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4"/>
  </p:notesMasterIdLst>
  <p:sldIdLst>
    <p:sldId id="256" r:id="rId2"/>
    <p:sldId id="258" r:id="rId3"/>
    <p:sldId id="260" r:id="rId4"/>
    <p:sldId id="269" r:id="rId5"/>
    <p:sldId id="278" r:id="rId6"/>
    <p:sldId id="276" r:id="rId7"/>
    <p:sldId id="274" r:id="rId8"/>
    <p:sldId id="280" r:id="rId9"/>
    <p:sldId id="283" r:id="rId10"/>
    <p:sldId id="281" r:id="rId11"/>
    <p:sldId id="261" r:id="rId12"/>
    <p:sldId id="295" r:id="rId13"/>
    <p:sldId id="273" r:id="rId14"/>
    <p:sldId id="262" r:id="rId15"/>
    <p:sldId id="264" r:id="rId16"/>
    <p:sldId id="279" r:id="rId17"/>
    <p:sldId id="292" r:id="rId18"/>
    <p:sldId id="282" r:id="rId19"/>
    <p:sldId id="268" r:id="rId20"/>
    <p:sldId id="286" r:id="rId21"/>
    <p:sldId id="272" r:id="rId22"/>
    <p:sldId id="284" r:id="rId23"/>
    <p:sldId id="271" r:id="rId24"/>
    <p:sldId id="294" r:id="rId25"/>
    <p:sldId id="285" r:id="rId26"/>
    <p:sldId id="288" r:id="rId27"/>
    <p:sldId id="289" r:id="rId28"/>
    <p:sldId id="293" r:id="rId29"/>
    <p:sldId id="291" r:id="rId30"/>
    <p:sldId id="275" r:id="rId31"/>
    <p:sldId id="277" r:id="rId32"/>
    <p:sldId id="290" r:id="rId33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35"/>
      <p:bold r:id="rId36"/>
      <p:italic r:id="rId37"/>
      <p:boldItalic r:id="rId38"/>
    </p:embeddedFont>
    <p:embeddedFont>
      <p:font typeface="Amasis MT Pro Light" panose="02040304050005020304" pitchFamily="18" charset="0"/>
      <p:regular r:id="rId39"/>
      <p:italic r:id="rId40"/>
    </p:embeddedFont>
    <p:embeddedFont>
      <p:font typeface="Amasis MT Pro Medium" panose="02040604050005020304" pitchFamily="18" charset="0"/>
      <p:regular r:id="rId41"/>
      <p:italic r:id="rId42"/>
    </p:embeddedFont>
    <p:embeddedFont>
      <p:font typeface="Cavolini" panose="03000502040302020204" pitchFamily="66" charset="0"/>
      <p:regular r:id="rId43"/>
      <p:bold r:id="rId44"/>
      <p:italic r:id="rId45"/>
      <p:boldItalic r:id="rId46"/>
    </p:embeddedFont>
    <p:embeddedFont>
      <p:font typeface="Congenial" panose="02000503040000020004" pitchFamily="2" charset="0"/>
      <p:regular r:id="rId47"/>
      <p:bold r:id="rId48"/>
      <p:italic r:id="rId49"/>
      <p:boldItalic r:id="rId50"/>
    </p:embeddedFont>
    <p:embeddedFont>
      <p:font typeface="Montagu Slab Medium" panose="020B0604020202020204" charset="0"/>
      <p:regular r:id="rId51"/>
      <p:bold r:id="rId52"/>
    </p:embeddedFont>
    <p:embeddedFont>
      <p:font typeface="Montagu Slab SemiBold" panose="020B0604020202020204" charset="0"/>
      <p:regular r:id="rId53"/>
      <p:bold r:id="rId54"/>
    </p:embeddedFont>
    <p:embeddedFont>
      <p:font typeface="Reem Kufi" pitchFamily="2"/>
      <p:regular r:id="rId55"/>
      <p:bold r:id="rId56"/>
    </p:embeddedFont>
    <p:embeddedFont>
      <p:font typeface="Reem Kufi Medium" panose="020B0604020202020204" charset="-78"/>
      <p:regular r:id="rId57"/>
      <p:bold r:id="rId58"/>
    </p:embeddedFont>
    <p:embeddedFont>
      <p:font typeface="Segoe UI Historic" panose="020B0502040204020203" pitchFamily="34" charset="0"/>
      <p:regular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7FCD"/>
    <a:srgbClr val="FFC697"/>
    <a:srgbClr val="FC9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2BB3789-B448-46DF-B92F-35E36578ACF3}">
  <a:tblStyle styleId="{62BB3789-B448-46DF-B92F-35E36578AC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8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8" name="Google Shape;3618;g13f385d7b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9" name="Google Shape;3619;g13f385d7b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0" name="Google Shape;5470;g13f5c87cef0_0_12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1" name="Google Shape;5471;g13f5c87cef0_0_12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" name="Google Shape;3921;g15bfdbedd50_0_24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2" name="Google Shape;3922;g15bfdbedd50_0_24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6" name="Google Shape;5476;g13f5c87cef0_0_12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7" name="Google Shape;5477;g13f5c87cef0_0_12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0712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0" name="Google Shape;5230;g13f5c87cef0_0_11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1" name="Google Shape;5231;g13f5c87cef0_0_11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8" name="Google Shape;3928;g13f5c87cef0_0_4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9" name="Google Shape;3929;g13f5c87cef0_0_4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2" name="Google Shape;4042;g15a359875b2_0_2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3" name="Google Shape;4043;g15a359875b2_0_2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4" name="Google Shape;5404;g13f5c87cef0_0_12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5" name="Google Shape;5405;g13f5c87cef0_0_12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" name="Google Shape;6307;g15bfdbedd50_0_36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8" name="Google Shape;6308;g15bfdbedd50_0_369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6" name="Google Shape;5476;g13f5c87cef0_0_12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7" name="Google Shape;5477;g13f5c87cef0_0_12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1" name="Google Shape;5091;g13f5c87cef0_0_9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2" name="Google Shape;5092;g13f5c87cef0_0_9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2" name="Google Shape;3762;g13f385d7bc3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3" name="Google Shape;3763;g13f385d7bc3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2" name="Google Shape;5762;g15bfdbedd5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3" name="Google Shape;5763;g15bfdbedd5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" name="Google Shape;5223;g13f5c87cef0_0_11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4" name="Google Shape;5224;g13f5c87cef0_0_11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0" name="Google Shape;5730;g15bfdbedd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1" name="Google Shape;5731;g15bfdbedd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Google Shape;5140;g13f5c87cef0_0_11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1" name="Google Shape;5141;g13f5c87cef0_0_11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" name="Google Shape;5794;g15bfdbedd5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5" name="Google Shape;5795;g15bfdbedd5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10210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" name="Google Shape;5744;g15bfdbedd5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5" name="Google Shape;5745;g15bfdbedd5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1" name="Google Shape;5811;g15bfdbedd5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2" name="Google Shape;5812;g15bfdbedd5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1" name="Google Shape;5851;g15bfdbedd5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2" name="Google Shape;5852;g15bfdbedd5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4" name="Google Shape;6724;g15bfdbedd50_0_36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5" name="Google Shape;6725;g15bfdbedd50_0_36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g15bfdbedd50_0_36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2" name="Google Shape;5932;g15bfdbedd50_0_36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g15a359875b2_0_2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9" name="Google Shape;3889;g15a359875b2_0_2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7" name="Google Shape;5277;g13f5c87cef0_0_11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8" name="Google Shape;5278;g13f5c87cef0_0_11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9" name="Google Shape;5339;g13f5c87cef0_0_11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0" name="Google Shape;5340;g13f5c87cef0_0_11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9" name="Google Shape;5889;g15bfdbedd50_0_24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0" name="Google Shape;5890;g15bfdbedd50_0_24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3" name="Google Shape;5113;g13f5c87cef0_0_9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4" name="Google Shape;5114;g13f5c87cef0_0_9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2" name="Google Shape;5352;g13f5c87cef0_0_120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3" name="Google Shape;5353;g13f5c87cef0_0_120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1" name="Google Shape;5291;g13f5c87cef0_0_11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2" name="Google Shape;5292;g13f5c87cef0_0_11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3" name="Google Shape;5243;g13f5c87cef0_0_11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4" name="Google Shape;5244;g13f5c87cef0_0_11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2" name="Google Shape;5432;g13f5c87cef0_0_12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3" name="Google Shape;5433;g13f5c87cef0_0_12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5" name="Google Shape;5495;g13f5c87cef0_0_13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6" name="Google Shape;5496;g13f5c87cef0_0_13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1138550" y="798325"/>
            <a:ext cx="6880800" cy="359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548750" y="1166000"/>
            <a:ext cx="6046500" cy="21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548975" y="3568000"/>
            <a:ext cx="60465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2" name="Google Shape;203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44000" cy="5143454"/>
          </a:xfrm>
          <a:prstGeom prst="rect">
            <a:avLst/>
          </a:prstGeom>
          <a:noFill/>
          <a:ln>
            <a:noFill/>
          </a:ln>
        </p:spPr>
      </p:pic>
      <p:sp>
        <p:nvSpPr>
          <p:cNvPr id="2033" name="Google Shape;2033;p14"/>
          <p:cNvSpPr/>
          <p:nvPr/>
        </p:nvSpPr>
        <p:spPr>
          <a:xfrm>
            <a:off x="-73950" y="322350"/>
            <a:ext cx="9291900" cy="449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4" name="Google Shape;2034;p14"/>
          <p:cNvSpPr txBox="1">
            <a:spLocks noGrp="1"/>
          </p:cNvSpPr>
          <p:nvPr>
            <p:ph type="title"/>
          </p:nvPr>
        </p:nvSpPr>
        <p:spPr>
          <a:xfrm>
            <a:off x="720000" y="4438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grpSp>
        <p:nvGrpSpPr>
          <p:cNvPr id="2035" name="Google Shape;2035;p14"/>
          <p:cNvGrpSpPr/>
          <p:nvPr/>
        </p:nvGrpSpPr>
        <p:grpSpPr>
          <a:xfrm>
            <a:off x="8761063" y="3666993"/>
            <a:ext cx="254653" cy="1476307"/>
            <a:chOff x="6653146" y="2379016"/>
            <a:chExt cx="288069" cy="1670030"/>
          </a:xfrm>
        </p:grpSpPr>
        <p:sp>
          <p:nvSpPr>
            <p:cNvPr id="2036" name="Google Shape;2036;p14"/>
            <p:cNvSpPr/>
            <p:nvPr/>
          </p:nvSpPr>
          <p:spPr>
            <a:xfrm>
              <a:off x="6908529" y="2593218"/>
              <a:ext cx="822" cy="206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0" y="1"/>
                  </a:moveTo>
                  <a:cubicBezTo>
                    <a:pt x="2" y="2"/>
                    <a:pt x="4" y="3"/>
                    <a:pt x="7" y="3"/>
                  </a:cubicBezTo>
                  <a:cubicBezTo>
                    <a:pt x="8" y="3"/>
                    <a:pt x="10" y="3"/>
                    <a:pt x="12" y="3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4"/>
            <p:cNvSpPr/>
            <p:nvPr/>
          </p:nvSpPr>
          <p:spPr>
            <a:xfrm>
              <a:off x="6879407" y="3265423"/>
              <a:ext cx="480" cy="69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5" y="1"/>
                    <a:pt x="6" y="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4"/>
            <p:cNvSpPr/>
            <p:nvPr/>
          </p:nvSpPr>
          <p:spPr>
            <a:xfrm>
              <a:off x="6690628" y="2823659"/>
              <a:ext cx="822" cy="548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9" y="0"/>
                  </a:moveTo>
                  <a:cubicBezTo>
                    <a:pt x="6" y="1"/>
                    <a:pt x="3" y="1"/>
                    <a:pt x="0" y="2"/>
                  </a:cubicBezTo>
                  <a:cubicBezTo>
                    <a:pt x="1" y="3"/>
                    <a:pt x="2" y="5"/>
                    <a:pt x="3" y="7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1" y="3"/>
                    <a:pt x="10" y="1"/>
                    <a:pt x="9" y="0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4"/>
            <p:cNvSpPr/>
            <p:nvPr/>
          </p:nvSpPr>
          <p:spPr>
            <a:xfrm>
              <a:off x="6890165" y="3837655"/>
              <a:ext cx="617" cy="206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4" y="3"/>
                    <a:pt x="5" y="2"/>
                    <a:pt x="8" y="1"/>
                  </a:cubicBezTo>
                  <a:cubicBezTo>
                    <a:pt x="6" y="1"/>
                    <a:pt x="5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4"/>
            <p:cNvSpPr/>
            <p:nvPr/>
          </p:nvSpPr>
          <p:spPr>
            <a:xfrm>
              <a:off x="6702688" y="3545543"/>
              <a:ext cx="891" cy="343"/>
            </a:xfrm>
            <a:custGeom>
              <a:avLst/>
              <a:gdLst/>
              <a:ahLst/>
              <a:cxnLst/>
              <a:rect l="l" t="t" r="r" b="b"/>
              <a:pathLst>
                <a:path w="13" h="5" extrusionOk="0">
                  <a:moveTo>
                    <a:pt x="1" y="5"/>
                  </a:moveTo>
                  <a:cubicBezTo>
                    <a:pt x="5" y="5"/>
                    <a:pt x="8" y="5"/>
                    <a:pt x="11" y="5"/>
                  </a:cubicBezTo>
                  <a:cubicBezTo>
                    <a:pt x="11" y="3"/>
                    <a:pt x="11" y="1"/>
                    <a:pt x="12" y="0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4"/>
            <p:cNvSpPr/>
            <p:nvPr/>
          </p:nvSpPr>
          <p:spPr>
            <a:xfrm>
              <a:off x="6657532" y="2379016"/>
              <a:ext cx="283683" cy="1670030"/>
            </a:xfrm>
            <a:custGeom>
              <a:avLst/>
              <a:gdLst/>
              <a:ahLst/>
              <a:cxnLst/>
              <a:rect l="l" t="t" r="r" b="b"/>
              <a:pathLst>
                <a:path w="4140" h="24372" extrusionOk="0">
                  <a:moveTo>
                    <a:pt x="3292" y="986"/>
                  </a:moveTo>
                  <a:cubicBezTo>
                    <a:pt x="3155" y="954"/>
                    <a:pt x="3072" y="937"/>
                    <a:pt x="2989" y="918"/>
                  </a:cubicBezTo>
                  <a:cubicBezTo>
                    <a:pt x="2977" y="930"/>
                    <a:pt x="2964" y="941"/>
                    <a:pt x="2950" y="954"/>
                  </a:cubicBezTo>
                  <a:cubicBezTo>
                    <a:pt x="3035" y="971"/>
                    <a:pt x="3072" y="1031"/>
                    <a:pt x="3292" y="986"/>
                  </a:cubicBezTo>
                  <a:close/>
                  <a:moveTo>
                    <a:pt x="2930" y="1138"/>
                  </a:moveTo>
                  <a:cubicBezTo>
                    <a:pt x="2859" y="1075"/>
                    <a:pt x="2840" y="998"/>
                    <a:pt x="2606" y="980"/>
                  </a:cubicBezTo>
                  <a:cubicBezTo>
                    <a:pt x="2694" y="1040"/>
                    <a:pt x="2782" y="1099"/>
                    <a:pt x="2870" y="1159"/>
                  </a:cubicBezTo>
                  <a:cubicBezTo>
                    <a:pt x="2890" y="1152"/>
                    <a:pt x="2910" y="1145"/>
                    <a:pt x="2930" y="1138"/>
                  </a:cubicBezTo>
                  <a:close/>
                  <a:moveTo>
                    <a:pt x="2688" y="1274"/>
                  </a:moveTo>
                  <a:cubicBezTo>
                    <a:pt x="2688" y="1369"/>
                    <a:pt x="2686" y="1450"/>
                    <a:pt x="2685" y="1532"/>
                  </a:cubicBezTo>
                  <a:cubicBezTo>
                    <a:pt x="2742" y="1452"/>
                    <a:pt x="3016" y="1376"/>
                    <a:pt x="2688" y="1274"/>
                  </a:cubicBezTo>
                  <a:close/>
                  <a:moveTo>
                    <a:pt x="2643" y="928"/>
                  </a:moveTo>
                  <a:cubicBezTo>
                    <a:pt x="2944" y="869"/>
                    <a:pt x="2738" y="786"/>
                    <a:pt x="2768" y="718"/>
                  </a:cubicBezTo>
                  <a:cubicBezTo>
                    <a:pt x="2634" y="704"/>
                    <a:pt x="2516" y="666"/>
                    <a:pt x="2275" y="712"/>
                  </a:cubicBezTo>
                  <a:cubicBezTo>
                    <a:pt x="2623" y="739"/>
                    <a:pt x="2683" y="818"/>
                    <a:pt x="2643" y="928"/>
                  </a:cubicBezTo>
                  <a:close/>
                  <a:moveTo>
                    <a:pt x="2490" y="24132"/>
                  </a:moveTo>
                  <a:cubicBezTo>
                    <a:pt x="2483" y="24094"/>
                    <a:pt x="2477" y="24057"/>
                    <a:pt x="2465" y="23995"/>
                  </a:cubicBezTo>
                  <a:cubicBezTo>
                    <a:pt x="2344" y="24111"/>
                    <a:pt x="2350" y="24137"/>
                    <a:pt x="2490" y="24132"/>
                  </a:cubicBezTo>
                  <a:close/>
                  <a:moveTo>
                    <a:pt x="2410" y="972"/>
                  </a:moveTo>
                  <a:cubicBezTo>
                    <a:pt x="2424" y="972"/>
                    <a:pt x="2438" y="971"/>
                    <a:pt x="2452" y="970"/>
                  </a:cubicBezTo>
                  <a:cubicBezTo>
                    <a:pt x="2448" y="936"/>
                    <a:pt x="2442" y="902"/>
                    <a:pt x="2437" y="868"/>
                  </a:cubicBezTo>
                  <a:cubicBezTo>
                    <a:pt x="2406" y="870"/>
                    <a:pt x="2375" y="873"/>
                    <a:pt x="2344" y="875"/>
                  </a:cubicBezTo>
                  <a:cubicBezTo>
                    <a:pt x="2365" y="907"/>
                    <a:pt x="2387" y="940"/>
                    <a:pt x="2410" y="972"/>
                  </a:cubicBezTo>
                  <a:close/>
                  <a:moveTo>
                    <a:pt x="2341" y="11356"/>
                  </a:moveTo>
                  <a:cubicBezTo>
                    <a:pt x="2336" y="11398"/>
                    <a:pt x="2329" y="11438"/>
                    <a:pt x="2324" y="11480"/>
                  </a:cubicBezTo>
                  <a:cubicBezTo>
                    <a:pt x="2347" y="11481"/>
                    <a:pt x="2371" y="11482"/>
                    <a:pt x="2395" y="11483"/>
                  </a:cubicBezTo>
                  <a:cubicBezTo>
                    <a:pt x="2403" y="11441"/>
                    <a:pt x="2412" y="11400"/>
                    <a:pt x="2419" y="11359"/>
                  </a:cubicBezTo>
                  <a:cubicBezTo>
                    <a:pt x="2394" y="11358"/>
                    <a:pt x="2367" y="11357"/>
                    <a:pt x="2341" y="11356"/>
                  </a:cubicBezTo>
                  <a:close/>
                  <a:moveTo>
                    <a:pt x="2502" y="626"/>
                  </a:moveTo>
                  <a:cubicBezTo>
                    <a:pt x="2436" y="566"/>
                    <a:pt x="2400" y="535"/>
                    <a:pt x="2359" y="498"/>
                  </a:cubicBezTo>
                  <a:cubicBezTo>
                    <a:pt x="2200" y="581"/>
                    <a:pt x="2200" y="581"/>
                    <a:pt x="2502" y="626"/>
                  </a:cubicBezTo>
                  <a:close/>
                  <a:moveTo>
                    <a:pt x="2626" y="17384"/>
                  </a:moveTo>
                  <a:cubicBezTo>
                    <a:pt x="2657" y="17410"/>
                    <a:pt x="2690" y="17435"/>
                    <a:pt x="2721" y="17460"/>
                  </a:cubicBezTo>
                  <a:cubicBezTo>
                    <a:pt x="2747" y="17455"/>
                    <a:pt x="2774" y="17451"/>
                    <a:pt x="2800" y="17446"/>
                  </a:cubicBezTo>
                  <a:cubicBezTo>
                    <a:pt x="2763" y="17421"/>
                    <a:pt x="2728" y="17396"/>
                    <a:pt x="2689" y="17372"/>
                  </a:cubicBezTo>
                  <a:cubicBezTo>
                    <a:pt x="2686" y="17370"/>
                    <a:pt x="2648" y="17380"/>
                    <a:pt x="2626" y="17384"/>
                  </a:cubicBezTo>
                  <a:close/>
                  <a:moveTo>
                    <a:pt x="2839" y="22922"/>
                  </a:moveTo>
                  <a:cubicBezTo>
                    <a:pt x="2776" y="22942"/>
                    <a:pt x="2714" y="22962"/>
                    <a:pt x="2652" y="22982"/>
                  </a:cubicBezTo>
                  <a:cubicBezTo>
                    <a:pt x="2673" y="22993"/>
                    <a:pt x="2695" y="23004"/>
                    <a:pt x="2717" y="23016"/>
                  </a:cubicBezTo>
                  <a:cubicBezTo>
                    <a:pt x="2771" y="22990"/>
                    <a:pt x="2824" y="22964"/>
                    <a:pt x="2878" y="22938"/>
                  </a:cubicBezTo>
                  <a:cubicBezTo>
                    <a:pt x="2865" y="22933"/>
                    <a:pt x="2852" y="22928"/>
                    <a:pt x="2839" y="22922"/>
                  </a:cubicBezTo>
                  <a:close/>
                  <a:moveTo>
                    <a:pt x="3016" y="14167"/>
                  </a:moveTo>
                  <a:cubicBezTo>
                    <a:pt x="3022" y="14174"/>
                    <a:pt x="3029" y="14181"/>
                    <a:pt x="3036" y="14186"/>
                  </a:cubicBezTo>
                  <a:cubicBezTo>
                    <a:pt x="3117" y="14173"/>
                    <a:pt x="3198" y="14160"/>
                    <a:pt x="3279" y="14146"/>
                  </a:cubicBezTo>
                  <a:cubicBezTo>
                    <a:pt x="3266" y="14134"/>
                    <a:pt x="3253" y="14122"/>
                    <a:pt x="3241" y="14111"/>
                  </a:cubicBezTo>
                  <a:cubicBezTo>
                    <a:pt x="3165" y="14130"/>
                    <a:pt x="3090" y="14149"/>
                    <a:pt x="3016" y="14167"/>
                  </a:cubicBezTo>
                  <a:close/>
                  <a:moveTo>
                    <a:pt x="3045" y="13336"/>
                  </a:moveTo>
                  <a:cubicBezTo>
                    <a:pt x="3089" y="13340"/>
                    <a:pt x="3135" y="13351"/>
                    <a:pt x="3178" y="13349"/>
                  </a:cubicBezTo>
                  <a:cubicBezTo>
                    <a:pt x="3227" y="13347"/>
                    <a:pt x="3276" y="13336"/>
                    <a:pt x="3324" y="13328"/>
                  </a:cubicBezTo>
                  <a:cubicBezTo>
                    <a:pt x="3320" y="13321"/>
                    <a:pt x="3315" y="13315"/>
                    <a:pt x="3312" y="13309"/>
                  </a:cubicBezTo>
                  <a:cubicBezTo>
                    <a:pt x="3230" y="13304"/>
                    <a:pt x="3149" y="13301"/>
                    <a:pt x="3067" y="13297"/>
                  </a:cubicBezTo>
                  <a:cubicBezTo>
                    <a:pt x="3059" y="13310"/>
                    <a:pt x="3053" y="13322"/>
                    <a:pt x="3045" y="13336"/>
                  </a:cubicBezTo>
                  <a:close/>
                  <a:moveTo>
                    <a:pt x="3225" y="14575"/>
                  </a:moveTo>
                  <a:cubicBezTo>
                    <a:pt x="3220" y="14582"/>
                    <a:pt x="3246" y="14594"/>
                    <a:pt x="3259" y="14604"/>
                  </a:cubicBezTo>
                  <a:cubicBezTo>
                    <a:pt x="3172" y="14525"/>
                    <a:pt x="3561" y="14500"/>
                    <a:pt x="3362" y="14390"/>
                  </a:cubicBezTo>
                  <a:cubicBezTo>
                    <a:pt x="3307" y="14461"/>
                    <a:pt x="3262" y="14518"/>
                    <a:pt x="3225" y="14575"/>
                  </a:cubicBezTo>
                  <a:close/>
                  <a:moveTo>
                    <a:pt x="3295" y="15572"/>
                  </a:moveTo>
                  <a:cubicBezTo>
                    <a:pt x="3275" y="15576"/>
                    <a:pt x="3254" y="15579"/>
                    <a:pt x="3234" y="15582"/>
                  </a:cubicBezTo>
                  <a:cubicBezTo>
                    <a:pt x="3280" y="15628"/>
                    <a:pt x="3327" y="15675"/>
                    <a:pt x="3372" y="15722"/>
                  </a:cubicBezTo>
                  <a:cubicBezTo>
                    <a:pt x="3396" y="15718"/>
                    <a:pt x="3418" y="15713"/>
                    <a:pt x="3442" y="15709"/>
                  </a:cubicBezTo>
                  <a:cubicBezTo>
                    <a:pt x="3393" y="15664"/>
                    <a:pt x="3345" y="15619"/>
                    <a:pt x="3295" y="15572"/>
                  </a:cubicBezTo>
                  <a:close/>
                  <a:moveTo>
                    <a:pt x="3419" y="16236"/>
                  </a:moveTo>
                  <a:cubicBezTo>
                    <a:pt x="3367" y="16291"/>
                    <a:pt x="3323" y="16338"/>
                    <a:pt x="3278" y="16385"/>
                  </a:cubicBezTo>
                  <a:cubicBezTo>
                    <a:pt x="3574" y="16311"/>
                    <a:pt x="3574" y="16311"/>
                    <a:pt x="3419" y="16236"/>
                  </a:cubicBezTo>
                  <a:close/>
                  <a:moveTo>
                    <a:pt x="3185" y="14288"/>
                  </a:moveTo>
                  <a:cubicBezTo>
                    <a:pt x="2967" y="14288"/>
                    <a:pt x="3018" y="14345"/>
                    <a:pt x="3036" y="14415"/>
                  </a:cubicBezTo>
                  <a:cubicBezTo>
                    <a:pt x="3101" y="14359"/>
                    <a:pt x="3140" y="14325"/>
                    <a:pt x="3185" y="14288"/>
                  </a:cubicBezTo>
                  <a:close/>
                  <a:moveTo>
                    <a:pt x="3043" y="23233"/>
                  </a:moveTo>
                  <a:cubicBezTo>
                    <a:pt x="3044" y="23240"/>
                    <a:pt x="3052" y="23247"/>
                    <a:pt x="3053" y="23254"/>
                  </a:cubicBezTo>
                  <a:cubicBezTo>
                    <a:pt x="3116" y="23255"/>
                    <a:pt x="3229" y="23256"/>
                    <a:pt x="3229" y="23257"/>
                  </a:cubicBezTo>
                  <a:lnTo>
                    <a:pt x="3229" y="23229"/>
                  </a:lnTo>
                  <a:cubicBezTo>
                    <a:pt x="3229" y="23230"/>
                    <a:pt x="3107" y="23231"/>
                    <a:pt x="3043" y="23233"/>
                  </a:cubicBezTo>
                  <a:close/>
                  <a:moveTo>
                    <a:pt x="3206" y="20203"/>
                  </a:moveTo>
                  <a:cubicBezTo>
                    <a:pt x="3209" y="20219"/>
                    <a:pt x="3211" y="20235"/>
                    <a:pt x="3213" y="20251"/>
                  </a:cubicBezTo>
                  <a:cubicBezTo>
                    <a:pt x="3324" y="20245"/>
                    <a:pt x="3434" y="20240"/>
                    <a:pt x="3544" y="20235"/>
                  </a:cubicBezTo>
                  <a:cubicBezTo>
                    <a:pt x="3544" y="20225"/>
                    <a:pt x="3544" y="20217"/>
                    <a:pt x="3543" y="20207"/>
                  </a:cubicBezTo>
                  <a:cubicBezTo>
                    <a:pt x="3431" y="20206"/>
                    <a:pt x="3318" y="20204"/>
                    <a:pt x="3206" y="20203"/>
                  </a:cubicBezTo>
                  <a:moveTo>
                    <a:pt x="3226" y="17604"/>
                  </a:moveTo>
                  <a:cubicBezTo>
                    <a:pt x="3312" y="17660"/>
                    <a:pt x="3351" y="17687"/>
                    <a:pt x="3396" y="17716"/>
                  </a:cubicBezTo>
                  <a:cubicBezTo>
                    <a:pt x="3557" y="17647"/>
                    <a:pt x="3445" y="17630"/>
                    <a:pt x="3226" y="17604"/>
                  </a:cubicBezTo>
                  <a:close/>
                  <a:moveTo>
                    <a:pt x="3317" y="18443"/>
                  </a:moveTo>
                  <a:cubicBezTo>
                    <a:pt x="3269" y="18489"/>
                    <a:pt x="3226" y="18509"/>
                    <a:pt x="3235" y="18526"/>
                  </a:cubicBezTo>
                  <a:cubicBezTo>
                    <a:pt x="3244" y="18544"/>
                    <a:pt x="3303" y="18558"/>
                    <a:pt x="3402" y="18598"/>
                  </a:cubicBezTo>
                  <a:cubicBezTo>
                    <a:pt x="3365" y="18530"/>
                    <a:pt x="3349" y="18500"/>
                    <a:pt x="3317" y="18443"/>
                  </a:cubicBezTo>
                  <a:close/>
                  <a:moveTo>
                    <a:pt x="3330" y="22368"/>
                  </a:moveTo>
                  <a:cubicBezTo>
                    <a:pt x="3535" y="22402"/>
                    <a:pt x="3546" y="22351"/>
                    <a:pt x="3549" y="22295"/>
                  </a:cubicBezTo>
                  <a:cubicBezTo>
                    <a:pt x="3496" y="22291"/>
                    <a:pt x="3443" y="22285"/>
                    <a:pt x="3389" y="22280"/>
                  </a:cubicBezTo>
                  <a:cubicBezTo>
                    <a:pt x="3369" y="22310"/>
                    <a:pt x="3349" y="22339"/>
                    <a:pt x="3330" y="22368"/>
                  </a:cubicBezTo>
                  <a:close/>
                  <a:moveTo>
                    <a:pt x="2073" y="579"/>
                  </a:moveTo>
                  <a:cubicBezTo>
                    <a:pt x="2054" y="571"/>
                    <a:pt x="2034" y="562"/>
                    <a:pt x="2015" y="554"/>
                  </a:cubicBezTo>
                  <a:cubicBezTo>
                    <a:pt x="1963" y="576"/>
                    <a:pt x="1911" y="600"/>
                    <a:pt x="1859" y="623"/>
                  </a:cubicBezTo>
                  <a:cubicBezTo>
                    <a:pt x="1879" y="631"/>
                    <a:pt x="1900" y="640"/>
                    <a:pt x="1921" y="648"/>
                  </a:cubicBezTo>
                  <a:cubicBezTo>
                    <a:pt x="1972" y="626"/>
                    <a:pt x="2022" y="603"/>
                    <a:pt x="2073" y="579"/>
                  </a:cubicBezTo>
                  <a:close/>
                  <a:moveTo>
                    <a:pt x="2010" y="807"/>
                  </a:moveTo>
                  <a:cubicBezTo>
                    <a:pt x="1981" y="801"/>
                    <a:pt x="1954" y="796"/>
                    <a:pt x="1926" y="790"/>
                  </a:cubicBezTo>
                  <a:cubicBezTo>
                    <a:pt x="1892" y="820"/>
                    <a:pt x="1858" y="851"/>
                    <a:pt x="1824" y="881"/>
                  </a:cubicBezTo>
                  <a:cubicBezTo>
                    <a:pt x="1850" y="887"/>
                    <a:pt x="1877" y="894"/>
                    <a:pt x="1903" y="902"/>
                  </a:cubicBezTo>
                  <a:cubicBezTo>
                    <a:pt x="1938" y="870"/>
                    <a:pt x="1974" y="838"/>
                    <a:pt x="2010" y="807"/>
                  </a:cubicBezTo>
                  <a:close/>
                  <a:moveTo>
                    <a:pt x="1617" y="441"/>
                  </a:moveTo>
                  <a:cubicBezTo>
                    <a:pt x="1573" y="390"/>
                    <a:pt x="1530" y="340"/>
                    <a:pt x="1486" y="290"/>
                  </a:cubicBezTo>
                  <a:cubicBezTo>
                    <a:pt x="1466" y="297"/>
                    <a:pt x="1445" y="303"/>
                    <a:pt x="1426" y="309"/>
                  </a:cubicBezTo>
                  <a:cubicBezTo>
                    <a:pt x="1466" y="356"/>
                    <a:pt x="1507" y="404"/>
                    <a:pt x="1548" y="452"/>
                  </a:cubicBezTo>
                  <a:cubicBezTo>
                    <a:pt x="1570" y="448"/>
                    <a:pt x="1593" y="444"/>
                    <a:pt x="1617" y="441"/>
                  </a:cubicBezTo>
                  <a:close/>
                  <a:moveTo>
                    <a:pt x="1342" y="731"/>
                  </a:moveTo>
                  <a:cubicBezTo>
                    <a:pt x="1317" y="729"/>
                    <a:pt x="1290" y="726"/>
                    <a:pt x="1265" y="722"/>
                  </a:cubicBezTo>
                  <a:cubicBezTo>
                    <a:pt x="1250" y="741"/>
                    <a:pt x="1235" y="760"/>
                    <a:pt x="1220" y="778"/>
                  </a:cubicBezTo>
                  <a:cubicBezTo>
                    <a:pt x="1243" y="781"/>
                    <a:pt x="1287" y="788"/>
                    <a:pt x="1289" y="786"/>
                  </a:cubicBezTo>
                  <a:cubicBezTo>
                    <a:pt x="1312" y="769"/>
                    <a:pt x="1326" y="750"/>
                    <a:pt x="1342" y="731"/>
                  </a:cubicBezTo>
                  <a:close/>
                  <a:moveTo>
                    <a:pt x="1318" y="2708"/>
                  </a:moveTo>
                  <a:cubicBezTo>
                    <a:pt x="1236" y="2696"/>
                    <a:pt x="1169" y="2686"/>
                    <a:pt x="1065" y="2671"/>
                  </a:cubicBezTo>
                  <a:cubicBezTo>
                    <a:pt x="1125" y="2773"/>
                    <a:pt x="1200" y="2772"/>
                    <a:pt x="1318" y="2708"/>
                  </a:cubicBezTo>
                  <a:close/>
                  <a:moveTo>
                    <a:pt x="1290" y="3722"/>
                  </a:moveTo>
                  <a:cubicBezTo>
                    <a:pt x="1264" y="3695"/>
                    <a:pt x="1242" y="3671"/>
                    <a:pt x="1213" y="3641"/>
                  </a:cubicBezTo>
                  <a:cubicBezTo>
                    <a:pt x="1134" y="3708"/>
                    <a:pt x="1134" y="3708"/>
                    <a:pt x="1290" y="3722"/>
                  </a:cubicBezTo>
                  <a:close/>
                  <a:moveTo>
                    <a:pt x="1173" y="17349"/>
                  </a:moveTo>
                  <a:cubicBezTo>
                    <a:pt x="1152" y="17345"/>
                    <a:pt x="1132" y="17341"/>
                    <a:pt x="1112" y="17337"/>
                  </a:cubicBezTo>
                  <a:cubicBezTo>
                    <a:pt x="1079" y="17370"/>
                    <a:pt x="1047" y="17404"/>
                    <a:pt x="1013" y="17437"/>
                  </a:cubicBezTo>
                  <a:cubicBezTo>
                    <a:pt x="1035" y="17442"/>
                    <a:pt x="1057" y="17446"/>
                    <a:pt x="1079" y="17450"/>
                  </a:cubicBezTo>
                  <a:cubicBezTo>
                    <a:pt x="1111" y="17416"/>
                    <a:pt x="1142" y="17383"/>
                    <a:pt x="1173" y="17349"/>
                  </a:cubicBezTo>
                  <a:close/>
                  <a:moveTo>
                    <a:pt x="983" y="17682"/>
                  </a:moveTo>
                  <a:cubicBezTo>
                    <a:pt x="964" y="17679"/>
                    <a:pt x="943" y="17677"/>
                    <a:pt x="925" y="17674"/>
                  </a:cubicBezTo>
                  <a:cubicBezTo>
                    <a:pt x="904" y="17702"/>
                    <a:pt x="884" y="17729"/>
                    <a:pt x="864" y="17758"/>
                  </a:cubicBezTo>
                  <a:cubicBezTo>
                    <a:pt x="889" y="17761"/>
                    <a:pt x="914" y="17764"/>
                    <a:pt x="940" y="17766"/>
                  </a:cubicBezTo>
                  <a:cubicBezTo>
                    <a:pt x="954" y="17738"/>
                    <a:pt x="969" y="17710"/>
                    <a:pt x="983" y="17682"/>
                  </a:cubicBezTo>
                  <a:close/>
                  <a:moveTo>
                    <a:pt x="864" y="23871"/>
                  </a:moveTo>
                  <a:cubicBezTo>
                    <a:pt x="818" y="23827"/>
                    <a:pt x="770" y="23783"/>
                    <a:pt x="724" y="23739"/>
                  </a:cubicBezTo>
                  <a:cubicBezTo>
                    <a:pt x="708" y="23741"/>
                    <a:pt x="691" y="23744"/>
                    <a:pt x="675" y="23746"/>
                  </a:cubicBezTo>
                  <a:cubicBezTo>
                    <a:pt x="702" y="23791"/>
                    <a:pt x="731" y="23837"/>
                    <a:pt x="759" y="23884"/>
                  </a:cubicBezTo>
                  <a:cubicBezTo>
                    <a:pt x="794" y="23880"/>
                    <a:pt x="829" y="23875"/>
                    <a:pt x="864" y="23871"/>
                  </a:cubicBezTo>
                  <a:moveTo>
                    <a:pt x="737" y="20339"/>
                  </a:moveTo>
                  <a:cubicBezTo>
                    <a:pt x="496" y="20306"/>
                    <a:pt x="482" y="20359"/>
                    <a:pt x="464" y="20410"/>
                  </a:cubicBezTo>
                  <a:cubicBezTo>
                    <a:pt x="532" y="20393"/>
                    <a:pt x="601" y="20375"/>
                    <a:pt x="737" y="20339"/>
                  </a:cubicBezTo>
                  <a:close/>
                  <a:moveTo>
                    <a:pt x="1164" y="15570"/>
                  </a:moveTo>
                  <a:cubicBezTo>
                    <a:pt x="1157" y="15560"/>
                    <a:pt x="1150" y="15550"/>
                    <a:pt x="1142" y="15540"/>
                  </a:cubicBezTo>
                  <a:cubicBezTo>
                    <a:pt x="1075" y="15550"/>
                    <a:pt x="1007" y="15560"/>
                    <a:pt x="940" y="15569"/>
                  </a:cubicBezTo>
                  <a:cubicBezTo>
                    <a:pt x="957" y="15583"/>
                    <a:pt x="974" y="15597"/>
                    <a:pt x="991" y="15611"/>
                  </a:cubicBezTo>
                  <a:cubicBezTo>
                    <a:pt x="1048" y="15597"/>
                    <a:pt x="1106" y="15584"/>
                    <a:pt x="1164" y="15570"/>
                  </a:cubicBezTo>
                  <a:close/>
                  <a:moveTo>
                    <a:pt x="1042" y="4217"/>
                  </a:moveTo>
                  <a:cubicBezTo>
                    <a:pt x="1047" y="4188"/>
                    <a:pt x="1050" y="4162"/>
                    <a:pt x="1059" y="4106"/>
                  </a:cubicBezTo>
                  <a:cubicBezTo>
                    <a:pt x="926" y="4183"/>
                    <a:pt x="926" y="4183"/>
                    <a:pt x="1042" y="4217"/>
                  </a:cubicBezTo>
                  <a:close/>
                  <a:moveTo>
                    <a:pt x="1018" y="8802"/>
                  </a:moveTo>
                  <a:cubicBezTo>
                    <a:pt x="863" y="8823"/>
                    <a:pt x="758" y="8836"/>
                    <a:pt x="638" y="8852"/>
                  </a:cubicBezTo>
                  <a:cubicBezTo>
                    <a:pt x="644" y="8928"/>
                    <a:pt x="780" y="8932"/>
                    <a:pt x="855" y="8914"/>
                  </a:cubicBezTo>
                  <a:cubicBezTo>
                    <a:pt x="928" y="8898"/>
                    <a:pt x="959" y="8846"/>
                    <a:pt x="1018" y="8802"/>
                  </a:cubicBezTo>
                  <a:close/>
                  <a:moveTo>
                    <a:pt x="925" y="3288"/>
                  </a:moveTo>
                  <a:cubicBezTo>
                    <a:pt x="958" y="3323"/>
                    <a:pt x="992" y="3358"/>
                    <a:pt x="1025" y="3393"/>
                  </a:cubicBezTo>
                  <a:cubicBezTo>
                    <a:pt x="1053" y="3388"/>
                    <a:pt x="1081" y="3383"/>
                    <a:pt x="1108" y="3377"/>
                  </a:cubicBezTo>
                  <a:cubicBezTo>
                    <a:pt x="1072" y="3343"/>
                    <a:pt x="1034" y="3308"/>
                    <a:pt x="998" y="3274"/>
                  </a:cubicBezTo>
                  <a:cubicBezTo>
                    <a:pt x="974" y="3279"/>
                    <a:pt x="949" y="3283"/>
                    <a:pt x="925" y="3288"/>
                  </a:cubicBezTo>
                  <a:close/>
                  <a:moveTo>
                    <a:pt x="618" y="21703"/>
                  </a:moveTo>
                  <a:cubicBezTo>
                    <a:pt x="444" y="21759"/>
                    <a:pt x="377" y="21793"/>
                    <a:pt x="521" y="21870"/>
                  </a:cubicBezTo>
                  <a:cubicBezTo>
                    <a:pt x="554" y="21814"/>
                    <a:pt x="577" y="21775"/>
                    <a:pt x="618" y="21703"/>
                  </a:cubicBezTo>
                  <a:close/>
                  <a:moveTo>
                    <a:pt x="806" y="15368"/>
                  </a:moveTo>
                  <a:cubicBezTo>
                    <a:pt x="769" y="15339"/>
                    <a:pt x="731" y="15309"/>
                    <a:pt x="693" y="15280"/>
                  </a:cubicBezTo>
                  <a:cubicBezTo>
                    <a:pt x="663" y="15289"/>
                    <a:pt x="605" y="15300"/>
                    <a:pt x="608" y="15305"/>
                  </a:cubicBezTo>
                  <a:cubicBezTo>
                    <a:pt x="631" y="15335"/>
                    <a:pt x="665" y="15364"/>
                    <a:pt x="696" y="15394"/>
                  </a:cubicBezTo>
                  <a:cubicBezTo>
                    <a:pt x="733" y="15385"/>
                    <a:pt x="770" y="15377"/>
                    <a:pt x="806" y="15368"/>
                  </a:cubicBezTo>
                  <a:moveTo>
                    <a:pt x="786" y="12601"/>
                  </a:moveTo>
                  <a:cubicBezTo>
                    <a:pt x="754" y="12604"/>
                    <a:pt x="723" y="12607"/>
                    <a:pt x="692" y="12609"/>
                  </a:cubicBezTo>
                  <a:cubicBezTo>
                    <a:pt x="716" y="12636"/>
                    <a:pt x="739" y="12663"/>
                    <a:pt x="784" y="12714"/>
                  </a:cubicBezTo>
                  <a:cubicBezTo>
                    <a:pt x="785" y="12659"/>
                    <a:pt x="785" y="12630"/>
                    <a:pt x="786" y="12601"/>
                  </a:cubicBezTo>
                  <a:close/>
                  <a:moveTo>
                    <a:pt x="687" y="11808"/>
                  </a:moveTo>
                  <a:cubicBezTo>
                    <a:pt x="672" y="11780"/>
                    <a:pt x="656" y="11752"/>
                    <a:pt x="640" y="11724"/>
                  </a:cubicBezTo>
                  <a:cubicBezTo>
                    <a:pt x="611" y="11728"/>
                    <a:pt x="580" y="11733"/>
                    <a:pt x="551" y="11738"/>
                  </a:cubicBezTo>
                  <a:cubicBezTo>
                    <a:pt x="575" y="11764"/>
                    <a:pt x="599" y="11790"/>
                    <a:pt x="623" y="11816"/>
                  </a:cubicBezTo>
                  <a:cubicBezTo>
                    <a:pt x="645" y="11814"/>
                    <a:pt x="667" y="11811"/>
                    <a:pt x="687" y="11808"/>
                  </a:cubicBezTo>
                  <a:close/>
                  <a:moveTo>
                    <a:pt x="3361" y="3577"/>
                  </a:moveTo>
                  <a:cubicBezTo>
                    <a:pt x="3371" y="3617"/>
                    <a:pt x="3382" y="3656"/>
                    <a:pt x="3391" y="3695"/>
                  </a:cubicBezTo>
                  <a:cubicBezTo>
                    <a:pt x="3423" y="3693"/>
                    <a:pt x="3455" y="3690"/>
                    <a:pt x="3487" y="3688"/>
                  </a:cubicBezTo>
                  <a:cubicBezTo>
                    <a:pt x="3467" y="3650"/>
                    <a:pt x="3446" y="3611"/>
                    <a:pt x="3425" y="3572"/>
                  </a:cubicBezTo>
                  <a:cubicBezTo>
                    <a:pt x="3403" y="3574"/>
                    <a:pt x="3382" y="3576"/>
                    <a:pt x="3361" y="3577"/>
                  </a:cubicBezTo>
                  <a:close/>
                  <a:moveTo>
                    <a:pt x="3535" y="9585"/>
                  </a:moveTo>
                  <a:cubicBezTo>
                    <a:pt x="3723" y="9617"/>
                    <a:pt x="3864" y="9640"/>
                    <a:pt x="4081" y="9676"/>
                  </a:cubicBezTo>
                  <a:cubicBezTo>
                    <a:pt x="3855" y="9689"/>
                    <a:pt x="3724" y="9696"/>
                    <a:pt x="3517" y="9708"/>
                  </a:cubicBezTo>
                  <a:cubicBezTo>
                    <a:pt x="3632" y="9746"/>
                    <a:pt x="3686" y="9764"/>
                    <a:pt x="3786" y="9797"/>
                  </a:cubicBezTo>
                  <a:cubicBezTo>
                    <a:pt x="3686" y="9825"/>
                    <a:pt x="3603" y="9848"/>
                    <a:pt x="3499" y="9877"/>
                  </a:cubicBezTo>
                  <a:cubicBezTo>
                    <a:pt x="3579" y="9897"/>
                    <a:pt x="3656" y="9916"/>
                    <a:pt x="3748" y="9940"/>
                  </a:cubicBezTo>
                  <a:cubicBezTo>
                    <a:pt x="3639" y="9962"/>
                    <a:pt x="3539" y="9982"/>
                    <a:pt x="3360" y="10016"/>
                  </a:cubicBezTo>
                  <a:cubicBezTo>
                    <a:pt x="3533" y="10035"/>
                    <a:pt x="3632" y="10046"/>
                    <a:pt x="3766" y="10061"/>
                  </a:cubicBezTo>
                  <a:cubicBezTo>
                    <a:pt x="3703" y="10093"/>
                    <a:pt x="3646" y="10122"/>
                    <a:pt x="3582" y="10155"/>
                  </a:cubicBezTo>
                  <a:cubicBezTo>
                    <a:pt x="3641" y="10175"/>
                    <a:pt x="3699" y="10195"/>
                    <a:pt x="3787" y="10224"/>
                  </a:cubicBezTo>
                  <a:cubicBezTo>
                    <a:pt x="3699" y="10254"/>
                    <a:pt x="3623" y="10278"/>
                    <a:pt x="3536" y="10307"/>
                  </a:cubicBezTo>
                  <a:cubicBezTo>
                    <a:pt x="3600" y="10314"/>
                    <a:pt x="3669" y="10324"/>
                    <a:pt x="3773" y="10336"/>
                  </a:cubicBezTo>
                  <a:cubicBezTo>
                    <a:pt x="3687" y="10366"/>
                    <a:pt x="3622" y="10390"/>
                    <a:pt x="3555" y="10414"/>
                  </a:cubicBezTo>
                  <a:cubicBezTo>
                    <a:pt x="3632" y="10490"/>
                    <a:pt x="3710" y="10568"/>
                    <a:pt x="3790" y="10647"/>
                  </a:cubicBezTo>
                  <a:cubicBezTo>
                    <a:pt x="3736" y="10672"/>
                    <a:pt x="3684" y="10694"/>
                    <a:pt x="3626" y="10721"/>
                  </a:cubicBezTo>
                  <a:cubicBezTo>
                    <a:pt x="3673" y="10740"/>
                    <a:pt x="3718" y="10759"/>
                    <a:pt x="3773" y="10782"/>
                  </a:cubicBezTo>
                  <a:cubicBezTo>
                    <a:pt x="3726" y="10807"/>
                    <a:pt x="3679" y="10830"/>
                    <a:pt x="3621" y="10861"/>
                  </a:cubicBezTo>
                  <a:cubicBezTo>
                    <a:pt x="3771" y="10919"/>
                    <a:pt x="3875" y="10988"/>
                    <a:pt x="3825" y="11097"/>
                  </a:cubicBezTo>
                  <a:cubicBezTo>
                    <a:pt x="3745" y="11071"/>
                    <a:pt x="3683" y="11050"/>
                    <a:pt x="3613" y="11027"/>
                  </a:cubicBezTo>
                  <a:cubicBezTo>
                    <a:pt x="3583" y="11085"/>
                    <a:pt x="3554" y="11139"/>
                    <a:pt x="3523" y="11195"/>
                  </a:cubicBezTo>
                  <a:cubicBezTo>
                    <a:pt x="3580" y="11209"/>
                    <a:pt x="3629" y="11221"/>
                    <a:pt x="3754" y="11251"/>
                  </a:cubicBezTo>
                  <a:cubicBezTo>
                    <a:pt x="3590" y="11267"/>
                    <a:pt x="3493" y="11277"/>
                    <a:pt x="3395" y="11286"/>
                  </a:cubicBezTo>
                  <a:cubicBezTo>
                    <a:pt x="3460" y="11372"/>
                    <a:pt x="3527" y="11458"/>
                    <a:pt x="3598" y="11549"/>
                  </a:cubicBezTo>
                  <a:cubicBezTo>
                    <a:pt x="3448" y="11573"/>
                    <a:pt x="3305" y="11596"/>
                    <a:pt x="3096" y="11629"/>
                  </a:cubicBezTo>
                  <a:cubicBezTo>
                    <a:pt x="3303" y="11654"/>
                    <a:pt x="3449" y="11672"/>
                    <a:pt x="3592" y="11690"/>
                  </a:cubicBezTo>
                  <a:cubicBezTo>
                    <a:pt x="3589" y="11777"/>
                    <a:pt x="3448" y="11873"/>
                    <a:pt x="3700" y="11942"/>
                  </a:cubicBezTo>
                  <a:cubicBezTo>
                    <a:pt x="3589" y="12004"/>
                    <a:pt x="3711" y="12115"/>
                    <a:pt x="3457" y="12148"/>
                  </a:cubicBezTo>
                  <a:cubicBezTo>
                    <a:pt x="3422" y="12119"/>
                    <a:pt x="3386" y="12090"/>
                    <a:pt x="3350" y="12059"/>
                  </a:cubicBezTo>
                  <a:cubicBezTo>
                    <a:pt x="3509" y="12071"/>
                    <a:pt x="3523" y="12031"/>
                    <a:pt x="3483" y="11981"/>
                  </a:cubicBezTo>
                  <a:cubicBezTo>
                    <a:pt x="3466" y="11959"/>
                    <a:pt x="3412" y="11943"/>
                    <a:pt x="3374" y="11924"/>
                  </a:cubicBezTo>
                  <a:cubicBezTo>
                    <a:pt x="3342" y="11949"/>
                    <a:pt x="3310" y="11972"/>
                    <a:pt x="3277" y="11996"/>
                  </a:cubicBezTo>
                  <a:cubicBezTo>
                    <a:pt x="3229" y="12000"/>
                    <a:pt x="3181" y="12005"/>
                    <a:pt x="3137" y="12008"/>
                  </a:cubicBezTo>
                  <a:cubicBezTo>
                    <a:pt x="3149" y="12137"/>
                    <a:pt x="3333" y="12203"/>
                    <a:pt x="3536" y="12247"/>
                  </a:cubicBezTo>
                  <a:cubicBezTo>
                    <a:pt x="3344" y="12349"/>
                    <a:pt x="3159" y="12447"/>
                    <a:pt x="2955" y="12556"/>
                  </a:cubicBezTo>
                  <a:cubicBezTo>
                    <a:pt x="2999" y="12557"/>
                    <a:pt x="3052" y="12564"/>
                    <a:pt x="3094" y="12559"/>
                  </a:cubicBezTo>
                  <a:cubicBezTo>
                    <a:pt x="3237" y="12541"/>
                    <a:pt x="3375" y="12517"/>
                    <a:pt x="3515" y="12496"/>
                  </a:cubicBezTo>
                  <a:cubicBezTo>
                    <a:pt x="3528" y="12506"/>
                    <a:pt x="3541" y="12516"/>
                    <a:pt x="3555" y="12525"/>
                  </a:cubicBezTo>
                  <a:cubicBezTo>
                    <a:pt x="3521" y="12542"/>
                    <a:pt x="3486" y="12559"/>
                    <a:pt x="3454" y="12577"/>
                  </a:cubicBezTo>
                  <a:cubicBezTo>
                    <a:pt x="3449" y="12580"/>
                    <a:pt x="3451" y="12591"/>
                    <a:pt x="3454" y="12592"/>
                  </a:cubicBezTo>
                  <a:cubicBezTo>
                    <a:pt x="3455" y="12592"/>
                    <a:pt x="3456" y="12592"/>
                    <a:pt x="3457" y="12592"/>
                  </a:cubicBezTo>
                  <a:cubicBezTo>
                    <a:pt x="3298" y="12587"/>
                    <a:pt x="3157" y="12613"/>
                    <a:pt x="3129" y="12680"/>
                  </a:cubicBezTo>
                  <a:cubicBezTo>
                    <a:pt x="3096" y="12762"/>
                    <a:pt x="2893" y="12837"/>
                    <a:pt x="3060" y="12929"/>
                  </a:cubicBezTo>
                  <a:cubicBezTo>
                    <a:pt x="3058" y="12930"/>
                    <a:pt x="3056" y="12931"/>
                    <a:pt x="3054" y="12932"/>
                  </a:cubicBezTo>
                  <a:cubicBezTo>
                    <a:pt x="2986" y="12928"/>
                    <a:pt x="2901" y="12916"/>
                    <a:pt x="2862" y="12929"/>
                  </a:cubicBezTo>
                  <a:cubicBezTo>
                    <a:pt x="2768" y="12960"/>
                    <a:pt x="2699" y="13006"/>
                    <a:pt x="2600" y="13055"/>
                  </a:cubicBezTo>
                  <a:cubicBezTo>
                    <a:pt x="2842" y="13025"/>
                    <a:pt x="2844" y="13024"/>
                    <a:pt x="3054" y="12932"/>
                  </a:cubicBezTo>
                  <a:cubicBezTo>
                    <a:pt x="3058" y="12932"/>
                    <a:pt x="3062" y="12932"/>
                    <a:pt x="3066" y="12932"/>
                  </a:cubicBezTo>
                  <a:cubicBezTo>
                    <a:pt x="3063" y="12931"/>
                    <a:pt x="3062" y="12930"/>
                    <a:pt x="3060" y="12929"/>
                  </a:cubicBezTo>
                  <a:cubicBezTo>
                    <a:pt x="3060" y="12929"/>
                    <a:pt x="3060" y="12929"/>
                    <a:pt x="3060" y="12929"/>
                  </a:cubicBezTo>
                  <a:cubicBezTo>
                    <a:pt x="3120" y="12932"/>
                    <a:pt x="3179" y="12935"/>
                    <a:pt x="3239" y="12937"/>
                  </a:cubicBezTo>
                  <a:cubicBezTo>
                    <a:pt x="3230" y="12988"/>
                    <a:pt x="3209" y="13039"/>
                    <a:pt x="3218" y="13089"/>
                  </a:cubicBezTo>
                  <a:cubicBezTo>
                    <a:pt x="3226" y="13129"/>
                    <a:pt x="3248" y="13175"/>
                    <a:pt x="3300" y="13209"/>
                  </a:cubicBezTo>
                  <a:cubicBezTo>
                    <a:pt x="3482" y="13326"/>
                    <a:pt x="3473" y="13371"/>
                    <a:pt x="3190" y="13489"/>
                  </a:cubicBezTo>
                  <a:cubicBezTo>
                    <a:pt x="3592" y="13495"/>
                    <a:pt x="3537" y="13622"/>
                    <a:pt x="3563" y="13727"/>
                  </a:cubicBezTo>
                  <a:cubicBezTo>
                    <a:pt x="3560" y="13726"/>
                    <a:pt x="3558" y="13725"/>
                    <a:pt x="3555" y="13724"/>
                  </a:cubicBezTo>
                  <a:cubicBezTo>
                    <a:pt x="3554" y="13728"/>
                    <a:pt x="3552" y="13732"/>
                    <a:pt x="3550" y="13735"/>
                  </a:cubicBezTo>
                  <a:cubicBezTo>
                    <a:pt x="3431" y="13776"/>
                    <a:pt x="3312" y="13817"/>
                    <a:pt x="3321" y="13906"/>
                  </a:cubicBezTo>
                  <a:cubicBezTo>
                    <a:pt x="3482" y="13849"/>
                    <a:pt x="3487" y="13846"/>
                    <a:pt x="3550" y="13735"/>
                  </a:cubicBezTo>
                  <a:cubicBezTo>
                    <a:pt x="3555" y="13734"/>
                    <a:pt x="3559" y="13732"/>
                    <a:pt x="3564" y="13730"/>
                  </a:cubicBezTo>
                  <a:cubicBezTo>
                    <a:pt x="3564" y="13729"/>
                    <a:pt x="3563" y="13728"/>
                    <a:pt x="3563" y="13727"/>
                  </a:cubicBezTo>
                  <a:cubicBezTo>
                    <a:pt x="3804" y="13811"/>
                    <a:pt x="3803" y="13817"/>
                    <a:pt x="3594" y="13900"/>
                  </a:cubicBezTo>
                  <a:cubicBezTo>
                    <a:pt x="3635" y="13921"/>
                    <a:pt x="3676" y="13942"/>
                    <a:pt x="3723" y="13967"/>
                  </a:cubicBezTo>
                  <a:cubicBezTo>
                    <a:pt x="3658" y="13988"/>
                    <a:pt x="3597" y="14008"/>
                    <a:pt x="3537" y="14028"/>
                  </a:cubicBezTo>
                  <a:cubicBezTo>
                    <a:pt x="3632" y="14093"/>
                    <a:pt x="3787" y="14155"/>
                    <a:pt x="3806" y="14223"/>
                  </a:cubicBezTo>
                  <a:cubicBezTo>
                    <a:pt x="3826" y="14297"/>
                    <a:pt x="3718" y="14375"/>
                    <a:pt x="3659" y="14460"/>
                  </a:cubicBezTo>
                  <a:cubicBezTo>
                    <a:pt x="3812" y="14511"/>
                    <a:pt x="3850" y="14606"/>
                    <a:pt x="3719" y="14695"/>
                  </a:cubicBezTo>
                  <a:cubicBezTo>
                    <a:pt x="3682" y="14720"/>
                    <a:pt x="3626" y="14747"/>
                    <a:pt x="3621" y="14774"/>
                  </a:cubicBezTo>
                  <a:cubicBezTo>
                    <a:pt x="3595" y="14911"/>
                    <a:pt x="3583" y="15049"/>
                    <a:pt x="3565" y="15200"/>
                  </a:cubicBezTo>
                  <a:cubicBezTo>
                    <a:pt x="3641" y="15185"/>
                    <a:pt x="3701" y="15173"/>
                    <a:pt x="3762" y="15161"/>
                  </a:cubicBezTo>
                  <a:cubicBezTo>
                    <a:pt x="3806" y="15235"/>
                    <a:pt x="3810" y="15236"/>
                    <a:pt x="3667" y="15355"/>
                  </a:cubicBezTo>
                  <a:cubicBezTo>
                    <a:pt x="3588" y="15348"/>
                    <a:pt x="3517" y="15343"/>
                    <a:pt x="3446" y="15337"/>
                  </a:cubicBezTo>
                  <a:cubicBezTo>
                    <a:pt x="3435" y="15289"/>
                    <a:pt x="3425" y="15240"/>
                    <a:pt x="3416" y="15192"/>
                  </a:cubicBezTo>
                  <a:cubicBezTo>
                    <a:pt x="3389" y="15194"/>
                    <a:pt x="3362" y="15197"/>
                    <a:pt x="3335" y="15199"/>
                  </a:cubicBezTo>
                  <a:cubicBezTo>
                    <a:pt x="3371" y="15244"/>
                    <a:pt x="3408" y="15291"/>
                    <a:pt x="3444" y="15336"/>
                  </a:cubicBezTo>
                  <a:cubicBezTo>
                    <a:pt x="3498" y="15391"/>
                    <a:pt x="3398" y="15473"/>
                    <a:pt x="3611" y="15498"/>
                  </a:cubicBezTo>
                  <a:cubicBezTo>
                    <a:pt x="3624" y="15500"/>
                    <a:pt x="3640" y="15520"/>
                    <a:pt x="3634" y="15529"/>
                  </a:cubicBezTo>
                  <a:cubicBezTo>
                    <a:pt x="3524" y="15696"/>
                    <a:pt x="3777" y="15858"/>
                    <a:pt x="3709" y="16023"/>
                  </a:cubicBezTo>
                  <a:cubicBezTo>
                    <a:pt x="3687" y="16074"/>
                    <a:pt x="3627" y="16121"/>
                    <a:pt x="3572" y="16186"/>
                  </a:cubicBezTo>
                  <a:cubicBezTo>
                    <a:pt x="3612" y="16203"/>
                    <a:pt x="3673" y="16227"/>
                    <a:pt x="3746" y="16259"/>
                  </a:cubicBezTo>
                  <a:cubicBezTo>
                    <a:pt x="3722" y="16308"/>
                    <a:pt x="3737" y="16389"/>
                    <a:pt x="3652" y="16419"/>
                  </a:cubicBezTo>
                  <a:cubicBezTo>
                    <a:pt x="3467" y="16484"/>
                    <a:pt x="3534" y="16552"/>
                    <a:pt x="3569" y="16623"/>
                  </a:cubicBezTo>
                  <a:cubicBezTo>
                    <a:pt x="3567" y="16623"/>
                    <a:pt x="3566" y="16623"/>
                    <a:pt x="3564" y="16623"/>
                  </a:cubicBezTo>
                  <a:cubicBezTo>
                    <a:pt x="3560" y="16623"/>
                    <a:pt x="3558" y="16624"/>
                    <a:pt x="3555" y="16625"/>
                  </a:cubicBezTo>
                  <a:cubicBezTo>
                    <a:pt x="3482" y="16620"/>
                    <a:pt x="3406" y="16613"/>
                    <a:pt x="3279" y="16604"/>
                  </a:cubicBezTo>
                  <a:cubicBezTo>
                    <a:pt x="3427" y="16666"/>
                    <a:pt x="3431" y="16667"/>
                    <a:pt x="3555" y="16625"/>
                  </a:cubicBezTo>
                  <a:cubicBezTo>
                    <a:pt x="3560" y="16625"/>
                    <a:pt x="3566" y="16625"/>
                    <a:pt x="3571" y="16626"/>
                  </a:cubicBezTo>
                  <a:cubicBezTo>
                    <a:pt x="3570" y="16625"/>
                    <a:pt x="3570" y="16623"/>
                    <a:pt x="3569" y="16623"/>
                  </a:cubicBezTo>
                  <a:cubicBezTo>
                    <a:pt x="3734" y="16640"/>
                    <a:pt x="3783" y="16673"/>
                    <a:pt x="3687" y="16709"/>
                  </a:cubicBezTo>
                  <a:cubicBezTo>
                    <a:pt x="3504" y="16777"/>
                    <a:pt x="3516" y="16847"/>
                    <a:pt x="3599" y="16936"/>
                  </a:cubicBezTo>
                  <a:cubicBezTo>
                    <a:pt x="3638" y="16978"/>
                    <a:pt x="3594" y="17078"/>
                    <a:pt x="3588" y="17078"/>
                  </a:cubicBezTo>
                  <a:lnTo>
                    <a:pt x="3596" y="17078"/>
                  </a:lnTo>
                  <a:lnTo>
                    <a:pt x="3587" y="17078"/>
                  </a:lnTo>
                  <a:cubicBezTo>
                    <a:pt x="3526" y="17078"/>
                    <a:pt x="3467" y="17042"/>
                    <a:pt x="3377" y="17012"/>
                  </a:cubicBezTo>
                  <a:cubicBezTo>
                    <a:pt x="3308" y="17057"/>
                    <a:pt x="3252" y="17097"/>
                    <a:pt x="3167" y="17153"/>
                  </a:cubicBezTo>
                  <a:cubicBezTo>
                    <a:pt x="3349" y="17124"/>
                    <a:pt x="3468" y="17105"/>
                    <a:pt x="3587" y="17086"/>
                  </a:cubicBezTo>
                  <a:cubicBezTo>
                    <a:pt x="3587" y="17086"/>
                    <a:pt x="3587" y="17086"/>
                    <a:pt x="3588" y="17086"/>
                  </a:cubicBezTo>
                  <a:cubicBezTo>
                    <a:pt x="3579" y="17128"/>
                    <a:pt x="3572" y="17170"/>
                    <a:pt x="3562" y="17211"/>
                  </a:cubicBezTo>
                  <a:cubicBezTo>
                    <a:pt x="3561" y="17211"/>
                    <a:pt x="3560" y="17211"/>
                    <a:pt x="3559" y="17211"/>
                  </a:cubicBezTo>
                  <a:cubicBezTo>
                    <a:pt x="3556" y="17211"/>
                    <a:pt x="3555" y="17211"/>
                    <a:pt x="3553" y="17211"/>
                  </a:cubicBezTo>
                  <a:cubicBezTo>
                    <a:pt x="3508" y="17198"/>
                    <a:pt x="3463" y="17184"/>
                    <a:pt x="3379" y="17159"/>
                  </a:cubicBezTo>
                  <a:cubicBezTo>
                    <a:pt x="3393" y="17233"/>
                    <a:pt x="3402" y="17284"/>
                    <a:pt x="3414" y="17345"/>
                  </a:cubicBezTo>
                  <a:cubicBezTo>
                    <a:pt x="3584" y="17310"/>
                    <a:pt x="3341" y="17223"/>
                    <a:pt x="3553" y="17211"/>
                  </a:cubicBezTo>
                  <a:cubicBezTo>
                    <a:pt x="3555" y="17212"/>
                    <a:pt x="3559" y="17213"/>
                    <a:pt x="3562" y="17214"/>
                  </a:cubicBezTo>
                  <a:cubicBezTo>
                    <a:pt x="3562" y="17213"/>
                    <a:pt x="3562" y="17212"/>
                    <a:pt x="3562" y="17211"/>
                  </a:cubicBezTo>
                  <a:cubicBezTo>
                    <a:pt x="3806" y="17242"/>
                    <a:pt x="3728" y="17351"/>
                    <a:pt x="3696" y="17386"/>
                  </a:cubicBezTo>
                  <a:cubicBezTo>
                    <a:pt x="3606" y="17485"/>
                    <a:pt x="3713" y="17567"/>
                    <a:pt x="3732" y="17656"/>
                  </a:cubicBezTo>
                  <a:cubicBezTo>
                    <a:pt x="3737" y="17678"/>
                    <a:pt x="3774" y="17715"/>
                    <a:pt x="3757" y="17719"/>
                  </a:cubicBezTo>
                  <a:cubicBezTo>
                    <a:pt x="3425" y="17811"/>
                    <a:pt x="3718" y="17921"/>
                    <a:pt x="3718" y="18022"/>
                  </a:cubicBezTo>
                  <a:cubicBezTo>
                    <a:pt x="3717" y="18022"/>
                    <a:pt x="3716" y="18022"/>
                    <a:pt x="3714" y="18022"/>
                  </a:cubicBezTo>
                  <a:cubicBezTo>
                    <a:pt x="3615" y="18014"/>
                    <a:pt x="3517" y="18006"/>
                    <a:pt x="3392" y="17997"/>
                  </a:cubicBezTo>
                  <a:cubicBezTo>
                    <a:pt x="3378" y="18056"/>
                    <a:pt x="3365" y="18110"/>
                    <a:pt x="3355" y="18157"/>
                  </a:cubicBezTo>
                  <a:cubicBezTo>
                    <a:pt x="3485" y="18107"/>
                    <a:pt x="3598" y="18064"/>
                    <a:pt x="3710" y="18021"/>
                  </a:cubicBezTo>
                  <a:cubicBezTo>
                    <a:pt x="3711" y="18021"/>
                    <a:pt x="3713" y="18022"/>
                    <a:pt x="3714" y="18022"/>
                  </a:cubicBezTo>
                  <a:cubicBezTo>
                    <a:pt x="3716" y="18022"/>
                    <a:pt x="3717" y="18022"/>
                    <a:pt x="3718" y="18022"/>
                  </a:cubicBezTo>
                  <a:lnTo>
                    <a:pt x="3718" y="18022"/>
                  </a:lnTo>
                  <a:cubicBezTo>
                    <a:pt x="3921" y="18028"/>
                    <a:pt x="3696" y="18073"/>
                    <a:pt x="3748" y="18093"/>
                  </a:cubicBezTo>
                  <a:cubicBezTo>
                    <a:pt x="3589" y="18150"/>
                    <a:pt x="3630" y="18238"/>
                    <a:pt x="3578" y="18311"/>
                  </a:cubicBezTo>
                  <a:cubicBezTo>
                    <a:pt x="3785" y="18367"/>
                    <a:pt x="3675" y="18452"/>
                    <a:pt x="3678" y="18524"/>
                  </a:cubicBezTo>
                  <a:cubicBezTo>
                    <a:pt x="3680" y="18555"/>
                    <a:pt x="3597" y="18586"/>
                    <a:pt x="3578" y="18599"/>
                  </a:cubicBezTo>
                  <a:cubicBezTo>
                    <a:pt x="3644" y="18640"/>
                    <a:pt x="3708" y="18680"/>
                    <a:pt x="3769" y="18719"/>
                  </a:cubicBezTo>
                  <a:cubicBezTo>
                    <a:pt x="3774" y="18722"/>
                    <a:pt x="3766" y="18730"/>
                    <a:pt x="3759" y="18733"/>
                  </a:cubicBezTo>
                  <a:cubicBezTo>
                    <a:pt x="3754" y="18735"/>
                    <a:pt x="3739" y="18733"/>
                    <a:pt x="3727" y="18733"/>
                  </a:cubicBezTo>
                  <a:cubicBezTo>
                    <a:pt x="3727" y="18732"/>
                    <a:pt x="3727" y="18732"/>
                    <a:pt x="3727" y="18731"/>
                  </a:cubicBezTo>
                  <a:cubicBezTo>
                    <a:pt x="3725" y="18732"/>
                    <a:pt x="3723" y="18732"/>
                    <a:pt x="3720" y="18733"/>
                  </a:cubicBezTo>
                  <a:cubicBezTo>
                    <a:pt x="3601" y="18732"/>
                    <a:pt x="3482" y="18732"/>
                    <a:pt x="3342" y="18730"/>
                  </a:cubicBezTo>
                  <a:cubicBezTo>
                    <a:pt x="3486" y="18838"/>
                    <a:pt x="3603" y="18734"/>
                    <a:pt x="3720" y="18734"/>
                  </a:cubicBezTo>
                  <a:lnTo>
                    <a:pt x="3727" y="18734"/>
                  </a:lnTo>
                  <a:lnTo>
                    <a:pt x="3727" y="18734"/>
                  </a:lnTo>
                  <a:cubicBezTo>
                    <a:pt x="3712" y="18826"/>
                    <a:pt x="3661" y="18959"/>
                    <a:pt x="3413" y="19031"/>
                  </a:cubicBezTo>
                  <a:cubicBezTo>
                    <a:pt x="3363" y="19045"/>
                    <a:pt x="3352" y="19085"/>
                    <a:pt x="3287" y="19149"/>
                  </a:cubicBezTo>
                  <a:cubicBezTo>
                    <a:pt x="3445" y="19112"/>
                    <a:pt x="3507" y="19096"/>
                    <a:pt x="3622" y="19069"/>
                  </a:cubicBezTo>
                  <a:cubicBezTo>
                    <a:pt x="3585" y="19126"/>
                    <a:pt x="3561" y="19164"/>
                    <a:pt x="3532" y="19210"/>
                  </a:cubicBezTo>
                  <a:cubicBezTo>
                    <a:pt x="3748" y="19246"/>
                    <a:pt x="3814" y="19311"/>
                    <a:pt x="3733" y="19408"/>
                  </a:cubicBezTo>
                  <a:cubicBezTo>
                    <a:pt x="3678" y="19474"/>
                    <a:pt x="3806" y="19559"/>
                    <a:pt x="3591" y="19614"/>
                  </a:cubicBezTo>
                  <a:cubicBezTo>
                    <a:pt x="3541" y="19626"/>
                    <a:pt x="3566" y="19723"/>
                    <a:pt x="3615" y="19770"/>
                  </a:cubicBezTo>
                  <a:cubicBezTo>
                    <a:pt x="3762" y="19911"/>
                    <a:pt x="3773" y="19909"/>
                    <a:pt x="3526" y="20013"/>
                  </a:cubicBezTo>
                  <a:cubicBezTo>
                    <a:pt x="3490" y="20029"/>
                    <a:pt x="3465" y="20047"/>
                    <a:pt x="3412" y="20079"/>
                  </a:cubicBezTo>
                  <a:cubicBezTo>
                    <a:pt x="3503" y="20081"/>
                    <a:pt x="3559" y="20081"/>
                    <a:pt x="3612" y="20081"/>
                  </a:cubicBezTo>
                  <a:cubicBezTo>
                    <a:pt x="3690" y="20177"/>
                    <a:pt x="3827" y="20272"/>
                    <a:pt x="3561" y="20351"/>
                  </a:cubicBezTo>
                  <a:cubicBezTo>
                    <a:pt x="3550" y="20355"/>
                    <a:pt x="3607" y="20400"/>
                    <a:pt x="3639" y="20433"/>
                  </a:cubicBezTo>
                  <a:cubicBezTo>
                    <a:pt x="3578" y="20450"/>
                    <a:pt x="3516" y="20467"/>
                    <a:pt x="3434" y="20490"/>
                  </a:cubicBezTo>
                  <a:cubicBezTo>
                    <a:pt x="3619" y="20594"/>
                    <a:pt x="3679" y="20703"/>
                    <a:pt x="3485" y="20812"/>
                  </a:cubicBezTo>
                  <a:cubicBezTo>
                    <a:pt x="3477" y="20808"/>
                    <a:pt x="3469" y="20808"/>
                    <a:pt x="3462" y="20807"/>
                  </a:cubicBezTo>
                  <a:cubicBezTo>
                    <a:pt x="3396" y="20759"/>
                    <a:pt x="3380" y="20760"/>
                    <a:pt x="3127" y="20773"/>
                  </a:cubicBezTo>
                  <a:cubicBezTo>
                    <a:pt x="3193" y="20871"/>
                    <a:pt x="3356" y="20784"/>
                    <a:pt x="3462" y="20807"/>
                  </a:cubicBezTo>
                  <a:cubicBezTo>
                    <a:pt x="3467" y="20809"/>
                    <a:pt x="3471" y="20813"/>
                    <a:pt x="3476" y="20817"/>
                  </a:cubicBezTo>
                  <a:cubicBezTo>
                    <a:pt x="3479" y="20815"/>
                    <a:pt x="3482" y="20813"/>
                    <a:pt x="3485" y="20812"/>
                  </a:cubicBezTo>
                  <a:cubicBezTo>
                    <a:pt x="3485" y="20812"/>
                    <a:pt x="3485" y="20812"/>
                    <a:pt x="3486" y="20812"/>
                  </a:cubicBezTo>
                  <a:cubicBezTo>
                    <a:pt x="3559" y="20840"/>
                    <a:pt x="3632" y="20866"/>
                    <a:pt x="3711" y="20896"/>
                  </a:cubicBezTo>
                  <a:cubicBezTo>
                    <a:pt x="3682" y="20923"/>
                    <a:pt x="3648" y="20951"/>
                    <a:pt x="3612" y="20983"/>
                  </a:cubicBezTo>
                  <a:cubicBezTo>
                    <a:pt x="3556" y="20962"/>
                    <a:pt x="3511" y="20944"/>
                    <a:pt x="3463" y="20924"/>
                  </a:cubicBezTo>
                  <a:cubicBezTo>
                    <a:pt x="3446" y="20931"/>
                    <a:pt x="3431" y="20938"/>
                    <a:pt x="3416" y="20945"/>
                  </a:cubicBezTo>
                  <a:cubicBezTo>
                    <a:pt x="3548" y="20985"/>
                    <a:pt x="3320" y="21101"/>
                    <a:pt x="3606" y="21109"/>
                  </a:cubicBezTo>
                  <a:cubicBezTo>
                    <a:pt x="3606" y="21110"/>
                    <a:pt x="3605" y="21111"/>
                    <a:pt x="3604" y="21112"/>
                  </a:cubicBezTo>
                  <a:cubicBezTo>
                    <a:pt x="3796" y="21173"/>
                    <a:pt x="3711" y="21257"/>
                    <a:pt x="3709" y="21346"/>
                  </a:cubicBezTo>
                  <a:cubicBezTo>
                    <a:pt x="3595" y="21325"/>
                    <a:pt x="3499" y="21307"/>
                    <a:pt x="3403" y="21288"/>
                  </a:cubicBezTo>
                  <a:cubicBezTo>
                    <a:pt x="3572" y="21253"/>
                    <a:pt x="3661" y="21200"/>
                    <a:pt x="3600" y="21116"/>
                  </a:cubicBezTo>
                  <a:cubicBezTo>
                    <a:pt x="3533" y="21173"/>
                    <a:pt x="3465" y="21231"/>
                    <a:pt x="3398" y="21288"/>
                  </a:cubicBezTo>
                  <a:cubicBezTo>
                    <a:pt x="3371" y="21305"/>
                    <a:pt x="3345" y="21322"/>
                    <a:pt x="3307" y="21345"/>
                  </a:cubicBezTo>
                  <a:cubicBezTo>
                    <a:pt x="3411" y="21368"/>
                    <a:pt x="3499" y="21386"/>
                    <a:pt x="3598" y="21408"/>
                  </a:cubicBezTo>
                  <a:cubicBezTo>
                    <a:pt x="3604" y="21440"/>
                    <a:pt x="3609" y="21476"/>
                    <a:pt x="3615" y="21511"/>
                  </a:cubicBezTo>
                  <a:cubicBezTo>
                    <a:pt x="3343" y="21459"/>
                    <a:pt x="3343" y="21459"/>
                    <a:pt x="3274" y="21525"/>
                  </a:cubicBezTo>
                  <a:cubicBezTo>
                    <a:pt x="3391" y="21527"/>
                    <a:pt x="3513" y="21528"/>
                    <a:pt x="3634" y="21530"/>
                  </a:cubicBezTo>
                  <a:cubicBezTo>
                    <a:pt x="3624" y="21567"/>
                    <a:pt x="3591" y="21604"/>
                    <a:pt x="3606" y="21640"/>
                  </a:cubicBezTo>
                  <a:cubicBezTo>
                    <a:pt x="3628" y="21698"/>
                    <a:pt x="3536" y="21698"/>
                    <a:pt x="3461" y="21708"/>
                  </a:cubicBezTo>
                  <a:cubicBezTo>
                    <a:pt x="3463" y="21707"/>
                    <a:pt x="3464" y="21707"/>
                    <a:pt x="3466" y="21705"/>
                  </a:cubicBezTo>
                  <a:cubicBezTo>
                    <a:pt x="3463" y="21705"/>
                    <a:pt x="3460" y="21704"/>
                    <a:pt x="3458" y="21704"/>
                  </a:cubicBezTo>
                  <a:cubicBezTo>
                    <a:pt x="3465" y="21689"/>
                    <a:pt x="3477" y="21673"/>
                    <a:pt x="3469" y="21660"/>
                  </a:cubicBezTo>
                  <a:cubicBezTo>
                    <a:pt x="3459" y="21641"/>
                    <a:pt x="3433" y="21622"/>
                    <a:pt x="3402" y="21608"/>
                  </a:cubicBezTo>
                  <a:cubicBezTo>
                    <a:pt x="3394" y="21604"/>
                    <a:pt x="3315" y="21620"/>
                    <a:pt x="3316" y="21623"/>
                  </a:cubicBezTo>
                  <a:cubicBezTo>
                    <a:pt x="3325" y="21643"/>
                    <a:pt x="3340" y="21664"/>
                    <a:pt x="3367" y="21680"/>
                  </a:cubicBezTo>
                  <a:cubicBezTo>
                    <a:pt x="3386" y="21690"/>
                    <a:pt x="3425" y="21696"/>
                    <a:pt x="3458" y="21704"/>
                  </a:cubicBezTo>
                  <a:cubicBezTo>
                    <a:pt x="3457" y="21706"/>
                    <a:pt x="3455" y="21707"/>
                    <a:pt x="3455" y="21709"/>
                  </a:cubicBezTo>
                  <a:cubicBezTo>
                    <a:pt x="3457" y="21709"/>
                    <a:pt x="3459" y="21708"/>
                    <a:pt x="3461" y="21708"/>
                  </a:cubicBezTo>
                  <a:cubicBezTo>
                    <a:pt x="3240" y="21892"/>
                    <a:pt x="3318" y="21852"/>
                    <a:pt x="3605" y="22006"/>
                  </a:cubicBezTo>
                  <a:cubicBezTo>
                    <a:pt x="3480" y="22023"/>
                    <a:pt x="3367" y="22039"/>
                    <a:pt x="3180" y="22066"/>
                  </a:cubicBezTo>
                  <a:cubicBezTo>
                    <a:pt x="3329" y="22074"/>
                    <a:pt x="3404" y="22079"/>
                    <a:pt x="3553" y="22087"/>
                  </a:cubicBezTo>
                  <a:cubicBezTo>
                    <a:pt x="3477" y="22127"/>
                    <a:pt x="3437" y="22154"/>
                    <a:pt x="3384" y="22174"/>
                  </a:cubicBezTo>
                  <a:cubicBezTo>
                    <a:pt x="3289" y="22209"/>
                    <a:pt x="3174" y="22242"/>
                    <a:pt x="3386" y="22278"/>
                  </a:cubicBezTo>
                  <a:cubicBezTo>
                    <a:pt x="3465" y="22192"/>
                    <a:pt x="3578" y="22259"/>
                    <a:pt x="3685" y="22281"/>
                  </a:cubicBezTo>
                  <a:cubicBezTo>
                    <a:pt x="3642" y="22284"/>
                    <a:pt x="3600" y="22287"/>
                    <a:pt x="3557" y="22290"/>
                  </a:cubicBezTo>
                  <a:cubicBezTo>
                    <a:pt x="3573" y="22322"/>
                    <a:pt x="3624" y="22375"/>
                    <a:pt x="3599" y="22383"/>
                  </a:cubicBezTo>
                  <a:cubicBezTo>
                    <a:pt x="3384" y="22451"/>
                    <a:pt x="3483" y="22528"/>
                    <a:pt x="3544" y="22608"/>
                  </a:cubicBezTo>
                  <a:cubicBezTo>
                    <a:pt x="3585" y="22661"/>
                    <a:pt x="3607" y="22710"/>
                    <a:pt x="3501" y="22764"/>
                  </a:cubicBezTo>
                  <a:cubicBezTo>
                    <a:pt x="3434" y="22797"/>
                    <a:pt x="3451" y="22861"/>
                    <a:pt x="3430" y="22911"/>
                  </a:cubicBezTo>
                  <a:cubicBezTo>
                    <a:pt x="3408" y="22965"/>
                    <a:pt x="3386" y="23018"/>
                    <a:pt x="3362" y="23080"/>
                  </a:cubicBezTo>
                  <a:cubicBezTo>
                    <a:pt x="3451" y="23091"/>
                    <a:pt x="3534" y="23101"/>
                    <a:pt x="3646" y="23115"/>
                  </a:cubicBezTo>
                  <a:cubicBezTo>
                    <a:pt x="3534" y="23178"/>
                    <a:pt x="3399" y="23236"/>
                    <a:pt x="3570" y="23331"/>
                  </a:cubicBezTo>
                  <a:cubicBezTo>
                    <a:pt x="3396" y="23340"/>
                    <a:pt x="3272" y="23347"/>
                    <a:pt x="3074" y="23357"/>
                  </a:cubicBezTo>
                  <a:cubicBezTo>
                    <a:pt x="3310" y="23408"/>
                    <a:pt x="3185" y="23562"/>
                    <a:pt x="3544" y="23542"/>
                  </a:cubicBezTo>
                  <a:cubicBezTo>
                    <a:pt x="3511" y="23651"/>
                    <a:pt x="3286" y="23650"/>
                    <a:pt x="3173" y="23685"/>
                  </a:cubicBezTo>
                  <a:cubicBezTo>
                    <a:pt x="3069" y="23765"/>
                    <a:pt x="3428" y="23767"/>
                    <a:pt x="3293" y="23859"/>
                  </a:cubicBezTo>
                  <a:cubicBezTo>
                    <a:pt x="3234" y="23898"/>
                    <a:pt x="3294" y="23970"/>
                    <a:pt x="3300" y="24028"/>
                  </a:cubicBezTo>
                  <a:cubicBezTo>
                    <a:pt x="3601" y="24033"/>
                    <a:pt x="3609" y="24048"/>
                    <a:pt x="3392" y="24206"/>
                  </a:cubicBezTo>
                  <a:cubicBezTo>
                    <a:pt x="3154" y="24207"/>
                    <a:pt x="3280" y="23980"/>
                    <a:pt x="2856" y="24066"/>
                  </a:cubicBezTo>
                  <a:cubicBezTo>
                    <a:pt x="2966" y="24081"/>
                    <a:pt x="3025" y="24089"/>
                    <a:pt x="3105" y="24100"/>
                  </a:cubicBezTo>
                  <a:cubicBezTo>
                    <a:pt x="3094" y="24130"/>
                    <a:pt x="3084" y="24163"/>
                    <a:pt x="3073" y="24195"/>
                  </a:cubicBezTo>
                  <a:cubicBezTo>
                    <a:pt x="2974" y="24201"/>
                    <a:pt x="2888" y="24216"/>
                    <a:pt x="2807" y="24212"/>
                  </a:cubicBezTo>
                  <a:cubicBezTo>
                    <a:pt x="2614" y="24200"/>
                    <a:pt x="2470" y="24200"/>
                    <a:pt x="2389" y="24300"/>
                  </a:cubicBezTo>
                  <a:cubicBezTo>
                    <a:pt x="2335" y="24367"/>
                    <a:pt x="2178" y="24371"/>
                    <a:pt x="2034" y="24325"/>
                  </a:cubicBezTo>
                  <a:cubicBezTo>
                    <a:pt x="2035" y="24323"/>
                    <a:pt x="2035" y="24322"/>
                    <a:pt x="2036" y="24320"/>
                  </a:cubicBezTo>
                  <a:cubicBezTo>
                    <a:pt x="2103" y="24301"/>
                    <a:pt x="2171" y="24282"/>
                    <a:pt x="2238" y="24263"/>
                  </a:cubicBezTo>
                  <a:cubicBezTo>
                    <a:pt x="2080" y="24240"/>
                    <a:pt x="2055" y="24279"/>
                    <a:pt x="2036" y="24320"/>
                  </a:cubicBezTo>
                  <a:cubicBezTo>
                    <a:pt x="2033" y="24321"/>
                    <a:pt x="2031" y="24322"/>
                    <a:pt x="2028" y="24323"/>
                  </a:cubicBezTo>
                  <a:cubicBezTo>
                    <a:pt x="2030" y="24324"/>
                    <a:pt x="2033" y="24324"/>
                    <a:pt x="2034" y="24325"/>
                  </a:cubicBezTo>
                  <a:cubicBezTo>
                    <a:pt x="2034" y="24326"/>
                    <a:pt x="2033" y="24327"/>
                    <a:pt x="2033" y="24329"/>
                  </a:cubicBezTo>
                  <a:cubicBezTo>
                    <a:pt x="1975" y="24301"/>
                    <a:pt x="1917" y="24273"/>
                    <a:pt x="1819" y="24227"/>
                  </a:cubicBezTo>
                  <a:cubicBezTo>
                    <a:pt x="1798" y="24277"/>
                    <a:pt x="1787" y="24305"/>
                    <a:pt x="1773" y="24338"/>
                  </a:cubicBezTo>
                  <a:cubicBezTo>
                    <a:pt x="1617" y="24347"/>
                    <a:pt x="1449" y="24357"/>
                    <a:pt x="1281" y="24363"/>
                  </a:cubicBezTo>
                  <a:cubicBezTo>
                    <a:pt x="1220" y="24365"/>
                    <a:pt x="1122" y="24366"/>
                    <a:pt x="1098" y="24351"/>
                  </a:cubicBezTo>
                  <a:cubicBezTo>
                    <a:pt x="964" y="24268"/>
                    <a:pt x="797" y="24306"/>
                    <a:pt x="593" y="24326"/>
                  </a:cubicBezTo>
                  <a:cubicBezTo>
                    <a:pt x="603" y="24276"/>
                    <a:pt x="580" y="24228"/>
                    <a:pt x="623" y="24209"/>
                  </a:cubicBezTo>
                  <a:cubicBezTo>
                    <a:pt x="783" y="24142"/>
                    <a:pt x="884" y="24249"/>
                    <a:pt x="1039" y="24251"/>
                  </a:cubicBezTo>
                  <a:cubicBezTo>
                    <a:pt x="1040" y="24215"/>
                    <a:pt x="1040" y="24182"/>
                    <a:pt x="1041" y="24141"/>
                  </a:cubicBezTo>
                  <a:cubicBezTo>
                    <a:pt x="957" y="24134"/>
                    <a:pt x="873" y="24127"/>
                    <a:pt x="775" y="24119"/>
                  </a:cubicBezTo>
                  <a:cubicBezTo>
                    <a:pt x="776" y="24081"/>
                    <a:pt x="776" y="24043"/>
                    <a:pt x="776" y="24019"/>
                  </a:cubicBezTo>
                  <a:cubicBezTo>
                    <a:pt x="647" y="24024"/>
                    <a:pt x="526" y="24029"/>
                    <a:pt x="412" y="24034"/>
                  </a:cubicBezTo>
                  <a:cubicBezTo>
                    <a:pt x="337" y="23919"/>
                    <a:pt x="621" y="23855"/>
                    <a:pt x="482" y="23754"/>
                  </a:cubicBezTo>
                  <a:cubicBezTo>
                    <a:pt x="394" y="23690"/>
                    <a:pt x="346" y="23615"/>
                    <a:pt x="266" y="23531"/>
                  </a:cubicBezTo>
                  <a:cubicBezTo>
                    <a:pt x="374" y="23549"/>
                    <a:pt x="429" y="23559"/>
                    <a:pt x="546" y="23579"/>
                  </a:cubicBezTo>
                  <a:cubicBezTo>
                    <a:pt x="468" y="23506"/>
                    <a:pt x="411" y="23453"/>
                    <a:pt x="354" y="23400"/>
                  </a:cubicBezTo>
                  <a:cubicBezTo>
                    <a:pt x="355" y="23400"/>
                    <a:pt x="355" y="23400"/>
                    <a:pt x="355" y="23400"/>
                  </a:cubicBezTo>
                  <a:cubicBezTo>
                    <a:pt x="358" y="23402"/>
                    <a:pt x="361" y="23402"/>
                    <a:pt x="365" y="23404"/>
                  </a:cubicBezTo>
                  <a:cubicBezTo>
                    <a:pt x="366" y="23402"/>
                    <a:pt x="368" y="23400"/>
                    <a:pt x="369" y="23398"/>
                  </a:cubicBezTo>
                  <a:cubicBezTo>
                    <a:pt x="579" y="23369"/>
                    <a:pt x="563" y="23287"/>
                    <a:pt x="632" y="23189"/>
                  </a:cubicBezTo>
                  <a:cubicBezTo>
                    <a:pt x="407" y="23252"/>
                    <a:pt x="409" y="23330"/>
                    <a:pt x="369" y="23398"/>
                  </a:cubicBezTo>
                  <a:cubicBezTo>
                    <a:pt x="364" y="23399"/>
                    <a:pt x="360" y="23399"/>
                    <a:pt x="355" y="23400"/>
                  </a:cubicBezTo>
                  <a:cubicBezTo>
                    <a:pt x="118" y="23282"/>
                    <a:pt x="336" y="23188"/>
                    <a:pt x="435" y="23089"/>
                  </a:cubicBezTo>
                  <a:cubicBezTo>
                    <a:pt x="453" y="23071"/>
                    <a:pt x="477" y="23055"/>
                    <a:pt x="499" y="23039"/>
                  </a:cubicBezTo>
                  <a:cubicBezTo>
                    <a:pt x="506" y="23039"/>
                    <a:pt x="512" y="23039"/>
                    <a:pt x="518" y="23040"/>
                  </a:cubicBezTo>
                  <a:cubicBezTo>
                    <a:pt x="518" y="23039"/>
                    <a:pt x="518" y="23039"/>
                    <a:pt x="517" y="23039"/>
                  </a:cubicBezTo>
                  <a:cubicBezTo>
                    <a:pt x="560" y="23053"/>
                    <a:pt x="603" y="23067"/>
                    <a:pt x="646" y="23082"/>
                  </a:cubicBezTo>
                  <a:cubicBezTo>
                    <a:pt x="608" y="23026"/>
                    <a:pt x="769" y="22946"/>
                    <a:pt x="521" y="22912"/>
                  </a:cubicBezTo>
                  <a:cubicBezTo>
                    <a:pt x="508" y="22935"/>
                    <a:pt x="493" y="22949"/>
                    <a:pt x="494" y="22963"/>
                  </a:cubicBezTo>
                  <a:cubicBezTo>
                    <a:pt x="496" y="22988"/>
                    <a:pt x="509" y="23013"/>
                    <a:pt x="517" y="23039"/>
                  </a:cubicBezTo>
                  <a:cubicBezTo>
                    <a:pt x="513" y="23037"/>
                    <a:pt x="510" y="23036"/>
                    <a:pt x="506" y="23034"/>
                  </a:cubicBezTo>
                  <a:cubicBezTo>
                    <a:pt x="503" y="23036"/>
                    <a:pt x="501" y="23037"/>
                    <a:pt x="499" y="23039"/>
                  </a:cubicBezTo>
                  <a:cubicBezTo>
                    <a:pt x="363" y="23024"/>
                    <a:pt x="189" y="23067"/>
                    <a:pt x="99" y="22985"/>
                  </a:cubicBezTo>
                  <a:cubicBezTo>
                    <a:pt x="581" y="22662"/>
                    <a:pt x="556" y="22658"/>
                    <a:pt x="377" y="22503"/>
                  </a:cubicBezTo>
                  <a:cubicBezTo>
                    <a:pt x="457" y="22483"/>
                    <a:pt x="536" y="22461"/>
                    <a:pt x="616" y="22440"/>
                  </a:cubicBezTo>
                  <a:cubicBezTo>
                    <a:pt x="461" y="22417"/>
                    <a:pt x="346" y="22396"/>
                    <a:pt x="281" y="22340"/>
                  </a:cubicBezTo>
                  <a:cubicBezTo>
                    <a:pt x="278" y="22341"/>
                    <a:pt x="274" y="22343"/>
                    <a:pt x="271" y="22344"/>
                  </a:cubicBezTo>
                  <a:cubicBezTo>
                    <a:pt x="272" y="22340"/>
                    <a:pt x="273" y="22337"/>
                    <a:pt x="273" y="22333"/>
                  </a:cubicBezTo>
                  <a:lnTo>
                    <a:pt x="285" y="22338"/>
                  </a:lnTo>
                  <a:cubicBezTo>
                    <a:pt x="239" y="22312"/>
                    <a:pt x="195" y="22284"/>
                    <a:pt x="135" y="22249"/>
                  </a:cubicBezTo>
                  <a:cubicBezTo>
                    <a:pt x="273" y="22176"/>
                    <a:pt x="407" y="22106"/>
                    <a:pt x="555" y="22029"/>
                  </a:cubicBezTo>
                  <a:cubicBezTo>
                    <a:pt x="534" y="22016"/>
                    <a:pt x="497" y="21992"/>
                    <a:pt x="444" y="21958"/>
                  </a:cubicBezTo>
                  <a:cubicBezTo>
                    <a:pt x="355" y="21994"/>
                    <a:pt x="270" y="22027"/>
                    <a:pt x="186" y="22060"/>
                  </a:cubicBezTo>
                  <a:cubicBezTo>
                    <a:pt x="167" y="22056"/>
                    <a:pt x="148" y="22052"/>
                    <a:pt x="131" y="22048"/>
                  </a:cubicBezTo>
                  <a:cubicBezTo>
                    <a:pt x="147" y="22010"/>
                    <a:pt x="154" y="21971"/>
                    <a:pt x="181" y="21935"/>
                  </a:cubicBezTo>
                  <a:cubicBezTo>
                    <a:pt x="235" y="21860"/>
                    <a:pt x="384" y="21776"/>
                    <a:pt x="342" y="21714"/>
                  </a:cubicBezTo>
                  <a:cubicBezTo>
                    <a:pt x="284" y="21624"/>
                    <a:pt x="288" y="21555"/>
                    <a:pt x="357" y="21466"/>
                  </a:cubicBezTo>
                  <a:cubicBezTo>
                    <a:pt x="288" y="21489"/>
                    <a:pt x="219" y="21513"/>
                    <a:pt x="90" y="21556"/>
                  </a:cubicBezTo>
                  <a:cubicBezTo>
                    <a:pt x="233" y="21414"/>
                    <a:pt x="204" y="21293"/>
                    <a:pt x="96" y="21151"/>
                  </a:cubicBezTo>
                  <a:cubicBezTo>
                    <a:pt x="363" y="21218"/>
                    <a:pt x="343" y="21312"/>
                    <a:pt x="445" y="21403"/>
                  </a:cubicBezTo>
                  <a:cubicBezTo>
                    <a:pt x="479" y="21378"/>
                    <a:pt x="560" y="21344"/>
                    <a:pt x="543" y="21327"/>
                  </a:cubicBezTo>
                  <a:cubicBezTo>
                    <a:pt x="390" y="21171"/>
                    <a:pt x="467" y="21034"/>
                    <a:pt x="425" y="20850"/>
                  </a:cubicBezTo>
                  <a:lnTo>
                    <a:pt x="428" y="20850"/>
                  </a:lnTo>
                  <a:cubicBezTo>
                    <a:pt x="507" y="20850"/>
                    <a:pt x="584" y="20910"/>
                    <a:pt x="684" y="20948"/>
                  </a:cubicBezTo>
                  <a:cubicBezTo>
                    <a:pt x="695" y="20842"/>
                    <a:pt x="551" y="20852"/>
                    <a:pt x="428" y="20849"/>
                  </a:cubicBezTo>
                  <a:cubicBezTo>
                    <a:pt x="427" y="20849"/>
                    <a:pt x="426" y="20849"/>
                    <a:pt x="425" y="20849"/>
                  </a:cubicBezTo>
                  <a:cubicBezTo>
                    <a:pt x="425" y="20849"/>
                    <a:pt x="425" y="20850"/>
                    <a:pt x="425" y="20850"/>
                  </a:cubicBezTo>
                  <a:lnTo>
                    <a:pt x="425" y="20850"/>
                  </a:lnTo>
                  <a:cubicBezTo>
                    <a:pt x="389" y="20850"/>
                    <a:pt x="352" y="20877"/>
                    <a:pt x="316" y="20891"/>
                  </a:cubicBezTo>
                  <a:cubicBezTo>
                    <a:pt x="300" y="20884"/>
                    <a:pt x="285" y="20877"/>
                    <a:pt x="269" y="20871"/>
                  </a:cubicBezTo>
                  <a:cubicBezTo>
                    <a:pt x="321" y="20838"/>
                    <a:pt x="374" y="20805"/>
                    <a:pt x="447" y="20759"/>
                  </a:cubicBezTo>
                  <a:cubicBezTo>
                    <a:pt x="224" y="20703"/>
                    <a:pt x="453" y="20604"/>
                    <a:pt x="338" y="20523"/>
                  </a:cubicBezTo>
                  <a:cubicBezTo>
                    <a:pt x="282" y="20483"/>
                    <a:pt x="283" y="20427"/>
                    <a:pt x="276" y="20378"/>
                  </a:cubicBezTo>
                  <a:cubicBezTo>
                    <a:pt x="273" y="20354"/>
                    <a:pt x="298" y="20323"/>
                    <a:pt x="335" y="20305"/>
                  </a:cubicBezTo>
                  <a:cubicBezTo>
                    <a:pt x="535" y="20202"/>
                    <a:pt x="559" y="20141"/>
                    <a:pt x="445" y="20033"/>
                  </a:cubicBezTo>
                  <a:cubicBezTo>
                    <a:pt x="410" y="20000"/>
                    <a:pt x="408" y="19960"/>
                    <a:pt x="394" y="19922"/>
                  </a:cubicBezTo>
                  <a:cubicBezTo>
                    <a:pt x="369" y="19856"/>
                    <a:pt x="346" y="19788"/>
                    <a:pt x="318" y="19711"/>
                  </a:cubicBezTo>
                  <a:cubicBezTo>
                    <a:pt x="396" y="19723"/>
                    <a:pt x="476" y="19736"/>
                    <a:pt x="556" y="19749"/>
                  </a:cubicBezTo>
                  <a:cubicBezTo>
                    <a:pt x="554" y="19751"/>
                    <a:pt x="553" y="19753"/>
                    <a:pt x="551" y="19755"/>
                  </a:cubicBezTo>
                  <a:cubicBezTo>
                    <a:pt x="557" y="19755"/>
                    <a:pt x="563" y="19755"/>
                    <a:pt x="568" y="19755"/>
                  </a:cubicBezTo>
                  <a:cubicBezTo>
                    <a:pt x="614" y="19805"/>
                    <a:pt x="658" y="19855"/>
                    <a:pt x="706" y="19903"/>
                  </a:cubicBezTo>
                  <a:cubicBezTo>
                    <a:pt x="710" y="19906"/>
                    <a:pt x="748" y="19902"/>
                    <a:pt x="766" y="19902"/>
                  </a:cubicBezTo>
                  <a:cubicBezTo>
                    <a:pt x="749" y="19856"/>
                    <a:pt x="730" y="19808"/>
                    <a:pt x="711" y="19757"/>
                  </a:cubicBezTo>
                  <a:cubicBezTo>
                    <a:pt x="661" y="19756"/>
                    <a:pt x="615" y="19756"/>
                    <a:pt x="568" y="19755"/>
                  </a:cubicBezTo>
                  <a:cubicBezTo>
                    <a:pt x="567" y="19753"/>
                    <a:pt x="565" y="19752"/>
                    <a:pt x="563" y="19750"/>
                  </a:cubicBezTo>
                  <a:cubicBezTo>
                    <a:pt x="561" y="19750"/>
                    <a:pt x="559" y="19750"/>
                    <a:pt x="556" y="19749"/>
                  </a:cubicBezTo>
                  <a:cubicBezTo>
                    <a:pt x="601" y="19686"/>
                    <a:pt x="691" y="19619"/>
                    <a:pt x="390" y="19595"/>
                  </a:cubicBezTo>
                  <a:cubicBezTo>
                    <a:pt x="514" y="19552"/>
                    <a:pt x="598" y="19523"/>
                    <a:pt x="701" y="19488"/>
                  </a:cubicBezTo>
                  <a:cubicBezTo>
                    <a:pt x="650" y="19478"/>
                    <a:pt x="599" y="19459"/>
                    <a:pt x="562" y="19463"/>
                  </a:cubicBezTo>
                  <a:cubicBezTo>
                    <a:pt x="490" y="19471"/>
                    <a:pt x="427" y="19498"/>
                    <a:pt x="355" y="19503"/>
                  </a:cubicBezTo>
                  <a:cubicBezTo>
                    <a:pt x="274" y="19509"/>
                    <a:pt x="186" y="19498"/>
                    <a:pt x="158" y="19497"/>
                  </a:cubicBezTo>
                  <a:cubicBezTo>
                    <a:pt x="230" y="19441"/>
                    <a:pt x="311" y="19377"/>
                    <a:pt x="390" y="19315"/>
                  </a:cubicBezTo>
                  <a:cubicBezTo>
                    <a:pt x="423" y="19328"/>
                    <a:pt x="476" y="19350"/>
                    <a:pt x="565" y="19387"/>
                  </a:cubicBezTo>
                  <a:cubicBezTo>
                    <a:pt x="562" y="19256"/>
                    <a:pt x="339" y="19214"/>
                    <a:pt x="192" y="19142"/>
                  </a:cubicBezTo>
                  <a:cubicBezTo>
                    <a:pt x="525" y="19055"/>
                    <a:pt x="393" y="18879"/>
                    <a:pt x="589" y="18764"/>
                  </a:cubicBezTo>
                  <a:cubicBezTo>
                    <a:pt x="502" y="18740"/>
                    <a:pt x="440" y="18723"/>
                    <a:pt x="361" y="18701"/>
                  </a:cubicBezTo>
                  <a:cubicBezTo>
                    <a:pt x="441" y="18666"/>
                    <a:pt x="510" y="18635"/>
                    <a:pt x="627" y="18583"/>
                  </a:cubicBezTo>
                  <a:cubicBezTo>
                    <a:pt x="497" y="18594"/>
                    <a:pt x="427" y="18601"/>
                    <a:pt x="338" y="18609"/>
                  </a:cubicBezTo>
                  <a:cubicBezTo>
                    <a:pt x="213" y="18518"/>
                    <a:pt x="321" y="18433"/>
                    <a:pt x="365" y="18344"/>
                  </a:cubicBezTo>
                  <a:cubicBezTo>
                    <a:pt x="441" y="18354"/>
                    <a:pt x="496" y="18363"/>
                    <a:pt x="539" y="18369"/>
                  </a:cubicBezTo>
                  <a:cubicBezTo>
                    <a:pt x="583" y="18284"/>
                    <a:pt x="622" y="18211"/>
                    <a:pt x="666" y="18129"/>
                  </a:cubicBezTo>
                  <a:cubicBezTo>
                    <a:pt x="568" y="18117"/>
                    <a:pt x="437" y="18108"/>
                    <a:pt x="531" y="18019"/>
                  </a:cubicBezTo>
                  <a:cubicBezTo>
                    <a:pt x="594" y="17960"/>
                    <a:pt x="760" y="17887"/>
                    <a:pt x="544" y="17816"/>
                  </a:cubicBezTo>
                  <a:cubicBezTo>
                    <a:pt x="623" y="17799"/>
                    <a:pt x="680" y="17787"/>
                    <a:pt x="770" y="17768"/>
                  </a:cubicBezTo>
                  <a:cubicBezTo>
                    <a:pt x="287" y="17683"/>
                    <a:pt x="634" y="17574"/>
                    <a:pt x="677" y="17472"/>
                  </a:cubicBezTo>
                  <a:cubicBezTo>
                    <a:pt x="596" y="17452"/>
                    <a:pt x="514" y="17430"/>
                    <a:pt x="432" y="17409"/>
                  </a:cubicBezTo>
                  <a:cubicBezTo>
                    <a:pt x="787" y="17394"/>
                    <a:pt x="713" y="17255"/>
                    <a:pt x="844" y="17180"/>
                  </a:cubicBezTo>
                  <a:cubicBezTo>
                    <a:pt x="705" y="17161"/>
                    <a:pt x="577" y="17144"/>
                    <a:pt x="449" y="17127"/>
                  </a:cubicBezTo>
                  <a:cubicBezTo>
                    <a:pt x="449" y="17120"/>
                    <a:pt x="449" y="17111"/>
                    <a:pt x="449" y="17103"/>
                  </a:cubicBezTo>
                  <a:cubicBezTo>
                    <a:pt x="518" y="17095"/>
                    <a:pt x="592" y="17092"/>
                    <a:pt x="653" y="17078"/>
                  </a:cubicBezTo>
                  <a:cubicBezTo>
                    <a:pt x="674" y="17074"/>
                    <a:pt x="667" y="17048"/>
                    <a:pt x="670" y="17028"/>
                  </a:cubicBezTo>
                  <a:cubicBezTo>
                    <a:pt x="811" y="17022"/>
                    <a:pt x="952" y="17017"/>
                    <a:pt x="1093" y="17011"/>
                  </a:cubicBezTo>
                  <a:cubicBezTo>
                    <a:pt x="857" y="17026"/>
                    <a:pt x="748" y="16966"/>
                    <a:pt x="678" y="16887"/>
                  </a:cubicBezTo>
                  <a:cubicBezTo>
                    <a:pt x="619" y="16822"/>
                    <a:pt x="392" y="16782"/>
                    <a:pt x="581" y="16675"/>
                  </a:cubicBezTo>
                  <a:cubicBezTo>
                    <a:pt x="683" y="16618"/>
                    <a:pt x="586" y="16494"/>
                    <a:pt x="569" y="16400"/>
                  </a:cubicBezTo>
                  <a:cubicBezTo>
                    <a:pt x="566" y="16381"/>
                    <a:pt x="513" y="16364"/>
                    <a:pt x="501" y="16346"/>
                  </a:cubicBezTo>
                  <a:cubicBezTo>
                    <a:pt x="481" y="16313"/>
                    <a:pt x="476" y="16280"/>
                    <a:pt x="460" y="16239"/>
                  </a:cubicBezTo>
                  <a:cubicBezTo>
                    <a:pt x="538" y="16244"/>
                    <a:pt x="597" y="16249"/>
                    <a:pt x="684" y="16256"/>
                  </a:cubicBezTo>
                  <a:cubicBezTo>
                    <a:pt x="614" y="16134"/>
                    <a:pt x="356" y="16029"/>
                    <a:pt x="499" y="15896"/>
                  </a:cubicBezTo>
                  <a:cubicBezTo>
                    <a:pt x="453" y="15896"/>
                    <a:pt x="405" y="15901"/>
                    <a:pt x="362" y="15896"/>
                  </a:cubicBezTo>
                  <a:cubicBezTo>
                    <a:pt x="330" y="15894"/>
                    <a:pt x="304" y="15877"/>
                    <a:pt x="205" y="15839"/>
                  </a:cubicBezTo>
                  <a:cubicBezTo>
                    <a:pt x="345" y="15850"/>
                    <a:pt x="404" y="15855"/>
                    <a:pt x="461" y="15860"/>
                  </a:cubicBezTo>
                  <a:cubicBezTo>
                    <a:pt x="506" y="15826"/>
                    <a:pt x="549" y="15792"/>
                    <a:pt x="592" y="15760"/>
                  </a:cubicBezTo>
                  <a:cubicBezTo>
                    <a:pt x="440" y="15672"/>
                    <a:pt x="212" y="15607"/>
                    <a:pt x="260" y="15481"/>
                  </a:cubicBezTo>
                  <a:cubicBezTo>
                    <a:pt x="320" y="15506"/>
                    <a:pt x="370" y="15528"/>
                    <a:pt x="421" y="15549"/>
                  </a:cubicBezTo>
                  <a:cubicBezTo>
                    <a:pt x="331" y="15457"/>
                    <a:pt x="540" y="15340"/>
                    <a:pt x="302" y="15280"/>
                  </a:cubicBezTo>
                  <a:cubicBezTo>
                    <a:pt x="335" y="15194"/>
                    <a:pt x="390" y="15115"/>
                    <a:pt x="389" y="15034"/>
                  </a:cubicBezTo>
                  <a:cubicBezTo>
                    <a:pt x="388" y="14969"/>
                    <a:pt x="370" y="14947"/>
                    <a:pt x="442" y="14890"/>
                  </a:cubicBezTo>
                  <a:cubicBezTo>
                    <a:pt x="329" y="14918"/>
                    <a:pt x="216" y="14947"/>
                    <a:pt x="96" y="14978"/>
                  </a:cubicBezTo>
                  <a:cubicBezTo>
                    <a:pt x="68" y="14959"/>
                    <a:pt x="40" y="14940"/>
                    <a:pt x="11" y="14921"/>
                  </a:cubicBezTo>
                  <a:cubicBezTo>
                    <a:pt x="110" y="14891"/>
                    <a:pt x="208" y="14859"/>
                    <a:pt x="348" y="14815"/>
                  </a:cubicBezTo>
                  <a:cubicBezTo>
                    <a:pt x="206" y="14789"/>
                    <a:pt x="126" y="14774"/>
                    <a:pt x="41" y="14759"/>
                  </a:cubicBezTo>
                  <a:cubicBezTo>
                    <a:pt x="51" y="14750"/>
                    <a:pt x="65" y="14735"/>
                    <a:pt x="66" y="14735"/>
                  </a:cubicBezTo>
                  <a:cubicBezTo>
                    <a:pt x="223" y="14761"/>
                    <a:pt x="321" y="14721"/>
                    <a:pt x="299" y="14668"/>
                  </a:cubicBezTo>
                  <a:cubicBezTo>
                    <a:pt x="252" y="14548"/>
                    <a:pt x="462" y="14449"/>
                    <a:pt x="366" y="14331"/>
                  </a:cubicBezTo>
                  <a:cubicBezTo>
                    <a:pt x="464" y="14311"/>
                    <a:pt x="545" y="14296"/>
                    <a:pt x="649" y="14274"/>
                  </a:cubicBezTo>
                  <a:cubicBezTo>
                    <a:pt x="580" y="14241"/>
                    <a:pt x="523" y="14213"/>
                    <a:pt x="448" y="14177"/>
                  </a:cubicBezTo>
                  <a:cubicBezTo>
                    <a:pt x="714" y="14111"/>
                    <a:pt x="701" y="14016"/>
                    <a:pt x="574" y="13913"/>
                  </a:cubicBezTo>
                  <a:cubicBezTo>
                    <a:pt x="570" y="13914"/>
                    <a:pt x="566" y="13914"/>
                    <a:pt x="563" y="13915"/>
                  </a:cubicBezTo>
                  <a:cubicBezTo>
                    <a:pt x="563" y="13912"/>
                    <a:pt x="565" y="13910"/>
                    <a:pt x="566" y="13907"/>
                  </a:cubicBezTo>
                  <a:lnTo>
                    <a:pt x="580" y="13912"/>
                  </a:lnTo>
                  <a:cubicBezTo>
                    <a:pt x="559" y="13777"/>
                    <a:pt x="665" y="13664"/>
                    <a:pt x="908" y="13552"/>
                  </a:cubicBezTo>
                  <a:cubicBezTo>
                    <a:pt x="731" y="13486"/>
                    <a:pt x="560" y="13422"/>
                    <a:pt x="378" y="13354"/>
                  </a:cubicBezTo>
                  <a:cubicBezTo>
                    <a:pt x="489" y="13354"/>
                    <a:pt x="606" y="13356"/>
                    <a:pt x="722" y="13357"/>
                  </a:cubicBezTo>
                  <a:cubicBezTo>
                    <a:pt x="729" y="13350"/>
                    <a:pt x="736" y="13343"/>
                    <a:pt x="742" y="13336"/>
                  </a:cubicBezTo>
                  <a:cubicBezTo>
                    <a:pt x="673" y="13317"/>
                    <a:pt x="603" y="13298"/>
                    <a:pt x="508" y="13271"/>
                  </a:cubicBezTo>
                  <a:cubicBezTo>
                    <a:pt x="603" y="13232"/>
                    <a:pt x="692" y="13194"/>
                    <a:pt x="781" y="13157"/>
                  </a:cubicBezTo>
                  <a:cubicBezTo>
                    <a:pt x="772" y="13149"/>
                    <a:pt x="765" y="13142"/>
                    <a:pt x="756" y="13134"/>
                  </a:cubicBezTo>
                  <a:cubicBezTo>
                    <a:pt x="697" y="13141"/>
                    <a:pt x="637" y="13148"/>
                    <a:pt x="565" y="13157"/>
                  </a:cubicBezTo>
                  <a:cubicBezTo>
                    <a:pt x="563" y="13140"/>
                    <a:pt x="544" y="13119"/>
                    <a:pt x="560" y="13110"/>
                  </a:cubicBezTo>
                  <a:cubicBezTo>
                    <a:pt x="606" y="13085"/>
                    <a:pt x="720" y="13060"/>
                    <a:pt x="712" y="13044"/>
                  </a:cubicBezTo>
                  <a:cubicBezTo>
                    <a:pt x="688" y="12999"/>
                    <a:pt x="640" y="12945"/>
                    <a:pt x="560" y="12916"/>
                  </a:cubicBezTo>
                  <a:cubicBezTo>
                    <a:pt x="413" y="12863"/>
                    <a:pt x="408" y="12802"/>
                    <a:pt x="448" y="12738"/>
                  </a:cubicBezTo>
                  <a:cubicBezTo>
                    <a:pt x="536" y="12599"/>
                    <a:pt x="637" y="12462"/>
                    <a:pt x="734" y="12321"/>
                  </a:cubicBezTo>
                  <a:cubicBezTo>
                    <a:pt x="630" y="12305"/>
                    <a:pt x="538" y="12291"/>
                    <a:pt x="437" y="12276"/>
                  </a:cubicBezTo>
                  <a:cubicBezTo>
                    <a:pt x="570" y="12191"/>
                    <a:pt x="688" y="12117"/>
                    <a:pt x="822" y="12032"/>
                  </a:cubicBezTo>
                  <a:cubicBezTo>
                    <a:pt x="617" y="12000"/>
                    <a:pt x="490" y="11953"/>
                    <a:pt x="625" y="11843"/>
                  </a:cubicBezTo>
                  <a:cubicBezTo>
                    <a:pt x="586" y="11847"/>
                    <a:pt x="547" y="11851"/>
                    <a:pt x="509" y="11856"/>
                  </a:cubicBezTo>
                  <a:cubicBezTo>
                    <a:pt x="490" y="11881"/>
                    <a:pt x="446" y="11906"/>
                    <a:pt x="457" y="11929"/>
                  </a:cubicBezTo>
                  <a:cubicBezTo>
                    <a:pt x="483" y="11988"/>
                    <a:pt x="533" y="12047"/>
                    <a:pt x="575" y="12107"/>
                  </a:cubicBezTo>
                  <a:cubicBezTo>
                    <a:pt x="334" y="12111"/>
                    <a:pt x="176" y="12074"/>
                    <a:pt x="224" y="12012"/>
                  </a:cubicBezTo>
                  <a:cubicBezTo>
                    <a:pt x="289" y="11928"/>
                    <a:pt x="99" y="11928"/>
                    <a:pt x="58" y="11872"/>
                  </a:cubicBezTo>
                  <a:cubicBezTo>
                    <a:pt x="171" y="11848"/>
                    <a:pt x="282" y="11822"/>
                    <a:pt x="406" y="11794"/>
                  </a:cubicBezTo>
                  <a:cubicBezTo>
                    <a:pt x="417" y="11746"/>
                    <a:pt x="428" y="11696"/>
                    <a:pt x="443" y="11634"/>
                  </a:cubicBezTo>
                  <a:cubicBezTo>
                    <a:pt x="512" y="11645"/>
                    <a:pt x="568" y="11654"/>
                    <a:pt x="629" y="11664"/>
                  </a:cubicBezTo>
                  <a:cubicBezTo>
                    <a:pt x="729" y="11614"/>
                    <a:pt x="769" y="11568"/>
                    <a:pt x="659" y="11502"/>
                  </a:cubicBezTo>
                  <a:cubicBezTo>
                    <a:pt x="576" y="11452"/>
                    <a:pt x="540" y="11386"/>
                    <a:pt x="492" y="11338"/>
                  </a:cubicBezTo>
                  <a:cubicBezTo>
                    <a:pt x="425" y="11320"/>
                    <a:pt x="362" y="11302"/>
                    <a:pt x="298" y="11285"/>
                  </a:cubicBezTo>
                  <a:cubicBezTo>
                    <a:pt x="383" y="11257"/>
                    <a:pt x="467" y="11227"/>
                    <a:pt x="584" y="11188"/>
                  </a:cubicBezTo>
                  <a:cubicBezTo>
                    <a:pt x="563" y="11153"/>
                    <a:pt x="244" y="11136"/>
                    <a:pt x="440" y="11035"/>
                  </a:cubicBezTo>
                  <a:cubicBezTo>
                    <a:pt x="467" y="11020"/>
                    <a:pt x="303" y="10936"/>
                    <a:pt x="223" y="10882"/>
                  </a:cubicBezTo>
                  <a:cubicBezTo>
                    <a:pt x="256" y="10874"/>
                    <a:pt x="288" y="10865"/>
                    <a:pt x="340" y="10851"/>
                  </a:cubicBezTo>
                  <a:cubicBezTo>
                    <a:pt x="290" y="10816"/>
                    <a:pt x="238" y="10780"/>
                    <a:pt x="184" y="10743"/>
                  </a:cubicBezTo>
                  <a:cubicBezTo>
                    <a:pt x="339" y="10745"/>
                    <a:pt x="489" y="10747"/>
                    <a:pt x="655" y="10750"/>
                  </a:cubicBezTo>
                  <a:cubicBezTo>
                    <a:pt x="655" y="10678"/>
                    <a:pt x="656" y="10610"/>
                    <a:pt x="657" y="10542"/>
                  </a:cubicBezTo>
                  <a:cubicBezTo>
                    <a:pt x="642" y="10541"/>
                    <a:pt x="626" y="10540"/>
                    <a:pt x="610" y="10540"/>
                  </a:cubicBezTo>
                  <a:cubicBezTo>
                    <a:pt x="592" y="10589"/>
                    <a:pt x="575" y="10639"/>
                    <a:pt x="552" y="10702"/>
                  </a:cubicBezTo>
                  <a:cubicBezTo>
                    <a:pt x="249" y="10649"/>
                    <a:pt x="134" y="10546"/>
                    <a:pt x="1" y="10453"/>
                  </a:cubicBezTo>
                  <a:cubicBezTo>
                    <a:pt x="23" y="10439"/>
                    <a:pt x="32" y="10426"/>
                    <a:pt x="51" y="10423"/>
                  </a:cubicBezTo>
                  <a:cubicBezTo>
                    <a:pt x="98" y="10414"/>
                    <a:pt x="150" y="10411"/>
                    <a:pt x="225" y="10402"/>
                  </a:cubicBezTo>
                  <a:cubicBezTo>
                    <a:pt x="268" y="10441"/>
                    <a:pt x="307" y="10479"/>
                    <a:pt x="351" y="10518"/>
                  </a:cubicBezTo>
                  <a:cubicBezTo>
                    <a:pt x="549" y="10460"/>
                    <a:pt x="477" y="10378"/>
                    <a:pt x="516" y="10308"/>
                  </a:cubicBezTo>
                  <a:cubicBezTo>
                    <a:pt x="549" y="10246"/>
                    <a:pt x="221" y="10174"/>
                    <a:pt x="573" y="10130"/>
                  </a:cubicBezTo>
                  <a:cubicBezTo>
                    <a:pt x="700" y="10137"/>
                    <a:pt x="854" y="10228"/>
                    <a:pt x="1022" y="10145"/>
                  </a:cubicBezTo>
                  <a:cubicBezTo>
                    <a:pt x="977" y="10095"/>
                    <a:pt x="932" y="10047"/>
                    <a:pt x="868" y="9977"/>
                  </a:cubicBezTo>
                  <a:cubicBezTo>
                    <a:pt x="825" y="10028"/>
                    <a:pt x="801" y="10059"/>
                    <a:pt x="746" y="10125"/>
                  </a:cubicBezTo>
                  <a:cubicBezTo>
                    <a:pt x="695" y="10085"/>
                    <a:pt x="666" y="10071"/>
                    <a:pt x="661" y="10056"/>
                  </a:cubicBezTo>
                  <a:cubicBezTo>
                    <a:pt x="624" y="9946"/>
                    <a:pt x="692" y="9836"/>
                    <a:pt x="594" y="9722"/>
                  </a:cubicBezTo>
                  <a:cubicBezTo>
                    <a:pt x="545" y="9664"/>
                    <a:pt x="591" y="9559"/>
                    <a:pt x="875" y="9591"/>
                  </a:cubicBezTo>
                  <a:cubicBezTo>
                    <a:pt x="805" y="9569"/>
                    <a:pt x="734" y="9547"/>
                    <a:pt x="659" y="9524"/>
                  </a:cubicBezTo>
                  <a:cubicBezTo>
                    <a:pt x="599" y="9541"/>
                    <a:pt x="535" y="9560"/>
                    <a:pt x="454" y="9584"/>
                  </a:cubicBezTo>
                  <a:cubicBezTo>
                    <a:pt x="398" y="9476"/>
                    <a:pt x="645" y="9495"/>
                    <a:pt x="698" y="9441"/>
                  </a:cubicBezTo>
                  <a:cubicBezTo>
                    <a:pt x="701" y="9278"/>
                    <a:pt x="666" y="9240"/>
                    <a:pt x="340" y="9063"/>
                  </a:cubicBezTo>
                  <a:cubicBezTo>
                    <a:pt x="410" y="9055"/>
                    <a:pt x="470" y="9048"/>
                    <a:pt x="528" y="9043"/>
                  </a:cubicBezTo>
                  <a:cubicBezTo>
                    <a:pt x="484" y="8987"/>
                    <a:pt x="440" y="8930"/>
                    <a:pt x="396" y="8875"/>
                  </a:cubicBezTo>
                  <a:cubicBezTo>
                    <a:pt x="445" y="8871"/>
                    <a:pt x="526" y="8871"/>
                    <a:pt x="528" y="8864"/>
                  </a:cubicBezTo>
                  <a:cubicBezTo>
                    <a:pt x="618" y="8667"/>
                    <a:pt x="716" y="8471"/>
                    <a:pt x="774" y="8272"/>
                  </a:cubicBezTo>
                  <a:cubicBezTo>
                    <a:pt x="795" y="8201"/>
                    <a:pt x="716" y="8124"/>
                    <a:pt x="680" y="8045"/>
                  </a:cubicBezTo>
                  <a:cubicBezTo>
                    <a:pt x="951" y="8045"/>
                    <a:pt x="764" y="8126"/>
                    <a:pt x="834" y="8179"/>
                  </a:cubicBezTo>
                  <a:cubicBezTo>
                    <a:pt x="877" y="8140"/>
                    <a:pt x="917" y="8122"/>
                    <a:pt x="914" y="8104"/>
                  </a:cubicBezTo>
                  <a:cubicBezTo>
                    <a:pt x="896" y="7959"/>
                    <a:pt x="1096" y="7811"/>
                    <a:pt x="875" y="7669"/>
                  </a:cubicBezTo>
                  <a:cubicBezTo>
                    <a:pt x="810" y="7628"/>
                    <a:pt x="1033" y="7586"/>
                    <a:pt x="855" y="7552"/>
                  </a:cubicBezTo>
                  <a:cubicBezTo>
                    <a:pt x="683" y="7519"/>
                    <a:pt x="848" y="7478"/>
                    <a:pt x="833" y="7443"/>
                  </a:cubicBezTo>
                  <a:cubicBezTo>
                    <a:pt x="824" y="7425"/>
                    <a:pt x="760" y="7395"/>
                    <a:pt x="745" y="7397"/>
                  </a:cubicBezTo>
                  <a:cubicBezTo>
                    <a:pt x="684" y="7406"/>
                    <a:pt x="633" y="7426"/>
                    <a:pt x="550" y="7451"/>
                  </a:cubicBezTo>
                  <a:cubicBezTo>
                    <a:pt x="625" y="7321"/>
                    <a:pt x="666" y="7199"/>
                    <a:pt x="632" y="7075"/>
                  </a:cubicBezTo>
                  <a:cubicBezTo>
                    <a:pt x="611" y="6991"/>
                    <a:pt x="775" y="7000"/>
                    <a:pt x="926" y="6996"/>
                  </a:cubicBezTo>
                  <a:cubicBezTo>
                    <a:pt x="789" y="6911"/>
                    <a:pt x="665" y="6832"/>
                    <a:pt x="525" y="6744"/>
                  </a:cubicBezTo>
                  <a:cubicBezTo>
                    <a:pt x="536" y="6716"/>
                    <a:pt x="553" y="6677"/>
                    <a:pt x="570" y="6635"/>
                  </a:cubicBezTo>
                  <a:cubicBezTo>
                    <a:pt x="630" y="6669"/>
                    <a:pt x="689" y="6702"/>
                    <a:pt x="748" y="6736"/>
                  </a:cubicBezTo>
                  <a:cubicBezTo>
                    <a:pt x="783" y="6659"/>
                    <a:pt x="769" y="6594"/>
                    <a:pt x="751" y="6531"/>
                  </a:cubicBezTo>
                  <a:cubicBezTo>
                    <a:pt x="725" y="6436"/>
                    <a:pt x="607" y="6463"/>
                    <a:pt x="492" y="6489"/>
                  </a:cubicBezTo>
                  <a:cubicBezTo>
                    <a:pt x="463" y="6447"/>
                    <a:pt x="436" y="6405"/>
                    <a:pt x="408" y="6363"/>
                  </a:cubicBezTo>
                  <a:cubicBezTo>
                    <a:pt x="381" y="6350"/>
                    <a:pt x="354" y="6338"/>
                    <a:pt x="327" y="6326"/>
                  </a:cubicBezTo>
                  <a:cubicBezTo>
                    <a:pt x="391" y="6317"/>
                    <a:pt x="475" y="6316"/>
                    <a:pt x="515" y="6298"/>
                  </a:cubicBezTo>
                  <a:cubicBezTo>
                    <a:pt x="649" y="6238"/>
                    <a:pt x="649" y="6157"/>
                    <a:pt x="488" y="6133"/>
                  </a:cubicBezTo>
                  <a:cubicBezTo>
                    <a:pt x="199" y="6091"/>
                    <a:pt x="297" y="5999"/>
                    <a:pt x="385" y="5964"/>
                  </a:cubicBezTo>
                  <a:cubicBezTo>
                    <a:pt x="598" y="5880"/>
                    <a:pt x="515" y="5817"/>
                    <a:pt x="373" y="5744"/>
                  </a:cubicBezTo>
                  <a:cubicBezTo>
                    <a:pt x="340" y="5727"/>
                    <a:pt x="311" y="5708"/>
                    <a:pt x="287" y="5694"/>
                  </a:cubicBezTo>
                  <a:cubicBezTo>
                    <a:pt x="431" y="5621"/>
                    <a:pt x="567" y="5552"/>
                    <a:pt x="734" y="5467"/>
                  </a:cubicBezTo>
                  <a:cubicBezTo>
                    <a:pt x="633" y="5433"/>
                    <a:pt x="528" y="5399"/>
                    <a:pt x="424" y="5364"/>
                  </a:cubicBezTo>
                  <a:cubicBezTo>
                    <a:pt x="491" y="5324"/>
                    <a:pt x="557" y="5283"/>
                    <a:pt x="622" y="5244"/>
                  </a:cubicBezTo>
                  <a:cubicBezTo>
                    <a:pt x="580" y="5225"/>
                    <a:pt x="546" y="5209"/>
                    <a:pt x="491" y="5182"/>
                  </a:cubicBezTo>
                  <a:cubicBezTo>
                    <a:pt x="659" y="5142"/>
                    <a:pt x="831" y="5100"/>
                    <a:pt x="742" y="4985"/>
                  </a:cubicBezTo>
                  <a:cubicBezTo>
                    <a:pt x="676" y="5017"/>
                    <a:pt x="622" y="5043"/>
                    <a:pt x="567" y="5070"/>
                  </a:cubicBezTo>
                  <a:cubicBezTo>
                    <a:pt x="402" y="4910"/>
                    <a:pt x="402" y="4910"/>
                    <a:pt x="669" y="4787"/>
                  </a:cubicBezTo>
                  <a:cubicBezTo>
                    <a:pt x="696" y="4775"/>
                    <a:pt x="724" y="4761"/>
                    <a:pt x="736" y="4746"/>
                  </a:cubicBezTo>
                  <a:cubicBezTo>
                    <a:pt x="754" y="4725"/>
                    <a:pt x="758" y="4702"/>
                    <a:pt x="767" y="4681"/>
                  </a:cubicBezTo>
                  <a:cubicBezTo>
                    <a:pt x="690" y="4650"/>
                    <a:pt x="615" y="4620"/>
                    <a:pt x="548" y="4592"/>
                  </a:cubicBezTo>
                  <a:cubicBezTo>
                    <a:pt x="596" y="4516"/>
                    <a:pt x="638" y="4448"/>
                    <a:pt x="680" y="4380"/>
                  </a:cubicBezTo>
                  <a:cubicBezTo>
                    <a:pt x="684" y="4380"/>
                    <a:pt x="686" y="4381"/>
                    <a:pt x="689" y="4381"/>
                  </a:cubicBezTo>
                  <a:cubicBezTo>
                    <a:pt x="769" y="4423"/>
                    <a:pt x="851" y="4465"/>
                    <a:pt x="981" y="4533"/>
                  </a:cubicBezTo>
                  <a:cubicBezTo>
                    <a:pt x="951" y="4432"/>
                    <a:pt x="930" y="4361"/>
                    <a:pt x="898" y="4256"/>
                  </a:cubicBezTo>
                  <a:cubicBezTo>
                    <a:pt x="883" y="4341"/>
                    <a:pt x="590" y="4282"/>
                    <a:pt x="692" y="4382"/>
                  </a:cubicBezTo>
                  <a:cubicBezTo>
                    <a:pt x="691" y="4382"/>
                    <a:pt x="690" y="4382"/>
                    <a:pt x="689" y="4381"/>
                  </a:cubicBezTo>
                  <a:cubicBezTo>
                    <a:pt x="687" y="4380"/>
                    <a:pt x="684" y="4379"/>
                    <a:pt x="682" y="4378"/>
                  </a:cubicBezTo>
                  <a:cubicBezTo>
                    <a:pt x="681" y="4379"/>
                    <a:pt x="681" y="4379"/>
                    <a:pt x="680" y="4380"/>
                  </a:cubicBezTo>
                  <a:cubicBezTo>
                    <a:pt x="635" y="4374"/>
                    <a:pt x="590" y="4367"/>
                    <a:pt x="549" y="4361"/>
                  </a:cubicBezTo>
                  <a:cubicBezTo>
                    <a:pt x="459" y="4275"/>
                    <a:pt x="714" y="4263"/>
                    <a:pt x="723" y="4193"/>
                  </a:cubicBezTo>
                  <a:cubicBezTo>
                    <a:pt x="732" y="4130"/>
                    <a:pt x="802" y="4069"/>
                    <a:pt x="863" y="3981"/>
                  </a:cubicBezTo>
                  <a:cubicBezTo>
                    <a:pt x="719" y="3998"/>
                    <a:pt x="627" y="4009"/>
                    <a:pt x="478" y="4026"/>
                  </a:cubicBezTo>
                  <a:cubicBezTo>
                    <a:pt x="597" y="3967"/>
                    <a:pt x="418" y="3859"/>
                    <a:pt x="728" y="3864"/>
                  </a:cubicBezTo>
                  <a:cubicBezTo>
                    <a:pt x="745" y="3865"/>
                    <a:pt x="787" y="3836"/>
                    <a:pt x="779" y="3825"/>
                  </a:cubicBezTo>
                  <a:cubicBezTo>
                    <a:pt x="711" y="3726"/>
                    <a:pt x="830" y="3620"/>
                    <a:pt x="693" y="3523"/>
                  </a:cubicBezTo>
                  <a:cubicBezTo>
                    <a:pt x="662" y="3501"/>
                    <a:pt x="632" y="3458"/>
                    <a:pt x="659" y="3444"/>
                  </a:cubicBezTo>
                  <a:cubicBezTo>
                    <a:pt x="899" y="3306"/>
                    <a:pt x="665" y="3196"/>
                    <a:pt x="542" y="3080"/>
                  </a:cubicBezTo>
                  <a:cubicBezTo>
                    <a:pt x="532" y="3071"/>
                    <a:pt x="547" y="3058"/>
                    <a:pt x="553" y="3044"/>
                  </a:cubicBezTo>
                  <a:cubicBezTo>
                    <a:pt x="617" y="3055"/>
                    <a:pt x="681" y="3066"/>
                    <a:pt x="835" y="3094"/>
                  </a:cubicBezTo>
                  <a:cubicBezTo>
                    <a:pt x="546" y="2938"/>
                    <a:pt x="855" y="2842"/>
                    <a:pt x="885" y="2705"/>
                  </a:cubicBezTo>
                  <a:cubicBezTo>
                    <a:pt x="753" y="2731"/>
                    <a:pt x="658" y="2748"/>
                    <a:pt x="534" y="2770"/>
                  </a:cubicBezTo>
                  <a:cubicBezTo>
                    <a:pt x="656" y="2576"/>
                    <a:pt x="656" y="2576"/>
                    <a:pt x="979" y="2586"/>
                  </a:cubicBezTo>
                  <a:cubicBezTo>
                    <a:pt x="915" y="2517"/>
                    <a:pt x="851" y="2459"/>
                    <a:pt x="806" y="2399"/>
                  </a:cubicBezTo>
                  <a:cubicBezTo>
                    <a:pt x="763" y="2341"/>
                    <a:pt x="680" y="2269"/>
                    <a:pt x="722" y="2223"/>
                  </a:cubicBezTo>
                  <a:cubicBezTo>
                    <a:pt x="801" y="2140"/>
                    <a:pt x="725" y="2082"/>
                    <a:pt x="599" y="1999"/>
                  </a:cubicBezTo>
                  <a:cubicBezTo>
                    <a:pt x="1043" y="2023"/>
                    <a:pt x="763" y="1771"/>
                    <a:pt x="1202" y="1787"/>
                  </a:cubicBezTo>
                  <a:cubicBezTo>
                    <a:pt x="1101" y="1754"/>
                    <a:pt x="1053" y="1739"/>
                    <a:pt x="984" y="1715"/>
                  </a:cubicBezTo>
                  <a:cubicBezTo>
                    <a:pt x="1064" y="1663"/>
                    <a:pt x="1143" y="1610"/>
                    <a:pt x="1237" y="1547"/>
                  </a:cubicBezTo>
                  <a:cubicBezTo>
                    <a:pt x="1158" y="1515"/>
                    <a:pt x="1049" y="1478"/>
                    <a:pt x="963" y="1434"/>
                  </a:cubicBezTo>
                  <a:cubicBezTo>
                    <a:pt x="939" y="1421"/>
                    <a:pt x="978" y="1384"/>
                    <a:pt x="989" y="1359"/>
                  </a:cubicBezTo>
                  <a:cubicBezTo>
                    <a:pt x="989" y="1359"/>
                    <a:pt x="990" y="1359"/>
                    <a:pt x="991" y="1359"/>
                  </a:cubicBezTo>
                  <a:cubicBezTo>
                    <a:pt x="992" y="1360"/>
                    <a:pt x="992" y="1360"/>
                    <a:pt x="993" y="1361"/>
                  </a:cubicBezTo>
                  <a:cubicBezTo>
                    <a:pt x="994" y="1360"/>
                    <a:pt x="995" y="1360"/>
                    <a:pt x="996" y="1360"/>
                  </a:cubicBezTo>
                  <a:cubicBezTo>
                    <a:pt x="1089" y="1372"/>
                    <a:pt x="1182" y="1386"/>
                    <a:pt x="1307" y="1403"/>
                  </a:cubicBezTo>
                  <a:cubicBezTo>
                    <a:pt x="1307" y="1351"/>
                    <a:pt x="1308" y="1310"/>
                    <a:pt x="1309" y="1269"/>
                  </a:cubicBezTo>
                  <a:cubicBezTo>
                    <a:pt x="1357" y="1269"/>
                    <a:pt x="1404" y="1269"/>
                    <a:pt x="1491" y="1268"/>
                  </a:cubicBezTo>
                  <a:cubicBezTo>
                    <a:pt x="1428" y="1231"/>
                    <a:pt x="1386" y="1206"/>
                    <a:pt x="1289" y="1148"/>
                  </a:cubicBezTo>
                  <a:cubicBezTo>
                    <a:pt x="1289" y="1214"/>
                    <a:pt x="1289" y="1238"/>
                    <a:pt x="1288" y="1263"/>
                  </a:cubicBezTo>
                  <a:cubicBezTo>
                    <a:pt x="1190" y="1295"/>
                    <a:pt x="1094" y="1327"/>
                    <a:pt x="996" y="1360"/>
                  </a:cubicBezTo>
                  <a:cubicBezTo>
                    <a:pt x="995" y="1359"/>
                    <a:pt x="993" y="1359"/>
                    <a:pt x="991" y="1359"/>
                  </a:cubicBezTo>
                  <a:cubicBezTo>
                    <a:pt x="826" y="1236"/>
                    <a:pt x="1121" y="1201"/>
                    <a:pt x="1219" y="1128"/>
                  </a:cubicBezTo>
                  <a:cubicBezTo>
                    <a:pt x="1300" y="1072"/>
                    <a:pt x="1047" y="982"/>
                    <a:pt x="1324" y="940"/>
                  </a:cubicBezTo>
                  <a:cubicBezTo>
                    <a:pt x="1348" y="993"/>
                    <a:pt x="1371" y="1044"/>
                    <a:pt x="1404" y="1117"/>
                  </a:cubicBezTo>
                  <a:cubicBezTo>
                    <a:pt x="1492" y="1006"/>
                    <a:pt x="1492" y="1006"/>
                    <a:pt x="1330" y="834"/>
                  </a:cubicBezTo>
                  <a:cubicBezTo>
                    <a:pt x="1274" y="849"/>
                    <a:pt x="1221" y="861"/>
                    <a:pt x="1166" y="875"/>
                  </a:cubicBezTo>
                  <a:cubicBezTo>
                    <a:pt x="967" y="817"/>
                    <a:pt x="1066" y="734"/>
                    <a:pt x="1071" y="663"/>
                  </a:cubicBezTo>
                  <a:cubicBezTo>
                    <a:pt x="1072" y="641"/>
                    <a:pt x="1160" y="621"/>
                    <a:pt x="1239" y="587"/>
                  </a:cubicBezTo>
                  <a:cubicBezTo>
                    <a:pt x="1157" y="551"/>
                    <a:pt x="1062" y="510"/>
                    <a:pt x="954" y="463"/>
                  </a:cubicBezTo>
                  <a:cubicBezTo>
                    <a:pt x="1012" y="408"/>
                    <a:pt x="1077" y="348"/>
                    <a:pt x="1146" y="282"/>
                  </a:cubicBezTo>
                  <a:cubicBezTo>
                    <a:pt x="1176" y="286"/>
                    <a:pt x="1224" y="291"/>
                    <a:pt x="1280" y="297"/>
                  </a:cubicBezTo>
                  <a:cubicBezTo>
                    <a:pt x="1271" y="211"/>
                    <a:pt x="1255" y="131"/>
                    <a:pt x="1244" y="32"/>
                  </a:cubicBezTo>
                  <a:cubicBezTo>
                    <a:pt x="1355" y="67"/>
                    <a:pt x="1395" y="90"/>
                    <a:pt x="1487" y="112"/>
                  </a:cubicBezTo>
                  <a:lnTo>
                    <a:pt x="1487" y="118"/>
                  </a:lnTo>
                  <a:cubicBezTo>
                    <a:pt x="1487" y="118"/>
                    <a:pt x="1507" y="118"/>
                    <a:pt x="1510" y="118"/>
                  </a:cubicBezTo>
                  <a:cubicBezTo>
                    <a:pt x="1536" y="169"/>
                    <a:pt x="1585" y="217"/>
                    <a:pt x="1758" y="246"/>
                  </a:cubicBezTo>
                  <a:cubicBezTo>
                    <a:pt x="1697" y="180"/>
                    <a:pt x="1694" y="120"/>
                    <a:pt x="1523" y="118"/>
                  </a:cubicBezTo>
                  <a:cubicBezTo>
                    <a:pt x="1523" y="117"/>
                    <a:pt x="1522" y="116"/>
                    <a:pt x="1521" y="115"/>
                  </a:cubicBezTo>
                  <a:cubicBezTo>
                    <a:pt x="1519" y="114"/>
                    <a:pt x="1516" y="113"/>
                    <a:pt x="1514" y="112"/>
                  </a:cubicBezTo>
                  <a:cubicBezTo>
                    <a:pt x="1514" y="82"/>
                    <a:pt x="1514" y="50"/>
                    <a:pt x="1515" y="1"/>
                  </a:cubicBezTo>
                  <a:cubicBezTo>
                    <a:pt x="1654" y="41"/>
                    <a:pt x="1774" y="77"/>
                    <a:pt x="1894" y="112"/>
                  </a:cubicBezTo>
                  <a:cubicBezTo>
                    <a:pt x="2073" y="13"/>
                    <a:pt x="2310" y="7"/>
                    <a:pt x="2571" y="34"/>
                  </a:cubicBezTo>
                  <a:cubicBezTo>
                    <a:pt x="2578" y="111"/>
                    <a:pt x="2578" y="111"/>
                    <a:pt x="2759" y="112"/>
                  </a:cubicBezTo>
                  <a:cubicBezTo>
                    <a:pt x="2916" y="113"/>
                    <a:pt x="3046" y="189"/>
                    <a:pt x="3036" y="301"/>
                  </a:cubicBezTo>
                  <a:cubicBezTo>
                    <a:pt x="3031" y="368"/>
                    <a:pt x="3125" y="333"/>
                    <a:pt x="3175" y="341"/>
                  </a:cubicBezTo>
                  <a:cubicBezTo>
                    <a:pt x="3184" y="387"/>
                    <a:pt x="3192" y="434"/>
                    <a:pt x="3201" y="481"/>
                  </a:cubicBezTo>
                  <a:cubicBezTo>
                    <a:pt x="3084" y="525"/>
                    <a:pt x="3088" y="640"/>
                    <a:pt x="2777" y="579"/>
                  </a:cubicBezTo>
                  <a:cubicBezTo>
                    <a:pt x="2856" y="671"/>
                    <a:pt x="2913" y="737"/>
                    <a:pt x="2971" y="804"/>
                  </a:cubicBezTo>
                  <a:cubicBezTo>
                    <a:pt x="3040" y="789"/>
                    <a:pt x="3118" y="708"/>
                    <a:pt x="3189" y="771"/>
                  </a:cubicBezTo>
                  <a:cubicBezTo>
                    <a:pt x="3301" y="871"/>
                    <a:pt x="3667" y="957"/>
                    <a:pt x="3353" y="1104"/>
                  </a:cubicBezTo>
                  <a:cubicBezTo>
                    <a:pt x="3302" y="1128"/>
                    <a:pt x="3398" y="1214"/>
                    <a:pt x="3439" y="1271"/>
                  </a:cubicBezTo>
                  <a:cubicBezTo>
                    <a:pt x="3464" y="1304"/>
                    <a:pt x="3516" y="1334"/>
                    <a:pt x="3515" y="1376"/>
                  </a:cubicBezTo>
                  <a:cubicBezTo>
                    <a:pt x="3375" y="1322"/>
                    <a:pt x="3235" y="1268"/>
                    <a:pt x="3040" y="1194"/>
                  </a:cubicBezTo>
                  <a:cubicBezTo>
                    <a:pt x="3046" y="1270"/>
                    <a:pt x="2929" y="1325"/>
                    <a:pt x="3127" y="1352"/>
                  </a:cubicBezTo>
                  <a:cubicBezTo>
                    <a:pt x="3416" y="1391"/>
                    <a:pt x="3409" y="1508"/>
                    <a:pt x="3472" y="1598"/>
                  </a:cubicBezTo>
                  <a:cubicBezTo>
                    <a:pt x="3503" y="1644"/>
                    <a:pt x="3606" y="1715"/>
                    <a:pt x="3444" y="1762"/>
                  </a:cubicBezTo>
                  <a:cubicBezTo>
                    <a:pt x="3683" y="1805"/>
                    <a:pt x="3485" y="1865"/>
                    <a:pt x="3468" y="1926"/>
                  </a:cubicBezTo>
                  <a:cubicBezTo>
                    <a:pt x="3540" y="1927"/>
                    <a:pt x="3597" y="1928"/>
                    <a:pt x="3670" y="1929"/>
                  </a:cubicBezTo>
                  <a:cubicBezTo>
                    <a:pt x="3709" y="1991"/>
                    <a:pt x="3747" y="2051"/>
                    <a:pt x="3795" y="2125"/>
                  </a:cubicBezTo>
                  <a:cubicBezTo>
                    <a:pt x="3731" y="2135"/>
                    <a:pt x="3666" y="2148"/>
                    <a:pt x="3598" y="2156"/>
                  </a:cubicBezTo>
                  <a:cubicBezTo>
                    <a:pt x="3541" y="2163"/>
                    <a:pt x="3482" y="2163"/>
                    <a:pt x="3428" y="2194"/>
                  </a:cubicBezTo>
                  <a:cubicBezTo>
                    <a:pt x="3519" y="2196"/>
                    <a:pt x="3608" y="2197"/>
                    <a:pt x="3717" y="2198"/>
                  </a:cubicBezTo>
                  <a:cubicBezTo>
                    <a:pt x="3716" y="2253"/>
                    <a:pt x="3715" y="2307"/>
                    <a:pt x="3714" y="2376"/>
                  </a:cubicBezTo>
                  <a:cubicBezTo>
                    <a:pt x="3647" y="2390"/>
                    <a:pt x="3546" y="2409"/>
                    <a:pt x="3445" y="2428"/>
                  </a:cubicBezTo>
                  <a:cubicBezTo>
                    <a:pt x="3448" y="2434"/>
                    <a:pt x="3450" y="2440"/>
                    <a:pt x="3453" y="2444"/>
                  </a:cubicBezTo>
                  <a:cubicBezTo>
                    <a:pt x="3520" y="2442"/>
                    <a:pt x="3587" y="2440"/>
                    <a:pt x="3695" y="2436"/>
                  </a:cubicBezTo>
                  <a:cubicBezTo>
                    <a:pt x="3652" y="2488"/>
                    <a:pt x="3616" y="2530"/>
                    <a:pt x="3572" y="2581"/>
                  </a:cubicBezTo>
                  <a:cubicBezTo>
                    <a:pt x="3682" y="2588"/>
                    <a:pt x="3762" y="2592"/>
                    <a:pt x="3848" y="2597"/>
                  </a:cubicBezTo>
                  <a:cubicBezTo>
                    <a:pt x="3789" y="2667"/>
                    <a:pt x="3738" y="2730"/>
                    <a:pt x="3666" y="2816"/>
                  </a:cubicBezTo>
                  <a:cubicBezTo>
                    <a:pt x="3614" y="2823"/>
                    <a:pt x="3500" y="2839"/>
                    <a:pt x="3386" y="2856"/>
                  </a:cubicBezTo>
                  <a:cubicBezTo>
                    <a:pt x="3389" y="2862"/>
                    <a:pt x="3393" y="2870"/>
                    <a:pt x="3397" y="2876"/>
                  </a:cubicBezTo>
                  <a:cubicBezTo>
                    <a:pt x="3562" y="2872"/>
                    <a:pt x="3728" y="2867"/>
                    <a:pt x="3894" y="2862"/>
                  </a:cubicBezTo>
                  <a:cubicBezTo>
                    <a:pt x="3899" y="2873"/>
                    <a:pt x="3903" y="2882"/>
                    <a:pt x="3907" y="2892"/>
                  </a:cubicBezTo>
                  <a:cubicBezTo>
                    <a:pt x="3753" y="2914"/>
                    <a:pt x="3599" y="2936"/>
                    <a:pt x="3453" y="2956"/>
                  </a:cubicBezTo>
                  <a:cubicBezTo>
                    <a:pt x="3452" y="3021"/>
                    <a:pt x="3452" y="3074"/>
                    <a:pt x="3451" y="3140"/>
                  </a:cubicBezTo>
                  <a:cubicBezTo>
                    <a:pt x="3528" y="3136"/>
                    <a:pt x="3599" y="3133"/>
                    <a:pt x="3670" y="3129"/>
                  </a:cubicBezTo>
                  <a:cubicBezTo>
                    <a:pt x="3905" y="3216"/>
                    <a:pt x="3905" y="3220"/>
                    <a:pt x="3706" y="3324"/>
                  </a:cubicBezTo>
                  <a:cubicBezTo>
                    <a:pt x="3693" y="3280"/>
                    <a:pt x="3682" y="3244"/>
                    <a:pt x="3669" y="3202"/>
                  </a:cubicBezTo>
                  <a:cubicBezTo>
                    <a:pt x="3585" y="3217"/>
                    <a:pt x="3516" y="3229"/>
                    <a:pt x="3408" y="3249"/>
                  </a:cubicBezTo>
                  <a:cubicBezTo>
                    <a:pt x="3750" y="3317"/>
                    <a:pt x="3571" y="3423"/>
                    <a:pt x="3548" y="3527"/>
                  </a:cubicBezTo>
                  <a:cubicBezTo>
                    <a:pt x="3663" y="3531"/>
                    <a:pt x="3829" y="3514"/>
                    <a:pt x="3805" y="3599"/>
                  </a:cubicBezTo>
                  <a:cubicBezTo>
                    <a:pt x="3775" y="3704"/>
                    <a:pt x="3727" y="3809"/>
                    <a:pt x="3695" y="3915"/>
                  </a:cubicBezTo>
                  <a:cubicBezTo>
                    <a:pt x="3691" y="3930"/>
                    <a:pt x="3739" y="3949"/>
                    <a:pt x="3803" y="3995"/>
                  </a:cubicBezTo>
                  <a:cubicBezTo>
                    <a:pt x="3836" y="3935"/>
                    <a:pt x="3853" y="3906"/>
                    <a:pt x="3873" y="3870"/>
                  </a:cubicBezTo>
                  <a:cubicBezTo>
                    <a:pt x="3900" y="3884"/>
                    <a:pt x="3947" y="3898"/>
                    <a:pt x="3942" y="3907"/>
                  </a:cubicBezTo>
                  <a:cubicBezTo>
                    <a:pt x="3923" y="3953"/>
                    <a:pt x="3891" y="3998"/>
                    <a:pt x="3849" y="4064"/>
                  </a:cubicBezTo>
                  <a:cubicBezTo>
                    <a:pt x="3691" y="4006"/>
                    <a:pt x="3584" y="3966"/>
                    <a:pt x="3404" y="3901"/>
                  </a:cubicBezTo>
                  <a:cubicBezTo>
                    <a:pt x="3456" y="3993"/>
                    <a:pt x="3485" y="4043"/>
                    <a:pt x="3513" y="4093"/>
                  </a:cubicBezTo>
                  <a:cubicBezTo>
                    <a:pt x="3631" y="4103"/>
                    <a:pt x="3742" y="4113"/>
                    <a:pt x="3898" y="4127"/>
                  </a:cubicBezTo>
                  <a:cubicBezTo>
                    <a:pt x="3687" y="4220"/>
                    <a:pt x="3217" y="4178"/>
                    <a:pt x="3308" y="4379"/>
                  </a:cubicBezTo>
                  <a:cubicBezTo>
                    <a:pt x="3369" y="4376"/>
                    <a:pt x="3419" y="4373"/>
                    <a:pt x="3481" y="4371"/>
                  </a:cubicBezTo>
                  <a:cubicBezTo>
                    <a:pt x="3462" y="4342"/>
                    <a:pt x="3446" y="4317"/>
                    <a:pt x="3426" y="4286"/>
                  </a:cubicBezTo>
                  <a:cubicBezTo>
                    <a:pt x="3520" y="4271"/>
                    <a:pt x="3612" y="4242"/>
                    <a:pt x="3705" y="4244"/>
                  </a:cubicBezTo>
                  <a:cubicBezTo>
                    <a:pt x="3770" y="4245"/>
                    <a:pt x="3834" y="4286"/>
                    <a:pt x="3947" y="4326"/>
                  </a:cubicBezTo>
                  <a:cubicBezTo>
                    <a:pt x="3803" y="4341"/>
                    <a:pt x="3723" y="4348"/>
                    <a:pt x="3610" y="4361"/>
                  </a:cubicBezTo>
                  <a:cubicBezTo>
                    <a:pt x="3677" y="4389"/>
                    <a:pt x="3735" y="4413"/>
                    <a:pt x="3822" y="4448"/>
                  </a:cubicBezTo>
                  <a:cubicBezTo>
                    <a:pt x="3734" y="4463"/>
                    <a:pt x="3663" y="4473"/>
                    <a:pt x="3549" y="4491"/>
                  </a:cubicBezTo>
                  <a:cubicBezTo>
                    <a:pt x="3546" y="4514"/>
                    <a:pt x="3564" y="4561"/>
                    <a:pt x="3527" y="4598"/>
                  </a:cubicBezTo>
                  <a:cubicBezTo>
                    <a:pt x="3505" y="4620"/>
                    <a:pt x="3398" y="4624"/>
                    <a:pt x="3329" y="4638"/>
                  </a:cubicBezTo>
                  <a:cubicBezTo>
                    <a:pt x="3335" y="4649"/>
                    <a:pt x="3341" y="4662"/>
                    <a:pt x="3347" y="4673"/>
                  </a:cubicBezTo>
                  <a:cubicBezTo>
                    <a:pt x="3472" y="4669"/>
                    <a:pt x="3598" y="4664"/>
                    <a:pt x="3762" y="4657"/>
                  </a:cubicBezTo>
                  <a:cubicBezTo>
                    <a:pt x="3715" y="4750"/>
                    <a:pt x="3916" y="4852"/>
                    <a:pt x="3655" y="4929"/>
                  </a:cubicBezTo>
                  <a:cubicBezTo>
                    <a:pt x="3698" y="4998"/>
                    <a:pt x="3742" y="5068"/>
                    <a:pt x="3785" y="5139"/>
                  </a:cubicBezTo>
                  <a:cubicBezTo>
                    <a:pt x="3727" y="5144"/>
                    <a:pt x="3668" y="5150"/>
                    <a:pt x="3569" y="5159"/>
                  </a:cubicBezTo>
                  <a:cubicBezTo>
                    <a:pt x="3658" y="5201"/>
                    <a:pt x="3729" y="5235"/>
                    <a:pt x="3848" y="5290"/>
                  </a:cubicBezTo>
                  <a:cubicBezTo>
                    <a:pt x="3698" y="5303"/>
                    <a:pt x="3591" y="5312"/>
                    <a:pt x="3458" y="5324"/>
                  </a:cubicBezTo>
                  <a:cubicBezTo>
                    <a:pt x="3482" y="5353"/>
                    <a:pt x="3504" y="5382"/>
                    <a:pt x="3526" y="5409"/>
                  </a:cubicBezTo>
                  <a:cubicBezTo>
                    <a:pt x="3523" y="5410"/>
                    <a:pt x="3520" y="5410"/>
                    <a:pt x="3519" y="5410"/>
                  </a:cubicBezTo>
                  <a:cubicBezTo>
                    <a:pt x="3520" y="5412"/>
                    <a:pt x="3521" y="5413"/>
                    <a:pt x="3522" y="5415"/>
                  </a:cubicBezTo>
                  <a:cubicBezTo>
                    <a:pt x="3481" y="5408"/>
                    <a:pt x="3440" y="5400"/>
                    <a:pt x="3391" y="5393"/>
                  </a:cubicBezTo>
                  <a:cubicBezTo>
                    <a:pt x="3373" y="5467"/>
                    <a:pt x="3385" y="5517"/>
                    <a:pt x="3602" y="5488"/>
                  </a:cubicBezTo>
                  <a:cubicBezTo>
                    <a:pt x="3572" y="5460"/>
                    <a:pt x="3547" y="5437"/>
                    <a:pt x="3522" y="5415"/>
                  </a:cubicBezTo>
                  <a:cubicBezTo>
                    <a:pt x="3525" y="5415"/>
                    <a:pt x="3528" y="5416"/>
                    <a:pt x="3531" y="5416"/>
                  </a:cubicBezTo>
                  <a:cubicBezTo>
                    <a:pt x="3530" y="5414"/>
                    <a:pt x="3528" y="5411"/>
                    <a:pt x="3526" y="5409"/>
                  </a:cubicBezTo>
                  <a:cubicBezTo>
                    <a:pt x="3596" y="5399"/>
                    <a:pt x="3667" y="5389"/>
                    <a:pt x="3764" y="5375"/>
                  </a:cubicBezTo>
                  <a:cubicBezTo>
                    <a:pt x="3748" y="5442"/>
                    <a:pt x="3733" y="5503"/>
                    <a:pt x="3716" y="5572"/>
                  </a:cubicBezTo>
                  <a:cubicBezTo>
                    <a:pt x="3630" y="5587"/>
                    <a:pt x="3524" y="5606"/>
                    <a:pt x="3416" y="5624"/>
                  </a:cubicBezTo>
                  <a:cubicBezTo>
                    <a:pt x="3426" y="5687"/>
                    <a:pt x="3433" y="5741"/>
                    <a:pt x="3443" y="5802"/>
                  </a:cubicBezTo>
                  <a:cubicBezTo>
                    <a:pt x="3733" y="5779"/>
                    <a:pt x="3471" y="5702"/>
                    <a:pt x="3563" y="5650"/>
                  </a:cubicBezTo>
                  <a:cubicBezTo>
                    <a:pt x="3641" y="5651"/>
                    <a:pt x="3744" y="5652"/>
                    <a:pt x="3921" y="5655"/>
                  </a:cubicBezTo>
                  <a:cubicBezTo>
                    <a:pt x="3822" y="5703"/>
                    <a:pt x="3771" y="5728"/>
                    <a:pt x="3700" y="5762"/>
                  </a:cubicBezTo>
                  <a:cubicBezTo>
                    <a:pt x="3735" y="5784"/>
                    <a:pt x="3777" y="5811"/>
                    <a:pt x="3828" y="5842"/>
                  </a:cubicBezTo>
                  <a:cubicBezTo>
                    <a:pt x="3752" y="5860"/>
                    <a:pt x="3676" y="5877"/>
                    <a:pt x="3575" y="5900"/>
                  </a:cubicBezTo>
                  <a:cubicBezTo>
                    <a:pt x="3890" y="6029"/>
                    <a:pt x="3909" y="6171"/>
                    <a:pt x="3644" y="6324"/>
                  </a:cubicBezTo>
                  <a:cubicBezTo>
                    <a:pt x="3742" y="6321"/>
                    <a:pt x="3804" y="6319"/>
                    <a:pt x="3888" y="6317"/>
                  </a:cubicBezTo>
                  <a:cubicBezTo>
                    <a:pt x="3887" y="6394"/>
                    <a:pt x="3886" y="6470"/>
                    <a:pt x="3885" y="6547"/>
                  </a:cubicBezTo>
                  <a:cubicBezTo>
                    <a:pt x="3829" y="6558"/>
                    <a:pt x="3771" y="6568"/>
                    <a:pt x="3709" y="6578"/>
                  </a:cubicBezTo>
                  <a:cubicBezTo>
                    <a:pt x="3802" y="6630"/>
                    <a:pt x="3917" y="6675"/>
                    <a:pt x="3979" y="6730"/>
                  </a:cubicBezTo>
                  <a:cubicBezTo>
                    <a:pt x="4075" y="6815"/>
                    <a:pt x="3798" y="6808"/>
                    <a:pt x="3749" y="6902"/>
                  </a:cubicBezTo>
                  <a:cubicBezTo>
                    <a:pt x="3813" y="6920"/>
                    <a:pt x="3911" y="6946"/>
                    <a:pt x="4033" y="6980"/>
                  </a:cubicBezTo>
                  <a:cubicBezTo>
                    <a:pt x="3945" y="7037"/>
                    <a:pt x="3869" y="7086"/>
                    <a:pt x="3821" y="7118"/>
                  </a:cubicBezTo>
                  <a:cubicBezTo>
                    <a:pt x="3835" y="7175"/>
                    <a:pt x="3842" y="7216"/>
                    <a:pt x="3857" y="7258"/>
                  </a:cubicBezTo>
                  <a:cubicBezTo>
                    <a:pt x="3872" y="7301"/>
                    <a:pt x="3896" y="7343"/>
                    <a:pt x="3920" y="7395"/>
                  </a:cubicBezTo>
                  <a:cubicBezTo>
                    <a:pt x="3863" y="7405"/>
                    <a:pt x="3783" y="7417"/>
                    <a:pt x="3692" y="7431"/>
                  </a:cubicBezTo>
                  <a:cubicBezTo>
                    <a:pt x="3725" y="7471"/>
                    <a:pt x="3754" y="7507"/>
                    <a:pt x="3784" y="7543"/>
                  </a:cubicBezTo>
                  <a:cubicBezTo>
                    <a:pt x="3785" y="7543"/>
                    <a:pt x="3786" y="7543"/>
                    <a:pt x="3787" y="7543"/>
                  </a:cubicBezTo>
                  <a:cubicBezTo>
                    <a:pt x="3786" y="7544"/>
                    <a:pt x="3786" y="7544"/>
                    <a:pt x="3786" y="7544"/>
                  </a:cubicBezTo>
                  <a:cubicBezTo>
                    <a:pt x="3786" y="7544"/>
                    <a:pt x="3776" y="7539"/>
                    <a:pt x="3777" y="7540"/>
                  </a:cubicBezTo>
                  <a:cubicBezTo>
                    <a:pt x="3777" y="7540"/>
                    <a:pt x="3778" y="7540"/>
                    <a:pt x="3778" y="7540"/>
                  </a:cubicBezTo>
                  <a:lnTo>
                    <a:pt x="3776" y="7539"/>
                  </a:lnTo>
                  <a:cubicBezTo>
                    <a:pt x="3833" y="7609"/>
                    <a:pt x="3879" y="7680"/>
                    <a:pt x="3951" y="7746"/>
                  </a:cubicBezTo>
                  <a:cubicBezTo>
                    <a:pt x="3991" y="7784"/>
                    <a:pt x="4073" y="7813"/>
                    <a:pt x="4140" y="7848"/>
                  </a:cubicBezTo>
                  <a:cubicBezTo>
                    <a:pt x="4001" y="7889"/>
                    <a:pt x="3837" y="7937"/>
                    <a:pt x="3643" y="7993"/>
                  </a:cubicBezTo>
                  <a:cubicBezTo>
                    <a:pt x="3776" y="8053"/>
                    <a:pt x="3894" y="8112"/>
                    <a:pt x="3752" y="8183"/>
                  </a:cubicBezTo>
                  <a:cubicBezTo>
                    <a:pt x="3789" y="8173"/>
                    <a:pt x="3827" y="8161"/>
                    <a:pt x="3864" y="8149"/>
                  </a:cubicBezTo>
                  <a:cubicBezTo>
                    <a:pt x="3866" y="8167"/>
                    <a:pt x="3888" y="8194"/>
                    <a:pt x="3868" y="8203"/>
                  </a:cubicBezTo>
                  <a:cubicBezTo>
                    <a:pt x="3831" y="8221"/>
                    <a:pt x="3770" y="8231"/>
                    <a:pt x="3718" y="8244"/>
                  </a:cubicBezTo>
                  <a:cubicBezTo>
                    <a:pt x="3722" y="8299"/>
                    <a:pt x="3909" y="8350"/>
                    <a:pt x="3741" y="8409"/>
                  </a:cubicBezTo>
                  <a:cubicBezTo>
                    <a:pt x="3725" y="8415"/>
                    <a:pt x="3747" y="8460"/>
                    <a:pt x="3777" y="8467"/>
                  </a:cubicBezTo>
                  <a:cubicBezTo>
                    <a:pt x="3991" y="8521"/>
                    <a:pt x="3954" y="8594"/>
                    <a:pt x="3893" y="8671"/>
                  </a:cubicBezTo>
                  <a:cubicBezTo>
                    <a:pt x="3736" y="8693"/>
                    <a:pt x="3581" y="8715"/>
                    <a:pt x="3333" y="8750"/>
                  </a:cubicBezTo>
                  <a:cubicBezTo>
                    <a:pt x="3555" y="8752"/>
                    <a:pt x="3681" y="8754"/>
                    <a:pt x="3837" y="8755"/>
                  </a:cubicBezTo>
                  <a:cubicBezTo>
                    <a:pt x="3819" y="8834"/>
                    <a:pt x="3963" y="8912"/>
                    <a:pt x="3760" y="8973"/>
                  </a:cubicBezTo>
                  <a:cubicBezTo>
                    <a:pt x="3877" y="9048"/>
                    <a:pt x="3626" y="9152"/>
                    <a:pt x="3878" y="9221"/>
                  </a:cubicBezTo>
                  <a:cubicBezTo>
                    <a:pt x="3813" y="9268"/>
                    <a:pt x="3707" y="9299"/>
                    <a:pt x="3805" y="9379"/>
                  </a:cubicBezTo>
                  <a:cubicBezTo>
                    <a:pt x="3889" y="9449"/>
                    <a:pt x="3854" y="9556"/>
                    <a:pt x="3535" y="9585"/>
                  </a:cubicBezTo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4"/>
            <p:cNvSpPr/>
            <p:nvPr/>
          </p:nvSpPr>
          <p:spPr>
            <a:xfrm>
              <a:off x="6880161" y="3264601"/>
              <a:ext cx="40291" cy="26107"/>
            </a:xfrm>
            <a:custGeom>
              <a:avLst/>
              <a:gdLst/>
              <a:ahLst/>
              <a:cxnLst/>
              <a:rect l="l" t="t" r="r" b="b"/>
              <a:pathLst>
                <a:path w="588" h="381" extrusionOk="0">
                  <a:moveTo>
                    <a:pt x="551" y="181"/>
                  </a:moveTo>
                  <a:cubicBezTo>
                    <a:pt x="587" y="127"/>
                    <a:pt x="500" y="95"/>
                    <a:pt x="349" y="105"/>
                  </a:cubicBezTo>
                  <a:cubicBezTo>
                    <a:pt x="335" y="106"/>
                    <a:pt x="491" y="6"/>
                    <a:pt x="224" y="0"/>
                  </a:cubicBezTo>
                  <a:cubicBezTo>
                    <a:pt x="218" y="36"/>
                    <a:pt x="244" y="89"/>
                    <a:pt x="201" y="103"/>
                  </a:cubicBezTo>
                  <a:cubicBezTo>
                    <a:pt x="0" y="169"/>
                    <a:pt x="135" y="233"/>
                    <a:pt x="187" y="298"/>
                  </a:cubicBezTo>
                  <a:cubicBezTo>
                    <a:pt x="208" y="326"/>
                    <a:pt x="230" y="353"/>
                    <a:pt x="252" y="380"/>
                  </a:cubicBezTo>
                  <a:cubicBezTo>
                    <a:pt x="461" y="346"/>
                    <a:pt x="500" y="257"/>
                    <a:pt x="551" y="18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4"/>
            <p:cNvSpPr/>
            <p:nvPr/>
          </p:nvSpPr>
          <p:spPr>
            <a:xfrm>
              <a:off x="6897155" y="3290640"/>
              <a:ext cx="274" cy="13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4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4"/>
            <p:cNvSpPr/>
            <p:nvPr/>
          </p:nvSpPr>
          <p:spPr>
            <a:xfrm>
              <a:off x="6876804" y="2411564"/>
              <a:ext cx="1096" cy="822"/>
            </a:xfrm>
            <a:custGeom>
              <a:avLst/>
              <a:gdLst/>
              <a:ahLst/>
              <a:cxnLst/>
              <a:rect l="l" t="t" r="r" b="b"/>
              <a:pathLst>
                <a:path w="16" h="12" extrusionOk="0">
                  <a:moveTo>
                    <a:pt x="11" y="12"/>
                  </a:moveTo>
                  <a:cubicBezTo>
                    <a:pt x="12" y="8"/>
                    <a:pt x="14" y="4"/>
                    <a:pt x="15" y="0"/>
                  </a:cubicBezTo>
                  <a:cubicBezTo>
                    <a:pt x="10" y="2"/>
                    <a:pt x="6" y="4"/>
                    <a:pt x="1" y="6"/>
                  </a:cubicBezTo>
                  <a:cubicBezTo>
                    <a:pt x="2" y="7"/>
                    <a:pt x="2" y="9"/>
                    <a:pt x="2" y="11"/>
                  </a:cubicBezTo>
                  <a:cubicBezTo>
                    <a:pt x="5" y="11"/>
                    <a:pt x="9" y="11"/>
                    <a:pt x="11" y="12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4"/>
            <p:cNvSpPr/>
            <p:nvPr/>
          </p:nvSpPr>
          <p:spPr>
            <a:xfrm>
              <a:off x="6872350" y="2412318"/>
              <a:ext cx="26107" cy="15006"/>
            </a:xfrm>
            <a:custGeom>
              <a:avLst/>
              <a:gdLst/>
              <a:ahLst/>
              <a:cxnLst/>
              <a:rect l="l" t="t" r="r" b="b"/>
              <a:pathLst>
                <a:path w="381" h="219" extrusionOk="0">
                  <a:moveTo>
                    <a:pt x="246" y="219"/>
                  </a:moveTo>
                  <a:cubicBezTo>
                    <a:pt x="290" y="160"/>
                    <a:pt x="335" y="104"/>
                    <a:pt x="381" y="45"/>
                  </a:cubicBezTo>
                  <a:cubicBezTo>
                    <a:pt x="275" y="30"/>
                    <a:pt x="176" y="15"/>
                    <a:pt x="76" y="1"/>
                  </a:cubicBezTo>
                  <a:cubicBezTo>
                    <a:pt x="51" y="66"/>
                    <a:pt x="25" y="132"/>
                    <a:pt x="1" y="197"/>
                  </a:cubicBezTo>
                  <a:cubicBezTo>
                    <a:pt x="76" y="204"/>
                    <a:pt x="151" y="210"/>
                    <a:pt x="246" y="219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4"/>
            <p:cNvSpPr/>
            <p:nvPr/>
          </p:nvSpPr>
          <p:spPr>
            <a:xfrm>
              <a:off x="6875022" y="2402177"/>
              <a:ext cx="617" cy="274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7" y="1"/>
                  </a:moveTo>
                  <a:cubicBezTo>
                    <a:pt x="5" y="1"/>
                    <a:pt x="2" y="0"/>
                    <a:pt x="0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3" y="4"/>
                    <a:pt x="6" y="4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4"/>
            <p:cNvSpPr/>
            <p:nvPr/>
          </p:nvSpPr>
          <p:spPr>
            <a:xfrm>
              <a:off x="6870911" y="2386554"/>
              <a:ext cx="22064" cy="17268"/>
            </a:xfrm>
            <a:custGeom>
              <a:avLst/>
              <a:gdLst/>
              <a:ahLst/>
              <a:cxnLst/>
              <a:rect l="l" t="t" r="r" b="b"/>
              <a:pathLst>
                <a:path w="322" h="252" extrusionOk="0">
                  <a:moveTo>
                    <a:pt x="214" y="106"/>
                  </a:moveTo>
                  <a:cubicBezTo>
                    <a:pt x="178" y="54"/>
                    <a:pt x="188" y="19"/>
                    <a:pt x="321" y="0"/>
                  </a:cubicBezTo>
                  <a:cubicBezTo>
                    <a:pt x="216" y="6"/>
                    <a:pt x="110" y="12"/>
                    <a:pt x="1" y="18"/>
                  </a:cubicBezTo>
                  <a:cubicBezTo>
                    <a:pt x="26" y="99"/>
                    <a:pt x="46" y="164"/>
                    <a:pt x="67" y="229"/>
                  </a:cubicBezTo>
                  <a:cubicBezTo>
                    <a:pt x="132" y="236"/>
                    <a:pt x="198" y="243"/>
                    <a:pt x="280" y="252"/>
                  </a:cubicBezTo>
                  <a:cubicBezTo>
                    <a:pt x="254" y="192"/>
                    <a:pt x="244" y="148"/>
                    <a:pt x="214" y="106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4"/>
            <p:cNvSpPr/>
            <p:nvPr/>
          </p:nvSpPr>
          <p:spPr>
            <a:xfrm>
              <a:off x="6664932" y="3910015"/>
              <a:ext cx="19118" cy="28642"/>
            </a:xfrm>
            <a:custGeom>
              <a:avLst/>
              <a:gdLst/>
              <a:ahLst/>
              <a:cxnLst/>
              <a:rect l="l" t="t" r="r" b="b"/>
              <a:pathLst>
                <a:path w="279" h="418" extrusionOk="0">
                  <a:moveTo>
                    <a:pt x="26" y="62"/>
                  </a:moveTo>
                  <a:cubicBezTo>
                    <a:pt x="13" y="177"/>
                    <a:pt x="1" y="293"/>
                    <a:pt x="166" y="418"/>
                  </a:cubicBezTo>
                  <a:cubicBezTo>
                    <a:pt x="279" y="329"/>
                    <a:pt x="169" y="267"/>
                    <a:pt x="143" y="201"/>
                  </a:cubicBezTo>
                  <a:cubicBezTo>
                    <a:pt x="116" y="136"/>
                    <a:pt x="151" y="68"/>
                    <a:pt x="163" y="1"/>
                  </a:cubicBezTo>
                  <a:cubicBezTo>
                    <a:pt x="109" y="21"/>
                    <a:pt x="29" y="40"/>
                    <a:pt x="26" y="62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4"/>
            <p:cNvSpPr/>
            <p:nvPr/>
          </p:nvSpPr>
          <p:spPr>
            <a:xfrm>
              <a:off x="6680487" y="2540661"/>
              <a:ext cx="30698" cy="13362"/>
            </a:xfrm>
            <a:custGeom>
              <a:avLst/>
              <a:gdLst/>
              <a:ahLst/>
              <a:cxnLst/>
              <a:rect l="l" t="t" r="r" b="b"/>
              <a:pathLst>
                <a:path w="448" h="195" extrusionOk="0">
                  <a:moveTo>
                    <a:pt x="340" y="155"/>
                  </a:moveTo>
                  <a:cubicBezTo>
                    <a:pt x="448" y="110"/>
                    <a:pt x="390" y="57"/>
                    <a:pt x="303" y="0"/>
                  </a:cubicBezTo>
                  <a:cubicBezTo>
                    <a:pt x="195" y="43"/>
                    <a:pt x="107" y="78"/>
                    <a:pt x="1" y="119"/>
                  </a:cubicBezTo>
                  <a:cubicBezTo>
                    <a:pt x="125" y="186"/>
                    <a:pt x="247" y="194"/>
                    <a:pt x="340" y="155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4"/>
            <p:cNvSpPr/>
            <p:nvPr/>
          </p:nvSpPr>
          <p:spPr>
            <a:xfrm>
              <a:off x="6875365" y="3254734"/>
              <a:ext cx="44334" cy="10484"/>
            </a:xfrm>
            <a:custGeom>
              <a:avLst/>
              <a:gdLst/>
              <a:ahLst/>
              <a:cxnLst/>
              <a:rect l="l" t="t" r="r" b="b"/>
              <a:pathLst>
                <a:path w="647" h="153" extrusionOk="0">
                  <a:moveTo>
                    <a:pt x="647" y="1"/>
                  </a:moveTo>
                  <a:cubicBezTo>
                    <a:pt x="413" y="14"/>
                    <a:pt x="224" y="25"/>
                    <a:pt x="0" y="39"/>
                  </a:cubicBezTo>
                  <a:cubicBezTo>
                    <a:pt x="20" y="73"/>
                    <a:pt x="42" y="113"/>
                    <a:pt x="64" y="153"/>
                  </a:cubicBezTo>
                  <a:cubicBezTo>
                    <a:pt x="168" y="72"/>
                    <a:pt x="358" y="65"/>
                    <a:pt x="546" y="52"/>
                  </a:cubicBezTo>
                  <a:cubicBezTo>
                    <a:pt x="582" y="50"/>
                    <a:pt x="607" y="21"/>
                    <a:pt x="647" y="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4"/>
            <p:cNvSpPr/>
            <p:nvPr/>
          </p:nvSpPr>
          <p:spPr>
            <a:xfrm>
              <a:off x="6879270" y="3265149"/>
              <a:ext cx="617" cy="343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4"/>
                  </a:moveTo>
                  <a:cubicBezTo>
                    <a:pt x="3" y="5"/>
                    <a:pt x="8" y="5"/>
                    <a:pt x="8" y="5"/>
                  </a:cubicBezTo>
                  <a:cubicBezTo>
                    <a:pt x="8" y="4"/>
                    <a:pt x="7" y="2"/>
                    <a:pt x="7" y="1"/>
                  </a:cubicBezTo>
                  <a:cubicBezTo>
                    <a:pt x="5" y="2"/>
                    <a:pt x="3" y="3"/>
                    <a:pt x="1" y="4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4"/>
            <p:cNvSpPr/>
            <p:nvPr/>
          </p:nvSpPr>
          <p:spPr>
            <a:xfrm>
              <a:off x="6697754" y="2387719"/>
              <a:ext cx="25353" cy="14595"/>
            </a:xfrm>
            <a:custGeom>
              <a:avLst/>
              <a:gdLst/>
              <a:ahLst/>
              <a:cxnLst/>
              <a:rect l="l" t="t" r="r" b="b"/>
              <a:pathLst>
                <a:path w="370" h="213" extrusionOk="0">
                  <a:moveTo>
                    <a:pt x="370" y="0"/>
                  </a:moveTo>
                  <a:cubicBezTo>
                    <a:pt x="247" y="71"/>
                    <a:pt x="123" y="141"/>
                    <a:pt x="0" y="212"/>
                  </a:cubicBezTo>
                  <a:cubicBezTo>
                    <a:pt x="279" y="199"/>
                    <a:pt x="348" y="108"/>
                    <a:pt x="370" y="0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4"/>
            <p:cNvSpPr/>
            <p:nvPr/>
          </p:nvSpPr>
          <p:spPr>
            <a:xfrm>
              <a:off x="6880915" y="3241440"/>
              <a:ext cx="31931" cy="11375"/>
            </a:xfrm>
            <a:custGeom>
              <a:avLst/>
              <a:gdLst/>
              <a:ahLst/>
              <a:cxnLst/>
              <a:rect l="l" t="t" r="r" b="b"/>
              <a:pathLst>
                <a:path w="466" h="166" extrusionOk="0">
                  <a:moveTo>
                    <a:pt x="466" y="42"/>
                  </a:moveTo>
                  <a:cubicBezTo>
                    <a:pt x="418" y="1"/>
                    <a:pt x="270" y="87"/>
                    <a:pt x="253" y="8"/>
                  </a:cubicBezTo>
                  <a:cubicBezTo>
                    <a:pt x="173" y="38"/>
                    <a:pt x="93" y="67"/>
                    <a:pt x="1" y="100"/>
                  </a:cubicBezTo>
                  <a:cubicBezTo>
                    <a:pt x="305" y="165"/>
                    <a:pt x="340" y="160"/>
                    <a:pt x="466" y="42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4"/>
            <p:cNvSpPr/>
            <p:nvPr/>
          </p:nvSpPr>
          <p:spPr>
            <a:xfrm>
              <a:off x="6894414" y="3241783"/>
              <a:ext cx="3974" cy="274"/>
            </a:xfrm>
            <a:custGeom>
              <a:avLst/>
              <a:gdLst/>
              <a:ahLst/>
              <a:cxnLst/>
              <a:rect l="l" t="t" r="r" b="b"/>
              <a:pathLst>
                <a:path w="58" h="4" extrusionOk="0">
                  <a:moveTo>
                    <a:pt x="56" y="3"/>
                  </a:moveTo>
                  <a:cubicBezTo>
                    <a:pt x="57" y="3"/>
                    <a:pt x="58" y="3"/>
                    <a:pt x="58" y="3"/>
                  </a:cubicBezTo>
                  <a:lnTo>
                    <a:pt x="58" y="3"/>
                  </a:lnTo>
                  <a:cubicBezTo>
                    <a:pt x="39" y="2"/>
                    <a:pt x="20" y="1"/>
                    <a:pt x="0" y="1"/>
                  </a:cubicBezTo>
                  <a:cubicBezTo>
                    <a:pt x="19" y="2"/>
                    <a:pt x="37" y="2"/>
                    <a:pt x="56" y="3"/>
                  </a:cubicBezTo>
                  <a:cubicBezTo>
                    <a:pt x="56" y="3"/>
                    <a:pt x="56" y="3"/>
                    <a:pt x="56" y="3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4"/>
            <p:cNvSpPr/>
            <p:nvPr/>
          </p:nvSpPr>
          <p:spPr>
            <a:xfrm>
              <a:off x="6666439" y="2744584"/>
              <a:ext cx="21585" cy="8634"/>
            </a:xfrm>
            <a:custGeom>
              <a:avLst/>
              <a:gdLst/>
              <a:ahLst/>
              <a:cxnLst/>
              <a:rect l="l" t="t" r="r" b="b"/>
              <a:pathLst>
                <a:path w="315" h="126" extrusionOk="0">
                  <a:moveTo>
                    <a:pt x="1" y="36"/>
                  </a:moveTo>
                  <a:cubicBezTo>
                    <a:pt x="98" y="64"/>
                    <a:pt x="195" y="92"/>
                    <a:pt x="314" y="126"/>
                  </a:cubicBezTo>
                  <a:cubicBezTo>
                    <a:pt x="302" y="89"/>
                    <a:pt x="292" y="59"/>
                    <a:pt x="282" y="29"/>
                  </a:cubicBezTo>
                  <a:cubicBezTo>
                    <a:pt x="208" y="19"/>
                    <a:pt x="135" y="10"/>
                    <a:pt x="61" y="0"/>
                  </a:cubicBezTo>
                  <a:cubicBezTo>
                    <a:pt x="41" y="12"/>
                    <a:pt x="21" y="24"/>
                    <a:pt x="1" y="36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4"/>
            <p:cNvSpPr/>
            <p:nvPr/>
          </p:nvSpPr>
          <p:spPr>
            <a:xfrm>
              <a:off x="6685694" y="2746228"/>
              <a:ext cx="891" cy="480"/>
            </a:xfrm>
            <a:custGeom>
              <a:avLst/>
              <a:gdLst/>
              <a:ahLst/>
              <a:cxnLst/>
              <a:rect l="l" t="t" r="r" b="b"/>
              <a:pathLst>
                <a:path w="13" h="7" extrusionOk="0">
                  <a:moveTo>
                    <a:pt x="1" y="5"/>
                  </a:moveTo>
                  <a:cubicBezTo>
                    <a:pt x="4" y="5"/>
                    <a:pt x="8" y="5"/>
                    <a:pt x="11" y="6"/>
                  </a:cubicBezTo>
                  <a:lnTo>
                    <a:pt x="11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cubicBezTo>
                    <a:pt x="12" y="5"/>
                    <a:pt x="12" y="5"/>
                    <a:pt x="13" y="5"/>
                  </a:cubicBezTo>
                  <a:cubicBezTo>
                    <a:pt x="9" y="4"/>
                    <a:pt x="4" y="3"/>
                    <a:pt x="0" y="1"/>
                  </a:cubicBezTo>
                  <a:cubicBezTo>
                    <a:pt x="0" y="3"/>
                    <a:pt x="0" y="4"/>
                    <a:pt x="1" y="5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4"/>
            <p:cNvSpPr/>
            <p:nvPr/>
          </p:nvSpPr>
          <p:spPr>
            <a:xfrm>
              <a:off x="6917026" y="2888755"/>
              <a:ext cx="16857" cy="12471"/>
            </a:xfrm>
            <a:custGeom>
              <a:avLst/>
              <a:gdLst/>
              <a:ahLst/>
              <a:cxnLst/>
              <a:rect l="l" t="t" r="r" b="b"/>
              <a:pathLst>
                <a:path w="246" h="182" extrusionOk="0">
                  <a:moveTo>
                    <a:pt x="246" y="138"/>
                  </a:moveTo>
                  <a:cubicBezTo>
                    <a:pt x="205" y="99"/>
                    <a:pt x="165" y="61"/>
                    <a:pt x="101" y="1"/>
                  </a:cubicBezTo>
                  <a:cubicBezTo>
                    <a:pt x="54" y="49"/>
                    <a:pt x="27" y="77"/>
                    <a:pt x="0" y="104"/>
                  </a:cubicBezTo>
                  <a:cubicBezTo>
                    <a:pt x="69" y="133"/>
                    <a:pt x="125" y="181"/>
                    <a:pt x="246" y="138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4"/>
            <p:cNvSpPr/>
            <p:nvPr/>
          </p:nvSpPr>
          <p:spPr>
            <a:xfrm>
              <a:off x="6665686" y="3492987"/>
              <a:ext cx="15486" cy="11580"/>
            </a:xfrm>
            <a:custGeom>
              <a:avLst/>
              <a:gdLst/>
              <a:ahLst/>
              <a:cxnLst/>
              <a:rect l="l" t="t" r="r" b="b"/>
              <a:pathLst>
                <a:path w="226" h="169" extrusionOk="0">
                  <a:moveTo>
                    <a:pt x="225" y="1"/>
                  </a:moveTo>
                  <a:cubicBezTo>
                    <a:pt x="0" y="46"/>
                    <a:pt x="138" y="112"/>
                    <a:pt x="162" y="169"/>
                  </a:cubicBezTo>
                  <a:cubicBezTo>
                    <a:pt x="182" y="116"/>
                    <a:pt x="202" y="63"/>
                    <a:pt x="225" y="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4"/>
            <p:cNvSpPr/>
            <p:nvPr/>
          </p:nvSpPr>
          <p:spPr>
            <a:xfrm>
              <a:off x="6898662" y="2584926"/>
              <a:ext cx="21996" cy="8154"/>
            </a:xfrm>
            <a:custGeom>
              <a:avLst/>
              <a:gdLst/>
              <a:ahLst/>
              <a:cxnLst/>
              <a:rect l="l" t="t" r="r" b="b"/>
              <a:pathLst>
                <a:path w="321" h="119" extrusionOk="0">
                  <a:moveTo>
                    <a:pt x="1" y="20"/>
                  </a:moveTo>
                  <a:cubicBezTo>
                    <a:pt x="58" y="59"/>
                    <a:pt x="103" y="89"/>
                    <a:pt x="147" y="118"/>
                  </a:cubicBezTo>
                  <a:cubicBezTo>
                    <a:pt x="194" y="85"/>
                    <a:pt x="243" y="52"/>
                    <a:pt x="320" y="1"/>
                  </a:cubicBezTo>
                  <a:cubicBezTo>
                    <a:pt x="182" y="9"/>
                    <a:pt x="111" y="14"/>
                    <a:pt x="1" y="20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4"/>
            <p:cNvSpPr/>
            <p:nvPr/>
          </p:nvSpPr>
          <p:spPr>
            <a:xfrm>
              <a:off x="6908392" y="2593012"/>
              <a:ext cx="959" cy="411"/>
            </a:xfrm>
            <a:custGeom>
              <a:avLst/>
              <a:gdLst/>
              <a:ahLst/>
              <a:cxnLst/>
              <a:rect l="l" t="t" r="r" b="b"/>
              <a:pathLst>
                <a:path w="14" h="6" extrusionOk="0">
                  <a:moveTo>
                    <a:pt x="0" y="3"/>
                  </a:moveTo>
                  <a:cubicBezTo>
                    <a:pt x="2" y="4"/>
                    <a:pt x="14" y="6"/>
                    <a:pt x="14" y="6"/>
                  </a:cubicBezTo>
                  <a:cubicBezTo>
                    <a:pt x="11" y="4"/>
                    <a:pt x="8" y="2"/>
                    <a:pt x="5" y="0"/>
                  </a:cubicBezTo>
                  <a:cubicBezTo>
                    <a:pt x="3" y="1"/>
                    <a:pt x="2" y="2"/>
                    <a:pt x="0" y="3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4"/>
            <p:cNvSpPr/>
            <p:nvPr/>
          </p:nvSpPr>
          <p:spPr>
            <a:xfrm>
              <a:off x="6716118" y="2439042"/>
              <a:ext cx="8976" cy="10415"/>
            </a:xfrm>
            <a:custGeom>
              <a:avLst/>
              <a:gdLst/>
              <a:ahLst/>
              <a:cxnLst/>
              <a:rect l="l" t="t" r="r" b="b"/>
              <a:pathLst>
                <a:path w="131" h="152" extrusionOk="0">
                  <a:moveTo>
                    <a:pt x="63" y="1"/>
                  </a:moveTo>
                  <a:cubicBezTo>
                    <a:pt x="42" y="2"/>
                    <a:pt x="21" y="4"/>
                    <a:pt x="1" y="5"/>
                  </a:cubicBezTo>
                  <a:cubicBezTo>
                    <a:pt x="16" y="54"/>
                    <a:pt x="32" y="102"/>
                    <a:pt x="47" y="151"/>
                  </a:cubicBezTo>
                  <a:cubicBezTo>
                    <a:pt x="74" y="149"/>
                    <a:pt x="102" y="147"/>
                    <a:pt x="130" y="146"/>
                  </a:cubicBezTo>
                  <a:cubicBezTo>
                    <a:pt x="107" y="97"/>
                    <a:pt x="86" y="49"/>
                    <a:pt x="63" y="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4"/>
            <p:cNvSpPr/>
            <p:nvPr/>
          </p:nvSpPr>
          <p:spPr>
            <a:xfrm>
              <a:off x="6686517" y="2521612"/>
              <a:ext cx="14390" cy="9730"/>
            </a:xfrm>
            <a:custGeom>
              <a:avLst/>
              <a:gdLst/>
              <a:ahLst/>
              <a:cxnLst/>
              <a:rect l="l" t="t" r="r" b="b"/>
              <a:pathLst>
                <a:path w="210" h="142" extrusionOk="0">
                  <a:moveTo>
                    <a:pt x="56" y="141"/>
                  </a:moveTo>
                  <a:cubicBezTo>
                    <a:pt x="209" y="100"/>
                    <a:pt x="131" y="61"/>
                    <a:pt x="58" y="0"/>
                  </a:cubicBezTo>
                  <a:cubicBezTo>
                    <a:pt x="31" y="45"/>
                    <a:pt x="7" y="69"/>
                    <a:pt x="2" y="95"/>
                  </a:cubicBezTo>
                  <a:cubicBezTo>
                    <a:pt x="1" y="107"/>
                    <a:pt x="32" y="121"/>
                    <a:pt x="56" y="14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4"/>
            <p:cNvSpPr/>
            <p:nvPr/>
          </p:nvSpPr>
          <p:spPr>
            <a:xfrm>
              <a:off x="6682748" y="2613226"/>
              <a:ext cx="8360" cy="10073"/>
            </a:xfrm>
            <a:custGeom>
              <a:avLst/>
              <a:gdLst/>
              <a:ahLst/>
              <a:cxnLst/>
              <a:rect l="l" t="t" r="r" b="b"/>
              <a:pathLst>
                <a:path w="122" h="147" extrusionOk="0">
                  <a:moveTo>
                    <a:pt x="23" y="145"/>
                  </a:moveTo>
                  <a:cubicBezTo>
                    <a:pt x="43" y="146"/>
                    <a:pt x="62" y="146"/>
                    <a:pt x="81" y="147"/>
                  </a:cubicBezTo>
                  <a:cubicBezTo>
                    <a:pt x="95" y="100"/>
                    <a:pt x="108" y="53"/>
                    <a:pt x="122" y="7"/>
                  </a:cubicBezTo>
                  <a:cubicBezTo>
                    <a:pt x="81" y="5"/>
                    <a:pt x="41" y="2"/>
                    <a:pt x="1" y="0"/>
                  </a:cubicBezTo>
                  <a:cubicBezTo>
                    <a:pt x="8" y="48"/>
                    <a:pt x="16" y="96"/>
                    <a:pt x="23" y="145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4"/>
            <p:cNvSpPr/>
            <p:nvPr/>
          </p:nvSpPr>
          <p:spPr>
            <a:xfrm>
              <a:off x="6678362" y="3161064"/>
              <a:ext cx="8086" cy="7400"/>
            </a:xfrm>
            <a:custGeom>
              <a:avLst/>
              <a:gdLst/>
              <a:ahLst/>
              <a:cxnLst/>
              <a:rect l="l" t="t" r="r" b="b"/>
              <a:pathLst>
                <a:path w="118" h="108" extrusionOk="0">
                  <a:moveTo>
                    <a:pt x="84" y="1"/>
                  </a:moveTo>
                  <a:cubicBezTo>
                    <a:pt x="56" y="3"/>
                    <a:pt x="29" y="4"/>
                    <a:pt x="0" y="6"/>
                  </a:cubicBezTo>
                  <a:cubicBezTo>
                    <a:pt x="17" y="40"/>
                    <a:pt x="33" y="73"/>
                    <a:pt x="49" y="108"/>
                  </a:cubicBezTo>
                  <a:cubicBezTo>
                    <a:pt x="71" y="105"/>
                    <a:pt x="95" y="102"/>
                    <a:pt x="118" y="98"/>
                  </a:cubicBezTo>
                  <a:cubicBezTo>
                    <a:pt x="106" y="66"/>
                    <a:pt x="95" y="33"/>
                    <a:pt x="84" y="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4"/>
            <p:cNvSpPr/>
            <p:nvPr/>
          </p:nvSpPr>
          <p:spPr>
            <a:xfrm>
              <a:off x="6683159" y="3053483"/>
              <a:ext cx="9662" cy="8565"/>
            </a:xfrm>
            <a:custGeom>
              <a:avLst/>
              <a:gdLst/>
              <a:ahLst/>
              <a:cxnLst/>
              <a:rect l="l" t="t" r="r" b="b"/>
              <a:pathLst>
                <a:path w="141" h="125" extrusionOk="0">
                  <a:moveTo>
                    <a:pt x="140" y="11"/>
                  </a:moveTo>
                  <a:cubicBezTo>
                    <a:pt x="115" y="7"/>
                    <a:pt x="89" y="4"/>
                    <a:pt x="64" y="0"/>
                  </a:cubicBezTo>
                  <a:cubicBezTo>
                    <a:pt x="45" y="18"/>
                    <a:pt x="16" y="35"/>
                    <a:pt x="8" y="54"/>
                  </a:cubicBezTo>
                  <a:cubicBezTo>
                    <a:pt x="0" y="75"/>
                    <a:pt x="13" y="98"/>
                    <a:pt x="17" y="120"/>
                  </a:cubicBezTo>
                  <a:cubicBezTo>
                    <a:pt x="36" y="121"/>
                    <a:pt x="55" y="122"/>
                    <a:pt x="74" y="124"/>
                  </a:cubicBezTo>
                  <a:cubicBezTo>
                    <a:pt x="97" y="87"/>
                    <a:pt x="119" y="49"/>
                    <a:pt x="140" y="1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4"/>
            <p:cNvSpPr/>
            <p:nvPr/>
          </p:nvSpPr>
          <p:spPr>
            <a:xfrm>
              <a:off x="6673292" y="3323805"/>
              <a:ext cx="14390" cy="7606"/>
            </a:xfrm>
            <a:custGeom>
              <a:avLst/>
              <a:gdLst/>
              <a:ahLst/>
              <a:cxnLst/>
              <a:rect l="l" t="t" r="r" b="b"/>
              <a:pathLst>
                <a:path w="210" h="111" extrusionOk="0">
                  <a:moveTo>
                    <a:pt x="67" y="110"/>
                  </a:moveTo>
                  <a:cubicBezTo>
                    <a:pt x="114" y="82"/>
                    <a:pt x="162" y="54"/>
                    <a:pt x="210" y="27"/>
                  </a:cubicBezTo>
                  <a:cubicBezTo>
                    <a:pt x="178" y="17"/>
                    <a:pt x="147" y="9"/>
                    <a:pt x="116" y="0"/>
                  </a:cubicBezTo>
                  <a:cubicBezTo>
                    <a:pt x="78" y="31"/>
                    <a:pt x="39" y="61"/>
                    <a:pt x="1" y="90"/>
                  </a:cubicBezTo>
                  <a:cubicBezTo>
                    <a:pt x="22" y="97"/>
                    <a:pt x="45" y="103"/>
                    <a:pt x="67" y="110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4"/>
            <p:cNvSpPr/>
            <p:nvPr/>
          </p:nvSpPr>
          <p:spPr>
            <a:xfrm>
              <a:off x="6683022" y="3537184"/>
              <a:ext cx="23298" cy="8428"/>
            </a:xfrm>
            <a:custGeom>
              <a:avLst/>
              <a:gdLst/>
              <a:ahLst/>
              <a:cxnLst/>
              <a:rect l="l" t="t" r="r" b="b"/>
              <a:pathLst>
                <a:path w="340" h="123" extrusionOk="0">
                  <a:moveTo>
                    <a:pt x="3" y="38"/>
                  </a:moveTo>
                  <a:cubicBezTo>
                    <a:pt x="1" y="69"/>
                    <a:pt x="11" y="103"/>
                    <a:pt x="44" y="108"/>
                  </a:cubicBezTo>
                  <a:cubicBezTo>
                    <a:pt x="122" y="119"/>
                    <a:pt x="208" y="118"/>
                    <a:pt x="291" y="122"/>
                  </a:cubicBezTo>
                  <a:cubicBezTo>
                    <a:pt x="340" y="0"/>
                    <a:pt x="64" y="93"/>
                    <a:pt x="3" y="38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4"/>
            <p:cNvSpPr/>
            <p:nvPr/>
          </p:nvSpPr>
          <p:spPr>
            <a:xfrm>
              <a:off x="6702688" y="3545543"/>
              <a:ext cx="891" cy="343"/>
            </a:xfrm>
            <a:custGeom>
              <a:avLst/>
              <a:gdLst/>
              <a:ahLst/>
              <a:cxnLst/>
              <a:rect l="l" t="t" r="r" b="b"/>
              <a:pathLst>
                <a:path w="13" h="5" extrusionOk="0">
                  <a:moveTo>
                    <a:pt x="2" y="5"/>
                  </a:moveTo>
                  <a:cubicBezTo>
                    <a:pt x="1" y="5"/>
                    <a:pt x="12" y="0"/>
                    <a:pt x="12" y="0"/>
                  </a:cubicBezTo>
                  <a:cubicBezTo>
                    <a:pt x="9" y="0"/>
                    <a:pt x="7" y="0"/>
                    <a:pt x="4" y="0"/>
                  </a:cubicBezTo>
                  <a:cubicBezTo>
                    <a:pt x="3" y="1"/>
                    <a:pt x="3" y="3"/>
                    <a:pt x="2" y="5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4"/>
            <p:cNvSpPr/>
            <p:nvPr/>
          </p:nvSpPr>
          <p:spPr>
            <a:xfrm>
              <a:off x="6666919" y="2757809"/>
              <a:ext cx="17610" cy="4454"/>
            </a:xfrm>
            <a:custGeom>
              <a:avLst/>
              <a:gdLst/>
              <a:ahLst/>
              <a:cxnLst/>
              <a:rect l="l" t="t" r="r" b="b"/>
              <a:pathLst>
                <a:path w="257" h="65" extrusionOk="0">
                  <a:moveTo>
                    <a:pt x="256" y="16"/>
                  </a:moveTo>
                  <a:cubicBezTo>
                    <a:pt x="169" y="10"/>
                    <a:pt x="85" y="6"/>
                    <a:pt x="0" y="1"/>
                  </a:cubicBezTo>
                  <a:cubicBezTo>
                    <a:pt x="137" y="64"/>
                    <a:pt x="137" y="64"/>
                    <a:pt x="256" y="16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4"/>
            <p:cNvSpPr/>
            <p:nvPr/>
          </p:nvSpPr>
          <p:spPr>
            <a:xfrm>
              <a:off x="6896949" y="3175179"/>
              <a:ext cx="20214" cy="4660"/>
            </a:xfrm>
            <a:custGeom>
              <a:avLst/>
              <a:gdLst/>
              <a:ahLst/>
              <a:cxnLst/>
              <a:rect l="l" t="t" r="r" b="b"/>
              <a:pathLst>
                <a:path w="295" h="68" extrusionOk="0">
                  <a:moveTo>
                    <a:pt x="279" y="15"/>
                  </a:moveTo>
                  <a:cubicBezTo>
                    <a:pt x="201" y="11"/>
                    <a:pt x="124" y="7"/>
                    <a:pt x="0" y="1"/>
                  </a:cubicBezTo>
                  <a:cubicBezTo>
                    <a:pt x="52" y="35"/>
                    <a:pt x="78" y="52"/>
                    <a:pt x="103" y="68"/>
                  </a:cubicBezTo>
                  <a:cubicBezTo>
                    <a:pt x="166" y="60"/>
                    <a:pt x="231" y="53"/>
                    <a:pt x="295" y="46"/>
                  </a:cubicBezTo>
                  <a:cubicBezTo>
                    <a:pt x="289" y="36"/>
                    <a:pt x="285" y="25"/>
                    <a:pt x="279" y="15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4"/>
            <p:cNvSpPr/>
            <p:nvPr/>
          </p:nvSpPr>
          <p:spPr>
            <a:xfrm>
              <a:off x="6903664" y="3179770"/>
              <a:ext cx="754" cy="343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5" y="1"/>
                  </a:moveTo>
                  <a:cubicBezTo>
                    <a:pt x="3" y="1"/>
                    <a:pt x="2" y="1"/>
                    <a:pt x="1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4" y="4"/>
                    <a:pt x="8" y="5"/>
                    <a:pt x="11" y="5"/>
                  </a:cubicBezTo>
                  <a:cubicBezTo>
                    <a:pt x="9" y="4"/>
                    <a:pt x="7" y="2"/>
                    <a:pt x="5" y="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4"/>
            <p:cNvSpPr/>
            <p:nvPr/>
          </p:nvSpPr>
          <p:spPr>
            <a:xfrm>
              <a:off x="6695699" y="2832704"/>
              <a:ext cx="1165" cy="1028"/>
            </a:xfrm>
            <a:custGeom>
              <a:avLst/>
              <a:gdLst/>
              <a:ahLst/>
              <a:cxnLst/>
              <a:rect l="l" t="t" r="r" b="b"/>
              <a:pathLst>
                <a:path w="17" h="15" extrusionOk="0">
                  <a:moveTo>
                    <a:pt x="1" y="1"/>
                  </a:moveTo>
                  <a:cubicBezTo>
                    <a:pt x="2" y="4"/>
                    <a:pt x="4" y="7"/>
                    <a:pt x="6" y="10"/>
                  </a:cubicBezTo>
                  <a:cubicBezTo>
                    <a:pt x="8" y="11"/>
                    <a:pt x="11" y="13"/>
                    <a:pt x="13" y="14"/>
                  </a:cubicBezTo>
                  <a:cubicBezTo>
                    <a:pt x="15" y="12"/>
                    <a:pt x="16" y="9"/>
                    <a:pt x="17" y="6"/>
                  </a:cubicBezTo>
                  <a:cubicBezTo>
                    <a:pt x="11" y="5"/>
                    <a:pt x="6" y="3"/>
                    <a:pt x="1" y="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4"/>
            <p:cNvSpPr/>
            <p:nvPr/>
          </p:nvSpPr>
          <p:spPr>
            <a:xfrm>
              <a:off x="6680075" y="2824138"/>
              <a:ext cx="15692" cy="8634"/>
            </a:xfrm>
            <a:custGeom>
              <a:avLst/>
              <a:gdLst/>
              <a:ahLst/>
              <a:cxnLst/>
              <a:rect l="l" t="t" r="r" b="b"/>
              <a:pathLst>
                <a:path w="229" h="126" extrusionOk="0">
                  <a:moveTo>
                    <a:pt x="0" y="40"/>
                  </a:moveTo>
                  <a:cubicBezTo>
                    <a:pt x="77" y="68"/>
                    <a:pt x="152" y="97"/>
                    <a:pt x="229" y="126"/>
                  </a:cubicBezTo>
                  <a:cubicBezTo>
                    <a:pt x="204" y="83"/>
                    <a:pt x="181" y="42"/>
                    <a:pt x="157" y="0"/>
                  </a:cubicBezTo>
                  <a:cubicBezTo>
                    <a:pt x="107" y="12"/>
                    <a:pt x="56" y="26"/>
                    <a:pt x="0" y="40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4"/>
            <p:cNvSpPr/>
            <p:nvPr/>
          </p:nvSpPr>
          <p:spPr>
            <a:xfrm>
              <a:off x="6897155" y="3290708"/>
              <a:ext cx="754" cy="411"/>
            </a:xfrm>
            <a:custGeom>
              <a:avLst/>
              <a:gdLst/>
              <a:ahLst/>
              <a:cxnLst/>
              <a:rect l="l" t="t" r="r" b="b"/>
              <a:pathLst>
                <a:path w="11" h="6" extrusionOk="0">
                  <a:moveTo>
                    <a:pt x="6" y="0"/>
                  </a:moveTo>
                  <a:cubicBezTo>
                    <a:pt x="4" y="0"/>
                    <a:pt x="1" y="0"/>
                    <a:pt x="1" y="0"/>
                  </a:cubicBezTo>
                  <a:cubicBezTo>
                    <a:pt x="4" y="2"/>
                    <a:pt x="7" y="3"/>
                    <a:pt x="10" y="5"/>
                  </a:cubicBezTo>
                  <a:cubicBezTo>
                    <a:pt x="8" y="4"/>
                    <a:pt x="7" y="2"/>
                    <a:pt x="6" y="0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4"/>
            <p:cNvSpPr/>
            <p:nvPr/>
          </p:nvSpPr>
          <p:spPr>
            <a:xfrm>
              <a:off x="6895236" y="3291051"/>
              <a:ext cx="21310" cy="10004"/>
            </a:xfrm>
            <a:custGeom>
              <a:avLst/>
              <a:gdLst/>
              <a:ahLst/>
              <a:cxnLst/>
              <a:rect l="l" t="t" r="r" b="b"/>
              <a:pathLst>
                <a:path w="311" h="146" extrusionOk="0">
                  <a:moveTo>
                    <a:pt x="310" y="146"/>
                  </a:moveTo>
                  <a:cubicBezTo>
                    <a:pt x="201" y="87"/>
                    <a:pt x="119" y="44"/>
                    <a:pt x="38" y="0"/>
                  </a:cubicBezTo>
                  <a:cubicBezTo>
                    <a:pt x="90" y="51"/>
                    <a:pt x="0" y="137"/>
                    <a:pt x="310" y="146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4"/>
            <p:cNvSpPr/>
            <p:nvPr/>
          </p:nvSpPr>
          <p:spPr>
            <a:xfrm>
              <a:off x="6673223" y="3748987"/>
              <a:ext cx="11991" cy="10484"/>
            </a:xfrm>
            <a:custGeom>
              <a:avLst/>
              <a:gdLst/>
              <a:ahLst/>
              <a:cxnLst/>
              <a:rect l="l" t="t" r="r" b="b"/>
              <a:pathLst>
                <a:path w="175" h="153" extrusionOk="0">
                  <a:moveTo>
                    <a:pt x="175" y="144"/>
                  </a:moveTo>
                  <a:cubicBezTo>
                    <a:pt x="142" y="96"/>
                    <a:pt x="109" y="49"/>
                    <a:pt x="76" y="1"/>
                  </a:cubicBezTo>
                  <a:cubicBezTo>
                    <a:pt x="51" y="4"/>
                    <a:pt x="25" y="7"/>
                    <a:pt x="1" y="10"/>
                  </a:cubicBezTo>
                  <a:cubicBezTo>
                    <a:pt x="35" y="58"/>
                    <a:pt x="70" y="106"/>
                    <a:pt x="105" y="153"/>
                  </a:cubicBezTo>
                  <a:cubicBezTo>
                    <a:pt x="128" y="150"/>
                    <a:pt x="152" y="147"/>
                    <a:pt x="175" y="144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4"/>
            <p:cNvSpPr/>
            <p:nvPr/>
          </p:nvSpPr>
          <p:spPr>
            <a:xfrm>
              <a:off x="6675964" y="3225338"/>
              <a:ext cx="12745" cy="5687"/>
            </a:xfrm>
            <a:custGeom>
              <a:avLst/>
              <a:gdLst/>
              <a:ahLst/>
              <a:cxnLst/>
              <a:rect l="l" t="t" r="r" b="b"/>
              <a:pathLst>
                <a:path w="186" h="83" extrusionOk="0">
                  <a:moveTo>
                    <a:pt x="186" y="74"/>
                  </a:moveTo>
                  <a:cubicBezTo>
                    <a:pt x="151" y="50"/>
                    <a:pt x="117" y="25"/>
                    <a:pt x="82" y="0"/>
                  </a:cubicBezTo>
                  <a:cubicBezTo>
                    <a:pt x="54" y="7"/>
                    <a:pt x="28" y="14"/>
                    <a:pt x="0" y="20"/>
                  </a:cubicBezTo>
                  <a:cubicBezTo>
                    <a:pt x="38" y="40"/>
                    <a:pt x="74" y="61"/>
                    <a:pt x="117" y="79"/>
                  </a:cubicBezTo>
                  <a:cubicBezTo>
                    <a:pt x="127" y="83"/>
                    <a:pt x="162" y="76"/>
                    <a:pt x="186" y="74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4"/>
            <p:cNvSpPr/>
            <p:nvPr/>
          </p:nvSpPr>
          <p:spPr>
            <a:xfrm>
              <a:off x="6835416" y="4042468"/>
              <a:ext cx="20557" cy="5756"/>
            </a:xfrm>
            <a:custGeom>
              <a:avLst/>
              <a:gdLst/>
              <a:ahLst/>
              <a:cxnLst/>
              <a:rect l="l" t="t" r="r" b="b"/>
              <a:pathLst>
                <a:path w="300" h="84" extrusionOk="0">
                  <a:moveTo>
                    <a:pt x="1" y="22"/>
                  </a:moveTo>
                  <a:cubicBezTo>
                    <a:pt x="121" y="52"/>
                    <a:pt x="181" y="68"/>
                    <a:pt x="242" y="83"/>
                  </a:cubicBezTo>
                  <a:cubicBezTo>
                    <a:pt x="261" y="75"/>
                    <a:pt x="281" y="65"/>
                    <a:pt x="300" y="57"/>
                  </a:cubicBezTo>
                  <a:cubicBezTo>
                    <a:pt x="276" y="39"/>
                    <a:pt x="259" y="10"/>
                    <a:pt x="227" y="7"/>
                  </a:cubicBezTo>
                  <a:cubicBezTo>
                    <a:pt x="179" y="1"/>
                    <a:pt x="120" y="12"/>
                    <a:pt x="1" y="22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4"/>
            <p:cNvSpPr/>
            <p:nvPr/>
          </p:nvSpPr>
          <p:spPr>
            <a:xfrm>
              <a:off x="6666919" y="3512584"/>
              <a:ext cx="13430" cy="6989"/>
            </a:xfrm>
            <a:custGeom>
              <a:avLst/>
              <a:gdLst/>
              <a:ahLst/>
              <a:cxnLst/>
              <a:rect l="l" t="t" r="r" b="b"/>
              <a:pathLst>
                <a:path w="196" h="102" extrusionOk="0">
                  <a:moveTo>
                    <a:pt x="69" y="101"/>
                  </a:moveTo>
                  <a:cubicBezTo>
                    <a:pt x="112" y="73"/>
                    <a:pt x="154" y="45"/>
                    <a:pt x="196" y="16"/>
                  </a:cubicBezTo>
                  <a:cubicBezTo>
                    <a:pt x="176" y="11"/>
                    <a:pt x="157" y="6"/>
                    <a:pt x="137" y="0"/>
                  </a:cubicBezTo>
                  <a:cubicBezTo>
                    <a:pt x="92" y="27"/>
                    <a:pt x="45" y="53"/>
                    <a:pt x="0" y="80"/>
                  </a:cubicBezTo>
                  <a:cubicBezTo>
                    <a:pt x="23" y="87"/>
                    <a:pt x="46" y="94"/>
                    <a:pt x="69" y="10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4"/>
            <p:cNvSpPr/>
            <p:nvPr/>
          </p:nvSpPr>
          <p:spPr>
            <a:xfrm>
              <a:off x="6918602" y="3679094"/>
              <a:ext cx="13362" cy="5824"/>
            </a:xfrm>
            <a:custGeom>
              <a:avLst/>
              <a:gdLst/>
              <a:ahLst/>
              <a:cxnLst/>
              <a:rect l="l" t="t" r="r" b="b"/>
              <a:pathLst>
                <a:path w="195" h="85" extrusionOk="0">
                  <a:moveTo>
                    <a:pt x="1" y="58"/>
                  </a:moveTo>
                  <a:cubicBezTo>
                    <a:pt x="21" y="67"/>
                    <a:pt x="42" y="76"/>
                    <a:pt x="62" y="85"/>
                  </a:cubicBezTo>
                  <a:cubicBezTo>
                    <a:pt x="107" y="66"/>
                    <a:pt x="151" y="46"/>
                    <a:pt x="194" y="27"/>
                  </a:cubicBezTo>
                  <a:cubicBezTo>
                    <a:pt x="175" y="19"/>
                    <a:pt x="154" y="9"/>
                    <a:pt x="133" y="1"/>
                  </a:cubicBezTo>
                  <a:cubicBezTo>
                    <a:pt x="89" y="19"/>
                    <a:pt x="45" y="39"/>
                    <a:pt x="1" y="58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4"/>
            <p:cNvSpPr/>
            <p:nvPr/>
          </p:nvSpPr>
          <p:spPr>
            <a:xfrm>
              <a:off x="6908735" y="3539924"/>
              <a:ext cx="10004" cy="6030"/>
            </a:xfrm>
            <a:custGeom>
              <a:avLst/>
              <a:gdLst/>
              <a:ahLst/>
              <a:cxnLst/>
              <a:rect l="l" t="t" r="r" b="b"/>
              <a:pathLst>
                <a:path w="146" h="88" extrusionOk="0">
                  <a:moveTo>
                    <a:pt x="0" y="12"/>
                  </a:moveTo>
                  <a:cubicBezTo>
                    <a:pt x="19" y="38"/>
                    <a:pt x="39" y="62"/>
                    <a:pt x="59" y="88"/>
                  </a:cubicBezTo>
                  <a:cubicBezTo>
                    <a:pt x="87" y="83"/>
                    <a:pt x="116" y="78"/>
                    <a:pt x="146" y="73"/>
                  </a:cubicBezTo>
                  <a:cubicBezTo>
                    <a:pt x="116" y="48"/>
                    <a:pt x="87" y="25"/>
                    <a:pt x="58" y="1"/>
                  </a:cubicBezTo>
                  <a:cubicBezTo>
                    <a:pt x="39" y="5"/>
                    <a:pt x="20" y="9"/>
                    <a:pt x="0" y="12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4"/>
            <p:cNvSpPr/>
            <p:nvPr/>
          </p:nvSpPr>
          <p:spPr>
            <a:xfrm>
              <a:off x="6893386" y="4002931"/>
              <a:ext cx="16445" cy="5002"/>
            </a:xfrm>
            <a:custGeom>
              <a:avLst/>
              <a:gdLst/>
              <a:ahLst/>
              <a:cxnLst/>
              <a:rect l="l" t="t" r="r" b="b"/>
              <a:pathLst>
                <a:path w="240" h="73" extrusionOk="0">
                  <a:moveTo>
                    <a:pt x="6" y="38"/>
                  </a:moveTo>
                  <a:cubicBezTo>
                    <a:pt x="0" y="42"/>
                    <a:pt x="47" y="72"/>
                    <a:pt x="62" y="71"/>
                  </a:cubicBezTo>
                  <a:cubicBezTo>
                    <a:pt x="106" y="68"/>
                    <a:pt x="144" y="55"/>
                    <a:pt x="239" y="34"/>
                  </a:cubicBezTo>
                  <a:cubicBezTo>
                    <a:pt x="171" y="17"/>
                    <a:pt x="133" y="0"/>
                    <a:pt x="107" y="3"/>
                  </a:cubicBezTo>
                  <a:cubicBezTo>
                    <a:pt x="68" y="8"/>
                    <a:pt x="31" y="23"/>
                    <a:pt x="6" y="38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4"/>
            <p:cNvSpPr/>
            <p:nvPr/>
          </p:nvSpPr>
          <p:spPr>
            <a:xfrm>
              <a:off x="6684803" y="2630220"/>
              <a:ext cx="13979" cy="3563"/>
            </a:xfrm>
            <a:custGeom>
              <a:avLst/>
              <a:gdLst/>
              <a:ahLst/>
              <a:cxnLst/>
              <a:rect l="l" t="t" r="r" b="b"/>
              <a:pathLst>
                <a:path w="204" h="52" extrusionOk="0">
                  <a:moveTo>
                    <a:pt x="17" y="52"/>
                  </a:moveTo>
                  <a:cubicBezTo>
                    <a:pt x="79" y="44"/>
                    <a:pt x="141" y="37"/>
                    <a:pt x="203" y="29"/>
                  </a:cubicBezTo>
                  <a:cubicBezTo>
                    <a:pt x="196" y="21"/>
                    <a:pt x="188" y="10"/>
                    <a:pt x="181" y="1"/>
                  </a:cubicBezTo>
                  <a:cubicBezTo>
                    <a:pt x="120" y="10"/>
                    <a:pt x="60" y="20"/>
                    <a:pt x="0" y="29"/>
                  </a:cubicBezTo>
                  <a:cubicBezTo>
                    <a:pt x="6" y="37"/>
                    <a:pt x="11" y="44"/>
                    <a:pt x="17" y="52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4"/>
            <p:cNvSpPr/>
            <p:nvPr/>
          </p:nvSpPr>
          <p:spPr>
            <a:xfrm>
              <a:off x="6701043" y="2504892"/>
              <a:ext cx="11101" cy="4111"/>
            </a:xfrm>
            <a:custGeom>
              <a:avLst/>
              <a:gdLst/>
              <a:ahLst/>
              <a:cxnLst/>
              <a:rect l="l" t="t" r="r" b="b"/>
              <a:pathLst>
                <a:path w="162" h="60" extrusionOk="0">
                  <a:moveTo>
                    <a:pt x="2" y="32"/>
                  </a:moveTo>
                  <a:cubicBezTo>
                    <a:pt x="5" y="42"/>
                    <a:pt x="49" y="59"/>
                    <a:pt x="72" y="59"/>
                  </a:cubicBezTo>
                  <a:cubicBezTo>
                    <a:pt x="99" y="58"/>
                    <a:pt x="123" y="41"/>
                    <a:pt x="162" y="26"/>
                  </a:cubicBezTo>
                  <a:cubicBezTo>
                    <a:pt x="119" y="16"/>
                    <a:pt x="88" y="0"/>
                    <a:pt x="63" y="1"/>
                  </a:cubicBezTo>
                  <a:cubicBezTo>
                    <a:pt x="38" y="3"/>
                    <a:pt x="0" y="22"/>
                    <a:pt x="2" y="32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4"/>
            <p:cNvSpPr/>
            <p:nvPr/>
          </p:nvSpPr>
          <p:spPr>
            <a:xfrm>
              <a:off x="6716187" y="2481046"/>
              <a:ext cx="13636" cy="9662"/>
            </a:xfrm>
            <a:custGeom>
              <a:avLst/>
              <a:gdLst/>
              <a:ahLst/>
              <a:cxnLst/>
              <a:rect l="l" t="t" r="r" b="b"/>
              <a:pathLst>
                <a:path w="199" h="141" extrusionOk="0">
                  <a:moveTo>
                    <a:pt x="110" y="140"/>
                  </a:moveTo>
                  <a:cubicBezTo>
                    <a:pt x="139" y="133"/>
                    <a:pt x="169" y="125"/>
                    <a:pt x="198" y="118"/>
                  </a:cubicBezTo>
                  <a:cubicBezTo>
                    <a:pt x="157" y="79"/>
                    <a:pt x="116" y="39"/>
                    <a:pt x="75" y="1"/>
                  </a:cubicBezTo>
                  <a:cubicBezTo>
                    <a:pt x="51" y="4"/>
                    <a:pt x="26" y="8"/>
                    <a:pt x="1" y="13"/>
                  </a:cubicBezTo>
                  <a:cubicBezTo>
                    <a:pt x="37" y="55"/>
                    <a:pt x="73" y="98"/>
                    <a:pt x="110" y="140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4"/>
            <p:cNvSpPr/>
            <p:nvPr/>
          </p:nvSpPr>
          <p:spPr>
            <a:xfrm>
              <a:off x="6660067" y="3767967"/>
              <a:ext cx="6715" cy="5345"/>
            </a:xfrm>
            <a:custGeom>
              <a:avLst/>
              <a:gdLst/>
              <a:ahLst/>
              <a:cxnLst/>
              <a:rect l="l" t="t" r="r" b="b"/>
              <a:pathLst>
                <a:path w="98" h="78" extrusionOk="0">
                  <a:moveTo>
                    <a:pt x="76" y="75"/>
                  </a:moveTo>
                  <a:cubicBezTo>
                    <a:pt x="86" y="53"/>
                    <a:pt x="91" y="29"/>
                    <a:pt x="97" y="5"/>
                  </a:cubicBezTo>
                  <a:cubicBezTo>
                    <a:pt x="65" y="3"/>
                    <a:pt x="33" y="2"/>
                    <a:pt x="1" y="1"/>
                  </a:cubicBezTo>
                  <a:cubicBezTo>
                    <a:pt x="4" y="26"/>
                    <a:pt x="6" y="51"/>
                    <a:pt x="12" y="75"/>
                  </a:cubicBezTo>
                  <a:cubicBezTo>
                    <a:pt x="13" y="76"/>
                    <a:pt x="75" y="77"/>
                    <a:pt x="76" y="75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4"/>
            <p:cNvSpPr/>
            <p:nvPr/>
          </p:nvSpPr>
          <p:spPr>
            <a:xfrm>
              <a:off x="6702688" y="2409577"/>
              <a:ext cx="14664" cy="5893"/>
            </a:xfrm>
            <a:custGeom>
              <a:avLst/>
              <a:gdLst/>
              <a:ahLst/>
              <a:cxnLst/>
              <a:rect l="l" t="t" r="r" b="b"/>
              <a:pathLst>
                <a:path w="214" h="86" extrusionOk="0">
                  <a:moveTo>
                    <a:pt x="214" y="65"/>
                  </a:moveTo>
                  <a:cubicBezTo>
                    <a:pt x="158" y="43"/>
                    <a:pt x="102" y="22"/>
                    <a:pt x="46" y="1"/>
                  </a:cubicBezTo>
                  <a:cubicBezTo>
                    <a:pt x="31" y="10"/>
                    <a:pt x="16" y="20"/>
                    <a:pt x="1" y="30"/>
                  </a:cubicBezTo>
                  <a:cubicBezTo>
                    <a:pt x="60" y="49"/>
                    <a:pt x="119" y="67"/>
                    <a:pt x="179" y="86"/>
                  </a:cubicBezTo>
                  <a:cubicBezTo>
                    <a:pt x="190" y="79"/>
                    <a:pt x="202" y="72"/>
                    <a:pt x="214" y="65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4"/>
            <p:cNvSpPr/>
            <p:nvPr/>
          </p:nvSpPr>
          <p:spPr>
            <a:xfrm>
              <a:off x="6653146" y="3923376"/>
              <a:ext cx="9182" cy="6715"/>
            </a:xfrm>
            <a:custGeom>
              <a:avLst/>
              <a:gdLst/>
              <a:ahLst/>
              <a:cxnLst/>
              <a:rect l="l" t="t" r="r" b="b"/>
              <a:pathLst>
                <a:path w="134" h="98" extrusionOk="0">
                  <a:moveTo>
                    <a:pt x="1" y="8"/>
                  </a:moveTo>
                  <a:cubicBezTo>
                    <a:pt x="24" y="38"/>
                    <a:pt x="47" y="68"/>
                    <a:pt x="71" y="98"/>
                  </a:cubicBezTo>
                  <a:cubicBezTo>
                    <a:pt x="91" y="94"/>
                    <a:pt x="112" y="91"/>
                    <a:pt x="133" y="87"/>
                  </a:cubicBezTo>
                  <a:cubicBezTo>
                    <a:pt x="108" y="58"/>
                    <a:pt x="83" y="29"/>
                    <a:pt x="57" y="0"/>
                  </a:cubicBezTo>
                  <a:cubicBezTo>
                    <a:pt x="39" y="2"/>
                    <a:pt x="20" y="5"/>
                    <a:pt x="1" y="8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4"/>
            <p:cNvSpPr/>
            <p:nvPr/>
          </p:nvSpPr>
          <p:spPr>
            <a:xfrm>
              <a:off x="6686448" y="3332507"/>
              <a:ext cx="9662" cy="7537"/>
            </a:xfrm>
            <a:custGeom>
              <a:avLst/>
              <a:gdLst/>
              <a:ahLst/>
              <a:cxnLst/>
              <a:rect l="l" t="t" r="r" b="b"/>
              <a:pathLst>
                <a:path w="141" h="110" extrusionOk="0">
                  <a:moveTo>
                    <a:pt x="76" y="110"/>
                  </a:moveTo>
                  <a:cubicBezTo>
                    <a:pt x="105" y="61"/>
                    <a:pt x="123" y="29"/>
                    <a:pt x="141" y="0"/>
                  </a:cubicBezTo>
                  <a:cubicBezTo>
                    <a:pt x="1" y="19"/>
                    <a:pt x="2" y="23"/>
                    <a:pt x="76" y="110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4"/>
            <p:cNvSpPr/>
            <p:nvPr/>
          </p:nvSpPr>
          <p:spPr>
            <a:xfrm>
              <a:off x="6660684" y="3132421"/>
              <a:ext cx="8154" cy="6030"/>
            </a:xfrm>
            <a:custGeom>
              <a:avLst/>
              <a:gdLst/>
              <a:ahLst/>
              <a:cxnLst/>
              <a:rect l="l" t="t" r="r" b="b"/>
              <a:pathLst>
                <a:path w="119" h="88" extrusionOk="0">
                  <a:moveTo>
                    <a:pt x="119" y="5"/>
                  </a:moveTo>
                  <a:cubicBezTo>
                    <a:pt x="84" y="3"/>
                    <a:pt x="48" y="2"/>
                    <a:pt x="13" y="1"/>
                  </a:cubicBezTo>
                  <a:cubicBezTo>
                    <a:pt x="9" y="28"/>
                    <a:pt x="5" y="57"/>
                    <a:pt x="0" y="84"/>
                  </a:cubicBezTo>
                  <a:cubicBezTo>
                    <a:pt x="32" y="85"/>
                    <a:pt x="62" y="87"/>
                    <a:pt x="92" y="88"/>
                  </a:cubicBezTo>
                  <a:cubicBezTo>
                    <a:pt x="102" y="59"/>
                    <a:pt x="110" y="32"/>
                    <a:pt x="119" y="5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1" name="Google Shape;2091;p14"/>
          <p:cNvGrpSpPr/>
          <p:nvPr/>
        </p:nvGrpSpPr>
        <p:grpSpPr>
          <a:xfrm>
            <a:off x="156353" y="-212210"/>
            <a:ext cx="173362" cy="1635311"/>
            <a:chOff x="5160932" y="2295898"/>
            <a:chExt cx="225233" cy="2124609"/>
          </a:xfrm>
        </p:grpSpPr>
        <p:sp>
          <p:nvSpPr>
            <p:cNvPr id="2092" name="Google Shape;2092;p14"/>
            <p:cNvSpPr/>
            <p:nvPr/>
          </p:nvSpPr>
          <p:spPr>
            <a:xfrm>
              <a:off x="5171073" y="3543488"/>
              <a:ext cx="214612" cy="343572"/>
            </a:xfrm>
            <a:custGeom>
              <a:avLst/>
              <a:gdLst/>
              <a:ahLst/>
              <a:cxnLst/>
              <a:rect l="l" t="t" r="r" b="b"/>
              <a:pathLst>
                <a:path w="3132" h="5014" extrusionOk="0">
                  <a:moveTo>
                    <a:pt x="508" y="4075"/>
                  </a:moveTo>
                  <a:cubicBezTo>
                    <a:pt x="519" y="4100"/>
                    <a:pt x="531" y="4125"/>
                    <a:pt x="543" y="4151"/>
                  </a:cubicBezTo>
                  <a:cubicBezTo>
                    <a:pt x="753" y="4101"/>
                    <a:pt x="963" y="4052"/>
                    <a:pt x="1174" y="4003"/>
                  </a:cubicBezTo>
                  <a:cubicBezTo>
                    <a:pt x="1160" y="3979"/>
                    <a:pt x="1146" y="3956"/>
                    <a:pt x="1133" y="3933"/>
                  </a:cubicBezTo>
                  <a:cubicBezTo>
                    <a:pt x="925" y="3980"/>
                    <a:pt x="716" y="4028"/>
                    <a:pt x="508" y="4075"/>
                  </a:cubicBezTo>
                  <a:close/>
                  <a:moveTo>
                    <a:pt x="91" y="4474"/>
                  </a:moveTo>
                  <a:cubicBezTo>
                    <a:pt x="17" y="3873"/>
                    <a:pt x="18" y="3873"/>
                    <a:pt x="840" y="3699"/>
                  </a:cubicBezTo>
                  <a:cubicBezTo>
                    <a:pt x="1091" y="3646"/>
                    <a:pt x="1344" y="3594"/>
                    <a:pt x="1592" y="3534"/>
                  </a:cubicBezTo>
                  <a:cubicBezTo>
                    <a:pt x="1674" y="3514"/>
                    <a:pt x="1745" y="3471"/>
                    <a:pt x="1874" y="3416"/>
                  </a:cubicBezTo>
                  <a:cubicBezTo>
                    <a:pt x="1509" y="3311"/>
                    <a:pt x="1261" y="3453"/>
                    <a:pt x="998" y="3494"/>
                  </a:cubicBezTo>
                  <a:cubicBezTo>
                    <a:pt x="716" y="3537"/>
                    <a:pt x="441" y="3605"/>
                    <a:pt x="165" y="3661"/>
                  </a:cubicBezTo>
                  <a:cubicBezTo>
                    <a:pt x="55" y="3449"/>
                    <a:pt x="54" y="3426"/>
                    <a:pt x="283" y="3367"/>
                  </a:cubicBezTo>
                  <a:cubicBezTo>
                    <a:pt x="647" y="3275"/>
                    <a:pt x="1021" y="3203"/>
                    <a:pt x="1389" y="3116"/>
                  </a:cubicBezTo>
                  <a:cubicBezTo>
                    <a:pt x="1538" y="3081"/>
                    <a:pt x="1678" y="3032"/>
                    <a:pt x="1810" y="2959"/>
                  </a:cubicBezTo>
                  <a:cubicBezTo>
                    <a:pt x="1491" y="2846"/>
                    <a:pt x="1237" y="3002"/>
                    <a:pt x="963" y="3045"/>
                  </a:cubicBezTo>
                  <a:cubicBezTo>
                    <a:pt x="684" y="3087"/>
                    <a:pt x="415" y="3164"/>
                    <a:pt x="77" y="3240"/>
                  </a:cubicBezTo>
                  <a:cubicBezTo>
                    <a:pt x="75" y="2924"/>
                    <a:pt x="60" y="2651"/>
                    <a:pt x="84" y="2378"/>
                  </a:cubicBezTo>
                  <a:cubicBezTo>
                    <a:pt x="90" y="2313"/>
                    <a:pt x="216" y="2234"/>
                    <a:pt x="312" y="2196"/>
                  </a:cubicBezTo>
                  <a:cubicBezTo>
                    <a:pt x="737" y="2031"/>
                    <a:pt x="1172" y="1879"/>
                    <a:pt x="1601" y="1722"/>
                  </a:cubicBezTo>
                  <a:cubicBezTo>
                    <a:pt x="1705" y="1685"/>
                    <a:pt x="1807" y="1645"/>
                    <a:pt x="1910" y="1605"/>
                  </a:cubicBezTo>
                  <a:cubicBezTo>
                    <a:pt x="1902" y="1584"/>
                    <a:pt x="1896" y="1564"/>
                    <a:pt x="1888" y="1543"/>
                  </a:cubicBezTo>
                  <a:cubicBezTo>
                    <a:pt x="1810" y="1544"/>
                    <a:pt x="1721" y="1527"/>
                    <a:pt x="1656" y="1548"/>
                  </a:cubicBezTo>
                  <a:cubicBezTo>
                    <a:pt x="1315" y="1656"/>
                    <a:pt x="983" y="1776"/>
                    <a:pt x="645" y="1889"/>
                  </a:cubicBezTo>
                  <a:cubicBezTo>
                    <a:pt x="484" y="1943"/>
                    <a:pt x="317" y="1989"/>
                    <a:pt x="135" y="2044"/>
                  </a:cubicBezTo>
                  <a:cubicBezTo>
                    <a:pt x="19" y="1891"/>
                    <a:pt x="71" y="1792"/>
                    <a:pt x="257" y="1721"/>
                  </a:cubicBezTo>
                  <a:cubicBezTo>
                    <a:pt x="439" y="1651"/>
                    <a:pt x="623" y="1583"/>
                    <a:pt x="807" y="1514"/>
                  </a:cubicBezTo>
                  <a:cubicBezTo>
                    <a:pt x="934" y="1466"/>
                    <a:pt x="1061" y="1416"/>
                    <a:pt x="1162" y="1325"/>
                  </a:cubicBezTo>
                  <a:cubicBezTo>
                    <a:pt x="820" y="1413"/>
                    <a:pt x="477" y="1500"/>
                    <a:pt x="126" y="1589"/>
                  </a:cubicBezTo>
                  <a:cubicBezTo>
                    <a:pt x="8" y="1411"/>
                    <a:pt x="107" y="1326"/>
                    <a:pt x="295" y="1267"/>
                  </a:cubicBezTo>
                  <a:cubicBezTo>
                    <a:pt x="726" y="1132"/>
                    <a:pt x="1157" y="998"/>
                    <a:pt x="1584" y="860"/>
                  </a:cubicBezTo>
                  <a:cubicBezTo>
                    <a:pt x="1712" y="818"/>
                    <a:pt x="1831" y="760"/>
                    <a:pt x="1999" y="690"/>
                  </a:cubicBezTo>
                  <a:cubicBezTo>
                    <a:pt x="1734" y="637"/>
                    <a:pt x="1735" y="639"/>
                    <a:pt x="1028" y="855"/>
                  </a:cubicBezTo>
                  <a:cubicBezTo>
                    <a:pt x="730" y="945"/>
                    <a:pt x="443" y="1062"/>
                    <a:pt x="112" y="1097"/>
                  </a:cubicBezTo>
                  <a:cubicBezTo>
                    <a:pt x="0" y="928"/>
                    <a:pt x="120" y="847"/>
                    <a:pt x="301" y="788"/>
                  </a:cubicBezTo>
                  <a:cubicBezTo>
                    <a:pt x="653" y="673"/>
                    <a:pt x="1006" y="562"/>
                    <a:pt x="1357" y="445"/>
                  </a:cubicBezTo>
                  <a:cubicBezTo>
                    <a:pt x="1556" y="380"/>
                    <a:pt x="1759" y="324"/>
                    <a:pt x="1864" y="164"/>
                  </a:cubicBezTo>
                  <a:cubicBezTo>
                    <a:pt x="1901" y="107"/>
                    <a:pt x="2034" y="61"/>
                    <a:pt x="2133" y="48"/>
                  </a:cubicBezTo>
                  <a:cubicBezTo>
                    <a:pt x="2350" y="18"/>
                    <a:pt x="2573" y="3"/>
                    <a:pt x="2793" y="2"/>
                  </a:cubicBezTo>
                  <a:cubicBezTo>
                    <a:pt x="2865" y="1"/>
                    <a:pt x="2977" y="51"/>
                    <a:pt x="3000" y="96"/>
                  </a:cubicBezTo>
                  <a:cubicBezTo>
                    <a:pt x="3043" y="178"/>
                    <a:pt x="2969" y="243"/>
                    <a:pt x="2840" y="266"/>
                  </a:cubicBezTo>
                  <a:cubicBezTo>
                    <a:pt x="2710" y="288"/>
                    <a:pt x="2580" y="313"/>
                    <a:pt x="2450" y="337"/>
                  </a:cubicBezTo>
                  <a:cubicBezTo>
                    <a:pt x="2453" y="347"/>
                    <a:pt x="2455" y="356"/>
                    <a:pt x="2458" y="366"/>
                  </a:cubicBezTo>
                  <a:cubicBezTo>
                    <a:pt x="2621" y="372"/>
                    <a:pt x="2784" y="379"/>
                    <a:pt x="2967" y="386"/>
                  </a:cubicBezTo>
                  <a:cubicBezTo>
                    <a:pt x="3131" y="747"/>
                    <a:pt x="2587" y="584"/>
                    <a:pt x="2451" y="744"/>
                  </a:cubicBezTo>
                  <a:cubicBezTo>
                    <a:pt x="2594" y="845"/>
                    <a:pt x="2792" y="758"/>
                    <a:pt x="2944" y="810"/>
                  </a:cubicBezTo>
                  <a:cubicBezTo>
                    <a:pt x="3008" y="955"/>
                    <a:pt x="3008" y="955"/>
                    <a:pt x="2683" y="1216"/>
                  </a:cubicBezTo>
                  <a:cubicBezTo>
                    <a:pt x="3113" y="1316"/>
                    <a:pt x="3125" y="1358"/>
                    <a:pt x="2845" y="1646"/>
                  </a:cubicBezTo>
                  <a:cubicBezTo>
                    <a:pt x="2909" y="1737"/>
                    <a:pt x="3019" y="1820"/>
                    <a:pt x="3000" y="1884"/>
                  </a:cubicBezTo>
                  <a:cubicBezTo>
                    <a:pt x="2984" y="1939"/>
                    <a:pt x="2822" y="1996"/>
                    <a:pt x="2715" y="2009"/>
                  </a:cubicBezTo>
                  <a:cubicBezTo>
                    <a:pt x="2451" y="2041"/>
                    <a:pt x="2178" y="2121"/>
                    <a:pt x="1917" y="1979"/>
                  </a:cubicBezTo>
                  <a:cubicBezTo>
                    <a:pt x="1874" y="1955"/>
                    <a:pt x="1754" y="1981"/>
                    <a:pt x="1684" y="2006"/>
                  </a:cubicBezTo>
                  <a:cubicBezTo>
                    <a:pt x="1340" y="2126"/>
                    <a:pt x="1002" y="2255"/>
                    <a:pt x="684" y="2426"/>
                  </a:cubicBezTo>
                  <a:cubicBezTo>
                    <a:pt x="811" y="2402"/>
                    <a:pt x="939" y="2381"/>
                    <a:pt x="1064" y="2355"/>
                  </a:cubicBezTo>
                  <a:cubicBezTo>
                    <a:pt x="1636" y="2231"/>
                    <a:pt x="2232" y="2240"/>
                    <a:pt x="2819" y="2190"/>
                  </a:cubicBezTo>
                  <a:cubicBezTo>
                    <a:pt x="2883" y="2185"/>
                    <a:pt x="2959" y="2251"/>
                    <a:pt x="3030" y="2284"/>
                  </a:cubicBezTo>
                  <a:cubicBezTo>
                    <a:pt x="2977" y="2333"/>
                    <a:pt x="2937" y="2398"/>
                    <a:pt x="2866" y="2427"/>
                  </a:cubicBezTo>
                  <a:cubicBezTo>
                    <a:pt x="2786" y="2460"/>
                    <a:pt x="2680" y="2463"/>
                    <a:pt x="2585" y="2473"/>
                  </a:cubicBezTo>
                  <a:cubicBezTo>
                    <a:pt x="2490" y="2483"/>
                    <a:pt x="2391" y="2482"/>
                    <a:pt x="2297" y="2497"/>
                  </a:cubicBezTo>
                  <a:cubicBezTo>
                    <a:pt x="2219" y="2508"/>
                    <a:pt x="2144" y="2534"/>
                    <a:pt x="2075" y="2551"/>
                  </a:cubicBezTo>
                  <a:cubicBezTo>
                    <a:pt x="2063" y="2670"/>
                    <a:pt x="2151" y="2702"/>
                    <a:pt x="2280" y="2693"/>
                  </a:cubicBezTo>
                  <a:cubicBezTo>
                    <a:pt x="2472" y="2681"/>
                    <a:pt x="2663" y="2655"/>
                    <a:pt x="2856" y="2654"/>
                  </a:cubicBezTo>
                  <a:cubicBezTo>
                    <a:pt x="2915" y="2653"/>
                    <a:pt x="3017" y="2708"/>
                    <a:pt x="3023" y="2744"/>
                  </a:cubicBezTo>
                  <a:cubicBezTo>
                    <a:pt x="3030" y="2789"/>
                    <a:pt x="2972" y="2860"/>
                    <a:pt x="2914" y="2881"/>
                  </a:cubicBezTo>
                  <a:cubicBezTo>
                    <a:pt x="2819" y="2917"/>
                    <a:pt x="2697" y="2914"/>
                    <a:pt x="2596" y="2944"/>
                  </a:cubicBezTo>
                  <a:cubicBezTo>
                    <a:pt x="2522" y="2966"/>
                    <a:pt x="2462" y="3015"/>
                    <a:pt x="2396" y="3051"/>
                  </a:cubicBezTo>
                  <a:cubicBezTo>
                    <a:pt x="2404" y="3073"/>
                    <a:pt x="2414" y="3095"/>
                    <a:pt x="2422" y="3118"/>
                  </a:cubicBezTo>
                  <a:cubicBezTo>
                    <a:pt x="2564" y="3118"/>
                    <a:pt x="2708" y="3110"/>
                    <a:pt x="2847" y="3123"/>
                  </a:cubicBezTo>
                  <a:cubicBezTo>
                    <a:pt x="2913" y="3130"/>
                    <a:pt x="3013" y="3173"/>
                    <a:pt x="3022" y="3208"/>
                  </a:cubicBezTo>
                  <a:cubicBezTo>
                    <a:pt x="3033" y="3252"/>
                    <a:pt x="2981" y="3323"/>
                    <a:pt x="2925" y="3350"/>
                  </a:cubicBezTo>
                  <a:cubicBezTo>
                    <a:pt x="2831" y="3397"/>
                    <a:pt x="2711" y="3418"/>
                    <a:pt x="2600" y="3451"/>
                  </a:cubicBezTo>
                  <a:cubicBezTo>
                    <a:pt x="2628" y="3490"/>
                    <a:pt x="2635" y="3516"/>
                    <a:pt x="2651" y="3519"/>
                  </a:cubicBezTo>
                  <a:cubicBezTo>
                    <a:pt x="2767" y="3540"/>
                    <a:pt x="2926" y="3531"/>
                    <a:pt x="2988" y="3582"/>
                  </a:cubicBezTo>
                  <a:cubicBezTo>
                    <a:pt x="3037" y="3623"/>
                    <a:pt x="2927" y="3745"/>
                    <a:pt x="2961" y="3814"/>
                  </a:cubicBezTo>
                  <a:cubicBezTo>
                    <a:pt x="3043" y="3980"/>
                    <a:pt x="2990" y="4146"/>
                    <a:pt x="3005" y="4312"/>
                  </a:cubicBezTo>
                  <a:cubicBezTo>
                    <a:pt x="3017" y="4435"/>
                    <a:pt x="3034" y="4558"/>
                    <a:pt x="3047" y="4681"/>
                  </a:cubicBezTo>
                  <a:cubicBezTo>
                    <a:pt x="3058" y="4777"/>
                    <a:pt x="2985" y="4829"/>
                    <a:pt x="2856" y="4836"/>
                  </a:cubicBezTo>
                  <a:cubicBezTo>
                    <a:pt x="2540" y="4856"/>
                    <a:pt x="2221" y="4887"/>
                    <a:pt x="1905" y="4879"/>
                  </a:cubicBezTo>
                  <a:cubicBezTo>
                    <a:pt x="1777" y="4875"/>
                    <a:pt x="1654" y="4781"/>
                    <a:pt x="1459" y="4699"/>
                  </a:cubicBezTo>
                  <a:cubicBezTo>
                    <a:pt x="1068" y="4793"/>
                    <a:pt x="605" y="4903"/>
                    <a:pt x="139" y="5013"/>
                  </a:cubicBezTo>
                  <a:cubicBezTo>
                    <a:pt x="21" y="4834"/>
                    <a:pt x="118" y="4749"/>
                    <a:pt x="317" y="4697"/>
                  </a:cubicBezTo>
                  <a:cubicBezTo>
                    <a:pt x="772" y="4581"/>
                    <a:pt x="1227" y="4464"/>
                    <a:pt x="1681" y="4348"/>
                  </a:cubicBezTo>
                  <a:cubicBezTo>
                    <a:pt x="1868" y="4299"/>
                    <a:pt x="2055" y="4249"/>
                    <a:pt x="2260" y="4195"/>
                  </a:cubicBezTo>
                  <a:cubicBezTo>
                    <a:pt x="2124" y="4036"/>
                    <a:pt x="1980" y="4113"/>
                    <a:pt x="1868" y="4139"/>
                  </a:cubicBezTo>
                  <a:cubicBezTo>
                    <a:pt x="1435" y="4238"/>
                    <a:pt x="1006" y="4350"/>
                    <a:pt x="574" y="4454"/>
                  </a:cubicBezTo>
                  <a:cubicBezTo>
                    <a:pt x="433" y="4488"/>
                    <a:pt x="288" y="4513"/>
                    <a:pt x="154" y="4540"/>
                  </a:cubicBezTo>
                  <a:cubicBezTo>
                    <a:pt x="120" y="4505"/>
                    <a:pt x="93" y="4490"/>
                    <a:pt x="91" y="44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4"/>
            <p:cNvSpPr/>
            <p:nvPr/>
          </p:nvSpPr>
          <p:spPr>
            <a:xfrm>
              <a:off x="5165043" y="2742665"/>
              <a:ext cx="218655" cy="343846"/>
            </a:xfrm>
            <a:custGeom>
              <a:avLst/>
              <a:gdLst/>
              <a:ahLst/>
              <a:cxnLst/>
              <a:rect l="l" t="t" r="r" b="b"/>
              <a:pathLst>
                <a:path w="3191" h="5018" extrusionOk="0">
                  <a:moveTo>
                    <a:pt x="1211" y="4004"/>
                  </a:moveTo>
                  <a:cubicBezTo>
                    <a:pt x="1201" y="3984"/>
                    <a:pt x="1192" y="3965"/>
                    <a:pt x="1182" y="3945"/>
                  </a:cubicBezTo>
                  <a:cubicBezTo>
                    <a:pt x="972" y="3987"/>
                    <a:pt x="762" y="4030"/>
                    <a:pt x="553" y="4072"/>
                  </a:cubicBezTo>
                  <a:cubicBezTo>
                    <a:pt x="563" y="4103"/>
                    <a:pt x="573" y="4134"/>
                    <a:pt x="584" y="4164"/>
                  </a:cubicBezTo>
                  <a:cubicBezTo>
                    <a:pt x="793" y="4111"/>
                    <a:pt x="1002" y="4058"/>
                    <a:pt x="1211" y="4004"/>
                  </a:cubicBezTo>
                  <a:close/>
                  <a:moveTo>
                    <a:pt x="1721" y="1704"/>
                  </a:moveTo>
                  <a:cubicBezTo>
                    <a:pt x="1800" y="1675"/>
                    <a:pt x="1869" y="1633"/>
                    <a:pt x="1944" y="1597"/>
                  </a:cubicBezTo>
                  <a:cubicBezTo>
                    <a:pt x="1843" y="1472"/>
                    <a:pt x="1734" y="1536"/>
                    <a:pt x="1646" y="1565"/>
                  </a:cubicBezTo>
                  <a:cubicBezTo>
                    <a:pt x="1308" y="1677"/>
                    <a:pt x="975" y="1796"/>
                    <a:pt x="638" y="1909"/>
                  </a:cubicBezTo>
                  <a:cubicBezTo>
                    <a:pt x="490" y="1959"/>
                    <a:pt x="338" y="1998"/>
                    <a:pt x="179" y="2045"/>
                  </a:cubicBezTo>
                  <a:cubicBezTo>
                    <a:pt x="71" y="1891"/>
                    <a:pt x="129" y="1797"/>
                    <a:pt x="296" y="1730"/>
                  </a:cubicBezTo>
                  <a:cubicBezTo>
                    <a:pt x="477" y="1658"/>
                    <a:pt x="662" y="1592"/>
                    <a:pt x="845" y="1522"/>
                  </a:cubicBezTo>
                  <a:cubicBezTo>
                    <a:pt x="973" y="1474"/>
                    <a:pt x="1101" y="1423"/>
                    <a:pt x="1204" y="1333"/>
                  </a:cubicBezTo>
                  <a:cubicBezTo>
                    <a:pt x="861" y="1419"/>
                    <a:pt x="520" y="1504"/>
                    <a:pt x="163" y="1594"/>
                  </a:cubicBezTo>
                  <a:cubicBezTo>
                    <a:pt x="66" y="1404"/>
                    <a:pt x="173" y="1324"/>
                    <a:pt x="358" y="1268"/>
                  </a:cubicBezTo>
                  <a:cubicBezTo>
                    <a:pt x="751" y="1147"/>
                    <a:pt x="1144" y="1026"/>
                    <a:pt x="1535" y="900"/>
                  </a:cubicBezTo>
                  <a:cubicBezTo>
                    <a:pt x="1691" y="849"/>
                    <a:pt x="1837" y="784"/>
                    <a:pt x="2006" y="718"/>
                  </a:cubicBezTo>
                  <a:cubicBezTo>
                    <a:pt x="1887" y="602"/>
                    <a:pt x="1788" y="634"/>
                    <a:pt x="1686" y="666"/>
                  </a:cubicBezTo>
                  <a:cubicBezTo>
                    <a:pt x="1307" y="785"/>
                    <a:pt x="928" y="905"/>
                    <a:pt x="547" y="1021"/>
                  </a:cubicBezTo>
                  <a:cubicBezTo>
                    <a:pt x="426" y="1058"/>
                    <a:pt x="298" y="1085"/>
                    <a:pt x="164" y="1118"/>
                  </a:cubicBezTo>
                  <a:cubicBezTo>
                    <a:pt x="56" y="933"/>
                    <a:pt x="168" y="851"/>
                    <a:pt x="349" y="792"/>
                  </a:cubicBezTo>
                  <a:cubicBezTo>
                    <a:pt x="689" y="681"/>
                    <a:pt x="1030" y="576"/>
                    <a:pt x="1368" y="462"/>
                  </a:cubicBezTo>
                  <a:cubicBezTo>
                    <a:pt x="1576" y="391"/>
                    <a:pt x="1796" y="334"/>
                    <a:pt x="1908" y="164"/>
                  </a:cubicBezTo>
                  <a:cubicBezTo>
                    <a:pt x="1945" y="109"/>
                    <a:pt x="2082" y="65"/>
                    <a:pt x="2182" y="55"/>
                  </a:cubicBezTo>
                  <a:cubicBezTo>
                    <a:pt x="2439" y="25"/>
                    <a:pt x="2700" y="17"/>
                    <a:pt x="2952" y="1"/>
                  </a:cubicBezTo>
                  <a:cubicBezTo>
                    <a:pt x="3046" y="211"/>
                    <a:pt x="3046" y="211"/>
                    <a:pt x="2451" y="372"/>
                  </a:cubicBezTo>
                  <a:cubicBezTo>
                    <a:pt x="2653" y="380"/>
                    <a:pt x="2810" y="386"/>
                    <a:pt x="2978" y="393"/>
                  </a:cubicBezTo>
                  <a:cubicBezTo>
                    <a:pt x="3079" y="526"/>
                    <a:pt x="3050" y="613"/>
                    <a:pt x="2830" y="651"/>
                  </a:cubicBezTo>
                  <a:cubicBezTo>
                    <a:pt x="2721" y="670"/>
                    <a:pt x="2613" y="693"/>
                    <a:pt x="2504" y="714"/>
                  </a:cubicBezTo>
                  <a:cubicBezTo>
                    <a:pt x="2507" y="734"/>
                    <a:pt x="2509" y="755"/>
                    <a:pt x="2513" y="776"/>
                  </a:cubicBezTo>
                  <a:cubicBezTo>
                    <a:pt x="2665" y="790"/>
                    <a:pt x="2819" y="805"/>
                    <a:pt x="2976" y="820"/>
                  </a:cubicBezTo>
                  <a:cubicBezTo>
                    <a:pt x="3190" y="1048"/>
                    <a:pt x="2784" y="1076"/>
                    <a:pt x="2709" y="1236"/>
                  </a:cubicBezTo>
                  <a:cubicBezTo>
                    <a:pt x="2803" y="1297"/>
                    <a:pt x="3081" y="1234"/>
                    <a:pt x="3037" y="1404"/>
                  </a:cubicBezTo>
                  <a:cubicBezTo>
                    <a:pt x="3010" y="1503"/>
                    <a:pt x="2923" y="1594"/>
                    <a:pt x="2887" y="1648"/>
                  </a:cubicBezTo>
                  <a:cubicBezTo>
                    <a:pt x="2943" y="1752"/>
                    <a:pt x="3025" y="1834"/>
                    <a:pt x="3013" y="1908"/>
                  </a:cubicBezTo>
                  <a:cubicBezTo>
                    <a:pt x="3006" y="1951"/>
                    <a:pt x="2855" y="2006"/>
                    <a:pt x="2759" y="2015"/>
                  </a:cubicBezTo>
                  <a:cubicBezTo>
                    <a:pt x="2494" y="2042"/>
                    <a:pt x="2226" y="2130"/>
                    <a:pt x="1959" y="1988"/>
                  </a:cubicBezTo>
                  <a:cubicBezTo>
                    <a:pt x="1903" y="1958"/>
                    <a:pt x="1753" y="2008"/>
                    <a:pt x="1651" y="2030"/>
                  </a:cubicBezTo>
                  <a:cubicBezTo>
                    <a:pt x="1574" y="2048"/>
                    <a:pt x="1501" y="2080"/>
                    <a:pt x="1428" y="2108"/>
                  </a:cubicBezTo>
                  <a:cubicBezTo>
                    <a:pt x="1186" y="2202"/>
                    <a:pt x="947" y="2296"/>
                    <a:pt x="713" y="2416"/>
                  </a:cubicBezTo>
                  <a:cubicBezTo>
                    <a:pt x="1456" y="2245"/>
                    <a:pt x="2225" y="2254"/>
                    <a:pt x="2972" y="2182"/>
                  </a:cubicBezTo>
                  <a:cubicBezTo>
                    <a:pt x="3077" y="2336"/>
                    <a:pt x="3045" y="2419"/>
                    <a:pt x="2842" y="2447"/>
                  </a:cubicBezTo>
                  <a:cubicBezTo>
                    <a:pt x="2707" y="2465"/>
                    <a:pt x="2569" y="2476"/>
                    <a:pt x="2433" y="2495"/>
                  </a:cubicBezTo>
                  <a:cubicBezTo>
                    <a:pt x="2320" y="2511"/>
                    <a:pt x="2209" y="2534"/>
                    <a:pt x="2016" y="2569"/>
                  </a:cubicBezTo>
                  <a:cubicBezTo>
                    <a:pt x="2361" y="2813"/>
                    <a:pt x="2716" y="2570"/>
                    <a:pt x="3011" y="2692"/>
                  </a:cubicBezTo>
                  <a:cubicBezTo>
                    <a:pt x="3064" y="2800"/>
                    <a:pt x="3045" y="2885"/>
                    <a:pt x="2837" y="2913"/>
                  </a:cubicBezTo>
                  <a:cubicBezTo>
                    <a:pt x="2743" y="2925"/>
                    <a:pt x="2638" y="2935"/>
                    <a:pt x="2559" y="2968"/>
                  </a:cubicBezTo>
                  <a:cubicBezTo>
                    <a:pt x="2503" y="2992"/>
                    <a:pt x="2475" y="3052"/>
                    <a:pt x="2413" y="3124"/>
                  </a:cubicBezTo>
                  <a:cubicBezTo>
                    <a:pt x="2639" y="3131"/>
                    <a:pt x="2806" y="3135"/>
                    <a:pt x="2973" y="3139"/>
                  </a:cubicBezTo>
                  <a:cubicBezTo>
                    <a:pt x="3168" y="3417"/>
                    <a:pt x="2702" y="3353"/>
                    <a:pt x="2597" y="3506"/>
                  </a:cubicBezTo>
                  <a:cubicBezTo>
                    <a:pt x="2729" y="3529"/>
                    <a:pt x="2946" y="3550"/>
                    <a:pt x="2947" y="3572"/>
                  </a:cubicBezTo>
                  <a:cubicBezTo>
                    <a:pt x="2949" y="3978"/>
                    <a:pt x="2950" y="4384"/>
                    <a:pt x="2953" y="4829"/>
                  </a:cubicBezTo>
                  <a:cubicBezTo>
                    <a:pt x="2622" y="4850"/>
                    <a:pt x="2264" y="4887"/>
                    <a:pt x="1899" y="4884"/>
                  </a:cubicBezTo>
                  <a:cubicBezTo>
                    <a:pt x="1774" y="4883"/>
                    <a:pt x="1681" y="4781"/>
                    <a:pt x="1507" y="4703"/>
                  </a:cubicBezTo>
                  <a:cubicBezTo>
                    <a:pt x="1108" y="4799"/>
                    <a:pt x="657" y="4907"/>
                    <a:pt x="195" y="5018"/>
                  </a:cubicBezTo>
                  <a:cubicBezTo>
                    <a:pt x="79" y="4839"/>
                    <a:pt x="172" y="4754"/>
                    <a:pt x="370" y="4703"/>
                  </a:cubicBezTo>
                  <a:cubicBezTo>
                    <a:pt x="851" y="4580"/>
                    <a:pt x="1333" y="4459"/>
                    <a:pt x="1812" y="4333"/>
                  </a:cubicBezTo>
                  <a:cubicBezTo>
                    <a:pt x="1971" y="4293"/>
                    <a:pt x="2166" y="4294"/>
                    <a:pt x="2240" y="4130"/>
                  </a:cubicBezTo>
                  <a:cubicBezTo>
                    <a:pt x="1529" y="4191"/>
                    <a:pt x="895" y="4443"/>
                    <a:pt x="142" y="4544"/>
                  </a:cubicBezTo>
                  <a:cubicBezTo>
                    <a:pt x="138" y="4343"/>
                    <a:pt x="126" y="4163"/>
                    <a:pt x="132" y="3983"/>
                  </a:cubicBezTo>
                  <a:cubicBezTo>
                    <a:pt x="136" y="3860"/>
                    <a:pt x="289" y="3833"/>
                    <a:pt x="419" y="3805"/>
                  </a:cubicBezTo>
                  <a:cubicBezTo>
                    <a:pt x="776" y="3726"/>
                    <a:pt x="1136" y="3654"/>
                    <a:pt x="1491" y="3574"/>
                  </a:cubicBezTo>
                  <a:cubicBezTo>
                    <a:pt x="1616" y="3547"/>
                    <a:pt x="1736" y="3506"/>
                    <a:pt x="1880" y="3465"/>
                  </a:cubicBezTo>
                  <a:cubicBezTo>
                    <a:pt x="1746" y="3323"/>
                    <a:pt x="1613" y="3377"/>
                    <a:pt x="1488" y="3403"/>
                  </a:cubicBezTo>
                  <a:cubicBezTo>
                    <a:pt x="1064" y="3490"/>
                    <a:pt x="641" y="3578"/>
                    <a:pt x="223" y="3665"/>
                  </a:cubicBezTo>
                  <a:cubicBezTo>
                    <a:pt x="109" y="3456"/>
                    <a:pt x="110" y="3431"/>
                    <a:pt x="348" y="3370"/>
                  </a:cubicBezTo>
                  <a:cubicBezTo>
                    <a:pt x="699" y="3280"/>
                    <a:pt x="1060" y="3210"/>
                    <a:pt x="1414" y="3127"/>
                  </a:cubicBezTo>
                  <a:cubicBezTo>
                    <a:pt x="1565" y="3092"/>
                    <a:pt x="1710" y="3044"/>
                    <a:pt x="1847" y="2975"/>
                  </a:cubicBezTo>
                  <a:cubicBezTo>
                    <a:pt x="1536" y="2842"/>
                    <a:pt x="1283" y="3008"/>
                    <a:pt x="1013" y="3048"/>
                  </a:cubicBezTo>
                  <a:cubicBezTo>
                    <a:pt x="735" y="3089"/>
                    <a:pt x="468" y="3167"/>
                    <a:pt x="141" y="3240"/>
                  </a:cubicBezTo>
                  <a:cubicBezTo>
                    <a:pt x="140" y="3019"/>
                    <a:pt x="139" y="2845"/>
                    <a:pt x="140" y="2670"/>
                  </a:cubicBezTo>
                  <a:cubicBezTo>
                    <a:pt x="140" y="2643"/>
                    <a:pt x="182" y="2608"/>
                    <a:pt x="169" y="2587"/>
                  </a:cubicBezTo>
                  <a:cubicBezTo>
                    <a:pt x="1" y="2317"/>
                    <a:pt x="262" y="2222"/>
                    <a:pt x="537" y="2127"/>
                  </a:cubicBezTo>
                  <a:cubicBezTo>
                    <a:pt x="934" y="1988"/>
                    <a:pt x="1328" y="1847"/>
                    <a:pt x="1721" y="17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4"/>
            <p:cNvSpPr/>
            <p:nvPr/>
          </p:nvSpPr>
          <p:spPr>
            <a:xfrm>
              <a:off x="5172649" y="3881029"/>
              <a:ext cx="208994" cy="305816"/>
            </a:xfrm>
            <a:custGeom>
              <a:avLst/>
              <a:gdLst/>
              <a:ahLst/>
              <a:cxnLst/>
              <a:rect l="l" t="t" r="r" b="b"/>
              <a:pathLst>
                <a:path w="3050" h="4463" extrusionOk="0">
                  <a:moveTo>
                    <a:pt x="655" y="4023"/>
                  </a:moveTo>
                  <a:cubicBezTo>
                    <a:pt x="795" y="3987"/>
                    <a:pt x="891" y="3963"/>
                    <a:pt x="987" y="3938"/>
                  </a:cubicBezTo>
                  <a:cubicBezTo>
                    <a:pt x="847" y="3868"/>
                    <a:pt x="729" y="3872"/>
                    <a:pt x="655" y="4023"/>
                  </a:cubicBezTo>
                  <a:close/>
                  <a:moveTo>
                    <a:pt x="2137" y="2934"/>
                  </a:moveTo>
                  <a:cubicBezTo>
                    <a:pt x="2144" y="2956"/>
                    <a:pt x="2152" y="2978"/>
                    <a:pt x="2158" y="3000"/>
                  </a:cubicBezTo>
                  <a:cubicBezTo>
                    <a:pt x="2294" y="2979"/>
                    <a:pt x="2429" y="2957"/>
                    <a:pt x="2564" y="2936"/>
                  </a:cubicBezTo>
                  <a:cubicBezTo>
                    <a:pt x="2559" y="2912"/>
                    <a:pt x="2554" y="2887"/>
                    <a:pt x="2551" y="2863"/>
                  </a:cubicBezTo>
                  <a:cubicBezTo>
                    <a:pt x="2413" y="2887"/>
                    <a:pt x="2275" y="2911"/>
                    <a:pt x="2137" y="2934"/>
                  </a:cubicBezTo>
                  <a:close/>
                  <a:moveTo>
                    <a:pt x="249" y="4129"/>
                  </a:moveTo>
                  <a:cubicBezTo>
                    <a:pt x="192" y="4073"/>
                    <a:pt x="72" y="3994"/>
                    <a:pt x="93" y="3962"/>
                  </a:cubicBezTo>
                  <a:cubicBezTo>
                    <a:pt x="146" y="3884"/>
                    <a:pt x="247" y="3790"/>
                    <a:pt x="357" y="3765"/>
                  </a:cubicBezTo>
                  <a:cubicBezTo>
                    <a:pt x="697" y="3683"/>
                    <a:pt x="1050" y="3632"/>
                    <a:pt x="1399" y="3569"/>
                  </a:cubicBezTo>
                  <a:cubicBezTo>
                    <a:pt x="1527" y="3545"/>
                    <a:pt x="1654" y="3521"/>
                    <a:pt x="1777" y="3469"/>
                  </a:cubicBezTo>
                  <a:cubicBezTo>
                    <a:pt x="1216" y="3367"/>
                    <a:pt x="695" y="3594"/>
                    <a:pt x="131" y="3584"/>
                  </a:cubicBezTo>
                  <a:cubicBezTo>
                    <a:pt x="23" y="3451"/>
                    <a:pt x="77" y="3365"/>
                    <a:pt x="279" y="3325"/>
                  </a:cubicBezTo>
                  <a:cubicBezTo>
                    <a:pt x="452" y="3290"/>
                    <a:pt x="630" y="3269"/>
                    <a:pt x="804" y="3238"/>
                  </a:cubicBezTo>
                  <a:cubicBezTo>
                    <a:pt x="931" y="3214"/>
                    <a:pt x="1055" y="3183"/>
                    <a:pt x="1164" y="3103"/>
                  </a:cubicBezTo>
                  <a:cubicBezTo>
                    <a:pt x="812" y="3125"/>
                    <a:pt x="461" y="3146"/>
                    <a:pt x="109" y="3167"/>
                  </a:cubicBezTo>
                  <a:cubicBezTo>
                    <a:pt x="96" y="2967"/>
                    <a:pt x="92" y="2967"/>
                    <a:pt x="419" y="2802"/>
                  </a:cubicBezTo>
                  <a:cubicBezTo>
                    <a:pt x="299" y="2764"/>
                    <a:pt x="262" y="2732"/>
                    <a:pt x="97" y="2703"/>
                  </a:cubicBezTo>
                  <a:cubicBezTo>
                    <a:pt x="95" y="2468"/>
                    <a:pt x="94" y="2236"/>
                    <a:pt x="93" y="1966"/>
                  </a:cubicBezTo>
                  <a:cubicBezTo>
                    <a:pt x="588" y="1803"/>
                    <a:pt x="1309" y="1840"/>
                    <a:pt x="1931" y="1691"/>
                  </a:cubicBezTo>
                  <a:cubicBezTo>
                    <a:pt x="1786" y="1550"/>
                    <a:pt x="1611" y="1587"/>
                    <a:pt x="1448" y="1606"/>
                  </a:cubicBezTo>
                  <a:cubicBezTo>
                    <a:pt x="1093" y="1647"/>
                    <a:pt x="741" y="1699"/>
                    <a:pt x="387" y="1743"/>
                  </a:cubicBezTo>
                  <a:cubicBezTo>
                    <a:pt x="307" y="1754"/>
                    <a:pt x="225" y="1753"/>
                    <a:pt x="147" y="1757"/>
                  </a:cubicBezTo>
                  <a:cubicBezTo>
                    <a:pt x="51" y="1543"/>
                    <a:pt x="52" y="1527"/>
                    <a:pt x="304" y="1485"/>
                  </a:cubicBezTo>
                  <a:cubicBezTo>
                    <a:pt x="708" y="1419"/>
                    <a:pt x="1117" y="1368"/>
                    <a:pt x="1523" y="1309"/>
                  </a:cubicBezTo>
                  <a:cubicBezTo>
                    <a:pt x="1601" y="1298"/>
                    <a:pt x="1677" y="1279"/>
                    <a:pt x="1806" y="1256"/>
                  </a:cubicBezTo>
                  <a:cubicBezTo>
                    <a:pt x="1494" y="1092"/>
                    <a:pt x="1218" y="1193"/>
                    <a:pt x="949" y="1221"/>
                  </a:cubicBezTo>
                  <a:cubicBezTo>
                    <a:pt x="678" y="1248"/>
                    <a:pt x="408" y="1278"/>
                    <a:pt x="129" y="1311"/>
                  </a:cubicBezTo>
                  <a:cubicBezTo>
                    <a:pt x="20" y="1160"/>
                    <a:pt x="63" y="1063"/>
                    <a:pt x="269" y="1021"/>
                  </a:cubicBezTo>
                  <a:cubicBezTo>
                    <a:pt x="452" y="984"/>
                    <a:pt x="637" y="982"/>
                    <a:pt x="818" y="866"/>
                  </a:cubicBezTo>
                  <a:cubicBezTo>
                    <a:pt x="582" y="867"/>
                    <a:pt x="345" y="868"/>
                    <a:pt x="109" y="869"/>
                  </a:cubicBezTo>
                  <a:cubicBezTo>
                    <a:pt x="30" y="753"/>
                    <a:pt x="58" y="660"/>
                    <a:pt x="260" y="634"/>
                  </a:cubicBezTo>
                  <a:cubicBezTo>
                    <a:pt x="573" y="595"/>
                    <a:pt x="888" y="582"/>
                    <a:pt x="1202" y="544"/>
                  </a:cubicBezTo>
                  <a:cubicBezTo>
                    <a:pt x="1330" y="528"/>
                    <a:pt x="1458" y="503"/>
                    <a:pt x="1582" y="456"/>
                  </a:cubicBezTo>
                  <a:cubicBezTo>
                    <a:pt x="1085" y="270"/>
                    <a:pt x="593" y="574"/>
                    <a:pt x="100" y="453"/>
                  </a:cubicBezTo>
                  <a:cubicBezTo>
                    <a:pt x="8" y="306"/>
                    <a:pt x="91" y="235"/>
                    <a:pt x="298" y="207"/>
                  </a:cubicBezTo>
                  <a:cubicBezTo>
                    <a:pt x="788" y="143"/>
                    <a:pt x="1274" y="74"/>
                    <a:pt x="1764" y="12"/>
                  </a:cubicBezTo>
                  <a:cubicBezTo>
                    <a:pt x="1855" y="0"/>
                    <a:pt x="1954" y="12"/>
                    <a:pt x="2048" y="21"/>
                  </a:cubicBezTo>
                  <a:cubicBezTo>
                    <a:pt x="2263" y="42"/>
                    <a:pt x="2476" y="73"/>
                    <a:pt x="2692" y="88"/>
                  </a:cubicBezTo>
                  <a:cubicBezTo>
                    <a:pt x="2830" y="98"/>
                    <a:pt x="3011" y="77"/>
                    <a:pt x="3014" y="204"/>
                  </a:cubicBezTo>
                  <a:cubicBezTo>
                    <a:pt x="3016" y="272"/>
                    <a:pt x="2877" y="343"/>
                    <a:pt x="2796" y="417"/>
                  </a:cubicBezTo>
                  <a:cubicBezTo>
                    <a:pt x="2796" y="417"/>
                    <a:pt x="2856" y="425"/>
                    <a:pt x="2886" y="451"/>
                  </a:cubicBezTo>
                  <a:cubicBezTo>
                    <a:pt x="2941" y="498"/>
                    <a:pt x="3023" y="564"/>
                    <a:pt x="3009" y="609"/>
                  </a:cubicBezTo>
                  <a:cubicBezTo>
                    <a:pt x="2997" y="652"/>
                    <a:pt x="2882" y="697"/>
                    <a:pt x="2801" y="709"/>
                  </a:cubicBezTo>
                  <a:cubicBezTo>
                    <a:pt x="2619" y="738"/>
                    <a:pt x="2431" y="745"/>
                    <a:pt x="2245" y="762"/>
                  </a:cubicBezTo>
                  <a:cubicBezTo>
                    <a:pt x="2249" y="795"/>
                    <a:pt x="2253" y="828"/>
                    <a:pt x="2257" y="862"/>
                  </a:cubicBezTo>
                  <a:cubicBezTo>
                    <a:pt x="2428" y="875"/>
                    <a:pt x="2598" y="888"/>
                    <a:pt x="2769" y="898"/>
                  </a:cubicBezTo>
                  <a:cubicBezTo>
                    <a:pt x="2901" y="907"/>
                    <a:pt x="3029" y="928"/>
                    <a:pt x="3020" y="1044"/>
                  </a:cubicBezTo>
                  <a:cubicBezTo>
                    <a:pt x="3012" y="1139"/>
                    <a:pt x="2904" y="1165"/>
                    <a:pt x="2781" y="1170"/>
                  </a:cubicBezTo>
                  <a:cubicBezTo>
                    <a:pt x="2645" y="1174"/>
                    <a:pt x="2510" y="1185"/>
                    <a:pt x="2349" y="1194"/>
                  </a:cubicBezTo>
                  <a:cubicBezTo>
                    <a:pt x="2408" y="1329"/>
                    <a:pt x="2541" y="1338"/>
                    <a:pt x="2677" y="1347"/>
                  </a:cubicBezTo>
                  <a:cubicBezTo>
                    <a:pt x="2807" y="1356"/>
                    <a:pt x="2987" y="1318"/>
                    <a:pt x="3017" y="1451"/>
                  </a:cubicBezTo>
                  <a:cubicBezTo>
                    <a:pt x="3050" y="1599"/>
                    <a:pt x="2893" y="1652"/>
                    <a:pt x="2709" y="1673"/>
                  </a:cubicBezTo>
                  <a:cubicBezTo>
                    <a:pt x="2862" y="1673"/>
                    <a:pt x="3015" y="1679"/>
                    <a:pt x="3025" y="1816"/>
                  </a:cubicBezTo>
                  <a:cubicBezTo>
                    <a:pt x="3033" y="1930"/>
                    <a:pt x="2907" y="1959"/>
                    <a:pt x="2775" y="1970"/>
                  </a:cubicBezTo>
                  <a:cubicBezTo>
                    <a:pt x="2611" y="1983"/>
                    <a:pt x="2448" y="1995"/>
                    <a:pt x="2270" y="2061"/>
                  </a:cubicBezTo>
                  <a:cubicBezTo>
                    <a:pt x="2361" y="2078"/>
                    <a:pt x="2450" y="2104"/>
                    <a:pt x="2543" y="2113"/>
                  </a:cubicBezTo>
                  <a:cubicBezTo>
                    <a:pt x="2638" y="2122"/>
                    <a:pt x="2744" y="2101"/>
                    <a:pt x="2831" y="2121"/>
                  </a:cubicBezTo>
                  <a:cubicBezTo>
                    <a:pt x="2906" y="2138"/>
                    <a:pt x="3015" y="2197"/>
                    <a:pt x="3014" y="2236"/>
                  </a:cubicBezTo>
                  <a:cubicBezTo>
                    <a:pt x="3014" y="2283"/>
                    <a:pt x="2924" y="2360"/>
                    <a:pt x="2853" y="2374"/>
                  </a:cubicBezTo>
                  <a:cubicBezTo>
                    <a:pt x="2709" y="2403"/>
                    <a:pt x="2553" y="2404"/>
                    <a:pt x="2401" y="2416"/>
                  </a:cubicBezTo>
                  <a:cubicBezTo>
                    <a:pt x="2280" y="2425"/>
                    <a:pt x="2145" y="2370"/>
                    <a:pt x="2137" y="2603"/>
                  </a:cubicBezTo>
                  <a:cubicBezTo>
                    <a:pt x="2286" y="2602"/>
                    <a:pt x="2431" y="2602"/>
                    <a:pt x="2574" y="2600"/>
                  </a:cubicBezTo>
                  <a:cubicBezTo>
                    <a:pt x="2709" y="2600"/>
                    <a:pt x="2845" y="2599"/>
                    <a:pt x="3009" y="2599"/>
                  </a:cubicBezTo>
                  <a:cubicBezTo>
                    <a:pt x="3009" y="2714"/>
                    <a:pt x="3014" y="2867"/>
                    <a:pt x="3009" y="2994"/>
                  </a:cubicBezTo>
                  <a:cubicBezTo>
                    <a:pt x="3006" y="3112"/>
                    <a:pt x="2996" y="3218"/>
                    <a:pt x="2988" y="3328"/>
                  </a:cubicBezTo>
                  <a:cubicBezTo>
                    <a:pt x="3009" y="3497"/>
                    <a:pt x="3031" y="3661"/>
                    <a:pt x="3048" y="3802"/>
                  </a:cubicBezTo>
                  <a:cubicBezTo>
                    <a:pt x="2969" y="3839"/>
                    <a:pt x="2948" y="3858"/>
                    <a:pt x="2925" y="3859"/>
                  </a:cubicBezTo>
                  <a:cubicBezTo>
                    <a:pt x="2608" y="3871"/>
                    <a:pt x="2277" y="3847"/>
                    <a:pt x="1978" y="3903"/>
                  </a:cubicBezTo>
                  <a:cubicBezTo>
                    <a:pt x="1695" y="3956"/>
                    <a:pt x="1452" y="4108"/>
                    <a:pt x="1177" y="4193"/>
                  </a:cubicBezTo>
                  <a:cubicBezTo>
                    <a:pt x="851" y="4295"/>
                    <a:pt x="509" y="4372"/>
                    <a:pt x="166" y="4462"/>
                  </a:cubicBezTo>
                  <a:cubicBezTo>
                    <a:pt x="0" y="4309"/>
                    <a:pt x="106" y="4216"/>
                    <a:pt x="249" y="41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4"/>
            <p:cNvSpPr/>
            <p:nvPr/>
          </p:nvSpPr>
          <p:spPr>
            <a:xfrm>
              <a:off x="5166413" y="3080139"/>
              <a:ext cx="217765" cy="306021"/>
            </a:xfrm>
            <a:custGeom>
              <a:avLst/>
              <a:gdLst/>
              <a:ahLst/>
              <a:cxnLst/>
              <a:rect l="l" t="t" r="r" b="b"/>
              <a:pathLst>
                <a:path w="3178" h="4466" extrusionOk="0">
                  <a:moveTo>
                    <a:pt x="710" y="4033"/>
                  </a:moveTo>
                  <a:cubicBezTo>
                    <a:pt x="841" y="3997"/>
                    <a:pt x="942" y="3969"/>
                    <a:pt x="1043" y="3940"/>
                  </a:cubicBezTo>
                  <a:cubicBezTo>
                    <a:pt x="880" y="3880"/>
                    <a:pt x="757" y="3879"/>
                    <a:pt x="710" y="4033"/>
                  </a:cubicBezTo>
                  <a:close/>
                  <a:moveTo>
                    <a:pt x="2176" y="2936"/>
                  </a:moveTo>
                  <a:cubicBezTo>
                    <a:pt x="2189" y="2962"/>
                    <a:pt x="2202" y="2987"/>
                    <a:pt x="2215" y="3013"/>
                  </a:cubicBezTo>
                  <a:cubicBezTo>
                    <a:pt x="2349" y="2986"/>
                    <a:pt x="2481" y="2961"/>
                    <a:pt x="2614" y="2934"/>
                  </a:cubicBezTo>
                  <a:cubicBezTo>
                    <a:pt x="2609" y="2916"/>
                    <a:pt x="2602" y="2897"/>
                    <a:pt x="2595" y="2879"/>
                  </a:cubicBezTo>
                  <a:cubicBezTo>
                    <a:pt x="2455" y="2897"/>
                    <a:pt x="2316" y="2917"/>
                    <a:pt x="2176" y="2936"/>
                  </a:cubicBezTo>
                  <a:close/>
                  <a:moveTo>
                    <a:pt x="329" y="4121"/>
                  </a:moveTo>
                  <a:cubicBezTo>
                    <a:pt x="259" y="4073"/>
                    <a:pt x="134" y="4022"/>
                    <a:pt x="138" y="3979"/>
                  </a:cubicBezTo>
                  <a:cubicBezTo>
                    <a:pt x="146" y="3916"/>
                    <a:pt x="229" y="3840"/>
                    <a:pt x="310" y="3801"/>
                  </a:cubicBezTo>
                  <a:cubicBezTo>
                    <a:pt x="410" y="3754"/>
                    <a:pt x="538" y="3734"/>
                    <a:pt x="658" y="3713"/>
                  </a:cubicBezTo>
                  <a:cubicBezTo>
                    <a:pt x="1046" y="3643"/>
                    <a:pt x="1435" y="3578"/>
                    <a:pt x="1829" y="3509"/>
                  </a:cubicBezTo>
                  <a:cubicBezTo>
                    <a:pt x="1755" y="3388"/>
                    <a:pt x="1623" y="3416"/>
                    <a:pt x="1507" y="3432"/>
                  </a:cubicBezTo>
                  <a:cubicBezTo>
                    <a:pt x="1194" y="3472"/>
                    <a:pt x="884" y="3520"/>
                    <a:pt x="571" y="3562"/>
                  </a:cubicBezTo>
                  <a:cubicBezTo>
                    <a:pt x="440" y="3579"/>
                    <a:pt x="306" y="3585"/>
                    <a:pt x="175" y="3595"/>
                  </a:cubicBezTo>
                  <a:cubicBezTo>
                    <a:pt x="57" y="3396"/>
                    <a:pt x="222" y="3347"/>
                    <a:pt x="407" y="3315"/>
                  </a:cubicBezTo>
                  <a:cubicBezTo>
                    <a:pt x="671" y="3268"/>
                    <a:pt x="937" y="3226"/>
                    <a:pt x="1203" y="3183"/>
                  </a:cubicBezTo>
                  <a:cubicBezTo>
                    <a:pt x="1199" y="3161"/>
                    <a:pt x="1195" y="3139"/>
                    <a:pt x="1192" y="3118"/>
                  </a:cubicBezTo>
                  <a:cubicBezTo>
                    <a:pt x="853" y="3136"/>
                    <a:pt x="515" y="3153"/>
                    <a:pt x="189" y="3170"/>
                  </a:cubicBezTo>
                  <a:cubicBezTo>
                    <a:pt x="0" y="2939"/>
                    <a:pt x="334" y="2932"/>
                    <a:pt x="466" y="2811"/>
                  </a:cubicBezTo>
                  <a:cubicBezTo>
                    <a:pt x="351" y="2772"/>
                    <a:pt x="252" y="2737"/>
                    <a:pt x="102" y="2685"/>
                  </a:cubicBezTo>
                  <a:cubicBezTo>
                    <a:pt x="127" y="2558"/>
                    <a:pt x="156" y="2419"/>
                    <a:pt x="181" y="2279"/>
                  </a:cubicBezTo>
                  <a:cubicBezTo>
                    <a:pt x="188" y="2245"/>
                    <a:pt x="187" y="2209"/>
                    <a:pt x="178" y="2175"/>
                  </a:cubicBezTo>
                  <a:cubicBezTo>
                    <a:pt x="125" y="1967"/>
                    <a:pt x="135" y="1949"/>
                    <a:pt x="432" y="1909"/>
                  </a:cubicBezTo>
                  <a:cubicBezTo>
                    <a:pt x="812" y="1858"/>
                    <a:pt x="1195" y="1818"/>
                    <a:pt x="1576" y="1771"/>
                  </a:cubicBezTo>
                  <a:cubicBezTo>
                    <a:pt x="1707" y="1754"/>
                    <a:pt x="1833" y="1728"/>
                    <a:pt x="1982" y="1703"/>
                  </a:cubicBezTo>
                  <a:cubicBezTo>
                    <a:pt x="1811" y="1552"/>
                    <a:pt x="1624" y="1600"/>
                    <a:pt x="1453" y="1620"/>
                  </a:cubicBezTo>
                  <a:cubicBezTo>
                    <a:pt x="1113" y="1659"/>
                    <a:pt x="774" y="1708"/>
                    <a:pt x="433" y="1751"/>
                  </a:cubicBezTo>
                  <a:cubicBezTo>
                    <a:pt x="313" y="1766"/>
                    <a:pt x="167" y="1800"/>
                    <a:pt x="130" y="1675"/>
                  </a:cubicBezTo>
                  <a:cubicBezTo>
                    <a:pt x="91" y="1548"/>
                    <a:pt x="230" y="1509"/>
                    <a:pt x="376" y="1489"/>
                  </a:cubicBezTo>
                  <a:cubicBezTo>
                    <a:pt x="715" y="1442"/>
                    <a:pt x="1054" y="1397"/>
                    <a:pt x="1394" y="1349"/>
                  </a:cubicBezTo>
                  <a:cubicBezTo>
                    <a:pt x="1526" y="1331"/>
                    <a:pt x="1658" y="1306"/>
                    <a:pt x="1807" y="1280"/>
                  </a:cubicBezTo>
                  <a:cubicBezTo>
                    <a:pt x="1736" y="1159"/>
                    <a:pt x="1605" y="1168"/>
                    <a:pt x="1491" y="1180"/>
                  </a:cubicBezTo>
                  <a:cubicBezTo>
                    <a:pt x="1190" y="1210"/>
                    <a:pt x="892" y="1254"/>
                    <a:pt x="591" y="1287"/>
                  </a:cubicBezTo>
                  <a:cubicBezTo>
                    <a:pt x="448" y="1303"/>
                    <a:pt x="300" y="1312"/>
                    <a:pt x="112" y="1324"/>
                  </a:cubicBezTo>
                  <a:cubicBezTo>
                    <a:pt x="154" y="938"/>
                    <a:pt x="637" y="1054"/>
                    <a:pt x="863" y="937"/>
                  </a:cubicBezTo>
                  <a:cubicBezTo>
                    <a:pt x="629" y="938"/>
                    <a:pt x="401" y="940"/>
                    <a:pt x="168" y="940"/>
                  </a:cubicBezTo>
                  <a:cubicBezTo>
                    <a:pt x="73" y="708"/>
                    <a:pt x="150" y="689"/>
                    <a:pt x="354" y="665"/>
                  </a:cubicBezTo>
                  <a:cubicBezTo>
                    <a:pt x="639" y="630"/>
                    <a:pt x="927" y="588"/>
                    <a:pt x="1213" y="554"/>
                  </a:cubicBezTo>
                  <a:cubicBezTo>
                    <a:pt x="1346" y="539"/>
                    <a:pt x="1478" y="520"/>
                    <a:pt x="1639" y="499"/>
                  </a:cubicBezTo>
                  <a:cubicBezTo>
                    <a:pt x="1509" y="346"/>
                    <a:pt x="1344" y="380"/>
                    <a:pt x="1192" y="396"/>
                  </a:cubicBezTo>
                  <a:cubicBezTo>
                    <a:pt x="933" y="422"/>
                    <a:pt x="675" y="460"/>
                    <a:pt x="415" y="484"/>
                  </a:cubicBezTo>
                  <a:cubicBezTo>
                    <a:pt x="298" y="495"/>
                    <a:pt x="145" y="514"/>
                    <a:pt x="121" y="388"/>
                  </a:cubicBezTo>
                  <a:cubicBezTo>
                    <a:pt x="98" y="255"/>
                    <a:pt x="245" y="234"/>
                    <a:pt x="387" y="214"/>
                  </a:cubicBezTo>
                  <a:cubicBezTo>
                    <a:pt x="848" y="151"/>
                    <a:pt x="1310" y="87"/>
                    <a:pt x="1771" y="25"/>
                  </a:cubicBezTo>
                  <a:cubicBezTo>
                    <a:pt x="1838" y="15"/>
                    <a:pt x="1910" y="1"/>
                    <a:pt x="1974" y="9"/>
                  </a:cubicBezTo>
                  <a:cubicBezTo>
                    <a:pt x="2308" y="52"/>
                    <a:pt x="2641" y="101"/>
                    <a:pt x="2997" y="151"/>
                  </a:cubicBezTo>
                  <a:cubicBezTo>
                    <a:pt x="3104" y="280"/>
                    <a:pt x="3000" y="357"/>
                    <a:pt x="2741" y="402"/>
                  </a:cubicBezTo>
                  <a:cubicBezTo>
                    <a:pt x="2947" y="464"/>
                    <a:pt x="3106" y="518"/>
                    <a:pt x="2982" y="706"/>
                  </a:cubicBezTo>
                  <a:cubicBezTo>
                    <a:pt x="2878" y="712"/>
                    <a:pt x="2746" y="716"/>
                    <a:pt x="2614" y="730"/>
                  </a:cubicBezTo>
                  <a:cubicBezTo>
                    <a:pt x="2501" y="742"/>
                    <a:pt x="2389" y="767"/>
                    <a:pt x="2280" y="834"/>
                  </a:cubicBezTo>
                  <a:cubicBezTo>
                    <a:pt x="2351" y="856"/>
                    <a:pt x="2419" y="889"/>
                    <a:pt x="2493" y="898"/>
                  </a:cubicBezTo>
                  <a:cubicBezTo>
                    <a:pt x="2587" y="911"/>
                    <a:pt x="2686" y="902"/>
                    <a:pt x="2783" y="908"/>
                  </a:cubicBezTo>
                  <a:cubicBezTo>
                    <a:pt x="2909" y="916"/>
                    <a:pt x="3039" y="926"/>
                    <a:pt x="3030" y="1052"/>
                  </a:cubicBezTo>
                  <a:cubicBezTo>
                    <a:pt x="3023" y="1160"/>
                    <a:pt x="2911" y="1168"/>
                    <a:pt x="2798" y="1177"/>
                  </a:cubicBezTo>
                  <a:cubicBezTo>
                    <a:pt x="2666" y="1187"/>
                    <a:pt x="2535" y="1197"/>
                    <a:pt x="2377" y="1209"/>
                  </a:cubicBezTo>
                  <a:cubicBezTo>
                    <a:pt x="2523" y="1416"/>
                    <a:pt x="2795" y="1318"/>
                    <a:pt x="2973" y="1383"/>
                  </a:cubicBezTo>
                  <a:cubicBezTo>
                    <a:pt x="3036" y="1591"/>
                    <a:pt x="3036" y="1591"/>
                    <a:pt x="2733" y="1687"/>
                  </a:cubicBezTo>
                  <a:cubicBezTo>
                    <a:pt x="2958" y="1681"/>
                    <a:pt x="3093" y="1730"/>
                    <a:pt x="3000" y="1942"/>
                  </a:cubicBezTo>
                  <a:cubicBezTo>
                    <a:pt x="2787" y="1968"/>
                    <a:pt x="2553" y="1998"/>
                    <a:pt x="2318" y="2026"/>
                  </a:cubicBezTo>
                  <a:cubicBezTo>
                    <a:pt x="2316" y="2045"/>
                    <a:pt x="2314" y="2062"/>
                    <a:pt x="2311" y="2080"/>
                  </a:cubicBezTo>
                  <a:cubicBezTo>
                    <a:pt x="2421" y="2095"/>
                    <a:pt x="2530" y="2113"/>
                    <a:pt x="2642" y="2122"/>
                  </a:cubicBezTo>
                  <a:cubicBezTo>
                    <a:pt x="2749" y="2131"/>
                    <a:pt x="2859" y="2128"/>
                    <a:pt x="2981" y="2132"/>
                  </a:cubicBezTo>
                  <a:cubicBezTo>
                    <a:pt x="3076" y="2265"/>
                    <a:pt x="3065" y="2357"/>
                    <a:pt x="2832" y="2383"/>
                  </a:cubicBezTo>
                  <a:cubicBezTo>
                    <a:pt x="2696" y="2398"/>
                    <a:pt x="2554" y="2389"/>
                    <a:pt x="2420" y="2408"/>
                  </a:cubicBezTo>
                  <a:cubicBezTo>
                    <a:pt x="2329" y="2420"/>
                    <a:pt x="2245" y="2452"/>
                    <a:pt x="2158" y="2480"/>
                  </a:cubicBezTo>
                  <a:cubicBezTo>
                    <a:pt x="2169" y="2511"/>
                    <a:pt x="2179" y="2557"/>
                    <a:pt x="2190" y="2557"/>
                  </a:cubicBezTo>
                  <a:cubicBezTo>
                    <a:pt x="2462" y="2556"/>
                    <a:pt x="2734" y="2555"/>
                    <a:pt x="3030" y="2554"/>
                  </a:cubicBezTo>
                  <a:cubicBezTo>
                    <a:pt x="3031" y="2786"/>
                    <a:pt x="3072" y="3026"/>
                    <a:pt x="3023" y="3234"/>
                  </a:cubicBezTo>
                  <a:cubicBezTo>
                    <a:pt x="2973" y="3437"/>
                    <a:pt x="3178" y="3653"/>
                    <a:pt x="3013" y="3849"/>
                  </a:cubicBezTo>
                  <a:cubicBezTo>
                    <a:pt x="2999" y="3854"/>
                    <a:pt x="2988" y="3862"/>
                    <a:pt x="2974" y="3863"/>
                  </a:cubicBezTo>
                  <a:cubicBezTo>
                    <a:pt x="2646" y="3879"/>
                    <a:pt x="2305" y="3860"/>
                    <a:pt x="1994" y="3921"/>
                  </a:cubicBezTo>
                  <a:cubicBezTo>
                    <a:pt x="1698" y="3979"/>
                    <a:pt x="1442" y="4133"/>
                    <a:pt x="1155" y="4221"/>
                  </a:cubicBezTo>
                  <a:cubicBezTo>
                    <a:pt x="844" y="4316"/>
                    <a:pt x="516" y="4386"/>
                    <a:pt x="198" y="4466"/>
                  </a:cubicBezTo>
                  <a:cubicBezTo>
                    <a:pt x="39" y="4285"/>
                    <a:pt x="201" y="4206"/>
                    <a:pt x="329" y="41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4"/>
            <p:cNvSpPr/>
            <p:nvPr/>
          </p:nvSpPr>
          <p:spPr>
            <a:xfrm>
              <a:off x="5160932" y="2295898"/>
              <a:ext cx="224548" cy="290193"/>
            </a:xfrm>
            <a:custGeom>
              <a:avLst/>
              <a:gdLst/>
              <a:ahLst/>
              <a:cxnLst/>
              <a:rect l="l" t="t" r="r" b="b"/>
              <a:pathLst>
                <a:path w="3277" h="4235" extrusionOk="0">
                  <a:moveTo>
                    <a:pt x="2626" y="2697"/>
                  </a:moveTo>
                  <a:cubicBezTo>
                    <a:pt x="2619" y="2678"/>
                    <a:pt x="2611" y="2658"/>
                    <a:pt x="2603" y="2639"/>
                  </a:cubicBezTo>
                  <a:cubicBezTo>
                    <a:pt x="2467" y="2661"/>
                    <a:pt x="2330" y="2682"/>
                    <a:pt x="2194" y="2703"/>
                  </a:cubicBezTo>
                  <a:cubicBezTo>
                    <a:pt x="2207" y="2729"/>
                    <a:pt x="2221" y="2754"/>
                    <a:pt x="2234" y="2779"/>
                  </a:cubicBezTo>
                  <a:cubicBezTo>
                    <a:pt x="2364" y="2752"/>
                    <a:pt x="2496" y="2724"/>
                    <a:pt x="2626" y="2697"/>
                  </a:cubicBezTo>
                  <a:close/>
                  <a:moveTo>
                    <a:pt x="1077" y="3702"/>
                  </a:moveTo>
                  <a:cubicBezTo>
                    <a:pt x="1066" y="3682"/>
                    <a:pt x="1055" y="3661"/>
                    <a:pt x="1044" y="3640"/>
                  </a:cubicBezTo>
                  <a:cubicBezTo>
                    <a:pt x="939" y="3667"/>
                    <a:pt x="834" y="3693"/>
                    <a:pt x="729" y="3720"/>
                  </a:cubicBezTo>
                  <a:cubicBezTo>
                    <a:pt x="741" y="3742"/>
                    <a:pt x="753" y="3766"/>
                    <a:pt x="767" y="3789"/>
                  </a:cubicBezTo>
                  <a:cubicBezTo>
                    <a:pt x="870" y="3759"/>
                    <a:pt x="974" y="3731"/>
                    <a:pt x="1077" y="3702"/>
                  </a:cubicBezTo>
                  <a:close/>
                  <a:moveTo>
                    <a:pt x="3061" y="3215"/>
                  </a:moveTo>
                  <a:cubicBezTo>
                    <a:pt x="3183" y="3343"/>
                    <a:pt x="3150" y="3478"/>
                    <a:pt x="3069" y="3609"/>
                  </a:cubicBezTo>
                  <a:cubicBezTo>
                    <a:pt x="3040" y="3620"/>
                    <a:pt x="3030" y="3628"/>
                    <a:pt x="3018" y="3629"/>
                  </a:cubicBezTo>
                  <a:cubicBezTo>
                    <a:pt x="2688" y="3643"/>
                    <a:pt x="2344" y="3620"/>
                    <a:pt x="2033" y="3681"/>
                  </a:cubicBezTo>
                  <a:cubicBezTo>
                    <a:pt x="1723" y="3742"/>
                    <a:pt x="1455" y="3899"/>
                    <a:pt x="1156" y="3994"/>
                  </a:cubicBezTo>
                  <a:cubicBezTo>
                    <a:pt x="855" y="4088"/>
                    <a:pt x="537" y="4156"/>
                    <a:pt x="229" y="4235"/>
                  </a:cubicBezTo>
                  <a:cubicBezTo>
                    <a:pt x="61" y="4078"/>
                    <a:pt x="180" y="3986"/>
                    <a:pt x="316" y="3903"/>
                  </a:cubicBezTo>
                  <a:cubicBezTo>
                    <a:pt x="255" y="3843"/>
                    <a:pt x="157" y="3787"/>
                    <a:pt x="153" y="3728"/>
                  </a:cubicBezTo>
                  <a:cubicBezTo>
                    <a:pt x="150" y="3678"/>
                    <a:pt x="242" y="3607"/>
                    <a:pt x="318" y="3577"/>
                  </a:cubicBezTo>
                  <a:cubicBezTo>
                    <a:pt x="435" y="3530"/>
                    <a:pt x="571" y="3501"/>
                    <a:pt x="703" y="3477"/>
                  </a:cubicBezTo>
                  <a:cubicBezTo>
                    <a:pt x="1086" y="3406"/>
                    <a:pt x="1472" y="3341"/>
                    <a:pt x="1856" y="3274"/>
                  </a:cubicBezTo>
                  <a:cubicBezTo>
                    <a:pt x="1853" y="3254"/>
                    <a:pt x="1848" y="3234"/>
                    <a:pt x="1845" y="3215"/>
                  </a:cubicBezTo>
                  <a:cubicBezTo>
                    <a:pt x="1280" y="3140"/>
                    <a:pt x="745" y="3375"/>
                    <a:pt x="192" y="3359"/>
                  </a:cubicBezTo>
                  <a:cubicBezTo>
                    <a:pt x="100" y="3218"/>
                    <a:pt x="148" y="3135"/>
                    <a:pt x="337" y="3101"/>
                  </a:cubicBezTo>
                  <a:cubicBezTo>
                    <a:pt x="511" y="3068"/>
                    <a:pt x="687" y="3045"/>
                    <a:pt x="861" y="3014"/>
                  </a:cubicBezTo>
                  <a:cubicBezTo>
                    <a:pt x="989" y="2990"/>
                    <a:pt x="1114" y="2958"/>
                    <a:pt x="1226" y="2877"/>
                  </a:cubicBezTo>
                  <a:cubicBezTo>
                    <a:pt x="878" y="2899"/>
                    <a:pt x="530" y="2921"/>
                    <a:pt x="200" y="2941"/>
                  </a:cubicBezTo>
                  <a:cubicBezTo>
                    <a:pt x="1" y="2693"/>
                    <a:pt x="395" y="2699"/>
                    <a:pt x="489" y="2561"/>
                  </a:cubicBezTo>
                  <a:cubicBezTo>
                    <a:pt x="373" y="2531"/>
                    <a:pt x="274" y="2506"/>
                    <a:pt x="150" y="2474"/>
                  </a:cubicBezTo>
                  <a:cubicBezTo>
                    <a:pt x="149" y="2356"/>
                    <a:pt x="143" y="2231"/>
                    <a:pt x="151" y="2108"/>
                  </a:cubicBezTo>
                  <a:cubicBezTo>
                    <a:pt x="155" y="2064"/>
                    <a:pt x="219" y="2020"/>
                    <a:pt x="218" y="1977"/>
                  </a:cubicBezTo>
                  <a:cubicBezTo>
                    <a:pt x="206" y="1708"/>
                    <a:pt x="202" y="1707"/>
                    <a:pt x="556" y="1663"/>
                  </a:cubicBezTo>
                  <a:cubicBezTo>
                    <a:pt x="1030" y="1603"/>
                    <a:pt x="1504" y="1545"/>
                    <a:pt x="2008" y="1483"/>
                  </a:cubicBezTo>
                  <a:cubicBezTo>
                    <a:pt x="1781" y="1353"/>
                    <a:pt x="1770" y="1349"/>
                    <a:pt x="1522" y="1379"/>
                  </a:cubicBezTo>
                  <a:cubicBezTo>
                    <a:pt x="1183" y="1422"/>
                    <a:pt x="842" y="1467"/>
                    <a:pt x="502" y="1510"/>
                  </a:cubicBezTo>
                  <a:cubicBezTo>
                    <a:pt x="435" y="1519"/>
                    <a:pt x="362" y="1538"/>
                    <a:pt x="299" y="1527"/>
                  </a:cubicBezTo>
                  <a:cubicBezTo>
                    <a:pt x="242" y="1519"/>
                    <a:pt x="167" y="1482"/>
                    <a:pt x="153" y="1447"/>
                  </a:cubicBezTo>
                  <a:cubicBezTo>
                    <a:pt x="137" y="1409"/>
                    <a:pt x="163" y="1340"/>
                    <a:pt x="205" y="1319"/>
                  </a:cubicBezTo>
                  <a:cubicBezTo>
                    <a:pt x="279" y="1281"/>
                    <a:pt x="378" y="1259"/>
                    <a:pt x="471" y="1245"/>
                  </a:cubicBezTo>
                  <a:cubicBezTo>
                    <a:pt x="863" y="1186"/>
                    <a:pt x="1257" y="1133"/>
                    <a:pt x="1650" y="1076"/>
                  </a:cubicBezTo>
                  <a:cubicBezTo>
                    <a:pt x="1710" y="1067"/>
                    <a:pt x="1767" y="1044"/>
                    <a:pt x="1820" y="1002"/>
                  </a:cubicBezTo>
                  <a:cubicBezTo>
                    <a:pt x="1268" y="853"/>
                    <a:pt x="736" y="1101"/>
                    <a:pt x="195" y="1061"/>
                  </a:cubicBezTo>
                  <a:cubicBezTo>
                    <a:pt x="170" y="865"/>
                    <a:pt x="170" y="885"/>
                    <a:pt x="985" y="649"/>
                  </a:cubicBezTo>
                  <a:cubicBezTo>
                    <a:pt x="652" y="650"/>
                    <a:pt x="416" y="652"/>
                    <a:pt x="188" y="653"/>
                  </a:cubicBezTo>
                  <a:cubicBezTo>
                    <a:pt x="106" y="537"/>
                    <a:pt x="182" y="435"/>
                    <a:pt x="368" y="412"/>
                  </a:cubicBezTo>
                  <a:cubicBezTo>
                    <a:pt x="667" y="376"/>
                    <a:pt x="968" y="354"/>
                    <a:pt x="1268" y="318"/>
                  </a:cubicBezTo>
                  <a:cubicBezTo>
                    <a:pt x="1399" y="302"/>
                    <a:pt x="1529" y="279"/>
                    <a:pt x="1685" y="254"/>
                  </a:cubicBezTo>
                  <a:cubicBezTo>
                    <a:pt x="1508" y="107"/>
                    <a:pt x="1330" y="149"/>
                    <a:pt x="1153" y="169"/>
                  </a:cubicBezTo>
                  <a:cubicBezTo>
                    <a:pt x="881" y="200"/>
                    <a:pt x="608" y="233"/>
                    <a:pt x="333" y="247"/>
                  </a:cubicBezTo>
                  <a:cubicBezTo>
                    <a:pt x="278" y="249"/>
                    <a:pt x="194" y="176"/>
                    <a:pt x="165" y="126"/>
                  </a:cubicBezTo>
                  <a:cubicBezTo>
                    <a:pt x="154" y="106"/>
                    <a:pt x="249" y="40"/>
                    <a:pt x="311" y="20"/>
                  </a:cubicBezTo>
                  <a:cubicBezTo>
                    <a:pt x="369" y="1"/>
                    <a:pt x="447" y="14"/>
                    <a:pt x="515" y="14"/>
                  </a:cubicBezTo>
                  <a:cubicBezTo>
                    <a:pt x="1028" y="14"/>
                    <a:pt x="1538" y="15"/>
                    <a:pt x="2050" y="14"/>
                  </a:cubicBezTo>
                  <a:cubicBezTo>
                    <a:pt x="2365" y="14"/>
                    <a:pt x="2680" y="11"/>
                    <a:pt x="3099" y="10"/>
                  </a:cubicBezTo>
                  <a:cubicBezTo>
                    <a:pt x="2962" y="96"/>
                    <a:pt x="2901" y="133"/>
                    <a:pt x="2844" y="170"/>
                  </a:cubicBezTo>
                  <a:cubicBezTo>
                    <a:pt x="3040" y="281"/>
                    <a:pt x="3040" y="281"/>
                    <a:pt x="3019" y="458"/>
                  </a:cubicBezTo>
                  <a:cubicBezTo>
                    <a:pt x="2783" y="486"/>
                    <a:pt x="2545" y="514"/>
                    <a:pt x="2308" y="542"/>
                  </a:cubicBezTo>
                  <a:cubicBezTo>
                    <a:pt x="2306" y="561"/>
                    <a:pt x="2304" y="580"/>
                    <a:pt x="2302" y="599"/>
                  </a:cubicBezTo>
                  <a:cubicBezTo>
                    <a:pt x="2383" y="622"/>
                    <a:pt x="2463" y="655"/>
                    <a:pt x="2549" y="665"/>
                  </a:cubicBezTo>
                  <a:cubicBezTo>
                    <a:pt x="2657" y="680"/>
                    <a:pt x="2776" y="660"/>
                    <a:pt x="2878" y="683"/>
                  </a:cubicBezTo>
                  <a:cubicBezTo>
                    <a:pt x="2950" y="700"/>
                    <a:pt x="3048" y="764"/>
                    <a:pt x="3049" y="807"/>
                  </a:cubicBezTo>
                  <a:cubicBezTo>
                    <a:pt x="3050" y="851"/>
                    <a:pt x="2954" y="921"/>
                    <a:pt x="2883" y="934"/>
                  </a:cubicBezTo>
                  <a:cubicBezTo>
                    <a:pt x="2742" y="961"/>
                    <a:pt x="2587" y="958"/>
                    <a:pt x="2419" y="969"/>
                  </a:cubicBezTo>
                  <a:cubicBezTo>
                    <a:pt x="2539" y="1199"/>
                    <a:pt x="2849" y="1068"/>
                    <a:pt x="3055" y="1174"/>
                  </a:cubicBezTo>
                  <a:cubicBezTo>
                    <a:pt x="3052" y="1223"/>
                    <a:pt x="3076" y="1303"/>
                    <a:pt x="3032" y="1346"/>
                  </a:cubicBezTo>
                  <a:cubicBezTo>
                    <a:pt x="2962" y="1414"/>
                    <a:pt x="2988" y="1441"/>
                    <a:pt x="3036" y="1510"/>
                  </a:cubicBezTo>
                  <a:cubicBezTo>
                    <a:pt x="3138" y="1654"/>
                    <a:pt x="3073" y="1713"/>
                    <a:pt x="2833" y="1744"/>
                  </a:cubicBezTo>
                  <a:cubicBezTo>
                    <a:pt x="2752" y="1754"/>
                    <a:pt x="2668" y="1755"/>
                    <a:pt x="2586" y="1762"/>
                  </a:cubicBezTo>
                  <a:cubicBezTo>
                    <a:pt x="2506" y="1770"/>
                    <a:pt x="2427" y="1780"/>
                    <a:pt x="2319" y="1792"/>
                  </a:cubicBezTo>
                  <a:cubicBezTo>
                    <a:pt x="2526" y="1976"/>
                    <a:pt x="2814" y="1833"/>
                    <a:pt x="3040" y="1923"/>
                  </a:cubicBezTo>
                  <a:cubicBezTo>
                    <a:pt x="3134" y="2051"/>
                    <a:pt x="3086" y="2140"/>
                    <a:pt x="2861" y="2162"/>
                  </a:cubicBezTo>
                  <a:cubicBezTo>
                    <a:pt x="2724" y="2174"/>
                    <a:pt x="2583" y="2175"/>
                    <a:pt x="2448" y="2194"/>
                  </a:cubicBezTo>
                  <a:cubicBezTo>
                    <a:pt x="2357" y="2206"/>
                    <a:pt x="2273" y="2259"/>
                    <a:pt x="2186" y="2287"/>
                  </a:cubicBezTo>
                  <a:cubicBezTo>
                    <a:pt x="2193" y="2312"/>
                    <a:pt x="2200" y="2270"/>
                    <a:pt x="2207" y="2386"/>
                  </a:cubicBezTo>
                  <a:cubicBezTo>
                    <a:pt x="2483" y="2385"/>
                    <a:pt x="2759" y="2384"/>
                    <a:pt x="2985" y="2383"/>
                  </a:cubicBezTo>
                  <a:cubicBezTo>
                    <a:pt x="3216" y="2498"/>
                    <a:pt x="2900" y="2667"/>
                    <a:pt x="3087" y="2799"/>
                  </a:cubicBezTo>
                  <a:cubicBezTo>
                    <a:pt x="3277" y="2934"/>
                    <a:pt x="2911" y="3057"/>
                    <a:pt x="3061" y="32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4"/>
            <p:cNvSpPr/>
            <p:nvPr/>
          </p:nvSpPr>
          <p:spPr>
            <a:xfrm>
              <a:off x="5164906" y="2549158"/>
              <a:ext cx="213859" cy="237156"/>
            </a:xfrm>
            <a:custGeom>
              <a:avLst/>
              <a:gdLst/>
              <a:ahLst/>
              <a:cxnLst/>
              <a:rect l="l" t="t" r="r" b="b"/>
              <a:pathLst>
                <a:path w="3121" h="3461" extrusionOk="0">
                  <a:moveTo>
                    <a:pt x="1113" y="2459"/>
                  </a:moveTo>
                  <a:cubicBezTo>
                    <a:pt x="1385" y="2465"/>
                    <a:pt x="1505" y="2553"/>
                    <a:pt x="1485" y="2738"/>
                  </a:cubicBezTo>
                  <a:cubicBezTo>
                    <a:pt x="1670" y="2620"/>
                    <a:pt x="1854" y="2501"/>
                    <a:pt x="2052" y="2374"/>
                  </a:cubicBezTo>
                  <a:cubicBezTo>
                    <a:pt x="1417" y="2270"/>
                    <a:pt x="1417" y="2270"/>
                    <a:pt x="1113" y="2459"/>
                  </a:cubicBezTo>
                  <a:close/>
                  <a:moveTo>
                    <a:pt x="1666" y="1048"/>
                  </a:moveTo>
                  <a:cubicBezTo>
                    <a:pt x="1754" y="1050"/>
                    <a:pt x="1829" y="1052"/>
                    <a:pt x="1905" y="1054"/>
                  </a:cubicBezTo>
                  <a:cubicBezTo>
                    <a:pt x="1784" y="949"/>
                    <a:pt x="1784" y="949"/>
                    <a:pt x="1666" y="1048"/>
                  </a:cubicBezTo>
                  <a:close/>
                  <a:moveTo>
                    <a:pt x="298" y="1111"/>
                  </a:moveTo>
                  <a:cubicBezTo>
                    <a:pt x="501" y="1031"/>
                    <a:pt x="707" y="955"/>
                    <a:pt x="890" y="838"/>
                  </a:cubicBezTo>
                  <a:cubicBezTo>
                    <a:pt x="645" y="892"/>
                    <a:pt x="400" y="945"/>
                    <a:pt x="149" y="999"/>
                  </a:cubicBezTo>
                  <a:cubicBezTo>
                    <a:pt x="34" y="836"/>
                    <a:pt x="109" y="748"/>
                    <a:pt x="315" y="692"/>
                  </a:cubicBezTo>
                  <a:cubicBezTo>
                    <a:pt x="740" y="576"/>
                    <a:pt x="1164" y="459"/>
                    <a:pt x="1587" y="339"/>
                  </a:cubicBezTo>
                  <a:cubicBezTo>
                    <a:pt x="1763" y="289"/>
                    <a:pt x="1947" y="258"/>
                    <a:pt x="2036" y="106"/>
                  </a:cubicBezTo>
                  <a:cubicBezTo>
                    <a:pt x="2068" y="50"/>
                    <a:pt x="2236" y="9"/>
                    <a:pt x="2345" y="5"/>
                  </a:cubicBezTo>
                  <a:cubicBezTo>
                    <a:pt x="2522" y="0"/>
                    <a:pt x="2702" y="24"/>
                    <a:pt x="2876" y="51"/>
                  </a:cubicBezTo>
                  <a:cubicBezTo>
                    <a:pt x="2943" y="62"/>
                    <a:pt x="3047" y="125"/>
                    <a:pt x="3039" y="152"/>
                  </a:cubicBezTo>
                  <a:cubicBezTo>
                    <a:pt x="3025" y="206"/>
                    <a:pt x="2960" y="270"/>
                    <a:pt x="2890" y="297"/>
                  </a:cubicBezTo>
                  <a:cubicBezTo>
                    <a:pt x="2713" y="365"/>
                    <a:pt x="2521" y="416"/>
                    <a:pt x="2327" y="477"/>
                  </a:cubicBezTo>
                  <a:cubicBezTo>
                    <a:pt x="2538" y="707"/>
                    <a:pt x="2768" y="534"/>
                    <a:pt x="2978" y="530"/>
                  </a:cubicBezTo>
                  <a:cubicBezTo>
                    <a:pt x="3120" y="667"/>
                    <a:pt x="2963" y="747"/>
                    <a:pt x="2880" y="829"/>
                  </a:cubicBezTo>
                  <a:cubicBezTo>
                    <a:pt x="2943" y="910"/>
                    <a:pt x="3051" y="987"/>
                    <a:pt x="3049" y="1063"/>
                  </a:cubicBezTo>
                  <a:cubicBezTo>
                    <a:pt x="3046" y="1188"/>
                    <a:pt x="2868" y="1208"/>
                    <a:pt x="2718" y="1244"/>
                  </a:cubicBezTo>
                  <a:cubicBezTo>
                    <a:pt x="2567" y="1280"/>
                    <a:pt x="2336" y="1254"/>
                    <a:pt x="2305" y="1465"/>
                  </a:cubicBezTo>
                  <a:cubicBezTo>
                    <a:pt x="2546" y="1440"/>
                    <a:pt x="2763" y="1415"/>
                    <a:pt x="3000" y="1391"/>
                  </a:cubicBezTo>
                  <a:cubicBezTo>
                    <a:pt x="3082" y="1588"/>
                    <a:pt x="2936" y="1644"/>
                    <a:pt x="2766" y="1685"/>
                  </a:cubicBezTo>
                  <a:cubicBezTo>
                    <a:pt x="2642" y="1715"/>
                    <a:pt x="2475" y="1724"/>
                    <a:pt x="2454" y="1883"/>
                  </a:cubicBezTo>
                  <a:cubicBezTo>
                    <a:pt x="2633" y="1874"/>
                    <a:pt x="2764" y="1865"/>
                    <a:pt x="2928" y="1855"/>
                  </a:cubicBezTo>
                  <a:cubicBezTo>
                    <a:pt x="2929" y="2126"/>
                    <a:pt x="2931" y="2390"/>
                    <a:pt x="2932" y="2682"/>
                  </a:cubicBezTo>
                  <a:cubicBezTo>
                    <a:pt x="2768" y="2711"/>
                    <a:pt x="2395" y="2741"/>
                    <a:pt x="2112" y="2770"/>
                  </a:cubicBezTo>
                  <a:cubicBezTo>
                    <a:pt x="1961" y="2786"/>
                    <a:pt x="1855" y="2796"/>
                    <a:pt x="1770" y="2913"/>
                  </a:cubicBezTo>
                  <a:cubicBezTo>
                    <a:pt x="1730" y="2968"/>
                    <a:pt x="1635" y="3012"/>
                    <a:pt x="1551" y="3040"/>
                  </a:cubicBezTo>
                  <a:cubicBezTo>
                    <a:pt x="1141" y="3180"/>
                    <a:pt x="727" y="3314"/>
                    <a:pt x="311" y="3446"/>
                  </a:cubicBezTo>
                  <a:cubicBezTo>
                    <a:pt x="266" y="3460"/>
                    <a:pt x="208" y="3453"/>
                    <a:pt x="130" y="3458"/>
                  </a:cubicBezTo>
                  <a:cubicBezTo>
                    <a:pt x="129" y="3262"/>
                    <a:pt x="126" y="3079"/>
                    <a:pt x="129" y="2895"/>
                  </a:cubicBezTo>
                  <a:cubicBezTo>
                    <a:pt x="129" y="2849"/>
                    <a:pt x="176" y="2795"/>
                    <a:pt x="152" y="2760"/>
                  </a:cubicBezTo>
                  <a:cubicBezTo>
                    <a:pt x="8" y="2555"/>
                    <a:pt x="173" y="2453"/>
                    <a:pt x="400" y="2366"/>
                  </a:cubicBezTo>
                  <a:cubicBezTo>
                    <a:pt x="643" y="2274"/>
                    <a:pt x="885" y="2181"/>
                    <a:pt x="1126" y="2086"/>
                  </a:cubicBezTo>
                  <a:cubicBezTo>
                    <a:pt x="1203" y="2054"/>
                    <a:pt x="1272" y="2012"/>
                    <a:pt x="1399" y="1948"/>
                  </a:cubicBezTo>
                  <a:cubicBezTo>
                    <a:pt x="1095" y="1871"/>
                    <a:pt x="937" y="2009"/>
                    <a:pt x="754" y="2060"/>
                  </a:cubicBezTo>
                  <a:cubicBezTo>
                    <a:pt x="553" y="2116"/>
                    <a:pt x="361" y="2187"/>
                    <a:pt x="163" y="2252"/>
                  </a:cubicBezTo>
                  <a:cubicBezTo>
                    <a:pt x="1" y="2046"/>
                    <a:pt x="216" y="1965"/>
                    <a:pt x="371" y="1853"/>
                  </a:cubicBezTo>
                  <a:cubicBezTo>
                    <a:pt x="278" y="1831"/>
                    <a:pt x="157" y="1826"/>
                    <a:pt x="131" y="1790"/>
                  </a:cubicBezTo>
                  <a:cubicBezTo>
                    <a:pt x="96" y="1740"/>
                    <a:pt x="99" y="1647"/>
                    <a:pt x="145" y="1602"/>
                  </a:cubicBezTo>
                  <a:cubicBezTo>
                    <a:pt x="228" y="1522"/>
                    <a:pt x="185" y="1489"/>
                    <a:pt x="125" y="1415"/>
                  </a:cubicBezTo>
                  <a:cubicBezTo>
                    <a:pt x="21" y="1285"/>
                    <a:pt x="90" y="1194"/>
                    <a:pt x="298" y="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4"/>
            <p:cNvSpPr/>
            <p:nvPr/>
          </p:nvSpPr>
          <p:spPr>
            <a:xfrm>
              <a:off x="5168949" y="4149980"/>
              <a:ext cx="217216" cy="240034"/>
            </a:xfrm>
            <a:custGeom>
              <a:avLst/>
              <a:gdLst/>
              <a:ahLst/>
              <a:cxnLst/>
              <a:rect l="l" t="t" r="r" b="b"/>
              <a:pathLst>
                <a:path w="3170" h="3503" extrusionOk="0">
                  <a:moveTo>
                    <a:pt x="2089" y="2381"/>
                  </a:moveTo>
                  <a:cubicBezTo>
                    <a:pt x="1712" y="2253"/>
                    <a:pt x="1378" y="2229"/>
                    <a:pt x="1095" y="2461"/>
                  </a:cubicBezTo>
                  <a:cubicBezTo>
                    <a:pt x="1205" y="2479"/>
                    <a:pt x="1345" y="2474"/>
                    <a:pt x="1417" y="2521"/>
                  </a:cubicBezTo>
                  <a:cubicBezTo>
                    <a:pt x="1484" y="2564"/>
                    <a:pt x="1480" y="2663"/>
                    <a:pt x="1510" y="2747"/>
                  </a:cubicBezTo>
                  <a:cubicBezTo>
                    <a:pt x="1711" y="2620"/>
                    <a:pt x="1897" y="2503"/>
                    <a:pt x="2089" y="2381"/>
                  </a:cubicBezTo>
                  <a:close/>
                  <a:moveTo>
                    <a:pt x="1707" y="1044"/>
                  </a:moveTo>
                  <a:cubicBezTo>
                    <a:pt x="1795" y="1047"/>
                    <a:pt x="1870" y="1050"/>
                    <a:pt x="1946" y="1052"/>
                  </a:cubicBezTo>
                  <a:cubicBezTo>
                    <a:pt x="1829" y="944"/>
                    <a:pt x="1829" y="944"/>
                    <a:pt x="1707" y="1044"/>
                  </a:cubicBezTo>
                  <a:close/>
                  <a:moveTo>
                    <a:pt x="3098" y="2340"/>
                  </a:moveTo>
                  <a:cubicBezTo>
                    <a:pt x="3169" y="2637"/>
                    <a:pt x="3088" y="2687"/>
                    <a:pt x="2656" y="2729"/>
                  </a:cubicBezTo>
                  <a:cubicBezTo>
                    <a:pt x="2546" y="2740"/>
                    <a:pt x="2436" y="2746"/>
                    <a:pt x="2326" y="2756"/>
                  </a:cubicBezTo>
                  <a:cubicBezTo>
                    <a:pt x="2107" y="2772"/>
                    <a:pt x="1877" y="2772"/>
                    <a:pt x="1771" y="2952"/>
                  </a:cubicBezTo>
                  <a:cubicBezTo>
                    <a:pt x="1761" y="2967"/>
                    <a:pt x="1732" y="2981"/>
                    <a:pt x="1708" y="2988"/>
                  </a:cubicBezTo>
                  <a:cubicBezTo>
                    <a:pt x="1214" y="3156"/>
                    <a:pt x="720" y="3321"/>
                    <a:pt x="180" y="3503"/>
                  </a:cubicBezTo>
                  <a:cubicBezTo>
                    <a:pt x="178" y="3257"/>
                    <a:pt x="176" y="3063"/>
                    <a:pt x="178" y="2869"/>
                  </a:cubicBezTo>
                  <a:cubicBezTo>
                    <a:pt x="179" y="2842"/>
                    <a:pt x="225" y="2806"/>
                    <a:pt x="212" y="2788"/>
                  </a:cubicBezTo>
                  <a:cubicBezTo>
                    <a:pt x="0" y="2519"/>
                    <a:pt x="282" y="2426"/>
                    <a:pt x="544" y="2324"/>
                  </a:cubicBezTo>
                  <a:cubicBezTo>
                    <a:pt x="829" y="2212"/>
                    <a:pt x="1112" y="2098"/>
                    <a:pt x="1398" y="1983"/>
                  </a:cubicBezTo>
                  <a:cubicBezTo>
                    <a:pt x="1305" y="1850"/>
                    <a:pt x="1192" y="1915"/>
                    <a:pt x="1107" y="1944"/>
                  </a:cubicBezTo>
                  <a:cubicBezTo>
                    <a:pt x="810" y="2043"/>
                    <a:pt x="519" y="2151"/>
                    <a:pt x="219" y="2258"/>
                  </a:cubicBezTo>
                  <a:cubicBezTo>
                    <a:pt x="26" y="2043"/>
                    <a:pt x="268" y="1961"/>
                    <a:pt x="428" y="1845"/>
                  </a:cubicBezTo>
                  <a:cubicBezTo>
                    <a:pt x="320" y="1830"/>
                    <a:pt x="246" y="1821"/>
                    <a:pt x="160" y="1810"/>
                  </a:cubicBezTo>
                  <a:cubicBezTo>
                    <a:pt x="152" y="1772"/>
                    <a:pt x="126" y="1730"/>
                    <a:pt x="142" y="1698"/>
                  </a:cubicBezTo>
                  <a:cubicBezTo>
                    <a:pt x="200" y="1581"/>
                    <a:pt x="270" y="1482"/>
                    <a:pt x="147" y="1350"/>
                  </a:cubicBezTo>
                  <a:cubicBezTo>
                    <a:pt x="72" y="1272"/>
                    <a:pt x="158" y="1169"/>
                    <a:pt x="309" y="1117"/>
                  </a:cubicBezTo>
                  <a:cubicBezTo>
                    <a:pt x="528" y="1042"/>
                    <a:pt x="738" y="957"/>
                    <a:pt x="928" y="837"/>
                  </a:cubicBezTo>
                  <a:cubicBezTo>
                    <a:pt x="683" y="890"/>
                    <a:pt x="439" y="942"/>
                    <a:pt x="193" y="994"/>
                  </a:cubicBezTo>
                  <a:cubicBezTo>
                    <a:pt x="68" y="823"/>
                    <a:pt x="168" y="740"/>
                    <a:pt x="365" y="686"/>
                  </a:cubicBezTo>
                  <a:cubicBezTo>
                    <a:pt x="777" y="573"/>
                    <a:pt x="1190" y="461"/>
                    <a:pt x="1599" y="343"/>
                  </a:cubicBezTo>
                  <a:cubicBezTo>
                    <a:pt x="1785" y="289"/>
                    <a:pt x="1997" y="268"/>
                    <a:pt x="2080" y="97"/>
                  </a:cubicBezTo>
                  <a:cubicBezTo>
                    <a:pt x="2105" y="47"/>
                    <a:pt x="2260" y="3"/>
                    <a:pt x="2356" y="2"/>
                  </a:cubicBezTo>
                  <a:cubicBezTo>
                    <a:pt x="2547" y="0"/>
                    <a:pt x="2742" y="21"/>
                    <a:pt x="2929" y="50"/>
                  </a:cubicBezTo>
                  <a:cubicBezTo>
                    <a:pt x="2989" y="60"/>
                    <a:pt x="3070" y="121"/>
                    <a:pt x="3074" y="162"/>
                  </a:cubicBezTo>
                  <a:cubicBezTo>
                    <a:pt x="3077" y="203"/>
                    <a:pt x="3011" y="268"/>
                    <a:pt x="2953" y="289"/>
                  </a:cubicBezTo>
                  <a:cubicBezTo>
                    <a:pt x="2771" y="356"/>
                    <a:pt x="2579" y="407"/>
                    <a:pt x="2370" y="470"/>
                  </a:cubicBezTo>
                  <a:cubicBezTo>
                    <a:pt x="2573" y="687"/>
                    <a:pt x="2798" y="549"/>
                    <a:pt x="3005" y="525"/>
                  </a:cubicBezTo>
                  <a:cubicBezTo>
                    <a:pt x="3164" y="654"/>
                    <a:pt x="3017" y="738"/>
                    <a:pt x="2936" y="813"/>
                  </a:cubicBezTo>
                  <a:cubicBezTo>
                    <a:pt x="2993" y="910"/>
                    <a:pt x="3104" y="1008"/>
                    <a:pt x="3077" y="1082"/>
                  </a:cubicBezTo>
                  <a:cubicBezTo>
                    <a:pt x="3054" y="1147"/>
                    <a:pt x="2882" y="1190"/>
                    <a:pt x="2767" y="1235"/>
                  </a:cubicBezTo>
                  <a:cubicBezTo>
                    <a:pt x="2624" y="1292"/>
                    <a:pt x="2394" y="1255"/>
                    <a:pt x="2349" y="1462"/>
                  </a:cubicBezTo>
                  <a:cubicBezTo>
                    <a:pt x="2593" y="1435"/>
                    <a:pt x="2815" y="1412"/>
                    <a:pt x="3043" y="1388"/>
                  </a:cubicBezTo>
                  <a:cubicBezTo>
                    <a:pt x="3161" y="1563"/>
                    <a:pt x="3027" y="1628"/>
                    <a:pt x="2843" y="1678"/>
                  </a:cubicBezTo>
                  <a:cubicBezTo>
                    <a:pt x="2716" y="1714"/>
                    <a:pt x="2533" y="1712"/>
                    <a:pt x="2558" y="1889"/>
                  </a:cubicBezTo>
                  <a:cubicBezTo>
                    <a:pt x="2730" y="1874"/>
                    <a:pt x="2887" y="1860"/>
                    <a:pt x="3032" y="1846"/>
                  </a:cubicBezTo>
                  <a:cubicBezTo>
                    <a:pt x="3063" y="1877"/>
                    <a:pt x="3096" y="1895"/>
                    <a:pt x="3092" y="1908"/>
                  </a:cubicBezTo>
                  <a:cubicBezTo>
                    <a:pt x="3046" y="2053"/>
                    <a:pt x="3063" y="2191"/>
                    <a:pt x="3098" y="23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4"/>
            <p:cNvSpPr/>
            <p:nvPr/>
          </p:nvSpPr>
          <p:spPr>
            <a:xfrm>
              <a:off x="5165317" y="3349569"/>
              <a:ext cx="214407" cy="240651"/>
            </a:xfrm>
            <a:custGeom>
              <a:avLst/>
              <a:gdLst/>
              <a:ahLst/>
              <a:cxnLst/>
              <a:rect l="l" t="t" r="r" b="b"/>
              <a:pathLst>
                <a:path w="3129" h="3512" extrusionOk="0">
                  <a:moveTo>
                    <a:pt x="821" y="1275"/>
                  </a:moveTo>
                  <a:cubicBezTo>
                    <a:pt x="829" y="1286"/>
                    <a:pt x="838" y="1298"/>
                    <a:pt x="846" y="1309"/>
                  </a:cubicBezTo>
                  <a:cubicBezTo>
                    <a:pt x="920" y="1282"/>
                    <a:pt x="994" y="1253"/>
                    <a:pt x="1067" y="1225"/>
                  </a:cubicBezTo>
                  <a:cubicBezTo>
                    <a:pt x="1060" y="1214"/>
                    <a:pt x="1052" y="1204"/>
                    <a:pt x="1045" y="1195"/>
                  </a:cubicBezTo>
                  <a:cubicBezTo>
                    <a:pt x="970" y="1221"/>
                    <a:pt x="896" y="1248"/>
                    <a:pt x="821" y="1275"/>
                  </a:cubicBezTo>
                  <a:close/>
                  <a:moveTo>
                    <a:pt x="1096" y="2461"/>
                  </a:moveTo>
                  <a:cubicBezTo>
                    <a:pt x="1213" y="2482"/>
                    <a:pt x="1354" y="2478"/>
                    <a:pt x="1427" y="2527"/>
                  </a:cubicBezTo>
                  <a:cubicBezTo>
                    <a:pt x="1490" y="2568"/>
                    <a:pt x="1477" y="2667"/>
                    <a:pt x="1501" y="2754"/>
                  </a:cubicBezTo>
                  <a:cubicBezTo>
                    <a:pt x="1707" y="2624"/>
                    <a:pt x="1885" y="2510"/>
                    <a:pt x="2094" y="2379"/>
                  </a:cubicBezTo>
                  <a:cubicBezTo>
                    <a:pt x="1711" y="2262"/>
                    <a:pt x="1376" y="2233"/>
                    <a:pt x="1096" y="2461"/>
                  </a:cubicBezTo>
                  <a:close/>
                  <a:moveTo>
                    <a:pt x="1687" y="1031"/>
                  </a:moveTo>
                  <a:cubicBezTo>
                    <a:pt x="1755" y="1041"/>
                    <a:pt x="1805" y="1057"/>
                    <a:pt x="1853" y="1055"/>
                  </a:cubicBezTo>
                  <a:cubicBezTo>
                    <a:pt x="1895" y="1053"/>
                    <a:pt x="1935" y="1034"/>
                    <a:pt x="2024" y="1009"/>
                  </a:cubicBezTo>
                  <a:cubicBezTo>
                    <a:pt x="1864" y="919"/>
                    <a:pt x="1779" y="934"/>
                    <a:pt x="1687" y="1031"/>
                  </a:cubicBezTo>
                  <a:close/>
                  <a:moveTo>
                    <a:pt x="170" y="1394"/>
                  </a:moveTo>
                  <a:cubicBezTo>
                    <a:pt x="60" y="1297"/>
                    <a:pt x="153" y="1175"/>
                    <a:pt x="334" y="1111"/>
                  </a:cubicBezTo>
                  <a:cubicBezTo>
                    <a:pt x="544" y="1039"/>
                    <a:pt x="747" y="957"/>
                    <a:pt x="935" y="845"/>
                  </a:cubicBezTo>
                  <a:cubicBezTo>
                    <a:pt x="695" y="892"/>
                    <a:pt x="455" y="938"/>
                    <a:pt x="209" y="988"/>
                  </a:cubicBezTo>
                  <a:cubicBezTo>
                    <a:pt x="71" y="825"/>
                    <a:pt x="180" y="744"/>
                    <a:pt x="370" y="689"/>
                  </a:cubicBezTo>
                  <a:cubicBezTo>
                    <a:pt x="728" y="586"/>
                    <a:pt x="1089" y="487"/>
                    <a:pt x="1449" y="384"/>
                  </a:cubicBezTo>
                  <a:cubicBezTo>
                    <a:pt x="1697" y="313"/>
                    <a:pt x="1985" y="290"/>
                    <a:pt x="2113" y="74"/>
                  </a:cubicBezTo>
                  <a:cubicBezTo>
                    <a:pt x="2140" y="29"/>
                    <a:pt x="2304" y="1"/>
                    <a:pt x="2403" y="3"/>
                  </a:cubicBezTo>
                  <a:cubicBezTo>
                    <a:pt x="2608" y="8"/>
                    <a:pt x="2811" y="38"/>
                    <a:pt x="3024" y="59"/>
                  </a:cubicBezTo>
                  <a:cubicBezTo>
                    <a:pt x="3093" y="185"/>
                    <a:pt x="3093" y="265"/>
                    <a:pt x="2884" y="311"/>
                  </a:cubicBezTo>
                  <a:cubicBezTo>
                    <a:pt x="2715" y="348"/>
                    <a:pt x="2561" y="415"/>
                    <a:pt x="2393" y="471"/>
                  </a:cubicBezTo>
                  <a:cubicBezTo>
                    <a:pt x="2597" y="612"/>
                    <a:pt x="2597" y="612"/>
                    <a:pt x="3003" y="537"/>
                  </a:cubicBezTo>
                  <a:cubicBezTo>
                    <a:pt x="3053" y="692"/>
                    <a:pt x="3053" y="692"/>
                    <a:pt x="2932" y="818"/>
                  </a:cubicBezTo>
                  <a:cubicBezTo>
                    <a:pt x="2987" y="912"/>
                    <a:pt x="3072" y="992"/>
                    <a:pt x="3074" y="1075"/>
                  </a:cubicBezTo>
                  <a:cubicBezTo>
                    <a:pt x="3076" y="1194"/>
                    <a:pt x="2908" y="1206"/>
                    <a:pt x="2776" y="1239"/>
                  </a:cubicBezTo>
                  <a:cubicBezTo>
                    <a:pt x="2624" y="1279"/>
                    <a:pt x="2401" y="1254"/>
                    <a:pt x="2346" y="1458"/>
                  </a:cubicBezTo>
                  <a:cubicBezTo>
                    <a:pt x="2591" y="1436"/>
                    <a:pt x="2811" y="1416"/>
                    <a:pt x="3037" y="1395"/>
                  </a:cubicBezTo>
                  <a:cubicBezTo>
                    <a:pt x="3128" y="1552"/>
                    <a:pt x="3043" y="1630"/>
                    <a:pt x="2858" y="1677"/>
                  </a:cubicBezTo>
                  <a:cubicBezTo>
                    <a:pt x="2723" y="1710"/>
                    <a:pt x="2557" y="1717"/>
                    <a:pt x="2522" y="1887"/>
                  </a:cubicBezTo>
                  <a:cubicBezTo>
                    <a:pt x="2706" y="1874"/>
                    <a:pt x="2863" y="1865"/>
                    <a:pt x="3014" y="1855"/>
                  </a:cubicBezTo>
                  <a:cubicBezTo>
                    <a:pt x="3039" y="1874"/>
                    <a:pt x="3076" y="1891"/>
                    <a:pt x="3073" y="1900"/>
                  </a:cubicBezTo>
                  <a:cubicBezTo>
                    <a:pt x="2996" y="2086"/>
                    <a:pt x="3095" y="2268"/>
                    <a:pt x="3092" y="2453"/>
                  </a:cubicBezTo>
                  <a:cubicBezTo>
                    <a:pt x="3086" y="2667"/>
                    <a:pt x="3085" y="2674"/>
                    <a:pt x="2781" y="2715"/>
                  </a:cubicBezTo>
                  <a:cubicBezTo>
                    <a:pt x="2631" y="2735"/>
                    <a:pt x="2479" y="2743"/>
                    <a:pt x="2328" y="2755"/>
                  </a:cubicBezTo>
                  <a:cubicBezTo>
                    <a:pt x="2108" y="2774"/>
                    <a:pt x="1878" y="2773"/>
                    <a:pt x="1774" y="2954"/>
                  </a:cubicBezTo>
                  <a:cubicBezTo>
                    <a:pt x="1765" y="2970"/>
                    <a:pt x="1735" y="2982"/>
                    <a:pt x="1710" y="2991"/>
                  </a:cubicBezTo>
                  <a:cubicBezTo>
                    <a:pt x="1216" y="3159"/>
                    <a:pt x="721" y="3327"/>
                    <a:pt x="176" y="3512"/>
                  </a:cubicBezTo>
                  <a:cubicBezTo>
                    <a:pt x="175" y="3265"/>
                    <a:pt x="172" y="3071"/>
                    <a:pt x="175" y="2876"/>
                  </a:cubicBezTo>
                  <a:cubicBezTo>
                    <a:pt x="175" y="2849"/>
                    <a:pt x="223" y="2813"/>
                    <a:pt x="210" y="2796"/>
                  </a:cubicBezTo>
                  <a:cubicBezTo>
                    <a:pt x="0" y="2509"/>
                    <a:pt x="308" y="2419"/>
                    <a:pt x="576" y="2313"/>
                  </a:cubicBezTo>
                  <a:cubicBezTo>
                    <a:pt x="850" y="2204"/>
                    <a:pt x="1123" y="2096"/>
                    <a:pt x="1397" y="1988"/>
                  </a:cubicBezTo>
                  <a:cubicBezTo>
                    <a:pt x="1382" y="1960"/>
                    <a:pt x="1367" y="1933"/>
                    <a:pt x="1354" y="1905"/>
                  </a:cubicBezTo>
                  <a:cubicBezTo>
                    <a:pt x="935" y="1937"/>
                    <a:pt x="622" y="2181"/>
                    <a:pt x="201" y="2235"/>
                  </a:cubicBezTo>
                  <a:cubicBezTo>
                    <a:pt x="41" y="2040"/>
                    <a:pt x="281" y="1957"/>
                    <a:pt x="433" y="1844"/>
                  </a:cubicBezTo>
                  <a:cubicBezTo>
                    <a:pt x="330" y="1829"/>
                    <a:pt x="255" y="1819"/>
                    <a:pt x="167" y="1805"/>
                  </a:cubicBezTo>
                  <a:cubicBezTo>
                    <a:pt x="167" y="1746"/>
                    <a:pt x="143" y="1682"/>
                    <a:pt x="171" y="1635"/>
                  </a:cubicBezTo>
                  <a:cubicBezTo>
                    <a:pt x="222" y="1551"/>
                    <a:pt x="287" y="1499"/>
                    <a:pt x="170" y="1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4"/>
            <p:cNvSpPr/>
            <p:nvPr/>
          </p:nvSpPr>
          <p:spPr>
            <a:xfrm>
              <a:off x="5179090" y="4343762"/>
              <a:ext cx="203923" cy="76745"/>
            </a:xfrm>
            <a:custGeom>
              <a:avLst/>
              <a:gdLst/>
              <a:ahLst/>
              <a:cxnLst/>
              <a:rect l="l" t="t" r="r" b="b"/>
              <a:pathLst>
                <a:path w="2976" h="1120" extrusionOk="0">
                  <a:moveTo>
                    <a:pt x="2933" y="95"/>
                  </a:moveTo>
                  <a:cubicBezTo>
                    <a:pt x="2910" y="51"/>
                    <a:pt x="2797" y="1"/>
                    <a:pt x="2725" y="1"/>
                  </a:cubicBezTo>
                  <a:cubicBezTo>
                    <a:pt x="2505" y="3"/>
                    <a:pt x="2283" y="19"/>
                    <a:pt x="2067" y="49"/>
                  </a:cubicBezTo>
                  <a:cubicBezTo>
                    <a:pt x="1968" y="63"/>
                    <a:pt x="1837" y="108"/>
                    <a:pt x="1799" y="165"/>
                  </a:cubicBezTo>
                  <a:cubicBezTo>
                    <a:pt x="1694" y="325"/>
                    <a:pt x="1491" y="382"/>
                    <a:pt x="1294" y="449"/>
                  </a:cubicBezTo>
                  <a:cubicBezTo>
                    <a:pt x="945" y="566"/>
                    <a:pt x="592" y="678"/>
                    <a:pt x="243" y="795"/>
                  </a:cubicBezTo>
                  <a:cubicBezTo>
                    <a:pt x="129" y="833"/>
                    <a:pt x="1" y="884"/>
                    <a:pt x="54" y="989"/>
                  </a:cubicBezTo>
                  <a:cubicBezTo>
                    <a:pt x="117" y="1116"/>
                    <a:pt x="260" y="1043"/>
                    <a:pt x="369" y="1024"/>
                  </a:cubicBezTo>
                  <a:cubicBezTo>
                    <a:pt x="449" y="1009"/>
                    <a:pt x="524" y="982"/>
                    <a:pt x="600" y="958"/>
                  </a:cubicBezTo>
                  <a:cubicBezTo>
                    <a:pt x="929" y="857"/>
                    <a:pt x="1257" y="753"/>
                    <a:pt x="1586" y="652"/>
                  </a:cubicBezTo>
                  <a:cubicBezTo>
                    <a:pt x="1699" y="618"/>
                    <a:pt x="1818" y="579"/>
                    <a:pt x="1903" y="722"/>
                  </a:cubicBezTo>
                  <a:cubicBezTo>
                    <a:pt x="1590" y="837"/>
                    <a:pt x="1284" y="950"/>
                    <a:pt x="979" y="1062"/>
                  </a:cubicBezTo>
                  <a:cubicBezTo>
                    <a:pt x="987" y="1081"/>
                    <a:pt x="993" y="1100"/>
                    <a:pt x="1000" y="1119"/>
                  </a:cubicBezTo>
                  <a:cubicBezTo>
                    <a:pt x="1214" y="1118"/>
                    <a:pt x="1429" y="1120"/>
                    <a:pt x="1644" y="1115"/>
                  </a:cubicBezTo>
                  <a:cubicBezTo>
                    <a:pt x="1960" y="1109"/>
                    <a:pt x="2277" y="1103"/>
                    <a:pt x="2593" y="1086"/>
                  </a:cubicBezTo>
                  <a:cubicBezTo>
                    <a:pt x="2787" y="1075"/>
                    <a:pt x="2938" y="1018"/>
                    <a:pt x="2906" y="834"/>
                  </a:cubicBezTo>
                  <a:cubicBezTo>
                    <a:pt x="2723" y="812"/>
                    <a:pt x="2548" y="790"/>
                    <a:pt x="2374" y="769"/>
                  </a:cubicBezTo>
                  <a:cubicBezTo>
                    <a:pt x="2373" y="745"/>
                    <a:pt x="2371" y="719"/>
                    <a:pt x="2369" y="695"/>
                  </a:cubicBezTo>
                  <a:cubicBezTo>
                    <a:pt x="2494" y="676"/>
                    <a:pt x="2620" y="661"/>
                    <a:pt x="2742" y="636"/>
                  </a:cubicBezTo>
                  <a:cubicBezTo>
                    <a:pt x="2952" y="594"/>
                    <a:pt x="2958" y="609"/>
                    <a:pt x="2852" y="376"/>
                  </a:cubicBezTo>
                  <a:cubicBezTo>
                    <a:pt x="2706" y="377"/>
                    <a:pt x="2555" y="378"/>
                    <a:pt x="2404" y="378"/>
                  </a:cubicBezTo>
                  <a:cubicBezTo>
                    <a:pt x="2397" y="378"/>
                    <a:pt x="2390" y="349"/>
                    <a:pt x="2383" y="333"/>
                  </a:cubicBezTo>
                  <a:cubicBezTo>
                    <a:pt x="2513" y="310"/>
                    <a:pt x="2644" y="287"/>
                    <a:pt x="2774" y="264"/>
                  </a:cubicBezTo>
                  <a:cubicBezTo>
                    <a:pt x="2905" y="243"/>
                    <a:pt x="2976" y="177"/>
                    <a:pt x="2933" y="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1" name="Google Shape;2101;p14"/>
          <p:cNvGrpSpPr/>
          <p:nvPr/>
        </p:nvGrpSpPr>
        <p:grpSpPr>
          <a:xfrm>
            <a:off x="8564637" y="3323827"/>
            <a:ext cx="254629" cy="1776236"/>
            <a:chOff x="4712726" y="2591573"/>
            <a:chExt cx="206595" cy="1441165"/>
          </a:xfrm>
        </p:grpSpPr>
        <p:sp>
          <p:nvSpPr>
            <p:cNvPr id="2102" name="Google Shape;2102;p14"/>
            <p:cNvSpPr/>
            <p:nvPr/>
          </p:nvSpPr>
          <p:spPr>
            <a:xfrm>
              <a:off x="4714507" y="2591573"/>
              <a:ext cx="64069" cy="1441165"/>
            </a:xfrm>
            <a:custGeom>
              <a:avLst/>
              <a:gdLst/>
              <a:ahLst/>
              <a:cxnLst/>
              <a:rect l="l" t="t" r="r" b="b"/>
              <a:pathLst>
                <a:path w="935" h="21032" extrusionOk="0">
                  <a:moveTo>
                    <a:pt x="782" y="17112"/>
                  </a:moveTo>
                  <a:cubicBezTo>
                    <a:pt x="766" y="17116"/>
                    <a:pt x="747" y="17116"/>
                    <a:pt x="738" y="17124"/>
                  </a:cubicBezTo>
                  <a:cubicBezTo>
                    <a:pt x="730" y="17131"/>
                    <a:pt x="733" y="17146"/>
                    <a:pt x="732" y="17162"/>
                  </a:cubicBezTo>
                  <a:cubicBezTo>
                    <a:pt x="758" y="17155"/>
                    <a:pt x="779" y="17154"/>
                    <a:pt x="789" y="17146"/>
                  </a:cubicBezTo>
                  <a:cubicBezTo>
                    <a:pt x="796" y="17141"/>
                    <a:pt x="784" y="17124"/>
                    <a:pt x="782" y="17112"/>
                  </a:cubicBezTo>
                  <a:close/>
                  <a:moveTo>
                    <a:pt x="747" y="17873"/>
                  </a:moveTo>
                  <a:cubicBezTo>
                    <a:pt x="745" y="17846"/>
                    <a:pt x="741" y="17819"/>
                    <a:pt x="738" y="17792"/>
                  </a:cubicBezTo>
                  <a:cubicBezTo>
                    <a:pt x="735" y="17792"/>
                    <a:pt x="731" y="17792"/>
                    <a:pt x="729" y="17792"/>
                  </a:cubicBezTo>
                  <a:cubicBezTo>
                    <a:pt x="726" y="17819"/>
                    <a:pt x="723" y="17845"/>
                    <a:pt x="721" y="17873"/>
                  </a:cubicBezTo>
                  <a:cubicBezTo>
                    <a:pt x="730" y="17873"/>
                    <a:pt x="738" y="17873"/>
                    <a:pt x="747" y="17873"/>
                  </a:cubicBezTo>
                  <a:close/>
                  <a:moveTo>
                    <a:pt x="714" y="15173"/>
                  </a:moveTo>
                  <a:cubicBezTo>
                    <a:pt x="718" y="15172"/>
                    <a:pt x="725" y="15165"/>
                    <a:pt x="725" y="15162"/>
                  </a:cubicBezTo>
                  <a:cubicBezTo>
                    <a:pt x="717" y="15119"/>
                    <a:pt x="737" y="15069"/>
                    <a:pt x="650" y="15043"/>
                  </a:cubicBezTo>
                  <a:cubicBezTo>
                    <a:pt x="662" y="15086"/>
                    <a:pt x="674" y="15129"/>
                    <a:pt x="685" y="15168"/>
                  </a:cubicBezTo>
                  <a:cubicBezTo>
                    <a:pt x="702" y="15171"/>
                    <a:pt x="709" y="15175"/>
                    <a:pt x="714" y="15173"/>
                  </a:cubicBezTo>
                  <a:close/>
                  <a:moveTo>
                    <a:pt x="639" y="13227"/>
                  </a:moveTo>
                  <a:cubicBezTo>
                    <a:pt x="654" y="13229"/>
                    <a:pt x="668" y="13231"/>
                    <a:pt x="682" y="13233"/>
                  </a:cubicBezTo>
                  <a:cubicBezTo>
                    <a:pt x="681" y="13210"/>
                    <a:pt x="681" y="13188"/>
                    <a:pt x="681" y="13165"/>
                  </a:cubicBezTo>
                  <a:cubicBezTo>
                    <a:pt x="675" y="13164"/>
                    <a:pt x="669" y="13163"/>
                    <a:pt x="662" y="13162"/>
                  </a:cubicBezTo>
                  <a:cubicBezTo>
                    <a:pt x="655" y="13184"/>
                    <a:pt x="647" y="13206"/>
                    <a:pt x="639" y="13227"/>
                  </a:cubicBezTo>
                  <a:close/>
                  <a:moveTo>
                    <a:pt x="563" y="19777"/>
                  </a:moveTo>
                  <a:cubicBezTo>
                    <a:pt x="565" y="19915"/>
                    <a:pt x="567" y="20038"/>
                    <a:pt x="569" y="20190"/>
                  </a:cubicBezTo>
                  <a:cubicBezTo>
                    <a:pt x="645" y="20075"/>
                    <a:pt x="642" y="19851"/>
                    <a:pt x="563" y="19777"/>
                  </a:cubicBezTo>
                  <a:close/>
                  <a:moveTo>
                    <a:pt x="641" y="6168"/>
                  </a:moveTo>
                  <a:cubicBezTo>
                    <a:pt x="645" y="6082"/>
                    <a:pt x="648" y="6023"/>
                    <a:pt x="652" y="5946"/>
                  </a:cubicBezTo>
                  <a:cubicBezTo>
                    <a:pt x="561" y="6025"/>
                    <a:pt x="561" y="6025"/>
                    <a:pt x="641" y="6168"/>
                  </a:cubicBezTo>
                  <a:close/>
                  <a:moveTo>
                    <a:pt x="601" y="16549"/>
                  </a:moveTo>
                  <a:cubicBezTo>
                    <a:pt x="600" y="16491"/>
                    <a:pt x="599" y="16432"/>
                    <a:pt x="598" y="16343"/>
                  </a:cubicBezTo>
                  <a:cubicBezTo>
                    <a:pt x="523" y="16432"/>
                    <a:pt x="523" y="16492"/>
                    <a:pt x="601" y="16549"/>
                  </a:cubicBezTo>
                  <a:close/>
                  <a:moveTo>
                    <a:pt x="580" y="17532"/>
                  </a:moveTo>
                  <a:cubicBezTo>
                    <a:pt x="569" y="17455"/>
                    <a:pt x="559" y="17378"/>
                    <a:pt x="547" y="17301"/>
                  </a:cubicBezTo>
                  <a:cubicBezTo>
                    <a:pt x="542" y="17300"/>
                    <a:pt x="533" y="17299"/>
                    <a:pt x="533" y="17298"/>
                  </a:cubicBezTo>
                  <a:cubicBezTo>
                    <a:pt x="534" y="17377"/>
                    <a:pt x="535" y="17455"/>
                    <a:pt x="536" y="17534"/>
                  </a:cubicBezTo>
                  <a:cubicBezTo>
                    <a:pt x="536" y="17533"/>
                    <a:pt x="566" y="17533"/>
                    <a:pt x="580" y="17532"/>
                  </a:cubicBezTo>
                  <a:close/>
                  <a:moveTo>
                    <a:pt x="551" y="17174"/>
                  </a:moveTo>
                  <a:cubicBezTo>
                    <a:pt x="568" y="17122"/>
                    <a:pt x="572" y="17071"/>
                    <a:pt x="573" y="17019"/>
                  </a:cubicBezTo>
                  <a:cubicBezTo>
                    <a:pt x="573" y="17013"/>
                    <a:pt x="559" y="17005"/>
                    <a:pt x="528" y="16979"/>
                  </a:cubicBezTo>
                  <a:cubicBezTo>
                    <a:pt x="518" y="17057"/>
                    <a:pt x="499" y="17116"/>
                    <a:pt x="551" y="17174"/>
                  </a:cubicBezTo>
                  <a:close/>
                  <a:moveTo>
                    <a:pt x="513" y="16748"/>
                  </a:moveTo>
                  <a:cubicBezTo>
                    <a:pt x="516" y="16783"/>
                    <a:pt x="519" y="16818"/>
                    <a:pt x="521" y="16853"/>
                  </a:cubicBezTo>
                  <a:cubicBezTo>
                    <a:pt x="536" y="16852"/>
                    <a:pt x="549" y="16851"/>
                    <a:pt x="563" y="16850"/>
                  </a:cubicBezTo>
                  <a:cubicBezTo>
                    <a:pt x="559" y="16815"/>
                    <a:pt x="556" y="16780"/>
                    <a:pt x="551" y="16745"/>
                  </a:cubicBezTo>
                  <a:cubicBezTo>
                    <a:pt x="539" y="16746"/>
                    <a:pt x="525" y="16747"/>
                    <a:pt x="513" y="16748"/>
                  </a:cubicBezTo>
                  <a:close/>
                  <a:moveTo>
                    <a:pt x="568" y="4820"/>
                  </a:moveTo>
                  <a:cubicBezTo>
                    <a:pt x="574" y="4925"/>
                    <a:pt x="613" y="4929"/>
                    <a:pt x="694" y="4888"/>
                  </a:cubicBezTo>
                  <a:cubicBezTo>
                    <a:pt x="657" y="4868"/>
                    <a:pt x="628" y="4852"/>
                    <a:pt x="568" y="4820"/>
                  </a:cubicBezTo>
                  <a:close/>
                  <a:moveTo>
                    <a:pt x="583" y="2233"/>
                  </a:moveTo>
                  <a:cubicBezTo>
                    <a:pt x="577" y="2213"/>
                    <a:pt x="573" y="2193"/>
                    <a:pt x="567" y="2172"/>
                  </a:cubicBezTo>
                  <a:cubicBezTo>
                    <a:pt x="559" y="2174"/>
                    <a:pt x="550" y="2175"/>
                    <a:pt x="542" y="2176"/>
                  </a:cubicBezTo>
                  <a:cubicBezTo>
                    <a:pt x="542" y="2196"/>
                    <a:pt x="542" y="2217"/>
                    <a:pt x="543" y="2237"/>
                  </a:cubicBezTo>
                  <a:cubicBezTo>
                    <a:pt x="557" y="2236"/>
                    <a:pt x="570" y="2235"/>
                    <a:pt x="583" y="2233"/>
                  </a:cubicBezTo>
                  <a:close/>
                  <a:moveTo>
                    <a:pt x="542" y="13628"/>
                  </a:moveTo>
                  <a:cubicBezTo>
                    <a:pt x="475" y="13694"/>
                    <a:pt x="475" y="13694"/>
                    <a:pt x="530" y="13767"/>
                  </a:cubicBezTo>
                  <a:cubicBezTo>
                    <a:pt x="535" y="13709"/>
                    <a:pt x="538" y="13668"/>
                    <a:pt x="542" y="13628"/>
                  </a:cubicBezTo>
                  <a:close/>
                  <a:moveTo>
                    <a:pt x="602" y="4137"/>
                  </a:moveTo>
                  <a:cubicBezTo>
                    <a:pt x="602" y="4137"/>
                    <a:pt x="580" y="4138"/>
                    <a:pt x="569" y="4138"/>
                  </a:cubicBezTo>
                  <a:cubicBezTo>
                    <a:pt x="574" y="4204"/>
                    <a:pt x="579" y="4269"/>
                    <a:pt x="584" y="4336"/>
                  </a:cubicBezTo>
                  <a:cubicBezTo>
                    <a:pt x="592" y="4335"/>
                    <a:pt x="604" y="4335"/>
                    <a:pt x="604" y="4334"/>
                  </a:cubicBezTo>
                  <a:cubicBezTo>
                    <a:pt x="604" y="4268"/>
                    <a:pt x="602" y="4202"/>
                    <a:pt x="602" y="4137"/>
                  </a:cubicBezTo>
                  <a:close/>
                  <a:moveTo>
                    <a:pt x="659" y="11124"/>
                  </a:moveTo>
                  <a:cubicBezTo>
                    <a:pt x="665" y="11123"/>
                    <a:pt x="688" y="11122"/>
                    <a:pt x="688" y="11122"/>
                  </a:cubicBezTo>
                  <a:cubicBezTo>
                    <a:pt x="687" y="11069"/>
                    <a:pt x="686" y="11016"/>
                    <a:pt x="686" y="10963"/>
                  </a:cubicBezTo>
                  <a:cubicBezTo>
                    <a:pt x="685" y="10962"/>
                    <a:pt x="651" y="10961"/>
                    <a:pt x="637" y="10961"/>
                  </a:cubicBezTo>
                  <a:cubicBezTo>
                    <a:pt x="645" y="11014"/>
                    <a:pt x="649" y="11069"/>
                    <a:pt x="659" y="11124"/>
                  </a:cubicBezTo>
                  <a:close/>
                  <a:moveTo>
                    <a:pt x="697" y="11877"/>
                  </a:moveTo>
                  <a:cubicBezTo>
                    <a:pt x="697" y="11877"/>
                    <a:pt x="620" y="11877"/>
                    <a:pt x="620" y="11877"/>
                  </a:cubicBezTo>
                  <a:cubicBezTo>
                    <a:pt x="621" y="11928"/>
                    <a:pt x="622" y="11982"/>
                    <a:pt x="622" y="12042"/>
                  </a:cubicBezTo>
                  <a:lnTo>
                    <a:pt x="699" y="12041"/>
                  </a:lnTo>
                  <a:cubicBezTo>
                    <a:pt x="698" y="11981"/>
                    <a:pt x="697" y="11928"/>
                    <a:pt x="697" y="11877"/>
                  </a:cubicBezTo>
                  <a:close/>
                  <a:moveTo>
                    <a:pt x="496" y="20525"/>
                  </a:moveTo>
                  <a:cubicBezTo>
                    <a:pt x="494" y="20363"/>
                    <a:pt x="491" y="20222"/>
                    <a:pt x="490" y="20080"/>
                  </a:cubicBezTo>
                  <a:cubicBezTo>
                    <a:pt x="415" y="20185"/>
                    <a:pt x="418" y="20444"/>
                    <a:pt x="496" y="20525"/>
                  </a:cubicBezTo>
                  <a:close/>
                  <a:moveTo>
                    <a:pt x="473" y="20710"/>
                  </a:moveTo>
                  <a:cubicBezTo>
                    <a:pt x="463" y="20709"/>
                    <a:pt x="454" y="20709"/>
                    <a:pt x="444" y="20708"/>
                  </a:cubicBezTo>
                  <a:cubicBezTo>
                    <a:pt x="438" y="20735"/>
                    <a:pt x="432" y="20762"/>
                    <a:pt x="426" y="20788"/>
                  </a:cubicBezTo>
                  <a:cubicBezTo>
                    <a:pt x="440" y="20789"/>
                    <a:pt x="455" y="20790"/>
                    <a:pt x="469" y="20791"/>
                  </a:cubicBezTo>
                  <a:cubicBezTo>
                    <a:pt x="470" y="20765"/>
                    <a:pt x="472" y="20736"/>
                    <a:pt x="473" y="20710"/>
                  </a:cubicBezTo>
                  <a:close/>
                  <a:moveTo>
                    <a:pt x="491" y="10193"/>
                  </a:moveTo>
                  <a:cubicBezTo>
                    <a:pt x="473" y="10193"/>
                    <a:pt x="445" y="10193"/>
                    <a:pt x="445" y="10193"/>
                  </a:cubicBezTo>
                  <a:cubicBezTo>
                    <a:pt x="450" y="10551"/>
                    <a:pt x="455" y="10937"/>
                    <a:pt x="459" y="11296"/>
                  </a:cubicBezTo>
                  <a:cubicBezTo>
                    <a:pt x="532" y="10937"/>
                    <a:pt x="455" y="10551"/>
                    <a:pt x="491" y="10193"/>
                  </a:cubicBezTo>
                  <a:close/>
                  <a:moveTo>
                    <a:pt x="443" y="10013"/>
                  </a:moveTo>
                  <a:cubicBezTo>
                    <a:pt x="437" y="9510"/>
                    <a:pt x="431" y="9007"/>
                    <a:pt x="424" y="8505"/>
                  </a:cubicBezTo>
                  <a:cubicBezTo>
                    <a:pt x="424" y="8508"/>
                    <a:pt x="403" y="8512"/>
                    <a:pt x="388" y="8515"/>
                  </a:cubicBezTo>
                  <a:cubicBezTo>
                    <a:pt x="391" y="8767"/>
                    <a:pt x="395" y="9020"/>
                    <a:pt x="406" y="9272"/>
                  </a:cubicBezTo>
                  <a:cubicBezTo>
                    <a:pt x="418" y="9520"/>
                    <a:pt x="363" y="9768"/>
                    <a:pt x="443" y="10013"/>
                  </a:cubicBezTo>
                  <a:close/>
                  <a:moveTo>
                    <a:pt x="383" y="10763"/>
                  </a:moveTo>
                  <a:cubicBezTo>
                    <a:pt x="368" y="10599"/>
                    <a:pt x="355" y="10433"/>
                    <a:pt x="344" y="10314"/>
                  </a:cubicBezTo>
                  <a:cubicBezTo>
                    <a:pt x="329" y="10314"/>
                    <a:pt x="313" y="10314"/>
                    <a:pt x="298" y="10314"/>
                  </a:cubicBezTo>
                  <a:cubicBezTo>
                    <a:pt x="298" y="10433"/>
                    <a:pt x="297" y="10584"/>
                    <a:pt x="301" y="10722"/>
                  </a:cubicBezTo>
                  <a:cubicBezTo>
                    <a:pt x="302" y="10733"/>
                    <a:pt x="343" y="10744"/>
                    <a:pt x="383" y="10763"/>
                  </a:cubicBezTo>
                  <a:close/>
                  <a:moveTo>
                    <a:pt x="421" y="8273"/>
                  </a:moveTo>
                  <a:cubicBezTo>
                    <a:pt x="422" y="8314"/>
                    <a:pt x="423" y="8354"/>
                    <a:pt x="423" y="8395"/>
                  </a:cubicBezTo>
                  <a:cubicBezTo>
                    <a:pt x="423" y="8395"/>
                    <a:pt x="453" y="8395"/>
                    <a:pt x="468" y="8395"/>
                  </a:cubicBezTo>
                  <a:cubicBezTo>
                    <a:pt x="458" y="8353"/>
                    <a:pt x="447" y="8312"/>
                    <a:pt x="437" y="8270"/>
                  </a:cubicBezTo>
                  <a:cubicBezTo>
                    <a:pt x="431" y="8271"/>
                    <a:pt x="422" y="8272"/>
                    <a:pt x="421" y="8273"/>
                  </a:cubicBezTo>
                  <a:close/>
                  <a:moveTo>
                    <a:pt x="367" y="3774"/>
                  </a:moveTo>
                  <a:cubicBezTo>
                    <a:pt x="368" y="3899"/>
                    <a:pt x="369" y="4010"/>
                    <a:pt x="370" y="4121"/>
                  </a:cubicBezTo>
                  <a:cubicBezTo>
                    <a:pt x="445" y="3924"/>
                    <a:pt x="445" y="3904"/>
                    <a:pt x="367" y="3774"/>
                  </a:cubicBezTo>
                  <a:close/>
                  <a:moveTo>
                    <a:pt x="415" y="5120"/>
                  </a:moveTo>
                  <a:cubicBezTo>
                    <a:pt x="405" y="5120"/>
                    <a:pt x="395" y="5119"/>
                    <a:pt x="386" y="5118"/>
                  </a:cubicBezTo>
                  <a:cubicBezTo>
                    <a:pt x="383" y="5165"/>
                    <a:pt x="380" y="5210"/>
                    <a:pt x="377" y="5256"/>
                  </a:cubicBezTo>
                  <a:cubicBezTo>
                    <a:pt x="381" y="5256"/>
                    <a:pt x="385" y="5256"/>
                    <a:pt x="388" y="5256"/>
                  </a:cubicBezTo>
                  <a:cubicBezTo>
                    <a:pt x="397" y="5211"/>
                    <a:pt x="406" y="5166"/>
                    <a:pt x="415" y="5120"/>
                  </a:cubicBezTo>
                  <a:close/>
                  <a:moveTo>
                    <a:pt x="374" y="4930"/>
                  </a:moveTo>
                  <a:cubicBezTo>
                    <a:pt x="380" y="4930"/>
                    <a:pt x="385" y="4930"/>
                    <a:pt x="390" y="4930"/>
                  </a:cubicBezTo>
                  <a:cubicBezTo>
                    <a:pt x="390" y="4891"/>
                    <a:pt x="389" y="4854"/>
                    <a:pt x="389" y="4815"/>
                  </a:cubicBezTo>
                  <a:cubicBezTo>
                    <a:pt x="384" y="4815"/>
                    <a:pt x="378" y="4815"/>
                    <a:pt x="372" y="4815"/>
                  </a:cubicBezTo>
                  <a:cubicBezTo>
                    <a:pt x="373" y="4854"/>
                    <a:pt x="373" y="4891"/>
                    <a:pt x="374" y="4930"/>
                  </a:cubicBezTo>
                  <a:close/>
                  <a:moveTo>
                    <a:pt x="393" y="5933"/>
                  </a:moveTo>
                  <a:cubicBezTo>
                    <a:pt x="392" y="5886"/>
                    <a:pt x="392" y="5838"/>
                    <a:pt x="391" y="5790"/>
                  </a:cubicBezTo>
                  <a:cubicBezTo>
                    <a:pt x="391" y="5790"/>
                    <a:pt x="376" y="5790"/>
                    <a:pt x="366" y="5791"/>
                  </a:cubicBezTo>
                  <a:cubicBezTo>
                    <a:pt x="368" y="5838"/>
                    <a:pt x="377" y="5884"/>
                    <a:pt x="380" y="5931"/>
                  </a:cubicBezTo>
                  <a:cubicBezTo>
                    <a:pt x="387" y="5931"/>
                    <a:pt x="393" y="5932"/>
                    <a:pt x="393" y="5933"/>
                  </a:cubicBezTo>
                  <a:close/>
                  <a:moveTo>
                    <a:pt x="365" y="3647"/>
                  </a:moveTo>
                  <a:cubicBezTo>
                    <a:pt x="365" y="3648"/>
                    <a:pt x="377" y="3647"/>
                    <a:pt x="385" y="3647"/>
                  </a:cubicBezTo>
                  <a:cubicBezTo>
                    <a:pt x="389" y="3571"/>
                    <a:pt x="392" y="3494"/>
                    <a:pt x="397" y="3418"/>
                  </a:cubicBezTo>
                  <a:cubicBezTo>
                    <a:pt x="384" y="3420"/>
                    <a:pt x="362" y="3421"/>
                    <a:pt x="362" y="3422"/>
                  </a:cubicBezTo>
                  <a:cubicBezTo>
                    <a:pt x="363" y="3498"/>
                    <a:pt x="364" y="3573"/>
                    <a:pt x="365" y="3647"/>
                  </a:cubicBezTo>
                  <a:moveTo>
                    <a:pt x="348" y="155"/>
                  </a:moveTo>
                  <a:cubicBezTo>
                    <a:pt x="338" y="155"/>
                    <a:pt x="322" y="155"/>
                    <a:pt x="322" y="155"/>
                  </a:cubicBezTo>
                  <a:cubicBezTo>
                    <a:pt x="322" y="196"/>
                    <a:pt x="323" y="238"/>
                    <a:pt x="323" y="278"/>
                  </a:cubicBezTo>
                  <a:cubicBezTo>
                    <a:pt x="323" y="278"/>
                    <a:pt x="327" y="278"/>
                    <a:pt x="330" y="278"/>
                  </a:cubicBezTo>
                  <a:cubicBezTo>
                    <a:pt x="335" y="238"/>
                    <a:pt x="341" y="196"/>
                    <a:pt x="348" y="155"/>
                  </a:cubicBezTo>
                  <a:moveTo>
                    <a:pt x="325" y="6619"/>
                  </a:moveTo>
                  <a:cubicBezTo>
                    <a:pt x="324" y="6550"/>
                    <a:pt x="323" y="6482"/>
                    <a:pt x="321" y="6380"/>
                  </a:cubicBezTo>
                  <a:cubicBezTo>
                    <a:pt x="169" y="6485"/>
                    <a:pt x="247" y="6551"/>
                    <a:pt x="325" y="6619"/>
                  </a:cubicBezTo>
                  <a:close/>
                  <a:moveTo>
                    <a:pt x="313" y="7221"/>
                  </a:moveTo>
                  <a:cubicBezTo>
                    <a:pt x="308" y="7168"/>
                    <a:pt x="304" y="7114"/>
                    <a:pt x="300" y="7060"/>
                  </a:cubicBezTo>
                  <a:cubicBezTo>
                    <a:pt x="281" y="7062"/>
                    <a:pt x="261" y="7063"/>
                    <a:pt x="242" y="7065"/>
                  </a:cubicBezTo>
                  <a:cubicBezTo>
                    <a:pt x="253" y="7119"/>
                    <a:pt x="265" y="7172"/>
                    <a:pt x="276" y="7225"/>
                  </a:cubicBezTo>
                  <a:cubicBezTo>
                    <a:pt x="288" y="7224"/>
                    <a:pt x="300" y="7223"/>
                    <a:pt x="313" y="7221"/>
                  </a:cubicBezTo>
                  <a:close/>
                  <a:moveTo>
                    <a:pt x="230" y="6092"/>
                  </a:moveTo>
                  <a:cubicBezTo>
                    <a:pt x="246" y="6122"/>
                    <a:pt x="262" y="6153"/>
                    <a:pt x="278" y="6183"/>
                  </a:cubicBezTo>
                  <a:cubicBezTo>
                    <a:pt x="290" y="6178"/>
                    <a:pt x="303" y="6173"/>
                    <a:pt x="316" y="6169"/>
                  </a:cubicBezTo>
                  <a:cubicBezTo>
                    <a:pt x="298" y="6139"/>
                    <a:pt x="279" y="6110"/>
                    <a:pt x="261" y="6081"/>
                  </a:cubicBezTo>
                  <a:cubicBezTo>
                    <a:pt x="250" y="6084"/>
                    <a:pt x="240" y="6088"/>
                    <a:pt x="230" y="6092"/>
                  </a:cubicBezTo>
                  <a:close/>
                  <a:moveTo>
                    <a:pt x="246" y="5089"/>
                  </a:moveTo>
                  <a:cubicBezTo>
                    <a:pt x="258" y="5087"/>
                    <a:pt x="270" y="5085"/>
                    <a:pt x="283" y="5083"/>
                  </a:cubicBezTo>
                  <a:cubicBezTo>
                    <a:pt x="274" y="5045"/>
                    <a:pt x="265" y="5006"/>
                    <a:pt x="254" y="4967"/>
                  </a:cubicBezTo>
                  <a:cubicBezTo>
                    <a:pt x="242" y="4969"/>
                    <a:pt x="230" y="4971"/>
                    <a:pt x="217" y="4973"/>
                  </a:cubicBezTo>
                  <a:cubicBezTo>
                    <a:pt x="227" y="5012"/>
                    <a:pt x="236" y="5050"/>
                    <a:pt x="246" y="5089"/>
                  </a:cubicBezTo>
                  <a:close/>
                  <a:moveTo>
                    <a:pt x="209" y="3489"/>
                  </a:moveTo>
                  <a:cubicBezTo>
                    <a:pt x="214" y="3906"/>
                    <a:pt x="219" y="4324"/>
                    <a:pt x="224" y="4742"/>
                  </a:cubicBezTo>
                  <a:cubicBezTo>
                    <a:pt x="299" y="4604"/>
                    <a:pt x="264" y="4462"/>
                    <a:pt x="269" y="4323"/>
                  </a:cubicBezTo>
                  <a:cubicBezTo>
                    <a:pt x="274" y="4180"/>
                    <a:pt x="250" y="4034"/>
                    <a:pt x="266" y="3891"/>
                  </a:cubicBezTo>
                  <a:cubicBezTo>
                    <a:pt x="282" y="3753"/>
                    <a:pt x="287" y="3619"/>
                    <a:pt x="209" y="3489"/>
                  </a:cubicBezTo>
                  <a:close/>
                  <a:moveTo>
                    <a:pt x="200" y="3110"/>
                  </a:moveTo>
                  <a:cubicBezTo>
                    <a:pt x="201" y="3128"/>
                    <a:pt x="215" y="3146"/>
                    <a:pt x="224" y="3164"/>
                  </a:cubicBezTo>
                  <a:cubicBezTo>
                    <a:pt x="262" y="3064"/>
                    <a:pt x="291" y="2961"/>
                    <a:pt x="211" y="2867"/>
                  </a:cubicBezTo>
                  <a:cubicBezTo>
                    <a:pt x="197" y="2948"/>
                    <a:pt x="197" y="3029"/>
                    <a:pt x="200" y="3110"/>
                  </a:cubicBezTo>
                  <a:close/>
                  <a:moveTo>
                    <a:pt x="220" y="2406"/>
                  </a:moveTo>
                  <a:cubicBezTo>
                    <a:pt x="230" y="2279"/>
                    <a:pt x="278" y="2149"/>
                    <a:pt x="175" y="2026"/>
                  </a:cubicBezTo>
                  <a:cubicBezTo>
                    <a:pt x="190" y="2153"/>
                    <a:pt x="205" y="2280"/>
                    <a:pt x="220" y="2406"/>
                  </a:cubicBezTo>
                  <a:close/>
                  <a:moveTo>
                    <a:pt x="160" y="1630"/>
                  </a:moveTo>
                  <a:cubicBezTo>
                    <a:pt x="172" y="1629"/>
                    <a:pt x="186" y="1628"/>
                    <a:pt x="186" y="1628"/>
                  </a:cubicBezTo>
                  <a:cubicBezTo>
                    <a:pt x="185" y="1554"/>
                    <a:pt x="184" y="1481"/>
                    <a:pt x="183" y="1407"/>
                  </a:cubicBezTo>
                  <a:cubicBezTo>
                    <a:pt x="183" y="1408"/>
                    <a:pt x="169" y="1410"/>
                    <a:pt x="152" y="1411"/>
                  </a:cubicBezTo>
                  <a:cubicBezTo>
                    <a:pt x="158" y="1484"/>
                    <a:pt x="154" y="1557"/>
                    <a:pt x="160" y="1630"/>
                  </a:cubicBezTo>
                  <a:moveTo>
                    <a:pt x="177" y="1752"/>
                  </a:moveTo>
                  <a:cubicBezTo>
                    <a:pt x="176" y="1775"/>
                    <a:pt x="185" y="1797"/>
                    <a:pt x="191" y="1821"/>
                  </a:cubicBezTo>
                  <a:cubicBezTo>
                    <a:pt x="202" y="1819"/>
                    <a:pt x="215" y="1818"/>
                    <a:pt x="227" y="1817"/>
                  </a:cubicBezTo>
                  <a:cubicBezTo>
                    <a:pt x="230" y="1786"/>
                    <a:pt x="232" y="1756"/>
                    <a:pt x="238" y="1692"/>
                  </a:cubicBezTo>
                  <a:cubicBezTo>
                    <a:pt x="196" y="1731"/>
                    <a:pt x="178" y="1742"/>
                    <a:pt x="177" y="1752"/>
                  </a:cubicBezTo>
                  <a:close/>
                  <a:moveTo>
                    <a:pt x="184" y="1007"/>
                  </a:moveTo>
                  <a:cubicBezTo>
                    <a:pt x="259" y="844"/>
                    <a:pt x="243" y="708"/>
                    <a:pt x="140" y="615"/>
                  </a:cubicBezTo>
                  <a:cubicBezTo>
                    <a:pt x="136" y="681"/>
                    <a:pt x="104" y="758"/>
                    <a:pt x="135" y="811"/>
                  </a:cubicBezTo>
                  <a:cubicBezTo>
                    <a:pt x="173" y="876"/>
                    <a:pt x="52" y="962"/>
                    <a:pt x="184" y="1007"/>
                  </a:cubicBezTo>
                  <a:close/>
                  <a:moveTo>
                    <a:pt x="237" y="5762"/>
                  </a:moveTo>
                  <a:cubicBezTo>
                    <a:pt x="238" y="5867"/>
                    <a:pt x="239" y="5943"/>
                    <a:pt x="240" y="6017"/>
                  </a:cubicBezTo>
                  <a:cubicBezTo>
                    <a:pt x="316" y="5939"/>
                    <a:pt x="315" y="5863"/>
                    <a:pt x="237" y="5762"/>
                  </a:cubicBezTo>
                  <a:close/>
                  <a:moveTo>
                    <a:pt x="297" y="5468"/>
                  </a:moveTo>
                  <a:cubicBezTo>
                    <a:pt x="284" y="5468"/>
                    <a:pt x="272" y="5469"/>
                    <a:pt x="261" y="5469"/>
                  </a:cubicBezTo>
                  <a:cubicBezTo>
                    <a:pt x="253" y="5550"/>
                    <a:pt x="247" y="5631"/>
                    <a:pt x="240" y="5711"/>
                  </a:cubicBezTo>
                  <a:cubicBezTo>
                    <a:pt x="253" y="5711"/>
                    <a:pt x="266" y="5712"/>
                    <a:pt x="280" y="5713"/>
                  </a:cubicBezTo>
                  <a:cubicBezTo>
                    <a:pt x="285" y="5632"/>
                    <a:pt x="291" y="5549"/>
                    <a:pt x="297" y="5468"/>
                  </a:cubicBezTo>
                  <a:close/>
                  <a:moveTo>
                    <a:pt x="230" y="5162"/>
                  </a:moveTo>
                  <a:cubicBezTo>
                    <a:pt x="230" y="5228"/>
                    <a:pt x="231" y="5295"/>
                    <a:pt x="232" y="5361"/>
                  </a:cubicBezTo>
                  <a:cubicBezTo>
                    <a:pt x="308" y="5296"/>
                    <a:pt x="385" y="5225"/>
                    <a:pt x="230" y="5162"/>
                  </a:cubicBezTo>
                  <a:close/>
                  <a:moveTo>
                    <a:pt x="112" y="1908"/>
                  </a:moveTo>
                  <a:cubicBezTo>
                    <a:pt x="111" y="1847"/>
                    <a:pt x="111" y="1779"/>
                    <a:pt x="110" y="1720"/>
                  </a:cubicBezTo>
                  <a:lnTo>
                    <a:pt x="110" y="1722"/>
                  </a:lnTo>
                  <a:cubicBezTo>
                    <a:pt x="110" y="1722"/>
                    <a:pt x="70" y="1723"/>
                    <a:pt x="96" y="1723"/>
                  </a:cubicBezTo>
                  <a:cubicBezTo>
                    <a:pt x="93" y="1780"/>
                    <a:pt x="68" y="1839"/>
                    <a:pt x="65" y="1897"/>
                  </a:cubicBezTo>
                  <a:cubicBezTo>
                    <a:pt x="75" y="1900"/>
                    <a:pt x="36" y="1905"/>
                    <a:pt x="112" y="1908"/>
                  </a:cubicBezTo>
                  <a:close/>
                  <a:moveTo>
                    <a:pt x="61" y="1539"/>
                  </a:moveTo>
                  <a:cubicBezTo>
                    <a:pt x="68" y="1540"/>
                    <a:pt x="75" y="1540"/>
                    <a:pt x="82" y="1540"/>
                  </a:cubicBezTo>
                  <a:cubicBezTo>
                    <a:pt x="85" y="1504"/>
                    <a:pt x="89" y="1468"/>
                    <a:pt x="92" y="1432"/>
                  </a:cubicBezTo>
                  <a:cubicBezTo>
                    <a:pt x="81" y="1432"/>
                    <a:pt x="71" y="1431"/>
                    <a:pt x="60" y="1431"/>
                  </a:cubicBezTo>
                  <a:cubicBezTo>
                    <a:pt x="60" y="1467"/>
                    <a:pt x="61" y="1503"/>
                    <a:pt x="61" y="1539"/>
                  </a:cubicBezTo>
                  <a:close/>
                  <a:moveTo>
                    <a:pt x="914" y="19285"/>
                  </a:moveTo>
                  <a:cubicBezTo>
                    <a:pt x="924" y="19830"/>
                    <a:pt x="923" y="20374"/>
                    <a:pt x="935" y="20918"/>
                  </a:cubicBezTo>
                  <a:cubicBezTo>
                    <a:pt x="935" y="20938"/>
                    <a:pt x="905" y="20932"/>
                    <a:pt x="902" y="20992"/>
                  </a:cubicBezTo>
                  <a:cubicBezTo>
                    <a:pt x="795" y="20993"/>
                    <a:pt x="789" y="20997"/>
                    <a:pt x="487" y="20995"/>
                  </a:cubicBezTo>
                  <a:lnTo>
                    <a:pt x="487" y="20997"/>
                  </a:lnTo>
                  <a:cubicBezTo>
                    <a:pt x="487" y="20999"/>
                    <a:pt x="498" y="21002"/>
                    <a:pt x="483" y="21005"/>
                  </a:cubicBezTo>
                  <a:cubicBezTo>
                    <a:pt x="460" y="20947"/>
                    <a:pt x="477" y="20891"/>
                    <a:pt x="454" y="20834"/>
                  </a:cubicBezTo>
                  <a:cubicBezTo>
                    <a:pt x="441" y="20836"/>
                    <a:pt x="422" y="20836"/>
                    <a:pt x="422" y="20838"/>
                  </a:cubicBezTo>
                  <a:cubicBezTo>
                    <a:pt x="423" y="20892"/>
                    <a:pt x="424" y="20945"/>
                    <a:pt x="425" y="21031"/>
                  </a:cubicBezTo>
                  <a:cubicBezTo>
                    <a:pt x="348" y="20993"/>
                    <a:pt x="350" y="20978"/>
                    <a:pt x="351" y="20963"/>
                  </a:cubicBezTo>
                  <a:cubicBezTo>
                    <a:pt x="352" y="20769"/>
                    <a:pt x="354" y="20575"/>
                    <a:pt x="360" y="20382"/>
                  </a:cubicBezTo>
                  <a:cubicBezTo>
                    <a:pt x="361" y="20367"/>
                    <a:pt x="356" y="20350"/>
                    <a:pt x="356" y="20334"/>
                  </a:cubicBezTo>
                  <a:cubicBezTo>
                    <a:pt x="348" y="20107"/>
                    <a:pt x="338" y="19873"/>
                    <a:pt x="331" y="19645"/>
                  </a:cubicBezTo>
                  <a:cubicBezTo>
                    <a:pt x="330" y="19611"/>
                    <a:pt x="320" y="19562"/>
                    <a:pt x="375" y="19554"/>
                  </a:cubicBezTo>
                  <a:cubicBezTo>
                    <a:pt x="316" y="19488"/>
                    <a:pt x="377" y="19512"/>
                    <a:pt x="368" y="19317"/>
                  </a:cubicBezTo>
                  <a:lnTo>
                    <a:pt x="368" y="19317"/>
                  </a:lnTo>
                  <a:cubicBezTo>
                    <a:pt x="375" y="19512"/>
                    <a:pt x="382" y="19484"/>
                    <a:pt x="389" y="19552"/>
                  </a:cubicBezTo>
                  <a:cubicBezTo>
                    <a:pt x="390" y="19552"/>
                    <a:pt x="390" y="19572"/>
                    <a:pt x="392" y="19572"/>
                  </a:cubicBezTo>
                  <a:cubicBezTo>
                    <a:pt x="400" y="19658"/>
                    <a:pt x="406" y="19744"/>
                    <a:pt x="415" y="19842"/>
                  </a:cubicBezTo>
                  <a:cubicBezTo>
                    <a:pt x="541" y="19769"/>
                    <a:pt x="447" y="19657"/>
                    <a:pt x="519" y="19576"/>
                  </a:cubicBezTo>
                  <a:cubicBezTo>
                    <a:pt x="535" y="19591"/>
                    <a:pt x="549" y="19602"/>
                    <a:pt x="587" y="19633"/>
                  </a:cubicBezTo>
                  <a:cubicBezTo>
                    <a:pt x="593" y="19531"/>
                    <a:pt x="606" y="19448"/>
                    <a:pt x="603" y="19364"/>
                  </a:cubicBezTo>
                  <a:cubicBezTo>
                    <a:pt x="597" y="19182"/>
                    <a:pt x="584" y="19001"/>
                    <a:pt x="576" y="18819"/>
                  </a:cubicBezTo>
                  <a:cubicBezTo>
                    <a:pt x="576" y="18790"/>
                    <a:pt x="595" y="18761"/>
                    <a:pt x="595" y="18732"/>
                  </a:cubicBezTo>
                  <a:cubicBezTo>
                    <a:pt x="596" y="18688"/>
                    <a:pt x="594" y="18643"/>
                    <a:pt x="591" y="18599"/>
                  </a:cubicBezTo>
                  <a:cubicBezTo>
                    <a:pt x="574" y="18599"/>
                    <a:pt x="549" y="18600"/>
                    <a:pt x="549" y="18601"/>
                  </a:cubicBezTo>
                  <a:cubicBezTo>
                    <a:pt x="553" y="18908"/>
                    <a:pt x="557" y="19206"/>
                    <a:pt x="560" y="19504"/>
                  </a:cubicBezTo>
                  <a:lnTo>
                    <a:pt x="483" y="19505"/>
                  </a:lnTo>
                  <a:cubicBezTo>
                    <a:pt x="479" y="19207"/>
                    <a:pt x="475" y="18833"/>
                    <a:pt x="471" y="18467"/>
                  </a:cubicBezTo>
                  <a:cubicBezTo>
                    <a:pt x="317" y="18526"/>
                    <a:pt x="399" y="18605"/>
                    <a:pt x="360" y="18661"/>
                  </a:cubicBezTo>
                  <a:cubicBezTo>
                    <a:pt x="291" y="18426"/>
                    <a:pt x="236" y="18191"/>
                    <a:pt x="387" y="17957"/>
                  </a:cubicBezTo>
                  <a:cubicBezTo>
                    <a:pt x="388" y="18068"/>
                    <a:pt x="390" y="18179"/>
                    <a:pt x="391" y="18303"/>
                  </a:cubicBezTo>
                  <a:cubicBezTo>
                    <a:pt x="468" y="18216"/>
                    <a:pt x="484" y="18209"/>
                    <a:pt x="429" y="17747"/>
                  </a:cubicBezTo>
                  <a:cubicBezTo>
                    <a:pt x="399" y="17745"/>
                    <a:pt x="368" y="17744"/>
                    <a:pt x="338" y="17741"/>
                  </a:cubicBezTo>
                  <a:cubicBezTo>
                    <a:pt x="335" y="17741"/>
                    <a:pt x="334" y="17733"/>
                    <a:pt x="329" y="17722"/>
                  </a:cubicBezTo>
                  <a:cubicBezTo>
                    <a:pt x="510" y="17665"/>
                    <a:pt x="457" y="17535"/>
                    <a:pt x="458" y="17432"/>
                  </a:cubicBezTo>
                  <a:cubicBezTo>
                    <a:pt x="460" y="17280"/>
                    <a:pt x="428" y="17128"/>
                    <a:pt x="415" y="16976"/>
                  </a:cubicBezTo>
                  <a:cubicBezTo>
                    <a:pt x="412" y="16945"/>
                    <a:pt x="427" y="16911"/>
                    <a:pt x="406" y="16872"/>
                  </a:cubicBezTo>
                  <a:cubicBezTo>
                    <a:pt x="388" y="16893"/>
                    <a:pt x="370" y="16916"/>
                    <a:pt x="334" y="16961"/>
                  </a:cubicBezTo>
                  <a:cubicBezTo>
                    <a:pt x="307" y="16855"/>
                    <a:pt x="282" y="16771"/>
                    <a:pt x="353" y="16688"/>
                  </a:cubicBezTo>
                  <a:cubicBezTo>
                    <a:pt x="386" y="16685"/>
                    <a:pt x="420" y="16682"/>
                    <a:pt x="463" y="16677"/>
                  </a:cubicBezTo>
                  <a:cubicBezTo>
                    <a:pt x="451" y="16635"/>
                    <a:pt x="440" y="16600"/>
                    <a:pt x="430" y="16564"/>
                  </a:cubicBezTo>
                  <a:cubicBezTo>
                    <a:pt x="508" y="16494"/>
                    <a:pt x="450" y="16456"/>
                    <a:pt x="370" y="16422"/>
                  </a:cubicBezTo>
                  <a:cubicBezTo>
                    <a:pt x="344" y="16409"/>
                    <a:pt x="323" y="16391"/>
                    <a:pt x="316" y="16357"/>
                  </a:cubicBezTo>
                  <a:cubicBezTo>
                    <a:pt x="346" y="16364"/>
                    <a:pt x="376" y="16372"/>
                    <a:pt x="429" y="16386"/>
                  </a:cubicBezTo>
                  <a:cubicBezTo>
                    <a:pt x="440" y="16232"/>
                    <a:pt x="452" y="16087"/>
                    <a:pt x="462" y="15943"/>
                  </a:cubicBezTo>
                  <a:cubicBezTo>
                    <a:pt x="531" y="16038"/>
                    <a:pt x="498" y="16139"/>
                    <a:pt x="524" y="16253"/>
                  </a:cubicBezTo>
                  <a:cubicBezTo>
                    <a:pt x="622" y="16158"/>
                    <a:pt x="532" y="16072"/>
                    <a:pt x="538" y="15993"/>
                  </a:cubicBezTo>
                  <a:cubicBezTo>
                    <a:pt x="545" y="15900"/>
                    <a:pt x="549" y="15801"/>
                    <a:pt x="554" y="15708"/>
                  </a:cubicBezTo>
                  <a:cubicBezTo>
                    <a:pt x="558" y="15628"/>
                    <a:pt x="582" y="15545"/>
                    <a:pt x="585" y="15456"/>
                  </a:cubicBezTo>
                  <a:cubicBezTo>
                    <a:pt x="586" y="15456"/>
                    <a:pt x="587" y="15457"/>
                    <a:pt x="587" y="15457"/>
                  </a:cubicBezTo>
                  <a:cubicBezTo>
                    <a:pt x="586" y="15343"/>
                    <a:pt x="584" y="15229"/>
                    <a:pt x="583" y="15114"/>
                  </a:cubicBezTo>
                  <a:cubicBezTo>
                    <a:pt x="555" y="15114"/>
                    <a:pt x="526" y="15113"/>
                    <a:pt x="522" y="15114"/>
                  </a:cubicBezTo>
                  <a:cubicBezTo>
                    <a:pt x="522" y="15113"/>
                    <a:pt x="505" y="15113"/>
                    <a:pt x="505" y="15113"/>
                  </a:cubicBezTo>
                  <a:cubicBezTo>
                    <a:pt x="505" y="15113"/>
                    <a:pt x="517" y="15113"/>
                    <a:pt x="522" y="15114"/>
                  </a:cubicBezTo>
                  <a:cubicBezTo>
                    <a:pt x="509" y="15152"/>
                    <a:pt x="498" y="15191"/>
                    <a:pt x="486" y="15230"/>
                  </a:cubicBezTo>
                  <a:cubicBezTo>
                    <a:pt x="475" y="15230"/>
                    <a:pt x="466" y="15231"/>
                    <a:pt x="456" y="15231"/>
                  </a:cubicBezTo>
                  <a:cubicBezTo>
                    <a:pt x="447" y="15184"/>
                    <a:pt x="434" y="15139"/>
                    <a:pt x="427" y="15093"/>
                  </a:cubicBezTo>
                  <a:cubicBezTo>
                    <a:pt x="425" y="15074"/>
                    <a:pt x="430" y="15052"/>
                    <a:pt x="440" y="15035"/>
                  </a:cubicBezTo>
                  <a:cubicBezTo>
                    <a:pt x="563" y="14823"/>
                    <a:pt x="564" y="14823"/>
                    <a:pt x="524" y="14598"/>
                  </a:cubicBezTo>
                  <a:lnTo>
                    <a:pt x="521" y="14603"/>
                  </a:lnTo>
                  <a:cubicBezTo>
                    <a:pt x="520" y="14602"/>
                    <a:pt x="520" y="14601"/>
                    <a:pt x="520" y="14600"/>
                  </a:cubicBezTo>
                  <a:cubicBezTo>
                    <a:pt x="520" y="14600"/>
                    <a:pt x="521" y="14600"/>
                    <a:pt x="521" y="14600"/>
                  </a:cubicBezTo>
                  <a:cubicBezTo>
                    <a:pt x="541" y="14464"/>
                    <a:pt x="568" y="14327"/>
                    <a:pt x="515" y="14191"/>
                  </a:cubicBezTo>
                  <a:cubicBezTo>
                    <a:pt x="472" y="14328"/>
                    <a:pt x="466" y="14465"/>
                    <a:pt x="520" y="14600"/>
                  </a:cubicBezTo>
                  <a:cubicBezTo>
                    <a:pt x="505" y="14607"/>
                    <a:pt x="489" y="14613"/>
                    <a:pt x="474" y="14620"/>
                  </a:cubicBezTo>
                  <a:cubicBezTo>
                    <a:pt x="413" y="14538"/>
                    <a:pt x="395" y="14212"/>
                    <a:pt x="442" y="13925"/>
                  </a:cubicBezTo>
                  <a:cubicBezTo>
                    <a:pt x="473" y="14035"/>
                    <a:pt x="496" y="14116"/>
                    <a:pt x="520" y="14197"/>
                  </a:cubicBezTo>
                  <a:cubicBezTo>
                    <a:pt x="524" y="14119"/>
                    <a:pt x="528" y="14039"/>
                    <a:pt x="530" y="13961"/>
                  </a:cubicBezTo>
                  <a:cubicBezTo>
                    <a:pt x="530" y="13942"/>
                    <a:pt x="526" y="13913"/>
                    <a:pt x="511" y="13905"/>
                  </a:cubicBezTo>
                  <a:cubicBezTo>
                    <a:pt x="353" y="13836"/>
                    <a:pt x="411" y="13721"/>
                    <a:pt x="407" y="13619"/>
                  </a:cubicBezTo>
                  <a:cubicBezTo>
                    <a:pt x="401" y="13486"/>
                    <a:pt x="397" y="13354"/>
                    <a:pt x="396" y="13222"/>
                  </a:cubicBezTo>
                  <a:cubicBezTo>
                    <a:pt x="395" y="13157"/>
                    <a:pt x="404" y="13093"/>
                    <a:pt x="403" y="13028"/>
                  </a:cubicBezTo>
                  <a:cubicBezTo>
                    <a:pt x="400" y="12832"/>
                    <a:pt x="392" y="12636"/>
                    <a:pt x="391" y="12439"/>
                  </a:cubicBezTo>
                  <a:cubicBezTo>
                    <a:pt x="390" y="12244"/>
                    <a:pt x="396" y="12050"/>
                    <a:pt x="420" y="11855"/>
                  </a:cubicBezTo>
                  <a:cubicBezTo>
                    <a:pt x="473" y="12117"/>
                    <a:pt x="447" y="12381"/>
                    <a:pt x="460" y="12645"/>
                  </a:cubicBezTo>
                  <a:cubicBezTo>
                    <a:pt x="474" y="12908"/>
                    <a:pt x="448" y="13174"/>
                    <a:pt x="477" y="13436"/>
                  </a:cubicBezTo>
                  <a:cubicBezTo>
                    <a:pt x="494" y="13436"/>
                    <a:pt x="511" y="13436"/>
                    <a:pt x="528" y="13436"/>
                  </a:cubicBezTo>
                  <a:cubicBezTo>
                    <a:pt x="530" y="13315"/>
                    <a:pt x="542" y="13194"/>
                    <a:pt x="532" y="13075"/>
                  </a:cubicBezTo>
                  <a:cubicBezTo>
                    <a:pt x="507" y="12799"/>
                    <a:pt x="551" y="12522"/>
                    <a:pt x="501" y="12246"/>
                  </a:cubicBezTo>
                  <a:cubicBezTo>
                    <a:pt x="474" y="12108"/>
                    <a:pt x="508" y="11964"/>
                    <a:pt x="512" y="11822"/>
                  </a:cubicBezTo>
                  <a:cubicBezTo>
                    <a:pt x="515" y="11708"/>
                    <a:pt x="516" y="11594"/>
                    <a:pt x="515" y="11480"/>
                  </a:cubicBezTo>
                  <a:cubicBezTo>
                    <a:pt x="515" y="11460"/>
                    <a:pt x="503" y="11439"/>
                    <a:pt x="495" y="11417"/>
                  </a:cubicBezTo>
                  <a:cubicBezTo>
                    <a:pt x="482" y="11418"/>
                    <a:pt x="460" y="11418"/>
                    <a:pt x="460" y="11419"/>
                  </a:cubicBezTo>
                  <a:cubicBezTo>
                    <a:pt x="462" y="11532"/>
                    <a:pt x="463" y="11646"/>
                    <a:pt x="465" y="11759"/>
                  </a:cubicBezTo>
                  <a:cubicBezTo>
                    <a:pt x="310" y="11704"/>
                    <a:pt x="413" y="11629"/>
                    <a:pt x="401" y="11563"/>
                  </a:cubicBezTo>
                  <a:cubicBezTo>
                    <a:pt x="386" y="11490"/>
                    <a:pt x="383" y="11415"/>
                    <a:pt x="380" y="11341"/>
                  </a:cubicBezTo>
                  <a:cubicBezTo>
                    <a:pt x="377" y="11268"/>
                    <a:pt x="380" y="11194"/>
                    <a:pt x="379" y="11120"/>
                  </a:cubicBezTo>
                  <a:cubicBezTo>
                    <a:pt x="341" y="11105"/>
                    <a:pt x="306" y="11089"/>
                    <a:pt x="241" y="11062"/>
                  </a:cubicBezTo>
                  <a:cubicBezTo>
                    <a:pt x="296" y="11048"/>
                    <a:pt x="302" y="11042"/>
                    <a:pt x="379" y="11030"/>
                  </a:cubicBezTo>
                  <a:cubicBezTo>
                    <a:pt x="378" y="10949"/>
                    <a:pt x="377" y="10864"/>
                    <a:pt x="376" y="10779"/>
                  </a:cubicBezTo>
                  <a:cubicBezTo>
                    <a:pt x="375" y="10777"/>
                    <a:pt x="344" y="10775"/>
                    <a:pt x="333" y="10772"/>
                  </a:cubicBezTo>
                  <a:cubicBezTo>
                    <a:pt x="307" y="10800"/>
                    <a:pt x="275" y="10827"/>
                    <a:pt x="249" y="10855"/>
                  </a:cubicBezTo>
                  <a:cubicBezTo>
                    <a:pt x="239" y="10853"/>
                    <a:pt x="229" y="10852"/>
                    <a:pt x="217" y="10851"/>
                  </a:cubicBezTo>
                  <a:cubicBezTo>
                    <a:pt x="224" y="10572"/>
                    <a:pt x="229" y="10293"/>
                    <a:pt x="239" y="10015"/>
                  </a:cubicBezTo>
                  <a:cubicBezTo>
                    <a:pt x="240" y="9991"/>
                    <a:pt x="277" y="9965"/>
                    <a:pt x="298" y="9941"/>
                  </a:cubicBezTo>
                  <a:cubicBezTo>
                    <a:pt x="258" y="10035"/>
                    <a:pt x="245" y="10123"/>
                    <a:pt x="358" y="10194"/>
                  </a:cubicBezTo>
                  <a:cubicBezTo>
                    <a:pt x="364" y="10107"/>
                    <a:pt x="373" y="10032"/>
                    <a:pt x="372" y="9957"/>
                  </a:cubicBezTo>
                  <a:cubicBezTo>
                    <a:pt x="371" y="9921"/>
                    <a:pt x="351" y="9884"/>
                    <a:pt x="340" y="9847"/>
                  </a:cubicBezTo>
                  <a:cubicBezTo>
                    <a:pt x="244" y="9847"/>
                    <a:pt x="235" y="9881"/>
                    <a:pt x="284" y="9937"/>
                  </a:cubicBezTo>
                  <a:cubicBezTo>
                    <a:pt x="171" y="9887"/>
                    <a:pt x="247" y="9810"/>
                    <a:pt x="227" y="9742"/>
                  </a:cubicBezTo>
                  <a:cubicBezTo>
                    <a:pt x="323" y="9744"/>
                    <a:pt x="283" y="9808"/>
                    <a:pt x="316" y="9837"/>
                  </a:cubicBezTo>
                  <a:cubicBezTo>
                    <a:pt x="328" y="9755"/>
                    <a:pt x="316" y="9669"/>
                    <a:pt x="320" y="9586"/>
                  </a:cubicBezTo>
                  <a:cubicBezTo>
                    <a:pt x="321" y="9572"/>
                    <a:pt x="319" y="9540"/>
                    <a:pt x="209" y="9535"/>
                  </a:cubicBezTo>
                  <a:cubicBezTo>
                    <a:pt x="209" y="9535"/>
                    <a:pt x="257" y="9539"/>
                    <a:pt x="256" y="9537"/>
                  </a:cubicBezTo>
                  <a:cubicBezTo>
                    <a:pt x="260" y="9535"/>
                    <a:pt x="265" y="9532"/>
                    <a:pt x="272" y="9530"/>
                  </a:cubicBezTo>
                  <a:cubicBezTo>
                    <a:pt x="283" y="9537"/>
                    <a:pt x="295" y="9543"/>
                    <a:pt x="309" y="9549"/>
                  </a:cubicBezTo>
                  <a:cubicBezTo>
                    <a:pt x="308" y="9548"/>
                    <a:pt x="305" y="9546"/>
                    <a:pt x="304" y="9545"/>
                  </a:cubicBezTo>
                  <a:cubicBezTo>
                    <a:pt x="305" y="9545"/>
                    <a:pt x="306" y="9544"/>
                    <a:pt x="307" y="9544"/>
                  </a:cubicBezTo>
                  <a:cubicBezTo>
                    <a:pt x="303" y="9538"/>
                    <a:pt x="300" y="9531"/>
                    <a:pt x="298" y="9525"/>
                  </a:cubicBezTo>
                  <a:cubicBezTo>
                    <a:pt x="323" y="9519"/>
                    <a:pt x="351" y="9514"/>
                    <a:pt x="351" y="9507"/>
                  </a:cubicBezTo>
                  <a:cubicBezTo>
                    <a:pt x="364" y="9443"/>
                    <a:pt x="371" y="9379"/>
                    <a:pt x="373" y="9316"/>
                  </a:cubicBezTo>
                  <a:cubicBezTo>
                    <a:pt x="375" y="9259"/>
                    <a:pt x="367" y="9204"/>
                    <a:pt x="362" y="9122"/>
                  </a:cubicBezTo>
                  <a:cubicBezTo>
                    <a:pt x="248" y="9246"/>
                    <a:pt x="234" y="9392"/>
                    <a:pt x="298" y="9525"/>
                  </a:cubicBezTo>
                  <a:cubicBezTo>
                    <a:pt x="288" y="9526"/>
                    <a:pt x="280" y="9528"/>
                    <a:pt x="272" y="9530"/>
                  </a:cubicBezTo>
                  <a:cubicBezTo>
                    <a:pt x="209" y="9494"/>
                    <a:pt x="195" y="9449"/>
                    <a:pt x="213" y="9370"/>
                  </a:cubicBezTo>
                  <a:cubicBezTo>
                    <a:pt x="236" y="9268"/>
                    <a:pt x="187" y="9158"/>
                    <a:pt x="176" y="9051"/>
                  </a:cubicBezTo>
                  <a:cubicBezTo>
                    <a:pt x="170" y="8984"/>
                    <a:pt x="158" y="8912"/>
                    <a:pt x="245" y="8865"/>
                  </a:cubicBezTo>
                  <a:cubicBezTo>
                    <a:pt x="246" y="8864"/>
                    <a:pt x="246" y="8862"/>
                    <a:pt x="247" y="8861"/>
                  </a:cubicBezTo>
                  <a:cubicBezTo>
                    <a:pt x="247" y="8861"/>
                    <a:pt x="247" y="8862"/>
                    <a:pt x="247" y="8863"/>
                  </a:cubicBezTo>
                  <a:lnTo>
                    <a:pt x="245" y="8866"/>
                  </a:lnTo>
                  <a:cubicBezTo>
                    <a:pt x="348" y="8879"/>
                    <a:pt x="210" y="8946"/>
                    <a:pt x="300" y="8970"/>
                  </a:cubicBezTo>
                  <a:cubicBezTo>
                    <a:pt x="363" y="8888"/>
                    <a:pt x="385" y="8782"/>
                    <a:pt x="365" y="8702"/>
                  </a:cubicBezTo>
                  <a:cubicBezTo>
                    <a:pt x="316" y="8510"/>
                    <a:pt x="364" y="8321"/>
                    <a:pt x="347" y="8132"/>
                  </a:cubicBezTo>
                  <a:cubicBezTo>
                    <a:pt x="334" y="8000"/>
                    <a:pt x="327" y="7867"/>
                    <a:pt x="317" y="7736"/>
                  </a:cubicBezTo>
                  <a:cubicBezTo>
                    <a:pt x="346" y="7764"/>
                    <a:pt x="374" y="7793"/>
                    <a:pt x="403" y="7821"/>
                  </a:cubicBezTo>
                  <a:cubicBezTo>
                    <a:pt x="423" y="7839"/>
                    <a:pt x="445" y="7856"/>
                    <a:pt x="465" y="7873"/>
                  </a:cubicBezTo>
                  <a:cubicBezTo>
                    <a:pt x="465" y="7874"/>
                    <a:pt x="465" y="7875"/>
                    <a:pt x="465" y="7877"/>
                  </a:cubicBezTo>
                  <a:cubicBezTo>
                    <a:pt x="466" y="7878"/>
                    <a:pt x="468" y="7879"/>
                    <a:pt x="469" y="7880"/>
                  </a:cubicBezTo>
                  <a:cubicBezTo>
                    <a:pt x="468" y="7882"/>
                    <a:pt x="467" y="7883"/>
                    <a:pt x="465" y="7885"/>
                  </a:cubicBezTo>
                  <a:cubicBezTo>
                    <a:pt x="465" y="7888"/>
                    <a:pt x="465" y="7891"/>
                    <a:pt x="464" y="7893"/>
                  </a:cubicBezTo>
                  <a:cubicBezTo>
                    <a:pt x="360" y="7980"/>
                    <a:pt x="407" y="8007"/>
                    <a:pt x="447" y="8146"/>
                  </a:cubicBezTo>
                  <a:cubicBezTo>
                    <a:pt x="455" y="8042"/>
                    <a:pt x="459" y="7967"/>
                    <a:pt x="464" y="7893"/>
                  </a:cubicBezTo>
                  <a:cubicBezTo>
                    <a:pt x="468" y="7891"/>
                    <a:pt x="470" y="7888"/>
                    <a:pt x="472" y="7885"/>
                  </a:cubicBezTo>
                  <a:cubicBezTo>
                    <a:pt x="472" y="7884"/>
                    <a:pt x="473" y="7883"/>
                    <a:pt x="473" y="7881"/>
                  </a:cubicBezTo>
                  <a:cubicBezTo>
                    <a:pt x="473" y="7879"/>
                    <a:pt x="469" y="7878"/>
                    <a:pt x="469" y="7877"/>
                  </a:cubicBezTo>
                  <a:cubicBezTo>
                    <a:pt x="468" y="7875"/>
                    <a:pt x="466" y="7874"/>
                    <a:pt x="465" y="7873"/>
                  </a:cubicBezTo>
                  <a:cubicBezTo>
                    <a:pt x="453" y="7609"/>
                    <a:pt x="441" y="7346"/>
                    <a:pt x="429" y="7081"/>
                  </a:cubicBezTo>
                  <a:cubicBezTo>
                    <a:pt x="399" y="7099"/>
                    <a:pt x="394" y="7116"/>
                    <a:pt x="394" y="7133"/>
                  </a:cubicBezTo>
                  <a:cubicBezTo>
                    <a:pt x="400" y="7282"/>
                    <a:pt x="405" y="7432"/>
                    <a:pt x="411" y="7581"/>
                  </a:cubicBezTo>
                  <a:cubicBezTo>
                    <a:pt x="413" y="7641"/>
                    <a:pt x="426" y="7706"/>
                    <a:pt x="316" y="7720"/>
                  </a:cubicBezTo>
                  <a:cubicBezTo>
                    <a:pt x="312" y="7693"/>
                    <a:pt x="306" y="7667"/>
                    <a:pt x="300" y="7641"/>
                  </a:cubicBezTo>
                  <a:cubicBezTo>
                    <a:pt x="290" y="7639"/>
                    <a:pt x="280" y="7638"/>
                    <a:pt x="268" y="7636"/>
                  </a:cubicBezTo>
                  <a:cubicBezTo>
                    <a:pt x="257" y="7670"/>
                    <a:pt x="240" y="7703"/>
                    <a:pt x="235" y="7736"/>
                  </a:cubicBezTo>
                  <a:cubicBezTo>
                    <a:pt x="231" y="7767"/>
                    <a:pt x="240" y="7798"/>
                    <a:pt x="247" y="7861"/>
                  </a:cubicBezTo>
                  <a:cubicBezTo>
                    <a:pt x="163" y="7740"/>
                    <a:pt x="163" y="7740"/>
                    <a:pt x="195" y="7574"/>
                  </a:cubicBezTo>
                  <a:cubicBezTo>
                    <a:pt x="240" y="7566"/>
                    <a:pt x="319" y="7562"/>
                    <a:pt x="324" y="7546"/>
                  </a:cubicBezTo>
                  <a:cubicBezTo>
                    <a:pt x="340" y="7492"/>
                    <a:pt x="329" y="7433"/>
                    <a:pt x="328" y="7376"/>
                  </a:cubicBezTo>
                  <a:cubicBezTo>
                    <a:pt x="314" y="7374"/>
                    <a:pt x="300" y="7373"/>
                    <a:pt x="286" y="7370"/>
                  </a:cubicBezTo>
                  <a:cubicBezTo>
                    <a:pt x="265" y="7408"/>
                    <a:pt x="245" y="7446"/>
                    <a:pt x="224" y="7485"/>
                  </a:cubicBezTo>
                  <a:cubicBezTo>
                    <a:pt x="198" y="7473"/>
                    <a:pt x="178" y="7469"/>
                    <a:pt x="178" y="7465"/>
                  </a:cubicBezTo>
                  <a:cubicBezTo>
                    <a:pt x="187" y="7217"/>
                    <a:pt x="121" y="6970"/>
                    <a:pt x="179" y="6721"/>
                  </a:cubicBezTo>
                  <a:cubicBezTo>
                    <a:pt x="196" y="6652"/>
                    <a:pt x="162" y="6575"/>
                    <a:pt x="160" y="6502"/>
                  </a:cubicBezTo>
                  <a:cubicBezTo>
                    <a:pt x="153" y="6329"/>
                    <a:pt x="146" y="6157"/>
                    <a:pt x="147" y="5984"/>
                  </a:cubicBezTo>
                  <a:cubicBezTo>
                    <a:pt x="146" y="5665"/>
                    <a:pt x="150" y="5344"/>
                    <a:pt x="126" y="5025"/>
                  </a:cubicBezTo>
                  <a:cubicBezTo>
                    <a:pt x="115" y="4859"/>
                    <a:pt x="145" y="4693"/>
                    <a:pt x="144" y="4527"/>
                  </a:cubicBezTo>
                  <a:cubicBezTo>
                    <a:pt x="143" y="4351"/>
                    <a:pt x="122" y="4176"/>
                    <a:pt x="118" y="4000"/>
                  </a:cubicBezTo>
                  <a:cubicBezTo>
                    <a:pt x="114" y="3862"/>
                    <a:pt x="127" y="3724"/>
                    <a:pt x="128" y="3586"/>
                  </a:cubicBezTo>
                  <a:cubicBezTo>
                    <a:pt x="129" y="3548"/>
                    <a:pt x="133" y="3502"/>
                    <a:pt x="108" y="3474"/>
                  </a:cubicBezTo>
                  <a:cubicBezTo>
                    <a:pt x="34" y="3396"/>
                    <a:pt x="51" y="3309"/>
                    <a:pt x="66" y="3220"/>
                  </a:cubicBezTo>
                  <a:cubicBezTo>
                    <a:pt x="74" y="3249"/>
                    <a:pt x="91" y="3279"/>
                    <a:pt x="99" y="3308"/>
                  </a:cubicBezTo>
                  <a:cubicBezTo>
                    <a:pt x="105" y="3307"/>
                    <a:pt x="129" y="3307"/>
                    <a:pt x="130" y="3307"/>
                  </a:cubicBezTo>
                  <a:cubicBezTo>
                    <a:pt x="126" y="3052"/>
                    <a:pt x="124" y="2797"/>
                    <a:pt x="120" y="2541"/>
                  </a:cubicBezTo>
                  <a:cubicBezTo>
                    <a:pt x="120" y="2541"/>
                    <a:pt x="43" y="2541"/>
                    <a:pt x="43" y="2540"/>
                  </a:cubicBezTo>
                  <a:cubicBezTo>
                    <a:pt x="45" y="2667"/>
                    <a:pt x="46" y="2793"/>
                    <a:pt x="48" y="2919"/>
                  </a:cubicBezTo>
                  <a:cubicBezTo>
                    <a:pt x="48" y="2919"/>
                    <a:pt x="36" y="2919"/>
                    <a:pt x="22" y="2919"/>
                  </a:cubicBezTo>
                  <a:cubicBezTo>
                    <a:pt x="22" y="2800"/>
                    <a:pt x="33" y="2681"/>
                    <a:pt x="33" y="2562"/>
                  </a:cubicBezTo>
                  <a:cubicBezTo>
                    <a:pt x="32" y="2437"/>
                    <a:pt x="34" y="2313"/>
                    <a:pt x="33" y="2188"/>
                  </a:cubicBezTo>
                  <a:cubicBezTo>
                    <a:pt x="31" y="2063"/>
                    <a:pt x="27" y="1938"/>
                    <a:pt x="23" y="1813"/>
                  </a:cubicBezTo>
                  <a:cubicBezTo>
                    <a:pt x="21" y="1689"/>
                    <a:pt x="1" y="1563"/>
                    <a:pt x="18" y="1440"/>
                  </a:cubicBezTo>
                  <a:cubicBezTo>
                    <a:pt x="35" y="1320"/>
                    <a:pt x="12" y="1204"/>
                    <a:pt x="28" y="1082"/>
                  </a:cubicBezTo>
                  <a:cubicBezTo>
                    <a:pt x="37" y="1110"/>
                    <a:pt x="44" y="1138"/>
                    <a:pt x="52" y="1166"/>
                  </a:cubicBezTo>
                  <a:cubicBezTo>
                    <a:pt x="90" y="1103"/>
                    <a:pt x="81" y="1044"/>
                    <a:pt x="47" y="980"/>
                  </a:cubicBezTo>
                  <a:cubicBezTo>
                    <a:pt x="20" y="928"/>
                    <a:pt x="14" y="866"/>
                    <a:pt x="14" y="810"/>
                  </a:cubicBezTo>
                  <a:cubicBezTo>
                    <a:pt x="13" y="789"/>
                    <a:pt x="73" y="768"/>
                    <a:pt x="73" y="748"/>
                  </a:cubicBezTo>
                  <a:cubicBezTo>
                    <a:pt x="74" y="718"/>
                    <a:pt x="40" y="688"/>
                    <a:pt x="30" y="656"/>
                  </a:cubicBezTo>
                  <a:cubicBezTo>
                    <a:pt x="16" y="613"/>
                    <a:pt x="2" y="568"/>
                    <a:pt x="3" y="524"/>
                  </a:cubicBezTo>
                  <a:cubicBezTo>
                    <a:pt x="5" y="387"/>
                    <a:pt x="11" y="249"/>
                    <a:pt x="22" y="111"/>
                  </a:cubicBezTo>
                  <a:cubicBezTo>
                    <a:pt x="26" y="62"/>
                    <a:pt x="36" y="0"/>
                    <a:pt x="132" y="53"/>
                  </a:cubicBezTo>
                  <a:cubicBezTo>
                    <a:pt x="132" y="57"/>
                    <a:pt x="133" y="60"/>
                    <a:pt x="134" y="64"/>
                  </a:cubicBezTo>
                  <a:cubicBezTo>
                    <a:pt x="118" y="174"/>
                    <a:pt x="81" y="287"/>
                    <a:pt x="170" y="395"/>
                  </a:cubicBezTo>
                  <a:cubicBezTo>
                    <a:pt x="196" y="379"/>
                    <a:pt x="215" y="372"/>
                    <a:pt x="214" y="368"/>
                  </a:cubicBezTo>
                  <a:cubicBezTo>
                    <a:pt x="189" y="267"/>
                    <a:pt x="161" y="165"/>
                    <a:pt x="134" y="63"/>
                  </a:cubicBezTo>
                  <a:cubicBezTo>
                    <a:pt x="135" y="60"/>
                    <a:pt x="135" y="57"/>
                    <a:pt x="136" y="55"/>
                  </a:cubicBezTo>
                  <a:cubicBezTo>
                    <a:pt x="134" y="54"/>
                    <a:pt x="133" y="52"/>
                    <a:pt x="132" y="51"/>
                  </a:cubicBezTo>
                  <a:cubicBezTo>
                    <a:pt x="131" y="51"/>
                    <a:pt x="131" y="49"/>
                    <a:pt x="131" y="49"/>
                  </a:cubicBezTo>
                  <a:cubicBezTo>
                    <a:pt x="246" y="48"/>
                    <a:pt x="359" y="47"/>
                    <a:pt x="484" y="45"/>
                  </a:cubicBezTo>
                  <a:cubicBezTo>
                    <a:pt x="487" y="224"/>
                    <a:pt x="494" y="423"/>
                    <a:pt x="489" y="611"/>
                  </a:cubicBezTo>
                  <a:cubicBezTo>
                    <a:pt x="487" y="682"/>
                    <a:pt x="480" y="738"/>
                    <a:pt x="564" y="795"/>
                  </a:cubicBezTo>
                  <a:cubicBezTo>
                    <a:pt x="662" y="861"/>
                    <a:pt x="603" y="965"/>
                    <a:pt x="590" y="1055"/>
                  </a:cubicBezTo>
                  <a:cubicBezTo>
                    <a:pt x="573" y="999"/>
                    <a:pt x="556" y="943"/>
                    <a:pt x="540" y="886"/>
                  </a:cubicBezTo>
                  <a:cubicBezTo>
                    <a:pt x="520" y="1043"/>
                    <a:pt x="500" y="1197"/>
                    <a:pt x="526" y="1349"/>
                  </a:cubicBezTo>
                  <a:cubicBezTo>
                    <a:pt x="541" y="1348"/>
                    <a:pt x="567" y="1348"/>
                    <a:pt x="567" y="1348"/>
                  </a:cubicBezTo>
                  <a:cubicBezTo>
                    <a:pt x="567" y="1320"/>
                    <a:pt x="566" y="1293"/>
                    <a:pt x="566" y="1264"/>
                  </a:cubicBezTo>
                  <a:cubicBezTo>
                    <a:pt x="566" y="1266"/>
                    <a:pt x="603" y="1267"/>
                    <a:pt x="603" y="1268"/>
                  </a:cubicBezTo>
                  <a:cubicBezTo>
                    <a:pt x="608" y="1487"/>
                    <a:pt x="611" y="1707"/>
                    <a:pt x="605" y="1927"/>
                  </a:cubicBezTo>
                  <a:cubicBezTo>
                    <a:pt x="592" y="1857"/>
                    <a:pt x="578" y="1787"/>
                    <a:pt x="565" y="1716"/>
                  </a:cubicBezTo>
                  <a:cubicBezTo>
                    <a:pt x="551" y="1716"/>
                    <a:pt x="536" y="1717"/>
                    <a:pt x="522" y="1718"/>
                  </a:cubicBezTo>
                  <a:cubicBezTo>
                    <a:pt x="521" y="1798"/>
                    <a:pt x="517" y="1879"/>
                    <a:pt x="518" y="1960"/>
                  </a:cubicBezTo>
                  <a:cubicBezTo>
                    <a:pt x="518" y="1973"/>
                    <a:pt x="524" y="1998"/>
                    <a:pt x="535" y="2000"/>
                  </a:cubicBezTo>
                  <a:cubicBezTo>
                    <a:pt x="688" y="2027"/>
                    <a:pt x="626" y="2124"/>
                    <a:pt x="628" y="2192"/>
                  </a:cubicBezTo>
                  <a:cubicBezTo>
                    <a:pt x="638" y="2475"/>
                    <a:pt x="662" y="2758"/>
                    <a:pt x="665" y="3041"/>
                  </a:cubicBezTo>
                  <a:cubicBezTo>
                    <a:pt x="662" y="2799"/>
                    <a:pt x="659" y="2550"/>
                    <a:pt x="656" y="2312"/>
                  </a:cubicBezTo>
                  <a:cubicBezTo>
                    <a:pt x="656" y="2312"/>
                    <a:pt x="693" y="2311"/>
                    <a:pt x="701" y="2311"/>
                  </a:cubicBezTo>
                  <a:cubicBezTo>
                    <a:pt x="706" y="2729"/>
                    <a:pt x="728" y="3122"/>
                    <a:pt x="707" y="3525"/>
                  </a:cubicBezTo>
                  <a:cubicBezTo>
                    <a:pt x="698" y="3676"/>
                    <a:pt x="650" y="3830"/>
                    <a:pt x="663" y="3985"/>
                  </a:cubicBezTo>
                  <a:cubicBezTo>
                    <a:pt x="670" y="4055"/>
                    <a:pt x="639" y="4128"/>
                    <a:pt x="722" y="4191"/>
                  </a:cubicBezTo>
                  <a:cubicBezTo>
                    <a:pt x="750" y="4213"/>
                    <a:pt x="728" y="4277"/>
                    <a:pt x="722" y="4321"/>
                  </a:cubicBezTo>
                  <a:cubicBezTo>
                    <a:pt x="720" y="4331"/>
                    <a:pt x="678" y="4335"/>
                    <a:pt x="673" y="4346"/>
                  </a:cubicBezTo>
                  <a:cubicBezTo>
                    <a:pt x="663" y="4370"/>
                    <a:pt x="658" y="4398"/>
                    <a:pt x="667" y="4420"/>
                  </a:cubicBezTo>
                  <a:cubicBezTo>
                    <a:pt x="679" y="4443"/>
                    <a:pt x="732" y="4465"/>
                    <a:pt x="728" y="4481"/>
                  </a:cubicBezTo>
                  <a:cubicBezTo>
                    <a:pt x="707" y="4556"/>
                    <a:pt x="818" y="4645"/>
                    <a:pt x="681" y="4707"/>
                  </a:cubicBezTo>
                  <a:cubicBezTo>
                    <a:pt x="646" y="4724"/>
                    <a:pt x="659" y="4735"/>
                    <a:pt x="722" y="4796"/>
                  </a:cubicBezTo>
                  <a:cubicBezTo>
                    <a:pt x="739" y="4812"/>
                    <a:pt x="746" y="4840"/>
                    <a:pt x="746" y="4862"/>
                  </a:cubicBezTo>
                  <a:cubicBezTo>
                    <a:pt x="752" y="5325"/>
                    <a:pt x="754" y="5790"/>
                    <a:pt x="765" y="6253"/>
                  </a:cubicBezTo>
                  <a:cubicBezTo>
                    <a:pt x="767" y="6346"/>
                    <a:pt x="726" y="6436"/>
                    <a:pt x="764" y="6535"/>
                  </a:cubicBezTo>
                  <a:cubicBezTo>
                    <a:pt x="798" y="6627"/>
                    <a:pt x="771" y="6734"/>
                    <a:pt x="771" y="6833"/>
                  </a:cubicBezTo>
                  <a:cubicBezTo>
                    <a:pt x="771" y="6928"/>
                    <a:pt x="768" y="7022"/>
                    <a:pt x="770" y="7118"/>
                  </a:cubicBezTo>
                  <a:cubicBezTo>
                    <a:pt x="772" y="7217"/>
                    <a:pt x="781" y="7317"/>
                    <a:pt x="781" y="7416"/>
                  </a:cubicBezTo>
                  <a:cubicBezTo>
                    <a:pt x="785" y="7875"/>
                    <a:pt x="797" y="8333"/>
                    <a:pt x="787" y="8792"/>
                  </a:cubicBezTo>
                  <a:cubicBezTo>
                    <a:pt x="783" y="8980"/>
                    <a:pt x="800" y="9166"/>
                    <a:pt x="798" y="9353"/>
                  </a:cubicBezTo>
                  <a:cubicBezTo>
                    <a:pt x="793" y="9769"/>
                    <a:pt x="796" y="10185"/>
                    <a:pt x="802" y="10601"/>
                  </a:cubicBezTo>
                  <a:cubicBezTo>
                    <a:pt x="809" y="11059"/>
                    <a:pt x="828" y="11516"/>
                    <a:pt x="834" y="11974"/>
                  </a:cubicBezTo>
                  <a:cubicBezTo>
                    <a:pt x="844" y="12698"/>
                    <a:pt x="847" y="13421"/>
                    <a:pt x="856" y="14145"/>
                  </a:cubicBezTo>
                  <a:cubicBezTo>
                    <a:pt x="867" y="14972"/>
                    <a:pt x="884" y="15797"/>
                    <a:pt x="893" y="16622"/>
                  </a:cubicBezTo>
                  <a:cubicBezTo>
                    <a:pt x="899" y="17062"/>
                    <a:pt x="891" y="17500"/>
                    <a:pt x="896" y="17939"/>
                  </a:cubicBezTo>
                  <a:cubicBezTo>
                    <a:pt x="902" y="18388"/>
                    <a:pt x="904" y="18837"/>
                    <a:pt x="914" y="1928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4753634" y="3648875"/>
              <a:ext cx="1096" cy="1782"/>
            </a:xfrm>
            <a:custGeom>
              <a:avLst/>
              <a:gdLst/>
              <a:ahLst/>
              <a:cxnLst/>
              <a:rect l="l" t="t" r="r" b="b"/>
              <a:pathLst>
                <a:path w="16" h="26" extrusionOk="0">
                  <a:moveTo>
                    <a:pt x="7" y="0"/>
                  </a:moveTo>
                  <a:cubicBezTo>
                    <a:pt x="7" y="0"/>
                    <a:pt x="1" y="14"/>
                    <a:pt x="1" y="13"/>
                  </a:cubicBezTo>
                  <a:cubicBezTo>
                    <a:pt x="1" y="13"/>
                    <a:pt x="11" y="23"/>
                    <a:pt x="14" y="26"/>
                  </a:cubicBezTo>
                  <a:cubicBezTo>
                    <a:pt x="14" y="17"/>
                    <a:pt x="16" y="9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4743561" y="3726511"/>
              <a:ext cx="411" cy="480"/>
            </a:xfrm>
            <a:custGeom>
              <a:avLst/>
              <a:gdLst/>
              <a:ahLst/>
              <a:cxnLst/>
              <a:rect l="l" t="t" r="r" b="b"/>
              <a:pathLst>
                <a:path w="6" h="7" extrusionOk="0"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4" y="1"/>
                    <a:pt x="2" y="1"/>
                    <a:pt x="0" y="2"/>
                  </a:cubicBezTo>
                  <a:cubicBezTo>
                    <a:pt x="0" y="3"/>
                    <a:pt x="1" y="4"/>
                    <a:pt x="2" y="6"/>
                  </a:cubicBezTo>
                  <a:cubicBezTo>
                    <a:pt x="4" y="4"/>
                    <a:pt x="4" y="3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4837917" y="3543899"/>
              <a:ext cx="685" cy="69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3" y="1"/>
                    <a:pt x="4" y="1"/>
                    <a:pt x="8" y="1"/>
                  </a:cubicBezTo>
                  <a:cubicBezTo>
                    <a:pt x="9" y="1"/>
                    <a:pt x="2" y="1"/>
                    <a:pt x="3" y="1"/>
                  </a:cubicBezTo>
                  <a:cubicBezTo>
                    <a:pt x="3" y="1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4837779" y="3543967"/>
              <a:ext cx="137" cy="69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4837848" y="3543899"/>
              <a:ext cx="137" cy="13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2"/>
                  </a:moveTo>
                  <a:cubicBezTo>
                    <a:pt x="1" y="2"/>
                    <a:pt x="2" y="1"/>
                    <a:pt x="2" y="2"/>
                  </a:cubicBezTo>
                  <a:lnTo>
                    <a:pt x="2" y="1"/>
                  </a:lnTo>
                  <a:cubicBezTo>
                    <a:pt x="2" y="2"/>
                    <a:pt x="1" y="2"/>
                    <a:pt x="1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4827021" y="3518066"/>
              <a:ext cx="2535" cy="4385"/>
            </a:xfrm>
            <a:custGeom>
              <a:avLst/>
              <a:gdLst/>
              <a:ahLst/>
              <a:cxnLst/>
              <a:rect l="l" t="t" r="r" b="b"/>
              <a:pathLst>
                <a:path w="37" h="64" extrusionOk="0">
                  <a:moveTo>
                    <a:pt x="20" y="63"/>
                  </a:moveTo>
                  <a:cubicBezTo>
                    <a:pt x="24" y="61"/>
                    <a:pt x="28" y="57"/>
                    <a:pt x="33" y="57"/>
                  </a:cubicBezTo>
                  <a:cubicBezTo>
                    <a:pt x="33" y="57"/>
                    <a:pt x="34" y="38"/>
                    <a:pt x="33" y="38"/>
                  </a:cubicBezTo>
                  <a:cubicBezTo>
                    <a:pt x="34" y="39"/>
                    <a:pt x="36" y="0"/>
                    <a:pt x="37" y="0"/>
                  </a:cubicBezTo>
                  <a:lnTo>
                    <a:pt x="1" y="0"/>
                  </a:lnTo>
                  <a:lnTo>
                    <a:pt x="1" y="50"/>
                  </a:lnTo>
                  <a:cubicBezTo>
                    <a:pt x="1" y="50"/>
                    <a:pt x="12" y="58"/>
                    <a:pt x="19" y="64"/>
                  </a:cubicBezTo>
                  <a:cubicBezTo>
                    <a:pt x="19" y="64"/>
                    <a:pt x="20" y="64"/>
                    <a:pt x="20" y="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4827021" y="3522383"/>
              <a:ext cx="1302" cy="754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9" y="1"/>
                  </a:moveTo>
                  <a:cubicBezTo>
                    <a:pt x="19" y="1"/>
                    <a:pt x="19" y="1"/>
                    <a:pt x="19" y="1"/>
                  </a:cubicBezTo>
                  <a:cubicBezTo>
                    <a:pt x="15" y="2"/>
                    <a:pt x="1" y="3"/>
                    <a:pt x="1" y="5"/>
                  </a:cubicBezTo>
                  <a:lnTo>
                    <a:pt x="1" y="6"/>
                  </a:lnTo>
                  <a:cubicBezTo>
                    <a:pt x="1" y="6"/>
                    <a:pt x="5" y="8"/>
                    <a:pt x="8" y="10"/>
                  </a:cubicBezTo>
                  <a:cubicBezTo>
                    <a:pt x="11" y="6"/>
                    <a:pt x="14" y="3"/>
                    <a:pt x="16" y="3"/>
                  </a:cubicBezTo>
                  <a:cubicBezTo>
                    <a:pt x="17" y="3"/>
                    <a:pt x="18" y="2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4820238" y="2715736"/>
              <a:ext cx="45705" cy="1314673"/>
            </a:xfrm>
            <a:custGeom>
              <a:avLst/>
              <a:gdLst/>
              <a:ahLst/>
              <a:cxnLst/>
              <a:rect l="l" t="t" r="r" b="b"/>
              <a:pathLst>
                <a:path w="667" h="19186" extrusionOk="0">
                  <a:moveTo>
                    <a:pt x="583" y="18080"/>
                  </a:moveTo>
                  <a:cubicBezTo>
                    <a:pt x="531" y="18078"/>
                    <a:pt x="487" y="18076"/>
                    <a:pt x="438" y="18074"/>
                  </a:cubicBezTo>
                  <a:cubicBezTo>
                    <a:pt x="439" y="18109"/>
                    <a:pt x="439" y="18134"/>
                    <a:pt x="439" y="18158"/>
                  </a:cubicBezTo>
                  <a:cubicBezTo>
                    <a:pt x="536" y="18148"/>
                    <a:pt x="536" y="18148"/>
                    <a:pt x="583" y="18080"/>
                  </a:cubicBezTo>
                  <a:close/>
                  <a:moveTo>
                    <a:pt x="441" y="2098"/>
                  </a:moveTo>
                  <a:cubicBezTo>
                    <a:pt x="440" y="2038"/>
                    <a:pt x="440" y="1995"/>
                    <a:pt x="439" y="1942"/>
                  </a:cubicBezTo>
                  <a:cubicBezTo>
                    <a:pt x="439" y="1940"/>
                    <a:pt x="363" y="1940"/>
                    <a:pt x="363" y="1938"/>
                  </a:cubicBezTo>
                  <a:cubicBezTo>
                    <a:pt x="363" y="1992"/>
                    <a:pt x="364" y="2039"/>
                    <a:pt x="364" y="2098"/>
                  </a:cubicBezTo>
                  <a:close/>
                  <a:moveTo>
                    <a:pt x="382" y="6696"/>
                  </a:moveTo>
                  <a:cubicBezTo>
                    <a:pt x="352" y="6606"/>
                    <a:pt x="330" y="6539"/>
                    <a:pt x="307" y="6468"/>
                  </a:cubicBezTo>
                  <a:cubicBezTo>
                    <a:pt x="294" y="6596"/>
                    <a:pt x="294" y="6596"/>
                    <a:pt x="382" y="6696"/>
                  </a:cubicBezTo>
                  <a:close/>
                  <a:moveTo>
                    <a:pt x="361" y="15661"/>
                  </a:moveTo>
                  <a:cubicBezTo>
                    <a:pt x="359" y="15517"/>
                    <a:pt x="350" y="15375"/>
                    <a:pt x="345" y="15226"/>
                  </a:cubicBezTo>
                  <a:cubicBezTo>
                    <a:pt x="283" y="15205"/>
                    <a:pt x="261" y="15238"/>
                    <a:pt x="261" y="15284"/>
                  </a:cubicBezTo>
                  <a:cubicBezTo>
                    <a:pt x="262" y="15439"/>
                    <a:pt x="267" y="15595"/>
                    <a:pt x="273" y="15750"/>
                  </a:cubicBezTo>
                  <a:cubicBezTo>
                    <a:pt x="273" y="15757"/>
                    <a:pt x="299" y="15765"/>
                    <a:pt x="312" y="15773"/>
                  </a:cubicBezTo>
                  <a:cubicBezTo>
                    <a:pt x="312" y="15773"/>
                    <a:pt x="312" y="15773"/>
                    <a:pt x="312" y="15773"/>
                  </a:cubicBezTo>
                  <a:cubicBezTo>
                    <a:pt x="311" y="15773"/>
                    <a:pt x="311" y="15774"/>
                    <a:pt x="311" y="15774"/>
                  </a:cubicBezTo>
                  <a:cubicBezTo>
                    <a:pt x="311" y="15774"/>
                    <a:pt x="311" y="15774"/>
                    <a:pt x="311" y="15774"/>
                  </a:cubicBezTo>
                  <a:cubicBezTo>
                    <a:pt x="203" y="15934"/>
                    <a:pt x="310" y="16100"/>
                    <a:pt x="261" y="16283"/>
                  </a:cubicBezTo>
                  <a:cubicBezTo>
                    <a:pt x="340" y="16193"/>
                    <a:pt x="379" y="16126"/>
                    <a:pt x="335" y="16042"/>
                  </a:cubicBezTo>
                  <a:cubicBezTo>
                    <a:pt x="318" y="16009"/>
                    <a:pt x="327" y="15962"/>
                    <a:pt x="344" y="15927"/>
                  </a:cubicBezTo>
                  <a:cubicBezTo>
                    <a:pt x="372" y="15868"/>
                    <a:pt x="340" y="15823"/>
                    <a:pt x="311" y="15774"/>
                  </a:cubicBezTo>
                  <a:cubicBezTo>
                    <a:pt x="311" y="15774"/>
                    <a:pt x="312" y="15774"/>
                    <a:pt x="312" y="15773"/>
                  </a:cubicBezTo>
                  <a:cubicBezTo>
                    <a:pt x="389" y="15753"/>
                    <a:pt x="362" y="15701"/>
                    <a:pt x="361" y="15661"/>
                  </a:cubicBezTo>
                  <a:close/>
                  <a:moveTo>
                    <a:pt x="236" y="16387"/>
                  </a:moveTo>
                  <a:cubicBezTo>
                    <a:pt x="276" y="16431"/>
                    <a:pt x="298" y="16455"/>
                    <a:pt x="332" y="16493"/>
                  </a:cubicBezTo>
                  <a:cubicBezTo>
                    <a:pt x="369" y="16420"/>
                    <a:pt x="374" y="16383"/>
                    <a:pt x="236" y="16387"/>
                  </a:cubicBezTo>
                  <a:close/>
                  <a:moveTo>
                    <a:pt x="330" y="15131"/>
                  </a:moveTo>
                  <a:cubicBezTo>
                    <a:pt x="333" y="15085"/>
                    <a:pt x="334" y="15039"/>
                    <a:pt x="340" y="14994"/>
                  </a:cubicBezTo>
                  <a:cubicBezTo>
                    <a:pt x="347" y="14949"/>
                    <a:pt x="385" y="14902"/>
                    <a:pt x="307" y="14853"/>
                  </a:cubicBezTo>
                  <a:cubicBezTo>
                    <a:pt x="242" y="14955"/>
                    <a:pt x="248" y="15044"/>
                    <a:pt x="330" y="15131"/>
                  </a:cubicBezTo>
                  <a:close/>
                  <a:moveTo>
                    <a:pt x="349" y="12541"/>
                  </a:moveTo>
                  <a:cubicBezTo>
                    <a:pt x="315" y="12413"/>
                    <a:pt x="295" y="12303"/>
                    <a:pt x="325" y="12193"/>
                  </a:cubicBezTo>
                  <a:cubicBezTo>
                    <a:pt x="337" y="12141"/>
                    <a:pt x="349" y="12092"/>
                    <a:pt x="256" y="12089"/>
                  </a:cubicBezTo>
                  <a:cubicBezTo>
                    <a:pt x="256" y="12089"/>
                    <a:pt x="258" y="12088"/>
                    <a:pt x="259" y="12088"/>
                  </a:cubicBezTo>
                  <a:cubicBezTo>
                    <a:pt x="262" y="12087"/>
                    <a:pt x="266" y="12087"/>
                    <a:pt x="266" y="12087"/>
                  </a:cubicBezTo>
                  <a:cubicBezTo>
                    <a:pt x="304" y="12053"/>
                    <a:pt x="332" y="12019"/>
                    <a:pt x="255" y="11967"/>
                  </a:cubicBezTo>
                  <a:cubicBezTo>
                    <a:pt x="256" y="12019"/>
                    <a:pt x="256" y="12054"/>
                    <a:pt x="257" y="12088"/>
                  </a:cubicBezTo>
                  <a:cubicBezTo>
                    <a:pt x="251" y="12088"/>
                    <a:pt x="246" y="12089"/>
                    <a:pt x="245" y="12089"/>
                  </a:cubicBezTo>
                  <a:cubicBezTo>
                    <a:pt x="247" y="12089"/>
                    <a:pt x="249" y="12089"/>
                    <a:pt x="251" y="12089"/>
                  </a:cubicBezTo>
                  <a:cubicBezTo>
                    <a:pt x="240" y="12173"/>
                    <a:pt x="234" y="12258"/>
                    <a:pt x="216" y="12341"/>
                  </a:cubicBezTo>
                  <a:cubicBezTo>
                    <a:pt x="198" y="12428"/>
                    <a:pt x="256" y="12479"/>
                    <a:pt x="349" y="12541"/>
                  </a:cubicBezTo>
                  <a:close/>
                  <a:moveTo>
                    <a:pt x="334" y="13564"/>
                  </a:moveTo>
                  <a:cubicBezTo>
                    <a:pt x="327" y="13562"/>
                    <a:pt x="319" y="13559"/>
                    <a:pt x="312" y="13557"/>
                  </a:cubicBezTo>
                  <a:cubicBezTo>
                    <a:pt x="296" y="13574"/>
                    <a:pt x="282" y="13590"/>
                    <a:pt x="268" y="13607"/>
                  </a:cubicBezTo>
                  <a:cubicBezTo>
                    <a:pt x="283" y="13613"/>
                    <a:pt x="298" y="13620"/>
                    <a:pt x="313" y="13626"/>
                  </a:cubicBezTo>
                  <a:cubicBezTo>
                    <a:pt x="321" y="13606"/>
                    <a:pt x="328" y="13585"/>
                    <a:pt x="334" y="13564"/>
                  </a:cubicBezTo>
                  <a:close/>
                  <a:moveTo>
                    <a:pt x="270" y="13416"/>
                  </a:moveTo>
                  <a:cubicBezTo>
                    <a:pt x="289" y="13414"/>
                    <a:pt x="308" y="13412"/>
                    <a:pt x="326" y="13411"/>
                  </a:cubicBezTo>
                  <a:cubicBezTo>
                    <a:pt x="321" y="13378"/>
                    <a:pt x="316" y="13344"/>
                    <a:pt x="311" y="13311"/>
                  </a:cubicBezTo>
                  <a:cubicBezTo>
                    <a:pt x="293" y="13313"/>
                    <a:pt x="275" y="13315"/>
                    <a:pt x="257" y="13316"/>
                  </a:cubicBezTo>
                  <a:cubicBezTo>
                    <a:pt x="261" y="13350"/>
                    <a:pt x="266" y="13383"/>
                    <a:pt x="270" y="13416"/>
                  </a:cubicBezTo>
                  <a:close/>
                  <a:moveTo>
                    <a:pt x="295" y="12786"/>
                  </a:moveTo>
                  <a:cubicBezTo>
                    <a:pt x="298" y="12716"/>
                    <a:pt x="301" y="12662"/>
                    <a:pt x="303" y="12608"/>
                  </a:cubicBezTo>
                  <a:cubicBezTo>
                    <a:pt x="290" y="12608"/>
                    <a:pt x="277" y="12607"/>
                    <a:pt x="263" y="12606"/>
                  </a:cubicBezTo>
                  <a:cubicBezTo>
                    <a:pt x="213" y="12699"/>
                    <a:pt x="213" y="12699"/>
                    <a:pt x="295" y="12786"/>
                  </a:cubicBezTo>
                  <a:close/>
                  <a:moveTo>
                    <a:pt x="316" y="13185"/>
                  </a:moveTo>
                  <a:cubicBezTo>
                    <a:pt x="317" y="13111"/>
                    <a:pt x="357" y="13045"/>
                    <a:pt x="258" y="12983"/>
                  </a:cubicBezTo>
                  <a:cubicBezTo>
                    <a:pt x="212" y="13113"/>
                    <a:pt x="212" y="13113"/>
                    <a:pt x="316" y="13185"/>
                  </a:cubicBezTo>
                  <a:close/>
                  <a:moveTo>
                    <a:pt x="289" y="5278"/>
                  </a:moveTo>
                  <a:cubicBezTo>
                    <a:pt x="297" y="5278"/>
                    <a:pt x="306" y="5278"/>
                    <a:pt x="314" y="5279"/>
                  </a:cubicBezTo>
                  <a:cubicBezTo>
                    <a:pt x="319" y="5250"/>
                    <a:pt x="323" y="5221"/>
                    <a:pt x="327" y="5192"/>
                  </a:cubicBezTo>
                  <a:cubicBezTo>
                    <a:pt x="314" y="5190"/>
                    <a:pt x="301" y="5189"/>
                    <a:pt x="288" y="5187"/>
                  </a:cubicBezTo>
                  <a:cubicBezTo>
                    <a:pt x="288" y="5217"/>
                    <a:pt x="289" y="5248"/>
                    <a:pt x="289" y="5278"/>
                  </a:cubicBezTo>
                  <a:close/>
                  <a:moveTo>
                    <a:pt x="278" y="4320"/>
                  </a:moveTo>
                  <a:cubicBezTo>
                    <a:pt x="282" y="4321"/>
                    <a:pt x="287" y="4321"/>
                    <a:pt x="292" y="4322"/>
                  </a:cubicBezTo>
                  <a:cubicBezTo>
                    <a:pt x="298" y="4285"/>
                    <a:pt x="305" y="4250"/>
                    <a:pt x="312" y="4214"/>
                  </a:cubicBezTo>
                  <a:cubicBezTo>
                    <a:pt x="300" y="4213"/>
                    <a:pt x="288" y="4212"/>
                    <a:pt x="277" y="4211"/>
                  </a:cubicBezTo>
                  <a:cubicBezTo>
                    <a:pt x="277" y="4248"/>
                    <a:pt x="277" y="4284"/>
                    <a:pt x="278" y="4320"/>
                  </a:cubicBezTo>
                  <a:moveTo>
                    <a:pt x="269" y="3760"/>
                  </a:moveTo>
                  <a:cubicBezTo>
                    <a:pt x="280" y="3761"/>
                    <a:pt x="308" y="3761"/>
                    <a:pt x="308" y="3761"/>
                  </a:cubicBezTo>
                  <a:cubicBezTo>
                    <a:pt x="307" y="3719"/>
                    <a:pt x="307" y="3676"/>
                    <a:pt x="306" y="3633"/>
                  </a:cubicBezTo>
                  <a:cubicBezTo>
                    <a:pt x="306" y="3633"/>
                    <a:pt x="287" y="3633"/>
                    <a:pt x="282" y="3633"/>
                  </a:cubicBezTo>
                  <a:cubicBezTo>
                    <a:pt x="277" y="3676"/>
                    <a:pt x="276" y="3719"/>
                    <a:pt x="269" y="3760"/>
                  </a:cubicBezTo>
                  <a:close/>
                  <a:moveTo>
                    <a:pt x="409" y="1708"/>
                  </a:moveTo>
                  <a:cubicBezTo>
                    <a:pt x="401" y="1708"/>
                    <a:pt x="393" y="1709"/>
                    <a:pt x="384" y="1709"/>
                  </a:cubicBezTo>
                  <a:cubicBezTo>
                    <a:pt x="385" y="1747"/>
                    <a:pt x="385" y="1784"/>
                    <a:pt x="386" y="1822"/>
                  </a:cubicBezTo>
                  <a:cubicBezTo>
                    <a:pt x="398" y="1821"/>
                    <a:pt x="409" y="1821"/>
                    <a:pt x="420" y="1820"/>
                  </a:cubicBezTo>
                  <a:cubicBezTo>
                    <a:pt x="416" y="1782"/>
                    <a:pt x="413" y="1746"/>
                    <a:pt x="409" y="1708"/>
                  </a:cubicBezTo>
                  <a:close/>
                  <a:moveTo>
                    <a:pt x="382" y="1596"/>
                  </a:moveTo>
                  <a:cubicBezTo>
                    <a:pt x="392" y="1597"/>
                    <a:pt x="402" y="1597"/>
                    <a:pt x="412" y="1597"/>
                  </a:cubicBezTo>
                  <a:cubicBezTo>
                    <a:pt x="413" y="1574"/>
                    <a:pt x="415" y="1551"/>
                    <a:pt x="416" y="1527"/>
                  </a:cubicBezTo>
                  <a:cubicBezTo>
                    <a:pt x="406" y="1527"/>
                    <a:pt x="398" y="1526"/>
                    <a:pt x="388" y="1526"/>
                  </a:cubicBezTo>
                  <a:cubicBezTo>
                    <a:pt x="386" y="1550"/>
                    <a:pt x="384" y="1574"/>
                    <a:pt x="382" y="1596"/>
                  </a:cubicBezTo>
                  <a:close/>
                  <a:moveTo>
                    <a:pt x="379" y="17304"/>
                  </a:moveTo>
                  <a:cubicBezTo>
                    <a:pt x="352" y="17296"/>
                    <a:pt x="334" y="17286"/>
                    <a:pt x="320" y="17289"/>
                  </a:cubicBezTo>
                  <a:cubicBezTo>
                    <a:pt x="308" y="17291"/>
                    <a:pt x="299" y="17307"/>
                    <a:pt x="289" y="17316"/>
                  </a:cubicBezTo>
                  <a:cubicBezTo>
                    <a:pt x="304" y="17321"/>
                    <a:pt x="320" y="17331"/>
                    <a:pt x="334" y="17330"/>
                  </a:cubicBezTo>
                  <a:cubicBezTo>
                    <a:pt x="347" y="17329"/>
                    <a:pt x="359" y="17316"/>
                    <a:pt x="379" y="17304"/>
                  </a:cubicBezTo>
                  <a:close/>
                  <a:moveTo>
                    <a:pt x="255" y="10596"/>
                  </a:moveTo>
                  <a:cubicBezTo>
                    <a:pt x="334" y="10477"/>
                    <a:pt x="275" y="10351"/>
                    <a:pt x="295" y="10230"/>
                  </a:cubicBezTo>
                  <a:cubicBezTo>
                    <a:pt x="306" y="10167"/>
                    <a:pt x="268" y="10131"/>
                    <a:pt x="224" y="10091"/>
                  </a:cubicBezTo>
                  <a:cubicBezTo>
                    <a:pt x="224" y="10091"/>
                    <a:pt x="224" y="10091"/>
                    <a:pt x="225" y="10090"/>
                  </a:cubicBezTo>
                  <a:cubicBezTo>
                    <a:pt x="224" y="10089"/>
                    <a:pt x="223" y="10088"/>
                    <a:pt x="223" y="10087"/>
                  </a:cubicBezTo>
                  <a:cubicBezTo>
                    <a:pt x="320" y="10078"/>
                    <a:pt x="293" y="10025"/>
                    <a:pt x="278" y="9981"/>
                  </a:cubicBezTo>
                  <a:cubicBezTo>
                    <a:pt x="262" y="9933"/>
                    <a:pt x="237" y="9888"/>
                    <a:pt x="214" y="9836"/>
                  </a:cubicBezTo>
                  <a:cubicBezTo>
                    <a:pt x="157" y="9924"/>
                    <a:pt x="194" y="10006"/>
                    <a:pt x="223" y="10087"/>
                  </a:cubicBezTo>
                  <a:cubicBezTo>
                    <a:pt x="222" y="10087"/>
                    <a:pt x="221" y="10087"/>
                    <a:pt x="219" y="10087"/>
                  </a:cubicBezTo>
                  <a:cubicBezTo>
                    <a:pt x="221" y="10089"/>
                    <a:pt x="222" y="10090"/>
                    <a:pt x="224" y="10091"/>
                  </a:cubicBezTo>
                  <a:cubicBezTo>
                    <a:pt x="209" y="10143"/>
                    <a:pt x="183" y="10194"/>
                    <a:pt x="183" y="10245"/>
                  </a:cubicBezTo>
                  <a:cubicBezTo>
                    <a:pt x="180" y="10363"/>
                    <a:pt x="189" y="10482"/>
                    <a:pt x="195" y="10601"/>
                  </a:cubicBezTo>
                  <a:cubicBezTo>
                    <a:pt x="200" y="10687"/>
                    <a:pt x="209" y="10773"/>
                    <a:pt x="217" y="10860"/>
                  </a:cubicBezTo>
                  <a:cubicBezTo>
                    <a:pt x="295" y="10792"/>
                    <a:pt x="314" y="10722"/>
                    <a:pt x="273" y="10646"/>
                  </a:cubicBezTo>
                  <a:cubicBezTo>
                    <a:pt x="264" y="10629"/>
                    <a:pt x="246" y="10607"/>
                    <a:pt x="255" y="10596"/>
                  </a:cubicBezTo>
                  <a:close/>
                  <a:moveTo>
                    <a:pt x="229" y="11541"/>
                  </a:moveTo>
                  <a:cubicBezTo>
                    <a:pt x="217" y="11611"/>
                    <a:pt x="207" y="11666"/>
                    <a:pt x="194" y="11731"/>
                  </a:cubicBezTo>
                  <a:cubicBezTo>
                    <a:pt x="311" y="11666"/>
                    <a:pt x="316" y="11639"/>
                    <a:pt x="229" y="11541"/>
                  </a:cubicBezTo>
                  <a:close/>
                  <a:moveTo>
                    <a:pt x="165" y="10927"/>
                  </a:moveTo>
                  <a:cubicBezTo>
                    <a:pt x="165" y="10958"/>
                    <a:pt x="166" y="10985"/>
                    <a:pt x="167" y="11039"/>
                  </a:cubicBezTo>
                  <a:cubicBezTo>
                    <a:pt x="243" y="10982"/>
                    <a:pt x="319" y="10948"/>
                    <a:pt x="165" y="10927"/>
                  </a:cubicBezTo>
                  <a:close/>
                  <a:moveTo>
                    <a:pt x="186" y="9472"/>
                  </a:moveTo>
                  <a:cubicBezTo>
                    <a:pt x="186" y="9484"/>
                    <a:pt x="232" y="9495"/>
                    <a:pt x="259" y="9508"/>
                  </a:cubicBezTo>
                  <a:cubicBezTo>
                    <a:pt x="258" y="9510"/>
                    <a:pt x="258" y="9511"/>
                    <a:pt x="257" y="9512"/>
                  </a:cubicBezTo>
                  <a:cubicBezTo>
                    <a:pt x="258" y="9513"/>
                    <a:pt x="258" y="9514"/>
                    <a:pt x="259" y="9515"/>
                  </a:cubicBezTo>
                  <a:cubicBezTo>
                    <a:pt x="240" y="9581"/>
                    <a:pt x="222" y="9647"/>
                    <a:pt x="197" y="9732"/>
                  </a:cubicBezTo>
                  <a:cubicBezTo>
                    <a:pt x="303" y="9658"/>
                    <a:pt x="308" y="9591"/>
                    <a:pt x="259" y="9515"/>
                  </a:cubicBezTo>
                  <a:cubicBezTo>
                    <a:pt x="260" y="9513"/>
                    <a:pt x="261" y="9512"/>
                    <a:pt x="261" y="9509"/>
                  </a:cubicBezTo>
                  <a:cubicBezTo>
                    <a:pt x="260" y="9509"/>
                    <a:pt x="260" y="9509"/>
                    <a:pt x="259" y="9508"/>
                  </a:cubicBezTo>
                  <a:cubicBezTo>
                    <a:pt x="308" y="9395"/>
                    <a:pt x="310" y="9286"/>
                    <a:pt x="229" y="9169"/>
                  </a:cubicBezTo>
                  <a:cubicBezTo>
                    <a:pt x="204" y="9177"/>
                    <a:pt x="192" y="9190"/>
                    <a:pt x="191" y="9204"/>
                  </a:cubicBezTo>
                  <a:cubicBezTo>
                    <a:pt x="187" y="9293"/>
                    <a:pt x="182" y="9383"/>
                    <a:pt x="186" y="9472"/>
                  </a:cubicBezTo>
                  <a:close/>
                  <a:moveTo>
                    <a:pt x="288" y="8413"/>
                  </a:moveTo>
                  <a:cubicBezTo>
                    <a:pt x="286" y="8291"/>
                    <a:pt x="285" y="8179"/>
                    <a:pt x="283" y="8065"/>
                  </a:cubicBezTo>
                  <a:cubicBezTo>
                    <a:pt x="131" y="8176"/>
                    <a:pt x="191" y="8286"/>
                    <a:pt x="233" y="8400"/>
                  </a:cubicBezTo>
                  <a:cubicBezTo>
                    <a:pt x="236" y="8408"/>
                    <a:pt x="211" y="8410"/>
                    <a:pt x="288" y="8413"/>
                  </a:cubicBezTo>
                  <a:close/>
                  <a:moveTo>
                    <a:pt x="179" y="5862"/>
                  </a:moveTo>
                  <a:cubicBezTo>
                    <a:pt x="180" y="5938"/>
                    <a:pt x="182" y="6015"/>
                    <a:pt x="183" y="6123"/>
                  </a:cubicBezTo>
                  <a:cubicBezTo>
                    <a:pt x="259" y="6015"/>
                    <a:pt x="258" y="5938"/>
                    <a:pt x="179" y="5862"/>
                  </a:cubicBezTo>
                  <a:close/>
                  <a:moveTo>
                    <a:pt x="662" y="19010"/>
                  </a:moveTo>
                  <a:cubicBezTo>
                    <a:pt x="664" y="19057"/>
                    <a:pt x="664" y="19104"/>
                    <a:pt x="639" y="19152"/>
                  </a:cubicBezTo>
                  <a:cubicBezTo>
                    <a:pt x="551" y="18981"/>
                    <a:pt x="666" y="18785"/>
                    <a:pt x="527" y="18624"/>
                  </a:cubicBezTo>
                  <a:cubicBezTo>
                    <a:pt x="449" y="18677"/>
                    <a:pt x="451" y="18675"/>
                    <a:pt x="509" y="18732"/>
                  </a:cubicBezTo>
                  <a:cubicBezTo>
                    <a:pt x="524" y="18747"/>
                    <a:pt x="520" y="18795"/>
                    <a:pt x="520" y="18795"/>
                  </a:cubicBezTo>
                  <a:cubicBezTo>
                    <a:pt x="353" y="18816"/>
                    <a:pt x="485" y="18912"/>
                    <a:pt x="457" y="18972"/>
                  </a:cubicBezTo>
                  <a:cubicBezTo>
                    <a:pt x="477" y="18958"/>
                    <a:pt x="495" y="18944"/>
                    <a:pt x="540" y="18912"/>
                  </a:cubicBezTo>
                  <a:cubicBezTo>
                    <a:pt x="551" y="19007"/>
                    <a:pt x="559" y="19087"/>
                    <a:pt x="568" y="19162"/>
                  </a:cubicBezTo>
                  <a:cubicBezTo>
                    <a:pt x="435" y="19185"/>
                    <a:pt x="424" y="19130"/>
                    <a:pt x="420" y="19071"/>
                  </a:cubicBezTo>
                  <a:cubicBezTo>
                    <a:pt x="413" y="18943"/>
                    <a:pt x="404" y="18815"/>
                    <a:pt x="399" y="18686"/>
                  </a:cubicBezTo>
                  <a:cubicBezTo>
                    <a:pt x="392" y="18453"/>
                    <a:pt x="381" y="18220"/>
                    <a:pt x="384" y="17987"/>
                  </a:cubicBezTo>
                  <a:cubicBezTo>
                    <a:pt x="384" y="17913"/>
                    <a:pt x="429" y="17838"/>
                    <a:pt x="451" y="17761"/>
                  </a:cubicBezTo>
                  <a:cubicBezTo>
                    <a:pt x="452" y="17762"/>
                    <a:pt x="456" y="17762"/>
                    <a:pt x="456" y="17762"/>
                  </a:cubicBezTo>
                  <a:lnTo>
                    <a:pt x="456" y="17761"/>
                  </a:lnTo>
                  <a:cubicBezTo>
                    <a:pt x="456" y="17761"/>
                    <a:pt x="452" y="17761"/>
                    <a:pt x="452" y="17761"/>
                  </a:cubicBezTo>
                  <a:cubicBezTo>
                    <a:pt x="452" y="17758"/>
                    <a:pt x="441" y="17755"/>
                    <a:pt x="440" y="17753"/>
                  </a:cubicBezTo>
                  <a:cubicBezTo>
                    <a:pt x="443" y="17756"/>
                    <a:pt x="446" y="17759"/>
                    <a:pt x="449" y="17761"/>
                  </a:cubicBezTo>
                  <a:cubicBezTo>
                    <a:pt x="449" y="17761"/>
                    <a:pt x="449" y="17761"/>
                    <a:pt x="449" y="17761"/>
                  </a:cubicBezTo>
                  <a:cubicBezTo>
                    <a:pt x="448" y="17749"/>
                    <a:pt x="446" y="17737"/>
                    <a:pt x="445" y="17725"/>
                  </a:cubicBezTo>
                  <a:cubicBezTo>
                    <a:pt x="461" y="17684"/>
                    <a:pt x="503" y="17642"/>
                    <a:pt x="431" y="17604"/>
                  </a:cubicBezTo>
                  <a:cubicBezTo>
                    <a:pt x="435" y="17644"/>
                    <a:pt x="440" y="17685"/>
                    <a:pt x="445" y="17725"/>
                  </a:cubicBezTo>
                  <a:cubicBezTo>
                    <a:pt x="441" y="17734"/>
                    <a:pt x="440" y="17744"/>
                    <a:pt x="440" y="17753"/>
                  </a:cubicBezTo>
                  <a:cubicBezTo>
                    <a:pt x="383" y="17687"/>
                    <a:pt x="335" y="17623"/>
                    <a:pt x="381" y="17534"/>
                  </a:cubicBezTo>
                  <a:cubicBezTo>
                    <a:pt x="402" y="17492"/>
                    <a:pt x="383" y="17438"/>
                    <a:pt x="382" y="17377"/>
                  </a:cubicBezTo>
                  <a:cubicBezTo>
                    <a:pt x="270" y="17415"/>
                    <a:pt x="310" y="17477"/>
                    <a:pt x="300" y="17523"/>
                  </a:cubicBezTo>
                  <a:cubicBezTo>
                    <a:pt x="290" y="17571"/>
                    <a:pt x="288" y="17620"/>
                    <a:pt x="253" y="17670"/>
                  </a:cubicBezTo>
                  <a:cubicBezTo>
                    <a:pt x="238" y="17607"/>
                    <a:pt x="238" y="17540"/>
                    <a:pt x="206" y="17485"/>
                  </a:cubicBezTo>
                  <a:cubicBezTo>
                    <a:pt x="163" y="17409"/>
                    <a:pt x="285" y="17365"/>
                    <a:pt x="251" y="17296"/>
                  </a:cubicBezTo>
                  <a:cubicBezTo>
                    <a:pt x="248" y="17291"/>
                    <a:pt x="260" y="17275"/>
                    <a:pt x="268" y="17272"/>
                  </a:cubicBezTo>
                  <a:cubicBezTo>
                    <a:pt x="436" y="17227"/>
                    <a:pt x="375" y="17120"/>
                    <a:pt x="378" y="17032"/>
                  </a:cubicBezTo>
                  <a:cubicBezTo>
                    <a:pt x="382" y="16914"/>
                    <a:pt x="377" y="16797"/>
                    <a:pt x="375" y="16661"/>
                  </a:cubicBezTo>
                  <a:cubicBezTo>
                    <a:pt x="295" y="16691"/>
                    <a:pt x="238" y="16713"/>
                    <a:pt x="183" y="16734"/>
                  </a:cubicBezTo>
                  <a:cubicBezTo>
                    <a:pt x="278" y="16689"/>
                    <a:pt x="226" y="16634"/>
                    <a:pt x="190" y="16590"/>
                  </a:cubicBezTo>
                  <a:cubicBezTo>
                    <a:pt x="148" y="16538"/>
                    <a:pt x="132" y="16499"/>
                    <a:pt x="196" y="16451"/>
                  </a:cubicBezTo>
                  <a:cubicBezTo>
                    <a:pt x="220" y="16434"/>
                    <a:pt x="230" y="16396"/>
                    <a:pt x="226" y="16370"/>
                  </a:cubicBezTo>
                  <a:cubicBezTo>
                    <a:pt x="193" y="16167"/>
                    <a:pt x="217" y="15963"/>
                    <a:pt x="209" y="15759"/>
                  </a:cubicBezTo>
                  <a:cubicBezTo>
                    <a:pt x="208" y="15714"/>
                    <a:pt x="177" y="15669"/>
                    <a:pt x="166" y="15624"/>
                  </a:cubicBezTo>
                  <a:cubicBezTo>
                    <a:pt x="157" y="15592"/>
                    <a:pt x="151" y="15558"/>
                    <a:pt x="156" y="15526"/>
                  </a:cubicBezTo>
                  <a:cubicBezTo>
                    <a:pt x="174" y="15406"/>
                    <a:pt x="223" y="15287"/>
                    <a:pt x="163" y="15167"/>
                  </a:cubicBezTo>
                  <a:cubicBezTo>
                    <a:pt x="237" y="15096"/>
                    <a:pt x="163" y="15040"/>
                    <a:pt x="135" y="14978"/>
                  </a:cubicBezTo>
                  <a:cubicBezTo>
                    <a:pt x="95" y="14890"/>
                    <a:pt x="195" y="14837"/>
                    <a:pt x="224" y="14755"/>
                  </a:cubicBezTo>
                  <a:cubicBezTo>
                    <a:pt x="251" y="14792"/>
                    <a:pt x="269" y="14816"/>
                    <a:pt x="287" y="14840"/>
                  </a:cubicBezTo>
                  <a:cubicBezTo>
                    <a:pt x="303" y="14833"/>
                    <a:pt x="319" y="14825"/>
                    <a:pt x="335" y="14819"/>
                  </a:cubicBezTo>
                  <a:cubicBezTo>
                    <a:pt x="354" y="14593"/>
                    <a:pt x="354" y="14366"/>
                    <a:pt x="339" y="14131"/>
                  </a:cubicBezTo>
                  <a:cubicBezTo>
                    <a:pt x="215" y="14152"/>
                    <a:pt x="243" y="14222"/>
                    <a:pt x="243" y="14266"/>
                  </a:cubicBezTo>
                  <a:cubicBezTo>
                    <a:pt x="243" y="14302"/>
                    <a:pt x="345" y="14340"/>
                    <a:pt x="222" y="14374"/>
                  </a:cubicBezTo>
                  <a:cubicBezTo>
                    <a:pt x="196" y="14324"/>
                    <a:pt x="172" y="14284"/>
                    <a:pt x="174" y="14217"/>
                  </a:cubicBezTo>
                  <a:cubicBezTo>
                    <a:pt x="180" y="14096"/>
                    <a:pt x="199" y="13970"/>
                    <a:pt x="132" y="13848"/>
                  </a:cubicBezTo>
                  <a:cubicBezTo>
                    <a:pt x="104" y="13797"/>
                    <a:pt x="89" y="13719"/>
                    <a:pt x="166" y="13666"/>
                  </a:cubicBezTo>
                  <a:cubicBezTo>
                    <a:pt x="162" y="13714"/>
                    <a:pt x="158" y="13761"/>
                    <a:pt x="154" y="13831"/>
                  </a:cubicBezTo>
                  <a:cubicBezTo>
                    <a:pt x="193" y="13805"/>
                    <a:pt x="210" y="13794"/>
                    <a:pt x="226" y="13783"/>
                  </a:cubicBezTo>
                  <a:cubicBezTo>
                    <a:pt x="228" y="13783"/>
                    <a:pt x="229" y="13784"/>
                    <a:pt x="230" y="13784"/>
                  </a:cubicBezTo>
                  <a:cubicBezTo>
                    <a:pt x="234" y="13820"/>
                    <a:pt x="243" y="13858"/>
                    <a:pt x="239" y="13895"/>
                  </a:cubicBezTo>
                  <a:cubicBezTo>
                    <a:pt x="230" y="13971"/>
                    <a:pt x="229" y="14044"/>
                    <a:pt x="300" y="14132"/>
                  </a:cubicBezTo>
                  <a:cubicBezTo>
                    <a:pt x="406" y="13974"/>
                    <a:pt x="300" y="13838"/>
                    <a:pt x="337" y="13702"/>
                  </a:cubicBezTo>
                  <a:cubicBezTo>
                    <a:pt x="226" y="13699"/>
                    <a:pt x="248" y="13751"/>
                    <a:pt x="235" y="13785"/>
                  </a:cubicBezTo>
                  <a:cubicBezTo>
                    <a:pt x="233" y="13784"/>
                    <a:pt x="232" y="13784"/>
                    <a:pt x="230" y="13784"/>
                  </a:cubicBezTo>
                  <a:cubicBezTo>
                    <a:pt x="230" y="13783"/>
                    <a:pt x="230" y="13782"/>
                    <a:pt x="230" y="13781"/>
                  </a:cubicBezTo>
                  <a:cubicBezTo>
                    <a:pt x="229" y="13782"/>
                    <a:pt x="228" y="13782"/>
                    <a:pt x="226" y="13783"/>
                  </a:cubicBezTo>
                  <a:cubicBezTo>
                    <a:pt x="151" y="13764"/>
                    <a:pt x="177" y="13709"/>
                    <a:pt x="166" y="13667"/>
                  </a:cubicBezTo>
                  <a:cubicBezTo>
                    <a:pt x="166" y="13667"/>
                    <a:pt x="166" y="13667"/>
                    <a:pt x="166" y="13666"/>
                  </a:cubicBezTo>
                  <a:cubicBezTo>
                    <a:pt x="156" y="13662"/>
                    <a:pt x="145" y="13657"/>
                    <a:pt x="136" y="13651"/>
                  </a:cubicBezTo>
                  <a:cubicBezTo>
                    <a:pt x="223" y="13546"/>
                    <a:pt x="115" y="13448"/>
                    <a:pt x="109" y="13346"/>
                  </a:cubicBezTo>
                  <a:cubicBezTo>
                    <a:pt x="105" y="13286"/>
                    <a:pt x="185" y="13242"/>
                    <a:pt x="143" y="13193"/>
                  </a:cubicBezTo>
                  <a:cubicBezTo>
                    <a:pt x="84" y="13123"/>
                    <a:pt x="141" y="13076"/>
                    <a:pt x="173" y="13019"/>
                  </a:cubicBezTo>
                  <a:cubicBezTo>
                    <a:pt x="188" y="12991"/>
                    <a:pt x="174" y="12951"/>
                    <a:pt x="161" y="12918"/>
                  </a:cubicBezTo>
                  <a:cubicBezTo>
                    <a:pt x="88" y="12711"/>
                    <a:pt x="88" y="12566"/>
                    <a:pt x="165" y="12335"/>
                  </a:cubicBezTo>
                  <a:cubicBezTo>
                    <a:pt x="175" y="12303"/>
                    <a:pt x="176" y="12262"/>
                    <a:pt x="160" y="12232"/>
                  </a:cubicBezTo>
                  <a:cubicBezTo>
                    <a:pt x="126" y="12163"/>
                    <a:pt x="91" y="12100"/>
                    <a:pt x="155" y="12028"/>
                  </a:cubicBezTo>
                  <a:cubicBezTo>
                    <a:pt x="167" y="12013"/>
                    <a:pt x="158" y="11971"/>
                    <a:pt x="140" y="11959"/>
                  </a:cubicBezTo>
                  <a:cubicBezTo>
                    <a:pt x="67" y="11909"/>
                    <a:pt x="107" y="11847"/>
                    <a:pt x="105" y="11791"/>
                  </a:cubicBezTo>
                  <a:cubicBezTo>
                    <a:pt x="105" y="11790"/>
                    <a:pt x="106" y="11789"/>
                    <a:pt x="107" y="11786"/>
                  </a:cubicBezTo>
                  <a:cubicBezTo>
                    <a:pt x="111" y="11788"/>
                    <a:pt x="114" y="11795"/>
                    <a:pt x="114" y="11795"/>
                  </a:cubicBezTo>
                  <a:cubicBezTo>
                    <a:pt x="115" y="11791"/>
                    <a:pt x="124" y="11816"/>
                    <a:pt x="125" y="11813"/>
                  </a:cubicBezTo>
                  <a:cubicBezTo>
                    <a:pt x="125" y="11812"/>
                    <a:pt x="135" y="11845"/>
                    <a:pt x="135" y="11845"/>
                  </a:cubicBezTo>
                  <a:lnTo>
                    <a:pt x="136" y="11845"/>
                  </a:lnTo>
                  <a:cubicBezTo>
                    <a:pt x="138" y="11845"/>
                    <a:pt x="120" y="11800"/>
                    <a:pt x="121" y="11796"/>
                  </a:cubicBezTo>
                  <a:cubicBezTo>
                    <a:pt x="121" y="11795"/>
                    <a:pt x="120" y="11778"/>
                    <a:pt x="118" y="11776"/>
                  </a:cubicBezTo>
                  <a:cubicBezTo>
                    <a:pt x="118" y="11775"/>
                    <a:pt x="119" y="11777"/>
                    <a:pt x="119" y="11777"/>
                  </a:cubicBezTo>
                  <a:cubicBezTo>
                    <a:pt x="122" y="11777"/>
                    <a:pt x="137" y="11782"/>
                    <a:pt x="141" y="11782"/>
                  </a:cubicBezTo>
                  <a:cubicBezTo>
                    <a:pt x="140" y="11783"/>
                    <a:pt x="140" y="11794"/>
                    <a:pt x="140" y="11795"/>
                  </a:cubicBezTo>
                  <a:cubicBezTo>
                    <a:pt x="140" y="11799"/>
                    <a:pt x="141" y="11845"/>
                    <a:pt x="142" y="11845"/>
                  </a:cubicBezTo>
                  <a:lnTo>
                    <a:pt x="145" y="11845"/>
                  </a:lnTo>
                  <a:cubicBezTo>
                    <a:pt x="154" y="11845"/>
                    <a:pt x="162" y="11829"/>
                    <a:pt x="171" y="11828"/>
                  </a:cubicBezTo>
                  <a:cubicBezTo>
                    <a:pt x="215" y="11857"/>
                    <a:pt x="266" y="11875"/>
                    <a:pt x="330" y="11916"/>
                  </a:cubicBezTo>
                  <a:cubicBezTo>
                    <a:pt x="330" y="11856"/>
                    <a:pt x="330" y="11838"/>
                    <a:pt x="330" y="11793"/>
                  </a:cubicBezTo>
                  <a:cubicBezTo>
                    <a:pt x="264" y="11799"/>
                    <a:pt x="217" y="11822"/>
                    <a:pt x="171" y="11826"/>
                  </a:cubicBezTo>
                  <a:cubicBezTo>
                    <a:pt x="162" y="11820"/>
                    <a:pt x="154" y="11832"/>
                    <a:pt x="146" y="11827"/>
                  </a:cubicBezTo>
                  <a:cubicBezTo>
                    <a:pt x="145" y="11827"/>
                    <a:pt x="144" y="11845"/>
                    <a:pt x="142" y="11845"/>
                  </a:cubicBezTo>
                  <a:lnTo>
                    <a:pt x="141" y="11845"/>
                  </a:lnTo>
                  <a:cubicBezTo>
                    <a:pt x="157" y="11747"/>
                    <a:pt x="159" y="11690"/>
                    <a:pt x="114" y="11628"/>
                  </a:cubicBezTo>
                  <a:cubicBezTo>
                    <a:pt x="69" y="11567"/>
                    <a:pt x="110" y="11431"/>
                    <a:pt x="116" y="11347"/>
                  </a:cubicBezTo>
                  <a:cubicBezTo>
                    <a:pt x="118" y="11325"/>
                    <a:pt x="129" y="11301"/>
                    <a:pt x="137" y="11278"/>
                  </a:cubicBezTo>
                  <a:cubicBezTo>
                    <a:pt x="64" y="11295"/>
                    <a:pt x="91" y="11246"/>
                    <a:pt x="91" y="11229"/>
                  </a:cubicBezTo>
                  <a:cubicBezTo>
                    <a:pt x="92" y="11208"/>
                    <a:pt x="122" y="11188"/>
                    <a:pt x="125" y="11166"/>
                  </a:cubicBezTo>
                  <a:cubicBezTo>
                    <a:pt x="131" y="11136"/>
                    <a:pt x="125" y="11104"/>
                    <a:pt x="122" y="11073"/>
                  </a:cubicBezTo>
                  <a:cubicBezTo>
                    <a:pt x="121" y="11057"/>
                    <a:pt x="105" y="11034"/>
                    <a:pt x="113" y="11028"/>
                  </a:cubicBezTo>
                  <a:cubicBezTo>
                    <a:pt x="173" y="10979"/>
                    <a:pt x="178" y="10937"/>
                    <a:pt x="108" y="10889"/>
                  </a:cubicBezTo>
                  <a:cubicBezTo>
                    <a:pt x="57" y="10854"/>
                    <a:pt x="140" y="10832"/>
                    <a:pt x="140" y="10830"/>
                  </a:cubicBezTo>
                  <a:cubicBezTo>
                    <a:pt x="62" y="10717"/>
                    <a:pt x="191" y="10595"/>
                    <a:pt x="111" y="10476"/>
                  </a:cubicBezTo>
                  <a:cubicBezTo>
                    <a:pt x="75" y="10423"/>
                    <a:pt x="110" y="10341"/>
                    <a:pt x="116" y="10272"/>
                  </a:cubicBezTo>
                  <a:cubicBezTo>
                    <a:pt x="119" y="10242"/>
                    <a:pt x="145" y="10199"/>
                    <a:pt x="129" y="10187"/>
                  </a:cubicBezTo>
                  <a:cubicBezTo>
                    <a:pt x="41" y="10118"/>
                    <a:pt x="66" y="10055"/>
                    <a:pt x="119" y="9983"/>
                  </a:cubicBezTo>
                  <a:cubicBezTo>
                    <a:pt x="135" y="9962"/>
                    <a:pt x="134" y="9920"/>
                    <a:pt x="118" y="9897"/>
                  </a:cubicBezTo>
                  <a:cubicBezTo>
                    <a:pt x="41" y="9793"/>
                    <a:pt x="71" y="9686"/>
                    <a:pt x="92" y="9578"/>
                  </a:cubicBezTo>
                  <a:cubicBezTo>
                    <a:pt x="97" y="9556"/>
                    <a:pt x="83" y="9532"/>
                    <a:pt x="84" y="9509"/>
                  </a:cubicBezTo>
                  <a:cubicBezTo>
                    <a:pt x="88" y="9426"/>
                    <a:pt x="77" y="9340"/>
                    <a:pt x="106" y="9263"/>
                  </a:cubicBezTo>
                  <a:cubicBezTo>
                    <a:pt x="145" y="9160"/>
                    <a:pt x="132" y="9069"/>
                    <a:pt x="70" y="8965"/>
                  </a:cubicBezTo>
                  <a:cubicBezTo>
                    <a:pt x="116" y="8931"/>
                    <a:pt x="167" y="8892"/>
                    <a:pt x="217" y="8854"/>
                  </a:cubicBezTo>
                  <a:cubicBezTo>
                    <a:pt x="217" y="8854"/>
                    <a:pt x="217" y="8855"/>
                    <a:pt x="217" y="8855"/>
                  </a:cubicBezTo>
                  <a:cubicBezTo>
                    <a:pt x="217" y="8855"/>
                    <a:pt x="218" y="8855"/>
                    <a:pt x="218" y="8855"/>
                  </a:cubicBezTo>
                  <a:cubicBezTo>
                    <a:pt x="148" y="8935"/>
                    <a:pt x="182" y="9012"/>
                    <a:pt x="216" y="9104"/>
                  </a:cubicBezTo>
                  <a:cubicBezTo>
                    <a:pt x="306" y="8970"/>
                    <a:pt x="306" y="8933"/>
                    <a:pt x="220" y="8855"/>
                  </a:cubicBezTo>
                  <a:cubicBezTo>
                    <a:pt x="220" y="8855"/>
                    <a:pt x="224" y="8855"/>
                    <a:pt x="224" y="8855"/>
                  </a:cubicBezTo>
                  <a:cubicBezTo>
                    <a:pt x="223" y="8855"/>
                    <a:pt x="228" y="8854"/>
                    <a:pt x="227" y="8854"/>
                  </a:cubicBezTo>
                  <a:cubicBezTo>
                    <a:pt x="228" y="8853"/>
                    <a:pt x="240" y="8851"/>
                    <a:pt x="241" y="8850"/>
                  </a:cubicBezTo>
                  <a:cubicBezTo>
                    <a:pt x="239" y="8851"/>
                    <a:pt x="255" y="8852"/>
                    <a:pt x="255" y="8854"/>
                  </a:cubicBezTo>
                  <a:lnTo>
                    <a:pt x="255" y="8854"/>
                  </a:lnTo>
                  <a:cubicBezTo>
                    <a:pt x="255" y="8839"/>
                    <a:pt x="216" y="8816"/>
                    <a:pt x="222" y="8812"/>
                  </a:cubicBezTo>
                  <a:cubicBezTo>
                    <a:pt x="375" y="8724"/>
                    <a:pt x="224" y="8610"/>
                    <a:pt x="279" y="8493"/>
                  </a:cubicBezTo>
                  <a:cubicBezTo>
                    <a:pt x="125" y="8562"/>
                    <a:pt x="201" y="8670"/>
                    <a:pt x="136" y="8766"/>
                  </a:cubicBezTo>
                  <a:cubicBezTo>
                    <a:pt x="125" y="8722"/>
                    <a:pt x="119" y="8699"/>
                    <a:pt x="114" y="8678"/>
                  </a:cubicBezTo>
                  <a:cubicBezTo>
                    <a:pt x="96" y="8600"/>
                    <a:pt x="149" y="8520"/>
                    <a:pt x="64" y="8441"/>
                  </a:cubicBezTo>
                  <a:cubicBezTo>
                    <a:pt x="11" y="8393"/>
                    <a:pt x="76" y="8326"/>
                    <a:pt x="103" y="8266"/>
                  </a:cubicBezTo>
                  <a:cubicBezTo>
                    <a:pt x="122" y="8221"/>
                    <a:pt x="33" y="8137"/>
                    <a:pt x="59" y="8110"/>
                  </a:cubicBezTo>
                  <a:cubicBezTo>
                    <a:pt x="139" y="8029"/>
                    <a:pt x="116" y="7979"/>
                    <a:pt x="62" y="7897"/>
                  </a:cubicBezTo>
                  <a:cubicBezTo>
                    <a:pt x="33" y="7852"/>
                    <a:pt x="105" y="7767"/>
                    <a:pt x="155" y="7697"/>
                  </a:cubicBezTo>
                  <a:cubicBezTo>
                    <a:pt x="162" y="7790"/>
                    <a:pt x="170" y="7883"/>
                    <a:pt x="179" y="7997"/>
                  </a:cubicBezTo>
                  <a:cubicBezTo>
                    <a:pt x="221" y="7973"/>
                    <a:pt x="267" y="7957"/>
                    <a:pt x="266" y="7946"/>
                  </a:cubicBezTo>
                  <a:cubicBezTo>
                    <a:pt x="249" y="7836"/>
                    <a:pt x="203" y="7727"/>
                    <a:pt x="201" y="7617"/>
                  </a:cubicBezTo>
                  <a:cubicBezTo>
                    <a:pt x="179" y="7622"/>
                    <a:pt x="157" y="7627"/>
                    <a:pt x="139" y="7630"/>
                  </a:cubicBezTo>
                  <a:cubicBezTo>
                    <a:pt x="109" y="7572"/>
                    <a:pt x="82" y="7516"/>
                    <a:pt x="43" y="7437"/>
                  </a:cubicBezTo>
                  <a:cubicBezTo>
                    <a:pt x="89" y="7459"/>
                    <a:pt x="125" y="7467"/>
                    <a:pt x="138" y="7485"/>
                  </a:cubicBezTo>
                  <a:cubicBezTo>
                    <a:pt x="166" y="7526"/>
                    <a:pt x="182" y="7572"/>
                    <a:pt x="204" y="7617"/>
                  </a:cubicBezTo>
                  <a:cubicBezTo>
                    <a:pt x="203" y="7617"/>
                    <a:pt x="203" y="7617"/>
                    <a:pt x="202" y="7617"/>
                  </a:cubicBezTo>
                  <a:lnTo>
                    <a:pt x="205" y="7620"/>
                  </a:lnTo>
                  <a:cubicBezTo>
                    <a:pt x="211" y="7566"/>
                    <a:pt x="209" y="7509"/>
                    <a:pt x="228" y="7457"/>
                  </a:cubicBezTo>
                  <a:cubicBezTo>
                    <a:pt x="250" y="7401"/>
                    <a:pt x="256" y="7353"/>
                    <a:pt x="208" y="7305"/>
                  </a:cubicBezTo>
                  <a:cubicBezTo>
                    <a:pt x="197" y="7295"/>
                    <a:pt x="188" y="7272"/>
                    <a:pt x="194" y="7264"/>
                  </a:cubicBezTo>
                  <a:cubicBezTo>
                    <a:pt x="315" y="7117"/>
                    <a:pt x="122" y="6937"/>
                    <a:pt x="311" y="6808"/>
                  </a:cubicBezTo>
                  <a:cubicBezTo>
                    <a:pt x="258" y="6787"/>
                    <a:pt x="236" y="6779"/>
                    <a:pt x="213" y="6770"/>
                  </a:cubicBezTo>
                  <a:cubicBezTo>
                    <a:pt x="284" y="6571"/>
                    <a:pt x="267" y="6373"/>
                    <a:pt x="213" y="6144"/>
                  </a:cubicBezTo>
                  <a:cubicBezTo>
                    <a:pt x="123" y="6262"/>
                    <a:pt x="169" y="6362"/>
                    <a:pt x="158" y="6455"/>
                  </a:cubicBezTo>
                  <a:cubicBezTo>
                    <a:pt x="147" y="6549"/>
                    <a:pt x="146" y="6644"/>
                    <a:pt x="144" y="6739"/>
                  </a:cubicBezTo>
                  <a:cubicBezTo>
                    <a:pt x="142" y="6834"/>
                    <a:pt x="146" y="6931"/>
                    <a:pt x="116" y="7028"/>
                  </a:cubicBezTo>
                  <a:cubicBezTo>
                    <a:pt x="110" y="6986"/>
                    <a:pt x="101" y="6943"/>
                    <a:pt x="101" y="6901"/>
                  </a:cubicBezTo>
                  <a:cubicBezTo>
                    <a:pt x="103" y="6728"/>
                    <a:pt x="106" y="6555"/>
                    <a:pt x="109" y="6383"/>
                  </a:cubicBezTo>
                  <a:cubicBezTo>
                    <a:pt x="109" y="6368"/>
                    <a:pt x="114" y="6352"/>
                    <a:pt x="108" y="6339"/>
                  </a:cubicBezTo>
                  <a:cubicBezTo>
                    <a:pt x="44" y="6189"/>
                    <a:pt x="82" y="6034"/>
                    <a:pt x="81" y="5881"/>
                  </a:cubicBezTo>
                  <a:cubicBezTo>
                    <a:pt x="81" y="5726"/>
                    <a:pt x="88" y="5571"/>
                    <a:pt x="83" y="5417"/>
                  </a:cubicBezTo>
                  <a:cubicBezTo>
                    <a:pt x="80" y="5344"/>
                    <a:pt x="71" y="5270"/>
                    <a:pt x="42" y="5201"/>
                  </a:cubicBezTo>
                  <a:cubicBezTo>
                    <a:pt x="1" y="5101"/>
                    <a:pt x="80" y="5016"/>
                    <a:pt x="78" y="4922"/>
                  </a:cubicBezTo>
                  <a:cubicBezTo>
                    <a:pt x="75" y="4818"/>
                    <a:pt x="67" y="4714"/>
                    <a:pt x="62" y="4610"/>
                  </a:cubicBezTo>
                  <a:cubicBezTo>
                    <a:pt x="62" y="4602"/>
                    <a:pt x="77" y="4595"/>
                    <a:pt x="99" y="4575"/>
                  </a:cubicBezTo>
                  <a:cubicBezTo>
                    <a:pt x="175" y="4778"/>
                    <a:pt x="122" y="4978"/>
                    <a:pt x="136" y="5172"/>
                  </a:cubicBezTo>
                  <a:cubicBezTo>
                    <a:pt x="149" y="5371"/>
                    <a:pt x="157" y="5569"/>
                    <a:pt x="169" y="5789"/>
                  </a:cubicBezTo>
                  <a:cubicBezTo>
                    <a:pt x="273" y="5624"/>
                    <a:pt x="228" y="5471"/>
                    <a:pt x="229" y="5323"/>
                  </a:cubicBezTo>
                  <a:cubicBezTo>
                    <a:pt x="230" y="5146"/>
                    <a:pt x="193" y="4971"/>
                    <a:pt x="218" y="4791"/>
                  </a:cubicBezTo>
                  <a:cubicBezTo>
                    <a:pt x="241" y="4627"/>
                    <a:pt x="210" y="4459"/>
                    <a:pt x="204" y="4291"/>
                  </a:cubicBezTo>
                  <a:cubicBezTo>
                    <a:pt x="202" y="4228"/>
                    <a:pt x="205" y="4165"/>
                    <a:pt x="206" y="4101"/>
                  </a:cubicBezTo>
                  <a:cubicBezTo>
                    <a:pt x="207" y="4087"/>
                    <a:pt x="226" y="4069"/>
                    <a:pt x="220" y="4059"/>
                  </a:cubicBezTo>
                  <a:cubicBezTo>
                    <a:pt x="119" y="3892"/>
                    <a:pt x="211" y="3722"/>
                    <a:pt x="218" y="3554"/>
                  </a:cubicBezTo>
                  <a:cubicBezTo>
                    <a:pt x="222" y="3486"/>
                    <a:pt x="218" y="3417"/>
                    <a:pt x="216" y="3348"/>
                  </a:cubicBezTo>
                  <a:cubicBezTo>
                    <a:pt x="213" y="3281"/>
                    <a:pt x="224" y="3213"/>
                    <a:pt x="223" y="3146"/>
                  </a:cubicBezTo>
                  <a:cubicBezTo>
                    <a:pt x="223" y="3084"/>
                    <a:pt x="222" y="3023"/>
                    <a:pt x="221" y="2940"/>
                  </a:cubicBezTo>
                  <a:cubicBezTo>
                    <a:pt x="298" y="3033"/>
                    <a:pt x="251" y="3124"/>
                    <a:pt x="262" y="3205"/>
                  </a:cubicBezTo>
                  <a:cubicBezTo>
                    <a:pt x="274" y="3287"/>
                    <a:pt x="256" y="3372"/>
                    <a:pt x="280" y="3456"/>
                  </a:cubicBezTo>
                  <a:cubicBezTo>
                    <a:pt x="290" y="3305"/>
                    <a:pt x="303" y="3155"/>
                    <a:pt x="305" y="3004"/>
                  </a:cubicBezTo>
                  <a:cubicBezTo>
                    <a:pt x="305" y="2974"/>
                    <a:pt x="261" y="2943"/>
                    <a:pt x="236" y="2912"/>
                  </a:cubicBezTo>
                  <a:cubicBezTo>
                    <a:pt x="297" y="2839"/>
                    <a:pt x="279" y="2762"/>
                    <a:pt x="277" y="2681"/>
                  </a:cubicBezTo>
                  <a:cubicBezTo>
                    <a:pt x="271" y="2453"/>
                    <a:pt x="276" y="2224"/>
                    <a:pt x="279" y="1996"/>
                  </a:cubicBezTo>
                  <a:cubicBezTo>
                    <a:pt x="282" y="1801"/>
                    <a:pt x="293" y="1608"/>
                    <a:pt x="296" y="1414"/>
                  </a:cubicBezTo>
                  <a:cubicBezTo>
                    <a:pt x="296" y="1385"/>
                    <a:pt x="280" y="1357"/>
                    <a:pt x="278" y="1328"/>
                  </a:cubicBezTo>
                  <a:cubicBezTo>
                    <a:pt x="275" y="1265"/>
                    <a:pt x="242" y="1198"/>
                    <a:pt x="340" y="1135"/>
                  </a:cubicBezTo>
                  <a:cubicBezTo>
                    <a:pt x="359" y="1200"/>
                    <a:pt x="379" y="1257"/>
                    <a:pt x="395" y="1314"/>
                  </a:cubicBezTo>
                  <a:cubicBezTo>
                    <a:pt x="405" y="1313"/>
                    <a:pt x="432" y="1312"/>
                    <a:pt x="432" y="1312"/>
                  </a:cubicBezTo>
                  <a:cubicBezTo>
                    <a:pt x="426" y="877"/>
                    <a:pt x="421" y="441"/>
                    <a:pt x="416" y="6"/>
                  </a:cubicBezTo>
                  <a:cubicBezTo>
                    <a:pt x="416" y="4"/>
                    <a:pt x="438" y="2"/>
                    <a:pt x="451" y="1"/>
                  </a:cubicBezTo>
                  <a:cubicBezTo>
                    <a:pt x="461" y="19"/>
                    <a:pt x="479" y="40"/>
                    <a:pt x="473" y="55"/>
                  </a:cubicBezTo>
                  <a:cubicBezTo>
                    <a:pt x="424" y="190"/>
                    <a:pt x="460" y="323"/>
                    <a:pt x="465" y="457"/>
                  </a:cubicBezTo>
                  <a:cubicBezTo>
                    <a:pt x="472" y="678"/>
                    <a:pt x="467" y="901"/>
                    <a:pt x="469" y="1125"/>
                  </a:cubicBezTo>
                  <a:cubicBezTo>
                    <a:pt x="472" y="1353"/>
                    <a:pt x="482" y="1582"/>
                    <a:pt x="485" y="1812"/>
                  </a:cubicBezTo>
                  <a:cubicBezTo>
                    <a:pt x="488" y="2205"/>
                    <a:pt x="490" y="2599"/>
                    <a:pt x="492" y="2992"/>
                  </a:cubicBezTo>
                  <a:cubicBezTo>
                    <a:pt x="494" y="3472"/>
                    <a:pt x="491" y="3951"/>
                    <a:pt x="495" y="4429"/>
                  </a:cubicBezTo>
                  <a:cubicBezTo>
                    <a:pt x="500" y="5123"/>
                    <a:pt x="508" y="5817"/>
                    <a:pt x="517" y="6511"/>
                  </a:cubicBezTo>
                  <a:cubicBezTo>
                    <a:pt x="522" y="7009"/>
                    <a:pt x="534" y="7506"/>
                    <a:pt x="537" y="8005"/>
                  </a:cubicBezTo>
                  <a:cubicBezTo>
                    <a:pt x="538" y="8299"/>
                    <a:pt x="520" y="8592"/>
                    <a:pt x="525" y="8885"/>
                  </a:cubicBezTo>
                  <a:cubicBezTo>
                    <a:pt x="531" y="9308"/>
                    <a:pt x="552" y="9732"/>
                    <a:pt x="559" y="10154"/>
                  </a:cubicBezTo>
                  <a:cubicBezTo>
                    <a:pt x="565" y="10459"/>
                    <a:pt x="555" y="10762"/>
                    <a:pt x="558" y="11067"/>
                  </a:cubicBezTo>
                  <a:cubicBezTo>
                    <a:pt x="561" y="11375"/>
                    <a:pt x="572" y="11683"/>
                    <a:pt x="575" y="11991"/>
                  </a:cubicBezTo>
                  <a:cubicBezTo>
                    <a:pt x="577" y="12179"/>
                    <a:pt x="572" y="12367"/>
                    <a:pt x="572" y="12556"/>
                  </a:cubicBezTo>
                  <a:cubicBezTo>
                    <a:pt x="573" y="12661"/>
                    <a:pt x="582" y="12765"/>
                    <a:pt x="584" y="12870"/>
                  </a:cubicBezTo>
                  <a:cubicBezTo>
                    <a:pt x="587" y="13064"/>
                    <a:pt x="586" y="13259"/>
                    <a:pt x="589" y="13453"/>
                  </a:cubicBezTo>
                  <a:cubicBezTo>
                    <a:pt x="592" y="13770"/>
                    <a:pt x="599" y="14089"/>
                    <a:pt x="604" y="14406"/>
                  </a:cubicBezTo>
                  <a:cubicBezTo>
                    <a:pt x="607" y="14745"/>
                    <a:pt x="612" y="15083"/>
                    <a:pt x="615" y="15422"/>
                  </a:cubicBezTo>
                  <a:cubicBezTo>
                    <a:pt x="619" y="15839"/>
                    <a:pt x="619" y="16256"/>
                    <a:pt x="624" y="16672"/>
                  </a:cubicBezTo>
                  <a:cubicBezTo>
                    <a:pt x="627" y="16931"/>
                    <a:pt x="639" y="17191"/>
                    <a:pt x="641" y="17449"/>
                  </a:cubicBezTo>
                  <a:cubicBezTo>
                    <a:pt x="643" y="17761"/>
                    <a:pt x="635" y="18073"/>
                    <a:pt x="638" y="18385"/>
                  </a:cubicBezTo>
                  <a:cubicBezTo>
                    <a:pt x="640" y="18593"/>
                    <a:pt x="655" y="18802"/>
                    <a:pt x="662" y="190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4832503" y="3862323"/>
              <a:ext cx="274" cy="206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3" y="2"/>
                  </a:moveTo>
                  <a:cubicBezTo>
                    <a:pt x="3" y="2"/>
                    <a:pt x="3" y="2"/>
                    <a:pt x="4" y="1"/>
                  </a:cubicBezTo>
                  <a:cubicBezTo>
                    <a:pt x="3" y="2"/>
                    <a:pt x="1" y="2"/>
                    <a:pt x="0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4886636" y="2621654"/>
              <a:ext cx="26381" cy="1072994"/>
            </a:xfrm>
            <a:custGeom>
              <a:avLst/>
              <a:gdLst/>
              <a:ahLst/>
              <a:cxnLst/>
              <a:rect l="l" t="t" r="r" b="b"/>
              <a:pathLst>
                <a:path w="385" h="15659" extrusionOk="0">
                  <a:moveTo>
                    <a:pt x="218" y="9249"/>
                  </a:moveTo>
                  <a:cubicBezTo>
                    <a:pt x="218" y="9292"/>
                    <a:pt x="224" y="9334"/>
                    <a:pt x="225" y="9377"/>
                  </a:cubicBezTo>
                  <a:cubicBezTo>
                    <a:pt x="225" y="9379"/>
                    <a:pt x="238" y="9381"/>
                    <a:pt x="238" y="9384"/>
                  </a:cubicBezTo>
                  <a:cubicBezTo>
                    <a:pt x="237" y="9337"/>
                    <a:pt x="237" y="9294"/>
                    <a:pt x="236" y="9252"/>
                  </a:cubicBezTo>
                  <a:cubicBezTo>
                    <a:pt x="236" y="9251"/>
                    <a:pt x="225" y="9250"/>
                    <a:pt x="218" y="9249"/>
                  </a:cubicBezTo>
                  <a:close/>
                  <a:moveTo>
                    <a:pt x="233" y="8996"/>
                  </a:moveTo>
                  <a:cubicBezTo>
                    <a:pt x="237" y="9025"/>
                    <a:pt x="241" y="9053"/>
                    <a:pt x="245" y="9087"/>
                  </a:cubicBezTo>
                  <a:cubicBezTo>
                    <a:pt x="249" y="9053"/>
                    <a:pt x="252" y="9024"/>
                    <a:pt x="256" y="8990"/>
                  </a:cubicBezTo>
                  <a:cubicBezTo>
                    <a:pt x="245" y="8993"/>
                    <a:pt x="240" y="8995"/>
                    <a:pt x="233" y="8996"/>
                  </a:cubicBezTo>
                  <a:close/>
                  <a:moveTo>
                    <a:pt x="223" y="6611"/>
                  </a:moveTo>
                  <a:cubicBezTo>
                    <a:pt x="220" y="6584"/>
                    <a:pt x="217" y="6559"/>
                    <a:pt x="214" y="6532"/>
                  </a:cubicBezTo>
                  <a:cubicBezTo>
                    <a:pt x="212" y="6560"/>
                    <a:pt x="210" y="6587"/>
                    <a:pt x="208" y="6614"/>
                  </a:cubicBezTo>
                  <a:cubicBezTo>
                    <a:pt x="213" y="6613"/>
                    <a:pt x="218" y="6612"/>
                    <a:pt x="223" y="6611"/>
                  </a:cubicBezTo>
                  <a:close/>
                  <a:moveTo>
                    <a:pt x="219" y="1613"/>
                  </a:moveTo>
                  <a:cubicBezTo>
                    <a:pt x="217" y="1521"/>
                    <a:pt x="217" y="1449"/>
                    <a:pt x="216" y="1379"/>
                  </a:cubicBezTo>
                  <a:cubicBezTo>
                    <a:pt x="139" y="1450"/>
                    <a:pt x="64" y="1526"/>
                    <a:pt x="219" y="1613"/>
                  </a:cubicBezTo>
                  <a:close/>
                  <a:moveTo>
                    <a:pt x="294" y="13935"/>
                  </a:moveTo>
                  <a:cubicBezTo>
                    <a:pt x="295" y="14014"/>
                    <a:pt x="295" y="14092"/>
                    <a:pt x="296" y="14171"/>
                  </a:cubicBezTo>
                  <a:cubicBezTo>
                    <a:pt x="296" y="14170"/>
                    <a:pt x="314" y="14169"/>
                    <a:pt x="333" y="14169"/>
                  </a:cubicBezTo>
                  <a:cubicBezTo>
                    <a:pt x="325" y="14090"/>
                    <a:pt x="326" y="14012"/>
                    <a:pt x="316" y="13933"/>
                  </a:cubicBezTo>
                  <a:cubicBezTo>
                    <a:pt x="306" y="13934"/>
                    <a:pt x="294" y="13934"/>
                    <a:pt x="294" y="13935"/>
                  </a:cubicBezTo>
                  <a:close/>
                  <a:moveTo>
                    <a:pt x="162" y="14438"/>
                  </a:moveTo>
                  <a:cubicBezTo>
                    <a:pt x="151" y="14264"/>
                    <a:pt x="196" y="14095"/>
                    <a:pt x="186" y="13923"/>
                  </a:cubicBezTo>
                  <a:cubicBezTo>
                    <a:pt x="180" y="13830"/>
                    <a:pt x="156" y="13738"/>
                    <a:pt x="156" y="13644"/>
                  </a:cubicBezTo>
                  <a:cubicBezTo>
                    <a:pt x="153" y="13258"/>
                    <a:pt x="157" y="12872"/>
                    <a:pt x="155" y="12485"/>
                  </a:cubicBezTo>
                  <a:cubicBezTo>
                    <a:pt x="154" y="12361"/>
                    <a:pt x="120" y="12236"/>
                    <a:pt x="137" y="12114"/>
                  </a:cubicBezTo>
                  <a:cubicBezTo>
                    <a:pt x="176" y="11827"/>
                    <a:pt x="99" y="11541"/>
                    <a:pt x="138" y="11254"/>
                  </a:cubicBezTo>
                  <a:cubicBezTo>
                    <a:pt x="147" y="11186"/>
                    <a:pt x="130" y="11116"/>
                    <a:pt x="131" y="11047"/>
                  </a:cubicBezTo>
                  <a:cubicBezTo>
                    <a:pt x="133" y="10936"/>
                    <a:pt x="104" y="10816"/>
                    <a:pt x="239" y="10731"/>
                  </a:cubicBezTo>
                  <a:cubicBezTo>
                    <a:pt x="249" y="10725"/>
                    <a:pt x="244" y="10703"/>
                    <a:pt x="248" y="10678"/>
                  </a:cubicBezTo>
                  <a:cubicBezTo>
                    <a:pt x="217" y="10675"/>
                    <a:pt x="189" y="10673"/>
                    <a:pt x="156" y="10670"/>
                  </a:cubicBezTo>
                  <a:cubicBezTo>
                    <a:pt x="154" y="10667"/>
                    <a:pt x="141" y="10660"/>
                    <a:pt x="140" y="10652"/>
                  </a:cubicBezTo>
                  <a:cubicBezTo>
                    <a:pt x="138" y="10439"/>
                    <a:pt x="133" y="10227"/>
                    <a:pt x="132" y="10014"/>
                  </a:cubicBezTo>
                  <a:cubicBezTo>
                    <a:pt x="130" y="9823"/>
                    <a:pt x="134" y="9632"/>
                    <a:pt x="131" y="9442"/>
                  </a:cubicBezTo>
                  <a:cubicBezTo>
                    <a:pt x="128" y="9229"/>
                    <a:pt x="117" y="9015"/>
                    <a:pt x="114" y="8802"/>
                  </a:cubicBezTo>
                  <a:cubicBezTo>
                    <a:pt x="113" y="8727"/>
                    <a:pt x="129" y="8651"/>
                    <a:pt x="138" y="8576"/>
                  </a:cubicBezTo>
                  <a:cubicBezTo>
                    <a:pt x="138" y="8576"/>
                    <a:pt x="139" y="8575"/>
                    <a:pt x="139" y="8575"/>
                  </a:cubicBezTo>
                  <a:cubicBezTo>
                    <a:pt x="139" y="8577"/>
                    <a:pt x="141" y="8578"/>
                    <a:pt x="141" y="8579"/>
                  </a:cubicBezTo>
                  <a:cubicBezTo>
                    <a:pt x="143" y="8579"/>
                    <a:pt x="147" y="8578"/>
                    <a:pt x="149" y="8578"/>
                  </a:cubicBezTo>
                  <a:cubicBezTo>
                    <a:pt x="182" y="8623"/>
                    <a:pt x="268" y="8658"/>
                    <a:pt x="204" y="8716"/>
                  </a:cubicBezTo>
                  <a:lnTo>
                    <a:pt x="229" y="8716"/>
                  </a:lnTo>
                  <a:cubicBezTo>
                    <a:pt x="229" y="8716"/>
                    <a:pt x="229" y="8716"/>
                    <a:pt x="229" y="8716"/>
                  </a:cubicBezTo>
                  <a:cubicBezTo>
                    <a:pt x="229" y="8717"/>
                    <a:pt x="229" y="8729"/>
                    <a:pt x="229" y="8729"/>
                  </a:cubicBezTo>
                  <a:cubicBezTo>
                    <a:pt x="229" y="8729"/>
                    <a:pt x="211" y="8730"/>
                    <a:pt x="211" y="8730"/>
                  </a:cubicBezTo>
                  <a:cubicBezTo>
                    <a:pt x="213" y="8739"/>
                    <a:pt x="212" y="8748"/>
                    <a:pt x="212" y="8758"/>
                  </a:cubicBezTo>
                  <a:cubicBezTo>
                    <a:pt x="219" y="8765"/>
                    <a:pt x="226" y="8774"/>
                    <a:pt x="232" y="8782"/>
                  </a:cubicBezTo>
                  <a:cubicBezTo>
                    <a:pt x="232" y="8783"/>
                    <a:pt x="232" y="8783"/>
                    <a:pt x="232" y="8784"/>
                  </a:cubicBezTo>
                  <a:cubicBezTo>
                    <a:pt x="232" y="8784"/>
                    <a:pt x="232" y="8785"/>
                    <a:pt x="232" y="8786"/>
                  </a:cubicBezTo>
                  <a:cubicBezTo>
                    <a:pt x="224" y="8813"/>
                    <a:pt x="206" y="8844"/>
                    <a:pt x="210" y="8882"/>
                  </a:cubicBezTo>
                  <a:cubicBezTo>
                    <a:pt x="254" y="8838"/>
                    <a:pt x="246" y="8810"/>
                    <a:pt x="230" y="8786"/>
                  </a:cubicBezTo>
                  <a:cubicBezTo>
                    <a:pt x="230" y="8785"/>
                    <a:pt x="227" y="8784"/>
                    <a:pt x="228" y="8784"/>
                  </a:cubicBezTo>
                  <a:cubicBezTo>
                    <a:pt x="227" y="8783"/>
                    <a:pt x="222" y="8783"/>
                    <a:pt x="221" y="8782"/>
                  </a:cubicBezTo>
                  <a:cubicBezTo>
                    <a:pt x="223" y="8774"/>
                    <a:pt x="212" y="8766"/>
                    <a:pt x="212" y="8758"/>
                  </a:cubicBezTo>
                  <a:cubicBezTo>
                    <a:pt x="205" y="8749"/>
                    <a:pt x="193" y="8741"/>
                    <a:pt x="193" y="8731"/>
                  </a:cubicBezTo>
                  <a:lnTo>
                    <a:pt x="193" y="8730"/>
                  </a:lnTo>
                  <a:lnTo>
                    <a:pt x="193" y="8716"/>
                  </a:lnTo>
                  <a:lnTo>
                    <a:pt x="193" y="8715"/>
                  </a:lnTo>
                  <a:lnTo>
                    <a:pt x="202" y="8716"/>
                  </a:lnTo>
                  <a:cubicBezTo>
                    <a:pt x="243" y="8691"/>
                    <a:pt x="258" y="8651"/>
                    <a:pt x="249" y="8615"/>
                  </a:cubicBezTo>
                  <a:cubicBezTo>
                    <a:pt x="238" y="8565"/>
                    <a:pt x="189" y="8574"/>
                    <a:pt x="145" y="8579"/>
                  </a:cubicBezTo>
                  <a:cubicBezTo>
                    <a:pt x="143" y="8576"/>
                    <a:pt x="141" y="8574"/>
                    <a:pt x="140" y="8572"/>
                  </a:cubicBezTo>
                  <a:cubicBezTo>
                    <a:pt x="139" y="8572"/>
                    <a:pt x="138" y="8575"/>
                    <a:pt x="138" y="8575"/>
                  </a:cubicBezTo>
                  <a:cubicBezTo>
                    <a:pt x="137" y="8575"/>
                    <a:pt x="137" y="8575"/>
                    <a:pt x="137" y="8575"/>
                  </a:cubicBezTo>
                  <a:cubicBezTo>
                    <a:pt x="137" y="8576"/>
                    <a:pt x="136" y="8578"/>
                    <a:pt x="136" y="8579"/>
                  </a:cubicBezTo>
                  <a:cubicBezTo>
                    <a:pt x="134" y="8579"/>
                    <a:pt x="131" y="8579"/>
                    <a:pt x="129" y="8580"/>
                  </a:cubicBezTo>
                  <a:cubicBezTo>
                    <a:pt x="128" y="8536"/>
                    <a:pt x="124" y="8492"/>
                    <a:pt x="123" y="8448"/>
                  </a:cubicBezTo>
                  <a:cubicBezTo>
                    <a:pt x="122" y="8394"/>
                    <a:pt x="75" y="8336"/>
                    <a:pt x="130" y="8272"/>
                  </a:cubicBezTo>
                  <a:cubicBezTo>
                    <a:pt x="224" y="8324"/>
                    <a:pt x="225" y="8401"/>
                    <a:pt x="226" y="8461"/>
                  </a:cubicBezTo>
                  <a:cubicBezTo>
                    <a:pt x="224" y="8294"/>
                    <a:pt x="222" y="8128"/>
                    <a:pt x="220" y="7947"/>
                  </a:cubicBezTo>
                  <a:cubicBezTo>
                    <a:pt x="142" y="7933"/>
                    <a:pt x="106" y="7902"/>
                    <a:pt x="105" y="7822"/>
                  </a:cubicBezTo>
                  <a:cubicBezTo>
                    <a:pt x="104" y="7579"/>
                    <a:pt x="93" y="7335"/>
                    <a:pt x="85" y="7092"/>
                  </a:cubicBezTo>
                  <a:cubicBezTo>
                    <a:pt x="78" y="6918"/>
                    <a:pt x="75" y="6745"/>
                    <a:pt x="73" y="6571"/>
                  </a:cubicBezTo>
                  <a:cubicBezTo>
                    <a:pt x="72" y="6363"/>
                    <a:pt x="70" y="6156"/>
                    <a:pt x="71" y="5948"/>
                  </a:cubicBezTo>
                  <a:cubicBezTo>
                    <a:pt x="71" y="5924"/>
                    <a:pt x="84" y="5900"/>
                    <a:pt x="114" y="5887"/>
                  </a:cubicBezTo>
                  <a:cubicBezTo>
                    <a:pt x="172" y="5974"/>
                    <a:pt x="191" y="6060"/>
                    <a:pt x="197" y="6143"/>
                  </a:cubicBezTo>
                  <a:cubicBezTo>
                    <a:pt x="198" y="6214"/>
                    <a:pt x="199" y="6284"/>
                    <a:pt x="200" y="6354"/>
                  </a:cubicBezTo>
                  <a:cubicBezTo>
                    <a:pt x="199" y="6285"/>
                    <a:pt x="203" y="6216"/>
                    <a:pt x="197" y="6143"/>
                  </a:cubicBezTo>
                  <a:cubicBezTo>
                    <a:pt x="196" y="6033"/>
                    <a:pt x="194" y="5923"/>
                    <a:pt x="193" y="5814"/>
                  </a:cubicBezTo>
                  <a:cubicBezTo>
                    <a:pt x="117" y="5811"/>
                    <a:pt x="100" y="5824"/>
                    <a:pt x="99" y="5765"/>
                  </a:cubicBezTo>
                  <a:cubicBezTo>
                    <a:pt x="97" y="5559"/>
                    <a:pt x="75" y="5353"/>
                    <a:pt x="106" y="5144"/>
                  </a:cubicBezTo>
                  <a:cubicBezTo>
                    <a:pt x="132" y="4973"/>
                    <a:pt x="83" y="4798"/>
                    <a:pt x="78" y="4624"/>
                  </a:cubicBezTo>
                  <a:cubicBezTo>
                    <a:pt x="70" y="4346"/>
                    <a:pt x="35" y="4063"/>
                    <a:pt x="82" y="3790"/>
                  </a:cubicBezTo>
                  <a:cubicBezTo>
                    <a:pt x="111" y="3616"/>
                    <a:pt x="1" y="3445"/>
                    <a:pt x="97" y="3277"/>
                  </a:cubicBezTo>
                  <a:cubicBezTo>
                    <a:pt x="35" y="3157"/>
                    <a:pt x="64" y="3032"/>
                    <a:pt x="66" y="2908"/>
                  </a:cubicBezTo>
                  <a:cubicBezTo>
                    <a:pt x="70" y="2763"/>
                    <a:pt x="86" y="2618"/>
                    <a:pt x="88" y="2472"/>
                  </a:cubicBezTo>
                  <a:cubicBezTo>
                    <a:pt x="90" y="2391"/>
                    <a:pt x="76" y="2308"/>
                    <a:pt x="71" y="2227"/>
                  </a:cubicBezTo>
                  <a:cubicBezTo>
                    <a:pt x="69" y="2169"/>
                    <a:pt x="70" y="2109"/>
                    <a:pt x="69" y="2036"/>
                  </a:cubicBezTo>
                  <a:cubicBezTo>
                    <a:pt x="190" y="2083"/>
                    <a:pt x="127" y="2164"/>
                    <a:pt x="173" y="2219"/>
                  </a:cubicBezTo>
                  <a:cubicBezTo>
                    <a:pt x="166" y="2056"/>
                    <a:pt x="206" y="1892"/>
                    <a:pt x="202" y="1730"/>
                  </a:cubicBezTo>
                  <a:cubicBezTo>
                    <a:pt x="187" y="1729"/>
                    <a:pt x="171" y="1729"/>
                    <a:pt x="156" y="1728"/>
                  </a:cubicBezTo>
                  <a:cubicBezTo>
                    <a:pt x="148" y="1793"/>
                    <a:pt x="139" y="1858"/>
                    <a:pt x="130" y="1938"/>
                  </a:cubicBezTo>
                  <a:cubicBezTo>
                    <a:pt x="59" y="1904"/>
                    <a:pt x="52" y="1862"/>
                    <a:pt x="52" y="1818"/>
                  </a:cubicBezTo>
                  <a:cubicBezTo>
                    <a:pt x="50" y="1635"/>
                    <a:pt x="47" y="1453"/>
                    <a:pt x="47" y="1270"/>
                  </a:cubicBezTo>
                  <a:cubicBezTo>
                    <a:pt x="47" y="1146"/>
                    <a:pt x="51" y="1022"/>
                    <a:pt x="54" y="898"/>
                  </a:cubicBezTo>
                  <a:cubicBezTo>
                    <a:pt x="56" y="835"/>
                    <a:pt x="60" y="773"/>
                    <a:pt x="81" y="705"/>
                  </a:cubicBezTo>
                  <a:cubicBezTo>
                    <a:pt x="107" y="775"/>
                    <a:pt x="134" y="845"/>
                    <a:pt x="174" y="950"/>
                  </a:cubicBezTo>
                  <a:cubicBezTo>
                    <a:pt x="223" y="847"/>
                    <a:pt x="188" y="771"/>
                    <a:pt x="191" y="699"/>
                  </a:cubicBezTo>
                  <a:cubicBezTo>
                    <a:pt x="193" y="619"/>
                    <a:pt x="190" y="539"/>
                    <a:pt x="191" y="459"/>
                  </a:cubicBezTo>
                  <a:cubicBezTo>
                    <a:pt x="192" y="384"/>
                    <a:pt x="199" y="309"/>
                    <a:pt x="200" y="234"/>
                  </a:cubicBezTo>
                  <a:cubicBezTo>
                    <a:pt x="201" y="157"/>
                    <a:pt x="198" y="60"/>
                    <a:pt x="197" y="1"/>
                  </a:cubicBezTo>
                  <a:cubicBezTo>
                    <a:pt x="210" y="1"/>
                    <a:pt x="223" y="1"/>
                    <a:pt x="235" y="1"/>
                  </a:cubicBezTo>
                  <a:cubicBezTo>
                    <a:pt x="241" y="180"/>
                    <a:pt x="250" y="345"/>
                    <a:pt x="252" y="517"/>
                  </a:cubicBezTo>
                  <a:cubicBezTo>
                    <a:pt x="257" y="976"/>
                    <a:pt x="258" y="1437"/>
                    <a:pt x="260" y="1895"/>
                  </a:cubicBezTo>
                  <a:cubicBezTo>
                    <a:pt x="265" y="2495"/>
                    <a:pt x="269" y="3094"/>
                    <a:pt x="274" y="3693"/>
                  </a:cubicBezTo>
                  <a:cubicBezTo>
                    <a:pt x="279" y="4158"/>
                    <a:pt x="290" y="4622"/>
                    <a:pt x="291" y="5087"/>
                  </a:cubicBezTo>
                  <a:cubicBezTo>
                    <a:pt x="292" y="5364"/>
                    <a:pt x="274" y="5642"/>
                    <a:pt x="277" y="5919"/>
                  </a:cubicBezTo>
                  <a:cubicBezTo>
                    <a:pt x="279" y="6193"/>
                    <a:pt x="301" y="6467"/>
                    <a:pt x="307" y="6741"/>
                  </a:cubicBezTo>
                  <a:cubicBezTo>
                    <a:pt x="314" y="7155"/>
                    <a:pt x="314" y="7570"/>
                    <a:pt x="318" y="7985"/>
                  </a:cubicBezTo>
                  <a:cubicBezTo>
                    <a:pt x="323" y="8510"/>
                    <a:pt x="329" y="9035"/>
                    <a:pt x="332" y="9560"/>
                  </a:cubicBezTo>
                  <a:cubicBezTo>
                    <a:pt x="333" y="9704"/>
                    <a:pt x="324" y="9847"/>
                    <a:pt x="318" y="9990"/>
                  </a:cubicBezTo>
                  <a:cubicBezTo>
                    <a:pt x="317" y="10009"/>
                    <a:pt x="316" y="10044"/>
                    <a:pt x="307" y="10046"/>
                  </a:cubicBezTo>
                  <a:cubicBezTo>
                    <a:pt x="156" y="10074"/>
                    <a:pt x="241" y="10143"/>
                    <a:pt x="259" y="10201"/>
                  </a:cubicBezTo>
                  <a:cubicBezTo>
                    <a:pt x="266" y="10179"/>
                    <a:pt x="274" y="10158"/>
                    <a:pt x="283" y="10130"/>
                  </a:cubicBezTo>
                  <a:cubicBezTo>
                    <a:pt x="301" y="10145"/>
                    <a:pt x="315" y="10152"/>
                    <a:pt x="315" y="10159"/>
                  </a:cubicBezTo>
                  <a:cubicBezTo>
                    <a:pt x="320" y="10392"/>
                    <a:pt x="323" y="10626"/>
                    <a:pt x="327" y="10859"/>
                  </a:cubicBezTo>
                  <a:cubicBezTo>
                    <a:pt x="337" y="11516"/>
                    <a:pt x="348" y="12174"/>
                    <a:pt x="357" y="12831"/>
                  </a:cubicBezTo>
                  <a:cubicBezTo>
                    <a:pt x="365" y="13391"/>
                    <a:pt x="371" y="13950"/>
                    <a:pt x="378" y="14510"/>
                  </a:cubicBezTo>
                  <a:cubicBezTo>
                    <a:pt x="381" y="14858"/>
                    <a:pt x="382" y="15208"/>
                    <a:pt x="384" y="15555"/>
                  </a:cubicBezTo>
                  <a:cubicBezTo>
                    <a:pt x="384" y="15589"/>
                    <a:pt x="379" y="15623"/>
                    <a:pt x="346" y="15658"/>
                  </a:cubicBezTo>
                  <a:cubicBezTo>
                    <a:pt x="329" y="15609"/>
                    <a:pt x="312" y="15560"/>
                    <a:pt x="289" y="15494"/>
                  </a:cubicBezTo>
                  <a:cubicBezTo>
                    <a:pt x="278" y="15540"/>
                    <a:pt x="272" y="15569"/>
                    <a:pt x="264" y="15605"/>
                  </a:cubicBezTo>
                  <a:cubicBezTo>
                    <a:pt x="182" y="15580"/>
                    <a:pt x="186" y="15532"/>
                    <a:pt x="185" y="15491"/>
                  </a:cubicBezTo>
                  <a:cubicBezTo>
                    <a:pt x="177" y="15140"/>
                    <a:pt x="185" y="14789"/>
                    <a:pt x="162" y="144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4772546" y="2877997"/>
              <a:ext cx="38304" cy="603752"/>
            </a:xfrm>
            <a:custGeom>
              <a:avLst/>
              <a:gdLst/>
              <a:ahLst/>
              <a:cxnLst/>
              <a:rect l="l" t="t" r="r" b="b"/>
              <a:pathLst>
                <a:path w="559" h="8811" extrusionOk="0">
                  <a:moveTo>
                    <a:pt x="335" y="3374"/>
                  </a:moveTo>
                  <a:cubicBezTo>
                    <a:pt x="334" y="3199"/>
                    <a:pt x="331" y="3024"/>
                    <a:pt x="329" y="2849"/>
                  </a:cubicBezTo>
                  <a:cubicBezTo>
                    <a:pt x="329" y="2849"/>
                    <a:pt x="252" y="2850"/>
                    <a:pt x="252" y="2850"/>
                  </a:cubicBezTo>
                  <a:cubicBezTo>
                    <a:pt x="254" y="3024"/>
                    <a:pt x="256" y="3198"/>
                    <a:pt x="258" y="3372"/>
                  </a:cubicBezTo>
                  <a:cubicBezTo>
                    <a:pt x="259" y="3373"/>
                    <a:pt x="335" y="3373"/>
                    <a:pt x="335" y="3374"/>
                  </a:cubicBezTo>
                  <a:close/>
                  <a:moveTo>
                    <a:pt x="303" y="5946"/>
                  </a:moveTo>
                  <a:cubicBezTo>
                    <a:pt x="317" y="6052"/>
                    <a:pt x="323" y="6157"/>
                    <a:pt x="335" y="6262"/>
                  </a:cubicBezTo>
                  <a:cubicBezTo>
                    <a:pt x="344" y="6261"/>
                    <a:pt x="371" y="6261"/>
                    <a:pt x="371" y="6260"/>
                  </a:cubicBezTo>
                  <a:cubicBezTo>
                    <a:pt x="369" y="6155"/>
                    <a:pt x="369" y="6049"/>
                    <a:pt x="367" y="5943"/>
                  </a:cubicBezTo>
                  <a:cubicBezTo>
                    <a:pt x="290" y="5945"/>
                    <a:pt x="323" y="5945"/>
                    <a:pt x="303" y="5946"/>
                  </a:cubicBezTo>
                  <a:close/>
                  <a:moveTo>
                    <a:pt x="266" y="564"/>
                  </a:moveTo>
                  <a:cubicBezTo>
                    <a:pt x="244" y="662"/>
                    <a:pt x="201" y="761"/>
                    <a:pt x="202" y="859"/>
                  </a:cubicBezTo>
                  <a:cubicBezTo>
                    <a:pt x="203" y="956"/>
                    <a:pt x="248" y="1054"/>
                    <a:pt x="272" y="1151"/>
                  </a:cubicBezTo>
                  <a:cubicBezTo>
                    <a:pt x="287" y="1149"/>
                    <a:pt x="301" y="1147"/>
                    <a:pt x="317" y="1146"/>
                  </a:cubicBezTo>
                  <a:cubicBezTo>
                    <a:pt x="334" y="953"/>
                    <a:pt x="299" y="760"/>
                    <a:pt x="266" y="564"/>
                  </a:cubicBezTo>
                  <a:close/>
                  <a:moveTo>
                    <a:pt x="446" y="2619"/>
                  </a:moveTo>
                  <a:cubicBezTo>
                    <a:pt x="433" y="2623"/>
                    <a:pt x="405" y="2627"/>
                    <a:pt x="392" y="2631"/>
                  </a:cubicBezTo>
                  <a:cubicBezTo>
                    <a:pt x="398" y="3047"/>
                    <a:pt x="403" y="3464"/>
                    <a:pt x="409" y="3881"/>
                  </a:cubicBezTo>
                  <a:cubicBezTo>
                    <a:pt x="415" y="4297"/>
                    <a:pt x="428" y="4712"/>
                    <a:pt x="406" y="5128"/>
                  </a:cubicBezTo>
                  <a:cubicBezTo>
                    <a:pt x="388" y="5127"/>
                    <a:pt x="357" y="5127"/>
                    <a:pt x="357" y="5127"/>
                  </a:cubicBezTo>
                  <a:cubicBezTo>
                    <a:pt x="351" y="4709"/>
                    <a:pt x="347" y="4291"/>
                    <a:pt x="341" y="3854"/>
                  </a:cubicBezTo>
                  <a:cubicBezTo>
                    <a:pt x="265" y="3887"/>
                    <a:pt x="224" y="3897"/>
                    <a:pt x="258" y="3952"/>
                  </a:cubicBezTo>
                  <a:cubicBezTo>
                    <a:pt x="305" y="4029"/>
                    <a:pt x="333" y="4106"/>
                    <a:pt x="239" y="4184"/>
                  </a:cubicBezTo>
                  <a:cubicBezTo>
                    <a:pt x="221" y="4198"/>
                    <a:pt x="239" y="4243"/>
                    <a:pt x="250" y="4273"/>
                  </a:cubicBezTo>
                  <a:cubicBezTo>
                    <a:pt x="273" y="4328"/>
                    <a:pt x="352" y="4385"/>
                    <a:pt x="230" y="4430"/>
                  </a:cubicBezTo>
                  <a:cubicBezTo>
                    <a:pt x="218" y="4434"/>
                    <a:pt x="213" y="4457"/>
                    <a:pt x="214" y="4471"/>
                  </a:cubicBezTo>
                  <a:cubicBezTo>
                    <a:pt x="230" y="4585"/>
                    <a:pt x="248" y="4700"/>
                    <a:pt x="265" y="4814"/>
                  </a:cubicBezTo>
                  <a:cubicBezTo>
                    <a:pt x="271" y="4848"/>
                    <a:pt x="282" y="4881"/>
                    <a:pt x="282" y="4915"/>
                  </a:cubicBezTo>
                  <a:cubicBezTo>
                    <a:pt x="281" y="5107"/>
                    <a:pt x="276" y="5298"/>
                    <a:pt x="276" y="5490"/>
                  </a:cubicBezTo>
                  <a:cubicBezTo>
                    <a:pt x="276" y="5571"/>
                    <a:pt x="312" y="5649"/>
                    <a:pt x="245" y="5731"/>
                  </a:cubicBezTo>
                  <a:cubicBezTo>
                    <a:pt x="216" y="5765"/>
                    <a:pt x="223" y="5837"/>
                    <a:pt x="343" y="5864"/>
                  </a:cubicBezTo>
                  <a:cubicBezTo>
                    <a:pt x="371" y="5646"/>
                    <a:pt x="353" y="5412"/>
                    <a:pt x="355" y="5210"/>
                  </a:cubicBezTo>
                  <a:cubicBezTo>
                    <a:pt x="369" y="5210"/>
                    <a:pt x="382" y="5210"/>
                    <a:pt x="395" y="5210"/>
                  </a:cubicBezTo>
                  <a:cubicBezTo>
                    <a:pt x="408" y="5814"/>
                    <a:pt x="422" y="6351"/>
                    <a:pt x="436" y="6935"/>
                  </a:cubicBezTo>
                  <a:cubicBezTo>
                    <a:pt x="364" y="6868"/>
                    <a:pt x="363" y="6878"/>
                    <a:pt x="357" y="6676"/>
                  </a:cubicBezTo>
                  <a:cubicBezTo>
                    <a:pt x="354" y="6581"/>
                    <a:pt x="354" y="6487"/>
                    <a:pt x="319" y="6393"/>
                  </a:cubicBezTo>
                  <a:cubicBezTo>
                    <a:pt x="319" y="6436"/>
                    <a:pt x="316" y="6481"/>
                    <a:pt x="322" y="6524"/>
                  </a:cubicBezTo>
                  <a:cubicBezTo>
                    <a:pt x="354" y="6751"/>
                    <a:pt x="295" y="6978"/>
                    <a:pt x="329" y="7207"/>
                  </a:cubicBezTo>
                  <a:cubicBezTo>
                    <a:pt x="355" y="7386"/>
                    <a:pt x="305" y="7571"/>
                    <a:pt x="305" y="7752"/>
                  </a:cubicBezTo>
                  <a:cubicBezTo>
                    <a:pt x="306" y="8009"/>
                    <a:pt x="326" y="8265"/>
                    <a:pt x="329" y="8522"/>
                  </a:cubicBezTo>
                  <a:cubicBezTo>
                    <a:pt x="330" y="8608"/>
                    <a:pt x="306" y="8694"/>
                    <a:pt x="289" y="8810"/>
                  </a:cubicBezTo>
                  <a:cubicBezTo>
                    <a:pt x="252" y="8770"/>
                    <a:pt x="235" y="8761"/>
                    <a:pt x="235" y="8751"/>
                  </a:cubicBezTo>
                  <a:cubicBezTo>
                    <a:pt x="234" y="8463"/>
                    <a:pt x="236" y="8175"/>
                    <a:pt x="235" y="7887"/>
                  </a:cubicBezTo>
                  <a:cubicBezTo>
                    <a:pt x="235" y="7730"/>
                    <a:pt x="234" y="7571"/>
                    <a:pt x="230" y="7414"/>
                  </a:cubicBezTo>
                  <a:cubicBezTo>
                    <a:pt x="221" y="7070"/>
                    <a:pt x="204" y="6727"/>
                    <a:pt x="199" y="6383"/>
                  </a:cubicBezTo>
                  <a:cubicBezTo>
                    <a:pt x="195" y="6026"/>
                    <a:pt x="206" y="5668"/>
                    <a:pt x="201" y="5311"/>
                  </a:cubicBezTo>
                  <a:cubicBezTo>
                    <a:pt x="193" y="4688"/>
                    <a:pt x="176" y="4065"/>
                    <a:pt x="165" y="3442"/>
                  </a:cubicBezTo>
                  <a:cubicBezTo>
                    <a:pt x="161" y="3083"/>
                    <a:pt x="161" y="2725"/>
                    <a:pt x="160" y="2366"/>
                  </a:cubicBezTo>
                  <a:cubicBezTo>
                    <a:pt x="160" y="2302"/>
                    <a:pt x="152" y="2236"/>
                    <a:pt x="158" y="2172"/>
                  </a:cubicBezTo>
                  <a:cubicBezTo>
                    <a:pt x="160" y="2147"/>
                    <a:pt x="188" y="2123"/>
                    <a:pt x="226" y="2103"/>
                  </a:cubicBezTo>
                  <a:cubicBezTo>
                    <a:pt x="312" y="2310"/>
                    <a:pt x="230" y="2520"/>
                    <a:pt x="282" y="2726"/>
                  </a:cubicBezTo>
                  <a:cubicBezTo>
                    <a:pt x="334" y="2649"/>
                    <a:pt x="340" y="2274"/>
                    <a:pt x="325" y="1985"/>
                  </a:cubicBezTo>
                  <a:cubicBezTo>
                    <a:pt x="313" y="1734"/>
                    <a:pt x="336" y="1482"/>
                    <a:pt x="297" y="1233"/>
                  </a:cubicBezTo>
                  <a:cubicBezTo>
                    <a:pt x="281" y="1233"/>
                    <a:pt x="265" y="1233"/>
                    <a:pt x="248" y="1233"/>
                  </a:cubicBezTo>
                  <a:cubicBezTo>
                    <a:pt x="249" y="1326"/>
                    <a:pt x="250" y="1419"/>
                    <a:pt x="251" y="1511"/>
                  </a:cubicBezTo>
                  <a:cubicBezTo>
                    <a:pt x="251" y="1630"/>
                    <a:pt x="253" y="1750"/>
                    <a:pt x="248" y="1870"/>
                  </a:cubicBezTo>
                  <a:cubicBezTo>
                    <a:pt x="246" y="1891"/>
                    <a:pt x="209" y="1911"/>
                    <a:pt x="169" y="1929"/>
                  </a:cubicBezTo>
                  <a:cubicBezTo>
                    <a:pt x="183" y="1764"/>
                    <a:pt x="93" y="1600"/>
                    <a:pt x="197" y="1437"/>
                  </a:cubicBezTo>
                  <a:cubicBezTo>
                    <a:pt x="213" y="1413"/>
                    <a:pt x="147" y="1357"/>
                    <a:pt x="105" y="1298"/>
                  </a:cubicBezTo>
                  <a:cubicBezTo>
                    <a:pt x="92" y="1347"/>
                    <a:pt x="78" y="1374"/>
                    <a:pt x="75" y="1402"/>
                  </a:cubicBezTo>
                  <a:cubicBezTo>
                    <a:pt x="68" y="1500"/>
                    <a:pt x="64" y="1598"/>
                    <a:pt x="56" y="1697"/>
                  </a:cubicBezTo>
                  <a:cubicBezTo>
                    <a:pt x="55" y="1701"/>
                    <a:pt x="6" y="1704"/>
                    <a:pt x="7" y="1707"/>
                  </a:cubicBezTo>
                  <a:cubicBezTo>
                    <a:pt x="5" y="1551"/>
                    <a:pt x="4" y="1396"/>
                    <a:pt x="1" y="1229"/>
                  </a:cubicBezTo>
                  <a:cubicBezTo>
                    <a:pt x="78" y="1237"/>
                    <a:pt x="82" y="1245"/>
                    <a:pt x="116" y="1250"/>
                  </a:cubicBezTo>
                  <a:cubicBezTo>
                    <a:pt x="124" y="1244"/>
                    <a:pt x="135" y="1237"/>
                    <a:pt x="137" y="1230"/>
                  </a:cubicBezTo>
                  <a:cubicBezTo>
                    <a:pt x="155" y="1173"/>
                    <a:pt x="173" y="1117"/>
                    <a:pt x="188" y="1061"/>
                  </a:cubicBezTo>
                  <a:cubicBezTo>
                    <a:pt x="192" y="1048"/>
                    <a:pt x="195" y="1026"/>
                    <a:pt x="186" y="1022"/>
                  </a:cubicBezTo>
                  <a:cubicBezTo>
                    <a:pt x="93" y="974"/>
                    <a:pt x="144" y="902"/>
                    <a:pt x="141" y="844"/>
                  </a:cubicBezTo>
                  <a:cubicBezTo>
                    <a:pt x="131" y="645"/>
                    <a:pt x="135" y="446"/>
                    <a:pt x="137" y="246"/>
                  </a:cubicBezTo>
                  <a:cubicBezTo>
                    <a:pt x="137" y="216"/>
                    <a:pt x="159" y="187"/>
                    <a:pt x="178" y="138"/>
                  </a:cubicBezTo>
                  <a:cubicBezTo>
                    <a:pt x="294" y="235"/>
                    <a:pt x="219" y="343"/>
                    <a:pt x="265" y="453"/>
                  </a:cubicBezTo>
                  <a:cubicBezTo>
                    <a:pt x="379" y="304"/>
                    <a:pt x="266" y="159"/>
                    <a:pt x="350" y="1"/>
                  </a:cubicBezTo>
                  <a:cubicBezTo>
                    <a:pt x="371" y="61"/>
                    <a:pt x="403" y="100"/>
                    <a:pt x="392" y="126"/>
                  </a:cubicBezTo>
                  <a:cubicBezTo>
                    <a:pt x="345" y="230"/>
                    <a:pt x="365" y="329"/>
                    <a:pt x="391" y="434"/>
                  </a:cubicBezTo>
                  <a:cubicBezTo>
                    <a:pt x="412" y="518"/>
                    <a:pt x="372" y="609"/>
                    <a:pt x="372" y="697"/>
                  </a:cubicBezTo>
                  <a:cubicBezTo>
                    <a:pt x="373" y="881"/>
                    <a:pt x="387" y="1064"/>
                    <a:pt x="390" y="1247"/>
                  </a:cubicBezTo>
                  <a:cubicBezTo>
                    <a:pt x="394" y="1481"/>
                    <a:pt x="393" y="1714"/>
                    <a:pt x="396" y="1947"/>
                  </a:cubicBezTo>
                  <a:cubicBezTo>
                    <a:pt x="400" y="2159"/>
                    <a:pt x="412" y="2371"/>
                    <a:pt x="418" y="2584"/>
                  </a:cubicBezTo>
                  <a:cubicBezTo>
                    <a:pt x="438" y="2592"/>
                    <a:pt x="464" y="2599"/>
                    <a:pt x="484" y="2607"/>
                  </a:cubicBezTo>
                  <a:cubicBezTo>
                    <a:pt x="499" y="2582"/>
                    <a:pt x="479" y="2558"/>
                    <a:pt x="556" y="2511"/>
                  </a:cubicBezTo>
                  <a:cubicBezTo>
                    <a:pt x="557" y="2589"/>
                    <a:pt x="558" y="2645"/>
                    <a:pt x="559" y="2700"/>
                  </a:cubicBezTo>
                  <a:cubicBezTo>
                    <a:pt x="481" y="2674"/>
                    <a:pt x="479" y="2647"/>
                    <a:pt x="446" y="26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4788786" y="3549381"/>
              <a:ext cx="40223" cy="480411"/>
            </a:xfrm>
            <a:custGeom>
              <a:avLst/>
              <a:gdLst/>
              <a:ahLst/>
              <a:cxnLst/>
              <a:rect l="l" t="t" r="r" b="b"/>
              <a:pathLst>
                <a:path w="587" h="7011" extrusionOk="0">
                  <a:moveTo>
                    <a:pt x="347" y="5918"/>
                  </a:moveTo>
                  <a:cubicBezTo>
                    <a:pt x="366" y="5873"/>
                    <a:pt x="379" y="5842"/>
                    <a:pt x="401" y="5793"/>
                  </a:cubicBezTo>
                  <a:cubicBezTo>
                    <a:pt x="296" y="5823"/>
                    <a:pt x="309" y="5860"/>
                    <a:pt x="347" y="5918"/>
                  </a:cubicBezTo>
                  <a:close/>
                  <a:moveTo>
                    <a:pt x="150" y="5969"/>
                  </a:moveTo>
                  <a:cubicBezTo>
                    <a:pt x="168" y="6011"/>
                    <a:pt x="180" y="6040"/>
                    <a:pt x="202" y="6096"/>
                  </a:cubicBezTo>
                  <a:cubicBezTo>
                    <a:pt x="240" y="6023"/>
                    <a:pt x="243" y="5990"/>
                    <a:pt x="150" y="5969"/>
                  </a:cubicBezTo>
                  <a:close/>
                  <a:moveTo>
                    <a:pt x="490" y="6883"/>
                  </a:moveTo>
                  <a:cubicBezTo>
                    <a:pt x="471" y="6903"/>
                    <a:pt x="508" y="6948"/>
                    <a:pt x="522" y="7008"/>
                  </a:cubicBezTo>
                  <a:cubicBezTo>
                    <a:pt x="443" y="7009"/>
                    <a:pt x="371" y="7010"/>
                    <a:pt x="270" y="7011"/>
                  </a:cubicBezTo>
                  <a:cubicBezTo>
                    <a:pt x="222" y="6713"/>
                    <a:pt x="227" y="6453"/>
                    <a:pt x="201" y="6173"/>
                  </a:cubicBezTo>
                  <a:cubicBezTo>
                    <a:pt x="130" y="6313"/>
                    <a:pt x="224" y="6451"/>
                    <a:pt x="187" y="6586"/>
                  </a:cubicBezTo>
                  <a:cubicBezTo>
                    <a:pt x="149" y="6724"/>
                    <a:pt x="206" y="6863"/>
                    <a:pt x="156" y="7006"/>
                  </a:cubicBezTo>
                  <a:cubicBezTo>
                    <a:pt x="101" y="6937"/>
                    <a:pt x="94" y="6823"/>
                    <a:pt x="102" y="6588"/>
                  </a:cubicBezTo>
                  <a:cubicBezTo>
                    <a:pt x="107" y="6444"/>
                    <a:pt x="87" y="6300"/>
                    <a:pt x="90" y="6156"/>
                  </a:cubicBezTo>
                  <a:cubicBezTo>
                    <a:pt x="93" y="6017"/>
                    <a:pt x="79" y="5876"/>
                    <a:pt x="108" y="5737"/>
                  </a:cubicBezTo>
                  <a:cubicBezTo>
                    <a:pt x="121" y="5737"/>
                    <a:pt x="134" y="5736"/>
                    <a:pt x="148" y="5735"/>
                  </a:cubicBezTo>
                  <a:cubicBezTo>
                    <a:pt x="162" y="5769"/>
                    <a:pt x="176" y="5803"/>
                    <a:pt x="190" y="5838"/>
                  </a:cubicBezTo>
                  <a:cubicBezTo>
                    <a:pt x="200" y="5834"/>
                    <a:pt x="217" y="5829"/>
                    <a:pt x="217" y="5824"/>
                  </a:cubicBezTo>
                  <a:cubicBezTo>
                    <a:pt x="223" y="5651"/>
                    <a:pt x="230" y="5477"/>
                    <a:pt x="230" y="5303"/>
                  </a:cubicBezTo>
                  <a:cubicBezTo>
                    <a:pt x="230" y="5243"/>
                    <a:pt x="235" y="5174"/>
                    <a:pt x="149" y="5139"/>
                  </a:cubicBezTo>
                  <a:cubicBezTo>
                    <a:pt x="208" y="5129"/>
                    <a:pt x="226" y="5095"/>
                    <a:pt x="226" y="5054"/>
                  </a:cubicBezTo>
                  <a:cubicBezTo>
                    <a:pt x="223" y="4761"/>
                    <a:pt x="218" y="4469"/>
                    <a:pt x="216" y="4176"/>
                  </a:cubicBezTo>
                  <a:cubicBezTo>
                    <a:pt x="201" y="4174"/>
                    <a:pt x="187" y="4172"/>
                    <a:pt x="172" y="4171"/>
                  </a:cubicBezTo>
                  <a:cubicBezTo>
                    <a:pt x="153" y="4218"/>
                    <a:pt x="135" y="4266"/>
                    <a:pt x="103" y="4347"/>
                  </a:cubicBezTo>
                  <a:cubicBezTo>
                    <a:pt x="52" y="4159"/>
                    <a:pt x="56" y="4094"/>
                    <a:pt x="114" y="3969"/>
                  </a:cubicBezTo>
                  <a:cubicBezTo>
                    <a:pt x="136" y="3998"/>
                    <a:pt x="155" y="4022"/>
                    <a:pt x="173" y="4045"/>
                  </a:cubicBezTo>
                  <a:cubicBezTo>
                    <a:pt x="212" y="3968"/>
                    <a:pt x="220" y="3758"/>
                    <a:pt x="166" y="3615"/>
                  </a:cubicBezTo>
                  <a:cubicBezTo>
                    <a:pt x="153" y="3704"/>
                    <a:pt x="143" y="3791"/>
                    <a:pt x="129" y="3879"/>
                  </a:cubicBezTo>
                  <a:cubicBezTo>
                    <a:pt x="72" y="3747"/>
                    <a:pt x="47" y="3618"/>
                    <a:pt x="104" y="3473"/>
                  </a:cubicBezTo>
                  <a:cubicBezTo>
                    <a:pt x="138" y="3498"/>
                    <a:pt x="144" y="3515"/>
                    <a:pt x="221" y="3547"/>
                  </a:cubicBezTo>
                  <a:cubicBezTo>
                    <a:pt x="218" y="3278"/>
                    <a:pt x="215" y="3029"/>
                    <a:pt x="212" y="2779"/>
                  </a:cubicBezTo>
                  <a:cubicBezTo>
                    <a:pt x="136" y="2875"/>
                    <a:pt x="166" y="2984"/>
                    <a:pt x="134" y="3086"/>
                  </a:cubicBezTo>
                  <a:cubicBezTo>
                    <a:pt x="103" y="3183"/>
                    <a:pt x="168" y="3289"/>
                    <a:pt x="69" y="3384"/>
                  </a:cubicBezTo>
                  <a:cubicBezTo>
                    <a:pt x="57" y="2824"/>
                    <a:pt x="34" y="2262"/>
                    <a:pt x="34" y="1701"/>
                  </a:cubicBezTo>
                  <a:cubicBezTo>
                    <a:pt x="32" y="1140"/>
                    <a:pt x="0" y="580"/>
                    <a:pt x="45" y="19"/>
                  </a:cubicBezTo>
                  <a:cubicBezTo>
                    <a:pt x="78" y="185"/>
                    <a:pt x="128" y="350"/>
                    <a:pt x="78" y="518"/>
                  </a:cubicBezTo>
                  <a:cubicBezTo>
                    <a:pt x="52" y="603"/>
                    <a:pt x="51" y="603"/>
                    <a:pt x="141" y="707"/>
                  </a:cubicBezTo>
                  <a:cubicBezTo>
                    <a:pt x="199" y="464"/>
                    <a:pt x="132" y="230"/>
                    <a:pt x="207" y="0"/>
                  </a:cubicBezTo>
                  <a:cubicBezTo>
                    <a:pt x="215" y="26"/>
                    <a:pt x="229" y="52"/>
                    <a:pt x="229" y="79"/>
                  </a:cubicBezTo>
                  <a:cubicBezTo>
                    <a:pt x="226" y="225"/>
                    <a:pt x="218" y="371"/>
                    <a:pt x="218" y="517"/>
                  </a:cubicBezTo>
                  <a:cubicBezTo>
                    <a:pt x="218" y="676"/>
                    <a:pt x="226" y="835"/>
                    <a:pt x="231" y="994"/>
                  </a:cubicBezTo>
                  <a:cubicBezTo>
                    <a:pt x="200" y="914"/>
                    <a:pt x="168" y="835"/>
                    <a:pt x="135" y="752"/>
                  </a:cubicBezTo>
                  <a:cubicBezTo>
                    <a:pt x="46" y="811"/>
                    <a:pt x="144" y="867"/>
                    <a:pt x="130" y="917"/>
                  </a:cubicBezTo>
                  <a:cubicBezTo>
                    <a:pt x="84" y="1079"/>
                    <a:pt x="114" y="1240"/>
                    <a:pt x="116" y="1403"/>
                  </a:cubicBezTo>
                  <a:cubicBezTo>
                    <a:pt x="121" y="1812"/>
                    <a:pt x="114" y="2222"/>
                    <a:pt x="114" y="2631"/>
                  </a:cubicBezTo>
                  <a:cubicBezTo>
                    <a:pt x="114" y="2651"/>
                    <a:pt x="133" y="2671"/>
                    <a:pt x="143" y="2690"/>
                  </a:cubicBezTo>
                  <a:cubicBezTo>
                    <a:pt x="185" y="2624"/>
                    <a:pt x="191" y="2562"/>
                    <a:pt x="198" y="2500"/>
                  </a:cubicBezTo>
                  <a:cubicBezTo>
                    <a:pt x="207" y="2416"/>
                    <a:pt x="218" y="2332"/>
                    <a:pt x="227" y="2248"/>
                  </a:cubicBezTo>
                  <a:cubicBezTo>
                    <a:pt x="240" y="2279"/>
                    <a:pt x="264" y="2310"/>
                    <a:pt x="265" y="2343"/>
                  </a:cubicBezTo>
                  <a:cubicBezTo>
                    <a:pt x="271" y="2516"/>
                    <a:pt x="273" y="2689"/>
                    <a:pt x="274" y="2863"/>
                  </a:cubicBezTo>
                  <a:cubicBezTo>
                    <a:pt x="275" y="3221"/>
                    <a:pt x="264" y="3581"/>
                    <a:pt x="278" y="3940"/>
                  </a:cubicBezTo>
                  <a:cubicBezTo>
                    <a:pt x="286" y="4126"/>
                    <a:pt x="286" y="4315"/>
                    <a:pt x="287" y="4502"/>
                  </a:cubicBezTo>
                  <a:cubicBezTo>
                    <a:pt x="288" y="4723"/>
                    <a:pt x="319" y="4947"/>
                    <a:pt x="328" y="5169"/>
                  </a:cubicBezTo>
                  <a:cubicBezTo>
                    <a:pt x="330" y="5214"/>
                    <a:pt x="293" y="5265"/>
                    <a:pt x="293" y="5308"/>
                  </a:cubicBezTo>
                  <a:cubicBezTo>
                    <a:pt x="310" y="5455"/>
                    <a:pt x="327" y="5578"/>
                    <a:pt x="345" y="5756"/>
                  </a:cubicBezTo>
                  <a:cubicBezTo>
                    <a:pt x="356" y="5756"/>
                    <a:pt x="365" y="5756"/>
                    <a:pt x="375" y="5756"/>
                  </a:cubicBezTo>
                  <a:cubicBezTo>
                    <a:pt x="384" y="5696"/>
                    <a:pt x="392" y="5671"/>
                    <a:pt x="406" y="5612"/>
                  </a:cubicBezTo>
                  <a:cubicBezTo>
                    <a:pt x="493" y="5837"/>
                    <a:pt x="445" y="6036"/>
                    <a:pt x="470" y="6271"/>
                  </a:cubicBezTo>
                  <a:cubicBezTo>
                    <a:pt x="426" y="6222"/>
                    <a:pt x="405" y="6197"/>
                    <a:pt x="367" y="6154"/>
                  </a:cubicBezTo>
                  <a:cubicBezTo>
                    <a:pt x="326" y="6257"/>
                    <a:pt x="313" y="6339"/>
                    <a:pt x="393" y="6417"/>
                  </a:cubicBezTo>
                  <a:lnTo>
                    <a:pt x="399" y="6415"/>
                  </a:lnTo>
                  <a:cubicBezTo>
                    <a:pt x="400" y="6417"/>
                    <a:pt x="401" y="6419"/>
                    <a:pt x="401" y="6422"/>
                  </a:cubicBezTo>
                  <a:cubicBezTo>
                    <a:pt x="399" y="6421"/>
                    <a:pt x="397" y="6419"/>
                    <a:pt x="394" y="6418"/>
                  </a:cubicBezTo>
                  <a:cubicBezTo>
                    <a:pt x="323" y="6463"/>
                    <a:pt x="351" y="6512"/>
                    <a:pt x="383" y="6565"/>
                  </a:cubicBezTo>
                  <a:cubicBezTo>
                    <a:pt x="420" y="6555"/>
                    <a:pt x="447" y="6547"/>
                    <a:pt x="475" y="6539"/>
                  </a:cubicBezTo>
                  <a:cubicBezTo>
                    <a:pt x="475" y="6538"/>
                    <a:pt x="475" y="6537"/>
                    <a:pt x="475" y="6537"/>
                  </a:cubicBezTo>
                  <a:cubicBezTo>
                    <a:pt x="477" y="6537"/>
                    <a:pt x="477" y="6537"/>
                    <a:pt x="479" y="6537"/>
                  </a:cubicBezTo>
                  <a:lnTo>
                    <a:pt x="475" y="6541"/>
                  </a:lnTo>
                  <a:cubicBezTo>
                    <a:pt x="499" y="6551"/>
                    <a:pt x="547" y="6564"/>
                    <a:pt x="546" y="6573"/>
                  </a:cubicBezTo>
                  <a:cubicBezTo>
                    <a:pt x="529" y="6674"/>
                    <a:pt x="586" y="6787"/>
                    <a:pt x="490" y="68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4899587" y="3777561"/>
              <a:ext cx="19734" cy="248051"/>
            </a:xfrm>
            <a:custGeom>
              <a:avLst/>
              <a:gdLst/>
              <a:ahLst/>
              <a:cxnLst/>
              <a:rect l="l" t="t" r="r" b="b"/>
              <a:pathLst>
                <a:path w="288" h="3620" extrusionOk="0">
                  <a:moveTo>
                    <a:pt x="165" y="1416"/>
                  </a:moveTo>
                  <a:cubicBezTo>
                    <a:pt x="163" y="1403"/>
                    <a:pt x="161" y="1392"/>
                    <a:pt x="157" y="1381"/>
                  </a:cubicBezTo>
                  <a:cubicBezTo>
                    <a:pt x="157" y="1350"/>
                    <a:pt x="157" y="1316"/>
                    <a:pt x="157" y="1278"/>
                  </a:cubicBezTo>
                  <a:cubicBezTo>
                    <a:pt x="157" y="1278"/>
                    <a:pt x="132" y="1278"/>
                    <a:pt x="135" y="1278"/>
                  </a:cubicBezTo>
                  <a:cubicBezTo>
                    <a:pt x="139" y="1321"/>
                    <a:pt x="150" y="1351"/>
                    <a:pt x="157" y="1381"/>
                  </a:cubicBezTo>
                  <a:cubicBezTo>
                    <a:pt x="158" y="1396"/>
                    <a:pt x="158" y="1411"/>
                    <a:pt x="158" y="1425"/>
                  </a:cubicBezTo>
                  <a:cubicBezTo>
                    <a:pt x="158" y="1421"/>
                    <a:pt x="159" y="1416"/>
                    <a:pt x="165" y="1416"/>
                  </a:cubicBezTo>
                  <a:close/>
                  <a:moveTo>
                    <a:pt x="129" y="964"/>
                  </a:moveTo>
                  <a:cubicBezTo>
                    <a:pt x="132" y="1007"/>
                    <a:pt x="132" y="1050"/>
                    <a:pt x="135" y="1093"/>
                  </a:cubicBezTo>
                  <a:cubicBezTo>
                    <a:pt x="139" y="1093"/>
                    <a:pt x="154" y="1092"/>
                    <a:pt x="154" y="1092"/>
                  </a:cubicBezTo>
                  <a:cubicBezTo>
                    <a:pt x="154" y="1050"/>
                    <a:pt x="154" y="1006"/>
                    <a:pt x="153" y="964"/>
                  </a:cubicBezTo>
                  <a:cubicBezTo>
                    <a:pt x="153" y="964"/>
                    <a:pt x="135" y="964"/>
                    <a:pt x="129" y="964"/>
                  </a:cubicBezTo>
                  <a:close/>
                  <a:moveTo>
                    <a:pt x="286" y="3615"/>
                  </a:moveTo>
                  <a:cubicBezTo>
                    <a:pt x="275" y="3617"/>
                    <a:pt x="263" y="3618"/>
                    <a:pt x="252" y="3619"/>
                  </a:cubicBezTo>
                  <a:cubicBezTo>
                    <a:pt x="233" y="3568"/>
                    <a:pt x="215" y="3517"/>
                    <a:pt x="196" y="3466"/>
                  </a:cubicBezTo>
                  <a:cubicBezTo>
                    <a:pt x="191" y="3466"/>
                    <a:pt x="184" y="3466"/>
                    <a:pt x="179" y="3467"/>
                  </a:cubicBezTo>
                  <a:cubicBezTo>
                    <a:pt x="175" y="3510"/>
                    <a:pt x="173" y="3553"/>
                    <a:pt x="170" y="3602"/>
                  </a:cubicBezTo>
                  <a:cubicBezTo>
                    <a:pt x="1" y="3471"/>
                    <a:pt x="68" y="3306"/>
                    <a:pt x="56" y="3159"/>
                  </a:cubicBezTo>
                  <a:cubicBezTo>
                    <a:pt x="39" y="2937"/>
                    <a:pt x="48" y="2714"/>
                    <a:pt x="49" y="2490"/>
                  </a:cubicBezTo>
                  <a:cubicBezTo>
                    <a:pt x="49" y="2091"/>
                    <a:pt x="55" y="1691"/>
                    <a:pt x="51" y="1292"/>
                  </a:cubicBezTo>
                  <a:cubicBezTo>
                    <a:pt x="49" y="1073"/>
                    <a:pt x="29" y="855"/>
                    <a:pt x="22" y="637"/>
                  </a:cubicBezTo>
                  <a:cubicBezTo>
                    <a:pt x="16" y="425"/>
                    <a:pt x="17" y="213"/>
                    <a:pt x="14" y="0"/>
                  </a:cubicBezTo>
                  <a:cubicBezTo>
                    <a:pt x="202" y="8"/>
                    <a:pt x="212" y="11"/>
                    <a:pt x="215" y="138"/>
                  </a:cubicBezTo>
                  <a:cubicBezTo>
                    <a:pt x="224" y="571"/>
                    <a:pt x="229" y="1006"/>
                    <a:pt x="234" y="1440"/>
                  </a:cubicBezTo>
                  <a:cubicBezTo>
                    <a:pt x="241" y="1939"/>
                    <a:pt x="242" y="2438"/>
                    <a:pt x="250" y="2938"/>
                  </a:cubicBezTo>
                  <a:cubicBezTo>
                    <a:pt x="253" y="3096"/>
                    <a:pt x="273" y="3255"/>
                    <a:pt x="283" y="3414"/>
                  </a:cubicBezTo>
                  <a:cubicBezTo>
                    <a:pt x="287" y="3481"/>
                    <a:pt x="285" y="3548"/>
                    <a:pt x="286" y="36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4782139" y="3545954"/>
              <a:ext cx="480" cy="343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1" y="1"/>
                  </a:moveTo>
                  <a:cubicBezTo>
                    <a:pt x="3" y="2"/>
                    <a:pt x="4" y="4"/>
                    <a:pt x="5" y="5"/>
                  </a:cubicBezTo>
                  <a:cubicBezTo>
                    <a:pt x="5" y="5"/>
                    <a:pt x="6" y="5"/>
                    <a:pt x="6" y="4"/>
                  </a:cubicBezTo>
                  <a:cubicBezTo>
                    <a:pt x="5" y="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4779124" y="3546229"/>
              <a:ext cx="9730" cy="323700"/>
            </a:xfrm>
            <a:custGeom>
              <a:avLst/>
              <a:gdLst/>
              <a:ahLst/>
              <a:cxnLst/>
              <a:rect l="l" t="t" r="r" b="b"/>
              <a:pathLst>
                <a:path w="142" h="4724" extrusionOk="0">
                  <a:moveTo>
                    <a:pt x="108" y="4724"/>
                  </a:moveTo>
                  <a:cubicBezTo>
                    <a:pt x="139" y="4618"/>
                    <a:pt x="137" y="4521"/>
                    <a:pt x="137" y="4424"/>
                  </a:cubicBezTo>
                  <a:cubicBezTo>
                    <a:pt x="137" y="4201"/>
                    <a:pt x="141" y="3978"/>
                    <a:pt x="139" y="3755"/>
                  </a:cubicBezTo>
                  <a:cubicBezTo>
                    <a:pt x="137" y="3620"/>
                    <a:pt x="124" y="3487"/>
                    <a:pt x="123" y="3354"/>
                  </a:cubicBezTo>
                  <a:cubicBezTo>
                    <a:pt x="121" y="3195"/>
                    <a:pt x="128" y="3037"/>
                    <a:pt x="128" y="2878"/>
                  </a:cubicBezTo>
                  <a:cubicBezTo>
                    <a:pt x="128" y="2500"/>
                    <a:pt x="127" y="2122"/>
                    <a:pt x="124" y="1743"/>
                  </a:cubicBezTo>
                  <a:cubicBezTo>
                    <a:pt x="121" y="1247"/>
                    <a:pt x="119" y="749"/>
                    <a:pt x="112" y="253"/>
                  </a:cubicBezTo>
                  <a:cubicBezTo>
                    <a:pt x="110" y="168"/>
                    <a:pt x="134" y="74"/>
                    <a:pt x="49" y="1"/>
                  </a:cubicBezTo>
                  <a:cubicBezTo>
                    <a:pt x="36" y="14"/>
                    <a:pt x="13" y="27"/>
                    <a:pt x="13" y="39"/>
                  </a:cubicBezTo>
                  <a:cubicBezTo>
                    <a:pt x="15" y="104"/>
                    <a:pt x="31" y="168"/>
                    <a:pt x="31" y="231"/>
                  </a:cubicBezTo>
                  <a:cubicBezTo>
                    <a:pt x="30" y="399"/>
                    <a:pt x="18" y="566"/>
                    <a:pt x="21" y="733"/>
                  </a:cubicBezTo>
                  <a:cubicBezTo>
                    <a:pt x="24" y="972"/>
                    <a:pt x="46" y="1212"/>
                    <a:pt x="41" y="1450"/>
                  </a:cubicBezTo>
                  <a:cubicBezTo>
                    <a:pt x="36" y="1722"/>
                    <a:pt x="0" y="1993"/>
                    <a:pt x="52" y="2266"/>
                  </a:cubicBezTo>
                  <a:cubicBezTo>
                    <a:pt x="59" y="2304"/>
                    <a:pt x="48" y="2344"/>
                    <a:pt x="44" y="2384"/>
                  </a:cubicBezTo>
                  <a:cubicBezTo>
                    <a:pt x="38" y="2443"/>
                    <a:pt x="20" y="2502"/>
                    <a:pt x="24" y="2561"/>
                  </a:cubicBezTo>
                  <a:cubicBezTo>
                    <a:pt x="36" y="2764"/>
                    <a:pt x="55" y="2966"/>
                    <a:pt x="55" y="3169"/>
                  </a:cubicBezTo>
                  <a:cubicBezTo>
                    <a:pt x="56" y="3400"/>
                    <a:pt x="57" y="3633"/>
                    <a:pt x="70" y="3863"/>
                  </a:cubicBezTo>
                  <a:cubicBezTo>
                    <a:pt x="84" y="4129"/>
                    <a:pt x="65" y="4396"/>
                    <a:pt x="65" y="4662"/>
                  </a:cubicBezTo>
                  <a:cubicBezTo>
                    <a:pt x="65" y="4682"/>
                    <a:pt x="93" y="4703"/>
                    <a:pt x="108" y="47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4782139" y="3545406"/>
              <a:ext cx="480" cy="822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1" y="8"/>
                  </a:moveTo>
                  <a:cubicBezTo>
                    <a:pt x="1" y="9"/>
                    <a:pt x="5" y="12"/>
                    <a:pt x="6" y="12"/>
                  </a:cubicBezTo>
                  <a:cubicBezTo>
                    <a:pt x="5" y="8"/>
                    <a:pt x="4" y="4"/>
                    <a:pt x="4" y="0"/>
                  </a:cubicBezTo>
                  <a:cubicBezTo>
                    <a:pt x="3" y="3"/>
                    <a:pt x="2" y="5"/>
                    <a:pt x="1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4"/>
            <p:cNvSpPr/>
            <p:nvPr/>
          </p:nvSpPr>
          <p:spPr>
            <a:xfrm>
              <a:off x="4775698" y="3290845"/>
              <a:ext cx="10210" cy="254630"/>
            </a:xfrm>
            <a:custGeom>
              <a:avLst/>
              <a:gdLst/>
              <a:ahLst/>
              <a:cxnLst/>
              <a:rect l="l" t="t" r="r" b="b"/>
              <a:pathLst>
                <a:path w="149" h="3716" extrusionOk="0">
                  <a:moveTo>
                    <a:pt x="123" y="2244"/>
                  </a:moveTo>
                  <a:cubicBezTo>
                    <a:pt x="119" y="1954"/>
                    <a:pt x="124" y="1663"/>
                    <a:pt x="124" y="1373"/>
                  </a:cubicBezTo>
                  <a:cubicBezTo>
                    <a:pt x="125" y="1040"/>
                    <a:pt x="127" y="707"/>
                    <a:pt x="124" y="375"/>
                  </a:cubicBezTo>
                  <a:cubicBezTo>
                    <a:pt x="124" y="252"/>
                    <a:pt x="113" y="130"/>
                    <a:pt x="106" y="7"/>
                  </a:cubicBezTo>
                  <a:cubicBezTo>
                    <a:pt x="9" y="0"/>
                    <a:pt x="6" y="47"/>
                    <a:pt x="36" y="98"/>
                  </a:cubicBezTo>
                  <a:cubicBezTo>
                    <a:pt x="56" y="133"/>
                    <a:pt x="80" y="152"/>
                    <a:pt x="27" y="184"/>
                  </a:cubicBezTo>
                  <a:cubicBezTo>
                    <a:pt x="4" y="197"/>
                    <a:pt x="0" y="237"/>
                    <a:pt x="1" y="264"/>
                  </a:cubicBezTo>
                  <a:cubicBezTo>
                    <a:pt x="10" y="529"/>
                    <a:pt x="20" y="792"/>
                    <a:pt x="31" y="1057"/>
                  </a:cubicBezTo>
                  <a:cubicBezTo>
                    <a:pt x="35" y="1160"/>
                    <a:pt x="46" y="1263"/>
                    <a:pt x="46" y="1367"/>
                  </a:cubicBezTo>
                  <a:cubicBezTo>
                    <a:pt x="45" y="1586"/>
                    <a:pt x="34" y="1803"/>
                    <a:pt x="35" y="2021"/>
                  </a:cubicBezTo>
                  <a:cubicBezTo>
                    <a:pt x="37" y="2299"/>
                    <a:pt x="48" y="2578"/>
                    <a:pt x="52" y="2856"/>
                  </a:cubicBezTo>
                  <a:cubicBezTo>
                    <a:pt x="53" y="3058"/>
                    <a:pt x="44" y="3260"/>
                    <a:pt x="49" y="3462"/>
                  </a:cubicBezTo>
                  <a:cubicBezTo>
                    <a:pt x="53" y="3547"/>
                    <a:pt x="81" y="3631"/>
                    <a:pt x="98" y="3715"/>
                  </a:cubicBezTo>
                  <a:cubicBezTo>
                    <a:pt x="116" y="3661"/>
                    <a:pt x="149" y="3608"/>
                    <a:pt x="149" y="3555"/>
                  </a:cubicBezTo>
                  <a:cubicBezTo>
                    <a:pt x="144" y="3118"/>
                    <a:pt x="130" y="2681"/>
                    <a:pt x="123" y="2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4"/>
            <p:cNvSpPr/>
            <p:nvPr/>
          </p:nvSpPr>
          <p:spPr>
            <a:xfrm>
              <a:off x="4835176" y="2612747"/>
              <a:ext cx="19323" cy="92711"/>
            </a:xfrm>
            <a:custGeom>
              <a:avLst/>
              <a:gdLst/>
              <a:ahLst/>
              <a:cxnLst/>
              <a:rect l="l" t="t" r="r" b="b"/>
              <a:pathLst>
                <a:path w="282" h="1353" extrusionOk="0">
                  <a:moveTo>
                    <a:pt x="165" y="739"/>
                  </a:moveTo>
                  <a:cubicBezTo>
                    <a:pt x="176" y="740"/>
                    <a:pt x="186" y="742"/>
                    <a:pt x="197" y="743"/>
                  </a:cubicBezTo>
                  <a:cubicBezTo>
                    <a:pt x="198" y="705"/>
                    <a:pt x="200" y="666"/>
                    <a:pt x="202" y="628"/>
                  </a:cubicBezTo>
                  <a:cubicBezTo>
                    <a:pt x="198" y="627"/>
                    <a:pt x="193" y="627"/>
                    <a:pt x="188" y="626"/>
                  </a:cubicBezTo>
                  <a:cubicBezTo>
                    <a:pt x="181" y="664"/>
                    <a:pt x="173" y="701"/>
                    <a:pt x="165" y="739"/>
                  </a:cubicBezTo>
                  <a:close/>
                  <a:moveTo>
                    <a:pt x="77" y="757"/>
                  </a:moveTo>
                  <a:cubicBezTo>
                    <a:pt x="1" y="645"/>
                    <a:pt x="99" y="559"/>
                    <a:pt x="83" y="461"/>
                  </a:cubicBezTo>
                  <a:cubicBezTo>
                    <a:pt x="68" y="368"/>
                    <a:pt x="86" y="272"/>
                    <a:pt x="84" y="159"/>
                  </a:cubicBezTo>
                  <a:cubicBezTo>
                    <a:pt x="88" y="157"/>
                    <a:pt x="104" y="141"/>
                    <a:pt x="181" y="117"/>
                  </a:cubicBezTo>
                  <a:cubicBezTo>
                    <a:pt x="182" y="263"/>
                    <a:pt x="183" y="396"/>
                    <a:pt x="185" y="548"/>
                  </a:cubicBezTo>
                  <a:cubicBezTo>
                    <a:pt x="262" y="452"/>
                    <a:pt x="208" y="365"/>
                    <a:pt x="213" y="283"/>
                  </a:cubicBezTo>
                  <a:cubicBezTo>
                    <a:pt x="217" y="200"/>
                    <a:pt x="219" y="117"/>
                    <a:pt x="225" y="0"/>
                  </a:cubicBezTo>
                  <a:cubicBezTo>
                    <a:pt x="282" y="154"/>
                    <a:pt x="269" y="1085"/>
                    <a:pt x="196" y="1323"/>
                  </a:cubicBezTo>
                  <a:cubicBezTo>
                    <a:pt x="194" y="1216"/>
                    <a:pt x="193" y="1109"/>
                    <a:pt x="191" y="1002"/>
                  </a:cubicBezTo>
                  <a:cubicBezTo>
                    <a:pt x="191" y="1002"/>
                    <a:pt x="175" y="1002"/>
                    <a:pt x="169" y="1002"/>
                  </a:cubicBezTo>
                  <a:cubicBezTo>
                    <a:pt x="155" y="1114"/>
                    <a:pt x="135" y="1225"/>
                    <a:pt x="119" y="1336"/>
                  </a:cubicBezTo>
                  <a:cubicBezTo>
                    <a:pt x="118" y="1340"/>
                    <a:pt x="97" y="1342"/>
                    <a:pt x="57" y="1352"/>
                  </a:cubicBezTo>
                  <a:cubicBezTo>
                    <a:pt x="56" y="1245"/>
                    <a:pt x="50" y="1145"/>
                    <a:pt x="56" y="1046"/>
                  </a:cubicBezTo>
                  <a:cubicBezTo>
                    <a:pt x="60" y="948"/>
                    <a:pt x="127" y="829"/>
                    <a:pt x="77" y="7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4"/>
            <p:cNvSpPr/>
            <p:nvPr/>
          </p:nvSpPr>
          <p:spPr>
            <a:xfrm>
              <a:off x="4789608" y="3428233"/>
              <a:ext cx="15623" cy="116968"/>
            </a:xfrm>
            <a:custGeom>
              <a:avLst/>
              <a:gdLst/>
              <a:ahLst/>
              <a:cxnLst/>
              <a:rect l="l" t="t" r="r" b="b"/>
              <a:pathLst>
                <a:path w="228" h="1707" extrusionOk="0">
                  <a:moveTo>
                    <a:pt x="159" y="1224"/>
                  </a:moveTo>
                  <a:cubicBezTo>
                    <a:pt x="158" y="1165"/>
                    <a:pt x="157" y="1104"/>
                    <a:pt x="156" y="1044"/>
                  </a:cubicBezTo>
                  <a:cubicBezTo>
                    <a:pt x="156" y="1044"/>
                    <a:pt x="128" y="1044"/>
                    <a:pt x="115" y="1043"/>
                  </a:cubicBezTo>
                  <a:cubicBezTo>
                    <a:pt x="107" y="1104"/>
                    <a:pt x="4" y="1165"/>
                    <a:pt x="159" y="1224"/>
                  </a:cubicBezTo>
                  <a:close/>
                  <a:moveTo>
                    <a:pt x="137" y="1329"/>
                  </a:moveTo>
                  <a:cubicBezTo>
                    <a:pt x="117" y="1330"/>
                    <a:pt x="98" y="1325"/>
                    <a:pt x="78" y="1325"/>
                  </a:cubicBezTo>
                  <a:cubicBezTo>
                    <a:pt x="79" y="1386"/>
                    <a:pt x="83" y="1448"/>
                    <a:pt x="81" y="1509"/>
                  </a:cubicBezTo>
                  <a:cubicBezTo>
                    <a:pt x="78" y="1570"/>
                    <a:pt x="70" y="1633"/>
                    <a:pt x="36" y="1696"/>
                  </a:cubicBezTo>
                  <a:cubicBezTo>
                    <a:pt x="26" y="1681"/>
                    <a:pt x="9" y="1668"/>
                    <a:pt x="8" y="1652"/>
                  </a:cubicBezTo>
                  <a:cubicBezTo>
                    <a:pt x="3" y="1377"/>
                    <a:pt x="4" y="1103"/>
                    <a:pt x="0" y="820"/>
                  </a:cubicBezTo>
                  <a:cubicBezTo>
                    <a:pt x="140" y="843"/>
                    <a:pt x="78" y="941"/>
                    <a:pt x="155" y="1012"/>
                  </a:cubicBezTo>
                  <a:cubicBezTo>
                    <a:pt x="152" y="651"/>
                    <a:pt x="148" y="303"/>
                    <a:pt x="143" y="0"/>
                  </a:cubicBezTo>
                  <a:cubicBezTo>
                    <a:pt x="143" y="0"/>
                    <a:pt x="171" y="1"/>
                    <a:pt x="188" y="1"/>
                  </a:cubicBezTo>
                  <a:cubicBezTo>
                    <a:pt x="227" y="505"/>
                    <a:pt x="204" y="1133"/>
                    <a:pt x="164" y="1707"/>
                  </a:cubicBezTo>
                  <a:cubicBezTo>
                    <a:pt x="154" y="1583"/>
                    <a:pt x="146" y="1453"/>
                    <a:pt x="137" y="1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4767612" y="2596849"/>
              <a:ext cx="8839" cy="146775"/>
            </a:xfrm>
            <a:custGeom>
              <a:avLst/>
              <a:gdLst/>
              <a:ahLst/>
              <a:cxnLst/>
              <a:rect l="l" t="t" r="r" b="b"/>
              <a:pathLst>
                <a:path w="129" h="2142" extrusionOk="0">
                  <a:moveTo>
                    <a:pt x="34" y="1434"/>
                  </a:moveTo>
                  <a:cubicBezTo>
                    <a:pt x="31" y="1583"/>
                    <a:pt x="40" y="1729"/>
                    <a:pt x="66" y="1875"/>
                  </a:cubicBezTo>
                  <a:cubicBezTo>
                    <a:pt x="72" y="1912"/>
                    <a:pt x="48" y="1952"/>
                    <a:pt x="43" y="1992"/>
                  </a:cubicBezTo>
                  <a:cubicBezTo>
                    <a:pt x="35" y="2041"/>
                    <a:pt x="31" y="2091"/>
                    <a:pt x="26" y="2141"/>
                  </a:cubicBezTo>
                  <a:cubicBezTo>
                    <a:pt x="104" y="2102"/>
                    <a:pt x="129" y="2061"/>
                    <a:pt x="109" y="2002"/>
                  </a:cubicBezTo>
                  <a:cubicBezTo>
                    <a:pt x="91" y="1945"/>
                    <a:pt x="77" y="1883"/>
                    <a:pt x="86" y="1826"/>
                  </a:cubicBezTo>
                  <a:cubicBezTo>
                    <a:pt x="115" y="1649"/>
                    <a:pt x="112" y="1473"/>
                    <a:pt x="101" y="1294"/>
                  </a:cubicBezTo>
                  <a:cubicBezTo>
                    <a:pt x="84" y="1014"/>
                    <a:pt x="127" y="733"/>
                    <a:pt x="77" y="453"/>
                  </a:cubicBezTo>
                  <a:cubicBezTo>
                    <a:pt x="72" y="420"/>
                    <a:pt x="89" y="384"/>
                    <a:pt x="87" y="350"/>
                  </a:cubicBezTo>
                  <a:cubicBezTo>
                    <a:pt x="83" y="232"/>
                    <a:pt x="118" y="113"/>
                    <a:pt x="36" y="1"/>
                  </a:cubicBezTo>
                  <a:cubicBezTo>
                    <a:pt x="16" y="36"/>
                    <a:pt x="6" y="72"/>
                    <a:pt x="6" y="108"/>
                  </a:cubicBezTo>
                  <a:cubicBezTo>
                    <a:pt x="4" y="272"/>
                    <a:pt x="1" y="437"/>
                    <a:pt x="6" y="601"/>
                  </a:cubicBezTo>
                  <a:cubicBezTo>
                    <a:pt x="14" y="879"/>
                    <a:pt x="39" y="1156"/>
                    <a:pt x="34" y="14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4779261" y="3198751"/>
              <a:ext cx="480" cy="959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0" y="1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0" y="7"/>
                    <a:pt x="1" y="10"/>
                    <a:pt x="2" y="13"/>
                  </a:cubicBezTo>
                  <a:cubicBezTo>
                    <a:pt x="4" y="9"/>
                    <a:pt x="6" y="5"/>
                    <a:pt x="7" y="1"/>
                  </a:cubicBezTo>
                  <a:cubicBezTo>
                    <a:pt x="5" y="1"/>
                    <a:pt x="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4773985" y="3098228"/>
              <a:ext cx="7743" cy="100728"/>
            </a:xfrm>
            <a:custGeom>
              <a:avLst/>
              <a:gdLst/>
              <a:ahLst/>
              <a:cxnLst/>
              <a:rect l="l" t="t" r="r" b="b"/>
              <a:pathLst>
                <a:path w="113" h="1470" extrusionOk="0">
                  <a:moveTo>
                    <a:pt x="100" y="468"/>
                  </a:moveTo>
                  <a:cubicBezTo>
                    <a:pt x="91" y="312"/>
                    <a:pt x="69" y="157"/>
                    <a:pt x="52" y="1"/>
                  </a:cubicBezTo>
                  <a:cubicBezTo>
                    <a:pt x="33" y="39"/>
                    <a:pt x="2" y="75"/>
                    <a:pt x="2" y="112"/>
                  </a:cubicBezTo>
                  <a:cubicBezTo>
                    <a:pt x="1" y="164"/>
                    <a:pt x="39" y="215"/>
                    <a:pt x="39" y="267"/>
                  </a:cubicBezTo>
                  <a:cubicBezTo>
                    <a:pt x="39" y="410"/>
                    <a:pt x="24" y="552"/>
                    <a:pt x="21" y="695"/>
                  </a:cubicBezTo>
                  <a:cubicBezTo>
                    <a:pt x="16" y="930"/>
                    <a:pt x="16" y="1166"/>
                    <a:pt x="12" y="1403"/>
                  </a:cubicBezTo>
                  <a:cubicBezTo>
                    <a:pt x="11" y="1440"/>
                    <a:pt x="19" y="1470"/>
                    <a:pt x="77" y="1468"/>
                  </a:cubicBezTo>
                  <a:cubicBezTo>
                    <a:pt x="88" y="1321"/>
                    <a:pt x="106" y="1176"/>
                    <a:pt x="108" y="1030"/>
                  </a:cubicBezTo>
                  <a:cubicBezTo>
                    <a:pt x="112" y="843"/>
                    <a:pt x="110" y="655"/>
                    <a:pt x="100" y="4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4782824" y="3291051"/>
              <a:ext cx="480" cy="274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4" y="4"/>
                    <a:pt x="5" y="4"/>
                    <a:pt x="7" y="4"/>
                  </a:cubicBezTo>
                  <a:cubicBezTo>
                    <a:pt x="5" y="3"/>
                    <a:pt x="3" y="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4775355" y="3199642"/>
              <a:ext cx="8017" cy="91478"/>
            </a:xfrm>
            <a:custGeom>
              <a:avLst/>
              <a:gdLst/>
              <a:ahLst/>
              <a:cxnLst/>
              <a:rect l="l" t="t" r="r" b="b"/>
              <a:pathLst>
                <a:path w="117" h="1335" extrusionOk="0">
                  <a:moveTo>
                    <a:pt x="108" y="1106"/>
                  </a:moveTo>
                  <a:cubicBezTo>
                    <a:pt x="117" y="866"/>
                    <a:pt x="100" y="626"/>
                    <a:pt x="94" y="386"/>
                  </a:cubicBezTo>
                  <a:cubicBezTo>
                    <a:pt x="92" y="308"/>
                    <a:pt x="100" y="231"/>
                    <a:pt x="94" y="154"/>
                  </a:cubicBezTo>
                  <a:cubicBezTo>
                    <a:pt x="90" y="102"/>
                    <a:pt x="72" y="51"/>
                    <a:pt x="59" y="0"/>
                  </a:cubicBezTo>
                  <a:cubicBezTo>
                    <a:pt x="38" y="61"/>
                    <a:pt x="8" y="121"/>
                    <a:pt x="5" y="183"/>
                  </a:cubicBezTo>
                  <a:cubicBezTo>
                    <a:pt x="0" y="309"/>
                    <a:pt x="19" y="436"/>
                    <a:pt x="19" y="563"/>
                  </a:cubicBezTo>
                  <a:cubicBezTo>
                    <a:pt x="18" y="775"/>
                    <a:pt x="14" y="988"/>
                    <a:pt x="4" y="1200"/>
                  </a:cubicBezTo>
                  <a:cubicBezTo>
                    <a:pt x="0" y="1270"/>
                    <a:pt x="41" y="1308"/>
                    <a:pt x="109" y="1335"/>
                  </a:cubicBezTo>
                  <a:cubicBezTo>
                    <a:pt x="91" y="1258"/>
                    <a:pt x="106" y="1182"/>
                    <a:pt x="108" y="11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4780837" y="3872807"/>
              <a:ext cx="12128" cy="92231"/>
            </a:xfrm>
            <a:custGeom>
              <a:avLst/>
              <a:gdLst/>
              <a:ahLst/>
              <a:cxnLst/>
              <a:rect l="l" t="t" r="r" b="b"/>
              <a:pathLst>
                <a:path w="177" h="1346" extrusionOk="0">
                  <a:moveTo>
                    <a:pt x="82" y="836"/>
                  </a:moveTo>
                  <a:cubicBezTo>
                    <a:pt x="27" y="975"/>
                    <a:pt x="63" y="1115"/>
                    <a:pt x="84" y="1254"/>
                  </a:cubicBezTo>
                  <a:cubicBezTo>
                    <a:pt x="87" y="1275"/>
                    <a:pt x="106" y="1296"/>
                    <a:pt x="133" y="1345"/>
                  </a:cubicBezTo>
                  <a:cubicBezTo>
                    <a:pt x="177" y="891"/>
                    <a:pt x="156" y="159"/>
                    <a:pt x="87" y="0"/>
                  </a:cubicBezTo>
                  <a:cubicBezTo>
                    <a:pt x="76" y="77"/>
                    <a:pt x="58" y="129"/>
                    <a:pt x="65" y="178"/>
                  </a:cubicBezTo>
                  <a:cubicBezTo>
                    <a:pt x="93" y="397"/>
                    <a:pt x="1" y="618"/>
                    <a:pt x="82" y="8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4799338" y="3617972"/>
              <a:ext cx="14116" cy="86818"/>
            </a:xfrm>
            <a:custGeom>
              <a:avLst/>
              <a:gdLst/>
              <a:ahLst/>
              <a:cxnLst/>
              <a:rect l="l" t="t" r="r" b="b"/>
              <a:pathLst>
                <a:path w="206" h="1267" extrusionOk="0">
                  <a:moveTo>
                    <a:pt x="118" y="952"/>
                  </a:moveTo>
                  <a:cubicBezTo>
                    <a:pt x="101" y="817"/>
                    <a:pt x="85" y="683"/>
                    <a:pt x="78" y="547"/>
                  </a:cubicBezTo>
                  <a:cubicBezTo>
                    <a:pt x="67" y="365"/>
                    <a:pt x="65" y="183"/>
                    <a:pt x="60" y="0"/>
                  </a:cubicBezTo>
                  <a:cubicBezTo>
                    <a:pt x="49" y="38"/>
                    <a:pt x="32" y="77"/>
                    <a:pt x="31" y="115"/>
                  </a:cubicBezTo>
                  <a:cubicBezTo>
                    <a:pt x="29" y="404"/>
                    <a:pt x="21" y="693"/>
                    <a:pt x="34" y="982"/>
                  </a:cubicBezTo>
                  <a:cubicBezTo>
                    <a:pt x="39" y="1070"/>
                    <a:pt x="0" y="1169"/>
                    <a:pt x="78" y="1252"/>
                  </a:cubicBezTo>
                  <a:cubicBezTo>
                    <a:pt x="95" y="1202"/>
                    <a:pt x="111" y="1153"/>
                    <a:pt x="128" y="1102"/>
                  </a:cubicBezTo>
                  <a:cubicBezTo>
                    <a:pt x="140" y="1103"/>
                    <a:pt x="144" y="1104"/>
                    <a:pt x="156" y="1105"/>
                  </a:cubicBezTo>
                  <a:cubicBezTo>
                    <a:pt x="172" y="1150"/>
                    <a:pt x="204" y="1194"/>
                    <a:pt x="205" y="1267"/>
                  </a:cubicBezTo>
                  <a:cubicBezTo>
                    <a:pt x="203" y="1119"/>
                    <a:pt x="202" y="1003"/>
                    <a:pt x="201" y="857"/>
                  </a:cubicBezTo>
                  <a:cubicBezTo>
                    <a:pt x="201" y="925"/>
                    <a:pt x="177" y="962"/>
                    <a:pt x="161" y="1017"/>
                  </a:cubicBezTo>
                  <a:cubicBezTo>
                    <a:pt x="136" y="984"/>
                    <a:pt x="120" y="969"/>
                    <a:pt x="118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4777343" y="2594108"/>
              <a:ext cx="35152" cy="277174"/>
            </a:xfrm>
            <a:custGeom>
              <a:avLst/>
              <a:gdLst/>
              <a:ahLst/>
              <a:cxnLst/>
              <a:rect l="l" t="t" r="r" b="b"/>
              <a:pathLst>
                <a:path w="513" h="4045" extrusionOk="0">
                  <a:moveTo>
                    <a:pt x="120" y="2625"/>
                  </a:moveTo>
                  <a:cubicBezTo>
                    <a:pt x="130" y="2711"/>
                    <a:pt x="137" y="2763"/>
                    <a:pt x="143" y="2815"/>
                  </a:cubicBezTo>
                  <a:cubicBezTo>
                    <a:pt x="199" y="2709"/>
                    <a:pt x="199" y="2709"/>
                    <a:pt x="120" y="2625"/>
                  </a:cubicBezTo>
                  <a:close/>
                  <a:moveTo>
                    <a:pt x="178" y="2391"/>
                  </a:moveTo>
                  <a:cubicBezTo>
                    <a:pt x="110" y="2471"/>
                    <a:pt x="104" y="2510"/>
                    <a:pt x="191" y="2553"/>
                  </a:cubicBezTo>
                  <a:cubicBezTo>
                    <a:pt x="187" y="2495"/>
                    <a:pt x="182" y="2443"/>
                    <a:pt x="178" y="2391"/>
                  </a:cubicBezTo>
                  <a:cubicBezTo>
                    <a:pt x="180" y="2389"/>
                    <a:pt x="181" y="2387"/>
                    <a:pt x="184" y="2384"/>
                  </a:cubicBezTo>
                  <a:cubicBezTo>
                    <a:pt x="183" y="2382"/>
                    <a:pt x="185" y="2380"/>
                    <a:pt x="185" y="2377"/>
                  </a:cubicBezTo>
                  <a:cubicBezTo>
                    <a:pt x="186" y="2376"/>
                    <a:pt x="192" y="2375"/>
                    <a:pt x="193" y="2374"/>
                  </a:cubicBezTo>
                  <a:cubicBezTo>
                    <a:pt x="193" y="2374"/>
                    <a:pt x="202" y="2373"/>
                    <a:pt x="202" y="2373"/>
                  </a:cubicBezTo>
                  <a:cubicBezTo>
                    <a:pt x="202" y="2369"/>
                    <a:pt x="187" y="2365"/>
                    <a:pt x="172" y="2363"/>
                  </a:cubicBezTo>
                  <a:cubicBezTo>
                    <a:pt x="173" y="2231"/>
                    <a:pt x="184" y="2100"/>
                    <a:pt x="182" y="1969"/>
                  </a:cubicBezTo>
                  <a:cubicBezTo>
                    <a:pt x="182" y="1969"/>
                    <a:pt x="162" y="1969"/>
                    <a:pt x="147" y="1969"/>
                  </a:cubicBezTo>
                  <a:cubicBezTo>
                    <a:pt x="149" y="2097"/>
                    <a:pt x="144" y="2225"/>
                    <a:pt x="149" y="2353"/>
                  </a:cubicBezTo>
                  <a:cubicBezTo>
                    <a:pt x="149" y="2356"/>
                    <a:pt x="161" y="2359"/>
                    <a:pt x="174" y="2363"/>
                  </a:cubicBezTo>
                  <a:cubicBezTo>
                    <a:pt x="174" y="2366"/>
                    <a:pt x="175" y="2370"/>
                    <a:pt x="175" y="2373"/>
                  </a:cubicBezTo>
                  <a:lnTo>
                    <a:pt x="175" y="2374"/>
                  </a:lnTo>
                  <a:cubicBezTo>
                    <a:pt x="175" y="2375"/>
                    <a:pt x="178" y="2376"/>
                    <a:pt x="178" y="2377"/>
                  </a:cubicBezTo>
                  <a:cubicBezTo>
                    <a:pt x="177" y="2380"/>
                    <a:pt x="180" y="2382"/>
                    <a:pt x="178" y="2385"/>
                  </a:cubicBezTo>
                  <a:cubicBezTo>
                    <a:pt x="178" y="2387"/>
                    <a:pt x="178" y="2389"/>
                    <a:pt x="178" y="2391"/>
                  </a:cubicBezTo>
                  <a:close/>
                  <a:moveTo>
                    <a:pt x="176" y="3803"/>
                  </a:moveTo>
                  <a:cubicBezTo>
                    <a:pt x="190" y="3803"/>
                    <a:pt x="220" y="3803"/>
                    <a:pt x="220" y="3803"/>
                  </a:cubicBezTo>
                  <a:cubicBezTo>
                    <a:pt x="218" y="3684"/>
                    <a:pt x="217" y="3565"/>
                    <a:pt x="215" y="3445"/>
                  </a:cubicBezTo>
                  <a:cubicBezTo>
                    <a:pt x="140" y="3562"/>
                    <a:pt x="137" y="3683"/>
                    <a:pt x="176" y="3803"/>
                  </a:cubicBezTo>
                  <a:close/>
                  <a:moveTo>
                    <a:pt x="4" y="193"/>
                  </a:moveTo>
                  <a:cubicBezTo>
                    <a:pt x="3" y="133"/>
                    <a:pt x="2" y="64"/>
                    <a:pt x="1" y="4"/>
                  </a:cubicBezTo>
                  <a:cubicBezTo>
                    <a:pt x="109" y="3"/>
                    <a:pt x="198" y="1"/>
                    <a:pt x="321" y="0"/>
                  </a:cubicBezTo>
                  <a:cubicBezTo>
                    <a:pt x="277" y="61"/>
                    <a:pt x="255" y="78"/>
                    <a:pt x="231" y="103"/>
                  </a:cubicBezTo>
                  <a:cubicBezTo>
                    <a:pt x="250" y="118"/>
                    <a:pt x="298" y="143"/>
                    <a:pt x="298" y="163"/>
                  </a:cubicBezTo>
                  <a:cubicBezTo>
                    <a:pt x="298" y="409"/>
                    <a:pt x="292" y="654"/>
                    <a:pt x="284" y="900"/>
                  </a:cubicBezTo>
                  <a:cubicBezTo>
                    <a:pt x="284" y="928"/>
                    <a:pt x="276" y="962"/>
                    <a:pt x="256" y="984"/>
                  </a:cubicBezTo>
                  <a:cubicBezTo>
                    <a:pt x="182" y="1064"/>
                    <a:pt x="209" y="1121"/>
                    <a:pt x="285" y="1153"/>
                  </a:cubicBezTo>
                  <a:cubicBezTo>
                    <a:pt x="280" y="1252"/>
                    <a:pt x="271" y="1334"/>
                    <a:pt x="269" y="1416"/>
                  </a:cubicBezTo>
                  <a:cubicBezTo>
                    <a:pt x="266" y="1603"/>
                    <a:pt x="264" y="1791"/>
                    <a:pt x="267" y="1977"/>
                  </a:cubicBezTo>
                  <a:cubicBezTo>
                    <a:pt x="268" y="2031"/>
                    <a:pt x="344" y="2080"/>
                    <a:pt x="281" y="2139"/>
                  </a:cubicBezTo>
                  <a:cubicBezTo>
                    <a:pt x="384" y="2268"/>
                    <a:pt x="276" y="2397"/>
                    <a:pt x="270" y="2525"/>
                  </a:cubicBezTo>
                  <a:cubicBezTo>
                    <a:pt x="266" y="2618"/>
                    <a:pt x="214" y="2711"/>
                    <a:pt x="260" y="2803"/>
                  </a:cubicBezTo>
                  <a:cubicBezTo>
                    <a:pt x="293" y="2870"/>
                    <a:pt x="175" y="2886"/>
                    <a:pt x="175" y="2934"/>
                  </a:cubicBezTo>
                  <a:lnTo>
                    <a:pt x="175" y="2935"/>
                  </a:lnTo>
                  <a:cubicBezTo>
                    <a:pt x="175" y="2931"/>
                    <a:pt x="156" y="2927"/>
                    <a:pt x="126" y="2919"/>
                  </a:cubicBezTo>
                  <a:cubicBezTo>
                    <a:pt x="136" y="3013"/>
                    <a:pt x="159" y="3099"/>
                    <a:pt x="167" y="3185"/>
                  </a:cubicBezTo>
                  <a:cubicBezTo>
                    <a:pt x="180" y="3184"/>
                    <a:pt x="212" y="3184"/>
                    <a:pt x="212" y="3183"/>
                  </a:cubicBezTo>
                  <a:cubicBezTo>
                    <a:pt x="211" y="3101"/>
                    <a:pt x="211" y="3019"/>
                    <a:pt x="209" y="2936"/>
                  </a:cubicBezTo>
                  <a:cubicBezTo>
                    <a:pt x="247" y="2945"/>
                    <a:pt x="282" y="2953"/>
                    <a:pt x="300" y="2958"/>
                  </a:cubicBezTo>
                  <a:cubicBezTo>
                    <a:pt x="361" y="3104"/>
                    <a:pt x="264" y="3246"/>
                    <a:pt x="357" y="3378"/>
                  </a:cubicBezTo>
                  <a:cubicBezTo>
                    <a:pt x="427" y="3217"/>
                    <a:pt x="388" y="3052"/>
                    <a:pt x="391" y="2889"/>
                  </a:cubicBezTo>
                  <a:cubicBezTo>
                    <a:pt x="396" y="2670"/>
                    <a:pt x="391" y="2450"/>
                    <a:pt x="390" y="2231"/>
                  </a:cubicBezTo>
                  <a:cubicBezTo>
                    <a:pt x="389" y="2214"/>
                    <a:pt x="431" y="2196"/>
                    <a:pt x="431" y="2181"/>
                  </a:cubicBezTo>
                  <a:cubicBezTo>
                    <a:pt x="437" y="2665"/>
                    <a:pt x="442" y="3149"/>
                    <a:pt x="449" y="3651"/>
                  </a:cubicBezTo>
                  <a:cubicBezTo>
                    <a:pt x="448" y="3620"/>
                    <a:pt x="489" y="3605"/>
                    <a:pt x="512" y="3579"/>
                  </a:cubicBezTo>
                  <a:cubicBezTo>
                    <a:pt x="505" y="3641"/>
                    <a:pt x="501" y="3691"/>
                    <a:pt x="485" y="3737"/>
                  </a:cubicBezTo>
                  <a:cubicBezTo>
                    <a:pt x="471" y="3782"/>
                    <a:pt x="439" y="3825"/>
                    <a:pt x="415" y="3869"/>
                  </a:cubicBezTo>
                  <a:cubicBezTo>
                    <a:pt x="401" y="3849"/>
                    <a:pt x="382" y="3823"/>
                    <a:pt x="362" y="3797"/>
                  </a:cubicBezTo>
                  <a:lnTo>
                    <a:pt x="359" y="3801"/>
                  </a:lnTo>
                  <a:cubicBezTo>
                    <a:pt x="358" y="3800"/>
                    <a:pt x="358" y="3799"/>
                    <a:pt x="357" y="3798"/>
                  </a:cubicBezTo>
                  <a:cubicBezTo>
                    <a:pt x="359" y="3798"/>
                    <a:pt x="360" y="3798"/>
                    <a:pt x="360" y="3798"/>
                  </a:cubicBezTo>
                  <a:cubicBezTo>
                    <a:pt x="419" y="3655"/>
                    <a:pt x="404" y="3514"/>
                    <a:pt x="353" y="3373"/>
                  </a:cubicBezTo>
                  <a:cubicBezTo>
                    <a:pt x="354" y="3407"/>
                    <a:pt x="369" y="3446"/>
                    <a:pt x="354" y="3475"/>
                  </a:cubicBezTo>
                  <a:cubicBezTo>
                    <a:pt x="295" y="3585"/>
                    <a:pt x="316" y="3691"/>
                    <a:pt x="357" y="3798"/>
                  </a:cubicBezTo>
                  <a:cubicBezTo>
                    <a:pt x="264" y="3807"/>
                    <a:pt x="299" y="3869"/>
                    <a:pt x="289" y="3910"/>
                  </a:cubicBezTo>
                  <a:cubicBezTo>
                    <a:pt x="279" y="3953"/>
                    <a:pt x="287" y="3999"/>
                    <a:pt x="288" y="4043"/>
                  </a:cubicBezTo>
                  <a:cubicBezTo>
                    <a:pt x="274" y="4043"/>
                    <a:pt x="261" y="4044"/>
                    <a:pt x="247" y="4044"/>
                  </a:cubicBezTo>
                  <a:cubicBezTo>
                    <a:pt x="239" y="4007"/>
                    <a:pt x="231" y="3968"/>
                    <a:pt x="225" y="3933"/>
                  </a:cubicBezTo>
                  <a:cubicBezTo>
                    <a:pt x="162" y="3953"/>
                    <a:pt x="108" y="3970"/>
                    <a:pt x="54" y="3987"/>
                  </a:cubicBezTo>
                  <a:cubicBezTo>
                    <a:pt x="54" y="3826"/>
                    <a:pt x="55" y="3663"/>
                    <a:pt x="53" y="3502"/>
                  </a:cubicBezTo>
                  <a:cubicBezTo>
                    <a:pt x="48" y="2993"/>
                    <a:pt x="42" y="2485"/>
                    <a:pt x="35" y="1976"/>
                  </a:cubicBezTo>
                  <a:cubicBezTo>
                    <a:pt x="25" y="1382"/>
                    <a:pt x="14" y="787"/>
                    <a:pt x="4" y="1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4791253" y="2795153"/>
              <a:ext cx="411" cy="274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5" y="3"/>
                  </a:moveTo>
                  <a:cubicBezTo>
                    <a:pt x="4" y="3"/>
                    <a:pt x="6" y="2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  <a:cubicBezTo>
                    <a:pt x="0" y="1"/>
                    <a:pt x="6" y="2"/>
                    <a:pt x="5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4"/>
            <p:cNvSpPr/>
            <p:nvPr/>
          </p:nvSpPr>
          <p:spPr>
            <a:xfrm>
              <a:off x="4791595" y="2795222"/>
              <a:ext cx="69" cy="137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4"/>
            <p:cNvSpPr/>
            <p:nvPr/>
          </p:nvSpPr>
          <p:spPr>
            <a:xfrm>
              <a:off x="4772615" y="3018263"/>
              <a:ext cx="7949" cy="79623"/>
            </a:xfrm>
            <a:custGeom>
              <a:avLst/>
              <a:gdLst/>
              <a:ahLst/>
              <a:cxnLst/>
              <a:rect l="l" t="t" r="r" b="b"/>
              <a:pathLst>
                <a:path w="116" h="1162" extrusionOk="0">
                  <a:moveTo>
                    <a:pt x="105" y="947"/>
                  </a:moveTo>
                  <a:cubicBezTo>
                    <a:pt x="91" y="839"/>
                    <a:pt x="89" y="730"/>
                    <a:pt x="90" y="622"/>
                  </a:cubicBezTo>
                  <a:cubicBezTo>
                    <a:pt x="91" y="469"/>
                    <a:pt x="103" y="316"/>
                    <a:pt x="104" y="163"/>
                  </a:cubicBezTo>
                  <a:cubicBezTo>
                    <a:pt x="104" y="109"/>
                    <a:pt x="83" y="55"/>
                    <a:pt x="72" y="0"/>
                  </a:cubicBezTo>
                  <a:cubicBezTo>
                    <a:pt x="32" y="26"/>
                    <a:pt x="21" y="48"/>
                    <a:pt x="20" y="71"/>
                  </a:cubicBezTo>
                  <a:cubicBezTo>
                    <a:pt x="17" y="221"/>
                    <a:pt x="10" y="372"/>
                    <a:pt x="15" y="522"/>
                  </a:cubicBezTo>
                  <a:cubicBezTo>
                    <a:pt x="20" y="681"/>
                    <a:pt x="42" y="839"/>
                    <a:pt x="16" y="999"/>
                  </a:cubicBezTo>
                  <a:cubicBezTo>
                    <a:pt x="6" y="1054"/>
                    <a:pt x="1" y="1119"/>
                    <a:pt x="74" y="1161"/>
                  </a:cubicBezTo>
                  <a:cubicBezTo>
                    <a:pt x="112" y="1091"/>
                    <a:pt x="115" y="1021"/>
                    <a:pt x="105" y="9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4"/>
            <p:cNvSpPr/>
            <p:nvPr/>
          </p:nvSpPr>
          <p:spPr>
            <a:xfrm>
              <a:off x="4777480" y="3097817"/>
              <a:ext cx="343" cy="480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0"/>
                  </a:moveTo>
                  <a:cubicBezTo>
                    <a:pt x="2" y="1"/>
                    <a:pt x="2" y="3"/>
                    <a:pt x="1" y="4"/>
                  </a:cubicBezTo>
                  <a:lnTo>
                    <a:pt x="1" y="5"/>
                  </a:lnTo>
                  <a:cubicBezTo>
                    <a:pt x="1" y="5"/>
                    <a:pt x="1" y="6"/>
                    <a:pt x="1" y="7"/>
                  </a:cubicBezTo>
                  <a:cubicBezTo>
                    <a:pt x="2" y="5"/>
                    <a:pt x="3" y="3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4832298" y="2791316"/>
              <a:ext cx="6510" cy="98124"/>
            </a:xfrm>
            <a:custGeom>
              <a:avLst/>
              <a:gdLst/>
              <a:ahLst/>
              <a:cxnLst/>
              <a:rect l="l" t="t" r="r" b="b"/>
              <a:pathLst>
                <a:path w="95" h="1432" extrusionOk="0">
                  <a:moveTo>
                    <a:pt x="65" y="1310"/>
                  </a:moveTo>
                  <a:cubicBezTo>
                    <a:pt x="62" y="954"/>
                    <a:pt x="55" y="595"/>
                    <a:pt x="49" y="238"/>
                  </a:cubicBezTo>
                  <a:cubicBezTo>
                    <a:pt x="48" y="160"/>
                    <a:pt x="48" y="80"/>
                    <a:pt x="47" y="1"/>
                  </a:cubicBezTo>
                  <a:cubicBezTo>
                    <a:pt x="31" y="2"/>
                    <a:pt x="15" y="2"/>
                    <a:pt x="0" y="3"/>
                  </a:cubicBezTo>
                  <a:cubicBezTo>
                    <a:pt x="1" y="119"/>
                    <a:pt x="1" y="234"/>
                    <a:pt x="5" y="350"/>
                  </a:cubicBezTo>
                  <a:cubicBezTo>
                    <a:pt x="10" y="497"/>
                    <a:pt x="22" y="644"/>
                    <a:pt x="21" y="791"/>
                  </a:cubicBezTo>
                  <a:cubicBezTo>
                    <a:pt x="20" y="1005"/>
                    <a:pt x="9" y="1218"/>
                    <a:pt x="2" y="1432"/>
                  </a:cubicBezTo>
                  <a:cubicBezTo>
                    <a:pt x="95" y="1415"/>
                    <a:pt x="66" y="1354"/>
                    <a:pt x="65" y="13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4782276" y="3966409"/>
              <a:ext cx="10690" cy="64343"/>
            </a:xfrm>
            <a:custGeom>
              <a:avLst/>
              <a:gdLst/>
              <a:ahLst/>
              <a:cxnLst/>
              <a:rect l="l" t="t" r="r" b="b"/>
              <a:pathLst>
                <a:path w="156" h="939" extrusionOk="0">
                  <a:moveTo>
                    <a:pt x="114" y="42"/>
                  </a:moveTo>
                  <a:cubicBezTo>
                    <a:pt x="113" y="28"/>
                    <a:pt x="92" y="14"/>
                    <a:pt x="82" y="0"/>
                  </a:cubicBezTo>
                  <a:cubicBezTo>
                    <a:pt x="69" y="2"/>
                    <a:pt x="55" y="4"/>
                    <a:pt x="42" y="5"/>
                  </a:cubicBezTo>
                  <a:cubicBezTo>
                    <a:pt x="1" y="152"/>
                    <a:pt x="67" y="301"/>
                    <a:pt x="57" y="449"/>
                  </a:cubicBezTo>
                  <a:cubicBezTo>
                    <a:pt x="47" y="604"/>
                    <a:pt x="58" y="760"/>
                    <a:pt x="60" y="928"/>
                  </a:cubicBezTo>
                  <a:cubicBezTo>
                    <a:pt x="116" y="939"/>
                    <a:pt x="156" y="929"/>
                    <a:pt x="146" y="872"/>
                  </a:cubicBezTo>
                  <a:cubicBezTo>
                    <a:pt x="140" y="823"/>
                    <a:pt x="124" y="773"/>
                    <a:pt x="123" y="724"/>
                  </a:cubicBezTo>
                  <a:cubicBezTo>
                    <a:pt x="118" y="496"/>
                    <a:pt x="118" y="270"/>
                    <a:pt x="114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4"/>
            <p:cNvSpPr/>
            <p:nvPr/>
          </p:nvSpPr>
          <p:spPr>
            <a:xfrm>
              <a:off x="4866285" y="3290640"/>
              <a:ext cx="3015" cy="82912"/>
            </a:xfrm>
            <a:custGeom>
              <a:avLst/>
              <a:gdLst/>
              <a:ahLst/>
              <a:cxnLst/>
              <a:rect l="l" t="t" r="r" b="b"/>
              <a:pathLst>
                <a:path w="44" h="1210" extrusionOk="0">
                  <a:moveTo>
                    <a:pt x="16" y="1209"/>
                  </a:moveTo>
                  <a:lnTo>
                    <a:pt x="40" y="1209"/>
                  </a:lnTo>
                  <a:cubicBezTo>
                    <a:pt x="41" y="916"/>
                    <a:pt x="43" y="579"/>
                    <a:pt x="43" y="256"/>
                  </a:cubicBezTo>
                  <a:cubicBezTo>
                    <a:pt x="43" y="192"/>
                    <a:pt x="40" y="145"/>
                    <a:pt x="33" y="82"/>
                  </a:cubicBezTo>
                  <a:cubicBezTo>
                    <a:pt x="32" y="65"/>
                    <a:pt x="1" y="33"/>
                    <a:pt x="1" y="0"/>
                  </a:cubicBezTo>
                  <a:cubicBezTo>
                    <a:pt x="6" y="422"/>
                    <a:pt x="11" y="819"/>
                    <a:pt x="16" y="12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4"/>
            <p:cNvSpPr/>
            <p:nvPr/>
          </p:nvSpPr>
          <p:spPr>
            <a:xfrm>
              <a:off x="4868478" y="3471128"/>
              <a:ext cx="5893" cy="66261"/>
            </a:xfrm>
            <a:custGeom>
              <a:avLst/>
              <a:gdLst/>
              <a:ahLst/>
              <a:cxnLst/>
              <a:rect l="l" t="t" r="r" b="b"/>
              <a:pathLst>
                <a:path w="86" h="967" extrusionOk="0">
                  <a:moveTo>
                    <a:pt x="13" y="966"/>
                  </a:moveTo>
                  <a:cubicBezTo>
                    <a:pt x="86" y="643"/>
                    <a:pt x="5" y="321"/>
                    <a:pt x="1" y="0"/>
                  </a:cubicBezTo>
                  <a:cubicBezTo>
                    <a:pt x="5" y="321"/>
                    <a:pt x="9" y="644"/>
                    <a:pt x="13" y="9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4"/>
            <p:cNvSpPr/>
            <p:nvPr/>
          </p:nvSpPr>
          <p:spPr>
            <a:xfrm>
              <a:off x="4769942" y="2896498"/>
              <a:ext cx="8565" cy="57696"/>
            </a:xfrm>
            <a:custGeom>
              <a:avLst/>
              <a:gdLst/>
              <a:ahLst/>
              <a:cxnLst/>
              <a:rect l="l" t="t" r="r" b="b"/>
              <a:pathLst>
                <a:path w="125" h="842" extrusionOk="0">
                  <a:moveTo>
                    <a:pt x="59" y="841"/>
                  </a:moveTo>
                  <a:cubicBezTo>
                    <a:pt x="125" y="737"/>
                    <a:pt x="116" y="104"/>
                    <a:pt x="52" y="1"/>
                  </a:cubicBezTo>
                  <a:cubicBezTo>
                    <a:pt x="0" y="292"/>
                    <a:pt x="39" y="567"/>
                    <a:pt x="59" y="8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4"/>
            <p:cNvSpPr/>
            <p:nvPr/>
          </p:nvSpPr>
          <p:spPr>
            <a:xfrm>
              <a:off x="4727184" y="3144001"/>
              <a:ext cx="8017" cy="54749"/>
            </a:xfrm>
            <a:custGeom>
              <a:avLst/>
              <a:gdLst/>
              <a:ahLst/>
              <a:cxnLst/>
              <a:rect l="l" t="t" r="r" b="b"/>
              <a:pathLst>
                <a:path w="117" h="799" extrusionOk="0">
                  <a:moveTo>
                    <a:pt x="77" y="439"/>
                  </a:moveTo>
                  <a:cubicBezTo>
                    <a:pt x="53" y="366"/>
                    <a:pt x="88" y="283"/>
                    <a:pt x="86" y="204"/>
                  </a:cubicBezTo>
                  <a:cubicBezTo>
                    <a:pt x="84" y="136"/>
                    <a:pt x="67" y="68"/>
                    <a:pt x="56" y="0"/>
                  </a:cubicBezTo>
                  <a:cubicBezTo>
                    <a:pt x="42" y="1"/>
                    <a:pt x="28" y="2"/>
                    <a:pt x="13" y="3"/>
                  </a:cubicBezTo>
                  <a:cubicBezTo>
                    <a:pt x="9" y="34"/>
                    <a:pt x="0" y="67"/>
                    <a:pt x="1" y="98"/>
                  </a:cubicBezTo>
                  <a:cubicBezTo>
                    <a:pt x="6" y="272"/>
                    <a:pt x="26" y="446"/>
                    <a:pt x="14" y="619"/>
                  </a:cubicBezTo>
                  <a:cubicBezTo>
                    <a:pt x="10" y="688"/>
                    <a:pt x="20" y="743"/>
                    <a:pt x="62" y="799"/>
                  </a:cubicBezTo>
                  <a:cubicBezTo>
                    <a:pt x="106" y="680"/>
                    <a:pt x="116" y="564"/>
                    <a:pt x="77" y="4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4"/>
            <p:cNvSpPr/>
            <p:nvPr/>
          </p:nvSpPr>
          <p:spPr>
            <a:xfrm>
              <a:off x="4899107" y="3725963"/>
              <a:ext cx="15075" cy="34467"/>
            </a:xfrm>
            <a:custGeom>
              <a:avLst/>
              <a:gdLst/>
              <a:ahLst/>
              <a:cxnLst/>
              <a:rect l="l" t="t" r="r" b="b"/>
              <a:pathLst>
                <a:path w="220" h="503" extrusionOk="0">
                  <a:moveTo>
                    <a:pt x="129" y="189"/>
                  </a:moveTo>
                  <a:cubicBezTo>
                    <a:pt x="155" y="228"/>
                    <a:pt x="142" y="255"/>
                    <a:pt x="219" y="305"/>
                  </a:cubicBezTo>
                  <a:cubicBezTo>
                    <a:pt x="217" y="170"/>
                    <a:pt x="216" y="60"/>
                    <a:pt x="216" y="0"/>
                  </a:cubicBezTo>
                  <a:cubicBezTo>
                    <a:pt x="139" y="1"/>
                    <a:pt x="73" y="2"/>
                    <a:pt x="22" y="2"/>
                  </a:cubicBezTo>
                  <a:cubicBezTo>
                    <a:pt x="96" y="61"/>
                    <a:pt x="61" y="149"/>
                    <a:pt x="39" y="233"/>
                  </a:cubicBezTo>
                  <a:cubicBezTo>
                    <a:pt x="15" y="322"/>
                    <a:pt x="0" y="400"/>
                    <a:pt x="40" y="502"/>
                  </a:cubicBezTo>
                  <a:cubicBezTo>
                    <a:pt x="138" y="403"/>
                    <a:pt x="99" y="295"/>
                    <a:pt x="129" y="1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4"/>
            <p:cNvSpPr/>
            <p:nvPr/>
          </p:nvSpPr>
          <p:spPr>
            <a:xfrm>
              <a:off x="4867176" y="3601184"/>
              <a:ext cx="3700" cy="56051"/>
            </a:xfrm>
            <a:custGeom>
              <a:avLst/>
              <a:gdLst/>
              <a:ahLst/>
              <a:cxnLst/>
              <a:rect l="l" t="t" r="r" b="b"/>
              <a:pathLst>
                <a:path w="54" h="818" extrusionOk="0">
                  <a:moveTo>
                    <a:pt x="11" y="817"/>
                  </a:moveTo>
                  <a:cubicBezTo>
                    <a:pt x="26" y="816"/>
                    <a:pt x="54" y="807"/>
                    <a:pt x="54" y="807"/>
                  </a:cubicBezTo>
                  <a:cubicBezTo>
                    <a:pt x="50" y="541"/>
                    <a:pt x="47" y="303"/>
                    <a:pt x="44" y="0"/>
                  </a:cubicBezTo>
                  <a:cubicBezTo>
                    <a:pt x="44" y="0"/>
                    <a:pt x="21" y="0"/>
                    <a:pt x="7" y="0"/>
                  </a:cubicBezTo>
                  <a:cubicBezTo>
                    <a:pt x="1" y="302"/>
                    <a:pt x="1" y="551"/>
                    <a:pt x="11" y="8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4"/>
            <p:cNvSpPr/>
            <p:nvPr/>
          </p:nvSpPr>
          <p:spPr>
            <a:xfrm>
              <a:off x="4864572" y="3542734"/>
              <a:ext cx="5550" cy="53722"/>
            </a:xfrm>
            <a:custGeom>
              <a:avLst/>
              <a:gdLst/>
              <a:ahLst/>
              <a:cxnLst/>
              <a:rect l="l" t="t" r="r" b="b"/>
              <a:pathLst>
                <a:path w="81" h="784" extrusionOk="0">
                  <a:moveTo>
                    <a:pt x="71" y="9"/>
                  </a:moveTo>
                  <a:cubicBezTo>
                    <a:pt x="71" y="6"/>
                    <a:pt x="35" y="3"/>
                    <a:pt x="17" y="1"/>
                  </a:cubicBezTo>
                  <a:cubicBezTo>
                    <a:pt x="47" y="261"/>
                    <a:pt x="0" y="524"/>
                    <a:pt x="81" y="783"/>
                  </a:cubicBezTo>
                  <a:cubicBezTo>
                    <a:pt x="77" y="525"/>
                    <a:pt x="74" y="267"/>
                    <a:pt x="7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4"/>
            <p:cNvSpPr/>
            <p:nvPr/>
          </p:nvSpPr>
          <p:spPr>
            <a:xfrm>
              <a:off x="4803176" y="2880327"/>
              <a:ext cx="6373" cy="77842"/>
            </a:xfrm>
            <a:custGeom>
              <a:avLst/>
              <a:gdLst/>
              <a:ahLst/>
              <a:cxnLst/>
              <a:rect l="l" t="t" r="r" b="b"/>
              <a:pathLst>
                <a:path w="93" h="1136" extrusionOk="0">
                  <a:moveTo>
                    <a:pt x="1" y="1"/>
                  </a:moveTo>
                  <a:cubicBezTo>
                    <a:pt x="7" y="419"/>
                    <a:pt x="10" y="777"/>
                    <a:pt x="15" y="1135"/>
                  </a:cubicBezTo>
                  <a:lnTo>
                    <a:pt x="93" y="1134"/>
                  </a:lnTo>
                  <a:cubicBezTo>
                    <a:pt x="88" y="776"/>
                    <a:pt x="83" y="418"/>
                    <a:pt x="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4"/>
            <p:cNvSpPr/>
            <p:nvPr/>
          </p:nvSpPr>
          <p:spPr>
            <a:xfrm>
              <a:off x="4796529" y="3358477"/>
              <a:ext cx="6852" cy="49062"/>
            </a:xfrm>
            <a:custGeom>
              <a:avLst/>
              <a:gdLst/>
              <a:ahLst/>
              <a:cxnLst/>
              <a:rect l="l" t="t" r="r" b="b"/>
              <a:pathLst>
                <a:path w="100" h="716" extrusionOk="0">
                  <a:moveTo>
                    <a:pt x="44" y="0"/>
                  </a:moveTo>
                  <a:cubicBezTo>
                    <a:pt x="1" y="239"/>
                    <a:pt x="18" y="478"/>
                    <a:pt x="51" y="716"/>
                  </a:cubicBezTo>
                  <a:cubicBezTo>
                    <a:pt x="100" y="477"/>
                    <a:pt x="75" y="238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4"/>
            <p:cNvSpPr/>
            <p:nvPr/>
          </p:nvSpPr>
          <p:spPr>
            <a:xfrm>
              <a:off x="4737325" y="3876370"/>
              <a:ext cx="4934" cy="40634"/>
            </a:xfrm>
            <a:custGeom>
              <a:avLst/>
              <a:gdLst/>
              <a:ahLst/>
              <a:cxnLst/>
              <a:rect l="l" t="t" r="r" b="b"/>
              <a:pathLst>
                <a:path w="72" h="593" extrusionOk="0">
                  <a:moveTo>
                    <a:pt x="39" y="583"/>
                  </a:moveTo>
                  <a:cubicBezTo>
                    <a:pt x="55" y="588"/>
                    <a:pt x="71" y="593"/>
                    <a:pt x="71" y="592"/>
                  </a:cubicBezTo>
                  <a:cubicBezTo>
                    <a:pt x="69" y="395"/>
                    <a:pt x="67" y="199"/>
                    <a:pt x="64" y="1"/>
                  </a:cubicBezTo>
                  <a:cubicBezTo>
                    <a:pt x="64" y="1"/>
                    <a:pt x="32" y="0"/>
                    <a:pt x="18" y="0"/>
                  </a:cubicBezTo>
                  <a:cubicBezTo>
                    <a:pt x="12" y="52"/>
                    <a:pt x="1" y="104"/>
                    <a:pt x="2" y="155"/>
                  </a:cubicBezTo>
                  <a:cubicBezTo>
                    <a:pt x="11" y="298"/>
                    <a:pt x="24" y="441"/>
                    <a:pt x="35" y="5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4"/>
            <p:cNvSpPr/>
            <p:nvPr/>
          </p:nvSpPr>
          <p:spPr>
            <a:xfrm>
              <a:off x="4792760" y="3848413"/>
              <a:ext cx="7949" cy="35974"/>
            </a:xfrm>
            <a:custGeom>
              <a:avLst/>
              <a:gdLst/>
              <a:ahLst/>
              <a:cxnLst/>
              <a:rect l="l" t="t" r="r" b="b"/>
              <a:pathLst>
                <a:path w="116" h="525" extrusionOk="0">
                  <a:moveTo>
                    <a:pt x="50" y="1"/>
                  </a:moveTo>
                  <a:cubicBezTo>
                    <a:pt x="1" y="117"/>
                    <a:pt x="17" y="444"/>
                    <a:pt x="75" y="524"/>
                  </a:cubicBezTo>
                  <a:cubicBezTo>
                    <a:pt x="115" y="345"/>
                    <a:pt x="103" y="180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4"/>
            <p:cNvSpPr/>
            <p:nvPr/>
          </p:nvSpPr>
          <p:spPr>
            <a:xfrm>
              <a:off x="4859433" y="3084661"/>
              <a:ext cx="8565" cy="33096"/>
            </a:xfrm>
            <a:custGeom>
              <a:avLst/>
              <a:gdLst/>
              <a:ahLst/>
              <a:cxnLst/>
              <a:rect l="l" t="t" r="r" b="b"/>
              <a:pathLst>
                <a:path w="125" h="483" extrusionOk="0">
                  <a:moveTo>
                    <a:pt x="116" y="482"/>
                  </a:moveTo>
                  <a:cubicBezTo>
                    <a:pt x="57" y="311"/>
                    <a:pt x="124" y="165"/>
                    <a:pt x="52" y="0"/>
                  </a:cubicBezTo>
                  <a:cubicBezTo>
                    <a:pt x="0" y="217"/>
                    <a:pt x="16" y="381"/>
                    <a:pt x="116" y="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4"/>
            <p:cNvSpPr/>
            <p:nvPr/>
          </p:nvSpPr>
          <p:spPr>
            <a:xfrm>
              <a:off x="4830036" y="3862528"/>
              <a:ext cx="10278" cy="32000"/>
            </a:xfrm>
            <a:custGeom>
              <a:avLst/>
              <a:gdLst/>
              <a:ahLst/>
              <a:cxnLst/>
              <a:rect l="l" t="t" r="r" b="b"/>
              <a:pathLst>
                <a:path w="150" h="467" extrusionOk="0">
                  <a:moveTo>
                    <a:pt x="28" y="67"/>
                  </a:moveTo>
                  <a:cubicBezTo>
                    <a:pt x="117" y="164"/>
                    <a:pt x="97" y="260"/>
                    <a:pt x="35" y="359"/>
                  </a:cubicBezTo>
                  <a:cubicBezTo>
                    <a:pt x="0" y="416"/>
                    <a:pt x="28" y="453"/>
                    <a:pt x="130" y="467"/>
                  </a:cubicBezTo>
                  <a:cubicBezTo>
                    <a:pt x="128" y="353"/>
                    <a:pt x="109" y="244"/>
                    <a:pt x="132" y="141"/>
                  </a:cubicBezTo>
                  <a:cubicBezTo>
                    <a:pt x="150" y="61"/>
                    <a:pt x="103" y="33"/>
                    <a:pt x="39" y="1"/>
                  </a:cubicBezTo>
                  <a:cubicBezTo>
                    <a:pt x="34" y="23"/>
                    <a:pt x="15" y="54"/>
                    <a:pt x="28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4"/>
            <p:cNvSpPr/>
            <p:nvPr/>
          </p:nvSpPr>
          <p:spPr>
            <a:xfrm>
              <a:off x="4832503" y="3862391"/>
              <a:ext cx="274" cy="206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3" y="1"/>
                  </a:moveTo>
                  <a:cubicBezTo>
                    <a:pt x="3" y="1"/>
                    <a:pt x="0" y="2"/>
                    <a:pt x="0" y="2"/>
                  </a:cubicBez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4"/>
            <p:cNvSpPr/>
            <p:nvPr/>
          </p:nvSpPr>
          <p:spPr>
            <a:xfrm>
              <a:off x="4862036" y="3381500"/>
              <a:ext cx="9593" cy="31178"/>
            </a:xfrm>
            <a:custGeom>
              <a:avLst/>
              <a:gdLst/>
              <a:ahLst/>
              <a:cxnLst/>
              <a:rect l="l" t="t" r="r" b="b"/>
              <a:pathLst>
                <a:path w="140" h="455" extrusionOk="0">
                  <a:moveTo>
                    <a:pt x="94" y="454"/>
                  </a:moveTo>
                  <a:cubicBezTo>
                    <a:pt x="83" y="303"/>
                    <a:pt x="139" y="148"/>
                    <a:pt x="49" y="1"/>
                  </a:cubicBezTo>
                  <a:cubicBezTo>
                    <a:pt x="83" y="151"/>
                    <a:pt x="0" y="308"/>
                    <a:pt x="94" y="4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4"/>
            <p:cNvSpPr/>
            <p:nvPr/>
          </p:nvSpPr>
          <p:spPr>
            <a:xfrm>
              <a:off x="4768914" y="2750477"/>
              <a:ext cx="6852" cy="35221"/>
            </a:xfrm>
            <a:custGeom>
              <a:avLst/>
              <a:gdLst/>
              <a:ahLst/>
              <a:cxnLst/>
              <a:rect l="l" t="t" r="r" b="b"/>
              <a:pathLst>
                <a:path w="100" h="514" extrusionOk="0">
                  <a:moveTo>
                    <a:pt x="47" y="0"/>
                  </a:moveTo>
                  <a:cubicBezTo>
                    <a:pt x="40" y="13"/>
                    <a:pt x="22" y="28"/>
                    <a:pt x="24" y="40"/>
                  </a:cubicBezTo>
                  <a:cubicBezTo>
                    <a:pt x="50" y="151"/>
                    <a:pt x="50" y="262"/>
                    <a:pt x="17" y="374"/>
                  </a:cubicBezTo>
                  <a:cubicBezTo>
                    <a:pt x="1" y="429"/>
                    <a:pt x="22" y="465"/>
                    <a:pt x="99" y="514"/>
                  </a:cubicBezTo>
                  <a:cubicBezTo>
                    <a:pt x="97" y="349"/>
                    <a:pt x="95" y="176"/>
                    <a:pt x="93" y="2"/>
                  </a:cubicBezTo>
                  <a:cubicBezTo>
                    <a:pt x="93" y="1"/>
                    <a:pt x="60" y="1"/>
                    <a:pt x="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4"/>
            <p:cNvSpPr/>
            <p:nvPr/>
          </p:nvSpPr>
          <p:spPr>
            <a:xfrm>
              <a:off x="4771450" y="2845792"/>
              <a:ext cx="5550" cy="40976"/>
            </a:xfrm>
            <a:custGeom>
              <a:avLst/>
              <a:gdLst/>
              <a:ahLst/>
              <a:cxnLst/>
              <a:rect l="l" t="t" r="r" b="b"/>
              <a:pathLst>
                <a:path w="81" h="598" extrusionOk="0">
                  <a:moveTo>
                    <a:pt x="80" y="597"/>
                  </a:moveTo>
                  <a:cubicBezTo>
                    <a:pt x="78" y="399"/>
                    <a:pt x="75" y="199"/>
                    <a:pt x="73" y="1"/>
                  </a:cubicBezTo>
                  <a:cubicBezTo>
                    <a:pt x="73" y="1"/>
                    <a:pt x="42" y="1"/>
                    <a:pt x="27" y="2"/>
                  </a:cubicBezTo>
                  <a:cubicBezTo>
                    <a:pt x="4" y="201"/>
                    <a:pt x="1" y="400"/>
                    <a:pt x="80" y="5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4"/>
            <p:cNvSpPr/>
            <p:nvPr/>
          </p:nvSpPr>
          <p:spPr>
            <a:xfrm>
              <a:off x="4863270" y="3233492"/>
              <a:ext cx="4317" cy="31589"/>
            </a:xfrm>
            <a:custGeom>
              <a:avLst/>
              <a:gdLst/>
              <a:ahLst/>
              <a:cxnLst/>
              <a:rect l="l" t="t" r="r" b="b"/>
              <a:pathLst>
                <a:path w="63" h="461" extrusionOk="0">
                  <a:moveTo>
                    <a:pt x="2" y="27"/>
                  </a:moveTo>
                  <a:cubicBezTo>
                    <a:pt x="0" y="172"/>
                    <a:pt x="3" y="316"/>
                    <a:pt x="5" y="461"/>
                  </a:cubicBezTo>
                  <a:cubicBezTo>
                    <a:pt x="48" y="421"/>
                    <a:pt x="61" y="378"/>
                    <a:pt x="62" y="333"/>
                  </a:cubicBezTo>
                  <a:cubicBezTo>
                    <a:pt x="63" y="223"/>
                    <a:pt x="60" y="111"/>
                    <a:pt x="58" y="1"/>
                  </a:cubicBezTo>
                  <a:cubicBezTo>
                    <a:pt x="38" y="9"/>
                    <a:pt x="2" y="19"/>
                    <a:pt x="2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4"/>
            <p:cNvSpPr/>
            <p:nvPr/>
          </p:nvSpPr>
          <p:spPr>
            <a:xfrm>
              <a:off x="4864983" y="3232738"/>
              <a:ext cx="69" cy="754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4"/>
                    <a:pt x="1" y="8"/>
                    <a:pt x="1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4"/>
            <p:cNvSpPr/>
            <p:nvPr/>
          </p:nvSpPr>
          <p:spPr>
            <a:xfrm>
              <a:off x="4860186" y="3209166"/>
              <a:ext cx="4865" cy="23640"/>
            </a:xfrm>
            <a:custGeom>
              <a:avLst/>
              <a:gdLst/>
              <a:ahLst/>
              <a:cxnLst/>
              <a:rect l="l" t="t" r="r" b="b"/>
              <a:pathLst>
                <a:path w="71" h="345" extrusionOk="0">
                  <a:moveTo>
                    <a:pt x="43" y="0"/>
                  </a:moveTo>
                  <a:cubicBezTo>
                    <a:pt x="17" y="118"/>
                    <a:pt x="1" y="237"/>
                    <a:pt x="71" y="344"/>
                  </a:cubicBezTo>
                  <a:cubicBezTo>
                    <a:pt x="70" y="230"/>
                    <a:pt x="53" y="115"/>
                    <a:pt x="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4"/>
            <p:cNvSpPr/>
            <p:nvPr/>
          </p:nvSpPr>
          <p:spPr>
            <a:xfrm>
              <a:off x="4864983" y="3231505"/>
              <a:ext cx="1919" cy="2056"/>
            </a:xfrm>
            <a:custGeom>
              <a:avLst/>
              <a:gdLst/>
              <a:ahLst/>
              <a:cxnLst/>
              <a:rect l="l" t="t" r="r" b="b"/>
              <a:pathLst>
                <a:path w="28" h="30" extrusionOk="0">
                  <a:moveTo>
                    <a:pt x="20" y="14"/>
                  </a:moveTo>
                  <a:lnTo>
                    <a:pt x="27" y="0"/>
                  </a:lnTo>
                  <a:lnTo>
                    <a:pt x="1" y="0"/>
                  </a:lnTo>
                  <a:lnTo>
                    <a:pt x="1" y="19"/>
                  </a:lnTo>
                  <a:cubicBezTo>
                    <a:pt x="4" y="22"/>
                    <a:pt x="5" y="26"/>
                    <a:pt x="7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4"/>
            <p:cNvSpPr/>
            <p:nvPr/>
          </p:nvSpPr>
          <p:spPr>
            <a:xfrm>
              <a:off x="4770490" y="2793166"/>
              <a:ext cx="5756" cy="34193"/>
            </a:xfrm>
            <a:custGeom>
              <a:avLst/>
              <a:gdLst/>
              <a:ahLst/>
              <a:cxnLst/>
              <a:rect l="l" t="t" r="r" b="b"/>
              <a:pathLst>
                <a:path w="84" h="499" extrusionOk="0">
                  <a:moveTo>
                    <a:pt x="7" y="498"/>
                  </a:moveTo>
                  <a:lnTo>
                    <a:pt x="84" y="496"/>
                  </a:lnTo>
                  <a:cubicBezTo>
                    <a:pt x="82" y="317"/>
                    <a:pt x="80" y="202"/>
                    <a:pt x="78" y="0"/>
                  </a:cubicBezTo>
                  <a:lnTo>
                    <a:pt x="1" y="0"/>
                  </a:lnTo>
                  <a:cubicBezTo>
                    <a:pt x="2" y="202"/>
                    <a:pt x="4" y="320"/>
                    <a:pt x="7" y="4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4"/>
            <p:cNvSpPr/>
            <p:nvPr/>
          </p:nvSpPr>
          <p:spPr>
            <a:xfrm>
              <a:off x="4874713" y="3818674"/>
              <a:ext cx="137" cy="69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1"/>
                  </a:move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4"/>
            <p:cNvSpPr/>
            <p:nvPr/>
          </p:nvSpPr>
          <p:spPr>
            <a:xfrm>
              <a:off x="4869368" y="3785852"/>
              <a:ext cx="5413" cy="32891"/>
            </a:xfrm>
            <a:custGeom>
              <a:avLst/>
              <a:gdLst/>
              <a:ahLst/>
              <a:cxnLst/>
              <a:rect l="l" t="t" r="r" b="b"/>
              <a:pathLst>
                <a:path w="79" h="480" extrusionOk="0">
                  <a:moveTo>
                    <a:pt x="79" y="480"/>
                  </a:moveTo>
                  <a:cubicBezTo>
                    <a:pt x="67" y="320"/>
                    <a:pt x="56" y="160"/>
                    <a:pt x="44" y="0"/>
                  </a:cubicBezTo>
                  <a:cubicBezTo>
                    <a:pt x="29" y="0"/>
                    <a:pt x="14" y="1"/>
                    <a:pt x="0" y="2"/>
                  </a:cubicBezTo>
                  <a:cubicBezTo>
                    <a:pt x="2" y="149"/>
                    <a:pt x="2" y="296"/>
                    <a:pt x="9" y="443"/>
                  </a:cubicBezTo>
                  <a:cubicBezTo>
                    <a:pt x="10" y="456"/>
                    <a:pt x="54" y="467"/>
                    <a:pt x="79" y="4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4"/>
            <p:cNvSpPr/>
            <p:nvPr/>
          </p:nvSpPr>
          <p:spPr>
            <a:xfrm>
              <a:off x="4864229" y="3418982"/>
              <a:ext cx="5276" cy="32480"/>
            </a:xfrm>
            <a:custGeom>
              <a:avLst/>
              <a:gdLst/>
              <a:ahLst/>
              <a:cxnLst/>
              <a:rect l="l" t="t" r="r" b="b"/>
              <a:pathLst>
                <a:path w="77" h="474" extrusionOk="0">
                  <a:moveTo>
                    <a:pt x="70" y="108"/>
                  </a:moveTo>
                  <a:cubicBezTo>
                    <a:pt x="68" y="72"/>
                    <a:pt x="62" y="36"/>
                    <a:pt x="58" y="0"/>
                  </a:cubicBezTo>
                  <a:cubicBezTo>
                    <a:pt x="0" y="159"/>
                    <a:pt x="16" y="317"/>
                    <a:pt x="45" y="474"/>
                  </a:cubicBezTo>
                  <a:cubicBezTo>
                    <a:pt x="57" y="460"/>
                    <a:pt x="76" y="445"/>
                    <a:pt x="76" y="431"/>
                  </a:cubicBezTo>
                  <a:cubicBezTo>
                    <a:pt x="76" y="323"/>
                    <a:pt x="73" y="216"/>
                    <a:pt x="70" y="1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4"/>
            <p:cNvSpPr/>
            <p:nvPr/>
          </p:nvSpPr>
          <p:spPr>
            <a:xfrm>
              <a:off x="4874713" y="3882743"/>
              <a:ext cx="411" cy="206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1" y="1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2" y="3"/>
                    <a:pt x="3" y="2"/>
                    <a:pt x="5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4"/>
            <p:cNvSpPr/>
            <p:nvPr/>
          </p:nvSpPr>
          <p:spPr>
            <a:xfrm>
              <a:off x="4875056" y="3915222"/>
              <a:ext cx="343" cy="343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3"/>
                  </a:moveTo>
                  <a:cubicBezTo>
                    <a:pt x="3" y="2"/>
                    <a:pt x="1" y="1"/>
                    <a:pt x="0" y="0"/>
                  </a:cubicBezTo>
                  <a:cubicBezTo>
                    <a:pt x="0" y="2"/>
                    <a:pt x="0" y="3"/>
                    <a:pt x="0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4"/>
            <p:cNvSpPr/>
            <p:nvPr/>
          </p:nvSpPr>
          <p:spPr>
            <a:xfrm>
              <a:off x="4870533" y="3882880"/>
              <a:ext cx="4591" cy="32411"/>
            </a:xfrm>
            <a:custGeom>
              <a:avLst/>
              <a:gdLst/>
              <a:ahLst/>
              <a:cxnLst/>
              <a:rect l="l" t="t" r="r" b="b"/>
              <a:pathLst>
                <a:path w="67" h="473" extrusionOk="0">
                  <a:moveTo>
                    <a:pt x="66" y="472"/>
                  </a:moveTo>
                  <a:cubicBezTo>
                    <a:pt x="65" y="315"/>
                    <a:pt x="63" y="158"/>
                    <a:pt x="62" y="1"/>
                  </a:cubicBezTo>
                  <a:cubicBezTo>
                    <a:pt x="6" y="6"/>
                    <a:pt x="0" y="37"/>
                    <a:pt x="1" y="74"/>
                  </a:cubicBezTo>
                  <a:cubicBezTo>
                    <a:pt x="7" y="196"/>
                    <a:pt x="10" y="318"/>
                    <a:pt x="18" y="439"/>
                  </a:cubicBezTo>
                  <a:cubicBezTo>
                    <a:pt x="19" y="452"/>
                    <a:pt x="48" y="462"/>
                    <a:pt x="66" y="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4"/>
            <p:cNvSpPr/>
            <p:nvPr/>
          </p:nvSpPr>
          <p:spPr>
            <a:xfrm>
              <a:off x="4742670" y="3639282"/>
              <a:ext cx="10004" cy="36043"/>
            </a:xfrm>
            <a:custGeom>
              <a:avLst/>
              <a:gdLst/>
              <a:ahLst/>
              <a:cxnLst/>
              <a:rect l="l" t="t" r="r" b="b"/>
              <a:pathLst>
                <a:path w="146" h="526" extrusionOk="0">
                  <a:moveTo>
                    <a:pt x="61" y="526"/>
                  </a:moveTo>
                  <a:cubicBezTo>
                    <a:pt x="83" y="473"/>
                    <a:pt x="88" y="421"/>
                    <a:pt x="88" y="368"/>
                  </a:cubicBezTo>
                  <a:cubicBezTo>
                    <a:pt x="89" y="314"/>
                    <a:pt x="81" y="259"/>
                    <a:pt x="87" y="204"/>
                  </a:cubicBezTo>
                  <a:cubicBezTo>
                    <a:pt x="88" y="191"/>
                    <a:pt x="125" y="180"/>
                    <a:pt x="146" y="168"/>
                  </a:cubicBezTo>
                  <a:cubicBezTo>
                    <a:pt x="115" y="123"/>
                    <a:pt x="85" y="78"/>
                    <a:pt x="34" y="0"/>
                  </a:cubicBezTo>
                  <a:cubicBezTo>
                    <a:pt x="36" y="117"/>
                    <a:pt x="30" y="202"/>
                    <a:pt x="40" y="285"/>
                  </a:cubicBezTo>
                  <a:cubicBezTo>
                    <a:pt x="48" y="365"/>
                    <a:pt x="0" y="447"/>
                    <a:pt x="61" y="5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4"/>
            <p:cNvSpPr/>
            <p:nvPr/>
          </p:nvSpPr>
          <p:spPr>
            <a:xfrm>
              <a:off x="4818251" y="2625081"/>
              <a:ext cx="5961" cy="34604"/>
            </a:xfrm>
            <a:custGeom>
              <a:avLst/>
              <a:gdLst/>
              <a:ahLst/>
              <a:cxnLst/>
              <a:rect l="l" t="t" r="r" b="b"/>
              <a:pathLst>
                <a:path w="87" h="505" extrusionOk="0">
                  <a:moveTo>
                    <a:pt x="55" y="502"/>
                  </a:moveTo>
                  <a:cubicBezTo>
                    <a:pt x="65" y="337"/>
                    <a:pt x="76" y="171"/>
                    <a:pt x="86" y="6"/>
                  </a:cubicBezTo>
                  <a:cubicBezTo>
                    <a:pt x="73" y="4"/>
                    <a:pt x="61" y="2"/>
                    <a:pt x="47" y="0"/>
                  </a:cubicBezTo>
                  <a:cubicBezTo>
                    <a:pt x="36" y="49"/>
                    <a:pt x="0" y="104"/>
                    <a:pt x="16" y="147"/>
                  </a:cubicBezTo>
                  <a:cubicBezTo>
                    <a:pt x="52" y="242"/>
                    <a:pt x="46" y="331"/>
                    <a:pt x="10" y="423"/>
                  </a:cubicBezTo>
                  <a:cubicBezTo>
                    <a:pt x="0" y="447"/>
                    <a:pt x="13" y="477"/>
                    <a:pt x="15" y="505"/>
                  </a:cubicBezTo>
                  <a:cubicBezTo>
                    <a:pt x="29" y="504"/>
                    <a:pt x="42" y="503"/>
                    <a:pt x="55" y="5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4"/>
            <p:cNvSpPr/>
            <p:nvPr/>
          </p:nvSpPr>
          <p:spPr>
            <a:xfrm>
              <a:off x="4865874" y="3680327"/>
              <a:ext cx="5893" cy="29396"/>
            </a:xfrm>
            <a:custGeom>
              <a:avLst/>
              <a:gdLst/>
              <a:ahLst/>
              <a:cxnLst/>
              <a:rect l="l" t="t" r="r" b="b"/>
              <a:pathLst>
                <a:path w="86" h="429" extrusionOk="0">
                  <a:moveTo>
                    <a:pt x="66" y="429"/>
                  </a:moveTo>
                  <a:cubicBezTo>
                    <a:pt x="65" y="382"/>
                    <a:pt x="80" y="336"/>
                    <a:pt x="82" y="290"/>
                  </a:cubicBezTo>
                  <a:cubicBezTo>
                    <a:pt x="85" y="237"/>
                    <a:pt x="79" y="185"/>
                    <a:pt x="77" y="132"/>
                  </a:cubicBezTo>
                  <a:cubicBezTo>
                    <a:pt x="75" y="89"/>
                    <a:pt x="77" y="38"/>
                    <a:pt x="0" y="1"/>
                  </a:cubicBezTo>
                  <a:cubicBezTo>
                    <a:pt x="2" y="152"/>
                    <a:pt x="3" y="291"/>
                    <a:pt x="5" y="429"/>
                  </a:cubicBezTo>
                  <a:cubicBezTo>
                    <a:pt x="81" y="429"/>
                    <a:pt x="51" y="429"/>
                    <a:pt x="66" y="4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4"/>
            <p:cNvSpPr/>
            <p:nvPr/>
          </p:nvSpPr>
          <p:spPr>
            <a:xfrm>
              <a:off x="4734996" y="3759608"/>
              <a:ext cx="5550" cy="34741"/>
            </a:xfrm>
            <a:custGeom>
              <a:avLst/>
              <a:gdLst/>
              <a:ahLst/>
              <a:cxnLst/>
              <a:rect l="l" t="t" r="r" b="b"/>
              <a:pathLst>
                <a:path w="81" h="507" extrusionOk="0">
                  <a:moveTo>
                    <a:pt x="0" y="1"/>
                  </a:moveTo>
                  <a:cubicBezTo>
                    <a:pt x="2" y="169"/>
                    <a:pt x="4" y="338"/>
                    <a:pt x="6" y="506"/>
                  </a:cubicBezTo>
                  <a:cubicBezTo>
                    <a:pt x="81" y="338"/>
                    <a:pt x="79" y="16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4"/>
            <p:cNvSpPr/>
            <p:nvPr/>
          </p:nvSpPr>
          <p:spPr>
            <a:xfrm>
              <a:off x="4827021" y="3952224"/>
              <a:ext cx="10758" cy="16857"/>
            </a:xfrm>
            <a:custGeom>
              <a:avLst/>
              <a:gdLst/>
              <a:ahLst/>
              <a:cxnLst/>
              <a:rect l="l" t="t" r="r" b="b"/>
              <a:pathLst>
                <a:path w="157" h="246" extrusionOk="0">
                  <a:moveTo>
                    <a:pt x="154" y="0"/>
                  </a:moveTo>
                  <a:cubicBezTo>
                    <a:pt x="1" y="88"/>
                    <a:pt x="156" y="168"/>
                    <a:pt x="157" y="246"/>
                  </a:cubicBezTo>
                  <a:cubicBezTo>
                    <a:pt x="156" y="166"/>
                    <a:pt x="155" y="85"/>
                    <a:pt x="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4"/>
            <p:cNvSpPr/>
            <p:nvPr/>
          </p:nvSpPr>
          <p:spPr>
            <a:xfrm>
              <a:off x="4731227" y="3458520"/>
              <a:ext cx="5550" cy="26929"/>
            </a:xfrm>
            <a:custGeom>
              <a:avLst/>
              <a:gdLst/>
              <a:ahLst/>
              <a:cxnLst/>
              <a:rect l="l" t="t" r="r" b="b"/>
              <a:pathLst>
                <a:path w="81" h="393" extrusionOk="0">
                  <a:moveTo>
                    <a:pt x="50" y="1"/>
                  </a:moveTo>
                  <a:cubicBezTo>
                    <a:pt x="34" y="3"/>
                    <a:pt x="1" y="4"/>
                    <a:pt x="1" y="5"/>
                  </a:cubicBezTo>
                  <a:cubicBezTo>
                    <a:pt x="3" y="135"/>
                    <a:pt x="4" y="263"/>
                    <a:pt x="5" y="393"/>
                  </a:cubicBezTo>
                  <a:cubicBezTo>
                    <a:pt x="81" y="263"/>
                    <a:pt x="39" y="132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4"/>
            <p:cNvSpPr/>
            <p:nvPr/>
          </p:nvSpPr>
          <p:spPr>
            <a:xfrm>
              <a:off x="4899929" y="2594314"/>
              <a:ext cx="5413" cy="21927"/>
            </a:xfrm>
            <a:custGeom>
              <a:avLst/>
              <a:gdLst/>
              <a:ahLst/>
              <a:cxnLst/>
              <a:rect l="l" t="t" r="r" b="b"/>
              <a:pathLst>
                <a:path w="79" h="320" extrusionOk="0">
                  <a:moveTo>
                    <a:pt x="0" y="0"/>
                  </a:moveTo>
                  <a:cubicBezTo>
                    <a:pt x="1" y="95"/>
                    <a:pt x="2" y="191"/>
                    <a:pt x="4" y="320"/>
                  </a:cubicBezTo>
                  <a:cubicBezTo>
                    <a:pt x="79" y="194"/>
                    <a:pt x="1" y="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4"/>
            <p:cNvSpPr/>
            <p:nvPr/>
          </p:nvSpPr>
          <p:spPr>
            <a:xfrm>
              <a:off x="4871835" y="3745012"/>
              <a:ext cx="2809" cy="19186"/>
            </a:xfrm>
            <a:custGeom>
              <a:avLst/>
              <a:gdLst/>
              <a:ahLst/>
              <a:cxnLst/>
              <a:rect l="l" t="t" r="r" b="b"/>
              <a:pathLst>
                <a:path w="41" h="280" extrusionOk="0">
                  <a:moveTo>
                    <a:pt x="5" y="279"/>
                  </a:moveTo>
                  <a:cubicBezTo>
                    <a:pt x="5" y="280"/>
                    <a:pt x="18" y="280"/>
                    <a:pt x="27" y="280"/>
                  </a:cubicBezTo>
                  <a:cubicBezTo>
                    <a:pt x="34" y="187"/>
                    <a:pt x="34" y="94"/>
                    <a:pt x="41" y="1"/>
                  </a:cubicBezTo>
                  <a:cubicBezTo>
                    <a:pt x="24" y="2"/>
                    <a:pt x="1" y="2"/>
                    <a:pt x="1" y="2"/>
                  </a:cubicBezTo>
                  <a:cubicBezTo>
                    <a:pt x="2" y="94"/>
                    <a:pt x="3" y="187"/>
                    <a:pt x="5" y="2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4"/>
            <p:cNvSpPr/>
            <p:nvPr/>
          </p:nvSpPr>
          <p:spPr>
            <a:xfrm>
              <a:off x="4832298" y="2889372"/>
              <a:ext cx="274" cy="411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2" y="4"/>
                  </a:moveTo>
                  <a:cubicBezTo>
                    <a:pt x="2" y="3"/>
                    <a:pt x="2" y="2"/>
                    <a:pt x="2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1" y="3"/>
                    <a:pt x="2" y="4"/>
                    <a:pt x="3" y="6"/>
                  </a:cubicBezTo>
                  <a:lnTo>
                    <a:pt x="3" y="5"/>
                  </a:lnTo>
                  <a:cubicBezTo>
                    <a:pt x="2" y="5"/>
                    <a:pt x="2" y="4"/>
                    <a:pt x="2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4"/>
            <p:cNvSpPr/>
            <p:nvPr/>
          </p:nvSpPr>
          <p:spPr>
            <a:xfrm>
              <a:off x="4831818" y="2889714"/>
              <a:ext cx="6099" cy="25627"/>
            </a:xfrm>
            <a:custGeom>
              <a:avLst/>
              <a:gdLst/>
              <a:ahLst/>
              <a:cxnLst/>
              <a:rect l="l" t="t" r="r" b="b"/>
              <a:pathLst>
                <a:path w="89" h="374" extrusionOk="0">
                  <a:moveTo>
                    <a:pt x="74" y="224"/>
                  </a:moveTo>
                  <a:cubicBezTo>
                    <a:pt x="89" y="142"/>
                    <a:pt x="69" y="68"/>
                    <a:pt x="10" y="1"/>
                  </a:cubicBezTo>
                  <a:cubicBezTo>
                    <a:pt x="9" y="59"/>
                    <a:pt x="1" y="119"/>
                    <a:pt x="9" y="177"/>
                  </a:cubicBezTo>
                  <a:cubicBezTo>
                    <a:pt x="21" y="243"/>
                    <a:pt x="47" y="308"/>
                    <a:pt x="66" y="372"/>
                  </a:cubicBezTo>
                  <a:cubicBezTo>
                    <a:pt x="66" y="371"/>
                    <a:pt x="66" y="373"/>
                    <a:pt x="66" y="373"/>
                  </a:cubicBezTo>
                  <a:cubicBezTo>
                    <a:pt x="66" y="373"/>
                    <a:pt x="67" y="373"/>
                    <a:pt x="67" y="373"/>
                  </a:cubicBezTo>
                  <a:cubicBezTo>
                    <a:pt x="67" y="372"/>
                    <a:pt x="66" y="372"/>
                    <a:pt x="66" y="372"/>
                  </a:cubicBezTo>
                  <a:cubicBezTo>
                    <a:pt x="69" y="323"/>
                    <a:pt x="65" y="273"/>
                    <a:pt x="74" y="2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4"/>
            <p:cNvSpPr/>
            <p:nvPr/>
          </p:nvSpPr>
          <p:spPr>
            <a:xfrm>
              <a:off x="4859021" y="3118991"/>
              <a:ext cx="5482" cy="20146"/>
            </a:xfrm>
            <a:custGeom>
              <a:avLst/>
              <a:gdLst/>
              <a:ahLst/>
              <a:cxnLst/>
              <a:rect l="l" t="t" r="r" b="b"/>
              <a:pathLst>
                <a:path w="80" h="294" extrusionOk="0">
                  <a:moveTo>
                    <a:pt x="75" y="0"/>
                  </a:moveTo>
                  <a:cubicBezTo>
                    <a:pt x="1" y="147"/>
                    <a:pt x="1" y="193"/>
                    <a:pt x="79" y="293"/>
                  </a:cubicBezTo>
                  <a:cubicBezTo>
                    <a:pt x="78" y="203"/>
                    <a:pt x="76" y="114"/>
                    <a:pt x="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4"/>
            <p:cNvSpPr/>
            <p:nvPr/>
          </p:nvSpPr>
          <p:spPr>
            <a:xfrm>
              <a:off x="4908906" y="3749672"/>
              <a:ext cx="5550" cy="18296"/>
            </a:xfrm>
            <a:custGeom>
              <a:avLst/>
              <a:gdLst/>
              <a:ahLst/>
              <a:cxnLst/>
              <a:rect l="l" t="t" r="r" b="b"/>
              <a:pathLst>
                <a:path w="81" h="267" extrusionOk="0">
                  <a:moveTo>
                    <a:pt x="80" y="267"/>
                  </a:moveTo>
                  <a:cubicBezTo>
                    <a:pt x="79" y="178"/>
                    <a:pt x="78" y="90"/>
                    <a:pt x="76" y="1"/>
                  </a:cubicBezTo>
                  <a:cubicBezTo>
                    <a:pt x="1" y="89"/>
                    <a:pt x="2" y="179"/>
                    <a:pt x="80" y="2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4"/>
            <p:cNvSpPr/>
            <p:nvPr/>
          </p:nvSpPr>
          <p:spPr>
            <a:xfrm>
              <a:off x="4818525" y="2817971"/>
              <a:ext cx="9113" cy="15143"/>
            </a:xfrm>
            <a:custGeom>
              <a:avLst/>
              <a:gdLst/>
              <a:ahLst/>
              <a:cxnLst/>
              <a:rect l="l" t="t" r="r" b="b"/>
              <a:pathLst>
                <a:path w="133" h="221" extrusionOk="0">
                  <a:moveTo>
                    <a:pt x="132" y="221"/>
                  </a:moveTo>
                  <a:cubicBezTo>
                    <a:pt x="116" y="138"/>
                    <a:pt x="106" y="81"/>
                    <a:pt x="92" y="0"/>
                  </a:cubicBezTo>
                  <a:cubicBezTo>
                    <a:pt x="1" y="102"/>
                    <a:pt x="1" y="102"/>
                    <a:pt x="132" y="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4"/>
            <p:cNvSpPr/>
            <p:nvPr/>
          </p:nvSpPr>
          <p:spPr>
            <a:xfrm>
              <a:off x="4837779" y="3974631"/>
              <a:ext cx="10758" cy="18433"/>
            </a:xfrm>
            <a:custGeom>
              <a:avLst/>
              <a:gdLst/>
              <a:ahLst/>
              <a:cxnLst/>
              <a:rect l="l" t="t" r="r" b="b"/>
              <a:pathLst>
                <a:path w="157" h="269" extrusionOk="0">
                  <a:moveTo>
                    <a:pt x="47" y="0"/>
                  </a:moveTo>
                  <a:cubicBezTo>
                    <a:pt x="32" y="2"/>
                    <a:pt x="1" y="4"/>
                    <a:pt x="1" y="6"/>
                  </a:cubicBezTo>
                  <a:cubicBezTo>
                    <a:pt x="2" y="93"/>
                    <a:pt x="3" y="181"/>
                    <a:pt x="4" y="269"/>
                  </a:cubicBezTo>
                  <a:cubicBezTo>
                    <a:pt x="157" y="180"/>
                    <a:pt x="8" y="89"/>
                    <a:pt x="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4"/>
            <p:cNvSpPr/>
            <p:nvPr/>
          </p:nvSpPr>
          <p:spPr>
            <a:xfrm>
              <a:off x="4733899" y="3674571"/>
              <a:ext cx="4591" cy="22544"/>
            </a:xfrm>
            <a:custGeom>
              <a:avLst/>
              <a:gdLst/>
              <a:ahLst/>
              <a:cxnLst/>
              <a:rect l="l" t="t" r="r" b="b"/>
              <a:pathLst>
                <a:path w="67" h="329" extrusionOk="0">
                  <a:moveTo>
                    <a:pt x="41" y="0"/>
                  </a:moveTo>
                  <a:cubicBezTo>
                    <a:pt x="34" y="0"/>
                    <a:pt x="0" y="0"/>
                    <a:pt x="0" y="0"/>
                  </a:cubicBezTo>
                  <a:cubicBezTo>
                    <a:pt x="2" y="120"/>
                    <a:pt x="3" y="218"/>
                    <a:pt x="5" y="326"/>
                  </a:cubicBezTo>
                  <a:cubicBezTo>
                    <a:pt x="5" y="327"/>
                    <a:pt x="50" y="327"/>
                    <a:pt x="67" y="328"/>
                  </a:cubicBezTo>
                  <a:cubicBezTo>
                    <a:pt x="55" y="219"/>
                    <a:pt x="53" y="119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4"/>
            <p:cNvSpPr/>
            <p:nvPr/>
          </p:nvSpPr>
          <p:spPr>
            <a:xfrm>
              <a:off x="4869917" y="3998683"/>
              <a:ext cx="5413" cy="19323"/>
            </a:xfrm>
            <a:custGeom>
              <a:avLst/>
              <a:gdLst/>
              <a:ahLst/>
              <a:cxnLst/>
              <a:rect l="l" t="t" r="r" b="b"/>
              <a:pathLst>
                <a:path w="79" h="282" extrusionOk="0">
                  <a:moveTo>
                    <a:pt x="78" y="282"/>
                  </a:moveTo>
                  <a:cubicBezTo>
                    <a:pt x="77" y="188"/>
                    <a:pt x="76" y="94"/>
                    <a:pt x="74" y="1"/>
                  </a:cubicBezTo>
                  <a:cubicBezTo>
                    <a:pt x="76" y="93"/>
                    <a:pt x="1" y="190"/>
                    <a:pt x="78" y="2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4"/>
            <p:cNvSpPr/>
            <p:nvPr/>
          </p:nvSpPr>
          <p:spPr>
            <a:xfrm>
              <a:off x="4829351" y="3709655"/>
              <a:ext cx="5413" cy="13636"/>
            </a:xfrm>
            <a:custGeom>
              <a:avLst/>
              <a:gdLst/>
              <a:ahLst/>
              <a:cxnLst/>
              <a:rect l="l" t="t" r="r" b="b"/>
              <a:pathLst>
                <a:path w="79" h="199" extrusionOk="0">
                  <a:moveTo>
                    <a:pt x="76" y="1"/>
                  </a:moveTo>
                  <a:cubicBezTo>
                    <a:pt x="1" y="155"/>
                    <a:pt x="1" y="155"/>
                    <a:pt x="78" y="198"/>
                  </a:cubicBezTo>
                  <a:cubicBezTo>
                    <a:pt x="77" y="136"/>
                    <a:pt x="76" y="75"/>
                    <a:pt x="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4"/>
            <p:cNvSpPr/>
            <p:nvPr/>
          </p:nvSpPr>
          <p:spPr>
            <a:xfrm>
              <a:off x="4780974" y="2867445"/>
              <a:ext cx="9593" cy="17473"/>
            </a:xfrm>
            <a:custGeom>
              <a:avLst/>
              <a:gdLst/>
              <a:ahLst/>
              <a:cxnLst/>
              <a:rect l="l" t="t" r="r" b="b"/>
              <a:pathLst>
                <a:path w="140" h="255" extrusionOk="0">
                  <a:moveTo>
                    <a:pt x="69" y="87"/>
                  </a:moveTo>
                  <a:cubicBezTo>
                    <a:pt x="42" y="60"/>
                    <a:pt x="23" y="29"/>
                    <a:pt x="1" y="0"/>
                  </a:cubicBezTo>
                  <a:cubicBezTo>
                    <a:pt x="2" y="82"/>
                    <a:pt x="3" y="164"/>
                    <a:pt x="4" y="255"/>
                  </a:cubicBezTo>
                  <a:cubicBezTo>
                    <a:pt x="94" y="203"/>
                    <a:pt x="140" y="156"/>
                    <a:pt x="69" y="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4"/>
            <p:cNvSpPr/>
            <p:nvPr/>
          </p:nvSpPr>
          <p:spPr>
            <a:xfrm>
              <a:off x="4780906" y="2867308"/>
              <a:ext cx="137" cy="206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1" y="1"/>
                  </a:move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2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4"/>
            <p:cNvSpPr/>
            <p:nvPr/>
          </p:nvSpPr>
          <p:spPr>
            <a:xfrm>
              <a:off x="4730473" y="3395411"/>
              <a:ext cx="5413" cy="25285"/>
            </a:xfrm>
            <a:custGeom>
              <a:avLst/>
              <a:gdLst/>
              <a:ahLst/>
              <a:cxnLst/>
              <a:rect l="l" t="t" r="r" b="b"/>
              <a:pathLst>
                <a:path w="79" h="369" extrusionOk="0">
                  <a:moveTo>
                    <a:pt x="0" y="1"/>
                  </a:moveTo>
                  <a:cubicBezTo>
                    <a:pt x="2" y="123"/>
                    <a:pt x="3" y="246"/>
                    <a:pt x="5" y="369"/>
                  </a:cubicBezTo>
                  <a:cubicBezTo>
                    <a:pt x="5" y="368"/>
                    <a:pt x="34" y="368"/>
                    <a:pt x="49" y="367"/>
                  </a:cubicBezTo>
                  <a:cubicBezTo>
                    <a:pt x="14" y="246"/>
                    <a:pt x="79" y="12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4"/>
            <p:cNvSpPr/>
            <p:nvPr/>
          </p:nvSpPr>
          <p:spPr>
            <a:xfrm>
              <a:off x="4817360" y="2740678"/>
              <a:ext cx="5550" cy="18638"/>
            </a:xfrm>
            <a:custGeom>
              <a:avLst/>
              <a:gdLst/>
              <a:ahLst/>
              <a:cxnLst/>
              <a:rect l="l" t="t" r="r" b="b"/>
              <a:pathLst>
                <a:path w="81" h="272" extrusionOk="0">
                  <a:moveTo>
                    <a:pt x="77" y="0"/>
                  </a:moveTo>
                  <a:cubicBezTo>
                    <a:pt x="1" y="86"/>
                    <a:pt x="2" y="172"/>
                    <a:pt x="80" y="272"/>
                  </a:cubicBezTo>
                  <a:cubicBezTo>
                    <a:pt x="79" y="169"/>
                    <a:pt x="78" y="85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4"/>
            <p:cNvSpPr/>
            <p:nvPr/>
          </p:nvSpPr>
          <p:spPr>
            <a:xfrm>
              <a:off x="4758430" y="2670580"/>
              <a:ext cx="5619" cy="26107"/>
            </a:xfrm>
            <a:custGeom>
              <a:avLst/>
              <a:gdLst/>
              <a:ahLst/>
              <a:cxnLst/>
              <a:rect l="l" t="t" r="r" b="b"/>
              <a:pathLst>
                <a:path w="82" h="381" extrusionOk="0">
                  <a:moveTo>
                    <a:pt x="82" y="381"/>
                  </a:moveTo>
                  <a:cubicBezTo>
                    <a:pt x="81" y="254"/>
                    <a:pt x="79" y="127"/>
                    <a:pt x="77" y="1"/>
                  </a:cubicBezTo>
                  <a:cubicBezTo>
                    <a:pt x="77" y="1"/>
                    <a:pt x="1" y="2"/>
                    <a:pt x="1" y="2"/>
                  </a:cubicBezTo>
                  <a:cubicBezTo>
                    <a:pt x="3" y="124"/>
                    <a:pt x="4" y="246"/>
                    <a:pt x="5" y="368"/>
                  </a:cubicBezTo>
                  <a:cubicBezTo>
                    <a:pt x="5" y="372"/>
                    <a:pt x="82" y="377"/>
                    <a:pt x="82" y="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4"/>
            <p:cNvSpPr/>
            <p:nvPr/>
          </p:nvSpPr>
          <p:spPr>
            <a:xfrm>
              <a:off x="4712726" y="3042794"/>
              <a:ext cx="13499" cy="12334"/>
            </a:xfrm>
            <a:custGeom>
              <a:avLst/>
              <a:gdLst/>
              <a:ahLst/>
              <a:cxnLst/>
              <a:rect l="l" t="t" r="r" b="b"/>
              <a:pathLst>
                <a:path w="197" h="180" extrusionOk="0">
                  <a:moveTo>
                    <a:pt x="34" y="1"/>
                  </a:moveTo>
                  <a:cubicBezTo>
                    <a:pt x="28" y="70"/>
                    <a:pt x="0" y="145"/>
                    <a:pt x="122" y="179"/>
                  </a:cubicBezTo>
                  <a:cubicBezTo>
                    <a:pt x="197" y="81"/>
                    <a:pt x="58" y="60"/>
                    <a:pt x="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4"/>
            <p:cNvSpPr/>
            <p:nvPr/>
          </p:nvSpPr>
          <p:spPr>
            <a:xfrm>
              <a:off x="4732118" y="3525740"/>
              <a:ext cx="5550" cy="16925"/>
            </a:xfrm>
            <a:custGeom>
              <a:avLst/>
              <a:gdLst/>
              <a:ahLst/>
              <a:cxnLst/>
              <a:rect l="l" t="t" r="r" b="b"/>
              <a:pathLst>
                <a:path w="81" h="247" extrusionOk="0">
                  <a:moveTo>
                    <a:pt x="77" y="1"/>
                  </a:moveTo>
                  <a:cubicBezTo>
                    <a:pt x="1" y="88"/>
                    <a:pt x="2" y="167"/>
                    <a:pt x="80" y="247"/>
                  </a:cubicBezTo>
                  <a:cubicBezTo>
                    <a:pt x="78" y="164"/>
                    <a:pt x="77" y="83"/>
                    <a:pt x="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4"/>
            <p:cNvSpPr/>
            <p:nvPr/>
          </p:nvSpPr>
          <p:spPr>
            <a:xfrm>
              <a:off x="4772957" y="2994897"/>
              <a:ext cx="206" cy="480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1" y="3"/>
                  </a:moveTo>
                  <a:lnTo>
                    <a:pt x="1" y="1"/>
                  </a:lnTo>
                  <a:lnTo>
                    <a:pt x="0" y="1"/>
                  </a:lnTo>
                  <a:cubicBezTo>
                    <a:pt x="1" y="3"/>
                    <a:pt x="1" y="5"/>
                    <a:pt x="2" y="7"/>
                  </a:cubicBezTo>
                  <a:cubicBezTo>
                    <a:pt x="2" y="6"/>
                    <a:pt x="2" y="5"/>
                    <a:pt x="2" y="4"/>
                  </a:cubicBezTo>
                  <a:cubicBezTo>
                    <a:pt x="2" y="4"/>
                    <a:pt x="1" y="4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4"/>
            <p:cNvSpPr/>
            <p:nvPr/>
          </p:nvSpPr>
          <p:spPr>
            <a:xfrm>
              <a:off x="4770833" y="2995308"/>
              <a:ext cx="7469" cy="20077"/>
            </a:xfrm>
            <a:custGeom>
              <a:avLst/>
              <a:gdLst/>
              <a:ahLst/>
              <a:cxnLst/>
              <a:rect l="l" t="t" r="r" b="b"/>
              <a:pathLst>
                <a:path w="109" h="293" extrusionOk="0">
                  <a:moveTo>
                    <a:pt x="62" y="293"/>
                  </a:moveTo>
                  <a:cubicBezTo>
                    <a:pt x="109" y="160"/>
                    <a:pt x="109" y="158"/>
                    <a:pt x="33" y="1"/>
                  </a:cubicBezTo>
                  <a:cubicBezTo>
                    <a:pt x="48" y="91"/>
                    <a:pt x="0" y="188"/>
                    <a:pt x="62" y="2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4"/>
            <p:cNvSpPr/>
            <p:nvPr/>
          </p:nvSpPr>
          <p:spPr>
            <a:xfrm>
              <a:off x="4825857" y="3203959"/>
              <a:ext cx="6167" cy="18296"/>
            </a:xfrm>
            <a:custGeom>
              <a:avLst/>
              <a:gdLst/>
              <a:ahLst/>
              <a:cxnLst/>
              <a:rect l="l" t="t" r="r" b="b"/>
              <a:pathLst>
                <a:path w="90" h="267" extrusionOk="0">
                  <a:moveTo>
                    <a:pt x="1" y="1"/>
                  </a:moveTo>
                  <a:cubicBezTo>
                    <a:pt x="10" y="90"/>
                    <a:pt x="19" y="178"/>
                    <a:pt x="28" y="266"/>
                  </a:cubicBezTo>
                  <a:cubicBezTo>
                    <a:pt x="90" y="83"/>
                    <a:pt x="81" y="3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4"/>
            <p:cNvSpPr/>
            <p:nvPr/>
          </p:nvSpPr>
          <p:spPr>
            <a:xfrm>
              <a:off x="4730816" y="3426794"/>
              <a:ext cx="10827" cy="19803"/>
            </a:xfrm>
            <a:custGeom>
              <a:avLst/>
              <a:gdLst/>
              <a:ahLst/>
              <a:cxnLst/>
              <a:rect l="l" t="t" r="r" b="b"/>
              <a:pathLst>
                <a:path w="158" h="289" extrusionOk="0">
                  <a:moveTo>
                    <a:pt x="1" y="0"/>
                  </a:moveTo>
                  <a:cubicBezTo>
                    <a:pt x="2" y="97"/>
                    <a:pt x="4" y="192"/>
                    <a:pt x="5" y="289"/>
                  </a:cubicBezTo>
                  <a:cubicBezTo>
                    <a:pt x="158" y="190"/>
                    <a:pt x="79" y="9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4"/>
            <p:cNvSpPr/>
            <p:nvPr/>
          </p:nvSpPr>
          <p:spPr>
            <a:xfrm>
              <a:off x="4870876" y="3663059"/>
              <a:ext cx="5413" cy="12334"/>
            </a:xfrm>
            <a:custGeom>
              <a:avLst/>
              <a:gdLst/>
              <a:ahLst/>
              <a:cxnLst/>
              <a:rect l="l" t="t" r="r" b="b"/>
              <a:pathLst>
                <a:path w="79" h="180" extrusionOk="0">
                  <a:moveTo>
                    <a:pt x="3" y="180"/>
                  </a:moveTo>
                  <a:cubicBezTo>
                    <a:pt x="3" y="179"/>
                    <a:pt x="31" y="178"/>
                    <a:pt x="44" y="178"/>
                  </a:cubicBezTo>
                  <a:cubicBezTo>
                    <a:pt x="44" y="121"/>
                    <a:pt x="78" y="60"/>
                    <a:pt x="1" y="0"/>
                  </a:cubicBezTo>
                  <a:cubicBezTo>
                    <a:pt x="1" y="69"/>
                    <a:pt x="2" y="124"/>
                    <a:pt x="3" y="1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4"/>
            <p:cNvSpPr/>
            <p:nvPr/>
          </p:nvSpPr>
          <p:spPr>
            <a:xfrm>
              <a:off x="4867107" y="3818674"/>
              <a:ext cx="7675" cy="17199"/>
            </a:xfrm>
            <a:custGeom>
              <a:avLst/>
              <a:gdLst/>
              <a:ahLst/>
              <a:cxnLst/>
              <a:rect l="l" t="t" r="r" b="b"/>
              <a:pathLst>
                <a:path w="112" h="251" extrusionOk="0">
                  <a:moveTo>
                    <a:pt x="82" y="250"/>
                  </a:moveTo>
                  <a:cubicBezTo>
                    <a:pt x="92" y="167"/>
                    <a:pt x="102" y="84"/>
                    <a:pt x="112" y="1"/>
                  </a:cubicBezTo>
                  <a:cubicBezTo>
                    <a:pt x="0" y="74"/>
                    <a:pt x="64" y="164"/>
                    <a:pt x="82" y="2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4"/>
            <p:cNvSpPr/>
            <p:nvPr/>
          </p:nvSpPr>
          <p:spPr>
            <a:xfrm>
              <a:off x="4856486" y="2720738"/>
              <a:ext cx="3015" cy="15212"/>
            </a:xfrm>
            <a:custGeom>
              <a:avLst/>
              <a:gdLst/>
              <a:ahLst/>
              <a:cxnLst/>
              <a:rect l="l" t="t" r="r" b="b"/>
              <a:pathLst>
                <a:path w="44" h="222" extrusionOk="0">
                  <a:moveTo>
                    <a:pt x="41" y="1"/>
                  </a:moveTo>
                  <a:cubicBezTo>
                    <a:pt x="41" y="1"/>
                    <a:pt x="29" y="0"/>
                    <a:pt x="21" y="0"/>
                  </a:cubicBezTo>
                  <a:cubicBezTo>
                    <a:pt x="15" y="74"/>
                    <a:pt x="7" y="148"/>
                    <a:pt x="1" y="222"/>
                  </a:cubicBezTo>
                  <a:cubicBezTo>
                    <a:pt x="16" y="222"/>
                    <a:pt x="43" y="221"/>
                    <a:pt x="43" y="221"/>
                  </a:cubicBezTo>
                  <a:cubicBezTo>
                    <a:pt x="43" y="148"/>
                    <a:pt x="42" y="74"/>
                    <a:pt x="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4"/>
            <p:cNvSpPr/>
            <p:nvPr/>
          </p:nvSpPr>
          <p:spPr>
            <a:xfrm>
              <a:off x="4822156" y="3005243"/>
              <a:ext cx="8086" cy="14732"/>
            </a:xfrm>
            <a:custGeom>
              <a:avLst/>
              <a:gdLst/>
              <a:ahLst/>
              <a:cxnLst/>
              <a:rect l="l" t="t" r="r" b="b"/>
              <a:pathLst>
                <a:path w="118" h="215" extrusionOk="0">
                  <a:moveTo>
                    <a:pt x="26" y="215"/>
                  </a:moveTo>
                  <a:cubicBezTo>
                    <a:pt x="117" y="149"/>
                    <a:pt x="93" y="80"/>
                    <a:pt x="82" y="0"/>
                  </a:cubicBezTo>
                  <a:cubicBezTo>
                    <a:pt x="3" y="141"/>
                    <a:pt x="1" y="148"/>
                    <a:pt x="26" y="2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4"/>
            <p:cNvSpPr/>
            <p:nvPr/>
          </p:nvSpPr>
          <p:spPr>
            <a:xfrm>
              <a:off x="4824486" y="2898691"/>
              <a:ext cx="5550" cy="16308"/>
            </a:xfrm>
            <a:custGeom>
              <a:avLst/>
              <a:gdLst/>
              <a:ahLst/>
              <a:cxnLst/>
              <a:rect l="l" t="t" r="r" b="b"/>
              <a:pathLst>
                <a:path w="81" h="238" extrusionOk="0">
                  <a:moveTo>
                    <a:pt x="1" y="0"/>
                  </a:moveTo>
                  <a:cubicBezTo>
                    <a:pt x="2" y="83"/>
                    <a:pt x="3" y="154"/>
                    <a:pt x="5" y="237"/>
                  </a:cubicBezTo>
                  <a:cubicBezTo>
                    <a:pt x="80" y="153"/>
                    <a:pt x="79" y="12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4"/>
            <p:cNvSpPr/>
            <p:nvPr/>
          </p:nvSpPr>
          <p:spPr>
            <a:xfrm>
              <a:off x="4861968" y="3174974"/>
              <a:ext cx="6236" cy="14390"/>
            </a:xfrm>
            <a:custGeom>
              <a:avLst/>
              <a:gdLst/>
              <a:ahLst/>
              <a:cxnLst/>
              <a:rect l="l" t="t" r="r" b="b"/>
              <a:pathLst>
                <a:path w="91" h="210" extrusionOk="0">
                  <a:moveTo>
                    <a:pt x="16" y="0"/>
                  </a:moveTo>
                  <a:cubicBezTo>
                    <a:pt x="13" y="46"/>
                    <a:pt x="25" y="91"/>
                    <a:pt x="27" y="136"/>
                  </a:cubicBezTo>
                  <a:cubicBezTo>
                    <a:pt x="28" y="161"/>
                    <a:pt x="10" y="185"/>
                    <a:pt x="0" y="210"/>
                  </a:cubicBezTo>
                  <a:cubicBezTo>
                    <a:pt x="88" y="147"/>
                    <a:pt x="90" y="127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4"/>
            <p:cNvSpPr/>
            <p:nvPr/>
          </p:nvSpPr>
          <p:spPr>
            <a:xfrm>
              <a:off x="4738490" y="3734802"/>
              <a:ext cx="343" cy="343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cubicBezTo>
                    <a:pt x="1" y="2"/>
                    <a:pt x="1" y="3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3" y="3"/>
                    <a:pt x="4" y="3"/>
                  </a:cubicBezTo>
                  <a:cubicBezTo>
                    <a:pt x="2" y="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4"/>
            <p:cNvSpPr/>
            <p:nvPr/>
          </p:nvSpPr>
          <p:spPr>
            <a:xfrm>
              <a:off x="4731707" y="3719179"/>
              <a:ext cx="11923" cy="15692"/>
            </a:xfrm>
            <a:custGeom>
              <a:avLst/>
              <a:gdLst/>
              <a:ahLst/>
              <a:cxnLst/>
              <a:rect l="l" t="t" r="r" b="b"/>
              <a:pathLst>
                <a:path w="174" h="229" extrusionOk="0">
                  <a:moveTo>
                    <a:pt x="173" y="109"/>
                  </a:moveTo>
                  <a:cubicBezTo>
                    <a:pt x="152" y="74"/>
                    <a:pt x="131" y="37"/>
                    <a:pt x="110" y="1"/>
                  </a:cubicBezTo>
                  <a:cubicBezTo>
                    <a:pt x="102" y="80"/>
                    <a:pt x="0" y="158"/>
                    <a:pt x="100" y="229"/>
                  </a:cubicBezTo>
                  <a:cubicBezTo>
                    <a:pt x="110" y="183"/>
                    <a:pt x="92" y="127"/>
                    <a:pt x="173" y="1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4"/>
            <p:cNvSpPr/>
            <p:nvPr/>
          </p:nvSpPr>
          <p:spPr>
            <a:xfrm>
              <a:off x="4859844" y="2965363"/>
              <a:ext cx="3152" cy="13362"/>
            </a:xfrm>
            <a:custGeom>
              <a:avLst/>
              <a:gdLst/>
              <a:ahLst/>
              <a:cxnLst/>
              <a:rect l="l" t="t" r="r" b="b"/>
              <a:pathLst>
                <a:path w="46" h="195" extrusionOk="0">
                  <a:moveTo>
                    <a:pt x="46" y="195"/>
                  </a:moveTo>
                  <a:cubicBezTo>
                    <a:pt x="39" y="136"/>
                    <a:pt x="33" y="82"/>
                    <a:pt x="24" y="1"/>
                  </a:cubicBezTo>
                  <a:cubicBezTo>
                    <a:pt x="0" y="146"/>
                    <a:pt x="0" y="146"/>
                    <a:pt x="46" y="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4"/>
            <p:cNvSpPr/>
            <p:nvPr/>
          </p:nvSpPr>
          <p:spPr>
            <a:xfrm>
              <a:off x="4818525" y="2712584"/>
              <a:ext cx="8497" cy="14732"/>
            </a:xfrm>
            <a:custGeom>
              <a:avLst/>
              <a:gdLst/>
              <a:ahLst/>
              <a:cxnLst/>
              <a:rect l="l" t="t" r="r" b="b"/>
              <a:pathLst>
                <a:path w="124" h="215" extrusionOk="0">
                  <a:moveTo>
                    <a:pt x="30" y="0"/>
                  </a:moveTo>
                  <a:cubicBezTo>
                    <a:pt x="30" y="58"/>
                    <a:pt x="35" y="90"/>
                    <a:pt x="30" y="121"/>
                  </a:cubicBezTo>
                  <a:cubicBezTo>
                    <a:pt x="26" y="153"/>
                    <a:pt x="11" y="184"/>
                    <a:pt x="1" y="215"/>
                  </a:cubicBezTo>
                  <a:cubicBezTo>
                    <a:pt x="120" y="156"/>
                    <a:pt x="124" y="92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4"/>
            <p:cNvSpPr/>
            <p:nvPr/>
          </p:nvSpPr>
          <p:spPr>
            <a:xfrm>
              <a:off x="4838533" y="2740061"/>
              <a:ext cx="8634" cy="12608"/>
            </a:xfrm>
            <a:custGeom>
              <a:avLst/>
              <a:gdLst/>
              <a:ahLst/>
              <a:cxnLst/>
              <a:rect l="l" t="t" r="r" b="b"/>
              <a:pathLst>
                <a:path w="126" h="184" extrusionOk="0">
                  <a:moveTo>
                    <a:pt x="44" y="183"/>
                  </a:moveTo>
                  <a:cubicBezTo>
                    <a:pt x="71" y="127"/>
                    <a:pt x="126" y="76"/>
                    <a:pt x="56" y="1"/>
                  </a:cubicBezTo>
                  <a:cubicBezTo>
                    <a:pt x="37" y="60"/>
                    <a:pt x="19" y="117"/>
                    <a:pt x="0" y="175"/>
                  </a:cubicBezTo>
                  <a:cubicBezTo>
                    <a:pt x="14" y="178"/>
                    <a:pt x="29" y="181"/>
                    <a:pt x="44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4"/>
            <p:cNvSpPr/>
            <p:nvPr/>
          </p:nvSpPr>
          <p:spPr>
            <a:xfrm>
              <a:off x="4835587" y="2758357"/>
              <a:ext cx="10210" cy="12540"/>
            </a:xfrm>
            <a:custGeom>
              <a:avLst/>
              <a:gdLst/>
              <a:ahLst/>
              <a:cxnLst/>
              <a:rect l="l" t="t" r="r" b="b"/>
              <a:pathLst>
                <a:path w="149" h="183" extrusionOk="0">
                  <a:moveTo>
                    <a:pt x="128" y="1"/>
                  </a:moveTo>
                  <a:cubicBezTo>
                    <a:pt x="80" y="70"/>
                    <a:pt x="52" y="110"/>
                    <a:pt x="1" y="183"/>
                  </a:cubicBezTo>
                  <a:cubicBezTo>
                    <a:pt x="80" y="175"/>
                    <a:pt x="113" y="172"/>
                    <a:pt x="149" y="169"/>
                  </a:cubicBezTo>
                  <a:cubicBezTo>
                    <a:pt x="142" y="115"/>
                    <a:pt x="138" y="73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4"/>
            <p:cNvSpPr/>
            <p:nvPr/>
          </p:nvSpPr>
          <p:spPr>
            <a:xfrm>
              <a:off x="4805094" y="3029158"/>
              <a:ext cx="5413" cy="12334"/>
            </a:xfrm>
            <a:custGeom>
              <a:avLst/>
              <a:gdLst/>
              <a:ahLst/>
              <a:cxnLst/>
              <a:rect l="l" t="t" r="r" b="b"/>
              <a:pathLst>
                <a:path w="79" h="180" extrusionOk="0">
                  <a:moveTo>
                    <a:pt x="2" y="180"/>
                  </a:moveTo>
                  <a:cubicBezTo>
                    <a:pt x="2" y="180"/>
                    <a:pt x="79" y="179"/>
                    <a:pt x="79" y="180"/>
                  </a:cubicBezTo>
                  <a:cubicBezTo>
                    <a:pt x="79" y="120"/>
                    <a:pt x="78" y="61"/>
                    <a:pt x="77" y="1"/>
                  </a:cubicBezTo>
                  <a:lnTo>
                    <a:pt x="0" y="2"/>
                  </a:lnTo>
                  <a:cubicBezTo>
                    <a:pt x="0" y="61"/>
                    <a:pt x="1" y="120"/>
                    <a:pt x="2" y="1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4"/>
            <p:cNvSpPr/>
            <p:nvPr/>
          </p:nvSpPr>
          <p:spPr>
            <a:xfrm>
              <a:off x="4803381" y="2596370"/>
              <a:ext cx="1919" cy="14732"/>
            </a:xfrm>
            <a:custGeom>
              <a:avLst/>
              <a:gdLst/>
              <a:ahLst/>
              <a:cxnLst/>
              <a:rect l="l" t="t" r="r" b="b"/>
              <a:pathLst>
                <a:path w="28" h="215" extrusionOk="0">
                  <a:moveTo>
                    <a:pt x="27" y="215"/>
                  </a:moveTo>
                  <a:cubicBezTo>
                    <a:pt x="26" y="117"/>
                    <a:pt x="25" y="80"/>
                    <a:pt x="24" y="3"/>
                  </a:cubicBezTo>
                  <a:cubicBezTo>
                    <a:pt x="24" y="6"/>
                    <a:pt x="11" y="0"/>
                    <a:pt x="1" y="2"/>
                  </a:cubicBezTo>
                  <a:cubicBezTo>
                    <a:pt x="7" y="76"/>
                    <a:pt x="11" y="117"/>
                    <a:pt x="18" y="2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4"/>
            <p:cNvSpPr/>
            <p:nvPr/>
          </p:nvSpPr>
          <p:spPr>
            <a:xfrm>
              <a:off x="4730131" y="3366837"/>
              <a:ext cx="5482" cy="17816"/>
            </a:xfrm>
            <a:custGeom>
              <a:avLst/>
              <a:gdLst/>
              <a:ahLst/>
              <a:cxnLst/>
              <a:rect l="l" t="t" r="r" b="b"/>
              <a:pathLst>
                <a:path w="80" h="260" extrusionOk="0">
                  <a:moveTo>
                    <a:pt x="77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87"/>
                    <a:pt x="2" y="173"/>
                    <a:pt x="3" y="259"/>
                  </a:cubicBezTo>
                  <a:cubicBezTo>
                    <a:pt x="3" y="257"/>
                    <a:pt x="3" y="256"/>
                    <a:pt x="80" y="253"/>
                  </a:cubicBezTo>
                  <a:cubicBezTo>
                    <a:pt x="79" y="169"/>
                    <a:pt x="78" y="84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4"/>
            <p:cNvSpPr/>
            <p:nvPr/>
          </p:nvSpPr>
          <p:spPr>
            <a:xfrm>
              <a:off x="4835724" y="4010331"/>
              <a:ext cx="2741" cy="11306"/>
            </a:xfrm>
            <a:custGeom>
              <a:avLst/>
              <a:gdLst/>
              <a:ahLst/>
              <a:cxnLst/>
              <a:rect l="l" t="t" r="r" b="b"/>
              <a:pathLst>
                <a:path w="40" h="165" extrusionOk="0">
                  <a:moveTo>
                    <a:pt x="0" y="2"/>
                  </a:moveTo>
                  <a:cubicBezTo>
                    <a:pt x="5" y="56"/>
                    <a:pt x="17" y="110"/>
                    <a:pt x="22" y="165"/>
                  </a:cubicBezTo>
                  <a:cubicBezTo>
                    <a:pt x="34" y="164"/>
                    <a:pt x="39" y="163"/>
                    <a:pt x="39" y="163"/>
                  </a:cubicBezTo>
                  <a:cubicBezTo>
                    <a:pt x="38" y="108"/>
                    <a:pt x="38" y="54"/>
                    <a:pt x="37" y="0"/>
                  </a:cubicBezTo>
                  <a:cubicBezTo>
                    <a:pt x="37" y="1"/>
                    <a:pt x="16" y="1"/>
                    <a:pt x="0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4"/>
            <p:cNvSpPr/>
            <p:nvPr/>
          </p:nvSpPr>
          <p:spPr>
            <a:xfrm>
              <a:off x="4822019" y="2692096"/>
              <a:ext cx="3084" cy="11580"/>
            </a:xfrm>
            <a:custGeom>
              <a:avLst/>
              <a:gdLst/>
              <a:ahLst/>
              <a:cxnLst/>
              <a:rect l="l" t="t" r="r" b="b"/>
              <a:pathLst>
                <a:path w="45" h="169" extrusionOk="0">
                  <a:moveTo>
                    <a:pt x="2" y="168"/>
                  </a:moveTo>
                  <a:cubicBezTo>
                    <a:pt x="2" y="168"/>
                    <a:pt x="18" y="168"/>
                    <a:pt x="25" y="169"/>
                  </a:cubicBezTo>
                  <a:cubicBezTo>
                    <a:pt x="31" y="114"/>
                    <a:pt x="38" y="58"/>
                    <a:pt x="44" y="3"/>
                  </a:cubicBezTo>
                  <a:cubicBezTo>
                    <a:pt x="30" y="2"/>
                    <a:pt x="0" y="1"/>
                    <a:pt x="0" y="0"/>
                  </a:cubicBezTo>
                  <a:cubicBezTo>
                    <a:pt x="1" y="56"/>
                    <a:pt x="1" y="111"/>
                    <a:pt x="2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4"/>
            <p:cNvSpPr/>
            <p:nvPr/>
          </p:nvSpPr>
          <p:spPr>
            <a:xfrm>
              <a:off x="4805437" y="3137286"/>
              <a:ext cx="4728" cy="10484"/>
            </a:xfrm>
            <a:custGeom>
              <a:avLst/>
              <a:gdLst/>
              <a:ahLst/>
              <a:cxnLst/>
              <a:rect l="l" t="t" r="r" b="b"/>
              <a:pathLst>
                <a:path w="69" h="153" extrusionOk="0">
                  <a:moveTo>
                    <a:pt x="68" y="6"/>
                  </a:moveTo>
                  <a:cubicBezTo>
                    <a:pt x="49" y="4"/>
                    <a:pt x="30" y="2"/>
                    <a:pt x="11" y="1"/>
                  </a:cubicBezTo>
                  <a:cubicBezTo>
                    <a:pt x="8" y="51"/>
                    <a:pt x="4" y="101"/>
                    <a:pt x="0" y="151"/>
                  </a:cubicBezTo>
                  <a:cubicBezTo>
                    <a:pt x="16" y="152"/>
                    <a:pt x="31" y="153"/>
                    <a:pt x="47" y="153"/>
                  </a:cubicBezTo>
                  <a:cubicBezTo>
                    <a:pt x="54" y="104"/>
                    <a:pt x="62" y="55"/>
                    <a:pt x="68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4"/>
            <p:cNvSpPr/>
            <p:nvPr/>
          </p:nvSpPr>
          <p:spPr>
            <a:xfrm>
              <a:off x="4897874" y="3709381"/>
              <a:ext cx="10690" cy="15006"/>
            </a:xfrm>
            <a:custGeom>
              <a:avLst/>
              <a:gdLst/>
              <a:ahLst/>
              <a:cxnLst/>
              <a:rect l="l" t="t" r="r" b="b"/>
              <a:pathLst>
                <a:path w="156" h="219" extrusionOk="0">
                  <a:moveTo>
                    <a:pt x="0" y="0"/>
                  </a:moveTo>
                  <a:cubicBezTo>
                    <a:pt x="1" y="96"/>
                    <a:pt x="2" y="157"/>
                    <a:pt x="2" y="218"/>
                  </a:cubicBezTo>
                  <a:cubicBezTo>
                    <a:pt x="155" y="107"/>
                    <a:pt x="15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4"/>
            <p:cNvSpPr/>
            <p:nvPr/>
          </p:nvSpPr>
          <p:spPr>
            <a:xfrm>
              <a:off x="4900478" y="3724319"/>
              <a:ext cx="137" cy="69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4"/>
            <p:cNvSpPr/>
            <p:nvPr/>
          </p:nvSpPr>
          <p:spPr>
            <a:xfrm>
              <a:off x="4856829" y="2699770"/>
              <a:ext cx="4728" cy="9730"/>
            </a:xfrm>
            <a:custGeom>
              <a:avLst/>
              <a:gdLst/>
              <a:ahLst/>
              <a:cxnLst/>
              <a:rect l="l" t="t" r="r" b="b"/>
              <a:pathLst>
                <a:path w="69" h="142" extrusionOk="0">
                  <a:moveTo>
                    <a:pt x="22" y="142"/>
                  </a:moveTo>
                  <a:cubicBezTo>
                    <a:pt x="38" y="141"/>
                    <a:pt x="53" y="139"/>
                    <a:pt x="69" y="137"/>
                  </a:cubicBezTo>
                  <a:cubicBezTo>
                    <a:pt x="62" y="92"/>
                    <a:pt x="56" y="46"/>
                    <a:pt x="51" y="1"/>
                  </a:cubicBezTo>
                  <a:cubicBezTo>
                    <a:pt x="34" y="3"/>
                    <a:pt x="17" y="5"/>
                    <a:pt x="1" y="7"/>
                  </a:cubicBezTo>
                  <a:cubicBezTo>
                    <a:pt x="7" y="51"/>
                    <a:pt x="15" y="96"/>
                    <a:pt x="22" y="1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4"/>
            <p:cNvSpPr/>
            <p:nvPr/>
          </p:nvSpPr>
          <p:spPr>
            <a:xfrm>
              <a:off x="4733968" y="3607762"/>
              <a:ext cx="7332" cy="9319"/>
            </a:xfrm>
            <a:custGeom>
              <a:avLst/>
              <a:gdLst/>
              <a:ahLst/>
              <a:cxnLst/>
              <a:rect l="l" t="t" r="r" b="b"/>
              <a:pathLst>
                <a:path w="107" h="136" extrusionOk="0">
                  <a:moveTo>
                    <a:pt x="0" y="1"/>
                  </a:moveTo>
                  <a:cubicBezTo>
                    <a:pt x="5" y="46"/>
                    <a:pt x="10" y="91"/>
                    <a:pt x="15" y="136"/>
                  </a:cubicBezTo>
                  <a:cubicBezTo>
                    <a:pt x="85" y="90"/>
                    <a:pt x="106" y="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4"/>
            <p:cNvSpPr/>
            <p:nvPr/>
          </p:nvSpPr>
          <p:spPr>
            <a:xfrm>
              <a:off x="4898833" y="3766049"/>
              <a:ext cx="7675" cy="9251"/>
            </a:xfrm>
            <a:custGeom>
              <a:avLst/>
              <a:gdLst/>
              <a:ahLst/>
              <a:cxnLst/>
              <a:rect l="l" t="t" r="r" b="b"/>
              <a:pathLst>
                <a:path w="112" h="135" extrusionOk="0">
                  <a:moveTo>
                    <a:pt x="112" y="134"/>
                  </a:moveTo>
                  <a:cubicBezTo>
                    <a:pt x="105" y="77"/>
                    <a:pt x="100" y="39"/>
                    <a:pt x="97" y="0"/>
                  </a:cubicBezTo>
                  <a:cubicBezTo>
                    <a:pt x="50" y="42"/>
                    <a:pt x="0" y="83"/>
                    <a:pt x="112" y="1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4"/>
            <p:cNvSpPr/>
            <p:nvPr/>
          </p:nvSpPr>
          <p:spPr>
            <a:xfrm>
              <a:off x="4868957" y="3769269"/>
              <a:ext cx="4522" cy="10073"/>
            </a:xfrm>
            <a:custGeom>
              <a:avLst/>
              <a:gdLst/>
              <a:ahLst/>
              <a:cxnLst/>
              <a:rect l="l" t="t" r="r" b="b"/>
              <a:pathLst>
                <a:path w="66" h="147" extrusionOk="0">
                  <a:moveTo>
                    <a:pt x="66" y="1"/>
                  </a:moveTo>
                  <a:cubicBezTo>
                    <a:pt x="49" y="1"/>
                    <a:pt x="32" y="0"/>
                    <a:pt x="16" y="0"/>
                  </a:cubicBezTo>
                  <a:cubicBezTo>
                    <a:pt x="10" y="48"/>
                    <a:pt x="5" y="96"/>
                    <a:pt x="0" y="143"/>
                  </a:cubicBezTo>
                  <a:cubicBezTo>
                    <a:pt x="15" y="144"/>
                    <a:pt x="29" y="146"/>
                    <a:pt x="44" y="146"/>
                  </a:cubicBezTo>
                  <a:cubicBezTo>
                    <a:pt x="51" y="98"/>
                    <a:pt x="58" y="50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4"/>
            <p:cNvSpPr/>
            <p:nvPr/>
          </p:nvSpPr>
          <p:spPr>
            <a:xfrm>
              <a:off x="4896435" y="3169492"/>
              <a:ext cx="3563" cy="9593"/>
            </a:xfrm>
            <a:custGeom>
              <a:avLst/>
              <a:gdLst/>
              <a:ahLst/>
              <a:cxnLst/>
              <a:rect l="l" t="t" r="r" b="b"/>
              <a:pathLst>
                <a:path w="52" h="140" extrusionOk="0">
                  <a:moveTo>
                    <a:pt x="51" y="4"/>
                  </a:moveTo>
                  <a:cubicBezTo>
                    <a:pt x="31" y="3"/>
                    <a:pt x="0" y="2"/>
                    <a:pt x="0" y="1"/>
                  </a:cubicBezTo>
                  <a:cubicBezTo>
                    <a:pt x="1" y="46"/>
                    <a:pt x="1" y="92"/>
                    <a:pt x="2" y="138"/>
                  </a:cubicBezTo>
                  <a:cubicBezTo>
                    <a:pt x="2" y="139"/>
                    <a:pt x="16" y="140"/>
                    <a:pt x="25" y="140"/>
                  </a:cubicBezTo>
                  <a:cubicBezTo>
                    <a:pt x="34" y="95"/>
                    <a:pt x="41" y="50"/>
                    <a:pt x="51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4"/>
            <p:cNvSpPr/>
            <p:nvPr/>
          </p:nvSpPr>
          <p:spPr>
            <a:xfrm>
              <a:off x="4861899" y="3189295"/>
              <a:ext cx="137" cy="206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2"/>
                  </a:moveTo>
                  <a:cubicBezTo>
                    <a:pt x="0" y="2"/>
                    <a:pt x="1" y="2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4"/>
            <p:cNvSpPr/>
            <p:nvPr/>
          </p:nvSpPr>
          <p:spPr>
            <a:xfrm>
              <a:off x="4861968" y="3189432"/>
              <a:ext cx="6167" cy="13430"/>
            </a:xfrm>
            <a:custGeom>
              <a:avLst/>
              <a:gdLst/>
              <a:ahLst/>
              <a:cxnLst/>
              <a:rect l="l" t="t" r="r" b="b"/>
              <a:pathLst>
                <a:path w="90" h="196" extrusionOk="0">
                  <a:moveTo>
                    <a:pt x="0" y="1"/>
                  </a:moveTo>
                  <a:cubicBezTo>
                    <a:pt x="16" y="59"/>
                    <a:pt x="32" y="118"/>
                    <a:pt x="54" y="195"/>
                  </a:cubicBezTo>
                  <a:cubicBezTo>
                    <a:pt x="89" y="107"/>
                    <a:pt x="65" y="4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4"/>
            <p:cNvSpPr/>
            <p:nvPr/>
          </p:nvSpPr>
          <p:spPr>
            <a:xfrm>
              <a:off x="4825651" y="2988250"/>
              <a:ext cx="2809" cy="12677"/>
            </a:xfrm>
            <a:custGeom>
              <a:avLst/>
              <a:gdLst/>
              <a:ahLst/>
              <a:cxnLst/>
              <a:rect l="l" t="t" r="r" b="b"/>
              <a:pathLst>
                <a:path w="41" h="185" extrusionOk="0">
                  <a:moveTo>
                    <a:pt x="3" y="185"/>
                  </a:moveTo>
                  <a:cubicBezTo>
                    <a:pt x="3" y="185"/>
                    <a:pt x="20" y="185"/>
                    <a:pt x="29" y="185"/>
                  </a:cubicBezTo>
                  <a:cubicBezTo>
                    <a:pt x="33" y="123"/>
                    <a:pt x="38" y="62"/>
                    <a:pt x="41" y="1"/>
                  </a:cubicBezTo>
                  <a:cubicBezTo>
                    <a:pt x="27" y="1"/>
                    <a:pt x="0" y="2"/>
                    <a:pt x="0" y="3"/>
                  </a:cubicBezTo>
                  <a:cubicBezTo>
                    <a:pt x="1" y="64"/>
                    <a:pt x="2" y="124"/>
                    <a:pt x="3" y="1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4"/>
            <p:cNvSpPr/>
            <p:nvPr/>
          </p:nvSpPr>
          <p:spPr>
            <a:xfrm>
              <a:off x="4733694" y="3563839"/>
              <a:ext cx="4043" cy="10827"/>
            </a:xfrm>
            <a:custGeom>
              <a:avLst/>
              <a:gdLst/>
              <a:ahLst/>
              <a:cxnLst/>
              <a:rect l="l" t="t" r="r" b="b"/>
              <a:pathLst>
                <a:path w="59" h="158" extrusionOk="0">
                  <a:moveTo>
                    <a:pt x="58" y="4"/>
                  </a:moveTo>
                  <a:cubicBezTo>
                    <a:pt x="42" y="3"/>
                    <a:pt x="24" y="2"/>
                    <a:pt x="8" y="1"/>
                  </a:cubicBezTo>
                  <a:cubicBezTo>
                    <a:pt x="5" y="53"/>
                    <a:pt x="3" y="105"/>
                    <a:pt x="1" y="156"/>
                  </a:cubicBezTo>
                  <a:cubicBezTo>
                    <a:pt x="14" y="157"/>
                    <a:pt x="28" y="157"/>
                    <a:pt x="41" y="158"/>
                  </a:cubicBezTo>
                  <a:cubicBezTo>
                    <a:pt x="47" y="107"/>
                    <a:pt x="53" y="55"/>
                    <a:pt x="58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4"/>
            <p:cNvSpPr/>
            <p:nvPr/>
          </p:nvSpPr>
          <p:spPr>
            <a:xfrm>
              <a:off x="4867107" y="3451393"/>
              <a:ext cx="343" cy="685"/>
            </a:xfrm>
            <a:custGeom>
              <a:avLst/>
              <a:gdLst/>
              <a:ahLst/>
              <a:cxnLst/>
              <a:rect l="l" t="t" r="r" b="b"/>
              <a:pathLst>
                <a:path w="5" h="10" extrusionOk="0">
                  <a:moveTo>
                    <a:pt x="4" y="9"/>
                  </a:moveTo>
                  <a:cubicBezTo>
                    <a:pt x="4" y="8"/>
                    <a:pt x="5" y="8"/>
                    <a:pt x="5" y="7"/>
                  </a:cubicBezTo>
                  <a:lnTo>
                    <a:pt x="4" y="7"/>
                  </a:lnTo>
                  <a:cubicBezTo>
                    <a:pt x="4" y="4"/>
                    <a:pt x="3" y="3"/>
                    <a:pt x="3" y="1"/>
                  </a:cubicBezTo>
                  <a:cubicBezTo>
                    <a:pt x="2" y="2"/>
                    <a:pt x="1" y="4"/>
                    <a:pt x="0" y="4"/>
                  </a:cubicBezTo>
                  <a:cubicBezTo>
                    <a:pt x="1" y="6"/>
                    <a:pt x="3" y="7"/>
                    <a:pt x="4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4"/>
            <p:cNvSpPr/>
            <p:nvPr/>
          </p:nvSpPr>
          <p:spPr>
            <a:xfrm>
              <a:off x="4865805" y="3452010"/>
              <a:ext cx="5276" cy="10552"/>
            </a:xfrm>
            <a:custGeom>
              <a:avLst/>
              <a:gdLst/>
              <a:ahLst/>
              <a:cxnLst/>
              <a:rect l="l" t="t" r="r" b="b"/>
              <a:pathLst>
                <a:path w="77" h="154" extrusionOk="0">
                  <a:moveTo>
                    <a:pt x="23" y="0"/>
                  </a:moveTo>
                  <a:cubicBezTo>
                    <a:pt x="15" y="51"/>
                    <a:pt x="8" y="102"/>
                    <a:pt x="0" y="153"/>
                  </a:cubicBezTo>
                  <a:cubicBezTo>
                    <a:pt x="69" y="102"/>
                    <a:pt x="77" y="51"/>
                    <a:pt x="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4"/>
            <p:cNvSpPr/>
            <p:nvPr/>
          </p:nvSpPr>
          <p:spPr>
            <a:xfrm>
              <a:off x="4858336" y="2851410"/>
              <a:ext cx="2741" cy="8908"/>
            </a:xfrm>
            <a:custGeom>
              <a:avLst/>
              <a:gdLst/>
              <a:ahLst/>
              <a:cxnLst/>
              <a:rect l="l" t="t" r="r" b="b"/>
              <a:pathLst>
                <a:path w="40" h="130" extrusionOk="0">
                  <a:moveTo>
                    <a:pt x="39" y="128"/>
                  </a:moveTo>
                  <a:cubicBezTo>
                    <a:pt x="38" y="85"/>
                    <a:pt x="38" y="44"/>
                    <a:pt x="37" y="1"/>
                  </a:cubicBezTo>
                  <a:cubicBezTo>
                    <a:pt x="37" y="2"/>
                    <a:pt x="16" y="3"/>
                    <a:pt x="0" y="4"/>
                  </a:cubicBezTo>
                  <a:cubicBezTo>
                    <a:pt x="7" y="46"/>
                    <a:pt x="8" y="88"/>
                    <a:pt x="15" y="130"/>
                  </a:cubicBezTo>
                  <a:cubicBezTo>
                    <a:pt x="25" y="130"/>
                    <a:pt x="39" y="129"/>
                    <a:pt x="39" y="1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4"/>
            <p:cNvSpPr/>
            <p:nvPr/>
          </p:nvSpPr>
          <p:spPr>
            <a:xfrm>
              <a:off x="4890268" y="2645500"/>
              <a:ext cx="7058" cy="7880"/>
            </a:xfrm>
            <a:custGeom>
              <a:avLst/>
              <a:gdLst/>
              <a:ahLst/>
              <a:cxnLst/>
              <a:rect l="l" t="t" r="r" b="b"/>
              <a:pathLst>
                <a:path w="103" h="115" extrusionOk="0">
                  <a:moveTo>
                    <a:pt x="0" y="17"/>
                  </a:moveTo>
                  <a:cubicBezTo>
                    <a:pt x="29" y="45"/>
                    <a:pt x="53" y="72"/>
                    <a:pt x="95" y="114"/>
                  </a:cubicBezTo>
                  <a:cubicBezTo>
                    <a:pt x="99" y="44"/>
                    <a:pt x="103" y="1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4"/>
            <p:cNvSpPr/>
            <p:nvPr/>
          </p:nvSpPr>
          <p:spPr>
            <a:xfrm>
              <a:off x="4870807" y="3931119"/>
              <a:ext cx="5345" cy="9182"/>
            </a:xfrm>
            <a:custGeom>
              <a:avLst/>
              <a:gdLst/>
              <a:ahLst/>
              <a:cxnLst/>
              <a:rect l="l" t="t" r="r" b="b"/>
              <a:pathLst>
                <a:path w="78" h="134" extrusionOk="0">
                  <a:moveTo>
                    <a:pt x="1" y="8"/>
                  </a:moveTo>
                  <a:cubicBezTo>
                    <a:pt x="9" y="50"/>
                    <a:pt x="18" y="92"/>
                    <a:pt x="27" y="133"/>
                  </a:cubicBezTo>
                  <a:cubicBezTo>
                    <a:pt x="43" y="131"/>
                    <a:pt x="60" y="128"/>
                    <a:pt x="77" y="126"/>
                  </a:cubicBezTo>
                  <a:cubicBezTo>
                    <a:pt x="66" y="84"/>
                    <a:pt x="54" y="42"/>
                    <a:pt x="43" y="1"/>
                  </a:cubicBezTo>
                  <a:cubicBezTo>
                    <a:pt x="29" y="4"/>
                    <a:pt x="15" y="6"/>
                    <a:pt x="1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4"/>
            <p:cNvSpPr/>
            <p:nvPr/>
          </p:nvSpPr>
          <p:spPr>
            <a:xfrm>
              <a:off x="4816537" y="2673663"/>
              <a:ext cx="5482" cy="11580"/>
            </a:xfrm>
            <a:custGeom>
              <a:avLst/>
              <a:gdLst/>
              <a:ahLst/>
              <a:cxnLst/>
              <a:rect l="l" t="t" r="r" b="b"/>
              <a:pathLst>
                <a:path w="80" h="169" extrusionOk="0">
                  <a:moveTo>
                    <a:pt x="79" y="168"/>
                  </a:moveTo>
                  <a:cubicBezTo>
                    <a:pt x="78" y="98"/>
                    <a:pt x="77" y="57"/>
                    <a:pt x="77" y="0"/>
                  </a:cubicBezTo>
                  <a:cubicBezTo>
                    <a:pt x="1" y="60"/>
                    <a:pt x="78" y="98"/>
                    <a:pt x="79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4"/>
            <p:cNvSpPr/>
            <p:nvPr/>
          </p:nvSpPr>
          <p:spPr>
            <a:xfrm>
              <a:off x="4857651" y="2744310"/>
              <a:ext cx="4591" cy="11375"/>
            </a:xfrm>
            <a:custGeom>
              <a:avLst/>
              <a:gdLst/>
              <a:ahLst/>
              <a:cxnLst/>
              <a:rect l="l" t="t" r="r" b="b"/>
              <a:pathLst>
                <a:path w="67" h="166" extrusionOk="0">
                  <a:moveTo>
                    <a:pt x="18" y="0"/>
                  </a:moveTo>
                  <a:cubicBezTo>
                    <a:pt x="13" y="54"/>
                    <a:pt x="7" y="108"/>
                    <a:pt x="1" y="163"/>
                  </a:cubicBezTo>
                  <a:cubicBezTo>
                    <a:pt x="14" y="164"/>
                    <a:pt x="27" y="165"/>
                    <a:pt x="42" y="166"/>
                  </a:cubicBezTo>
                  <a:cubicBezTo>
                    <a:pt x="49" y="115"/>
                    <a:pt x="58" y="65"/>
                    <a:pt x="66" y="14"/>
                  </a:cubicBezTo>
                  <a:cubicBezTo>
                    <a:pt x="50" y="10"/>
                    <a:pt x="34" y="5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4"/>
            <p:cNvSpPr/>
            <p:nvPr/>
          </p:nvSpPr>
          <p:spPr>
            <a:xfrm>
              <a:off x="4860872" y="3000173"/>
              <a:ext cx="3426" cy="6304"/>
            </a:xfrm>
            <a:custGeom>
              <a:avLst/>
              <a:gdLst/>
              <a:ahLst/>
              <a:cxnLst/>
              <a:rect l="l" t="t" r="r" b="b"/>
              <a:pathLst>
                <a:path w="50" h="92" extrusionOk="0">
                  <a:moveTo>
                    <a:pt x="12" y="91"/>
                  </a:moveTo>
                  <a:cubicBezTo>
                    <a:pt x="24" y="91"/>
                    <a:pt x="37" y="89"/>
                    <a:pt x="49" y="88"/>
                  </a:cubicBezTo>
                  <a:cubicBezTo>
                    <a:pt x="46" y="59"/>
                    <a:pt x="42" y="30"/>
                    <a:pt x="38" y="0"/>
                  </a:cubicBezTo>
                  <a:cubicBezTo>
                    <a:pt x="26" y="2"/>
                    <a:pt x="13" y="3"/>
                    <a:pt x="0" y="4"/>
                  </a:cubicBezTo>
                  <a:cubicBezTo>
                    <a:pt x="4" y="34"/>
                    <a:pt x="8" y="63"/>
                    <a:pt x="12" y="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4"/>
            <p:cNvSpPr/>
            <p:nvPr/>
          </p:nvSpPr>
          <p:spPr>
            <a:xfrm>
              <a:off x="4874645" y="3882468"/>
              <a:ext cx="480" cy="411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1" y="4"/>
                  </a:moveTo>
                  <a:cubicBezTo>
                    <a:pt x="2" y="5"/>
                    <a:pt x="6" y="6"/>
                    <a:pt x="6" y="6"/>
                  </a:cubicBezTo>
                  <a:cubicBezTo>
                    <a:pt x="3" y="5"/>
                    <a:pt x="3" y="3"/>
                    <a:pt x="1" y="1"/>
                  </a:cubicBezTo>
                  <a:cubicBezTo>
                    <a:pt x="1" y="2"/>
                    <a:pt x="1" y="3"/>
                    <a:pt x="1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4"/>
            <p:cNvSpPr/>
            <p:nvPr/>
          </p:nvSpPr>
          <p:spPr>
            <a:xfrm>
              <a:off x="4870122" y="3871231"/>
              <a:ext cx="4591" cy="11306"/>
            </a:xfrm>
            <a:custGeom>
              <a:avLst/>
              <a:gdLst/>
              <a:ahLst/>
              <a:cxnLst/>
              <a:rect l="l" t="t" r="r" b="b"/>
              <a:pathLst>
                <a:path w="67" h="165" extrusionOk="0">
                  <a:moveTo>
                    <a:pt x="67" y="165"/>
                  </a:moveTo>
                  <a:cubicBezTo>
                    <a:pt x="65" y="110"/>
                    <a:pt x="64" y="55"/>
                    <a:pt x="64" y="0"/>
                  </a:cubicBezTo>
                  <a:cubicBezTo>
                    <a:pt x="0" y="61"/>
                    <a:pt x="10" y="115"/>
                    <a:pt x="67" y="1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4"/>
            <p:cNvSpPr/>
            <p:nvPr/>
          </p:nvSpPr>
          <p:spPr>
            <a:xfrm>
              <a:off x="4806533" y="2988798"/>
              <a:ext cx="3495" cy="10621"/>
            </a:xfrm>
            <a:custGeom>
              <a:avLst/>
              <a:gdLst/>
              <a:ahLst/>
              <a:cxnLst/>
              <a:rect l="l" t="t" r="r" b="b"/>
              <a:pathLst>
                <a:path w="51" h="155" extrusionOk="0">
                  <a:moveTo>
                    <a:pt x="18" y="0"/>
                  </a:moveTo>
                  <a:cubicBezTo>
                    <a:pt x="14" y="14"/>
                    <a:pt x="0" y="28"/>
                    <a:pt x="1" y="43"/>
                  </a:cubicBezTo>
                  <a:cubicBezTo>
                    <a:pt x="5" y="80"/>
                    <a:pt x="24" y="117"/>
                    <a:pt x="28" y="154"/>
                  </a:cubicBezTo>
                  <a:cubicBezTo>
                    <a:pt x="32" y="154"/>
                    <a:pt x="50" y="153"/>
                    <a:pt x="50" y="152"/>
                  </a:cubicBezTo>
                  <a:cubicBezTo>
                    <a:pt x="50" y="102"/>
                    <a:pt x="49" y="51"/>
                    <a:pt x="48" y="0"/>
                  </a:cubicBezTo>
                  <a:cubicBezTo>
                    <a:pt x="48" y="0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4"/>
            <p:cNvSpPr/>
            <p:nvPr/>
          </p:nvSpPr>
          <p:spPr>
            <a:xfrm>
              <a:off x="4793240" y="3901655"/>
              <a:ext cx="5208" cy="7880"/>
            </a:xfrm>
            <a:custGeom>
              <a:avLst/>
              <a:gdLst/>
              <a:ahLst/>
              <a:cxnLst/>
              <a:rect l="l" t="t" r="r" b="b"/>
              <a:pathLst>
                <a:path w="76" h="115" extrusionOk="0">
                  <a:moveTo>
                    <a:pt x="67" y="114"/>
                  </a:moveTo>
                  <a:cubicBezTo>
                    <a:pt x="70" y="72"/>
                    <a:pt x="73" y="36"/>
                    <a:pt x="76" y="1"/>
                  </a:cubicBezTo>
                  <a:cubicBezTo>
                    <a:pt x="0" y="31"/>
                    <a:pt x="1" y="32"/>
                    <a:pt x="67" y="1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4"/>
            <p:cNvSpPr/>
            <p:nvPr/>
          </p:nvSpPr>
          <p:spPr>
            <a:xfrm>
              <a:off x="4798379" y="3901244"/>
              <a:ext cx="617" cy="480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1" y="7"/>
                  </a:moveTo>
                  <a:cubicBezTo>
                    <a:pt x="2" y="6"/>
                    <a:pt x="3" y="6"/>
                    <a:pt x="4" y="5"/>
                  </a:cubicBezTo>
                  <a:cubicBezTo>
                    <a:pt x="6" y="5"/>
                    <a:pt x="7" y="4"/>
                    <a:pt x="9" y="4"/>
                  </a:cubicBezTo>
                  <a:cubicBezTo>
                    <a:pt x="6" y="3"/>
                    <a:pt x="4" y="1"/>
                    <a:pt x="1" y="0"/>
                  </a:cubicBezTo>
                  <a:cubicBezTo>
                    <a:pt x="1" y="2"/>
                    <a:pt x="1" y="4"/>
                    <a:pt x="1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4"/>
            <p:cNvSpPr/>
            <p:nvPr/>
          </p:nvSpPr>
          <p:spPr>
            <a:xfrm>
              <a:off x="4805163" y="3118031"/>
              <a:ext cx="5482" cy="6510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0" y="1"/>
                  </a:moveTo>
                  <a:cubicBezTo>
                    <a:pt x="6" y="39"/>
                    <a:pt x="10" y="67"/>
                    <a:pt x="14" y="95"/>
                  </a:cubicBezTo>
                  <a:cubicBezTo>
                    <a:pt x="72" y="54"/>
                    <a:pt x="80" y="2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4"/>
            <p:cNvSpPr/>
            <p:nvPr/>
          </p:nvSpPr>
          <p:spPr>
            <a:xfrm>
              <a:off x="4824418" y="2968104"/>
              <a:ext cx="3906" cy="9662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40" y="140"/>
                  </a:moveTo>
                  <a:cubicBezTo>
                    <a:pt x="45" y="94"/>
                    <a:pt x="51" y="49"/>
                    <a:pt x="57" y="2"/>
                  </a:cubicBezTo>
                  <a:cubicBezTo>
                    <a:pt x="44" y="1"/>
                    <a:pt x="29" y="1"/>
                    <a:pt x="16" y="1"/>
                  </a:cubicBezTo>
                  <a:cubicBezTo>
                    <a:pt x="11" y="47"/>
                    <a:pt x="6" y="92"/>
                    <a:pt x="1" y="139"/>
                  </a:cubicBezTo>
                  <a:cubicBezTo>
                    <a:pt x="14" y="140"/>
                    <a:pt x="27" y="140"/>
                    <a:pt x="40" y="1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4"/>
            <p:cNvSpPr/>
            <p:nvPr/>
          </p:nvSpPr>
          <p:spPr>
            <a:xfrm>
              <a:off x="4887527" y="2596096"/>
              <a:ext cx="8702" cy="7537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88" y="105"/>
                  </a:moveTo>
                  <a:cubicBezTo>
                    <a:pt x="93" y="109"/>
                    <a:pt x="108" y="104"/>
                    <a:pt x="126" y="103"/>
                  </a:cubicBezTo>
                  <a:cubicBezTo>
                    <a:pt x="114" y="69"/>
                    <a:pt x="103" y="37"/>
                    <a:pt x="90" y="0"/>
                  </a:cubicBezTo>
                  <a:cubicBezTo>
                    <a:pt x="1" y="43"/>
                    <a:pt x="39" y="75"/>
                    <a:pt x="88" y="1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4"/>
            <p:cNvSpPr/>
            <p:nvPr/>
          </p:nvSpPr>
          <p:spPr>
            <a:xfrm>
              <a:off x="4840383" y="2604798"/>
              <a:ext cx="6304" cy="7606"/>
            </a:xfrm>
            <a:custGeom>
              <a:avLst/>
              <a:gdLst/>
              <a:ahLst/>
              <a:cxnLst/>
              <a:rect l="l" t="t" r="r" b="b"/>
              <a:pathLst>
                <a:path w="92" h="111" extrusionOk="0">
                  <a:moveTo>
                    <a:pt x="91" y="93"/>
                  </a:moveTo>
                  <a:cubicBezTo>
                    <a:pt x="72" y="62"/>
                    <a:pt x="53" y="31"/>
                    <a:pt x="33" y="0"/>
                  </a:cubicBezTo>
                  <a:cubicBezTo>
                    <a:pt x="22" y="4"/>
                    <a:pt x="11" y="9"/>
                    <a:pt x="1" y="13"/>
                  </a:cubicBezTo>
                  <a:cubicBezTo>
                    <a:pt x="18" y="46"/>
                    <a:pt x="36" y="78"/>
                    <a:pt x="53" y="111"/>
                  </a:cubicBezTo>
                  <a:cubicBezTo>
                    <a:pt x="66" y="104"/>
                    <a:pt x="79" y="98"/>
                    <a:pt x="91" y="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4"/>
            <p:cNvSpPr/>
            <p:nvPr/>
          </p:nvSpPr>
          <p:spPr>
            <a:xfrm>
              <a:off x="4803518" y="2723136"/>
              <a:ext cx="2741" cy="8360"/>
            </a:xfrm>
            <a:custGeom>
              <a:avLst/>
              <a:gdLst/>
              <a:ahLst/>
              <a:cxnLst/>
              <a:rect l="l" t="t" r="r" b="b"/>
              <a:pathLst>
                <a:path w="40" h="122" extrusionOk="0">
                  <a:moveTo>
                    <a:pt x="1" y="103"/>
                  </a:moveTo>
                  <a:cubicBezTo>
                    <a:pt x="9" y="114"/>
                    <a:pt x="12" y="117"/>
                    <a:pt x="14" y="121"/>
                  </a:cubicBezTo>
                  <a:cubicBezTo>
                    <a:pt x="20" y="113"/>
                    <a:pt x="26" y="104"/>
                    <a:pt x="28" y="96"/>
                  </a:cubicBezTo>
                  <a:cubicBezTo>
                    <a:pt x="33" y="65"/>
                    <a:pt x="37" y="33"/>
                    <a:pt x="39" y="2"/>
                  </a:cubicBezTo>
                  <a:cubicBezTo>
                    <a:pt x="31" y="1"/>
                    <a:pt x="22" y="0"/>
                    <a:pt x="14" y="0"/>
                  </a:cubicBezTo>
                  <a:cubicBezTo>
                    <a:pt x="9" y="36"/>
                    <a:pt x="4" y="73"/>
                    <a:pt x="1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4"/>
            <p:cNvSpPr/>
            <p:nvPr/>
          </p:nvSpPr>
          <p:spPr>
            <a:xfrm>
              <a:off x="4811741" y="3714109"/>
              <a:ext cx="1987" cy="9251"/>
            </a:xfrm>
            <a:custGeom>
              <a:avLst/>
              <a:gdLst/>
              <a:ahLst/>
              <a:cxnLst/>
              <a:rect l="l" t="t" r="r" b="b"/>
              <a:pathLst>
                <a:path w="29" h="135" extrusionOk="0">
                  <a:moveTo>
                    <a:pt x="15" y="134"/>
                  </a:moveTo>
                  <a:cubicBezTo>
                    <a:pt x="21" y="133"/>
                    <a:pt x="28" y="132"/>
                    <a:pt x="28" y="132"/>
                  </a:cubicBezTo>
                  <a:cubicBezTo>
                    <a:pt x="27" y="88"/>
                    <a:pt x="27" y="44"/>
                    <a:pt x="26" y="0"/>
                  </a:cubicBezTo>
                  <a:cubicBezTo>
                    <a:pt x="26" y="0"/>
                    <a:pt x="11" y="1"/>
                    <a:pt x="1" y="2"/>
                  </a:cubicBezTo>
                  <a:cubicBezTo>
                    <a:pt x="6" y="45"/>
                    <a:pt x="9" y="90"/>
                    <a:pt x="15" y="1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4"/>
            <p:cNvSpPr/>
            <p:nvPr/>
          </p:nvSpPr>
          <p:spPr>
            <a:xfrm>
              <a:off x="4822362" y="2782408"/>
              <a:ext cx="3289" cy="8771"/>
            </a:xfrm>
            <a:custGeom>
              <a:avLst/>
              <a:gdLst/>
              <a:ahLst/>
              <a:cxnLst/>
              <a:rect l="l" t="t" r="r" b="b"/>
              <a:pathLst>
                <a:path w="48" h="128" extrusionOk="0">
                  <a:moveTo>
                    <a:pt x="1" y="3"/>
                  </a:moveTo>
                  <a:cubicBezTo>
                    <a:pt x="5" y="45"/>
                    <a:pt x="9" y="85"/>
                    <a:pt x="14" y="128"/>
                  </a:cubicBezTo>
                  <a:cubicBezTo>
                    <a:pt x="24" y="127"/>
                    <a:pt x="36" y="126"/>
                    <a:pt x="47" y="125"/>
                  </a:cubicBezTo>
                  <a:cubicBezTo>
                    <a:pt x="42" y="83"/>
                    <a:pt x="39" y="42"/>
                    <a:pt x="34" y="0"/>
                  </a:cubicBezTo>
                  <a:cubicBezTo>
                    <a:pt x="22" y="1"/>
                    <a:pt x="12" y="2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4839013" y="2783573"/>
              <a:ext cx="6167" cy="6373"/>
            </a:xfrm>
            <a:custGeom>
              <a:avLst/>
              <a:gdLst/>
              <a:ahLst/>
              <a:cxnLst/>
              <a:rect l="l" t="t" r="r" b="b"/>
              <a:pathLst>
                <a:path w="90" h="93" extrusionOk="0">
                  <a:moveTo>
                    <a:pt x="39" y="0"/>
                  </a:moveTo>
                  <a:cubicBezTo>
                    <a:pt x="21" y="29"/>
                    <a:pt x="1" y="47"/>
                    <a:pt x="5" y="59"/>
                  </a:cubicBezTo>
                  <a:cubicBezTo>
                    <a:pt x="11" y="73"/>
                    <a:pt x="38" y="82"/>
                    <a:pt x="56" y="93"/>
                  </a:cubicBezTo>
                  <a:cubicBezTo>
                    <a:pt x="68" y="79"/>
                    <a:pt x="90" y="65"/>
                    <a:pt x="88" y="52"/>
                  </a:cubicBezTo>
                  <a:cubicBezTo>
                    <a:pt x="87" y="38"/>
                    <a:pt x="64" y="25"/>
                    <a:pt x="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4809000" y="3446254"/>
              <a:ext cx="1370" cy="10004"/>
            </a:xfrm>
            <a:custGeom>
              <a:avLst/>
              <a:gdLst/>
              <a:ahLst/>
              <a:cxnLst/>
              <a:rect l="l" t="t" r="r" b="b"/>
              <a:pathLst>
                <a:path w="20" h="146" extrusionOk="0">
                  <a:moveTo>
                    <a:pt x="18" y="0"/>
                  </a:moveTo>
                  <a:cubicBezTo>
                    <a:pt x="18" y="0"/>
                    <a:pt x="10" y="0"/>
                    <a:pt x="5" y="0"/>
                  </a:cubicBezTo>
                  <a:cubicBezTo>
                    <a:pt x="2" y="47"/>
                    <a:pt x="3" y="94"/>
                    <a:pt x="0" y="141"/>
                  </a:cubicBezTo>
                  <a:cubicBezTo>
                    <a:pt x="9" y="143"/>
                    <a:pt x="20" y="144"/>
                    <a:pt x="20" y="146"/>
                  </a:cubicBezTo>
                  <a:cubicBezTo>
                    <a:pt x="19" y="97"/>
                    <a:pt x="19" y="4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4863475" y="3278785"/>
              <a:ext cx="4385" cy="7332"/>
            </a:xfrm>
            <a:custGeom>
              <a:avLst/>
              <a:gdLst/>
              <a:ahLst/>
              <a:cxnLst/>
              <a:rect l="l" t="t" r="r" b="b"/>
              <a:pathLst>
                <a:path w="64" h="107" extrusionOk="0">
                  <a:moveTo>
                    <a:pt x="0" y="5"/>
                  </a:moveTo>
                  <a:cubicBezTo>
                    <a:pt x="9" y="39"/>
                    <a:pt x="16" y="73"/>
                    <a:pt x="24" y="106"/>
                  </a:cubicBezTo>
                  <a:cubicBezTo>
                    <a:pt x="37" y="104"/>
                    <a:pt x="50" y="102"/>
                    <a:pt x="63" y="101"/>
                  </a:cubicBezTo>
                  <a:cubicBezTo>
                    <a:pt x="53" y="67"/>
                    <a:pt x="43" y="33"/>
                    <a:pt x="32" y="0"/>
                  </a:cubicBezTo>
                  <a:cubicBezTo>
                    <a:pt x="22" y="2"/>
                    <a:pt x="11" y="4"/>
                    <a:pt x="0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4760760" y="2858194"/>
              <a:ext cx="5482" cy="8565"/>
            </a:xfrm>
            <a:custGeom>
              <a:avLst/>
              <a:gdLst/>
              <a:ahLst/>
              <a:cxnLst/>
              <a:rect l="l" t="t" r="r" b="b"/>
              <a:pathLst>
                <a:path w="80" h="125" extrusionOk="0">
                  <a:moveTo>
                    <a:pt x="2" y="124"/>
                  </a:moveTo>
                  <a:cubicBezTo>
                    <a:pt x="79" y="123"/>
                    <a:pt x="79" y="123"/>
                    <a:pt x="79" y="123"/>
                  </a:cubicBezTo>
                  <a:cubicBezTo>
                    <a:pt x="78" y="83"/>
                    <a:pt x="78" y="42"/>
                    <a:pt x="77" y="0"/>
                  </a:cubicBezTo>
                  <a:cubicBezTo>
                    <a:pt x="77" y="0"/>
                    <a:pt x="77" y="1"/>
                    <a:pt x="1" y="1"/>
                  </a:cubicBezTo>
                  <a:cubicBezTo>
                    <a:pt x="1" y="43"/>
                    <a:pt x="2" y="83"/>
                    <a:pt x="2" y="1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4718756" y="2862922"/>
              <a:ext cx="274" cy="5824"/>
            </a:xfrm>
            <a:custGeom>
              <a:avLst/>
              <a:gdLst/>
              <a:ahLst/>
              <a:cxnLst/>
              <a:rect l="l" t="t" r="r" b="b"/>
              <a:pathLst>
                <a:path w="4" h="85" extrusionOk="0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29"/>
                    <a:pt x="1" y="56"/>
                    <a:pt x="1" y="84"/>
                  </a:cubicBezTo>
                  <a:lnTo>
                    <a:pt x="3" y="84"/>
                  </a:lnTo>
                  <a:cubicBezTo>
                    <a:pt x="2" y="56"/>
                    <a:pt x="2" y="2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4868820" y="3915565"/>
              <a:ext cx="5345" cy="9388"/>
            </a:xfrm>
            <a:custGeom>
              <a:avLst/>
              <a:gdLst/>
              <a:ahLst/>
              <a:cxnLst/>
              <a:rect l="l" t="t" r="r" b="b"/>
              <a:pathLst>
                <a:path w="78" h="137" extrusionOk="0">
                  <a:moveTo>
                    <a:pt x="77" y="136"/>
                  </a:moveTo>
                  <a:cubicBezTo>
                    <a:pt x="77" y="92"/>
                    <a:pt x="76" y="46"/>
                    <a:pt x="75" y="1"/>
                  </a:cubicBezTo>
                  <a:cubicBezTo>
                    <a:pt x="76" y="43"/>
                    <a:pt x="1" y="84"/>
                    <a:pt x="77" y="1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4875056" y="3915428"/>
              <a:ext cx="343" cy="206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3" y="0"/>
                  </a:moveTo>
                  <a:cubicBezTo>
                    <a:pt x="4" y="0"/>
                    <a:pt x="0" y="1"/>
                    <a:pt x="0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4741300" y="3932216"/>
              <a:ext cx="343" cy="480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1"/>
                  </a:moveTo>
                  <a:cubicBezTo>
                    <a:pt x="0" y="2"/>
                    <a:pt x="0" y="3"/>
                    <a:pt x="0" y="4"/>
                  </a:cubicBezTo>
                  <a:lnTo>
                    <a:pt x="1" y="4"/>
                  </a:lnTo>
                  <a:cubicBezTo>
                    <a:pt x="0" y="5"/>
                    <a:pt x="1" y="6"/>
                    <a:pt x="1" y="7"/>
                  </a:cubicBezTo>
                  <a:cubicBezTo>
                    <a:pt x="2" y="7"/>
                    <a:pt x="3" y="6"/>
                    <a:pt x="5" y="6"/>
                  </a:cubicBezTo>
                  <a:cubicBezTo>
                    <a:pt x="3" y="5"/>
                    <a:pt x="2" y="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4743561" y="3600841"/>
              <a:ext cx="5413" cy="10141"/>
            </a:xfrm>
            <a:custGeom>
              <a:avLst/>
              <a:gdLst/>
              <a:ahLst/>
              <a:cxnLst/>
              <a:rect l="l" t="t" r="r" b="b"/>
              <a:pathLst>
                <a:path w="79" h="148" extrusionOk="0">
                  <a:moveTo>
                    <a:pt x="77" y="1"/>
                  </a:moveTo>
                  <a:lnTo>
                    <a:pt x="0" y="2"/>
                  </a:lnTo>
                  <a:cubicBezTo>
                    <a:pt x="1" y="61"/>
                    <a:pt x="1" y="93"/>
                    <a:pt x="2" y="147"/>
                  </a:cubicBezTo>
                  <a:cubicBezTo>
                    <a:pt x="2" y="144"/>
                    <a:pt x="79" y="141"/>
                    <a:pt x="79" y="140"/>
                  </a:cubicBezTo>
                  <a:cubicBezTo>
                    <a:pt x="79" y="89"/>
                    <a:pt x="78" y="60"/>
                    <a:pt x="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4727732" y="3248019"/>
              <a:ext cx="6715" cy="8154"/>
            </a:xfrm>
            <a:custGeom>
              <a:avLst/>
              <a:gdLst/>
              <a:ahLst/>
              <a:cxnLst/>
              <a:rect l="l" t="t" r="r" b="b"/>
              <a:pathLst>
                <a:path w="98" h="119" extrusionOk="0">
                  <a:moveTo>
                    <a:pt x="89" y="119"/>
                  </a:moveTo>
                  <a:cubicBezTo>
                    <a:pt x="92" y="102"/>
                    <a:pt x="98" y="92"/>
                    <a:pt x="94" y="85"/>
                  </a:cubicBezTo>
                  <a:cubicBezTo>
                    <a:pt x="83" y="65"/>
                    <a:pt x="67" y="44"/>
                    <a:pt x="37" y="0"/>
                  </a:cubicBezTo>
                  <a:cubicBezTo>
                    <a:pt x="1" y="77"/>
                    <a:pt x="20" y="104"/>
                    <a:pt x="89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4813454" y="3989364"/>
              <a:ext cx="8565" cy="8017"/>
            </a:xfrm>
            <a:custGeom>
              <a:avLst/>
              <a:gdLst/>
              <a:ahLst/>
              <a:cxnLst/>
              <a:rect l="l" t="t" r="r" b="b"/>
              <a:pathLst>
                <a:path w="125" h="117" extrusionOk="0">
                  <a:moveTo>
                    <a:pt x="115" y="116"/>
                  </a:moveTo>
                  <a:cubicBezTo>
                    <a:pt x="124" y="64"/>
                    <a:pt x="94" y="28"/>
                    <a:pt x="41" y="1"/>
                  </a:cubicBezTo>
                  <a:cubicBezTo>
                    <a:pt x="53" y="44"/>
                    <a:pt x="0" y="113"/>
                    <a:pt x="115" y="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4838054" y="3995531"/>
              <a:ext cx="2946" cy="6852"/>
            </a:xfrm>
            <a:custGeom>
              <a:avLst/>
              <a:gdLst/>
              <a:ahLst/>
              <a:cxnLst/>
              <a:rect l="l" t="t" r="r" b="b"/>
              <a:pathLst>
                <a:path w="43" h="100" extrusionOk="0">
                  <a:moveTo>
                    <a:pt x="1" y="2"/>
                  </a:moveTo>
                  <a:cubicBezTo>
                    <a:pt x="1" y="35"/>
                    <a:pt x="1" y="67"/>
                    <a:pt x="1" y="99"/>
                  </a:cubicBezTo>
                  <a:cubicBezTo>
                    <a:pt x="16" y="99"/>
                    <a:pt x="29" y="99"/>
                    <a:pt x="42" y="100"/>
                  </a:cubicBezTo>
                  <a:cubicBezTo>
                    <a:pt x="38" y="67"/>
                    <a:pt x="34" y="34"/>
                    <a:pt x="30" y="1"/>
                  </a:cubicBezTo>
                  <a:cubicBezTo>
                    <a:pt x="20" y="1"/>
                    <a:pt x="10" y="1"/>
                    <a:pt x="1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4"/>
            <p:cNvSpPr/>
            <p:nvPr/>
          </p:nvSpPr>
          <p:spPr>
            <a:xfrm>
              <a:off x="4861077" y="3065132"/>
              <a:ext cx="4522" cy="5619"/>
            </a:xfrm>
            <a:custGeom>
              <a:avLst/>
              <a:gdLst/>
              <a:ahLst/>
              <a:cxnLst/>
              <a:rect l="l" t="t" r="r" b="b"/>
              <a:pathLst>
                <a:path w="66" h="82" extrusionOk="0">
                  <a:moveTo>
                    <a:pt x="0" y="12"/>
                  </a:moveTo>
                  <a:cubicBezTo>
                    <a:pt x="11" y="36"/>
                    <a:pt x="23" y="58"/>
                    <a:pt x="34" y="82"/>
                  </a:cubicBezTo>
                  <a:cubicBezTo>
                    <a:pt x="45" y="79"/>
                    <a:pt x="55" y="76"/>
                    <a:pt x="65" y="73"/>
                  </a:cubicBezTo>
                  <a:cubicBezTo>
                    <a:pt x="58" y="50"/>
                    <a:pt x="51" y="25"/>
                    <a:pt x="45" y="1"/>
                  </a:cubicBezTo>
                  <a:cubicBezTo>
                    <a:pt x="29" y="4"/>
                    <a:pt x="14" y="8"/>
                    <a:pt x="0" y="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4"/>
            <p:cNvSpPr/>
            <p:nvPr/>
          </p:nvSpPr>
          <p:spPr>
            <a:xfrm>
              <a:off x="4847167" y="2598151"/>
              <a:ext cx="5550" cy="10690"/>
            </a:xfrm>
            <a:custGeom>
              <a:avLst/>
              <a:gdLst/>
              <a:ahLst/>
              <a:cxnLst/>
              <a:rect l="l" t="t" r="r" b="b"/>
              <a:pathLst>
                <a:path w="81" h="156" extrusionOk="0">
                  <a:moveTo>
                    <a:pt x="80" y="156"/>
                  </a:moveTo>
                  <a:cubicBezTo>
                    <a:pt x="79" y="104"/>
                    <a:pt x="78" y="53"/>
                    <a:pt x="78" y="1"/>
                  </a:cubicBezTo>
                  <a:cubicBezTo>
                    <a:pt x="78" y="1"/>
                    <a:pt x="78" y="1"/>
                    <a:pt x="1" y="2"/>
                  </a:cubicBezTo>
                  <a:cubicBezTo>
                    <a:pt x="2" y="53"/>
                    <a:pt x="3" y="104"/>
                    <a:pt x="4" y="155"/>
                  </a:cubicBezTo>
                  <a:cubicBezTo>
                    <a:pt x="80" y="155"/>
                    <a:pt x="80" y="155"/>
                    <a:pt x="80" y="1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4752675" y="2628849"/>
              <a:ext cx="4934" cy="7400"/>
            </a:xfrm>
            <a:custGeom>
              <a:avLst/>
              <a:gdLst/>
              <a:ahLst/>
              <a:cxnLst/>
              <a:rect l="l" t="t" r="r" b="b"/>
              <a:pathLst>
                <a:path w="72" h="108" extrusionOk="0">
                  <a:moveTo>
                    <a:pt x="71" y="108"/>
                  </a:moveTo>
                  <a:cubicBezTo>
                    <a:pt x="48" y="47"/>
                    <a:pt x="38" y="24"/>
                    <a:pt x="29" y="1"/>
                  </a:cubicBezTo>
                  <a:cubicBezTo>
                    <a:pt x="19" y="3"/>
                    <a:pt x="11" y="4"/>
                    <a:pt x="2" y="5"/>
                  </a:cubicBezTo>
                  <a:cubicBezTo>
                    <a:pt x="3" y="21"/>
                    <a:pt x="1" y="39"/>
                    <a:pt x="7" y="53"/>
                  </a:cubicBezTo>
                  <a:cubicBezTo>
                    <a:pt x="13" y="65"/>
                    <a:pt x="30" y="74"/>
                    <a:pt x="71" y="1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4760281" y="2632412"/>
              <a:ext cx="1576" cy="7537"/>
            </a:xfrm>
            <a:custGeom>
              <a:avLst/>
              <a:gdLst/>
              <a:ahLst/>
              <a:cxnLst/>
              <a:rect l="l" t="t" r="r" b="b"/>
              <a:pathLst>
                <a:path w="23" h="110" extrusionOk="0">
                  <a:moveTo>
                    <a:pt x="23" y="109"/>
                  </a:moveTo>
                  <a:cubicBezTo>
                    <a:pt x="20" y="73"/>
                    <a:pt x="17" y="37"/>
                    <a:pt x="14" y="1"/>
                  </a:cubicBezTo>
                  <a:cubicBezTo>
                    <a:pt x="11" y="1"/>
                    <a:pt x="5" y="1"/>
                    <a:pt x="0" y="2"/>
                  </a:cubicBezTo>
                  <a:cubicBezTo>
                    <a:pt x="1" y="37"/>
                    <a:pt x="1" y="74"/>
                    <a:pt x="2" y="110"/>
                  </a:cubicBezTo>
                  <a:cubicBezTo>
                    <a:pt x="9" y="110"/>
                    <a:pt x="16" y="109"/>
                    <a:pt x="23" y="1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4831749" y="2642348"/>
              <a:ext cx="1302" cy="7880"/>
            </a:xfrm>
            <a:custGeom>
              <a:avLst/>
              <a:gdLst/>
              <a:ahLst/>
              <a:cxnLst/>
              <a:rect l="l" t="t" r="r" b="b"/>
              <a:pathLst>
                <a:path w="19" h="115" extrusionOk="0">
                  <a:moveTo>
                    <a:pt x="19" y="114"/>
                  </a:moveTo>
                  <a:cubicBezTo>
                    <a:pt x="18" y="77"/>
                    <a:pt x="18" y="38"/>
                    <a:pt x="17" y="0"/>
                  </a:cubicBezTo>
                  <a:cubicBezTo>
                    <a:pt x="12" y="1"/>
                    <a:pt x="6" y="1"/>
                    <a:pt x="1" y="1"/>
                  </a:cubicBezTo>
                  <a:cubicBezTo>
                    <a:pt x="1" y="39"/>
                    <a:pt x="2" y="77"/>
                    <a:pt x="2" y="115"/>
                  </a:cubicBezTo>
                  <a:cubicBezTo>
                    <a:pt x="7" y="115"/>
                    <a:pt x="13" y="115"/>
                    <a:pt x="19" y="1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4830516" y="2659342"/>
              <a:ext cx="3152" cy="7743"/>
            </a:xfrm>
            <a:custGeom>
              <a:avLst/>
              <a:gdLst/>
              <a:ahLst/>
              <a:cxnLst/>
              <a:rect l="l" t="t" r="r" b="b"/>
              <a:pathLst>
                <a:path w="46" h="113" extrusionOk="0">
                  <a:moveTo>
                    <a:pt x="45" y="2"/>
                  </a:moveTo>
                  <a:cubicBezTo>
                    <a:pt x="37" y="1"/>
                    <a:pt x="29" y="1"/>
                    <a:pt x="21" y="0"/>
                  </a:cubicBezTo>
                  <a:cubicBezTo>
                    <a:pt x="14" y="37"/>
                    <a:pt x="7" y="73"/>
                    <a:pt x="1" y="110"/>
                  </a:cubicBezTo>
                  <a:cubicBezTo>
                    <a:pt x="14" y="111"/>
                    <a:pt x="26" y="112"/>
                    <a:pt x="40" y="113"/>
                  </a:cubicBezTo>
                  <a:cubicBezTo>
                    <a:pt x="41" y="76"/>
                    <a:pt x="43" y="39"/>
                    <a:pt x="45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4856623" y="2682845"/>
              <a:ext cx="5756" cy="8565"/>
            </a:xfrm>
            <a:custGeom>
              <a:avLst/>
              <a:gdLst/>
              <a:ahLst/>
              <a:cxnLst/>
              <a:rect l="l" t="t" r="r" b="b"/>
              <a:pathLst>
                <a:path w="84" h="125" extrusionOk="0">
                  <a:moveTo>
                    <a:pt x="52" y="124"/>
                  </a:moveTo>
                  <a:cubicBezTo>
                    <a:pt x="64" y="80"/>
                    <a:pt x="75" y="45"/>
                    <a:pt x="84" y="10"/>
                  </a:cubicBezTo>
                  <a:cubicBezTo>
                    <a:pt x="68" y="7"/>
                    <a:pt x="52" y="3"/>
                    <a:pt x="36" y="0"/>
                  </a:cubicBezTo>
                  <a:cubicBezTo>
                    <a:pt x="24" y="31"/>
                    <a:pt x="9" y="61"/>
                    <a:pt x="3" y="93"/>
                  </a:cubicBezTo>
                  <a:cubicBezTo>
                    <a:pt x="1" y="100"/>
                    <a:pt x="28" y="109"/>
                    <a:pt x="52" y="1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4819964" y="2805226"/>
              <a:ext cx="5687" cy="8154"/>
            </a:xfrm>
            <a:custGeom>
              <a:avLst/>
              <a:gdLst/>
              <a:ahLst/>
              <a:cxnLst/>
              <a:rect l="l" t="t" r="r" b="b"/>
              <a:pathLst>
                <a:path w="83" h="119" extrusionOk="0">
                  <a:moveTo>
                    <a:pt x="20" y="1"/>
                  </a:moveTo>
                  <a:cubicBezTo>
                    <a:pt x="14" y="19"/>
                    <a:pt x="1" y="39"/>
                    <a:pt x="6" y="54"/>
                  </a:cubicBezTo>
                  <a:cubicBezTo>
                    <a:pt x="13" y="70"/>
                    <a:pt x="39" y="81"/>
                    <a:pt x="83" y="118"/>
                  </a:cubicBezTo>
                  <a:cubicBezTo>
                    <a:pt x="73" y="57"/>
                    <a:pt x="68" y="28"/>
                    <a:pt x="63" y="0"/>
                  </a:cubicBezTo>
                  <a:cubicBezTo>
                    <a:pt x="48" y="0"/>
                    <a:pt x="34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4771450" y="2833800"/>
              <a:ext cx="6510" cy="7537"/>
            </a:xfrm>
            <a:custGeom>
              <a:avLst/>
              <a:gdLst/>
              <a:ahLst/>
              <a:cxnLst/>
              <a:rect l="l" t="t" r="r" b="b"/>
              <a:pathLst>
                <a:path w="95" h="110" extrusionOk="0">
                  <a:moveTo>
                    <a:pt x="21" y="1"/>
                  </a:moveTo>
                  <a:cubicBezTo>
                    <a:pt x="13" y="46"/>
                    <a:pt x="7" y="78"/>
                    <a:pt x="1" y="110"/>
                  </a:cubicBezTo>
                  <a:cubicBezTo>
                    <a:pt x="75" y="82"/>
                    <a:pt x="94" y="47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4860392" y="2872789"/>
              <a:ext cx="2878" cy="7332"/>
            </a:xfrm>
            <a:custGeom>
              <a:avLst/>
              <a:gdLst/>
              <a:ahLst/>
              <a:cxnLst/>
              <a:rect l="l" t="t" r="r" b="b"/>
              <a:pathLst>
                <a:path w="42" h="107" extrusionOk="0">
                  <a:moveTo>
                    <a:pt x="2" y="107"/>
                  </a:moveTo>
                  <a:cubicBezTo>
                    <a:pt x="15" y="106"/>
                    <a:pt x="28" y="105"/>
                    <a:pt x="41" y="104"/>
                  </a:cubicBezTo>
                  <a:cubicBezTo>
                    <a:pt x="38" y="70"/>
                    <a:pt x="35" y="35"/>
                    <a:pt x="31" y="1"/>
                  </a:cubicBezTo>
                  <a:cubicBezTo>
                    <a:pt x="21" y="1"/>
                    <a:pt x="11" y="2"/>
                    <a:pt x="1" y="3"/>
                  </a:cubicBezTo>
                  <a:cubicBezTo>
                    <a:pt x="2" y="38"/>
                    <a:pt x="2" y="72"/>
                    <a:pt x="2" y="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4"/>
            <p:cNvSpPr/>
            <p:nvPr/>
          </p:nvSpPr>
          <p:spPr>
            <a:xfrm>
              <a:off x="4859501" y="2908901"/>
              <a:ext cx="3289" cy="5893"/>
            </a:xfrm>
            <a:custGeom>
              <a:avLst/>
              <a:gdLst/>
              <a:ahLst/>
              <a:cxnLst/>
              <a:rect l="l" t="t" r="r" b="b"/>
              <a:pathLst>
                <a:path w="48" h="86" extrusionOk="0">
                  <a:moveTo>
                    <a:pt x="0" y="5"/>
                  </a:moveTo>
                  <a:cubicBezTo>
                    <a:pt x="5" y="32"/>
                    <a:pt x="10" y="59"/>
                    <a:pt x="16" y="86"/>
                  </a:cubicBezTo>
                  <a:cubicBezTo>
                    <a:pt x="26" y="85"/>
                    <a:pt x="37" y="84"/>
                    <a:pt x="48" y="82"/>
                  </a:cubicBezTo>
                  <a:cubicBezTo>
                    <a:pt x="45" y="55"/>
                    <a:pt x="41" y="28"/>
                    <a:pt x="38" y="1"/>
                  </a:cubicBezTo>
                  <a:cubicBezTo>
                    <a:pt x="25" y="1"/>
                    <a:pt x="13" y="3"/>
                    <a:pt x="0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4815921" y="3907959"/>
              <a:ext cx="891" cy="6510"/>
            </a:xfrm>
            <a:custGeom>
              <a:avLst/>
              <a:gdLst/>
              <a:ahLst/>
              <a:cxnLst/>
              <a:rect l="l" t="t" r="r" b="b"/>
              <a:pathLst>
                <a:path w="13" h="95" extrusionOk="0">
                  <a:moveTo>
                    <a:pt x="12" y="94"/>
                  </a:moveTo>
                  <a:cubicBezTo>
                    <a:pt x="12" y="63"/>
                    <a:pt x="12" y="32"/>
                    <a:pt x="12" y="0"/>
                  </a:cubicBezTo>
                  <a:cubicBezTo>
                    <a:pt x="8" y="0"/>
                    <a:pt x="4" y="0"/>
                    <a:pt x="0" y="0"/>
                  </a:cubicBezTo>
                  <a:cubicBezTo>
                    <a:pt x="0" y="32"/>
                    <a:pt x="0" y="63"/>
                    <a:pt x="1" y="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4735955" y="3647231"/>
              <a:ext cx="1439" cy="6715"/>
            </a:xfrm>
            <a:custGeom>
              <a:avLst/>
              <a:gdLst/>
              <a:ahLst/>
              <a:cxnLst/>
              <a:rect l="l" t="t" r="r" b="b"/>
              <a:pathLst>
                <a:path w="21" h="98" extrusionOk="0">
                  <a:moveTo>
                    <a:pt x="2" y="98"/>
                  </a:moveTo>
                  <a:cubicBezTo>
                    <a:pt x="5" y="98"/>
                    <a:pt x="10" y="98"/>
                    <a:pt x="14" y="98"/>
                  </a:cubicBezTo>
                  <a:cubicBezTo>
                    <a:pt x="16" y="66"/>
                    <a:pt x="19" y="34"/>
                    <a:pt x="21" y="0"/>
                  </a:cubicBezTo>
                  <a:cubicBezTo>
                    <a:pt x="14" y="0"/>
                    <a:pt x="7" y="0"/>
                    <a:pt x="1" y="0"/>
                  </a:cubicBezTo>
                  <a:cubicBezTo>
                    <a:pt x="1" y="33"/>
                    <a:pt x="2" y="66"/>
                    <a:pt x="2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4"/>
            <p:cNvSpPr/>
            <p:nvPr/>
          </p:nvSpPr>
          <p:spPr>
            <a:xfrm>
              <a:off x="4794816" y="3913852"/>
              <a:ext cx="5276" cy="4248"/>
            </a:xfrm>
            <a:custGeom>
              <a:avLst/>
              <a:gdLst/>
              <a:ahLst/>
              <a:cxnLst/>
              <a:rect l="l" t="t" r="r" b="b"/>
              <a:pathLst>
                <a:path w="77" h="62" extrusionOk="0">
                  <a:moveTo>
                    <a:pt x="77" y="28"/>
                  </a:moveTo>
                  <a:cubicBezTo>
                    <a:pt x="66" y="19"/>
                    <a:pt x="55" y="10"/>
                    <a:pt x="44" y="0"/>
                  </a:cubicBezTo>
                  <a:cubicBezTo>
                    <a:pt x="29" y="14"/>
                    <a:pt x="14" y="26"/>
                    <a:pt x="0" y="39"/>
                  </a:cubicBezTo>
                  <a:cubicBezTo>
                    <a:pt x="9" y="47"/>
                    <a:pt x="18" y="54"/>
                    <a:pt x="27" y="62"/>
                  </a:cubicBezTo>
                  <a:cubicBezTo>
                    <a:pt x="44" y="52"/>
                    <a:pt x="61" y="39"/>
                    <a:pt x="77" y="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4"/>
            <p:cNvSpPr/>
            <p:nvPr/>
          </p:nvSpPr>
          <p:spPr>
            <a:xfrm>
              <a:off x="4870122" y="3841972"/>
              <a:ext cx="3152" cy="6099"/>
            </a:xfrm>
            <a:custGeom>
              <a:avLst/>
              <a:gdLst/>
              <a:ahLst/>
              <a:cxnLst/>
              <a:rect l="l" t="t" r="r" b="b"/>
              <a:pathLst>
                <a:path w="46" h="89" extrusionOk="0">
                  <a:moveTo>
                    <a:pt x="42" y="85"/>
                  </a:moveTo>
                  <a:cubicBezTo>
                    <a:pt x="43" y="59"/>
                    <a:pt x="45" y="33"/>
                    <a:pt x="46" y="8"/>
                  </a:cubicBezTo>
                  <a:cubicBezTo>
                    <a:pt x="35" y="5"/>
                    <a:pt x="26" y="2"/>
                    <a:pt x="16" y="0"/>
                  </a:cubicBezTo>
                  <a:cubicBezTo>
                    <a:pt x="11" y="14"/>
                    <a:pt x="2" y="29"/>
                    <a:pt x="1" y="45"/>
                  </a:cubicBezTo>
                  <a:cubicBezTo>
                    <a:pt x="0" y="59"/>
                    <a:pt x="8" y="74"/>
                    <a:pt x="12" y="88"/>
                  </a:cubicBezTo>
                  <a:cubicBezTo>
                    <a:pt x="22" y="87"/>
                    <a:pt x="32" y="86"/>
                    <a:pt x="42" y="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4"/>
            <p:cNvSpPr/>
            <p:nvPr/>
          </p:nvSpPr>
          <p:spPr>
            <a:xfrm>
              <a:off x="4804820" y="3102819"/>
              <a:ext cx="4180" cy="6578"/>
            </a:xfrm>
            <a:custGeom>
              <a:avLst/>
              <a:gdLst/>
              <a:ahLst/>
              <a:cxnLst/>
              <a:rect l="l" t="t" r="r" b="b"/>
              <a:pathLst>
                <a:path w="61" h="96" extrusionOk="0">
                  <a:moveTo>
                    <a:pt x="27" y="1"/>
                  </a:moveTo>
                  <a:cubicBezTo>
                    <a:pt x="19" y="30"/>
                    <a:pt x="9" y="59"/>
                    <a:pt x="1" y="89"/>
                  </a:cubicBezTo>
                  <a:cubicBezTo>
                    <a:pt x="14" y="91"/>
                    <a:pt x="27" y="93"/>
                    <a:pt x="40" y="95"/>
                  </a:cubicBezTo>
                  <a:cubicBezTo>
                    <a:pt x="47" y="65"/>
                    <a:pt x="53" y="35"/>
                    <a:pt x="60" y="5"/>
                  </a:cubicBezTo>
                  <a:cubicBezTo>
                    <a:pt x="49" y="4"/>
                    <a:pt x="38" y="2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4733420" y="3499222"/>
              <a:ext cx="2809" cy="6441"/>
            </a:xfrm>
            <a:custGeom>
              <a:avLst/>
              <a:gdLst/>
              <a:ahLst/>
              <a:cxnLst/>
              <a:rect l="l" t="t" r="r" b="b"/>
              <a:pathLst>
                <a:path w="41" h="94" extrusionOk="0">
                  <a:moveTo>
                    <a:pt x="40" y="1"/>
                  </a:moveTo>
                  <a:cubicBezTo>
                    <a:pt x="30" y="1"/>
                    <a:pt x="20" y="0"/>
                    <a:pt x="9" y="0"/>
                  </a:cubicBezTo>
                  <a:cubicBezTo>
                    <a:pt x="6" y="31"/>
                    <a:pt x="4" y="62"/>
                    <a:pt x="1" y="93"/>
                  </a:cubicBezTo>
                  <a:cubicBezTo>
                    <a:pt x="11" y="93"/>
                    <a:pt x="23" y="94"/>
                    <a:pt x="33" y="94"/>
                  </a:cubicBezTo>
                  <a:cubicBezTo>
                    <a:pt x="36" y="64"/>
                    <a:pt x="39" y="32"/>
                    <a:pt x="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4806670" y="2972010"/>
              <a:ext cx="1233" cy="7332"/>
            </a:xfrm>
            <a:custGeom>
              <a:avLst/>
              <a:gdLst/>
              <a:ahLst/>
              <a:cxnLst/>
              <a:rect l="l" t="t" r="r" b="b"/>
              <a:pathLst>
                <a:path w="18" h="107" extrusionOk="0">
                  <a:moveTo>
                    <a:pt x="15" y="0"/>
                  </a:moveTo>
                  <a:cubicBezTo>
                    <a:pt x="10" y="1"/>
                    <a:pt x="6" y="1"/>
                    <a:pt x="1" y="1"/>
                  </a:cubicBezTo>
                  <a:cubicBezTo>
                    <a:pt x="2" y="36"/>
                    <a:pt x="2" y="71"/>
                    <a:pt x="3" y="106"/>
                  </a:cubicBezTo>
                  <a:cubicBezTo>
                    <a:pt x="8" y="106"/>
                    <a:pt x="12" y="106"/>
                    <a:pt x="17" y="106"/>
                  </a:cubicBezTo>
                  <a:cubicBezTo>
                    <a:pt x="16" y="71"/>
                    <a:pt x="16" y="36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4825034" y="2950425"/>
              <a:ext cx="2672" cy="6715"/>
            </a:xfrm>
            <a:custGeom>
              <a:avLst/>
              <a:gdLst/>
              <a:ahLst/>
              <a:cxnLst/>
              <a:rect l="l" t="t" r="r" b="b"/>
              <a:pathLst>
                <a:path w="39" h="98" extrusionOk="0">
                  <a:moveTo>
                    <a:pt x="38" y="0"/>
                  </a:moveTo>
                  <a:cubicBezTo>
                    <a:pt x="26" y="1"/>
                    <a:pt x="13" y="2"/>
                    <a:pt x="0" y="2"/>
                  </a:cubicBezTo>
                  <a:cubicBezTo>
                    <a:pt x="0" y="34"/>
                    <a:pt x="0" y="67"/>
                    <a:pt x="1" y="98"/>
                  </a:cubicBezTo>
                  <a:cubicBezTo>
                    <a:pt x="11" y="98"/>
                    <a:pt x="21" y="98"/>
                    <a:pt x="31" y="97"/>
                  </a:cubicBezTo>
                  <a:cubicBezTo>
                    <a:pt x="34" y="65"/>
                    <a:pt x="36" y="33"/>
                    <a:pt x="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4718619" y="2898143"/>
              <a:ext cx="1028" cy="6784"/>
            </a:xfrm>
            <a:custGeom>
              <a:avLst/>
              <a:gdLst/>
              <a:ahLst/>
              <a:cxnLst/>
              <a:rect l="l" t="t" r="r" b="b"/>
              <a:pathLst>
                <a:path w="15" h="99" extrusionOk="0">
                  <a:moveTo>
                    <a:pt x="9" y="99"/>
                  </a:moveTo>
                  <a:cubicBezTo>
                    <a:pt x="12" y="45"/>
                    <a:pt x="13" y="22"/>
                    <a:pt x="14" y="1"/>
                  </a:cubicBezTo>
                  <a:cubicBezTo>
                    <a:pt x="10" y="1"/>
                    <a:pt x="5" y="1"/>
                    <a:pt x="0" y="1"/>
                  </a:cubicBezTo>
                  <a:cubicBezTo>
                    <a:pt x="2" y="23"/>
                    <a:pt x="4" y="45"/>
                    <a:pt x="9" y="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4810919" y="2882040"/>
              <a:ext cx="1165" cy="3769"/>
            </a:xfrm>
            <a:custGeom>
              <a:avLst/>
              <a:gdLst/>
              <a:ahLst/>
              <a:cxnLst/>
              <a:rect l="l" t="t" r="r" b="b"/>
              <a:pathLst>
                <a:path w="17" h="55" extrusionOk="0">
                  <a:moveTo>
                    <a:pt x="0" y="54"/>
                  </a:moveTo>
                  <a:cubicBezTo>
                    <a:pt x="6" y="54"/>
                    <a:pt x="12" y="54"/>
                    <a:pt x="16" y="54"/>
                  </a:cubicBezTo>
                  <a:cubicBezTo>
                    <a:pt x="14" y="36"/>
                    <a:pt x="11" y="18"/>
                    <a:pt x="7" y="0"/>
                  </a:cubicBezTo>
                  <a:cubicBezTo>
                    <a:pt x="5" y="18"/>
                    <a:pt x="3" y="36"/>
                    <a:pt x="0" y="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4762336" y="2843530"/>
              <a:ext cx="1645" cy="6578"/>
            </a:xfrm>
            <a:custGeom>
              <a:avLst/>
              <a:gdLst/>
              <a:ahLst/>
              <a:cxnLst/>
              <a:rect l="l" t="t" r="r" b="b"/>
              <a:pathLst>
                <a:path w="24" h="96" extrusionOk="0">
                  <a:moveTo>
                    <a:pt x="22" y="1"/>
                  </a:moveTo>
                  <a:cubicBezTo>
                    <a:pt x="15" y="1"/>
                    <a:pt x="7" y="1"/>
                    <a:pt x="0" y="2"/>
                  </a:cubicBezTo>
                  <a:cubicBezTo>
                    <a:pt x="3" y="33"/>
                    <a:pt x="5" y="64"/>
                    <a:pt x="8" y="95"/>
                  </a:cubicBezTo>
                  <a:cubicBezTo>
                    <a:pt x="13" y="95"/>
                    <a:pt x="18" y="94"/>
                    <a:pt x="23" y="94"/>
                  </a:cubicBezTo>
                  <a:cubicBezTo>
                    <a:pt x="22" y="63"/>
                    <a:pt x="22" y="32"/>
                    <a:pt x="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4840383" y="2710939"/>
              <a:ext cx="3563" cy="4591"/>
            </a:xfrm>
            <a:custGeom>
              <a:avLst/>
              <a:gdLst/>
              <a:ahLst/>
              <a:cxnLst/>
              <a:rect l="l" t="t" r="r" b="b"/>
              <a:pathLst>
                <a:path w="52" h="67" extrusionOk="0">
                  <a:moveTo>
                    <a:pt x="52" y="1"/>
                  </a:moveTo>
                  <a:cubicBezTo>
                    <a:pt x="35" y="1"/>
                    <a:pt x="18" y="1"/>
                    <a:pt x="1" y="1"/>
                  </a:cubicBezTo>
                  <a:cubicBezTo>
                    <a:pt x="5" y="22"/>
                    <a:pt x="9" y="44"/>
                    <a:pt x="14" y="67"/>
                  </a:cubicBezTo>
                  <a:cubicBezTo>
                    <a:pt x="25" y="66"/>
                    <a:pt x="36" y="66"/>
                    <a:pt x="47" y="66"/>
                  </a:cubicBezTo>
                  <a:cubicBezTo>
                    <a:pt x="49" y="44"/>
                    <a:pt x="50" y="22"/>
                    <a:pt x="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4830242" y="2688395"/>
              <a:ext cx="3837" cy="5687"/>
            </a:xfrm>
            <a:custGeom>
              <a:avLst/>
              <a:gdLst/>
              <a:ahLst/>
              <a:cxnLst/>
              <a:rect l="l" t="t" r="r" b="b"/>
              <a:pathLst>
                <a:path w="56" h="83" extrusionOk="0">
                  <a:moveTo>
                    <a:pt x="56" y="77"/>
                  </a:moveTo>
                  <a:cubicBezTo>
                    <a:pt x="46" y="52"/>
                    <a:pt x="37" y="26"/>
                    <a:pt x="28" y="1"/>
                  </a:cubicBezTo>
                  <a:cubicBezTo>
                    <a:pt x="18" y="3"/>
                    <a:pt x="9" y="5"/>
                    <a:pt x="0" y="8"/>
                  </a:cubicBezTo>
                  <a:cubicBezTo>
                    <a:pt x="11" y="33"/>
                    <a:pt x="23" y="57"/>
                    <a:pt x="34" y="83"/>
                  </a:cubicBezTo>
                  <a:cubicBezTo>
                    <a:pt x="41" y="81"/>
                    <a:pt x="48" y="78"/>
                    <a:pt x="56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4732666" y="4018623"/>
              <a:ext cx="480" cy="4865"/>
            </a:xfrm>
            <a:custGeom>
              <a:avLst/>
              <a:gdLst/>
              <a:ahLst/>
              <a:cxnLst/>
              <a:rect l="l" t="t" r="r" b="b"/>
              <a:pathLst>
                <a:path w="7" h="71" extrusionOk="0">
                  <a:moveTo>
                    <a:pt x="0" y="0"/>
                  </a:moveTo>
                  <a:cubicBezTo>
                    <a:pt x="1" y="24"/>
                    <a:pt x="1" y="46"/>
                    <a:pt x="1" y="70"/>
                  </a:cubicBezTo>
                  <a:cubicBezTo>
                    <a:pt x="3" y="71"/>
                    <a:pt x="4" y="70"/>
                    <a:pt x="6" y="71"/>
                  </a:cubicBezTo>
                  <a:cubicBezTo>
                    <a:pt x="5" y="47"/>
                    <a:pt x="5" y="24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8" name="Google Shape;2278;p14"/>
          <p:cNvGrpSpPr/>
          <p:nvPr/>
        </p:nvGrpSpPr>
        <p:grpSpPr>
          <a:xfrm>
            <a:off x="329710" y="-353100"/>
            <a:ext cx="198362" cy="1357784"/>
            <a:chOff x="5688075" y="2217988"/>
            <a:chExt cx="257713" cy="1764043"/>
          </a:xfrm>
        </p:grpSpPr>
        <p:sp>
          <p:nvSpPr>
            <p:cNvPr id="2279" name="Google Shape;2279;p14"/>
            <p:cNvSpPr/>
            <p:nvPr/>
          </p:nvSpPr>
          <p:spPr>
            <a:xfrm>
              <a:off x="5688075" y="2217988"/>
              <a:ext cx="257713" cy="1764043"/>
            </a:xfrm>
            <a:custGeom>
              <a:avLst/>
              <a:gdLst/>
              <a:ahLst/>
              <a:cxnLst/>
              <a:rect l="l" t="t" r="r" b="b"/>
              <a:pathLst>
                <a:path w="3761" h="25744" extrusionOk="0">
                  <a:moveTo>
                    <a:pt x="2089" y="3430"/>
                  </a:moveTo>
                  <a:cubicBezTo>
                    <a:pt x="2387" y="3248"/>
                    <a:pt x="2340" y="3069"/>
                    <a:pt x="2299" y="2883"/>
                  </a:cubicBezTo>
                  <a:cubicBezTo>
                    <a:pt x="2244" y="2640"/>
                    <a:pt x="2220" y="2626"/>
                    <a:pt x="1751" y="2707"/>
                  </a:cubicBezTo>
                  <a:cubicBezTo>
                    <a:pt x="1723" y="2998"/>
                    <a:pt x="1652" y="3282"/>
                    <a:pt x="2089" y="3430"/>
                  </a:cubicBezTo>
                  <a:close/>
                  <a:moveTo>
                    <a:pt x="1868" y="6678"/>
                  </a:moveTo>
                  <a:cubicBezTo>
                    <a:pt x="1869" y="6820"/>
                    <a:pt x="1857" y="6964"/>
                    <a:pt x="1865" y="7105"/>
                  </a:cubicBezTo>
                  <a:cubicBezTo>
                    <a:pt x="1876" y="7285"/>
                    <a:pt x="1964" y="7335"/>
                    <a:pt x="2242" y="7303"/>
                  </a:cubicBezTo>
                  <a:cubicBezTo>
                    <a:pt x="2475" y="7276"/>
                    <a:pt x="2715" y="7245"/>
                    <a:pt x="2940" y="7184"/>
                  </a:cubicBezTo>
                  <a:cubicBezTo>
                    <a:pt x="3040" y="7157"/>
                    <a:pt x="3175" y="7053"/>
                    <a:pt x="3184" y="6988"/>
                  </a:cubicBezTo>
                  <a:cubicBezTo>
                    <a:pt x="3215" y="6753"/>
                    <a:pt x="3201" y="6520"/>
                    <a:pt x="3203" y="6241"/>
                  </a:cubicBezTo>
                  <a:cubicBezTo>
                    <a:pt x="2827" y="6300"/>
                    <a:pt x="2520" y="6345"/>
                    <a:pt x="2215" y="6399"/>
                  </a:cubicBezTo>
                  <a:cubicBezTo>
                    <a:pt x="1997" y="6436"/>
                    <a:pt x="1868" y="6528"/>
                    <a:pt x="1868" y="6678"/>
                  </a:cubicBezTo>
                  <a:close/>
                  <a:moveTo>
                    <a:pt x="3023" y="8164"/>
                  </a:moveTo>
                  <a:cubicBezTo>
                    <a:pt x="2752" y="8191"/>
                    <a:pt x="2485" y="8213"/>
                    <a:pt x="2221" y="8246"/>
                  </a:cubicBezTo>
                  <a:cubicBezTo>
                    <a:pt x="1893" y="8286"/>
                    <a:pt x="1855" y="8328"/>
                    <a:pt x="1846" y="8611"/>
                  </a:cubicBezTo>
                  <a:cubicBezTo>
                    <a:pt x="1833" y="9002"/>
                    <a:pt x="1865" y="9047"/>
                    <a:pt x="2204" y="9026"/>
                  </a:cubicBezTo>
                  <a:cubicBezTo>
                    <a:pt x="2483" y="9009"/>
                    <a:pt x="2763" y="8972"/>
                    <a:pt x="3107" y="8938"/>
                  </a:cubicBezTo>
                  <a:cubicBezTo>
                    <a:pt x="3121" y="8653"/>
                    <a:pt x="3188" y="8403"/>
                    <a:pt x="3023" y="8164"/>
                  </a:cubicBezTo>
                  <a:close/>
                  <a:moveTo>
                    <a:pt x="1888" y="12080"/>
                  </a:moveTo>
                  <a:cubicBezTo>
                    <a:pt x="1890" y="11913"/>
                    <a:pt x="1892" y="11757"/>
                    <a:pt x="1893" y="11601"/>
                  </a:cubicBezTo>
                  <a:cubicBezTo>
                    <a:pt x="1535" y="11886"/>
                    <a:pt x="1534" y="11989"/>
                    <a:pt x="1888" y="12080"/>
                  </a:cubicBezTo>
                  <a:close/>
                  <a:moveTo>
                    <a:pt x="1791" y="13227"/>
                  </a:moveTo>
                  <a:cubicBezTo>
                    <a:pt x="1642" y="13250"/>
                    <a:pt x="1497" y="13273"/>
                    <a:pt x="1320" y="13301"/>
                  </a:cubicBezTo>
                  <a:cubicBezTo>
                    <a:pt x="1181" y="13472"/>
                    <a:pt x="1193" y="13723"/>
                    <a:pt x="1385" y="13766"/>
                  </a:cubicBezTo>
                  <a:cubicBezTo>
                    <a:pt x="1429" y="13732"/>
                    <a:pt x="1474" y="13698"/>
                    <a:pt x="1532" y="13652"/>
                  </a:cubicBezTo>
                  <a:cubicBezTo>
                    <a:pt x="1594" y="13689"/>
                    <a:pt x="1656" y="13724"/>
                    <a:pt x="1721" y="13761"/>
                  </a:cubicBezTo>
                  <a:cubicBezTo>
                    <a:pt x="1965" y="13554"/>
                    <a:pt x="1974" y="13450"/>
                    <a:pt x="1791" y="13227"/>
                  </a:cubicBezTo>
                  <a:close/>
                  <a:moveTo>
                    <a:pt x="1748" y="14182"/>
                  </a:moveTo>
                  <a:cubicBezTo>
                    <a:pt x="1772" y="14132"/>
                    <a:pt x="1805" y="14082"/>
                    <a:pt x="1810" y="14033"/>
                  </a:cubicBezTo>
                  <a:cubicBezTo>
                    <a:pt x="1812" y="14021"/>
                    <a:pt x="1721" y="14014"/>
                    <a:pt x="1672" y="14005"/>
                  </a:cubicBezTo>
                  <a:cubicBezTo>
                    <a:pt x="1651" y="14061"/>
                    <a:pt x="1629" y="14117"/>
                    <a:pt x="1608" y="14173"/>
                  </a:cubicBezTo>
                  <a:cubicBezTo>
                    <a:pt x="1655" y="14177"/>
                    <a:pt x="1702" y="14180"/>
                    <a:pt x="1748" y="14182"/>
                  </a:cubicBezTo>
                  <a:close/>
                  <a:moveTo>
                    <a:pt x="1525" y="14491"/>
                  </a:moveTo>
                  <a:cubicBezTo>
                    <a:pt x="1465" y="14509"/>
                    <a:pt x="1329" y="14512"/>
                    <a:pt x="1329" y="14512"/>
                  </a:cubicBezTo>
                  <a:cubicBezTo>
                    <a:pt x="1326" y="14829"/>
                    <a:pt x="1323" y="15128"/>
                    <a:pt x="1319" y="15448"/>
                  </a:cubicBezTo>
                  <a:cubicBezTo>
                    <a:pt x="1320" y="15440"/>
                    <a:pt x="1468" y="15405"/>
                    <a:pt x="1519" y="15410"/>
                  </a:cubicBezTo>
                  <a:cubicBezTo>
                    <a:pt x="1926" y="15461"/>
                    <a:pt x="1967" y="15434"/>
                    <a:pt x="1974" y="15164"/>
                  </a:cubicBezTo>
                  <a:cubicBezTo>
                    <a:pt x="1979" y="14984"/>
                    <a:pt x="1983" y="14804"/>
                    <a:pt x="1969" y="14626"/>
                  </a:cubicBezTo>
                  <a:cubicBezTo>
                    <a:pt x="1952" y="14400"/>
                    <a:pt x="1899" y="14383"/>
                    <a:pt x="1525" y="14491"/>
                  </a:cubicBezTo>
                  <a:close/>
                  <a:moveTo>
                    <a:pt x="1750" y="16841"/>
                  </a:moveTo>
                  <a:cubicBezTo>
                    <a:pt x="1586" y="16828"/>
                    <a:pt x="1512" y="16930"/>
                    <a:pt x="1507" y="17021"/>
                  </a:cubicBezTo>
                  <a:cubicBezTo>
                    <a:pt x="1497" y="17211"/>
                    <a:pt x="1498" y="17400"/>
                    <a:pt x="1515" y="17587"/>
                  </a:cubicBezTo>
                  <a:cubicBezTo>
                    <a:pt x="1523" y="17671"/>
                    <a:pt x="1584" y="17753"/>
                    <a:pt x="1763" y="17716"/>
                  </a:cubicBezTo>
                  <a:cubicBezTo>
                    <a:pt x="1923" y="17684"/>
                    <a:pt x="2038" y="17619"/>
                    <a:pt x="2043" y="17502"/>
                  </a:cubicBezTo>
                  <a:cubicBezTo>
                    <a:pt x="2045" y="17426"/>
                    <a:pt x="2045" y="17350"/>
                    <a:pt x="2046" y="17275"/>
                  </a:cubicBezTo>
                  <a:cubicBezTo>
                    <a:pt x="2050" y="17274"/>
                    <a:pt x="2054" y="17273"/>
                    <a:pt x="2059" y="17273"/>
                  </a:cubicBezTo>
                  <a:cubicBezTo>
                    <a:pt x="2048" y="17170"/>
                    <a:pt x="2068" y="17056"/>
                    <a:pt x="2016" y="16967"/>
                  </a:cubicBezTo>
                  <a:cubicBezTo>
                    <a:pt x="1979" y="16906"/>
                    <a:pt x="1856" y="16848"/>
                    <a:pt x="1750" y="16841"/>
                  </a:cubicBezTo>
                  <a:close/>
                  <a:moveTo>
                    <a:pt x="2089" y="18094"/>
                  </a:moveTo>
                  <a:cubicBezTo>
                    <a:pt x="2072" y="17940"/>
                    <a:pt x="1914" y="17864"/>
                    <a:pt x="1721" y="17898"/>
                  </a:cubicBezTo>
                  <a:cubicBezTo>
                    <a:pt x="1491" y="17938"/>
                    <a:pt x="1501" y="18050"/>
                    <a:pt x="1496" y="18150"/>
                  </a:cubicBezTo>
                  <a:cubicBezTo>
                    <a:pt x="1482" y="18380"/>
                    <a:pt x="1487" y="18588"/>
                    <a:pt x="1484" y="18816"/>
                  </a:cubicBezTo>
                  <a:cubicBezTo>
                    <a:pt x="1489" y="18816"/>
                    <a:pt x="1493" y="18815"/>
                    <a:pt x="1498" y="18814"/>
                  </a:cubicBezTo>
                  <a:cubicBezTo>
                    <a:pt x="1496" y="19042"/>
                    <a:pt x="1490" y="19254"/>
                    <a:pt x="1492" y="19464"/>
                  </a:cubicBezTo>
                  <a:cubicBezTo>
                    <a:pt x="1492" y="19701"/>
                    <a:pt x="1588" y="19793"/>
                    <a:pt x="1848" y="19759"/>
                  </a:cubicBezTo>
                  <a:cubicBezTo>
                    <a:pt x="2055" y="19733"/>
                    <a:pt x="2119" y="19655"/>
                    <a:pt x="2114" y="19431"/>
                  </a:cubicBezTo>
                  <a:cubicBezTo>
                    <a:pt x="2108" y="19165"/>
                    <a:pt x="2098" y="18898"/>
                    <a:pt x="2094" y="18631"/>
                  </a:cubicBezTo>
                  <a:cubicBezTo>
                    <a:pt x="2091" y="18454"/>
                    <a:pt x="2108" y="18270"/>
                    <a:pt x="2089" y="18094"/>
                  </a:cubicBezTo>
                  <a:moveTo>
                    <a:pt x="2158" y="19988"/>
                  </a:moveTo>
                  <a:cubicBezTo>
                    <a:pt x="2134" y="19855"/>
                    <a:pt x="1959" y="19805"/>
                    <a:pt x="1730" y="19845"/>
                  </a:cubicBezTo>
                  <a:cubicBezTo>
                    <a:pt x="1511" y="19883"/>
                    <a:pt x="1472" y="19982"/>
                    <a:pt x="1498" y="20096"/>
                  </a:cubicBezTo>
                  <a:cubicBezTo>
                    <a:pt x="1535" y="20260"/>
                    <a:pt x="1556" y="20431"/>
                    <a:pt x="1632" y="20585"/>
                  </a:cubicBezTo>
                  <a:cubicBezTo>
                    <a:pt x="1684" y="20692"/>
                    <a:pt x="1858" y="20759"/>
                    <a:pt x="1732" y="20914"/>
                  </a:cubicBezTo>
                  <a:cubicBezTo>
                    <a:pt x="1712" y="20938"/>
                    <a:pt x="1820" y="21012"/>
                    <a:pt x="1894" y="21037"/>
                  </a:cubicBezTo>
                  <a:cubicBezTo>
                    <a:pt x="1933" y="21050"/>
                    <a:pt x="2065" y="21022"/>
                    <a:pt x="2085" y="20996"/>
                  </a:cubicBezTo>
                  <a:cubicBezTo>
                    <a:pt x="2117" y="20952"/>
                    <a:pt x="2110" y="20891"/>
                    <a:pt x="2093" y="20844"/>
                  </a:cubicBezTo>
                  <a:cubicBezTo>
                    <a:pt x="2077" y="20803"/>
                    <a:pt x="2023" y="20771"/>
                    <a:pt x="1984" y="20732"/>
                  </a:cubicBezTo>
                  <a:cubicBezTo>
                    <a:pt x="2231" y="20477"/>
                    <a:pt x="2203" y="20230"/>
                    <a:pt x="2158" y="19988"/>
                  </a:cubicBezTo>
                  <a:close/>
                  <a:moveTo>
                    <a:pt x="1436" y="16167"/>
                  </a:moveTo>
                  <a:cubicBezTo>
                    <a:pt x="1561" y="16226"/>
                    <a:pt x="1642" y="16290"/>
                    <a:pt x="1733" y="16286"/>
                  </a:cubicBezTo>
                  <a:cubicBezTo>
                    <a:pt x="1910" y="16278"/>
                    <a:pt x="1975" y="16179"/>
                    <a:pt x="1972" y="16069"/>
                  </a:cubicBezTo>
                  <a:cubicBezTo>
                    <a:pt x="1969" y="15969"/>
                    <a:pt x="1891" y="15892"/>
                    <a:pt x="1745" y="15928"/>
                  </a:cubicBezTo>
                  <a:cubicBezTo>
                    <a:pt x="1643" y="15952"/>
                    <a:pt x="1561" y="16039"/>
                    <a:pt x="1438" y="16131"/>
                  </a:cubicBezTo>
                  <a:cubicBezTo>
                    <a:pt x="1424" y="16111"/>
                    <a:pt x="1382" y="16091"/>
                    <a:pt x="1313" y="16058"/>
                  </a:cubicBezTo>
                  <a:cubicBezTo>
                    <a:pt x="1312" y="16131"/>
                    <a:pt x="1311" y="16186"/>
                    <a:pt x="1311" y="16263"/>
                  </a:cubicBezTo>
                  <a:cubicBezTo>
                    <a:pt x="1378" y="16218"/>
                    <a:pt x="1419" y="16189"/>
                    <a:pt x="1436" y="16167"/>
                  </a:cubicBezTo>
                  <a:close/>
                  <a:moveTo>
                    <a:pt x="1480" y="17016"/>
                  </a:moveTo>
                  <a:cubicBezTo>
                    <a:pt x="1398" y="17024"/>
                    <a:pt x="1302" y="17034"/>
                    <a:pt x="1302" y="17034"/>
                  </a:cubicBezTo>
                  <a:cubicBezTo>
                    <a:pt x="1302" y="17144"/>
                    <a:pt x="1305" y="17255"/>
                    <a:pt x="1307" y="17364"/>
                  </a:cubicBezTo>
                  <a:cubicBezTo>
                    <a:pt x="1308" y="17400"/>
                    <a:pt x="1376" y="17430"/>
                    <a:pt x="1386" y="17465"/>
                  </a:cubicBezTo>
                  <a:cubicBezTo>
                    <a:pt x="1356" y="17468"/>
                    <a:pt x="1380" y="17467"/>
                    <a:pt x="1388" y="17467"/>
                  </a:cubicBezTo>
                  <a:cubicBezTo>
                    <a:pt x="1387" y="17466"/>
                    <a:pt x="1387" y="17465"/>
                    <a:pt x="1386" y="17465"/>
                  </a:cubicBezTo>
                  <a:cubicBezTo>
                    <a:pt x="1401" y="17463"/>
                    <a:pt x="1428" y="17460"/>
                    <a:pt x="1475" y="17454"/>
                  </a:cubicBezTo>
                  <a:cubicBezTo>
                    <a:pt x="1477" y="17309"/>
                    <a:pt x="1478" y="17162"/>
                    <a:pt x="1480" y="17016"/>
                  </a:cubicBezTo>
                  <a:close/>
                  <a:moveTo>
                    <a:pt x="1450" y="12135"/>
                  </a:moveTo>
                  <a:cubicBezTo>
                    <a:pt x="1475" y="11917"/>
                    <a:pt x="1538" y="11693"/>
                    <a:pt x="1347" y="11478"/>
                  </a:cubicBezTo>
                  <a:cubicBezTo>
                    <a:pt x="1038" y="11684"/>
                    <a:pt x="1152" y="11862"/>
                    <a:pt x="1178" y="12034"/>
                  </a:cubicBezTo>
                  <a:cubicBezTo>
                    <a:pt x="1190" y="12118"/>
                    <a:pt x="1233" y="12200"/>
                    <a:pt x="1450" y="12135"/>
                  </a:cubicBezTo>
                  <a:close/>
                  <a:moveTo>
                    <a:pt x="908" y="20743"/>
                  </a:moveTo>
                  <a:cubicBezTo>
                    <a:pt x="830" y="20837"/>
                    <a:pt x="750" y="20933"/>
                    <a:pt x="896" y="21007"/>
                  </a:cubicBezTo>
                  <a:cubicBezTo>
                    <a:pt x="929" y="21024"/>
                    <a:pt x="1097" y="20983"/>
                    <a:pt x="1112" y="20958"/>
                  </a:cubicBezTo>
                  <a:cubicBezTo>
                    <a:pt x="1173" y="20848"/>
                    <a:pt x="1142" y="20757"/>
                    <a:pt x="908" y="20743"/>
                  </a:cubicBezTo>
                  <a:close/>
                  <a:moveTo>
                    <a:pt x="1330" y="11167"/>
                  </a:moveTo>
                  <a:cubicBezTo>
                    <a:pt x="1382" y="11040"/>
                    <a:pt x="1448" y="10950"/>
                    <a:pt x="1452" y="10865"/>
                  </a:cubicBezTo>
                  <a:cubicBezTo>
                    <a:pt x="1465" y="10440"/>
                    <a:pt x="1464" y="10017"/>
                    <a:pt x="1461" y="9594"/>
                  </a:cubicBezTo>
                  <a:cubicBezTo>
                    <a:pt x="1461" y="9540"/>
                    <a:pt x="1434" y="9482"/>
                    <a:pt x="1395" y="9439"/>
                  </a:cubicBezTo>
                  <a:cubicBezTo>
                    <a:pt x="1322" y="9358"/>
                    <a:pt x="1156" y="9363"/>
                    <a:pt x="1067" y="9453"/>
                  </a:cubicBezTo>
                  <a:cubicBezTo>
                    <a:pt x="1012" y="9508"/>
                    <a:pt x="978" y="9583"/>
                    <a:pt x="980" y="9644"/>
                  </a:cubicBezTo>
                  <a:cubicBezTo>
                    <a:pt x="997" y="10038"/>
                    <a:pt x="1028" y="10429"/>
                    <a:pt x="1049" y="10823"/>
                  </a:cubicBezTo>
                  <a:cubicBezTo>
                    <a:pt x="1054" y="10948"/>
                    <a:pt x="1065" y="11068"/>
                    <a:pt x="1330" y="11167"/>
                  </a:cubicBezTo>
                  <a:moveTo>
                    <a:pt x="1024" y="9047"/>
                  </a:moveTo>
                  <a:cubicBezTo>
                    <a:pt x="1030" y="9081"/>
                    <a:pt x="1153" y="9119"/>
                    <a:pt x="1222" y="9111"/>
                  </a:cubicBezTo>
                  <a:cubicBezTo>
                    <a:pt x="1289" y="9103"/>
                    <a:pt x="1388" y="9044"/>
                    <a:pt x="1413" y="8999"/>
                  </a:cubicBezTo>
                  <a:cubicBezTo>
                    <a:pt x="1466" y="8908"/>
                    <a:pt x="1479" y="8810"/>
                    <a:pt x="1513" y="8703"/>
                  </a:cubicBezTo>
                  <a:cubicBezTo>
                    <a:pt x="1483" y="8612"/>
                    <a:pt x="1476" y="8505"/>
                    <a:pt x="1413" y="8420"/>
                  </a:cubicBezTo>
                  <a:cubicBezTo>
                    <a:pt x="1383" y="8379"/>
                    <a:pt x="1250" y="8356"/>
                    <a:pt x="1163" y="8366"/>
                  </a:cubicBezTo>
                  <a:cubicBezTo>
                    <a:pt x="1104" y="8371"/>
                    <a:pt x="995" y="8451"/>
                    <a:pt x="993" y="8489"/>
                  </a:cubicBezTo>
                  <a:cubicBezTo>
                    <a:pt x="984" y="8677"/>
                    <a:pt x="995" y="8864"/>
                    <a:pt x="1024" y="9047"/>
                  </a:cubicBezTo>
                  <a:close/>
                  <a:moveTo>
                    <a:pt x="1528" y="4844"/>
                  </a:moveTo>
                  <a:cubicBezTo>
                    <a:pt x="1507" y="4700"/>
                    <a:pt x="1348" y="4597"/>
                    <a:pt x="1186" y="4635"/>
                  </a:cubicBezTo>
                  <a:cubicBezTo>
                    <a:pt x="968" y="4684"/>
                    <a:pt x="917" y="4792"/>
                    <a:pt x="936" y="4906"/>
                  </a:cubicBezTo>
                  <a:cubicBezTo>
                    <a:pt x="928" y="5123"/>
                    <a:pt x="1042" y="5234"/>
                    <a:pt x="1235" y="5210"/>
                  </a:cubicBezTo>
                  <a:cubicBezTo>
                    <a:pt x="1408" y="5189"/>
                    <a:pt x="1551" y="5009"/>
                    <a:pt x="1528" y="4844"/>
                  </a:cubicBezTo>
                  <a:close/>
                  <a:moveTo>
                    <a:pt x="1230" y="3179"/>
                  </a:moveTo>
                  <a:cubicBezTo>
                    <a:pt x="1205" y="3061"/>
                    <a:pt x="1188" y="2975"/>
                    <a:pt x="1171" y="2889"/>
                  </a:cubicBezTo>
                  <a:cubicBezTo>
                    <a:pt x="1008" y="3075"/>
                    <a:pt x="1008" y="3075"/>
                    <a:pt x="1230" y="3179"/>
                  </a:cubicBezTo>
                  <a:close/>
                  <a:moveTo>
                    <a:pt x="2244" y="3687"/>
                  </a:moveTo>
                  <a:cubicBezTo>
                    <a:pt x="2173" y="3684"/>
                    <a:pt x="2100" y="3679"/>
                    <a:pt x="2028" y="3675"/>
                  </a:cubicBezTo>
                  <a:cubicBezTo>
                    <a:pt x="2019" y="3693"/>
                    <a:pt x="2011" y="3710"/>
                    <a:pt x="2001" y="3727"/>
                  </a:cubicBezTo>
                  <a:cubicBezTo>
                    <a:pt x="2070" y="3739"/>
                    <a:pt x="2138" y="3751"/>
                    <a:pt x="2207" y="3763"/>
                  </a:cubicBezTo>
                  <a:cubicBezTo>
                    <a:pt x="2219" y="3737"/>
                    <a:pt x="2231" y="3713"/>
                    <a:pt x="2244" y="3687"/>
                  </a:cubicBezTo>
                  <a:close/>
                  <a:moveTo>
                    <a:pt x="2512" y="14018"/>
                  </a:moveTo>
                  <a:cubicBezTo>
                    <a:pt x="2707" y="14116"/>
                    <a:pt x="2898" y="14090"/>
                    <a:pt x="3130" y="13946"/>
                  </a:cubicBezTo>
                  <a:cubicBezTo>
                    <a:pt x="2814" y="13813"/>
                    <a:pt x="2738" y="13824"/>
                    <a:pt x="2512" y="14018"/>
                  </a:cubicBezTo>
                  <a:close/>
                  <a:moveTo>
                    <a:pt x="2520" y="16204"/>
                  </a:moveTo>
                  <a:cubicBezTo>
                    <a:pt x="2740" y="16181"/>
                    <a:pt x="2939" y="16161"/>
                    <a:pt x="3141" y="16141"/>
                  </a:cubicBezTo>
                  <a:cubicBezTo>
                    <a:pt x="3269" y="16014"/>
                    <a:pt x="3324" y="15879"/>
                    <a:pt x="3160" y="15791"/>
                  </a:cubicBezTo>
                  <a:cubicBezTo>
                    <a:pt x="3004" y="15707"/>
                    <a:pt x="2791" y="15730"/>
                    <a:pt x="2621" y="15807"/>
                  </a:cubicBezTo>
                  <a:cubicBezTo>
                    <a:pt x="2385" y="15912"/>
                    <a:pt x="2489" y="15979"/>
                    <a:pt x="2520" y="16204"/>
                  </a:cubicBezTo>
                  <a:close/>
                  <a:moveTo>
                    <a:pt x="2851" y="16721"/>
                  </a:moveTo>
                  <a:cubicBezTo>
                    <a:pt x="2651" y="16741"/>
                    <a:pt x="2486" y="16793"/>
                    <a:pt x="2479" y="16940"/>
                  </a:cubicBezTo>
                  <a:cubicBezTo>
                    <a:pt x="2469" y="17111"/>
                    <a:pt x="2476" y="17284"/>
                    <a:pt x="2500" y="17451"/>
                  </a:cubicBezTo>
                  <a:cubicBezTo>
                    <a:pt x="2518" y="17577"/>
                    <a:pt x="2692" y="17642"/>
                    <a:pt x="2904" y="17619"/>
                  </a:cubicBezTo>
                  <a:cubicBezTo>
                    <a:pt x="3129" y="17594"/>
                    <a:pt x="3240" y="17525"/>
                    <a:pt x="3264" y="17363"/>
                  </a:cubicBezTo>
                  <a:cubicBezTo>
                    <a:pt x="3276" y="17286"/>
                    <a:pt x="3268" y="17154"/>
                    <a:pt x="3268" y="17154"/>
                  </a:cubicBezTo>
                  <a:cubicBezTo>
                    <a:pt x="3267" y="17154"/>
                    <a:pt x="3266" y="17155"/>
                    <a:pt x="3266" y="17155"/>
                  </a:cubicBezTo>
                  <a:cubicBezTo>
                    <a:pt x="3267" y="17040"/>
                    <a:pt x="3281" y="16963"/>
                    <a:pt x="3266" y="16880"/>
                  </a:cubicBezTo>
                  <a:cubicBezTo>
                    <a:pt x="3239" y="16742"/>
                    <a:pt x="3125" y="16692"/>
                    <a:pt x="2851" y="16721"/>
                  </a:cubicBezTo>
                  <a:moveTo>
                    <a:pt x="432" y="17049"/>
                  </a:moveTo>
                  <a:cubicBezTo>
                    <a:pt x="477" y="17298"/>
                    <a:pt x="253" y="17545"/>
                    <a:pt x="480" y="17794"/>
                  </a:cubicBezTo>
                  <a:cubicBezTo>
                    <a:pt x="760" y="17515"/>
                    <a:pt x="740" y="17157"/>
                    <a:pt x="432" y="17049"/>
                  </a:cubicBezTo>
                  <a:close/>
                  <a:moveTo>
                    <a:pt x="3518" y="4999"/>
                  </a:moveTo>
                  <a:cubicBezTo>
                    <a:pt x="3634" y="5204"/>
                    <a:pt x="3631" y="5243"/>
                    <a:pt x="3492" y="5432"/>
                  </a:cubicBezTo>
                  <a:cubicBezTo>
                    <a:pt x="3303" y="5441"/>
                    <a:pt x="3131" y="5442"/>
                    <a:pt x="2958" y="5456"/>
                  </a:cubicBezTo>
                  <a:cubicBezTo>
                    <a:pt x="2707" y="5477"/>
                    <a:pt x="2453" y="5509"/>
                    <a:pt x="2201" y="5535"/>
                  </a:cubicBezTo>
                  <a:cubicBezTo>
                    <a:pt x="2001" y="5554"/>
                    <a:pt x="1897" y="5629"/>
                    <a:pt x="1883" y="5756"/>
                  </a:cubicBezTo>
                  <a:cubicBezTo>
                    <a:pt x="1876" y="5832"/>
                    <a:pt x="1869" y="5911"/>
                    <a:pt x="1878" y="5985"/>
                  </a:cubicBezTo>
                  <a:cubicBezTo>
                    <a:pt x="1897" y="6139"/>
                    <a:pt x="2015" y="6191"/>
                    <a:pt x="2258" y="6153"/>
                  </a:cubicBezTo>
                  <a:cubicBezTo>
                    <a:pt x="2449" y="6123"/>
                    <a:pt x="2640" y="6072"/>
                    <a:pt x="2830" y="6053"/>
                  </a:cubicBezTo>
                  <a:cubicBezTo>
                    <a:pt x="3061" y="6029"/>
                    <a:pt x="3258" y="5981"/>
                    <a:pt x="3437" y="5822"/>
                  </a:cubicBezTo>
                  <a:cubicBezTo>
                    <a:pt x="3441" y="5969"/>
                    <a:pt x="3449" y="6117"/>
                    <a:pt x="3445" y="6265"/>
                  </a:cubicBezTo>
                  <a:cubicBezTo>
                    <a:pt x="3442" y="6369"/>
                    <a:pt x="3419" y="6476"/>
                    <a:pt x="3413" y="6580"/>
                  </a:cubicBezTo>
                  <a:cubicBezTo>
                    <a:pt x="3402" y="6759"/>
                    <a:pt x="3394" y="6936"/>
                    <a:pt x="3392" y="7114"/>
                  </a:cubicBezTo>
                  <a:cubicBezTo>
                    <a:pt x="3389" y="7318"/>
                    <a:pt x="3285" y="7529"/>
                    <a:pt x="3396" y="7730"/>
                  </a:cubicBezTo>
                  <a:cubicBezTo>
                    <a:pt x="3465" y="7852"/>
                    <a:pt x="3436" y="8000"/>
                    <a:pt x="3331" y="8152"/>
                  </a:cubicBezTo>
                  <a:cubicBezTo>
                    <a:pt x="3263" y="8251"/>
                    <a:pt x="3269" y="8382"/>
                    <a:pt x="3305" y="8482"/>
                  </a:cubicBezTo>
                  <a:cubicBezTo>
                    <a:pt x="3370" y="8665"/>
                    <a:pt x="3400" y="8841"/>
                    <a:pt x="3324" y="9044"/>
                  </a:cubicBezTo>
                  <a:cubicBezTo>
                    <a:pt x="3283" y="9151"/>
                    <a:pt x="3320" y="9269"/>
                    <a:pt x="3357" y="9374"/>
                  </a:cubicBezTo>
                  <a:cubicBezTo>
                    <a:pt x="3451" y="9643"/>
                    <a:pt x="3438" y="9755"/>
                    <a:pt x="3240" y="10045"/>
                  </a:cubicBezTo>
                  <a:cubicBezTo>
                    <a:pt x="3102" y="9887"/>
                    <a:pt x="3075" y="9749"/>
                    <a:pt x="3123" y="9444"/>
                  </a:cubicBezTo>
                  <a:cubicBezTo>
                    <a:pt x="3160" y="9203"/>
                    <a:pt x="3142" y="9191"/>
                    <a:pt x="2802" y="9218"/>
                  </a:cubicBezTo>
                  <a:cubicBezTo>
                    <a:pt x="2623" y="9233"/>
                    <a:pt x="2445" y="9249"/>
                    <a:pt x="2266" y="9271"/>
                  </a:cubicBezTo>
                  <a:cubicBezTo>
                    <a:pt x="1915" y="9315"/>
                    <a:pt x="1847" y="9362"/>
                    <a:pt x="1837" y="9584"/>
                  </a:cubicBezTo>
                  <a:cubicBezTo>
                    <a:pt x="1828" y="9813"/>
                    <a:pt x="1830" y="10041"/>
                    <a:pt x="1828" y="10274"/>
                  </a:cubicBezTo>
                  <a:cubicBezTo>
                    <a:pt x="2231" y="10304"/>
                    <a:pt x="2252" y="10499"/>
                    <a:pt x="2291" y="10682"/>
                  </a:cubicBezTo>
                  <a:cubicBezTo>
                    <a:pt x="2363" y="11024"/>
                    <a:pt x="2476" y="11057"/>
                    <a:pt x="3078" y="10872"/>
                  </a:cubicBezTo>
                  <a:cubicBezTo>
                    <a:pt x="3118" y="10679"/>
                    <a:pt x="3159" y="10470"/>
                    <a:pt x="3207" y="10238"/>
                  </a:cubicBezTo>
                  <a:cubicBezTo>
                    <a:pt x="3388" y="10466"/>
                    <a:pt x="3424" y="10687"/>
                    <a:pt x="3245" y="10944"/>
                  </a:cubicBezTo>
                  <a:cubicBezTo>
                    <a:pt x="3194" y="11017"/>
                    <a:pt x="3224" y="11110"/>
                    <a:pt x="3232" y="11191"/>
                  </a:cubicBezTo>
                  <a:cubicBezTo>
                    <a:pt x="3253" y="11373"/>
                    <a:pt x="3389" y="11543"/>
                    <a:pt x="3190" y="11763"/>
                  </a:cubicBezTo>
                  <a:cubicBezTo>
                    <a:pt x="3171" y="11680"/>
                    <a:pt x="3167" y="11614"/>
                    <a:pt x="3139" y="11554"/>
                  </a:cubicBezTo>
                  <a:cubicBezTo>
                    <a:pt x="3083" y="11436"/>
                    <a:pt x="2872" y="11377"/>
                    <a:pt x="2652" y="11414"/>
                  </a:cubicBezTo>
                  <a:cubicBezTo>
                    <a:pt x="2426" y="11452"/>
                    <a:pt x="2358" y="11554"/>
                    <a:pt x="2364" y="11685"/>
                  </a:cubicBezTo>
                  <a:cubicBezTo>
                    <a:pt x="2366" y="11723"/>
                    <a:pt x="2362" y="11761"/>
                    <a:pt x="2364" y="11799"/>
                  </a:cubicBezTo>
                  <a:cubicBezTo>
                    <a:pt x="2372" y="12162"/>
                    <a:pt x="2534" y="12216"/>
                    <a:pt x="3077" y="12040"/>
                  </a:cubicBezTo>
                  <a:cubicBezTo>
                    <a:pt x="3103" y="12032"/>
                    <a:pt x="3133" y="12032"/>
                    <a:pt x="3160" y="12027"/>
                  </a:cubicBezTo>
                  <a:cubicBezTo>
                    <a:pt x="3200" y="12098"/>
                    <a:pt x="3255" y="12165"/>
                    <a:pt x="3274" y="12240"/>
                  </a:cubicBezTo>
                  <a:cubicBezTo>
                    <a:pt x="3302" y="12348"/>
                    <a:pt x="3368" y="12475"/>
                    <a:pt x="3299" y="12567"/>
                  </a:cubicBezTo>
                  <a:cubicBezTo>
                    <a:pt x="3172" y="12741"/>
                    <a:pt x="3221" y="12904"/>
                    <a:pt x="3153" y="13070"/>
                  </a:cubicBezTo>
                  <a:cubicBezTo>
                    <a:pt x="3149" y="13070"/>
                    <a:pt x="3147" y="13069"/>
                    <a:pt x="3143" y="13069"/>
                  </a:cubicBezTo>
                  <a:cubicBezTo>
                    <a:pt x="3144" y="13070"/>
                    <a:pt x="3145" y="13072"/>
                    <a:pt x="3144" y="13074"/>
                  </a:cubicBezTo>
                  <a:cubicBezTo>
                    <a:pt x="2985" y="13086"/>
                    <a:pt x="2824" y="13093"/>
                    <a:pt x="2664" y="13112"/>
                  </a:cubicBezTo>
                  <a:cubicBezTo>
                    <a:pt x="2596" y="13120"/>
                    <a:pt x="2514" y="13145"/>
                    <a:pt x="2464" y="13178"/>
                  </a:cubicBezTo>
                  <a:cubicBezTo>
                    <a:pt x="2340" y="13258"/>
                    <a:pt x="2339" y="13509"/>
                    <a:pt x="2448" y="13613"/>
                  </a:cubicBezTo>
                  <a:cubicBezTo>
                    <a:pt x="2527" y="13689"/>
                    <a:pt x="2784" y="13708"/>
                    <a:pt x="2973" y="13644"/>
                  </a:cubicBezTo>
                  <a:cubicBezTo>
                    <a:pt x="3196" y="13568"/>
                    <a:pt x="3223" y="13441"/>
                    <a:pt x="3209" y="13315"/>
                  </a:cubicBezTo>
                  <a:cubicBezTo>
                    <a:pt x="3200" y="13232"/>
                    <a:pt x="3168" y="13154"/>
                    <a:pt x="3144" y="13074"/>
                  </a:cubicBezTo>
                  <a:cubicBezTo>
                    <a:pt x="3147" y="13074"/>
                    <a:pt x="3150" y="13073"/>
                    <a:pt x="3152" y="13073"/>
                  </a:cubicBezTo>
                  <a:cubicBezTo>
                    <a:pt x="3153" y="13072"/>
                    <a:pt x="3153" y="13071"/>
                    <a:pt x="3153" y="13070"/>
                  </a:cubicBezTo>
                  <a:cubicBezTo>
                    <a:pt x="3419" y="13104"/>
                    <a:pt x="3391" y="13253"/>
                    <a:pt x="3329" y="13382"/>
                  </a:cubicBezTo>
                  <a:cubicBezTo>
                    <a:pt x="3217" y="13613"/>
                    <a:pt x="3255" y="13809"/>
                    <a:pt x="3369" y="14012"/>
                  </a:cubicBezTo>
                  <a:cubicBezTo>
                    <a:pt x="3429" y="14120"/>
                    <a:pt x="3367" y="14268"/>
                    <a:pt x="3316" y="14412"/>
                  </a:cubicBezTo>
                  <a:cubicBezTo>
                    <a:pt x="3170" y="14299"/>
                    <a:pt x="3037" y="14217"/>
                    <a:pt x="2779" y="14261"/>
                  </a:cubicBezTo>
                  <a:cubicBezTo>
                    <a:pt x="2567" y="14296"/>
                    <a:pt x="2442" y="14361"/>
                    <a:pt x="2437" y="14504"/>
                  </a:cubicBezTo>
                  <a:cubicBezTo>
                    <a:pt x="2432" y="14695"/>
                    <a:pt x="2429" y="14887"/>
                    <a:pt x="2431" y="15078"/>
                  </a:cubicBezTo>
                  <a:cubicBezTo>
                    <a:pt x="2431" y="15205"/>
                    <a:pt x="2441" y="15331"/>
                    <a:pt x="2693" y="15338"/>
                  </a:cubicBezTo>
                  <a:cubicBezTo>
                    <a:pt x="2955" y="15346"/>
                    <a:pt x="3124" y="15267"/>
                    <a:pt x="3249" y="15078"/>
                  </a:cubicBezTo>
                  <a:cubicBezTo>
                    <a:pt x="3262" y="15060"/>
                    <a:pt x="3260" y="15039"/>
                    <a:pt x="3274" y="14985"/>
                  </a:cubicBezTo>
                  <a:cubicBezTo>
                    <a:pt x="3257" y="15268"/>
                    <a:pt x="3247" y="15510"/>
                    <a:pt x="3450" y="15721"/>
                  </a:cubicBezTo>
                  <a:cubicBezTo>
                    <a:pt x="3526" y="15802"/>
                    <a:pt x="3486" y="15975"/>
                    <a:pt x="3402" y="16082"/>
                  </a:cubicBezTo>
                  <a:cubicBezTo>
                    <a:pt x="3246" y="16284"/>
                    <a:pt x="3246" y="16459"/>
                    <a:pt x="3340" y="16637"/>
                  </a:cubicBezTo>
                  <a:cubicBezTo>
                    <a:pt x="3344" y="16645"/>
                    <a:pt x="3356" y="16654"/>
                    <a:pt x="3354" y="16662"/>
                  </a:cubicBezTo>
                  <a:cubicBezTo>
                    <a:pt x="3286" y="17110"/>
                    <a:pt x="3630" y="17512"/>
                    <a:pt x="3370" y="17987"/>
                  </a:cubicBezTo>
                  <a:cubicBezTo>
                    <a:pt x="3309" y="18097"/>
                    <a:pt x="3368" y="18229"/>
                    <a:pt x="3398" y="18347"/>
                  </a:cubicBezTo>
                  <a:cubicBezTo>
                    <a:pt x="3438" y="18513"/>
                    <a:pt x="3470" y="18676"/>
                    <a:pt x="3300" y="18850"/>
                  </a:cubicBezTo>
                  <a:cubicBezTo>
                    <a:pt x="3346" y="18589"/>
                    <a:pt x="3195" y="18355"/>
                    <a:pt x="3288" y="18085"/>
                  </a:cubicBezTo>
                  <a:cubicBezTo>
                    <a:pt x="3359" y="17878"/>
                    <a:pt x="3209" y="17773"/>
                    <a:pt x="2958" y="17781"/>
                  </a:cubicBezTo>
                  <a:cubicBezTo>
                    <a:pt x="2665" y="17792"/>
                    <a:pt x="2506" y="17900"/>
                    <a:pt x="2509" y="18090"/>
                  </a:cubicBezTo>
                  <a:cubicBezTo>
                    <a:pt x="2515" y="18517"/>
                    <a:pt x="2514" y="18945"/>
                    <a:pt x="2537" y="19370"/>
                  </a:cubicBezTo>
                  <a:cubicBezTo>
                    <a:pt x="2543" y="19485"/>
                    <a:pt x="2665" y="19587"/>
                    <a:pt x="2664" y="19702"/>
                  </a:cubicBezTo>
                  <a:cubicBezTo>
                    <a:pt x="2662" y="19817"/>
                    <a:pt x="2567" y="19941"/>
                    <a:pt x="2526" y="20062"/>
                  </a:cubicBezTo>
                  <a:cubicBezTo>
                    <a:pt x="2507" y="20118"/>
                    <a:pt x="2519" y="20177"/>
                    <a:pt x="2522" y="20234"/>
                  </a:cubicBezTo>
                  <a:cubicBezTo>
                    <a:pt x="2537" y="20529"/>
                    <a:pt x="2606" y="20576"/>
                    <a:pt x="3082" y="20606"/>
                  </a:cubicBezTo>
                  <a:cubicBezTo>
                    <a:pt x="3099" y="20820"/>
                    <a:pt x="2728" y="20717"/>
                    <a:pt x="2648" y="20845"/>
                  </a:cubicBezTo>
                  <a:cubicBezTo>
                    <a:pt x="2576" y="20981"/>
                    <a:pt x="2641" y="21078"/>
                    <a:pt x="2805" y="21151"/>
                  </a:cubicBezTo>
                  <a:cubicBezTo>
                    <a:pt x="2999" y="21238"/>
                    <a:pt x="3029" y="21400"/>
                    <a:pt x="2919" y="21566"/>
                  </a:cubicBezTo>
                  <a:cubicBezTo>
                    <a:pt x="2814" y="21724"/>
                    <a:pt x="2612" y="21727"/>
                    <a:pt x="2424" y="21743"/>
                  </a:cubicBezTo>
                  <a:cubicBezTo>
                    <a:pt x="2324" y="21753"/>
                    <a:pt x="2225" y="21727"/>
                    <a:pt x="2123" y="21727"/>
                  </a:cubicBezTo>
                  <a:cubicBezTo>
                    <a:pt x="1812" y="21726"/>
                    <a:pt x="1674" y="21810"/>
                    <a:pt x="1642" y="22011"/>
                  </a:cubicBezTo>
                  <a:cubicBezTo>
                    <a:pt x="1596" y="22303"/>
                    <a:pt x="1726" y="22387"/>
                    <a:pt x="2174" y="22346"/>
                  </a:cubicBezTo>
                  <a:cubicBezTo>
                    <a:pt x="2426" y="22324"/>
                    <a:pt x="2677" y="22296"/>
                    <a:pt x="2948" y="22270"/>
                  </a:cubicBezTo>
                  <a:cubicBezTo>
                    <a:pt x="2974" y="22374"/>
                    <a:pt x="2997" y="22463"/>
                    <a:pt x="3029" y="22589"/>
                  </a:cubicBezTo>
                  <a:cubicBezTo>
                    <a:pt x="2753" y="22622"/>
                    <a:pt x="2494" y="22656"/>
                    <a:pt x="2237" y="22685"/>
                  </a:cubicBezTo>
                  <a:cubicBezTo>
                    <a:pt x="1704" y="22743"/>
                    <a:pt x="1454" y="22998"/>
                    <a:pt x="1662" y="23293"/>
                  </a:cubicBezTo>
                  <a:cubicBezTo>
                    <a:pt x="1703" y="23349"/>
                    <a:pt x="1853" y="23399"/>
                    <a:pt x="1960" y="23392"/>
                  </a:cubicBezTo>
                  <a:cubicBezTo>
                    <a:pt x="2178" y="23381"/>
                    <a:pt x="2403" y="23330"/>
                    <a:pt x="2624" y="23296"/>
                  </a:cubicBezTo>
                  <a:cubicBezTo>
                    <a:pt x="2740" y="23278"/>
                    <a:pt x="2856" y="23261"/>
                    <a:pt x="2969" y="23244"/>
                  </a:cubicBezTo>
                  <a:cubicBezTo>
                    <a:pt x="3087" y="23366"/>
                    <a:pt x="3004" y="23431"/>
                    <a:pt x="2820" y="23460"/>
                  </a:cubicBezTo>
                  <a:cubicBezTo>
                    <a:pt x="2598" y="23496"/>
                    <a:pt x="2374" y="23516"/>
                    <a:pt x="2153" y="23554"/>
                  </a:cubicBezTo>
                  <a:cubicBezTo>
                    <a:pt x="1743" y="23625"/>
                    <a:pt x="1635" y="23712"/>
                    <a:pt x="1620" y="23971"/>
                  </a:cubicBezTo>
                  <a:cubicBezTo>
                    <a:pt x="1615" y="24075"/>
                    <a:pt x="1613" y="24180"/>
                    <a:pt x="1617" y="24285"/>
                  </a:cubicBezTo>
                  <a:cubicBezTo>
                    <a:pt x="1626" y="24509"/>
                    <a:pt x="1687" y="24546"/>
                    <a:pt x="2022" y="24533"/>
                  </a:cubicBezTo>
                  <a:cubicBezTo>
                    <a:pt x="2095" y="24530"/>
                    <a:pt x="2169" y="24519"/>
                    <a:pt x="2341" y="24502"/>
                  </a:cubicBezTo>
                  <a:cubicBezTo>
                    <a:pt x="1769" y="24951"/>
                    <a:pt x="1249" y="25356"/>
                    <a:pt x="633" y="25743"/>
                  </a:cubicBezTo>
                  <a:cubicBezTo>
                    <a:pt x="569" y="25576"/>
                    <a:pt x="509" y="25416"/>
                    <a:pt x="445" y="25247"/>
                  </a:cubicBezTo>
                  <a:cubicBezTo>
                    <a:pt x="664" y="25095"/>
                    <a:pt x="1027" y="25231"/>
                    <a:pt x="1207" y="25011"/>
                  </a:cubicBezTo>
                  <a:cubicBezTo>
                    <a:pt x="1006" y="24875"/>
                    <a:pt x="740" y="24992"/>
                    <a:pt x="460" y="25018"/>
                  </a:cubicBezTo>
                  <a:cubicBezTo>
                    <a:pt x="450" y="24936"/>
                    <a:pt x="441" y="24860"/>
                    <a:pt x="429" y="24761"/>
                  </a:cubicBezTo>
                  <a:cubicBezTo>
                    <a:pt x="628" y="24730"/>
                    <a:pt x="790" y="24712"/>
                    <a:pt x="946" y="24680"/>
                  </a:cubicBezTo>
                  <a:cubicBezTo>
                    <a:pt x="1241" y="24620"/>
                    <a:pt x="1328" y="24549"/>
                    <a:pt x="1344" y="24356"/>
                  </a:cubicBezTo>
                  <a:cubicBezTo>
                    <a:pt x="1357" y="24213"/>
                    <a:pt x="1361" y="24068"/>
                    <a:pt x="1343" y="23927"/>
                  </a:cubicBezTo>
                  <a:cubicBezTo>
                    <a:pt x="1326" y="23769"/>
                    <a:pt x="1215" y="23719"/>
                    <a:pt x="968" y="23748"/>
                  </a:cubicBezTo>
                  <a:cubicBezTo>
                    <a:pt x="777" y="23771"/>
                    <a:pt x="587" y="23807"/>
                    <a:pt x="396" y="23838"/>
                  </a:cubicBezTo>
                  <a:cubicBezTo>
                    <a:pt x="389" y="23659"/>
                    <a:pt x="517" y="23550"/>
                    <a:pt x="751" y="23558"/>
                  </a:cubicBezTo>
                  <a:cubicBezTo>
                    <a:pt x="977" y="23566"/>
                    <a:pt x="1221" y="23548"/>
                    <a:pt x="1286" y="23396"/>
                  </a:cubicBezTo>
                  <a:cubicBezTo>
                    <a:pt x="1355" y="23235"/>
                    <a:pt x="1313" y="23060"/>
                    <a:pt x="1280" y="22899"/>
                  </a:cubicBezTo>
                  <a:cubicBezTo>
                    <a:pt x="1274" y="22867"/>
                    <a:pt x="1083" y="22846"/>
                    <a:pt x="982" y="22862"/>
                  </a:cubicBezTo>
                  <a:cubicBezTo>
                    <a:pt x="877" y="22878"/>
                    <a:pt x="776" y="22944"/>
                    <a:pt x="669" y="22990"/>
                  </a:cubicBezTo>
                  <a:cubicBezTo>
                    <a:pt x="532" y="22953"/>
                    <a:pt x="393" y="22916"/>
                    <a:pt x="241" y="22874"/>
                  </a:cubicBezTo>
                  <a:cubicBezTo>
                    <a:pt x="261" y="22769"/>
                    <a:pt x="282" y="22666"/>
                    <a:pt x="303" y="22564"/>
                  </a:cubicBezTo>
                  <a:cubicBezTo>
                    <a:pt x="416" y="22503"/>
                    <a:pt x="527" y="22445"/>
                    <a:pt x="666" y="22370"/>
                  </a:cubicBezTo>
                  <a:cubicBezTo>
                    <a:pt x="842" y="22414"/>
                    <a:pt x="1032" y="22538"/>
                    <a:pt x="1270" y="22367"/>
                  </a:cubicBezTo>
                  <a:cubicBezTo>
                    <a:pt x="1395" y="22276"/>
                    <a:pt x="1425" y="21941"/>
                    <a:pt x="1306" y="21873"/>
                  </a:cubicBezTo>
                  <a:cubicBezTo>
                    <a:pt x="1088" y="21749"/>
                    <a:pt x="872" y="21865"/>
                    <a:pt x="660" y="21962"/>
                  </a:cubicBezTo>
                  <a:cubicBezTo>
                    <a:pt x="527" y="21929"/>
                    <a:pt x="397" y="21897"/>
                    <a:pt x="240" y="21860"/>
                  </a:cubicBezTo>
                  <a:cubicBezTo>
                    <a:pt x="200" y="21632"/>
                    <a:pt x="158" y="21394"/>
                    <a:pt x="114" y="21147"/>
                  </a:cubicBezTo>
                  <a:cubicBezTo>
                    <a:pt x="215" y="21124"/>
                    <a:pt x="269" y="21109"/>
                    <a:pt x="324" y="21100"/>
                  </a:cubicBezTo>
                  <a:cubicBezTo>
                    <a:pt x="515" y="21068"/>
                    <a:pt x="649" y="20989"/>
                    <a:pt x="627" y="20870"/>
                  </a:cubicBezTo>
                  <a:cubicBezTo>
                    <a:pt x="609" y="20767"/>
                    <a:pt x="515" y="20680"/>
                    <a:pt x="311" y="20700"/>
                  </a:cubicBezTo>
                  <a:cubicBezTo>
                    <a:pt x="150" y="20715"/>
                    <a:pt x="0" y="20725"/>
                    <a:pt x="60" y="20578"/>
                  </a:cubicBezTo>
                  <a:cubicBezTo>
                    <a:pt x="284" y="20520"/>
                    <a:pt x="503" y="20465"/>
                    <a:pt x="778" y="20395"/>
                  </a:cubicBezTo>
                  <a:cubicBezTo>
                    <a:pt x="801" y="20402"/>
                    <a:pt x="885" y="20427"/>
                    <a:pt x="961" y="20448"/>
                  </a:cubicBezTo>
                  <a:cubicBezTo>
                    <a:pt x="1167" y="20358"/>
                    <a:pt x="1169" y="20231"/>
                    <a:pt x="975" y="20036"/>
                  </a:cubicBezTo>
                  <a:cubicBezTo>
                    <a:pt x="811" y="20089"/>
                    <a:pt x="643" y="20143"/>
                    <a:pt x="465" y="20070"/>
                  </a:cubicBezTo>
                  <a:cubicBezTo>
                    <a:pt x="385" y="20038"/>
                    <a:pt x="205" y="20089"/>
                    <a:pt x="28" y="20107"/>
                  </a:cubicBezTo>
                  <a:cubicBezTo>
                    <a:pt x="29" y="20000"/>
                    <a:pt x="30" y="19887"/>
                    <a:pt x="32" y="19749"/>
                  </a:cubicBezTo>
                  <a:cubicBezTo>
                    <a:pt x="209" y="19779"/>
                    <a:pt x="488" y="19852"/>
                    <a:pt x="661" y="19662"/>
                  </a:cubicBezTo>
                  <a:cubicBezTo>
                    <a:pt x="683" y="19636"/>
                    <a:pt x="823" y="19647"/>
                    <a:pt x="939" y="19638"/>
                  </a:cubicBezTo>
                  <a:cubicBezTo>
                    <a:pt x="955" y="19404"/>
                    <a:pt x="971" y="19181"/>
                    <a:pt x="799" y="18973"/>
                  </a:cubicBezTo>
                  <a:cubicBezTo>
                    <a:pt x="668" y="18814"/>
                    <a:pt x="619" y="18615"/>
                    <a:pt x="679" y="18407"/>
                  </a:cubicBezTo>
                  <a:cubicBezTo>
                    <a:pt x="715" y="18280"/>
                    <a:pt x="728" y="18155"/>
                    <a:pt x="510" y="18083"/>
                  </a:cubicBezTo>
                  <a:cubicBezTo>
                    <a:pt x="184" y="18222"/>
                    <a:pt x="223" y="18402"/>
                    <a:pt x="217" y="18593"/>
                  </a:cubicBezTo>
                  <a:cubicBezTo>
                    <a:pt x="193" y="18560"/>
                    <a:pt x="146" y="18528"/>
                    <a:pt x="150" y="18494"/>
                  </a:cubicBezTo>
                  <a:cubicBezTo>
                    <a:pt x="180" y="18266"/>
                    <a:pt x="223" y="18038"/>
                    <a:pt x="254" y="17810"/>
                  </a:cubicBezTo>
                  <a:cubicBezTo>
                    <a:pt x="277" y="17649"/>
                    <a:pt x="272" y="17489"/>
                    <a:pt x="307" y="17329"/>
                  </a:cubicBezTo>
                  <a:cubicBezTo>
                    <a:pt x="336" y="17200"/>
                    <a:pt x="404" y="17072"/>
                    <a:pt x="456" y="16944"/>
                  </a:cubicBezTo>
                  <a:cubicBezTo>
                    <a:pt x="467" y="16916"/>
                    <a:pt x="502" y="16887"/>
                    <a:pt x="501" y="16862"/>
                  </a:cubicBezTo>
                  <a:cubicBezTo>
                    <a:pt x="496" y="16553"/>
                    <a:pt x="483" y="16245"/>
                    <a:pt x="482" y="15936"/>
                  </a:cubicBezTo>
                  <a:cubicBezTo>
                    <a:pt x="480" y="15796"/>
                    <a:pt x="505" y="15652"/>
                    <a:pt x="509" y="15512"/>
                  </a:cubicBezTo>
                  <a:cubicBezTo>
                    <a:pt x="524" y="14960"/>
                    <a:pt x="538" y="14408"/>
                    <a:pt x="544" y="13857"/>
                  </a:cubicBezTo>
                  <a:cubicBezTo>
                    <a:pt x="546" y="13705"/>
                    <a:pt x="503" y="13558"/>
                    <a:pt x="507" y="13405"/>
                  </a:cubicBezTo>
                  <a:cubicBezTo>
                    <a:pt x="519" y="12909"/>
                    <a:pt x="578" y="12408"/>
                    <a:pt x="552" y="11917"/>
                  </a:cubicBezTo>
                  <a:cubicBezTo>
                    <a:pt x="531" y="11519"/>
                    <a:pt x="616" y="11116"/>
                    <a:pt x="628" y="10719"/>
                  </a:cubicBezTo>
                  <a:cubicBezTo>
                    <a:pt x="642" y="10299"/>
                    <a:pt x="717" y="9865"/>
                    <a:pt x="546" y="9465"/>
                  </a:cubicBezTo>
                  <a:cubicBezTo>
                    <a:pt x="505" y="9370"/>
                    <a:pt x="574" y="9244"/>
                    <a:pt x="596" y="9132"/>
                  </a:cubicBezTo>
                  <a:cubicBezTo>
                    <a:pt x="631" y="8951"/>
                    <a:pt x="669" y="8769"/>
                    <a:pt x="703" y="8587"/>
                  </a:cubicBezTo>
                  <a:cubicBezTo>
                    <a:pt x="706" y="8568"/>
                    <a:pt x="703" y="8547"/>
                    <a:pt x="692" y="8532"/>
                  </a:cubicBezTo>
                  <a:cubicBezTo>
                    <a:pt x="639" y="8451"/>
                    <a:pt x="550" y="8377"/>
                    <a:pt x="536" y="8290"/>
                  </a:cubicBezTo>
                  <a:cubicBezTo>
                    <a:pt x="520" y="8202"/>
                    <a:pt x="577" y="8102"/>
                    <a:pt x="612" y="7974"/>
                  </a:cubicBezTo>
                  <a:cubicBezTo>
                    <a:pt x="828" y="7936"/>
                    <a:pt x="1067" y="7894"/>
                    <a:pt x="1351" y="7844"/>
                  </a:cubicBezTo>
                  <a:cubicBezTo>
                    <a:pt x="1105" y="7678"/>
                    <a:pt x="805" y="7865"/>
                    <a:pt x="579" y="7813"/>
                  </a:cubicBezTo>
                  <a:cubicBezTo>
                    <a:pt x="510" y="7589"/>
                    <a:pt x="527" y="7565"/>
                    <a:pt x="825" y="7487"/>
                  </a:cubicBezTo>
                  <a:cubicBezTo>
                    <a:pt x="853" y="7479"/>
                    <a:pt x="881" y="7471"/>
                    <a:pt x="911" y="7465"/>
                  </a:cubicBezTo>
                  <a:cubicBezTo>
                    <a:pt x="1105" y="7425"/>
                    <a:pt x="1358" y="7456"/>
                    <a:pt x="1444" y="7274"/>
                  </a:cubicBezTo>
                  <a:cubicBezTo>
                    <a:pt x="1549" y="7050"/>
                    <a:pt x="1561" y="6829"/>
                    <a:pt x="1430" y="6633"/>
                  </a:cubicBezTo>
                  <a:cubicBezTo>
                    <a:pt x="1403" y="6592"/>
                    <a:pt x="1267" y="6573"/>
                    <a:pt x="1175" y="6577"/>
                  </a:cubicBezTo>
                  <a:cubicBezTo>
                    <a:pt x="1001" y="6581"/>
                    <a:pt x="824" y="6608"/>
                    <a:pt x="631" y="6627"/>
                  </a:cubicBezTo>
                  <a:cubicBezTo>
                    <a:pt x="457" y="6487"/>
                    <a:pt x="701" y="6379"/>
                    <a:pt x="807" y="6255"/>
                  </a:cubicBezTo>
                  <a:cubicBezTo>
                    <a:pt x="937" y="6279"/>
                    <a:pt x="1048" y="6314"/>
                    <a:pt x="1167" y="6313"/>
                  </a:cubicBezTo>
                  <a:cubicBezTo>
                    <a:pt x="1239" y="6312"/>
                    <a:pt x="1340" y="6262"/>
                    <a:pt x="1400" y="6218"/>
                  </a:cubicBezTo>
                  <a:cubicBezTo>
                    <a:pt x="1562" y="6101"/>
                    <a:pt x="1561" y="5760"/>
                    <a:pt x="1403" y="5678"/>
                  </a:cubicBezTo>
                  <a:cubicBezTo>
                    <a:pt x="1286" y="5618"/>
                    <a:pt x="1150" y="5645"/>
                    <a:pt x="1053" y="5732"/>
                  </a:cubicBezTo>
                  <a:cubicBezTo>
                    <a:pt x="973" y="5804"/>
                    <a:pt x="925" y="5889"/>
                    <a:pt x="807" y="6038"/>
                  </a:cubicBezTo>
                  <a:cubicBezTo>
                    <a:pt x="775" y="5853"/>
                    <a:pt x="738" y="5730"/>
                    <a:pt x="735" y="5604"/>
                  </a:cubicBezTo>
                  <a:cubicBezTo>
                    <a:pt x="722" y="5128"/>
                    <a:pt x="718" y="4653"/>
                    <a:pt x="719" y="4175"/>
                  </a:cubicBezTo>
                  <a:cubicBezTo>
                    <a:pt x="720" y="3910"/>
                    <a:pt x="757" y="3640"/>
                    <a:pt x="745" y="3376"/>
                  </a:cubicBezTo>
                  <a:cubicBezTo>
                    <a:pt x="717" y="2745"/>
                    <a:pt x="792" y="2103"/>
                    <a:pt x="788" y="1469"/>
                  </a:cubicBezTo>
                  <a:cubicBezTo>
                    <a:pt x="786" y="1298"/>
                    <a:pt x="871" y="1193"/>
                    <a:pt x="1121" y="1113"/>
                  </a:cubicBezTo>
                  <a:cubicBezTo>
                    <a:pt x="1288" y="1061"/>
                    <a:pt x="1444" y="987"/>
                    <a:pt x="1641" y="907"/>
                  </a:cubicBezTo>
                  <a:cubicBezTo>
                    <a:pt x="1693" y="1059"/>
                    <a:pt x="1723" y="1191"/>
                    <a:pt x="1705" y="1346"/>
                  </a:cubicBezTo>
                  <a:cubicBezTo>
                    <a:pt x="1669" y="1662"/>
                    <a:pt x="1673" y="1978"/>
                    <a:pt x="1695" y="2290"/>
                  </a:cubicBezTo>
                  <a:cubicBezTo>
                    <a:pt x="1715" y="2553"/>
                    <a:pt x="1833" y="2575"/>
                    <a:pt x="2272" y="2418"/>
                  </a:cubicBezTo>
                  <a:cubicBezTo>
                    <a:pt x="2243" y="1852"/>
                    <a:pt x="2217" y="1277"/>
                    <a:pt x="2188" y="677"/>
                  </a:cubicBezTo>
                  <a:cubicBezTo>
                    <a:pt x="2456" y="537"/>
                    <a:pt x="2733" y="349"/>
                    <a:pt x="3150" y="339"/>
                  </a:cubicBezTo>
                  <a:cubicBezTo>
                    <a:pt x="3225" y="337"/>
                    <a:pt x="3329" y="245"/>
                    <a:pt x="3400" y="187"/>
                  </a:cubicBezTo>
                  <a:cubicBezTo>
                    <a:pt x="3461" y="135"/>
                    <a:pt x="3496" y="70"/>
                    <a:pt x="3551" y="1"/>
                  </a:cubicBezTo>
                  <a:cubicBezTo>
                    <a:pt x="3761" y="165"/>
                    <a:pt x="3761" y="165"/>
                    <a:pt x="3438" y="636"/>
                  </a:cubicBezTo>
                  <a:cubicBezTo>
                    <a:pt x="3341" y="624"/>
                    <a:pt x="3246" y="602"/>
                    <a:pt x="3146" y="604"/>
                  </a:cubicBezTo>
                  <a:cubicBezTo>
                    <a:pt x="2866" y="608"/>
                    <a:pt x="2690" y="718"/>
                    <a:pt x="2744" y="890"/>
                  </a:cubicBezTo>
                  <a:cubicBezTo>
                    <a:pt x="2855" y="1246"/>
                    <a:pt x="2690" y="1627"/>
                    <a:pt x="2748" y="1985"/>
                  </a:cubicBezTo>
                  <a:cubicBezTo>
                    <a:pt x="2758" y="2041"/>
                    <a:pt x="2747" y="2100"/>
                    <a:pt x="2748" y="2157"/>
                  </a:cubicBezTo>
                  <a:cubicBezTo>
                    <a:pt x="2752" y="2432"/>
                    <a:pt x="2768" y="2440"/>
                    <a:pt x="3198" y="2414"/>
                  </a:cubicBezTo>
                  <a:cubicBezTo>
                    <a:pt x="3274" y="2410"/>
                    <a:pt x="3347" y="2417"/>
                    <a:pt x="3420" y="2420"/>
                  </a:cubicBezTo>
                  <a:cubicBezTo>
                    <a:pt x="3419" y="2439"/>
                    <a:pt x="3419" y="2458"/>
                    <a:pt x="3419" y="2477"/>
                  </a:cubicBezTo>
                  <a:cubicBezTo>
                    <a:pt x="3298" y="2493"/>
                    <a:pt x="3178" y="2511"/>
                    <a:pt x="3058" y="2525"/>
                  </a:cubicBezTo>
                  <a:cubicBezTo>
                    <a:pt x="2861" y="2546"/>
                    <a:pt x="2752" y="2619"/>
                    <a:pt x="2749" y="2748"/>
                  </a:cubicBezTo>
                  <a:cubicBezTo>
                    <a:pt x="2745" y="2862"/>
                    <a:pt x="2740" y="2978"/>
                    <a:pt x="2764" y="3089"/>
                  </a:cubicBezTo>
                  <a:cubicBezTo>
                    <a:pt x="2828" y="3370"/>
                    <a:pt x="3004" y="3405"/>
                    <a:pt x="3449" y="3249"/>
                  </a:cubicBezTo>
                  <a:cubicBezTo>
                    <a:pt x="3471" y="3240"/>
                    <a:pt x="3402" y="3248"/>
                    <a:pt x="3579" y="3221"/>
                  </a:cubicBezTo>
                  <a:cubicBezTo>
                    <a:pt x="3578" y="3348"/>
                    <a:pt x="3577" y="3471"/>
                    <a:pt x="3575" y="3610"/>
                  </a:cubicBezTo>
                  <a:cubicBezTo>
                    <a:pt x="3399" y="3593"/>
                    <a:pt x="3332" y="3554"/>
                    <a:pt x="3244" y="3565"/>
                  </a:cubicBezTo>
                  <a:cubicBezTo>
                    <a:pt x="3125" y="3581"/>
                    <a:pt x="2961" y="3617"/>
                    <a:pt x="2884" y="3674"/>
                  </a:cubicBezTo>
                  <a:cubicBezTo>
                    <a:pt x="2794" y="3742"/>
                    <a:pt x="2917" y="3875"/>
                    <a:pt x="3084" y="3898"/>
                  </a:cubicBezTo>
                  <a:cubicBezTo>
                    <a:pt x="3178" y="3910"/>
                    <a:pt x="3287" y="3897"/>
                    <a:pt x="3387" y="3895"/>
                  </a:cubicBezTo>
                  <a:cubicBezTo>
                    <a:pt x="3478" y="4117"/>
                    <a:pt x="3684" y="4324"/>
                    <a:pt x="3428" y="4566"/>
                  </a:cubicBezTo>
                  <a:cubicBezTo>
                    <a:pt x="3225" y="4565"/>
                    <a:pt x="3047" y="4564"/>
                    <a:pt x="2870" y="4562"/>
                  </a:cubicBezTo>
                  <a:cubicBezTo>
                    <a:pt x="2712" y="4561"/>
                    <a:pt x="2552" y="4567"/>
                    <a:pt x="2397" y="4557"/>
                  </a:cubicBezTo>
                  <a:cubicBezTo>
                    <a:pt x="2077" y="4541"/>
                    <a:pt x="1942" y="4594"/>
                    <a:pt x="1895" y="4769"/>
                  </a:cubicBezTo>
                  <a:cubicBezTo>
                    <a:pt x="1826" y="5026"/>
                    <a:pt x="1941" y="5146"/>
                    <a:pt x="2272" y="5121"/>
                  </a:cubicBezTo>
                  <a:cubicBezTo>
                    <a:pt x="2682" y="5091"/>
                    <a:pt x="3094" y="5041"/>
                    <a:pt x="3518" y="49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5784418" y="3323256"/>
              <a:ext cx="2809" cy="2535"/>
            </a:xfrm>
            <a:custGeom>
              <a:avLst/>
              <a:gdLst/>
              <a:ahLst/>
              <a:cxnLst/>
              <a:rect l="l" t="t" r="r" b="b"/>
              <a:pathLst>
                <a:path w="41" h="37" extrusionOk="0">
                  <a:moveTo>
                    <a:pt x="30" y="37"/>
                  </a:moveTo>
                  <a:cubicBezTo>
                    <a:pt x="41" y="24"/>
                    <a:pt x="41" y="12"/>
                    <a:pt x="32" y="1"/>
                  </a:cubicBezTo>
                  <a:cubicBezTo>
                    <a:pt x="22" y="8"/>
                    <a:pt x="11" y="16"/>
                    <a:pt x="1" y="24"/>
                  </a:cubicBezTo>
                  <a:cubicBezTo>
                    <a:pt x="11" y="28"/>
                    <a:pt x="21" y="33"/>
                    <a:pt x="30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4"/>
            <p:cNvSpPr/>
            <p:nvPr/>
          </p:nvSpPr>
          <p:spPr>
            <a:xfrm>
              <a:off x="5911664" y="2271916"/>
              <a:ext cx="19529" cy="21996"/>
            </a:xfrm>
            <a:custGeom>
              <a:avLst/>
              <a:gdLst/>
              <a:ahLst/>
              <a:cxnLst/>
              <a:rect l="l" t="t" r="r" b="b"/>
              <a:pathLst>
                <a:path w="285" h="321" extrusionOk="0">
                  <a:moveTo>
                    <a:pt x="119" y="321"/>
                  </a:moveTo>
                  <a:cubicBezTo>
                    <a:pt x="158" y="319"/>
                    <a:pt x="199" y="317"/>
                    <a:pt x="239" y="315"/>
                  </a:cubicBezTo>
                  <a:cubicBezTo>
                    <a:pt x="255" y="210"/>
                    <a:pt x="270" y="105"/>
                    <a:pt x="284" y="0"/>
                  </a:cubicBezTo>
                  <a:cubicBezTo>
                    <a:pt x="251" y="109"/>
                    <a:pt x="0" y="214"/>
                    <a:pt x="119" y="3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" name="Google Shape;228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57"/>
          </a:xfrm>
          <a:prstGeom prst="rect">
            <a:avLst/>
          </a:prstGeom>
          <a:noFill/>
          <a:ln>
            <a:noFill/>
          </a:ln>
        </p:spPr>
      </p:pic>
      <p:sp>
        <p:nvSpPr>
          <p:cNvPr id="2284" name="Google Shape;2284;p15"/>
          <p:cNvSpPr/>
          <p:nvPr/>
        </p:nvSpPr>
        <p:spPr>
          <a:xfrm>
            <a:off x="-73950" y="322350"/>
            <a:ext cx="9291900" cy="449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5" name="Google Shape;2285;p15"/>
          <p:cNvGrpSpPr/>
          <p:nvPr/>
        </p:nvGrpSpPr>
        <p:grpSpPr>
          <a:xfrm>
            <a:off x="8846439" y="3489277"/>
            <a:ext cx="177004" cy="1799174"/>
            <a:chOff x="2819583" y="887002"/>
            <a:chExt cx="95518" cy="970690"/>
          </a:xfrm>
        </p:grpSpPr>
        <p:sp>
          <p:nvSpPr>
            <p:cNvPr id="2286" name="Google Shape;2286;p15"/>
            <p:cNvSpPr/>
            <p:nvPr/>
          </p:nvSpPr>
          <p:spPr>
            <a:xfrm>
              <a:off x="2826952" y="887002"/>
              <a:ext cx="88149" cy="799243"/>
            </a:xfrm>
            <a:custGeom>
              <a:avLst/>
              <a:gdLst/>
              <a:ahLst/>
              <a:cxnLst/>
              <a:rect l="l" t="t" r="r" b="b"/>
              <a:pathLst>
                <a:path w="2225" h="20174" extrusionOk="0">
                  <a:moveTo>
                    <a:pt x="803" y="20174"/>
                  </a:moveTo>
                  <a:cubicBezTo>
                    <a:pt x="585" y="20006"/>
                    <a:pt x="641" y="19818"/>
                    <a:pt x="615" y="19641"/>
                  </a:cubicBezTo>
                  <a:cubicBezTo>
                    <a:pt x="569" y="19335"/>
                    <a:pt x="616" y="19028"/>
                    <a:pt x="605" y="18721"/>
                  </a:cubicBezTo>
                  <a:cubicBezTo>
                    <a:pt x="598" y="18526"/>
                    <a:pt x="546" y="18330"/>
                    <a:pt x="528" y="18135"/>
                  </a:cubicBezTo>
                  <a:cubicBezTo>
                    <a:pt x="498" y="17792"/>
                    <a:pt x="486" y="17447"/>
                    <a:pt x="454" y="17104"/>
                  </a:cubicBezTo>
                  <a:cubicBezTo>
                    <a:pt x="430" y="16861"/>
                    <a:pt x="379" y="16620"/>
                    <a:pt x="352" y="16378"/>
                  </a:cubicBezTo>
                  <a:cubicBezTo>
                    <a:pt x="327" y="16144"/>
                    <a:pt x="323" y="15909"/>
                    <a:pt x="300" y="15675"/>
                  </a:cubicBezTo>
                  <a:cubicBezTo>
                    <a:pt x="289" y="15565"/>
                    <a:pt x="287" y="15454"/>
                    <a:pt x="226" y="15349"/>
                  </a:cubicBezTo>
                  <a:cubicBezTo>
                    <a:pt x="0" y="14952"/>
                    <a:pt x="10" y="14568"/>
                    <a:pt x="360" y="14197"/>
                  </a:cubicBezTo>
                  <a:cubicBezTo>
                    <a:pt x="467" y="14083"/>
                    <a:pt x="486" y="13985"/>
                    <a:pt x="224" y="13888"/>
                  </a:cubicBezTo>
                  <a:cubicBezTo>
                    <a:pt x="32" y="13818"/>
                    <a:pt x="0" y="13699"/>
                    <a:pt x="38" y="13596"/>
                  </a:cubicBezTo>
                  <a:cubicBezTo>
                    <a:pt x="96" y="13439"/>
                    <a:pt x="168" y="13280"/>
                    <a:pt x="287" y="13133"/>
                  </a:cubicBezTo>
                  <a:cubicBezTo>
                    <a:pt x="443" y="12939"/>
                    <a:pt x="518" y="12755"/>
                    <a:pt x="342" y="12546"/>
                  </a:cubicBezTo>
                  <a:cubicBezTo>
                    <a:pt x="258" y="12447"/>
                    <a:pt x="274" y="12329"/>
                    <a:pt x="282" y="12221"/>
                  </a:cubicBezTo>
                  <a:cubicBezTo>
                    <a:pt x="291" y="12089"/>
                    <a:pt x="326" y="11957"/>
                    <a:pt x="372" y="11826"/>
                  </a:cubicBezTo>
                  <a:cubicBezTo>
                    <a:pt x="450" y="11610"/>
                    <a:pt x="404" y="11399"/>
                    <a:pt x="338" y="11177"/>
                  </a:cubicBezTo>
                  <a:cubicBezTo>
                    <a:pt x="256" y="10905"/>
                    <a:pt x="146" y="10607"/>
                    <a:pt x="554" y="10357"/>
                  </a:cubicBezTo>
                  <a:cubicBezTo>
                    <a:pt x="615" y="10321"/>
                    <a:pt x="622" y="10261"/>
                    <a:pt x="625" y="10210"/>
                  </a:cubicBezTo>
                  <a:cubicBezTo>
                    <a:pt x="636" y="10010"/>
                    <a:pt x="733" y="9810"/>
                    <a:pt x="500" y="9615"/>
                  </a:cubicBezTo>
                  <a:cubicBezTo>
                    <a:pt x="460" y="9583"/>
                    <a:pt x="495" y="9535"/>
                    <a:pt x="482" y="9496"/>
                  </a:cubicBezTo>
                  <a:cubicBezTo>
                    <a:pt x="387" y="9209"/>
                    <a:pt x="480" y="8936"/>
                    <a:pt x="668" y="8667"/>
                  </a:cubicBezTo>
                  <a:cubicBezTo>
                    <a:pt x="743" y="8560"/>
                    <a:pt x="771" y="8444"/>
                    <a:pt x="846" y="8335"/>
                  </a:cubicBezTo>
                  <a:cubicBezTo>
                    <a:pt x="919" y="8229"/>
                    <a:pt x="878" y="8120"/>
                    <a:pt x="907" y="8017"/>
                  </a:cubicBezTo>
                  <a:cubicBezTo>
                    <a:pt x="965" y="7807"/>
                    <a:pt x="744" y="7630"/>
                    <a:pt x="669" y="7437"/>
                  </a:cubicBezTo>
                  <a:cubicBezTo>
                    <a:pt x="616" y="7302"/>
                    <a:pt x="615" y="7159"/>
                    <a:pt x="644" y="7024"/>
                  </a:cubicBezTo>
                  <a:cubicBezTo>
                    <a:pt x="723" y="6643"/>
                    <a:pt x="932" y="6270"/>
                    <a:pt x="920" y="5880"/>
                  </a:cubicBezTo>
                  <a:cubicBezTo>
                    <a:pt x="917" y="5756"/>
                    <a:pt x="1018" y="5633"/>
                    <a:pt x="1036" y="5507"/>
                  </a:cubicBezTo>
                  <a:cubicBezTo>
                    <a:pt x="1085" y="5131"/>
                    <a:pt x="1111" y="4753"/>
                    <a:pt x="1157" y="4376"/>
                  </a:cubicBezTo>
                  <a:cubicBezTo>
                    <a:pt x="1172" y="4250"/>
                    <a:pt x="1218" y="4126"/>
                    <a:pt x="1256" y="4002"/>
                  </a:cubicBezTo>
                  <a:cubicBezTo>
                    <a:pt x="1306" y="3844"/>
                    <a:pt x="1381" y="3687"/>
                    <a:pt x="1410" y="3530"/>
                  </a:cubicBezTo>
                  <a:cubicBezTo>
                    <a:pt x="1438" y="3375"/>
                    <a:pt x="1444" y="3218"/>
                    <a:pt x="1421" y="3063"/>
                  </a:cubicBezTo>
                  <a:cubicBezTo>
                    <a:pt x="1393" y="2873"/>
                    <a:pt x="1346" y="2684"/>
                    <a:pt x="1268" y="2499"/>
                  </a:cubicBezTo>
                  <a:cubicBezTo>
                    <a:pt x="1160" y="2244"/>
                    <a:pt x="1007" y="1993"/>
                    <a:pt x="893" y="1739"/>
                  </a:cubicBezTo>
                  <a:cubicBezTo>
                    <a:pt x="788" y="1507"/>
                    <a:pt x="707" y="1274"/>
                    <a:pt x="620" y="1041"/>
                  </a:cubicBezTo>
                  <a:cubicBezTo>
                    <a:pt x="609" y="1014"/>
                    <a:pt x="607" y="984"/>
                    <a:pt x="618" y="956"/>
                  </a:cubicBezTo>
                  <a:cubicBezTo>
                    <a:pt x="696" y="772"/>
                    <a:pt x="648" y="591"/>
                    <a:pt x="556" y="406"/>
                  </a:cubicBezTo>
                  <a:cubicBezTo>
                    <a:pt x="450" y="194"/>
                    <a:pt x="662" y="56"/>
                    <a:pt x="1115" y="14"/>
                  </a:cubicBezTo>
                  <a:cubicBezTo>
                    <a:pt x="1187" y="8"/>
                    <a:pt x="1296" y="0"/>
                    <a:pt x="1334" y="18"/>
                  </a:cubicBezTo>
                  <a:cubicBezTo>
                    <a:pt x="1552" y="112"/>
                    <a:pt x="1864" y="169"/>
                    <a:pt x="1962" y="313"/>
                  </a:cubicBezTo>
                  <a:cubicBezTo>
                    <a:pt x="2113" y="535"/>
                    <a:pt x="2140" y="761"/>
                    <a:pt x="2027" y="981"/>
                  </a:cubicBezTo>
                  <a:cubicBezTo>
                    <a:pt x="1891" y="1245"/>
                    <a:pt x="1781" y="1507"/>
                    <a:pt x="1936" y="1783"/>
                  </a:cubicBezTo>
                  <a:cubicBezTo>
                    <a:pt x="2052" y="1987"/>
                    <a:pt x="1958" y="2182"/>
                    <a:pt x="1842" y="2377"/>
                  </a:cubicBezTo>
                  <a:cubicBezTo>
                    <a:pt x="1778" y="2481"/>
                    <a:pt x="1619" y="2597"/>
                    <a:pt x="1942" y="2701"/>
                  </a:cubicBezTo>
                  <a:cubicBezTo>
                    <a:pt x="1680" y="2782"/>
                    <a:pt x="1805" y="2892"/>
                    <a:pt x="1800" y="2989"/>
                  </a:cubicBezTo>
                  <a:cubicBezTo>
                    <a:pt x="1794" y="3127"/>
                    <a:pt x="1829" y="3265"/>
                    <a:pt x="1826" y="3404"/>
                  </a:cubicBezTo>
                  <a:cubicBezTo>
                    <a:pt x="1822" y="3535"/>
                    <a:pt x="1890" y="3657"/>
                    <a:pt x="2001" y="3781"/>
                  </a:cubicBezTo>
                  <a:cubicBezTo>
                    <a:pt x="2072" y="3859"/>
                    <a:pt x="2110" y="3952"/>
                    <a:pt x="2132" y="4031"/>
                  </a:cubicBezTo>
                  <a:cubicBezTo>
                    <a:pt x="2201" y="4277"/>
                    <a:pt x="2224" y="4526"/>
                    <a:pt x="2215" y="4771"/>
                  </a:cubicBezTo>
                  <a:cubicBezTo>
                    <a:pt x="2208" y="4972"/>
                    <a:pt x="2115" y="5170"/>
                    <a:pt x="2086" y="5371"/>
                  </a:cubicBezTo>
                  <a:cubicBezTo>
                    <a:pt x="2064" y="5520"/>
                    <a:pt x="2076" y="5668"/>
                    <a:pt x="2086" y="5818"/>
                  </a:cubicBezTo>
                  <a:cubicBezTo>
                    <a:pt x="2102" y="6066"/>
                    <a:pt x="2152" y="6314"/>
                    <a:pt x="2144" y="6560"/>
                  </a:cubicBezTo>
                  <a:cubicBezTo>
                    <a:pt x="2137" y="6760"/>
                    <a:pt x="2084" y="6961"/>
                    <a:pt x="2013" y="7158"/>
                  </a:cubicBezTo>
                  <a:cubicBezTo>
                    <a:pt x="1975" y="7264"/>
                    <a:pt x="1852" y="7363"/>
                    <a:pt x="1782" y="7467"/>
                  </a:cubicBezTo>
                  <a:cubicBezTo>
                    <a:pt x="1701" y="7588"/>
                    <a:pt x="1729" y="7724"/>
                    <a:pt x="1565" y="7834"/>
                  </a:cubicBezTo>
                  <a:cubicBezTo>
                    <a:pt x="1698" y="8007"/>
                    <a:pt x="1414" y="8168"/>
                    <a:pt x="1574" y="8335"/>
                  </a:cubicBezTo>
                  <a:cubicBezTo>
                    <a:pt x="1466" y="8361"/>
                    <a:pt x="1354" y="8371"/>
                    <a:pt x="1306" y="8402"/>
                  </a:cubicBezTo>
                  <a:cubicBezTo>
                    <a:pt x="1258" y="8432"/>
                    <a:pt x="1272" y="8484"/>
                    <a:pt x="1266" y="8527"/>
                  </a:cubicBezTo>
                  <a:cubicBezTo>
                    <a:pt x="1247" y="8689"/>
                    <a:pt x="1234" y="8852"/>
                    <a:pt x="1208" y="9014"/>
                  </a:cubicBezTo>
                  <a:cubicBezTo>
                    <a:pt x="1197" y="9080"/>
                    <a:pt x="1195" y="9132"/>
                    <a:pt x="1387" y="9128"/>
                  </a:cubicBezTo>
                  <a:cubicBezTo>
                    <a:pt x="1500" y="9289"/>
                    <a:pt x="1257" y="9442"/>
                    <a:pt x="1387" y="9603"/>
                  </a:cubicBezTo>
                  <a:cubicBezTo>
                    <a:pt x="1095" y="9745"/>
                    <a:pt x="1398" y="9929"/>
                    <a:pt x="1270" y="10091"/>
                  </a:cubicBezTo>
                  <a:cubicBezTo>
                    <a:pt x="1187" y="10197"/>
                    <a:pt x="1302" y="10337"/>
                    <a:pt x="1323" y="10461"/>
                  </a:cubicBezTo>
                  <a:cubicBezTo>
                    <a:pt x="1338" y="10550"/>
                    <a:pt x="1333" y="10640"/>
                    <a:pt x="1354" y="10729"/>
                  </a:cubicBezTo>
                  <a:cubicBezTo>
                    <a:pt x="1363" y="10768"/>
                    <a:pt x="1409" y="10808"/>
                    <a:pt x="1444" y="10846"/>
                  </a:cubicBezTo>
                  <a:cubicBezTo>
                    <a:pt x="1454" y="10858"/>
                    <a:pt x="1505" y="10865"/>
                    <a:pt x="1506" y="10874"/>
                  </a:cubicBezTo>
                  <a:cubicBezTo>
                    <a:pt x="1525" y="11030"/>
                    <a:pt x="1533" y="11185"/>
                    <a:pt x="1555" y="11341"/>
                  </a:cubicBezTo>
                  <a:cubicBezTo>
                    <a:pt x="1582" y="11536"/>
                    <a:pt x="1625" y="11731"/>
                    <a:pt x="1651" y="11927"/>
                  </a:cubicBezTo>
                  <a:cubicBezTo>
                    <a:pt x="1661" y="12000"/>
                    <a:pt x="1770" y="12080"/>
                    <a:pt x="1634" y="12152"/>
                  </a:cubicBezTo>
                  <a:cubicBezTo>
                    <a:pt x="1616" y="12161"/>
                    <a:pt x="1612" y="12192"/>
                    <a:pt x="1631" y="12200"/>
                  </a:cubicBezTo>
                  <a:cubicBezTo>
                    <a:pt x="1857" y="12306"/>
                    <a:pt x="1721" y="12411"/>
                    <a:pt x="1657" y="12516"/>
                  </a:cubicBezTo>
                  <a:cubicBezTo>
                    <a:pt x="1620" y="12576"/>
                    <a:pt x="1588" y="12638"/>
                    <a:pt x="1528" y="12695"/>
                  </a:cubicBezTo>
                  <a:cubicBezTo>
                    <a:pt x="1356" y="12855"/>
                    <a:pt x="1307" y="13000"/>
                    <a:pt x="1543" y="13180"/>
                  </a:cubicBezTo>
                  <a:cubicBezTo>
                    <a:pt x="1731" y="13324"/>
                    <a:pt x="1703" y="13505"/>
                    <a:pt x="1590" y="13670"/>
                  </a:cubicBezTo>
                  <a:cubicBezTo>
                    <a:pt x="1512" y="13784"/>
                    <a:pt x="1461" y="13903"/>
                    <a:pt x="1382" y="14017"/>
                  </a:cubicBezTo>
                  <a:cubicBezTo>
                    <a:pt x="1299" y="14138"/>
                    <a:pt x="1345" y="14238"/>
                    <a:pt x="1479" y="14361"/>
                  </a:cubicBezTo>
                  <a:cubicBezTo>
                    <a:pt x="1662" y="14528"/>
                    <a:pt x="1653" y="14724"/>
                    <a:pt x="1586" y="14906"/>
                  </a:cubicBezTo>
                  <a:cubicBezTo>
                    <a:pt x="1513" y="15108"/>
                    <a:pt x="1545" y="15306"/>
                    <a:pt x="1586" y="15510"/>
                  </a:cubicBezTo>
                  <a:cubicBezTo>
                    <a:pt x="1657" y="15879"/>
                    <a:pt x="1684" y="16248"/>
                    <a:pt x="1728" y="16617"/>
                  </a:cubicBezTo>
                  <a:cubicBezTo>
                    <a:pt x="1748" y="16789"/>
                    <a:pt x="1767" y="16961"/>
                    <a:pt x="1778" y="17132"/>
                  </a:cubicBezTo>
                  <a:cubicBezTo>
                    <a:pt x="1784" y="17218"/>
                    <a:pt x="1799" y="17304"/>
                    <a:pt x="1764" y="17386"/>
                  </a:cubicBezTo>
                  <a:cubicBezTo>
                    <a:pt x="1704" y="17526"/>
                    <a:pt x="1730" y="17663"/>
                    <a:pt x="1756" y="17805"/>
                  </a:cubicBezTo>
                  <a:cubicBezTo>
                    <a:pt x="1775" y="17897"/>
                    <a:pt x="1675" y="17990"/>
                    <a:pt x="1641" y="18086"/>
                  </a:cubicBezTo>
                  <a:cubicBezTo>
                    <a:pt x="1575" y="18269"/>
                    <a:pt x="1544" y="18454"/>
                    <a:pt x="1549" y="18643"/>
                  </a:cubicBezTo>
                  <a:cubicBezTo>
                    <a:pt x="1552" y="18765"/>
                    <a:pt x="1422" y="18885"/>
                    <a:pt x="1349" y="19005"/>
                  </a:cubicBezTo>
                  <a:cubicBezTo>
                    <a:pt x="1344" y="19015"/>
                    <a:pt x="1306" y="19026"/>
                    <a:pt x="1310" y="19031"/>
                  </a:cubicBezTo>
                  <a:cubicBezTo>
                    <a:pt x="1393" y="19129"/>
                    <a:pt x="1246" y="19199"/>
                    <a:pt x="1197" y="19282"/>
                  </a:cubicBezTo>
                  <a:cubicBezTo>
                    <a:pt x="1088" y="19468"/>
                    <a:pt x="998" y="19659"/>
                    <a:pt x="931" y="19850"/>
                  </a:cubicBezTo>
                  <a:cubicBezTo>
                    <a:pt x="899" y="19942"/>
                    <a:pt x="970" y="20043"/>
                    <a:pt x="859" y="20130"/>
                  </a:cubicBezTo>
                  <a:cubicBezTo>
                    <a:pt x="841" y="20144"/>
                    <a:pt x="814" y="20157"/>
                    <a:pt x="791" y="201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5"/>
            <p:cNvSpPr/>
            <p:nvPr/>
          </p:nvSpPr>
          <p:spPr>
            <a:xfrm>
              <a:off x="2819583" y="1686029"/>
              <a:ext cx="70480" cy="171663"/>
            </a:xfrm>
            <a:custGeom>
              <a:avLst/>
              <a:gdLst/>
              <a:ahLst/>
              <a:cxnLst/>
              <a:rect l="l" t="t" r="r" b="b"/>
              <a:pathLst>
                <a:path w="1779" h="4333" extrusionOk="0">
                  <a:moveTo>
                    <a:pt x="977" y="0"/>
                  </a:moveTo>
                  <a:cubicBezTo>
                    <a:pt x="919" y="73"/>
                    <a:pt x="936" y="158"/>
                    <a:pt x="784" y="217"/>
                  </a:cubicBezTo>
                  <a:cubicBezTo>
                    <a:pt x="740" y="234"/>
                    <a:pt x="757" y="293"/>
                    <a:pt x="774" y="330"/>
                  </a:cubicBezTo>
                  <a:cubicBezTo>
                    <a:pt x="800" y="389"/>
                    <a:pt x="884" y="449"/>
                    <a:pt x="878" y="505"/>
                  </a:cubicBezTo>
                  <a:cubicBezTo>
                    <a:pt x="871" y="576"/>
                    <a:pt x="1073" y="660"/>
                    <a:pt x="842" y="721"/>
                  </a:cubicBezTo>
                  <a:cubicBezTo>
                    <a:pt x="832" y="724"/>
                    <a:pt x="893" y="794"/>
                    <a:pt x="943" y="825"/>
                  </a:cubicBezTo>
                  <a:cubicBezTo>
                    <a:pt x="1158" y="961"/>
                    <a:pt x="1232" y="1105"/>
                    <a:pt x="1204" y="1269"/>
                  </a:cubicBezTo>
                  <a:cubicBezTo>
                    <a:pt x="1185" y="1387"/>
                    <a:pt x="1228" y="1510"/>
                    <a:pt x="1247" y="1631"/>
                  </a:cubicBezTo>
                  <a:cubicBezTo>
                    <a:pt x="1251" y="1653"/>
                    <a:pt x="1266" y="1679"/>
                    <a:pt x="1296" y="1695"/>
                  </a:cubicBezTo>
                  <a:cubicBezTo>
                    <a:pt x="1673" y="1900"/>
                    <a:pt x="1546" y="2118"/>
                    <a:pt x="1425" y="2334"/>
                  </a:cubicBezTo>
                  <a:cubicBezTo>
                    <a:pt x="1404" y="2372"/>
                    <a:pt x="1353" y="2407"/>
                    <a:pt x="1319" y="2440"/>
                  </a:cubicBezTo>
                  <a:cubicBezTo>
                    <a:pt x="1541" y="2660"/>
                    <a:pt x="1564" y="2891"/>
                    <a:pt x="1573" y="3119"/>
                  </a:cubicBezTo>
                  <a:cubicBezTo>
                    <a:pt x="1579" y="3288"/>
                    <a:pt x="1626" y="3450"/>
                    <a:pt x="1709" y="3616"/>
                  </a:cubicBezTo>
                  <a:cubicBezTo>
                    <a:pt x="1779" y="3753"/>
                    <a:pt x="1751" y="3904"/>
                    <a:pt x="1701" y="4043"/>
                  </a:cubicBezTo>
                  <a:cubicBezTo>
                    <a:pt x="1652" y="4181"/>
                    <a:pt x="1430" y="4283"/>
                    <a:pt x="1125" y="4307"/>
                  </a:cubicBezTo>
                  <a:cubicBezTo>
                    <a:pt x="801" y="4332"/>
                    <a:pt x="535" y="4238"/>
                    <a:pt x="312" y="4138"/>
                  </a:cubicBezTo>
                  <a:cubicBezTo>
                    <a:pt x="237" y="4106"/>
                    <a:pt x="245" y="4032"/>
                    <a:pt x="230" y="3976"/>
                  </a:cubicBezTo>
                  <a:cubicBezTo>
                    <a:pt x="213" y="3914"/>
                    <a:pt x="237" y="3849"/>
                    <a:pt x="203" y="3789"/>
                  </a:cubicBezTo>
                  <a:cubicBezTo>
                    <a:pt x="94" y="3601"/>
                    <a:pt x="61" y="3413"/>
                    <a:pt x="78" y="3221"/>
                  </a:cubicBezTo>
                  <a:cubicBezTo>
                    <a:pt x="91" y="3090"/>
                    <a:pt x="51" y="2957"/>
                    <a:pt x="66" y="2826"/>
                  </a:cubicBezTo>
                  <a:cubicBezTo>
                    <a:pt x="78" y="2725"/>
                    <a:pt x="129" y="2623"/>
                    <a:pt x="182" y="2524"/>
                  </a:cubicBezTo>
                  <a:cubicBezTo>
                    <a:pt x="213" y="2469"/>
                    <a:pt x="276" y="2419"/>
                    <a:pt x="170" y="2363"/>
                  </a:cubicBezTo>
                  <a:cubicBezTo>
                    <a:pt x="1" y="2273"/>
                    <a:pt x="5" y="2165"/>
                    <a:pt x="46" y="2065"/>
                  </a:cubicBezTo>
                  <a:cubicBezTo>
                    <a:pt x="108" y="1914"/>
                    <a:pt x="220" y="1769"/>
                    <a:pt x="310" y="1620"/>
                  </a:cubicBezTo>
                  <a:cubicBezTo>
                    <a:pt x="360" y="1538"/>
                    <a:pt x="423" y="1458"/>
                    <a:pt x="454" y="1375"/>
                  </a:cubicBezTo>
                  <a:cubicBezTo>
                    <a:pt x="485" y="1294"/>
                    <a:pt x="469" y="1224"/>
                    <a:pt x="269" y="1166"/>
                  </a:cubicBezTo>
                  <a:cubicBezTo>
                    <a:pt x="50" y="1103"/>
                    <a:pt x="62" y="1065"/>
                    <a:pt x="161" y="949"/>
                  </a:cubicBezTo>
                  <a:cubicBezTo>
                    <a:pt x="220" y="881"/>
                    <a:pt x="250" y="807"/>
                    <a:pt x="303" y="738"/>
                  </a:cubicBezTo>
                  <a:cubicBezTo>
                    <a:pt x="400" y="610"/>
                    <a:pt x="509" y="486"/>
                    <a:pt x="604" y="358"/>
                  </a:cubicBezTo>
                  <a:cubicBezTo>
                    <a:pt x="664" y="276"/>
                    <a:pt x="724" y="193"/>
                    <a:pt x="748" y="108"/>
                  </a:cubicBezTo>
                  <a:cubicBezTo>
                    <a:pt x="769" y="35"/>
                    <a:pt x="839" y="6"/>
                    <a:pt x="989" y="5"/>
                  </a:cubicBezTo>
                  <a:cubicBezTo>
                    <a:pt x="989" y="5"/>
                    <a:pt x="977" y="0"/>
                    <a:pt x="9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8" name="Google Shape;2288;p15"/>
          <p:cNvSpPr/>
          <p:nvPr/>
        </p:nvSpPr>
        <p:spPr>
          <a:xfrm>
            <a:off x="235834" y="4240643"/>
            <a:ext cx="230178" cy="1047804"/>
          </a:xfrm>
          <a:custGeom>
            <a:avLst/>
            <a:gdLst/>
            <a:ahLst/>
            <a:cxnLst/>
            <a:rect l="l" t="t" r="r" b="b"/>
            <a:pathLst>
              <a:path w="5810" h="26448" extrusionOk="0">
                <a:moveTo>
                  <a:pt x="1435" y="238"/>
                </a:moveTo>
                <a:cubicBezTo>
                  <a:pt x="1682" y="238"/>
                  <a:pt x="1951" y="529"/>
                  <a:pt x="1865" y="726"/>
                </a:cubicBezTo>
                <a:cubicBezTo>
                  <a:pt x="1705" y="547"/>
                  <a:pt x="1571" y="399"/>
                  <a:pt x="1424" y="238"/>
                </a:cubicBezTo>
                <a:cubicBezTo>
                  <a:pt x="1428" y="238"/>
                  <a:pt x="1431" y="238"/>
                  <a:pt x="1435" y="238"/>
                </a:cubicBezTo>
                <a:close/>
                <a:moveTo>
                  <a:pt x="2554" y="1292"/>
                </a:moveTo>
                <a:cubicBezTo>
                  <a:pt x="2635" y="1364"/>
                  <a:pt x="2704" y="1406"/>
                  <a:pt x="2800" y="1513"/>
                </a:cubicBezTo>
                <a:lnTo>
                  <a:pt x="2215" y="1513"/>
                </a:lnTo>
                <a:cubicBezTo>
                  <a:pt x="2358" y="1406"/>
                  <a:pt x="2447" y="1362"/>
                  <a:pt x="2554" y="1292"/>
                </a:cubicBezTo>
                <a:close/>
                <a:moveTo>
                  <a:pt x="5057" y="1501"/>
                </a:moveTo>
                <a:cubicBezTo>
                  <a:pt x="5057" y="1501"/>
                  <a:pt x="5057" y="1501"/>
                  <a:pt x="5058" y="1501"/>
                </a:cubicBezTo>
                <a:cubicBezTo>
                  <a:pt x="5105" y="1540"/>
                  <a:pt x="5146" y="1581"/>
                  <a:pt x="5190" y="1623"/>
                </a:cubicBezTo>
                <a:cubicBezTo>
                  <a:pt x="5161" y="1638"/>
                  <a:pt x="5134" y="1651"/>
                  <a:pt x="5105" y="1666"/>
                </a:cubicBezTo>
                <a:cubicBezTo>
                  <a:pt x="5064" y="1626"/>
                  <a:pt x="5025" y="1587"/>
                  <a:pt x="4985" y="1546"/>
                </a:cubicBezTo>
                <a:cubicBezTo>
                  <a:pt x="5009" y="1531"/>
                  <a:pt x="5051" y="1501"/>
                  <a:pt x="5057" y="1501"/>
                </a:cubicBezTo>
                <a:close/>
                <a:moveTo>
                  <a:pt x="4452" y="1377"/>
                </a:moveTo>
                <a:lnTo>
                  <a:pt x="4452" y="1377"/>
                </a:lnTo>
                <a:cubicBezTo>
                  <a:pt x="4475" y="1507"/>
                  <a:pt x="4488" y="1581"/>
                  <a:pt x="4510" y="1710"/>
                </a:cubicBezTo>
                <a:cubicBezTo>
                  <a:pt x="4355" y="1595"/>
                  <a:pt x="4332" y="1521"/>
                  <a:pt x="4452" y="1377"/>
                </a:cubicBezTo>
                <a:close/>
                <a:moveTo>
                  <a:pt x="4112" y="2340"/>
                </a:moveTo>
                <a:cubicBezTo>
                  <a:pt x="4158" y="2463"/>
                  <a:pt x="4196" y="2541"/>
                  <a:pt x="3975" y="2596"/>
                </a:cubicBezTo>
                <a:cubicBezTo>
                  <a:pt x="4030" y="2491"/>
                  <a:pt x="4062" y="2433"/>
                  <a:pt x="4112" y="2340"/>
                </a:cubicBezTo>
                <a:close/>
                <a:moveTo>
                  <a:pt x="956" y="2524"/>
                </a:moveTo>
                <a:cubicBezTo>
                  <a:pt x="977" y="2524"/>
                  <a:pt x="990" y="2525"/>
                  <a:pt x="992" y="2530"/>
                </a:cubicBezTo>
                <a:cubicBezTo>
                  <a:pt x="1021" y="2608"/>
                  <a:pt x="1013" y="2697"/>
                  <a:pt x="1019" y="2799"/>
                </a:cubicBezTo>
                <a:cubicBezTo>
                  <a:pt x="904" y="2712"/>
                  <a:pt x="827" y="2654"/>
                  <a:pt x="676" y="2539"/>
                </a:cubicBezTo>
                <a:cubicBezTo>
                  <a:pt x="792" y="2535"/>
                  <a:pt x="901" y="2524"/>
                  <a:pt x="956" y="2524"/>
                </a:cubicBezTo>
                <a:close/>
                <a:moveTo>
                  <a:pt x="4858" y="2906"/>
                </a:moveTo>
                <a:cubicBezTo>
                  <a:pt x="4943" y="2990"/>
                  <a:pt x="4993" y="3038"/>
                  <a:pt x="5062" y="3108"/>
                </a:cubicBezTo>
                <a:cubicBezTo>
                  <a:pt x="5014" y="3113"/>
                  <a:pt x="4978" y="3122"/>
                  <a:pt x="4948" y="3122"/>
                </a:cubicBezTo>
                <a:cubicBezTo>
                  <a:pt x="4940" y="3122"/>
                  <a:pt x="4933" y="3122"/>
                  <a:pt x="4926" y="3120"/>
                </a:cubicBezTo>
                <a:cubicBezTo>
                  <a:pt x="4807" y="3097"/>
                  <a:pt x="4807" y="3094"/>
                  <a:pt x="4858" y="2906"/>
                </a:cubicBezTo>
                <a:close/>
                <a:moveTo>
                  <a:pt x="3823" y="2857"/>
                </a:moveTo>
                <a:lnTo>
                  <a:pt x="3823" y="3264"/>
                </a:lnTo>
                <a:cubicBezTo>
                  <a:pt x="3691" y="3150"/>
                  <a:pt x="3691" y="3035"/>
                  <a:pt x="3823" y="2857"/>
                </a:cubicBezTo>
                <a:close/>
                <a:moveTo>
                  <a:pt x="2685" y="3460"/>
                </a:moveTo>
                <a:cubicBezTo>
                  <a:pt x="2726" y="3460"/>
                  <a:pt x="2785" y="3481"/>
                  <a:pt x="2878" y="3513"/>
                </a:cubicBezTo>
                <a:cubicBezTo>
                  <a:pt x="2767" y="3576"/>
                  <a:pt x="2680" y="3625"/>
                  <a:pt x="2558" y="3693"/>
                </a:cubicBezTo>
                <a:cubicBezTo>
                  <a:pt x="2599" y="3523"/>
                  <a:pt x="2614" y="3460"/>
                  <a:pt x="2685" y="3460"/>
                </a:cubicBezTo>
                <a:close/>
                <a:moveTo>
                  <a:pt x="2584" y="4017"/>
                </a:moveTo>
                <a:cubicBezTo>
                  <a:pt x="2622" y="4052"/>
                  <a:pt x="2662" y="4086"/>
                  <a:pt x="2699" y="4122"/>
                </a:cubicBezTo>
                <a:cubicBezTo>
                  <a:pt x="2700" y="4124"/>
                  <a:pt x="2664" y="4157"/>
                  <a:pt x="2660" y="4157"/>
                </a:cubicBezTo>
                <a:cubicBezTo>
                  <a:pt x="2659" y="4157"/>
                  <a:pt x="2659" y="4157"/>
                  <a:pt x="2659" y="4157"/>
                </a:cubicBezTo>
                <a:cubicBezTo>
                  <a:pt x="2612" y="4131"/>
                  <a:pt x="2567" y="4104"/>
                  <a:pt x="2521" y="4076"/>
                </a:cubicBezTo>
                <a:cubicBezTo>
                  <a:pt x="2542" y="4056"/>
                  <a:pt x="2564" y="4037"/>
                  <a:pt x="2584" y="4017"/>
                </a:cubicBezTo>
                <a:close/>
                <a:moveTo>
                  <a:pt x="1551" y="4420"/>
                </a:moveTo>
                <a:lnTo>
                  <a:pt x="1551" y="4420"/>
                </a:lnTo>
                <a:cubicBezTo>
                  <a:pt x="1669" y="4565"/>
                  <a:pt x="1659" y="4686"/>
                  <a:pt x="1541" y="4860"/>
                </a:cubicBezTo>
                <a:cubicBezTo>
                  <a:pt x="1522" y="4752"/>
                  <a:pt x="1512" y="4692"/>
                  <a:pt x="1501" y="4628"/>
                </a:cubicBezTo>
                <a:cubicBezTo>
                  <a:pt x="1433" y="4649"/>
                  <a:pt x="1362" y="4670"/>
                  <a:pt x="1292" y="4692"/>
                </a:cubicBezTo>
                <a:cubicBezTo>
                  <a:pt x="1279" y="4678"/>
                  <a:pt x="1269" y="4665"/>
                  <a:pt x="1256" y="4651"/>
                </a:cubicBezTo>
                <a:cubicBezTo>
                  <a:pt x="1350" y="4579"/>
                  <a:pt x="1442" y="4507"/>
                  <a:pt x="1551" y="4420"/>
                </a:cubicBezTo>
                <a:close/>
                <a:moveTo>
                  <a:pt x="2160" y="4691"/>
                </a:moveTo>
                <a:cubicBezTo>
                  <a:pt x="2188" y="4696"/>
                  <a:pt x="2217" y="4703"/>
                  <a:pt x="2244" y="4710"/>
                </a:cubicBezTo>
                <a:cubicBezTo>
                  <a:pt x="2219" y="4783"/>
                  <a:pt x="2195" y="4856"/>
                  <a:pt x="2169" y="4928"/>
                </a:cubicBezTo>
                <a:cubicBezTo>
                  <a:pt x="2142" y="4921"/>
                  <a:pt x="2115" y="4915"/>
                  <a:pt x="2087" y="4909"/>
                </a:cubicBezTo>
                <a:cubicBezTo>
                  <a:pt x="2112" y="4836"/>
                  <a:pt x="2136" y="4763"/>
                  <a:pt x="2160" y="4691"/>
                </a:cubicBezTo>
                <a:close/>
                <a:moveTo>
                  <a:pt x="2117" y="5052"/>
                </a:moveTo>
                <a:cubicBezTo>
                  <a:pt x="2379" y="5114"/>
                  <a:pt x="2248" y="5170"/>
                  <a:pt x="2117" y="5233"/>
                </a:cubicBezTo>
                <a:lnTo>
                  <a:pt x="2117" y="5052"/>
                </a:lnTo>
                <a:close/>
                <a:moveTo>
                  <a:pt x="2649" y="5241"/>
                </a:moveTo>
                <a:cubicBezTo>
                  <a:pt x="2652" y="5267"/>
                  <a:pt x="2656" y="5292"/>
                  <a:pt x="2659" y="5319"/>
                </a:cubicBezTo>
                <a:lnTo>
                  <a:pt x="2500" y="5319"/>
                </a:lnTo>
                <a:cubicBezTo>
                  <a:pt x="2497" y="5303"/>
                  <a:pt x="2492" y="5287"/>
                  <a:pt x="2489" y="5271"/>
                </a:cubicBezTo>
                <a:cubicBezTo>
                  <a:pt x="2542" y="5260"/>
                  <a:pt x="2595" y="5251"/>
                  <a:pt x="2649" y="5241"/>
                </a:cubicBezTo>
                <a:close/>
                <a:moveTo>
                  <a:pt x="4860" y="5537"/>
                </a:moveTo>
                <a:cubicBezTo>
                  <a:pt x="4838" y="5630"/>
                  <a:pt x="4828" y="5673"/>
                  <a:pt x="4791" y="5673"/>
                </a:cubicBezTo>
                <a:cubicBezTo>
                  <a:pt x="4759" y="5673"/>
                  <a:pt x="4706" y="5640"/>
                  <a:pt x="4608" y="5578"/>
                </a:cubicBezTo>
                <a:cubicBezTo>
                  <a:pt x="4729" y="5559"/>
                  <a:pt x="4789" y="5548"/>
                  <a:pt x="4860" y="5537"/>
                </a:cubicBezTo>
                <a:close/>
                <a:moveTo>
                  <a:pt x="2332" y="5818"/>
                </a:moveTo>
                <a:cubicBezTo>
                  <a:pt x="2425" y="5826"/>
                  <a:pt x="2520" y="5834"/>
                  <a:pt x="2613" y="5841"/>
                </a:cubicBezTo>
                <a:cubicBezTo>
                  <a:pt x="2611" y="5867"/>
                  <a:pt x="2609" y="5891"/>
                  <a:pt x="2606" y="5916"/>
                </a:cubicBezTo>
                <a:cubicBezTo>
                  <a:pt x="2514" y="5897"/>
                  <a:pt x="2421" y="5878"/>
                  <a:pt x="2328" y="5860"/>
                </a:cubicBezTo>
                <a:cubicBezTo>
                  <a:pt x="2330" y="5846"/>
                  <a:pt x="2331" y="5832"/>
                  <a:pt x="2332" y="5818"/>
                </a:cubicBezTo>
                <a:close/>
                <a:moveTo>
                  <a:pt x="4407" y="5870"/>
                </a:moveTo>
                <a:cubicBezTo>
                  <a:pt x="4436" y="5875"/>
                  <a:pt x="4465" y="5879"/>
                  <a:pt x="4494" y="5883"/>
                </a:cubicBezTo>
                <a:cubicBezTo>
                  <a:pt x="4479" y="5938"/>
                  <a:pt x="4463" y="5994"/>
                  <a:pt x="4446" y="6049"/>
                </a:cubicBezTo>
                <a:cubicBezTo>
                  <a:pt x="4423" y="6044"/>
                  <a:pt x="4400" y="6041"/>
                  <a:pt x="4377" y="6036"/>
                </a:cubicBezTo>
                <a:cubicBezTo>
                  <a:pt x="4388" y="5981"/>
                  <a:pt x="4397" y="5925"/>
                  <a:pt x="4407" y="5870"/>
                </a:cubicBezTo>
                <a:close/>
                <a:moveTo>
                  <a:pt x="1843" y="5236"/>
                </a:moveTo>
                <a:cubicBezTo>
                  <a:pt x="1965" y="5385"/>
                  <a:pt x="2087" y="5533"/>
                  <a:pt x="2235" y="5713"/>
                </a:cubicBezTo>
                <a:cubicBezTo>
                  <a:pt x="2010" y="5749"/>
                  <a:pt x="1783" y="5785"/>
                  <a:pt x="1512" y="5827"/>
                </a:cubicBezTo>
                <a:cubicBezTo>
                  <a:pt x="1443" y="5938"/>
                  <a:pt x="1654" y="5970"/>
                  <a:pt x="1733" y="6071"/>
                </a:cubicBezTo>
                <a:cubicBezTo>
                  <a:pt x="1680" y="6109"/>
                  <a:pt x="1638" y="6139"/>
                  <a:pt x="1594" y="6170"/>
                </a:cubicBezTo>
                <a:cubicBezTo>
                  <a:pt x="1511" y="6080"/>
                  <a:pt x="1433" y="5997"/>
                  <a:pt x="1343" y="5900"/>
                </a:cubicBezTo>
                <a:cubicBezTo>
                  <a:pt x="1358" y="5766"/>
                  <a:pt x="1441" y="5686"/>
                  <a:pt x="1625" y="5686"/>
                </a:cubicBezTo>
                <a:cubicBezTo>
                  <a:pt x="1640" y="5686"/>
                  <a:pt x="1655" y="5687"/>
                  <a:pt x="1671" y="5688"/>
                </a:cubicBezTo>
                <a:cubicBezTo>
                  <a:pt x="1676" y="5688"/>
                  <a:pt x="1680" y="5688"/>
                  <a:pt x="1685" y="5688"/>
                </a:cubicBezTo>
                <a:cubicBezTo>
                  <a:pt x="1766" y="5688"/>
                  <a:pt x="1850" y="5650"/>
                  <a:pt x="1939" y="5629"/>
                </a:cubicBezTo>
                <a:cubicBezTo>
                  <a:pt x="1880" y="5487"/>
                  <a:pt x="1834" y="5373"/>
                  <a:pt x="1787" y="5259"/>
                </a:cubicBezTo>
                <a:cubicBezTo>
                  <a:pt x="1805" y="5251"/>
                  <a:pt x="1823" y="5244"/>
                  <a:pt x="1843" y="5236"/>
                </a:cubicBezTo>
                <a:close/>
                <a:moveTo>
                  <a:pt x="1874" y="6118"/>
                </a:moveTo>
                <a:cubicBezTo>
                  <a:pt x="1983" y="6297"/>
                  <a:pt x="1855" y="6377"/>
                  <a:pt x="1807" y="6477"/>
                </a:cubicBezTo>
                <a:cubicBezTo>
                  <a:pt x="1778" y="6469"/>
                  <a:pt x="1748" y="6462"/>
                  <a:pt x="1720" y="6454"/>
                </a:cubicBezTo>
                <a:cubicBezTo>
                  <a:pt x="1766" y="6354"/>
                  <a:pt x="1811" y="6256"/>
                  <a:pt x="1874" y="6118"/>
                </a:cubicBezTo>
                <a:close/>
                <a:moveTo>
                  <a:pt x="1469" y="6323"/>
                </a:moveTo>
                <a:cubicBezTo>
                  <a:pt x="1490" y="6383"/>
                  <a:pt x="1518" y="6441"/>
                  <a:pt x="1511" y="6444"/>
                </a:cubicBezTo>
                <a:cubicBezTo>
                  <a:pt x="1460" y="6466"/>
                  <a:pt x="1401" y="6477"/>
                  <a:pt x="1298" y="6503"/>
                </a:cubicBezTo>
                <a:cubicBezTo>
                  <a:pt x="1368" y="6429"/>
                  <a:pt x="1405" y="6391"/>
                  <a:pt x="1469" y="6323"/>
                </a:cubicBezTo>
                <a:close/>
                <a:moveTo>
                  <a:pt x="2236" y="6513"/>
                </a:moveTo>
                <a:cubicBezTo>
                  <a:pt x="2243" y="6571"/>
                  <a:pt x="2250" y="6630"/>
                  <a:pt x="2257" y="6689"/>
                </a:cubicBezTo>
                <a:cubicBezTo>
                  <a:pt x="2226" y="6690"/>
                  <a:pt x="2195" y="6692"/>
                  <a:pt x="2164" y="6696"/>
                </a:cubicBezTo>
                <a:lnTo>
                  <a:pt x="2164" y="6516"/>
                </a:lnTo>
                <a:cubicBezTo>
                  <a:pt x="2188" y="6515"/>
                  <a:pt x="2212" y="6515"/>
                  <a:pt x="2236" y="6513"/>
                </a:cubicBezTo>
                <a:close/>
                <a:moveTo>
                  <a:pt x="1114" y="6699"/>
                </a:moveTo>
                <a:cubicBezTo>
                  <a:pt x="1182" y="6880"/>
                  <a:pt x="1015" y="6908"/>
                  <a:pt x="870" y="6963"/>
                </a:cubicBezTo>
                <a:cubicBezTo>
                  <a:pt x="798" y="6760"/>
                  <a:pt x="969" y="6749"/>
                  <a:pt x="1114" y="6699"/>
                </a:cubicBezTo>
                <a:close/>
                <a:moveTo>
                  <a:pt x="2393" y="7037"/>
                </a:moveTo>
                <a:cubicBezTo>
                  <a:pt x="2438" y="7085"/>
                  <a:pt x="2504" y="7157"/>
                  <a:pt x="2602" y="7264"/>
                </a:cubicBezTo>
                <a:cubicBezTo>
                  <a:pt x="2403" y="7256"/>
                  <a:pt x="2270" y="7251"/>
                  <a:pt x="2114" y="7246"/>
                </a:cubicBezTo>
                <a:cubicBezTo>
                  <a:pt x="2111" y="7191"/>
                  <a:pt x="2106" y="7126"/>
                  <a:pt x="2102" y="7068"/>
                </a:cubicBezTo>
                <a:cubicBezTo>
                  <a:pt x="2183" y="7059"/>
                  <a:pt x="2263" y="7051"/>
                  <a:pt x="2393" y="7037"/>
                </a:cubicBezTo>
                <a:close/>
                <a:moveTo>
                  <a:pt x="3415" y="6331"/>
                </a:moveTo>
                <a:cubicBezTo>
                  <a:pt x="3538" y="6368"/>
                  <a:pt x="3520" y="6545"/>
                  <a:pt x="3663" y="6545"/>
                </a:cubicBezTo>
                <a:cubicBezTo>
                  <a:pt x="3696" y="6545"/>
                  <a:pt x="3738" y="6536"/>
                  <a:pt x="3793" y="6512"/>
                </a:cubicBezTo>
                <a:lnTo>
                  <a:pt x="3793" y="6512"/>
                </a:lnTo>
                <a:cubicBezTo>
                  <a:pt x="3773" y="6633"/>
                  <a:pt x="3762" y="6701"/>
                  <a:pt x="3747" y="6787"/>
                </a:cubicBezTo>
                <a:cubicBezTo>
                  <a:pt x="3660" y="6764"/>
                  <a:pt x="3591" y="6749"/>
                  <a:pt x="3528" y="6727"/>
                </a:cubicBezTo>
                <a:cubicBezTo>
                  <a:pt x="3474" y="6708"/>
                  <a:pt x="3427" y="6682"/>
                  <a:pt x="3373" y="6656"/>
                </a:cubicBezTo>
                <a:cubicBezTo>
                  <a:pt x="3273" y="6903"/>
                  <a:pt x="3299" y="7165"/>
                  <a:pt x="3112" y="7376"/>
                </a:cubicBezTo>
                <a:cubicBezTo>
                  <a:pt x="2926" y="7263"/>
                  <a:pt x="2926" y="7263"/>
                  <a:pt x="3141" y="7072"/>
                </a:cubicBezTo>
                <a:cubicBezTo>
                  <a:pt x="3109" y="7046"/>
                  <a:pt x="3076" y="7022"/>
                  <a:pt x="3046" y="6997"/>
                </a:cubicBezTo>
                <a:cubicBezTo>
                  <a:pt x="3023" y="6977"/>
                  <a:pt x="3002" y="6956"/>
                  <a:pt x="2958" y="6916"/>
                </a:cubicBezTo>
                <a:cubicBezTo>
                  <a:pt x="3035" y="6887"/>
                  <a:pt x="3095" y="6865"/>
                  <a:pt x="3167" y="6839"/>
                </a:cubicBezTo>
                <a:cubicBezTo>
                  <a:pt x="3183" y="6737"/>
                  <a:pt x="3199" y="6632"/>
                  <a:pt x="3217" y="6509"/>
                </a:cubicBezTo>
                <a:cubicBezTo>
                  <a:pt x="3144" y="6502"/>
                  <a:pt x="3079" y="6495"/>
                  <a:pt x="3008" y="6487"/>
                </a:cubicBezTo>
                <a:cubicBezTo>
                  <a:pt x="3026" y="6372"/>
                  <a:pt x="3090" y="6349"/>
                  <a:pt x="3164" y="6349"/>
                </a:cubicBezTo>
                <a:cubicBezTo>
                  <a:pt x="3215" y="6349"/>
                  <a:pt x="3270" y="6360"/>
                  <a:pt x="3319" y="6360"/>
                </a:cubicBezTo>
                <a:cubicBezTo>
                  <a:pt x="3356" y="6360"/>
                  <a:pt x="3390" y="6354"/>
                  <a:pt x="3415" y="6331"/>
                </a:cubicBezTo>
                <a:close/>
                <a:moveTo>
                  <a:pt x="1052" y="7257"/>
                </a:moveTo>
                <a:cubicBezTo>
                  <a:pt x="1089" y="7257"/>
                  <a:pt x="1131" y="7258"/>
                  <a:pt x="1180" y="7258"/>
                </a:cubicBezTo>
                <a:cubicBezTo>
                  <a:pt x="1037" y="7328"/>
                  <a:pt x="937" y="7376"/>
                  <a:pt x="823" y="7430"/>
                </a:cubicBezTo>
                <a:cubicBezTo>
                  <a:pt x="827" y="7278"/>
                  <a:pt x="827" y="7257"/>
                  <a:pt x="1052" y="7257"/>
                </a:cubicBezTo>
                <a:close/>
                <a:moveTo>
                  <a:pt x="2308" y="7392"/>
                </a:moveTo>
                <a:cubicBezTo>
                  <a:pt x="2327" y="7408"/>
                  <a:pt x="2348" y="7426"/>
                  <a:pt x="2368" y="7442"/>
                </a:cubicBezTo>
                <a:cubicBezTo>
                  <a:pt x="2334" y="7563"/>
                  <a:pt x="2287" y="7672"/>
                  <a:pt x="2101" y="7673"/>
                </a:cubicBezTo>
                <a:cubicBezTo>
                  <a:pt x="2084" y="7653"/>
                  <a:pt x="2066" y="7633"/>
                  <a:pt x="2047" y="7612"/>
                </a:cubicBezTo>
                <a:cubicBezTo>
                  <a:pt x="2134" y="7540"/>
                  <a:pt x="2221" y="7465"/>
                  <a:pt x="2308" y="7392"/>
                </a:cubicBezTo>
                <a:close/>
                <a:moveTo>
                  <a:pt x="1322" y="7896"/>
                </a:moveTo>
                <a:cubicBezTo>
                  <a:pt x="1385" y="7896"/>
                  <a:pt x="1454" y="7925"/>
                  <a:pt x="1532" y="8009"/>
                </a:cubicBezTo>
                <a:cubicBezTo>
                  <a:pt x="1345" y="7999"/>
                  <a:pt x="1219" y="7992"/>
                  <a:pt x="1095" y="7985"/>
                </a:cubicBezTo>
                <a:cubicBezTo>
                  <a:pt x="1167" y="7943"/>
                  <a:pt x="1241" y="7896"/>
                  <a:pt x="1322" y="7896"/>
                </a:cubicBezTo>
                <a:close/>
                <a:moveTo>
                  <a:pt x="1431" y="6964"/>
                </a:moveTo>
                <a:cubicBezTo>
                  <a:pt x="1488" y="7027"/>
                  <a:pt x="1546" y="7091"/>
                  <a:pt x="1610" y="7161"/>
                </a:cubicBezTo>
                <a:cubicBezTo>
                  <a:pt x="1534" y="7238"/>
                  <a:pt x="1469" y="7302"/>
                  <a:pt x="1405" y="7368"/>
                </a:cubicBezTo>
                <a:cubicBezTo>
                  <a:pt x="1413" y="7378"/>
                  <a:pt x="1421" y="7389"/>
                  <a:pt x="1430" y="7399"/>
                </a:cubicBezTo>
                <a:cubicBezTo>
                  <a:pt x="1518" y="7361"/>
                  <a:pt x="1605" y="7322"/>
                  <a:pt x="1683" y="7288"/>
                </a:cubicBezTo>
                <a:cubicBezTo>
                  <a:pt x="1743" y="7406"/>
                  <a:pt x="1798" y="7512"/>
                  <a:pt x="1863" y="7639"/>
                </a:cubicBezTo>
                <a:cubicBezTo>
                  <a:pt x="1712" y="7739"/>
                  <a:pt x="1670" y="7880"/>
                  <a:pt x="1843" y="8072"/>
                </a:cubicBezTo>
                <a:cubicBezTo>
                  <a:pt x="1498" y="7947"/>
                  <a:pt x="1762" y="7735"/>
                  <a:pt x="1627" y="7588"/>
                </a:cubicBezTo>
                <a:cubicBezTo>
                  <a:pt x="1618" y="7586"/>
                  <a:pt x="1608" y="7585"/>
                  <a:pt x="1598" y="7585"/>
                </a:cubicBezTo>
                <a:cubicBezTo>
                  <a:pt x="1528" y="7585"/>
                  <a:pt x="1445" y="7637"/>
                  <a:pt x="1364" y="7637"/>
                </a:cubicBezTo>
                <a:cubicBezTo>
                  <a:pt x="1314" y="7637"/>
                  <a:pt x="1264" y="7616"/>
                  <a:pt x="1220" y="7549"/>
                </a:cubicBezTo>
                <a:cubicBezTo>
                  <a:pt x="1255" y="7458"/>
                  <a:pt x="1306" y="7356"/>
                  <a:pt x="1330" y="7251"/>
                </a:cubicBezTo>
                <a:cubicBezTo>
                  <a:pt x="1351" y="7158"/>
                  <a:pt x="1205" y="7036"/>
                  <a:pt x="1431" y="6964"/>
                </a:cubicBezTo>
                <a:close/>
                <a:moveTo>
                  <a:pt x="847" y="8079"/>
                </a:moveTo>
                <a:cubicBezTo>
                  <a:pt x="864" y="8087"/>
                  <a:pt x="880" y="8094"/>
                  <a:pt x="896" y="8103"/>
                </a:cubicBezTo>
                <a:lnTo>
                  <a:pt x="782" y="8259"/>
                </a:lnTo>
                <a:cubicBezTo>
                  <a:pt x="764" y="8252"/>
                  <a:pt x="747" y="8246"/>
                  <a:pt x="728" y="8240"/>
                </a:cubicBezTo>
                <a:cubicBezTo>
                  <a:pt x="768" y="8185"/>
                  <a:pt x="808" y="8132"/>
                  <a:pt x="847" y="8079"/>
                </a:cubicBezTo>
                <a:close/>
                <a:moveTo>
                  <a:pt x="2367" y="7881"/>
                </a:moveTo>
                <a:cubicBezTo>
                  <a:pt x="2424" y="7881"/>
                  <a:pt x="2473" y="7908"/>
                  <a:pt x="2508" y="7995"/>
                </a:cubicBezTo>
                <a:cubicBezTo>
                  <a:pt x="2602" y="8226"/>
                  <a:pt x="2564" y="8287"/>
                  <a:pt x="2263" y="8323"/>
                </a:cubicBezTo>
                <a:cubicBezTo>
                  <a:pt x="2319" y="8268"/>
                  <a:pt x="2376" y="8215"/>
                  <a:pt x="2437" y="8158"/>
                </a:cubicBezTo>
                <a:cubicBezTo>
                  <a:pt x="2343" y="8090"/>
                  <a:pt x="2247" y="8018"/>
                  <a:pt x="2142" y="7941"/>
                </a:cubicBezTo>
                <a:cubicBezTo>
                  <a:pt x="2220" y="7920"/>
                  <a:pt x="2299" y="7881"/>
                  <a:pt x="2367" y="7881"/>
                </a:cubicBezTo>
                <a:close/>
                <a:moveTo>
                  <a:pt x="4633" y="8549"/>
                </a:moveTo>
                <a:cubicBezTo>
                  <a:pt x="4651" y="8549"/>
                  <a:pt x="4679" y="8578"/>
                  <a:pt x="4729" y="8611"/>
                </a:cubicBezTo>
                <a:cubicBezTo>
                  <a:pt x="4660" y="8630"/>
                  <a:pt x="4622" y="8650"/>
                  <a:pt x="4584" y="8650"/>
                </a:cubicBezTo>
                <a:cubicBezTo>
                  <a:pt x="4563" y="8650"/>
                  <a:pt x="4543" y="8615"/>
                  <a:pt x="4524" y="8597"/>
                </a:cubicBezTo>
                <a:cubicBezTo>
                  <a:pt x="4558" y="8580"/>
                  <a:pt x="4592" y="8555"/>
                  <a:pt x="4630" y="8550"/>
                </a:cubicBezTo>
                <a:cubicBezTo>
                  <a:pt x="4631" y="8549"/>
                  <a:pt x="4632" y="8549"/>
                  <a:pt x="4633" y="8549"/>
                </a:cubicBezTo>
                <a:close/>
                <a:moveTo>
                  <a:pt x="2079" y="8281"/>
                </a:moveTo>
                <a:cubicBezTo>
                  <a:pt x="2092" y="8542"/>
                  <a:pt x="2556" y="8434"/>
                  <a:pt x="2601" y="8733"/>
                </a:cubicBezTo>
                <a:cubicBezTo>
                  <a:pt x="2395" y="8701"/>
                  <a:pt x="2229" y="8674"/>
                  <a:pt x="2045" y="8645"/>
                </a:cubicBezTo>
                <a:cubicBezTo>
                  <a:pt x="2016" y="8591"/>
                  <a:pt x="1993" y="8510"/>
                  <a:pt x="1936" y="8454"/>
                </a:cubicBezTo>
                <a:cubicBezTo>
                  <a:pt x="1890" y="8409"/>
                  <a:pt x="1803" y="8394"/>
                  <a:pt x="1743" y="8318"/>
                </a:cubicBezTo>
                <a:cubicBezTo>
                  <a:pt x="1771" y="8318"/>
                  <a:pt x="1800" y="8319"/>
                  <a:pt x="1828" y="8319"/>
                </a:cubicBezTo>
                <a:cubicBezTo>
                  <a:pt x="1847" y="8319"/>
                  <a:pt x="1866" y="8319"/>
                  <a:pt x="1885" y="8317"/>
                </a:cubicBezTo>
                <a:cubicBezTo>
                  <a:pt x="1942" y="8310"/>
                  <a:pt x="1999" y="8296"/>
                  <a:pt x="2079" y="8281"/>
                </a:cubicBezTo>
                <a:close/>
                <a:moveTo>
                  <a:pt x="1437" y="8525"/>
                </a:moveTo>
                <a:cubicBezTo>
                  <a:pt x="1498" y="8574"/>
                  <a:pt x="1559" y="8622"/>
                  <a:pt x="1640" y="8686"/>
                </a:cubicBezTo>
                <a:cubicBezTo>
                  <a:pt x="1541" y="8745"/>
                  <a:pt x="1518" y="8770"/>
                  <a:pt x="1490" y="8773"/>
                </a:cubicBezTo>
                <a:cubicBezTo>
                  <a:pt x="1471" y="8776"/>
                  <a:pt x="1455" y="8777"/>
                  <a:pt x="1440" y="8777"/>
                </a:cubicBezTo>
                <a:cubicBezTo>
                  <a:pt x="1293" y="8777"/>
                  <a:pt x="1374" y="8657"/>
                  <a:pt x="1306" y="8615"/>
                </a:cubicBezTo>
                <a:cubicBezTo>
                  <a:pt x="1350" y="8585"/>
                  <a:pt x="1393" y="8555"/>
                  <a:pt x="1437" y="8525"/>
                </a:cubicBezTo>
                <a:close/>
                <a:moveTo>
                  <a:pt x="671" y="8727"/>
                </a:moveTo>
                <a:cubicBezTo>
                  <a:pt x="928" y="8727"/>
                  <a:pt x="903" y="8816"/>
                  <a:pt x="824" y="8934"/>
                </a:cubicBezTo>
                <a:cubicBezTo>
                  <a:pt x="778" y="8873"/>
                  <a:pt x="735" y="8817"/>
                  <a:pt x="666" y="8727"/>
                </a:cubicBezTo>
                <a:cubicBezTo>
                  <a:pt x="668" y="8727"/>
                  <a:pt x="669" y="8727"/>
                  <a:pt x="671" y="8727"/>
                </a:cubicBezTo>
                <a:close/>
                <a:moveTo>
                  <a:pt x="1819" y="8768"/>
                </a:moveTo>
                <a:lnTo>
                  <a:pt x="1819" y="8944"/>
                </a:lnTo>
                <a:lnTo>
                  <a:pt x="1758" y="8944"/>
                </a:lnTo>
                <a:lnTo>
                  <a:pt x="1758" y="8768"/>
                </a:lnTo>
                <a:close/>
                <a:moveTo>
                  <a:pt x="2939" y="8489"/>
                </a:moveTo>
                <a:cubicBezTo>
                  <a:pt x="2964" y="8627"/>
                  <a:pt x="2974" y="8765"/>
                  <a:pt x="2999" y="8905"/>
                </a:cubicBezTo>
                <a:cubicBezTo>
                  <a:pt x="2893" y="8917"/>
                  <a:pt x="2773" y="8930"/>
                  <a:pt x="2642" y="8946"/>
                </a:cubicBezTo>
                <a:lnTo>
                  <a:pt x="2642" y="8604"/>
                </a:lnTo>
                <a:cubicBezTo>
                  <a:pt x="2773" y="8564"/>
                  <a:pt x="2852" y="8525"/>
                  <a:pt x="2939" y="8489"/>
                </a:cubicBezTo>
                <a:close/>
                <a:moveTo>
                  <a:pt x="3665" y="7007"/>
                </a:moveTo>
                <a:lnTo>
                  <a:pt x="3665" y="7007"/>
                </a:lnTo>
                <a:cubicBezTo>
                  <a:pt x="3884" y="7287"/>
                  <a:pt x="3637" y="7560"/>
                  <a:pt x="3660" y="7838"/>
                </a:cubicBezTo>
                <a:cubicBezTo>
                  <a:pt x="3664" y="7880"/>
                  <a:pt x="3605" y="7989"/>
                  <a:pt x="3481" y="7989"/>
                </a:cubicBezTo>
                <a:cubicBezTo>
                  <a:pt x="3460" y="7989"/>
                  <a:pt x="3438" y="7986"/>
                  <a:pt x="3413" y="7979"/>
                </a:cubicBezTo>
                <a:cubicBezTo>
                  <a:pt x="3409" y="7977"/>
                  <a:pt x="3403" y="7977"/>
                  <a:pt x="3398" y="7977"/>
                </a:cubicBezTo>
                <a:cubicBezTo>
                  <a:pt x="3363" y="7977"/>
                  <a:pt x="3313" y="8002"/>
                  <a:pt x="3289" y="8025"/>
                </a:cubicBezTo>
                <a:cubicBezTo>
                  <a:pt x="3276" y="8038"/>
                  <a:pt x="3308" y="8110"/>
                  <a:pt x="3335" y="8116"/>
                </a:cubicBezTo>
                <a:cubicBezTo>
                  <a:pt x="3440" y="8140"/>
                  <a:pt x="3551" y="8150"/>
                  <a:pt x="3683" y="8167"/>
                </a:cubicBezTo>
                <a:cubicBezTo>
                  <a:pt x="3683" y="8281"/>
                  <a:pt x="3687" y="8416"/>
                  <a:pt x="3681" y="8552"/>
                </a:cubicBezTo>
                <a:cubicBezTo>
                  <a:pt x="3679" y="8611"/>
                  <a:pt x="3646" y="8670"/>
                  <a:pt x="3647" y="8727"/>
                </a:cubicBezTo>
                <a:cubicBezTo>
                  <a:pt x="3659" y="9047"/>
                  <a:pt x="3657" y="9051"/>
                  <a:pt x="3297" y="9117"/>
                </a:cubicBezTo>
                <a:cubicBezTo>
                  <a:pt x="3264" y="9353"/>
                  <a:pt x="3254" y="9425"/>
                  <a:pt x="3172" y="9425"/>
                </a:cubicBezTo>
                <a:cubicBezTo>
                  <a:pt x="3137" y="9425"/>
                  <a:pt x="3090" y="9412"/>
                  <a:pt x="3024" y="9394"/>
                </a:cubicBezTo>
                <a:cubicBezTo>
                  <a:pt x="3087" y="9336"/>
                  <a:pt x="3150" y="9296"/>
                  <a:pt x="3258" y="9187"/>
                </a:cubicBezTo>
                <a:lnTo>
                  <a:pt x="2684" y="9187"/>
                </a:lnTo>
                <a:cubicBezTo>
                  <a:pt x="2831" y="9079"/>
                  <a:pt x="2831" y="9049"/>
                  <a:pt x="3091" y="9020"/>
                </a:cubicBezTo>
                <a:cubicBezTo>
                  <a:pt x="3079" y="8984"/>
                  <a:pt x="3067" y="8946"/>
                  <a:pt x="3056" y="8912"/>
                </a:cubicBezTo>
                <a:cubicBezTo>
                  <a:pt x="3213" y="8907"/>
                  <a:pt x="3195" y="8809"/>
                  <a:pt x="3182" y="8725"/>
                </a:cubicBezTo>
                <a:cubicBezTo>
                  <a:pt x="3163" y="8618"/>
                  <a:pt x="3178" y="8482"/>
                  <a:pt x="2976" y="8480"/>
                </a:cubicBezTo>
                <a:cubicBezTo>
                  <a:pt x="2950" y="8266"/>
                  <a:pt x="2915" y="8054"/>
                  <a:pt x="2775" y="7880"/>
                </a:cubicBezTo>
                <a:cubicBezTo>
                  <a:pt x="2843" y="7774"/>
                  <a:pt x="2906" y="7672"/>
                  <a:pt x="2972" y="7570"/>
                </a:cubicBezTo>
                <a:cubicBezTo>
                  <a:pt x="3132" y="7548"/>
                  <a:pt x="3296" y="7526"/>
                  <a:pt x="3466" y="7502"/>
                </a:cubicBezTo>
                <a:cubicBezTo>
                  <a:pt x="3385" y="7385"/>
                  <a:pt x="3427" y="7344"/>
                  <a:pt x="3534" y="7344"/>
                </a:cubicBezTo>
                <a:cubicBezTo>
                  <a:pt x="3557" y="7344"/>
                  <a:pt x="3583" y="7346"/>
                  <a:pt x="3612" y="7349"/>
                </a:cubicBezTo>
                <a:cubicBezTo>
                  <a:pt x="3620" y="7280"/>
                  <a:pt x="3628" y="7212"/>
                  <a:pt x="3637" y="7130"/>
                </a:cubicBezTo>
                <a:cubicBezTo>
                  <a:pt x="3569" y="7117"/>
                  <a:pt x="3506" y="7104"/>
                  <a:pt x="3409" y="7083"/>
                </a:cubicBezTo>
                <a:cubicBezTo>
                  <a:pt x="3517" y="7051"/>
                  <a:pt x="3599" y="7027"/>
                  <a:pt x="3665" y="7007"/>
                </a:cubicBezTo>
                <a:close/>
                <a:moveTo>
                  <a:pt x="3563" y="9193"/>
                </a:moveTo>
                <a:cubicBezTo>
                  <a:pt x="3703" y="9289"/>
                  <a:pt x="3734" y="9358"/>
                  <a:pt x="3579" y="9469"/>
                </a:cubicBezTo>
                <a:cubicBezTo>
                  <a:pt x="3574" y="9368"/>
                  <a:pt x="3569" y="9298"/>
                  <a:pt x="3563" y="9193"/>
                </a:cubicBezTo>
                <a:close/>
                <a:moveTo>
                  <a:pt x="2077" y="8863"/>
                </a:moveTo>
                <a:cubicBezTo>
                  <a:pt x="2107" y="8893"/>
                  <a:pt x="2151" y="8919"/>
                  <a:pt x="2147" y="8937"/>
                </a:cubicBezTo>
                <a:cubicBezTo>
                  <a:pt x="2106" y="9135"/>
                  <a:pt x="2259" y="9210"/>
                  <a:pt x="2446" y="9268"/>
                </a:cubicBezTo>
                <a:cubicBezTo>
                  <a:pt x="2496" y="9283"/>
                  <a:pt x="2583" y="9300"/>
                  <a:pt x="2584" y="9320"/>
                </a:cubicBezTo>
                <a:cubicBezTo>
                  <a:pt x="2596" y="9478"/>
                  <a:pt x="2746" y="9462"/>
                  <a:pt x="2899" y="9469"/>
                </a:cubicBezTo>
                <a:cubicBezTo>
                  <a:pt x="2862" y="9552"/>
                  <a:pt x="2835" y="9612"/>
                  <a:pt x="2808" y="9672"/>
                </a:cubicBezTo>
                <a:cubicBezTo>
                  <a:pt x="2547" y="9550"/>
                  <a:pt x="2305" y="9437"/>
                  <a:pt x="2029" y="9308"/>
                </a:cubicBezTo>
                <a:cubicBezTo>
                  <a:pt x="1959" y="9321"/>
                  <a:pt x="1833" y="9343"/>
                  <a:pt x="1706" y="9366"/>
                </a:cubicBezTo>
                <a:cubicBezTo>
                  <a:pt x="1686" y="9338"/>
                  <a:pt x="1668" y="9311"/>
                  <a:pt x="1648" y="9282"/>
                </a:cubicBezTo>
                <a:lnTo>
                  <a:pt x="1648" y="9282"/>
                </a:lnTo>
                <a:cubicBezTo>
                  <a:pt x="1651" y="9282"/>
                  <a:pt x="1653" y="9282"/>
                  <a:pt x="1656" y="9282"/>
                </a:cubicBezTo>
                <a:cubicBezTo>
                  <a:pt x="2015" y="9282"/>
                  <a:pt x="1869" y="8969"/>
                  <a:pt x="2077" y="8863"/>
                </a:cubicBezTo>
                <a:close/>
                <a:moveTo>
                  <a:pt x="1460" y="9646"/>
                </a:moveTo>
                <a:lnTo>
                  <a:pt x="1460" y="9865"/>
                </a:lnTo>
                <a:cubicBezTo>
                  <a:pt x="1329" y="9772"/>
                  <a:pt x="1329" y="9772"/>
                  <a:pt x="1460" y="9646"/>
                </a:cubicBezTo>
                <a:close/>
                <a:moveTo>
                  <a:pt x="3381" y="9484"/>
                </a:moveTo>
                <a:lnTo>
                  <a:pt x="3381" y="9484"/>
                </a:lnTo>
                <a:cubicBezTo>
                  <a:pt x="3469" y="9523"/>
                  <a:pt x="3568" y="9569"/>
                  <a:pt x="3673" y="9616"/>
                </a:cubicBezTo>
                <a:cubicBezTo>
                  <a:pt x="3810" y="9836"/>
                  <a:pt x="3463" y="9872"/>
                  <a:pt x="3448" y="10072"/>
                </a:cubicBezTo>
                <a:cubicBezTo>
                  <a:pt x="3374" y="10001"/>
                  <a:pt x="3295" y="9940"/>
                  <a:pt x="3303" y="9932"/>
                </a:cubicBezTo>
                <a:cubicBezTo>
                  <a:pt x="3432" y="9789"/>
                  <a:pt x="3119" y="9602"/>
                  <a:pt x="3381" y="9484"/>
                </a:cubicBezTo>
                <a:close/>
                <a:moveTo>
                  <a:pt x="1615" y="9957"/>
                </a:moveTo>
                <a:cubicBezTo>
                  <a:pt x="1626" y="10001"/>
                  <a:pt x="1647" y="10032"/>
                  <a:pt x="1638" y="10054"/>
                </a:cubicBezTo>
                <a:cubicBezTo>
                  <a:pt x="1587" y="10168"/>
                  <a:pt x="1529" y="10280"/>
                  <a:pt x="1449" y="10443"/>
                </a:cubicBezTo>
                <a:cubicBezTo>
                  <a:pt x="1420" y="10298"/>
                  <a:pt x="1397" y="10187"/>
                  <a:pt x="1367" y="10039"/>
                </a:cubicBezTo>
                <a:cubicBezTo>
                  <a:pt x="1457" y="10009"/>
                  <a:pt x="1531" y="9985"/>
                  <a:pt x="1615" y="9957"/>
                </a:cubicBezTo>
                <a:close/>
                <a:moveTo>
                  <a:pt x="868" y="10234"/>
                </a:moveTo>
                <a:cubicBezTo>
                  <a:pt x="1061" y="10287"/>
                  <a:pt x="990" y="10375"/>
                  <a:pt x="904" y="10446"/>
                </a:cubicBezTo>
                <a:cubicBezTo>
                  <a:pt x="893" y="10382"/>
                  <a:pt x="881" y="10317"/>
                  <a:pt x="868" y="10234"/>
                </a:cubicBezTo>
                <a:close/>
                <a:moveTo>
                  <a:pt x="1911" y="10505"/>
                </a:moveTo>
                <a:cubicBezTo>
                  <a:pt x="1932" y="10563"/>
                  <a:pt x="1950" y="10620"/>
                  <a:pt x="1969" y="10673"/>
                </a:cubicBezTo>
                <a:cubicBezTo>
                  <a:pt x="1795" y="10694"/>
                  <a:pt x="1672" y="10709"/>
                  <a:pt x="1536" y="10725"/>
                </a:cubicBezTo>
                <a:cubicBezTo>
                  <a:pt x="1505" y="10514"/>
                  <a:pt x="1811" y="10625"/>
                  <a:pt x="1911" y="10505"/>
                </a:cubicBezTo>
                <a:close/>
                <a:moveTo>
                  <a:pt x="2520" y="10785"/>
                </a:moveTo>
                <a:cubicBezTo>
                  <a:pt x="2545" y="10834"/>
                  <a:pt x="2569" y="10882"/>
                  <a:pt x="2595" y="10931"/>
                </a:cubicBezTo>
                <a:cubicBezTo>
                  <a:pt x="2564" y="10939"/>
                  <a:pt x="2534" y="10946"/>
                  <a:pt x="2503" y="10954"/>
                </a:cubicBezTo>
                <a:cubicBezTo>
                  <a:pt x="2485" y="10905"/>
                  <a:pt x="2468" y="10856"/>
                  <a:pt x="2452" y="10807"/>
                </a:cubicBezTo>
                <a:cubicBezTo>
                  <a:pt x="2475" y="10799"/>
                  <a:pt x="2497" y="10792"/>
                  <a:pt x="2520" y="10785"/>
                </a:cubicBezTo>
                <a:close/>
                <a:moveTo>
                  <a:pt x="4542" y="11069"/>
                </a:moveTo>
                <a:lnTo>
                  <a:pt x="4542" y="11069"/>
                </a:lnTo>
                <a:cubicBezTo>
                  <a:pt x="4505" y="11168"/>
                  <a:pt x="4479" y="11242"/>
                  <a:pt x="4452" y="11316"/>
                </a:cubicBezTo>
                <a:cubicBezTo>
                  <a:pt x="4412" y="11302"/>
                  <a:pt x="4338" y="11291"/>
                  <a:pt x="4335" y="11273"/>
                </a:cubicBezTo>
                <a:cubicBezTo>
                  <a:pt x="4321" y="11189"/>
                  <a:pt x="4303" y="11092"/>
                  <a:pt x="4542" y="11069"/>
                </a:cubicBezTo>
                <a:close/>
                <a:moveTo>
                  <a:pt x="1548" y="11042"/>
                </a:moveTo>
                <a:cubicBezTo>
                  <a:pt x="1807" y="11190"/>
                  <a:pt x="1807" y="11190"/>
                  <a:pt x="1616" y="11364"/>
                </a:cubicBezTo>
                <a:cubicBezTo>
                  <a:pt x="1547" y="11257"/>
                  <a:pt x="1343" y="11191"/>
                  <a:pt x="1548" y="11042"/>
                </a:cubicBezTo>
                <a:close/>
                <a:moveTo>
                  <a:pt x="3589" y="10038"/>
                </a:moveTo>
                <a:cubicBezTo>
                  <a:pt x="3679" y="10045"/>
                  <a:pt x="3762" y="10345"/>
                  <a:pt x="3658" y="10400"/>
                </a:cubicBezTo>
                <a:cubicBezTo>
                  <a:pt x="3519" y="10474"/>
                  <a:pt x="3457" y="10554"/>
                  <a:pt x="3440" y="10658"/>
                </a:cubicBezTo>
                <a:cubicBezTo>
                  <a:pt x="3504" y="10728"/>
                  <a:pt x="3561" y="10788"/>
                  <a:pt x="3629" y="10860"/>
                </a:cubicBezTo>
                <a:cubicBezTo>
                  <a:pt x="3474" y="10941"/>
                  <a:pt x="3372" y="11022"/>
                  <a:pt x="3454" y="11178"/>
                </a:cubicBezTo>
                <a:cubicBezTo>
                  <a:pt x="3484" y="11236"/>
                  <a:pt x="3436" y="11320"/>
                  <a:pt x="3415" y="11452"/>
                </a:cubicBezTo>
                <a:cubicBezTo>
                  <a:pt x="3289" y="11294"/>
                  <a:pt x="3382" y="11084"/>
                  <a:pt x="3131" y="11076"/>
                </a:cubicBezTo>
                <a:cubicBezTo>
                  <a:pt x="3130" y="11078"/>
                  <a:pt x="3129" y="11080"/>
                  <a:pt x="3127" y="11082"/>
                </a:cubicBezTo>
                <a:cubicBezTo>
                  <a:pt x="3126" y="11083"/>
                  <a:pt x="3124" y="11083"/>
                  <a:pt x="3122" y="11084"/>
                </a:cubicBezTo>
                <a:cubicBezTo>
                  <a:pt x="3140" y="11157"/>
                  <a:pt x="3159" y="11230"/>
                  <a:pt x="3180" y="11319"/>
                </a:cubicBezTo>
                <a:cubicBezTo>
                  <a:pt x="3018" y="11370"/>
                  <a:pt x="2914" y="11515"/>
                  <a:pt x="2660" y="11515"/>
                </a:cubicBezTo>
                <a:cubicBezTo>
                  <a:pt x="2643" y="11515"/>
                  <a:pt x="2625" y="11514"/>
                  <a:pt x="2606" y="11513"/>
                </a:cubicBezTo>
                <a:cubicBezTo>
                  <a:pt x="2742" y="11412"/>
                  <a:pt x="2706" y="11241"/>
                  <a:pt x="2898" y="11241"/>
                </a:cubicBezTo>
                <a:cubicBezTo>
                  <a:pt x="2914" y="11241"/>
                  <a:pt x="2933" y="11243"/>
                  <a:pt x="2953" y="11245"/>
                </a:cubicBezTo>
                <a:cubicBezTo>
                  <a:pt x="2957" y="11245"/>
                  <a:pt x="2964" y="11154"/>
                  <a:pt x="2995" y="11122"/>
                </a:cubicBezTo>
                <a:cubicBezTo>
                  <a:pt x="3018" y="11097"/>
                  <a:pt x="3077" y="11094"/>
                  <a:pt x="3122" y="11084"/>
                </a:cubicBezTo>
                <a:cubicBezTo>
                  <a:pt x="3122" y="11082"/>
                  <a:pt x="3121" y="11078"/>
                  <a:pt x="3119" y="11076"/>
                </a:cubicBezTo>
                <a:lnTo>
                  <a:pt x="3131" y="11076"/>
                </a:lnTo>
                <a:cubicBezTo>
                  <a:pt x="3159" y="11029"/>
                  <a:pt x="3186" y="10979"/>
                  <a:pt x="3228" y="10905"/>
                </a:cubicBezTo>
                <a:cubicBezTo>
                  <a:pt x="3194" y="10874"/>
                  <a:pt x="3138" y="10822"/>
                  <a:pt x="3081" y="10770"/>
                </a:cubicBezTo>
                <a:cubicBezTo>
                  <a:pt x="3178" y="10701"/>
                  <a:pt x="3262" y="10642"/>
                  <a:pt x="3379" y="10560"/>
                </a:cubicBezTo>
                <a:cubicBezTo>
                  <a:pt x="3221" y="10491"/>
                  <a:pt x="3121" y="10446"/>
                  <a:pt x="2963" y="10377"/>
                </a:cubicBezTo>
                <a:cubicBezTo>
                  <a:pt x="3191" y="10331"/>
                  <a:pt x="3366" y="10295"/>
                  <a:pt x="3560" y="10255"/>
                </a:cubicBezTo>
                <a:cubicBezTo>
                  <a:pt x="3568" y="10193"/>
                  <a:pt x="3578" y="10115"/>
                  <a:pt x="3589" y="10038"/>
                </a:cubicBezTo>
                <a:close/>
                <a:moveTo>
                  <a:pt x="1297" y="11642"/>
                </a:moveTo>
                <a:cubicBezTo>
                  <a:pt x="1356" y="11642"/>
                  <a:pt x="1410" y="11671"/>
                  <a:pt x="1456" y="11740"/>
                </a:cubicBezTo>
                <a:cubicBezTo>
                  <a:pt x="1473" y="11765"/>
                  <a:pt x="1415" y="11855"/>
                  <a:pt x="1369" y="11871"/>
                </a:cubicBezTo>
                <a:cubicBezTo>
                  <a:pt x="1329" y="11886"/>
                  <a:pt x="1291" y="11894"/>
                  <a:pt x="1257" y="11894"/>
                </a:cubicBezTo>
                <a:cubicBezTo>
                  <a:pt x="1172" y="11894"/>
                  <a:pt x="1111" y="11844"/>
                  <a:pt x="1096" y="11724"/>
                </a:cubicBezTo>
                <a:cubicBezTo>
                  <a:pt x="1167" y="11673"/>
                  <a:pt x="1235" y="11642"/>
                  <a:pt x="1297" y="11642"/>
                </a:cubicBezTo>
                <a:close/>
                <a:moveTo>
                  <a:pt x="2154" y="11802"/>
                </a:moveTo>
                <a:cubicBezTo>
                  <a:pt x="2318" y="11844"/>
                  <a:pt x="2469" y="11896"/>
                  <a:pt x="2620" y="11934"/>
                </a:cubicBezTo>
                <a:cubicBezTo>
                  <a:pt x="2620" y="11950"/>
                  <a:pt x="2619" y="11979"/>
                  <a:pt x="2619" y="11995"/>
                </a:cubicBezTo>
                <a:cubicBezTo>
                  <a:pt x="2458" y="12012"/>
                  <a:pt x="2296" y="12031"/>
                  <a:pt x="2135" y="12049"/>
                </a:cubicBezTo>
                <a:cubicBezTo>
                  <a:pt x="2135" y="12050"/>
                  <a:pt x="2135" y="12051"/>
                  <a:pt x="2135" y="12052"/>
                </a:cubicBezTo>
                <a:cubicBezTo>
                  <a:pt x="2166" y="12144"/>
                  <a:pt x="2188" y="12235"/>
                  <a:pt x="2223" y="12337"/>
                </a:cubicBezTo>
                <a:cubicBezTo>
                  <a:pt x="2026" y="12270"/>
                  <a:pt x="2117" y="12148"/>
                  <a:pt x="2117" y="12055"/>
                </a:cubicBezTo>
                <a:lnTo>
                  <a:pt x="2117" y="12052"/>
                </a:lnTo>
                <a:cubicBezTo>
                  <a:pt x="2117" y="12051"/>
                  <a:pt x="2134" y="11997"/>
                  <a:pt x="2134" y="11997"/>
                </a:cubicBezTo>
                <a:lnTo>
                  <a:pt x="2135" y="11997"/>
                </a:lnTo>
                <a:cubicBezTo>
                  <a:pt x="2139" y="11997"/>
                  <a:pt x="2145" y="11892"/>
                  <a:pt x="2154" y="11802"/>
                </a:cubicBezTo>
                <a:close/>
                <a:moveTo>
                  <a:pt x="1594" y="12108"/>
                </a:moveTo>
                <a:lnTo>
                  <a:pt x="1594" y="12108"/>
                </a:lnTo>
                <a:cubicBezTo>
                  <a:pt x="1586" y="12200"/>
                  <a:pt x="1579" y="12273"/>
                  <a:pt x="1572" y="12346"/>
                </a:cubicBezTo>
                <a:cubicBezTo>
                  <a:pt x="1554" y="12353"/>
                  <a:pt x="1535" y="12359"/>
                  <a:pt x="1516" y="12366"/>
                </a:cubicBezTo>
                <a:cubicBezTo>
                  <a:pt x="1460" y="12295"/>
                  <a:pt x="1405" y="12222"/>
                  <a:pt x="1323" y="12117"/>
                </a:cubicBezTo>
                <a:cubicBezTo>
                  <a:pt x="1442" y="12114"/>
                  <a:pt x="1506" y="12110"/>
                  <a:pt x="1594" y="12108"/>
                </a:cubicBezTo>
                <a:close/>
                <a:moveTo>
                  <a:pt x="2371" y="12440"/>
                </a:moveTo>
                <a:cubicBezTo>
                  <a:pt x="2378" y="12540"/>
                  <a:pt x="2381" y="12646"/>
                  <a:pt x="2386" y="12646"/>
                </a:cubicBezTo>
                <a:lnTo>
                  <a:pt x="2109" y="12646"/>
                </a:lnTo>
                <a:cubicBezTo>
                  <a:pt x="2060" y="12431"/>
                  <a:pt x="2285" y="12548"/>
                  <a:pt x="2371" y="12440"/>
                </a:cubicBezTo>
                <a:close/>
                <a:moveTo>
                  <a:pt x="3337" y="11616"/>
                </a:moveTo>
                <a:cubicBezTo>
                  <a:pt x="3375" y="11616"/>
                  <a:pt x="3414" y="11627"/>
                  <a:pt x="3449" y="11656"/>
                </a:cubicBezTo>
                <a:cubicBezTo>
                  <a:pt x="3522" y="11713"/>
                  <a:pt x="3549" y="11821"/>
                  <a:pt x="3570" y="11909"/>
                </a:cubicBezTo>
                <a:cubicBezTo>
                  <a:pt x="3592" y="12005"/>
                  <a:pt x="3405" y="12112"/>
                  <a:pt x="3605" y="12194"/>
                </a:cubicBezTo>
                <a:cubicBezTo>
                  <a:pt x="3529" y="12259"/>
                  <a:pt x="3468" y="12322"/>
                  <a:pt x="3393" y="12372"/>
                </a:cubicBezTo>
                <a:cubicBezTo>
                  <a:pt x="3322" y="12419"/>
                  <a:pt x="3333" y="12443"/>
                  <a:pt x="3350" y="12522"/>
                </a:cubicBezTo>
                <a:cubicBezTo>
                  <a:pt x="3383" y="12687"/>
                  <a:pt x="3325" y="12864"/>
                  <a:pt x="3304" y="13038"/>
                </a:cubicBezTo>
                <a:cubicBezTo>
                  <a:pt x="3401" y="13071"/>
                  <a:pt x="3513" y="13107"/>
                  <a:pt x="3624" y="13145"/>
                </a:cubicBezTo>
                <a:lnTo>
                  <a:pt x="3592" y="13210"/>
                </a:lnTo>
                <a:cubicBezTo>
                  <a:pt x="3567" y="13206"/>
                  <a:pt x="3540" y="13205"/>
                  <a:pt x="3514" y="13205"/>
                </a:cubicBezTo>
                <a:cubicBezTo>
                  <a:pt x="3486" y="13205"/>
                  <a:pt x="3459" y="13206"/>
                  <a:pt x="3431" y="13206"/>
                </a:cubicBezTo>
                <a:cubicBezTo>
                  <a:pt x="3323" y="13206"/>
                  <a:pt x="3224" y="13190"/>
                  <a:pt x="3197" y="13032"/>
                </a:cubicBezTo>
                <a:cubicBezTo>
                  <a:pt x="3106" y="13065"/>
                  <a:pt x="3043" y="13087"/>
                  <a:pt x="2912" y="13133"/>
                </a:cubicBezTo>
                <a:cubicBezTo>
                  <a:pt x="2971" y="13034"/>
                  <a:pt x="2988" y="12970"/>
                  <a:pt x="3035" y="12931"/>
                </a:cubicBezTo>
                <a:cubicBezTo>
                  <a:pt x="3194" y="12801"/>
                  <a:pt x="3200" y="12801"/>
                  <a:pt x="3042" y="12646"/>
                </a:cubicBezTo>
                <a:cubicBezTo>
                  <a:pt x="2861" y="12629"/>
                  <a:pt x="2848" y="12521"/>
                  <a:pt x="2935" y="12439"/>
                </a:cubicBezTo>
                <a:cubicBezTo>
                  <a:pt x="3110" y="12274"/>
                  <a:pt x="3278" y="12115"/>
                  <a:pt x="3274" y="11876"/>
                </a:cubicBezTo>
                <a:lnTo>
                  <a:pt x="3274" y="11876"/>
                </a:lnTo>
                <a:cubicBezTo>
                  <a:pt x="3199" y="11883"/>
                  <a:pt x="3086" y="11896"/>
                  <a:pt x="2972" y="11907"/>
                </a:cubicBezTo>
                <a:cubicBezTo>
                  <a:pt x="2963" y="11890"/>
                  <a:pt x="2952" y="11873"/>
                  <a:pt x="2942" y="11855"/>
                </a:cubicBezTo>
                <a:cubicBezTo>
                  <a:pt x="3003" y="11805"/>
                  <a:pt x="3061" y="11750"/>
                  <a:pt x="3125" y="11703"/>
                </a:cubicBezTo>
                <a:cubicBezTo>
                  <a:pt x="3188" y="11657"/>
                  <a:pt x="3263" y="11616"/>
                  <a:pt x="3337" y="11616"/>
                </a:cubicBezTo>
                <a:close/>
                <a:moveTo>
                  <a:pt x="2772" y="13252"/>
                </a:moveTo>
                <a:cubicBezTo>
                  <a:pt x="2786" y="13288"/>
                  <a:pt x="2808" y="13324"/>
                  <a:pt x="2812" y="13361"/>
                </a:cubicBezTo>
                <a:cubicBezTo>
                  <a:pt x="2813" y="13380"/>
                  <a:pt x="2781" y="13419"/>
                  <a:pt x="2766" y="13419"/>
                </a:cubicBezTo>
                <a:cubicBezTo>
                  <a:pt x="2766" y="13419"/>
                  <a:pt x="2766" y="13419"/>
                  <a:pt x="2765" y="13419"/>
                </a:cubicBezTo>
                <a:cubicBezTo>
                  <a:pt x="2723" y="13418"/>
                  <a:pt x="2681" y="13400"/>
                  <a:pt x="2640" y="13389"/>
                </a:cubicBezTo>
                <a:cubicBezTo>
                  <a:pt x="2657" y="13356"/>
                  <a:pt x="2674" y="13325"/>
                  <a:pt x="2692" y="13294"/>
                </a:cubicBezTo>
                <a:cubicBezTo>
                  <a:pt x="2718" y="13279"/>
                  <a:pt x="2746" y="13265"/>
                  <a:pt x="2772" y="13252"/>
                </a:cubicBezTo>
                <a:close/>
                <a:moveTo>
                  <a:pt x="3137" y="13218"/>
                </a:moveTo>
                <a:cubicBezTo>
                  <a:pt x="3199" y="13247"/>
                  <a:pt x="3274" y="13273"/>
                  <a:pt x="3337" y="13311"/>
                </a:cubicBezTo>
                <a:cubicBezTo>
                  <a:pt x="3459" y="13385"/>
                  <a:pt x="3547" y="13466"/>
                  <a:pt x="3393" y="13582"/>
                </a:cubicBezTo>
                <a:cubicBezTo>
                  <a:pt x="3380" y="13592"/>
                  <a:pt x="3404" y="13634"/>
                  <a:pt x="3412" y="13663"/>
                </a:cubicBezTo>
                <a:cubicBezTo>
                  <a:pt x="3416" y="13662"/>
                  <a:pt x="3418" y="13661"/>
                  <a:pt x="3420" y="13660"/>
                </a:cubicBezTo>
                <a:lnTo>
                  <a:pt x="3425" y="13668"/>
                </a:lnTo>
                <a:cubicBezTo>
                  <a:pt x="3420" y="13668"/>
                  <a:pt x="3418" y="13667"/>
                  <a:pt x="3413" y="13665"/>
                </a:cubicBezTo>
                <a:cubicBezTo>
                  <a:pt x="3413" y="13664"/>
                  <a:pt x="3412" y="13664"/>
                  <a:pt x="3412" y="13663"/>
                </a:cubicBezTo>
                <a:cubicBezTo>
                  <a:pt x="3323" y="13704"/>
                  <a:pt x="3235" y="13745"/>
                  <a:pt x="3134" y="13791"/>
                </a:cubicBezTo>
                <a:cubicBezTo>
                  <a:pt x="3065" y="13682"/>
                  <a:pt x="3003" y="13582"/>
                  <a:pt x="2941" y="13483"/>
                </a:cubicBezTo>
                <a:lnTo>
                  <a:pt x="2923" y="13481"/>
                </a:lnTo>
                <a:cubicBezTo>
                  <a:pt x="2968" y="13404"/>
                  <a:pt x="3012" y="13325"/>
                  <a:pt x="3061" y="13250"/>
                </a:cubicBezTo>
                <a:cubicBezTo>
                  <a:pt x="3070" y="13237"/>
                  <a:pt x="3102" y="13232"/>
                  <a:pt x="3137" y="13218"/>
                </a:cubicBezTo>
                <a:close/>
                <a:moveTo>
                  <a:pt x="3425" y="13668"/>
                </a:moveTo>
                <a:lnTo>
                  <a:pt x="3425" y="13668"/>
                </a:lnTo>
                <a:cubicBezTo>
                  <a:pt x="3634" y="13712"/>
                  <a:pt x="3634" y="13716"/>
                  <a:pt x="3549" y="13943"/>
                </a:cubicBezTo>
                <a:cubicBezTo>
                  <a:pt x="3503" y="13843"/>
                  <a:pt x="3464" y="13755"/>
                  <a:pt x="3425" y="13668"/>
                </a:cubicBezTo>
                <a:close/>
                <a:moveTo>
                  <a:pt x="4584" y="14222"/>
                </a:moveTo>
                <a:lnTo>
                  <a:pt x="4584" y="14222"/>
                </a:lnTo>
                <a:cubicBezTo>
                  <a:pt x="4574" y="14385"/>
                  <a:pt x="4248" y="14468"/>
                  <a:pt x="4469" y="14685"/>
                </a:cubicBezTo>
                <a:cubicBezTo>
                  <a:pt x="4046" y="14678"/>
                  <a:pt x="4399" y="14372"/>
                  <a:pt x="4111" y="14331"/>
                </a:cubicBezTo>
                <a:cubicBezTo>
                  <a:pt x="4294" y="14288"/>
                  <a:pt x="4428" y="14258"/>
                  <a:pt x="4584" y="14222"/>
                </a:cubicBezTo>
                <a:close/>
                <a:moveTo>
                  <a:pt x="1629" y="14504"/>
                </a:moveTo>
                <a:lnTo>
                  <a:pt x="1629" y="14504"/>
                </a:lnTo>
                <a:cubicBezTo>
                  <a:pt x="1693" y="14609"/>
                  <a:pt x="1788" y="14732"/>
                  <a:pt x="1516" y="14747"/>
                </a:cubicBezTo>
                <a:cubicBezTo>
                  <a:pt x="1558" y="14654"/>
                  <a:pt x="1594" y="14580"/>
                  <a:pt x="1629" y="14504"/>
                </a:cubicBezTo>
                <a:close/>
                <a:moveTo>
                  <a:pt x="2478" y="14605"/>
                </a:moveTo>
                <a:lnTo>
                  <a:pt x="2478" y="14605"/>
                </a:lnTo>
                <a:cubicBezTo>
                  <a:pt x="2617" y="14651"/>
                  <a:pt x="2681" y="14673"/>
                  <a:pt x="2746" y="14694"/>
                </a:cubicBezTo>
                <a:lnTo>
                  <a:pt x="2740" y="14741"/>
                </a:lnTo>
                <a:cubicBezTo>
                  <a:pt x="2707" y="14743"/>
                  <a:pt x="2670" y="14752"/>
                  <a:pt x="2637" y="14752"/>
                </a:cubicBezTo>
                <a:cubicBezTo>
                  <a:pt x="2624" y="14752"/>
                  <a:pt x="2613" y="14750"/>
                  <a:pt x="2602" y="14747"/>
                </a:cubicBezTo>
                <a:cubicBezTo>
                  <a:pt x="2568" y="14735"/>
                  <a:pt x="2551" y="14692"/>
                  <a:pt x="2478" y="14605"/>
                </a:cubicBezTo>
                <a:close/>
                <a:moveTo>
                  <a:pt x="1181" y="14780"/>
                </a:moveTo>
                <a:cubicBezTo>
                  <a:pt x="1231" y="14851"/>
                  <a:pt x="1378" y="14926"/>
                  <a:pt x="1170" y="15010"/>
                </a:cubicBezTo>
                <a:cubicBezTo>
                  <a:pt x="1174" y="14916"/>
                  <a:pt x="1178" y="14848"/>
                  <a:pt x="1181" y="14780"/>
                </a:cubicBezTo>
                <a:close/>
                <a:moveTo>
                  <a:pt x="1601" y="15065"/>
                </a:moveTo>
                <a:cubicBezTo>
                  <a:pt x="1620" y="15085"/>
                  <a:pt x="1656" y="15103"/>
                  <a:pt x="1656" y="15122"/>
                </a:cubicBezTo>
                <a:cubicBezTo>
                  <a:pt x="1656" y="15153"/>
                  <a:pt x="1633" y="15183"/>
                  <a:pt x="1612" y="15229"/>
                </a:cubicBezTo>
                <a:cubicBezTo>
                  <a:pt x="1566" y="15198"/>
                  <a:pt x="1518" y="15172"/>
                  <a:pt x="1521" y="15167"/>
                </a:cubicBezTo>
                <a:cubicBezTo>
                  <a:pt x="1541" y="15131"/>
                  <a:pt x="1573" y="15099"/>
                  <a:pt x="1601" y="15065"/>
                </a:cubicBezTo>
                <a:close/>
                <a:moveTo>
                  <a:pt x="4561" y="15341"/>
                </a:moveTo>
                <a:cubicBezTo>
                  <a:pt x="4566" y="15431"/>
                  <a:pt x="4570" y="15488"/>
                  <a:pt x="4576" y="15575"/>
                </a:cubicBezTo>
                <a:cubicBezTo>
                  <a:pt x="4473" y="15563"/>
                  <a:pt x="4391" y="15555"/>
                  <a:pt x="4222" y="15537"/>
                </a:cubicBezTo>
                <a:cubicBezTo>
                  <a:pt x="4373" y="15449"/>
                  <a:pt x="4453" y="15403"/>
                  <a:pt x="4561" y="15341"/>
                </a:cubicBezTo>
                <a:close/>
                <a:moveTo>
                  <a:pt x="1461" y="15570"/>
                </a:moveTo>
                <a:cubicBezTo>
                  <a:pt x="1510" y="15574"/>
                  <a:pt x="1567" y="15567"/>
                  <a:pt x="1603" y="15586"/>
                </a:cubicBezTo>
                <a:cubicBezTo>
                  <a:pt x="1632" y="15602"/>
                  <a:pt x="1635" y="15651"/>
                  <a:pt x="1650" y="15685"/>
                </a:cubicBezTo>
                <a:cubicBezTo>
                  <a:pt x="1634" y="15695"/>
                  <a:pt x="1618" y="15704"/>
                  <a:pt x="1601" y="15713"/>
                </a:cubicBezTo>
                <a:cubicBezTo>
                  <a:pt x="1548" y="15680"/>
                  <a:pt x="1495" y="15646"/>
                  <a:pt x="1442" y="15613"/>
                </a:cubicBezTo>
                <a:cubicBezTo>
                  <a:pt x="1448" y="15598"/>
                  <a:pt x="1454" y="15584"/>
                  <a:pt x="1461" y="15570"/>
                </a:cubicBezTo>
                <a:close/>
                <a:moveTo>
                  <a:pt x="1793" y="15894"/>
                </a:moveTo>
                <a:cubicBezTo>
                  <a:pt x="1829" y="15945"/>
                  <a:pt x="1866" y="15994"/>
                  <a:pt x="1918" y="16067"/>
                </a:cubicBezTo>
                <a:cubicBezTo>
                  <a:pt x="1900" y="16068"/>
                  <a:pt x="1884" y="16069"/>
                  <a:pt x="1869" y="16069"/>
                </a:cubicBezTo>
                <a:cubicBezTo>
                  <a:pt x="1718" y="16069"/>
                  <a:pt x="1687" y="16020"/>
                  <a:pt x="1793" y="15894"/>
                </a:cubicBezTo>
                <a:close/>
                <a:moveTo>
                  <a:pt x="2488" y="15939"/>
                </a:moveTo>
                <a:cubicBezTo>
                  <a:pt x="2509" y="15946"/>
                  <a:pt x="2531" y="15952"/>
                  <a:pt x="2552" y="15958"/>
                </a:cubicBezTo>
                <a:cubicBezTo>
                  <a:pt x="2541" y="16049"/>
                  <a:pt x="2530" y="16140"/>
                  <a:pt x="2518" y="16238"/>
                </a:cubicBezTo>
                <a:cubicBezTo>
                  <a:pt x="2464" y="16187"/>
                  <a:pt x="2421" y="16144"/>
                  <a:pt x="2371" y="16097"/>
                </a:cubicBezTo>
                <a:cubicBezTo>
                  <a:pt x="2408" y="16046"/>
                  <a:pt x="2448" y="15993"/>
                  <a:pt x="2488" y="15939"/>
                </a:cubicBezTo>
                <a:close/>
                <a:moveTo>
                  <a:pt x="4178" y="16033"/>
                </a:moveTo>
                <a:cubicBezTo>
                  <a:pt x="4238" y="16150"/>
                  <a:pt x="4299" y="16212"/>
                  <a:pt x="4380" y="16429"/>
                </a:cubicBezTo>
                <a:lnTo>
                  <a:pt x="4113" y="16429"/>
                </a:lnTo>
                <a:cubicBezTo>
                  <a:pt x="4099" y="16429"/>
                  <a:pt x="4084" y="16405"/>
                  <a:pt x="4084" y="16399"/>
                </a:cubicBezTo>
                <a:cubicBezTo>
                  <a:pt x="4097" y="16280"/>
                  <a:pt x="4112" y="16165"/>
                  <a:pt x="4178" y="16033"/>
                </a:cubicBezTo>
                <a:close/>
                <a:moveTo>
                  <a:pt x="1871" y="16337"/>
                </a:moveTo>
                <a:cubicBezTo>
                  <a:pt x="1891" y="16354"/>
                  <a:pt x="1913" y="16373"/>
                  <a:pt x="1934" y="16390"/>
                </a:cubicBezTo>
                <a:cubicBezTo>
                  <a:pt x="1891" y="16426"/>
                  <a:pt x="1849" y="16463"/>
                  <a:pt x="1803" y="16495"/>
                </a:cubicBezTo>
                <a:cubicBezTo>
                  <a:pt x="1803" y="16495"/>
                  <a:pt x="1802" y="16495"/>
                  <a:pt x="1802" y="16495"/>
                </a:cubicBezTo>
                <a:cubicBezTo>
                  <a:pt x="1797" y="16495"/>
                  <a:pt x="1758" y="16463"/>
                  <a:pt x="1736" y="16446"/>
                </a:cubicBezTo>
                <a:cubicBezTo>
                  <a:pt x="1781" y="16410"/>
                  <a:pt x="1826" y="16374"/>
                  <a:pt x="1871" y="16337"/>
                </a:cubicBezTo>
                <a:close/>
                <a:moveTo>
                  <a:pt x="1380" y="16023"/>
                </a:moveTo>
                <a:lnTo>
                  <a:pt x="1380" y="16023"/>
                </a:lnTo>
                <a:cubicBezTo>
                  <a:pt x="1149" y="16096"/>
                  <a:pt x="1139" y="16180"/>
                  <a:pt x="1210" y="16278"/>
                </a:cubicBezTo>
                <a:cubicBezTo>
                  <a:pt x="1227" y="16374"/>
                  <a:pt x="1243" y="16470"/>
                  <a:pt x="1264" y="16587"/>
                </a:cubicBezTo>
                <a:cubicBezTo>
                  <a:pt x="1315" y="16582"/>
                  <a:pt x="1380" y="16577"/>
                  <a:pt x="1474" y="16568"/>
                </a:cubicBezTo>
                <a:lnTo>
                  <a:pt x="1474" y="16568"/>
                </a:lnTo>
                <a:cubicBezTo>
                  <a:pt x="1458" y="16626"/>
                  <a:pt x="1444" y="16677"/>
                  <a:pt x="1424" y="16745"/>
                </a:cubicBezTo>
                <a:cubicBezTo>
                  <a:pt x="1316" y="16719"/>
                  <a:pt x="1227" y="16695"/>
                  <a:pt x="1092" y="16662"/>
                </a:cubicBezTo>
                <a:cubicBezTo>
                  <a:pt x="1114" y="16547"/>
                  <a:pt x="1136" y="16429"/>
                  <a:pt x="1159" y="16312"/>
                </a:cubicBezTo>
                <a:cubicBezTo>
                  <a:pt x="1020" y="16106"/>
                  <a:pt x="1043" y="16052"/>
                  <a:pt x="1380" y="16023"/>
                </a:cubicBezTo>
                <a:close/>
                <a:moveTo>
                  <a:pt x="2346" y="16684"/>
                </a:moveTo>
                <a:cubicBezTo>
                  <a:pt x="2624" y="16684"/>
                  <a:pt x="2399" y="16817"/>
                  <a:pt x="2416" y="16881"/>
                </a:cubicBezTo>
                <a:cubicBezTo>
                  <a:pt x="2394" y="16820"/>
                  <a:pt x="2371" y="16759"/>
                  <a:pt x="2342" y="16684"/>
                </a:cubicBezTo>
                <a:cubicBezTo>
                  <a:pt x="2343" y="16684"/>
                  <a:pt x="2345" y="16684"/>
                  <a:pt x="2346" y="16684"/>
                </a:cubicBezTo>
                <a:close/>
                <a:moveTo>
                  <a:pt x="1827" y="16813"/>
                </a:moveTo>
                <a:cubicBezTo>
                  <a:pt x="1845" y="16813"/>
                  <a:pt x="1876" y="16836"/>
                  <a:pt x="1923" y="16858"/>
                </a:cubicBezTo>
                <a:cubicBezTo>
                  <a:pt x="1872" y="16893"/>
                  <a:pt x="1841" y="16915"/>
                  <a:pt x="1811" y="16936"/>
                </a:cubicBezTo>
                <a:cubicBezTo>
                  <a:pt x="1791" y="16916"/>
                  <a:pt x="1755" y="16893"/>
                  <a:pt x="1759" y="16874"/>
                </a:cubicBezTo>
                <a:cubicBezTo>
                  <a:pt x="1762" y="16852"/>
                  <a:pt x="1793" y="16825"/>
                  <a:pt x="1822" y="16814"/>
                </a:cubicBezTo>
                <a:cubicBezTo>
                  <a:pt x="1824" y="16814"/>
                  <a:pt x="1826" y="16813"/>
                  <a:pt x="1827" y="16813"/>
                </a:cubicBezTo>
                <a:close/>
                <a:moveTo>
                  <a:pt x="1501" y="16964"/>
                </a:moveTo>
                <a:cubicBezTo>
                  <a:pt x="1550" y="17076"/>
                  <a:pt x="1573" y="17127"/>
                  <a:pt x="1596" y="17177"/>
                </a:cubicBezTo>
                <a:cubicBezTo>
                  <a:pt x="1581" y="17186"/>
                  <a:pt x="1567" y="17195"/>
                  <a:pt x="1552" y="17203"/>
                </a:cubicBezTo>
                <a:cubicBezTo>
                  <a:pt x="1517" y="17176"/>
                  <a:pt x="1468" y="17154"/>
                  <a:pt x="1450" y="17122"/>
                </a:cubicBezTo>
                <a:cubicBezTo>
                  <a:pt x="1438" y="17099"/>
                  <a:pt x="1467" y="17061"/>
                  <a:pt x="1501" y="16964"/>
                </a:cubicBezTo>
                <a:close/>
                <a:moveTo>
                  <a:pt x="4231" y="16934"/>
                </a:moveTo>
                <a:cubicBezTo>
                  <a:pt x="4345" y="16960"/>
                  <a:pt x="4438" y="16980"/>
                  <a:pt x="4587" y="17014"/>
                </a:cubicBezTo>
                <a:cubicBezTo>
                  <a:pt x="4406" y="17091"/>
                  <a:pt x="4272" y="17147"/>
                  <a:pt x="4139" y="17205"/>
                </a:cubicBezTo>
                <a:cubicBezTo>
                  <a:pt x="4117" y="17189"/>
                  <a:pt x="4096" y="17173"/>
                  <a:pt x="4075" y="17157"/>
                </a:cubicBezTo>
                <a:cubicBezTo>
                  <a:pt x="4125" y="17085"/>
                  <a:pt x="4174" y="17014"/>
                  <a:pt x="4231" y="16934"/>
                </a:cubicBezTo>
                <a:close/>
                <a:moveTo>
                  <a:pt x="2768" y="13813"/>
                </a:moveTo>
                <a:cubicBezTo>
                  <a:pt x="3027" y="13873"/>
                  <a:pt x="3261" y="13946"/>
                  <a:pt x="3471" y="14061"/>
                </a:cubicBezTo>
                <a:cubicBezTo>
                  <a:pt x="3463" y="14086"/>
                  <a:pt x="3455" y="14113"/>
                  <a:pt x="3447" y="14138"/>
                </a:cubicBezTo>
                <a:cubicBezTo>
                  <a:pt x="3355" y="14130"/>
                  <a:pt x="3263" y="14122"/>
                  <a:pt x="3159" y="14113"/>
                </a:cubicBezTo>
                <a:lnTo>
                  <a:pt x="3159" y="14113"/>
                </a:lnTo>
                <a:cubicBezTo>
                  <a:pt x="3071" y="14160"/>
                  <a:pt x="3127" y="14315"/>
                  <a:pt x="3327" y="14494"/>
                </a:cubicBezTo>
                <a:cubicBezTo>
                  <a:pt x="3396" y="14458"/>
                  <a:pt x="3468" y="14420"/>
                  <a:pt x="3617" y="14341"/>
                </a:cubicBezTo>
                <a:lnTo>
                  <a:pt x="3617" y="14341"/>
                </a:lnTo>
                <a:cubicBezTo>
                  <a:pt x="3574" y="14477"/>
                  <a:pt x="3572" y="14590"/>
                  <a:pt x="3524" y="14606"/>
                </a:cubicBezTo>
                <a:cubicBezTo>
                  <a:pt x="3323" y="14673"/>
                  <a:pt x="3356" y="14829"/>
                  <a:pt x="3288" y="14956"/>
                </a:cubicBezTo>
                <a:cubicBezTo>
                  <a:pt x="3337" y="15042"/>
                  <a:pt x="3629" y="14957"/>
                  <a:pt x="3521" y="15171"/>
                </a:cubicBezTo>
                <a:cubicBezTo>
                  <a:pt x="3442" y="15155"/>
                  <a:pt x="3364" y="15138"/>
                  <a:pt x="3276" y="15118"/>
                </a:cubicBezTo>
                <a:cubicBezTo>
                  <a:pt x="3232" y="15312"/>
                  <a:pt x="3124" y="15491"/>
                  <a:pt x="3251" y="15679"/>
                </a:cubicBezTo>
                <a:cubicBezTo>
                  <a:pt x="3259" y="15680"/>
                  <a:pt x="3266" y="15680"/>
                  <a:pt x="3273" y="15680"/>
                </a:cubicBezTo>
                <a:cubicBezTo>
                  <a:pt x="3404" y="15680"/>
                  <a:pt x="3345" y="15467"/>
                  <a:pt x="3481" y="15467"/>
                </a:cubicBezTo>
                <a:cubicBezTo>
                  <a:pt x="3513" y="15467"/>
                  <a:pt x="3556" y="15479"/>
                  <a:pt x="3614" y="15508"/>
                </a:cubicBezTo>
                <a:cubicBezTo>
                  <a:pt x="3597" y="15596"/>
                  <a:pt x="3574" y="15705"/>
                  <a:pt x="3552" y="15817"/>
                </a:cubicBezTo>
                <a:cubicBezTo>
                  <a:pt x="3477" y="15811"/>
                  <a:pt x="3420" y="15808"/>
                  <a:pt x="3352" y="15803"/>
                </a:cubicBezTo>
                <a:lnTo>
                  <a:pt x="3352" y="15803"/>
                </a:lnTo>
                <a:cubicBezTo>
                  <a:pt x="3380" y="15947"/>
                  <a:pt x="3406" y="16083"/>
                  <a:pt x="3434" y="16227"/>
                </a:cubicBezTo>
                <a:cubicBezTo>
                  <a:pt x="3483" y="16201"/>
                  <a:pt x="3528" y="16175"/>
                  <a:pt x="3574" y="16150"/>
                </a:cubicBezTo>
                <a:cubicBezTo>
                  <a:pt x="3587" y="16167"/>
                  <a:pt x="3609" y="16182"/>
                  <a:pt x="3608" y="16197"/>
                </a:cubicBezTo>
                <a:cubicBezTo>
                  <a:pt x="3599" y="16286"/>
                  <a:pt x="3590" y="16376"/>
                  <a:pt x="3569" y="16465"/>
                </a:cubicBezTo>
                <a:cubicBezTo>
                  <a:pt x="3553" y="16534"/>
                  <a:pt x="3463" y="16597"/>
                  <a:pt x="3578" y="16670"/>
                </a:cubicBezTo>
                <a:cubicBezTo>
                  <a:pt x="3602" y="16685"/>
                  <a:pt x="3592" y="16770"/>
                  <a:pt x="3563" y="16805"/>
                </a:cubicBezTo>
                <a:cubicBezTo>
                  <a:pt x="3406" y="16999"/>
                  <a:pt x="3326" y="17203"/>
                  <a:pt x="3386" y="17437"/>
                </a:cubicBezTo>
                <a:cubicBezTo>
                  <a:pt x="3389" y="17448"/>
                  <a:pt x="3358" y="17467"/>
                  <a:pt x="3326" y="17501"/>
                </a:cubicBezTo>
                <a:cubicBezTo>
                  <a:pt x="3199" y="17456"/>
                  <a:pt x="3018" y="17468"/>
                  <a:pt x="3047" y="17274"/>
                </a:cubicBezTo>
                <a:cubicBezTo>
                  <a:pt x="2803" y="17233"/>
                  <a:pt x="2883" y="17053"/>
                  <a:pt x="2822" y="16932"/>
                </a:cubicBezTo>
                <a:cubicBezTo>
                  <a:pt x="2723" y="16735"/>
                  <a:pt x="2762" y="16577"/>
                  <a:pt x="2976" y="16444"/>
                </a:cubicBezTo>
                <a:cubicBezTo>
                  <a:pt x="2816" y="16182"/>
                  <a:pt x="2806" y="15931"/>
                  <a:pt x="3011" y="15673"/>
                </a:cubicBezTo>
                <a:cubicBezTo>
                  <a:pt x="2950" y="15606"/>
                  <a:pt x="2880" y="15528"/>
                  <a:pt x="2808" y="15450"/>
                </a:cubicBezTo>
                <a:cubicBezTo>
                  <a:pt x="2773" y="15390"/>
                  <a:pt x="2739" y="15332"/>
                  <a:pt x="2704" y="15272"/>
                </a:cubicBezTo>
                <a:cubicBezTo>
                  <a:pt x="2724" y="15266"/>
                  <a:pt x="2742" y="15260"/>
                  <a:pt x="2762" y="15255"/>
                </a:cubicBezTo>
                <a:cubicBezTo>
                  <a:pt x="2778" y="15321"/>
                  <a:pt x="2794" y="15387"/>
                  <a:pt x="2812" y="15451"/>
                </a:cubicBezTo>
                <a:cubicBezTo>
                  <a:pt x="2905" y="15342"/>
                  <a:pt x="2999" y="15232"/>
                  <a:pt x="3109" y="15104"/>
                </a:cubicBezTo>
                <a:cubicBezTo>
                  <a:pt x="2938" y="14963"/>
                  <a:pt x="2883" y="14801"/>
                  <a:pt x="3017" y="14606"/>
                </a:cubicBezTo>
                <a:cubicBezTo>
                  <a:pt x="3052" y="14553"/>
                  <a:pt x="3023" y="14456"/>
                  <a:pt x="2993" y="14388"/>
                </a:cubicBezTo>
                <a:cubicBezTo>
                  <a:pt x="2923" y="14232"/>
                  <a:pt x="2835" y="14081"/>
                  <a:pt x="2760" y="13925"/>
                </a:cubicBezTo>
                <a:cubicBezTo>
                  <a:pt x="2748" y="13901"/>
                  <a:pt x="2763" y="13867"/>
                  <a:pt x="2768" y="13813"/>
                </a:cubicBezTo>
                <a:close/>
                <a:moveTo>
                  <a:pt x="946" y="17369"/>
                </a:moveTo>
                <a:cubicBezTo>
                  <a:pt x="1196" y="17391"/>
                  <a:pt x="1171" y="17538"/>
                  <a:pt x="1178" y="17669"/>
                </a:cubicBezTo>
                <a:cubicBezTo>
                  <a:pt x="928" y="17636"/>
                  <a:pt x="1057" y="17458"/>
                  <a:pt x="946" y="17369"/>
                </a:cubicBezTo>
                <a:close/>
                <a:moveTo>
                  <a:pt x="1469" y="17456"/>
                </a:moveTo>
                <a:cubicBezTo>
                  <a:pt x="1482" y="17556"/>
                  <a:pt x="1493" y="17634"/>
                  <a:pt x="1506" y="17747"/>
                </a:cubicBezTo>
                <a:cubicBezTo>
                  <a:pt x="1421" y="17655"/>
                  <a:pt x="1365" y="17593"/>
                  <a:pt x="1298" y="17520"/>
                </a:cubicBezTo>
                <a:cubicBezTo>
                  <a:pt x="1356" y="17498"/>
                  <a:pt x="1397" y="17483"/>
                  <a:pt x="1469" y="17456"/>
                </a:cubicBezTo>
                <a:close/>
                <a:moveTo>
                  <a:pt x="1776" y="18325"/>
                </a:moveTo>
                <a:cubicBezTo>
                  <a:pt x="1785" y="18389"/>
                  <a:pt x="1793" y="18454"/>
                  <a:pt x="1805" y="18539"/>
                </a:cubicBezTo>
                <a:cubicBezTo>
                  <a:pt x="1689" y="18450"/>
                  <a:pt x="1689" y="18450"/>
                  <a:pt x="1776" y="18325"/>
                </a:cubicBezTo>
                <a:close/>
                <a:moveTo>
                  <a:pt x="4250" y="18229"/>
                </a:moveTo>
                <a:lnTo>
                  <a:pt x="4250" y="18229"/>
                </a:lnTo>
                <a:cubicBezTo>
                  <a:pt x="4493" y="18322"/>
                  <a:pt x="4415" y="18484"/>
                  <a:pt x="4463" y="18621"/>
                </a:cubicBezTo>
                <a:cubicBezTo>
                  <a:pt x="4128" y="18621"/>
                  <a:pt x="4092" y="18549"/>
                  <a:pt x="4250" y="18229"/>
                </a:cubicBezTo>
                <a:close/>
                <a:moveTo>
                  <a:pt x="454" y="18578"/>
                </a:moveTo>
                <a:cubicBezTo>
                  <a:pt x="481" y="18629"/>
                  <a:pt x="509" y="18681"/>
                  <a:pt x="537" y="18733"/>
                </a:cubicBezTo>
                <a:cubicBezTo>
                  <a:pt x="512" y="18742"/>
                  <a:pt x="487" y="18752"/>
                  <a:pt x="462" y="18763"/>
                </a:cubicBezTo>
                <a:cubicBezTo>
                  <a:pt x="408" y="18733"/>
                  <a:pt x="355" y="18702"/>
                  <a:pt x="267" y="18651"/>
                </a:cubicBezTo>
                <a:cubicBezTo>
                  <a:pt x="346" y="18620"/>
                  <a:pt x="399" y="18599"/>
                  <a:pt x="454" y="18578"/>
                </a:cubicBezTo>
                <a:close/>
                <a:moveTo>
                  <a:pt x="4370" y="18929"/>
                </a:moveTo>
                <a:cubicBezTo>
                  <a:pt x="4387" y="18929"/>
                  <a:pt x="4438" y="18972"/>
                  <a:pt x="4434" y="18977"/>
                </a:cubicBezTo>
                <a:cubicBezTo>
                  <a:pt x="4411" y="19016"/>
                  <a:pt x="4375" y="19051"/>
                  <a:pt x="4343" y="19088"/>
                </a:cubicBezTo>
                <a:cubicBezTo>
                  <a:pt x="4307" y="19066"/>
                  <a:pt x="4270" y="19044"/>
                  <a:pt x="4204" y="19005"/>
                </a:cubicBezTo>
                <a:cubicBezTo>
                  <a:pt x="4276" y="18970"/>
                  <a:pt x="4320" y="18942"/>
                  <a:pt x="4368" y="18929"/>
                </a:cubicBezTo>
                <a:cubicBezTo>
                  <a:pt x="4369" y="18929"/>
                  <a:pt x="4369" y="18929"/>
                  <a:pt x="4370" y="18929"/>
                </a:cubicBezTo>
                <a:close/>
                <a:moveTo>
                  <a:pt x="1828" y="18976"/>
                </a:moveTo>
                <a:cubicBezTo>
                  <a:pt x="1873" y="18976"/>
                  <a:pt x="1940" y="18998"/>
                  <a:pt x="2041" y="19037"/>
                </a:cubicBezTo>
                <a:cubicBezTo>
                  <a:pt x="1949" y="19079"/>
                  <a:pt x="1852" y="19124"/>
                  <a:pt x="1755" y="19169"/>
                </a:cubicBezTo>
                <a:cubicBezTo>
                  <a:pt x="1746" y="19033"/>
                  <a:pt x="1757" y="18976"/>
                  <a:pt x="1828" y="18976"/>
                </a:cubicBezTo>
                <a:close/>
                <a:moveTo>
                  <a:pt x="4339" y="19402"/>
                </a:moveTo>
                <a:cubicBezTo>
                  <a:pt x="4338" y="19402"/>
                  <a:pt x="4338" y="19402"/>
                  <a:pt x="4339" y="19402"/>
                </a:cubicBezTo>
                <a:cubicBezTo>
                  <a:pt x="4339" y="19402"/>
                  <a:pt x="4339" y="19402"/>
                  <a:pt x="4339" y="19402"/>
                </a:cubicBezTo>
                <a:close/>
                <a:moveTo>
                  <a:pt x="4315" y="19399"/>
                </a:moveTo>
                <a:cubicBezTo>
                  <a:pt x="4322" y="19399"/>
                  <a:pt x="4330" y="19399"/>
                  <a:pt x="4338" y="19400"/>
                </a:cubicBezTo>
                <a:cubicBezTo>
                  <a:pt x="4338" y="19400"/>
                  <a:pt x="4339" y="19401"/>
                  <a:pt x="4339" y="19402"/>
                </a:cubicBezTo>
                <a:lnTo>
                  <a:pt x="4339" y="19402"/>
                </a:lnTo>
                <a:cubicBezTo>
                  <a:pt x="4342" y="19401"/>
                  <a:pt x="4348" y="19401"/>
                  <a:pt x="4348" y="19400"/>
                </a:cubicBezTo>
                <a:lnTo>
                  <a:pt x="4348" y="19722"/>
                </a:lnTo>
                <a:cubicBezTo>
                  <a:pt x="4318" y="19726"/>
                  <a:pt x="4292" y="19728"/>
                  <a:pt x="4270" y="19728"/>
                </a:cubicBezTo>
                <a:cubicBezTo>
                  <a:pt x="4103" y="19728"/>
                  <a:pt x="4167" y="19625"/>
                  <a:pt x="4169" y="19561"/>
                </a:cubicBezTo>
                <a:cubicBezTo>
                  <a:pt x="4172" y="19494"/>
                  <a:pt x="4209" y="19399"/>
                  <a:pt x="4315" y="19399"/>
                </a:cubicBezTo>
                <a:close/>
                <a:moveTo>
                  <a:pt x="4686" y="19607"/>
                </a:moveTo>
                <a:cubicBezTo>
                  <a:pt x="4739" y="19641"/>
                  <a:pt x="4793" y="19677"/>
                  <a:pt x="4847" y="19712"/>
                </a:cubicBezTo>
                <a:cubicBezTo>
                  <a:pt x="4833" y="19728"/>
                  <a:pt x="4819" y="19745"/>
                  <a:pt x="4805" y="19761"/>
                </a:cubicBezTo>
                <a:cubicBezTo>
                  <a:pt x="4745" y="19732"/>
                  <a:pt x="4686" y="19702"/>
                  <a:pt x="4626" y="19672"/>
                </a:cubicBezTo>
                <a:cubicBezTo>
                  <a:pt x="4646" y="19651"/>
                  <a:pt x="4667" y="19629"/>
                  <a:pt x="4686" y="19607"/>
                </a:cubicBezTo>
                <a:close/>
                <a:moveTo>
                  <a:pt x="2550" y="19752"/>
                </a:moveTo>
                <a:cubicBezTo>
                  <a:pt x="2560" y="19767"/>
                  <a:pt x="2572" y="19781"/>
                  <a:pt x="2582" y="19796"/>
                </a:cubicBezTo>
                <a:cubicBezTo>
                  <a:pt x="2539" y="19824"/>
                  <a:pt x="2498" y="19850"/>
                  <a:pt x="2455" y="19877"/>
                </a:cubicBezTo>
                <a:cubicBezTo>
                  <a:pt x="2438" y="19855"/>
                  <a:pt x="2421" y="19833"/>
                  <a:pt x="2403" y="19810"/>
                </a:cubicBezTo>
                <a:cubicBezTo>
                  <a:pt x="2452" y="19791"/>
                  <a:pt x="2501" y="19772"/>
                  <a:pt x="2550" y="19752"/>
                </a:cubicBezTo>
                <a:close/>
                <a:moveTo>
                  <a:pt x="2452" y="17369"/>
                </a:moveTo>
                <a:cubicBezTo>
                  <a:pt x="2469" y="17549"/>
                  <a:pt x="2353" y="17723"/>
                  <a:pt x="2611" y="17772"/>
                </a:cubicBezTo>
                <a:cubicBezTo>
                  <a:pt x="2690" y="17718"/>
                  <a:pt x="2763" y="17633"/>
                  <a:pt x="2858" y="17610"/>
                </a:cubicBezTo>
                <a:cubicBezTo>
                  <a:pt x="2920" y="17595"/>
                  <a:pt x="2993" y="17584"/>
                  <a:pt x="3063" y="17584"/>
                </a:cubicBezTo>
                <a:cubicBezTo>
                  <a:pt x="3125" y="17584"/>
                  <a:pt x="3186" y="17593"/>
                  <a:pt x="3235" y="17612"/>
                </a:cubicBezTo>
                <a:cubicBezTo>
                  <a:pt x="3327" y="17648"/>
                  <a:pt x="3355" y="17753"/>
                  <a:pt x="3305" y="17873"/>
                </a:cubicBezTo>
                <a:cubicBezTo>
                  <a:pt x="3266" y="17966"/>
                  <a:pt x="3336" y="18091"/>
                  <a:pt x="3420" y="18208"/>
                </a:cubicBezTo>
                <a:cubicBezTo>
                  <a:pt x="3465" y="18103"/>
                  <a:pt x="3511" y="17998"/>
                  <a:pt x="3556" y="17893"/>
                </a:cubicBezTo>
                <a:lnTo>
                  <a:pt x="3556" y="17893"/>
                </a:lnTo>
                <a:cubicBezTo>
                  <a:pt x="3673" y="18139"/>
                  <a:pt x="3604" y="18326"/>
                  <a:pt x="3314" y="18536"/>
                </a:cubicBezTo>
                <a:cubicBezTo>
                  <a:pt x="3444" y="18650"/>
                  <a:pt x="3459" y="18764"/>
                  <a:pt x="3311" y="18875"/>
                </a:cubicBezTo>
                <a:cubicBezTo>
                  <a:pt x="3468" y="19018"/>
                  <a:pt x="3350" y="19181"/>
                  <a:pt x="3366" y="19347"/>
                </a:cubicBezTo>
                <a:cubicBezTo>
                  <a:pt x="3427" y="19377"/>
                  <a:pt x="3495" y="19411"/>
                  <a:pt x="3574" y="19449"/>
                </a:cubicBezTo>
                <a:cubicBezTo>
                  <a:pt x="3408" y="19569"/>
                  <a:pt x="3622" y="19765"/>
                  <a:pt x="3344" y="19862"/>
                </a:cubicBezTo>
                <a:cubicBezTo>
                  <a:pt x="3464" y="19879"/>
                  <a:pt x="3516" y="19887"/>
                  <a:pt x="3626" y="19902"/>
                </a:cubicBezTo>
                <a:cubicBezTo>
                  <a:pt x="3557" y="19991"/>
                  <a:pt x="3495" y="20129"/>
                  <a:pt x="3441" y="20129"/>
                </a:cubicBezTo>
                <a:cubicBezTo>
                  <a:pt x="3441" y="20129"/>
                  <a:pt x="3440" y="20129"/>
                  <a:pt x="3440" y="20129"/>
                </a:cubicBezTo>
                <a:cubicBezTo>
                  <a:pt x="3219" y="20122"/>
                  <a:pt x="3283" y="19945"/>
                  <a:pt x="3231" y="19812"/>
                </a:cubicBezTo>
                <a:lnTo>
                  <a:pt x="3231" y="19812"/>
                </a:lnTo>
                <a:cubicBezTo>
                  <a:pt x="3167" y="19858"/>
                  <a:pt x="3111" y="19900"/>
                  <a:pt x="3012" y="19972"/>
                </a:cubicBezTo>
                <a:cubicBezTo>
                  <a:pt x="3016" y="19749"/>
                  <a:pt x="2852" y="19675"/>
                  <a:pt x="2657" y="19634"/>
                </a:cubicBezTo>
                <a:cubicBezTo>
                  <a:pt x="2750" y="19512"/>
                  <a:pt x="2825" y="19410"/>
                  <a:pt x="2906" y="19310"/>
                </a:cubicBezTo>
                <a:cubicBezTo>
                  <a:pt x="3006" y="19187"/>
                  <a:pt x="2982" y="19012"/>
                  <a:pt x="2835" y="18931"/>
                </a:cubicBezTo>
                <a:cubicBezTo>
                  <a:pt x="2685" y="18849"/>
                  <a:pt x="2572" y="18764"/>
                  <a:pt x="2674" y="18586"/>
                </a:cubicBezTo>
                <a:lnTo>
                  <a:pt x="2674" y="18586"/>
                </a:lnTo>
                <a:cubicBezTo>
                  <a:pt x="2722" y="18616"/>
                  <a:pt x="2764" y="18642"/>
                  <a:pt x="2825" y="18681"/>
                </a:cubicBezTo>
                <a:cubicBezTo>
                  <a:pt x="2854" y="18613"/>
                  <a:pt x="2911" y="18546"/>
                  <a:pt x="2900" y="18488"/>
                </a:cubicBezTo>
                <a:cubicBezTo>
                  <a:pt x="2885" y="18403"/>
                  <a:pt x="2840" y="18363"/>
                  <a:pt x="2976" y="18287"/>
                </a:cubicBezTo>
                <a:cubicBezTo>
                  <a:pt x="3086" y="18224"/>
                  <a:pt x="2999" y="18050"/>
                  <a:pt x="2852" y="17942"/>
                </a:cubicBezTo>
                <a:cubicBezTo>
                  <a:pt x="2810" y="17986"/>
                  <a:pt x="2770" y="18029"/>
                  <a:pt x="2723" y="18080"/>
                </a:cubicBezTo>
                <a:cubicBezTo>
                  <a:pt x="2609" y="18042"/>
                  <a:pt x="2486" y="18002"/>
                  <a:pt x="2340" y="17955"/>
                </a:cubicBezTo>
                <a:cubicBezTo>
                  <a:pt x="2407" y="17785"/>
                  <a:pt x="2198" y="17586"/>
                  <a:pt x="2452" y="17369"/>
                </a:cubicBezTo>
                <a:close/>
                <a:moveTo>
                  <a:pt x="1465" y="19942"/>
                </a:moveTo>
                <a:cubicBezTo>
                  <a:pt x="1520" y="20005"/>
                  <a:pt x="1569" y="20059"/>
                  <a:pt x="1671" y="20174"/>
                </a:cubicBezTo>
                <a:cubicBezTo>
                  <a:pt x="1510" y="20135"/>
                  <a:pt x="1433" y="20115"/>
                  <a:pt x="1301" y="20084"/>
                </a:cubicBezTo>
                <a:cubicBezTo>
                  <a:pt x="1377" y="20017"/>
                  <a:pt x="1408" y="19991"/>
                  <a:pt x="1465" y="19942"/>
                </a:cubicBezTo>
                <a:close/>
                <a:moveTo>
                  <a:pt x="2089" y="19904"/>
                </a:moveTo>
                <a:cubicBezTo>
                  <a:pt x="2120" y="19904"/>
                  <a:pt x="2158" y="19906"/>
                  <a:pt x="2203" y="19910"/>
                </a:cubicBezTo>
                <a:cubicBezTo>
                  <a:pt x="2159" y="19999"/>
                  <a:pt x="2117" y="20084"/>
                  <a:pt x="2059" y="20205"/>
                </a:cubicBezTo>
                <a:cubicBezTo>
                  <a:pt x="1956" y="19960"/>
                  <a:pt x="1946" y="19904"/>
                  <a:pt x="2089" y="19904"/>
                </a:cubicBezTo>
                <a:close/>
                <a:moveTo>
                  <a:pt x="2296" y="20239"/>
                </a:moveTo>
                <a:lnTo>
                  <a:pt x="2296" y="20239"/>
                </a:lnTo>
                <a:cubicBezTo>
                  <a:pt x="2403" y="20266"/>
                  <a:pt x="2467" y="20282"/>
                  <a:pt x="2528" y="20299"/>
                </a:cubicBezTo>
                <a:cubicBezTo>
                  <a:pt x="2529" y="20296"/>
                  <a:pt x="2530" y="20295"/>
                  <a:pt x="2531" y="20294"/>
                </a:cubicBezTo>
                <a:cubicBezTo>
                  <a:pt x="2535" y="20293"/>
                  <a:pt x="2539" y="20290"/>
                  <a:pt x="2543" y="20289"/>
                </a:cubicBezTo>
                <a:lnTo>
                  <a:pt x="2543" y="20289"/>
                </a:lnTo>
                <a:cubicBezTo>
                  <a:pt x="2542" y="20293"/>
                  <a:pt x="2539" y="20296"/>
                  <a:pt x="2538" y="20301"/>
                </a:cubicBezTo>
                <a:cubicBezTo>
                  <a:pt x="2535" y="20300"/>
                  <a:pt x="2531" y="20299"/>
                  <a:pt x="2528" y="20299"/>
                </a:cubicBezTo>
                <a:cubicBezTo>
                  <a:pt x="2502" y="20350"/>
                  <a:pt x="2487" y="20378"/>
                  <a:pt x="2463" y="20378"/>
                </a:cubicBezTo>
                <a:cubicBezTo>
                  <a:pt x="2434" y="20378"/>
                  <a:pt x="2391" y="20335"/>
                  <a:pt x="2296" y="20239"/>
                </a:cubicBezTo>
                <a:close/>
                <a:moveTo>
                  <a:pt x="1234" y="20135"/>
                </a:moveTo>
                <a:lnTo>
                  <a:pt x="1234" y="20135"/>
                </a:lnTo>
                <a:cubicBezTo>
                  <a:pt x="1226" y="20217"/>
                  <a:pt x="1217" y="20299"/>
                  <a:pt x="1207" y="20397"/>
                </a:cubicBezTo>
                <a:cubicBezTo>
                  <a:pt x="974" y="20285"/>
                  <a:pt x="1150" y="20212"/>
                  <a:pt x="1234" y="20135"/>
                </a:cubicBezTo>
                <a:close/>
                <a:moveTo>
                  <a:pt x="527" y="20543"/>
                </a:moveTo>
                <a:cubicBezTo>
                  <a:pt x="544" y="20551"/>
                  <a:pt x="560" y="20559"/>
                  <a:pt x="577" y="20566"/>
                </a:cubicBezTo>
                <a:cubicBezTo>
                  <a:pt x="539" y="20623"/>
                  <a:pt x="501" y="20679"/>
                  <a:pt x="463" y="20736"/>
                </a:cubicBezTo>
                <a:cubicBezTo>
                  <a:pt x="442" y="20722"/>
                  <a:pt x="421" y="20709"/>
                  <a:pt x="401" y="20695"/>
                </a:cubicBezTo>
                <a:cubicBezTo>
                  <a:pt x="443" y="20644"/>
                  <a:pt x="485" y="20594"/>
                  <a:pt x="527" y="20543"/>
                </a:cubicBezTo>
                <a:close/>
                <a:moveTo>
                  <a:pt x="2194" y="20513"/>
                </a:moveTo>
                <a:cubicBezTo>
                  <a:pt x="2307" y="20678"/>
                  <a:pt x="2160" y="20719"/>
                  <a:pt x="2052" y="20819"/>
                </a:cubicBezTo>
                <a:cubicBezTo>
                  <a:pt x="1938" y="20619"/>
                  <a:pt x="2090" y="20591"/>
                  <a:pt x="2194" y="20513"/>
                </a:cubicBezTo>
                <a:close/>
                <a:moveTo>
                  <a:pt x="2711" y="19920"/>
                </a:moveTo>
                <a:cubicBezTo>
                  <a:pt x="2745" y="19955"/>
                  <a:pt x="2771" y="20011"/>
                  <a:pt x="2816" y="20023"/>
                </a:cubicBezTo>
                <a:cubicBezTo>
                  <a:pt x="2896" y="20045"/>
                  <a:pt x="3009" y="20017"/>
                  <a:pt x="3064" y="20054"/>
                </a:cubicBezTo>
                <a:cubicBezTo>
                  <a:pt x="3104" y="20082"/>
                  <a:pt x="3094" y="20182"/>
                  <a:pt x="3076" y="20244"/>
                </a:cubicBezTo>
                <a:cubicBezTo>
                  <a:pt x="3035" y="20385"/>
                  <a:pt x="3094" y="20439"/>
                  <a:pt x="3266" y="20465"/>
                </a:cubicBezTo>
                <a:cubicBezTo>
                  <a:pt x="3376" y="20480"/>
                  <a:pt x="3478" y="20546"/>
                  <a:pt x="3644" y="20616"/>
                </a:cubicBezTo>
                <a:cubicBezTo>
                  <a:pt x="3544" y="20683"/>
                  <a:pt x="3458" y="20767"/>
                  <a:pt x="3417" y="20767"/>
                </a:cubicBezTo>
                <a:cubicBezTo>
                  <a:pt x="3414" y="20767"/>
                  <a:pt x="3411" y="20766"/>
                  <a:pt x="3409" y="20766"/>
                </a:cubicBezTo>
                <a:cubicBezTo>
                  <a:pt x="3384" y="20757"/>
                  <a:pt x="3362" y="20754"/>
                  <a:pt x="3342" y="20754"/>
                </a:cubicBezTo>
                <a:cubicBezTo>
                  <a:pt x="3250" y="20754"/>
                  <a:pt x="3199" y="20825"/>
                  <a:pt x="3123" y="20838"/>
                </a:cubicBezTo>
                <a:cubicBezTo>
                  <a:pt x="3110" y="20840"/>
                  <a:pt x="3097" y="20841"/>
                  <a:pt x="3084" y="20841"/>
                </a:cubicBezTo>
                <a:cubicBezTo>
                  <a:pt x="3011" y="20841"/>
                  <a:pt x="2926" y="20813"/>
                  <a:pt x="2816" y="20797"/>
                </a:cubicBezTo>
                <a:cubicBezTo>
                  <a:pt x="2971" y="20579"/>
                  <a:pt x="2935" y="20395"/>
                  <a:pt x="2782" y="20207"/>
                </a:cubicBezTo>
                <a:cubicBezTo>
                  <a:pt x="2704" y="20234"/>
                  <a:pt x="2624" y="20262"/>
                  <a:pt x="2543" y="20289"/>
                </a:cubicBezTo>
                <a:cubicBezTo>
                  <a:pt x="2599" y="20166"/>
                  <a:pt x="2655" y="20043"/>
                  <a:pt x="2711" y="19920"/>
                </a:cubicBezTo>
                <a:close/>
                <a:moveTo>
                  <a:pt x="1017" y="20492"/>
                </a:moveTo>
                <a:cubicBezTo>
                  <a:pt x="1223" y="20528"/>
                  <a:pt x="1144" y="20680"/>
                  <a:pt x="1261" y="20786"/>
                </a:cubicBezTo>
                <a:cubicBezTo>
                  <a:pt x="1115" y="20812"/>
                  <a:pt x="1022" y="20828"/>
                  <a:pt x="894" y="20850"/>
                </a:cubicBezTo>
                <a:cubicBezTo>
                  <a:pt x="944" y="20706"/>
                  <a:pt x="979" y="20602"/>
                  <a:pt x="1017" y="20492"/>
                </a:cubicBezTo>
                <a:close/>
                <a:moveTo>
                  <a:pt x="1886" y="20840"/>
                </a:moveTo>
                <a:lnTo>
                  <a:pt x="1886" y="20840"/>
                </a:lnTo>
                <a:cubicBezTo>
                  <a:pt x="1849" y="20905"/>
                  <a:pt x="1821" y="20952"/>
                  <a:pt x="1788" y="21010"/>
                </a:cubicBezTo>
                <a:cubicBezTo>
                  <a:pt x="1702" y="20877"/>
                  <a:pt x="1702" y="20877"/>
                  <a:pt x="1886" y="20840"/>
                </a:cubicBezTo>
                <a:close/>
                <a:moveTo>
                  <a:pt x="2409" y="20917"/>
                </a:moveTo>
                <a:lnTo>
                  <a:pt x="2409" y="20917"/>
                </a:lnTo>
                <a:cubicBezTo>
                  <a:pt x="2471" y="20933"/>
                  <a:pt x="2534" y="20948"/>
                  <a:pt x="2619" y="20971"/>
                </a:cubicBezTo>
                <a:cubicBezTo>
                  <a:pt x="2542" y="21013"/>
                  <a:pt x="2489" y="21043"/>
                  <a:pt x="2418" y="21083"/>
                </a:cubicBezTo>
                <a:cubicBezTo>
                  <a:pt x="2452" y="21160"/>
                  <a:pt x="2477" y="21219"/>
                  <a:pt x="2508" y="21290"/>
                </a:cubicBezTo>
                <a:cubicBezTo>
                  <a:pt x="2505" y="21290"/>
                  <a:pt x="2501" y="21290"/>
                  <a:pt x="2497" y="21290"/>
                </a:cubicBezTo>
                <a:cubicBezTo>
                  <a:pt x="2337" y="21290"/>
                  <a:pt x="2320" y="21166"/>
                  <a:pt x="2409" y="20917"/>
                </a:cubicBezTo>
                <a:close/>
                <a:moveTo>
                  <a:pt x="2155" y="21160"/>
                </a:moveTo>
                <a:cubicBezTo>
                  <a:pt x="2180" y="21205"/>
                  <a:pt x="2226" y="21249"/>
                  <a:pt x="2212" y="21271"/>
                </a:cubicBezTo>
                <a:cubicBezTo>
                  <a:pt x="2164" y="21351"/>
                  <a:pt x="2096" y="21426"/>
                  <a:pt x="2011" y="21533"/>
                </a:cubicBezTo>
                <a:cubicBezTo>
                  <a:pt x="1969" y="21438"/>
                  <a:pt x="1939" y="21370"/>
                  <a:pt x="1904" y="21291"/>
                </a:cubicBezTo>
                <a:cubicBezTo>
                  <a:pt x="1983" y="21251"/>
                  <a:pt x="2060" y="21209"/>
                  <a:pt x="2155" y="21160"/>
                </a:cubicBezTo>
                <a:close/>
                <a:moveTo>
                  <a:pt x="1150" y="21393"/>
                </a:moveTo>
                <a:cubicBezTo>
                  <a:pt x="1164" y="21393"/>
                  <a:pt x="1208" y="21439"/>
                  <a:pt x="1202" y="21454"/>
                </a:cubicBezTo>
                <a:cubicBezTo>
                  <a:pt x="1190" y="21486"/>
                  <a:pt x="1154" y="21510"/>
                  <a:pt x="1105" y="21560"/>
                </a:cubicBezTo>
                <a:cubicBezTo>
                  <a:pt x="1073" y="21506"/>
                  <a:pt x="1031" y="21467"/>
                  <a:pt x="1042" y="21446"/>
                </a:cubicBezTo>
                <a:cubicBezTo>
                  <a:pt x="1054" y="21419"/>
                  <a:pt x="1109" y="21401"/>
                  <a:pt x="1149" y="21393"/>
                </a:cubicBezTo>
                <a:cubicBezTo>
                  <a:pt x="1149" y="21393"/>
                  <a:pt x="1150" y="21393"/>
                  <a:pt x="1150" y="21393"/>
                </a:cubicBezTo>
                <a:close/>
                <a:moveTo>
                  <a:pt x="3357" y="20880"/>
                </a:moveTo>
                <a:cubicBezTo>
                  <a:pt x="3645" y="21102"/>
                  <a:pt x="3645" y="21103"/>
                  <a:pt x="3253" y="21249"/>
                </a:cubicBezTo>
                <a:cubicBezTo>
                  <a:pt x="3258" y="21267"/>
                  <a:pt x="3255" y="21292"/>
                  <a:pt x="3268" y="21303"/>
                </a:cubicBezTo>
                <a:cubicBezTo>
                  <a:pt x="3567" y="21553"/>
                  <a:pt x="3552" y="21591"/>
                  <a:pt x="3102" y="21689"/>
                </a:cubicBezTo>
                <a:cubicBezTo>
                  <a:pt x="3058" y="21791"/>
                  <a:pt x="3025" y="21869"/>
                  <a:pt x="2991" y="21947"/>
                </a:cubicBezTo>
                <a:cubicBezTo>
                  <a:pt x="2965" y="21948"/>
                  <a:pt x="2937" y="21950"/>
                  <a:pt x="2911" y="21951"/>
                </a:cubicBezTo>
                <a:cubicBezTo>
                  <a:pt x="2868" y="21838"/>
                  <a:pt x="2827" y="21725"/>
                  <a:pt x="2776" y="21591"/>
                </a:cubicBezTo>
                <a:lnTo>
                  <a:pt x="2776" y="21591"/>
                </a:lnTo>
                <a:cubicBezTo>
                  <a:pt x="2863" y="21597"/>
                  <a:pt x="2908" y="21599"/>
                  <a:pt x="2951" y="21600"/>
                </a:cubicBezTo>
                <a:cubicBezTo>
                  <a:pt x="2921" y="21458"/>
                  <a:pt x="2890" y="21314"/>
                  <a:pt x="2866" y="21197"/>
                </a:cubicBezTo>
                <a:cubicBezTo>
                  <a:pt x="3043" y="21083"/>
                  <a:pt x="3197" y="20983"/>
                  <a:pt x="3357" y="20880"/>
                </a:cubicBezTo>
                <a:close/>
                <a:moveTo>
                  <a:pt x="4755" y="21945"/>
                </a:moveTo>
                <a:cubicBezTo>
                  <a:pt x="4760" y="21945"/>
                  <a:pt x="4763" y="21946"/>
                  <a:pt x="4764" y="21946"/>
                </a:cubicBezTo>
                <a:cubicBezTo>
                  <a:pt x="4775" y="21993"/>
                  <a:pt x="4782" y="22042"/>
                  <a:pt x="4789" y="22089"/>
                </a:cubicBezTo>
                <a:cubicBezTo>
                  <a:pt x="4760" y="22090"/>
                  <a:pt x="4732" y="22091"/>
                  <a:pt x="4704" y="22093"/>
                </a:cubicBezTo>
                <a:cubicBezTo>
                  <a:pt x="4704" y="22045"/>
                  <a:pt x="4702" y="21997"/>
                  <a:pt x="4706" y="21948"/>
                </a:cubicBezTo>
                <a:cubicBezTo>
                  <a:pt x="4706" y="21948"/>
                  <a:pt x="4738" y="21945"/>
                  <a:pt x="4755" y="21945"/>
                </a:cubicBezTo>
                <a:close/>
                <a:moveTo>
                  <a:pt x="327" y="22300"/>
                </a:moveTo>
                <a:cubicBezTo>
                  <a:pt x="374" y="22368"/>
                  <a:pt x="421" y="22436"/>
                  <a:pt x="469" y="22504"/>
                </a:cubicBezTo>
                <a:lnTo>
                  <a:pt x="399" y="22540"/>
                </a:lnTo>
                <a:cubicBezTo>
                  <a:pt x="348" y="22474"/>
                  <a:pt x="296" y="22409"/>
                  <a:pt x="244" y="22343"/>
                </a:cubicBezTo>
                <a:cubicBezTo>
                  <a:pt x="272" y="22329"/>
                  <a:pt x="299" y="22315"/>
                  <a:pt x="327" y="22300"/>
                </a:cubicBezTo>
                <a:close/>
                <a:moveTo>
                  <a:pt x="967" y="22335"/>
                </a:moveTo>
                <a:cubicBezTo>
                  <a:pt x="1002" y="22400"/>
                  <a:pt x="1038" y="22465"/>
                  <a:pt x="1075" y="22531"/>
                </a:cubicBezTo>
                <a:cubicBezTo>
                  <a:pt x="1057" y="22541"/>
                  <a:pt x="1038" y="22550"/>
                  <a:pt x="1021" y="22560"/>
                </a:cubicBezTo>
                <a:cubicBezTo>
                  <a:pt x="981" y="22494"/>
                  <a:pt x="941" y="22427"/>
                  <a:pt x="901" y="22360"/>
                </a:cubicBezTo>
                <a:cubicBezTo>
                  <a:pt x="923" y="22352"/>
                  <a:pt x="945" y="22344"/>
                  <a:pt x="967" y="22335"/>
                </a:cubicBezTo>
                <a:close/>
                <a:moveTo>
                  <a:pt x="2971" y="22041"/>
                </a:moveTo>
                <a:cubicBezTo>
                  <a:pt x="3089" y="22097"/>
                  <a:pt x="3201" y="22151"/>
                  <a:pt x="3343" y="22218"/>
                </a:cubicBezTo>
                <a:cubicBezTo>
                  <a:pt x="3352" y="22289"/>
                  <a:pt x="3366" y="22387"/>
                  <a:pt x="3382" y="22504"/>
                </a:cubicBezTo>
                <a:cubicBezTo>
                  <a:pt x="3326" y="22532"/>
                  <a:pt x="3258" y="22565"/>
                  <a:pt x="3190" y="22599"/>
                </a:cubicBezTo>
                <a:cubicBezTo>
                  <a:pt x="3189" y="22598"/>
                  <a:pt x="3187" y="22598"/>
                  <a:pt x="3186" y="22596"/>
                </a:cubicBezTo>
                <a:cubicBezTo>
                  <a:pt x="3186" y="22596"/>
                  <a:pt x="3186" y="22590"/>
                  <a:pt x="3186" y="22590"/>
                </a:cubicBezTo>
                <a:lnTo>
                  <a:pt x="3185" y="22590"/>
                </a:lnTo>
                <a:cubicBezTo>
                  <a:pt x="3185" y="22590"/>
                  <a:pt x="3185" y="22595"/>
                  <a:pt x="3185" y="22595"/>
                </a:cubicBezTo>
                <a:cubicBezTo>
                  <a:pt x="3141" y="22548"/>
                  <a:pt x="3108" y="22478"/>
                  <a:pt x="3050" y="22462"/>
                </a:cubicBezTo>
                <a:cubicBezTo>
                  <a:pt x="2778" y="22387"/>
                  <a:pt x="2737" y="22323"/>
                  <a:pt x="2882" y="22142"/>
                </a:cubicBezTo>
                <a:cubicBezTo>
                  <a:pt x="2907" y="22110"/>
                  <a:pt x="2936" y="22080"/>
                  <a:pt x="2971" y="22041"/>
                </a:cubicBezTo>
                <a:close/>
                <a:moveTo>
                  <a:pt x="4630" y="22895"/>
                </a:moveTo>
                <a:cubicBezTo>
                  <a:pt x="4657" y="22895"/>
                  <a:pt x="4689" y="22922"/>
                  <a:pt x="4749" y="22970"/>
                </a:cubicBezTo>
                <a:cubicBezTo>
                  <a:pt x="4663" y="22984"/>
                  <a:pt x="4594" y="22995"/>
                  <a:pt x="4524" y="23006"/>
                </a:cubicBezTo>
                <a:cubicBezTo>
                  <a:pt x="4574" y="22930"/>
                  <a:pt x="4598" y="22895"/>
                  <a:pt x="4630" y="22895"/>
                </a:cubicBezTo>
                <a:close/>
                <a:moveTo>
                  <a:pt x="4347" y="22903"/>
                </a:moveTo>
                <a:cubicBezTo>
                  <a:pt x="4421" y="22903"/>
                  <a:pt x="4457" y="22969"/>
                  <a:pt x="4506" y="23009"/>
                </a:cubicBezTo>
                <a:lnTo>
                  <a:pt x="4508" y="23009"/>
                </a:lnTo>
                <a:cubicBezTo>
                  <a:pt x="4513" y="23008"/>
                  <a:pt x="4519" y="23007"/>
                  <a:pt x="4524" y="23006"/>
                </a:cubicBezTo>
                <a:lnTo>
                  <a:pt x="4524" y="23006"/>
                </a:lnTo>
                <a:cubicBezTo>
                  <a:pt x="4521" y="23010"/>
                  <a:pt x="4519" y="23014"/>
                  <a:pt x="4517" y="23018"/>
                </a:cubicBezTo>
                <a:cubicBezTo>
                  <a:pt x="4513" y="23015"/>
                  <a:pt x="4510" y="23013"/>
                  <a:pt x="4506" y="23009"/>
                </a:cubicBezTo>
                <a:cubicBezTo>
                  <a:pt x="4452" y="23049"/>
                  <a:pt x="4407" y="23067"/>
                  <a:pt x="4371" y="23067"/>
                </a:cubicBezTo>
                <a:cubicBezTo>
                  <a:pt x="4312" y="23067"/>
                  <a:pt x="4276" y="23019"/>
                  <a:pt x="4255" y="22930"/>
                </a:cubicBezTo>
                <a:cubicBezTo>
                  <a:pt x="4291" y="22911"/>
                  <a:pt x="4321" y="22903"/>
                  <a:pt x="4347" y="22903"/>
                </a:cubicBezTo>
                <a:close/>
                <a:moveTo>
                  <a:pt x="2975" y="22584"/>
                </a:moveTo>
                <a:cubicBezTo>
                  <a:pt x="3063" y="22607"/>
                  <a:pt x="3140" y="22628"/>
                  <a:pt x="3219" y="22646"/>
                </a:cubicBezTo>
                <a:cubicBezTo>
                  <a:pt x="3220" y="22646"/>
                  <a:pt x="3232" y="22625"/>
                  <a:pt x="3230" y="22624"/>
                </a:cubicBezTo>
                <a:cubicBezTo>
                  <a:pt x="3220" y="22617"/>
                  <a:pt x="3207" y="22608"/>
                  <a:pt x="3194" y="22601"/>
                </a:cubicBezTo>
                <a:cubicBezTo>
                  <a:pt x="3231" y="22599"/>
                  <a:pt x="3263" y="22598"/>
                  <a:pt x="3291" y="22598"/>
                </a:cubicBezTo>
                <a:cubicBezTo>
                  <a:pt x="3481" y="22598"/>
                  <a:pt x="3505" y="22648"/>
                  <a:pt x="3519" y="22879"/>
                </a:cubicBezTo>
                <a:cubicBezTo>
                  <a:pt x="3530" y="23050"/>
                  <a:pt x="3494" y="23078"/>
                  <a:pt x="3250" y="23081"/>
                </a:cubicBezTo>
                <a:cubicBezTo>
                  <a:pt x="3297" y="23029"/>
                  <a:pt x="3334" y="22990"/>
                  <a:pt x="3378" y="22942"/>
                </a:cubicBezTo>
                <a:cubicBezTo>
                  <a:pt x="3200" y="22902"/>
                  <a:pt x="3027" y="22864"/>
                  <a:pt x="2853" y="22826"/>
                </a:cubicBezTo>
                <a:cubicBezTo>
                  <a:pt x="2853" y="22827"/>
                  <a:pt x="2852" y="22829"/>
                  <a:pt x="2851" y="22831"/>
                </a:cubicBezTo>
                <a:cubicBezTo>
                  <a:pt x="2845" y="22831"/>
                  <a:pt x="2838" y="22832"/>
                  <a:pt x="2832" y="22832"/>
                </a:cubicBezTo>
                <a:cubicBezTo>
                  <a:pt x="2836" y="22829"/>
                  <a:pt x="2838" y="22826"/>
                  <a:pt x="2841" y="22824"/>
                </a:cubicBezTo>
                <a:cubicBezTo>
                  <a:pt x="2846" y="22824"/>
                  <a:pt x="2850" y="22825"/>
                  <a:pt x="2853" y="22826"/>
                </a:cubicBezTo>
                <a:cubicBezTo>
                  <a:pt x="2893" y="22747"/>
                  <a:pt x="2934" y="22668"/>
                  <a:pt x="2975" y="22584"/>
                </a:cubicBezTo>
                <a:close/>
                <a:moveTo>
                  <a:pt x="2832" y="22832"/>
                </a:moveTo>
                <a:cubicBezTo>
                  <a:pt x="2717" y="22927"/>
                  <a:pt x="2644" y="23036"/>
                  <a:pt x="2707" y="23176"/>
                </a:cubicBezTo>
                <a:cubicBezTo>
                  <a:pt x="2685" y="23179"/>
                  <a:pt x="2666" y="23180"/>
                  <a:pt x="2650" y="23180"/>
                </a:cubicBezTo>
                <a:cubicBezTo>
                  <a:pt x="2478" y="23180"/>
                  <a:pt x="2535" y="23060"/>
                  <a:pt x="2537" y="23001"/>
                </a:cubicBezTo>
                <a:cubicBezTo>
                  <a:pt x="2541" y="22844"/>
                  <a:pt x="2694" y="22841"/>
                  <a:pt x="2832" y="22832"/>
                </a:cubicBezTo>
                <a:close/>
                <a:moveTo>
                  <a:pt x="2250" y="23468"/>
                </a:moveTo>
                <a:lnTo>
                  <a:pt x="2250" y="23468"/>
                </a:lnTo>
                <a:cubicBezTo>
                  <a:pt x="2237" y="23538"/>
                  <a:pt x="2228" y="23596"/>
                  <a:pt x="2211" y="23653"/>
                </a:cubicBezTo>
                <a:cubicBezTo>
                  <a:pt x="2210" y="23654"/>
                  <a:pt x="2201" y="23655"/>
                  <a:pt x="2188" y="23655"/>
                </a:cubicBezTo>
                <a:cubicBezTo>
                  <a:pt x="2163" y="23655"/>
                  <a:pt x="2127" y="23652"/>
                  <a:pt x="2122" y="23643"/>
                </a:cubicBezTo>
                <a:cubicBezTo>
                  <a:pt x="2071" y="23560"/>
                  <a:pt x="2086" y="23496"/>
                  <a:pt x="2250" y="23468"/>
                </a:cubicBezTo>
                <a:close/>
                <a:moveTo>
                  <a:pt x="4429" y="23577"/>
                </a:moveTo>
                <a:cubicBezTo>
                  <a:pt x="4454" y="23577"/>
                  <a:pt x="4483" y="23579"/>
                  <a:pt x="4517" y="23586"/>
                </a:cubicBezTo>
                <a:cubicBezTo>
                  <a:pt x="4491" y="23694"/>
                  <a:pt x="4471" y="23784"/>
                  <a:pt x="4445" y="23892"/>
                </a:cubicBezTo>
                <a:cubicBezTo>
                  <a:pt x="4441" y="23892"/>
                  <a:pt x="4438" y="23892"/>
                  <a:pt x="4434" y="23892"/>
                </a:cubicBezTo>
                <a:cubicBezTo>
                  <a:pt x="4340" y="23892"/>
                  <a:pt x="4243" y="23877"/>
                  <a:pt x="4248" y="23762"/>
                </a:cubicBezTo>
                <a:cubicBezTo>
                  <a:pt x="4254" y="23668"/>
                  <a:pt x="4284" y="23577"/>
                  <a:pt x="4429" y="23577"/>
                </a:cubicBezTo>
                <a:close/>
                <a:moveTo>
                  <a:pt x="1607" y="23738"/>
                </a:moveTo>
                <a:cubicBezTo>
                  <a:pt x="1625" y="23746"/>
                  <a:pt x="1644" y="23754"/>
                  <a:pt x="1662" y="23762"/>
                </a:cubicBezTo>
                <a:cubicBezTo>
                  <a:pt x="1631" y="23813"/>
                  <a:pt x="1600" y="23864"/>
                  <a:pt x="1570" y="23914"/>
                </a:cubicBezTo>
                <a:cubicBezTo>
                  <a:pt x="1548" y="23900"/>
                  <a:pt x="1527" y="23885"/>
                  <a:pt x="1505" y="23873"/>
                </a:cubicBezTo>
                <a:cubicBezTo>
                  <a:pt x="1540" y="23827"/>
                  <a:pt x="1573" y="23783"/>
                  <a:pt x="1607" y="23738"/>
                </a:cubicBezTo>
                <a:close/>
                <a:moveTo>
                  <a:pt x="1855" y="23714"/>
                </a:moveTo>
                <a:lnTo>
                  <a:pt x="1855" y="23955"/>
                </a:lnTo>
                <a:cubicBezTo>
                  <a:pt x="1855" y="23832"/>
                  <a:pt x="1812" y="23777"/>
                  <a:pt x="1799" y="23722"/>
                </a:cubicBezTo>
                <a:cubicBezTo>
                  <a:pt x="1818" y="23719"/>
                  <a:pt x="1855" y="23716"/>
                  <a:pt x="1855" y="23714"/>
                </a:cubicBezTo>
                <a:close/>
                <a:moveTo>
                  <a:pt x="470" y="24398"/>
                </a:moveTo>
                <a:cubicBezTo>
                  <a:pt x="514" y="24398"/>
                  <a:pt x="574" y="24421"/>
                  <a:pt x="654" y="24469"/>
                </a:cubicBezTo>
                <a:cubicBezTo>
                  <a:pt x="523" y="24506"/>
                  <a:pt x="454" y="24525"/>
                  <a:pt x="382" y="24545"/>
                </a:cubicBezTo>
                <a:cubicBezTo>
                  <a:pt x="374" y="24524"/>
                  <a:pt x="356" y="24505"/>
                  <a:pt x="361" y="24491"/>
                </a:cubicBezTo>
                <a:cubicBezTo>
                  <a:pt x="384" y="24431"/>
                  <a:pt x="416" y="24398"/>
                  <a:pt x="470" y="24398"/>
                </a:cubicBezTo>
                <a:close/>
                <a:moveTo>
                  <a:pt x="4534" y="24215"/>
                </a:moveTo>
                <a:cubicBezTo>
                  <a:pt x="4670" y="24215"/>
                  <a:pt x="4793" y="24299"/>
                  <a:pt x="4926" y="24307"/>
                </a:cubicBezTo>
                <a:cubicBezTo>
                  <a:pt x="4790" y="24336"/>
                  <a:pt x="4697" y="24377"/>
                  <a:pt x="4811" y="24518"/>
                </a:cubicBezTo>
                <a:cubicBezTo>
                  <a:pt x="4856" y="24575"/>
                  <a:pt x="4851" y="24667"/>
                  <a:pt x="4875" y="24756"/>
                </a:cubicBezTo>
                <a:cubicBezTo>
                  <a:pt x="4618" y="24687"/>
                  <a:pt x="4616" y="24643"/>
                  <a:pt x="4584" y="24427"/>
                </a:cubicBezTo>
                <a:lnTo>
                  <a:pt x="4377" y="24427"/>
                </a:lnTo>
                <a:cubicBezTo>
                  <a:pt x="4373" y="24319"/>
                  <a:pt x="4369" y="24312"/>
                  <a:pt x="4365" y="24264"/>
                </a:cubicBezTo>
                <a:cubicBezTo>
                  <a:pt x="4424" y="24228"/>
                  <a:pt x="4480" y="24215"/>
                  <a:pt x="4534" y="24215"/>
                </a:cubicBezTo>
                <a:close/>
                <a:moveTo>
                  <a:pt x="1082" y="24713"/>
                </a:moveTo>
                <a:lnTo>
                  <a:pt x="1082" y="24713"/>
                </a:lnTo>
                <a:cubicBezTo>
                  <a:pt x="1112" y="24717"/>
                  <a:pt x="1142" y="24720"/>
                  <a:pt x="1172" y="24725"/>
                </a:cubicBezTo>
                <a:cubicBezTo>
                  <a:pt x="1156" y="24784"/>
                  <a:pt x="1140" y="24845"/>
                  <a:pt x="1124" y="24905"/>
                </a:cubicBezTo>
                <a:lnTo>
                  <a:pt x="1097" y="24902"/>
                </a:lnTo>
                <a:cubicBezTo>
                  <a:pt x="1091" y="24839"/>
                  <a:pt x="1087" y="24777"/>
                  <a:pt x="1082" y="24713"/>
                </a:cubicBezTo>
                <a:close/>
                <a:moveTo>
                  <a:pt x="4453" y="24630"/>
                </a:moveTo>
                <a:cubicBezTo>
                  <a:pt x="4509" y="24728"/>
                  <a:pt x="4561" y="24818"/>
                  <a:pt x="4638" y="24955"/>
                </a:cubicBezTo>
                <a:cubicBezTo>
                  <a:pt x="4317" y="24806"/>
                  <a:pt x="4306" y="24785"/>
                  <a:pt x="4453" y="24630"/>
                </a:cubicBezTo>
                <a:close/>
                <a:moveTo>
                  <a:pt x="2639" y="24998"/>
                </a:moveTo>
                <a:cubicBezTo>
                  <a:pt x="2675" y="24998"/>
                  <a:pt x="2696" y="25031"/>
                  <a:pt x="2742" y="25112"/>
                </a:cubicBezTo>
                <a:cubicBezTo>
                  <a:pt x="2673" y="25089"/>
                  <a:pt x="2604" y="25067"/>
                  <a:pt x="2524" y="25042"/>
                </a:cubicBezTo>
                <a:cubicBezTo>
                  <a:pt x="2580" y="25014"/>
                  <a:pt x="2613" y="24998"/>
                  <a:pt x="2639" y="24998"/>
                </a:cubicBezTo>
                <a:close/>
                <a:moveTo>
                  <a:pt x="1731" y="25062"/>
                </a:moveTo>
                <a:lnTo>
                  <a:pt x="1731" y="25062"/>
                </a:lnTo>
                <a:cubicBezTo>
                  <a:pt x="1692" y="25136"/>
                  <a:pt x="1667" y="25181"/>
                  <a:pt x="1631" y="25251"/>
                </a:cubicBezTo>
                <a:cubicBezTo>
                  <a:pt x="1576" y="25195"/>
                  <a:pt x="1535" y="25185"/>
                  <a:pt x="1496" y="25113"/>
                </a:cubicBezTo>
                <a:cubicBezTo>
                  <a:pt x="1563" y="25100"/>
                  <a:pt x="1634" y="25079"/>
                  <a:pt x="1731" y="25062"/>
                </a:cubicBezTo>
                <a:close/>
                <a:moveTo>
                  <a:pt x="1460" y="25077"/>
                </a:moveTo>
                <a:lnTo>
                  <a:pt x="1460" y="25118"/>
                </a:lnTo>
                <a:cubicBezTo>
                  <a:pt x="1460" y="25118"/>
                  <a:pt x="1469" y="25118"/>
                  <a:pt x="1469" y="25119"/>
                </a:cubicBezTo>
                <a:cubicBezTo>
                  <a:pt x="1473" y="25118"/>
                  <a:pt x="1478" y="25117"/>
                  <a:pt x="1481" y="25117"/>
                </a:cubicBezTo>
                <a:cubicBezTo>
                  <a:pt x="1504" y="25403"/>
                  <a:pt x="1487" y="25444"/>
                  <a:pt x="1193" y="25560"/>
                </a:cubicBezTo>
                <a:cubicBezTo>
                  <a:pt x="1166" y="25427"/>
                  <a:pt x="1141" y="25285"/>
                  <a:pt x="1106" y="25113"/>
                </a:cubicBezTo>
                <a:cubicBezTo>
                  <a:pt x="1227" y="25105"/>
                  <a:pt x="1344" y="25079"/>
                  <a:pt x="1460" y="25077"/>
                </a:cubicBezTo>
                <a:close/>
                <a:moveTo>
                  <a:pt x="1987" y="25689"/>
                </a:moveTo>
                <a:cubicBezTo>
                  <a:pt x="2079" y="25758"/>
                  <a:pt x="2164" y="25811"/>
                  <a:pt x="2243" y="25887"/>
                </a:cubicBezTo>
                <a:cubicBezTo>
                  <a:pt x="2138" y="25881"/>
                  <a:pt x="2039" y="25874"/>
                  <a:pt x="1903" y="25867"/>
                </a:cubicBezTo>
                <a:cubicBezTo>
                  <a:pt x="1933" y="25788"/>
                  <a:pt x="1962" y="25754"/>
                  <a:pt x="1987" y="25689"/>
                </a:cubicBezTo>
                <a:close/>
                <a:moveTo>
                  <a:pt x="1072" y="0"/>
                </a:moveTo>
                <a:cubicBezTo>
                  <a:pt x="1005" y="0"/>
                  <a:pt x="938" y="1"/>
                  <a:pt x="870" y="3"/>
                </a:cubicBezTo>
                <a:cubicBezTo>
                  <a:pt x="831" y="347"/>
                  <a:pt x="794" y="666"/>
                  <a:pt x="752" y="1030"/>
                </a:cubicBezTo>
                <a:cubicBezTo>
                  <a:pt x="913" y="996"/>
                  <a:pt x="1026" y="991"/>
                  <a:pt x="1110" y="948"/>
                </a:cubicBezTo>
                <a:cubicBezTo>
                  <a:pt x="1167" y="918"/>
                  <a:pt x="1223" y="829"/>
                  <a:pt x="1210" y="780"/>
                </a:cubicBezTo>
                <a:cubicBezTo>
                  <a:pt x="1192" y="714"/>
                  <a:pt x="1076" y="663"/>
                  <a:pt x="1152" y="583"/>
                </a:cubicBezTo>
                <a:cubicBezTo>
                  <a:pt x="1210" y="521"/>
                  <a:pt x="1288" y="473"/>
                  <a:pt x="1359" y="420"/>
                </a:cubicBezTo>
                <a:cubicBezTo>
                  <a:pt x="1377" y="428"/>
                  <a:pt x="1396" y="436"/>
                  <a:pt x="1414" y="444"/>
                </a:cubicBezTo>
                <a:cubicBezTo>
                  <a:pt x="1335" y="711"/>
                  <a:pt x="1255" y="976"/>
                  <a:pt x="1169" y="1267"/>
                </a:cubicBezTo>
                <a:cubicBezTo>
                  <a:pt x="1052" y="1198"/>
                  <a:pt x="968" y="1149"/>
                  <a:pt x="847" y="1077"/>
                </a:cubicBezTo>
                <a:cubicBezTo>
                  <a:pt x="788" y="1263"/>
                  <a:pt x="735" y="1430"/>
                  <a:pt x="676" y="1612"/>
                </a:cubicBezTo>
                <a:cubicBezTo>
                  <a:pt x="764" y="1620"/>
                  <a:pt x="811" y="1618"/>
                  <a:pt x="853" y="1629"/>
                </a:cubicBezTo>
                <a:cubicBezTo>
                  <a:pt x="908" y="1644"/>
                  <a:pt x="959" y="1671"/>
                  <a:pt x="1043" y="1704"/>
                </a:cubicBezTo>
                <a:cubicBezTo>
                  <a:pt x="551" y="2154"/>
                  <a:pt x="658" y="2687"/>
                  <a:pt x="635" y="3195"/>
                </a:cubicBezTo>
                <a:cubicBezTo>
                  <a:pt x="665" y="3204"/>
                  <a:pt x="695" y="3206"/>
                  <a:pt x="724" y="3206"/>
                </a:cubicBezTo>
                <a:cubicBezTo>
                  <a:pt x="784" y="3206"/>
                  <a:pt x="842" y="3195"/>
                  <a:pt x="899" y="3195"/>
                </a:cubicBezTo>
                <a:cubicBezTo>
                  <a:pt x="958" y="3195"/>
                  <a:pt x="1017" y="3208"/>
                  <a:pt x="1076" y="3261"/>
                </a:cubicBezTo>
                <a:cubicBezTo>
                  <a:pt x="658" y="3353"/>
                  <a:pt x="553" y="3595"/>
                  <a:pt x="579" y="3895"/>
                </a:cubicBezTo>
                <a:cubicBezTo>
                  <a:pt x="583" y="3934"/>
                  <a:pt x="642" y="3970"/>
                  <a:pt x="681" y="4007"/>
                </a:cubicBezTo>
                <a:cubicBezTo>
                  <a:pt x="684" y="4006"/>
                  <a:pt x="689" y="4006"/>
                  <a:pt x="692" y="4006"/>
                </a:cubicBezTo>
                <a:cubicBezTo>
                  <a:pt x="721" y="3945"/>
                  <a:pt x="751" y="3882"/>
                  <a:pt x="787" y="3807"/>
                </a:cubicBezTo>
                <a:cubicBezTo>
                  <a:pt x="868" y="3849"/>
                  <a:pt x="941" y="3887"/>
                  <a:pt x="1074" y="3955"/>
                </a:cubicBezTo>
                <a:cubicBezTo>
                  <a:pt x="916" y="3976"/>
                  <a:pt x="803" y="3991"/>
                  <a:pt x="692" y="4006"/>
                </a:cubicBezTo>
                <a:cubicBezTo>
                  <a:pt x="691" y="4008"/>
                  <a:pt x="690" y="4012"/>
                  <a:pt x="689" y="4014"/>
                </a:cubicBezTo>
                <a:cubicBezTo>
                  <a:pt x="687" y="4012"/>
                  <a:pt x="683" y="4009"/>
                  <a:pt x="681" y="4007"/>
                </a:cubicBezTo>
                <a:lnTo>
                  <a:pt x="679" y="4007"/>
                </a:lnTo>
                <a:cubicBezTo>
                  <a:pt x="637" y="4204"/>
                  <a:pt x="597" y="4402"/>
                  <a:pt x="547" y="4645"/>
                </a:cubicBezTo>
                <a:cubicBezTo>
                  <a:pt x="760" y="4660"/>
                  <a:pt x="941" y="4673"/>
                  <a:pt x="1175" y="4691"/>
                </a:cubicBezTo>
                <a:cubicBezTo>
                  <a:pt x="861" y="4747"/>
                  <a:pt x="667" y="4904"/>
                  <a:pt x="668" y="5100"/>
                </a:cubicBezTo>
                <a:cubicBezTo>
                  <a:pt x="669" y="5271"/>
                  <a:pt x="713" y="5441"/>
                  <a:pt x="737" y="5613"/>
                </a:cubicBezTo>
                <a:cubicBezTo>
                  <a:pt x="835" y="5598"/>
                  <a:pt x="913" y="5587"/>
                  <a:pt x="1019" y="5572"/>
                </a:cubicBezTo>
                <a:lnTo>
                  <a:pt x="1019" y="5572"/>
                </a:lnTo>
                <a:cubicBezTo>
                  <a:pt x="998" y="5667"/>
                  <a:pt x="984" y="5735"/>
                  <a:pt x="962" y="5837"/>
                </a:cubicBezTo>
                <a:cubicBezTo>
                  <a:pt x="939" y="5746"/>
                  <a:pt x="898" y="5699"/>
                  <a:pt x="853" y="5699"/>
                </a:cubicBezTo>
                <a:cubicBezTo>
                  <a:pt x="824" y="5699"/>
                  <a:pt x="794" y="5717"/>
                  <a:pt x="764" y="5755"/>
                </a:cubicBezTo>
                <a:cubicBezTo>
                  <a:pt x="685" y="5857"/>
                  <a:pt x="614" y="5965"/>
                  <a:pt x="666" y="6116"/>
                </a:cubicBezTo>
                <a:cubicBezTo>
                  <a:pt x="713" y="6248"/>
                  <a:pt x="826" y="6414"/>
                  <a:pt x="622" y="6549"/>
                </a:cubicBezTo>
                <a:cubicBezTo>
                  <a:pt x="599" y="6565"/>
                  <a:pt x="643" y="6685"/>
                  <a:pt x="691" y="6728"/>
                </a:cubicBezTo>
                <a:cubicBezTo>
                  <a:pt x="775" y="6801"/>
                  <a:pt x="794" y="6872"/>
                  <a:pt x="703" y="6927"/>
                </a:cubicBezTo>
                <a:cubicBezTo>
                  <a:pt x="542" y="7022"/>
                  <a:pt x="590" y="7161"/>
                  <a:pt x="566" y="7284"/>
                </a:cubicBezTo>
                <a:cubicBezTo>
                  <a:pt x="529" y="7465"/>
                  <a:pt x="750" y="7487"/>
                  <a:pt x="911" y="7589"/>
                </a:cubicBezTo>
                <a:cubicBezTo>
                  <a:pt x="755" y="7671"/>
                  <a:pt x="634" y="7735"/>
                  <a:pt x="518" y="7796"/>
                </a:cubicBezTo>
                <a:cubicBezTo>
                  <a:pt x="484" y="8042"/>
                  <a:pt x="734" y="8295"/>
                  <a:pt x="482" y="8545"/>
                </a:cubicBezTo>
                <a:cubicBezTo>
                  <a:pt x="539" y="8612"/>
                  <a:pt x="593" y="8674"/>
                  <a:pt x="655" y="8747"/>
                </a:cubicBezTo>
                <a:cubicBezTo>
                  <a:pt x="468" y="8845"/>
                  <a:pt x="568" y="8980"/>
                  <a:pt x="562" y="9104"/>
                </a:cubicBezTo>
                <a:cubicBezTo>
                  <a:pt x="554" y="9248"/>
                  <a:pt x="662" y="9321"/>
                  <a:pt x="812" y="9402"/>
                </a:cubicBezTo>
                <a:cubicBezTo>
                  <a:pt x="697" y="9436"/>
                  <a:pt x="624" y="9458"/>
                  <a:pt x="532" y="9486"/>
                </a:cubicBezTo>
                <a:cubicBezTo>
                  <a:pt x="595" y="9557"/>
                  <a:pt x="643" y="9612"/>
                  <a:pt x="687" y="9661"/>
                </a:cubicBezTo>
                <a:cubicBezTo>
                  <a:pt x="428" y="10004"/>
                  <a:pt x="612" y="10355"/>
                  <a:pt x="668" y="10698"/>
                </a:cubicBezTo>
                <a:cubicBezTo>
                  <a:pt x="580" y="10705"/>
                  <a:pt x="512" y="10709"/>
                  <a:pt x="398" y="10718"/>
                </a:cubicBezTo>
                <a:cubicBezTo>
                  <a:pt x="657" y="10898"/>
                  <a:pt x="1065" y="10747"/>
                  <a:pt x="1169" y="11061"/>
                </a:cubicBezTo>
                <a:cubicBezTo>
                  <a:pt x="1130" y="11081"/>
                  <a:pt x="1099" y="11090"/>
                  <a:pt x="1075" y="11090"/>
                </a:cubicBezTo>
                <a:cubicBezTo>
                  <a:pt x="965" y="11090"/>
                  <a:pt x="981" y="10912"/>
                  <a:pt x="861" y="10912"/>
                </a:cubicBezTo>
                <a:cubicBezTo>
                  <a:pt x="855" y="10912"/>
                  <a:pt x="850" y="10913"/>
                  <a:pt x="845" y="10913"/>
                </a:cubicBezTo>
                <a:cubicBezTo>
                  <a:pt x="786" y="10934"/>
                  <a:pt x="712" y="10961"/>
                  <a:pt x="687" y="10970"/>
                </a:cubicBezTo>
                <a:cubicBezTo>
                  <a:pt x="652" y="11295"/>
                  <a:pt x="616" y="11584"/>
                  <a:pt x="592" y="11875"/>
                </a:cubicBezTo>
                <a:cubicBezTo>
                  <a:pt x="578" y="12040"/>
                  <a:pt x="582" y="12206"/>
                  <a:pt x="577" y="12371"/>
                </a:cubicBezTo>
                <a:cubicBezTo>
                  <a:pt x="685" y="12353"/>
                  <a:pt x="794" y="12337"/>
                  <a:pt x="951" y="12312"/>
                </a:cubicBezTo>
                <a:lnTo>
                  <a:pt x="951" y="12312"/>
                </a:lnTo>
                <a:cubicBezTo>
                  <a:pt x="887" y="12377"/>
                  <a:pt x="825" y="12394"/>
                  <a:pt x="766" y="12394"/>
                </a:cubicBezTo>
                <a:cubicBezTo>
                  <a:pt x="699" y="12394"/>
                  <a:pt x="636" y="12372"/>
                  <a:pt x="576" y="12371"/>
                </a:cubicBezTo>
                <a:lnTo>
                  <a:pt x="576" y="12371"/>
                </a:lnTo>
                <a:cubicBezTo>
                  <a:pt x="703" y="12485"/>
                  <a:pt x="591" y="12579"/>
                  <a:pt x="525" y="12665"/>
                </a:cubicBezTo>
                <a:cubicBezTo>
                  <a:pt x="446" y="12770"/>
                  <a:pt x="580" y="12846"/>
                  <a:pt x="538" y="12969"/>
                </a:cubicBezTo>
                <a:cubicBezTo>
                  <a:pt x="438" y="13249"/>
                  <a:pt x="440" y="13555"/>
                  <a:pt x="402" y="13851"/>
                </a:cubicBezTo>
                <a:lnTo>
                  <a:pt x="471" y="13858"/>
                </a:lnTo>
                <a:cubicBezTo>
                  <a:pt x="507" y="13778"/>
                  <a:pt x="544" y="13699"/>
                  <a:pt x="579" y="13620"/>
                </a:cubicBezTo>
                <a:lnTo>
                  <a:pt x="579" y="13620"/>
                </a:lnTo>
                <a:cubicBezTo>
                  <a:pt x="561" y="13812"/>
                  <a:pt x="669" y="14026"/>
                  <a:pt x="412" y="14169"/>
                </a:cubicBezTo>
                <a:cubicBezTo>
                  <a:pt x="313" y="14226"/>
                  <a:pt x="342" y="14514"/>
                  <a:pt x="424" y="14606"/>
                </a:cubicBezTo>
                <a:cubicBezTo>
                  <a:pt x="470" y="14659"/>
                  <a:pt x="524" y="14708"/>
                  <a:pt x="575" y="14758"/>
                </a:cubicBezTo>
                <a:cubicBezTo>
                  <a:pt x="563" y="14771"/>
                  <a:pt x="552" y="14784"/>
                  <a:pt x="541" y="14797"/>
                </a:cubicBezTo>
                <a:cubicBezTo>
                  <a:pt x="472" y="14767"/>
                  <a:pt x="403" y="14737"/>
                  <a:pt x="299" y="14692"/>
                </a:cubicBezTo>
                <a:lnTo>
                  <a:pt x="299" y="14692"/>
                </a:lnTo>
                <a:cubicBezTo>
                  <a:pt x="266" y="14948"/>
                  <a:pt x="159" y="15180"/>
                  <a:pt x="494" y="15328"/>
                </a:cubicBezTo>
                <a:cubicBezTo>
                  <a:pt x="357" y="15503"/>
                  <a:pt x="170" y="15635"/>
                  <a:pt x="209" y="15847"/>
                </a:cubicBezTo>
                <a:cubicBezTo>
                  <a:pt x="331" y="15880"/>
                  <a:pt x="444" y="15906"/>
                  <a:pt x="548" y="15944"/>
                </a:cubicBezTo>
                <a:cubicBezTo>
                  <a:pt x="572" y="15953"/>
                  <a:pt x="571" y="16008"/>
                  <a:pt x="590" y="16065"/>
                </a:cubicBezTo>
                <a:cubicBezTo>
                  <a:pt x="496" y="16019"/>
                  <a:pt x="433" y="15986"/>
                  <a:pt x="335" y="15937"/>
                </a:cubicBezTo>
                <a:cubicBezTo>
                  <a:pt x="322" y="16026"/>
                  <a:pt x="308" y="16080"/>
                  <a:pt x="306" y="16134"/>
                </a:cubicBezTo>
                <a:cubicBezTo>
                  <a:pt x="301" y="16218"/>
                  <a:pt x="334" y="16313"/>
                  <a:pt x="297" y="16385"/>
                </a:cubicBezTo>
                <a:cubicBezTo>
                  <a:pt x="137" y="16702"/>
                  <a:pt x="109" y="16877"/>
                  <a:pt x="203" y="17159"/>
                </a:cubicBezTo>
                <a:cubicBezTo>
                  <a:pt x="220" y="17206"/>
                  <a:pt x="232" y="17259"/>
                  <a:pt x="224" y="17307"/>
                </a:cubicBezTo>
                <a:cubicBezTo>
                  <a:pt x="197" y="17469"/>
                  <a:pt x="135" y="17631"/>
                  <a:pt x="133" y="17793"/>
                </a:cubicBezTo>
                <a:cubicBezTo>
                  <a:pt x="130" y="18003"/>
                  <a:pt x="39" y="18206"/>
                  <a:pt x="118" y="18425"/>
                </a:cubicBezTo>
                <a:cubicBezTo>
                  <a:pt x="221" y="18704"/>
                  <a:pt x="79" y="19012"/>
                  <a:pt x="230" y="19293"/>
                </a:cubicBezTo>
                <a:cubicBezTo>
                  <a:pt x="96" y="19485"/>
                  <a:pt x="167" y="19701"/>
                  <a:pt x="97" y="19895"/>
                </a:cubicBezTo>
                <a:cubicBezTo>
                  <a:pt x="243" y="19962"/>
                  <a:pt x="458" y="19859"/>
                  <a:pt x="504" y="20059"/>
                </a:cubicBezTo>
                <a:cubicBezTo>
                  <a:pt x="380" y="20192"/>
                  <a:pt x="184" y="20278"/>
                  <a:pt x="163" y="20486"/>
                </a:cubicBezTo>
                <a:cubicBezTo>
                  <a:pt x="142" y="20703"/>
                  <a:pt x="424" y="20761"/>
                  <a:pt x="428" y="20942"/>
                </a:cubicBezTo>
                <a:cubicBezTo>
                  <a:pt x="441" y="20944"/>
                  <a:pt x="454" y="20945"/>
                  <a:pt x="468" y="20945"/>
                </a:cubicBezTo>
                <a:cubicBezTo>
                  <a:pt x="516" y="20945"/>
                  <a:pt x="569" y="20933"/>
                  <a:pt x="615" y="20933"/>
                </a:cubicBezTo>
                <a:cubicBezTo>
                  <a:pt x="670" y="20933"/>
                  <a:pt x="716" y="20951"/>
                  <a:pt x="735" y="21031"/>
                </a:cubicBezTo>
                <a:cubicBezTo>
                  <a:pt x="676" y="21057"/>
                  <a:pt x="619" y="21068"/>
                  <a:pt x="563" y="21068"/>
                </a:cubicBezTo>
                <a:cubicBezTo>
                  <a:pt x="443" y="21068"/>
                  <a:pt x="329" y="21018"/>
                  <a:pt x="216" y="20967"/>
                </a:cubicBezTo>
                <a:lnTo>
                  <a:pt x="216" y="20967"/>
                </a:lnTo>
                <a:cubicBezTo>
                  <a:pt x="124" y="21301"/>
                  <a:pt x="55" y="21608"/>
                  <a:pt x="225" y="21922"/>
                </a:cubicBezTo>
                <a:cubicBezTo>
                  <a:pt x="262" y="21991"/>
                  <a:pt x="244" y="22121"/>
                  <a:pt x="186" y="22179"/>
                </a:cubicBezTo>
                <a:cubicBezTo>
                  <a:pt x="1" y="22362"/>
                  <a:pt x="162" y="22572"/>
                  <a:pt x="88" y="22760"/>
                </a:cubicBezTo>
                <a:cubicBezTo>
                  <a:pt x="80" y="22782"/>
                  <a:pt x="119" y="22840"/>
                  <a:pt x="125" y="22840"/>
                </a:cubicBezTo>
                <a:cubicBezTo>
                  <a:pt x="125" y="22840"/>
                  <a:pt x="125" y="22840"/>
                  <a:pt x="125" y="22840"/>
                </a:cubicBezTo>
                <a:cubicBezTo>
                  <a:pt x="142" y="22837"/>
                  <a:pt x="157" y="22835"/>
                  <a:pt x="171" y="22835"/>
                </a:cubicBezTo>
                <a:cubicBezTo>
                  <a:pt x="324" y="22835"/>
                  <a:pt x="293" y="23006"/>
                  <a:pt x="428" y="23036"/>
                </a:cubicBezTo>
                <a:cubicBezTo>
                  <a:pt x="340" y="23089"/>
                  <a:pt x="273" y="23129"/>
                  <a:pt x="247" y="23144"/>
                </a:cubicBezTo>
                <a:cubicBezTo>
                  <a:pt x="220" y="23287"/>
                  <a:pt x="186" y="23397"/>
                  <a:pt x="184" y="23506"/>
                </a:cubicBezTo>
                <a:cubicBezTo>
                  <a:pt x="182" y="23591"/>
                  <a:pt x="240" y="23678"/>
                  <a:pt x="235" y="23763"/>
                </a:cubicBezTo>
                <a:cubicBezTo>
                  <a:pt x="230" y="23841"/>
                  <a:pt x="152" y="23914"/>
                  <a:pt x="147" y="23992"/>
                </a:cubicBezTo>
                <a:cubicBezTo>
                  <a:pt x="145" y="24054"/>
                  <a:pt x="225" y="24116"/>
                  <a:pt x="233" y="24181"/>
                </a:cubicBezTo>
                <a:cubicBezTo>
                  <a:pt x="263" y="24405"/>
                  <a:pt x="131" y="24644"/>
                  <a:pt x="321" y="24856"/>
                </a:cubicBezTo>
                <a:cubicBezTo>
                  <a:pt x="333" y="24870"/>
                  <a:pt x="316" y="24917"/>
                  <a:pt x="296" y="24932"/>
                </a:cubicBezTo>
                <a:cubicBezTo>
                  <a:pt x="201" y="25003"/>
                  <a:pt x="240" y="25041"/>
                  <a:pt x="323" y="25096"/>
                </a:cubicBezTo>
                <a:cubicBezTo>
                  <a:pt x="438" y="25172"/>
                  <a:pt x="511" y="25240"/>
                  <a:pt x="368" y="25379"/>
                </a:cubicBezTo>
                <a:cubicBezTo>
                  <a:pt x="291" y="25452"/>
                  <a:pt x="156" y="25620"/>
                  <a:pt x="351" y="25746"/>
                </a:cubicBezTo>
                <a:cubicBezTo>
                  <a:pt x="470" y="25668"/>
                  <a:pt x="584" y="25593"/>
                  <a:pt x="698" y="25518"/>
                </a:cubicBezTo>
                <a:lnTo>
                  <a:pt x="698" y="25518"/>
                </a:lnTo>
                <a:cubicBezTo>
                  <a:pt x="689" y="25584"/>
                  <a:pt x="652" y="25629"/>
                  <a:pt x="612" y="25671"/>
                </a:cubicBezTo>
                <a:cubicBezTo>
                  <a:pt x="577" y="25706"/>
                  <a:pt x="523" y="25737"/>
                  <a:pt x="496" y="25772"/>
                </a:cubicBezTo>
                <a:cubicBezTo>
                  <a:pt x="1187" y="25858"/>
                  <a:pt x="1874" y="25959"/>
                  <a:pt x="2561" y="26065"/>
                </a:cubicBezTo>
                <a:cubicBezTo>
                  <a:pt x="2474" y="26009"/>
                  <a:pt x="2378" y="25956"/>
                  <a:pt x="2295" y="25903"/>
                </a:cubicBezTo>
                <a:cubicBezTo>
                  <a:pt x="2285" y="25720"/>
                  <a:pt x="2274" y="25665"/>
                  <a:pt x="2260" y="25511"/>
                </a:cubicBezTo>
                <a:cubicBezTo>
                  <a:pt x="2242" y="25497"/>
                  <a:pt x="2177" y="25434"/>
                  <a:pt x="2116" y="25386"/>
                </a:cubicBezTo>
                <a:cubicBezTo>
                  <a:pt x="2165" y="25311"/>
                  <a:pt x="2203" y="25245"/>
                  <a:pt x="2241" y="25187"/>
                </a:cubicBezTo>
                <a:cubicBezTo>
                  <a:pt x="2238" y="25186"/>
                  <a:pt x="2237" y="25183"/>
                  <a:pt x="2236" y="25181"/>
                </a:cubicBezTo>
                <a:cubicBezTo>
                  <a:pt x="2238" y="25179"/>
                  <a:pt x="2242" y="25176"/>
                  <a:pt x="2244" y="25172"/>
                </a:cubicBezTo>
                <a:cubicBezTo>
                  <a:pt x="2191" y="25102"/>
                  <a:pt x="2139" y="25030"/>
                  <a:pt x="2087" y="24959"/>
                </a:cubicBezTo>
                <a:cubicBezTo>
                  <a:pt x="2046" y="24985"/>
                  <a:pt x="2013" y="24996"/>
                  <a:pt x="1989" y="24996"/>
                </a:cubicBezTo>
                <a:cubicBezTo>
                  <a:pt x="1933" y="24996"/>
                  <a:pt x="1921" y="24936"/>
                  <a:pt x="1931" y="24860"/>
                </a:cubicBezTo>
                <a:lnTo>
                  <a:pt x="2220" y="24860"/>
                </a:lnTo>
                <a:cubicBezTo>
                  <a:pt x="2228" y="24860"/>
                  <a:pt x="2243" y="24798"/>
                  <a:pt x="2235" y="24789"/>
                </a:cubicBezTo>
                <a:cubicBezTo>
                  <a:pt x="1992" y="24582"/>
                  <a:pt x="2038" y="24414"/>
                  <a:pt x="2378" y="24297"/>
                </a:cubicBezTo>
                <a:cubicBezTo>
                  <a:pt x="2395" y="24213"/>
                  <a:pt x="2403" y="24123"/>
                  <a:pt x="2433" y="24040"/>
                </a:cubicBezTo>
                <a:cubicBezTo>
                  <a:pt x="2463" y="23959"/>
                  <a:pt x="2495" y="23917"/>
                  <a:pt x="2546" y="23917"/>
                </a:cubicBezTo>
                <a:cubicBezTo>
                  <a:pt x="2598" y="23917"/>
                  <a:pt x="2668" y="23960"/>
                  <a:pt x="2772" y="24048"/>
                </a:cubicBezTo>
                <a:cubicBezTo>
                  <a:pt x="2673" y="24117"/>
                  <a:pt x="2553" y="24174"/>
                  <a:pt x="2479" y="24258"/>
                </a:cubicBezTo>
                <a:cubicBezTo>
                  <a:pt x="2400" y="24350"/>
                  <a:pt x="2265" y="24431"/>
                  <a:pt x="2383" y="24593"/>
                </a:cubicBezTo>
                <a:cubicBezTo>
                  <a:pt x="2466" y="24706"/>
                  <a:pt x="2292" y="24866"/>
                  <a:pt x="2393" y="25013"/>
                </a:cubicBezTo>
                <a:cubicBezTo>
                  <a:pt x="2408" y="25035"/>
                  <a:pt x="2302" y="25115"/>
                  <a:pt x="2244" y="25171"/>
                </a:cubicBezTo>
                <a:lnTo>
                  <a:pt x="2245" y="25172"/>
                </a:lnTo>
                <a:cubicBezTo>
                  <a:pt x="2243" y="25176"/>
                  <a:pt x="2242" y="25178"/>
                  <a:pt x="2241" y="25180"/>
                </a:cubicBezTo>
                <a:cubicBezTo>
                  <a:pt x="2317" y="25232"/>
                  <a:pt x="2397" y="25268"/>
                  <a:pt x="2488" y="25268"/>
                </a:cubicBezTo>
                <a:cubicBezTo>
                  <a:pt x="2572" y="25268"/>
                  <a:pt x="2665" y="25238"/>
                  <a:pt x="2775" y="25164"/>
                </a:cubicBezTo>
                <a:lnTo>
                  <a:pt x="2775" y="25164"/>
                </a:lnTo>
                <a:cubicBezTo>
                  <a:pt x="2639" y="25411"/>
                  <a:pt x="2545" y="25583"/>
                  <a:pt x="2451" y="25752"/>
                </a:cubicBezTo>
                <a:cubicBezTo>
                  <a:pt x="2497" y="25852"/>
                  <a:pt x="2568" y="25877"/>
                  <a:pt x="2651" y="25877"/>
                </a:cubicBezTo>
                <a:cubicBezTo>
                  <a:pt x="2733" y="25877"/>
                  <a:pt x="2826" y="25852"/>
                  <a:pt x="2918" y="25852"/>
                </a:cubicBezTo>
                <a:cubicBezTo>
                  <a:pt x="2972" y="25852"/>
                  <a:pt x="3026" y="25861"/>
                  <a:pt x="3077" y="25889"/>
                </a:cubicBezTo>
                <a:cubicBezTo>
                  <a:pt x="3009" y="25967"/>
                  <a:pt x="2944" y="26040"/>
                  <a:pt x="2882" y="26113"/>
                </a:cubicBezTo>
                <a:cubicBezTo>
                  <a:pt x="2929" y="26120"/>
                  <a:pt x="2978" y="26128"/>
                  <a:pt x="3026" y="26135"/>
                </a:cubicBezTo>
                <a:cubicBezTo>
                  <a:pt x="3114" y="25998"/>
                  <a:pt x="3222" y="25869"/>
                  <a:pt x="3242" y="25710"/>
                </a:cubicBezTo>
                <a:cubicBezTo>
                  <a:pt x="3168" y="25689"/>
                  <a:pt x="3093" y="25667"/>
                  <a:pt x="3018" y="25645"/>
                </a:cubicBezTo>
                <a:cubicBezTo>
                  <a:pt x="3106" y="25478"/>
                  <a:pt x="2851" y="25452"/>
                  <a:pt x="2815" y="25336"/>
                </a:cubicBezTo>
                <a:cubicBezTo>
                  <a:pt x="2868" y="25305"/>
                  <a:pt x="2911" y="25281"/>
                  <a:pt x="2967" y="25248"/>
                </a:cubicBezTo>
                <a:cubicBezTo>
                  <a:pt x="2889" y="25199"/>
                  <a:pt x="2825" y="25158"/>
                  <a:pt x="2761" y="25118"/>
                </a:cubicBezTo>
                <a:cubicBezTo>
                  <a:pt x="2757" y="25120"/>
                  <a:pt x="2754" y="25123"/>
                  <a:pt x="2750" y="25125"/>
                </a:cubicBezTo>
                <a:cubicBezTo>
                  <a:pt x="2747" y="25120"/>
                  <a:pt x="2746" y="25117"/>
                  <a:pt x="2742" y="25112"/>
                </a:cubicBezTo>
                <a:lnTo>
                  <a:pt x="2742" y="25112"/>
                </a:lnTo>
                <a:cubicBezTo>
                  <a:pt x="2748" y="25113"/>
                  <a:pt x="2754" y="25116"/>
                  <a:pt x="2760" y="25117"/>
                </a:cubicBezTo>
                <a:cubicBezTo>
                  <a:pt x="2760" y="25118"/>
                  <a:pt x="2761" y="25118"/>
                  <a:pt x="2761" y="25118"/>
                </a:cubicBezTo>
                <a:cubicBezTo>
                  <a:pt x="2980" y="24959"/>
                  <a:pt x="2982" y="24945"/>
                  <a:pt x="2876" y="24716"/>
                </a:cubicBezTo>
                <a:cubicBezTo>
                  <a:pt x="2865" y="24690"/>
                  <a:pt x="2852" y="24663"/>
                  <a:pt x="2855" y="24638"/>
                </a:cubicBezTo>
                <a:cubicBezTo>
                  <a:pt x="2875" y="24495"/>
                  <a:pt x="2913" y="24352"/>
                  <a:pt x="2918" y="24209"/>
                </a:cubicBezTo>
                <a:cubicBezTo>
                  <a:pt x="2922" y="24073"/>
                  <a:pt x="2948" y="23906"/>
                  <a:pt x="2866" y="23808"/>
                </a:cubicBezTo>
                <a:cubicBezTo>
                  <a:pt x="2746" y="23665"/>
                  <a:pt x="2999" y="23534"/>
                  <a:pt x="2831" y="23421"/>
                </a:cubicBezTo>
                <a:cubicBezTo>
                  <a:pt x="2873" y="23395"/>
                  <a:pt x="2929" y="23341"/>
                  <a:pt x="2958" y="23341"/>
                </a:cubicBezTo>
                <a:cubicBezTo>
                  <a:pt x="2960" y="23341"/>
                  <a:pt x="2962" y="23342"/>
                  <a:pt x="2964" y="23342"/>
                </a:cubicBezTo>
                <a:cubicBezTo>
                  <a:pt x="3017" y="23360"/>
                  <a:pt x="3065" y="23368"/>
                  <a:pt x="3110" y="23368"/>
                </a:cubicBezTo>
                <a:cubicBezTo>
                  <a:pt x="3250" y="23368"/>
                  <a:pt x="3354" y="23292"/>
                  <a:pt x="3444" y="23188"/>
                </a:cubicBezTo>
                <a:cubicBezTo>
                  <a:pt x="3592" y="23331"/>
                  <a:pt x="3468" y="23446"/>
                  <a:pt x="3451" y="23566"/>
                </a:cubicBezTo>
                <a:lnTo>
                  <a:pt x="3450" y="23563"/>
                </a:lnTo>
                <a:lnTo>
                  <a:pt x="3444" y="23563"/>
                </a:lnTo>
                <a:cubicBezTo>
                  <a:pt x="3444" y="23564"/>
                  <a:pt x="3444" y="23565"/>
                  <a:pt x="3444" y="23565"/>
                </a:cubicBezTo>
                <a:cubicBezTo>
                  <a:pt x="3444" y="23566"/>
                  <a:pt x="3446" y="23566"/>
                  <a:pt x="3447" y="23567"/>
                </a:cubicBezTo>
                <a:cubicBezTo>
                  <a:pt x="3655" y="23737"/>
                  <a:pt x="3438" y="23838"/>
                  <a:pt x="3383" y="23915"/>
                </a:cubicBezTo>
                <a:cubicBezTo>
                  <a:pt x="3449" y="24050"/>
                  <a:pt x="3501" y="24156"/>
                  <a:pt x="3569" y="24294"/>
                </a:cubicBezTo>
                <a:cubicBezTo>
                  <a:pt x="3375" y="24238"/>
                  <a:pt x="3224" y="24196"/>
                  <a:pt x="3074" y="24153"/>
                </a:cubicBezTo>
                <a:lnTo>
                  <a:pt x="3074" y="24153"/>
                </a:lnTo>
                <a:cubicBezTo>
                  <a:pt x="3085" y="24221"/>
                  <a:pt x="3123" y="24260"/>
                  <a:pt x="3165" y="24295"/>
                </a:cubicBezTo>
                <a:cubicBezTo>
                  <a:pt x="3220" y="24340"/>
                  <a:pt x="3278" y="24381"/>
                  <a:pt x="3334" y="24425"/>
                </a:cubicBezTo>
                <a:cubicBezTo>
                  <a:pt x="3591" y="24630"/>
                  <a:pt x="3584" y="24701"/>
                  <a:pt x="3291" y="24877"/>
                </a:cubicBezTo>
                <a:cubicBezTo>
                  <a:pt x="3280" y="24884"/>
                  <a:pt x="3281" y="24907"/>
                  <a:pt x="3274" y="24929"/>
                </a:cubicBezTo>
                <a:cubicBezTo>
                  <a:pt x="3348" y="24959"/>
                  <a:pt x="3419" y="24989"/>
                  <a:pt x="3514" y="25028"/>
                </a:cubicBezTo>
                <a:cubicBezTo>
                  <a:pt x="3425" y="25164"/>
                  <a:pt x="3343" y="25288"/>
                  <a:pt x="3262" y="25412"/>
                </a:cubicBezTo>
                <a:cubicBezTo>
                  <a:pt x="3276" y="25420"/>
                  <a:pt x="3291" y="25429"/>
                  <a:pt x="3305" y="25439"/>
                </a:cubicBezTo>
                <a:cubicBezTo>
                  <a:pt x="3363" y="25404"/>
                  <a:pt x="3420" y="25371"/>
                  <a:pt x="3500" y="25324"/>
                </a:cubicBezTo>
                <a:lnTo>
                  <a:pt x="3500" y="25324"/>
                </a:lnTo>
                <a:cubicBezTo>
                  <a:pt x="3549" y="25510"/>
                  <a:pt x="3617" y="25668"/>
                  <a:pt x="3285" y="25794"/>
                </a:cubicBezTo>
                <a:cubicBezTo>
                  <a:pt x="3583" y="25796"/>
                  <a:pt x="3598" y="25915"/>
                  <a:pt x="3587" y="26039"/>
                </a:cubicBezTo>
                <a:cubicBezTo>
                  <a:pt x="3582" y="26097"/>
                  <a:pt x="3544" y="26159"/>
                  <a:pt x="3533" y="26213"/>
                </a:cubicBezTo>
                <a:cubicBezTo>
                  <a:pt x="3770" y="26250"/>
                  <a:pt x="4007" y="26286"/>
                  <a:pt x="4245" y="26323"/>
                </a:cubicBezTo>
                <a:cubicBezTo>
                  <a:pt x="4230" y="26314"/>
                  <a:pt x="4214" y="26306"/>
                  <a:pt x="4196" y="26293"/>
                </a:cubicBezTo>
                <a:cubicBezTo>
                  <a:pt x="4299" y="26256"/>
                  <a:pt x="4376" y="26228"/>
                  <a:pt x="4453" y="26200"/>
                </a:cubicBezTo>
                <a:cubicBezTo>
                  <a:pt x="4465" y="26225"/>
                  <a:pt x="4478" y="26249"/>
                  <a:pt x="4490" y="26274"/>
                </a:cubicBezTo>
                <a:cubicBezTo>
                  <a:pt x="4448" y="26285"/>
                  <a:pt x="4416" y="26325"/>
                  <a:pt x="4370" y="26341"/>
                </a:cubicBezTo>
                <a:cubicBezTo>
                  <a:pt x="4476" y="26357"/>
                  <a:pt x="4584" y="26374"/>
                  <a:pt x="4690" y="26390"/>
                </a:cubicBezTo>
                <a:cubicBezTo>
                  <a:pt x="4693" y="26387"/>
                  <a:pt x="4697" y="26386"/>
                  <a:pt x="4700" y="26385"/>
                </a:cubicBezTo>
                <a:cubicBezTo>
                  <a:pt x="4701" y="26387"/>
                  <a:pt x="4701" y="26390"/>
                  <a:pt x="4701" y="26391"/>
                </a:cubicBezTo>
                <a:cubicBezTo>
                  <a:pt x="4829" y="26409"/>
                  <a:pt x="4957" y="26429"/>
                  <a:pt x="5085" y="26447"/>
                </a:cubicBezTo>
                <a:cubicBezTo>
                  <a:pt x="5055" y="26378"/>
                  <a:pt x="5013" y="26314"/>
                  <a:pt x="4985" y="26264"/>
                </a:cubicBezTo>
                <a:cubicBezTo>
                  <a:pt x="5034" y="26195"/>
                  <a:pt x="5078" y="26135"/>
                  <a:pt x="5137" y="26053"/>
                </a:cubicBezTo>
                <a:lnTo>
                  <a:pt x="5137" y="26053"/>
                </a:lnTo>
                <a:cubicBezTo>
                  <a:pt x="4978" y="26072"/>
                  <a:pt x="4863" y="26085"/>
                  <a:pt x="4773" y="26095"/>
                </a:cubicBezTo>
                <a:cubicBezTo>
                  <a:pt x="4743" y="25889"/>
                  <a:pt x="4720" y="25726"/>
                  <a:pt x="4692" y="25538"/>
                </a:cubicBezTo>
                <a:lnTo>
                  <a:pt x="4692" y="25538"/>
                </a:lnTo>
                <a:cubicBezTo>
                  <a:pt x="4475" y="25667"/>
                  <a:pt x="4735" y="25968"/>
                  <a:pt x="4377" y="25989"/>
                </a:cubicBezTo>
                <a:cubicBezTo>
                  <a:pt x="4173" y="25819"/>
                  <a:pt x="4353" y="25671"/>
                  <a:pt x="4449" y="25568"/>
                </a:cubicBezTo>
                <a:cubicBezTo>
                  <a:pt x="4383" y="25486"/>
                  <a:pt x="4333" y="25401"/>
                  <a:pt x="4250" y="25292"/>
                </a:cubicBezTo>
                <a:lnTo>
                  <a:pt x="4668" y="25292"/>
                </a:lnTo>
                <a:cubicBezTo>
                  <a:pt x="4638" y="25292"/>
                  <a:pt x="4616" y="25138"/>
                  <a:pt x="4588" y="25041"/>
                </a:cubicBezTo>
                <a:lnTo>
                  <a:pt x="4588" y="25041"/>
                </a:lnTo>
                <a:cubicBezTo>
                  <a:pt x="4691" y="25073"/>
                  <a:pt x="4795" y="25110"/>
                  <a:pt x="4877" y="25136"/>
                </a:cubicBezTo>
                <a:cubicBezTo>
                  <a:pt x="4957" y="25077"/>
                  <a:pt x="5004" y="25029"/>
                  <a:pt x="5135" y="24976"/>
                </a:cubicBezTo>
                <a:lnTo>
                  <a:pt x="5135" y="24242"/>
                </a:lnTo>
                <a:cubicBezTo>
                  <a:pt x="5004" y="24268"/>
                  <a:pt x="5006" y="24286"/>
                  <a:pt x="4965" y="24302"/>
                </a:cubicBezTo>
                <a:cubicBezTo>
                  <a:pt x="4965" y="24303"/>
                  <a:pt x="4953" y="24303"/>
                  <a:pt x="4951" y="24304"/>
                </a:cubicBezTo>
                <a:lnTo>
                  <a:pt x="4939" y="24304"/>
                </a:lnTo>
                <a:cubicBezTo>
                  <a:pt x="4984" y="24171"/>
                  <a:pt x="5028" y="24038"/>
                  <a:pt x="5069" y="23906"/>
                </a:cubicBezTo>
                <a:cubicBezTo>
                  <a:pt x="5039" y="23897"/>
                  <a:pt x="5013" y="23893"/>
                  <a:pt x="4989" y="23893"/>
                </a:cubicBezTo>
                <a:cubicBezTo>
                  <a:pt x="4831" y="23893"/>
                  <a:pt x="4818" y="24077"/>
                  <a:pt x="4660" y="24077"/>
                </a:cubicBezTo>
                <a:cubicBezTo>
                  <a:pt x="4658" y="24077"/>
                  <a:pt x="4656" y="24077"/>
                  <a:pt x="4654" y="24077"/>
                </a:cubicBezTo>
                <a:cubicBezTo>
                  <a:pt x="4654" y="23992"/>
                  <a:pt x="4633" y="23904"/>
                  <a:pt x="4662" y="23829"/>
                </a:cubicBezTo>
                <a:cubicBezTo>
                  <a:pt x="4681" y="23780"/>
                  <a:pt x="4772" y="23707"/>
                  <a:pt x="4818" y="23707"/>
                </a:cubicBezTo>
                <a:cubicBezTo>
                  <a:pt x="4820" y="23707"/>
                  <a:pt x="4823" y="23708"/>
                  <a:pt x="4825" y="23708"/>
                </a:cubicBezTo>
                <a:cubicBezTo>
                  <a:pt x="4855" y="23714"/>
                  <a:pt x="4882" y="23717"/>
                  <a:pt x="4905" y="23717"/>
                </a:cubicBezTo>
                <a:cubicBezTo>
                  <a:pt x="5051" y="23717"/>
                  <a:pt x="5067" y="23611"/>
                  <a:pt x="5100" y="23510"/>
                </a:cubicBezTo>
                <a:cubicBezTo>
                  <a:pt x="5138" y="23389"/>
                  <a:pt x="5181" y="23269"/>
                  <a:pt x="5224" y="23141"/>
                </a:cubicBezTo>
                <a:lnTo>
                  <a:pt x="5224" y="23141"/>
                </a:lnTo>
                <a:cubicBezTo>
                  <a:pt x="5169" y="23146"/>
                  <a:pt x="5110" y="23159"/>
                  <a:pt x="5060" y="23159"/>
                </a:cubicBezTo>
                <a:cubicBezTo>
                  <a:pt x="5008" y="23159"/>
                  <a:pt x="4966" y="23144"/>
                  <a:pt x="4953" y="23086"/>
                </a:cubicBezTo>
                <a:cubicBezTo>
                  <a:pt x="5054" y="22952"/>
                  <a:pt x="5137" y="22839"/>
                  <a:pt x="5254" y="22682"/>
                </a:cubicBezTo>
                <a:lnTo>
                  <a:pt x="5254" y="22682"/>
                </a:lnTo>
                <a:cubicBezTo>
                  <a:pt x="5114" y="22711"/>
                  <a:pt x="5047" y="22724"/>
                  <a:pt x="4980" y="22739"/>
                </a:cubicBezTo>
                <a:cubicBezTo>
                  <a:pt x="4903" y="22618"/>
                  <a:pt x="4828" y="22501"/>
                  <a:pt x="4745" y="22373"/>
                </a:cubicBezTo>
                <a:lnTo>
                  <a:pt x="4745" y="22373"/>
                </a:lnTo>
                <a:cubicBezTo>
                  <a:pt x="4871" y="22383"/>
                  <a:pt x="4975" y="22391"/>
                  <a:pt x="5105" y="22402"/>
                </a:cubicBezTo>
                <a:cubicBezTo>
                  <a:pt x="5105" y="22215"/>
                  <a:pt x="5123" y="22044"/>
                  <a:pt x="5097" y="21878"/>
                </a:cubicBezTo>
                <a:cubicBezTo>
                  <a:pt x="5086" y="21806"/>
                  <a:pt x="5002" y="21714"/>
                  <a:pt x="4921" y="21680"/>
                </a:cubicBezTo>
                <a:cubicBezTo>
                  <a:pt x="4897" y="21670"/>
                  <a:pt x="4876" y="21665"/>
                  <a:pt x="4857" y="21665"/>
                </a:cubicBezTo>
                <a:cubicBezTo>
                  <a:pt x="4770" y="21665"/>
                  <a:pt x="4741" y="21762"/>
                  <a:pt x="4704" y="21797"/>
                </a:cubicBezTo>
                <a:cubicBezTo>
                  <a:pt x="4610" y="21728"/>
                  <a:pt x="4520" y="21661"/>
                  <a:pt x="4445" y="21606"/>
                </a:cubicBezTo>
                <a:cubicBezTo>
                  <a:pt x="4534" y="21463"/>
                  <a:pt x="4624" y="21319"/>
                  <a:pt x="4714" y="21174"/>
                </a:cubicBezTo>
                <a:lnTo>
                  <a:pt x="4714" y="21174"/>
                </a:lnTo>
                <a:cubicBezTo>
                  <a:pt x="4948" y="21243"/>
                  <a:pt x="4660" y="21400"/>
                  <a:pt x="4762" y="21486"/>
                </a:cubicBezTo>
                <a:cubicBezTo>
                  <a:pt x="4973" y="21437"/>
                  <a:pt x="5071" y="21363"/>
                  <a:pt x="5123" y="21167"/>
                </a:cubicBezTo>
                <a:cubicBezTo>
                  <a:pt x="5166" y="21004"/>
                  <a:pt x="5063" y="20917"/>
                  <a:pt x="5007" y="20844"/>
                </a:cubicBezTo>
                <a:cubicBezTo>
                  <a:pt x="4894" y="20697"/>
                  <a:pt x="4844" y="20619"/>
                  <a:pt x="5066" y="20526"/>
                </a:cubicBezTo>
                <a:cubicBezTo>
                  <a:pt x="5114" y="20505"/>
                  <a:pt x="5146" y="20398"/>
                  <a:pt x="5126" y="20346"/>
                </a:cubicBezTo>
                <a:cubicBezTo>
                  <a:pt x="5109" y="20303"/>
                  <a:pt x="5006" y="20278"/>
                  <a:pt x="4935" y="20258"/>
                </a:cubicBezTo>
                <a:cubicBezTo>
                  <a:pt x="4875" y="20241"/>
                  <a:pt x="4811" y="20236"/>
                  <a:pt x="4746" y="20228"/>
                </a:cubicBezTo>
                <a:cubicBezTo>
                  <a:pt x="4742" y="20231"/>
                  <a:pt x="4737" y="20233"/>
                  <a:pt x="4732" y="20234"/>
                </a:cubicBezTo>
                <a:cubicBezTo>
                  <a:pt x="4728" y="20234"/>
                  <a:pt x="4723" y="20233"/>
                  <a:pt x="4719" y="20232"/>
                </a:cubicBezTo>
                <a:cubicBezTo>
                  <a:pt x="4695" y="20270"/>
                  <a:pt x="4672" y="20307"/>
                  <a:pt x="4649" y="20344"/>
                </a:cubicBezTo>
                <a:cubicBezTo>
                  <a:pt x="4606" y="20311"/>
                  <a:pt x="4562" y="20280"/>
                  <a:pt x="4518" y="20248"/>
                </a:cubicBezTo>
                <a:cubicBezTo>
                  <a:pt x="4527" y="20233"/>
                  <a:pt x="4536" y="20217"/>
                  <a:pt x="4546" y="20202"/>
                </a:cubicBezTo>
                <a:cubicBezTo>
                  <a:pt x="4603" y="20212"/>
                  <a:pt x="4661" y="20222"/>
                  <a:pt x="4719" y="20232"/>
                </a:cubicBezTo>
                <a:cubicBezTo>
                  <a:pt x="4720" y="20229"/>
                  <a:pt x="4721" y="20227"/>
                  <a:pt x="4722" y="20225"/>
                </a:cubicBezTo>
                <a:cubicBezTo>
                  <a:pt x="4730" y="20227"/>
                  <a:pt x="4738" y="20227"/>
                  <a:pt x="4746" y="20228"/>
                </a:cubicBezTo>
                <a:cubicBezTo>
                  <a:pt x="5044" y="20106"/>
                  <a:pt x="5119" y="20014"/>
                  <a:pt x="5002" y="19916"/>
                </a:cubicBezTo>
                <a:lnTo>
                  <a:pt x="5002" y="19916"/>
                </a:lnTo>
                <a:cubicBezTo>
                  <a:pt x="4934" y="19933"/>
                  <a:pt x="4866" y="19952"/>
                  <a:pt x="4798" y="19969"/>
                </a:cubicBezTo>
                <a:cubicBezTo>
                  <a:pt x="4800" y="19889"/>
                  <a:pt x="4837" y="19815"/>
                  <a:pt x="4877" y="19815"/>
                </a:cubicBezTo>
                <a:cubicBezTo>
                  <a:pt x="5014" y="19812"/>
                  <a:pt x="5068" y="19734"/>
                  <a:pt x="5038" y="19662"/>
                </a:cubicBezTo>
                <a:cubicBezTo>
                  <a:pt x="4998" y="19563"/>
                  <a:pt x="4915" y="19418"/>
                  <a:pt x="4822" y="19403"/>
                </a:cubicBezTo>
                <a:cubicBezTo>
                  <a:pt x="4720" y="19385"/>
                  <a:pt x="4610" y="19344"/>
                  <a:pt x="4499" y="19344"/>
                </a:cubicBezTo>
                <a:cubicBezTo>
                  <a:pt x="4447" y="19344"/>
                  <a:pt x="4394" y="19353"/>
                  <a:pt x="4343" y="19378"/>
                </a:cubicBezTo>
                <a:cubicBezTo>
                  <a:pt x="4348" y="19337"/>
                  <a:pt x="4343" y="19286"/>
                  <a:pt x="4363" y="19280"/>
                </a:cubicBezTo>
                <a:cubicBezTo>
                  <a:pt x="4539" y="19235"/>
                  <a:pt x="4712" y="19165"/>
                  <a:pt x="4898" y="19165"/>
                </a:cubicBezTo>
                <a:cubicBezTo>
                  <a:pt x="4969" y="19165"/>
                  <a:pt x="5043" y="19175"/>
                  <a:pt x="5119" y="19201"/>
                </a:cubicBezTo>
                <a:cubicBezTo>
                  <a:pt x="5230" y="18915"/>
                  <a:pt x="5135" y="18676"/>
                  <a:pt x="5004" y="18442"/>
                </a:cubicBezTo>
                <a:lnTo>
                  <a:pt x="5004" y="18443"/>
                </a:lnTo>
                <a:cubicBezTo>
                  <a:pt x="5004" y="18446"/>
                  <a:pt x="5007" y="18448"/>
                  <a:pt x="5008" y="18450"/>
                </a:cubicBezTo>
                <a:cubicBezTo>
                  <a:pt x="5007" y="18451"/>
                  <a:pt x="5004" y="18451"/>
                  <a:pt x="5004" y="18453"/>
                </a:cubicBezTo>
                <a:lnTo>
                  <a:pt x="5004" y="18963"/>
                </a:lnTo>
                <a:cubicBezTo>
                  <a:pt x="5004" y="18965"/>
                  <a:pt x="4955" y="18967"/>
                  <a:pt x="4933" y="18969"/>
                </a:cubicBezTo>
                <a:cubicBezTo>
                  <a:pt x="4873" y="18870"/>
                  <a:pt x="4818" y="18771"/>
                  <a:pt x="4720" y="18606"/>
                </a:cubicBezTo>
                <a:cubicBezTo>
                  <a:pt x="4808" y="18559"/>
                  <a:pt x="4873" y="18507"/>
                  <a:pt x="5004" y="18453"/>
                </a:cubicBezTo>
                <a:lnTo>
                  <a:pt x="5004" y="18443"/>
                </a:lnTo>
                <a:cubicBezTo>
                  <a:pt x="5004" y="18396"/>
                  <a:pt x="4941" y="18350"/>
                  <a:pt x="4902" y="18285"/>
                </a:cubicBezTo>
                <a:cubicBezTo>
                  <a:pt x="4787" y="18360"/>
                  <a:pt x="4695" y="18418"/>
                  <a:pt x="4582" y="18492"/>
                </a:cubicBezTo>
                <a:cubicBezTo>
                  <a:pt x="4514" y="18309"/>
                  <a:pt x="4455" y="18152"/>
                  <a:pt x="4374" y="17937"/>
                </a:cubicBezTo>
                <a:lnTo>
                  <a:pt x="4374" y="17937"/>
                </a:lnTo>
                <a:cubicBezTo>
                  <a:pt x="4468" y="18026"/>
                  <a:pt x="4514" y="18070"/>
                  <a:pt x="4573" y="18125"/>
                </a:cubicBezTo>
                <a:cubicBezTo>
                  <a:pt x="4586" y="18064"/>
                  <a:pt x="4593" y="18027"/>
                  <a:pt x="4600" y="17993"/>
                </a:cubicBezTo>
                <a:cubicBezTo>
                  <a:pt x="4689" y="17989"/>
                  <a:pt x="4775" y="17985"/>
                  <a:pt x="4881" y="17980"/>
                </a:cubicBezTo>
                <a:cubicBezTo>
                  <a:pt x="4827" y="17852"/>
                  <a:pt x="4783" y="17749"/>
                  <a:pt x="4738" y="17644"/>
                </a:cubicBezTo>
                <a:cubicBezTo>
                  <a:pt x="4614" y="17657"/>
                  <a:pt x="4497" y="17752"/>
                  <a:pt x="4382" y="17752"/>
                </a:cubicBezTo>
                <a:cubicBezTo>
                  <a:pt x="4334" y="17752"/>
                  <a:pt x="4287" y="17735"/>
                  <a:pt x="4239" y="17689"/>
                </a:cubicBezTo>
                <a:cubicBezTo>
                  <a:pt x="4178" y="17629"/>
                  <a:pt x="4209" y="17505"/>
                  <a:pt x="4197" y="17397"/>
                </a:cubicBezTo>
                <a:lnTo>
                  <a:pt x="4197" y="17397"/>
                </a:lnTo>
                <a:cubicBezTo>
                  <a:pt x="4337" y="17430"/>
                  <a:pt x="4444" y="17482"/>
                  <a:pt x="4528" y="17482"/>
                </a:cubicBezTo>
                <a:cubicBezTo>
                  <a:pt x="4541" y="17482"/>
                  <a:pt x="4553" y="17481"/>
                  <a:pt x="4565" y="17478"/>
                </a:cubicBezTo>
                <a:cubicBezTo>
                  <a:pt x="4617" y="17466"/>
                  <a:pt x="4666" y="17459"/>
                  <a:pt x="4715" y="17459"/>
                </a:cubicBezTo>
                <a:cubicBezTo>
                  <a:pt x="4823" y="17459"/>
                  <a:pt x="4932" y="17490"/>
                  <a:pt x="5073" y="17561"/>
                </a:cubicBezTo>
                <a:cubicBezTo>
                  <a:pt x="4833" y="17237"/>
                  <a:pt x="4587" y="16995"/>
                  <a:pt x="4633" y="16649"/>
                </a:cubicBezTo>
                <a:cubicBezTo>
                  <a:pt x="4710" y="16646"/>
                  <a:pt x="4789" y="16642"/>
                  <a:pt x="4851" y="16640"/>
                </a:cubicBezTo>
                <a:cubicBezTo>
                  <a:pt x="4913" y="16516"/>
                  <a:pt x="4971" y="16401"/>
                  <a:pt x="5029" y="16286"/>
                </a:cubicBezTo>
                <a:lnTo>
                  <a:pt x="5029" y="16286"/>
                </a:lnTo>
                <a:cubicBezTo>
                  <a:pt x="5000" y="16309"/>
                  <a:pt x="4971" y="16332"/>
                  <a:pt x="4942" y="16357"/>
                </a:cubicBezTo>
                <a:cubicBezTo>
                  <a:pt x="4881" y="16284"/>
                  <a:pt x="4821" y="16211"/>
                  <a:pt x="4760" y="16140"/>
                </a:cubicBezTo>
                <a:cubicBezTo>
                  <a:pt x="4788" y="16131"/>
                  <a:pt x="4815" y="16121"/>
                  <a:pt x="4842" y="16111"/>
                </a:cubicBezTo>
                <a:cubicBezTo>
                  <a:pt x="4911" y="15982"/>
                  <a:pt x="4980" y="15852"/>
                  <a:pt x="5051" y="15719"/>
                </a:cubicBezTo>
                <a:cubicBezTo>
                  <a:pt x="5004" y="15713"/>
                  <a:pt x="4947" y="15706"/>
                  <a:pt x="4858" y="15696"/>
                </a:cubicBezTo>
                <a:cubicBezTo>
                  <a:pt x="4875" y="15597"/>
                  <a:pt x="4902" y="15502"/>
                  <a:pt x="4905" y="15406"/>
                </a:cubicBezTo>
                <a:cubicBezTo>
                  <a:pt x="4913" y="15202"/>
                  <a:pt x="4995" y="14997"/>
                  <a:pt x="4829" y="14798"/>
                </a:cubicBezTo>
                <a:cubicBezTo>
                  <a:pt x="4769" y="14726"/>
                  <a:pt x="4759" y="14556"/>
                  <a:pt x="4819" y="14503"/>
                </a:cubicBezTo>
                <a:cubicBezTo>
                  <a:pt x="5060" y="14288"/>
                  <a:pt x="4845" y="14127"/>
                  <a:pt x="4787" y="13914"/>
                </a:cubicBezTo>
                <a:cubicBezTo>
                  <a:pt x="4693" y="13985"/>
                  <a:pt x="4630" y="14032"/>
                  <a:pt x="4555" y="14087"/>
                </a:cubicBezTo>
                <a:cubicBezTo>
                  <a:pt x="4464" y="13938"/>
                  <a:pt x="4565" y="13896"/>
                  <a:pt x="4677" y="13842"/>
                </a:cubicBezTo>
                <a:cubicBezTo>
                  <a:pt x="4803" y="13783"/>
                  <a:pt x="4890" y="13698"/>
                  <a:pt x="4754" y="13579"/>
                </a:cubicBezTo>
                <a:cubicBezTo>
                  <a:pt x="4757" y="13574"/>
                  <a:pt x="4758" y="13570"/>
                  <a:pt x="4759" y="13565"/>
                </a:cubicBezTo>
                <a:lnTo>
                  <a:pt x="4759" y="13565"/>
                </a:lnTo>
                <a:cubicBezTo>
                  <a:pt x="4757" y="13569"/>
                  <a:pt x="4754" y="13573"/>
                  <a:pt x="4752" y="13577"/>
                </a:cubicBezTo>
                <a:cubicBezTo>
                  <a:pt x="4753" y="13578"/>
                  <a:pt x="4753" y="13584"/>
                  <a:pt x="4753" y="13584"/>
                </a:cubicBezTo>
                <a:cubicBezTo>
                  <a:pt x="4594" y="13479"/>
                  <a:pt x="4538" y="13335"/>
                  <a:pt x="4504" y="13159"/>
                </a:cubicBezTo>
                <a:cubicBezTo>
                  <a:pt x="4623" y="13140"/>
                  <a:pt x="4725" y="13122"/>
                  <a:pt x="4847" y="13102"/>
                </a:cubicBezTo>
                <a:cubicBezTo>
                  <a:pt x="4857" y="13001"/>
                  <a:pt x="4867" y="12894"/>
                  <a:pt x="4880" y="12777"/>
                </a:cubicBezTo>
                <a:cubicBezTo>
                  <a:pt x="4786" y="12777"/>
                  <a:pt x="4702" y="12862"/>
                  <a:pt x="4618" y="12862"/>
                </a:cubicBezTo>
                <a:cubicBezTo>
                  <a:pt x="4585" y="12862"/>
                  <a:pt x="4551" y="12848"/>
                  <a:pt x="4518" y="12809"/>
                </a:cubicBezTo>
                <a:cubicBezTo>
                  <a:pt x="4480" y="12765"/>
                  <a:pt x="4476" y="12646"/>
                  <a:pt x="4452" y="12646"/>
                </a:cubicBezTo>
                <a:lnTo>
                  <a:pt x="4837" y="12646"/>
                </a:lnTo>
                <a:cubicBezTo>
                  <a:pt x="4829" y="12538"/>
                  <a:pt x="4782" y="12409"/>
                  <a:pt x="4827" y="12336"/>
                </a:cubicBezTo>
                <a:cubicBezTo>
                  <a:pt x="4897" y="12223"/>
                  <a:pt x="4913" y="12134"/>
                  <a:pt x="4860" y="12082"/>
                </a:cubicBezTo>
                <a:cubicBezTo>
                  <a:pt x="4798" y="12042"/>
                  <a:pt x="4734" y="12037"/>
                  <a:pt x="4671" y="12037"/>
                </a:cubicBezTo>
                <a:cubicBezTo>
                  <a:pt x="4649" y="12037"/>
                  <a:pt x="4627" y="12038"/>
                  <a:pt x="4605" y="12038"/>
                </a:cubicBezTo>
                <a:cubicBezTo>
                  <a:pt x="4518" y="12038"/>
                  <a:pt x="4434" y="12027"/>
                  <a:pt x="4361" y="11924"/>
                </a:cubicBezTo>
                <a:lnTo>
                  <a:pt x="4361" y="11924"/>
                </a:lnTo>
                <a:cubicBezTo>
                  <a:pt x="4475" y="11947"/>
                  <a:pt x="4577" y="11976"/>
                  <a:pt x="4665" y="11976"/>
                </a:cubicBezTo>
                <a:cubicBezTo>
                  <a:pt x="4739" y="11976"/>
                  <a:pt x="4802" y="11956"/>
                  <a:pt x="4855" y="11896"/>
                </a:cubicBezTo>
                <a:cubicBezTo>
                  <a:pt x="4871" y="11775"/>
                  <a:pt x="4887" y="11662"/>
                  <a:pt x="4903" y="11549"/>
                </a:cubicBezTo>
                <a:cubicBezTo>
                  <a:pt x="4825" y="11544"/>
                  <a:pt x="4737" y="11538"/>
                  <a:pt x="4645" y="11532"/>
                </a:cubicBezTo>
                <a:cubicBezTo>
                  <a:pt x="4636" y="11298"/>
                  <a:pt x="5019" y="11176"/>
                  <a:pt x="4836" y="10906"/>
                </a:cubicBezTo>
                <a:cubicBezTo>
                  <a:pt x="4752" y="10881"/>
                  <a:pt x="4645" y="10850"/>
                  <a:pt x="4536" y="10819"/>
                </a:cubicBezTo>
                <a:cubicBezTo>
                  <a:pt x="4647" y="10675"/>
                  <a:pt x="4984" y="10643"/>
                  <a:pt x="4852" y="10374"/>
                </a:cubicBezTo>
                <a:lnTo>
                  <a:pt x="4852" y="10374"/>
                </a:lnTo>
                <a:cubicBezTo>
                  <a:pt x="4770" y="10381"/>
                  <a:pt x="4693" y="10386"/>
                  <a:pt x="4631" y="10392"/>
                </a:cubicBezTo>
                <a:cubicBezTo>
                  <a:pt x="4576" y="10298"/>
                  <a:pt x="4531" y="10219"/>
                  <a:pt x="4503" y="10171"/>
                </a:cubicBezTo>
                <a:cubicBezTo>
                  <a:pt x="4557" y="10067"/>
                  <a:pt x="4633" y="9983"/>
                  <a:pt x="4640" y="9895"/>
                </a:cubicBezTo>
                <a:cubicBezTo>
                  <a:pt x="4649" y="9772"/>
                  <a:pt x="4715" y="9732"/>
                  <a:pt x="4809" y="9732"/>
                </a:cubicBezTo>
                <a:cubicBezTo>
                  <a:pt x="4831" y="9732"/>
                  <a:pt x="4856" y="9734"/>
                  <a:pt x="4881" y="9738"/>
                </a:cubicBezTo>
                <a:cubicBezTo>
                  <a:pt x="4948" y="9633"/>
                  <a:pt x="5004" y="9545"/>
                  <a:pt x="5061" y="9455"/>
                </a:cubicBezTo>
                <a:lnTo>
                  <a:pt x="5061" y="9455"/>
                </a:lnTo>
                <a:cubicBezTo>
                  <a:pt x="4981" y="9480"/>
                  <a:pt x="4902" y="9507"/>
                  <a:pt x="4813" y="9537"/>
                </a:cubicBezTo>
                <a:cubicBezTo>
                  <a:pt x="4758" y="9413"/>
                  <a:pt x="4722" y="9318"/>
                  <a:pt x="4674" y="9226"/>
                </a:cubicBezTo>
                <a:cubicBezTo>
                  <a:pt x="4625" y="9139"/>
                  <a:pt x="4564" y="9057"/>
                  <a:pt x="4478" y="8924"/>
                </a:cubicBezTo>
                <a:lnTo>
                  <a:pt x="4478" y="8924"/>
                </a:lnTo>
                <a:cubicBezTo>
                  <a:pt x="4661" y="9026"/>
                  <a:pt x="4781" y="9090"/>
                  <a:pt x="4915" y="9164"/>
                </a:cubicBezTo>
                <a:cubicBezTo>
                  <a:pt x="4948" y="9067"/>
                  <a:pt x="4980" y="8975"/>
                  <a:pt x="5014" y="8875"/>
                </a:cubicBezTo>
                <a:cubicBezTo>
                  <a:pt x="5082" y="8912"/>
                  <a:pt x="5130" y="8965"/>
                  <a:pt x="5194" y="9000"/>
                </a:cubicBezTo>
                <a:cubicBezTo>
                  <a:pt x="5228" y="8912"/>
                  <a:pt x="5259" y="8755"/>
                  <a:pt x="5300" y="8755"/>
                </a:cubicBezTo>
                <a:lnTo>
                  <a:pt x="5004" y="8755"/>
                </a:lnTo>
                <a:lnTo>
                  <a:pt x="5004" y="8427"/>
                </a:lnTo>
                <a:cubicBezTo>
                  <a:pt x="4873" y="8362"/>
                  <a:pt x="4787" y="8326"/>
                  <a:pt x="4773" y="8275"/>
                </a:cubicBezTo>
                <a:cubicBezTo>
                  <a:pt x="4746" y="8186"/>
                  <a:pt x="4815" y="8190"/>
                  <a:pt x="4912" y="8176"/>
                </a:cubicBezTo>
                <a:cubicBezTo>
                  <a:pt x="5028" y="8161"/>
                  <a:pt x="5039" y="8052"/>
                  <a:pt x="4972" y="7963"/>
                </a:cubicBezTo>
                <a:cubicBezTo>
                  <a:pt x="4916" y="7888"/>
                  <a:pt x="4843" y="7819"/>
                  <a:pt x="4780" y="7746"/>
                </a:cubicBezTo>
                <a:cubicBezTo>
                  <a:pt x="4739" y="7701"/>
                  <a:pt x="4695" y="7657"/>
                  <a:pt x="4634" y="7590"/>
                </a:cubicBezTo>
                <a:cubicBezTo>
                  <a:pt x="4655" y="7551"/>
                  <a:pt x="4692" y="7477"/>
                  <a:pt x="4729" y="7407"/>
                </a:cubicBezTo>
                <a:cubicBezTo>
                  <a:pt x="4867" y="7425"/>
                  <a:pt x="4768" y="7588"/>
                  <a:pt x="4890" y="7588"/>
                </a:cubicBezTo>
                <a:cubicBezTo>
                  <a:pt x="4901" y="7588"/>
                  <a:pt x="4914" y="7586"/>
                  <a:pt x="4930" y="7583"/>
                </a:cubicBezTo>
                <a:cubicBezTo>
                  <a:pt x="5066" y="7557"/>
                  <a:pt x="5179" y="7500"/>
                  <a:pt x="5230" y="7379"/>
                </a:cubicBezTo>
                <a:cubicBezTo>
                  <a:pt x="4836" y="7292"/>
                  <a:pt x="4826" y="7283"/>
                  <a:pt x="4893" y="7105"/>
                </a:cubicBezTo>
                <a:lnTo>
                  <a:pt x="4893" y="7105"/>
                </a:lnTo>
                <a:cubicBezTo>
                  <a:pt x="4940" y="7134"/>
                  <a:pt x="4988" y="7164"/>
                  <a:pt x="5010" y="7176"/>
                </a:cubicBezTo>
                <a:cubicBezTo>
                  <a:pt x="4964" y="6934"/>
                  <a:pt x="4918" y="6690"/>
                  <a:pt x="4871" y="6443"/>
                </a:cubicBezTo>
                <a:cubicBezTo>
                  <a:pt x="4804" y="6437"/>
                  <a:pt x="4717" y="6430"/>
                  <a:pt x="4630" y="6424"/>
                </a:cubicBezTo>
                <a:lnTo>
                  <a:pt x="4618" y="6365"/>
                </a:lnTo>
                <a:cubicBezTo>
                  <a:pt x="4864" y="6315"/>
                  <a:pt x="5109" y="6264"/>
                  <a:pt x="5356" y="6214"/>
                </a:cubicBezTo>
                <a:lnTo>
                  <a:pt x="5356" y="6214"/>
                </a:lnTo>
                <a:lnTo>
                  <a:pt x="5352" y="6218"/>
                </a:lnTo>
                <a:cubicBezTo>
                  <a:pt x="5410" y="6187"/>
                  <a:pt x="5470" y="6156"/>
                  <a:pt x="5582" y="6097"/>
                </a:cubicBezTo>
                <a:cubicBezTo>
                  <a:pt x="5377" y="6072"/>
                  <a:pt x="5241" y="6056"/>
                  <a:pt x="5079" y="6036"/>
                </a:cubicBezTo>
                <a:cubicBezTo>
                  <a:pt x="5101" y="5959"/>
                  <a:pt x="5132" y="5905"/>
                  <a:pt x="5130" y="5852"/>
                </a:cubicBezTo>
                <a:cubicBezTo>
                  <a:pt x="5123" y="5716"/>
                  <a:pt x="5164" y="5515"/>
                  <a:pt x="5075" y="5457"/>
                </a:cubicBezTo>
                <a:cubicBezTo>
                  <a:pt x="4918" y="5357"/>
                  <a:pt x="4891" y="5224"/>
                  <a:pt x="4800" y="5125"/>
                </a:cubicBezTo>
                <a:cubicBezTo>
                  <a:pt x="4887" y="5012"/>
                  <a:pt x="4962" y="4915"/>
                  <a:pt x="5051" y="4799"/>
                </a:cubicBezTo>
                <a:cubicBezTo>
                  <a:pt x="4939" y="4762"/>
                  <a:pt x="4859" y="4737"/>
                  <a:pt x="4752" y="4701"/>
                </a:cubicBezTo>
                <a:cubicBezTo>
                  <a:pt x="4915" y="4593"/>
                  <a:pt x="5053" y="4502"/>
                  <a:pt x="5203" y="4401"/>
                </a:cubicBezTo>
                <a:cubicBezTo>
                  <a:pt x="5059" y="4300"/>
                  <a:pt x="4921" y="4204"/>
                  <a:pt x="4749" y="4082"/>
                </a:cubicBezTo>
                <a:lnTo>
                  <a:pt x="4749" y="4082"/>
                </a:lnTo>
                <a:cubicBezTo>
                  <a:pt x="4750" y="4082"/>
                  <a:pt x="4751" y="4082"/>
                  <a:pt x="4752" y="4082"/>
                </a:cubicBezTo>
                <a:cubicBezTo>
                  <a:pt x="5048" y="4082"/>
                  <a:pt x="5049" y="3945"/>
                  <a:pt x="4998" y="3799"/>
                </a:cubicBezTo>
                <a:cubicBezTo>
                  <a:pt x="4972" y="3729"/>
                  <a:pt x="4986" y="3696"/>
                  <a:pt x="5029" y="3626"/>
                </a:cubicBezTo>
                <a:cubicBezTo>
                  <a:pt x="5145" y="3440"/>
                  <a:pt x="5210" y="3231"/>
                  <a:pt x="5293" y="3031"/>
                </a:cubicBezTo>
                <a:cubicBezTo>
                  <a:pt x="5326" y="2948"/>
                  <a:pt x="5334" y="2854"/>
                  <a:pt x="5387" y="2780"/>
                </a:cubicBezTo>
                <a:cubicBezTo>
                  <a:pt x="5466" y="2669"/>
                  <a:pt x="5456" y="2615"/>
                  <a:pt x="5311" y="2546"/>
                </a:cubicBezTo>
                <a:cubicBezTo>
                  <a:pt x="5190" y="2488"/>
                  <a:pt x="5089" y="2409"/>
                  <a:pt x="5226" y="2249"/>
                </a:cubicBezTo>
                <a:cubicBezTo>
                  <a:pt x="5316" y="2143"/>
                  <a:pt x="5288" y="1988"/>
                  <a:pt x="5301" y="1842"/>
                </a:cubicBezTo>
                <a:cubicBezTo>
                  <a:pt x="5308" y="1768"/>
                  <a:pt x="5289" y="1621"/>
                  <a:pt x="5281" y="1621"/>
                </a:cubicBezTo>
                <a:lnTo>
                  <a:pt x="5809" y="1621"/>
                </a:lnTo>
                <a:cubicBezTo>
                  <a:pt x="5710" y="1513"/>
                  <a:pt x="5633" y="1468"/>
                  <a:pt x="5537" y="1438"/>
                </a:cubicBezTo>
                <a:cubicBezTo>
                  <a:pt x="5426" y="1403"/>
                  <a:pt x="5300" y="1393"/>
                  <a:pt x="5166" y="1377"/>
                </a:cubicBezTo>
                <a:cubicBezTo>
                  <a:pt x="5141" y="1295"/>
                  <a:pt x="5135" y="1216"/>
                  <a:pt x="5161" y="1144"/>
                </a:cubicBezTo>
                <a:cubicBezTo>
                  <a:pt x="4602" y="1011"/>
                  <a:pt x="4046" y="864"/>
                  <a:pt x="3496" y="705"/>
                </a:cubicBezTo>
                <a:lnTo>
                  <a:pt x="3496" y="705"/>
                </a:lnTo>
                <a:cubicBezTo>
                  <a:pt x="3556" y="940"/>
                  <a:pt x="3709" y="1149"/>
                  <a:pt x="3893" y="1354"/>
                </a:cubicBezTo>
                <a:cubicBezTo>
                  <a:pt x="3819" y="1470"/>
                  <a:pt x="3743" y="1589"/>
                  <a:pt x="3676" y="1696"/>
                </a:cubicBezTo>
                <a:cubicBezTo>
                  <a:pt x="3721" y="1817"/>
                  <a:pt x="3988" y="1772"/>
                  <a:pt x="3905" y="1933"/>
                </a:cubicBezTo>
                <a:cubicBezTo>
                  <a:pt x="3895" y="1950"/>
                  <a:pt x="3847" y="1953"/>
                  <a:pt x="3784" y="1953"/>
                </a:cubicBezTo>
                <a:cubicBezTo>
                  <a:pt x="3742" y="1953"/>
                  <a:pt x="3693" y="1952"/>
                  <a:pt x="3644" y="1952"/>
                </a:cubicBezTo>
                <a:cubicBezTo>
                  <a:pt x="3619" y="1952"/>
                  <a:pt x="3595" y="1952"/>
                  <a:pt x="3571" y="1953"/>
                </a:cubicBezTo>
                <a:cubicBezTo>
                  <a:pt x="3564" y="1964"/>
                  <a:pt x="3533" y="2016"/>
                  <a:pt x="3503" y="2068"/>
                </a:cubicBezTo>
                <a:cubicBezTo>
                  <a:pt x="3630" y="2136"/>
                  <a:pt x="3597" y="2146"/>
                  <a:pt x="3692" y="2355"/>
                </a:cubicBezTo>
                <a:cubicBezTo>
                  <a:pt x="3804" y="2600"/>
                  <a:pt x="3711" y="2767"/>
                  <a:pt x="3518" y="2942"/>
                </a:cubicBezTo>
                <a:cubicBezTo>
                  <a:pt x="3454" y="3000"/>
                  <a:pt x="3444" y="3101"/>
                  <a:pt x="3410" y="3183"/>
                </a:cubicBezTo>
                <a:cubicBezTo>
                  <a:pt x="3459" y="3204"/>
                  <a:pt x="3522" y="3216"/>
                  <a:pt x="3556" y="3248"/>
                </a:cubicBezTo>
                <a:cubicBezTo>
                  <a:pt x="3654" y="3344"/>
                  <a:pt x="3743" y="3449"/>
                  <a:pt x="3852" y="3568"/>
                </a:cubicBezTo>
                <a:cubicBezTo>
                  <a:pt x="3670" y="3694"/>
                  <a:pt x="3728" y="3864"/>
                  <a:pt x="3802" y="4030"/>
                </a:cubicBezTo>
                <a:cubicBezTo>
                  <a:pt x="3858" y="4153"/>
                  <a:pt x="3907" y="4251"/>
                  <a:pt x="3747" y="4369"/>
                </a:cubicBezTo>
                <a:cubicBezTo>
                  <a:pt x="3620" y="4463"/>
                  <a:pt x="3680" y="4587"/>
                  <a:pt x="3848" y="4641"/>
                </a:cubicBezTo>
                <a:cubicBezTo>
                  <a:pt x="3771" y="4709"/>
                  <a:pt x="3695" y="4776"/>
                  <a:pt x="3619" y="4843"/>
                </a:cubicBezTo>
                <a:cubicBezTo>
                  <a:pt x="3487" y="4960"/>
                  <a:pt x="3703" y="5002"/>
                  <a:pt x="3704" y="5113"/>
                </a:cubicBezTo>
                <a:cubicBezTo>
                  <a:pt x="3624" y="5147"/>
                  <a:pt x="3537" y="5185"/>
                  <a:pt x="3463" y="5218"/>
                </a:cubicBezTo>
                <a:cubicBezTo>
                  <a:pt x="3457" y="5249"/>
                  <a:pt x="3451" y="5265"/>
                  <a:pt x="3455" y="5267"/>
                </a:cubicBezTo>
                <a:cubicBezTo>
                  <a:pt x="3508" y="5295"/>
                  <a:pt x="3559" y="5309"/>
                  <a:pt x="3608" y="5309"/>
                </a:cubicBezTo>
                <a:cubicBezTo>
                  <a:pt x="3681" y="5309"/>
                  <a:pt x="3749" y="5279"/>
                  <a:pt x="3812" y="5224"/>
                </a:cubicBezTo>
                <a:lnTo>
                  <a:pt x="3812" y="5224"/>
                </a:lnTo>
                <a:cubicBezTo>
                  <a:pt x="3832" y="5435"/>
                  <a:pt x="3832" y="5435"/>
                  <a:pt x="3559" y="5606"/>
                </a:cubicBezTo>
                <a:cubicBezTo>
                  <a:pt x="3631" y="5809"/>
                  <a:pt x="3985" y="5960"/>
                  <a:pt x="3762" y="6234"/>
                </a:cubicBezTo>
                <a:cubicBezTo>
                  <a:pt x="3676" y="6251"/>
                  <a:pt x="3594" y="6260"/>
                  <a:pt x="3506" y="6260"/>
                </a:cubicBezTo>
                <a:cubicBezTo>
                  <a:pt x="3358" y="6260"/>
                  <a:pt x="3192" y="6235"/>
                  <a:pt x="2963" y="6179"/>
                </a:cubicBezTo>
                <a:cubicBezTo>
                  <a:pt x="2875" y="5910"/>
                  <a:pt x="2904" y="5852"/>
                  <a:pt x="3167" y="5809"/>
                </a:cubicBezTo>
                <a:lnTo>
                  <a:pt x="3167" y="5502"/>
                </a:lnTo>
                <a:cubicBezTo>
                  <a:pt x="3167" y="5469"/>
                  <a:pt x="3023" y="5435"/>
                  <a:pt x="2941" y="5402"/>
                </a:cubicBezTo>
                <a:cubicBezTo>
                  <a:pt x="2948" y="5382"/>
                  <a:pt x="2942" y="5364"/>
                  <a:pt x="2950" y="5346"/>
                </a:cubicBezTo>
                <a:cubicBezTo>
                  <a:pt x="3014" y="5343"/>
                  <a:pt x="3167" y="5340"/>
                  <a:pt x="3167" y="5335"/>
                </a:cubicBezTo>
                <a:lnTo>
                  <a:pt x="3167" y="4223"/>
                </a:lnTo>
                <a:cubicBezTo>
                  <a:pt x="3298" y="4274"/>
                  <a:pt x="3341" y="4311"/>
                  <a:pt x="3424" y="4361"/>
                </a:cubicBezTo>
                <a:cubicBezTo>
                  <a:pt x="3436" y="4282"/>
                  <a:pt x="3461" y="4212"/>
                  <a:pt x="3473" y="4130"/>
                </a:cubicBezTo>
                <a:cubicBezTo>
                  <a:pt x="3383" y="4095"/>
                  <a:pt x="3297" y="4058"/>
                  <a:pt x="3199" y="4020"/>
                </a:cubicBezTo>
                <a:cubicBezTo>
                  <a:pt x="3225" y="3944"/>
                  <a:pt x="3251" y="3875"/>
                  <a:pt x="3275" y="3806"/>
                </a:cubicBezTo>
                <a:cubicBezTo>
                  <a:pt x="3315" y="3808"/>
                  <a:pt x="3350" y="3809"/>
                  <a:pt x="3381" y="3809"/>
                </a:cubicBezTo>
                <a:cubicBezTo>
                  <a:pt x="3583" y="3809"/>
                  <a:pt x="3575" y="3759"/>
                  <a:pt x="3480" y="3395"/>
                </a:cubicBezTo>
                <a:lnTo>
                  <a:pt x="3480" y="3395"/>
                </a:lnTo>
                <a:cubicBezTo>
                  <a:pt x="3434" y="3532"/>
                  <a:pt x="3408" y="3614"/>
                  <a:pt x="3373" y="3713"/>
                </a:cubicBezTo>
                <a:cubicBezTo>
                  <a:pt x="3319" y="3684"/>
                  <a:pt x="3248" y="3663"/>
                  <a:pt x="3248" y="3643"/>
                </a:cubicBezTo>
                <a:cubicBezTo>
                  <a:pt x="3250" y="3490"/>
                  <a:pt x="3265" y="3338"/>
                  <a:pt x="3278" y="3187"/>
                </a:cubicBezTo>
                <a:cubicBezTo>
                  <a:pt x="3278" y="3185"/>
                  <a:pt x="3325" y="3185"/>
                  <a:pt x="3348" y="3184"/>
                </a:cubicBezTo>
                <a:cubicBezTo>
                  <a:pt x="3281" y="3063"/>
                  <a:pt x="3214" y="2942"/>
                  <a:pt x="3133" y="2795"/>
                </a:cubicBezTo>
                <a:cubicBezTo>
                  <a:pt x="3160" y="2762"/>
                  <a:pt x="3209" y="2697"/>
                  <a:pt x="3257" y="2635"/>
                </a:cubicBezTo>
                <a:cubicBezTo>
                  <a:pt x="3091" y="2493"/>
                  <a:pt x="3074" y="2411"/>
                  <a:pt x="3170" y="2237"/>
                </a:cubicBezTo>
                <a:cubicBezTo>
                  <a:pt x="3193" y="2196"/>
                  <a:pt x="3257" y="2141"/>
                  <a:pt x="3242" y="2116"/>
                </a:cubicBezTo>
                <a:cubicBezTo>
                  <a:pt x="3099" y="1873"/>
                  <a:pt x="3280" y="1642"/>
                  <a:pt x="3274" y="1442"/>
                </a:cubicBezTo>
                <a:cubicBezTo>
                  <a:pt x="3077" y="1348"/>
                  <a:pt x="2897" y="1264"/>
                  <a:pt x="2752" y="1196"/>
                </a:cubicBezTo>
                <a:cubicBezTo>
                  <a:pt x="2733" y="1052"/>
                  <a:pt x="2720" y="941"/>
                  <a:pt x="2704" y="809"/>
                </a:cubicBezTo>
                <a:lnTo>
                  <a:pt x="2704" y="809"/>
                </a:lnTo>
                <a:cubicBezTo>
                  <a:pt x="2783" y="818"/>
                  <a:pt x="2863" y="833"/>
                  <a:pt x="2939" y="833"/>
                </a:cubicBezTo>
                <a:cubicBezTo>
                  <a:pt x="3047" y="833"/>
                  <a:pt x="3145" y="802"/>
                  <a:pt x="3210" y="679"/>
                </a:cubicBezTo>
                <a:cubicBezTo>
                  <a:pt x="3118" y="631"/>
                  <a:pt x="3034" y="587"/>
                  <a:pt x="2972" y="555"/>
                </a:cubicBezTo>
                <a:cubicBezTo>
                  <a:pt x="2972" y="553"/>
                  <a:pt x="2972" y="551"/>
                  <a:pt x="2973" y="550"/>
                </a:cubicBezTo>
                <a:cubicBezTo>
                  <a:pt x="2921" y="534"/>
                  <a:pt x="2870" y="519"/>
                  <a:pt x="2820" y="503"/>
                </a:cubicBezTo>
                <a:cubicBezTo>
                  <a:pt x="2697" y="589"/>
                  <a:pt x="2562" y="659"/>
                  <a:pt x="2390" y="682"/>
                </a:cubicBezTo>
                <a:cubicBezTo>
                  <a:pt x="2347" y="687"/>
                  <a:pt x="2303" y="695"/>
                  <a:pt x="2263" y="695"/>
                </a:cubicBezTo>
                <a:cubicBezTo>
                  <a:pt x="2195" y="695"/>
                  <a:pt x="2141" y="672"/>
                  <a:pt x="2136" y="574"/>
                </a:cubicBezTo>
                <a:cubicBezTo>
                  <a:pt x="2267" y="540"/>
                  <a:pt x="2400" y="505"/>
                  <a:pt x="2489" y="482"/>
                </a:cubicBezTo>
                <a:cubicBezTo>
                  <a:pt x="2477" y="450"/>
                  <a:pt x="2468" y="420"/>
                  <a:pt x="2459" y="391"/>
                </a:cubicBezTo>
                <a:cubicBezTo>
                  <a:pt x="2373" y="365"/>
                  <a:pt x="2289" y="338"/>
                  <a:pt x="2205" y="312"/>
                </a:cubicBezTo>
                <a:cubicBezTo>
                  <a:pt x="2194" y="330"/>
                  <a:pt x="2182" y="349"/>
                  <a:pt x="2168" y="369"/>
                </a:cubicBezTo>
                <a:cubicBezTo>
                  <a:pt x="2157" y="340"/>
                  <a:pt x="2145" y="314"/>
                  <a:pt x="2135" y="289"/>
                </a:cubicBezTo>
                <a:cubicBezTo>
                  <a:pt x="1844" y="196"/>
                  <a:pt x="1557" y="101"/>
                  <a:pt x="1270" y="5"/>
                </a:cubicBezTo>
                <a:cubicBezTo>
                  <a:pt x="1204" y="1"/>
                  <a:pt x="1138" y="0"/>
                  <a:pt x="10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9" name="Google Shape;2289;p15"/>
          <p:cNvGrpSpPr/>
          <p:nvPr/>
        </p:nvGrpSpPr>
        <p:grpSpPr>
          <a:xfrm rot="10800000" flipH="1">
            <a:off x="148749" y="-85652"/>
            <a:ext cx="177008" cy="1712940"/>
            <a:chOff x="1414699" y="612261"/>
            <a:chExt cx="177008" cy="1712940"/>
          </a:xfrm>
        </p:grpSpPr>
        <p:sp>
          <p:nvSpPr>
            <p:cNvPr id="2290" name="Google Shape;2290;p15"/>
            <p:cNvSpPr/>
            <p:nvPr/>
          </p:nvSpPr>
          <p:spPr>
            <a:xfrm>
              <a:off x="1414699" y="612261"/>
              <a:ext cx="118021" cy="1686160"/>
            </a:xfrm>
            <a:custGeom>
              <a:avLst/>
              <a:gdLst/>
              <a:ahLst/>
              <a:cxnLst/>
              <a:rect l="l" t="t" r="r" b="b"/>
              <a:pathLst>
                <a:path w="2979" h="42561" extrusionOk="0">
                  <a:moveTo>
                    <a:pt x="2045" y="22301"/>
                  </a:moveTo>
                  <a:cubicBezTo>
                    <a:pt x="2064" y="22296"/>
                    <a:pt x="2083" y="22292"/>
                    <a:pt x="2101" y="22287"/>
                  </a:cubicBezTo>
                  <a:cubicBezTo>
                    <a:pt x="2089" y="22245"/>
                    <a:pt x="2075" y="22203"/>
                    <a:pt x="2061" y="22160"/>
                  </a:cubicBezTo>
                  <a:cubicBezTo>
                    <a:pt x="2046" y="22164"/>
                    <a:pt x="2031" y="22167"/>
                    <a:pt x="2015" y="22171"/>
                  </a:cubicBezTo>
                  <a:cubicBezTo>
                    <a:pt x="2025" y="22215"/>
                    <a:pt x="2036" y="22257"/>
                    <a:pt x="2045" y="22301"/>
                  </a:cubicBezTo>
                  <a:close/>
                  <a:moveTo>
                    <a:pt x="1546" y="32528"/>
                  </a:moveTo>
                  <a:cubicBezTo>
                    <a:pt x="1526" y="32534"/>
                    <a:pt x="1506" y="32540"/>
                    <a:pt x="1487" y="32545"/>
                  </a:cubicBezTo>
                  <a:cubicBezTo>
                    <a:pt x="1496" y="32624"/>
                    <a:pt x="1505" y="32701"/>
                    <a:pt x="1514" y="32778"/>
                  </a:cubicBezTo>
                  <a:cubicBezTo>
                    <a:pt x="1526" y="32778"/>
                    <a:pt x="1539" y="32777"/>
                    <a:pt x="1550" y="32776"/>
                  </a:cubicBezTo>
                  <a:cubicBezTo>
                    <a:pt x="1549" y="32693"/>
                    <a:pt x="1548" y="32611"/>
                    <a:pt x="1546" y="32528"/>
                  </a:cubicBezTo>
                  <a:close/>
                  <a:moveTo>
                    <a:pt x="2104" y="21517"/>
                  </a:moveTo>
                  <a:cubicBezTo>
                    <a:pt x="2056" y="21630"/>
                    <a:pt x="2030" y="21668"/>
                    <a:pt x="2026" y="21707"/>
                  </a:cubicBezTo>
                  <a:cubicBezTo>
                    <a:pt x="2023" y="21738"/>
                    <a:pt x="2048" y="21771"/>
                    <a:pt x="2061" y="21803"/>
                  </a:cubicBezTo>
                  <a:cubicBezTo>
                    <a:pt x="2077" y="21799"/>
                    <a:pt x="2093" y="21795"/>
                    <a:pt x="2108" y="21791"/>
                  </a:cubicBezTo>
                  <a:cubicBezTo>
                    <a:pt x="2107" y="21727"/>
                    <a:pt x="2106" y="21663"/>
                    <a:pt x="2104" y="21517"/>
                  </a:cubicBezTo>
                  <a:close/>
                  <a:moveTo>
                    <a:pt x="2128" y="14075"/>
                  </a:moveTo>
                  <a:lnTo>
                    <a:pt x="2097" y="14075"/>
                  </a:lnTo>
                  <a:cubicBezTo>
                    <a:pt x="2098" y="14149"/>
                    <a:pt x="2099" y="14223"/>
                    <a:pt x="2100" y="14297"/>
                  </a:cubicBezTo>
                  <a:lnTo>
                    <a:pt x="2132" y="14297"/>
                  </a:lnTo>
                  <a:cubicBezTo>
                    <a:pt x="2130" y="14223"/>
                    <a:pt x="2129" y="14148"/>
                    <a:pt x="2128" y="14075"/>
                  </a:cubicBezTo>
                  <a:close/>
                  <a:moveTo>
                    <a:pt x="1356" y="3157"/>
                  </a:moveTo>
                  <a:cubicBezTo>
                    <a:pt x="1377" y="3160"/>
                    <a:pt x="1399" y="3163"/>
                    <a:pt x="1420" y="3165"/>
                  </a:cubicBezTo>
                  <a:cubicBezTo>
                    <a:pt x="1412" y="3108"/>
                    <a:pt x="1403" y="3052"/>
                    <a:pt x="1388" y="2957"/>
                  </a:cubicBezTo>
                  <a:cubicBezTo>
                    <a:pt x="1374" y="3050"/>
                    <a:pt x="1365" y="3103"/>
                    <a:pt x="1356" y="3157"/>
                  </a:cubicBezTo>
                  <a:close/>
                  <a:moveTo>
                    <a:pt x="1823" y="27984"/>
                  </a:moveTo>
                  <a:cubicBezTo>
                    <a:pt x="1806" y="27985"/>
                    <a:pt x="1789" y="27988"/>
                    <a:pt x="1772" y="27989"/>
                  </a:cubicBezTo>
                  <a:cubicBezTo>
                    <a:pt x="1784" y="28044"/>
                    <a:pt x="1798" y="28099"/>
                    <a:pt x="1828" y="28218"/>
                  </a:cubicBezTo>
                  <a:cubicBezTo>
                    <a:pt x="1826" y="28096"/>
                    <a:pt x="1825" y="28039"/>
                    <a:pt x="1823" y="27984"/>
                  </a:cubicBezTo>
                  <a:close/>
                  <a:moveTo>
                    <a:pt x="1513" y="7197"/>
                  </a:moveTo>
                  <a:cubicBezTo>
                    <a:pt x="1527" y="7193"/>
                    <a:pt x="1541" y="7190"/>
                    <a:pt x="1555" y="7187"/>
                  </a:cubicBezTo>
                  <a:cubicBezTo>
                    <a:pt x="1548" y="7138"/>
                    <a:pt x="1541" y="7090"/>
                    <a:pt x="1534" y="7041"/>
                  </a:cubicBezTo>
                  <a:cubicBezTo>
                    <a:pt x="1520" y="7042"/>
                    <a:pt x="1505" y="7045"/>
                    <a:pt x="1490" y="7046"/>
                  </a:cubicBezTo>
                  <a:cubicBezTo>
                    <a:pt x="1498" y="7097"/>
                    <a:pt x="1506" y="7147"/>
                    <a:pt x="1513" y="7197"/>
                  </a:cubicBezTo>
                  <a:close/>
                  <a:moveTo>
                    <a:pt x="1905" y="2936"/>
                  </a:moveTo>
                  <a:cubicBezTo>
                    <a:pt x="1931" y="2817"/>
                    <a:pt x="1956" y="2772"/>
                    <a:pt x="1943" y="2738"/>
                  </a:cubicBezTo>
                  <a:cubicBezTo>
                    <a:pt x="1928" y="2701"/>
                    <a:pt x="1878" y="2677"/>
                    <a:pt x="1843" y="2647"/>
                  </a:cubicBezTo>
                  <a:cubicBezTo>
                    <a:pt x="1827" y="2658"/>
                    <a:pt x="1811" y="2669"/>
                    <a:pt x="1795" y="2681"/>
                  </a:cubicBezTo>
                  <a:cubicBezTo>
                    <a:pt x="1821" y="2742"/>
                    <a:pt x="1848" y="2803"/>
                    <a:pt x="1905" y="2936"/>
                  </a:cubicBezTo>
                  <a:close/>
                  <a:moveTo>
                    <a:pt x="2292" y="25706"/>
                  </a:moveTo>
                  <a:cubicBezTo>
                    <a:pt x="2319" y="25703"/>
                    <a:pt x="2346" y="25701"/>
                    <a:pt x="2373" y="25699"/>
                  </a:cubicBezTo>
                  <a:cubicBezTo>
                    <a:pt x="2380" y="25622"/>
                    <a:pt x="2387" y="25543"/>
                    <a:pt x="2394" y="25466"/>
                  </a:cubicBezTo>
                  <a:cubicBezTo>
                    <a:pt x="2373" y="25464"/>
                    <a:pt x="2351" y="25461"/>
                    <a:pt x="2331" y="25460"/>
                  </a:cubicBezTo>
                  <a:cubicBezTo>
                    <a:pt x="2317" y="25542"/>
                    <a:pt x="2304" y="25624"/>
                    <a:pt x="2292" y="25706"/>
                  </a:cubicBezTo>
                  <a:close/>
                  <a:moveTo>
                    <a:pt x="1510" y="6724"/>
                  </a:moveTo>
                  <a:cubicBezTo>
                    <a:pt x="1529" y="6723"/>
                    <a:pt x="1550" y="6721"/>
                    <a:pt x="1571" y="6717"/>
                  </a:cubicBezTo>
                  <a:cubicBezTo>
                    <a:pt x="1558" y="6602"/>
                    <a:pt x="1547" y="6486"/>
                    <a:pt x="1535" y="6370"/>
                  </a:cubicBezTo>
                  <a:cubicBezTo>
                    <a:pt x="1513" y="6373"/>
                    <a:pt x="1491" y="6375"/>
                    <a:pt x="1469" y="6377"/>
                  </a:cubicBezTo>
                  <a:cubicBezTo>
                    <a:pt x="1483" y="6494"/>
                    <a:pt x="1496" y="6609"/>
                    <a:pt x="1510" y="6724"/>
                  </a:cubicBezTo>
                  <a:close/>
                  <a:moveTo>
                    <a:pt x="2571" y="29619"/>
                  </a:moveTo>
                  <a:cubicBezTo>
                    <a:pt x="2552" y="29619"/>
                    <a:pt x="2534" y="29619"/>
                    <a:pt x="2515" y="29620"/>
                  </a:cubicBezTo>
                  <a:cubicBezTo>
                    <a:pt x="2518" y="29738"/>
                    <a:pt x="2519" y="29855"/>
                    <a:pt x="2521" y="29973"/>
                  </a:cubicBezTo>
                  <a:cubicBezTo>
                    <a:pt x="2539" y="29973"/>
                    <a:pt x="2558" y="29972"/>
                    <a:pt x="2576" y="29972"/>
                  </a:cubicBezTo>
                  <a:cubicBezTo>
                    <a:pt x="2574" y="29854"/>
                    <a:pt x="2573" y="29737"/>
                    <a:pt x="2571" y="29619"/>
                  </a:cubicBezTo>
                  <a:close/>
                  <a:moveTo>
                    <a:pt x="1486" y="36679"/>
                  </a:moveTo>
                  <a:cubicBezTo>
                    <a:pt x="1226" y="36717"/>
                    <a:pt x="1226" y="36717"/>
                    <a:pt x="1386" y="36901"/>
                  </a:cubicBezTo>
                  <a:cubicBezTo>
                    <a:pt x="1416" y="36836"/>
                    <a:pt x="1442" y="36776"/>
                    <a:pt x="1486" y="36679"/>
                  </a:cubicBezTo>
                  <a:close/>
                  <a:moveTo>
                    <a:pt x="2130" y="15860"/>
                  </a:moveTo>
                  <a:cubicBezTo>
                    <a:pt x="2104" y="15863"/>
                    <a:pt x="2077" y="15865"/>
                    <a:pt x="2051" y="15867"/>
                  </a:cubicBezTo>
                  <a:cubicBezTo>
                    <a:pt x="2052" y="15949"/>
                    <a:pt x="2053" y="16031"/>
                    <a:pt x="2054" y="16113"/>
                  </a:cubicBezTo>
                  <a:cubicBezTo>
                    <a:pt x="2122" y="16075"/>
                    <a:pt x="2153" y="16027"/>
                    <a:pt x="2161" y="15976"/>
                  </a:cubicBezTo>
                  <a:cubicBezTo>
                    <a:pt x="2166" y="15940"/>
                    <a:pt x="2142" y="15900"/>
                    <a:pt x="2130" y="15860"/>
                  </a:cubicBezTo>
                  <a:close/>
                  <a:moveTo>
                    <a:pt x="1544" y="29982"/>
                  </a:moveTo>
                  <a:cubicBezTo>
                    <a:pt x="1407" y="30063"/>
                    <a:pt x="1407" y="30063"/>
                    <a:pt x="1504" y="30304"/>
                  </a:cubicBezTo>
                  <a:cubicBezTo>
                    <a:pt x="1520" y="30174"/>
                    <a:pt x="1533" y="30078"/>
                    <a:pt x="1544" y="29982"/>
                  </a:cubicBezTo>
                  <a:close/>
                  <a:moveTo>
                    <a:pt x="1383" y="39610"/>
                  </a:moveTo>
                  <a:cubicBezTo>
                    <a:pt x="1413" y="39603"/>
                    <a:pt x="1441" y="39597"/>
                    <a:pt x="1469" y="39590"/>
                  </a:cubicBezTo>
                  <a:cubicBezTo>
                    <a:pt x="1446" y="39492"/>
                    <a:pt x="1423" y="39395"/>
                    <a:pt x="1400" y="39297"/>
                  </a:cubicBezTo>
                  <a:cubicBezTo>
                    <a:pt x="1382" y="39302"/>
                    <a:pt x="1365" y="39306"/>
                    <a:pt x="1346" y="39311"/>
                  </a:cubicBezTo>
                  <a:cubicBezTo>
                    <a:pt x="1359" y="39411"/>
                    <a:pt x="1371" y="39510"/>
                    <a:pt x="1383" y="39610"/>
                  </a:cubicBezTo>
                  <a:close/>
                  <a:moveTo>
                    <a:pt x="1389" y="34855"/>
                  </a:moveTo>
                  <a:cubicBezTo>
                    <a:pt x="1585" y="34699"/>
                    <a:pt x="1426" y="34618"/>
                    <a:pt x="1382" y="34525"/>
                  </a:cubicBezTo>
                  <a:cubicBezTo>
                    <a:pt x="1384" y="34618"/>
                    <a:pt x="1385" y="34713"/>
                    <a:pt x="1389" y="34855"/>
                  </a:cubicBezTo>
                  <a:close/>
                  <a:moveTo>
                    <a:pt x="1490" y="29411"/>
                  </a:moveTo>
                  <a:cubicBezTo>
                    <a:pt x="1468" y="29414"/>
                    <a:pt x="1445" y="29416"/>
                    <a:pt x="1423" y="29418"/>
                  </a:cubicBezTo>
                  <a:cubicBezTo>
                    <a:pt x="1431" y="29482"/>
                    <a:pt x="1441" y="29545"/>
                    <a:pt x="1445" y="29609"/>
                  </a:cubicBezTo>
                  <a:cubicBezTo>
                    <a:pt x="1450" y="29659"/>
                    <a:pt x="1448" y="29711"/>
                    <a:pt x="1449" y="29762"/>
                  </a:cubicBezTo>
                  <a:cubicBezTo>
                    <a:pt x="1465" y="29760"/>
                    <a:pt x="1480" y="29759"/>
                    <a:pt x="1496" y="29756"/>
                  </a:cubicBezTo>
                  <a:cubicBezTo>
                    <a:pt x="1494" y="29641"/>
                    <a:pt x="1493" y="29526"/>
                    <a:pt x="1490" y="29411"/>
                  </a:cubicBezTo>
                  <a:close/>
                  <a:moveTo>
                    <a:pt x="2034" y="19141"/>
                  </a:moveTo>
                  <a:cubicBezTo>
                    <a:pt x="2062" y="19146"/>
                    <a:pt x="2090" y="19152"/>
                    <a:pt x="2117" y="19157"/>
                  </a:cubicBezTo>
                  <a:cubicBezTo>
                    <a:pt x="2127" y="19073"/>
                    <a:pt x="2136" y="18987"/>
                    <a:pt x="2145" y="18902"/>
                  </a:cubicBezTo>
                  <a:cubicBezTo>
                    <a:pt x="2121" y="18899"/>
                    <a:pt x="2097" y="18896"/>
                    <a:pt x="2072" y="18894"/>
                  </a:cubicBezTo>
                  <a:cubicBezTo>
                    <a:pt x="2060" y="18977"/>
                    <a:pt x="2047" y="19059"/>
                    <a:pt x="2034" y="19141"/>
                  </a:cubicBezTo>
                  <a:moveTo>
                    <a:pt x="1396" y="3859"/>
                  </a:moveTo>
                  <a:cubicBezTo>
                    <a:pt x="1422" y="3858"/>
                    <a:pt x="1450" y="3857"/>
                    <a:pt x="1476" y="3856"/>
                  </a:cubicBezTo>
                  <a:cubicBezTo>
                    <a:pt x="1459" y="3752"/>
                    <a:pt x="1442" y="3647"/>
                    <a:pt x="1424" y="3543"/>
                  </a:cubicBezTo>
                  <a:cubicBezTo>
                    <a:pt x="1413" y="3543"/>
                    <a:pt x="1401" y="3544"/>
                    <a:pt x="1390" y="3545"/>
                  </a:cubicBezTo>
                  <a:cubicBezTo>
                    <a:pt x="1392" y="3650"/>
                    <a:pt x="1395" y="3755"/>
                    <a:pt x="1396" y="3859"/>
                  </a:cubicBezTo>
                  <a:close/>
                  <a:moveTo>
                    <a:pt x="2414" y="32734"/>
                  </a:moveTo>
                  <a:cubicBezTo>
                    <a:pt x="2443" y="32740"/>
                    <a:pt x="2470" y="32745"/>
                    <a:pt x="2499" y="32751"/>
                  </a:cubicBezTo>
                  <a:cubicBezTo>
                    <a:pt x="2599" y="32647"/>
                    <a:pt x="2539" y="32535"/>
                    <a:pt x="2471" y="32422"/>
                  </a:cubicBezTo>
                  <a:cubicBezTo>
                    <a:pt x="2452" y="32526"/>
                    <a:pt x="2433" y="32631"/>
                    <a:pt x="2414" y="32734"/>
                  </a:cubicBezTo>
                  <a:close/>
                  <a:moveTo>
                    <a:pt x="2146" y="15299"/>
                  </a:moveTo>
                  <a:cubicBezTo>
                    <a:pt x="2019" y="15421"/>
                    <a:pt x="2019" y="15421"/>
                    <a:pt x="2090" y="15596"/>
                  </a:cubicBezTo>
                  <a:cubicBezTo>
                    <a:pt x="2111" y="15487"/>
                    <a:pt x="2128" y="15392"/>
                    <a:pt x="2146" y="15299"/>
                  </a:cubicBezTo>
                  <a:close/>
                  <a:moveTo>
                    <a:pt x="2409" y="33734"/>
                  </a:moveTo>
                  <a:cubicBezTo>
                    <a:pt x="2431" y="33737"/>
                    <a:pt x="2453" y="33741"/>
                    <a:pt x="2476" y="33744"/>
                  </a:cubicBezTo>
                  <a:cubicBezTo>
                    <a:pt x="2503" y="33628"/>
                    <a:pt x="2530" y="33510"/>
                    <a:pt x="2558" y="33394"/>
                  </a:cubicBezTo>
                  <a:cubicBezTo>
                    <a:pt x="2529" y="33389"/>
                    <a:pt x="2499" y="33384"/>
                    <a:pt x="2470" y="33379"/>
                  </a:cubicBezTo>
                  <a:cubicBezTo>
                    <a:pt x="2449" y="33498"/>
                    <a:pt x="2430" y="33615"/>
                    <a:pt x="2409" y="33734"/>
                  </a:cubicBezTo>
                  <a:moveTo>
                    <a:pt x="1502" y="5928"/>
                  </a:moveTo>
                  <a:cubicBezTo>
                    <a:pt x="1536" y="5917"/>
                    <a:pt x="1572" y="5908"/>
                    <a:pt x="1607" y="5898"/>
                  </a:cubicBezTo>
                  <a:cubicBezTo>
                    <a:pt x="1458" y="5797"/>
                    <a:pt x="1646" y="5595"/>
                    <a:pt x="1406" y="5482"/>
                  </a:cubicBezTo>
                  <a:cubicBezTo>
                    <a:pt x="1443" y="5655"/>
                    <a:pt x="1472" y="5791"/>
                    <a:pt x="1502" y="5928"/>
                  </a:cubicBezTo>
                  <a:close/>
                  <a:moveTo>
                    <a:pt x="1398" y="41458"/>
                  </a:moveTo>
                  <a:cubicBezTo>
                    <a:pt x="1392" y="41590"/>
                    <a:pt x="1386" y="41723"/>
                    <a:pt x="1377" y="41934"/>
                  </a:cubicBezTo>
                  <a:cubicBezTo>
                    <a:pt x="1495" y="41728"/>
                    <a:pt x="1520" y="41595"/>
                    <a:pt x="1398" y="41458"/>
                  </a:cubicBezTo>
                  <a:close/>
                  <a:moveTo>
                    <a:pt x="1328" y="1633"/>
                  </a:moveTo>
                  <a:cubicBezTo>
                    <a:pt x="1294" y="1615"/>
                    <a:pt x="1286" y="1611"/>
                    <a:pt x="1277" y="1606"/>
                  </a:cubicBezTo>
                  <a:cubicBezTo>
                    <a:pt x="1273" y="1617"/>
                    <a:pt x="1265" y="1628"/>
                    <a:pt x="1265" y="1638"/>
                  </a:cubicBezTo>
                  <a:cubicBezTo>
                    <a:pt x="1267" y="1764"/>
                    <a:pt x="1269" y="1890"/>
                    <a:pt x="1271" y="2015"/>
                  </a:cubicBezTo>
                  <a:cubicBezTo>
                    <a:pt x="1292" y="2014"/>
                    <a:pt x="1313" y="2014"/>
                    <a:pt x="1335" y="2014"/>
                  </a:cubicBezTo>
                  <a:cubicBezTo>
                    <a:pt x="1332" y="1883"/>
                    <a:pt x="1330" y="1751"/>
                    <a:pt x="1328" y="1633"/>
                  </a:cubicBezTo>
                  <a:moveTo>
                    <a:pt x="2042" y="16318"/>
                  </a:moveTo>
                  <a:cubicBezTo>
                    <a:pt x="2091" y="16451"/>
                    <a:pt x="1944" y="16597"/>
                    <a:pt x="2105" y="16722"/>
                  </a:cubicBezTo>
                  <a:cubicBezTo>
                    <a:pt x="2040" y="16590"/>
                    <a:pt x="2278" y="16437"/>
                    <a:pt x="2042" y="16318"/>
                  </a:cubicBezTo>
                  <a:close/>
                  <a:moveTo>
                    <a:pt x="2036" y="14960"/>
                  </a:moveTo>
                  <a:cubicBezTo>
                    <a:pt x="2161" y="14679"/>
                    <a:pt x="2161" y="14679"/>
                    <a:pt x="2028" y="14509"/>
                  </a:cubicBezTo>
                  <a:cubicBezTo>
                    <a:pt x="2031" y="14644"/>
                    <a:pt x="2032" y="14763"/>
                    <a:pt x="2036" y="14960"/>
                  </a:cubicBezTo>
                  <a:close/>
                  <a:moveTo>
                    <a:pt x="1763" y="31237"/>
                  </a:moveTo>
                  <a:cubicBezTo>
                    <a:pt x="1776" y="31235"/>
                    <a:pt x="1789" y="31235"/>
                    <a:pt x="1802" y="31235"/>
                  </a:cubicBezTo>
                  <a:cubicBezTo>
                    <a:pt x="1799" y="31088"/>
                    <a:pt x="1797" y="30941"/>
                    <a:pt x="1795" y="30794"/>
                  </a:cubicBezTo>
                  <a:cubicBezTo>
                    <a:pt x="1768" y="30796"/>
                    <a:pt x="1742" y="30799"/>
                    <a:pt x="1715" y="30800"/>
                  </a:cubicBezTo>
                  <a:cubicBezTo>
                    <a:pt x="1731" y="30946"/>
                    <a:pt x="1747" y="31091"/>
                    <a:pt x="1763" y="31237"/>
                  </a:cubicBezTo>
                  <a:close/>
                  <a:moveTo>
                    <a:pt x="1834" y="11954"/>
                  </a:moveTo>
                  <a:cubicBezTo>
                    <a:pt x="2079" y="11757"/>
                    <a:pt x="2078" y="11742"/>
                    <a:pt x="1859" y="11569"/>
                  </a:cubicBezTo>
                  <a:cubicBezTo>
                    <a:pt x="1852" y="11676"/>
                    <a:pt x="1845" y="11792"/>
                    <a:pt x="1834" y="11954"/>
                  </a:cubicBezTo>
                  <a:close/>
                  <a:moveTo>
                    <a:pt x="1746" y="33754"/>
                  </a:moveTo>
                  <a:cubicBezTo>
                    <a:pt x="1762" y="33758"/>
                    <a:pt x="1777" y="33763"/>
                    <a:pt x="1793" y="33767"/>
                  </a:cubicBezTo>
                  <a:cubicBezTo>
                    <a:pt x="1789" y="33556"/>
                    <a:pt x="1785" y="33345"/>
                    <a:pt x="1782" y="33136"/>
                  </a:cubicBezTo>
                  <a:cubicBezTo>
                    <a:pt x="1767" y="33136"/>
                    <a:pt x="1751" y="33136"/>
                    <a:pt x="1736" y="33136"/>
                  </a:cubicBezTo>
                  <a:cubicBezTo>
                    <a:pt x="1739" y="33342"/>
                    <a:pt x="1743" y="33547"/>
                    <a:pt x="1746" y="33754"/>
                  </a:cubicBezTo>
                  <a:close/>
                  <a:moveTo>
                    <a:pt x="2138" y="16879"/>
                  </a:moveTo>
                  <a:cubicBezTo>
                    <a:pt x="2000" y="17254"/>
                    <a:pt x="2011" y="17542"/>
                    <a:pt x="2153" y="17744"/>
                  </a:cubicBezTo>
                  <a:cubicBezTo>
                    <a:pt x="2149" y="17469"/>
                    <a:pt x="2144" y="17206"/>
                    <a:pt x="2138" y="16879"/>
                  </a:cubicBezTo>
                  <a:close/>
                  <a:moveTo>
                    <a:pt x="1330" y="36314"/>
                  </a:moveTo>
                  <a:cubicBezTo>
                    <a:pt x="1503" y="36251"/>
                    <a:pt x="1503" y="36251"/>
                    <a:pt x="1469" y="35823"/>
                  </a:cubicBezTo>
                  <a:cubicBezTo>
                    <a:pt x="1343" y="35822"/>
                    <a:pt x="1250" y="35843"/>
                    <a:pt x="1277" y="35990"/>
                  </a:cubicBezTo>
                  <a:cubicBezTo>
                    <a:pt x="1295" y="36099"/>
                    <a:pt x="1313" y="36207"/>
                    <a:pt x="1330" y="36314"/>
                  </a:cubicBezTo>
                  <a:close/>
                  <a:moveTo>
                    <a:pt x="1262" y="38123"/>
                  </a:moveTo>
                  <a:cubicBezTo>
                    <a:pt x="1294" y="38126"/>
                    <a:pt x="1326" y="38128"/>
                    <a:pt x="1359" y="38130"/>
                  </a:cubicBezTo>
                  <a:cubicBezTo>
                    <a:pt x="1367" y="38050"/>
                    <a:pt x="1376" y="37970"/>
                    <a:pt x="1383" y="37891"/>
                  </a:cubicBezTo>
                  <a:cubicBezTo>
                    <a:pt x="1391" y="37793"/>
                    <a:pt x="1403" y="37695"/>
                    <a:pt x="1405" y="37597"/>
                  </a:cubicBezTo>
                  <a:cubicBezTo>
                    <a:pt x="1408" y="37523"/>
                    <a:pt x="1399" y="37450"/>
                    <a:pt x="1396" y="37376"/>
                  </a:cubicBezTo>
                  <a:cubicBezTo>
                    <a:pt x="1365" y="37379"/>
                    <a:pt x="1333" y="37382"/>
                    <a:pt x="1302" y="37384"/>
                  </a:cubicBezTo>
                  <a:cubicBezTo>
                    <a:pt x="1290" y="37631"/>
                    <a:pt x="1276" y="37878"/>
                    <a:pt x="1262" y="38123"/>
                  </a:cubicBezTo>
                  <a:close/>
                  <a:moveTo>
                    <a:pt x="2169" y="13151"/>
                  </a:moveTo>
                  <a:cubicBezTo>
                    <a:pt x="2138" y="13150"/>
                    <a:pt x="2107" y="13148"/>
                    <a:pt x="2076" y="13146"/>
                  </a:cubicBezTo>
                  <a:cubicBezTo>
                    <a:pt x="1988" y="13356"/>
                    <a:pt x="1985" y="13571"/>
                    <a:pt x="2044" y="13787"/>
                  </a:cubicBezTo>
                  <a:cubicBezTo>
                    <a:pt x="2075" y="13789"/>
                    <a:pt x="2106" y="13790"/>
                    <a:pt x="2137" y="13791"/>
                  </a:cubicBezTo>
                  <a:cubicBezTo>
                    <a:pt x="2147" y="13578"/>
                    <a:pt x="2158" y="13364"/>
                    <a:pt x="2169" y="13151"/>
                  </a:cubicBezTo>
                  <a:close/>
                  <a:moveTo>
                    <a:pt x="1390" y="38334"/>
                  </a:moveTo>
                  <a:cubicBezTo>
                    <a:pt x="1320" y="38594"/>
                    <a:pt x="1213" y="38858"/>
                    <a:pt x="1404" y="39141"/>
                  </a:cubicBezTo>
                  <a:cubicBezTo>
                    <a:pt x="1398" y="38846"/>
                    <a:pt x="1395" y="38590"/>
                    <a:pt x="1390" y="38334"/>
                  </a:cubicBezTo>
                  <a:close/>
                  <a:moveTo>
                    <a:pt x="1458" y="5360"/>
                  </a:moveTo>
                  <a:cubicBezTo>
                    <a:pt x="1532" y="5299"/>
                    <a:pt x="1567" y="5283"/>
                    <a:pt x="1566" y="5269"/>
                  </a:cubicBezTo>
                  <a:cubicBezTo>
                    <a:pt x="1548" y="4950"/>
                    <a:pt x="1526" y="4632"/>
                    <a:pt x="1505" y="4313"/>
                  </a:cubicBezTo>
                  <a:cubicBezTo>
                    <a:pt x="1483" y="4313"/>
                    <a:pt x="1461" y="4315"/>
                    <a:pt x="1441" y="4316"/>
                  </a:cubicBezTo>
                  <a:cubicBezTo>
                    <a:pt x="1446" y="4642"/>
                    <a:pt x="1451" y="4969"/>
                    <a:pt x="1458" y="5360"/>
                  </a:cubicBezTo>
                  <a:close/>
                  <a:moveTo>
                    <a:pt x="1761" y="30539"/>
                  </a:moveTo>
                  <a:cubicBezTo>
                    <a:pt x="1782" y="30537"/>
                    <a:pt x="1803" y="30536"/>
                    <a:pt x="1823" y="30533"/>
                  </a:cubicBezTo>
                  <a:cubicBezTo>
                    <a:pt x="1815" y="30043"/>
                    <a:pt x="1806" y="29552"/>
                    <a:pt x="1798" y="29062"/>
                  </a:cubicBezTo>
                  <a:cubicBezTo>
                    <a:pt x="1777" y="29062"/>
                    <a:pt x="1757" y="29062"/>
                    <a:pt x="1735" y="29062"/>
                  </a:cubicBezTo>
                  <a:cubicBezTo>
                    <a:pt x="1744" y="29554"/>
                    <a:pt x="1752" y="30047"/>
                    <a:pt x="1761" y="30539"/>
                  </a:cubicBezTo>
                  <a:close/>
                  <a:moveTo>
                    <a:pt x="2196" y="4588"/>
                  </a:moveTo>
                  <a:cubicBezTo>
                    <a:pt x="2332" y="4270"/>
                    <a:pt x="2290" y="3660"/>
                    <a:pt x="2149" y="3497"/>
                  </a:cubicBezTo>
                  <a:cubicBezTo>
                    <a:pt x="2064" y="3657"/>
                    <a:pt x="2079" y="4133"/>
                    <a:pt x="2196" y="4588"/>
                  </a:cubicBezTo>
                  <a:close/>
                  <a:moveTo>
                    <a:pt x="1480" y="31864"/>
                  </a:moveTo>
                  <a:cubicBezTo>
                    <a:pt x="1499" y="31864"/>
                    <a:pt x="1519" y="31865"/>
                    <a:pt x="1540" y="31865"/>
                  </a:cubicBezTo>
                  <a:cubicBezTo>
                    <a:pt x="1551" y="31628"/>
                    <a:pt x="1660" y="31340"/>
                    <a:pt x="1551" y="31165"/>
                  </a:cubicBezTo>
                  <a:cubicBezTo>
                    <a:pt x="1401" y="30923"/>
                    <a:pt x="1701" y="30692"/>
                    <a:pt x="1510" y="30496"/>
                  </a:cubicBezTo>
                  <a:cubicBezTo>
                    <a:pt x="1441" y="30642"/>
                    <a:pt x="1374" y="30781"/>
                    <a:pt x="1294" y="30946"/>
                  </a:cubicBezTo>
                  <a:cubicBezTo>
                    <a:pt x="1386" y="31044"/>
                    <a:pt x="1448" y="31176"/>
                    <a:pt x="1395" y="31374"/>
                  </a:cubicBezTo>
                  <a:cubicBezTo>
                    <a:pt x="1354" y="31521"/>
                    <a:pt x="1446" y="31699"/>
                    <a:pt x="1480" y="31864"/>
                  </a:cubicBezTo>
                  <a:close/>
                  <a:moveTo>
                    <a:pt x="2161" y="11206"/>
                  </a:moveTo>
                  <a:cubicBezTo>
                    <a:pt x="2422" y="10934"/>
                    <a:pt x="2293" y="10618"/>
                    <a:pt x="2305" y="10320"/>
                  </a:cubicBezTo>
                  <a:cubicBezTo>
                    <a:pt x="2319" y="10013"/>
                    <a:pt x="2318" y="9701"/>
                    <a:pt x="2252" y="9398"/>
                  </a:cubicBezTo>
                  <a:cubicBezTo>
                    <a:pt x="2226" y="9399"/>
                    <a:pt x="2200" y="9399"/>
                    <a:pt x="2174" y="9399"/>
                  </a:cubicBezTo>
                  <a:cubicBezTo>
                    <a:pt x="2177" y="9578"/>
                    <a:pt x="2180" y="9757"/>
                    <a:pt x="2184" y="9977"/>
                  </a:cubicBezTo>
                  <a:cubicBezTo>
                    <a:pt x="2083" y="9923"/>
                    <a:pt x="2023" y="9889"/>
                    <a:pt x="1928" y="9838"/>
                  </a:cubicBezTo>
                  <a:cubicBezTo>
                    <a:pt x="1933" y="10081"/>
                    <a:pt x="1936" y="10281"/>
                    <a:pt x="1940" y="10482"/>
                  </a:cubicBezTo>
                  <a:cubicBezTo>
                    <a:pt x="1996" y="10383"/>
                    <a:pt x="1988" y="10282"/>
                    <a:pt x="2008" y="10185"/>
                  </a:cubicBezTo>
                  <a:cubicBezTo>
                    <a:pt x="2016" y="10150"/>
                    <a:pt x="2091" y="10124"/>
                    <a:pt x="2135" y="10094"/>
                  </a:cubicBezTo>
                  <a:cubicBezTo>
                    <a:pt x="2154" y="10132"/>
                    <a:pt x="2202" y="10182"/>
                    <a:pt x="2190" y="10207"/>
                  </a:cubicBezTo>
                  <a:cubicBezTo>
                    <a:pt x="2028" y="10536"/>
                    <a:pt x="2263" y="10874"/>
                    <a:pt x="2161" y="11206"/>
                  </a:cubicBezTo>
                  <a:moveTo>
                    <a:pt x="2206" y="7404"/>
                  </a:moveTo>
                  <a:cubicBezTo>
                    <a:pt x="2189" y="7479"/>
                    <a:pt x="2146" y="7558"/>
                    <a:pt x="2159" y="7629"/>
                  </a:cubicBezTo>
                  <a:cubicBezTo>
                    <a:pt x="2209" y="7921"/>
                    <a:pt x="2242" y="8209"/>
                    <a:pt x="2192" y="8506"/>
                  </a:cubicBezTo>
                  <a:cubicBezTo>
                    <a:pt x="2167" y="8660"/>
                    <a:pt x="2194" y="8822"/>
                    <a:pt x="2196" y="8979"/>
                  </a:cubicBezTo>
                  <a:cubicBezTo>
                    <a:pt x="2221" y="8978"/>
                    <a:pt x="2248" y="8978"/>
                    <a:pt x="2273" y="8977"/>
                  </a:cubicBezTo>
                  <a:cubicBezTo>
                    <a:pt x="2303" y="8492"/>
                    <a:pt x="2499" y="8004"/>
                    <a:pt x="2183" y="7526"/>
                  </a:cubicBezTo>
                  <a:cubicBezTo>
                    <a:pt x="2162" y="7496"/>
                    <a:pt x="2189" y="7439"/>
                    <a:pt x="2192" y="7393"/>
                  </a:cubicBezTo>
                  <a:cubicBezTo>
                    <a:pt x="2228" y="7386"/>
                    <a:pt x="2293" y="7384"/>
                    <a:pt x="2295" y="7371"/>
                  </a:cubicBezTo>
                  <a:cubicBezTo>
                    <a:pt x="2364" y="7042"/>
                    <a:pt x="2335" y="6717"/>
                    <a:pt x="2238" y="6392"/>
                  </a:cubicBezTo>
                  <a:cubicBezTo>
                    <a:pt x="2184" y="6495"/>
                    <a:pt x="2185" y="6599"/>
                    <a:pt x="2184" y="6702"/>
                  </a:cubicBezTo>
                  <a:cubicBezTo>
                    <a:pt x="2183" y="6882"/>
                    <a:pt x="2180" y="7062"/>
                    <a:pt x="2181" y="7242"/>
                  </a:cubicBezTo>
                  <a:cubicBezTo>
                    <a:pt x="2182" y="7296"/>
                    <a:pt x="2197" y="7350"/>
                    <a:pt x="2206" y="7404"/>
                  </a:cubicBezTo>
                  <a:close/>
                  <a:moveTo>
                    <a:pt x="2224" y="11944"/>
                  </a:moveTo>
                  <a:cubicBezTo>
                    <a:pt x="2199" y="11946"/>
                    <a:pt x="2155" y="11945"/>
                    <a:pt x="2153" y="11953"/>
                  </a:cubicBezTo>
                  <a:cubicBezTo>
                    <a:pt x="2070" y="12222"/>
                    <a:pt x="2010" y="12493"/>
                    <a:pt x="2147" y="12844"/>
                  </a:cubicBezTo>
                  <a:cubicBezTo>
                    <a:pt x="2177" y="12489"/>
                    <a:pt x="2200" y="12216"/>
                    <a:pt x="2224" y="11943"/>
                  </a:cubicBezTo>
                  <a:cubicBezTo>
                    <a:pt x="2247" y="11752"/>
                    <a:pt x="2313" y="11560"/>
                    <a:pt x="2194" y="11330"/>
                  </a:cubicBezTo>
                  <a:cubicBezTo>
                    <a:pt x="2059" y="11571"/>
                    <a:pt x="2250" y="11752"/>
                    <a:pt x="2224" y="11944"/>
                  </a:cubicBezTo>
                  <a:close/>
                  <a:moveTo>
                    <a:pt x="2655" y="25656"/>
                  </a:moveTo>
                  <a:cubicBezTo>
                    <a:pt x="2686" y="25385"/>
                    <a:pt x="2693" y="25111"/>
                    <a:pt x="2755" y="24846"/>
                  </a:cubicBezTo>
                  <a:cubicBezTo>
                    <a:pt x="2855" y="24414"/>
                    <a:pt x="2776" y="23984"/>
                    <a:pt x="2786" y="23555"/>
                  </a:cubicBezTo>
                  <a:cubicBezTo>
                    <a:pt x="2792" y="23326"/>
                    <a:pt x="2777" y="23097"/>
                    <a:pt x="2788" y="22868"/>
                  </a:cubicBezTo>
                  <a:cubicBezTo>
                    <a:pt x="2799" y="22639"/>
                    <a:pt x="2833" y="22409"/>
                    <a:pt x="2916" y="22173"/>
                  </a:cubicBezTo>
                  <a:cubicBezTo>
                    <a:pt x="2938" y="22228"/>
                    <a:pt x="2979" y="22285"/>
                    <a:pt x="2976" y="22340"/>
                  </a:cubicBezTo>
                  <a:cubicBezTo>
                    <a:pt x="2966" y="22612"/>
                    <a:pt x="2934" y="22884"/>
                    <a:pt x="2928" y="23157"/>
                  </a:cubicBezTo>
                  <a:cubicBezTo>
                    <a:pt x="2921" y="23477"/>
                    <a:pt x="2936" y="23798"/>
                    <a:pt x="2940" y="24118"/>
                  </a:cubicBezTo>
                  <a:cubicBezTo>
                    <a:pt x="2942" y="24275"/>
                    <a:pt x="2941" y="24432"/>
                    <a:pt x="2937" y="24589"/>
                  </a:cubicBezTo>
                  <a:cubicBezTo>
                    <a:pt x="2930" y="24907"/>
                    <a:pt x="2920" y="25226"/>
                    <a:pt x="2911" y="25546"/>
                  </a:cubicBezTo>
                  <a:cubicBezTo>
                    <a:pt x="2908" y="25614"/>
                    <a:pt x="2910" y="25683"/>
                    <a:pt x="2896" y="25748"/>
                  </a:cubicBezTo>
                  <a:cubicBezTo>
                    <a:pt x="2837" y="26030"/>
                    <a:pt x="2754" y="26310"/>
                    <a:pt x="2890" y="26591"/>
                  </a:cubicBezTo>
                  <a:cubicBezTo>
                    <a:pt x="2899" y="26610"/>
                    <a:pt x="2898" y="26642"/>
                    <a:pt x="2886" y="26658"/>
                  </a:cubicBezTo>
                  <a:cubicBezTo>
                    <a:pt x="2686" y="26937"/>
                    <a:pt x="2780" y="27238"/>
                    <a:pt x="2845" y="27517"/>
                  </a:cubicBezTo>
                  <a:cubicBezTo>
                    <a:pt x="2889" y="27703"/>
                    <a:pt x="2705" y="27765"/>
                    <a:pt x="2701" y="27908"/>
                  </a:cubicBezTo>
                  <a:cubicBezTo>
                    <a:pt x="2696" y="28030"/>
                    <a:pt x="2961" y="28051"/>
                    <a:pt x="2833" y="28208"/>
                  </a:cubicBezTo>
                  <a:cubicBezTo>
                    <a:pt x="2619" y="28469"/>
                    <a:pt x="2784" y="28791"/>
                    <a:pt x="2664" y="29070"/>
                  </a:cubicBezTo>
                  <a:cubicBezTo>
                    <a:pt x="2637" y="29131"/>
                    <a:pt x="2699" y="29220"/>
                    <a:pt x="2710" y="29298"/>
                  </a:cubicBezTo>
                  <a:cubicBezTo>
                    <a:pt x="2749" y="29551"/>
                    <a:pt x="2860" y="29790"/>
                    <a:pt x="2700" y="30061"/>
                  </a:cubicBezTo>
                  <a:cubicBezTo>
                    <a:pt x="2633" y="30175"/>
                    <a:pt x="2745" y="30377"/>
                    <a:pt x="2778" y="30551"/>
                  </a:cubicBezTo>
                  <a:cubicBezTo>
                    <a:pt x="2709" y="30558"/>
                    <a:pt x="2628" y="30566"/>
                    <a:pt x="2561" y="30571"/>
                  </a:cubicBezTo>
                  <a:cubicBezTo>
                    <a:pt x="2508" y="30967"/>
                    <a:pt x="2456" y="31344"/>
                    <a:pt x="2406" y="31721"/>
                  </a:cubicBezTo>
                  <a:cubicBezTo>
                    <a:pt x="2682" y="31400"/>
                    <a:pt x="2529" y="31019"/>
                    <a:pt x="2651" y="30656"/>
                  </a:cubicBezTo>
                  <a:cubicBezTo>
                    <a:pt x="2684" y="30710"/>
                    <a:pt x="2740" y="30763"/>
                    <a:pt x="2742" y="30818"/>
                  </a:cubicBezTo>
                  <a:cubicBezTo>
                    <a:pt x="2760" y="31547"/>
                    <a:pt x="2772" y="32277"/>
                    <a:pt x="2778" y="33005"/>
                  </a:cubicBezTo>
                  <a:cubicBezTo>
                    <a:pt x="2778" y="33106"/>
                    <a:pt x="2747" y="33211"/>
                    <a:pt x="2709" y="33306"/>
                  </a:cubicBezTo>
                  <a:cubicBezTo>
                    <a:pt x="2643" y="33471"/>
                    <a:pt x="2580" y="33627"/>
                    <a:pt x="2731" y="33782"/>
                  </a:cubicBezTo>
                  <a:cubicBezTo>
                    <a:pt x="2754" y="33807"/>
                    <a:pt x="2748" y="33867"/>
                    <a:pt x="2735" y="33905"/>
                  </a:cubicBezTo>
                  <a:cubicBezTo>
                    <a:pt x="2590" y="34329"/>
                    <a:pt x="2642" y="34759"/>
                    <a:pt x="2690" y="35188"/>
                  </a:cubicBezTo>
                  <a:cubicBezTo>
                    <a:pt x="2690" y="35194"/>
                    <a:pt x="2709" y="35197"/>
                    <a:pt x="2744" y="35212"/>
                  </a:cubicBezTo>
                  <a:cubicBezTo>
                    <a:pt x="2755" y="35156"/>
                    <a:pt x="2764" y="35105"/>
                    <a:pt x="2773" y="35054"/>
                  </a:cubicBezTo>
                  <a:cubicBezTo>
                    <a:pt x="2791" y="35063"/>
                    <a:pt x="2824" y="35075"/>
                    <a:pt x="2823" y="35082"/>
                  </a:cubicBezTo>
                  <a:cubicBezTo>
                    <a:pt x="2812" y="35150"/>
                    <a:pt x="2821" y="35239"/>
                    <a:pt x="2777" y="35281"/>
                  </a:cubicBezTo>
                  <a:cubicBezTo>
                    <a:pt x="2489" y="35551"/>
                    <a:pt x="2634" y="35837"/>
                    <a:pt x="2711" y="36150"/>
                  </a:cubicBezTo>
                  <a:cubicBezTo>
                    <a:pt x="2557" y="36266"/>
                    <a:pt x="2490" y="36435"/>
                    <a:pt x="2579" y="36630"/>
                  </a:cubicBezTo>
                  <a:cubicBezTo>
                    <a:pt x="2639" y="36764"/>
                    <a:pt x="2639" y="36875"/>
                    <a:pt x="2590" y="37022"/>
                  </a:cubicBezTo>
                  <a:cubicBezTo>
                    <a:pt x="2523" y="37229"/>
                    <a:pt x="2533" y="37457"/>
                    <a:pt x="2530" y="37676"/>
                  </a:cubicBezTo>
                  <a:cubicBezTo>
                    <a:pt x="2529" y="37736"/>
                    <a:pt x="2618" y="37793"/>
                    <a:pt x="2644" y="37858"/>
                  </a:cubicBezTo>
                  <a:cubicBezTo>
                    <a:pt x="2677" y="37933"/>
                    <a:pt x="2642" y="38291"/>
                    <a:pt x="2618" y="38375"/>
                  </a:cubicBezTo>
                  <a:cubicBezTo>
                    <a:pt x="2605" y="38423"/>
                    <a:pt x="2598" y="38474"/>
                    <a:pt x="2601" y="38522"/>
                  </a:cubicBezTo>
                  <a:cubicBezTo>
                    <a:pt x="2605" y="38609"/>
                    <a:pt x="2654" y="38708"/>
                    <a:pt x="2621" y="38777"/>
                  </a:cubicBezTo>
                  <a:cubicBezTo>
                    <a:pt x="2524" y="38988"/>
                    <a:pt x="2714" y="39200"/>
                    <a:pt x="2594" y="39411"/>
                  </a:cubicBezTo>
                  <a:cubicBezTo>
                    <a:pt x="2576" y="39442"/>
                    <a:pt x="2682" y="39531"/>
                    <a:pt x="2708" y="39565"/>
                  </a:cubicBezTo>
                  <a:cubicBezTo>
                    <a:pt x="2666" y="39704"/>
                    <a:pt x="2591" y="39819"/>
                    <a:pt x="2606" y="39924"/>
                  </a:cubicBezTo>
                  <a:cubicBezTo>
                    <a:pt x="2647" y="40228"/>
                    <a:pt x="2648" y="40527"/>
                    <a:pt x="2628" y="40832"/>
                  </a:cubicBezTo>
                  <a:cubicBezTo>
                    <a:pt x="2597" y="41324"/>
                    <a:pt x="2602" y="41818"/>
                    <a:pt x="2584" y="42310"/>
                  </a:cubicBezTo>
                  <a:cubicBezTo>
                    <a:pt x="2581" y="42395"/>
                    <a:pt x="2544" y="42479"/>
                    <a:pt x="2468" y="42560"/>
                  </a:cubicBezTo>
                  <a:cubicBezTo>
                    <a:pt x="2464" y="42384"/>
                    <a:pt x="2462" y="42207"/>
                    <a:pt x="2459" y="42031"/>
                  </a:cubicBezTo>
                  <a:cubicBezTo>
                    <a:pt x="2438" y="42030"/>
                    <a:pt x="2418" y="42027"/>
                    <a:pt x="2399" y="42025"/>
                  </a:cubicBezTo>
                  <a:cubicBezTo>
                    <a:pt x="2369" y="42169"/>
                    <a:pt x="2340" y="42312"/>
                    <a:pt x="2308" y="42476"/>
                  </a:cubicBezTo>
                  <a:cubicBezTo>
                    <a:pt x="1803" y="42350"/>
                    <a:pt x="2070" y="41944"/>
                    <a:pt x="1900" y="41637"/>
                  </a:cubicBezTo>
                  <a:cubicBezTo>
                    <a:pt x="1879" y="41838"/>
                    <a:pt x="1864" y="41977"/>
                    <a:pt x="1850" y="42116"/>
                  </a:cubicBezTo>
                  <a:cubicBezTo>
                    <a:pt x="1831" y="42116"/>
                    <a:pt x="1812" y="42117"/>
                    <a:pt x="1793" y="42117"/>
                  </a:cubicBezTo>
                  <a:cubicBezTo>
                    <a:pt x="1791" y="41932"/>
                    <a:pt x="1795" y="41745"/>
                    <a:pt x="1782" y="41558"/>
                  </a:cubicBezTo>
                  <a:cubicBezTo>
                    <a:pt x="1755" y="41172"/>
                    <a:pt x="1706" y="40787"/>
                    <a:pt x="1692" y="40399"/>
                  </a:cubicBezTo>
                  <a:cubicBezTo>
                    <a:pt x="1684" y="40150"/>
                    <a:pt x="1740" y="39898"/>
                    <a:pt x="1739" y="39648"/>
                  </a:cubicBezTo>
                  <a:cubicBezTo>
                    <a:pt x="1733" y="38903"/>
                    <a:pt x="1712" y="38157"/>
                    <a:pt x="1702" y="37412"/>
                  </a:cubicBezTo>
                  <a:cubicBezTo>
                    <a:pt x="1700" y="37217"/>
                    <a:pt x="1719" y="37021"/>
                    <a:pt x="1727" y="36826"/>
                  </a:cubicBezTo>
                  <a:cubicBezTo>
                    <a:pt x="1737" y="36574"/>
                    <a:pt x="1750" y="36322"/>
                    <a:pt x="1758" y="36070"/>
                  </a:cubicBezTo>
                  <a:cubicBezTo>
                    <a:pt x="1773" y="35568"/>
                    <a:pt x="1785" y="35067"/>
                    <a:pt x="1796" y="34565"/>
                  </a:cubicBezTo>
                  <a:cubicBezTo>
                    <a:pt x="1799" y="34417"/>
                    <a:pt x="1791" y="34268"/>
                    <a:pt x="1740" y="34112"/>
                  </a:cubicBezTo>
                  <a:cubicBezTo>
                    <a:pt x="1716" y="34266"/>
                    <a:pt x="1675" y="34419"/>
                    <a:pt x="1670" y="34573"/>
                  </a:cubicBezTo>
                  <a:cubicBezTo>
                    <a:pt x="1653" y="35238"/>
                    <a:pt x="1704" y="35910"/>
                    <a:pt x="1617" y="36566"/>
                  </a:cubicBezTo>
                  <a:cubicBezTo>
                    <a:pt x="1519" y="37321"/>
                    <a:pt x="1612" y="38070"/>
                    <a:pt x="1576" y="38822"/>
                  </a:cubicBezTo>
                  <a:cubicBezTo>
                    <a:pt x="1549" y="39372"/>
                    <a:pt x="1621" y="39924"/>
                    <a:pt x="1638" y="40477"/>
                  </a:cubicBezTo>
                  <a:cubicBezTo>
                    <a:pt x="1654" y="41013"/>
                    <a:pt x="1657" y="41550"/>
                    <a:pt x="1669" y="42155"/>
                  </a:cubicBezTo>
                  <a:cubicBezTo>
                    <a:pt x="1271" y="41956"/>
                    <a:pt x="944" y="41753"/>
                    <a:pt x="586" y="41620"/>
                  </a:cubicBezTo>
                  <a:cubicBezTo>
                    <a:pt x="108" y="41443"/>
                    <a:pt x="10" y="41158"/>
                    <a:pt x="36" y="40706"/>
                  </a:cubicBezTo>
                  <a:cubicBezTo>
                    <a:pt x="79" y="39962"/>
                    <a:pt x="1" y="39214"/>
                    <a:pt x="5" y="38469"/>
                  </a:cubicBezTo>
                  <a:cubicBezTo>
                    <a:pt x="11" y="37722"/>
                    <a:pt x="59" y="36975"/>
                    <a:pt x="81" y="36229"/>
                  </a:cubicBezTo>
                  <a:cubicBezTo>
                    <a:pt x="97" y="35688"/>
                    <a:pt x="97" y="35148"/>
                    <a:pt x="112" y="34607"/>
                  </a:cubicBezTo>
                  <a:cubicBezTo>
                    <a:pt x="120" y="34320"/>
                    <a:pt x="152" y="34034"/>
                    <a:pt x="156" y="33747"/>
                  </a:cubicBezTo>
                  <a:cubicBezTo>
                    <a:pt x="169" y="33117"/>
                    <a:pt x="142" y="32489"/>
                    <a:pt x="135" y="31859"/>
                  </a:cubicBezTo>
                  <a:cubicBezTo>
                    <a:pt x="125" y="30917"/>
                    <a:pt x="133" y="29974"/>
                    <a:pt x="160" y="29032"/>
                  </a:cubicBezTo>
                  <a:cubicBezTo>
                    <a:pt x="172" y="28621"/>
                    <a:pt x="251" y="28210"/>
                    <a:pt x="303" y="27768"/>
                  </a:cubicBezTo>
                  <a:cubicBezTo>
                    <a:pt x="345" y="27763"/>
                    <a:pt x="402" y="27748"/>
                    <a:pt x="457" y="27748"/>
                  </a:cubicBezTo>
                  <a:cubicBezTo>
                    <a:pt x="645" y="27749"/>
                    <a:pt x="657" y="27650"/>
                    <a:pt x="627" y="27517"/>
                  </a:cubicBezTo>
                  <a:cubicBezTo>
                    <a:pt x="584" y="27325"/>
                    <a:pt x="572" y="27122"/>
                    <a:pt x="499" y="26941"/>
                  </a:cubicBezTo>
                  <a:cubicBezTo>
                    <a:pt x="416" y="26738"/>
                    <a:pt x="461" y="26542"/>
                    <a:pt x="454" y="26341"/>
                  </a:cubicBezTo>
                  <a:cubicBezTo>
                    <a:pt x="440" y="25928"/>
                    <a:pt x="367" y="25517"/>
                    <a:pt x="370" y="25104"/>
                  </a:cubicBezTo>
                  <a:cubicBezTo>
                    <a:pt x="374" y="24345"/>
                    <a:pt x="420" y="23587"/>
                    <a:pt x="440" y="22828"/>
                  </a:cubicBezTo>
                  <a:cubicBezTo>
                    <a:pt x="456" y="22220"/>
                    <a:pt x="464" y="21613"/>
                    <a:pt x="466" y="21005"/>
                  </a:cubicBezTo>
                  <a:cubicBezTo>
                    <a:pt x="469" y="20459"/>
                    <a:pt x="463" y="19911"/>
                    <a:pt x="455" y="19364"/>
                  </a:cubicBezTo>
                  <a:cubicBezTo>
                    <a:pt x="441" y="18539"/>
                    <a:pt x="414" y="17713"/>
                    <a:pt x="406" y="16888"/>
                  </a:cubicBezTo>
                  <a:cubicBezTo>
                    <a:pt x="402" y="16348"/>
                    <a:pt x="420" y="15809"/>
                    <a:pt x="431" y="15269"/>
                  </a:cubicBezTo>
                  <a:cubicBezTo>
                    <a:pt x="443" y="14648"/>
                    <a:pt x="450" y="14026"/>
                    <a:pt x="476" y="13405"/>
                  </a:cubicBezTo>
                  <a:cubicBezTo>
                    <a:pt x="495" y="12900"/>
                    <a:pt x="542" y="12396"/>
                    <a:pt x="569" y="11892"/>
                  </a:cubicBezTo>
                  <a:cubicBezTo>
                    <a:pt x="579" y="11697"/>
                    <a:pt x="563" y="11501"/>
                    <a:pt x="564" y="11306"/>
                  </a:cubicBezTo>
                  <a:cubicBezTo>
                    <a:pt x="566" y="10504"/>
                    <a:pt x="577" y="9700"/>
                    <a:pt x="570" y="8896"/>
                  </a:cubicBezTo>
                  <a:cubicBezTo>
                    <a:pt x="566" y="8394"/>
                    <a:pt x="529" y="7890"/>
                    <a:pt x="517" y="7386"/>
                  </a:cubicBezTo>
                  <a:cubicBezTo>
                    <a:pt x="502" y="6781"/>
                    <a:pt x="509" y="6175"/>
                    <a:pt x="486" y="5570"/>
                  </a:cubicBezTo>
                  <a:cubicBezTo>
                    <a:pt x="458" y="4836"/>
                    <a:pt x="387" y="4102"/>
                    <a:pt x="375" y="3368"/>
                  </a:cubicBezTo>
                  <a:cubicBezTo>
                    <a:pt x="371" y="3021"/>
                    <a:pt x="270" y="2665"/>
                    <a:pt x="418" y="2320"/>
                  </a:cubicBezTo>
                  <a:cubicBezTo>
                    <a:pt x="433" y="2284"/>
                    <a:pt x="417" y="2230"/>
                    <a:pt x="397" y="2192"/>
                  </a:cubicBezTo>
                  <a:cubicBezTo>
                    <a:pt x="315" y="2024"/>
                    <a:pt x="358" y="1877"/>
                    <a:pt x="429" y="1708"/>
                  </a:cubicBezTo>
                  <a:cubicBezTo>
                    <a:pt x="527" y="1475"/>
                    <a:pt x="567" y="1221"/>
                    <a:pt x="507" y="966"/>
                  </a:cubicBezTo>
                  <a:cubicBezTo>
                    <a:pt x="493" y="911"/>
                    <a:pt x="463" y="851"/>
                    <a:pt x="474" y="800"/>
                  </a:cubicBezTo>
                  <a:cubicBezTo>
                    <a:pt x="536" y="537"/>
                    <a:pt x="607" y="276"/>
                    <a:pt x="679" y="0"/>
                  </a:cubicBezTo>
                  <a:cubicBezTo>
                    <a:pt x="947" y="74"/>
                    <a:pt x="1102" y="208"/>
                    <a:pt x="1091" y="489"/>
                  </a:cubicBezTo>
                  <a:cubicBezTo>
                    <a:pt x="1086" y="627"/>
                    <a:pt x="1147" y="768"/>
                    <a:pt x="1245" y="899"/>
                  </a:cubicBezTo>
                  <a:cubicBezTo>
                    <a:pt x="1242" y="739"/>
                    <a:pt x="1239" y="580"/>
                    <a:pt x="1237" y="420"/>
                  </a:cubicBezTo>
                  <a:cubicBezTo>
                    <a:pt x="1403" y="807"/>
                    <a:pt x="1360" y="1221"/>
                    <a:pt x="1473" y="1618"/>
                  </a:cubicBezTo>
                  <a:cubicBezTo>
                    <a:pt x="1467" y="1267"/>
                    <a:pt x="1461" y="916"/>
                    <a:pt x="1454" y="522"/>
                  </a:cubicBezTo>
                  <a:cubicBezTo>
                    <a:pt x="1690" y="722"/>
                    <a:pt x="1479" y="934"/>
                    <a:pt x="1566" y="1106"/>
                  </a:cubicBezTo>
                  <a:lnTo>
                    <a:pt x="1566" y="1102"/>
                  </a:lnTo>
                  <a:cubicBezTo>
                    <a:pt x="1564" y="1222"/>
                    <a:pt x="1567" y="1343"/>
                    <a:pt x="1555" y="1462"/>
                  </a:cubicBezTo>
                  <a:cubicBezTo>
                    <a:pt x="1541" y="1584"/>
                    <a:pt x="1499" y="1706"/>
                    <a:pt x="1630" y="1800"/>
                  </a:cubicBezTo>
                  <a:lnTo>
                    <a:pt x="1618" y="1789"/>
                  </a:lnTo>
                  <a:cubicBezTo>
                    <a:pt x="1621" y="1886"/>
                    <a:pt x="1622" y="1983"/>
                    <a:pt x="1624" y="2080"/>
                  </a:cubicBezTo>
                  <a:lnTo>
                    <a:pt x="1631" y="2072"/>
                  </a:lnTo>
                  <a:cubicBezTo>
                    <a:pt x="1655" y="2150"/>
                    <a:pt x="1678" y="2228"/>
                    <a:pt x="1710" y="2336"/>
                  </a:cubicBezTo>
                  <a:cubicBezTo>
                    <a:pt x="1822" y="2262"/>
                    <a:pt x="1889" y="2217"/>
                    <a:pt x="1983" y="2156"/>
                  </a:cubicBezTo>
                  <a:cubicBezTo>
                    <a:pt x="2023" y="2570"/>
                    <a:pt x="2061" y="2961"/>
                    <a:pt x="2099" y="3353"/>
                  </a:cubicBezTo>
                  <a:cubicBezTo>
                    <a:pt x="2123" y="3356"/>
                    <a:pt x="2147" y="3359"/>
                    <a:pt x="2172" y="3362"/>
                  </a:cubicBezTo>
                  <a:cubicBezTo>
                    <a:pt x="2194" y="3322"/>
                    <a:pt x="2220" y="3283"/>
                    <a:pt x="2237" y="3240"/>
                  </a:cubicBezTo>
                  <a:cubicBezTo>
                    <a:pt x="2251" y="3203"/>
                    <a:pt x="2255" y="3163"/>
                    <a:pt x="2268" y="3096"/>
                  </a:cubicBezTo>
                  <a:cubicBezTo>
                    <a:pt x="2307" y="3144"/>
                    <a:pt x="2330" y="3159"/>
                    <a:pt x="2331" y="3175"/>
                  </a:cubicBezTo>
                  <a:cubicBezTo>
                    <a:pt x="2339" y="3725"/>
                    <a:pt x="2343" y="4275"/>
                    <a:pt x="2354" y="4825"/>
                  </a:cubicBezTo>
                  <a:cubicBezTo>
                    <a:pt x="2356" y="4945"/>
                    <a:pt x="2340" y="5032"/>
                    <a:pt x="2202" y="5018"/>
                  </a:cubicBezTo>
                  <a:cubicBezTo>
                    <a:pt x="2158" y="5177"/>
                    <a:pt x="2114" y="5330"/>
                    <a:pt x="2074" y="5477"/>
                  </a:cubicBezTo>
                  <a:cubicBezTo>
                    <a:pt x="2222" y="5402"/>
                    <a:pt x="2232" y="5393"/>
                    <a:pt x="2379" y="5149"/>
                  </a:cubicBezTo>
                  <a:cubicBezTo>
                    <a:pt x="2386" y="5589"/>
                    <a:pt x="2388" y="5963"/>
                    <a:pt x="2401" y="6337"/>
                  </a:cubicBezTo>
                  <a:cubicBezTo>
                    <a:pt x="2416" y="6799"/>
                    <a:pt x="2445" y="7262"/>
                    <a:pt x="2460" y="7725"/>
                  </a:cubicBezTo>
                  <a:cubicBezTo>
                    <a:pt x="2473" y="8122"/>
                    <a:pt x="2533" y="8528"/>
                    <a:pt x="2464" y="8913"/>
                  </a:cubicBezTo>
                  <a:cubicBezTo>
                    <a:pt x="2330" y="9677"/>
                    <a:pt x="2498" y="10443"/>
                    <a:pt x="2358" y="11207"/>
                  </a:cubicBezTo>
                  <a:cubicBezTo>
                    <a:pt x="2273" y="11677"/>
                    <a:pt x="2313" y="12169"/>
                    <a:pt x="2308" y="12651"/>
                  </a:cubicBezTo>
                  <a:cubicBezTo>
                    <a:pt x="2293" y="14214"/>
                    <a:pt x="2280" y="15777"/>
                    <a:pt x="2273" y="17341"/>
                  </a:cubicBezTo>
                  <a:cubicBezTo>
                    <a:pt x="2271" y="17740"/>
                    <a:pt x="2335" y="18143"/>
                    <a:pt x="2289" y="18538"/>
                  </a:cubicBezTo>
                  <a:cubicBezTo>
                    <a:pt x="2236" y="18986"/>
                    <a:pt x="2217" y="19434"/>
                    <a:pt x="2283" y="19874"/>
                  </a:cubicBezTo>
                  <a:cubicBezTo>
                    <a:pt x="2361" y="20384"/>
                    <a:pt x="2195" y="20899"/>
                    <a:pt x="2355" y="21404"/>
                  </a:cubicBezTo>
                  <a:cubicBezTo>
                    <a:pt x="2375" y="21465"/>
                    <a:pt x="2353" y="21541"/>
                    <a:pt x="2340" y="21609"/>
                  </a:cubicBezTo>
                  <a:cubicBezTo>
                    <a:pt x="2292" y="21859"/>
                    <a:pt x="2174" y="22107"/>
                    <a:pt x="2345" y="22359"/>
                  </a:cubicBezTo>
                  <a:cubicBezTo>
                    <a:pt x="2365" y="22389"/>
                    <a:pt x="2354" y="22451"/>
                    <a:pt x="2333" y="22487"/>
                  </a:cubicBezTo>
                  <a:cubicBezTo>
                    <a:pt x="2324" y="22506"/>
                    <a:pt x="2229" y="22500"/>
                    <a:pt x="2228" y="22509"/>
                  </a:cubicBezTo>
                  <a:cubicBezTo>
                    <a:pt x="2210" y="22827"/>
                    <a:pt x="2191" y="23145"/>
                    <a:pt x="2191" y="23463"/>
                  </a:cubicBezTo>
                  <a:cubicBezTo>
                    <a:pt x="2192" y="23527"/>
                    <a:pt x="2271" y="23589"/>
                    <a:pt x="2313" y="23652"/>
                  </a:cubicBezTo>
                  <a:cubicBezTo>
                    <a:pt x="2342" y="23643"/>
                    <a:pt x="2371" y="23634"/>
                    <a:pt x="2400" y="23625"/>
                  </a:cubicBezTo>
                  <a:cubicBezTo>
                    <a:pt x="2396" y="23404"/>
                    <a:pt x="2393" y="23184"/>
                    <a:pt x="2388" y="22963"/>
                  </a:cubicBezTo>
                  <a:cubicBezTo>
                    <a:pt x="2411" y="22963"/>
                    <a:pt x="2435" y="22963"/>
                    <a:pt x="2458" y="22963"/>
                  </a:cubicBezTo>
                  <a:cubicBezTo>
                    <a:pt x="2483" y="23321"/>
                    <a:pt x="2507" y="23681"/>
                    <a:pt x="2533" y="24040"/>
                  </a:cubicBezTo>
                  <a:cubicBezTo>
                    <a:pt x="2506" y="24044"/>
                    <a:pt x="2478" y="24049"/>
                    <a:pt x="2452" y="24052"/>
                  </a:cubicBezTo>
                  <a:cubicBezTo>
                    <a:pt x="2422" y="23977"/>
                    <a:pt x="2392" y="23903"/>
                    <a:pt x="2362" y="23826"/>
                  </a:cubicBezTo>
                  <a:cubicBezTo>
                    <a:pt x="2341" y="23828"/>
                    <a:pt x="2319" y="23828"/>
                    <a:pt x="2298" y="23829"/>
                  </a:cubicBezTo>
                  <a:cubicBezTo>
                    <a:pt x="2280" y="24212"/>
                    <a:pt x="2260" y="24593"/>
                    <a:pt x="2242" y="24978"/>
                  </a:cubicBezTo>
                  <a:cubicBezTo>
                    <a:pt x="2560" y="24873"/>
                    <a:pt x="2192" y="24562"/>
                    <a:pt x="2433" y="24431"/>
                  </a:cubicBezTo>
                  <a:cubicBezTo>
                    <a:pt x="2640" y="24457"/>
                    <a:pt x="2613" y="24646"/>
                    <a:pt x="2588" y="24726"/>
                  </a:cubicBezTo>
                  <a:cubicBezTo>
                    <a:pt x="2513" y="24966"/>
                    <a:pt x="2584" y="25174"/>
                    <a:pt x="2657" y="25393"/>
                  </a:cubicBezTo>
                  <a:cubicBezTo>
                    <a:pt x="2685" y="25477"/>
                    <a:pt x="2664" y="25574"/>
                    <a:pt x="2666" y="25667"/>
                  </a:cubicBezTo>
                  <a:cubicBezTo>
                    <a:pt x="2618" y="25683"/>
                    <a:pt x="2542" y="25688"/>
                    <a:pt x="2526" y="25720"/>
                  </a:cubicBezTo>
                  <a:cubicBezTo>
                    <a:pt x="2376" y="25997"/>
                    <a:pt x="2346" y="26272"/>
                    <a:pt x="2605" y="26507"/>
                  </a:cubicBezTo>
                  <a:cubicBezTo>
                    <a:pt x="2438" y="26688"/>
                    <a:pt x="2438" y="26688"/>
                    <a:pt x="2420" y="27095"/>
                  </a:cubicBezTo>
                  <a:cubicBezTo>
                    <a:pt x="2452" y="27284"/>
                    <a:pt x="2483" y="27472"/>
                    <a:pt x="2514" y="27660"/>
                  </a:cubicBezTo>
                  <a:cubicBezTo>
                    <a:pt x="2579" y="27451"/>
                    <a:pt x="2716" y="27229"/>
                    <a:pt x="2408" y="27091"/>
                  </a:cubicBezTo>
                  <a:cubicBezTo>
                    <a:pt x="2464" y="27093"/>
                    <a:pt x="2520" y="27095"/>
                    <a:pt x="2599" y="27099"/>
                  </a:cubicBezTo>
                  <a:cubicBezTo>
                    <a:pt x="2584" y="26937"/>
                    <a:pt x="2479" y="26787"/>
                    <a:pt x="2644" y="26663"/>
                  </a:cubicBezTo>
                  <a:cubicBezTo>
                    <a:pt x="2678" y="26637"/>
                    <a:pt x="2681" y="26545"/>
                    <a:pt x="2662" y="26498"/>
                  </a:cubicBezTo>
                  <a:cubicBezTo>
                    <a:pt x="2582" y="26308"/>
                    <a:pt x="2659" y="26132"/>
                    <a:pt x="2692" y="25950"/>
                  </a:cubicBezTo>
                  <a:cubicBezTo>
                    <a:pt x="2708" y="25857"/>
                    <a:pt x="2669" y="25754"/>
                    <a:pt x="2655" y="256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5"/>
            <p:cNvSpPr/>
            <p:nvPr/>
          </p:nvSpPr>
          <p:spPr>
            <a:xfrm>
              <a:off x="1537352" y="690979"/>
              <a:ext cx="54355" cy="1634222"/>
            </a:xfrm>
            <a:custGeom>
              <a:avLst/>
              <a:gdLst/>
              <a:ahLst/>
              <a:cxnLst/>
              <a:rect l="l" t="t" r="r" b="b"/>
              <a:pathLst>
                <a:path w="1372" h="41250" extrusionOk="0">
                  <a:moveTo>
                    <a:pt x="932" y="12955"/>
                  </a:moveTo>
                  <a:lnTo>
                    <a:pt x="916" y="12955"/>
                  </a:lnTo>
                  <a:cubicBezTo>
                    <a:pt x="917" y="13017"/>
                    <a:pt x="918" y="13079"/>
                    <a:pt x="918" y="13141"/>
                  </a:cubicBezTo>
                  <a:cubicBezTo>
                    <a:pt x="924" y="13141"/>
                    <a:pt x="930" y="13141"/>
                    <a:pt x="935" y="13141"/>
                  </a:cubicBezTo>
                  <a:cubicBezTo>
                    <a:pt x="934" y="13079"/>
                    <a:pt x="933" y="13017"/>
                    <a:pt x="932" y="12955"/>
                  </a:cubicBezTo>
                  <a:close/>
                  <a:moveTo>
                    <a:pt x="471" y="40356"/>
                  </a:moveTo>
                  <a:cubicBezTo>
                    <a:pt x="489" y="40356"/>
                    <a:pt x="503" y="40356"/>
                    <a:pt x="521" y="40356"/>
                  </a:cubicBezTo>
                  <a:cubicBezTo>
                    <a:pt x="516" y="40276"/>
                    <a:pt x="511" y="40209"/>
                    <a:pt x="506" y="40142"/>
                  </a:cubicBezTo>
                  <a:cubicBezTo>
                    <a:pt x="498" y="40142"/>
                    <a:pt x="491" y="40142"/>
                    <a:pt x="483" y="40142"/>
                  </a:cubicBezTo>
                  <a:cubicBezTo>
                    <a:pt x="479" y="40209"/>
                    <a:pt x="475" y="40276"/>
                    <a:pt x="471" y="40356"/>
                  </a:cubicBezTo>
                  <a:close/>
                  <a:moveTo>
                    <a:pt x="991" y="8971"/>
                  </a:moveTo>
                  <a:cubicBezTo>
                    <a:pt x="999" y="8971"/>
                    <a:pt x="1006" y="8971"/>
                    <a:pt x="1014" y="8971"/>
                  </a:cubicBezTo>
                  <a:cubicBezTo>
                    <a:pt x="1013" y="8895"/>
                    <a:pt x="1011" y="8819"/>
                    <a:pt x="1010" y="8744"/>
                  </a:cubicBezTo>
                  <a:cubicBezTo>
                    <a:pt x="1002" y="8744"/>
                    <a:pt x="995" y="8744"/>
                    <a:pt x="987" y="8744"/>
                  </a:cubicBezTo>
                  <a:cubicBezTo>
                    <a:pt x="988" y="8820"/>
                    <a:pt x="990" y="8895"/>
                    <a:pt x="991" y="8971"/>
                  </a:cubicBezTo>
                  <a:close/>
                  <a:moveTo>
                    <a:pt x="476" y="34257"/>
                  </a:moveTo>
                  <a:cubicBezTo>
                    <a:pt x="467" y="34257"/>
                    <a:pt x="459" y="34257"/>
                    <a:pt x="450" y="34257"/>
                  </a:cubicBezTo>
                  <a:cubicBezTo>
                    <a:pt x="452" y="34380"/>
                    <a:pt x="455" y="34504"/>
                    <a:pt x="456" y="34627"/>
                  </a:cubicBezTo>
                  <a:cubicBezTo>
                    <a:pt x="465" y="34627"/>
                    <a:pt x="474" y="34627"/>
                    <a:pt x="483" y="34627"/>
                  </a:cubicBezTo>
                  <a:cubicBezTo>
                    <a:pt x="481" y="34504"/>
                    <a:pt x="479" y="34380"/>
                    <a:pt x="476" y="34257"/>
                  </a:cubicBezTo>
                  <a:close/>
                  <a:moveTo>
                    <a:pt x="938" y="13463"/>
                  </a:moveTo>
                  <a:cubicBezTo>
                    <a:pt x="934" y="13463"/>
                    <a:pt x="932" y="13464"/>
                    <a:pt x="928" y="13464"/>
                  </a:cubicBezTo>
                  <a:cubicBezTo>
                    <a:pt x="931" y="13584"/>
                    <a:pt x="933" y="13704"/>
                    <a:pt x="935" y="13825"/>
                  </a:cubicBezTo>
                  <a:cubicBezTo>
                    <a:pt x="938" y="13824"/>
                    <a:pt x="941" y="13824"/>
                    <a:pt x="943" y="13823"/>
                  </a:cubicBezTo>
                  <a:cubicBezTo>
                    <a:pt x="942" y="13703"/>
                    <a:pt x="940" y="13583"/>
                    <a:pt x="938" y="13463"/>
                  </a:cubicBezTo>
                  <a:close/>
                  <a:moveTo>
                    <a:pt x="1154" y="3207"/>
                  </a:moveTo>
                  <a:cubicBezTo>
                    <a:pt x="1143" y="3204"/>
                    <a:pt x="1131" y="3200"/>
                    <a:pt x="1120" y="3196"/>
                  </a:cubicBezTo>
                  <a:cubicBezTo>
                    <a:pt x="1122" y="3338"/>
                    <a:pt x="1124" y="3478"/>
                    <a:pt x="1127" y="3619"/>
                  </a:cubicBezTo>
                  <a:cubicBezTo>
                    <a:pt x="1138" y="3619"/>
                    <a:pt x="1150" y="3619"/>
                    <a:pt x="1161" y="3619"/>
                  </a:cubicBezTo>
                  <a:cubicBezTo>
                    <a:pt x="1159" y="3482"/>
                    <a:pt x="1157" y="3344"/>
                    <a:pt x="1154" y="3207"/>
                  </a:cubicBezTo>
                  <a:close/>
                  <a:moveTo>
                    <a:pt x="1118" y="2867"/>
                  </a:moveTo>
                  <a:cubicBezTo>
                    <a:pt x="1129" y="2867"/>
                    <a:pt x="1141" y="2867"/>
                    <a:pt x="1152" y="2866"/>
                  </a:cubicBezTo>
                  <a:cubicBezTo>
                    <a:pt x="1148" y="2598"/>
                    <a:pt x="1142" y="2331"/>
                    <a:pt x="1137" y="2063"/>
                  </a:cubicBezTo>
                  <a:cubicBezTo>
                    <a:pt x="1126" y="2065"/>
                    <a:pt x="1115" y="2065"/>
                    <a:pt x="1104" y="2065"/>
                  </a:cubicBezTo>
                  <a:cubicBezTo>
                    <a:pt x="1108" y="2332"/>
                    <a:pt x="1113" y="2600"/>
                    <a:pt x="1118" y="2867"/>
                  </a:cubicBezTo>
                  <a:close/>
                  <a:moveTo>
                    <a:pt x="1145" y="1426"/>
                  </a:moveTo>
                  <a:cubicBezTo>
                    <a:pt x="1159" y="1434"/>
                    <a:pt x="1174" y="1443"/>
                    <a:pt x="1189" y="1452"/>
                  </a:cubicBezTo>
                  <a:cubicBezTo>
                    <a:pt x="1183" y="1109"/>
                    <a:pt x="1176" y="765"/>
                    <a:pt x="1171" y="422"/>
                  </a:cubicBezTo>
                  <a:cubicBezTo>
                    <a:pt x="1157" y="422"/>
                    <a:pt x="1142" y="422"/>
                    <a:pt x="1127" y="422"/>
                  </a:cubicBezTo>
                  <a:cubicBezTo>
                    <a:pt x="1133" y="756"/>
                    <a:pt x="1138" y="1090"/>
                    <a:pt x="1145" y="1426"/>
                  </a:cubicBezTo>
                  <a:close/>
                  <a:moveTo>
                    <a:pt x="246" y="26258"/>
                  </a:moveTo>
                  <a:cubicBezTo>
                    <a:pt x="400" y="25911"/>
                    <a:pt x="330" y="25544"/>
                    <a:pt x="355" y="25185"/>
                  </a:cubicBezTo>
                  <a:cubicBezTo>
                    <a:pt x="370" y="24965"/>
                    <a:pt x="334" y="24743"/>
                    <a:pt x="320" y="24520"/>
                  </a:cubicBezTo>
                  <a:lnTo>
                    <a:pt x="321" y="24519"/>
                  </a:lnTo>
                  <a:cubicBezTo>
                    <a:pt x="262" y="24278"/>
                    <a:pt x="159" y="24039"/>
                    <a:pt x="301" y="23714"/>
                  </a:cubicBezTo>
                  <a:cubicBezTo>
                    <a:pt x="319" y="23885"/>
                    <a:pt x="328" y="23985"/>
                    <a:pt x="343" y="24137"/>
                  </a:cubicBezTo>
                  <a:cubicBezTo>
                    <a:pt x="495" y="23583"/>
                    <a:pt x="495" y="23583"/>
                    <a:pt x="317" y="23422"/>
                  </a:cubicBezTo>
                  <a:cubicBezTo>
                    <a:pt x="331" y="23338"/>
                    <a:pt x="568" y="23343"/>
                    <a:pt x="426" y="23185"/>
                  </a:cubicBezTo>
                  <a:cubicBezTo>
                    <a:pt x="352" y="23102"/>
                    <a:pt x="354" y="22505"/>
                    <a:pt x="410" y="22317"/>
                  </a:cubicBezTo>
                  <a:cubicBezTo>
                    <a:pt x="442" y="22425"/>
                    <a:pt x="463" y="22495"/>
                    <a:pt x="483" y="22566"/>
                  </a:cubicBezTo>
                  <a:cubicBezTo>
                    <a:pt x="491" y="22559"/>
                    <a:pt x="517" y="22549"/>
                    <a:pt x="518" y="22538"/>
                  </a:cubicBezTo>
                  <a:cubicBezTo>
                    <a:pt x="525" y="22261"/>
                    <a:pt x="524" y="22261"/>
                    <a:pt x="345" y="22151"/>
                  </a:cubicBezTo>
                  <a:cubicBezTo>
                    <a:pt x="354" y="22120"/>
                    <a:pt x="366" y="22087"/>
                    <a:pt x="373" y="22055"/>
                  </a:cubicBezTo>
                  <a:cubicBezTo>
                    <a:pt x="414" y="21859"/>
                    <a:pt x="649" y="21739"/>
                    <a:pt x="611" y="21507"/>
                  </a:cubicBezTo>
                  <a:cubicBezTo>
                    <a:pt x="580" y="21316"/>
                    <a:pt x="585" y="21119"/>
                    <a:pt x="578" y="20925"/>
                  </a:cubicBezTo>
                  <a:cubicBezTo>
                    <a:pt x="572" y="20752"/>
                    <a:pt x="555" y="20578"/>
                    <a:pt x="573" y="20407"/>
                  </a:cubicBezTo>
                  <a:cubicBezTo>
                    <a:pt x="595" y="20214"/>
                    <a:pt x="566" y="20048"/>
                    <a:pt x="393" y="19920"/>
                  </a:cubicBezTo>
                  <a:cubicBezTo>
                    <a:pt x="393" y="19920"/>
                    <a:pt x="381" y="19932"/>
                    <a:pt x="381" y="19932"/>
                  </a:cubicBezTo>
                  <a:cubicBezTo>
                    <a:pt x="633" y="19944"/>
                    <a:pt x="618" y="19763"/>
                    <a:pt x="629" y="19623"/>
                  </a:cubicBezTo>
                  <a:cubicBezTo>
                    <a:pt x="641" y="19452"/>
                    <a:pt x="643" y="19276"/>
                    <a:pt x="616" y="19106"/>
                  </a:cubicBezTo>
                  <a:cubicBezTo>
                    <a:pt x="532" y="18559"/>
                    <a:pt x="717" y="18021"/>
                    <a:pt x="670" y="17474"/>
                  </a:cubicBezTo>
                  <a:cubicBezTo>
                    <a:pt x="631" y="17030"/>
                    <a:pt x="640" y="16582"/>
                    <a:pt x="633" y="16137"/>
                  </a:cubicBezTo>
                  <a:cubicBezTo>
                    <a:pt x="631" y="16000"/>
                    <a:pt x="646" y="15861"/>
                    <a:pt x="656" y="15724"/>
                  </a:cubicBezTo>
                  <a:cubicBezTo>
                    <a:pt x="670" y="15531"/>
                    <a:pt x="696" y="15340"/>
                    <a:pt x="701" y="15148"/>
                  </a:cubicBezTo>
                  <a:cubicBezTo>
                    <a:pt x="706" y="14963"/>
                    <a:pt x="761" y="14790"/>
                    <a:pt x="711" y="14591"/>
                  </a:cubicBezTo>
                  <a:cubicBezTo>
                    <a:pt x="637" y="14305"/>
                    <a:pt x="656" y="13997"/>
                    <a:pt x="654" y="13698"/>
                  </a:cubicBezTo>
                  <a:cubicBezTo>
                    <a:pt x="648" y="13010"/>
                    <a:pt x="648" y="12322"/>
                    <a:pt x="654" y="11634"/>
                  </a:cubicBezTo>
                  <a:cubicBezTo>
                    <a:pt x="656" y="11342"/>
                    <a:pt x="685" y="11049"/>
                    <a:pt x="691" y="10756"/>
                  </a:cubicBezTo>
                  <a:cubicBezTo>
                    <a:pt x="698" y="10435"/>
                    <a:pt x="679" y="10114"/>
                    <a:pt x="698" y="9793"/>
                  </a:cubicBezTo>
                  <a:cubicBezTo>
                    <a:pt x="723" y="9341"/>
                    <a:pt x="772" y="8890"/>
                    <a:pt x="811" y="8439"/>
                  </a:cubicBezTo>
                  <a:cubicBezTo>
                    <a:pt x="815" y="8396"/>
                    <a:pt x="832" y="8352"/>
                    <a:pt x="833" y="8307"/>
                  </a:cubicBezTo>
                  <a:cubicBezTo>
                    <a:pt x="843" y="7646"/>
                    <a:pt x="848" y="6986"/>
                    <a:pt x="863" y="6324"/>
                  </a:cubicBezTo>
                  <a:cubicBezTo>
                    <a:pt x="870" y="6027"/>
                    <a:pt x="911" y="5731"/>
                    <a:pt x="915" y="5434"/>
                  </a:cubicBezTo>
                  <a:cubicBezTo>
                    <a:pt x="920" y="4814"/>
                    <a:pt x="893" y="4194"/>
                    <a:pt x="916" y="3575"/>
                  </a:cubicBezTo>
                  <a:cubicBezTo>
                    <a:pt x="934" y="3077"/>
                    <a:pt x="903" y="2580"/>
                    <a:pt x="909" y="2082"/>
                  </a:cubicBezTo>
                  <a:cubicBezTo>
                    <a:pt x="910" y="1979"/>
                    <a:pt x="938" y="1877"/>
                    <a:pt x="942" y="1774"/>
                  </a:cubicBezTo>
                  <a:cubicBezTo>
                    <a:pt x="945" y="1691"/>
                    <a:pt x="933" y="1607"/>
                    <a:pt x="923" y="1523"/>
                  </a:cubicBezTo>
                  <a:cubicBezTo>
                    <a:pt x="915" y="1456"/>
                    <a:pt x="888" y="1389"/>
                    <a:pt x="888" y="1321"/>
                  </a:cubicBezTo>
                  <a:cubicBezTo>
                    <a:pt x="885" y="899"/>
                    <a:pt x="887" y="477"/>
                    <a:pt x="889" y="54"/>
                  </a:cubicBezTo>
                  <a:cubicBezTo>
                    <a:pt x="890" y="38"/>
                    <a:pt x="918" y="20"/>
                    <a:pt x="935" y="1"/>
                  </a:cubicBezTo>
                  <a:cubicBezTo>
                    <a:pt x="1067" y="25"/>
                    <a:pt x="1074" y="268"/>
                    <a:pt x="1277" y="167"/>
                  </a:cubicBezTo>
                  <a:cubicBezTo>
                    <a:pt x="1296" y="230"/>
                    <a:pt x="1332" y="294"/>
                    <a:pt x="1333" y="358"/>
                  </a:cubicBezTo>
                  <a:cubicBezTo>
                    <a:pt x="1338" y="784"/>
                    <a:pt x="1333" y="1209"/>
                    <a:pt x="1337" y="1635"/>
                  </a:cubicBezTo>
                  <a:cubicBezTo>
                    <a:pt x="1345" y="2730"/>
                    <a:pt x="1371" y="3824"/>
                    <a:pt x="1360" y="4919"/>
                  </a:cubicBezTo>
                  <a:cubicBezTo>
                    <a:pt x="1349" y="5816"/>
                    <a:pt x="1295" y="6712"/>
                    <a:pt x="1256" y="7608"/>
                  </a:cubicBezTo>
                  <a:cubicBezTo>
                    <a:pt x="1217" y="8527"/>
                    <a:pt x="1191" y="9447"/>
                    <a:pt x="1128" y="10365"/>
                  </a:cubicBezTo>
                  <a:cubicBezTo>
                    <a:pt x="1028" y="11805"/>
                    <a:pt x="1176" y="13245"/>
                    <a:pt x="1115" y="14683"/>
                  </a:cubicBezTo>
                  <a:cubicBezTo>
                    <a:pt x="1073" y="15686"/>
                    <a:pt x="1131" y="16687"/>
                    <a:pt x="1104" y="17688"/>
                  </a:cubicBezTo>
                  <a:cubicBezTo>
                    <a:pt x="1089" y="18205"/>
                    <a:pt x="1085" y="18723"/>
                    <a:pt x="1075" y="19242"/>
                  </a:cubicBezTo>
                  <a:cubicBezTo>
                    <a:pt x="1059" y="20012"/>
                    <a:pt x="1058" y="20783"/>
                    <a:pt x="1021" y="21553"/>
                  </a:cubicBezTo>
                  <a:cubicBezTo>
                    <a:pt x="981" y="22380"/>
                    <a:pt x="898" y="23207"/>
                    <a:pt x="855" y="24034"/>
                  </a:cubicBezTo>
                  <a:cubicBezTo>
                    <a:pt x="820" y="24677"/>
                    <a:pt x="829" y="25321"/>
                    <a:pt x="795" y="25964"/>
                  </a:cubicBezTo>
                  <a:cubicBezTo>
                    <a:pt x="745" y="26925"/>
                    <a:pt x="845" y="27883"/>
                    <a:pt x="842" y="28843"/>
                  </a:cubicBezTo>
                  <a:cubicBezTo>
                    <a:pt x="841" y="29395"/>
                    <a:pt x="792" y="29946"/>
                    <a:pt x="766" y="30497"/>
                  </a:cubicBezTo>
                  <a:cubicBezTo>
                    <a:pt x="757" y="30693"/>
                    <a:pt x="746" y="30889"/>
                    <a:pt x="743" y="31085"/>
                  </a:cubicBezTo>
                  <a:cubicBezTo>
                    <a:pt x="730" y="31636"/>
                    <a:pt x="734" y="32186"/>
                    <a:pt x="758" y="32739"/>
                  </a:cubicBezTo>
                  <a:cubicBezTo>
                    <a:pt x="787" y="33392"/>
                    <a:pt x="751" y="34048"/>
                    <a:pt x="739" y="34703"/>
                  </a:cubicBezTo>
                  <a:cubicBezTo>
                    <a:pt x="729" y="35282"/>
                    <a:pt x="709" y="35862"/>
                    <a:pt x="701" y="36441"/>
                  </a:cubicBezTo>
                  <a:cubicBezTo>
                    <a:pt x="699" y="36557"/>
                    <a:pt x="646" y="36691"/>
                    <a:pt x="811" y="36776"/>
                  </a:cubicBezTo>
                  <a:cubicBezTo>
                    <a:pt x="850" y="36796"/>
                    <a:pt x="841" y="36903"/>
                    <a:pt x="843" y="36970"/>
                  </a:cubicBezTo>
                  <a:cubicBezTo>
                    <a:pt x="848" y="37165"/>
                    <a:pt x="845" y="37360"/>
                    <a:pt x="849" y="37555"/>
                  </a:cubicBezTo>
                  <a:cubicBezTo>
                    <a:pt x="851" y="37725"/>
                    <a:pt x="897" y="37899"/>
                    <a:pt x="767" y="38056"/>
                  </a:cubicBezTo>
                  <a:cubicBezTo>
                    <a:pt x="742" y="38086"/>
                    <a:pt x="756" y="38145"/>
                    <a:pt x="753" y="38190"/>
                  </a:cubicBezTo>
                  <a:cubicBezTo>
                    <a:pt x="726" y="38612"/>
                    <a:pt x="685" y="39034"/>
                    <a:pt x="676" y="39456"/>
                  </a:cubicBezTo>
                  <a:cubicBezTo>
                    <a:pt x="666" y="39939"/>
                    <a:pt x="683" y="40422"/>
                    <a:pt x="685" y="40906"/>
                  </a:cubicBezTo>
                  <a:cubicBezTo>
                    <a:pt x="686" y="41018"/>
                    <a:pt x="674" y="41130"/>
                    <a:pt x="667" y="41250"/>
                  </a:cubicBezTo>
                  <a:cubicBezTo>
                    <a:pt x="259" y="41093"/>
                    <a:pt x="275" y="41094"/>
                    <a:pt x="295" y="40705"/>
                  </a:cubicBezTo>
                  <a:cubicBezTo>
                    <a:pt x="313" y="40397"/>
                    <a:pt x="283" y="40087"/>
                    <a:pt x="276" y="39779"/>
                  </a:cubicBezTo>
                  <a:cubicBezTo>
                    <a:pt x="270" y="39531"/>
                    <a:pt x="267" y="39284"/>
                    <a:pt x="262" y="38988"/>
                  </a:cubicBezTo>
                  <a:cubicBezTo>
                    <a:pt x="202" y="39124"/>
                    <a:pt x="159" y="39222"/>
                    <a:pt x="118" y="39320"/>
                  </a:cubicBezTo>
                  <a:cubicBezTo>
                    <a:pt x="90" y="39313"/>
                    <a:pt x="64" y="39305"/>
                    <a:pt x="37" y="39298"/>
                  </a:cubicBezTo>
                  <a:cubicBezTo>
                    <a:pt x="78" y="39164"/>
                    <a:pt x="78" y="38997"/>
                    <a:pt x="169" y="38904"/>
                  </a:cubicBezTo>
                  <a:cubicBezTo>
                    <a:pt x="330" y="38736"/>
                    <a:pt x="290" y="38573"/>
                    <a:pt x="240" y="38402"/>
                  </a:cubicBezTo>
                  <a:cubicBezTo>
                    <a:pt x="229" y="38364"/>
                    <a:pt x="102" y="38357"/>
                    <a:pt x="86" y="38316"/>
                  </a:cubicBezTo>
                  <a:cubicBezTo>
                    <a:pt x="56" y="38234"/>
                    <a:pt x="60" y="38138"/>
                    <a:pt x="57" y="38048"/>
                  </a:cubicBezTo>
                  <a:cubicBezTo>
                    <a:pt x="55" y="37958"/>
                    <a:pt x="61" y="37868"/>
                    <a:pt x="64" y="37778"/>
                  </a:cubicBezTo>
                  <a:cubicBezTo>
                    <a:pt x="121" y="37843"/>
                    <a:pt x="178" y="37906"/>
                    <a:pt x="253" y="37990"/>
                  </a:cubicBezTo>
                  <a:cubicBezTo>
                    <a:pt x="251" y="37889"/>
                    <a:pt x="249" y="37816"/>
                    <a:pt x="248" y="37744"/>
                  </a:cubicBezTo>
                  <a:cubicBezTo>
                    <a:pt x="174" y="37758"/>
                    <a:pt x="119" y="37769"/>
                    <a:pt x="64" y="37779"/>
                  </a:cubicBezTo>
                  <a:cubicBezTo>
                    <a:pt x="63" y="37660"/>
                    <a:pt x="60" y="37538"/>
                    <a:pt x="58" y="37419"/>
                  </a:cubicBezTo>
                  <a:cubicBezTo>
                    <a:pt x="72" y="37401"/>
                    <a:pt x="86" y="37385"/>
                    <a:pt x="101" y="37368"/>
                  </a:cubicBezTo>
                  <a:cubicBezTo>
                    <a:pt x="123" y="37428"/>
                    <a:pt x="144" y="37487"/>
                    <a:pt x="167" y="37545"/>
                  </a:cubicBezTo>
                  <a:cubicBezTo>
                    <a:pt x="204" y="37262"/>
                    <a:pt x="406" y="36983"/>
                    <a:pt x="69" y="36803"/>
                  </a:cubicBezTo>
                  <a:cubicBezTo>
                    <a:pt x="96" y="36692"/>
                    <a:pt x="277" y="36742"/>
                    <a:pt x="252" y="36581"/>
                  </a:cubicBezTo>
                  <a:cubicBezTo>
                    <a:pt x="216" y="36346"/>
                    <a:pt x="240" y="36102"/>
                    <a:pt x="239" y="35861"/>
                  </a:cubicBezTo>
                  <a:cubicBezTo>
                    <a:pt x="239" y="35314"/>
                    <a:pt x="276" y="34764"/>
                    <a:pt x="231" y="34220"/>
                  </a:cubicBezTo>
                  <a:cubicBezTo>
                    <a:pt x="167" y="33451"/>
                    <a:pt x="305" y="32688"/>
                    <a:pt x="232" y="31887"/>
                  </a:cubicBezTo>
                  <a:cubicBezTo>
                    <a:pt x="191" y="31976"/>
                    <a:pt x="159" y="32046"/>
                    <a:pt x="124" y="32123"/>
                  </a:cubicBezTo>
                  <a:cubicBezTo>
                    <a:pt x="109" y="32106"/>
                    <a:pt x="87" y="32093"/>
                    <a:pt x="86" y="32078"/>
                  </a:cubicBezTo>
                  <a:cubicBezTo>
                    <a:pt x="75" y="31949"/>
                    <a:pt x="0" y="31804"/>
                    <a:pt x="222" y="31738"/>
                  </a:cubicBezTo>
                  <a:cubicBezTo>
                    <a:pt x="269" y="31724"/>
                    <a:pt x="300" y="31604"/>
                    <a:pt x="302" y="31533"/>
                  </a:cubicBezTo>
                  <a:cubicBezTo>
                    <a:pt x="322" y="30790"/>
                    <a:pt x="336" y="30048"/>
                    <a:pt x="347" y="29305"/>
                  </a:cubicBezTo>
                  <a:cubicBezTo>
                    <a:pt x="360" y="28490"/>
                    <a:pt x="372" y="27674"/>
                    <a:pt x="378" y="26858"/>
                  </a:cubicBezTo>
                  <a:cubicBezTo>
                    <a:pt x="381" y="26689"/>
                    <a:pt x="367" y="26518"/>
                    <a:pt x="347" y="26350"/>
                  </a:cubicBezTo>
                  <a:cubicBezTo>
                    <a:pt x="343" y="26314"/>
                    <a:pt x="278" y="26284"/>
                    <a:pt x="241" y="262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5"/>
            <p:cNvSpPr/>
            <p:nvPr/>
          </p:nvSpPr>
          <p:spPr>
            <a:xfrm>
              <a:off x="1524041" y="1197913"/>
              <a:ext cx="25395" cy="277045"/>
            </a:xfrm>
            <a:custGeom>
              <a:avLst/>
              <a:gdLst/>
              <a:ahLst/>
              <a:cxnLst/>
              <a:rect l="l" t="t" r="r" b="b"/>
              <a:pathLst>
                <a:path w="641" h="6993" extrusionOk="0">
                  <a:moveTo>
                    <a:pt x="271" y="3763"/>
                  </a:moveTo>
                  <a:cubicBezTo>
                    <a:pt x="264" y="4257"/>
                    <a:pt x="180" y="4753"/>
                    <a:pt x="299" y="5244"/>
                  </a:cubicBezTo>
                  <a:cubicBezTo>
                    <a:pt x="405" y="4747"/>
                    <a:pt x="408" y="4254"/>
                    <a:pt x="271" y="3763"/>
                  </a:cubicBezTo>
                  <a:close/>
                  <a:moveTo>
                    <a:pt x="580" y="5584"/>
                  </a:moveTo>
                  <a:cubicBezTo>
                    <a:pt x="544" y="5613"/>
                    <a:pt x="508" y="5643"/>
                    <a:pt x="469" y="5676"/>
                  </a:cubicBezTo>
                  <a:cubicBezTo>
                    <a:pt x="417" y="5611"/>
                    <a:pt x="372" y="5555"/>
                    <a:pt x="312" y="5480"/>
                  </a:cubicBezTo>
                  <a:cubicBezTo>
                    <a:pt x="153" y="5744"/>
                    <a:pt x="408" y="6001"/>
                    <a:pt x="216" y="6259"/>
                  </a:cubicBezTo>
                  <a:cubicBezTo>
                    <a:pt x="73" y="6453"/>
                    <a:pt x="377" y="6759"/>
                    <a:pt x="117" y="6992"/>
                  </a:cubicBezTo>
                  <a:cubicBezTo>
                    <a:pt x="1" y="6731"/>
                    <a:pt x="48" y="6479"/>
                    <a:pt x="84" y="6217"/>
                  </a:cubicBezTo>
                  <a:cubicBezTo>
                    <a:pt x="118" y="5962"/>
                    <a:pt x="61" y="5695"/>
                    <a:pt x="61" y="5432"/>
                  </a:cubicBezTo>
                  <a:cubicBezTo>
                    <a:pt x="62" y="5104"/>
                    <a:pt x="87" y="4775"/>
                    <a:pt x="91" y="4446"/>
                  </a:cubicBezTo>
                  <a:cubicBezTo>
                    <a:pt x="105" y="3217"/>
                    <a:pt x="116" y="1988"/>
                    <a:pt x="125" y="760"/>
                  </a:cubicBezTo>
                  <a:cubicBezTo>
                    <a:pt x="126" y="553"/>
                    <a:pt x="107" y="346"/>
                    <a:pt x="103" y="140"/>
                  </a:cubicBezTo>
                  <a:cubicBezTo>
                    <a:pt x="102" y="93"/>
                    <a:pt x="125" y="44"/>
                    <a:pt x="197" y="1"/>
                  </a:cubicBezTo>
                  <a:cubicBezTo>
                    <a:pt x="204" y="383"/>
                    <a:pt x="209" y="767"/>
                    <a:pt x="218" y="1185"/>
                  </a:cubicBezTo>
                  <a:cubicBezTo>
                    <a:pt x="309" y="1128"/>
                    <a:pt x="365" y="1092"/>
                    <a:pt x="423" y="1058"/>
                  </a:cubicBezTo>
                  <a:cubicBezTo>
                    <a:pt x="438" y="1080"/>
                    <a:pt x="462" y="1099"/>
                    <a:pt x="459" y="1114"/>
                  </a:cubicBezTo>
                  <a:cubicBezTo>
                    <a:pt x="448" y="1158"/>
                    <a:pt x="441" y="1211"/>
                    <a:pt x="409" y="1241"/>
                  </a:cubicBezTo>
                  <a:cubicBezTo>
                    <a:pt x="155" y="1482"/>
                    <a:pt x="336" y="1788"/>
                    <a:pt x="258" y="2054"/>
                  </a:cubicBezTo>
                  <a:cubicBezTo>
                    <a:pt x="252" y="2075"/>
                    <a:pt x="290" y="2127"/>
                    <a:pt x="311" y="2128"/>
                  </a:cubicBezTo>
                  <a:cubicBezTo>
                    <a:pt x="505" y="2141"/>
                    <a:pt x="419" y="2296"/>
                    <a:pt x="396" y="2332"/>
                  </a:cubicBezTo>
                  <a:cubicBezTo>
                    <a:pt x="213" y="2607"/>
                    <a:pt x="296" y="2857"/>
                    <a:pt x="435" y="3112"/>
                  </a:cubicBezTo>
                  <a:cubicBezTo>
                    <a:pt x="469" y="3172"/>
                    <a:pt x="470" y="3246"/>
                    <a:pt x="485" y="3311"/>
                  </a:cubicBezTo>
                  <a:cubicBezTo>
                    <a:pt x="417" y="3261"/>
                    <a:pt x="349" y="3212"/>
                    <a:pt x="243" y="3136"/>
                  </a:cubicBezTo>
                  <a:cubicBezTo>
                    <a:pt x="245" y="3267"/>
                    <a:pt x="246" y="3338"/>
                    <a:pt x="248" y="3426"/>
                  </a:cubicBezTo>
                  <a:cubicBezTo>
                    <a:pt x="341" y="3379"/>
                    <a:pt x="412" y="3342"/>
                    <a:pt x="484" y="3305"/>
                  </a:cubicBezTo>
                  <a:cubicBezTo>
                    <a:pt x="507" y="3576"/>
                    <a:pt x="532" y="3846"/>
                    <a:pt x="553" y="4117"/>
                  </a:cubicBezTo>
                  <a:cubicBezTo>
                    <a:pt x="569" y="4353"/>
                    <a:pt x="480" y="4596"/>
                    <a:pt x="621" y="4825"/>
                  </a:cubicBezTo>
                  <a:cubicBezTo>
                    <a:pt x="641" y="4857"/>
                    <a:pt x="640" y="4919"/>
                    <a:pt x="619" y="4953"/>
                  </a:cubicBezTo>
                  <a:cubicBezTo>
                    <a:pt x="492" y="5160"/>
                    <a:pt x="592" y="5379"/>
                    <a:pt x="573" y="55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5"/>
            <p:cNvSpPr/>
            <p:nvPr/>
          </p:nvSpPr>
          <p:spPr>
            <a:xfrm>
              <a:off x="1540085" y="1493294"/>
              <a:ext cx="16679" cy="58396"/>
            </a:xfrm>
            <a:custGeom>
              <a:avLst/>
              <a:gdLst/>
              <a:ahLst/>
              <a:cxnLst/>
              <a:rect l="l" t="t" r="r" b="b"/>
              <a:pathLst>
                <a:path w="421" h="1474" extrusionOk="0">
                  <a:moveTo>
                    <a:pt x="223" y="1442"/>
                  </a:moveTo>
                  <a:cubicBezTo>
                    <a:pt x="194" y="961"/>
                    <a:pt x="0" y="476"/>
                    <a:pt x="351" y="1"/>
                  </a:cubicBezTo>
                  <a:cubicBezTo>
                    <a:pt x="354" y="213"/>
                    <a:pt x="352" y="425"/>
                    <a:pt x="364" y="636"/>
                  </a:cubicBezTo>
                  <a:cubicBezTo>
                    <a:pt x="378" y="874"/>
                    <a:pt x="410" y="1110"/>
                    <a:pt x="419" y="1348"/>
                  </a:cubicBezTo>
                  <a:cubicBezTo>
                    <a:pt x="420" y="1388"/>
                    <a:pt x="345" y="1431"/>
                    <a:pt x="305" y="1473"/>
                  </a:cubicBezTo>
                  <a:cubicBezTo>
                    <a:pt x="277" y="1463"/>
                    <a:pt x="251" y="1453"/>
                    <a:pt x="223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5"/>
            <p:cNvSpPr/>
            <p:nvPr/>
          </p:nvSpPr>
          <p:spPr>
            <a:xfrm>
              <a:off x="1538619" y="1419132"/>
              <a:ext cx="19769" cy="64022"/>
            </a:xfrm>
            <a:custGeom>
              <a:avLst/>
              <a:gdLst/>
              <a:ahLst/>
              <a:cxnLst/>
              <a:rect l="l" t="t" r="r" b="b"/>
              <a:pathLst>
                <a:path w="499" h="1616" extrusionOk="0">
                  <a:moveTo>
                    <a:pt x="205" y="6"/>
                  </a:moveTo>
                  <a:cubicBezTo>
                    <a:pt x="228" y="285"/>
                    <a:pt x="253" y="564"/>
                    <a:pt x="272" y="843"/>
                  </a:cubicBezTo>
                  <a:cubicBezTo>
                    <a:pt x="282" y="1008"/>
                    <a:pt x="278" y="1172"/>
                    <a:pt x="282" y="1363"/>
                  </a:cubicBezTo>
                  <a:cubicBezTo>
                    <a:pt x="363" y="1311"/>
                    <a:pt x="408" y="1283"/>
                    <a:pt x="453" y="1254"/>
                  </a:cubicBezTo>
                  <a:cubicBezTo>
                    <a:pt x="468" y="1261"/>
                    <a:pt x="483" y="1269"/>
                    <a:pt x="499" y="1276"/>
                  </a:cubicBezTo>
                  <a:cubicBezTo>
                    <a:pt x="449" y="1368"/>
                    <a:pt x="400" y="1460"/>
                    <a:pt x="350" y="1552"/>
                  </a:cubicBezTo>
                  <a:cubicBezTo>
                    <a:pt x="349" y="1552"/>
                    <a:pt x="361" y="1540"/>
                    <a:pt x="361" y="1540"/>
                  </a:cubicBezTo>
                  <a:cubicBezTo>
                    <a:pt x="155" y="1616"/>
                    <a:pt x="55" y="1502"/>
                    <a:pt x="73" y="1352"/>
                  </a:cubicBezTo>
                  <a:cubicBezTo>
                    <a:pt x="99" y="1144"/>
                    <a:pt x="1" y="929"/>
                    <a:pt x="161" y="720"/>
                  </a:cubicBezTo>
                  <a:cubicBezTo>
                    <a:pt x="223" y="639"/>
                    <a:pt x="141" y="466"/>
                    <a:pt x="121" y="293"/>
                  </a:cubicBezTo>
                  <a:cubicBezTo>
                    <a:pt x="140" y="230"/>
                    <a:pt x="176" y="116"/>
                    <a:pt x="212" y="0"/>
                  </a:cubicBezTo>
                  <a:cubicBezTo>
                    <a:pt x="212" y="0"/>
                    <a:pt x="205" y="6"/>
                    <a:pt x="205" y="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5"/>
            <p:cNvSpPr/>
            <p:nvPr/>
          </p:nvSpPr>
          <p:spPr>
            <a:xfrm>
              <a:off x="1539570" y="1688882"/>
              <a:ext cx="11053" cy="33873"/>
            </a:xfrm>
            <a:custGeom>
              <a:avLst/>
              <a:gdLst/>
              <a:ahLst/>
              <a:cxnLst/>
              <a:rect l="l" t="t" r="r" b="b"/>
              <a:pathLst>
                <a:path w="279" h="855" extrusionOk="0">
                  <a:moveTo>
                    <a:pt x="1" y="854"/>
                  </a:moveTo>
                  <a:cubicBezTo>
                    <a:pt x="61" y="528"/>
                    <a:pt x="107" y="277"/>
                    <a:pt x="158" y="1"/>
                  </a:cubicBezTo>
                  <a:cubicBezTo>
                    <a:pt x="279" y="346"/>
                    <a:pt x="236" y="628"/>
                    <a:pt x="1" y="85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5"/>
            <p:cNvSpPr/>
            <p:nvPr/>
          </p:nvSpPr>
          <p:spPr>
            <a:xfrm>
              <a:off x="1538342" y="1660675"/>
              <a:ext cx="11727" cy="14064"/>
            </a:xfrm>
            <a:custGeom>
              <a:avLst/>
              <a:gdLst/>
              <a:ahLst/>
              <a:cxnLst/>
              <a:rect l="l" t="t" r="r" b="b"/>
              <a:pathLst>
                <a:path w="296" h="355" extrusionOk="0">
                  <a:moveTo>
                    <a:pt x="295" y="43"/>
                  </a:moveTo>
                  <a:cubicBezTo>
                    <a:pt x="229" y="60"/>
                    <a:pt x="164" y="78"/>
                    <a:pt x="43" y="110"/>
                  </a:cubicBezTo>
                  <a:cubicBezTo>
                    <a:pt x="137" y="165"/>
                    <a:pt x="184" y="193"/>
                    <a:pt x="260" y="239"/>
                  </a:cubicBezTo>
                  <a:cubicBezTo>
                    <a:pt x="192" y="277"/>
                    <a:pt x="139" y="307"/>
                    <a:pt x="55" y="354"/>
                  </a:cubicBezTo>
                  <a:cubicBezTo>
                    <a:pt x="38" y="286"/>
                    <a:pt x="24" y="248"/>
                    <a:pt x="20" y="208"/>
                  </a:cubicBezTo>
                  <a:cubicBezTo>
                    <a:pt x="1" y="0"/>
                    <a:pt x="170" y="51"/>
                    <a:pt x="296" y="42"/>
                  </a:cubicBezTo>
                  <a:cubicBezTo>
                    <a:pt x="296" y="42"/>
                    <a:pt x="295" y="43"/>
                    <a:pt x="295" y="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5"/>
            <p:cNvSpPr/>
            <p:nvPr/>
          </p:nvSpPr>
          <p:spPr>
            <a:xfrm>
              <a:off x="1536084" y="1889975"/>
              <a:ext cx="9825" cy="11608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171" y="292"/>
                  </a:moveTo>
                  <a:cubicBezTo>
                    <a:pt x="114" y="208"/>
                    <a:pt x="58" y="124"/>
                    <a:pt x="0" y="38"/>
                  </a:cubicBezTo>
                  <a:cubicBezTo>
                    <a:pt x="22" y="26"/>
                    <a:pt x="44" y="13"/>
                    <a:pt x="66" y="0"/>
                  </a:cubicBezTo>
                  <a:cubicBezTo>
                    <a:pt x="127" y="78"/>
                    <a:pt x="187" y="156"/>
                    <a:pt x="248" y="233"/>
                  </a:cubicBezTo>
                  <a:cubicBezTo>
                    <a:pt x="223" y="253"/>
                    <a:pt x="196" y="274"/>
                    <a:pt x="171" y="2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5"/>
            <p:cNvSpPr/>
            <p:nvPr/>
          </p:nvSpPr>
          <p:spPr>
            <a:xfrm>
              <a:off x="1538223" y="2023206"/>
              <a:ext cx="6061" cy="15451"/>
            </a:xfrm>
            <a:custGeom>
              <a:avLst/>
              <a:gdLst/>
              <a:ahLst/>
              <a:cxnLst/>
              <a:rect l="l" t="t" r="r" b="b"/>
              <a:pathLst>
                <a:path w="153" h="390" extrusionOk="0">
                  <a:moveTo>
                    <a:pt x="82" y="9"/>
                  </a:moveTo>
                  <a:cubicBezTo>
                    <a:pt x="96" y="129"/>
                    <a:pt x="152" y="253"/>
                    <a:pt x="7" y="389"/>
                  </a:cubicBezTo>
                  <a:cubicBezTo>
                    <a:pt x="5" y="235"/>
                    <a:pt x="3" y="118"/>
                    <a:pt x="0" y="1"/>
                  </a:cubicBezTo>
                  <a:cubicBezTo>
                    <a:pt x="28" y="3"/>
                    <a:pt x="54" y="6"/>
                    <a:pt x="82" y="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5"/>
            <p:cNvSpPr/>
            <p:nvPr/>
          </p:nvSpPr>
          <p:spPr>
            <a:xfrm>
              <a:off x="1510809" y="1474199"/>
              <a:ext cx="11291" cy="12836"/>
            </a:xfrm>
            <a:custGeom>
              <a:avLst/>
              <a:gdLst/>
              <a:ahLst/>
              <a:cxnLst/>
              <a:rect l="l" t="t" r="r" b="b"/>
              <a:pathLst>
                <a:path w="285" h="324" extrusionOk="0">
                  <a:moveTo>
                    <a:pt x="0" y="1"/>
                  </a:moveTo>
                  <a:cubicBezTo>
                    <a:pt x="207" y="42"/>
                    <a:pt x="284" y="128"/>
                    <a:pt x="119" y="324"/>
                  </a:cubicBezTo>
                  <a:cubicBezTo>
                    <a:pt x="70" y="190"/>
                    <a:pt x="35" y="9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5"/>
            <p:cNvSpPr/>
            <p:nvPr/>
          </p:nvSpPr>
          <p:spPr>
            <a:xfrm>
              <a:off x="1538936" y="1998604"/>
              <a:ext cx="5784" cy="10301"/>
            </a:xfrm>
            <a:custGeom>
              <a:avLst/>
              <a:gdLst/>
              <a:ahLst/>
              <a:cxnLst/>
              <a:rect l="l" t="t" r="r" b="b"/>
              <a:pathLst>
                <a:path w="146" h="260" extrusionOk="0">
                  <a:moveTo>
                    <a:pt x="28" y="260"/>
                  </a:moveTo>
                  <a:cubicBezTo>
                    <a:pt x="19" y="175"/>
                    <a:pt x="11" y="91"/>
                    <a:pt x="1" y="0"/>
                  </a:cubicBezTo>
                  <a:cubicBezTo>
                    <a:pt x="40" y="5"/>
                    <a:pt x="73" y="1"/>
                    <a:pt x="76" y="8"/>
                  </a:cubicBezTo>
                  <a:cubicBezTo>
                    <a:pt x="101" y="86"/>
                    <a:pt x="123" y="163"/>
                    <a:pt x="146" y="241"/>
                  </a:cubicBezTo>
                  <a:cubicBezTo>
                    <a:pt x="107" y="247"/>
                    <a:pt x="68" y="253"/>
                    <a:pt x="28" y="2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5"/>
            <p:cNvSpPr/>
            <p:nvPr/>
          </p:nvSpPr>
          <p:spPr>
            <a:xfrm>
              <a:off x="1538818" y="1913508"/>
              <a:ext cx="7329" cy="10023"/>
            </a:xfrm>
            <a:custGeom>
              <a:avLst/>
              <a:gdLst/>
              <a:ahLst/>
              <a:cxnLst/>
              <a:rect l="l" t="t" r="r" b="b"/>
              <a:pathLst>
                <a:path w="185" h="253" extrusionOk="0">
                  <a:moveTo>
                    <a:pt x="101" y="253"/>
                  </a:moveTo>
                  <a:cubicBezTo>
                    <a:pt x="67" y="178"/>
                    <a:pt x="34" y="103"/>
                    <a:pt x="0" y="27"/>
                  </a:cubicBezTo>
                  <a:lnTo>
                    <a:pt x="59" y="0"/>
                  </a:lnTo>
                  <a:cubicBezTo>
                    <a:pt x="101" y="75"/>
                    <a:pt x="143" y="150"/>
                    <a:pt x="185" y="225"/>
                  </a:cubicBezTo>
                  <a:cubicBezTo>
                    <a:pt x="157" y="234"/>
                    <a:pt x="128" y="243"/>
                    <a:pt x="101" y="2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5"/>
            <p:cNvSpPr/>
            <p:nvPr/>
          </p:nvSpPr>
          <p:spPr>
            <a:xfrm>
              <a:off x="1538818" y="1727508"/>
              <a:ext cx="8280" cy="11331"/>
            </a:xfrm>
            <a:custGeom>
              <a:avLst/>
              <a:gdLst/>
              <a:ahLst/>
              <a:cxnLst/>
              <a:rect l="l" t="t" r="r" b="b"/>
              <a:pathLst>
                <a:path w="209" h="286" extrusionOk="0">
                  <a:moveTo>
                    <a:pt x="204" y="88"/>
                  </a:moveTo>
                  <a:cubicBezTo>
                    <a:pt x="188" y="148"/>
                    <a:pt x="172" y="208"/>
                    <a:pt x="156" y="268"/>
                  </a:cubicBezTo>
                  <a:cubicBezTo>
                    <a:pt x="139" y="274"/>
                    <a:pt x="121" y="279"/>
                    <a:pt x="104" y="285"/>
                  </a:cubicBezTo>
                  <a:cubicBezTo>
                    <a:pt x="76" y="210"/>
                    <a:pt x="49" y="135"/>
                    <a:pt x="0" y="0"/>
                  </a:cubicBezTo>
                  <a:cubicBezTo>
                    <a:pt x="113" y="50"/>
                    <a:pt x="160" y="72"/>
                    <a:pt x="209" y="94"/>
                  </a:cubicBezTo>
                  <a:cubicBezTo>
                    <a:pt x="209" y="94"/>
                    <a:pt x="204" y="88"/>
                    <a:pt x="204" y="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5"/>
            <p:cNvSpPr/>
            <p:nvPr/>
          </p:nvSpPr>
          <p:spPr>
            <a:xfrm>
              <a:off x="1544285" y="1780792"/>
              <a:ext cx="2100" cy="11489"/>
            </a:xfrm>
            <a:custGeom>
              <a:avLst/>
              <a:gdLst/>
              <a:ahLst/>
              <a:cxnLst/>
              <a:rect l="l" t="t" r="r" b="b"/>
              <a:pathLst>
                <a:path w="53" h="290" extrusionOk="0">
                  <a:moveTo>
                    <a:pt x="6" y="289"/>
                  </a:moveTo>
                  <a:cubicBezTo>
                    <a:pt x="4" y="193"/>
                    <a:pt x="3" y="98"/>
                    <a:pt x="1" y="1"/>
                  </a:cubicBezTo>
                  <a:cubicBezTo>
                    <a:pt x="17" y="1"/>
                    <a:pt x="33" y="1"/>
                    <a:pt x="48" y="1"/>
                  </a:cubicBezTo>
                  <a:cubicBezTo>
                    <a:pt x="50" y="96"/>
                    <a:pt x="51" y="193"/>
                    <a:pt x="52" y="289"/>
                  </a:cubicBezTo>
                  <a:cubicBezTo>
                    <a:pt x="37" y="289"/>
                    <a:pt x="21" y="289"/>
                    <a:pt x="6" y="2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5"/>
            <p:cNvSpPr/>
            <p:nvPr/>
          </p:nvSpPr>
          <p:spPr>
            <a:xfrm>
              <a:off x="1533390" y="1694507"/>
              <a:ext cx="4358" cy="6141"/>
            </a:xfrm>
            <a:custGeom>
              <a:avLst/>
              <a:gdLst/>
              <a:ahLst/>
              <a:cxnLst/>
              <a:rect l="l" t="t" r="r" b="b"/>
              <a:pathLst>
                <a:path w="110" h="155" extrusionOk="0">
                  <a:moveTo>
                    <a:pt x="0" y="146"/>
                  </a:moveTo>
                  <a:cubicBezTo>
                    <a:pt x="14" y="98"/>
                    <a:pt x="27" y="50"/>
                    <a:pt x="44" y="4"/>
                  </a:cubicBezTo>
                  <a:cubicBezTo>
                    <a:pt x="45" y="1"/>
                    <a:pt x="86" y="12"/>
                    <a:pt x="110" y="16"/>
                  </a:cubicBezTo>
                  <a:cubicBezTo>
                    <a:pt x="96" y="62"/>
                    <a:pt x="82" y="108"/>
                    <a:pt x="68" y="154"/>
                  </a:cubicBezTo>
                  <a:cubicBezTo>
                    <a:pt x="45" y="151"/>
                    <a:pt x="23" y="148"/>
                    <a:pt x="0" y="1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15"/>
            <p:cNvSpPr/>
            <p:nvPr/>
          </p:nvSpPr>
          <p:spPr>
            <a:xfrm>
              <a:off x="1536797" y="1775999"/>
              <a:ext cx="3130" cy="6497"/>
            </a:xfrm>
            <a:custGeom>
              <a:avLst/>
              <a:gdLst/>
              <a:ahLst/>
              <a:cxnLst/>
              <a:rect l="l" t="t" r="r" b="b"/>
              <a:pathLst>
                <a:path w="79" h="164" extrusionOk="0">
                  <a:moveTo>
                    <a:pt x="29" y="156"/>
                  </a:moveTo>
                  <a:cubicBezTo>
                    <a:pt x="19" y="108"/>
                    <a:pt x="10" y="61"/>
                    <a:pt x="0" y="13"/>
                  </a:cubicBezTo>
                  <a:cubicBezTo>
                    <a:pt x="22" y="9"/>
                    <a:pt x="44" y="5"/>
                    <a:pt x="65" y="1"/>
                  </a:cubicBezTo>
                  <a:cubicBezTo>
                    <a:pt x="70" y="55"/>
                    <a:pt x="74" y="109"/>
                    <a:pt x="79" y="163"/>
                  </a:cubicBezTo>
                  <a:cubicBezTo>
                    <a:pt x="62" y="161"/>
                    <a:pt x="45" y="159"/>
                    <a:pt x="29" y="1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5"/>
            <p:cNvSpPr/>
            <p:nvPr/>
          </p:nvSpPr>
          <p:spPr>
            <a:xfrm>
              <a:off x="1553198" y="1440525"/>
              <a:ext cx="5388" cy="5111"/>
            </a:xfrm>
            <a:custGeom>
              <a:avLst/>
              <a:gdLst/>
              <a:ahLst/>
              <a:cxnLst/>
              <a:rect l="l" t="t" r="r" b="b"/>
              <a:pathLst>
                <a:path w="136" h="129" extrusionOk="0">
                  <a:moveTo>
                    <a:pt x="135" y="82"/>
                  </a:moveTo>
                  <a:cubicBezTo>
                    <a:pt x="98" y="99"/>
                    <a:pt x="63" y="128"/>
                    <a:pt x="48" y="121"/>
                  </a:cubicBezTo>
                  <a:cubicBezTo>
                    <a:pt x="23" y="111"/>
                    <a:pt x="0" y="74"/>
                    <a:pt x="2" y="50"/>
                  </a:cubicBezTo>
                  <a:cubicBezTo>
                    <a:pt x="3" y="32"/>
                    <a:pt x="44" y="17"/>
                    <a:pt x="67" y="0"/>
                  </a:cubicBezTo>
                  <a:cubicBezTo>
                    <a:pt x="87" y="23"/>
                    <a:pt x="106" y="46"/>
                    <a:pt x="135" y="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5"/>
            <p:cNvSpPr/>
            <p:nvPr/>
          </p:nvSpPr>
          <p:spPr>
            <a:xfrm>
              <a:off x="1538303" y="1830907"/>
              <a:ext cx="4001" cy="8280"/>
            </a:xfrm>
            <a:custGeom>
              <a:avLst/>
              <a:gdLst/>
              <a:ahLst/>
              <a:cxnLst/>
              <a:rect l="l" t="t" r="r" b="b"/>
              <a:pathLst>
                <a:path w="101" h="209" extrusionOk="0">
                  <a:moveTo>
                    <a:pt x="26" y="208"/>
                  </a:moveTo>
                  <a:cubicBezTo>
                    <a:pt x="18" y="141"/>
                    <a:pt x="9" y="76"/>
                    <a:pt x="1" y="9"/>
                  </a:cubicBezTo>
                  <a:cubicBezTo>
                    <a:pt x="20" y="5"/>
                    <a:pt x="41" y="3"/>
                    <a:pt x="62" y="1"/>
                  </a:cubicBezTo>
                  <a:cubicBezTo>
                    <a:pt x="74" y="66"/>
                    <a:pt x="87" y="133"/>
                    <a:pt x="101" y="199"/>
                  </a:cubicBezTo>
                  <a:cubicBezTo>
                    <a:pt x="75" y="202"/>
                    <a:pt x="50" y="205"/>
                    <a:pt x="26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8" name="Google Shape;2308;p15"/>
          <p:cNvSpPr/>
          <p:nvPr/>
        </p:nvSpPr>
        <p:spPr>
          <a:xfrm>
            <a:off x="75149" y="-47549"/>
            <a:ext cx="73609" cy="1636718"/>
          </a:xfrm>
          <a:custGeom>
            <a:avLst/>
            <a:gdLst/>
            <a:ahLst/>
            <a:cxnLst/>
            <a:rect l="l" t="t" r="r" b="b"/>
            <a:pathLst>
              <a:path w="1858" h="41313" extrusionOk="0">
                <a:moveTo>
                  <a:pt x="981" y="1"/>
                </a:moveTo>
                <a:cubicBezTo>
                  <a:pt x="1185" y="336"/>
                  <a:pt x="1136" y="723"/>
                  <a:pt x="1164" y="1083"/>
                </a:cubicBezTo>
                <a:cubicBezTo>
                  <a:pt x="1214" y="1707"/>
                  <a:pt x="1176" y="2339"/>
                  <a:pt x="1193" y="2966"/>
                </a:cubicBezTo>
                <a:cubicBezTo>
                  <a:pt x="1204" y="3365"/>
                  <a:pt x="1256" y="3762"/>
                  <a:pt x="1276" y="4161"/>
                </a:cubicBezTo>
                <a:cubicBezTo>
                  <a:pt x="1312" y="4863"/>
                  <a:pt x="1330" y="5567"/>
                  <a:pt x="1367" y="6270"/>
                </a:cubicBezTo>
                <a:cubicBezTo>
                  <a:pt x="1394" y="6763"/>
                  <a:pt x="1447" y="7255"/>
                  <a:pt x="1475" y="7749"/>
                </a:cubicBezTo>
                <a:cubicBezTo>
                  <a:pt x="1504" y="8227"/>
                  <a:pt x="1512" y="8707"/>
                  <a:pt x="1539" y="9185"/>
                </a:cubicBezTo>
                <a:cubicBezTo>
                  <a:pt x="1552" y="9408"/>
                  <a:pt x="1555" y="9637"/>
                  <a:pt x="1613" y="9851"/>
                </a:cubicBezTo>
                <a:cubicBezTo>
                  <a:pt x="1831" y="10652"/>
                  <a:pt x="1829" y="11438"/>
                  <a:pt x="1515" y="12214"/>
                </a:cubicBezTo>
                <a:cubicBezTo>
                  <a:pt x="1418" y="12453"/>
                  <a:pt x="1403" y="12654"/>
                  <a:pt x="1647" y="12838"/>
                </a:cubicBezTo>
                <a:cubicBezTo>
                  <a:pt x="1826" y="12974"/>
                  <a:pt x="1857" y="13215"/>
                  <a:pt x="1824" y="13426"/>
                </a:cubicBezTo>
                <a:cubicBezTo>
                  <a:pt x="1774" y="13751"/>
                  <a:pt x="1712" y="14079"/>
                  <a:pt x="1605" y="14389"/>
                </a:cubicBezTo>
                <a:cubicBezTo>
                  <a:pt x="1464" y="14792"/>
                  <a:pt x="1399" y="15173"/>
                  <a:pt x="1567" y="15591"/>
                </a:cubicBezTo>
                <a:cubicBezTo>
                  <a:pt x="1646" y="15790"/>
                  <a:pt x="1633" y="16032"/>
                  <a:pt x="1629" y="16253"/>
                </a:cubicBezTo>
                <a:cubicBezTo>
                  <a:pt x="1623" y="16524"/>
                  <a:pt x="1594" y="16796"/>
                  <a:pt x="1554" y="17065"/>
                </a:cubicBezTo>
                <a:cubicBezTo>
                  <a:pt x="1486" y="17512"/>
                  <a:pt x="1533" y="17941"/>
                  <a:pt x="1599" y="18393"/>
                </a:cubicBezTo>
                <a:cubicBezTo>
                  <a:pt x="1680" y="18945"/>
                  <a:pt x="1788" y="19550"/>
                  <a:pt x="1417" y="20080"/>
                </a:cubicBezTo>
                <a:cubicBezTo>
                  <a:pt x="1362" y="20158"/>
                  <a:pt x="1356" y="20282"/>
                  <a:pt x="1354" y="20386"/>
                </a:cubicBezTo>
                <a:cubicBezTo>
                  <a:pt x="1349" y="20794"/>
                  <a:pt x="1263" y="21210"/>
                  <a:pt x="1484" y="21597"/>
                </a:cubicBezTo>
                <a:cubicBezTo>
                  <a:pt x="1519" y="21661"/>
                  <a:pt x="1488" y="21760"/>
                  <a:pt x="1502" y="21841"/>
                </a:cubicBezTo>
                <a:cubicBezTo>
                  <a:pt x="1595" y="22422"/>
                  <a:pt x="1515" y="22985"/>
                  <a:pt x="1347" y="23544"/>
                </a:cubicBezTo>
                <a:cubicBezTo>
                  <a:pt x="1281" y="23768"/>
                  <a:pt x="1258" y="24007"/>
                  <a:pt x="1191" y="24232"/>
                </a:cubicBezTo>
                <a:cubicBezTo>
                  <a:pt x="1125" y="24452"/>
                  <a:pt x="1165" y="24676"/>
                  <a:pt x="1141" y="24886"/>
                </a:cubicBezTo>
                <a:cubicBezTo>
                  <a:pt x="1091" y="25320"/>
                  <a:pt x="1299" y="25671"/>
                  <a:pt x="1373" y="26062"/>
                </a:cubicBezTo>
                <a:cubicBezTo>
                  <a:pt x="1424" y="26336"/>
                  <a:pt x="1428" y="26627"/>
                  <a:pt x="1405" y="26907"/>
                </a:cubicBezTo>
                <a:cubicBezTo>
                  <a:pt x="1339" y="27692"/>
                  <a:pt x="1155" y="28463"/>
                  <a:pt x="1173" y="29259"/>
                </a:cubicBezTo>
                <a:cubicBezTo>
                  <a:pt x="1180" y="29515"/>
                  <a:pt x="1088" y="29771"/>
                  <a:pt x="1075" y="30028"/>
                </a:cubicBezTo>
                <a:cubicBezTo>
                  <a:pt x="1037" y="30802"/>
                  <a:pt x="1022" y="31576"/>
                  <a:pt x="988" y="32350"/>
                </a:cubicBezTo>
                <a:cubicBezTo>
                  <a:pt x="976" y="32607"/>
                  <a:pt x="937" y="32864"/>
                  <a:pt x="904" y="33120"/>
                </a:cubicBezTo>
                <a:cubicBezTo>
                  <a:pt x="862" y="33445"/>
                  <a:pt x="796" y="33768"/>
                  <a:pt x="772" y="34094"/>
                </a:cubicBezTo>
                <a:cubicBezTo>
                  <a:pt x="749" y="34412"/>
                  <a:pt x="747" y="34733"/>
                  <a:pt x="771" y="35050"/>
                </a:cubicBezTo>
                <a:cubicBezTo>
                  <a:pt x="801" y="35434"/>
                  <a:pt x="849" y="35820"/>
                  <a:pt x="925" y="36198"/>
                </a:cubicBezTo>
                <a:cubicBezTo>
                  <a:pt x="1029" y="36713"/>
                  <a:pt x="1176" y="37220"/>
                  <a:pt x="1286" y="37734"/>
                </a:cubicBezTo>
                <a:cubicBezTo>
                  <a:pt x="1388" y="38203"/>
                  <a:pt x="1467" y="38676"/>
                  <a:pt x="1554" y="39148"/>
                </a:cubicBezTo>
                <a:cubicBezTo>
                  <a:pt x="1564" y="39206"/>
                  <a:pt x="1567" y="39267"/>
                  <a:pt x="1556" y="39323"/>
                </a:cubicBezTo>
                <a:cubicBezTo>
                  <a:pt x="1488" y="39704"/>
                  <a:pt x="1537" y="40073"/>
                  <a:pt x="1625" y="40446"/>
                </a:cubicBezTo>
                <a:cubicBezTo>
                  <a:pt x="1727" y="40876"/>
                  <a:pt x="1534" y="41169"/>
                  <a:pt x="1118" y="41273"/>
                </a:cubicBezTo>
                <a:cubicBezTo>
                  <a:pt x="1052" y="41290"/>
                  <a:pt x="952" y="41312"/>
                  <a:pt x="915" y="41279"/>
                </a:cubicBezTo>
                <a:cubicBezTo>
                  <a:pt x="713" y="41095"/>
                  <a:pt x="425" y="40993"/>
                  <a:pt x="332" y="40703"/>
                </a:cubicBezTo>
                <a:cubicBezTo>
                  <a:pt x="188" y="40256"/>
                  <a:pt x="156" y="39794"/>
                  <a:pt x="257" y="39338"/>
                </a:cubicBezTo>
                <a:cubicBezTo>
                  <a:pt x="377" y="38791"/>
                  <a:pt x="473" y="38251"/>
                  <a:pt x="324" y="37694"/>
                </a:cubicBezTo>
                <a:cubicBezTo>
                  <a:pt x="213" y="37280"/>
                  <a:pt x="295" y="36878"/>
                  <a:pt x="399" y="36473"/>
                </a:cubicBezTo>
                <a:cubicBezTo>
                  <a:pt x="455" y="36255"/>
                  <a:pt x="599" y="36012"/>
                  <a:pt x="298" y="35816"/>
                </a:cubicBezTo>
                <a:cubicBezTo>
                  <a:pt x="539" y="35636"/>
                  <a:pt x="422" y="35417"/>
                  <a:pt x="424" y="35219"/>
                </a:cubicBezTo>
                <a:cubicBezTo>
                  <a:pt x="426" y="34936"/>
                  <a:pt x="392" y="34654"/>
                  <a:pt x="392" y="34371"/>
                </a:cubicBezTo>
                <a:cubicBezTo>
                  <a:pt x="392" y="34101"/>
                  <a:pt x="327" y="33855"/>
                  <a:pt x="222" y="33608"/>
                </a:cubicBezTo>
                <a:cubicBezTo>
                  <a:pt x="154" y="33450"/>
                  <a:pt x="118" y="33264"/>
                  <a:pt x="95" y="33101"/>
                </a:cubicBezTo>
                <a:cubicBezTo>
                  <a:pt x="27" y="32603"/>
                  <a:pt x="1" y="32094"/>
                  <a:pt x="3" y="31589"/>
                </a:cubicBezTo>
                <a:cubicBezTo>
                  <a:pt x="7" y="31179"/>
                  <a:pt x="87" y="30769"/>
                  <a:pt x="110" y="30358"/>
                </a:cubicBezTo>
                <a:cubicBezTo>
                  <a:pt x="126" y="30053"/>
                  <a:pt x="113" y="29747"/>
                  <a:pt x="101" y="29441"/>
                </a:cubicBezTo>
                <a:cubicBezTo>
                  <a:pt x="80" y="28936"/>
                  <a:pt x="28" y="28431"/>
                  <a:pt x="32" y="27926"/>
                </a:cubicBezTo>
                <a:cubicBezTo>
                  <a:pt x="34" y="27516"/>
                  <a:pt x="79" y="27104"/>
                  <a:pt x="139" y="26697"/>
                </a:cubicBezTo>
                <a:cubicBezTo>
                  <a:pt x="171" y="26477"/>
                  <a:pt x="284" y="26269"/>
                  <a:pt x="347" y="26052"/>
                </a:cubicBezTo>
                <a:cubicBezTo>
                  <a:pt x="418" y="25801"/>
                  <a:pt x="389" y="25524"/>
                  <a:pt x="538" y="25291"/>
                </a:cubicBezTo>
                <a:cubicBezTo>
                  <a:pt x="412" y="24946"/>
                  <a:pt x="671" y="24601"/>
                  <a:pt x="520" y="24268"/>
                </a:cubicBezTo>
                <a:cubicBezTo>
                  <a:pt x="619" y="24210"/>
                  <a:pt x="721" y="24183"/>
                  <a:pt x="765" y="24118"/>
                </a:cubicBezTo>
                <a:cubicBezTo>
                  <a:pt x="808" y="24052"/>
                  <a:pt x="794" y="23947"/>
                  <a:pt x="799" y="23859"/>
                </a:cubicBezTo>
                <a:cubicBezTo>
                  <a:pt x="814" y="23526"/>
                  <a:pt x="822" y="23193"/>
                  <a:pt x="842" y="22860"/>
                </a:cubicBezTo>
                <a:cubicBezTo>
                  <a:pt x="851" y="22725"/>
                  <a:pt x="852" y="22618"/>
                  <a:pt x="675" y="22634"/>
                </a:cubicBezTo>
                <a:cubicBezTo>
                  <a:pt x="567" y="22312"/>
                  <a:pt x="788" y="21987"/>
                  <a:pt x="665" y="21663"/>
                </a:cubicBezTo>
                <a:cubicBezTo>
                  <a:pt x="931" y="21357"/>
                  <a:pt x="648" y="20998"/>
                  <a:pt x="763" y="20659"/>
                </a:cubicBezTo>
                <a:cubicBezTo>
                  <a:pt x="838" y="20439"/>
                  <a:pt x="727" y="20158"/>
                  <a:pt x="706" y="19904"/>
                </a:cubicBezTo>
                <a:cubicBezTo>
                  <a:pt x="690" y="19723"/>
                  <a:pt x="693" y="19539"/>
                  <a:pt x="672" y="19358"/>
                </a:cubicBezTo>
                <a:cubicBezTo>
                  <a:pt x="663" y="19276"/>
                  <a:pt x="619" y="19198"/>
                  <a:pt x="585" y="19121"/>
                </a:cubicBezTo>
                <a:cubicBezTo>
                  <a:pt x="576" y="19099"/>
                  <a:pt x="529" y="19086"/>
                  <a:pt x="528" y="19068"/>
                </a:cubicBezTo>
                <a:cubicBezTo>
                  <a:pt x="508" y="18751"/>
                  <a:pt x="498" y="18432"/>
                  <a:pt x="473" y="18115"/>
                </a:cubicBezTo>
                <a:cubicBezTo>
                  <a:pt x="445" y="17716"/>
                  <a:pt x="400" y="17320"/>
                  <a:pt x="372" y="16921"/>
                </a:cubicBezTo>
                <a:cubicBezTo>
                  <a:pt x="362" y="16769"/>
                  <a:pt x="259" y="16612"/>
                  <a:pt x="384" y="16460"/>
                </a:cubicBezTo>
                <a:cubicBezTo>
                  <a:pt x="401" y="16439"/>
                  <a:pt x="402" y="16377"/>
                  <a:pt x="385" y="16359"/>
                </a:cubicBezTo>
                <a:cubicBezTo>
                  <a:pt x="175" y="16153"/>
                  <a:pt x="298" y="15932"/>
                  <a:pt x="354" y="15715"/>
                </a:cubicBezTo>
                <a:cubicBezTo>
                  <a:pt x="387" y="15589"/>
                  <a:pt x="416" y="15460"/>
                  <a:pt x="469" y="15344"/>
                </a:cubicBezTo>
                <a:cubicBezTo>
                  <a:pt x="625" y="15006"/>
                  <a:pt x="667" y="14707"/>
                  <a:pt x="446" y="14350"/>
                </a:cubicBezTo>
                <a:cubicBezTo>
                  <a:pt x="269" y="14064"/>
                  <a:pt x="291" y="13691"/>
                  <a:pt x="392" y="13348"/>
                </a:cubicBezTo>
                <a:cubicBezTo>
                  <a:pt x="462" y="13111"/>
                  <a:pt x="506" y="12867"/>
                  <a:pt x="576" y="12631"/>
                </a:cubicBezTo>
                <a:cubicBezTo>
                  <a:pt x="651" y="12378"/>
                  <a:pt x="606" y="12175"/>
                  <a:pt x="480" y="11931"/>
                </a:cubicBezTo>
                <a:cubicBezTo>
                  <a:pt x="307" y="11596"/>
                  <a:pt x="312" y="11196"/>
                  <a:pt x="370" y="10818"/>
                </a:cubicBezTo>
                <a:cubicBezTo>
                  <a:pt x="432" y="10404"/>
                  <a:pt x="397" y="9998"/>
                  <a:pt x="357" y="9583"/>
                </a:cubicBezTo>
                <a:cubicBezTo>
                  <a:pt x="283" y="8833"/>
                  <a:pt x="251" y="8077"/>
                  <a:pt x="203" y="7323"/>
                </a:cubicBezTo>
                <a:cubicBezTo>
                  <a:pt x="181" y="6973"/>
                  <a:pt x="160" y="6622"/>
                  <a:pt x="145" y="6271"/>
                </a:cubicBezTo>
                <a:cubicBezTo>
                  <a:pt x="138" y="6099"/>
                  <a:pt x="122" y="5920"/>
                  <a:pt x="153" y="5753"/>
                </a:cubicBezTo>
                <a:cubicBezTo>
                  <a:pt x="205" y="5464"/>
                  <a:pt x="179" y="5185"/>
                  <a:pt x="151" y="4896"/>
                </a:cubicBezTo>
                <a:cubicBezTo>
                  <a:pt x="132" y="4707"/>
                  <a:pt x="222" y="4510"/>
                  <a:pt x="251" y="4315"/>
                </a:cubicBezTo>
                <a:cubicBezTo>
                  <a:pt x="309" y="3936"/>
                  <a:pt x="333" y="3557"/>
                  <a:pt x="325" y="3170"/>
                </a:cubicBezTo>
                <a:cubicBezTo>
                  <a:pt x="319" y="2921"/>
                  <a:pt x="437" y="2669"/>
                  <a:pt x="501" y="2419"/>
                </a:cubicBezTo>
                <a:cubicBezTo>
                  <a:pt x="506" y="2398"/>
                  <a:pt x="540" y="2375"/>
                  <a:pt x="536" y="2363"/>
                </a:cubicBezTo>
                <a:cubicBezTo>
                  <a:pt x="459" y="2167"/>
                  <a:pt x="593" y="2018"/>
                  <a:pt x="635" y="1847"/>
                </a:cubicBezTo>
                <a:cubicBezTo>
                  <a:pt x="732" y="1459"/>
                  <a:pt x="811" y="1065"/>
                  <a:pt x="869" y="670"/>
                </a:cubicBezTo>
                <a:cubicBezTo>
                  <a:pt x="897" y="480"/>
                  <a:pt x="829" y="279"/>
                  <a:pt x="929" y="94"/>
                </a:cubicBezTo>
                <a:cubicBezTo>
                  <a:pt x="945" y="64"/>
                  <a:pt x="969" y="38"/>
                  <a:pt x="991" y="1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9" name="Google Shape;2309;p15"/>
          <p:cNvGrpSpPr/>
          <p:nvPr/>
        </p:nvGrpSpPr>
        <p:grpSpPr>
          <a:xfrm>
            <a:off x="8574426" y="3815800"/>
            <a:ext cx="281952" cy="1584352"/>
            <a:chOff x="4342000" y="2544466"/>
            <a:chExt cx="276994" cy="1556491"/>
          </a:xfrm>
        </p:grpSpPr>
        <p:sp>
          <p:nvSpPr>
            <p:cNvPr id="2310" name="Google Shape;2310;p15"/>
            <p:cNvSpPr/>
            <p:nvPr/>
          </p:nvSpPr>
          <p:spPr>
            <a:xfrm>
              <a:off x="4342000" y="2544466"/>
              <a:ext cx="276994" cy="1556491"/>
            </a:xfrm>
            <a:custGeom>
              <a:avLst/>
              <a:gdLst/>
              <a:ahLst/>
              <a:cxnLst/>
              <a:rect l="l" t="t" r="r" b="b"/>
              <a:pathLst>
                <a:path w="3300" h="18544" extrusionOk="0">
                  <a:moveTo>
                    <a:pt x="2707" y="2962"/>
                  </a:moveTo>
                  <a:cubicBezTo>
                    <a:pt x="2613" y="2902"/>
                    <a:pt x="2649" y="2839"/>
                    <a:pt x="2629" y="2777"/>
                  </a:cubicBezTo>
                  <a:cubicBezTo>
                    <a:pt x="2582" y="2631"/>
                    <a:pt x="2716" y="2484"/>
                    <a:pt x="2556" y="2339"/>
                  </a:cubicBezTo>
                  <a:cubicBezTo>
                    <a:pt x="2551" y="2334"/>
                    <a:pt x="2556" y="2323"/>
                    <a:pt x="2565" y="2320"/>
                  </a:cubicBezTo>
                  <a:cubicBezTo>
                    <a:pt x="2693" y="2282"/>
                    <a:pt x="2605" y="2226"/>
                    <a:pt x="2623" y="2180"/>
                  </a:cubicBezTo>
                  <a:cubicBezTo>
                    <a:pt x="2526" y="2159"/>
                    <a:pt x="2447" y="2159"/>
                    <a:pt x="2452" y="2208"/>
                  </a:cubicBezTo>
                  <a:cubicBezTo>
                    <a:pt x="2463" y="2305"/>
                    <a:pt x="2438" y="2402"/>
                    <a:pt x="2483" y="2500"/>
                  </a:cubicBezTo>
                  <a:cubicBezTo>
                    <a:pt x="2509" y="2556"/>
                    <a:pt x="2528" y="2614"/>
                    <a:pt x="2530" y="2671"/>
                  </a:cubicBezTo>
                  <a:cubicBezTo>
                    <a:pt x="2532" y="2738"/>
                    <a:pt x="2500" y="2805"/>
                    <a:pt x="2502" y="2872"/>
                  </a:cubicBezTo>
                  <a:cubicBezTo>
                    <a:pt x="2506" y="3009"/>
                    <a:pt x="2523" y="3147"/>
                    <a:pt x="2533" y="3284"/>
                  </a:cubicBezTo>
                  <a:cubicBezTo>
                    <a:pt x="2535" y="3329"/>
                    <a:pt x="2531" y="3373"/>
                    <a:pt x="2529" y="3418"/>
                  </a:cubicBezTo>
                  <a:cubicBezTo>
                    <a:pt x="2546" y="3419"/>
                    <a:pt x="2562" y="3420"/>
                    <a:pt x="2577" y="3420"/>
                  </a:cubicBezTo>
                  <a:cubicBezTo>
                    <a:pt x="2588" y="3353"/>
                    <a:pt x="2596" y="3287"/>
                    <a:pt x="2611" y="3221"/>
                  </a:cubicBezTo>
                  <a:cubicBezTo>
                    <a:pt x="2624" y="3162"/>
                    <a:pt x="2609" y="3092"/>
                    <a:pt x="2676" y="3048"/>
                  </a:cubicBezTo>
                  <a:cubicBezTo>
                    <a:pt x="2728" y="3014"/>
                    <a:pt x="2738" y="2983"/>
                    <a:pt x="2707" y="2962"/>
                  </a:cubicBezTo>
                  <a:close/>
                  <a:moveTo>
                    <a:pt x="2601" y="5198"/>
                  </a:moveTo>
                  <a:cubicBezTo>
                    <a:pt x="2596" y="5359"/>
                    <a:pt x="2586" y="5516"/>
                    <a:pt x="2588" y="5672"/>
                  </a:cubicBezTo>
                  <a:cubicBezTo>
                    <a:pt x="2591" y="5824"/>
                    <a:pt x="2624" y="5977"/>
                    <a:pt x="2612" y="6128"/>
                  </a:cubicBezTo>
                  <a:cubicBezTo>
                    <a:pt x="2599" y="6281"/>
                    <a:pt x="2586" y="6432"/>
                    <a:pt x="2647" y="6585"/>
                  </a:cubicBezTo>
                  <a:cubicBezTo>
                    <a:pt x="2654" y="6347"/>
                    <a:pt x="2663" y="6109"/>
                    <a:pt x="2667" y="5871"/>
                  </a:cubicBezTo>
                  <a:cubicBezTo>
                    <a:pt x="2672" y="5649"/>
                    <a:pt x="2725" y="5427"/>
                    <a:pt x="2601" y="5198"/>
                  </a:cubicBezTo>
                  <a:close/>
                  <a:moveTo>
                    <a:pt x="2688" y="7260"/>
                  </a:moveTo>
                  <a:cubicBezTo>
                    <a:pt x="2672" y="7260"/>
                    <a:pt x="2654" y="7259"/>
                    <a:pt x="2654" y="7259"/>
                  </a:cubicBezTo>
                  <a:cubicBezTo>
                    <a:pt x="2648" y="7464"/>
                    <a:pt x="2642" y="7669"/>
                    <a:pt x="2637" y="7872"/>
                  </a:cubicBezTo>
                  <a:cubicBezTo>
                    <a:pt x="2534" y="7874"/>
                    <a:pt x="2525" y="7876"/>
                    <a:pt x="2440" y="7880"/>
                  </a:cubicBezTo>
                  <a:cubicBezTo>
                    <a:pt x="2529" y="7904"/>
                    <a:pt x="2564" y="7917"/>
                    <a:pt x="2591" y="7925"/>
                  </a:cubicBezTo>
                  <a:cubicBezTo>
                    <a:pt x="2586" y="8090"/>
                    <a:pt x="2581" y="8247"/>
                    <a:pt x="2578" y="8403"/>
                  </a:cubicBezTo>
                  <a:cubicBezTo>
                    <a:pt x="2575" y="8557"/>
                    <a:pt x="2582" y="8710"/>
                    <a:pt x="2575" y="8862"/>
                  </a:cubicBezTo>
                  <a:cubicBezTo>
                    <a:pt x="2568" y="9015"/>
                    <a:pt x="2549" y="9168"/>
                    <a:pt x="2534" y="9321"/>
                  </a:cubicBezTo>
                  <a:cubicBezTo>
                    <a:pt x="2567" y="9323"/>
                    <a:pt x="2599" y="9326"/>
                    <a:pt x="2630" y="9328"/>
                  </a:cubicBezTo>
                  <a:cubicBezTo>
                    <a:pt x="2701" y="9195"/>
                    <a:pt x="2676" y="9055"/>
                    <a:pt x="2680" y="8918"/>
                  </a:cubicBezTo>
                  <a:cubicBezTo>
                    <a:pt x="2684" y="8781"/>
                    <a:pt x="2654" y="8643"/>
                    <a:pt x="2650" y="8505"/>
                  </a:cubicBezTo>
                  <a:cubicBezTo>
                    <a:pt x="2646" y="8364"/>
                    <a:pt x="2655" y="8222"/>
                    <a:pt x="2659" y="8081"/>
                  </a:cubicBezTo>
                  <a:cubicBezTo>
                    <a:pt x="2665" y="7944"/>
                    <a:pt x="2680" y="7806"/>
                    <a:pt x="2684" y="7669"/>
                  </a:cubicBezTo>
                  <a:cubicBezTo>
                    <a:pt x="2687" y="7533"/>
                    <a:pt x="2689" y="7396"/>
                    <a:pt x="2688" y="7260"/>
                  </a:cubicBezTo>
                  <a:close/>
                  <a:moveTo>
                    <a:pt x="2741" y="13709"/>
                  </a:moveTo>
                  <a:cubicBezTo>
                    <a:pt x="2754" y="13709"/>
                    <a:pt x="2775" y="13710"/>
                    <a:pt x="2775" y="13710"/>
                  </a:cubicBezTo>
                  <a:cubicBezTo>
                    <a:pt x="2776" y="13670"/>
                    <a:pt x="2777" y="13631"/>
                    <a:pt x="2778" y="13592"/>
                  </a:cubicBezTo>
                  <a:cubicBezTo>
                    <a:pt x="2778" y="13592"/>
                    <a:pt x="2746" y="13591"/>
                    <a:pt x="2728" y="13590"/>
                  </a:cubicBezTo>
                  <a:cubicBezTo>
                    <a:pt x="2731" y="13630"/>
                    <a:pt x="2738" y="13670"/>
                    <a:pt x="2741" y="13709"/>
                  </a:cubicBezTo>
                  <a:close/>
                  <a:moveTo>
                    <a:pt x="2787" y="13904"/>
                  </a:moveTo>
                  <a:cubicBezTo>
                    <a:pt x="2773" y="13903"/>
                    <a:pt x="2758" y="13901"/>
                    <a:pt x="2744" y="13901"/>
                  </a:cubicBezTo>
                  <a:cubicBezTo>
                    <a:pt x="2733" y="13929"/>
                    <a:pt x="2723" y="13956"/>
                    <a:pt x="2711" y="13985"/>
                  </a:cubicBezTo>
                  <a:cubicBezTo>
                    <a:pt x="2729" y="13986"/>
                    <a:pt x="2747" y="13988"/>
                    <a:pt x="2766" y="13989"/>
                  </a:cubicBezTo>
                  <a:cubicBezTo>
                    <a:pt x="2773" y="13961"/>
                    <a:pt x="2780" y="13933"/>
                    <a:pt x="2787" y="13904"/>
                  </a:cubicBezTo>
                  <a:close/>
                  <a:moveTo>
                    <a:pt x="2755" y="14245"/>
                  </a:moveTo>
                  <a:cubicBezTo>
                    <a:pt x="2741" y="14243"/>
                    <a:pt x="2725" y="14242"/>
                    <a:pt x="2710" y="14240"/>
                  </a:cubicBezTo>
                  <a:cubicBezTo>
                    <a:pt x="2709" y="14265"/>
                    <a:pt x="2708" y="14290"/>
                    <a:pt x="2708" y="14315"/>
                  </a:cubicBezTo>
                  <a:cubicBezTo>
                    <a:pt x="2717" y="14316"/>
                    <a:pt x="2726" y="14316"/>
                    <a:pt x="2736" y="14316"/>
                  </a:cubicBezTo>
                  <a:cubicBezTo>
                    <a:pt x="2742" y="14292"/>
                    <a:pt x="2748" y="14268"/>
                    <a:pt x="2755" y="14245"/>
                  </a:cubicBezTo>
                  <a:close/>
                  <a:moveTo>
                    <a:pt x="2424" y="2063"/>
                  </a:moveTo>
                  <a:cubicBezTo>
                    <a:pt x="2441" y="2117"/>
                    <a:pt x="2533" y="2107"/>
                    <a:pt x="2638" y="2096"/>
                  </a:cubicBezTo>
                  <a:cubicBezTo>
                    <a:pt x="2631" y="2035"/>
                    <a:pt x="2623" y="1977"/>
                    <a:pt x="2613" y="1898"/>
                  </a:cubicBezTo>
                  <a:cubicBezTo>
                    <a:pt x="2520" y="1916"/>
                    <a:pt x="2460" y="1921"/>
                    <a:pt x="2454" y="1932"/>
                  </a:cubicBezTo>
                  <a:cubicBezTo>
                    <a:pt x="2433" y="1974"/>
                    <a:pt x="2411" y="2020"/>
                    <a:pt x="2424" y="2063"/>
                  </a:cubicBezTo>
                  <a:close/>
                  <a:moveTo>
                    <a:pt x="2583" y="1448"/>
                  </a:moveTo>
                  <a:cubicBezTo>
                    <a:pt x="2706" y="1304"/>
                    <a:pt x="2690" y="1013"/>
                    <a:pt x="2565" y="936"/>
                  </a:cubicBezTo>
                  <a:cubicBezTo>
                    <a:pt x="2670" y="1100"/>
                    <a:pt x="2475" y="1260"/>
                    <a:pt x="2583" y="1448"/>
                  </a:cubicBezTo>
                  <a:close/>
                  <a:moveTo>
                    <a:pt x="1743" y="928"/>
                  </a:moveTo>
                  <a:cubicBezTo>
                    <a:pt x="1713" y="915"/>
                    <a:pt x="1689" y="906"/>
                    <a:pt x="1667" y="896"/>
                  </a:cubicBezTo>
                  <a:cubicBezTo>
                    <a:pt x="1654" y="906"/>
                    <a:pt x="1629" y="916"/>
                    <a:pt x="1634" y="922"/>
                  </a:cubicBezTo>
                  <a:cubicBezTo>
                    <a:pt x="1642" y="934"/>
                    <a:pt x="1669" y="943"/>
                    <a:pt x="1687" y="953"/>
                  </a:cubicBezTo>
                  <a:cubicBezTo>
                    <a:pt x="1704" y="947"/>
                    <a:pt x="1719" y="940"/>
                    <a:pt x="1743" y="928"/>
                  </a:cubicBezTo>
                  <a:close/>
                  <a:moveTo>
                    <a:pt x="1577" y="7019"/>
                  </a:moveTo>
                  <a:cubicBezTo>
                    <a:pt x="1568" y="6840"/>
                    <a:pt x="1501" y="6658"/>
                    <a:pt x="1567" y="6480"/>
                  </a:cubicBezTo>
                  <a:cubicBezTo>
                    <a:pt x="1572" y="6469"/>
                    <a:pt x="1567" y="6453"/>
                    <a:pt x="1553" y="6446"/>
                  </a:cubicBezTo>
                  <a:cubicBezTo>
                    <a:pt x="1537" y="6437"/>
                    <a:pt x="1593" y="6433"/>
                    <a:pt x="1497" y="6426"/>
                  </a:cubicBezTo>
                  <a:lnTo>
                    <a:pt x="1497" y="6424"/>
                  </a:lnTo>
                  <a:cubicBezTo>
                    <a:pt x="1497" y="6424"/>
                    <a:pt x="1490" y="6424"/>
                    <a:pt x="1490" y="6424"/>
                  </a:cubicBezTo>
                  <a:cubicBezTo>
                    <a:pt x="1490" y="6424"/>
                    <a:pt x="1484" y="6423"/>
                    <a:pt x="1484" y="6423"/>
                  </a:cubicBezTo>
                  <a:cubicBezTo>
                    <a:pt x="1486" y="6414"/>
                    <a:pt x="1484" y="6406"/>
                    <a:pt x="1485" y="6398"/>
                  </a:cubicBezTo>
                  <a:cubicBezTo>
                    <a:pt x="1565" y="6332"/>
                    <a:pt x="1591" y="6257"/>
                    <a:pt x="1509" y="6141"/>
                  </a:cubicBezTo>
                  <a:cubicBezTo>
                    <a:pt x="1494" y="6237"/>
                    <a:pt x="1485" y="6318"/>
                    <a:pt x="1475" y="6398"/>
                  </a:cubicBezTo>
                  <a:cubicBezTo>
                    <a:pt x="1465" y="6406"/>
                    <a:pt x="1441" y="6414"/>
                    <a:pt x="1429" y="6422"/>
                  </a:cubicBezTo>
                  <a:cubicBezTo>
                    <a:pt x="1429" y="6422"/>
                    <a:pt x="1401" y="6423"/>
                    <a:pt x="1401" y="6423"/>
                  </a:cubicBezTo>
                  <a:lnTo>
                    <a:pt x="1401" y="6424"/>
                  </a:lnTo>
                  <a:cubicBezTo>
                    <a:pt x="1401" y="6425"/>
                    <a:pt x="1450" y="6426"/>
                    <a:pt x="1458" y="6427"/>
                  </a:cubicBezTo>
                  <a:cubicBezTo>
                    <a:pt x="1459" y="6607"/>
                    <a:pt x="1420" y="6785"/>
                    <a:pt x="1427" y="6967"/>
                  </a:cubicBezTo>
                  <a:cubicBezTo>
                    <a:pt x="1435" y="7180"/>
                    <a:pt x="1385" y="7393"/>
                    <a:pt x="1355" y="7606"/>
                  </a:cubicBezTo>
                  <a:cubicBezTo>
                    <a:pt x="1316" y="7879"/>
                    <a:pt x="1270" y="8151"/>
                    <a:pt x="1229" y="8424"/>
                  </a:cubicBezTo>
                  <a:cubicBezTo>
                    <a:pt x="1222" y="8471"/>
                    <a:pt x="1209" y="8523"/>
                    <a:pt x="1354" y="8545"/>
                  </a:cubicBezTo>
                  <a:cubicBezTo>
                    <a:pt x="1378" y="8454"/>
                    <a:pt x="1429" y="8364"/>
                    <a:pt x="1418" y="8274"/>
                  </a:cubicBezTo>
                  <a:cubicBezTo>
                    <a:pt x="1408" y="8180"/>
                    <a:pt x="1444" y="8092"/>
                    <a:pt x="1464" y="8002"/>
                  </a:cubicBezTo>
                  <a:cubicBezTo>
                    <a:pt x="1494" y="7870"/>
                    <a:pt x="1509" y="7738"/>
                    <a:pt x="1536" y="7606"/>
                  </a:cubicBezTo>
                  <a:cubicBezTo>
                    <a:pt x="1548" y="7546"/>
                    <a:pt x="1584" y="7486"/>
                    <a:pt x="1587" y="7427"/>
                  </a:cubicBezTo>
                  <a:cubicBezTo>
                    <a:pt x="1592" y="7292"/>
                    <a:pt x="1583" y="7156"/>
                    <a:pt x="1577" y="7019"/>
                  </a:cubicBezTo>
                  <a:close/>
                  <a:moveTo>
                    <a:pt x="1469" y="10720"/>
                  </a:moveTo>
                  <a:cubicBezTo>
                    <a:pt x="1428" y="10520"/>
                    <a:pt x="1432" y="10319"/>
                    <a:pt x="1410" y="10117"/>
                  </a:cubicBezTo>
                  <a:cubicBezTo>
                    <a:pt x="1393" y="9958"/>
                    <a:pt x="1367" y="9798"/>
                    <a:pt x="1345" y="9637"/>
                  </a:cubicBezTo>
                  <a:cubicBezTo>
                    <a:pt x="1337" y="9580"/>
                    <a:pt x="1293" y="9519"/>
                    <a:pt x="1325" y="9468"/>
                  </a:cubicBezTo>
                  <a:cubicBezTo>
                    <a:pt x="1418" y="9318"/>
                    <a:pt x="1337" y="9164"/>
                    <a:pt x="1351" y="9012"/>
                  </a:cubicBezTo>
                  <a:cubicBezTo>
                    <a:pt x="1285" y="9045"/>
                    <a:pt x="1210" y="9077"/>
                    <a:pt x="1200" y="9114"/>
                  </a:cubicBezTo>
                  <a:cubicBezTo>
                    <a:pt x="1163" y="9240"/>
                    <a:pt x="1052" y="9364"/>
                    <a:pt x="1176" y="9495"/>
                  </a:cubicBezTo>
                  <a:cubicBezTo>
                    <a:pt x="1187" y="9508"/>
                    <a:pt x="1184" y="9527"/>
                    <a:pt x="1169" y="9540"/>
                  </a:cubicBezTo>
                  <a:cubicBezTo>
                    <a:pt x="1064" y="9637"/>
                    <a:pt x="1074" y="9746"/>
                    <a:pt x="1066" y="9851"/>
                  </a:cubicBezTo>
                  <a:cubicBezTo>
                    <a:pt x="1055" y="10022"/>
                    <a:pt x="1036" y="10193"/>
                    <a:pt x="1041" y="10364"/>
                  </a:cubicBezTo>
                  <a:cubicBezTo>
                    <a:pt x="1045" y="10581"/>
                    <a:pt x="1076" y="10799"/>
                    <a:pt x="1082" y="11017"/>
                  </a:cubicBezTo>
                  <a:cubicBezTo>
                    <a:pt x="1084" y="11101"/>
                    <a:pt x="1082" y="11183"/>
                    <a:pt x="1225" y="11261"/>
                  </a:cubicBezTo>
                  <a:cubicBezTo>
                    <a:pt x="1283" y="11236"/>
                    <a:pt x="1387" y="11238"/>
                    <a:pt x="1380" y="11178"/>
                  </a:cubicBezTo>
                  <a:cubicBezTo>
                    <a:pt x="1360" y="11023"/>
                    <a:pt x="1502" y="10879"/>
                    <a:pt x="1469" y="10720"/>
                  </a:cubicBezTo>
                  <a:moveTo>
                    <a:pt x="1261" y="13295"/>
                  </a:moveTo>
                  <a:cubicBezTo>
                    <a:pt x="1257" y="13426"/>
                    <a:pt x="1254" y="13538"/>
                    <a:pt x="1250" y="13676"/>
                  </a:cubicBezTo>
                  <a:cubicBezTo>
                    <a:pt x="1250" y="13676"/>
                    <a:pt x="1149" y="13673"/>
                    <a:pt x="1046" y="13670"/>
                  </a:cubicBezTo>
                  <a:cubicBezTo>
                    <a:pt x="1043" y="13807"/>
                    <a:pt x="1039" y="13944"/>
                    <a:pt x="1036" y="14035"/>
                  </a:cubicBezTo>
                  <a:cubicBezTo>
                    <a:pt x="1138" y="14038"/>
                    <a:pt x="1206" y="14039"/>
                    <a:pt x="1258" y="14041"/>
                  </a:cubicBezTo>
                  <a:cubicBezTo>
                    <a:pt x="1095" y="14082"/>
                    <a:pt x="1089" y="14151"/>
                    <a:pt x="1092" y="14221"/>
                  </a:cubicBezTo>
                  <a:cubicBezTo>
                    <a:pt x="1097" y="14339"/>
                    <a:pt x="1117" y="14467"/>
                    <a:pt x="1077" y="14582"/>
                  </a:cubicBezTo>
                  <a:cubicBezTo>
                    <a:pt x="1035" y="14701"/>
                    <a:pt x="1116" y="14818"/>
                    <a:pt x="1077" y="14939"/>
                  </a:cubicBezTo>
                  <a:cubicBezTo>
                    <a:pt x="988" y="15207"/>
                    <a:pt x="1030" y="15484"/>
                    <a:pt x="967" y="15756"/>
                  </a:cubicBezTo>
                  <a:cubicBezTo>
                    <a:pt x="903" y="16030"/>
                    <a:pt x="909" y="16311"/>
                    <a:pt x="939" y="16590"/>
                  </a:cubicBezTo>
                  <a:cubicBezTo>
                    <a:pt x="966" y="16854"/>
                    <a:pt x="973" y="17118"/>
                    <a:pt x="981" y="17381"/>
                  </a:cubicBezTo>
                  <a:cubicBezTo>
                    <a:pt x="984" y="17483"/>
                    <a:pt x="959" y="17585"/>
                    <a:pt x="960" y="17688"/>
                  </a:cubicBezTo>
                  <a:cubicBezTo>
                    <a:pt x="962" y="17786"/>
                    <a:pt x="989" y="17885"/>
                    <a:pt x="990" y="17983"/>
                  </a:cubicBezTo>
                  <a:cubicBezTo>
                    <a:pt x="989" y="18020"/>
                    <a:pt x="945" y="18055"/>
                    <a:pt x="916" y="18099"/>
                  </a:cubicBezTo>
                  <a:cubicBezTo>
                    <a:pt x="1020" y="18117"/>
                    <a:pt x="1091" y="18155"/>
                    <a:pt x="1073" y="18216"/>
                  </a:cubicBezTo>
                  <a:cubicBezTo>
                    <a:pt x="968" y="18225"/>
                    <a:pt x="944" y="18230"/>
                    <a:pt x="953" y="18246"/>
                  </a:cubicBezTo>
                  <a:cubicBezTo>
                    <a:pt x="983" y="18311"/>
                    <a:pt x="1082" y="18288"/>
                    <a:pt x="1157" y="18293"/>
                  </a:cubicBezTo>
                  <a:cubicBezTo>
                    <a:pt x="1169" y="18280"/>
                    <a:pt x="1176" y="18277"/>
                    <a:pt x="1176" y="18274"/>
                  </a:cubicBezTo>
                  <a:cubicBezTo>
                    <a:pt x="1192" y="17929"/>
                    <a:pt x="1213" y="17584"/>
                    <a:pt x="1219" y="17239"/>
                  </a:cubicBezTo>
                  <a:cubicBezTo>
                    <a:pt x="1223" y="17029"/>
                    <a:pt x="1191" y="16818"/>
                    <a:pt x="1192" y="16608"/>
                  </a:cubicBezTo>
                  <a:cubicBezTo>
                    <a:pt x="1193" y="16218"/>
                    <a:pt x="1192" y="15829"/>
                    <a:pt x="1215" y="15440"/>
                  </a:cubicBezTo>
                  <a:cubicBezTo>
                    <a:pt x="1225" y="15254"/>
                    <a:pt x="1278" y="15071"/>
                    <a:pt x="1313" y="14886"/>
                  </a:cubicBezTo>
                  <a:cubicBezTo>
                    <a:pt x="1333" y="14780"/>
                    <a:pt x="1343" y="14674"/>
                    <a:pt x="1353" y="14568"/>
                  </a:cubicBezTo>
                  <a:cubicBezTo>
                    <a:pt x="1389" y="14145"/>
                    <a:pt x="1452" y="13723"/>
                    <a:pt x="1261" y="13295"/>
                  </a:cubicBezTo>
                  <a:moveTo>
                    <a:pt x="1098" y="13665"/>
                  </a:moveTo>
                  <a:cubicBezTo>
                    <a:pt x="1300" y="13611"/>
                    <a:pt x="1203" y="13534"/>
                    <a:pt x="1243" y="13476"/>
                  </a:cubicBezTo>
                  <a:cubicBezTo>
                    <a:pt x="1219" y="13472"/>
                    <a:pt x="1195" y="13469"/>
                    <a:pt x="1171" y="13466"/>
                  </a:cubicBezTo>
                  <a:cubicBezTo>
                    <a:pt x="1149" y="13526"/>
                    <a:pt x="1127" y="13587"/>
                    <a:pt x="1098" y="13665"/>
                  </a:cubicBezTo>
                  <a:close/>
                  <a:moveTo>
                    <a:pt x="1242" y="13422"/>
                  </a:moveTo>
                  <a:cubicBezTo>
                    <a:pt x="1237" y="13388"/>
                    <a:pt x="1234" y="13356"/>
                    <a:pt x="1226" y="13299"/>
                  </a:cubicBezTo>
                  <a:cubicBezTo>
                    <a:pt x="1085" y="13399"/>
                    <a:pt x="1085" y="13399"/>
                    <a:pt x="1242" y="13422"/>
                  </a:cubicBezTo>
                  <a:close/>
                  <a:moveTo>
                    <a:pt x="1114" y="12982"/>
                  </a:moveTo>
                  <a:cubicBezTo>
                    <a:pt x="1131" y="12982"/>
                    <a:pt x="1168" y="12983"/>
                    <a:pt x="1168" y="12983"/>
                  </a:cubicBezTo>
                  <a:cubicBezTo>
                    <a:pt x="1169" y="12947"/>
                    <a:pt x="1170" y="12911"/>
                    <a:pt x="1171" y="12875"/>
                  </a:cubicBezTo>
                  <a:cubicBezTo>
                    <a:pt x="1171" y="12875"/>
                    <a:pt x="1118" y="12873"/>
                    <a:pt x="1097" y="12873"/>
                  </a:cubicBezTo>
                  <a:cubicBezTo>
                    <a:pt x="1101" y="12909"/>
                    <a:pt x="1109" y="12946"/>
                    <a:pt x="1114" y="12982"/>
                  </a:cubicBezTo>
                  <a:close/>
                  <a:moveTo>
                    <a:pt x="1086" y="13051"/>
                  </a:moveTo>
                  <a:cubicBezTo>
                    <a:pt x="1110" y="13091"/>
                    <a:pt x="1126" y="13119"/>
                    <a:pt x="1141" y="13145"/>
                  </a:cubicBezTo>
                  <a:cubicBezTo>
                    <a:pt x="1283" y="13101"/>
                    <a:pt x="1217" y="13079"/>
                    <a:pt x="1086" y="13051"/>
                  </a:cubicBezTo>
                  <a:close/>
                  <a:moveTo>
                    <a:pt x="1229" y="8846"/>
                  </a:moveTo>
                  <a:cubicBezTo>
                    <a:pt x="1185" y="8873"/>
                    <a:pt x="1185" y="8920"/>
                    <a:pt x="1360" y="8944"/>
                  </a:cubicBezTo>
                  <a:cubicBezTo>
                    <a:pt x="1352" y="8859"/>
                    <a:pt x="1348" y="8784"/>
                    <a:pt x="1333" y="8709"/>
                  </a:cubicBezTo>
                  <a:cubicBezTo>
                    <a:pt x="1331" y="8697"/>
                    <a:pt x="1275" y="8687"/>
                    <a:pt x="1219" y="8667"/>
                  </a:cubicBezTo>
                  <a:cubicBezTo>
                    <a:pt x="1219" y="8703"/>
                    <a:pt x="1202" y="8726"/>
                    <a:pt x="1220" y="8739"/>
                  </a:cubicBezTo>
                  <a:cubicBezTo>
                    <a:pt x="1278" y="8777"/>
                    <a:pt x="1297" y="8804"/>
                    <a:pt x="1229" y="8846"/>
                  </a:cubicBezTo>
                  <a:close/>
                  <a:moveTo>
                    <a:pt x="3252" y="4429"/>
                  </a:moveTo>
                  <a:cubicBezTo>
                    <a:pt x="3261" y="4708"/>
                    <a:pt x="3260" y="4987"/>
                    <a:pt x="3263" y="5266"/>
                  </a:cubicBezTo>
                  <a:cubicBezTo>
                    <a:pt x="3267" y="5475"/>
                    <a:pt x="3275" y="5685"/>
                    <a:pt x="3279" y="5894"/>
                  </a:cubicBezTo>
                  <a:cubicBezTo>
                    <a:pt x="3286" y="6195"/>
                    <a:pt x="3299" y="6496"/>
                    <a:pt x="3295" y="6796"/>
                  </a:cubicBezTo>
                  <a:cubicBezTo>
                    <a:pt x="3287" y="7423"/>
                    <a:pt x="3268" y="8049"/>
                    <a:pt x="3256" y="8675"/>
                  </a:cubicBezTo>
                  <a:cubicBezTo>
                    <a:pt x="3250" y="8991"/>
                    <a:pt x="3254" y="9307"/>
                    <a:pt x="3247" y="9624"/>
                  </a:cubicBezTo>
                  <a:cubicBezTo>
                    <a:pt x="3243" y="9868"/>
                    <a:pt x="3228" y="10112"/>
                    <a:pt x="3222" y="10355"/>
                  </a:cubicBezTo>
                  <a:cubicBezTo>
                    <a:pt x="3209" y="10778"/>
                    <a:pt x="3199" y="11201"/>
                    <a:pt x="3188" y="11624"/>
                  </a:cubicBezTo>
                  <a:cubicBezTo>
                    <a:pt x="3183" y="11803"/>
                    <a:pt x="3182" y="11982"/>
                    <a:pt x="3172" y="12160"/>
                  </a:cubicBezTo>
                  <a:cubicBezTo>
                    <a:pt x="3170" y="12196"/>
                    <a:pt x="3192" y="12235"/>
                    <a:pt x="3058" y="12254"/>
                  </a:cubicBezTo>
                  <a:cubicBezTo>
                    <a:pt x="2960" y="12267"/>
                    <a:pt x="3020" y="12332"/>
                    <a:pt x="3069" y="12375"/>
                  </a:cubicBezTo>
                  <a:cubicBezTo>
                    <a:pt x="3093" y="12397"/>
                    <a:pt x="3144" y="12417"/>
                    <a:pt x="3144" y="12439"/>
                  </a:cubicBezTo>
                  <a:cubicBezTo>
                    <a:pt x="3148" y="12587"/>
                    <a:pt x="3147" y="12737"/>
                    <a:pt x="3136" y="12885"/>
                  </a:cubicBezTo>
                  <a:cubicBezTo>
                    <a:pt x="3132" y="12922"/>
                    <a:pt x="3087" y="12957"/>
                    <a:pt x="3053" y="13003"/>
                  </a:cubicBezTo>
                  <a:cubicBezTo>
                    <a:pt x="3058" y="13005"/>
                    <a:pt x="3109" y="13014"/>
                    <a:pt x="3122" y="13029"/>
                  </a:cubicBezTo>
                  <a:cubicBezTo>
                    <a:pt x="3137" y="13046"/>
                    <a:pt x="3145" y="13080"/>
                    <a:pt x="3054" y="13062"/>
                  </a:cubicBezTo>
                  <a:cubicBezTo>
                    <a:pt x="3044" y="13075"/>
                    <a:pt x="3020" y="13097"/>
                    <a:pt x="3024" y="13099"/>
                  </a:cubicBezTo>
                  <a:cubicBezTo>
                    <a:pt x="3213" y="13151"/>
                    <a:pt x="3097" y="13225"/>
                    <a:pt x="3112" y="13288"/>
                  </a:cubicBezTo>
                  <a:cubicBezTo>
                    <a:pt x="3116" y="13303"/>
                    <a:pt x="3108" y="13317"/>
                    <a:pt x="3108" y="13330"/>
                  </a:cubicBezTo>
                  <a:cubicBezTo>
                    <a:pt x="2909" y="13353"/>
                    <a:pt x="2895" y="13365"/>
                    <a:pt x="2981" y="13515"/>
                  </a:cubicBezTo>
                  <a:cubicBezTo>
                    <a:pt x="3018" y="13513"/>
                    <a:pt x="3086" y="13511"/>
                    <a:pt x="3086" y="13507"/>
                  </a:cubicBezTo>
                  <a:cubicBezTo>
                    <a:pt x="3084" y="13567"/>
                    <a:pt x="3082" y="13624"/>
                    <a:pt x="3080" y="13698"/>
                  </a:cubicBezTo>
                  <a:cubicBezTo>
                    <a:pt x="3081" y="13672"/>
                    <a:pt x="2980" y="13654"/>
                    <a:pt x="2981" y="13627"/>
                  </a:cubicBezTo>
                  <a:cubicBezTo>
                    <a:pt x="2978" y="13712"/>
                    <a:pt x="2976" y="13789"/>
                    <a:pt x="2974" y="13871"/>
                  </a:cubicBezTo>
                  <a:cubicBezTo>
                    <a:pt x="2974" y="13868"/>
                    <a:pt x="3046" y="13868"/>
                    <a:pt x="3087" y="13867"/>
                  </a:cubicBezTo>
                  <a:cubicBezTo>
                    <a:pt x="3111" y="13898"/>
                    <a:pt x="3117" y="13919"/>
                    <a:pt x="3038" y="13941"/>
                  </a:cubicBezTo>
                  <a:cubicBezTo>
                    <a:pt x="2905" y="13978"/>
                    <a:pt x="2885" y="14098"/>
                    <a:pt x="2985" y="14159"/>
                  </a:cubicBezTo>
                  <a:cubicBezTo>
                    <a:pt x="3049" y="14196"/>
                    <a:pt x="3049" y="14196"/>
                    <a:pt x="2959" y="14230"/>
                  </a:cubicBezTo>
                  <a:cubicBezTo>
                    <a:pt x="2880" y="14261"/>
                    <a:pt x="2838" y="14383"/>
                    <a:pt x="2927" y="14409"/>
                  </a:cubicBezTo>
                  <a:cubicBezTo>
                    <a:pt x="3085" y="14455"/>
                    <a:pt x="3044" y="14510"/>
                    <a:pt x="3029" y="14569"/>
                  </a:cubicBezTo>
                  <a:cubicBezTo>
                    <a:pt x="3023" y="14593"/>
                    <a:pt x="3027" y="14617"/>
                    <a:pt x="2994" y="14642"/>
                  </a:cubicBezTo>
                  <a:cubicBezTo>
                    <a:pt x="2988" y="14613"/>
                    <a:pt x="2982" y="14585"/>
                    <a:pt x="2975" y="14557"/>
                  </a:cubicBezTo>
                  <a:cubicBezTo>
                    <a:pt x="2873" y="14716"/>
                    <a:pt x="2939" y="14883"/>
                    <a:pt x="2870" y="15048"/>
                  </a:cubicBezTo>
                  <a:cubicBezTo>
                    <a:pt x="2945" y="15044"/>
                    <a:pt x="2980" y="15043"/>
                    <a:pt x="3025" y="15041"/>
                  </a:cubicBezTo>
                  <a:cubicBezTo>
                    <a:pt x="3022" y="15131"/>
                    <a:pt x="3020" y="15219"/>
                    <a:pt x="3017" y="15306"/>
                  </a:cubicBezTo>
                  <a:cubicBezTo>
                    <a:pt x="3016" y="15322"/>
                    <a:pt x="3018" y="15343"/>
                    <a:pt x="2999" y="15351"/>
                  </a:cubicBezTo>
                  <a:cubicBezTo>
                    <a:pt x="2830" y="15413"/>
                    <a:pt x="2868" y="15492"/>
                    <a:pt x="2898" y="15579"/>
                  </a:cubicBezTo>
                  <a:cubicBezTo>
                    <a:pt x="2915" y="15625"/>
                    <a:pt x="2864" y="15673"/>
                    <a:pt x="2847" y="15721"/>
                  </a:cubicBezTo>
                  <a:cubicBezTo>
                    <a:pt x="2831" y="15762"/>
                    <a:pt x="2808" y="15803"/>
                    <a:pt x="2937" y="15826"/>
                  </a:cubicBezTo>
                  <a:cubicBezTo>
                    <a:pt x="2967" y="15832"/>
                    <a:pt x="2990" y="15863"/>
                    <a:pt x="2994" y="15882"/>
                  </a:cubicBezTo>
                  <a:cubicBezTo>
                    <a:pt x="3001" y="15920"/>
                    <a:pt x="2995" y="15959"/>
                    <a:pt x="2963" y="16001"/>
                  </a:cubicBezTo>
                  <a:cubicBezTo>
                    <a:pt x="2933" y="15975"/>
                    <a:pt x="2903" y="15948"/>
                    <a:pt x="2870" y="15918"/>
                  </a:cubicBezTo>
                  <a:cubicBezTo>
                    <a:pt x="2771" y="15964"/>
                    <a:pt x="2809" y="16017"/>
                    <a:pt x="2823" y="16069"/>
                  </a:cubicBezTo>
                  <a:cubicBezTo>
                    <a:pt x="2837" y="16118"/>
                    <a:pt x="2839" y="16167"/>
                    <a:pt x="2848" y="16227"/>
                  </a:cubicBezTo>
                  <a:cubicBezTo>
                    <a:pt x="2939" y="16234"/>
                    <a:pt x="2987" y="16265"/>
                    <a:pt x="2976" y="16317"/>
                  </a:cubicBezTo>
                  <a:cubicBezTo>
                    <a:pt x="2949" y="16445"/>
                    <a:pt x="2936" y="16575"/>
                    <a:pt x="2903" y="16703"/>
                  </a:cubicBezTo>
                  <a:cubicBezTo>
                    <a:pt x="2892" y="16746"/>
                    <a:pt x="2835" y="16786"/>
                    <a:pt x="2797" y="16827"/>
                  </a:cubicBezTo>
                  <a:cubicBezTo>
                    <a:pt x="2754" y="16874"/>
                    <a:pt x="2647" y="16914"/>
                    <a:pt x="2841" y="16962"/>
                  </a:cubicBezTo>
                  <a:cubicBezTo>
                    <a:pt x="2926" y="16982"/>
                    <a:pt x="2885" y="17043"/>
                    <a:pt x="2776" y="17056"/>
                  </a:cubicBezTo>
                  <a:cubicBezTo>
                    <a:pt x="2812" y="17087"/>
                    <a:pt x="2863" y="17113"/>
                    <a:pt x="2865" y="17136"/>
                  </a:cubicBezTo>
                  <a:cubicBezTo>
                    <a:pt x="2873" y="17266"/>
                    <a:pt x="2876" y="17395"/>
                    <a:pt x="2863" y="17524"/>
                  </a:cubicBezTo>
                  <a:cubicBezTo>
                    <a:pt x="2860" y="17561"/>
                    <a:pt x="2912" y="17620"/>
                    <a:pt x="2753" y="17630"/>
                  </a:cubicBezTo>
                  <a:cubicBezTo>
                    <a:pt x="2740" y="17631"/>
                    <a:pt x="2724" y="17694"/>
                    <a:pt x="2745" y="17701"/>
                  </a:cubicBezTo>
                  <a:cubicBezTo>
                    <a:pt x="2866" y="17736"/>
                    <a:pt x="2834" y="17789"/>
                    <a:pt x="2838" y="17830"/>
                  </a:cubicBezTo>
                  <a:cubicBezTo>
                    <a:pt x="2848" y="17960"/>
                    <a:pt x="2836" y="18088"/>
                    <a:pt x="2832" y="18216"/>
                  </a:cubicBezTo>
                  <a:cubicBezTo>
                    <a:pt x="2513" y="18242"/>
                    <a:pt x="2656" y="18376"/>
                    <a:pt x="2485" y="18469"/>
                  </a:cubicBezTo>
                  <a:cubicBezTo>
                    <a:pt x="2121" y="18525"/>
                    <a:pt x="1665" y="18509"/>
                    <a:pt x="1192" y="18524"/>
                  </a:cubicBezTo>
                  <a:cubicBezTo>
                    <a:pt x="1186" y="18458"/>
                    <a:pt x="1181" y="18424"/>
                    <a:pt x="1176" y="18333"/>
                  </a:cubicBezTo>
                  <a:cubicBezTo>
                    <a:pt x="1099" y="18330"/>
                    <a:pt x="1036" y="18328"/>
                    <a:pt x="961" y="18327"/>
                  </a:cubicBezTo>
                  <a:cubicBezTo>
                    <a:pt x="952" y="18417"/>
                    <a:pt x="944" y="18461"/>
                    <a:pt x="933" y="18536"/>
                  </a:cubicBezTo>
                  <a:cubicBezTo>
                    <a:pt x="655" y="18535"/>
                    <a:pt x="421" y="18543"/>
                    <a:pt x="152" y="18542"/>
                  </a:cubicBezTo>
                  <a:cubicBezTo>
                    <a:pt x="154" y="18479"/>
                    <a:pt x="159" y="18427"/>
                    <a:pt x="156" y="18375"/>
                  </a:cubicBezTo>
                  <a:cubicBezTo>
                    <a:pt x="145" y="18116"/>
                    <a:pt x="129" y="17857"/>
                    <a:pt x="120" y="17598"/>
                  </a:cubicBezTo>
                  <a:cubicBezTo>
                    <a:pt x="112" y="17353"/>
                    <a:pt x="110" y="17109"/>
                    <a:pt x="109" y="16864"/>
                  </a:cubicBezTo>
                  <a:cubicBezTo>
                    <a:pt x="108" y="16632"/>
                    <a:pt x="121" y="16399"/>
                    <a:pt x="113" y="16166"/>
                  </a:cubicBezTo>
                  <a:cubicBezTo>
                    <a:pt x="106" y="16002"/>
                    <a:pt x="74" y="15838"/>
                    <a:pt x="57" y="15674"/>
                  </a:cubicBezTo>
                  <a:cubicBezTo>
                    <a:pt x="51" y="15618"/>
                    <a:pt x="34" y="15565"/>
                    <a:pt x="170" y="15526"/>
                  </a:cubicBezTo>
                  <a:cubicBezTo>
                    <a:pt x="268" y="15497"/>
                    <a:pt x="231" y="15353"/>
                    <a:pt x="143" y="15301"/>
                  </a:cubicBezTo>
                  <a:cubicBezTo>
                    <a:pt x="0" y="15215"/>
                    <a:pt x="14" y="15154"/>
                    <a:pt x="191" y="15094"/>
                  </a:cubicBezTo>
                  <a:cubicBezTo>
                    <a:pt x="106" y="15044"/>
                    <a:pt x="11" y="14995"/>
                    <a:pt x="217" y="14960"/>
                  </a:cubicBezTo>
                  <a:cubicBezTo>
                    <a:pt x="247" y="14956"/>
                    <a:pt x="256" y="14919"/>
                    <a:pt x="258" y="14897"/>
                  </a:cubicBezTo>
                  <a:cubicBezTo>
                    <a:pt x="266" y="14806"/>
                    <a:pt x="286" y="14714"/>
                    <a:pt x="266" y="14625"/>
                  </a:cubicBezTo>
                  <a:cubicBezTo>
                    <a:pt x="250" y="14552"/>
                    <a:pt x="280" y="14471"/>
                    <a:pt x="148" y="14406"/>
                  </a:cubicBezTo>
                  <a:cubicBezTo>
                    <a:pt x="251" y="14326"/>
                    <a:pt x="182" y="14244"/>
                    <a:pt x="133" y="14162"/>
                  </a:cubicBezTo>
                  <a:cubicBezTo>
                    <a:pt x="355" y="13973"/>
                    <a:pt x="226" y="13763"/>
                    <a:pt x="250" y="13561"/>
                  </a:cubicBezTo>
                  <a:cubicBezTo>
                    <a:pt x="277" y="13330"/>
                    <a:pt x="271" y="13099"/>
                    <a:pt x="279" y="12867"/>
                  </a:cubicBezTo>
                  <a:cubicBezTo>
                    <a:pt x="281" y="12773"/>
                    <a:pt x="281" y="12677"/>
                    <a:pt x="272" y="12583"/>
                  </a:cubicBezTo>
                  <a:cubicBezTo>
                    <a:pt x="269" y="12551"/>
                    <a:pt x="256" y="12513"/>
                    <a:pt x="217" y="12484"/>
                  </a:cubicBezTo>
                  <a:cubicBezTo>
                    <a:pt x="50" y="12363"/>
                    <a:pt x="96" y="12237"/>
                    <a:pt x="107" y="12111"/>
                  </a:cubicBezTo>
                  <a:cubicBezTo>
                    <a:pt x="110" y="12083"/>
                    <a:pt x="133" y="12053"/>
                    <a:pt x="164" y="12030"/>
                  </a:cubicBezTo>
                  <a:cubicBezTo>
                    <a:pt x="228" y="11979"/>
                    <a:pt x="231" y="11931"/>
                    <a:pt x="165" y="11878"/>
                  </a:cubicBezTo>
                  <a:cubicBezTo>
                    <a:pt x="130" y="11848"/>
                    <a:pt x="106" y="11812"/>
                    <a:pt x="106" y="11779"/>
                  </a:cubicBezTo>
                  <a:cubicBezTo>
                    <a:pt x="112" y="11266"/>
                    <a:pt x="123" y="10753"/>
                    <a:pt x="130" y="10239"/>
                  </a:cubicBezTo>
                  <a:cubicBezTo>
                    <a:pt x="131" y="10034"/>
                    <a:pt x="120" y="9828"/>
                    <a:pt x="127" y="9623"/>
                  </a:cubicBezTo>
                  <a:cubicBezTo>
                    <a:pt x="137" y="9338"/>
                    <a:pt x="162" y="9054"/>
                    <a:pt x="175" y="8769"/>
                  </a:cubicBezTo>
                  <a:cubicBezTo>
                    <a:pt x="182" y="8609"/>
                    <a:pt x="175" y="8450"/>
                    <a:pt x="181" y="8290"/>
                  </a:cubicBezTo>
                  <a:cubicBezTo>
                    <a:pt x="194" y="7943"/>
                    <a:pt x="212" y="7596"/>
                    <a:pt x="228" y="7249"/>
                  </a:cubicBezTo>
                  <a:cubicBezTo>
                    <a:pt x="240" y="6960"/>
                    <a:pt x="249" y="6670"/>
                    <a:pt x="268" y="6380"/>
                  </a:cubicBezTo>
                  <a:cubicBezTo>
                    <a:pt x="293" y="5984"/>
                    <a:pt x="327" y="5589"/>
                    <a:pt x="358" y="5192"/>
                  </a:cubicBezTo>
                  <a:cubicBezTo>
                    <a:pt x="392" y="4774"/>
                    <a:pt x="423" y="4355"/>
                    <a:pt x="461" y="3938"/>
                  </a:cubicBezTo>
                  <a:cubicBezTo>
                    <a:pt x="479" y="3751"/>
                    <a:pt x="529" y="3566"/>
                    <a:pt x="540" y="3380"/>
                  </a:cubicBezTo>
                  <a:cubicBezTo>
                    <a:pt x="561" y="3036"/>
                    <a:pt x="563" y="2692"/>
                    <a:pt x="573" y="2349"/>
                  </a:cubicBezTo>
                  <a:cubicBezTo>
                    <a:pt x="580" y="2066"/>
                    <a:pt x="574" y="1783"/>
                    <a:pt x="594" y="1501"/>
                  </a:cubicBezTo>
                  <a:cubicBezTo>
                    <a:pt x="605" y="1342"/>
                    <a:pt x="655" y="1183"/>
                    <a:pt x="689" y="1024"/>
                  </a:cubicBezTo>
                  <a:cubicBezTo>
                    <a:pt x="718" y="888"/>
                    <a:pt x="747" y="751"/>
                    <a:pt x="777" y="615"/>
                  </a:cubicBezTo>
                  <a:cubicBezTo>
                    <a:pt x="820" y="427"/>
                    <a:pt x="864" y="235"/>
                    <a:pt x="909" y="47"/>
                  </a:cubicBezTo>
                  <a:cubicBezTo>
                    <a:pt x="912" y="36"/>
                    <a:pt x="931" y="54"/>
                    <a:pt x="946" y="9"/>
                  </a:cubicBezTo>
                  <a:cubicBezTo>
                    <a:pt x="1170" y="14"/>
                    <a:pt x="1395" y="21"/>
                    <a:pt x="1598" y="27"/>
                  </a:cubicBezTo>
                  <a:cubicBezTo>
                    <a:pt x="1624" y="73"/>
                    <a:pt x="1635" y="50"/>
                    <a:pt x="1635" y="53"/>
                  </a:cubicBezTo>
                  <a:cubicBezTo>
                    <a:pt x="1635" y="83"/>
                    <a:pt x="1634" y="119"/>
                    <a:pt x="1634" y="153"/>
                  </a:cubicBezTo>
                  <a:cubicBezTo>
                    <a:pt x="1593" y="153"/>
                    <a:pt x="1556" y="153"/>
                    <a:pt x="1498" y="153"/>
                  </a:cubicBezTo>
                  <a:cubicBezTo>
                    <a:pt x="1484" y="226"/>
                    <a:pt x="1469" y="301"/>
                    <a:pt x="1457" y="376"/>
                  </a:cubicBezTo>
                  <a:cubicBezTo>
                    <a:pt x="1415" y="634"/>
                    <a:pt x="1372" y="892"/>
                    <a:pt x="1334" y="1149"/>
                  </a:cubicBezTo>
                  <a:cubicBezTo>
                    <a:pt x="1267" y="1602"/>
                    <a:pt x="1209" y="2054"/>
                    <a:pt x="1229" y="2508"/>
                  </a:cubicBezTo>
                  <a:cubicBezTo>
                    <a:pt x="1237" y="2703"/>
                    <a:pt x="1285" y="2898"/>
                    <a:pt x="1302" y="3092"/>
                  </a:cubicBezTo>
                  <a:cubicBezTo>
                    <a:pt x="1321" y="3303"/>
                    <a:pt x="1322" y="3513"/>
                    <a:pt x="1338" y="3723"/>
                  </a:cubicBezTo>
                  <a:cubicBezTo>
                    <a:pt x="1347" y="3841"/>
                    <a:pt x="1378" y="3960"/>
                    <a:pt x="1385" y="4078"/>
                  </a:cubicBezTo>
                  <a:cubicBezTo>
                    <a:pt x="1394" y="4265"/>
                    <a:pt x="1386" y="4452"/>
                    <a:pt x="1395" y="4638"/>
                  </a:cubicBezTo>
                  <a:cubicBezTo>
                    <a:pt x="1401" y="4756"/>
                    <a:pt x="1426" y="4875"/>
                    <a:pt x="1442" y="4994"/>
                  </a:cubicBezTo>
                  <a:cubicBezTo>
                    <a:pt x="1447" y="5039"/>
                    <a:pt x="1455" y="5085"/>
                    <a:pt x="1460" y="5131"/>
                  </a:cubicBezTo>
                  <a:cubicBezTo>
                    <a:pt x="1471" y="5249"/>
                    <a:pt x="1485" y="5368"/>
                    <a:pt x="1490" y="5486"/>
                  </a:cubicBezTo>
                  <a:cubicBezTo>
                    <a:pt x="1496" y="5638"/>
                    <a:pt x="1488" y="5790"/>
                    <a:pt x="1495" y="5944"/>
                  </a:cubicBezTo>
                  <a:cubicBezTo>
                    <a:pt x="1496" y="5981"/>
                    <a:pt x="1475" y="6028"/>
                    <a:pt x="1565" y="6060"/>
                  </a:cubicBezTo>
                  <a:cubicBezTo>
                    <a:pt x="1568" y="5918"/>
                    <a:pt x="1570" y="5778"/>
                    <a:pt x="1577" y="5639"/>
                  </a:cubicBezTo>
                  <a:cubicBezTo>
                    <a:pt x="1582" y="5518"/>
                    <a:pt x="1592" y="5396"/>
                    <a:pt x="1598" y="5276"/>
                  </a:cubicBezTo>
                  <a:cubicBezTo>
                    <a:pt x="1602" y="5207"/>
                    <a:pt x="1608" y="5138"/>
                    <a:pt x="1603" y="5070"/>
                  </a:cubicBezTo>
                  <a:cubicBezTo>
                    <a:pt x="1597" y="4982"/>
                    <a:pt x="1581" y="4894"/>
                    <a:pt x="1569" y="4806"/>
                  </a:cubicBezTo>
                  <a:cubicBezTo>
                    <a:pt x="1525" y="4471"/>
                    <a:pt x="1478" y="4135"/>
                    <a:pt x="1439" y="3799"/>
                  </a:cubicBezTo>
                  <a:cubicBezTo>
                    <a:pt x="1426" y="3683"/>
                    <a:pt x="1438" y="3569"/>
                    <a:pt x="1436" y="3454"/>
                  </a:cubicBezTo>
                  <a:cubicBezTo>
                    <a:pt x="1427" y="2995"/>
                    <a:pt x="1436" y="2538"/>
                    <a:pt x="1438" y="2079"/>
                  </a:cubicBezTo>
                  <a:cubicBezTo>
                    <a:pt x="1438" y="2045"/>
                    <a:pt x="1427" y="2008"/>
                    <a:pt x="1447" y="1977"/>
                  </a:cubicBezTo>
                  <a:cubicBezTo>
                    <a:pt x="1464" y="1951"/>
                    <a:pt x="1521" y="1934"/>
                    <a:pt x="1571" y="1906"/>
                  </a:cubicBezTo>
                  <a:cubicBezTo>
                    <a:pt x="1455" y="1882"/>
                    <a:pt x="1434" y="1830"/>
                    <a:pt x="1443" y="1766"/>
                  </a:cubicBezTo>
                  <a:cubicBezTo>
                    <a:pt x="1468" y="1577"/>
                    <a:pt x="1479" y="1387"/>
                    <a:pt x="1500" y="1197"/>
                  </a:cubicBezTo>
                  <a:cubicBezTo>
                    <a:pt x="1505" y="1155"/>
                    <a:pt x="1531" y="1112"/>
                    <a:pt x="1598" y="1071"/>
                  </a:cubicBezTo>
                  <a:cubicBezTo>
                    <a:pt x="1616" y="1090"/>
                    <a:pt x="1633" y="1108"/>
                    <a:pt x="1664" y="1140"/>
                  </a:cubicBezTo>
                  <a:cubicBezTo>
                    <a:pt x="1676" y="1088"/>
                    <a:pt x="1686" y="1048"/>
                    <a:pt x="1694" y="1006"/>
                  </a:cubicBezTo>
                  <a:cubicBezTo>
                    <a:pt x="1634" y="999"/>
                    <a:pt x="1596" y="994"/>
                    <a:pt x="1560" y="989"/>
                  </a:cubicBezTo>
                  <a:cubicBezTo>
                    <a:pt x="1509" y="922"/>
                    <a:pt x="1586" y="849"/>
                    <a:pt x="1726" y="810"/>
                  </a:cubicBezTo>
                  <a:cubicBezTo>
                    <a:pt x="1715" y="758"/>
                    <a:pt x="1660" y="697"/>
                    <a:pt x="1704" y="667"/>
                  </a:cubicBezTo>
                  <a:cubicBezTo>
                    <a:pt x="1867" y="554"/>
                    <a:pt x="1790" y="426"/>
                    <a:pt x="1818" y="305"/>
                  </a:cubicBezTo>
                  <a:cubicBezTo>
                    <a:pt x="1824" y="282"/>
                    <a:pt x="1789" y="254"/>
                    <a:pt x="1755" y="233"/>
                  </a:cubicBezTo>
                  <a:cubicBezTo>
                    <a:pt x="1676" y="182"/>
                    <a:pt x="1697" y="135"/>
                    <a:pt x="1777" y="85"/>
                  </a:cubicBezTo>
                  <a:cubicBezTo>
                    <a:pt x="1786" y="122"/>
                    <a:pt x="1794" y="158"/>
                    <a:pt x="1803" y="194"/>
                  </a:cubicBezTo>
                  <a:cubicBezTo>
                    <a:pt x="1816" y="195"/>
                    <a:pt x="1829" y="196"/>
                    <a:pt x="1842" y="197"/>
                  </a:cubicBezTo>
                  <a:cubicBezTo>
                    <a:pt x="1850" y="181"/>
                    <a:pt x="1859" y="165"/>
                    <a:pt x="1865" y="149"/>
                  </a:cubicBezTo>
                  <a:cubicBezTo>
                    <a:pt x="1895" y="50"/>
                    <a:pt x="1969" y="24"/>
                    <a:pt x="2205" y="30"/>
                  </a:cubicBezTo>
                  <a:cubicBezTo>
                    <a:pt x="2272" y="31"/>
                    <a:pt x="2339" y="33"/>
                    <a:pt x="2426" y="36"/>
                  </a:cubicBezTo>
                  <a:cubicBezTo>
                    <a:pt x="2470" y="276"/>
                    <a:pt x="2326" y="521"/>
                    <a:pt x="2611" y="754"/>
                  </a:cubicBezTo>
                  <a:cubicBezTo>
                    <a:pt x="2665" y="517"/>
                    <a:pt x="2543" y="281"/>
                    <a:pt x="2539" y="44"/>
                  </a:cubicBezTo>
                  <a:cubicBezTo>
                    <a:pt x="2687" y="0"/>
                    <a:pt x="2852" y="29"/>
                    <a:pt x="3026" y="20"/>
                  </a:cubicBezTo>
                  <a:cubicBezTo>
                    <a:pt x="3051" y="118"/>
                    <a:pt x="3078" y="211"/>
                    <a:pt x="3097" y="305"/>
                  </a:cubicBezTo>
                  <a:cubicBezTo>
                    <a:pt x="3123" y="434"/>
                    <a:pt x="3148" y="564"/>
                    <a:pt x="3164" y="693"/>
                  </a:cubicBezTo>
                  <a:cubicBezTo>
                    <a:pt x="3248" y="1346"/>
                    <a:pt x="3167" y="1993"/>
                    <a:pt x="3172" y="2643"/>
                  </a:cubicBezTo>
                  <a:cubicBezTo>
                    <a:pt x="3174" y="2978"/>
                    <a:pt x="3193" y="3315"/>
                    <a:pt x="3209" y="3650"/>
                  </a:cubicBezTo>
                  <a:cubicBezTo>
                    <a:pt x="3221" y="3909"/>
                    <a:pt x="3243" y="4169"/>
                    <a:pt x="3252" y="442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5"/>
            <p:cNvSpPr/>
            <p:nvPr/>
          </p:nvSpPr>
          <p:spPr>
            <a:xfrm>
              <a:off x="4505103" y="3740901"/>
              <a:ext cx="1645" cy="4591"/>
            </a:xfrm>
            <a:custGeom>
              <a:avLst/>
              <a:gdLst/>
              <a:ahLst/>
              <a:cxnLst/>
              <a:rect l="l" t="t" r="r" b="b"/>
              <a:pathLst>
                <a:path w="24" h="67" extrusionOk="0">
                  <a:moveTo>
                    <a:pt x="6" y="66"/>
                  </a:moveTo>
                  <a:cubicBezTo>
                    <a:pt x="12" y="66"/>
                    <a:pt x="17" y="66"/>
                    <a:pt x="22" y="67"/>
                  </a:cubicBezTo>
                  <a:cubicBezTo>
                    <a:pt x="23" y="44"/>
                    <a:pt x="23" y="23"/>
                    <a:pt x="23" y="0"/>
                  </a:cubicBezTo>
                  <a:cubicBezTo>
                    <a:pt x="17" y="0"/>
                    <a:pt x="8" y="0"/>
                    <a:pt x="0" y="0"/>
                  </a:cubicBezTo>
                  <a:cubicBezTo>
                    <a:pt x="2" y="22"/>
                    <a:pt x="4" y="44"/>
                    <a:pt x="6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2" name="Google Shape;2312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spTree>
      <p:nvGrpSpPr>
        <p:cNvPr id="1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" name="Google Shape;231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0"/>
            <a:ext cx="9144000" cy="5143454"/>
          </a:xfrm>
          <a:prstGeom prst="rect">
            <a:avLst/>
          </a:prstGeom>
          <a:noFill/>
          <a:ln>
            <a:noFill/>
          </a:ln>
        </p:spPr>
      </p:pic>
      <p:sp>
        <p:nvSpPr>
          <p:cNvPr id="2315" name="Google Shape;2315;p16"/>
          <p:cNvSpPr/>
          <p:nvPr/>
        </p:nvSpPr>
        <p:spPr>
          <a:xfrm>
            <a:off x="-73950" y="322350"/>
            <a:ext cx="9291900" cy="449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grpSp>
        <p:nvGrpSpPr>
          <p:cNvPr id="2317" name="Google Shape;2317;p16"/>
          <p:cNvGrpSpPr/>
          <p:nvPr/>
        </p:nvGrpSpPr>
        <p:grpSpPr>
          <a:xfrm>
            <a:off x="8723155" y="3097942"/>
            <a:ext cx="420841" cy="2183255"/>
            <a:chOff x="8683205" y="3065467"/>
            <a:chExt cx="420841" cy="2183255"/>
          </a:xfrm>
        </p:grpSpPr>
        <p:sp>
          <p:nvSpPr>
            <p:cNvPr id="2318" name="Google Shape;2318;p16"/>
            <p:cNvSpPr/>
            <p:nvPr/>
          </p:nvSpPr>
          <p:spPr>
            <a:xfrm rot="5400000">
              <a:off x="7920723" y="4065399"/>
              <a:ext cx="2183255" cy="183391"/>
            </a:xfrm>
            <a:custGeom>
              <a:avLst/>
              <a:gdLst/>
              <a:ahLst/>
              <a:cxnLst/>
              <a:rect l="l" t="t" r="r" b="b"/>
              <a:pathLst>
                <a:path w="59227" h="4975" extrusionOk="0">
                  <a:moveTo>
                    <a:pt x="35212" y="580"/>
                  </a:moveTo>
                  <a:cubicBezTo>
                    <a:pt x="35253" y="599"/>
                    <a:pt x="35296" y="618"/>
                    <a:pt x="35338" y="637"/>
                  </a:cubicBezTo>
                  <a:cubicBezTo>
                    <a:pt x="35332" y="657"/>
                    <a:pt x="35324" y="676"/>
                    <a:pt x="35318" y="695"/>
                  </a:cubicBezTo>
                  <a:cubicBezTo>
                    <a:pt x="35277" y="673"/>
                    <a:pt x="35236" y="651"/>
                    <a:pt x="35195" y="629"/>
                  </a:cubicBezTo>
                  <a:cubicBezTo>
                    <a:pt x="35201" y="613"/>
                    <a:pt x="35207" y="596"/>
                    <a:pt x="35212" y="580"/>
                  </a:cubicBezTo>
                  <a:close/>
                  <a:moveTo>
                    <a:pt x="56362" y="1219"/>
                  </a:moveTo>
                  <a:cubicBezTo>
                    <a:pt x="56398" y="1219"/>
                    <a:pt x="56442" y="1269"/>
                    <a:pt x="56533" y="1373"/>
                  </a:cubicBezTo>
                  <a:cubicBezTo>
                    <a:pt x="56398" y="1359"/>
                    <a:pt x="56331" y="1353"/>
                    <a:pt x="56252" y="1344"/>
                  </a:cubicBezTo>
                  <a:cubicBezTo>
                    <a:pt x="56303" y="1262"/>
                    <a:pt x="56329" y="1219"/>
                    <a:pt x="56362" y="1219"/>
                  </a:cubicBezTo>
                  <a:close/>
                  <a:moveTo>
                    <a:pt x="54529" y="1356"/>
                  </a:moveTo>
                  <a:cubicBezTo>
                    <a:pt x="54583" y="1356"/>
                    <a:pt x="54631" y="1402"/>
                    <a:pt x="54683" y="1488"/>
                  </a:cubicBezTo>
                  <a:cubicBezTo>
                    <a:pt x="54634" y="1530"/>
                    <a:pt x="54595" y="1548"/>
                    <a:pt x="54561" y="1548"/>
                  </a:cubicBezTo>
                  <a:cubicBezTo>
                    <a:pt x="54502" y="1548"/>
                    <a:pt x="54460" y="1493"/>
                    <a:pt x="54412" y="1414"/>
                  </a:cubicBezTo>
                  <a:cubicBezTo>
                    <a:pt x="54456" y="1375"/>
                    <a:pt x="54494" y="1356"/>
                    <a:pt x="54529" y="1356"/>
                  </a:cubicBezTo>
                  <a:close/>
                  <a:moveTo>
                    <a:pt x="40821" y="1531"/>
                  </a:moveTo>
                  <a:cubicBezTo>
                    <a:pt x="40875" y="1535"/>
                    <a:pt x="40928" y="1539"/>
                    <a:pt x="40981" y="1543"/>
                  </a:cubicBezTo>
                  <a:cubicBezTo>
                    <a:pt x="40979" y="1565"/>
                    <a:pt x="40977" y="1588"/>
                    <a:pt x="40976" y="1611"/>
                  </a:cubicBezTo>
                  <a:cubicBezTo>
                    <a:pt x="40924" y="1606"/>
                    <a:pt x="40869" y="1599"/>
                    <a:pt x="40818" y="1594"/>
                  </a:cubicBezTo>
                  <a:cubicBezTo>
                    <a:pt x="40819" y="1573"/>
                    <a:pt x="40820" y="1553"/>
                    <a:pt x="40821" y="1531"/>
                  </a:cubicBezTo>
                  <a:close/>
                  <a:moveTo>
                    <a:pt x="50726" y="1383"/>
                  </a:moveTo>
                  <a:cubicBezTo>
                    <a:pt x="50732" y="1383"/>
                    <a:pt x="50737" y="1384"/>
                    <a:pt x="50740" y="1387"/>
                  </a:cubicBezTo>
                  <a:cubicBezTo>
                    <a:pt x="50837" y="1471"/>
                    <a:pt x="50884" y="1580"/>
                    <a:pt x="50728" y="1746"/>
                  </a:cubicBezTo>
                  <a:cubicBezTo>
                    <a:pt x="50671" y="1635"/>
                    <a:pt x="50633" y="1560"/>
                    <a:pt x="50577" y="1452"/>
                  </a:cubicBezTo>
                  <a:cubicBezTo>
                    <a:pt x="50633" y="1428"/>
                    <a:pt x="50694" y="1383"/>
                    <a:pt x="50726" y="1383"/>
                  </a:cubicBezTo>
                  <a:close/>
                  <a:moveTo>
                    <a:pt x="14160" y="2156"/>
                  </a:moveTo>
                  <a:cubicBezTo>
                    <a:pt x="14168" y="2174"/>
                    <a:pt x="14177" y="2192"/>
                    <a:pt x="14184" y="2209"/>
                  </a:cubicBezTo>
                  <a:cubicBezTo>
                    <a:pt x="14139" y="2240"/>
                    <a:pt x="14093" y="2270"/>
                    <a:pt x="14047" y="2299"/>
                  </a:cubicBezTo>
                  <a:cubicBezTo>
                    <a:pt x="14039" y="2280"/>
                    <a:pt x="14030" y="2261"/>
                    <a:pt x="14023" y="2242"/>
                  </a:cubicBezTo>
                  <a:cubicBezTo>
                    <a:pt x="14068" y="2213"/>
                    <a:pt x="14115" y="2185"/>
                    <a:pt x="14160" y="2156"/>
                  </a:cubicBezTo>
                  <a:close/>
                  <a:moveTo>
                    <a:pt x="6565" y="2500"/>
                  </a:moveTo>
                  <a:lnTo>
                    <a:pt x="6565" y="2500"/>
                  </a:lnTo>
                  <a:cubicBezTo>
                    <a:pt x="6774" y="2501"/>
                    <a:pt x="6817" y="2708"/>
                    <a:pt x="6907" y="2846"/>
                  </a:cubicBezTo>
                  <a:cubicBezTo>
                    <a:pt x="6752" y="2803"/>
                    <a:pt x="6551" y="2826"/>
                    <a:pt x="6565" y="2500"/>
                  </a:cubicBezTo>
                  <a:close/>
                  <a:moveTo>
                    <a:pt x="9658" y="2696"/>
                  </a:moveTo>
                  <a:cubicBezTo>
                    <a:pt x="9815" y="2696"/>
                    <a:pt x="9884" y="2731"/>
                    <a:pt x="9862" y="2957"/>
                  </a:cubicBezTo>
                  <a:cubicBezTo>
                    <a:pt x="9779" y="2855"/>
                    <a:pt x="9730" y="2796"/>
                    <a:pt x="9649" y="2696"/>
                  </a:cubicBezTo>
                  <a:cubicBezTo>
                    <a:pt x="9652" y="2696"/>
                    <a:pt x="9655" y="2696"/>
                    <a:pt x="9658" y="2696"/>
                  </a:cubicBezTo>
                  <a:close/>
                  <a:moveTo>
                    <a:pt x="1572" y="2796"/>
                  </a:moveTo>
                  <a:cubicBezTo>
                    <a:pt x="1582" y="2839"/>
                    <a:pt x="1609" y="2916"/>
                    <a:pt x="1601" y="2919"/>
                  </a:cubicBezTo>
                  <a:cubicBezTo>
                    <a:pt x="1550" y="2954"/>
                    <a:pt x="1492" y="2972"/>
                    <a:pt x="1435" y="2996"/>
                  </a:cubicBezTo>
                  <a:cubicBezTo>
                    <a:pt x="1423" y="2955"/>
                    <a:pt x="1412" y="2914"/>
                    <a:pt x="1399" y="2873"/>
                  </a:cubicBezTo>
                  <a:cubicBezTo>
                    <a:pt x="1457" y="2847"/>
                    <a:pt x="1514" y="2822"/>
                    <a:pt x="1572" y="2796"/>
                  </a:cubicBezTo>
                  <a:close/>
                  <a:moveTo>
                    <a:pt x="4794" y="2903"/>
                  </a:moveTo>
                  <a:cubicBezTo>
                    <a:pt x="4795" y="2903"/>
                    <a:pt x="4795" y="2903"/>
                    <a:pt x="4796" y="2903"/>
                  </a:cubicBezTo>
                  <a:cubicBezTo>
                    <a:pt x="4828" y="2906"/>
                    <a:pt x="4857" y="2943"/>
                    <a:pt x="4920" y="2990"/>
                  </a:cubicBezTo>
                  <a:cubicBezTo>
                    <a:pt x="4860" y="3027"/>
                    <a:pt x="4823" y="3065"/>
                    <a:pt x="4799" y="3065"/>
                  </a:cubicBezTo>
                  <a:cubicBezTo>
                    <a:pt x="4797" y="3065"/>
                    <a:pt x="4795" y="3064"/>
                    <a:pt x="4792" y="3063"/>
                  </a:cubicBezTo>
                  <a:cubicBezTo>
                    <a:pt x="4763" y="3053"/>
                    <a:pt x="4741" y="3002"/>
                    <a:pt x="4728" y="2961"/>
                  </a:cubicBezTo>
                  <a:cubicBezTo>
                    <a:pt x="4725" y="2953"/>
                    <a:pt x="4771" y="2903"/>
                    <a:pt x="4794" y="2903"/>
                  </a:cubicBezTo>
                  <a:close/>
                  <a:moveTo>
                    <a:pt x="57687" y="2283"/>
                  </a:moveTo>
                  <a:cubicBezTo>
                    <a:pt x="57743" y="2287"/>
                    <a:pt x="57808" y="2290"/>
                    <a:pt x="57871" y="2295"/>
                  </a:cubicBezTo>
                  <a:cubicBezTo>
                    <a:pt x="57911" y="2476"/>
                    <a:pt x="58028" y="2657"/>
                    <a:pt x="57866" y="2831"/>
                  </a:cubicBezTo>
                  <a:cubicBezTo>
                    <a:pt x="57789" y="2915"/>
                    <a:pt x="57759" y="3090"/>
                    <a:pt x="57631" y="3090"/>
                  </a:cubicBezTo>
                  <a:cubicBezTo>
                    <a:pt x="57600" y="3090"/>
                    <a:pt x="57562" y="3079"/>
                    <a:pt x="57516" y="3053"/>
                  </a:cubicBezTo>
                  <a:cubicBezTo>
                    <a:pt x="57520" y="2796"/>
                    <a:pt x="57482" y="2514"/>
                    <a:pt x="57687" y="2283"/>
                  </a:cubicBezTo>
                  <a:close/>
                  <a:moveTo>
                    <a:pt x="5692" y="2915"/>
                  </a:moveTo>
                  <a:cubicBezTo>
                    <a:pt x="5693" y="2915"/>
                    <a:pt x="5693" y="2916"/>
                    <a:pt x="5693" y="2916"/>
                  </a:cubicBezTo>
                  <a:cubicBezTo>
                    <a:pt x="5759" y="2945"/>
                    <a:pt x="5821" y="2989"/>
                    <a:pt x="5885" y="3028"/>
                  </a:cubicBezTo>
                  <a:cubicBezTo>
                    <a:pt x="5866" y="3068"/>
                    <a:pt x="5846" y="3109"/>
                    <a:pt x="5827" y="3149"/>
                  </a:cubicBezTo>
                  <a:cubicBezTo>
                    <a:pt x="5762" y="3109"/>
                    <a:pt x="5698" y="3068"/>
                    <a:pt x="5635" y="3029"/>
                  </a:cubicBezTo>
                  <a:cubicBezTo>
                    <a:pt x="5653" y="2990"/>
                    <a:pt x="5685" y="2915"/>
                    <a:pt x="5692" y="2915"/>
                  </a:cubicBezTo>
                  <a:close/>
                  <a:moveTo>
                    <a:pt x="57287" y="3027"/>
                  </a:moveTo>
                  <a:cubicBezTo>
                    <a:pt x="57311" y="3070"/>
                    <a:pt x="57334" y="3113"/>
                    <a:pt x="57358" y="3154"/>
                  </a:cubicBezTo>
                  <a:cubicBezTo>
                    <a:pt x="57336" y="3172"/>
                    <a:pt x="57312" y="3202"/>
                    <a:pt x="57290" y="3202"/>
                  </a:cubicBezTo>
                  <a:cubicBezTo>
                    <a:pt x="57290" y="3202"/>
                    <a:pt x="57289" y="3202"/>
                    <a:pt x="57289" y="3202"/>
                  </a:cubicBezTo>
                  <a:cubicBezTo>
                    <a:pt x="57247" y="3201"/>
                    <a:pt x="57207" y="3180"/>
                    <a:pt x="57136" y="3157"/>
                  </a:cubicBezTo>
                  <a:cubicBezTo>
                    <a:pt x="57242" y="3066"/>
                    <a:pt x="57265" y="3047"/>
                    <a:pt x="57287" y="3027"/>
                  </a:cubicBezTo>
                  <a:close/>
                  <a:moveTo>
                    <a:pt x="1829" y="3095"/>
                  </a:moveTo>
                  <a:cubicBezTo>
                    <a:pt x="1847" y="3109"/>
                    <a:pt x="1863" y="3123"/>
                    <a:pt x="1879" y="3138"/>
                  </a:cubicBezTo>
                  <a:cubicBezTo>
                    <a:pt x="1840" y="3211"/>
                    <a:pt x="1802" y="3283"/>
                    <a:pt x="1764" y="3356"/>
                  </a:cubicBezTo>
                  <a:cubicBezTo>
                    <a:pt x="1739" y="3334"/>
                    <a:pt x="1715" y="3311"/>
                    <a:pt x="1690" y="3288"/>
                  </a:cubicBezTo>
                  <a:cubicBezTo>
                    <a:pt x="1737" y="3224"/>
                    <a:pt x="1783" y="3159"/>
                    <a:pt x="1829" y="3095"/>
                  </a:cubicBezTo>
                  <a:close/>
                  <a:moveTo>
                    <a:pt x="6826" y="3343"/>
                  </a:moveTo>
                  <a:lnTo>
                    <a:pt x="6826" y="3343"/>
                  </a:lnTo>
                  <a:cubicBezTo>
                    <a:pt x="6959" y="3368"/>
                    <a:pt x="7013" y="3378"/>
                    <a:pt x="7069" y="3388"/>
                  </a:cubicBezTo>
                  <a:cubicBezTo>
                    <a:pt x="7058" y="3413"/>
                    <a:pt x="7051" y="3439"/>
                    <a:pt x="7042" y="3464"/>
                  </a:cubicBezTo>
                  <a:cubicBezTo>
                    <a:pt x="6995" y="3437"/>
                    <a:pt x="6947" y="3411"/>
                    <a:pt x="6826" y="3343"/>
                  </a:cubicBezTo>
                  <a:close/>
                  <a:moveTo>
                    <a:pt x="8963" y="3318"/>
                  </a:moveTo>
                  <a:cubicBezTo>
                    <a:pt x="9022" y="3318"/>
                    <a:pt x="9080" y="3343"/>
                    <a:pt x="9131" y="3437"/>
                  </a:cubicBezTo>
                  <a:cubicBezTo>
                    <a:pt x="9082" y="3468"/>
                    <a:pt x="9038" y="3481"/>
                    <a:pt x="8998" y="3481"/>
                  </a:cubicBezTo>
                  <a:cubicBezTo>
                    <a:pt x="8907" y="3481"/>
                    <a:pt x="8833" y="3417"/>
                    <a:pt x="8760" y="3350"/>
                  </a:cubicBezTo>
                  <a:lnTo>
                    <a:pt x="8760" y="3350"/>
                  </a:lnTo>
                  <a:cubicBezTo>
                    <a:pt x="8761" y="3350"/>
                    <a:pt x="8761" y="3350"/>
                    <a:pt x="8762" y="3350"/>
                  </a:cubicBezTo>
                  <a:cubicBezTo>
                    <a:pt x="8826" y="3350"/>
                    <a:pt x="8896" y="3318"/>
                    <a:pt x="8963" y="3318"/>
                  </a:cubicBezTo>
                  <a:close/>
                  <a:moveTo>
                    <a:pt x="3036" y="3245"/>
                  </a:moveTo>
                  <a:cubicBezTo>
                    <a:pt x="3073" y="3322"/>
                    <a:pt x="3103" y="3387"/>
                    <a:pt x="3153" y="3490"/>
                  </a:cubicBezTo>
                  <a:cubicBezTo>
                    <a:pt x="3017" y="3499"/>
                    <a:pt x="2900" y="3507"/>
                    <a:pt x="2784" y="3514"/>
                  </a:cubicBezTo>
                  <a:cubicBezTo>
                    <a:pt x="2780" y="3495"/>
                    <a:pt x="2777" y="3475"/>
                    <a:pt x="2774" y="3456"/>
                  </a:cubicBezTo>
                  <a:cubicBezTo>
                    <a:pt x="2858" y="3388"/>
                    <a:pt x="2943" y="3320"/>
                    <a:pt x="3036" y="3245"/>
                  </a:cubicBezTo>
                  <a:close/>
                  <a:moveTo>
                    <a:pt x="1590" y="3517"/>
                  </a:moveTo>
                  <a:cubicBezTo>
                    <a:pt x="1606" y="3556"/>
                    <a:pt x="1623" y="3595"/>
                    <a:pt x="1639" y="3634"/>
                  </a:cubicBezTo>
                  <a:cubicBezTo>
                    <a:pt x="1582" y="3660"/>
                    <a:pt x="1526" y="3687"/>
                    <a:pt x="1468" y="3701"/>
                  </a:cubicBezTo>
                  <a:cubicBezTo>
                    <a:pt x="1467" y="3701"/>
                    <a:pt x="1467" y="3701"/>
                    <a:pt x="1467" y="3701"/>
                  </a:cubicBezTo>
                  <a:cubicBezTo>
                    <a:pt x="1457" y="3701"/>
                    <a:pt x="1437" y="3644"/>
                    <a:pt x="1422" y="3614"/>
                  </a:cubicBezTo>
                  <a:cubicBezTo>
                    <a:pt x="1479" y="3581"/>
                    <a:pt x="1534" y="3548"/>
                    <a:pt x="1590" y="3517"/>
                  </a:cubicBezTo>
                  <a:close/>
                  <a:moveTo>
                    <a:pt x="8794" y="3567"/>
                  </a:moveTo>
                  <a:cubicBezTo>
                    <a:pt x="8817" y="3598"/>
                    <a:pt x="8838" y="3627"/>
                    <a:pt x="8861" y="3656"/>
                  </a:cubicBezTo>
                  <a:cubicBezTo>
                    <a:pt x="8766" y="3747"/>
                    <a:pt x="8672" y="3836"/>
                    <a:pt x="8577" y="3927"/>
                  </a:cubicBezTo>
                  <a:cubicBezTo>
                    <a:pt x="8564" y="3700"/>
                    <a:pt x="8668" y="3619"/>
                    <a:pt x="8794" y="3567"/>
                  </a:cubicBezTo>
                  <a:close/>
                  <a:moveTo>
                    <a:pt x="3773" y="3698"/>
                  </a:moveTo>
                  <a:lnTo>
                    <a:pt x="3773" y="3698"/>
                  </a:lnTo>
                  <a:cubicBezTo>
                    <a:pt x="3913" y="3705"/>
                    <a:pt x="3952" y="3812"/>
                    <a:pt x="3998" y="3938"/>
                  </a:cubicBezTo>
                  <a:cubicBezTo>
                    <a:pt x="3955" y="3956"/>
                    <a:pt x="3921" y="3965"/>
                    <a:pt x="3894" y="3965"/>
                  </a:cubicBezTo>
                  <a:cubicBezTo>
                    <a:pt x="3786" y="3965"/>
                    <a:pt x="3786" y="3834"/>
                    <a:pt x="3773" y="3698"/>
                  </a:cubicBezTo>
                  <a:close/>
                  <a:moveTo>
                    <a:pt x="3386" y="3826"/>
                  </a:moveTo>
                  <a:cubicBezTo>
                    <a:pt x="3407" y="3833"/>
                    <a:pt x="3428" y="3838"/>
                    <a:pt x="3450" y="3844"/>
                  </a:cubicBezTo>
                  <a:cubicBezTo>
                    <a:pt x="3434" y="3917"/>
                    <a:pt x="3419" y="3989"/>
                    <a:pt x="3405" y="4063"/>
                  </a:cubicBezTo>
                  <a:cubicBezTo>
                    <a:pt x="3384" y="4058"/>
                    <a:pt x="3364" y="4051"/>
                    <a:pt x="3342" y="4045"/>
                  </a:cubicBezTo>
                  <a:cubicBezTo>
                    <a:pt x="3356" y="3973"/>
                    <a:pt x="3371" y="3900"/>
                    <a:pt x="3386" y="3826"/>
                  </a:cubicBezTo>
                  <a:close/>
                  <a:moveTo>
                    <a:pt x="5116" y="3845"/>
                  </a:moveTo>
                  <a:cubicBezTo>
                    <a:pt x="5137" y="3972"/>
                    <a:pt x="5150" y="4051"/>
                    <a:pt x="5169" y="4165"/>
                  </a:cubicBezTo>
                  <a:cubicBezTo>
                    <a:pt x="5044" y="4137"/>
                    <a:pt x="4934" y="4112"/>
                    <a:pt x="4746" y="4069"/>
                  </a:cubicBezTo>
                  <a:cubicBezTo>
                    <a:pt x="4906" y="3972"/>
                    <a:pt x="5003" y="3914"/>
                    <a:pt x="5116" y="3845"/>
                  </a:cubicBezTo>
                  <a:close/>
                  <a:moveTo>
                    <a:pt x="41031" y="3360"/>
                  </a:moveTo>
                  <a:cubicBezTo>
                    <a:pt x="41146" y="3479"/>
                    <a:pt x="41267" y="3604"/>
                    <a:pt x="41358" y="3699"/>
                  </a:cubicBezTo>
                  <a:cubicBezTo>
                    <a:pt x="41328" y="3917"/>
                    <a:pt x="41303" y="4095"/>
                    <a:pt x="41279" y="4274"/>
                  </a:cubicBezTo>
                  <a:cubicBezTo>
                    <a:pt x="41247" y="4296"/>
                    <a:pt x="41214" y="4320"/>
                    <a:pt x="41183" y="4343"/>
                  </a:cubicBezTo>
                  <a:cubicBezTo>
                    <a:pt x="41151" y="4267"/>
                    <a:pt x="41121" y="4191"/>
                    <a:pt x="41079" y="4090"/>
                  </a:cubicBezTo>
                  <a:cubicBezTo>
                    <a:pt x="41016" y="4140"/>
                    <a:pt x="40957" y="4186"/>
                    <a:pt x="40878" y="4247"/>
                  </a:cubicBezTo>
                  <a:cubicBezTo>
                    <a:pt x="40859" y="4142"/>
                    <a:pt x="40842" y="4045"/>
                    <a:pt x="40818" y="3914"/>
                  </a:cubicBezTo>
                  <a:cubicBezTo>
                    <a:pt x="40941" y="3883"/>
                    <a:pt x="41020" y="3863"/>
                    <a:pt x="41084" y="3848"/>
                  </a:cubicBezTo>
                  <a:cubicBezTo>
                    <a:pt x="41165" y="3644"/>
                    <a:pt x="40738" y="3610"/>
                    <a:pt x="41031" y="3360"/>
                  </a:cubicBezTo>
                  <a:close/>
                  <a:moveTo>
                    <a:pt x="27371" y="3814"/>
                  </a:moveTo>
                  <a:cubicBezTo>
                    <a:pt x="27521" y="3949"/>
                    <a:pt x="27673" y="4085"/>
                    <a:pt x="27840" y="4236"/>
                  </a:cubicBezTo>
                  <a:cubicBezTo>
                    <a:pt x="27808" y="4313"/>
                    <a:pt x="27778" y="4385"/>
                    <a:pt x="27749" y="4457"/>
                  </a:cubicBezTo>
                  <a:cubicBezTo>
                    <a:pt x="27712" y="4132"/>
                    <a:pt x="27333" y="4189"/>
                    <a:pt x="27311" y="3888"/>
                  </a:cubicBezTo>
                  <a:cubicBezTo>
                    <a:pt x="27332" y="3863"/>
                    <a:pt x="27352" y="3839"/>
                    <a:pt x="27371" y="3814"/>
                  </a:cubicBezTo>
                  <a:close/>
                  <a:moveTo>
                    <a:pt x="5913" y="3287"/>
                  </a:moveTo>
                  <a:cubicBezTo>
                    <a:pt x="5982" y="3287"/>
                    <a:pt x="6049" y="3307"/>
                    <a:pt x="6120" y="3346"/>
                  </a:cubicBezTo>
                  <a:cubicBezTo>
                    <a:pt x="6168" y="3373"/>
                    <a:pt x="6239" y="3479"/>
                    <a:pt x="6227" y="3503"/>
                  </a:cubicBezTo>
                  <a:cubicBezTo>
                    <a:pt x="6125" y="3723"/>
                    <a:pt x="6347" y="3671"/>
                    <a:pt x="6381" y="3781"/>
                  </a:cubicBezTo>
                  <a:cubicBezTo>
                    <a:pt x="6381" y="3997"/>
                    <a:pt x="6227" y="4023"/>
                    <a:pt x="6085" y="4084"/>
                  </a:cubicBezTo>
                  <a:cubicBezTo>
                    <a:pt x="6078" y="4193"/>
                    <a:pt x="6073" y="4303"/>
                    <a:pt x="6064" y="4464"/>
                  </a:cubicBezTo>
                  <a:cubicBezTo>
                    <a:pt x="5951" y="4376"/>
                    <a:pt x="5866" y="4310"/>
                    <a:pt x="5794" y="4255"/>
                  </a:cubicBezTo>
                  <a:cubicBezTo>
                    <a:pt x="5872" y="4123"/>
                    <a:pt x="5977" y="3998"/>
                    <a:pt x="6072" y="3839"/>
                  </a:cubicBezTo>
                  <a:cubicBezTo>
                    <a:pt x="5938" y="3762"/>
                    <a:pt x="5713" y="3689"/>
                    <a:pt x="5713" y="3614"/>
                  </a:cubicBezTo>
                  <a:lnTo>
                    <a:pt x="5713" y="3552"/>
                  </a:lnTo>
                  <a:cubicBezTo>
                    <a:pt x="5713" y="3562"/>
                    <a:pt x="5858" y="3572"/>
                    <a:pt x="5951" y="3583"/>
                  </a:cubicBezTo>
                  <a:cubicBezTo>
                    <a:pt x="5932" y="3445"/>
                    <a:pt x="5869" y="3423"/>
                    <a:pt x="5791" y="3423"/>
                  </a:cubicBezTo>
                  <a:cubicBezTo>
                    <a:pt x="5754" y="3423"/>
                    <a:pt x="5714" y="3428"/>
                    <a:pt x="5674" y="3428"/>
                  </a:cubicBezTo>
                  <a:cubicBezTo>
                    <a:pt x="5645" y="3428"/>
                    <a:pt x="5615" y="3425"/>
                    <a:pt x="5587" y="3416"/>
                  </a:cubicBezTo>
                  <a:cubicBezTo>
                    <a:pt x="5708" y="3329"/>
                    <a:pt x="5812" y="3287"/>
                    <a:pt x="5913" y="3287"/>
                  </a:cubicBezTo>
                  <a:close/>
                  <a:moveTo>
                    <a:pt x="24753" y="0"/>
                  </a:moveTo>
                  <a:cubicBezTo>
                    <a:pt x="24547" y="0"/>
                    <a:pt x="24391" y="116"/>
                    <a:pt x="24228" y="372"/>
                  </a:cubicBezTo>
                  <a:cubicBezTo>
                    <a:pt x="24144" y="90"/>
                    <a:pt x="23973" y="48"/>
                    <a:pt x="23791" y="48"/>
                  </a:cubicBezTo>
                  <a:cubicBezTo>
                    <a:pt x="23733" y="48"/>
                    <a:pt x="23673" y="52"/>
                    <a:pt x="23615" y="54"/>
                  </a:cubicBezTo>
                  <a:cubicBezTo>
                    <a:pt x="23598" y="55"/>
                    <a:pt x="23580" y="55"/>
                    <a:pt x="23562" y="55"/>
                  </a:cubicBezTo>
                  <a:cubicBezTo>
                    <a:pt x="23510" y="55"/>
                    <a:pt x="23457" y="53"/>
                    <a:pt x="23406" y="53"/>
                  </a:cubicBezTo>
                  <a:cubicBezTo>
                    <a:pt x="23233" y="53"/>
                    <a:pt x="23071" y="76"/>
                    <a:pt x="22984" y="274"/>
                  </a:cubicBezTo>
                  <a:cubicBezTo>
                    <a:pt x="22822" y="230"/>
                    <a:pt x="22692" y="176"/>
                    <a:pt x="22559" y="164"/>
                  </a:cubicBezTo>
                  <a:cubicBezTo>
                    <a:pt x="22527" y="162"/>
                    <a:pt x="22495" y="160"/>
                    <a:pt x="22463" y="160"/>
                  </a:cubicBezTo>
                  <a:cubicBezTo>
                    <a:pt x="22353" y="160"/>
                    <a:pt x="22241" y="175"/>
                    <a:pt x="22131" y="190"/>
                  </a:cubicBezTo>
                  <a:cubicBezTo>
                    <a:pt x="21431" y="287"/>
                    <a:pt x="20731" y="380"/>
                    <a:pt x="20035" y="494"/>
                  </a:cubicBezTo>
                  <a:cubicBezTo>
                    <a:pt x="19774" y="537"/>
                    <a:pt x="19521" y="641"/>
                    <a:pt x="19262" y="702"/>
                  </a:cubicBezTo>
                  <a:cubicBezTo>
                    <a:pt x="18991" y="767"/>
                    <a:pt x="18718" y="826"/>
                    <a:pt x="18445" y="867"/>
                  </a:cubicBezTo>
                  <a:cubicBezTo>
                    <a:pt x="18247" y="895"/>
                    <a:pt x="18074" y="1067"/>
                    <a:pt x="17872" y="1067"/>
                  </a:cubicBezTo>
                  <a:cubicBezTo>
                    <a:pt x="17823" y="1067"/>
                    <a:pt x="17774" y="1057"/>
                    <a:pt x="17721" y="1033"/>
                  </a:cubicBezTo>
                  <a:cubicBezTo>
                    <a:pt x="17718" y="1032"/>
                    <a:pt x="17714" y="1031"/>
                    <a:pt x="17711" y="1031"/>
                  </a:cubicBezTo>
                  <a:cubicBezTo>
                    <a:pt x="17687" y="1031"/>
                    <a:pt x="17655" y="1058"/>
                    <a:pt x="17628" y="1065"/>
                  </a:cubicBezTo>
                  <a:cubicBezTo>
                    <a:pt x="17054" y="1201"/>
                    <a:pt x="16481" y="1342"/>
                    <a:pt x="15906" y="1472"/>
                  </a:cubicBezTo>
                  <a:cubicBezTo>
                    <a:pt x="15647" y="1531"/>
                    <a:pt x="15383" y="1560"/>
                    <a:pt x="15123" y="1616"/>
                  </a:cubicBezTo>
                  <a:cubicBezTo>
                    <a:pt x="14645" y="1717"/>
                    <a:pt x="14170" y="1844"/>
                    <a:pt x="13690" y="1932"/>
                  </a:cubicBezTo>
                  <a:cubicBezTo>
                    <a:pt x="13068" y="2044"/>
                    <a:pt x="12442" y="2136"/>
                    <a:pt x="11817" y="2221"/>
                  </a:cubicBezTo>
                  <a:cubicBezTo>
                    <a:pt x="11533" y="2259"/>
                    <a:pt x="11243" y="2268"/>
                    <a:pt x="10955" y="2275"/>
                  </a:cubicBezTo>
                  <a:cubicBezTo>
                    <a:pt x="10930" y="2276"/>
                    <a:pt x="10905" y="2276"/>
                    <a:pt x="10879" y="2276"/>
                  </a:cubicBezTo>
                  <a:cubicBezTo>
                    <a:pt x="10672" y="2276"/>
                    <a:pt x="10463" y="2262"/>
                    <a:pt x="10254" y="2262"/>
                  </a:cubicBezTo>
                  <a:cubicBezTo>
                    <a:pt x="10213" y="2262"/>
                    <a:pt x="10171" y="2262"/>
                    <a:pt x="10129" y="2264"/>
                  </a:cubicBezTo>
                  <a:cubicBezTo>
                    <a:pt x="9911" y="2271"/>
                    <a:pt x="9694" y="2309"/>
                    <a:pt x="9483" y="2333"/>
                  </a:cubicBezTo>
                  <a:cubicBezTo>
                    <a:pt x="9456" y="2458"/>
                    <a:pt x="9446" y="2561"/>
                    <a:pt x="9409" y="2649"/>
                  </a:cubicBezTo>
                  <a:cubicBezTo>
                    <a:pt x="9398" y="2679"/>
                    <a:pt x="9344" y="2697"/>
                    <a:pt x="9301" y="2697"/>
                  </a:cubicBezTo>
                  <a:cubicBezTo>
                    <a:pt x="9293" y="2697"/>
                    <a:pt x="9285" y="2696"/>
                    <a:pt x="9278" y="2695"/>
                  </a:cubicBezTo>
                  <a:cubicBezTo>
                    <a:pt x="9256" y="2691"/>
                    <a:pt x="9226" y="2561"/>
                    <a:pt x="9231" y="2520"/>
                  </a:cubicBezTo>
                  <a:cubicBezTo>
                    <a:pt x="9238" y="2475"/>
                    <a:pt x="9280" y="2515"/>
                    <a:pt x="9342" y="2297"/>
                  </a:cubicBezTo>
                  <a:lnTo>
                    <a:pt x="7867" y="2297"/>
                  </a:lnTo>
                  <a:cubicBezTo>
                    <a:pt x="7823" y="2735"/>
                    <a:pt x="7930" y="2859"/>
                    <a:pt x="8055" y="3068"/>
                  </a:cubicBezTo>
                  <a:cubicBezTo>
                    <a:pt x="8060" y="3079"/>
                    <a:pt x="8041" y="3133"/>
                    <a:pt x="8027" y="3173"/>
                  </a:cubicBezTo>
                  <a:cubicBezTo>
                    <a:pt x="7959" y="3163"/>
                    <a:pt x="7886" y="3110"/>
                    <a:pt x="7810" y="3098"/>
                  </a:cubicBezTo>
                  <a:cubicBezTo>
                    <a:pt x="7752" y="2835"/>
                    <a:pt x="7696" y="2735"/>
                    <a:pt x="7641" y="2297"/>
                  </a:cubicBezTo>
                  <a:lnTo>
                    <a:pt x="6105" y="2297"/>
                  </a:lnTo>
                  <a:cubicBezTo>
                    <a:pt x="6130" y="2515"/>
                    <a:pt x="6146" y="2505"/>
                    <a:pt x="6168" y="2585"/>
                  </a:cubicBezTo>
                  <a:cubicBezTo>
                    <a:pt x="5991" y="2513"/>
                    <a:pt x="5845" y="2475"/>
                    <a:pt x="5697" y="2419"/>
                  </a:cubicBezTo>
                  <a:cubicBezTo>
                    <a:pt x="5625" y="2392"/>
                    <a:pt x="5544" y="2352"/>
                    <a:pt x="5475" y="2352"/>
                  </a:cubicBezTo>
                  <a:cubicBezTo>
                    <a:pt x="5459" y="2352"/>
                    <a:pt x="5443" y="2354"/>
                    <a:pt x="5428" y="2360"/>
                  </a:cubicBezTo>
                  <a:cubicBezTo>
                    <a:pt x="5367" y="2384"/>
                    <a:pt x="5335" y="2530"/>
                    <a:pt x="5309" y="2581"/>
                  </a:cubicBezTo>
                  <a:cubicBezTo>
                    <a:pt x="5204" y="2485"/>
                    <a:pt x="5116" y="2352"/>
                    <a:pt x="5007" y="2323"/>
                  </a:cubicBezTo>
                  <a:cubicBezTo>
                    <a:pt x="4972" y="2314"/>
                    <a:pt x="4936" y="2311"/>
                    <a:pt x="4899" y="2311"/>
                  </a:cubicBezTo>
                  <a:cubicBezTo>
                    <a:pt x="4788" y="2311"/>
                    <a:pt x="4672" y="2342"/>
                    <a:pt x="4559" y="2350"/>
                  </a:cubicBezTo>
                  <a:cubicBezTo>
                    <a:pt x="4530" y="2352"/>
                    <a:pt x="4493" y="2360"/>
                    <a:pt x="4463" y="2360"/>
                  </a:cubicBezTo>
                  <a:cubicBezTo>
                    <a:pt x="4442" y="2360"/>
                    <a:pt x="4425" y="2356"/>
                    <a:pt x="4415" y="2343"/>
                  </a:cubicBezTo>
                  <a:cubicBezTo>
                    <a:pt x="4358" y="2273"/>
                    <a:pt x="4319" y="2246"/>
                    <a:pt x="4290" y="2246"/>
                  </a:cubicBezTo>
                  <a:cubicBezTo>
                    <a:pt x="4213" y="2246"/>
                    <a:pt x="4210" y="2434"/>
                    <a:pt x="4146" y="2501"/>
                  </a:cubicBezTo>
                  <a:cubicBezTo>
                    <a:pt x="4036" y="2276"/>
                    <a:pt x="3858" y="2212"/>
                    <a:pt x="3650" y="2203"/>
                  </a:cubicBezTo>
                  <a:cubicBezTo>
                    <a:pt x="3331" y="2192"/>
                    <a:pt x="3010" y="2185"/>
                    <a:pt x="2692" y="2144"/>
                  </a:cubicBezTo>
                  <a:cubicBezTo>
                    <a:pt x="2364" y="2102"/>
                    <a:pt x="2040" y="2020"/>
                    <a:pt x="1714" y="1959"/>
                  </a:cubicBezTo>
                  <a:cubicBezTo>
                    <a:pt x="1495" y="1919"/>
                    <a:pt x="1277" y="1879"/>
                    <a:pt x="1057" y="1849"/>
                  </a:cubicBezTo>
                  <a:cubicBezTo>
                    <a:pt x="1038" y="1847"/>
                    <a:pt x="1020" y="1846"/>
                    <a:pt x="1003" y="1846"/>
                  </a:cubicBezTo>
                  <a:cubicBezTo>
                    <a:pt x="882" y="1846"/>
                    <a:pt x="789" y="1908"/>
                    <a:pt x="778" y="2098"/>
                  </a:cubicBezTo>
                  <a:cubicBezTo>
                    <a:pt x="664" y="1860"/>
                    <a:pt x="592" y="1766"/>
                    <a:pt x="438" y="1766"/>
                  </a:cubicBezTo>
                  <a:cubicBezTo>
                    <a:pt x="360" y="1766"/>
                    <a:pt x="262" y="1790"/>
                    <a:pt x="127" y="1831"/>
                  </a:cubicBezTo>
                  <a:cubicBezTo>
                    <a:pt x="127" y="2374"/>
                    <a:pt x="125" y="2922"/>
                    <a:pt x="131" y="3470"/>
                  </a:cubicBezTo>
                  <a:cubicBezTo>
                    <a:pt x="132" y="3552"/>
                    <a:pt x="184" y="3633"/>
                    <a:pt x="213" y="3715"/>
                  </a:cubicBezTo>
                  <a:cubicBezTo>
                    <a:pt x="217" y="3711"/>
                    <a:pt x="219" y="3708"/>
                    <a:pt x="223" y="3704"/>
                  </a:cubicBezTo>
                  <a:cubicBezTo>
                    <a:pt x="225" y="3706"/>
                    <a:pt x="225" y="3710"/>
                    <a:pt x="226" y="3711"/>
                  </a:cubicBezTo>
                  <a:cubicBezTo>
                    <a:pt x="323" y="3664"/>
                    <a:pt x="420" y="3609"/>
                    <a:pt x="522" y="3609"/>
                  </a:cubicBezTo>
                  <a:cubicBezTo>
                    <a:pt x="581" y="3609"/>
                    <a:pt x="642" y="3628"/>
                    <a:pt x="706" y="3677"/>
                  </a:cubicBezTo>
                  <a:cubicBezTo>
                    <a:pt x="626" y="3752"/>
                    <a:pt x="561" y="3839"/>
                    <a:pt x="478" y="3879"/>
                  </a:cubicBezTo>
                  <a:cubicBezTo>
                    <a:pt x="456" y="3890"/>
                    <a:pt x="430" y="3894"/>
                    <a:pt x="403" y="3894"/>
                  </a:cubicBezTo>
                  <a:cubicBezTo>
                    <a:pt x="356" y="3894"/>
                    <a:pt x="305" y="3881"/>
                    <a:pt x="262" y="3864"/>
                  </a:cubicBezTo>
                  <a:cubicBezTo>
                    <a:pt x="238" y="3854"/>
                    <a:pt x="236" y="3768"/>
                    <a:pt x="226" y="3711"/>
                  </a:cubicBezTo>
                  <a:cubicBezTo>
                    <a:pt x="221" y="3714"/>
                    <a:pt x="218" y="3715"/>
                    <a:pt x="214" y="3718"/>
                  </a:cubicBezTo>
                  <a:cubicBezTo>
                    <a:pt x="214" y="3716"/>
                    <a:pt x="213" y="3715"/>
                    <a:pt x="213" y="3715"/>
                  </a:cubicBezTo>
                  <a:cubicBezTo>
                    <a:pt x="1" y="3901"/>
                    <a:pt x="179" y="4130"/>
                    <a:pt x="150" y="4348"/>
                  </a:cubicBezTo>
                  <a:cubicBezTo>
                    <a:pt x="275" y="4387"/>
                    <a:pt x="379" y="4421"/>
                    <a:pt x="501" y="4461"/>
                  </a:cubicBezTo>
                  <a:cubicBezTo>
                    <a:pt x="564" y="4202"/>
                    <a:pt x="667" y="4129"/>
                    <a:pt x="789" y="4129"/>
                  </a:cubicBezTo>
                  <a:cubicBezTo>
                    <a:pt x="898" y="4129"/>
                    <a:pt x="1022" y="4189"/>
                    <a:pt x="1142" y="4227"/>
                  </a:cubicBezTo>
                  <a:cubicBezTo>
                    <a:pt x="1161" y="4401"/>
                    <a:pt x="1240" y="4496"/>
                    <a:pt x="1393" y="4536"/>
                  </a:cubicBezTo>
                  <a:cubicBezTo>
                    <a:pt x="1476" y="4558"/>
                    <a:pt x="1551" y="4590"/>
                    <a:pt x="1630" y="4590"/>
                  </a:cubicBezTo>
                  <a:cubicBezTo>
                    <a:pt x="1684" y="4590"/>
                    <a:pt x="1739" y="4575"/>
                    <a:pt x="1801" y="4534"/>
                  </a:cubicBezTo>
                  <a:cubicBezTo>
                    <a:pt x="1840" y="4507"/>
                    <a:pt x="1888" y="4499"/>
                    <a:pt x="1940" y="4499"/>
                  </a:cubicBezTo>
                  <a:cubicBezTo>
                    <a:pt x="2009" y="4499"/>
                    <a:pt x="2085" y="4513"/>
                    <a:pt x="2156" y="4513"/>
                  </a:cubicBezTo>
                  <a:cubicBezTo>
                    <a:pt x="2163" y="4513"/>
                    <a:pt x="2171" y="4513"/>
                    <a:pt x="2179" y="4512"/>
                  </a:cubicBezTo>
                  <a:cubicBezTo>
                    <a:pt x="2190" y="4512"/>
                    <a:pt x="2172" y="4472"/>
                    <a:pt x="2181" y="4449"/>
                  </a:cubicBezTo>
                  <a:cubicBezTo>
                    <a:pt x="2071" y="4301"/>
                    <a:pt x="2022" y="4301"/>
                    <a:pt x="1838" y="4287"/>
                  </a:cubicBezTo>
                  <a:lnTo>
                    <a:pt x="1838" y="4070"/>
                  </a:lnTo>
                  <a:cubicBezTo>
                    <a:pt x="1914" y="4032"/>
                    <a:pt x="1982" y="4016"/>
                    <a:pt x="2043" y="4016"/>
                  </a:cubicBezTo>
                  <a:cubicBezTo>
                    <a:pt x="2274" y="4016"/>
                    <a:pt x="2403" y="4257"/>
                    <a:pt x="2520" y="4476"/>
                  </a:cubicBezTo>
                  <a:cubicBezTo>
                    <a:pt x="2591" y="4455"/>
                    <a:pt x="2671" y="4459"/>
                    <a:pt x="2707" y="4421"/>
                  </a:cubicBezTo>
                  <a:cubicBezTo>
                    <a:pt x="2740" y="4386"/>
                    <a:pt x="2775" y="4373"/>
                    <a:pt x="2810" y="4373"/>
                  </a:cubicBezTo>
                  <a:cubicBezTo>
                    <a:pt x="2903" y="4373"/>
                    <a:pt x="2988" y="4468"/>
                    <a:pt x="2988" y="4474"/>
                  </a:cubicBezTo>
                  <a:cubicBezTo>
                    <a:pt x="2983" y="4612"/>
                    <a:pt x="3026" y="4642"/>
                    <a:pt x="3082" y="4642"/>
                  </a:cubicBezTo>
                  <a:cubicBezTo>
                    <a:pt x="3126" y="4642"/>
                    <a:pt x="3177" y="4623"/>
                    <a:pt x="3218" y="4622"/>
                  </a:cubicBezTo>
                  <a:cubicBezTo>
                    <a:pt x="3260" y="4621"/>
                    <a:pt x="3315" y="4582"/>
                    <a:pt x="3349" y="4582"/>
                  </a:cubicBezTo>
                  <a:cubicBezTo>
                    <a:pt x="3356" y="4582"/>
                    <a:pt x="3362" y="4584"/>
                    <a:pt x="3367" y="4588"/>
                  </a:cubicBezTo>
                  <a:cubicBezTo>
                    <a:pt x="3438" y="4645"/>
                    <a:pt x="3509" y="4662"/>
                    <a:pt x="3580" y="4662"/>
                  </a:cubicBezTo>
                  <a:cubicBezTo>
                    <a:pt x="3683" y="4662"/>
                    <a:pt x="3786" y="4627"/>
                    <a:pt x="3893" y="4627"/>
                  </a:cubicBezTo>
                  <a:cubicBezTo>
                    <a:pt x="3900" y="4627"/>
                    <a:pt x="3907" y="4627"/>
                    <a:pt x="3914" y="4627"/>
                  </a:cubicBezTo>
                  <a:cubicBezTo>
                    <a:pt x="3900" y="4524"/>
                    <a:pt x="3892" y="4452"/>
                    <a:pt x="3885" y="4396"/>
                  </a:cubicBezTo>
                  <a:cubicBezTo>
                    <a:pt x="3735" y="4406"/>
                    <a:pt x="3611" y="4415"/>
                    <a:pt x="3487" y="4424"/>
                  </a:cubicBezTo>
                  <a:cubicBezTo>
                    <a:pt x="3484" y="4405"/>
                    <a:pt x="3480" y="4385"/>
                    <a:pt x="3476" y="4365"/>
                  </a:cubicBezTo>
                  <a:cubicBezTo>
                    <a:pt x="3597" y="4276"/>
                    <a:pt x="3719" y="4186"/>
                    <a:pt x="3858" y="4084"/>
                  </a:cubicBezTo>
                  <a:cubicBezTo>
                    <a:pt x="3895" y="4185"/>
                    <a:pt x="3941" y="4214"/>
                    <a:pt x="3994" y="4214"/>
                  </a:cubicBezTo>
                  <a:cubicBezTo>
                    <a:pt x="4065" y="4214"/>
                    <a:pt x="4149" y="4161"/>
                    <a:pt x="4237" y="4161"/>
                  </a:cubicBezTo>
                  <a:cubicBezTo>
                    <a:pt x="4255" y="4161"/>
                    <a:pt x="4274" y="4163"/>
                    <a:pt x="4292" y="4169"/>
                  </a:cubicBezTo>
                  <a:cubicBezTo>
                    <a:pt x="4284" y="4311"/>
                    <a:pt x="4277" y="4462"/>
                    <a:pt x="4268" y="4618"/>
                  </a:cubicBezTo>
                  <a:cubicBezTo>
                    <a:pt x="4267" y="4618"/>
                    <a:pt x="4267" y="4617"/>
                    <a:pt x="4267" y="4617"/>
                  </a:cubicBezTo>
                  <a:lnTo>
                    <a:pt x="4267" y="4617"/>
                  </a:lnTo>
                  <a:cubicBezTo>
                    <a:pt x="4266" y="4617"/>
                    <a:pt x="4273" y="4627"/>
                    <a:pt x="4279" y="4627"/>
                  </a:cubicBezTo>
                  <a:cubicBezTo>
                    <a:pt x="4639" y="4615"/>
                    <a:pt x="4999" y="4610"/>
                    <a:pt x="5358" y="4584"/>
                  </a:cubicBezTo>
                  <a:cubicBezTo>
                    <a:pt x="5526" y="4573"/>
                    <a:pt x="5578" y="4430"/>
                    <a:pt x="5514" y="4239"/>
                  </a:cubicBezTo>
                  <a:cubicBezTo>
                    <a:pt x="5501" y="4202"/>
                    <a:pt x="5506" y="4156"/>
                    <a:pt x="5502" y="4114"/>
                  </a:cubicBezTo>
                  <a:cubicBezTo>
                    <a:pt x="5522" y="4106"/>
                    <a:pt x="5541" y="4095"/>
                    <a:pt x="5562" y="4087"/>
                  </a:cubicBezTo>
                  <a:cubicBezTo>
                    <a:pt x="5630" y="4227"/>
                    <a:pt x="5697" y="4368"/>
                    <a:pt x="5773" y="4525"/>
                  </a:cubicBezTo>
                  <a:cubicBezTo>
                    <a:pt x="5865" y="4554"/>
                    <a:pt x="5957" y="4568"/>
                    <a:pt x="6050" y="4568"/>
                  </a:cubicBezTo>
                  <a:cubicBezTo>
                    <a:pt x="6200" y="4568"/>
                    <a:pt x="6350" y="4530"/>
                    <a:pt x="6499" y="4452"/>
                  </a:cubicBezTo>
                  <a:cubicBezTo>
                    <a:pt x="6537" y="4432"/>
                    <a:pt x="6568" y="4404"/>
                    <a:pt x="6600" y="4404"/>
                  </a:cubicBezTo>
                  <a:cubicBezTo>
                    <a:pt x="6607" y="4404"/>
                    <a:pt x="6613" y="4405"/>
                    <a:pt x="6620" y="4407"/>
                  </a:cubicBezTo>
                  <a:cubicBezTo>
                    <a:pt x="6707" y="4441"/>
                    <a:pt x="6793" y="4457"/>
                    <a:pt x="6876" y="4457"/>
                  </a:cubicBezTo>
                  <a:cubicBezTo>
                    <a:pt x="7068" y="4457"/>
                    <a:pt x="7244" y="4370"/>
                    <a:pt x="7373" y="4208"/>
                  </a:cubicBezTo>
                  <a:lnTo>
                    <a:pt x="7373" y="3897"/>
                  </a:lnTo>
                  <a:cubicBezTo>
                    <a:pt x="7557" y="3940"/>
                    <a:pt x="7579" y="3982"/>
                    <a:pt x="7670" y="4023"/>
                  </a:cubicBezTo>
                  <a:cubicBezTo>
                    <a:pt x="7677" y="4004"/>
                    <a:pt x="7698" y="3987"/>
                    <a:pt x="7707" y="3968"/>
                  </a:cubicBezTo>
                  <a:cubicBezTo>
                    <a:pt x="7667" y="3914"/>
                    <a:pt x="7636" y="3860"/>
                    <a:pt x="7576" y="3777"/>
                  </a:cubicBezTo>
                  <a:cubicBezTo>
                    <a:pt x="7703" y="3770"/>
                    <a:pt x="7803" y="3763"/>
                    <a:pt x="7920" y="3757"/>
                  </a:cubicBezTo>
                  <a:lnTo>
                    <a:pt x="7920" y="3757"/>
                  </a:lnTo>
                  <a:cubicBezTo>
                    <a:pt x="7910" y="3881"/>
                    <a:pt x="7904" y="3979"/>
                    <a:pt x="7897" y="4076"/>
                  </a:cubicBezTo>
                  <a:cubicBezTo>
                    <a:pt x="8035" y="4122"/>
                    <a:pt x="8170" y="4139"/>
                    <a:pt x="8304" y="4139"/>
                  </a:cubicBezTo>
                  <a:cubicBezTo>
                    <a:pt x="8476" y="4139"/>
                    <a:pt x="8647" y="4110"/>
                    <a:pt x="8817" y="4071"/>
                  </a:cubicBezTo>
                  <a:cubicBezTo>
                    <a:pt x="8955" y="4040"/>
                    <a:pt x="9106" y="4044"/>
                    <a:pt x="9231" y="3978"/>
                  </a:cubicBezTo>
                  <a:cubicBezTo>
                    <a:pt x="9394" y="3893"/>
                    <a:pt x="9558" y="3868"/>
                    <a:pt x="9731" y="3850"/>
                  </a:cubicBezTo>
                  <a:cubicBezTo>
                    <a:pt x="9936" y="3828"/>
                    <a:pt x="10158" y="3858"/>
                    <a:pt x="10354" y="3667"/>
                  </a:cubicBezTo>
                  <a:cubicBezTo>
                    <a:pt x="10273" y="3622"/>
                    <a:pt x="10220" y="3591"/>
                    <a:pt x="10110" y="3530"/>
                  </a:cubicBezTo>
                  <a:cubicBezTo>
                    <a:pt x="10266" y="3484"/>
                    <a:pt x="10363" y="3456"/>
                    <a:pt x="10459" y="3428"/>
                  </a:cubicBezTo>
                  <a:cubicBezTo>
                    <a:pt x="10483" y="3518"/>
                    <a:pt x="10498" y="3576"/>
                    <a:pt x="10518" y="3656"/>
                  </a:cubicBezTo>
                  <a:cubicBezTo>
                    <a:pt x="10891" y="3574"/>
                    <a:pt x="11259" y="3489"/>
                    <a:pt x="11628" y="3412"/>
                  </a:cubicBezTo>
                  <a:cubicBezTo>
                    <a:pt x="11844" y="3368"/>
                    <a:pt x="12062" y="3339"/>
                    <a:pt x="12279" y="3301"/>
                  </a:cubicBezTo>
                  <a:cubicBezTo>
                    <a:pt x="12857" y="3199"/>
                    <a:pt x="13433" y="3071"/>
                    <a:pt x="14014" y="2996"/>
                  </a:cubicBezTo>
                  <a:cubicBezTo>
                    <a:pt x="14628" y="2917"/>
                    <a:pt x="15245" y="2874"/>
                    <a:pt x="15862" y="2840"/>
                  </a:cubicBezTo>
                  <a:cubicBezTo>
                    <a:pt x="15988" y="2833"/>
                    <a:pt x="16115" y="2831"/>
                    <a:pt x="16242" y="2831"/>
                  </a:cubicBezTo>
                  <a:cubicBezTo>
                    <a:pt x="16512" y="2831"/>
                    <a:pt x="16783" y="2843"/>
                    <a:pt x="17053" y="2854"/>
                  </a:cubicBezTo>
                  <a:cubicBezTo>
                    <a:pt x="17240" y="2861"/>
                    <a:pt x="17424" y="2927"/>
                    <a:pt x="17611" y="2932"/>
                  </a:cubicBezTo>
                  <a:cubicBezTo>
                    <a:pt x="18095" y="2947"/>
                    <a:pt x="18576" y="2938"/>
                    <a:pt x="19053" y="3075"/>
                  </a:cubicBezTo>
                  <a:cubicBezTo>
                    <a:pt x="19222" y="3123"/>
                    <a:pt x="19406" y="3086"/>
                    <a:pt x="19579" y="3123"/>
                  </a:cubicBezTo>
                  <a:cubicBezTo>
                    <a:pt x="19948" y="3201"/>
                    <a:pt x="20313" y="3308"/>
                    <a:pt x="20683" y="3388"/>
                  </a:cubicBezTo>
                  <a:cubicBezTo>
                    <a:pt x="20899" y="3435"/>
                    <a:pt x="21124" y="3437"/>
                    <a:pt x="21339" y="3488"/>
                  </a:cubicBezTo>
                  <a:cubicBezTo>
                    <a:pt x="22151" y="3679"/>
                    <a:pt x="22914" y="4083"/>
                    <a:pt x="23740" y="4226"/>
                  </a:cubicBezTo>
                  <a:cubicBezTo>
                    <a:pt x="24215" y="4308"/>
                    <a:pt x="24678" y="4493"/>
                    <a:pt x="25146" y="4634"/>
                  </a:cubicBezTo>
                  <a:cubicBezTo>
                    <a:pt x="25146" y="4631"/>
                    <a:pt x="25148" y="4629"/>
                    <a:pt x="25149" y="4627"/>
                  </a:cubicBezTo>
                  <a:cubicBezTo>
                    <a:pt x="25092" y="4535"/>
                    <a:pt x="25016" y="4452"/>
                    <a:pt x="24991" y="4349"/>
                  </a:cubicBezTo>
                  <a:cubicBezTo>
                    <a:pt x="24976" y="4289"/>
                    <a:pt x="25038" y="4190"/>
                    <a:pt x="25081" y="4123"/>
                  </a:cubicBezTo>
                  <a:cubicBezTo>
                    <a:pt x="25086" y="4115"/>
                    <a:pt x="25102" y="4112"/>
                    <a:pt x="25121" y="4112"/>
                  </a:cubicBezTo>
                  <a:cubicBezTo>
                    <a:pt x="25151" y="4112"/>
                    <a:pt x="25188" y="4121"/>
                    <a:pt x="25196" y="4136"/>
                  </a:cubicBezTo>
                  <a:cubicBezTo>
                    <a:pt x="25225" y="4198"/>
                    <a:pt x="25249" y="4279"/>
                    <a:pt x="25239" y="4344"/>
                  </a:cubicBezTo>
                  <a:cubicBezTo>
                    <a:pt x="25223" y="4442"/>
                    <a:pt x="25179" y="4533"/>
                    <a:pt x="25149" y="4627"/>
                  </a:cubicBezTo>
                  <a:cubicBezTo>
                    <a:pt x="25150" y="4630"/>
                    <a:pt x="25153" y="4632"/>
                    <a:pt x="25154" y="4636"/>
                  </a:cubicBezTo>
                  <a:cubicBezTo>
                    <a:pt x="25562" y="4747"/>
                    <a:pt x="25965" y="4870"/>
                    <a:pt x="26374" y="4963"/>
                  </a:cubicBezTo>
                  <a:cubicBezTo>
                    <a:pt x="26406" y="4971"/>
                    <a:pt x="26445" y="4975"/>
                    <a:pt x="26486" y="4975"/>
                  </a:cubicBezTo>
                  <a:cubicBezTo>
                    <a:pt x="26584" y="4975"/>
                    <a:pt x="26689" y="4951"/>
                    <a:pt x="26714" y="4898"/>
                  </a:cubicBezTo>
                  <a:cubicBezTo>
                    <a:pt x="26771" y="4777"/>
                    <a:pt x="26827" y="4734"/>
                    <a:pt x="26890" y="4734"/>
                  </a:cubicBezTo>
                  <a:cubicBezTo>
                    <a:pt x="26941" y="4734"/>
                    <a:pt x="26996" y="4762"/>
                    <a:pt x="27061" y="4799"/>
                  </a:cubicBezTo>
                  <a:cubicBezTo>
                    <a:pt x="27080" y="4810"/>
                    <a:pt x="27102" y="4813"/>
                    <a:pt x="27125" y="4813"/>
                  </a:cubicBezTo>
                  <a:cubicBezTo>
                    <a:pt x="27167" y="4813"/>
                    <a:pt x="27213" y="4802"/>
                    <a:pt x="27253" y="4793"/>
                  </a:cubicBezTo>
                  <a:cubicBezTo>
                    <a:pt x="27468" y="4747"/>
                    <a:pt x="27682" y="4689"/>
                    <a:pt x="27896" y="4647"/>
                  </a:cubicBezTo>
                  <a:cubicBezTo>
                    <a:pt x="28606" y="4512"/>
                    <a:pt x="29315" y="4380"/>
                    <a:pt x="30025" y="4253"/>
                  </a:cubicBezTo>
                  <a:cubicBezTo>
                    <a:pt x="30288" y="4207"/>
                    <a:pt x="30552" y="4159"/>
                    <a:pt x="30817" y="4148"/>
                  </a:cubicBezTo>
                  <a:cubicBezTo>
                    <a:pt x="31599" y="4119"/>
                    <a:pt x="32382" y="4109"/>
                    <a:pt x="33164" y="4093"/>
                  </a:cubicBezTo>
                  <a:cubicBezTo>
                    <a:pt x="33705" y="4083"/>
                    <a:pt x="34244" y="4068"/>
                    <a:pt x="34785" y="4068"/>
                  </a:cubicBezTo>
                  <a:cubicBezTo>
                    <a:pt x="35414" y="4068"/>
                    <a:pt x="36043" y="4083"/>
                    <a:pt x="36672" y="4093"/>
                  </a:cubicBezTo>
                  <a:cubicBezTo>
                    <a:pt x="36698" y="4093"/>
                    <a:pt x="36724" y="4093"/>
                    <a:pt x="36751" y="4093"/>
                  </a:cubicBezTo>
                  <a:cubicBezTo>
                    <a:pt x="36855" y="4093"/>
                    <a:pt x="36960" y="4091"/>
                    <a:pt x="37065" y="4091"/>
                  </a:cubicBezTo>
                  <a:cubicBezTo>
                    <a:pt x="37211" y="4091"/>
                    <a:pt x="37357" y="4096"/>
                    <a:pt x="37502" y="4117"/>
                  </a:cubicBezTo>
                  <a:cubicBezTo>
                    <a:pt x="38169" y="4217"/>
                    <a:pt x="38834" y="4344"/>
                    <a:pt x="39500" y="4462"/>
                  </a:cubicBezTo>
                  <a:cubicBezTo>
                    <a:pt x="39597" y="4478"/>
                    <a:pt x="39706" y="4466"/>
                    <a:pt x="39789" y="4514"/>
                  </a:cubicBezTo>
                  <a:cubicBezTo>
                    <a:pt x="39983" y="4625"/>
                    <a:pt x="40176" y="4684"/>
                    <a:pt x="40370" y="4684"/>
                  </a:cubicBezTo>
                  <a:cubicBezTo>
                    <a:pt x="40534" y="4684"/>
                    <a:pt x="40700" y="4642"/>
                    <a:pt x="40868" y="4553"/>
                  </a:cubicBezTo>
                  <a:cubicBezTo>
                    <a:pt x="40899" y="4537"/>
                    <a:pt x="40934" y="4532"/>
                    <a:pt x="40972" y="4532"/>
                  </a:cubicBezTo>
                  <a:cubicBezTo>
                    <a:pt x="41012" y="4532"/>
                    <a:pt x="41053" y="4538"/>
                    <a:pt x="41092" y="4539"/>
                  </a:cubicBezTo>
                  <a:cubicBezTo>
                    <a:pt x="41394" y="4550"/>
                    <a:pt x="41696" y="4570"/>
                    <a:pt x="41998" y="4578"/>
                  </a:cubicBezTo>
                  <a:cubicBezTo>
                    <a:pt x="42003" y="4578"/>
                    <a:pt x="42008" y="4578"/>
                    <a:pt x="42014" y="4578"/>
                  </a:cubicBezTo>
                  <a:cubicBezTo>
                    <a:pt x="42274" y="4578"/>
                    <a:pt x="42529" y="4433"/>
                    <a:pt x="42789" y="4433"/>
                  </a:cubicBezTo>
                  <a:cubicBezTo>
                    <a:pt x="42894" y="4433"/>
                    <a:pt x="42999" y="4456"/>
                    <a:pt x="43107" y="4522"/>
                  </a:cubicBezTo>
                  <a:cubicBezTo>
                    <a:pt x="43112" y="4526"/>
                    <a:pt x="43118" y="4527"/>
                    <a:pt x="43125" y="4527"/>
                  </a:cubicBezTo>
                  <a:cubicBezTo>
                    <a:pt x="43140" y="4527"/>
                    <a:pt x="43158" y="4521"/>
                    <a:pt x="43172" y="4516"/>
                  </a:cubicBezTo>
                  <a:cubicBezTo>
                    <a:pt x="43305" y="4464"/>
                    <a:pt x="43440" y="4432"/>
                    <a:pt x="43577" y="4432"/>
                  </a:cubicBezTo>
                  <a:cubicBezTo>
                    <a:pt x="43643" y="4432"/>
                    <a:pt x="43709" y="4439"/>
                    <a:pt x="43776" y="4455"/>
                  </a:cubicBezTo>
                  <a:cubicBezTo>
                    <a:pt x="43784" y="4457"/>
                    <a:pt x="43792" y="4458"/>
                    <a:pt x="43801" y="4458"/>
                  </a:cubicBezTo>
                  <a:cubicBezTo>
                    <a:pt x="43835" y="4458"/>
                    <a:pt x="43873" y="4445"/>
                    <a:pt x="43906" y="4433"/>
                  </a:cubicBezTo>
                  <a:cubicBezTo>
                    <a:pt x="44139" y="4349"/>
                    <a:pt x="44377" y="4284"/>
                    <a:pt x="44600" y="4171"/>
                  </a:cubicBezTo>
                  <a:cubicBezTo>
                    <a:pt x="45126" y="3906"/>
                    <a:pt x="45695" y="3848"/>
                    <a:pt x="46239" y="3670"/>
                  </a:cubicBezTo>
                  <a:cubicBezTo>
                    <a:pt x="46697" y="3519"/>
                    <a:pt x="47162" y="3406"/>
                    <a:pt x="47625" y="3284"/>
                  </a:cubicBezTo>
                  <a:cubicBezTo>
                    <a:pt x="47959" y="3197"/>
                    <a:pt x="48296" y="3122"/>
                    <a:pt x="48632" y="3048"/>
                  </a:cubicBezTo>
                  <a:cubicBezTo>
                    <a:pt x="49208" y="2924"/>
                    <a:pt x="49804" y="2981"/>
                    <a:pt x="50370" y="2767"/>
                  </a:cubicBezTo>
                  <a:cubicBezTo>
                    <a:pt x="50397" y="2757"/>
                    <a:pt x="50425" y="2753"/>
                    <a:pt x="50454" y="2753"/>
                  </a:cubicBezTo>
                  <a:cubicBezTo>
                    <a:pt x="50492" y="2753"/>
                    <a:pt x="50530" y="2759"/>
                    <a:pt x="50567" y="2761"/>
                  </a:cubicBezTo>
                  <a:cubicBezTo>
                    <a:pt x="50853" y="2785"/>
                    <a:pt x="51138" y="2833"/>
                    <a:pt x="51424" y="2833"/>
                  </a:cubicBezTo>
                  <a:cubicBezTo>
                    <a:pt x="51445" y="2834"/>
                    <a:pt x="51466" y="2834"/>
                    <a:pt x="51487" y="2834"/>
                  </a:cubicBezTo>
                  <a:cubicBezTo>
                    <a:pt x="51685" y="2834"/>
                    <a:pt x="51883" y="2830"/>
                    <a:pt x="52080" y="2830"/>
                  </a:cubicBezTo>
                  <a:cubicBezTo>
                    <a:pt x="52501" y="2830"/>
                    <a:pt x="52922" y="2845"/>
                    <a:pt x="53341" y="2938"/>
                  </a:cubicBezTo>
                  <a:cubicBezTo>
                    <a:pt x="53590" y="2994"/>
                    <a:pt x="53841" y="3042"/>
                    <a:pt x="54094" y="3067"/>
                  </a:cubicBezTo>
                  <a:cubicBezTo>
                    <a:pt x="54619" y="3119"/>
                    <a:pt x="55146" y="3154"/>
                    <a:pt x="55674" y="3194"/>
                  </a:cubicBezTo>
                  <a:cubicBezTo>
                    <a:pt x="55914" y="3211"/>
                    <a:pt x="56159" y="3190"/>
                    <a:pt x="56394" y="3240"/>
                  </a:cubicBezTo>
                  <a:cubicBezTo>
                    <a:pt x="56783" y="3322"/>
                    <a:pt x="57165" y="3446"/>
                    <a:pt x="57550" y="3554"/>
                  </a:cubicBezTo>
                  <a:cubicBezTo>
                    <a:pt x="57838" y="3633"/>
                    <a:pt x="58127" y="3713"/>
                    <a:pt x="58403" y="3788"/>
                  </a:cubicBezTo>
                  <a:cubicBezTo>
                    <a:pt x="58532" y="3708"/>
                    <a:pt x="58514" y="3494"/>
                    <a:pt x="58680" y="3494"/>
                  </a:cubicBezTo>
                  <a:cubicBezTo>
                    <a:pt x="58682" y="3494"/>
                    <a:pt x="58683" y="3494"/>
                    <a:pt x="58684" y="3494"/>
                  </a:cubicBezTo>
                  <a:cubicBezTo>
                    <a:pt x="58635" y="3463"/>
                    <a:pt x="58581" y="3392"/>
                    <a:pt x="58474" y="3392"/>
                  </a:cubicBezTo>
                  <a:lnTo>
                    <a:pt x="58874" y="3392"/>
                  </a:lnTo>
                  <a:cubicBezTo>
                    <a:pt x="58816" y="2954"/>
                    <a:pt x="58827" y="2798"/>
                    <a:pt x="59072" y="2636"/>
                  </a:cubicBezTo>
                  <a:cubicBezTo>
                    <a:pt x="59105" y="2615"/>
                    <a:pt x="59124" y="2505"/>
                    <a:pt x="59118" y="2449"/>
                  </a:cubicBezTo>
                  <a:cubicBezTo>
                    <a:pt x="59104" y="2323"/>
                    <a:pt x="59071" y="2193"/>
                    <a:pt x="59042" y="2054"/>
                  </a:cubicBezTo>
                  <a:cubicBezTo>
                    <a:pt x="58990" y="2050"/>
                    <a:pt x="58946" y="2052"/>
                    <a:pt x="58908" y="2036"/>
                  </a:cubicBezTo>
                  <a:cubicBezTo>
                    <a:pt x="58854" y="2014"/>
                    <a:pt x="58804" y="1975"/>
                    <a:pt x="58754" y="1943"/>
                  </a:cubicBezTo>
                  <a:cubicBezTo>
                    <a:pt x="58791" y="1889"/>
                    <a:pt x="58817" y="1810"/>
                    <a:pt x="58865" y="1781"/>
                  </a:cubicBezTo>
                  <a:cubicBezTo>
                    <a:pt x="58962" y="1724"/>
                    <a:pt x="59070" y="1692"/>
                    <a:pt x="59202" y="1637"/>
                  </a:cubicBezTo>
                  <a:cubicBezTo>
                    <a:pt x="59209" y="1716"/>
                    <a:pt x="59215" y="1796"/>
                    <a:pt x="59220" y="1879"/>
                  </a:cubicBezTo>
                  <a:cubicBezTo>
                    <a:pt x="59226" y="1958"/>
                    <a:pt x="59191" y="2038"/>
                    <a:pt x="59196" y="2117"/>
                  </a:cubicBezTo>
                  <a:cubicBezTo>
                    <a:pt x="59219" y="2116"/>
                    <a:pt x="59226" y="2115"/>
                    <a:pt x="59226" y="2113"/>
                  </a:cubicBezTo>
                  <a:lnTo>
                    <a:pt x="59226" y="1186"/>
                  </a:lnTo>
                  <a:cubicBezTo>
                    <a:pt x="59226" y="1160"/>
                    <a:pt x="59042" y="1133"/>
                    <a:pt x="58856" y="1097"/>
                  </a:cubicBezTo>
                  <a:lnTo>
                    <a:pt x="58856" y="1521"/>
                  </a:lnTo>
                  <a:cubicBezTo>
                    <a:pt x="58672" y="1628"/>
                    <a:pt x="58516" y="1732"/>
                    <a:pt x="58298" y="1852"/>
                  </a:cubicBezTo>
                  <a:cubicBezTo>
                    <a:pt x="58240" y="1767"/>
                    <a:pt x="58201" y="1678"/>
                    <a:pt x="58096" y="1525"/>
                  </a:cubicBezTo>
                  <a:lnTo>
                    <a:pt x="58096" y="1525"/>
                  </a:lnTo>
                  <a:cubicBezTo>
                    <a:pt x="58246" y="1585"/>
                    <a:pt x="58361" y="1617"/>
                    <a:pt x="58454" y="1617"/>
                  </a:cubicBezTo>
                  <a:cubicBezTo>
                    <a:pt x="58620" y="1617"/>
                    <a:pt x="58718" y="1517"/>
                    <a:pt x="58826" y="1300"/>
                  </a:cubicBezTo>
                  <a:cubicBezTo>
                    <a:pt x="58779" y="1277"/>
                    <a:pt x="58740" y="1256"/>
                    <a:pt x="58692" y="1234"/>
                  </a:cubicBezTo>
                  <a:cubicBezTo>
                    <a:pt x="58712" y="1170"/>
                    <a:pt x="58735" y="1108"/>
                    <a:pt x="58758" y="1036"/>
                  </a:cubicBezTo>
                  <a:cubicBezTo>
                    <a:pt x="58532" y="992"/>
                    <a:pt x="58328" y="951"/>
                    <a:pt x="58131" y="912"/>
                  </a:cubicBezTo>
                  <a:cubicBezTo>
                    <a:pt x="58031" y="1166"/>
                    <a:pt x="58007" y="1228"/>
                    <a:pt x="57938" y="1228"/>
                  </a:cubicBezTo>
                  <a:cubicBezTo>
                    <a:pt x="57916" y="1228"/>
                    <a:pt x="57888" y="1221"/>
                    <a:pt x="57852" y="1213"/>
                  </a:cubicBezTo>
                  <a:cubicBezTo>
                    <a:pt x="57891" y="1110"/>
                    <a:pt x="57932" y="1011"/>
                    <a:pt x="57980" y="888"/>
                  </a:cubicBezTo>
                  <a:cubicBezTo>
                    <a:pt x="57677" y="725"/>
                    <a:pt x="57399" y="558"/>
                    <a:pt x="57071" y="558"/>
                  </a:cubicBezTo>
                  <a:cubicBezTo>
                    <a:pt x="57066" y="558"/>
                    <a:pt x="57061" y="558"/>
                    <a:pt x="57056" y="558"/>
                  </a:cubicBezTo>
                  <a:cubicBezTo>
                    <a:pt x="57047" y="617"/>
                    <a:pt x="57046" y="656"/>
                    <a:pt x="57036" y="690"/>
                  </a:cubicBezTo>
                  <a:cubicBezTo>
                    <a:pt x="57026" y="723"/>
                    <a:pt x="57007" y="752"/>
                    <a:pt x="56961" y="846"/>
                  </a:cubicBezTo>
                  <a:cubicBezTo>
                    <a:pt x="56884" y="706"/>
                    <a:pt x="56829" y="603"/>
                    <a:pt x="56756" y="469"/>
                  </a:cubicBezTo>
                  <a:cubicBezTo>
                    <a:pt x="56497" y="420"/>
                    <a:pt x="56226" y="318"/>
                    <a:pt x="55944" y="318"/>
                  </a:cubicBezTo>
                  <a:cubicBezTo>
                    <a:pt x="55806" y="318"/>
                    <a:pt x="55665" y="342"/>
                    <a:pt x="55523" y="411"/>
                  </a:cubicBezTo>
                  <a:cubicBezTo>
                    <a:pt x="55519" y="412"/>
                    <a:pt x="55516" y="413"/>
                    <a:pt x="55512" y="413"/>
                  </a:cubicBezTo>
                  <a:cubicBezTo>
                    <a:pt x="55489" y="413"/>
                    <a:pt x="55458" y="385"/>
                    <a:pt x="55430" y="383"/>
                  </a:cubicBezTo>
                  <a:cubicBezTo>
                    <a:pt x="55258" y="372"/>
                    <a:pt x="55084" y="342"/>
                    <a:pt x="54913" y="342"/>
                  </a:cubicBezTo>
                  <a:cubicBezTo>
                    <a:pt x="54862" y="342"/>
                    <a:pt x="54811" y="345"/>
                    <a:pt x="54761" y="351"/>
                  </a:cubicBezTo>
                  <a:cubicBezTo>
                    <a:pt x="54026" y="447"/>
                    <a:pt x="53293" y="569"/>
                    <a:pt x="52560" y="685"/>
                  </a:cubicBezTo>
                  <a:cubicBezTo>
                    <a:pt x="52101" y="757"/>
                    <a:pt x="51643" y="857"/>
                    <a:pt x="51182" y="907"/>
                  </a:cubicBezTo>
                  <a:cubicBezTo>
                    <a:pt x="50983" y="927"/>
                    <a:pt x="50788" y="905"/>
                    <a:pt x="50654" y="1109"/>
                  </a:cubicBezTo>
                  <a:cubicBezTo>
                    <a:pt x="50516" y="1019"/>
                    <a:pt x="50462" y="986"/>
                    <a:pt x="50380" y="986"/>
                  </a:cubicBezTo>
                  <a:cubicBezTo>
                    <a:pt x="50326" y="986"/>
                    <a:pt x="50260" y="1000"/>
                    <a:pt x="50150" y="1023"/>
                  </a:cubicBezTo>
                  <a:cubicBezTo>
                    <a:pt x="50009" y="1052"/>
                    <a:pt x="49865" y="1068"/>
                    <a:pt x="49721" y="1074"/>
                  </a:cubicBezTo>
                  <a:cubicBezTo>
                    <a:pt x="49226" y="1093"/>
                    <a:pt x="48730" y="1102"/>
                    <a:pt x="48235" y="1121"/>
                  </a:cubicBezTo>
                  <a:cubicBezTo>
                    <a:pt x="47851" y="1136"/>
                    <a:pt x="47466" y="1170"/>
                    <a:pt x="47082" y="1177"/>
                  </a:cubicBezTo>
                  <a:cubicBezTo>
                    <a:pt x="47047" y="1178"/>
                    <a:pt x="47012" y="1178"/>
                    <a:pt x="46977" y="1178"/>
                  </a:cubicBezTo>
                  <a:cubicBezTo>
                    <a:pt x="46704" y="1178"/>
                    <a:pt x="46430" y="1162"/>
                    <a:pt x="46157" y="1152"/>
                  </a:cubicBezTo>
                  <a:cubicBezTo>
                    <a:pt x="45585" y="1132"/>
                    <a:pt x="45010" y="1136"/>
                    <a:pt x="44439" y="1081"/>
                  </a:cubicBezTo>
                  <a:cubicBezTo>
                    <a:pt x="43724" y="1014"/>
                    <a:pt x="43012" y="896"/>
                    <a:pt x="42298" y="806"/>
                  </a:cubicBezTo>
                  <a:cubicBezTo>
                    <a:pt x="42101" y="781"/>
                    <a:pt x="41899" y="801"/>
                    <a:pt x="41706" y="758"/>
                  </a:cubicBezTo>
                  <a:cubicBezTo>
                    <a:pt x="41569" y="728"/>
                    <a:pt x="41433" y="702"/>
                    <a:pt x="41302" y="702"/>
                  </a:cubicBezTo>
                  <a:cubicBezTo>
                    <a:pt x="41136" y="702"/>
                    <a:pt x="40977" y="743"/>
                    <a:pt x="40828" y="867"/>
                  </a:cubicBezTo>
                  <a:cubicBezTo>
                    <a:pt x="40801" y="845"/>
                    <a:pt x="40786" y="840"/>
                    <a:pt x="40784" y="830"/>
                  </a:cubicBezTo>
                  <a:cubicBezTo>
                    <a:pt x="40771" y="773"/>
                    <a:pt x="40760" y="714"/>
                    <a:pt x="40748" y="653"/>
                  </a:cubicBezTo>
                  <a:cubicBezTo>
                    <a:pt x="40687" y="653"/>
                    <a:pt x="40627" y="656"/>
                    <a:pt x="40569" y="656"/>
                  </a:cubicBezTo>
                  <a:cubicBezTo>
                    <a:pt x="40531" y="656"/>
                    <a:pt x="40494" y="655"/>
                    <a:pt x="40458" y="651"/>
                  </a:cubicBezTo>
                  <a:cubicBezTo>
                    <a:pt x="40305" y="633"/>
                    <a:pt x="40156" y="598"/>
                    <a:pt x="40004" y="576"/>
                  </a:cubicBezTo>
                  <a:cubicBezTo>
                    <a:pt x="39894" y="561"/>
                    <a:pt x="39783" y="562"/>
                    <a:pt x="39673" y="547"/>
                  </a:cubicBezTo>
                  <a:cubicBezTo>
                    <a:pt x="39142" y="477"/>
                    <a:pt x="38626" y="267"/>
                    <a:pt x="38089" y="267"/>
                  </a:cubicBezTo>
                  <a:cubicBezTo>
                    <a:pt x="37987" y="267"/>
                    <a:pt x="37884" y="274"/>
                    <a:pt x="37781" y="292"/>
                  </a:cubicBezTo>
                  <a:cubicBezTo>
                    <a:pt x="37779" y="292"/>
                    <a:pt x="37777" y="292"/>
                    <a:pt x="37775" y="292"/>
                  </a:cubicBezTo>
                  <a:cubicBezTo>
                    <a:pt x="37747" y="292"/>
                    <a:pt x="37713" y="270"/>
                    <a:pt x="37690" y="249"/>
                  </a:cubicBezTo>
                  <a:cubicBezTo>
                    <a:pt x="37612" y="180"/>
                    <a:pt x="37530" y="155"/>
                    <a:pt x="37448" y="155"/>
                  </a:cubicBezTo>
                  <a:cubicBezTo>
                    <a:pt x="37370" y="155"/>
                    <a:pt x="37291" y="177"/>
                    <a:pt x="37214" y="206"/>
                  </a:cubicBezTo>
                  <a:cubicBezTo>
                    <a:pt x="37158" y="227"/>
                    <a:pt x="37105" y="242"/>
                    <a:pt x="37055" y="242"/>
                  </a:cubicBezTo>
                  <a:cubicBezTo>
                    <a:pt x="36992" y="242"/>
                    <a:pt x="36932" y="219"/>
                    <a:pt x="36871" y="159"/>
                  </a:cubicBezTo>
                  <a:cubicBezTo>
                    <a:pt x="36834" y="123"/>
                    <a:pt x="36769" y="113"/>
                    <a:pt x="36716" y="111"/>
                  </a:cubicBezTo>
                  <a:cubicBezTo>
                    <a:pt x="36391" y="111"/>
                    <a:pt x="36065" y="108"/>
                    <a:pt x="35739" y="108"/>
                  </a:cubicBezTo>
                  <a:cubicBezTo>
                    <a:pt x="35434" y="108"/>
                    <a:pt x="35129" y="110"/>
                    <a:pt x="34824" y="119"/>
                  </a:cubicBezTo>
                  <a:cubicBezTo>
                    <a:pt x="34494" y="128"/>
                    <a:pt x="34166" y="193"/>
                    <a:pt x="33836" y="219"/>
                  </a:cubicBezTo>
                  <a:cubicBezTo>
                    <a:pt x="33563" y="240"/>
                    <a:pt x="33563" y="230"/>
                    <a:pt x="33476" y="574"/>
                  </a:cubicBezTo>
                  <a:cubicBezTo>
                    <a:pt x="33534" y="289"/>
                    <a:pt x="33393" y="268"/>
                    <a:pt x="33237" y="264"/>
                  </a:cubicBezTo>
                  <a:cubicBezTo>
                    <a:pt x="33192" y="263"/>
                    <a:pt x="33146" y="255"/>
                    <a:pt x="33100" y="255"/>
                  </a:cubicBezTo>
                  <a:cubicBezTo>
                    <a:pt x="33090" y="255"/>
                    <a:pt x="33080" y="256"/>
                    <a:pt x="33070" y="257"/>
                  </a:cubicBezTo>
                  <a:cubicBezTo>
                    <a:pt x="32598" y="302"/>
                    <a:pt x="32126" y="356"/>
                    <a:pt x="31653" y="393"/>
                  </a:cubicBezTo>
                  <a:cubicBezTo>
                    <a:pt x="31245" y="425"/>
                    <a:pt x="30837" y="437"/>
                    <a:pt x="30429" y="457"/>
                  </a:cubicBezTo>
                  <a:cubicBezTo>
                    <a:pt x="30044" y="478"/>
                    <a:pt x="29659" y="495"/>
                    <a:pt x="29299" y="512"/>
                  </a:cubicBezTo>
                  <a:cubicBezTo>
                    <a:pt x="29155" y="694"/>
                    <a:pt x="29143" y="852"/>
                    <a:pt x="29262" y="1014"/>
                  </a:cubicBezTo>
                  <a:cubicBezTo>
                    <a:pt x="29186" y="973"/>
                    <a:pt x="29109" y="931"/>
                    <a:pt x="29050" y="898"/>
                  </a:cubicBezTo>
                  <a:cubicBezTo>
                    <a:pt x="29038" y="778"/>
                    <a:pt x="29029" y="681"/>
                    <a:pt x="29021" y="571"/>
                  </a:cubicBezTo>
                  <a:cubicBezTo>
                    <a:pt x="28945" y="565"/>
                    <a:pt x="28890" y="562"/>
                    <a:pt x="28836" y="556"/>
                  </a:cubicBezTo>
                  <a:cubicBezTo>
                    <a:pt x="28630" y="534"/>
                    <a:pt x="28425" y="529"/>
                    <a:pt x="28219" y="529"/>
                  </a:cubicBezTo>
                  <a:cubicBezTo>
                    <a:pt x="28043" y="529"/>
                    <a:pt x="27867" y="532"/>
                    <a:pt x="27691" y="532"/>
                  </a:cubicBezTo>
                  <a:cubicBezTo>
                    <a:pt x="27460" y="532"/>
                    <a:pt x="27229" y="526"/>
                    <a:pt x="26997" y="497"/>
                  </a:cubicBezTo>
                  <a:cubicBezTo>
                    <a:pt x="26335" y="413"/>
                    <a:pt x="25684" y="296"/>
                    <a:pt x="25049" y="62"/>
                  </a:cubicBezTo>
                  <a:cubicBezTo>
                    <a:pt x="24938" y="21"/>
                    <a:pt x="24841" y="0"/>
                    <a:pt x="247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6"/>
            <p:cNvSpPr/>
            <p:nvPr/>
          </p:nvSpPr>
          <p:spPr>
            <a:xfrm rot="5400000">
              <a:off x="7826133" y="4145788"/>
              <a:ext cx="1902474" cy="188331"/>
            </a:xfrm>
            <a:custGeom>
              <a:avLst/>
              <a:gdLst/>
              <a:ahLst/>
              <a:cxnLst/>
              <a:rect l="l" t="t" r="r" b="b"/>
              <a:pathLst>
                <a:path w="51610" h="5109" extrusionOk="0">
                  <a:moveTo>
                    <a:pt x="10964" y="4396"/>
                  </a:moveTo>
                  <a:cubicBezTo>
                    <a:pt x="10965" y="4366"/>
                    <a:pt x="10968" y="4337"/>
                    <a:pt x="10969" y="4307"/>
                  </a:cubicBezTo>
                  <a:cubicBezTo>
                    <a:pt x="10919" y="4302"/>
                    <a:pt x="10867" y="4298"/>
                    <a:pt x="10816" y="4294"/>
                  </a:cubicBezTo>
                  <a:cubicBezTo>
                    <a:pt x="10814" y="4314"/>
                    <a:pt x="10811" y="4334"/>
                    <a:pt x="10809" y="4355"/>
                  </a:cubicBezTo>
                  <a:cubicBezTo>
                    <a:pt x="10861" y="4369"/>
                    <a:pt x="10912" y="4382"/>
                    <a:pt x="10964" y="4396"/>
                  </a:cubicBezTo>
                  <a:close/>
                  <a:moveTo>
                    <a:pt x="14916" y="4233"/>
                  </a:moveTo>
                  <a:cubicBezTo>
                    <a:pt x="14966" y="4284"/>
                    <a:pt x="15017" y="4334"/>
                    <a:pt x="15066" y="4385"/>
                  </a:cubicBezTo>
                  <a:cubicBezTo>
                    <a:pt x="15078" y="4370"/>
                    <a:pt x="15090" y="4356"/>
                    <a:pt x="15101" y="4341"/>
                  </a:cubicBezTo>
                  <a:cubicBezTo>
                    <a:pt x="15054" y="4286"/>
                    <a:pt x="15008" y="4232"/>
                    <a:pt x="14960" y="4177"/>
                  </a:cubicBezTo>
                  <a:cubicBezTo>
                    <a:pt x="14946" y="4195"/>
                    <a:pt x="14931" y="4214"/>
                    <a:pt x="14916" y="4233"/>
                  </a:cubicBezTo>
                  <a:close/>
                  <a:moveTo>
                    <a:pt x="14073" y="4185"/>
                  </a:moveTo>
                  <a:cubicBezTo>
                    <a:pt x="14093" y="4203"/>
                    <a:pt x="14166" y="4137"/>
                    <a:pt x="14252" y="4091"/>
                  </a:cubicBezTo>
                  <a:cubicBezTo>
                    <a:pt x="14149" y="4059"/>
                    <a:pt x="14105" y="4046"/>
                    <a:pt x="14029" y="4024"/>
                  </a:cubicBezTo>
                  <a:cubicBezTo>
                    <a:pt x="14208" y="3918"/>
                    <a:pt x="14420" y="4026"/>
                    <a:pt x="14539" y="3753"/>
                  </a:cubicBezTo>
                  <a:cubicBezTo>
                    <a:pt x="14391" y="3801"/>
                    <a:pt x="14281" y="3838"/>
                    <a:pt x="14142" y="3883"/>
                  </a:cubicBezTo>
                  <a:cubicBezTo>
                    <a:pt x="14168" y="3774"/>
                    <a:pt x="14180" y="3719"/>
                    <a:pt x="14199" y="3643"/>
                  </a:cubicBezTo>
                  <a:cubicBezTo>
                    <a:pt x="14016" y="3590"/>
                    <a:pt x="13837" y="3494"/>
                    <a:pt x="13689" y="3732"/>
                  </a:cubicBezTo>
                  <a:cubicBezTo>
                    <a:pt x="13525" y="3698"/>
                    <a:pt x="13395" y="3482"/>
                    <a:pt x="13199" y="3616"/>
                  </a:cubicBezTo>
                  <a:cubicBezTo>
                    <a:pt x="13174" y="3719"/>
                    <a:pt x="13147" y="3830"/>
                    <a:pt x="13108" y="3997"/>
                  </a:cubicBezTo>
                  <a:cubicBezTo>
                    <a:pt x="13232" y="4010"/>
                    <a:pt x="13331" y="4020"/>
                    <a:pt x="13486" y="4034"/>
                  </a:cubicBezTo>
                  <a:cubicBezTo>
                    <a:pt x="13429" y="3937"/>
                    <a:pt x="13401" y="3902"/>
                    <a:pt x="13387" y="3861"/>
                  </a:cubicBezTo>
                  <a:cubicBezTo>
                    <a:pt x="13376" y="3825"/>
                    <a:pt x="13378" y="3782"/>
                    <a:pt x="13374" y="3742"/>
                  </a:cubicBezTo>
                  <a:cubicBezTo>
                    <a:pt x="13477" y="3784"/>
                    <a:pt x="13513" y="3872"/>
                    <a:pt x="13570" y="3925"/>
                  </a:cubicBezTo>
                  <a:cubicBezTo>
                    <a:pt x="13609" y="3961"/>
                    <a:pt x="13681" y="3947"/>
                    <a:pt x="13738" y="3955"/>
                  </a:cubicBezTo>
                  <a:cubicBezTo>
                    <a:pt x="13738" y="3914"/>
                    <a:pt x="13741" y="3873"/>
                    <a:pt x="13742" y="3833"/>
                  </a:cubicBezTo>
                  <a:cubicBezTo>
                    <a:pt x="13851" y="3952"/>
                    <a:pt x="13956" y="4078"/>
                    <a:pt x="14073" y="4185"/>
                  </a:cubicBezTo>
                  <a:close/>
                  <a:moveTo>
                    <a:pt x="13214" y="4155"/>
                  </a:moveTo>
                  <a:cubicBezTo>
                    <a:pt x="13103" y="4096"/>
                    <a:pt x="13012" y="4046"/>
                    <a:pt x="12870" y="3972"/>
                  </a:cubicBezTo>
                  <a:cubicBezTo>
                    <a:pt x="13003" y="4151"/>
                    <a:pt x="13003" y="4151"/>
                    <a:pt x="13214" y="4155"/>
                  </a:cubicBezTo>
                  <a:close/>
                  <a:moveTo>
                    <a:pt x="12118" y="3964"/>
                  </a:moveTo>
                  <a:cubicBezTo>
                    <a:pt x="12347" y="4221"/>
                    <a:pt x="12557" y="4079"/>
                    <a:pt x="12822" y="3896"/>
                  </a:cubicBezTo>
                  <a:cubicBezTo>
                    <a:pt x="12541" y="3832"/>
                    <a:pt x="12293" y="4107"/>
                    <a:pt x="12101" y="3829"/>
                  </a:cubicBezTo>
                  <a:cubicBezTo>
                    <a:pt x="11992" y="3900"/>
                    <a:pt x="11905" y="3958"/>
                    <a:pt x="11813" y="4017"/>
                  </a:cubicBezTo>
                  <a:cubicBezTo>
                    <a:pt x="11957" y="4259"/>
                    <a:pt x="12019" y="4017"/>
                    <a:pt x="12118" y="3964"/>
                  </a:cubicBezTo>
                  <a:close/>
                  <a:moveTo>
                    <a:pt x="10685" y="3981"/>
                  </a:moveTo>
                  <a:cubicBezTo>
                    <a:pt x="10589" y="3918"/>
                    <a:pt x="10520" y="3886"/>
                    <a:pt x="10467" y="3833"/>
                  </a:cubicBezTo>
                  <a:cubicBezTo>
                    <a:pt x="10269" y="3637"/>
                    <a:pt x="10272" y="3633"/>
                    <a:pt x="10101" y="3847"/>
                  </a:cubicBezTo>
                  <a:cubicBezTo>
                    <a:pt x="10095" y="3856"/>
                    <a:pt x="10110" y="3889"/>
                    <a:pt x="10117" y="3916"/>
                  </a:cubicBezTo>
                  <a:cubicBezTo>
                    <a:pt x="10187" y="3896"/>
                    <a:pt x="10258" y="3876"/>
                    <a:pt x="10290" y="3867"/>
                  </a:cubicBezTo>
                  <a:cubicBezTo>
                    <a:pt x="10449" y="3870"/>
                    <a:pt x="10470" y="4194"/>
                    <a:pt x="10685" y="3981"/>
                  </a:cubicBezTo>
                  <a:close/>
                  <a:moveTo>
                    <a:pt x="12714" y="3719"/>
                  </a:moveTo>
                  <a:cubicBezTo>
                    <a:pt x="12859" y="3766"/>
                    <a:pt x="12932" y="3790"/>
                    <a:pt x="13032" y="3823"/>
                  </a:cubicBezTo>
                  <a:cubicBezTo>
                    <a:pt x="13003" y="3713"/>
                    <a:pt x="12984" y="3640"/>
                    <a:pt x="12960" y="3550"/>
                  </a:cubicBezTo>
                  <a:cubicBezTo>
                    <a:pt x="12888" y="3599"/>
                    <a:pt x="12834" y="3637"/>
                    <a:pt x="12714" y="3719"/>
                  </a:cubicBezTo>
                  <a:close/>
                  <a:moveTo>
                    <a:pt x="12024" y="3636"/>
                  </a:moveTo>
                  <a:cubicBezTo>
                    <a:pt x="12081" y="3530"/>
                    <a:pt x="12143" y="3445"/>
                    <a:pt x="12168" y="3348"/>
                  </a:cubicBezTo>
                  <a:cubicBezTo>
                    <a:pt x="12176" y="3315"/>
                    <a:pt x="12090" y="3248"/>
                    <a:pt x="12048" y="3196"/>
                  </a:cubicBezTo>
                  <a:cubicBezTo>
                    <a:pt x="12037" y="3213"/>
                    <a:pt x="12027" y="3228"/>
                    <a:pt x="12016" y="3244"/>
                  </a:cubicBezTo>
                  <a:cubicBezTo>
                    <a:pt x="12034" y="3304"/>
                    <a:pt x="12076" y="3371"/>
                    <a:pt x="12063" y="3419"/>
                  </a:cubicBezTo>
                  <a:cubicBezTo>
                    <a:pt x="12049" y="3475"/>
                    <a:pt x="11903" y="3459"/>
                    <a:pt x="12024" y="3636"/>
                  </a:cubicBezTo>
                  <a:close/>
                  <a:moveTo>
                    <a:pt x="13181" y="3085"/>
                  </a:moveTo>
                  <a:cubicBezTo>
                    <a:pt x="13099" y="3180"/>
                    <a:pt x="13028" y="3259"/>
                    <a:pt x="12963" y="3334"/>
                  </a:cubicBezTo>
                  <a:cubicBezTo>
                    <a:pt x="13119" y="3407"/>
                    <a:pt x="13283" y="3483"/>
                    <a:pt x="13464" y="3307"/>
                  </a:cubicBezTo>
                  <a:cubicBezTo>
                    <a:pt x="13361" y="3227"/>
                    <a:pt x="13265" y="3150"/>
                    <a:pt x="13181" y="3085"/>
                  </a:cubicBezTo>
                  <a:close/>
                  <a:moveTo>
                    <a:pt x="17973" y="3313"/>
                  </a:moveTo>
                  <a:cubicBezTo>
                    <a:pt x="18058" y="3350"/>
                    <a:pt x="18142" y="3388"/>
                    <a:pt x="18231" y="3427"/>
                  </a:cubicBezTo>
                  <a:cubicBezTo>
                    <a:pt x="18257" y="3367"/>
                    <a:pt x="18279" y="3316"/>
                    <a:pt x="18300" y="3267"/>
                  </a:cubicBezTo>
                  <a:cubicBezTo>
                    <a:pt x="18372" y="3290"/>
                    <a:pt x="18439" y="3311"/>
                    <a:pt x="18538" y="3342"/>
                  </a:cubicBezTo>
                  <a:cubicBezTo>
                    <a:pt x="18480" y="3189"/>
                    <a:pt x="18442" y="3089"/>
                    <a:pt x="18405" y="2992"/>
                  </a:cubicBezTo>
                  <a:cubicBezTo>
                    <a:pt x="18329" y="3006"/>
                    <a:pt x="18259" y="3031"/>
                    <a:pt x="18191" y="3030"/>
                  </a:cubicBezTo>
                  <a:cubicBezTo>
                    <a:pt x="17976" y="3027"/>
                    <a:pt x="17976" y="3023"/>
                    <a:pt x="17973" y="3313"/>
                  </a:cubicBezTo>
                  <a:close/>
                  <a:moveTo>
                    <a:pt x="18754" y="3093"/>
                  </a:moveTo>
                  <a:cubicBezTo>
                    <a:pt x="18921" y="3027"/>
                    <a:pt x="19069" y="2966"/>
                    <a:pt x="19231" y="2902"/>
                  </a:cubicBezTo>
                  <a:cubicBezTo>
                    <a:pt x="19136" y="2673"/>
                    <a:pt x="18978" y="2705"/>
                    <a:pt x="18867" y="2772"/>
                  </a:cubicBezTo>
                  <a:cubicBezTo>
                    <a:pt x="18802" y="2811"/>
                    <a:pt x="18626" y="2902"/>
                    <a:pt x="18754" y="3093"/>
                  </a:cubicBezTo>
                  <a:close/>
                  <a:moveTo>
                    <a:pt x="19507" y="2688"/>
                  </a:moveTo>
                  <a:cubicBezTo>
                    <a:pt x="19456" y="2705"/>
                    <a:pt x="19402" y="2721"/>
                    <a:pt x="19351" y="2738"/>
                  </a:cubicBezTo>
                  <a:cubicBezTo>
                    <a:pt x="19354" y="2753"/>
                    <a:pt x="19358" y="2768"/>
                    <a:pt x="19362" y="2783"/>
                  </a:cubicBezTo>
                  <a:cubicBezTo>
                    <a:pt x="19414" y="2766"/>
                    <a:pt x="19466" y="2748"/>
                    <a:pt x="19517" y="2731"/>
                  </a:cubicBezTo>
                  <a:cubicBezTo>
                    <a:pt x="19515" y="2718"/>
                    <a:pt x="19511" y="2702"/>
                    <a:pt x="19507" y="2688"/>
                  </a:cubicBezTo>
                  <a:close/>
                  <a:moveTo>
                    <a:pt x="14552" y="3276"/>
                  </a:moveTo>
                  <a:cubicBezTo>
                    <a:pt x="14520" y="3248"/>
                    <a:pt x="14487" y="3223"/>
                    <a:pt x="14418" y="3165"/>
                  </a:cubicBezTo>
                  <a:cubicBezTo>
                    <a:pt x="14449" y="3241"/>
                    <a:pt x="14454" y="3275"/>
                    <a:pt x="14467" y="3277"/>
                  </a:cubicBezTo>
                  <a:cubicBezTo>
                    <a:pt x="14494" y="3285"/>
                    <a:pt x="14524" y="3277"/>
                    <a:pt x="14552" y="3276"/>
                  </a:cubicBezTo>
                  <a:close/>
                  <a:moveTo>
                    <a:pt x="16899" y="3448"/>
                  </a:moveTo>
                  <a:cubicBezTo>
                    <a:pt x="17006" y="3431"/>
                    <a:pt x="17074" y="3420"/>
                    <a:pt x="17143" y="3410"/>
                  </a:cubicBezTo>
                  <a:cubicBezTo>
                    <a:pt x="17146" y="3390"/>
                    <a:pt x="17150" y="3368"/>
                    <a:pt x="17154" y="3348"/>
                  </a:cubicBezTo>
                  <a:cubicBezTo>
                    <a:pt x="17097" y="3316"/>
                    <a:pt x="17042" y="3270"/>
                    <a:pt x="16981" y="3262"/>
                  </a:cubicBezTo>
                  <a:cubicBezTo>
                    <a:pt x="16962" y="3259"/>
                    <a:pt x="16934" y="3364"/>
                    <a:pt x="16899" y="3448"/>
                  </a:cubicBezTo>
                  <a:close/>
                  <a:moveTo>
                    <a:pt x="14523" y="3532"/>
                  </a:moveTo>
                  <a:cubicBezTo>
                    <a:pt x="14583" y="3638"/>
                    <a:pt x="14639" y="3738"/>
                    <a:pt x="14712" y="3865"/>
                  </a:cubicBezTo>
                  <a:cubicBezTo>
                    <a:pt x="14808" y="3786"/>
                    <a:pt x="14902" y="3712"/>
                    <a:pt x="15049" y="3592"/>
                  </a:cubicBezTo>
                  <a:cubicBezTo>
                    <a:pt x="14818" y="3566"/>
                    <a:pt x="14667" y="3549"/>
                    <a:pt x="14523" y="3532"/>
                  </a:cubicBezTo>
                  <a:close/>
                  <a:moveTo>
                    <a:pt x="16964" y="3664"/>
                  </a:moveTo>
                  <a:cubicBezTo>
                    <a:pt x="16959" y="3676"/>
                    <a:pt x="16956" y="3690"/>
                    <a:pt x="16952" y="3704"/>
                  </a:cubicBezTo>
                  <a:cubicBezTo>
                    <a:pt x="16997" y="3732"/>
                    <a:pt x="17043" y="3758"/>
                    <a:pt x="17090" y="3786"/>
                  </a:cubicBezTo>
                  <a:cubicBezTo>
                    <a:pt x="17098" y="3758"/>
                    <a:pt x="17107" y="3731"/>
                    <a:pt x="17116" y="3703"/>
                  </a:cubicBezTo>
                  <a:cubicBezTo>
                    <a:pt x="17066" y="3689"/>
                    <a:pt x="17015" y="3676"/>
                    <a:pt x="16964" y="3664"/>
                  </a:cubicBezTo>
                  <a:close/>
                  <a:moveTo>
                    <a:pt x="958" y="2489"/>
                  </a:moveTo>
                  <a:cubicBezTo>
                    <a:pt x="1080" y="2499"/>
                    <a:pt x="1201" y="2519"/>
                    <a:pt x="1323" y="2519"/>
                  </a:cubicBezTo>
                  <a:cubicBezTo>
                    <a:pt x="1445" y="2519"/>
                    <a:pt x="1566" y="2498"/>
                    <a:pt x="1714" y="2484"/>
                  </a:cubicBezTo>
                  <a:cubicBezTo>
                    <a:pt x="1769" y="2411"/>
                    <a:pt x="1845" y="2312"/>
                    <a:pt x="1921" y="2214"/>
                  </a:cubicBezTo>
                  <a:cubicBezTo>
                    <a:pt x="1571" y="2423"/>
                    <a:pt x="1211" y="2335"/>
                    <a:pt x="813" y="2303"/>
                  </a:cubicBezTo>
                  <a:cubicBezTo>
                    <a:pt x="861" y="2399"/>
                    <a:pt x="881" y="2436"/>
                    <a:pt x="899" y="2474"/>
                  </a:cubicBezTo>
                  <a:cubicBezTo>
                    <a:pt x="878" y="2523"/>
                    <a:pt x="856" y="2572"/>
                    <a:pt x="833" y="2622"/>
                  </a:cubicBezTo>
                  <a:cubicBezTo>
                    <a:pt x="880" y="2634"/>
                    <a:pt x="927" y="2647"/>
                    <a:pt x="974" y="2658"/>
                  </a:cubicBezTo>
                  <a:cubicBezTo>
                    <a:pt x="968" y="2603"/>
                    <a:pt x="963" y="2546"/>
                    <a:pt x="958" y="2489"/>
                  </a:cubicBezTo>
                  <a:close/>
                  <a:moveTo>
                    <a:pt x="1092" y="1947"/>
                  </a:moveTo>
                  <a:cubicBezTo>
                    <a:pt x="979" y="1915"/>
                    <a:pt x="902" y="1894"/>
                    <a:pt x="823" y="1872"/>
                  </a:cubicBezTo>
                  <a:cubicBezTo>
                    <a:pt x="885" y="1984"/>
                    <a:pt x="947" y="2094"/>
                    <a:pt x="1092" y="1947"/>
                  </a:cubicBezTo>
                  <a:close/>
                  <a:moveTo>
                    <a:pt x="4250" y="1434"/>
                  </a:moveTo>
                  <a:cubicBezTo>
                    <a:pt x="4407" y="1401"/>
                    <a:pt x="4521" y="1377"/>
                    <a:pt x="4634" y="1353"/>
                  </a:cubicBezTo>
                  <a:cubicBezTo>
                    <a:pt x="4636" y="1327"/>
                    <a:pt x="4638" y="1299"/>
                    <a:pt x="4641" y="1271"/>
                  </a:cubicBezTo>
                  <a:cubicBezTo>
                    <a:pt x="4541" y="1243"/>
                    <a:pt x="4441" y="1216"/>
                    <a:pt x="4345" y="1188"/>
                  </a:cubicBezTo>
                  <a:cubicBezTo>
                    <a:pt x="4311" y="1276"/>
                    <a:pt x="4289" y="1332"/>
                    <a:pt x="4250" y="1434"/>
                  </a:cubicBezTo>
                  <a:close/>
                  <a:moveTo>
                    <a:pt x="20405" y="2517"/>
                  </a:moveTo>
                  <a:cubicBezTo>
                    <a:pt x="20409" y="2520"/>
                    <a:pt x="20413" y="2528"/>
                    <a:pt x="20417" y="2532"/>
                  </a:cubicBezTo>
                  <a:cubicBezTo>
                    <a:pt x="20418" y="2528"/>
                    <a:pt x="20418" y="2537"/>
                    <a:pt x="20419" y="2534"/>
                  </a:cubicBezTo>
                  <a:cubicBezTo>
                    <a:pt x="20556" y="2538"/>
                    <a:pt x="20676" y="2539"/>
                    <a:pt x="20688" y="2323"/>
                  </a:cubicBezTo>
                  <a:cubicBezTo>
                    <a:pt x="20475" y="2303"/>
                    <a:pt x="20471" y="2182"/>
                    <a:pt x="20419" y="2604"/>
                  </a:cubicBezTo>
                  <a:lnTo>
                    <a:pt x="20408" y="2604"/>
                  </a:lnTo>
                  <a:cubicBezTo>
                    <a:pt x="20408" y="2604"/>
                    <a:pt x="20407" y="2557"/>
                    <a:pt x="20405" y="2558"/>
                  </a:cubicBezTo>
                  <a:cubicBezTo>
                    <a:pt x="20258" y="2423"/>
                    <a:pt x="20098" y="2383"/>
                    <a:pt x="19920" y="2456"/>
                  </a:cubicBezTo>
                  <a:cubicBezTo>
                    <a:pt x="20105" y="2676"/>
                    <a:pt x="20105" y="2682"/>
                    <a:pt x="20405" y="2517"/>
                  </a:cubicBezTo>
                  <a:close/>
                  <a:moveTo>
                    <a:pt x="18930" y="2526"/>
                  </a:moveTo>
                  <a:cubicBezTo>
                    <a:pt x="18984" y="2467"/>
                    <a:pt x="19039" y="2409"/>
                    <a:pt x="19098" y="2346"/>
                  </a:cubicBezTo>
                  <a:cubicBezTo>
                    <a:pt x="19010" y="2240"/>
                    <a:pt x="18933" y="2195"/>
                    <a:pt x="18866" y="2292"/>
                  </a:cubicBezTo>
                  <a:cubicBezTo>
                    <a:pt x="18838" y="2331"/>
                    <a:pt x="18861" y="2421"/>
                    <a:pt x="18861" y="2488"/>
                  </a:cubicBezTo>
                  <a:cubicBezTo>
                    <a:pt x="18883" y="2500"/>
                    <a:pt x="18907" y="2513"/>
                    <a:pt x="18930" y="2526"/>
                  </a:cubicBezTo>
                  <a:close/>
                  <a:moveTo>
                    <a:pt x="21926" y="2239"/>
                  </a:moveTo>
                  <a:cubicBezTo>
                    <a:pt x="21799" y="2195"/>
                    <a:pt x="21670" y="2149"/>
                    <a:pt x="21541" y="2104"/>
                  </a:cubicBezTo>
                  <a:cubicBezTo>
                    <a:pt x="21843" y="2421"/>
                    <a:pt x="21851" y="2422"/>
                    <a:pt x="21926" y="2239"/>
                  </a:cubicBezTo>
                  <a:close/>
                  <a:moveTo>
                    <a:pt x="20438" y="1891"/>
                  </a:moveTo>
                  <a:cubicBezTo>
                    <a:pt x="20227" y="1941"/>
                    <a:pt x="20054" y="1982"/>
                    <a:pt x="19812" y="2039"/>
                  </a:cubicBezTo>
                  <a:cubicBezTo>
                    <a:pt x="20085" y="2154"/>
                    <a:pt x="20256" y="2105"/>
                    <a:pt x="20438" y="1891"/>
                  </a:cubicBezTo>
                  <a:close/>
                  <a:moveTo>
                    <a:pt x="22351" y="1982"/>
                  </a:moveTo>
                  <a:cubicBezTo>
                    <a:pt x="22453" y="1923"/>
                    <a:pt x="22535" y="1876"/>
                    <a:pt x="22616" y="1830"/>
                  </a:cubicBezTo>
                  <a:cubicBezTo>
                    <a:pt x="22712" y="1856"/>
                    <a:pt x="22809" y="1883"/>
                    <a:pt x="22905" y="1909"/>
                  </a:cubicBezTo>
                  <a:cubicBezTo>
                    <a:pt x="22907" y="1914"/>
                    <a:pt x="22909" y="1918"/>
                    <a:pt x="22909" y="1924"/>
                  </a:cubicBezTo>
                  <a:cubicBezTo>
                    <a:pt x="22912" y="1919"/>
                    <a:pt x="22914" y="1917"/>
                    <a:pt x="22915" y="1912"/>
                  </a:cubicBezTo>
                  <a:cubicBezTo>
                    <a:pt x="22917" y="1913"/>
                    <a:pt x="22917" y="1913"/>
                    <a:pt x="22918" y="1913"/>
                  </a:cubicBezTo>
                  <a:cubicBezTo>
                    <a:pt x="22941" y="1938"/>
                    <a:pt x="22962" y="1965"/>
                    <a:pt x="22985" y="1990"/>
                  </a:cubicBezTo>
                  <a:cubicBezTo>
                    <a:pt x="23063" y="1864"/>
                    <a:pt x="23181" y="1886"/>
                    <a:pt x="23291" y="1860"/>
                  </a:cubicBezTo>
                  <a:cubicBezTo>
                    <a:pt x="23442" y="1822"/>
                    <a:pt x="23483" y="1701"/>
                    <a:pt x="23398" y="1542"/>
                  </a:cubicBezTo>
                  <a:cubicBezTo>
                    <a:pt x="23216" y="1649"/>
                    <a:pt x="23015" y="1693"/>
                    <a:pt x="22915" y="1912"/>
                  </a:cubicBezTo>
                  <a:cubicBezTo>
                    <a:pt x="22913" y="1912"/>
                    <a:pt x="22909" y="1910"/>
                    <a:pt x="22905" y="1909"/>
                  </a:cubicBezTo>
                  <a:cubicBezTo>
                    <a:pt x="22872" y="1759"/>
                    <a:pt x="22761" y="1765"/>
                    <a:pt x="22660" y="1750"/>
                  </a:cubicBezTo>
                  <a:cubicBezTo>
                    <a:pt x="22734" y="1682"/>
                    <a:pt x="22807" y="1612"/>
                    <a:pt x="22891" y="1531"/>
                  </a:cubicBezTo>
                  <a:cubicBezTo>
                    <a:pt x="22803" y="1509"/>
                    <a:pt x="22723" y="1487"/>
                    <a:pt x="22640" y="1466"/>
                  </a:cubicBezTo>
                  <a:cubicBezTo>
                    <a:pt x="22549" y="1634"/>
                    <a:pt x="22361" y="1721"/>
                    <a:pt x="22351" y="1982"/>
                  </a:cubicBezTo>
                  <a:close/>
                  <a:moveTo>
                    <a:pt x="23389" y="2010"/>
                  </a:moveTo>
                  <a:cubicBezTo>
                    <a:pt x="23364" y="2009"/>
                    <a:pt x="23339" y="2047"/>
                    <a:pt x="23298" y="2077"/>
                  </a:cubicBezTo>
                  <a:cubicBezTo>
                    <a:pt x="23336" y="2116"/>
                    <a:pt x="23366" y="2145"/>
                    <a:pt x="23409" y="2190"/>
                  </a:cubicBezTo>
                  <a:cubicBezTo>
                    <a:pt x="23361" y="2294"/>
                    <a:pt x="23321" y="2383"/>
                    <a:pt x="23289" y="2451"/>
                  </a:cubicBezTo>
                  <a:cubicBezTo>
                    <a:pt x="23491" y="2519"/>
                    <a:pt x="23665" y="2579"/>
                    <a:pt x="23836" y="2637"/>
                  </a:cubicBezTo>
                  <a:cubicBezTo>
                    <a:pt x="23781" y="2504"/>
                    <a:pt x="23757" y="2354"/>
                    <a:pt x="23613" y="2384"/>
                  </a:cubicBezTo>
                  <a:cubicBezTo>
                    <a:pt x="23671" y="2253"/>
                    <a:pt x="23596" y="2149"/>
                    <a:pt x="23547" y="2053"/>
                  </a:cubicBezTo>
                  <a:cubicBezTo>
                    <a:pt x="23528" y="2014"/>
                    <a:pt x="23443" y="2013"/>
                    <a:pt x="23389" y="2010"/>
                  </a:cubicBezTo>
                  <a:close/>
                  <a:moveTo>
                    <a:pt x="24123" y="2240"/>
                  </a:moveTo>
                  <a:cubicBezTo>
                    <a:pt x="24099" y="2279"/>
                    <a:pt x="24084" y="2327"/>
                    <a:pt x="24066" y="2373"/>
                  </a:cubicBezTo>
                  <a:cubicBezTo>
                    <a:pt x="24085" y="2387"/>
                    <a:pt x="24104" y="2400"/>
                    <a:pt x="24123" y="2414"/>
                  </a:cubicBezTo>
                  <a:cubicBezTo>
                    <a:pt x="24148" y="2369"/>
                    <a:pt x="24175" y="2323"/>
                    <a:pt x="24200" y="2278"/>
                  </a:cubicBezTo>
                  <a:cubicBezTo>
                    <a:pt x="24174" y="2264"/>
                    <a:pt x="24127" y="2234"/>
                    <a:pt x="24123" y="2240"/>
                  </a:cubicBezTo>
                  <a:close/>
                  <a:moveTo>
                    <a:pt x="40268" y="2284"/>
                  </a:moveTo>
                  <a:cubicBezTo>
                    <a:pt x="40094" y="2330"/>
                    <a:pt x="39975" y="2361"/>
                    <a:pt x="39788" y="2411"/>
                  </a:cubicBezTo>
                  <a:cubicBezTo>
                    <a:pt x="40109" y="2480"/>
                    <a:pt x="40109" y="2480"/>
                    <a:pt x="40268" y="2284"/>
                  </a:cubicBezTo>
                  <a:close/>
                  <a:moveTo>
                    <a:pt x="40791" y="2337"/>
                  </a:moveTo>
                  <a:cubicBezTo>
                    <a:pt x="40826" y="2352"/>
                    <a:pt x="40869" y="2345"/>
                    <a:pt x="40950" y="2350"/>
                  </a:cubicBezTo>
                  <a:cubicBezTo>
                    <a:pt x="40890" y="2283"/>
                    <a:pt x="40869" y="2245"/>
                    <a:pt x="40842" y="2234"/>
                  </a:cubicBezTo>
                  <a:cubicBezTo>
                    <a:pt x="40806" y="2217"/>
                    <a:pt x="40765" y="2221"/>
                    <a:pt x="40671" y="2210"/>
                  </a:cubicBezTo>
                  <a:cubicBezTo>
                    <a:pt x="40737" y="2282"/>
                    <a:pt x="40759" y="2322"/>
                    <a:pt x="40791" y="2337"/>
                  </a:cubicBezTo>
                  <a:close/>
                  <a:moveTo>
                    <a:pt x="39551" y="1919"/>
                  </a:moveTo>
                  <a:cubicBezTo>
                    <a:pt x="39605" y="1908"/>
                    <a:pt x="39661" y="1898"/>
                    <a:pt x="39715" y="1883"/>
                  </a:cubicBezTo>
                  <a:cubicBezTo>
                    <a:pt x="39716" y="1883"/>
                    <a:pt x="39710" y="1821"/>
                    <a:pt x="39706" y="1819"/>
                  </a:cubicBezTo>
                  <a:cubicBezTo>
                    <a:pt x="39648" y="1816"/>
                    <a:pt x="39590" y="1817"/>
                    <a:pt x="39532" y="1817"/>
                  </a:cubicBezTo>
                  <a:cubicBezTo>
                    <a:pt x="39538" y="1851"/>
                    <a:pt x="39544" y="1885"/>
                    <a:pt x="39551" y="1919"/>
                  </a:cubicBezTo>
                  <a:close/>
                  <a:moveTo>
                    <a:pt x="42111" y="1626"/>
                  </a:moveTo>
                  <a:cubicBezTo>
                    <a:pt x="42034" y="1591"/>
                    <a:pt x="41980" y="1566"/>
                    <a:pt x="41918" y="1536"/>
                  </a:cubicBezTo>
                  <a:cubicBezTo>
                    <a:pt x="41918" y="1745"/>
                    <a:pt x="41970" y="1787"/>
                    <a:pt x="42111" y="1626"/>
                  </a:cubicBezTo>
                  <a:close/>
                  <a:moveTo>
                    <a:pt x="42925" y="1486"/>
                  </a:moveTo>
                  <a:cubicBezTo>
                    <a:pt x="42965" y="1525"/>
                    <a:pt x="42995" y="1554"/>
                    <a:pt x="43065" y="1621"/>
                  </a:cubicBezTo>
                  <a:cubicBezTo>
                    <a:pt x="42968" y="1638"/>
                    <a:pt x="42918" y="1645"/>
                    <a:pt x="42869" y="1654"/>
                  </a:cubicBezTo>
                  <a:cubicBezTo>
                    <a:pt x="42870" y="1674"/>
                    <a:pt x="42870" y="1696"/>
                    <a:pt x="42872" y="1717"/>
                  </a:cubicBezTo>
                  <a:lnTo>
                    <a:pt x="43199" y="1717"/>
                  </a:lnTo>
                  <a:cubicBezTo>
                    <a:pt x="43127" y="1620"/>
                    <a:pt x="43067" y="1534"/>
                    <a:pt x="43000" y="1453"/>
                  </a:cubicBezTo>
                  <a:cubicBezTo>
                    <a:pt x="42994" y="1444"/>
                    <a:pt x="42955" y="1472"/>
                    <a:pt x="42925" y="1486"/>
                  </a:cubicBezTo>
                  <a:close/>
                  <a:moveTo>
                    <a:pt x="42724" y="1435"/>
                  </a:moveTo>
                  <a:cubicBezTo>
                    <a:pt x="42813" y="1396"/>
                    <a:pt x="42879" y="1367"/>
                    <a:pt x="42975" y="1325"/>
                  </a:cubicBezTo>
                  <a:cubicBezTo>
                    <a:pt x="42854" y="1289"/>
                    <a:pt x="42769" y="1257"/>
                    <a:pt x="42724" y="1435"/>
                  </a:cubicBezTo>
                  <a:close/>
                  <a:moveTo>
                    <a:pt x="43526" y="1760"/>
                  </a:moveTo>
                  <a:lnTo>
                    <a:pt x="43957" y="1760"/>
                  </a:lnTo>
                  <a:cubicBezTo>
                    <a:pt x="43814" y="1549"/>
                    <a:pt x="43694" y="1549"/>
                    <a:pt x="43526" y="1760"/>
                  </a:cubicBezTo>
                  <a:close/>
                  <a:moveTo>
                    <a:pt x="42215" y="847"/>
                  </a:moveTo>
                  <a:cubicBezTo>
                    <a:pt x="42350" y="813"/>
                    <a:pt x="42446" y="789"/>
                    <a:pt x="42597" y="751"/>
                  </a:cubicBezTo>
                  <a:cubicBezTo>
                    <a:pt x="42369" y="655"/>
                    <a:pt x="42369" y="655"/>
                    <a:pt x="42215" y="847"/>
                  </a:cubicBezTo>
                  <a:close/>
                  <a:moveTo>
                    <a:pt x="50501" y="3507"/>
                  </a:moveTo>
                  <a:cubicBezTo>
                    <a:pt x="50446" y="3534"/>
                    <a:pt x="50390" y="3563"/>
                    <a:pt x="50335" y="3590"/>
                  </a:cubicBezTo>
                  <a:cubicBezTo>
                    <a:pt x="50341" y="3611"/>
                    <a:pt x="50347" y="3631"/>
                    <a:pt x="50354" y="3651"/>
                  </a:cubicBezTo>
                  <a:cubicBezTo>
                    <a:pt x="50412" y="3630"/>
                    <a:pt x="50468" y="3607"/>
                    <a:pt x="50527" y="3585"/>
                  </a:cubicBezTo>
                  <a:cubicBezTo>
                    <a:pt x="50518" y="3559"/>
                    <a:pt x="50510" y="3532"/>
                    <a:pt x="50501" y="3507"/>
                  </a:cubicBezTo>
                  <a:close/>
                  <a:moveTo>
                    <a:pt x="39853" y="2700"/>
                  </a:moveTo>
                  <a:cubicBezTo>
                    <a:pt x="39851" y="2718"/>
                    <a:pt x="39850" y="2734"/>
                    <a:pt x="39850" y="2752"/>
                  </a:cubicBezTo>
                  <a:cubicBezTo>
                    <a:pt x="39899" y="2762"/>
                    <a:pt x="39950" y="2771"/>
                    <a:pt x="39999" y="2779"/>
                  </a:cubicBezTo>
                  <a:cubicBezTo>
                    <a:pt x="40000" y="2753"/>
                    <a:pt x="40000" y="2726"/>
                    <a:pt x="40000" y="2700"/>
                  </a:cubicBezTo>
                  <a:close/>
                  <a:moveTo>
                    <a:pt x="34161" y="2863"/>
                  </a:moveTo>
                  <a:cubicBezTo>
                    <a:pt x="34145" y="2894"/>
                    <a:pt x="34131" y="2925"/>
                    <a:pt x="34118" y="2955"/>
                  </a:cubicBezTo>
                  <a:cubicBezTo>
                    <a:pt x="34177" y="2983"/>
                    <a:pt x="34238" y="3011"/>
                    <a:pt x="34298" y="3038"/>
                  </a:cubicBezTo>
                  <a:cubicBezTo>
                    <a:pt x="34306" y="3018"/>
                    <a:pt x="34312" y="2998"/>
                    <a:pt x="34320" y="2979"/>
                  </a:cubicBezTo>
                  <a:cubicBezTo>
                    <a:pt x="34267" y="2940"/>
                    <a:pt x="34214" y="2902"/>
                    <a:pt x="34161" y="2863"/>
                  </a:cubicBezTo>
                  <a:close/>
                  <a:moveTo>
                    <a:pt x="13191" y="5077"/>
                  </a:moveTo>
                  <a:cubicBezTo>
                    <a:pt x="12970" y="4884"/>
                    <a:pt x="12720" y="4995"/>
                    <a:pt x="12484" y="4966"/>
                  </a:cubicBezTo>
                  <a:cubicBezTo>
                    <a:pt x="12308" y="4945"/>
                    <a:pt x="12136" y="4950"/>
                    <a:pt x="11980" y="4812"/>
                  </a:cubicBezTo>
                  <a:cubicBezTo>
                    <a:pt x="11908" y="4749"/>
                    <a:pt x="11783" y="4735"/>
                    <a:pt x="11688" y="4751"/>
                  </a:cubicBezTo>
                  <a:cubicBezTo>
                    <a:pt x="11485" y="4788"/>
                    <a:pt x="11344" y="4566"/>
                    <a:pt x="11144" y="4593"/>
                  </a:cubicBezTo>
                  <a:cubicBezTo>
                    <a:pt x="11074" y="4604"/>
                    <a:pt x="10996" y="4545"/>
                    <a:pt x="10923" y="4518"/>
                  </a:cubicBezTo>
                  <a:cubicBezTo>
                    <a:pt x="10618" y="4405"/>
                    <a:pt x="10311" y="4302"/>
                    <a:pt x="10011" y="4178"/>
                  </a:cubicBezTo>
                  <a:cubicBezTo>
                    <a:pt x="9820" y="4099"/>
                    <a:pt x="9600" y="4040"/>
                    <a:pt x="9462" y="3886"/>
                  </a:cubicBezTo>
                  <a:cubicBezTo>
                    <a:pt x="9287" y="3686"/>
                    <a:pt x="9068" y="3705"/>
                    <a:pt x="8877" y="3601"/>
                  </a:cubicBezTo>
                  <a:cubicBezTo>
                    <a:pt x="8687" y="3496"/>
                    <a:pt x="8481" y="3427"/>
                    <a:pt x="8281" y="3344"/>
                  </a:cubicBezTo>
                  <a:cubicBezTo>
                    <a:pt x="8261" y="3335"/>
                    <a:pt x="8234" y="3342"/>
                    <a:pt x="8218" y="3329"/>
                  </a:cubicBezTo>
                  <a:cubicBezTo>
                    <a:pt x="7845" y="3031"/>
                    <a:pt x="7396" y="3094"/>
                    <a:pt x="6985" y="2973"/>
                  </a:cubicBezTo>
                  <a:cubicBezTo>
                    <a:pt x="6585" y="2854"/>
                    <a:pt x="6167" y="2824"/>
                    <a:pt x="5760" y="2739"/>
                  </a:cubicBezTo>
                  <a:cubicBezTo>
                    <a:pt x="5136" y="2610"/>
                    <a:pt x="4508" y="2663"/>
                    <a:pt x="3881" y="2659"/>
                  </a:cubicBezTo>
                  <a:cubicBezTo>
                    <a:pt x="3670" y="2657"/>
                    <a:pt x="3460" y="2706"/>
                    <a:pt x="3250" y="2747"/>
                  </a:cubicBezTo>
                  <a:cubicBezTo>
                    <a:pt x="2717" y="2849"/>
                    <a:pt x="2186" y="2950"/>
                    <a:pt x="1658" y="3074"/>
                  </a:cubicBezTo>
                  <a:cubicBezTo>
                    <a:pt x="1484" y="3115"/>
                    <a:pt x="1325" y="3295"/>
                    <a:pt x="1158" y="3291"/>
                  </a:cubicBezTo>
                  <a:cubicBezTo>
                    <a:pt x="963" y="3286"/>
                    <a:pt x="857" y="3448"/>
                    <a:pt x="693" y="3484"/>
                  </a:cubicBezTo>
                  <a:cubicBezTo>
                    <a:pt x="533" y="3520"/>
                    <a:pt x="390" y="3565"/>
                    <a:pt x="232" y="3618"/>
                  </a:cubicBezTo>
                  <a:cubicBezTo>
                    <a:pt x="195" y="3631"/>
                    <a:pt x="137" y="3693"/>
                    <a:pt x="137" y="3781"/>
                  </a:cubicBezTo>
                  <a:lnTo>
                    <a:pt x="137" y="3090"/>
                  </a:lnTo>
                  <a:cubicBezTo>
                    <a:pt x="137" y="3078"/>
                    <a:pt x="260" y="3070"/>
                    <a:pt x="327" y="3061"/>
                  </a:cubicBezTo>
                  <a:cubicBezTo>
                    <a:pt x="329" y="3042"/>
                    <a:pt x="295" y="3025"/>
                    <a:pt x="298" y="3006"/>
                  </a:cubicBezTo>
                  <a:cubicBezTo>
                    <a:pt x="230" y="2983"/>
                    <a:pt x="161" y="2959"/>
                    <a:pt x="24" y="2912"/>
                  </a:cubicBezTo>
                  <a:cubicBezTo>
                    <a:pt x="164" y="2849"/>
                    <a:pt x="237" y="2816"/>
                    <a:pt x="352" y="2764"/>
                  </a:cubicBezTo>
                  <a:cubicBezTo>
                    <a:pt x="259" y="2740"/>
                    <a:pt x="208" y="2728"/>
                    <a:pt x="144" y="2711"/>
                  </a:cubicBezTo>
                  <a:cubicBezTo>
                    <a:pt x="104" y="2611"/>
                    <a:pt x="285" y="2417"/>
                    <a:pt x="64" y="2378"/>
                  </a:cubicBezTo>
                  <a:cubicBezTo>
                    <a:pt x="41" y="2217"/>
                    <a:pt x="2" y="2057"/>
                    <a:pt x="2" y="1896"/>
                  </a:cubicBezTo>
                  <a:cubicBezTo>
                    <a:pt x="1" y="1659"/>
                    <a:pt x="27" y="1421"/>
                    <a:pt x="44" y="1159"/>
                  </a:cubicBezTo>
                  <a:cubicBezTo>
                    <a:pt x="313" y="1144"/>
                    <a:pt x="428" y="880"/>
                    <a:pt x="566" y="632"/>
                  </a:cubicBezTo>
                  <a:cubicBezTo>
                    <a:pt x="713" y="853"/>
                    <a:pt x="528" y="955"/>
                    <a:pt x="463" y="1097"/>
                  </a:cubicBezTo>
                  <a:cubicBezTo>
                    <a:pt x="620" y="1183"/>
                    <a:pt x="726" y="1270"/>
                    <a:pt x="883" y="1108"/>
                  </a:cubicBezTo>
                  <a:cubicBezTo>
                    <a:pt x="979" y="1008"/>
                    <a:pt x="1138" y="978"/>
                    <a:pt x="1301" y="1024"/>
                  </a:cubicBezTo>
                  <a:cubicBezTo>
                    <a:pt x="1486" y="1075"/>
                    <a:pt x="1687" y="1058"/>
                    <a:pt x="1812" y="1067"/>
                  </a:cubicBezTo>
                  <a:cubicBezTo>
                    <a:pt x="1921" y="967"/>
                    <a:pt x="1980" y="867"/>
                    <a:pt x="2043" y="863"/>
                  </a:cubicBezTo>
                  <a:cubicBezTo>
                    <a:pt x="2258" y="853"/>
                    <a:pt x="2474" y="890"/>
                    <a:pt x="2688" y="881"/>
                  </a:cubicBezTo>
                  <a:cubicBezTo>
                    <a:pt x="2810" y="877"/>
                    <a:pt x="2930" y="821"/>
                    <a:pt x="3067" y="785"/>
                  </a:cubicBezTo>
                  <a:cubicBezTo>
                    <a:pt x="3105" y="837"/>
                    <a:pt x="3151" y="899"/>
                    <a:pt x="3222" y="997"/>
                  </a:cubicBezTo>
                  <a:cubicBezTo>
                    <a:pt x="3284" y="912"/>
                    <a:pt x="3338" y="837"/>
                    <a:pt x="3401" y="749"/>
                  </a:cubicBezTo>
                  <a:cubicBezTo>
                    <a:pt x="3418" y="790"/>
                    <a:pt x="3436" y="837"/>
                    <a:pt x="3463" y="902"/>
                  </a:cubicBezTo>
                  <a:cubicBezTo>
                    <a:pt x="3972" y="796"/>
                    <a:pt x="4454" y="924"/>
                    <a:pt x="4925" y="1250"/>
                  </a:cubicBezTo>
                  <a:cubicBezTo>
                    <a:pt x="4867" y="1299"/>
                    <a:pt x="4814" y="1343"/>
                    <a:pt x="4759" y="1390"/>
                  </a:cubicBezTo>
                  <a:cubicBezTo>
                    <a:pt x="4771" y="1406"/>
                    <a:pt x="4782" y="1434"/>
                    <a:pt x="4793" y="1434"/>
                  </a:cubicBezTo>
                  <a:cubicBezTo>
                    <a:pt x="5008" y="1437"/>
                    <a:pt x="5224" y="1447"/>
                    <a:pt x="5438" y="1429"/>
                  </a:cubicBezTo>
                  <a:cubicBezTo>
                    <a:pt x="5631" y="1413"/>
                    <a:pt x="5765" y="1526"/>
                    <a:pt x="5881" y="1677"/>
                  </a:cubicBezTo>
                  <a:cubicBezTo>
                    <a:pt x="5916" y="1721"/>
                    <a:pt x="5905" y="1816"/>
                    <a:pt x="5915" y="1880"/>
                  </a:cubicBezTo>
                  <a:cubicBezTo>
                    <a:pt x="6090" y="1747"/>
                    <a:pt x="6294" y="1798"/>
                    <a:pt x="6490" y="1851"/>
                  </a:cubicBezTo>
                  <a:cubicBezTo>
                    <a:pt x="6821" y="1942"/>
                    <a:pt x="7156" y="2030"/>
                    <a:pt x="7473" y="2172"/>
                  </a:cubicBezTo>
                  <a:cubicBezTo>
                    <a:pt x="7624" y="2239"/>
                    <a:pt x="7785" y="2312"/>
                    <a:pt x="7927" y="2417"/>
                  </a:cubicBezTo>
                  <a:cubicBezTo>
                    <a:pt x="7963" y="2442"/>
                    <a:pt x="8007" y="2459"/>
                    <a:pt x="8047" y="2467"/>
                  </a:cubicBezTo>
                  <a:cubicBezTo>
                    <a:pt x="8696" y="2591"/>
                    <a:pt x="9342" y="2712"/>
                    <a:pt x="9989" y="2836"/>
                  </a:cubicBezTo>
                  <a:cubicBezTo>
                    <a:pt x="10062" y="2850"/>
                    <a:pt x="10134" y="2882"/>
                    <a:pt x="10208" y="2896"/>
                  </a:cubicBezTo>
                  <a:cubicBezTo>
                    <a:pt x="10383" y="2929"/>
                    <a:pt x="10526" y="3055"/>
                    <a:pt x="10747" y="2946"/>
                  </a:cubicBezTo>
                  <a:cubicBezTo>
                    <a:pt x="10950" y="2846"/>
                    <a:pt x="11222" y="2955"/>
                    <a:pt x="11463" y="2953"/>
                  </a:cubicBezTo>
                  <a:cubicBezTo>
                    <a:pt x="11845" y="2950"/>
                    <a:pt x="12225" y="2944"/>
                    <a:pt x="12605" y="2916"/>
                  </a:cubicBezTo>
                  <a:cubicBezTo>
                    <a:pt x="13085" y="2881"/>
                    <a:pt x="13565" y="2812"/>
                    <a:pt x="14046" y="2778"/>
                  </a:cubicBezTo>
                  <a:cubicBezTo>
                    <a:pt x="14179" y="2768"/>
                    <a:pt x="14317" y="2831"/>
                    <a:pt x="14382" y="2845"/>
                  </a:cubicBezTo>
                  <a:cubicBezTo>
                    <a:pt x="14561" y="2768"/>
                    <a:pt x="14676" y="2697"/>
                    <a:pt x="14798" y="2670"/>
                  </a:cubicBezTo>
                  <a:cubicBezTo>
                    <a:pt x="15162" y="2584"/>
                    <a:pt x="15529" y="2520"/>
                    <a:pt x="15893" y="2440"/>
                  </a:cubicBezTo>
                  <a:cubicBezTo>
                    <a:pt x="16215" y="2366"/>
                    <a:pt x="16538" y="2292"/>
                    <a:pt x="16856" y="2198"/>
                  </a:cubicBezTo>
                  <a:cubicBezTo>
                    <a:pt x="17103" y="2126"/>
                    <a:pt x="17345" y="2025"/>
                    <a:pt x="17588" y="1936"/>
                  </a:cubicBezTo>
                  <a:cubicBezTo>
                    <a:pt x="18197" y="1712"/>
                    <a:pt x="18800" y="1466"/>
                    <a:pt x="19415" y="1270"/>
                  </a:cubicBezTo>
                  <a:cubicBezTo>
                    <a:pt x="19876" y="1122"/>
                    <a:pt x="20351" y="1037"/>
                    <a:pt x="20820" y="925"/>
                  </a:cubicBezTo>
                  <a:cubicBezTo>
                    <a:pt x="20893" y="907"/>
                    <a:pt x="20969" y="904"/>
                    <a:pt x="21040" y="876"/>
                  </a:cubicBezTo>
                  <a:cubicBezTo>
                    <a:pt x="21517" y="686"/>
                    <a:pt x="21982" y="776"/>
                    <a:pt x="22447" y="947"/>
                  </a:cubicBezTo>
                  <a:cubicBezTo>
                    <a:pt x="22529" y="976"/>
                    <a:pt x="22621" y="963"/>
                    <a:pt x="22706" y="984"/>
                  </a:cubicBezTo>
                  <a:cubicBezTo>
                    <a:pt x="23260" y="1121"/>
                    <a:pt x="23822" y="1236"/>
                    <a:pt x="24369" y="1409"/>
                  </a:cubicBezTo>
                  <a:cubicBezTo>
                    <a:pt x="24963" y="1598"/>
                    <a:pt x="25552" y="1800"/>
                    <a:pt x="26161" y="1927"/>
                  </a:cubicBezTo>
                  <a:cubicBezTo>
                    <a:pt x="26622" y="2022"/>
                    <a:pt x="27081" y="2102"/>
                    <a:pt x="27546" y="2163"/>
                  </a:cubicBezTo>
                  <a:cubicBezTo>
                    <a:pt x="27703" y="2184"/>
                    <a:pt x="27851" y="2292"/>
                    <a:pt x="28053" y="2383"/>
                  </a:cubicBezTo>
                  <a:cubicBezTo>
                    <a:pt x="28054" y="2383"/>
                    <a:pt x="28106" y="2335"/>
                    <a:pt x="28182" y="2265"/>
                  </a:cubicBezTo>
                  <a:cubicBezTo>
                    <a:pt x="28489" y="2325"/>
                    <a:pt x="28832" y="2390"/>
                    <a:pt x="29173" y="2462"/>
                  </a:cubicBezTo>
                  <a:cubicBezTo>
                    <a:pt x="29183" y="2465"/>
                    <a:pt x="29183" y="2539"/>
                    <a:pt x="29190" y="2610"/>
                  </a:cubicBezTo>
                  <a:cubicBezTo>
                    <a:pt x="29426" y="2393"/>
                    <a:pt x="29652" y="2422"/>
                    <a:pt x="29847" y="2591"/>
                  </a:cubicBezTo>
                  <a:cubicBezTo>
                    <a:pt x="30007" y="2582"/>
                    <a:pt x="30145" y="2570"/>
                    <a:pt x="30284" y="2568"/>
                  </a:cubicBezTo>
                  <a:cubicBezTo>
                    <a:pt x="30602" y="2565"/>
                    <a:pt x="30922" y="2596"/>
                    <a:pt x="31236" y="2556"/>
                  </a:cubicBezTo>
                  <a:cubicBezTo>
                    <a:pt x="31754" y="2491"/>
                    <a:pt x="32266" y="2368"/>
                    <a:pt x="32781" y="2291"/>
                  </a:cubicBezTo>
                  <a:cubicBezTo>
                    <a:pt x="33521" y="2179"/>
                    <a:pt x="34233" y="1915"/>
                    <a:pt x="34958" y="1730"/>
                  </a:cubicBezTo>
                  <a:cubicBezTo>
                    <a:pt x="35578" y="1571"/>
                    <a:pt x="36175" y="1289"/>
                    <a:pt x="36787" y="1075"/>
                  </a:cubicBezTo>
                  <a:cubicBezTo>
                    <a:pt x="36988" y="1006"/>
                    <a:pt x="37197" y="964"/>
                    <a:pt x="37406" y="939"/>
                  </a:cubicBezTo>
                  <a:cubicBezTo>
                    <a:pt x="37581" y="919"/>
                    <a:pt x="37762" y="935"/>
                    <a:pt x="37939" y="944"/>
                  </a:cubicBezTo>
                  <a:cubicBezTo>
                    <a:pt x="38128" y="953"/>
                    <a:pt x="38310" y="943"/>
                    <a:pt x="38501" y="1025"/>
                  </a:cubicBezTo>
                  <a:cubicBezTo>
                    <a:pt x="38642" y="1087"/>
                    <a:pt x="38829" y="996"/>
                    <a:pt x="38996" y="983"/>
                  </a:cubicBezTo>
                  <a:cubicBezTo>
                    <a:pt x="39289" y="960"/>
                    <a:pt x="39585" y="968"/>
                    <a:pt x="39875" y="924"/>
                  </a:cubicBezTo>
                  <a:cubicBezTo>
                    <a:pt x="40238" y="869"/>
                    <a:pt x="40597" y="777"/>
                    <a:pt x="40957" y="698"/>
                  </a:cubicBezTo>
                  <a:cubicBezTo>
                    <a:pt x="41342" y="613"/>
                    <a:pt x="41726" y="522"/>
                    <a:pt x="42111" y="439"/>
                  </a:cubicBezTo>
                  <a:cubicBezTo>
                    <a:pt x="42222" y="416"/>
                    <a:pt x="42318" y="382"/>
                    <a:pt x="42424" y="320"/>
                  </a:cubicBezTo>
                  <a:cubicBezTo>
                    <a:pt x="42563" y="239"/>
                    <a:pt x="42748" y="248"/>
                    <a:pt x="42913" y="256"/>
                  </a:cubicBezTo>
                  <a:cubicBezTo>
                    <a:pt x="43266" y="271"/>
                    <a:pt x="43617" y="310"/>
                    <a:pt x="44008" y="343"/>
                  </a:cubicBezTo>
                  <a:cubicBezTo>
                    <a:pt x="43964" y="203"/>
                    <a:pt x="43942" y="129"/>
                    <a:pt x="43902" y="5"/>
                  </a:cubicBezTo>
                  <a:cubicBezTo>
                    <a:pt x="43997" y="19"/>
                    <a:pt x="44094" y="0"/>
                    <a:pt x="44120" y="42"/>
                  </a:cubicBezTo>
                  <a:cubicBezTo>
                    <a:pt x="44290" y="325"/>
                    <a:pt x="44494" y="427"/>
                    <a:pt x="44780" y="302"/>
                  </a:cubicBezTo>
                  <a:cubicBezTo>
                    <a:pt x="44850" y="272"/>
                    <a:pt x="44944" y="330"/>
                    <a:pt x="45029" y="334"/>
                  </a:cubicBezTo>
                  <a:cubicBezTo>
                    <a:pt x="45085" y="336"/>
                    <a:pt x="45142" y="306"/>
                    <a:pt x="45198" y="293"/>
                  </a:cubicBezTo>
                  <a:cubicBezTo>
                    <a:pt x="45198" y="296"/>
                    <a:pt x="45198" y="283"/>
                    <a:pt x="45200" y="283"/>
                  </a:cubicBezTo>
                  <a:lnTo>
                    <a:pt x="45211" y="283"/>
                  </a:lnTo>
                  <a:cubicBezTo>
                    <a:pt x="45253" y="494"/>
                    <a:pt x="45320" y="493"/>
                    <a:pt x="45440" y="403"/>
                  </a:cubicBezTo>
                  <a:cubicBezTo>
                    <a:pt x="45394" y="254"/>
                    <a:pt x="45296" y="320"/>
                    <a:pt x="45211" y="319"/>
                  </a:cubicBezTo>
                  <a:cubicBezTo>
                    <a:pt x="45210" y="316"/>
                    <a:pt x="45209" y="312"/>
                    <a:pt x="45207" y="309"/>
                  </a:cubicBezTo>
                  <a:cubicBezTo>
                    <a:pt x="45205" y="310"/>
                    <a:pt x="45201" y="311"/>
                    <a:pt x="45198" y="311"/>
                  </a:cubicBezTo>
                  <a:cubicBezTo>
                    <a:pt x="45193" y="267"/>
                    <a:pt x="45188" y="220"/>
                    <a:pt x="45181" y="156"/>
                  </a:cubicBezTo>
                  <a:cubicBezTo>
                    <a:pt x="45345" y="186"/>
                    <a:pt x="45536" y="90"/>
                    <a:pt x="45604" y="378"/>
                  </a:cubicBezTo>
                  <a:cubicBezTo>
                    <a:pt x="45721" y="315"/>
                    <a:pt x="45843" y="138"/>
                    <a:pt x="45949" y="413"/>
                  </a:cubicBezTo>
                  <a:cubicBezTo>
                    <a:pt x="45979" y="491"/>
                    <a:pt x="46137" y="585"/>
                    <a:pt x="46180" y="556"/>
                  </a:cubicBezTo>
                  <a:cubicBezTo>
                    <a:pt x="46379" y="417"/>
                    <a:pt x="46489" y="590"/>
                    <a:pt x="46636" y="680"/>
                  </a:cubicBezTo>
                  <a:cubicBezTo>
                    <a:pt x="46761" y="756"/>
                    <a:pt x="46891" y="830"/>
                    <a:pt x="47054" y="813"/>
                  </a:cubicBezTo>
                  <a:cubicBezTo>
                    <a:pt x="47197" y="797"/>
                    <a:pt x="47348" y="859"/>
                    <a:pt x="47490" y="909"/>
                  </a:cubicBezTo>
                  <a:cubicBezTo>
                    <a:pt x="47948" y="1067"/>
                    <a:pt x="48403" y="1242"/>
                    <a:pt x="48863" y="1395"/>
                  </a:cubicBezTo>
                  <a:cubicBezTo>
                    <a:pt x="49304" y="1542"/>
                    <a:pt x="49748" y="1668"/>
                    <a:pt x="50192" y="1803"/>
                  </a:cubicBezTo>
                  <a:cubicBezTo>
                    <a:pt x="50447" y="1881"/>
                    <a:pt x="50702" y="1961"/>
                    <a:pt x="50957" y="2037"/>
                  </a:cubicBezTo>
                  <a:cubicBezTo>
                    <a:pt x="51142" y="2092"/>
                    <a:pt x="51326" y="2144"/>
                    <a:pt x="51555" y="2210"/>
                  </a:cubicBezTo>
                  <a:cubicBezTo>
                    <a:pt x="51609" y="2532"/>
                    <a:pt x="51578" y="2894"/>
                    <a:pt x="51555" y="3265"/>
                  </a:cubicBezTo>
                  <a:cubicBezTo>
                    <a:pt x="51531" y="3633"/>
                    <a:pt x="51580" y="4009"/>
                    <a:pt x="51599" y="4415"/>
                  </a:cubicBezTo>
                  <a:cubicBezTo>
                    <a:pt x="51506" y="4400"/>
                    <a:pt x="51437" y="4389"/>
                    <a:pt x="51368" y="4379"/>
                  </a:cubicBezTo>
                  <a:cubicBezTo>
                    <a:pt x="51162" y="4350"/>
                    <a:pt x="50956" y="4314"/>
                    <a:pt x="50750" y="4288"/>
                  </a:cubicBezTo>
                  <a:cubicBezTo>
                    <a:pt x="50346" y="4237"/>
                    <a:pt x="49942" y="4136"/>
                    <a:pt x="49549" y="4009"/>
                  </a:cubicBezTo>
                  <a:cubicBezTo>
                    <a:pt x="48944" y="3809"/>
                    <a:pt x="48364" y="3526"/>
                    <a:pt x="47791" y="3219"/>
                  </a:cubicBezTo>
                  <a:cubicBezTo>
                    <a:pt x="47240" y="2925"/>
                    <a:pt x="46671" y="2671"/>
                    <a:pt x="46099" y="2435"/>
                  </a:cubicBezTo>
                  <a:cubicBezTo>
                    <a:pt x="45831" y="2323"/>
                    <a:pt x="45539" y="2279"/>
                    <a:pt x="45255" y="2234"/>
                  </a:cubicBezTo>
                  <a:cubicBezTo>
                    <a:pt x="44763" y="2155"/>
                    <a:pt x="44267" y="2091"/>
                    <a:pt x="43767" y="2115"/>
                  </a:cubicBezTo>
                  <a:cubicBezTo>
                    <a:pt x="43609" y="2123"/>
                    <a:pt x="43450" y="2092"/>
                    <a:pt x="43292" y="2078"/>
                  </a:cubicBezTo>
                  <a:cubicBezTo>
                    <a:pt x="43262" y="2076"/>
                    <a:pt x="43229" y="2058"/>
                    <a:pt x="43200" y="2066"/>
                  </a:cubicBezTo>
                  <a:cubicBezTo>
                    <a:pt x="42594" y="2235"/>
                    <a:pt x="41982" y="2366"/>
                    <a:pt x="41402" y="2670"/>
                  </a:cubicBezTo>
                  <a:cubicBezTo>
                    <a:pt x="40761" y="3004"/>
                    <a:pt x="40094" y="3271"/>
                    <a:pt x="39434" y="3553"/>
                  </a:cubicBezTo>
                  <a:cubicBezTo>
                    <a:pt x="39196" y="3654"/>
                    <a:pt x="38944" y="3717"/>
                    <a:pt x="38698" y="3789"/>
                  </a:cubicBezTo>
                  <a:cubicBezTo>
                    <a:pt x="38616" y="3813"/>
                    <a:pt x="38521" y="3838"/>
                    <a:pt x="38445" y="3810"/>
                  </a:cubicBezTo>
                  <a:cubicBezTo>
                    <a:pt x="38146" y="3700"/>
                    <a:pt x="37830" y="3910"/>
                    <a:pt x="37536" y="3734"/>
                  </a:cubicBezTo>
                  <a:cubicBezTo>
                    <a:pt x="37522" y="3726"/>
                    <a:pt x="37494" y="3729"/>
                    <a:pt x="37480" y="3741"/>
                  </a:cubicBezTo>
                  <a:cubicBezTo>
                    <a:pt x="37289" y="3902"/>
                    <a:pt x="37086" y="3834"/>
                    <a:pt x="36875" y="3827"/>
                  </a:cubicBezTo>
                  <a:cubicBezTo>
                    <a:pt x="36645" y="3820"/>
                    <a:pt x="36438" y="3763"/>
                    <a:pt x="36228" y="3669"/>
                  </a:cubicBezTo>
                  <a:cubicBezTo>
                    <a:pt x="36164" y="3641"/>
                    <a:pt x="36070" y="3616"/>
                    <a:pt x="36020" y="3651"/>
                  </a:cubicBezTo>
                  <a:cubicBezTo>
                    <a:pt x="35851" y="3767"/>
                    <a:pt x="35705" y="3678"/>
                    <a:pt x="35569" y="3592"/>
                  </a:cubicBezTo>
                  <a:cubicBezTo>
                    <a:pt x="35374" y="3470"/>
                    <a:pt x="35201" y="3440"/>
                    <a:pt x="35025" y="3623"/>
                  </a:cubicBezTo>
                  <a:cubicBezTo>
                    <a:pt x="34864" y="3787"/>
                    <a:pt x="34678" y="3666"/>
                    <a:pt x="34508" y="3667"/>
                  </a:cubicBezTo>
                  <a:cubicBezTo>
                    <a:pt x="34061" y="3670"/>
                    <a:pt x="33614" y="3635"/>
                    <a:pt x="33166" y="3625"/>
                  </a:cubicBezTo>
                  <a:cubicBezTo>
                    <a:pt x="32820" y="3616"/>
                    <a:pt x="32475" y="3621"/>
                    <a:pt x="32129" y="3622"/>
                  </a:cubicBezTo>
                  <a:cubicBezTo>
                    <a:pt x="32000" y="3623"/>
                    <a:pt x="31872" y="3636"/>
                    <a:pt x="31743" y="3631"/>
                  </a:cubicBezTo>
                  <a:cubicBezTo>
                    <a:pt x="31205" y="3611"/>
                    <a:pt x="30666" y="3574"/>
                    <a:pt x="30128" y="3569"/>
                  </a:cubicBezTo>
                  <a:cubicBezTo>
                    <a:pt x="29898" y="3566"/>
                    <a:pt x="29666" y="3457"/>
                    <a:pt x="29429" y="3618"/>
                  </a:cubicBezTo>
                  <a:cubicBezTo>
                    <a:pt x="29348" y="3673"/>
                    <a:pt x="29183" y="3578"/>
                    <a:pt x="29067" y="3522"/>
                  </a:cubicBezTo>
                  <a:cubicBezTo>
                    <a:pt x="28975" y="3479"/>
                    <a:pt x="28903" y="3481"/>
                    <a:pt x="28805" y="3494"/>
                  </a:cubicBezTo>
                  <a:cubicBezTo>
                    <a:pt x="28602" y="3521"/>
                    <a:pt x="28393" y="3473"/>
                    <a:pt x="28187" y="3446"/>
                  </a:cubicBezTo>
                  <a:cubicBezTo>
                    <a:pt x="28081" y="3434"/>
                    <a:pt x="27981" y="3321"/>
                    <a:pt x="27866" y="3465"/>
                  </a:cubicBezTo>
                  <a:cubicBezTo>
                    <a:pt x="27841" y="3497"/>
                    <a:pt x="27700" y="3400"/>
                    <a:pt x="27598" y="3355"/>
                  </a:cubicBezTo>
                  <a:cubicBezTo>
                    <a:pt x="27405" y="3633"/>
                    <a:pt x="27176" y="3411"/>
                    <a:pt x="26963" y="3383"/>
                  </a:cubicBezTo>
                  <a:cubicBezTo>
                    <a:pt x="26628" y="3339"/>
                    <a:pt x="26303" y="3235"/>
                    <a:pt x="25960" y="3290"/>
                  </a:cubicBezTo>
                  <a:cubicBezTo>
                    <a:pt x="25807" y="3314"/>
                    <a:pt x="25640" y="3271"/>
                    <a:pt x="25487" y="3225"/>
                  </a:cubicBezTo>
                  <a:cubicBezTo>
                    <a:pt x="25107" y="3112"/>
                    <a:pt x="24731" y="2979"/>
                    <a:pt x="24304" y="2838"/>
                  </a:cubicBezTo>
                  <a:cubicBezTo>
                    <a:pt x="24459" y="2824"/>
                    <a:pt x="24568" y="2815"/>
                    <a:pt x="24700" y="2805"/>
                  </a:cubicBezTo>
                  <a:cubicBezTo>
                    <a:pt x="24578" y="2651"/>
                    <a:pt x="24453" y="2670"/>
                    <a:pt x="24321" y="2690"/>
                  </a:cubicBezTo>
                  <a:cubicBezTo>
                    <a:pt x="24133" y="2718"/>
                    <a:pt x="23942" y="2750"/>
                    <a:pt x="23754" y="2745"/>
                  </a:cubicBezTo>
                  <a:cubicBezTo>
                    <a:pt x="23651" y="2742"/>
                    <a:pt x="23488" y="2596"/>
                    <a:pt x="23457" y="2634"/>
                  </a:cubicBezTo>
                  <a:cubicBezTo>
                    <a:pt x="23350" y="2768"/>
                    <a:pt x="23244" y="2705"/>
                    <a:pt x="23134" y="2702"/>
                  </a:cubicBezTo>
                  <a:cubicBezTo>
                    <a:pt x="23049" y="2700"/>
                    <a:pt x="22963" y="2710"/>
                    <a:pt x="22881" y="2694"/>
                  </a:cubicBezTo>
                  <a:cubicBezTo>
                    <a:pt x="22775" y="2672"/>
                    <a:pt x="22673" y="2630"/>
                    <a:pt x="22573" y="2598"/>
                  </a:cubicBezTo>
                  <a:cubicBezTo>
                    <a:pt x="22557" y="2627"/>
                    <a:pt x="22534" y="2710"/>
                    <a:pt x="22496" y="2724"/>
                  </a:cubicBezTo>
                  <a:cubicBezTo>
                    <a:pt x="22352" y="2773"/>
                    <a:pt x="22419" y="2546"/>
                    <a:pt x="22299" y="2514"/>
                  </a:cubicBezTo>
                  <a:cubicBezTo>
                    <a:pt x="21864" y="2819"/>
                    <a:pt x="21343" y="2790"/>
                    <a:pt x="20851" y="2920"/>
                  </a:cubicBezTo>
                  <a:cubicBezTo>
                    <a:pt x="20656" y="2971"/>
                    <a:pt x="20461" y="3026"/>
                    <a:pt x="20266" y="3078"/>
                  </a:cubicBezTo>
                  <a:cubicBezTo>
                    <a:pt x="20268" y="3075"/>
                    <a:pt x="20268" y="3074"/>
                    <a:pt x="20269" y="3071"/>
                  </a:cubicBezTo>
                  <a:cubicBezTo>
                    <a:pt x="20270" y="3071"/>
                    <a:pt x="20272" y="3070"/>
                    <a:pt x="20273" y="3069"/>
                  </a:cubicBezTo>
                  <a:cubicBezTo>
                    <a:pt x="20273" y="3067"/>
                    <a:pt x="20272" y="3066"/>
                    <a:pt x="20272" y="3065"/>
                  </a:cubicBezTo>
                  <a:cubicBezTo>
                    <a:pt x="20312" y="2961"/>
                    <a:pt x="20351" y="2858"/>
                    <a:pt x="20402" y="2728"/>
                  </a:cubicBezTo>
                  <a:cubicBezTo>
                    <a:pt x="20307" y="2739"/>
                    <a:pt x="20237" y="2748"/>
                    <a:pt x="20116" y="2764"/>
                  </a:cubicBezTo>
                  <a:cubicBezTo>
                    <a:pt x="20181" y="2889"/>
                    <a:pt x="20226" y="2978"/>
                    <a:pt x="20272" y="3065"/>
                  </a:cubicBezTo>
                  <a:cubicBezTo>
                    <a:pt x="20270" y="3067"/>
                    <a:pt x="20269" y="3070"/>
                    <a:pt x="20269" y="3071"/>
                  </a:cubicBezTo>
                  <a:cubicBezTo>
                    <a:pt x="19929" y="3243"/>
                    <a:pt x="19589" y="3417"/>
                    <a:pt x="19247" y="3584"/>
                  </a:cubicBezTo>
                  <a:cubicBezTo>
                    <a:pt x="19160" y="3627"/>
                    <a:pt x="19064" y="3646"/>
                    <a:pt x="18970" y="3673"/>
                  </a:cubicBezTo>
                  <a:cubicBezTo>
                    <a:pt x="18930" y="3684"/>
                    <a:pt x="18874" y="3669"/>
                    <a:pt x="18849" y="3697"/>
                  </a:cubicBezTo>
                  <a:cubicBezTo>
                    <a:pt x="18560" y="4001"/>
                    <a:pt x="18177" y="4087"/>
                    <a:pt x="17858" y="4318"/>
                  </a:cubicBezTo>
                  <a:cubicBezTo>
                    <a:pt x="17581" y="4518"/>
                    <a:pt x="17268" y="4500"/>
                    <a:pt x="16966" y="4545"/>
                  </a:cubicBezTo>
                  <a:cubicBezTo>
                    <a:pt x="16630" y="4597"/>
                    <a:pt x="16287" y="4600"/>
                    <a:pt x="15953" y="4660"/>
                  </a:cubicBezTo>
                  <a:cubicBezTo>
                    <a:pt x="15700" y="4706"/>
                    <a:pt x="15456" y="4745"/>
                    <a:pt x="15204" y="4664"/>
                  </a:cubicBezTo>
                  <a:cubicBezTo>
                    <a:pt x="15144" y="4645"/>
                    <a:pt x="15062" y="4686"/>
                    <a:pt x="15000" y="4722"/>
                  </a:cubicBezTo>
                  <a:cubicBezTo>
                    <a:pt x="14797" y="4846"/>
                    <a:pt x="14573" y="4984"/>
                    <a:pt x="14356" y="4918"/>
                  </a:cubicBezTo>
                  <a:cubicBezTo>
                    <a:pt x="14002" y="4813"/>
                    <a:pt x="13694" y="4929"/>
                    <a:pt x="13374" y="5052"/>
                  </a:cubicBezTo>
                  <a:cubicBezTo>
                    <a:pt x="13315" y="5075"/>
                    <a:pt x="13229" y="5109"/>
                    <a:pt x="13191" y="50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0" name="Google Shape;2320;p16"/>
          <p:cNvGrpSpPr/>
          <p:nvPr/>
        </p:nvGrpSpPr>
        <p:grpSpPr>
          <a:xfrm>
            <a:off x="66609" y="-428094"/>
            <a:ext cx="426302" cy="2244454"/>
            <a:chOff x="66609" y="-428094"/>
            <a:chExt cx="426302" cy="2244454"/>
          </a:xfrm>
        </p:grpSpPr>
        <p:sp>
          <p:nvSpPr>
            <p:cNvPr id="2321" name="Google Shape;2321;p16"/>
            <p:cNvSpPr/>
            <p:nvPr/>
          </p:nvSpPr>
          <p:spPr>
            <a:xfrm rot="5400000">
              <a:off x="-807392" y="580888"/>
              <a:ext cx="2101642" cy="83678"/>
            </a:xfrm>
            <a:custGeom>
              <a:avLst/>
              <a:gdLst/>
              <a:ahLst/>
              <a:cxnLst/>
              <a:rect l="l" t="t" r="r" b="b"/>
              <a:pathLst>
                <a:path w="57013" h="2270" extrusionOk="0">
                  <a:moveTo>
                    <a:pt x="31449" y="697"/>
                  </a:moveTo>
                  <a:cubicBezTo>
                    <a:pt x="31455" y="723"/>
                    <a:pt x="31461" y="749"/>
                    <a:pt x="31468" y="775"/>
                  </a:cubicBezTo>
                  <a:cubicBezTo>
                    <a:pt x="31417" y="799"/>
                    <a:pt x="31367" y="823"/>
                    <a:pt x="31316" y="848"/>
                  </a:cubicBezTo>
                  <a:cubicBezTo>
                    <a:pt x="31309" y="827"/>
                    <a:pt x="31301" y="807"/>
                    <a:pt x="31293" y="787"/>
                  </a:cubicBezTo>
                  <a:cubicBezTo>
                    <a:pt x="31345" y="756"/>
                    <a:pt x="31397" y="727"/>
                    <a:pt x="31449" y="697"/>
                  </a:cubicBezTo>
                  <a:close/>
                  <a:moveTo>
                    <a:pt x="31218" y="819"/>
                  </a:moveTo>
                  <a:cubicBezTo>
                    <a:pt x="31218" y="955"/>
                    <a:pt x="31174" y="994"/>
                    <a:pt x="31114" y="994"/>
                  </a:cubicBezTo>
                  <a:cubicBezTo>
                    <a:pt x="31067" y="994"/>
                    <a:pt x="31010" y="970"/>
                    <a:pt x="30956" y="950"/>
                  </a:cubicBezTo>
                  <a:cubicBezTo>
                    <a:pt x="31041" y="908"/>
                    <a:pt x="31125" y="866"/>
                    <a:pt x="31218" y="819"/>
                  </a:cubicBezTo>
                  <a:close/>
                  <a:moveTo>
                    <a:pt x="30784" y="851"/>
                  </a:moveTo>
                  <a:lnTo>
                    <a:pt x="30784" y="851"/>
                  </a:lnTo>
                  <a:cubicBezTo>
                    <a:pt x="30741" y="946"/>
                    <a:pt x="30724" y="1022"/>
                    <a:pt x="30704" y="1023"/>
                  </a:cubicBezTo>
                  <a:cubicBezTo>
                    <a:pt x="30597" y="1028"/>
                    <a:pt x="30491" y="1029"/>
                    <a:pt x="30385" y="1029"/>
                  </a:cubicBezTo>
                  <a:cubicBezTo>
                    <a:pt x="30294" y="1029"/>
                    <a:pt x="30203" y="1028"/>
                    <a:pt x="30112" y="1028"/>
                  </a:cubicBezTo>
                  <a:cubicBezTo>
                    <a:pt x="30111" y="1005"/>
                    <a:pt x="30109" y="982"/>
                    <a:pt x="30107" y="960"/>
                  </a:cubicBezTo>
                  <a:cubicBezTo>
                    <a:pt x="30318" y="927"/>
                    <a:pt x="30528" y="893"/>
                    <a:pt x="30784" y="851"/>
                  </a:cubicBezTo>
                  <a:close/>
                  <a:moveTo>
                    <a:pt x="49362" y="956"/>
                  </a:moveTo>
                  <a:lnTo>
                    <a:pt x="49362" y="956"/>
                  </a:lnTo>
                  <a:cubicBezTo>
                    <a:pt x="49548" y="1003"/>
                    <a:pt x="49671" y="1033"/>
                    <a:pt x="49793" y="1062"/>
                  </a:cubicBezTo>
                  <a:cubicBezTo>
                    <a:pt x="49798" y="1059"/>
                    <a:pt x="49803" y="1058"/>
                    <a:pt x="49810" y="1056"/>
                  </a:cubicBezTo>
                  <a:cubicBezTo>
                    <a:pt x="49813" y="1058"/>
                    <a:pt x="49816" y="1061"/>
                    <a:pt x="49819" y="1063"/>
                  </a:cubicBezTo>
                  <a:lnTo>
                    <a:pt x="49819" y="1063"/>
                  </a:lnTo>
                  <a:cubicBezTo>
                    <a:pt x="49817" y="1064"/>
                    <a:pt x="49814" y="1064"/>
                    <a:pt x="49811" y="1064"/>
                  </a:cubicBezTo>
                  <a:cubicBezTo>
                    <a:pt x="49808" y="1064"/>
                    <a:pt x="49805" y="1064"/>
                    <a:pt x="49802" y="1064"/>
                  </a:cubicBezTo>
                  <a:cubicBezTo>
                    <a:pt x="49799" y="1063"/>
                    <a:pt x="49796" y="1063"/>
                    <a:pt x="49793" y="1062"/>
                  </a:cubicBezTo>
                  <a:cubicBezTo>
                    <a:pt x="49739" y="1085"/>
                    <a:pt x="49684" y="1105"/>
                    <a:pt x="49626" y="1105"/>
                  </a:cubicBezTo>
                  <a:cubicBezTo>
                    <a:pt x="49547" y="1105"/>
                    <a:pt x="49462" y="1069"/>
                    <a:pt x="49362" y="956"/>
                  </a:cubicBezTo>
                  <a:close/>
                  <a:moveTo>
                    <a:pt x="50194" y="1145"/>
                  </a:moveTo>
                  <a:cubicBezTo>
                    <a:pt x="50193" y="1145"/>
                    <a:pt x="50193" y="1145"/>
                    <a:pt x="50192" y="1146"/>
                  </a:cubicBezTo>
                  <a:lnTo>
                    <a:pt x="50192" y="1146"/>
                  </a:lnTo>
                  <a:cubicBezTo>
                    <a:pt x="50193" y="1146"/>
                    <a:pt x="50194" y="1145"/>
                    <a:pt x="50195" y="1145"/>
                  </a:cubicBezTo>
                  <a:close/>
                  <a:moveTo>
                    <a:pt x="50192" y="1146"/>
                  </a:moveTo>
                  <a:cubicBezTo>
                    <a:pt x="50188" y="1147"/>
                    <a:pt x="50184" y="1148"/>
                    <a:pt x="50180" y="1149"/>
                  </a:cubicBezTo>
                  <a:cubicBezTo>
                    <a:pt x="50181" y="1154"/>
                    <a:pt x="50183" y="1156"/>
                    <a:pt x="50184" y="1156"/>
                  </a:cubicBezTo>
                  <a:cubicBezTo>
                    <a:pt x="50187" y="1156"/>
                    <a:pt x="50190" y="1148"/>
                    <a:pt x="50192" y="1146"/>
                  </a:cubicBezTo>
                  <a:close/>
                  <a:moveTo>
                    <a:pt x="48813" y="968"/>
                  </a:moveTo>
                  <a:cubicBezTo>
                    <a:pt x="48856" y="968"/>
                    <a:pt x="48870" y="1008"/>
                    <a:pt x="48905" y="1105"/>
                  </a:cubicBezTo>
                  <a:cubicBezTo>
                    <a:pt x="48842" y="1100"/>
                    <a:pt x="48784" y="1095"/>
                    <a:pt x="48727" y="1090"/>
                  </a:cubicBezTo>
                  <a:cubicBezTo>
                    <a:pt x="48685" y="1130"/>
                    <a:pt x="48642" y="1169"/>
                    <a:pt x="48601" y="1210"/>
                  </a:cubicBezTo>
                  <a:cubicBezTo>
                    <a:pt x="48582" y="1174"/>
                    <a:pt x="48562" y="1139"/>
                    <a:pt x="48541" y="1104"/>
                  </a:cubicBezTo>
                  <a:cubicBezTo>
                    <a:pt x="48580" y="1077"/>
                    <a:pt x="48620" y="1049"/>
                    <a:pt x="48660" y="1023"/>
                  </a:cubicBezTo>
                  <a:cubicBezTo>
                    <a:pt x="48737" y="988"/>
                    <a:pt x="48782" y="968"/>
                    <a:pt x="48813" y="968"/>
                  </a:cubicBezTo>
                  <a:close/>
                  <a:moveTo>
                    <a:pt x="48100" y="927"/>
                  </a:moveTo>
                  <a:cubicBezTo>
                    <a:pt x="48078" y="1145"/>
                    <a:pt x="48058" y="1129"/>
                    <a:pt x="48036" y="1202"/>
                  </a:cubicBezTo>
                  <a:cubicBezTo>
                    <a:pt x="48037" y="1203"/>
                    <a:pt x="48039" y="1232"/>
                    <a:pt x="48040" y="1234"/>
                  </a:cubicBezTo>
                  <a:cubicBezTo>
                    <a:pt x="48039" y="1234"/>
                    <a:pt x="48037" y="1245"/>
                    <a:pt x="48034" y="1247"/>
                  </a:cubicBezTo>
                  <a:lnTo>
                    <a:pt x="48034" y="1247"/>
                  </a:lnTo>
                  <a:cubicBezTo>
                    <a:pt x="48035" y="1230"/>
                    <a:pt x="48035" y="1204"/>
                    <a:pt x="48036" y="1202"/>
                  </a:cubicBezTo>
                  <a:cubicBezTo>
                    <a:pt x="47963" y="1131"/>
                    <a:pt x="47889" y="1145"/>
                    <a:pt x="47807" y="927"/>
                  </a:cubicBezTo>
                  <a:close/>
                  <a:moveTo>
                    <a:pt x="17178" y="1145"/>
                  </a:moveTo>
                  <a:cubicBezTo>
                    <a:pt x="17176" y="1145"/>
                    <a:pt x="17175" y="1203"/>
                    <a:pt x="17173" y="1232"/>
                  </a:cubicBezTo>
                  <a:cubicBezTo>
                    <a:pt x="17159" y="1230"/>
                    <a:pt x="17146" y="1230"/>
                    <a:pt x="17132" y="1230"/>
                  </a:cubicBezTo>
                  <a:cubicBezTo>
                    <a:pt x="17043" y="1230"/>
                    <a:pt x="16951" y="1264"/>
                    <a:pt x="16862" y="1264"/>
                  </a:cubicBezTo>
                  <a:cubicBezTo>
                    <a:pt x="16785" y="1264"/>
                    <a:pt x="16711" y="1239"/>
                    <a:pt x="16642" y="1145"/>
                  </a:cubicBezTo>
                  <a:close/>
                  <a:moveTo>
                    <a:pt x="16373" y="1214"/>
                  </a:moveTo>
                  <a:cubicBezTo>
                    <a:pt x="16287" y="1250"/>
                    <a:pt x="16201" y="1292"/>
                    <a:pt x="16116" y="1316"/>
                  </a:cubicBezTo>
                  <a:cubicBezTo>
                    <a:pt x="16112" y="1280"/>
                    <a:pt x="16108" y="1269"/>
                    <a:pt x="16105" y="1234"/>
                  </a:cubicBezTo>
                  <a:cubicBezTo>
                    <a:pt x="16194" y="1227"/>
                    <a:pt x="16283" y="1220"/>
                    <a:pt x="16373" y="1214"/>
                  </a:cubicBezTo>
                  <a:close/>
                  <a:moveTo>
                    <a:pt x="29400" y="1168"/>
                  </a:moveTo>
                  <a:cubicBezTo>
                    <a:pt x="29402" y="1187"/>
                    <a:pt x="29404" y="1206"/>
                    <a:pt x="29406" y="1225"/>
                  </a:cubicBezTo>
                  <a:cubicBezTo>
                    <a:pt x="29237" y="1256"/>
                    <a:pt x="29068" y="1288"/>
                    <a:pt x="28898" y="1320"/>
                  </a:cubicBezTo>
                  <a:cubicBezTo>
                    <a:pt x="28901" y="1284"/>
                    <a:pt x="28903" y="1250"/>
                    <a:pt x="28906" y="1216"/>
                  </a:cubicBezTo>
                  <a:cubicBezTo>
                    <a:pt x="29070" y="1200"/>
                    <a:pt x="29236" y="1184"/>
                    <a:pt x="29400" y="1168"/>
                  </a:cubicBezTo>
                  <a:close/>
                  <a:moveTo>
                    <a:pt x="39818" y="1336"/>
                  </a:moveTo>
                  <a:cubicBezTo>
                    <a:pt x="39872" y="1349"/>
                    <a:pt x="39926" y="1360"/>
                    <a:pt x="39981" y="1373"/>
                  </a:cubicBezTo>
                  <a:cubicBezTo>
                    <a:pt x="39977" y="1395"/>
                    <a:pt x="39973" y="1418"/>
                    <a:pt x="39970" y="1441"/>
                  </a:cubicBezTo>
                  <a:cubicBezTo>
                    <a:pt x="39917" y="1427"/>
                    <a:pt x="39864" y="1414"/>
                    <a:pt x="39810" y="1400"/>
                  </a:cubicBezTo>
                  <a:cubicBezTo>
                    <a:pt x="39813" y="1379"/>
                    <a:pt x="39815" y="1358"/>
                    <a:pt x="39818" y="1336"/>
                  </a:cubicBezTo>
                  <a:close/>
                  <a:moveTo>
                    <a:pt x="44683" y="1336"/>
                  </a:moveTo>
                  <a:lnTo>
                    <a:pt x="44683" y="1336"/>
                  </a:lnTo>
                  <a:cubicBezTo>
                    <a:pt x="44798" y="1349"/>
                    <a:pt x="44915" y="1360"/>
                    <a:pt x="45031" y="1371"/>
                  </a:cubicBezTo>
                  <a:cubicBezTo>
                    <a:pt x="44965" y="1405"/>
                    <a:pt x="44899" y="1447"/>
                    <a:pt x="44835" y="1447"/>
                  </a:cubicBezTo>
                  <a:cubicBezTo>
                    <a:pt x="44783" y="1447"/>
                    <a:pt x="44732" y="1419"/>
                    <a:pt x="44683" y="1336"/>
                  </a:cubicBezTo>
                  <a:close/>
                  <a:moveTo>
                    <a:pt x="40908" y="1422"/>
                  </a:moveTo>
                  <a:cubicBezTo>
                    <a:pt x="40909" y="1443"/>
                    <a:pt x="40910" y="1465"/>
                    <a:pt x="40912" y="1486"/>
                  </a:cubicBezTo>
                  <a:cubicBezTo>
                    <a:pt x="40840" y="1480"/>
                    <a:pt x="40769" y="1475"/>
                    <a:pt x="40698" y="1470"/>
                  </a:cubicBezTo>
                  <a:cubicBezTo>
                    <a:pt x="40698" y="1454"/>
                    <a:pt x="40698" y="1438"/>
                    <a:pt x="40698" y="1422"/>
                  </a:cubicBezTo>
                  <a:close/>
                  <a:moveTo>
                    <a:pt x="28705" y="1280"/>
                  </a:moveTo>
                  <a:cubicBezTo>
                    <a:pt x="28719" y="1280"/>
                    <a:pt x="28739" y="1337"/>
                    <a:pt x="28789" y="1418"/>
                  </a:cubicBezTo>
                  <a:cubicBezTo>
                    <a:pt x="28652" y="1452"/>
                    <a:pt x="28537" y="1504"/>
                    <a:pt x="28425" y="1504"/>
                  </a:cubicBezTo>
                  <a:cubicBezTo>
                    <a:pt x="28420" y="1504"/>
                    <a:pt x="28415" y="1504"/>
                    <a:pt x="28410" y="1504"/>
                  </a:cubicBezTo>
                  <a:cubicBezTo>
                    <a:pt x="28296" y="1500"/>
                    <a:pt x="28183" y="1435"/>
                    <a:pt x="28041" y="1387"/>
                  </a:cubicBezTo>
                  <a:cubicBezTo>
                    <a:pt x="28276" y="1347"/>
                    <a:pt x="28489" y="1310"/>
                    <a:pt x="28704" y="1280"/>
                  </a:cubicBezTo>
                  <a:cubicBezTo>
                    <a:pt x="28704" y="1280"/>
                    <a:pt x="28705" y="1280"/>
                    <a:pt x="28705" y="1280"/>
                  </a:cubicBezTo>
                  <a:close/>
                  <a:moveTo>
                    <a:pt x="13714" y="1433"/>
                  </a:moveTo>
                  <a:cubicBezTo>
                    <a:pt x="13740" y="1433"/>
                    <a:pt x="13772" y="1450"/>
                    <a:pt x="13832" y="1483"/>
                  </a:cubicBezTo>
                  <a:cubicBezTo>
                    <a:pt x="13763" y="1491"/>
                    <a:pt x="13692" y="1503"/>
                    <a:pt x="13620" y="1513"/>
                  </a:cubicBezTo>
                  <a:cubicBezTo>
                    <a:pt x="13664" y="1458"/>
                    <a:pt x="13684" y="1433"/>
                    <a:pt x="13714" y="1433"/>
                  </a:cubicBezTo>
                  <a:close/>
                  <a:moveTo>
                    <a:pt x="24525" y="1466"/>
                  </a:moveTo>
                  <a:cubicBezTo>
                    <a:pt x="24413" y="1586"/>
                    <a:pt x="24367" y="1635"/>
                    <a:pt x="24287" y="1635"/>
                  </a:cubicBezTo>
                  <a:cubicBezTo>
                    <a:pt x="24231" y="1635"/>
                    <a:pt x="24159" y="1611"/>
                    <a:pt x="24036" y="1570"/>
                  </a:cubicBezTo>
                  <a:cubicBezTo>
                    <a:pt x="24168" y="1542"/>
                    <a:pt x="24231" y="1529"/>
                    <a:pt x="24294" y="1515"/>
                  </a:cubicBezTo>
                  <a:cubicBezTo>
                    <a:pt x="24366" y="1500"/>
                    <a:pt x="24437" y="1485"/>
                    <a:pt x="24525" y="1466"/>
                  </a:cubicBezTo>
                  <a:close/>
                  <a:moveTo>
                    <a:pt x="25055" y="1507"/>
                  </a:moveTo>
                  <a:lnTo>
                    <a:pt x="25055" y="1507"/>
                  </a:lnTo>
                  <a:cubicBezTo>
                    <a:pt x="25006" y="1613"/>
                    <a:pt x="24956" y="1640"/>
                    <a:pt x="24907" y="1640"/>
                  </a:cubicBezTo>
                  <a:cubicBezTo>
                    <a:pt x="24868" y="1640"/>
                    <a:pt x="24830" y="1623"/>
                    <a:pt x="24793" y="1615"/>
                  </a:cubicBezTo>
                  <a:cubicBezTo>
                    <a:pt x="24793" y="1586"/>
                    <a:pt x="24793" y="1556"/>
                    <a:pt x="24793" y="1526"/>
                  </a:cubicBezTo>
                  <a:cubicBezTo>
                    <a:pt x="24868" y="1520"/>
                    <a:pt x="24942" y="1515"/>
                    <a:pt x="25055" y="1507"/>
                  </a:cubicBezTo>
                  <a:close/>
                  <a:moveTo>
                    <a:pt x="42488" y="1488"/>
                  </a:moveTo>
                  <a:cubicBezTo>
                    <a:pt x="42496" y="1517"/>
                    <a:pt x="42503" y="1544"/>
                    <a:pt x="42511" y="1574"/>
                  </a:cubicBezTo>
                  <a:cubicBezTo>
                    <a:pt x="42449" y="1599"/>
                    <a:pt x="42387" y="1623"/>
                    <a:pt x="42325" y="1648"/>
                  </a:cubicBezTo>
                  <a:cubicBezTo>
                    <a:pt x="42316" y="1615"/>
                    <a:pt x="42309" y="1581"/>
                    <a:pt x="42300" y="1548"/>
                  </a:cubicBezTo>
                  <a:cubicBezTo>
                    <a:pt x="42363" y="1528"/>
                    <a:pt x="42426" y="1508"/>
                    <a:pt x="42488" y="1488"/>
                  </a:cubicBezTo>
                  <a:close/>
                  <a:moveTo>
                    <a:pt x="23750" y="1584"/>
                  </a:moveTo>
                  <a:cubicBezTo>
                    <a:pt x="23664" y="1584"/>
                    <a:pt x="23583" y="1681"/>
                    <a:pt x="23502" y="1681"/>
                  </a:cubicBezTo>
                  <a:cubicBezTo>
                    <a:pt x="23461" y="1681"/>
                    <a:pt x="23419" y="1657"/>
                    <a:pt x="23377" y="1584"/>
                  </a:cubicBezTo>
                  <a:close/>
                  <a:moveTo>
                    <a:pt x="11691" y="1677"/>
                  </a:moveTo>
                  <a:cubicBezTo>
                    <a:pt x="11696" y="1692"/>
                    <a:pt x="11701" y="1706"/>
                    <a:pt x="11706" y="1721"/>
                  </a:cubicBezTo>
                  <a:cubicBezTo>
                    <a:pt x="11646" y="1749"/>
                    <a:pt x="11585" y="1778"/>
                    <a:pt x="11524" y="1806"/>
                  </a:cubicBezTo>
                  <a:cubicBezTo>
                    <a:pt x="11521" y="1787"/>
                    <a:pt x="11517" y="1767"/>
                    <a:pt x="11512" y="1748"/>
                  </a:cubicBezTo>
                  <a:cubicBezTo>
                    <a:pt x="11572" y="1724"/>
                    <a:pt x="11632" y="1701"/>
                    <a:pt x="11691" y="1677"/>
                  </a:cubicBezTo>
                  <a:close/>
                  <a:moveTo>
                    <a:pt x="10991" y="1805"/>
                  </a:moveTo>
                  <a:lnTo>
                    <a:pt x="10991" y="1805"/>
                  </a:lnTo>
                  <a:cubicBezTo>
                    <a:pt x="10957" y="1893"/>
                    <a:pt x="10920" y="1925"/>
                    <a:pt x="10882" y="1925"/>
                  </a:cubicBezTo>
                  <a:cubicBezTo>
                    <a:pt x="10832" y="1925"/>
                    <a:pt x="10781" y="1871"/>
                    <a:pt x="10734" y="1819"/>
                  </a:cubicBezTo>
                  <a:cubicBezTo>
                    <a:pt x="10813" y="1814"/>
                    <a:pt x="10891" y="1810"/>
                    <a:pt x="10991" y="1805"/>
                  </a:cubicBezTo>
                  <a:close/>
                  <a:moveTo>
                    <a:pt x="9614" y="1955"/>
                  </a:moveTo>
                  <a:cubicBezTo>
                    <a:pt x="9623" y="1984"/>
                    <a:pt x="9629" y="2013"/>
                    <a:pt x="9638" y="2042"/>
                  </a:cubicBezTo>
                  <a:cubicBezTo>
                    <a:pt x="9570" y="2060"/>
                    <a:pt x="9502" y="2076"/>
                    <a:pt x="9435" y="2094"/>
                  </a:cubicBezTo>
                  <a:cubicBezTo>
                    <a:pt x="9431" y="2083"/>
                    <a:pt x="9429" y="2071"/>
                    <a:pt x="9426" y="2060"/>
                  </a:cubicBezTo>
                  <a:cubicBezTo>
                    <a:pt x="9489" y="2024"/>
                    <a:pt x="9552" y="1990"/>
                    <a:pt x="9614" y="1955"/>
                  </a:cubicBezTo>
                  <a:close/>
                  <a:moveTo>
                    <a:pt x="31872" y="0"/>
                  </a:moveTo>
                  <a:cubicBezTo>
                    <a:pt x="31392" y="0"/>
                    <a:pt x="30912" y="21"/>
                    <a:pt x="30435" y="126"/>
                  </a:cubicBezTo>
                  <a:cubicBezTo>
                    <a:pt x="29663" y="295"/>
                    <a:pt x="28887" y="434"/>
                    <a:pt x="28110" y="563"/>
                  </a:cubicBezTo>
                  <a:cubicBezTo>
                    <a:pt x="27509" y="661"/>
                    <a:pt x="26906" y="768"/>
                    <a:pt x="26301" y="793"/>
                  </a:cubicBezTo>
                  <a:cubicBezTo>
                    <a:pt x="25993" y="806"/>
                    <a:pt x="25684" y="810"/>
                    <a:pt x="25376" y="810"/>
                  </a:cubicBezTo>
                  <a:cubicBezTo>
                    <a:pt x="24814" y="810"/>
                    <a:pt x="24252" y="796"/>
                    <a:pt x="23692" y="792"/>
                  </a:cubicBezTo>
                  <a:cubicBezTo>
                    <a:pt x="23294" y="789"/>
                    <a:pt x="22897" y="788"/>
                    <a:pt x="22500" y="764"/>
                  </a:cubicBezTo>
                  <a:cubicBezTo>
                    <a:pt x="21739" y="720"/>
                    <a:pt x="20978" y="655"/>
                    <a:pt x="20216" y="608"/>
                  </a:cubicBezTo>
                  <a:cubicBezTo>
                    <a:pt x="19885" y="588"/>
                    <a:pt x="19553" y="603"/>
                    <a:pt x="19221" y="587"/>
                  </a:cubicBezTo>
                  <a:cubicBezTo>
                    <a:pt x="18704" y="563"/>
                    <a:pt x="18189" y="517"/>
                    <a:pt x="17672" y="499"/>
                  </a:cubicBezTo>
                  <a:cubicBezTo>
                    <a:pt x="17452" y="490"/>
                    <a:pt x="17231" y="488"/>
                    <a:pt x="17011" y="488"/>
                  </a:cubicBezTo>
                  <a:cubicBezTo>
                    <a:pt x="16791" y="488"/>
                    <a:pt x="16570" y="490"/>
                    <a:pt x="16350" y="491"/>
                  </a:cubicBezTo>
                  <a:cubicBezTo>
                    <a:pt x="16340" y="491"/>
                    <a:pt x="16331" y="491"/>
                    <a:pt x="16321" y="491"/>
                  </a:cubicBezTo>
                  <a:cubicBezTo>
                    <a:pt x="16076" y="491"/>
                    <a:pt x="15830" y="483"/>
                    <a:pt x="15585" y="483"/>
                  </a:cubicBezTo>
                  <a:cubicBezTo>
                    <a:pt x="15379" y="483"/>
                    <a:pt x="15174" y="489"/>
                    <a:pt x="14970" y="510"/>
                  </a:cubicBezTo>
                  <a:cubicBezTo>
                    <a:pt x="14103" y="602"/>
                    <a:pt x="13237" y="744"/>
                    <a:pt x="12369" y="859"/>
                  </a:cubicBezTo>
                  <a:cubicBezTo>
                    <a:pt x="11470" y="977"/>
                    <a:pt x="10572" y="1115"/>
                    <a:pt x="9670" y="1195"/>
                  </a:cubicBezTo>
                  <a:cubicBezTo>
                    <a:pt x="9058" y="1249"/>
                    <a:pt x="8442" y="1258"/>
                    <a:pt x="7827" y="1258"/>
                  </a:cubicBezTo>
                  <a:cubicBezTo>
                    <a:pt x="7726" y="1258"/>
                    <a:pt x="7626" y="1258"/>
                    <a:pt x="7525" y="1258"/>
                  </a:cubicBezTo>
                  <a:cubicBezTo>
                    <a:pt x="7107" y="1256"/>
                    <a:pt x="6690" y="1179"/>
                    <a:pt x="6271" y="1157"/>
                  </a:cubicBezTo>
                  <a:cubicBezTo>
                    <a:pt x="5841" y="1134"/>
                    <a:pt x="5413" y="1168"/>
                    <a:pt x="4982" y="1076"/>
                  </a:cubicBezTo>
                  <a:cubicBezTo>
                    <a:pt x="4484" y="968"/>
                    <a:pt x="3977" y="928"/>
                    <a:pt x="3473" y="862"/>
                  </a:cubicBezTo>
                  <a:cubicBezTo>
                    <a:pt x="3199" y="828"/>
                    <a:pt x="2923" y="783"/>
                    <a:pt x="2646" y="776"/>
                  </a:cubicBezTo>
                  <a:cubicBezTo>
                    <a:pt x="2211" y="766"/>
                    <a:pt x="1776" y="765"/>
                    <a:pt x="1340" y="765"/>
                  </a:cubicBezTo>
                  <a:cubicBezTo>
                    <a:pt x="1216" y="765"/>
                    <a:pt x="1092" y="765"/>
                    <a:pt x="967" y="765"/>
                  </a:cubicBezTo>
                  <a:cubicBezTo>
                    <a:pt x="874" y="765"/>
                    <a:pt x="781" y="765"/>
                    <a:pt x="687" y="765"/>
                  </a:cubicBezTo>
                  <a:cubicBezTo>
                    <a:pt x="543" y="765"/>
                    <a:pt x="399" y="769"/>
                    <a:pt x="255" y="778"/>
                  </a:cubicBezTo>
                  <a:cubicBezTo>
                    <a:pt x="128" y="787"/>
                    <a:pt x="62" y="862"/>
                    <a:pt x="43" y="1024"/>
                  </a:cubicBezTo>
                  <a:cubicBezTo>
                    <a:pt x="0" y="1388"/>
                    <a:pt x="19" y="1426"/>
                    <a:pt x="317" y="1560"/>
                  </a:cubicBezTo>
                  <a:cubicBezTo>
                    <a:pt x="385" y="1590"/>
                    <a:pt x="431" y="1691"/>
                    <a:pt x="521" y="1802"/>
                  </a:cubicBezTo>
                  <a:cubicBezTo>
                    <a:pt x="519" y="1802"/>
                    <a:pt x="519" y="1802"/>
                    <a:pt x="518" y="1802"/>
                  </a:cubicBezTo>
                  <a:cubicBezTo>
                    <a:pt x="512" y="1802"/>
                    <a:pt x="537" y="1807"/>
                    <a:pt x="568" y="1807"/>
                  </a:cubicBezTo>
                  <a:cubicBezTo>
                    <a:pt x="576" y="1807"/>
                    <a:pt x="584" y="1807"/>
                    <a:pt x="591" y="1806"/>
                  </a:cubicBezTo>
                  <a:cubicBezTo>
                    <a:pt x="944" y="1783"/>
                    <a:pt x="1296" y="1745"/>
                    <a:pt x="1649" y="1739"/>
                  </a:cubicBezTo>
                  <a:cubicBezTo>
                    <a:pt x="1676" y="1739"/>
                    <a:pt x="1704" y="1738"/>
                    <a:pt x="1732" y="1738"/>
                  </a:cubicBezTo>
                  <a:cubicBezTo>
                    <a:pt x="2020" y="1738"/>
                    <a:pt x="2308" y="1761"/>
                    <a:pt x="2596" y="1781"/>
                  </a:cubicBezTo>
                  <a:cubicBezTo>
                    <a:pt x="3077" y="1812"/>
                    <a:pt x="3560" y="1843"/>
                    <a:pt x="4041" y="1893"/>
                  </a:cubicBezTo>
                  <a:cubicBezTo>
                    <a:pt x="4385" y="1928"/>
                    <a:pt x="4726" y="2040"/>
                    <a:pt x="5068" y="2040"/>
                  </a:cubicBezTo>
                  <a:cubicBezTo>
                    <a:pt x="5072" y="2040"/>
                    <a:pt x="5076" y="2040"/>
                    <a:pt x="5079" y="2040"/>
                  </a:cubicBezTo>
                  <a:cubicBezTo>
                    <a:pt x="5083" y="2040"/>
                    <a:pt x="5086" y="2040"/>
                    <a:pt x="5089" y="2040"/>
                  </a:cubicBezTo>
                  <a:cubicBezTo>
                    <a:pt x="5444" y="2040"/>
                    <a:pt x="5785" y="2161"/>
                    <a:pt x="6141" y="2161"/>
                  </a:cubicBezTo>
                  <a:cubicBezTo>
                    <a:pt x="6186" y="2161"/>
                    <a:pt x="6231" y="2159"/>
                    <a:pt x="6277" y="2155"/>
                  </a:cubicBezTo>
                  <a:cubicBezTo>
                    <a:pt x="6327" y="2149"/>
                    <a:pt x="6378" y="2147"/>
                    <a:pt x="6429" y="2147"/>
                  </a:cubicBezTo>
                  <a:cubicBezTo>
                    <a:pt x="6730" y="2147"/>
                    <a:pt x="7035" y="2224"/>
                    <a:pt x="7338" y="2224"/>
                  </a:cubicBezTo>
                  <a:cubicBezTo>
                    <a:pt x="7449" y="2224"/>
                    <a:pt x="7560" y="2223"/>
                    <a:pt x="7671" y="2223"/>
                  </a:cubicBezTo>
                  <a:cubicBezTo>
                    <a:pt x="7956" y="2223"/>
                    <a:pt x="8241" y="2227"/>
                    <a:pt x="8519" y="2252"/>
                  </a:cubicBezTo>
                  <a:cubicBezTo>
                    <a:pt x="8657" y="2264"/>
                    <a:pt x="8795" y="2269"/>
                    <a:pt x="8932" y="2269"/>
                  </a:cubicBezTo>
                  <a:cubicBezTo>
                    <a:pt x="9526" y="2269"/>
                    <a:pt x="10112" y="2171"/>
                    <a:pt x="10703" y="2128"/>
                  </a:cubicBezTo>
                  <a:cubicBezTo>
                    <a:pt x="11130" y="2098"/>
                    <a:pt x="11557" y="2050"/>
                    <a:pt x="11984" y="1999"/>
                  </a:cubicBezTo>
                  <a:cubicBezTo>
                    <a:pt x="12508" y="1935"/>
                    <a:pt x="13034" y="1865"/>
                    <a:pt x="13557" y="1787"/>
                  </a:cubicBezTo>
                  <a:cubicBezTo>
                    <a:pt x="14178" y="1694"/>
                    <a:pt x="14799" y="1586"/>
                    <a:pt x="15421" y="1485"/>
                  </a:cubicBezTo>
                  <a:cubicBezTo>
                    <a:pt x="15544" y="1466"/>
                    <a:pt x="15671" y="1420"/>
                    <a:pt x="15791" y="1420"/>
                  </a:cubicBezTo>
                  <a:cubicBezTo>
                    <a:pt x="15819" y="1420"/>
                    <a:pt x="15846" y="1422"/>
                    <a:pt x="15874" y="1428"/>
                  </a:cubicBezTo>
                  <a:cubicBezTo>
                    <a:pt x="16054" y="1468"/>
                    <a:pt x="16234" y="1484"/>
                    <a:pt x="16413" y="1484"/>
                  </a:cubicBezTo>
                  <a:cubicBezTo>
                    <a:pt x="16594" y="1484"/>
                    <a:pt x="16774" y="1468"/>
                    <a:pt x="16954" y="1447"/>
                  </a:cubicBezTo>
                  <a:cubicBezTo>
                    <a:pt x="17029" y="1438"/>
                    <a:pt x="17103" y="1435"/>
                    <a:pt x="17178" y="1435"/>
                  </a:cubicBezTo>
                  <a:cubicBezTo>
                    <a:pt x="17521" y="1435"/>
                    <a:pt x="17864" y="1510"/>
                    <a:pt x="18206" y="1510"/>
                  </a:cubicBezTo>
                  <a:cubicBezTo>
                    <a:pt x="18373" y="1510"/>
                    <a:pt x="18540" y="1492"/>
                    <a:pt x="18707" y="1438"/>
                  </a:cubicBezTo>
                  <a:cubicBezTo>
                    <a:pt x="18981" y="1537"/>
                    <a:pt x="19270" y="1486"/>
                    <a:pt x="19539" y="1537"/>
                  </a:cubicBezTo>
                  <a:cubicBezTo>
                    <a:pt x="19771" y="1581"/>
                    <a:pt x="20002" y="1591"/>
                    <a:pt x="20232" y="1591"/>
                  </a:cubicBezTo>
                  <a:cubicBezTo>
                    <a:pt x="20422" y="1591"/>
                    <a:pt x="20612" y="1584"/>
                    <a:pt x="20802" y="1584"/>
                  </a:cubicBezTo>
                  <a:cubicBezTo>
                    <a:pt x="20946" y="1584"/>
                    <a:pt x="21090" y="1588"/>
                    <a:pt x="21233" y="1601"/>
                  </a:cubicBezTo>
                  <a:cubicBezTo>
                    <a:pt x="21737" y="1649"/>
                    <a:pt x="22248" y="1705"/>
                    <a:pt x="22757" y="1709"/>
                  </a:cubicBezTo>
                  <a:cubicBezTo>
                    <a:pt x="22874" y="1709"/>
                    <a:pt x="22990" y="1792"/>
                    <a:pt x="23109" y="1797"/>
                  </a:cubicBezTo>
                  <a:cubicBezTo>
                    <a:pt x="23229" y="1803"/>
                    <a:pt x="23348" y="1805"/>
                    <a:pt x="23467" y="1805"/>
                  </a:cubicBezTo>
                  <a:cubicBezTo>
                    <a:pt x="23630" y="1805"/>
                    <a:pt x="23792" y="1802"/>
                    <a:pt x="23955" y="1802"/>
                  </a:cubicBezTo>
                  <a:cubicBezTo>
                    <a:pt x="24121" y="1802"/>
                    <a:pt x="24287" y="1805"/>
                    <a:pt x="24453" y="1819"/>
                  </a:cubicBezTo>
                  <a:cubicBezTo>
                    <a:pt x="24596" y="1830"/>
                    <a:pt x="24739" y="1834"/>
                    <a:pt x="24883" y="1834"/>
                  </a:cubicBezTo>
                  <a:cubicBezTo>
                    <a:pt x="25233" y="1834"/>
                    <a:pt x="25585" y="1810"/>
                    <a:pt x="25935" y="1810"/>
                  </a:cubicBezTo>
                  <a:cubicBezTo>
                    <a:pt x="26046" y="1810"/>
                    <a:pt x="26156" y="1812"/>
                    <a:pt x="26266" y="1819"/>
                  </a:cubicBezTo>
                  <a:cubicBezTo>
                    <a:pt x="26389" y="1826"/>
                    <a:pt x="26512" y="1829"/>
                    <a:pt x="26634" y="1829"/>
                  </a:cubicBezTo>
                  <a:cubicBezTo>
                    <a:pt x="27096" y="1829"/>
                    <a:pt x="27554" y="1780"/>
                    <a:pt x="28008" y="1706"/>
                  </a:cubicBezTo>
                  <a:cubicBezTo>
                    <a:pt x="28883" y="1563"/>
                    <a:pt x="29752" y="1368"/>
                    <a:pt x="30624" y="1198"/>
                  </a:cubicBezTo>
                  <a:cubicBezTo>
                    <a:pt x="30958" y="1135"/>
                    <a:pt x="31296" y="1025"/>
                    <a:pt x="31628" y="1025"/>
                  </a:cubicBezTo>
                  <a:cubicBezTo>
                    <a:pt x="31652" y="1025"/>
                    <a:pt x="31675" y="1025"/>
                    <a:pt x="31699" y="1027"/>
                  </a:cubicBezTo>
                  <a:cubicBezTo>
                    <a:pt x="32279" y="1058"/>
                    <a:pt x="32860" y="999"/>
                    <a:pt x="33440" y="1114"/>
                  </a:cubicBezTo>
                  <a:cubicBezTo>
                    <a:pt x="33848" y="1195"/>
                    <a:pt x="34271" y="1152"/>
                    <a:pt x="34685" y="1184"/>
                  </a:cubicBezTo>
                  <a:cubicBezTo>
                    <a:pt x="34898" y="1200"/>
                    <a:pt x="35112" y="1296"/>
                    <a:pt x="35321" y="1296"/>
                  </a:cubicBezTo>
                  <a:cubicBezTo>
                    <a:pt x="35343" y="1296"/>
                    <a:pt x="35365" y="1295"/>
                    <a:pt x="35386" y="1293"/>
                  </a:cubicBezTo>
                  <a:cubicBezTo>
                    <a:pt x="35423" y="1289"/>
                    <a:pt x="35460" y="1287"/>
                    <a:pt x="35497" y="1287"/>
                  </a:cubicBezTo>
                  <a:cubicBezTo>
                    <a:pt x="35777" y="1287"/>
                    <a:pt x="36048" y="1389"/>
                    <a:pt x="36326" y="1389"/>
                  </a:cubicBezTo>
                  <a:cubicBezTo>
                    <a:pt x="36395" y="1389"/>
                    <a:pt x="36464" y="1383"/>
                    <a:pt x="36533" y="1368"/>
                  </a:cubicBezTo>
                  <a:cubicBezTo>
                    <a:pt x="36583" y="1357"/>
                    <a:pt x="36632" y="1352"/>
                    <a:pt x="36681" y="1352"/>
                  </a:cubicBezTo>
                  <a:cubicBezTo>
                    <a:pt x="36984" y="1352"/>
                    <a:pt x="37274" y="1529"/>
                    <a:pt x="37585" y="1529"/>
                  </a:cubicBezTo>
                  <a:cubicBezTo>
                    <a:pt x="37601" y="1529"/>
                    <a:pt x="37616" y="1529"/>
                    <a:pt x="37632" y="1528"/>
                  </a:cubicBezTo>
                  <a:cubicBezTo>
                    <a:pt x="37775" y="1520"/>
                    <a:pt x="37917" y="1516"/>
                    <a:pt x="38060" y="1516"/>
                  </a:cubicBezTo>
                  <a:cubicBezTo>
                    <a:pt x="38680" y="1516"/>
                    <a:pt x="39299" y="1586"/>
                    <a:pt x="39916" y="1649"/>
                  </a:cubicBezTo>
                  <a:cubicBezTo>
                    <a:pt x="40102" y="1668"/>
                    <a:pt x="40290" y="1657"/>
                    <a:pt x="40476" y="1672"/>
                  </a:cubicBezTo>
                  <a:cubicBezTo>
                    <a:pt x="40856" y="1704"/>
                    <a:pt x="41235" y="1777"/>
                    <a:pt x="41614" y="1777"/>
                  </a:cubicBezTo>
                  <a:cubicBezTo>
                    <a:pt x="41629" y="1777"/>
                    <a:pt x="41644" y="1777"/>
                    <a:pt x="41659" y="1777"/>
                  </a:cubicBezTo>
                  <a:cubicBezTo>
                    <a:pt x="41686" y="1777"/>
                    <a:pt x="41712" y="1776"/>
                    <a:pt x="41739" y="1776"/>
                  </a:cubicBezTo>
                  <a:cubicBezTo>
                    <a:pt x="41988" y="1776"/>
                    <a:pt x="42238" y="1792"/>
                    <a:pt x="42488" y="1792"/>
                  </a:cubicBezTo>
                  <a:cubicBezTo>
                    <a:pt x="42819" y="1792"/>
                    <a:pt x="43148" y="1765"/>
                    <a:pt x="43472" y="1638"/>
                  </a:cubicBezTo>
                  <a:cubicBezTo>
                    <a:pt x="43491" y="1630"/>
                    <a:pt x="43511" y="1628"/>
                    <a:pt x="43531" y="1628"/>
                  </a:cubicBezTo>
                  <a:cubicBezTo>
                    <a:pt x="43576" y="1628"/>
                    <a:pt x="43623" y="1640"/>
                    <a:pt x="43668" y="1640"/>
                  </a:cubicBezTo>
                  <a:cubicBezTo>
                    <a:pt x="43752" y="1642"/>
                    <a:pt x="43837" y="1646"/>
                    <a:pt x="43921" y="1646"/>
                  </a:cubicBezTo>
                  <a:cubicBezTo>
                    <a:pt x="43966" y="1646"/>
                    <a:pt x="44011" y="1645"/>
                    <a:pt x="44056" y="1642"/>
                  </a:cubicBezTo>
                  <a:cubicBezTo>
                    <a:pt x="44286" y="1624"/>
                    <a:pt x="44514" y="1587"/>
                    <a:pt x="44744" y="1570"/>
                  </a:cubicBezTo>
                  <a:cubicBezTo>
                    <a:pt x="44974" y="1552"/>
                    <a:pt x="45206" y="1558"/>
                    <a:pt x="45435" y="1534"/>
                  </a:cubicBezTo>
                  <a:cubicBezTo>
                    <a:pt x="45498" y="1528"/>
                    <a:pt x="45554" y="1448"/>
                    <a:pt x="45613" y="1402"/>
                  </a:cubicBezTo>
                  <a:cubicBezTo>
                    <a:pt x="45626" y="1341"/>
                    <a:pt x="45637" y="1279"/>
                    <a:pt x="45649" y="1217"/>
                  </a:cubicBezTo>
                  <a:cubicBezTo>
                    <a:pt x="45684" y="1238"/>
                    <a:pt x="45721" y="1259"/>
                    <a:pt x="45757" y="1279"/>
                  </a:cubicBezTo>
                  <a:cubicBezTo>
                    <a:pt x="45724" y="1320"/>
                    <a:pt x="45693" y="1361"/>
                    <a:pt x="45660" y="1402"/>
                  </a:cubicBezTo>
                  <a:cubicBezTo>
                    <a:pt x="45791" y="1409"/>
                    <a:pt x="45921" y="1417"/>
                    <a:pt x="46053" y="1424"/>
                  </a:cubicBezTo>
                  <a:cubicBezTo>
                    <a:pt x="46025" y="1235"/>
                    <a:pt x="46308" y="1403"/>
                    <a:pt x="46251" y="1181"/>
                  </a:cubicBezTo>
                  <a:cubicBezTo>
                    <a:pt x="46380" y="1157"/>
                    <a:pt x="46508" y="1128"/>
                    <a:pt x="46638" y="1109"/>
                  </a:cubicBezTo>
                  <a:cubicBezTo>
                    <a:pt x="46899" y="1072"/>
                    <a:pt x="47159" y="1039"/>
                    <a:pt x="47421" y="1008"/>
                  </a:cubicBezTo>
                  <a:cubicBezTo>
                    <a:pt x="47423" y="1007"/>
                    <a:pt x="47425" y="1007"/>
                    <a:pt x="47428" y="1007"/>
                  </a:cubicBezTo>
                  <a:cubicBezTo>
                    <a:pt x="47456" y="1007"/>
                    <a:pt x="47492" y="1022"/>
                    <a:pt x="47589" y="1042"/>
                  </a:cubicBezTo>
                  <a:cubicBezTo>
                    <a:pt x="47481" y="1130"/>
                    <a:pt x="47420" y="1183"/>
                    <a:pt x="47356" y="1231"/>
                  </a:cubicBezTo>
                  <a:cubicBezTo>
                    <a:pt x="47312" y="1264"/>
                    <a:pt x="47265" y="1291"/>
                    <a:pt x="47219" y="1320"/>
                  </a:cubicBezTo>
                  <a:cubicBezTo>
                    <a:pt x="47327" y="1315"/>
                    <a:pt x="47436" y="1312"/>
                    <a:pt x="47545" y="1304"/>
                  </a:cubicBezTo>
                  <a:cubicBezTo>
                    <a:pt x="47707" y="1292"/>
                    <a:pt x="47870" y="1275"/>
                    <a:pt x="48032" y="1262"/>
                  </a:cubicBezTo>
                  <a:lnTo>
                    <a:pt x="48032" y="1262"/>
                  </a:lnTo>
                  <a:cubicBezTo>
                    <a:pt x="48032" y="1262"/>
                    <a:pt x="48032" y="1262"/>
                    <a:pt x="48032" y="1263"/>
                  </a:cubicBezTo>
                  <a:cubicBezTo>
                    <a:pt x="48251" y="1271"/>
                    <a:pt x="48469" y="1291"/>
                    <a:pt x="48687" y="1291"/>
                  </a:cubicBezTo>
                  <a:cubicBezTo>
                    <a:pt x="48705" y="1291"/>
                    <a:pt x="48723" y="1291"/>
                    <a:pt x="48741" y="1291"/>
                  </a:cubicBezTo>
                  <a:cubicBezTo>
                    <a:pt x="48988" y="1286"/>
                    <a:pt x="49236" y="1259"/>
                    <a:pt x="49484" y="1245"/>
                  </a:cubicBezTo>
                  <a:cubicBezTo>
                    <a:pt x="49648" y="1236"/>
                    <a:pt x="49812" y="1235"/>
                    <a:pt x="50023" y="1227"/>
                  </a:cubicBezTo>
                  <a:cubicBezTo>
                    <a:pt x="49924" y="1147"/>
                    <a:pt x="49871" y="1106"/>
                    <a:pt x="49822" y="1064"/>
                  </a:cubicBezTo>
                  <a:lnTo>
                    <a:pt x="49822" y="1064"/>
                  </a:lnTo>
                  <a:cubicBezTo>
                    <a:pt x="49825" y="1064"/>
                    <a:pt x="49827" y="1064"/>
                    <a:pt x="49829" y="1064"/>
                  </a:cubicBezTo>
                  <a:cubicBezTo>
                    <a:pt x="49852" y="1064"/>
                    <a:pt x="49877" y="1066"/>
                    <a:pt x="49900" y="1066"/>
                  </a:cubicBezTo>
                  <a:cubicBezTo>
                    <a:pt x="49935" y="1066"/>
                    <a:pt x="49966" y="1062"/>
                    <a:pt x="49980" y="1042"/>
                  </a:cubicBezTo>
                  <a:cubicBezTo>
                    <a:pt x="50023" y="978"/>
                    <a:pt x="50064" y="954"/>
                    <a:pt x="50106" y="954"/>
                  </a:cubicBezTo>
                  <a:cubicBezTo>
                    <a:pt x="50147" y="954"/>
                    <a:pt x="50189" y="977"/>
                    <a:pt x="50237" y="1006"/>
                  </a:cubicBezTo>
                  <a:cubicBezTo>
                    <a:pt x="50276" y="1032"/>
                    <a:pt x="50333" y="1016"/>
                    <a:pt x="50378" y="1032"/>
                  </a:cubicBezTo>
                  <a:cubicBezTo>
                    <a:pt x="50401" y="1039"/>
                    <a:pt x="50417" y="1072"/>
                    <a:pt x="50458" y="1118"/>
                  </a:cubicBezTo>
                  <a:cubicBezTo>
                    <a:pt x="50353" y="1148"/>
                    <a:pt x="50273" y="1128"/>
                    <a:pt x="50195" y="1145"/>
                  </a:cubicBezTo>
                  <a:lnTo>
                    <a:pt x="50790" y="1145"/>
                  </a:lnTo>
                  <a:cubicBezTo>
                    <a:pt x="50792" y="1145"/>
                    <a:pt x="50795" y="1151"/>
                    <a:pt x="50797" y="1151"/>
                  </a:cubicBezTo>
                  <a:cubicBezTo>
                    <a:pt x="50798" y="1151"/>
                    <a:pt x="50799" y="1149"/>
                    <a:pt x="50800" y="1143"/>
                  </a:cubicBezTo>
                  <a:cubicBezTo>
                    <a:pt x="50722" y="1097"/>
                    <a:pt x="50642" y="1076"/>
                    <a:pt x="50530" y="1010"/>
                  </a:cubicBezTo>
                  <a:cubicBezTo>
                    <a:pt x="50625" y="1004"/>
                    <a:pt x="50698" y="1000"/>
                    <a:pt x="50755" y="1000"/>
                  </a:cubicBezTo>
                  <a:cubicBezTo>
                    <a:pt x="50933" y="1000"/>
                    <a:pt x="50963" y="1040"/>
                    <a:pt x="51087" y="1174"/>
                  </a:cubicBezTo>
                  <a:cubicBezTo>
                    <a:pt x="51267" y="1069"/>
                    <a:pt x="51670" y="1016"/>
                    <a:pt x="52081" y="1016"/>
                  </a:cubicBezTo>
                  <a:cubicBezTo>
                    <a:pt x="52455" y="1016"/>
                    <a:pt x="52835" y="1060"/>
                    <a:pt x="53061" y="1148"/>
                  </a:cubicBezTo>
                  <a:cubicBezTo>
                    <a:pt x="53045" y="1192"/>
                    <a:pt x="53029" y="1240"/>
                    <a:pt x="52990" y="1350"/>
                  </a:cubicBezTo>
                  <a:cubicBezTo>
                    <a:pt x="53165" y="1236"/>
                    <a:pt x="53292" y="1092"/>
                    <a:pt x="53415" y="1092"/>
                  </a:cubicBezTo>
                  <a:cubicBezTo>
                    <a:pt x="53417" y="1092"/>
                    <a:pt x="53418" y="1092"/>
                    <a:pt x="53420" y="1092"/>
                  </a:cubicBezTo>
                  <a:cubicBezTo>
                    <a:pt x="53551" y="1096"/>
                    <a:pt x="53681" y="1246"/>
                    <a:pt x="53811" y="1332"/>
                  </a:cubicBezTo>
                  <a:cubicBezTo>
                    <a:pt x="53958" y="1229"/>
                    <a:pt x="54027" y="1181"/>
                    <a:pt x="54084" y="1181"/>
                  </a:cubicBezTo>
                  <a:cubicBezTo>
                    <a:pt x="54135" y="1181"/>
                    <a:pt x="54176" y="1219"/>
                    <a:pt x="54254" y="1289"/>
                  </a:cubicBezTo>
                  <a:cubicBezTo>
                    <a:pt x="54173" y="1323"/>
                    <a:pt x="54079" y="1364"/>
                    <a:pt x="53986" y="1403"/>
                  </a:cubicBezTo>
                  <a:cubicBezTo>
                    <a:pt x="53990" y="1432"/>
                    <a:pt x="53995" y="1461"/>
                    <a:pt x="53998" y="1489"/>
                  </a:cubicBezTo>
                  <a:cubicBezTo>
                    <a:pt x="55006" y="1548"/>
                    <a:pt x="55961" y="1997"/>
                    <a:pt x="56966" y="2055"/>
                  </a:cubicBezTo>
                  <a:cubicBezTo>
                    <a:pt x="56981" y="1729"/>
                    <a:pt x="56996" y="1437"/>
                    <a:pt x="57012" y="1110"/>
                  </a:cubicBezTo>
                  <a:cubicBezTo>
                    <a:pt x="56714" y="1057"/>
                    <a:pt x="56443" y="1014"/>
                    <a:pt x="56174" y="957"/>
                  </a:cubicBezTo>
                  <a:cubicBezTo>
                    <a:pt x="55423" y="800"/>
                    <a:pt x="54673" y="634"/>
                    <a:pt x="53923" y="477"/>
                  </a:cubicBezTo>
                  <a:cubicBezTo>
                    <a:pt x="53636" y="416"/>
                    <a:pt x="53345" y="326"/>
                    <a:pt x="53057" y="326"/>
                  </a:cubicBezTo>
                  <a:cubicBezTo>
                    <a:pt x="53041" y="326"/>
                    <a:pt x="53024" y="326"/>
                    <a:pt x="53008" y="327"/>
                  </a:cubicBezTo>
                  <a:cubicBezTo>
                    <a:pt x="52936" y="329"/>
                    <a:pt x="52865" y="331"/>
                    <a:pt x="52794" y="331"/>
                  </a:cubicBezTo>
                  <a:cubicBezTo>
                    <a:pt x="52560" y="331"/>
                    <a:pt x="52329" y="315"/>
                    <a:pt x="52096" y="271"/>
                  </a:cubicBezTo>
                  <a:cubicBezTo>
                    <a:pt x="52003" y="254"/>
                    <a:pt x="51909" y="252"/>
                    <a:pt x="51814" y="252"/>
                  </a:cubicBezTo>
                  <a:cubicBezTo>
                    <a:pt x="51793" y="252"/>
                    <a:pt x="51771" y="252"/>
                    <a:pt x="51750" y="252"/>
                  </a:cubicBezTo>
                  <a:cubicBezTo>
                    <a:pt x="51734" y="252"/>
                    <a:pt x="51719" y="252"/>
                    <a:pt x="51703" y="252"/>
                  </a:cubicBezTo>
                  <a:cubicBezTo>
                    <a:pt x="51255" y="247"/>
                    <a:pt x="50806" y="245"/>
                    <a:pt x="50358" y="242"/>
                  </a:cubicBezTo>
                  <a:cubicBezTo>
                    <a:pt x="49947" y="240"/>
                    <a:pt x="49536" y="229"/>
                    <a:pt x="49125" y="229"/>
                  </a:cubicBezTo>
                  <a:cubicBezTo>
                    <a:pt x="48906" y="229"/>
                    <a:pt x="48687" y="232"/>
                    <a:pt x="48468" y="242"/>
                  </a:cubicBezTo>
                  <a:cubicBezTo>
                    <a:pt x="47752" y="275"/>
                    <a:pt x="47037" y="365"/>
                    <a:pt x="46321" y="415"/>
                  </a:cubicBezTo>
                  <a:cubicBezTo>
                    <a:pt x="45865" y="448"/>
                    <a:pt x="45407" y="449"/>
                    <a:pt x="44951" y="471"/>
                  </a:cubicBezTo>
                  <a:cubicBezTo>
                    <a:pt x="44791" y="479"/>
                    <a:pt x="44628" y="520"/>
                    <a:pt x="44469" y="520"/>
                  </a:cubicBezTo>
                  <a:cubicBezTo>
                    <a:pt x="44435" y="520"/>
                    <a:pt x="44401" y="518"/>
                    <a:pt x="44368" y="514"/>
                  </a:cubicBezTo>
                  <a:cubicBezTo>
                    <a:pt x="44298" y="505"/>
                    <a:pt x="44229" y="501"/>
                    <a:pt x="44161" y="501"/>
                  </a:cubicBezTo>
                  <a:cubicBezTo>
                    <a:pt x="43757" y="501"/>
                    <a:pt x="43363" y="635"/>
                    <a:pt x="42960" y="635"/>
                  </a:cubicBezTo>
                  <a:cubicBezTo>
                    <a:pt x="42935" y="635"/>
                    <a:pt x="42911" y="635"/>
                    <a:pt x="42886" y="634"/>
                  </a:cubicBezTo>
                  <a:cubicBezTo>
                    <a:pt x="42883" y="634"/>
                    <a:pt x="42880" y="634"/>
                    <a:pt x="42877" y="634"/>
                  </a:cubicBezTo>
                  <a:cubicBezTo>
                    <a:pt x="42754" y="634"/>
                    <a:pt x="42629" y="734"/>
                    <a:pt x="42503" y="735"/>
                  </a:cubicBezTo>
                  <a:cubicBezTo>
                    <a:pt x="42459" y="735"/>
                    <a:pt x="42416" y="735"/>
                    <a:pt x="42372" y="735"/>
                  </a:cubicBezTo>
                  <a:cubicBezTo>
                    <a:pt x="42021" y="735"/>
                    <a:pt x="41671" y="722"/>
                    <a:pt x="41321" y="704"/>
                  </a:cubicBezTo>
                  <a:cubicBezTo>
                    <a:pt x="40858" y="679"/>
                    <a:pt x="40396" y="640"/>
                    <a:pt x="39934" y="607"/>
                  </a:cubicBezTo>
                  <a:cubicBezTo>
                    <a:pt x="39549" y="578"/>
                    <a:pt x="39163" y="550"/>
                    <a:pt x="38778" y="519"/>
                  </a:cubicBezTo>
                  <a:cubicBezTo>
                    <a:pt x="38649" y="508"/>
                    <a:pt x="38522" y="471"/>
                    <a:pt x="38395" y="471"/>
                  </a:cubicBezTo>
                  <a:cubicBezTo>
                    <a:pt x="38391" y="471"/>
                    <a:pt x="38387" y="471"/>
                    <a:pt x="38383" y="471"/>
                  </a:cubicBezTo>
                  <a:cubicBezTo>
                    <a:pt x="38242" y="474"/>
                    <a:pt x="38101" y="475"/>
                    <a:pt x="37961" y="475"/>
                  </a:cubicBezTo>
                  <a:cubicBezTo>
                    <a:pt x="37041" y="475"/>
                    <a:pt x="36123" y="409"/>
                    <a:pt x="35208" y="291"/>
                  </a:cubicBezTo>
                  <a:cubicBezTo>
                    <a:pt x="34824" y="242"/>
                    <a:pt x="34439" y="218"/>
                    <a:pt x="34054" y="178"/>
                  </a:cubicBezTo>
                  <a:cubicBezTo>
                    <a:pt x="33515" y="120"/>
                    <a:pt x="32977" y="13"/>
                    <a:pt x="32439" y="6"/>
                  </a:cubicBezTo>
                  <a:cubicBezTo>
                    <a:pt x="32250" y="3"/>
                    <a:pt x="32061" y="0"/>
                    <a:pt x="318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6"/>
            <p:cNvSpPr/>
            <p:nvPr/>
          </p:nvSpPr>
          <p:spPr>
            <a:xfrm rot="5400000">
              <a:off x="-809833" y="804927"/>
              <a:ext cx="1887876" cy="134990"/>
            </a:xfrm>
            <a:custGeom>
              <a:avLst/>
              <a:gdLst/>
              <a:ahLst/>
              <a:cxnLst/>
              <a:rect l="l" t="t" r="r" b="b"/>
              <a:pathLst>
                <a:path w="51214" h="3662" extrusionOk="0">
                  <a:moveTo>
                    <a:pt x="1152" y="618"/>
                  </a:moveTo>
                  <a:cubicBezTo>
                    <a:pt x="1154" y="641"/>
                    <a:pt x="1156" y="663"/>
                    <a:pt x="1159" y="686"/>
                  </a:cubicBezTo>
                  <a:cubicBezTo>
                    <a:pt x="1107" y="695"/>
                    <a:pt x="1055" y="705"/>
                    <a:pt x="1005" y="714"/>
                  </a:cubicBezTo>
                  <a:cubicBezTo>
                    <a:pt x="998" y="687"/>
                    <a:pt x="993" y="661"/>
                    <a:pt x="988" y="635"/>
                  </a:cubicBezTo>
                  <a:cubicBezTo>
                    <a:pt x="1043" y="629"/>
                    <a:pt x="1097" y="623"/>
                    <a:pt x="1152" y="618"/>
                  </a:cubicBezTo>
                  <a:close/>
                  <a:moveTo>
                    <a:pt x="15046" y="630"/>
                  </a:moveTo>
                  <a:cubicBezTo>
                    <a:pt x="15121" y="637"/>
                    <a:pt x="15196" y="643"/>
                    <a:pt x="15307" y="653"/>
                  </a:cubicBezTo>
                  <a:cubicBezTo>
                    <a:pt x="15261" y="712"/>
                    <a:pt x="15224" y="733"/>
                    <a:pt x="15191" y="733"/>
                  </a:cubicBezTo>
                  <a:cubicBezTo>
                    <a:pt x="15134" y="733"/>
                    <a:pt x="15091" y="669"/>
                    <a:pt x="15046" y="630"/>
                  </a:cubicBezTo>
                  <a:close/>
                  <a:moveTo>
                    <a:pt x="535" y="638"/>
                  </a:moveTo>
                  <a:cubicBezTo>
                    <a:pt x="584" y="646"/>
                    <a:pt x="632" y="652"/>
                    <a:pt x="681" y="658"/>
                  </a:cubicBezTo>
                  <a:cubicBezTo>
                    <a:pt x="675" y="691"/>
                    <a:pt x="667" y="723"/>
                    <a:pt x="661" y="755"/>
                  </a:cubicBezTo>
                  <a:cubicBezTo>
                    <a:pt x="616" y="740"/>
                    <a:pt x="569" y="726"/>
                    <a:pt x="523" y="713"/>
                  </a:cubicBezTo>
                  <a:cubicBezTo>
                    <a:pt x="527" y="687"/>
                    <a:pt x="531" y="663"/>
                    <a:pt x="535" y="638"/>
                  </a:cubicBezTo>
                  <a:close/>
                  <a:moveTo>
                    <a:pt x="34241" y="644"/>
                  </a:moveTo>
                  <a:lnTo>
                    <a:pt x="34241" y="644"/>
                  </a:lnTo>
                  <a:cubicBezTo>
                    <a:pt x="34398" y="658"/>
                    <a:pt x="34491" y="666"/>
                    <a:pt x="34584" y="673"/>
                  </a:cubicBezTo>
                  <a:cubicBezTo>
                    <a:pt x="34530" y="714"/>
                    <a:pt x="34479" y="784"/>
                    <a:pt x="34412" y="784"/>
                  </a:cubicBezTo>
                  <a:cubicBezTo>
                    <a:pt x="34365" y="784"/>
                    <a:pt x="34310" y="749"/>
                    <a:pt x="34241" y="644"/>
                  </a:cubicBezTo>
                  <a:close/>
                  <a:moveTo>
                    <a:pt x="35859" y="468"/>
                  </a:moveTo>
                  <a:cubicBezTo>
                    <a:pt x="35971" y="468"/>
                    <a:pt x="36079" y="510"/>
                    <a:pt x="36199" y="603"/>
                  </a:cubicBezTo>
                  <a:cubicBezTo>
                    <a:pt x="36071" y="677"/>
                    <a:pt x="35973" y="734"/>
                    <a:pt x="35853" y="803"/>
                  </a:cubicBezTo>
                  <a:cubicBezTo>
                    <a:pt x="35805" y="707"/>
                    <a:pt x="35758" y="611"/>
                    <a:pt x="35700" y="494"/>
                  </a:cubicBezTo>
                  <a:cubicBezTo>
                    <a:pt x="35755" y="477"/>
                    <a:pt x="35808" y="468"/>
                    <a:pt x="35859" y="468"/>
                  </a:cubicBezTo>
                  <a:close/>
                  <a:moveTo>
                    <a:pt x="13905" y="645"/>
                  </a:moveTo>
                  <a:cubicBezTo>
                    <a:pt x="13952" y="645"/>
                    <a:pt x="14001" y="648"/>
                    <a:pt x="14053" y="648"/>
                  </a:cubicBezTo>
                  <a:cubicBezTo>
                    <a:pt x="14078" y="648"/>
                    <a:pt x="14104" y="647"/>
                    <a:pt x="14131" y="646"/>
                  </a:cubicBezTo>
                  <a:lnTo>
                    <a:pt x="14131" y="646"/>
                  </a:lnTo>
                  <a:cubicBezTo>
                    <a:pt x="13939" y="853"/>
                    <a:pt x="13759" y="790"/>
                    <a:pt x="13568" y="816"/>
                  </a:cubicBezTo>
                  <a:cubicBezTo>
                    <a:pt x="13667" y="666"/>
                    <a:pt x="13777" y="645"/>
                    <a:pt x="13905" y="645"/>
                  </a:cubicBezTo>
                  <a:close/>
                  <a:moveTo>
                    <a:pt x="13302" y="678"/>
                  </a:moveTo>
                  <a:cubicBezTo>
                    <a:pt x="13313" y="706"/>
                    <a:pt x="13323" y="734"/>
                    <a:pt x="13335" y="761"/>
                  </a:cubicBezTo>
                  <a:cubicBezTo>
                    <a:pt x="13279" y="786"/>
                    <a:pt x="13224" y="811"/>
                    <a:pt x="13167" y="836"/>
                  </a:cubicBezTo>
                  <a:cubicBezTo>
                    <a:pt x="13159" y="811"/>
                    <a:pt x="13150" y="787"/>
                    <a:pt x="13142" y="762"/>
                  </a:cubicBezTo>
                  <a:cubicBezTo>
                    <a:pt x="13195" y="734"/>
                    <a:pt x="13249" y="706"/>
                    <a:pt x="13302" y="678"/>
                  </a:cubicBezTo>
                  <a:close/>
                  <a:moveTo>
                    <a:pt x="12476" y="721"/>
                  </a:moveTo>
                  <a:cubicBezTo>
                    <a:pt x="12504" y="721"/>
                    <a:pt x="12541" y="735"/>
                    <a:pt x="12587" y="763"/>
                  </a:cubicBezTo>
                  <a:cubicBezTo>
                    <a:pt x="12510" y="825"/>
                    <a:pt x="12457" y="868"/>
                    <a:pt x="12405" y="911"/>
                  </a:cubicBezTo>
                  <a:cubicBezTo>
                    <a:pt x="12395" y="791"/>
                    <a:pt x="12413" y="721"/>
                    <a:pt x="12476" y="721"/>
                  </a:cubicBezTo>
                  <a:close/>
                  <a:moveTo>
                    <a:pt x="14273" y="563"/>
                  </a:moveTo>
                  <a:lnTo>
                    <a:pt x="14273" y="563"/>
                  </a:lnTo>
                  <a:cubicBezTo>
                    <a:pt x="14532" y="570"/>
                    <a:pt x="14570" y="594"/>
                    <a:pt x="14666" y="834"/>
                  </a:cubicBezTo>
                  <a:cubicBezTo>
                    <a:pt x="14601" y="865"/>
                    <a:pt x="14536" y="897"/>
                    <a:pt x="14474" y="926"/>
                  </a:cubicBezTo>
                  <a:cubicBezTo>
                    <a:pt x="14402" y="796"/>
                    <a:pt x="14338" y="680"/>
                    <a:pt x="14273" y="563"/>
                  </a:cubicBezTo>
                  <a:close/>
                  <a:moveTo>
                    <a:pt x="44918" y="894"/>
                  </a:moveTo>
                  <a:cubicBezTo>
                    <a:pt x="44918" y="894"/>
                    <a:pt x="44919" y="894"/>
                    <a:pt x="44920" y="894"/>
                  </a:cubicBezTo>
                  <a:cubicBezTo>
                    <a:pt x="44958" y="898"/>
                    <a:pt x="44995" y="920"/>
                    <a:pt x="45031" y="934"/>
                  </a:cubicBezTo>
                  <a:cubicBezTo>
                    <a:pt x="45012" y="969"/>
                    <a:pt x="44997" y="1026"/>
                    <a:pt x="44971" y="1035"/>
                  </a:cubicBezTo>
                  <a:cubicBezTo>
                    <a:pt x="44967" y="1036"/>
                    <a:pt x="44963" y="1036"/>
                    <a:pt x="44959" y="1036"/>
                  </a:cubicBezTo>
                  <a:cubicBezTo>
                    <a:pt x="44932" y="1036"/>
                    <a:pt x="44898" y="1009"/>
                    <a:pt x="44867" y="997"/>
                  </a:cubicBezTo>
                  <a:cubicBezTo>
                    <a:pt x="44854" y="973"/>
                    <a:pt x="44843" y="950"/>
                    <a:pt x="44832" y="926"/>
                  </a:cubicBezTo>
                  <a:cubicBezTo>
                    <a:pt x="44860" y="915"/>
                    <a:pt x="44889" y="894"/>
                    <a:pt x="44918" y="894"/>
                  </a:cubicBezTo>
                  <a:close/>
                  <a:moveTo>
                    <a:pt x="45182" y="903"/>
                  </a:moveTo>
                  <a:cubicBezTo>
                    <a:pt x="45219" y="979"/>
                    <a:pt x="45256" y="1055"/>
                    <a:pt x="45294" y="1131"/>
                  </a:cubicBezTo>
                  <a:cubicBezTo>
                    <a:pt x="45279" y="1141"/>
                    <a:pt x="45264" y="1151"/>
                    <a:pt x="45248" y="1161"/>
                  </a:cubicBezTo>
                  <a:cubicBezTo>
                    <a:pt x="45213" y="1084"/>
                    <a:pt x="45178" y="1007"/>
                    <a:pt x="45142" y="930"/>
                  </a:cubicBezTo>
                  <a:cubicBezTo>
                    <a:pt x="45156" y="921"/>
                    <a:pt x="45169" y="912"/>
                    <a:pt x="45182" y="903"/>
                  </a:cubicBezTo>
                  <a:close/>
                  <a:moveTo>
                    <a:pt x="32015" y="1035"/>
                  </a:moveTo>
                  <a:cubicBezTo>
                    <a:pt x="32073" y="1073"/>
                    <a:pt x="32130" y="1109"/>
                    <a:pt x="32188" y="1147"/>
                  </a:cubicBezTo>
                  <a:cubicBezTo>
                    <a:pt x="32182" y="1163"/>
                    <a:pt x="32177" y="1180"/>
                    <a:pt x="32172" y="1198"/>
                  </a:cubicBezTo>
                  <a:cubicBezTo>
                    <a:pt x="32107" y="1169"/>
                    <a:pt x="32044" y="1141"/>
                    <a:pt x="31978" y="1112"/>
                  </a:cubicBezTo>
                  <a:cubicBezTo>
                    <a:pt x="31991" y="1086"/>
                    <a:pt x="32004" y="1061"/>
                    <a:pt x="32015" y="1035"/>
                  </a:cubicBezTo>
                  <a:close/>
                  <a:moveTo>
                    <a:pt x="17064" y="1025"/>
                  </a:moveTo>
                  <a:cubicBezTo>
                    <a:pt x="17143" y="1025"/>
                    <a:pt x="17223" y="1035"/>
                    <a:pt x="17308" y="1049"/>
                  </a:cubicBezTo>
                  <a:cubicBezTo>
                    <a:pt x="17205" y="1183"/>
                    <a:pt x="17098" y="1214"/>
                    <a:pt x="16984" y="1214"/>
                  </a:cubicBezTo>
                  <a:cubicBezTo>
                    <a:pt x="16890" y="1214"/>
                    <a:pt x="16792" y="1193"/>
                    <a:pt x="16688" y="1193"/>
                  </a:cubicBezTo>
                  <a:cubicBezTo>
                    <a:pt x="16647" y="1193"/>
                    <a:pt x="16605" y="1196"/>
                    <a:pt x="16562" y="1205"/>
                  </a:cubicBezTo>
                  <a:cubicBezTo>
                    <a:pt x="16741" y="1068"/>
                    <a:pt x="16899" y="1025"/>
                    <a:pt x="17064" y="1025"/>
                  </a:cubicBezTo>
                  <a:close/>
                  <a:moveTo>
                    <a:pt x="13296" y="1180"/>
                  </a:moveTo>
                  <a:cubicBezTo>
                    <a:pt x="13352" y="1189"/>
                    <a:pt x="13408" y="1196"/>
                    <a:pt x="13465" y="1205"/>
                  </a:cubicBezTo>
                  <a:cubicBezTo>
                    <a:pt x="13465" y="1213"/>
                    <a:pt x="13465" y="1222"/>
                    <a:pt x="13464" y="1230"/>
                  </a:cubicBezTo>
                  <a:cubicBezTo>
                    <a:pt x="13407" y="1230"/>
                    <a:pt x="13349" y="1232"/>
                    <a:pt x="13291" y="1233"/>
                  </a:cubicBezTo>
                  <a:cubicBezTo>
                    <a:pt x="13292" y="1215"/>
                    <a:pt x="13294" y="1198"/>
                    <a:pt x="13296" y="1180"/>
                  </a:cubicBezTo>
                  <a:close/>
                  <a:moveTo>
                    <a:pt x="47680" y="1051"/>
                  </a:moveTo>
                  <a:cubicBezTo>
                    <a:pt x="47734" y="1094"/>
                    <a:pt x="47789" y="1137"/>
                    <a:pt x="47844" y="1180"/>
                  </a:cubicBezTo>
                  <a:cubicBezTo>
                    <a:pt x="47830" y="1201"/>
                    <a:pt x="47818" y="1222"/>
                    <a:pt x="47805" y="1243"/>
                  </a:cubicBezTo>
                  <a:cubicBezTo>
                    <a:pt x="47755" y="1194"/>
                    <a:pt x="47704" y="1143"/>
                    <a:pt x="47654" y="1094"/>
                  </a:cubicBezTo>
                  <a:cubicBezTo>
                    <a:pt x="47662" y="1080"/>
                    <a:pt x="47671" y="1065"/>
                    <a:pt x="47680" y="1051"/>
                  </a:cubicBezTo>
                  <a:close/>
                  <a:moveTo>
                    <a:pt x="17663" y="1045"/>
                  </a:moveTo>
                  <a:cubicBezTo>
                    <a:pt x="17727" y="1097"/>
                    <a:pt x="17790" y="1148"/>
                    <a:pt x="17855" y="1200"/>
                  </a:cubicBezTo>
                  <a:cubicBezTo>
                    <a:pt x="17838" y="1220"/>
                    <a:pt x="17822" y="1242"/>
                    <a:pt x="17804" y="1262"/>
                  </a:cubicBezTo>
                  <a:cubicBezTo>
                    <a:pt x="17743" y="1215"/>
                    <a:pt x="17683" y="1167"/>
                    <a:pt x="17622" y="1121"/>
                  </a:cubicBezTo>
                  <a:cubicBezTo>
                    <a:pt x="17636" y="1095"/>
                    <a:pt x="17650" y="1070"/>
                    <a:pt x="17663" y="1045"/>
                  </a:cubicBezTo>
                  <a:close/>
                  <a:moveTo>
                    <a:pt x="48047" y="1112"/>
                  </a:moveTo>
                  <a:cubicBezTo>
                    <a:pt x="48095" y="1112"/>
                    <a:pt x="48141" y="1164"/>
                    <a:pt x="48193" y="1267"/>
                  </a:cubicBezTo>
                  <a:cubicBezTo>
                    <a:pt x="48092" y="1268"/>
                    <a:pt x="48010" y="1271"/>
                    <a:pt x="47890" y="1272"/>
                  </a:cubicBezTo>
                  <a:cubicBezTo>
                    <a:pt x="47949" y="1165"/>
                    <a:pt x="47999" y="1112"/>
                    <a:pt x="48047" y="1112"/>
                  </a:cubicBezTo>
                  <a:close/>
                  <a:moveTo>
                    <a:pt x="46071" y="1139"/>
                  </a:moveTo>
                  <a:cubicBezTo>
                    <a:pt x="46230" y="1158"/>
                    <a:pt x="46389" y="1176"/>
                    <a:pt x="46548" y="1194"/>
                  </a:cubicBezTo>
                  <a:cubicBezTo>
                    <a:pt x="46545" y="1224"/>
                    <a:pt x="46542" y="1254"/>
                    <a:pt x="46538" y="1286"/>
                  </a:cubicBezTo>
                  <a:cubicBezTo>
                    <a:pt x="46380" y="1256"/>
                    <a:pt x="46221" y="1227"/>
                    <a:pt x="46063" y="1196"/>
                  </a:cubicBezTo>
                  <a:cubicBezTo>
                    <a:pt x="46066" y="1177"/>
                    <a:pt x="46068" y="1158"/>
                    <a:pt x="46071" y="1139"/>
                  </a:cubicBezTo>
                  <a:close/>
                  <a:moveTo>
                    <a:pt x="15910" y="1173"/>
                  </a:moveTo>
                  <a:cubicBezTo>
                    <a:pt x="16042" y="1173"/>
                    <a:pt x="16165" y="1255"/>
                    <a:pt x="16288" y="1350"/>
                  </a:cubicBezTo>
                  <a:cubicBezTo>
                    <a:pt x="16114" y="1338"/>
                    <a:pt x="15940" y="1325"/>
                    <a:pt x="15766" y="1313"/>
                  </a:cubicBezTo>
                  <a:cubicBezTo>
                    <a:pt x="15768" y="1277"/>
                    <a:pt x="15770" y="1241"/>
                    <a:pt x="15773" y="1204"/>
                  </a:cubicBezTo>
                  <a:cubicBezTo>
                    <a:pt x="15820" y="1182"/>
                    <a:pt x="15866" y="1173"/>
                    <a:pt x="15910" y="1173"/>
                  </a:cubicBezTo>
                  <a:close/>
                  <a:moveTo>
                    <a:pt x="12423" y="1082"/>
                  </a:moveTo>
                  <a:cubicBezTo>
                    <a:pt x="12424" y="1082"/>
                    <a:pt x="12424" y="1082"/>
                    <a:pt x="12424" y="1083"/>
                  </a:cubicBezTo>
                  <a:cubicBezTo>
                    <a:pt x="12463" y="1165"/>
                    <a:pt x="12605" y="1214"/>
                    <a:pt x="12448" y="1386"/>
                  </a:cubicBezTo>
                  <a:cubicBezTo>
                    <a:pt x="12413" y="1283"/>
                    <a:pt x="12384" y="1199"/>
                    <a:pt x="12353" y="1113"/>
                  </a:cubicBezTo>
                  <a:cubicBezTo>
                    <a:pt x="12389" y="1098"/>
                    <a:pt x="12418" y="1082"/>
                    <a:pt x="12423" y="1082"/>
                  </a:cubicBezTo>
                  <a:close/>
                  <a:moveTo>
                    <a:pt x="37564" y="956"/>
                  </a:moveTo>
                  <a:cubicBezTo>
                    <a:pt x="37585" y="961"/>
                    <a:pt x="37605" y="968"/>
                    <a:pt x="37625" y="973"/>
                  </a:cubicBezTo>
                  <a:cubicBezTo>
                    <a:pt x="37645" y="1062"/>
                    <a:pt x="37667" y="1152"/>
                    <a:pt x="37688" y="1241"/>
                  </a:cubicBezTo>
                  <a:cubicBezTo>
                    <a:pt x="37602" y="1286"/>
                    <a:pt x="37521" y="1329"/>
                    <a:pt x="37365" y="1411"/>
                  </a:cubicBezTo>
                  <a:cubicBezTo>
                    <a:pt x="37456" y="1205"/>
                    <a:pt x="37510" y="1081"/>
                    <a:pt x="37564" y="956"/>
                  </a:cubicBezTo>
                  <a:close/>
                  <a:moveTo>
                    <a:pt x="8551" y="1222"/>
                  </a:moveTo>
                  <a:cubicBezTo>
                    <a:pt x="8610" y="1270"/>
                    <a:pt x="8681" y="1326"/>
                    <a:pt x="8791" y="1415"/>
                  </a:cubicBezTo>
                  <a:cubicBezTo>
                    <a:pt x="8624" y="1417"/>
                    <a:pt x="8511" y="1420"/>
                    <a:pt x="8437" y="1421"/>
                  </a:cubicBezTo>
                  <a:cubicBezTo>
                    <a:pt x="8460" y="1381"/>
                    <a:pt x="8501" y="1309"/>
                    <a:pt x="8551" y="1222"/>
                  </a:cubicBezTo>
                  <a:close/>
                  <a:moveTo>
                    <a:pt x="4893" y="1382"/>
                  </a:moveTo>
                  <a:cubicBezTo>
                    <a:pt x="4889" y="1401"/>
                    <a:pt x="4886" y="1420"/>
                    <a:pt x="4883" y="1439"/>
                  </a:cubicBezTo>
                  <a:cubicBezTo>
                    <a:pt x="4814" y="1419"/>
                    <a:pt x="4745" y="1400"/>
                    <a:pt x="4700" y="1386"/>
                  </a:cubicBezTo>
                  <a:cubicBezTo>
                    <a:pt x="4749" y="1385"/>
                    <a:pt x="4821" y="1383"/>
                    <a:pt x="4893" y="1382"/>
                  </a:cubicBezTo>
                  <a:close/>
                  <a:moveTo>
                    <a:pt x="41050" y="1272"/>
                  </a:moveTo>
                  <a:cubicBezTo>
                    <a:pt x="41185" y="1330"/>
                    <a:pt x="41291" y="1376"/>
                    <a:pt x="41397" y="1421"/>
                  </a:cubicBezTo>
                  <a:cubicBezTo>
                    <a:pt x="41304" y="1455"/>
                    <a:pt x="41246" y="1476"/>
                    <a:pt x="41205" y="1476"/>
                  </a:cubicBezTo>
                  <a:cubicBezTo>
                    <a:pt x="41137" y="1476"/>
                    <a:pt x="41113" y="1420"/>
                    <a:pt x="41050" y="1272"/>
                  </a:cubicBezTo>
                  <a:close/>
                  <a:moveTo>
                    <a:pt x="896" y="1050"/>
                  </a:moveTo>
                  <a:cubicBezTo>
                    <a:pt x="986" y="1050"/>
                    <a:pt x="1115" y="1065"/>
                    <a:pt x="1313" y="1088"/>
                  </a:cubicBezTo>
                  <a:cubicBezTo>
                    <a:pt x="1142" y="1171"/>
                    <a:pt x="1001" y="1206"/>
                    <a:pt x="948" y="1409"/>
                  </a:cubicBezTo>
                  <a:cubicBezTo>
                    <a:pt x="932" y="1468"/>
                    <a:pt x="892" y="1496"/>
                    <a:pt x="847" y="1496"/>
                  </a:cubicBezTo>
                  <a:cubicBezTo>
                    <a:pt x="803" y="1496"/>
                    <a:pt x="753" y="1470"/>
                    <a:pt x="713" y="1420"/>
                  </a:cubicBezTo>
                  <a:cubicBezTo>
                    <a:pt x="670" y="1366"/>
                    <a:pt x="635" y="1304"/>
                    <a:pt x="595" y="1247"/>
                  </a:cubicBezTo>
                  <a:cubicBezTo>
                    <a:pt x="695" y="1101"/>
                    <a:pt x="729" y="1050"/>
                    <a:pt x="896" y="1050"/>
                  </a:cubicBezTo>
                  <a:close/>
                  <a:moveTo>
                    <a:pt x="3685" y="1224"/>
                  </a:moveTo>
                  <a:cubicBezTo>
                    <a:pt x="3702" y="1249"/>
                    <a:pt x="3719" y="1275"/>
                    <a:pt x="3737" y="1300"/>
                  </a:cubicBezTo>
                  <a:cubicBezTo>
                    <a:pt x="3630" y="1366"/>
                    <a:pt x="3523" y="1433"/>
                    <a:pt x="3407" y="1505"/>
                  </a:cubicBezTo>
                  <a:cubicBezTo>
                    <a:pt x="3409" y="1508"/>
                    <a:pt x="3410" y="1509"/>
                    <a:pt x="3410" y="1509"/>
                  </a:cubicBezTo>
                  <a:cubicBezTo>
                    <a:pt x="3409" y="1509"/>
                    <a:pt x="3380" y="1468"/>
                    <a:pt x="3337" y="1409"/>
                  </a:cubicBezTo>
                  <a:cubicBezTo>
                    <a:pt x="3472" y="1338"/>
                    <a:pt x="3578" y="1280"/>
                    <a:pt x="3685" y="1224"/>
                  </a:cubicBezTo>
                  <a:close/>
                  <a:moveTo>
                    <a:pt x="4046" y="1316"/>
                  </a:moveTo>
                  <a:lnTo>
                    <a:pt x="4046" y="1316"/>
                  </a:lnTo>
                  <a:cubicBezTo>
                    <a:pt x="4015" y="1446"/>
                    <a:pt x="3995" y="1531"/>
                    <a:pt x="3922" y="1531"/>
                  </a:cubicBezTo>
                  <a:cubicBezTo>
                    <a:pt x="3895" y="1531"/>
                    <a:pt x="3861" y="1520"/>
                    <a:pt x="3817" y="1494"/>
                  </a:cubicBezTo>
                  <a:cubicBezTo>
                    <a:pt x="3897" y="1433"/>
                    <a:pt x="3948" y="1393"/>
                    <a:pt x="4046" y="1316"/>
                  </a:cubicBezTo>
                  <a:close/>
                  <a:moveTo>
                    <a:pt x="38838" y="1425"/>
                  </a:moveTo>
                  <a:cubicBezTo>
                    <a:pt x="38843" y="1455"/>
                    <a:pt x="38848" y="1487"/>
                    <a:pt x="38854" y="1518"/>
                  </a:cubicBezTo>
                  <a:cubicBezTo>
                    <a:pt x="38802" y="1541"/>
                    <a:pt x="38752" y="1566"/>
                    <a:pt x="38699" y="1584"/>
                  </a:cubicBezTo>
                  <a:cubicBezTo>
                    <a:pt x="38696" y="1584"/>
                    <a:pt x="38679" y="1526"/>
                    <a:pt x="38667" y="1496"/>
                  </a:cubicBezTo>
                  <a:cubicBezTo>
                    <a:pt x="38724" y="1472"/>
                    <a:pt x="38781" y="1448"/>
                    <a:pt x="38838" y="1425"/>
                  </a:cubicBezTo>
                  <a:close/>
                  <a:moveTo>
                    <a:pt x="40960" y="1213"/>
                  </a:moveTo>
                  <a:lnTo>
                    <a:pt x="40960" y="1213"/>
                  </a:lnTo>
                  <a:cubicBezTo>
                    <a:pt x="40945" y="1349"/>
                    <a:pt x="40927" y="1501"/>
                    <a:pt x="40911" y="1650"/>
                  </a:cubicBezTo>
                  <a:cubicBezTo>
                    <a:pt x="40580" y="1564"/>
                    <a:pt x="40580" y="1564"/>
                    <a:pt x="40509" y="1328"/>
                  </a:cubicBezTo>
                  <a:cubicBezTo>
                    <a:pt x="40683" y="1283"/>
                    <a:pt x="40832" y="1246"/>
                    <a:pt x="40960" y="1213"/>
                  </a:cubicBezTo>
                  <a:close/>
                  <a:moveTo>
                    <a:pt x="37281" y="1533"/>
                  </a:moveTo>
                  <a:cubicBezTo>
                    <a:pt x="37321" y="1533"/>
                    <a:pt x="37344" y="1572"/>
                    <a:pt x="37394" y="1657"/>
                  </a:cubicBezTo>
                  <a:cubicBezTo>
                    <a:pt x="37295" y="1638"/>
                    <a:pt x="37222" y="1625"/>
                    <a:pt x="37124" y="1606"/>
                  </a:cubicBezTo>
                  <a:cubicBezTo>
                    <a:pt x="37204" y="1559"/>
                    <a:pt x="37249" y="1533"/>
                    <a:pt x="37281" y="1533"/>
                  </a:cubicBezTo>
                  <a:close/>
                  <a:moveTo>
                    <a:pt x="1968" y="949"/>
                  </a:moveTo>
                  <a:lnTo>
                    <a:pt x="1968" y="949"/>
                  </a:lnTo>
                  <a:cubicBezTo>
                    <a:pt x="1944" y="1065"/>
                    <a:pt x="1927" y="1148"/>
                    <a:pt x="1909" y="1230"/>
                  </a:cubicBezTo>
                  <a:cubicBezTo>
                    <a:pt x="1912" y="1232"/>
                    <a:pt x="1914" y="1233"/>
                    <a:pt x="1917" y="1234"/>
                  </a:cubicBezTo>
                  <a:cubicBezTo>
                    <a:pt x="1914" y="1238"/>
                    <a:pt x="1913" y="1241"/>
                    <a:pt x="1912" y="1243"/>
                  </a:cubicBezTo>
                  <a:cubicBezTo>
                    <a:pt x="2033" y="1193"/>
                    <a:pt x="2155" y="1141"/>
                    <a:pt x="2302" y="1080"/>
                  </a:cubicBezTo>
                  <a:lnTo>
                    <a:pt x="2302" y="1080"/>
                  </a:lnTo>
                  <a:cubicBezTo>
                    <a:pt x="2164" y="1283"/>
                    <a:pt x="2040" y="1465"/>
                    <a:pt x="1908" y="1661"/>
                  </a:cubicBezTo>
                  <a:cubicBezTo>
                    <a:pt x="1800" y="1613"/>
                    <a:pt x="1761" y="1539"/>
                    <a:pt x="1826" y="1411"/>
                  </a:cubicBezTo>
                  <a:cubicBezTo>
                    <a:pt x="1854" y="1356"/>
                    <a:pt x="1883" y="1299"/>
                    <a:pt x="1912" y="1243"/>
                  </a:cubicBezTo>
                  <a:lnTo>
                    <a:pt x="1912" y="1243"/>
                  </a:lnTo>
                  <a:cubicBezTo>
                    <a:pt x="1909" y="1244"/>
                    <a:pt x="1908" y="1246"/>
                    <a:pt x="1907" y="1246"/>
                  </a:cubicBezTo>
                  <a:cubicBezTo>
                    <a:pt x="1908" y="1241"/>
                    <a:pt x="1909" y="1235"/>
                    <a:pt x="1909" y="1230"/>
                  </a:cubicBezTo>
                  <a:cubicBezTo>
                    <a:pt x="1847" y="1190"/>
                    <a:pt x="1782" y="1147"/>
                    <a:pt x="1664" y="1071"/>
                  </a:cubicBezTo>
                  <a:cubicBezTo>
                    <a:pt x="1803" y="1016"/>
                    <a:pt x="1872" y="988"/>
                    <a:pt x="1968" y="949"/>
                  </a:cubicBezTo>
                  <a:close/>
                  <a:moveTo>
                    <a:pt x="39813" y="1208"/>
                  </a:moveTo>
                  <a:cubicBezTo>
                    <a:pt x="39814" y="1208"/>
                    <a:pt x="39815" y="1209"/>
                    <a:pt x="39815" y="1209"/>
                  </a:cubicBezTo>
                  <a:cubicBezTo>
                    <a:pt x="39868" y="1237"/>
                    <a:pt x="39949" y="1259"/>
                    <a:pt x="39964" y="1309"/>
                  </a:cubicBezTo>
                  <a:cubicBezTo>
                    <a:pt x="40000" y="1421"/>
                    <a:pt x="40002" y="1548"/>
                    <a:pt x="40021" y="1689"/>
                  </a:cubicBezTo>
                  <a:cubicBezTo>
                    <a:pt x="40006" y="1685"/>
                    <a:pt x="39991" y="1684"/>
                    <a:pt x="39975" y="1684"/>
                  </a:cubicBezTo>
                  <a:cubicBezTo>
                    <a:pt x="39916" y="1684"/>
                    <a:pt x="39851" y="1704"/>
                    <a:pt x="39790" y="1704"/>
                  </a:cubicBezTo>
                  <a:cubicBezTo>
                    <a:pt x="39711" y="1704"/>
                    <a:pt x="39638" y="1671"/>
                    <a:pt x="39591" y="1521"/>
                  </a:cubicBezTo>
                  <a:cubicBezTo>
                    <a:pt x="39673" y="1505"/>
                    <a:pt x="39751" y="1489"/>
                    <a:pt x="39841" y="1472"/>
                  </a:cubicBezTo>
                  <a:cubicBezTo>
                    <a:pt x="39812" y="1382"/>
                    <a:pt x="39789" y="1313"/>
                    <a:pt x="39766" y="1243"/>
                  </a:cubicBezTo>
                  <a:cubicBezTo>
                    <a:pt x="39782" y="1232"/>
                    <a:pt x="39802" y="1208"/>
                    <a:pt x="39813" y="1208"/>
                  </a:cubicBezTo>
                  <a:close/>
                  <a:moveTo>
                    <a:pt x="4451" y="1507"/>
                  </a:moveTo>
                  <a:lnTo>
                    <a:pt x="4451" y="1507"/>
                  </a:lnTo>
                  <a:cubicBezTo>
                    <a:pt x="4655" y="1555"/>
                    <a:pt x="4784" y="1585"/>
                    <a:pt x="4919" y="1617"/>
                  </a:cubicBezTo>
                  <a:cubicBezTo>
                    <a:pt x="4871" y="1705"/>
                    <a:pt x="4844" y="1754"/>
                    <a:pt x="4797" y="1754"/>
                  </a:cubicBezTo>
                  <a:cubicBezTo>
                    <a:pt x="4739" y="1754"/>
                    <a:pt x="4650" y="1678"/>
                    <a:pt x="4451" y="1507"/>
                  </a:cubicBezTo>
                  <a:close/>
                  <a:moveTo>
                    <a:pt x="45734" y="1380"/>
                  </a:moveTo>
                  <a:cubicBezTo>
                    <a:pt x="45795" y="1444"/>
                    <a:pt x="45855" y="1507"/>
                    <a:pt x="45905" y="1560"/>
                  </a:cubicBezTo>
                  <a:cubicBezTo>
                    <a:pt x="45998" y="1527"/>
                    <a:pt x="46091" y="1494"/>
                    <a:pt x="46183" y="1460"/>
                  </a:cubicBezTo>
                  <a:cubicBezTo>
                    <a:pt x="46191" y="1479"/>
                    <a:pt x="46197" y="1498"/>
                    <a:pt x="46205" y="1517"/>
                  </a:cubicBezTo>
                  <a:cubicBezTo>
                    <a:pt x="46082" y="1602"/>
                    <a:pt x="45961" y="1685"/>
                    <a:pt x="45823" y="1781"/>
                  </a:cubicBezTo>
                  <a:cubicBezTo>
                    <a:pt x="45771" y="1638"/>
                    <a:pt x="45732" y="1532"/>
                    <a:pt x="45693" y="1425"/>
                  </a:cubicBezTo>
                  <a:cubicBezTo>
                    <a:pt x="45707" y="1410"/>
                    <a:pt x="45721" y="1395"/>
                    <a:pt x="45734" y="1380"/>
                  </a:cubicBezTo>
                  <a:close/>
                  <a:moveTo>
                    <a:pt x="6498" y="1569"/>
                  </a:moveTo>
                  <a:cubicBezTo>
                    <a:pt x="6536" y="1569"/>
                    <a:pt x="6582" y="1591"/>
                    <a:pt x="6642" y="1654"/>
                  </a:cubicBezTo>
                  <a:cubicBezTo>
                    <a:pt x="6506" y="1709"/>
                    <a:pt x="6406" y="1748"/>
                    <a:pt x="6305" y="1790"/>
                  </a:cubicBezTo>
                  <a:cubicBezTo>
                    <a:pt x="6299" y="1764"/>
                    <a:pt x="6291" y="1737"/>
                    <a:pt x="6284" y="1712"/>
                  </a:cubicBezTo>
                  <a:cubicBezTo>
                    <a:pt x="6362" y="1706"/>
                    <a:pt x="6404" y="1569"/>
                    <a:pt x="6498" y="1569"/>
                  </a:cubicBezTo>
                  <a:close/>
                  <a:moveTo>
                    <a:pt x="49785" y="1694"/>
                  </a:moveTo>
                  <a:lnTo>
                    <a:pt x="49785" y="1694"/>
                  </a:lnTo>
                  <a:cubicBezTo>
                    <a:pt x="49703" y="1723"/>
                    <a:pt x="49624" y="1827"/>
                    <a:pt x="49541" y="1827"/>
                  </a:cubicBezTo>
                  <a:cubicBezTo>
                    <a:pt x="49519" y="1827"/>
                    <a:pt x="49497" y="1820"/>
                    <a:pt x="49475" y="1803"/>
                  </a:cubicBezTo>
                  <a:cubicBezTo>
                    <a:pt x="49475" y="1769"/>
                    <a:pt x="49476" y="1733"/>
                    <a:pt x="49478" y="1699"/>
                  </a:cubicBezTo>
                  <a:cubicBezTo>
                    <a:pt x="49580" y="1698"/>
                    <a:pt x="49682" y="1695"/>
                    <a:pt x="49785" y="1694"/>
                  </a:cubicBezTo>
                  <a:close/>
                  <a:moveTo>
                    <a:pt x="15694" y="1464"/>
                  </a:moveTo>
                  <a:lnTo>
                    <a:pt x="15694" y="1464"/>
                  </a:lnTo>
                  <a:cubicBezTo>
                    <a:pt x="15806" y="1602"/>
                    <a:pt x="15874" y="1685"/>
                    <a:pt x="15972" y="1808"/>
                  </a:cubicBezTo>
                  <a:cubicBezTo>
                    <a:pt x="15865" y="1818"/>
                    <a:pt x="15801" y="1825"/>
                    <a:pt x="15725" y="1833"/>
                  </a:cubicBezTo>
                  <a:cubicBezTo>
                    <a:pt x="15716" y="1724"/>
                    <a:pt x="15708" y="1632"/>
                    <a:pt x="15694" y="1464"/>
                  </a:cubicBezTo>
                  <a:close/>
                  <a:moveTo>
                    <a:pt x="5850" y="1518"/>
                  </a:moveTo>
                  <a:cubicBezTo>
                    <a:pt x="5954" y="1518"/>
                    <a:pt x="5990" y="1561"/>
                    <a:pt x="6133" y="1738"/>
                  </a:cubicBezTo>
                  <a:cubicBezTo>
                    <a:pt x="5997" y="1789"/>
                    <a:pt x="5884" y="1830"/>
                    <a:pt x="5775" y="1872"/>
                  </a:cubicBezTo>
                  <a:cubicBezTo>
                    <a:pt x="5753" y="1737"/>
                    <a:pt x="5737" y="1632"/>
                    <a:pt x="5719" y="1529"/>
                  </a:cubicBezTo>
                  <a:cubicBezTo>
                    <a:pt x="5774" y="1522"/>
                    <a:pt x="5816" y="1518"/>
                    <a:pt x="5850" y="1518"/>
                  </a:cubicBezTo>
                  <a:close/>
                  <a:moveTo>
                    <a:pt x="48103" y="1536"/>
                  </a:moveTo>
                  <a:cubicBezTo>
                    <a:pt x="48212" y="1563"/>
                    <a:pt x="48321" y="1589"/>
                    <a:pt x="48429" y="1616"/>
                  </a:cubicBezTo>
                  <a:cubicBezTo>
                    <a:pt x="48429" y="1655"/>
                    <a:pt x="48428" y="1694"/>
                    <a:pt x="48428" y="1732"/>
                  </a:cubicBezTo>
                  <a:cubicBezTo>
                    <a:pt x="48316" y="1788"/>
                    <a:pt x="48204" y="1842"/>
                    <a:pt x="48068" y="1909"/>
                  </a:cubicBezTo>
                  <a:cubicBezTo>
                    <a:pt x="48081" y="1770"/>
                    <a:pt x="48091" y="1673"/>
                    <a:pt x="48103" y="1536"/>
                  </a:cubicBezTo>
                  <a:close/>
                  <a:moveTo>
                    <a:pt x="18768" y="1676"/>
                  </a:moveTo>
                  <a:cubicBezTo>
                    <a:pt x="18845" y="1701"/>
                    <a:pt x="18926" y="1757"/>
                    <a:pt x="18981" y="1757"/>
                  </a:cubicBezTo>
                  <a:cubicBezTo>
                    <a:pt x="18993" y="1757"/>
                    <a:pt x="19004" y="1754"/>
                    <a:pt x="19013" y="1748"/>
                  </a:cubicBezTo>
                  <a:cubicBezTo>
                    <a:pt x="19049" y="1726"/>
                    <a:pt x="19077" y="1715"/>
                    <a:pt x="19098" y="1715"/>
                  </a:cubicBezTo>
                  <a:cubicBezTo>
                    <a:pt x="19147" y="1715"/>
                    <a:pt x="19165" y="1771"/>
                    <a:pt x="19183" y="1877"/>
                  </a:cubicBezTo>
                  <a:cubicBezTo>
                    <a:pt x="18978" y="1892"/>
                    <a:pt x="18782" y="1905"/>
                    <a:pt x="18557" y="1921"/>
                  </a:cubicBezTo>
                  <a:cubicBezTo>
                    <a:pt x="18643" y="1822"/>
                    <a:pt x="18711" y="1742"/>
                    <a:pt x="18768" y="1676"/>
                  </a:cubicBezTo>
                  <a:close/>
                  <a:moveTo>
                    <a:pt x="47767" y="1666"/>
                  </a:moveTo>
                  <a:cubicBezTo>
                    <a:pt x="47818" y="1666"/>
                    <a:pt x="47870" y="1677"/>
                    <a:pt x="47924" y="1694"/>
                  </a:cubicBezTo>
                  <a:cubicBezTo>
                    <a:pt x="47748" y="1866"/>
                    <a:pt x="47683" y="1929"/>
                    <a:pt x="47612" y="1929"/>
                  </a:cubicBezTo>
                  <a:cubicBezTo>
                    <a:pt x="47571" y="1929"/>
                    <a:pt x="47527" y="1908"/>
                    <a:pt x="47458" y="1875"/>
                  </a:cubicBezTo>
                  <a:cubicBezTo>
                    <a:pt x="47545" y="1722"/>
                    <a:pt x="47650" y="1666"/>
                    <a:pt x="47767" y="1666"/>
                  </a:cubicBezTo>
                  <a:close/>
                  <a:moveTo>
                    <a:pt x="29426" y="1839"/>
                  </a:moveTo>
                  <a:lnTo>
                    <a:pt x="29426" y="1839"/>
                  </a:lnTo>
                  <a:cubicBezTo>
                    <a:pt x="29563" y="1848"/>
                    <a:pt x="29636" y="1852"/>
                    <a:pt x="29702" y="1857"/>
                  </a:cubicBezTo>
                  <a:cubicBezTo>
                    <a:pt x="29710" y="1900"/>
                    <a:pt x="29716" y="1921"/>
                    <a:pt x="29715" y="1923"/>
                  </a:cubicBezTo>
                  <a:cubicBezTo>
                    <a:pt x="29681" y="1941"/>
                    <a:pt x="29648" y="1954"/>
                    <a:pt x="29613" y="1954"/>
                  </a:cubicBezTo>
                  <a:cubicBezTo>
                    <a:pt x="29560" y="1954"/>
                    <a:pt x="29501" y="1924"/>
                    <a:pt x="29426" y="1839"/>
                  </a:cubicBezTo>
                  <a:close/>
                  <a:moveTo>
                    <a:pt x="8048" y="1822"/>
                  </a:moveTo>
                  <a:cubicBezTo>
                    <a:pt x="8053" y="1843"/>
                    <a:pt x="8058" y="1866"/>
                    <a:pt x="8065" y="1887"/>
                  </a:cubicBezTo>
                  <a:cubicBezTo>
                    <a:pt x="8005" y="1911"/>
                    <a:pt x="7946" y="1934"/>
                    <a:pt x="7887" y="1958"/>
                  </a:cubicBezTo>
                  <a:cubicBezTo>
                    <a:pt x="7880" y="1926"/>
                    <a:pt x="7874" y="1894"/>
                    <a:pt x="7866" y="1862"/>
                  </a:cubicBezTo>
                  <a:cubicBezTo>
                    <a:pt x="7927" y="1848"/>
                    <a:pt x="7988" y="1836"/>
                    <a:pt x="8048" y="1822"/>
                  </a:cubicBezTo>
                  <a:close/>
                  <a:moveTo>
                    <a:pt x="13313" y="1551"/>
                  </a:moveTo>
                  <a:cubicBezTo>
                    <a:pt x="13368" y="1551"/>
                    <a:pt x="13426" y="1559"/>
                    <a:pt x="13486" y="1574"/>
                  </a:cubicBezTo>
                  <a:cubicBezTo>
                    <a:pt x="13404" y="1702"/>
                    <a:pt x="13326" y="1823"/>
                    <a:pt x="13246" y="1944"/>
                  </a:cubicBezTo>
                  <a:cubicBezTo>
                    <a:pt x="13241" y="1952"/>
                    <a:pt x="13232" y="1956"/>
                    <a:pt x="13207" y="1977"/>
                  </a:cubicBezTo>
                  <a:cubicBezTo>
                    <a:pt x="13211" y="1878"/>
                    <a:pt x="13214" y="1810"/>
                    <a:pt x="13216" y="1734"/>
                  </a:cubicBezTo>
                  <a:cubicBezTo>
                    <a:pt x="13206" y="1728"/>
                    <a:pt x="13195" y="1726"/>
                    <a:pt x="13184" y="1726"/>
                  </a:cubicBezTo>
                  <a:cubicBezTo>
                    <a:pt x="13119" y="1726"/>
                    <a:pt x="13053" y="1826"/>
                    <a:pt x="12985" y="1826"/>
                  </a:cubicBezTo>
                  <a:cubicBezTo>
                    <a:pt x="12954" y="1826"/>
                    <a:pt x="12924" y="1806"/>
                    <a:pt x="12893" y="1747"/>
                  </a:cubicBezTo>
                  <a:cubicBezTo>
                    <a:pt x="13016" y="1613"/>
                    <a:pt x="13155" y="1551"/>
                    <a:pt x="13313" y="1551"/>
                  </a:cubicBezTo>
                  <a:close/>
                  <a:moveTo>
                    <a:pt x="24265" y="1861"/>
                  </a:moveTo>
                  <a:cubicBezTo>
                    <a:pt x="24304" y="1881"/>
                    <a:pt x="24346" y="1900"/>
                    <a:pt x="24387" y="1920"/>
                  </a:cubicBezTo>
                  <a:cubicBezTo>
                    <a:pt x="24374" y="1946"/>
                    <a:pt x="24356" y="1997"/>
                    <a:pt x="24350" y="1997"/>
                  </a:cubicBezTo>
                  <a:cubicBezTo>
                    <a:pt x="24350" y="1997"/>
                    <a:pt x="24350" y="1997"/>
                    <a:pt x="24350" y="1997"/>
                  </a:cubicBezTo>
                  <a:cubicBezTo>
                    <a:pt x="24311" y="1983"/>
                    <a:pt x="24274" y="1958"/>
                    <a:pt x="24236" y="1937"/>
                  </a:cubicBezTo>
                  <a:cubicBezTo>
                    <a:pt x="24245" y="1911"/>
                    <a:pt x="24255" y="1886"/>
                    <a:pt x="24265" y="1861"/>
                  </a:cubicBezTo>
                  <a:close/>
                  <a:moveTo>
                    <a:pt x="8916" y="1812"/>
                  </a:moveTo>
                  <a:cubicBezTo>
                    <a:pt x="8939" y="1870"/>
                    <a:pt x="8960" y="1929"/>
                    <a:pt x="8982" y="1988"/>
                  </a:cubicBezTo>
                  <a:cubicBezTo>
                    <a:pt x="8953" y="1995"/>
                    <a:pt x="8924" y="2002"/>
                    <a:pt x="8895" y="2009"/>
                  </a:cubicBezTo>
                  <a:cubicBezTo>
                    <a:pt x="8885" y="1948"/>
                    <a:pt x="8874" y="1886"/>
                    <a:pt x="8866" y="1825"/>
                  </a:cubicBezTo>
                  <a:cubicBezTo>
                    <a:pt x="8882" y="1820"/>
                    <a:pt x="8900" y="1815"/>
                    <a:pt x="8916" y="1812"/>
                  </a:cubicBezTo>
                  <a:close/>
                  <a:moveTo>
                    <a:pt x="28140" y="1841"/>
                  </a:moveTo>
                  <a:cubicBezTo>
                    <a:pt x="28184" y="1882"/>
                    <a:pt x="28251" y="1915"/>
                    <a:pt x="28266" y="1969"/>
                  </a:cubicBezTo>
                  <a:cubicBezTo>
                    <a:pt x="28277" y="2005"/>
                    <a:pt x="28256" y="2025"/>
                    <a:pt x="28226" y="2025"/>
                  </a:cubicBezTo>
                  <a:cubicBezTo>
                    <a:pt x="28198" y="2025"/>
                    <a:pt x="28163" y="2008"/>
                    <a:pt x="28138" y="1969"/>
                  </a:cubicBezTo>
                  <a:cubicBezTo>
                    <a:pt x="28123" y="1945"/>
                    <a:pt x="28117" y="1911"/>
                    <a:pt x="28108" y="1881"/>
                  </a:cubicBezTo>
                  <a:cubicBezTo>
                    <a:pt x="28118" y="1867"/>
                    <a:pt x="28129" y="1854"/>
                    <a:pt x="28140" y="1841"/>
                  </a:cubicBezTo>
                  <a:close/>
                  <a:moveTo>
                    <a:pt x="6930" y="1463"/>
                  </a:moveTo>
                  <a:cubicBezTo>
                    <a:pt x="6915" y="1539"/>
                    <a:pt x="6904" y="1596"/>
                    <a:pt x="6891" y="1659"/>
                  </a:cubicBezTo>
                  <a:cubicBezTo>
                    <a:pt x="6932" y="1671"/>
                    <a:pt x="6987" y="1705"/>
                    <a:pt x="7019" y="1705"/>
                  </a:cubicBezTo>
                  <a:cubicBezTo>
                    <a:pt x="7027" y="1705"/>
                    <a:pt x="7033" y="1703"/>
                    <a:pt x="7038" y="1699"/>
                  </a:cubicBezTo>
                  <a:cubicBezTo>
                    <a:pt x="7117" y="1627"/>
                    <a:pt x="7186" y="1599"/>
                    <a:pt x="7249" y="1599"/>
                  </a:cubicBezTo>
                  <a:cubicBezTo>
                    <a:pt x="7416" y="1599"/>
                    <a:pt x="7542" y="1796"/>
                    <a:pt x="7716" y="1904"/>
                  </a:cubicBezTo>
                  <a:cubicBezTo>
                    <a:pt x="7650" y="1952"/>
                    <a:pt x="7595" y="1972"/>
                    <a:pt x="7549" y="1972"/>
                  </a:cubicBezTo>
                  <a:cubicBezTo>
                    <a:pt x="7453" y="1972"/>
                    <a:pt x="7393" y="1885"/>
                    <a:pt x="7336" y="1781"/>
                  </a:cubicBezTo>
                  <a:cubicBezTo>
                    <a:pt x="7266" y="1871"/>
                    <a:pt x="7210" y="1943"/>
                    <a:pt x="7153" y="2016"/>
                  </a:cubicBezTo>
                  <a:cubicBezTo>
                    <a:pt x="7136" y="2023"/>
                    <a:pt x="7119" y="2026"/>
                    <a:pt x="7101" y="2026"/>
                  </a:cubicBezTo>
                  <a:cubicBezTo>
                    <a:pt x="6956" y="2026"/>
                    <a:pt x="6765" y="1824"/>
                    <a:pt x="6689" y="1568"/>
                  </a:cubicBezTo>
                  <a:cubicBezTo>
                    <a:pt x="6762" y="1536"/>
                    <a:pt x="6837" y="1503"/>
                    <a:pt x="6930" y="1463"/>
                  </a:cubicBezTo>
                  <a:close/>
                  <a:moveTo>
                    <a:pt x="46949" y="1906"/>
                  </a:moveTo>
                  <a:cubicBezTo>
                    <a:pt x="46947" y="1910"/>
                    <a:pt x="46945" y="1915"/>
                    <a:pt x="46943" y="1920"/>
                  </a:cubicBezTo>
                  <a:lnTo>
                    <a:pt x="46943" y="1920"/>
                  </a:lnTo>
                  <a:cubicBezTo>
                    <a:pt x="46943" y="1917"/>
                    <a:pt x="46942" y="1914"/>
                    <a:pt x="46942" y="1911"/>
                  </a:cubicBezTo>
                  <a:lnTo>
                    <a:pt x="46942" y="1911"/>
                  </a:lnTo>
                  <a:cubicBezTo>
                    <a:pt x="46942" y="1911"/>
                    <a:pt x="46942" y="1911"/>
                    <a:pt x="46942" y="1911"/>
                  </a:cubicBezTo>
                  <a:lnTo>
                    <a:pt x="46942" y="1911"/>
                  </a:lnTo>
                  <a:cubicBezTo>
                    <a:pt x="46942" y="1916"/>
                    <a:pt x="46942" y="1921"/>
                    <a:pt x="46942" y="1921"/>
                  </a:cubicBezTo>
                  <a:cubicBezTo>
                    <a:pt x="46943" y="1921"/>
                    <a:pt x="46943" y="1920"/>
                    <a:pt x="46943" y="1920"/>
                  </a:cubicBezTo>
                  <a:lnTo>
                    <a:pt x="46943" y="1920"/>
                  </a:lnTo>
                  <a:cubicBezTo>
                    <a:pt x="46964" y="2052"/>
                    <a:pt x="46969" y="2134"/>
                    <a:pt x="46888" y="2134"/>
                  </a:cubicBezTo>
                  <a:cubicBezTo>
                    <a:pt x="46862" y="2134"/>
                    <a:pt x="46828" y="2126"/>
                    <a:pt x="46783" y="2108"/>
                  </a:cubicBezTo>
                  <a:cubicBezTo>
                    <a:pt x="46841" y="2042"/>
                    <a:pt x="46844" y="1974"/>
                    <a:pt x="46942" y="1911"/>
                  </a:cubicBezTo>
                  <a:lnTo>
                    <a:pt x="46942" y="1911"/>
                  </a:lnTo>
                  <a:cubicBezTo>
                    <a:pt x="46942" y="1910"/>
                    <a:pt x="46942" y="1910"/>
                    <a:pt x="46942" y="1909"/>
                  </a:cubicBezTo>
                  <a:lnTo>
                    <a:pt x="46942" y="1909"/>
                  </a:lnTo>
                  <a:cubicBezTo>
                    <a:pt x="46942" y="1910"/>
                    <a:pt x="46942" y="1910"/>
                    <a:pt x="46942" y="1911"/>
                  </a:cubicBezTo>
                  <a:lnTo>
                    <a:pt x="46942" y="1911"/>
                  </a:lnTo>
                  <a:cubicBezTo>
                    <a:pt x="46944" y="1909"/>
                    <a:pt x="46947" y="1908"/>
                    <a:pt x="46949" y="1906"/>
                  </a:cubicBezTo>
                  <a:close/>
                  <a:moveTo>
                    <a:pt x="46596" y="1402"/>
                  </a:moveTo>
                  <a:cubicBezTo>
                    <a:pt x="46526" y="1478"/>
                    <a:pt x="46479" y="1527"/>
                    <a:pt x="46388" y="1625"/>
                  </a:cubicBezTo>
                  <a:cubicBezTo>
                    <a:pt x="46417" y="1616"/>
                    <a:pt x="46446" y="1613"/>
                    <a:pt x="46475" y="1613"/>
                  </a:cubicBezTo>
                  <a:cubicBezTo>
                    <a:pt x="46604" y="1613"/>
                    <a:pt x="46722" y="1682"/>
                    <a:pt x="46831" y="1682"/>
                  </a:cubicBezTo>
                  <a:cubicBezTo>
                    <a:pt x="46902" y="1682"/>
                    <a:pt x="46970" y="1652"/>
                    <a:pt x="47033" y="1554"/>
                  </a:cubicBezTo>
                  <a:lnTo>
                    <a:pt x="47033" y="1554"/>
                  </a:lnTo>
                  <a:cubicBezTo>
                    <a:pt x="47142" y="1738"/>
                    <a:pt x="47049" y="1715"/>
                    <a:pt x="46964" y="1875"/>
                  </a:cubicBezTo>
                  <a:lnTo>
                    <a:pt x="46964" y="1875"/>
                  </a:lnTo>
                  <a:cubicBezTo>
                    <a:pt x="46908" y="1895"/>
                    <a:pt x="46848" y="1912"/>
                    <a:pt x="46790" y="1912"/>
                  </a:cubicBezTo>
                  <a:cubicBezTo>
                    <a:pt x="46712" y="1912"/>
                    <a:pt x="46637" y="1880"/>
                    <a:pt x="46581" y="1777"/>
                  </a:cubicBezTo>
                  <a:cubicBezTo>
                    <a:pt x="46581" y="1779"/>
                    <a:pt x="46570" y="1781"/>
                    <a:pt x="46570" y="1782"/>
                  </a:cubicBezTo>
                  <a:cubicBezTo>
                    <a:pt x="46580" y="1877"/>
                    <a:pt x="46585" y="1974"/>
                    <a:pt x="46604" y="2140"/>
                  </a:cubicBezTo>
                  <a:cubicBezTo>
                    <a:pt x="46427" y="1978"/>
                    <a:pt x="46550" y="1878"/>
                    <a:pt x="46562" y="1782"/>
                  </a:cubicBezTo>
                  <a:cubicBezTo>
                    <a:pt x="46562" y="1780"/>
                    <a:pt x="46561" y="1777"/>
                    <a:pt x="46560" y="1775"/>
                  </a:cubicBezTo>
                  <a:lnTo>
                    <a:pt x="46560" y="1775"/>
                  </a:lnTo>
                  <a:cubicBezTo>
                    <a:pt x="46561" y="1776"/>
                    <a:pt x="46561" y="1776"/>
                    <a:pt x="46561" y="1777"/>
                  </a:cubicBezTo>
                  <a:cubicBezTo>
                    <a:pt x="46561" y="1775"/>
                    <a:pt x="46562" y="1774"/>
                    <a:pt x="46562" y="1772"/>
                  </a:cubicBezTo>
                  <a:lnTo>
                    <a:pt x="46562" y="1772"/>
                  </a:lnTo>
                  <a:cubicBezTo>
                    <a:pt x="46518" y="1803"/>
                    <a:pt x="46477" y="1821"/>
                    <a:pt x="46442" y="1821"/>
                  </a:cubicBezTo>
                  <a:cubicBezTo>
                    <a:pt x="46386" y="1821"/>
                    <a:pt x="46345" y="1776"/>
                    <a:pt x="46328" y="1669"/>
                  </a:cubicBezTo>
                  <a:cubicBezTo>
                    <a:pt x="46293" y="1449"/>
                    <a:pt x="46428" y="1430"/>
                    <a:pt x="46596" y="1402"/>
                  </a:cubicBezTo>
                  <a:close/>
                  <a:moveTo>
                    <a:pt x="33147" y="2116"/>
                  </a:moveTo>
                  <a:cubicBezTo>
                    <a:pt x="33185" y="2116"/>
                    <a:pt x="33235" y="2139"/>
                    <a:pt x="33326" y="2182"/>
                  </a:cubicBezTo>
                  <a:cubicBezTo>
                    <a:pt x="33182" y="2201"/>
                    <a:pt x="33103" y="2211"/>
                    <a:pt x="33011" y="2223"/>
                  </a:cubicBezTo>
                  <a:cubicBezTo>
                    <a:pt x="33073" y="2150"/>
                    <a:pt x="33102" y="2116"/>
                    <a:pt x="33147" y="2116"/>
                  </a:cubicBezTo>
                  <a:close/>
                  <a:moveTo>
                    <a:pt x="37585" y="2038"/>
                  </a:moveTo>
                  <a:cubicBezTo>
                    <a:pt x="37630" y="2038"/>
                    <a:pt x="37682" y="2059"/>
                    <a:pt x="37749" y="2108"/>
                  </a:cubicBezTo>
                  <a:cubicBezTo>
                    <a:pt x="37597" y="2156"/>
                    <a:pt x="37504" y="2185"/>
                    <a:pt x="37337" y="2237"/>
                  </a:cubicBezTo>
                  <a:cubicBezTo>
                    <a:pt x="37430" y="2128"/>
                    <a:pt x="37491" y="2038"/>
                    <a:pt x="37585" y="2038"/>
                  </a:cubicBezTo>
                  <a:close/>
                  <a:moveTo>
                    <a:pt x="17805" y="1487"/>
                  </a:moveTo>
                  <a:cubicBezTo>
                    <a:pt x="17853" y="1487"/>
                    <a:pt x="17913" y="1537"/>
                    <a:pt x="17995" y="1633"/>
                  </a:cubicBezTo>
                  <a:cubicBezTo>
                    <a:pt x="17995" y="1637"/>
                    <a:pt x="17995" y="1640"/>
                    <a:pt x="17994" y="1644"/>
                  </a:cubicBezTo>
                  <a:lnTo>
                    <a:pt x="18002" y="1644"/>
                  </a:lnTo>
                  <a:lnTo>
                    <a:pt x="17995" y="1636"/>
                  </a:lnTo>
                  <a:cubicBezTo>
                    <a:pt x="17998" y="1636"/>
                    <a:pt x="18002" y="1636"/>
                    <a:pt x="18006" y="1636"/>
                  </a:cubicBezTo>
                  <a:cubicBezTo>
                    <a:pt x="18019" y="1636"/>
                    <a:pt x="18033" y="1637"/>
                    <a:pt x="18047" y="1637"/>
                  </a:cubicBezTo>
                  <a:cubicBezTo>
                    <a:pt x="18064" y="1637"/>
                    <a:pt x="18079" y="1635"/>
                    <a:pt x="18088" y="1625"/>
                  </a:cubicBezTo>
                  <a:cubicBezTo>
                    <a:pt x="18148" y="1554"/>
                    <a:pt x="18210" y="1525"/>
                    <a:pt x="18272" y="1525"/>
                  </a:cubicBezTo>
                  <a:cubicBezTo>
                    <a:pt x="18336" y="1525"/>
                    <a:pt x="18400" y="1555"/>
                    <a:pt x="18466" y="1601"/>
                  </a:cubicBezTo>
                  <a:cubicBezTo>
                    <a:pt x="18451" y="1789"/>
                    <a:pt x="18448" y="1987"/>
                    <a:pt x="18212" y="2016"/>
                  </a:cubicBezTo>
                  <a:cubicBezTo>
                    <a:pt x="18274" y="2092"/>
                    <a:pt x="18318" y="2148"/>
                    <a:pt x="18369" y="2209"/>
                  </a:cubicBezTo>
                  <a:cubicBezTo>
                    <a:pt x="18337" y="2227"/>
                    <a:pt x="18318" y="2245"/>
                    <a:pt x="18304" y="2245"/>
                  </a:cubicBezTo>
                  <a:cubicBezTo>
                    <a:pt x="18303" y="2245"/>
                    <a:pt x="18302" y="2245"/>
                    <a:pt x="18300" y="2245"/>
                  </a:cubicBezTo>
                  <a:cubicBezTo>
                    <a:pt x="18158" y="2203"/>
                    <a:pt x="18049" y="2121"/>
                    <a:pt x="18068" y="1899"/>
                  </a:cubicBezTo>
                  <a:lnTo>
                    <a:pt x="18068" y="1899"/>
                  </a:lnTo>
                  <a:cubicBezTo>
                    <a:pt x="17712" y="1905"/>
                    <a:pt x="17368" y="1900"/>
                    <a:pt x="17026" y="1921"/>
                  </a:cubicBezTo>
                  <a:cubicBezTo>
                    <a:pt x="16868" y="1933"/>
                    <a:pt x="16713" y="1996"/>
                    <a:pt x="16524" y="2044"/>
                  </a:cubicBezTo>
                  <a:cubicBezTo>
                    <a:pt x="16565" y="1967"/>
                    <a:pt x="16596" y="1908"/>
                    <a:pt x="16628" y="1847"/>
                  </a:cubicBezTo>
                  <a:cubicBezTo>
                    <a:pt x="16576" y="1820"/>
                    <a:pt x="16522" y="1755"/>
                    <a:pt x="16466" y="1726"/>
                  </a:cubicBezTo>
                  <a:cubicBezTo>
                    <a:pt x="16485" y="1695"/>
                    <a:pt x="16503" y="1598"/>
                    <a:pt x="16522" y="1598"/>
                  </a:cubicBezTo>
                  <a:cubicBezTo>
                    <a:pt x="16757" y="1594"/>
                    <a:pt x="16991" y="1590"/>
                    <a:pt x="17224" y="1585"/>
                  </a:cubicBezTo>
                  <a:lnTo>
                    <a:pt x="17224" y="1585"/>
                  </a:lnTo>
                  <a:cubicBezTo>
                    <a:pt x="17181" y="1798"/>
                    <a:pt x="17247" y="1804"/>
                    <a:pt x="17323" y="1827"/>
                  </a:cubicBezTo>
                  <a:cubicBezTo>
                    <a:pt x="17331" y="1829"/>
                    <a:pt x="17340" y="1830"/>
                    <a:pt x="17349" y="1830"/>
                  </a:cubicBezTo>
                  <a:cubicBezTo>
                    <a:pt x="17389" y="1830"/>
                    <a:pt x="17436" y="1808"/>
                    <a:pt x="17481" y="1788"/>
                  </a:cubicBezTo>
                  <a:lnTo>
                    <a:pt x="17481" y="1788"/>
                  </a:lnTo>
                  <a:cubicBezTo>
                    <a:pt x="17482" y="1789"/>
                    <a:pt x="17484" y="1790"/>
                    <a:pt x="17486" y="1791"/>
                  </a:cubicBezTo>
                  <a:cubicBezTo>
                    <a:pt x="17485" y="1790"/>
                    <a:pt x="17485" y="1788"/>
                    <a:pt x="17485" y="1787"/>
                  </a:cubicBezTo>
                  <a:lnTo>
                    <a:pt x="17485" y="1787"/>
                  </a:lnTo>
                  <a:cubicBezTo>
                    <a:pt x="17483" y="1787"/>
                    <a:pt x="17482" y="1788"/>
                    <a:pt x="17481" y="1788"/>
                  </a:cubicBezTo>
                  <a:lnTo>
                    <a:pt x="17481" y="1788"/>
                  </a:lnTo>
                  <a:cubicBezTo>
                    <a:pt x="17401" y="1744"/>
                    <a:pt x="17324" y="1699"/>
                    <a:pt x="17244" y="1654"/>
                  </a:cubicBezTo>
                  <a:cubicBezTo>
                    <a:pt x="17299" y="1619"/>
                    <a:pt x="17340" y="1600"/>
                    <a:pt x="17372" y="1600"/>
                  </a:cubicBezTo>
                  <a:cubicBezTo>
                    <a:pt x="17427" y="1600"/>
                    <a:pt x="17456" y="1657"/>
                    <a:pt x="17485" y="1787"/>
                  </a:cubicBezTo>
                  <a:lnTo>
                    <a:pt x="17485" y="1787"/>
                  </a:lnTo>
                  <a:cubicBezTo>
                    <a:pt x="17486" y="1786"/>
                    <a:pt x="17487" y="1786"/>
                    <a:pt x="17488" y="1785"/>
                  </a:cubicBezTo>
                  <a:cubicBezTo>
                    <a:pt x="17489" y="1788"/>
                    <a:pt x="17489" y="1799"/>
                    <a:pt x="17491" y="1801"/>
                  </a:cubicBezTo>
                  <a:cubicBezTo>
                    <a:pt x="17556" y="1765"/>
                    <a:pt x="17640" y="1815"/>
                    <a:pt x="17681" y="1670"/>
                  </a:cubicBezTo>
                  <a:cubicBezTo>
                    <a:pt x="17717" y="1546"/>
                    <a:pt x="17754" y="1487"/>
                    <a:pt x="17805" y="1487"/>
                  </a:cubicBezTo>
                  <a:close/>
                  <a:moveTo>
                    <a:pt x="39739" y="1838"/>
                  </a:moveTo>
                  <a:cubicBezTo>
                    <a:pt x="39859" y="1838"/>
                    <a:pt x="39965" y="1877"/>
                    <a:pt x="40018" y="2103"/>
                  </a:cubicBezTo>
                  <a:cubicBezTo>
                    <a:pt x="39922" y="2229"/>
                    <a:pt x="39838" y="2290"/>
                    <a:pt x="39734" y="2290"/>
                  </a:cubicBezTo>
                  <a:cubicBezTo>
                    <a:pt x="39650" y="2290"/>
                    <a:pt x="39554" y="2252"/>
                    <a:pt x="39429" y="2178"/>
                  </a:cubicBezTo>
                  <a:cubicBezTo>
                    <a:pt x="39444" y="2125"/>
                    <a:pt x="39465" y="2074"/>
                    <a:pt x="39473" y="2020"/>
                  </a:cubicBezTo>
                  <a:cubicBezTo>
                    <a:pt x="39481" y="1963"/>
                    <a:pt x="39473" y="1904"/>
                    <a:pt x="39473" y="1842"/>
                  </a:cubicBezTo>
                  <a:lnTo>
                    <a:pt x="39473" y="1842"/>
                  </a:lnTo>
                  <a:cubicBezTo>
                    <a:pt x="39498" y="1847"/>
                    <a:pt x="39523" y="1848"/>
                    <a:pt x="39549" y="1848"/>
                  </a:cubicBezTo>
                  <a:cubicBezTo>
                    <a:pt x="39612" y="1848"/>
                    <a:pt x="39677" y="1838"/>
                    <a:pt x="39739" y="1838"/>
                  </a:cubicBezTo>
                  <a:close/>
                  <a:moveTo>
                    <a:pt x="27729" y="1956"/>
                  </a:moveTo>
                  <a:lnTo>
                    <a:pt x="27729" y="1956"/>
                  </a:lnTo>
                  <a:cubicBezTo>
                    <a:pt x="27905" y="2005"/>
                    <a:pt x="27905" y="2005"/>
                    <a:pt x="27864" y="2304"/>
                  </a:cubicBezTo>
                  <a:cubicBezTo>
                    <a:pt x="27806" y="2154"/>
                    <a:pt x="27771" y="2065"/>
                    <a:pt x="27729" y="1956"/>
                  </a:cubicBezTo>
                  <a:close/>
                  <a:moveTo>
                    <a:pt x="27692" y="2137"/>
                  </a:moveTo>
                  <a:cubicBezTo>
                    <a:pt x="27703" y="2189"/>
                    <a:pt x="27714" y="2240"/>
                    <a:pt x="27718" y="2293"/>
                  </a:cubicBezTo>
                  <a:cubicBezTo>
                    <a:pt x="27719" y="2299"/>
                    <a:pt x="27667" y="2309"/>
                    <a:pt x="27641" y="2318"/>
                  </a:cubicBezTo>
                  <a:cubicBezTo>
                    <a:pt x="27633" y="2264"/>
                    <a:pt x="27624" y="2208"/>
                    <a:pt x="27615" y="2154"/>
                  </a:cubicBezTo>
                  <a:cubicBezTo>
                    <a:pt x="27641" y="2149"/>
                    <a:pt x="27667" y="2142"/>
                    <a:pt x="27692" y="2137"/>
                  </a:cubicBezTo>
                  <a:close/>
                  <a:moveTo>
                    <a:pt x="36426" y="1899"/>
                  </a:moveTo>
                  <a:cubicBezTo>
                    <a:pt x="36489" y="2043"/>
                    <a:pt x="36551" y="2188"/>
                    <a:pt x="36631" y="2369"/>
                  </a:cubicBezTo>
                  <a:cubicBezTo>
                    <a:pt x="36510" y="2337"/>
                    <a:pt x="36424" y="2314"/>
                    <a:pt x="36296" y="2280"/>
                  </a:cubicBezTo>
                  <a:cubicBezTo>
                    <a:pt x="36320" y="2155"/>
                    <a:pt x="36343" y="2031"/>
                    <a:pt x="36367" y="1909"/>
                  </a:cubicBezTo>
                  <a:cubicBezTo>
                    <a:pt x="36387" y="1905"/>
                    <a:pt x="36406" y="1902"/>
                    <a:pt x="36426" y="1899"/>
                  </a:cubicBezTo>
                  <a:close/>
                  <a:moveTo>
                    <a:pt x="18726" y="2327"/>
                  </a:moveTo>
                  <a:cubicBezTo>
                    <a:pt x="18812" y="2351"/>
                    <a:pt x="18899" y="2376"/>
                    <a:pt x="18985" y="2400"/>
                  </a:cubicBezTo>
                  <a:cubicBezTo>
                    <a:pt x="18981" y="2420"/>
                    <a:pt x="18978" y="2441"/>
                    <a:pt x="18974" y="2461"/>
                  </a:cubicBezTo>
                  <a:cubicBezTo>
                    <a:pt x="18888" y="2436"/>
                    <a:pt x="18802" y="2410"/>
                    <a:pt x="18716" y="2384"/>
                  </a:cubicBezTo>
                  <a:cubicBezTo>
                    <a:pt x="18719" y="2365"/>
                    <a:pt x="18722" y="2346"/>
                    <a:pt x="18726" y="2327"/>
                  </a:cubicBezTo>
                  <a:close/>
                  <a:moveTo>
                    <a:pt x="21512" y="2279"/>
                  </a:moveTo>
                  <a:cubicBezTo>
                    <a:pt x="21577" y="2322"/>
                    <a:pt x="21643" y="2365"/>
                    <a:pt x="21709" y="2409"/>
                  </a:cubicBezTo>
                  <a:cubicBezTo>
                    <a:pt x="21698" y="2433"/>
                    <a:pt x="21688" y="2457"/>
                    <a:pt x="21678" y="2480"/>
                  </a:cubicBezTo>
                  <a:cubicBezTo>
                    <a:pt x="21611" y="2444"/>
                    <a:pt x="21544" y="2410"/>
                    <a:pt x="21479" y="2375"/>
                  </a:cubicBezTo>
                  <a:cubicBezTo>
                    <a:pt x="21489" y="2342"/>
                    <a:pt x="21500" y="2310"/>
                    <a:pt x="21512" y="2279"/>
                  </a:cubicBezTo>
                  <a:close/>
                  <a:moveTo>
                    <a:pt x="17335" y="2455"/>
                  </a:moveTo>
                  <a:cubicBezTo>
                    <a:pt x="17374" y="2455"/>
                    <a:pt x="17416" y="2480"/>
                    <a:pt x="17492" y="2525"/>
                  </a:cubicBezTo>
                  <a:cubicBezTo>
                    <a:pt x="17393" y="2543"/>
                    <a:pt x="17294" y="2561"/>
                    <a:pt x="17148" y="2586"/>
                  </a:cubicBezTo>
                  <a:cubicBezTo>
                    <a:pt x="17244" y="2495"/>
                    <a:pt x="17287" y="2455"/>
                    <a:pt x="17335" y="2455"/>
                  </a:cubicBezTo>
                  <a:close/>
                  <a:moveTo>
                    <a:pt x="20237" y="2350"/>
                  </a:moveTo>
                  <a:cubicBezTo>
                    <a:pt x="20243" y="2405"/>
                    <a:pt x="20248" y="2451"/>
                    <a:pt x="20257" y="2535"/>
                  </a:cubicBezTo>
                  <a:cubicBezTo>
                    <a:pt x="20354" y="2506"/>
                    <a:pt x="20447" y="2477"/>
                    <a:pt x="20540" y="2448"/>
                  </a:cubicBezTo>
                  <a:lnTo>
                    <a:pt x="20540" y="2448"/>
                  </a:lnTo>
                  <a:cubicBezTo>
                    <a:pt x="20452" y="2641"/>
                    <a:pt x="20381" y="2730"/>
                    <a:pt x="20305" y="2730"/>
                  </a:cubicBezTo>
                  <a:cubicBezTo>
                    <a:pt x="20273" y="2730"/>
                    <a:pt x="20240" y="2714"/>
                    <a:pt x="20204" y="2684"/>
                  </a:cubicBezTo>
                  <a:cubicBezTo>
                    <a:pt x="20117" y="2614"/>
                    <a:pt x="20125" y="2525"/>
                    <a:pt x="20237" y="2350"/>
                  </a:cubicBezTo>
                  <a:close/>
                  <a:moveTo>
                    <a:pt x="7892" y="2141"/>
                  </a:moveTo>
                  <a:lnTo>
                    <a:pt x="7892" y="2141"/>
                  </a:lnTo>
                  <a:cubicBezTo>
                    <a:pt x="8009" y="2202"/>
                    <a:pt x="8111" y="2254"/>
                    <a:pt x="8216" y="2308"/>
                  </a:cubicBezTo>
                  <a:cubicBezTo>
                    <a:pt x="8199" y="2331"/>
                    <a:pt x="8162" y="2377"/>
                    <a:pt x="8127" y="2425"/>
                  </a:cubicBezTo>
                  <a:cubicBezTo>
                    <a:pt x="8224" y="2401"/>
                    <a:pt x="8321" y="2377"/>
                    <a:pt x="8432" y="2351"/>
                  </a:cubicBezTo>
                  <a:cubicBezTo>
                    <a:pt x="8474" y="2430"/>
                    <a:pt x="8455" y="2588"/>
                    <a:pt x="8596" y="2588"/>
                  </a:cubicBezTo>
                  <a:cubicBezTo>
                    <a:pt x="8600" y="2588"/>
                    <a:pt x="8605" y="2587"/>
                    <a:pt x="8610" y="2587"/>
                  </a:cubicBezTo>
                  <a:cubicBezTo>
                    <a:pt x="8611" y="2587"/>
                    <a:pt x="8611" y="2587"/>
                    <a:pt x="8611" y="2587"/>
                  </a:cubicBezTo>
                  <a:cubicBezTo>
                    <a:pt x="8640" y="2587"/>
                    <a:pt x="8674" y="2704"/>
                    <a:pt x="8719" y="2793"/>
                  </a:cubicBezTo>
                  <a:cubicBezTo>
                    <a:pt x="8674" y="2790"/>
                    <a:pt x="8628" y="2788"/>
                    <a:pt x="8584" y="2788"/>
                  </a:cubicBezTo>
                  <a:cubicBezTo>
                    <a:pt x="8495" y="2788"/>
                    <a:pt x="8408" y="2793"/>
                    <a:pt x="8323" y="2793"/>
                  </a:cubicBezTo>
                  <a:cubicBezTo>
                    <a:pt x="8093" y="2793"/>
                    <a:pt x="7877" y="2760"/>
                    <a:pt x="7686" y="2519"/>
                  </a:cubicBezTo>
                  <a:cubicBezTo>
                    <a:pt x="7837" y="2495"/>
                    <a:pt x="7957" y="2477"/>
                    <a:pt x="8079" y="2458"/>
                  </a:cubicBezTo>
                  <a:cubicBezTo>
                    <a:pt x="7883" y="2458"/>
                    <a:pt x="7863" y="2327"/>
                    <a:pt x="7892" y="2141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24" y="378"/>
                    <a:pt x="43" y="694"/>
                    <a:pt x="61" y="978"/>
                  </a:cubicBezTo>
                  <a:cubicBezTo>
                    <a:pt x="147" y="1033"/>
                    <a:pt x="208" y="1071"/>
                    <a:pt x="266" y="1109"/>
                  </a:cubicBezTo>
                  <a:cubicBezTo>
                    <a:pt x="269" y="1104"/>
                    <a:pt x="275" y="1100"/>
                    <a:pt x="278" y="1097"/>
                  </a:cubicBezTo>
                  <a:cubicBezTo>
                    <a:pt x="281" y="1099"/>
                    <a:pt x="283" y="1100"/>
                    <a:pt x="287" y="1103"/>
                  </a:cubicBezTo>
                  <a:cubicBezTo>
                    <a:pt x="298" y="1006"/>
                    <a:pt x="324" y="975"/>
                    <a:pt x="360" y="975"/>
                  </a:cubicBezTo>
                  <a:cubicBezTo>
                    <a:pt x="403" y="975"/>
                    <a:pt x="460" y="1019"/>
                    <a:pt x="520" y="1046"/>
                  </a:cubicBezTo>
                  <a:cubicBezTo>
                    <a:pt x="471" y="1113"/>
                    <a:pt x="427" y="1147"/>
                    <a:pt x="381" y="1147"/>
                  </a:cubicBezTo>
                  <a:cubicBezTo>
                    <a:pt x="351" y="1147"/>
                    <a:pt x="320" y="1133"/>
                    <a:pt x="287" y="1103"/>
                  </a:cubicBezTo>
                  <a:cubicBezTo>
                    <a:pt x="286" y="1109"/>
                    <a:pt x="285" y="1113"/>
                    <a:pt x="283" y="1121"/>
                  </a:cubicBezTo>
                  <a:cubicBezTo>
                    <a:pt x="278" y="1117"/>
                    <a:pt x="272" y="1113"/>
                    <a:pt x="266" y="1109"/>
                  </a:cubicBezTo>
                  <a:cubicBezTo>
                    <a:pt x="180" y="1198"/>
                    <a:pt x="48" y="1278"/>
                    <a:pt x="34" y="1381"/>
                  </a:cubicBezTo>
                  <a:cubicBezTo>
                    <a:pt x="2" y="1633"/>
                    <a:pt x="29" y="1897"/>
                    <a:pt x="33" y="2180"/>
                  </a:cubicBezTo>
                  <a:cubicBezTo>
                    <a:pt x="299" y="2156"/>
                    <a:pt x="532" y="2187"/>
                    <a:pt x="691" y="1944"/>
                  </a:cubicBezTo>
                  <a:cubicBezTo>
                    <a:pt x="828" y="2035"/>
                    <a:pt x="914" y="2077"/>
                    <a:pt x="1011" y="2077"/>
                  </a:cubicBezTo>
                  <a:cubicBezTo>
                    <a:pt x="1092" y="2077"/>
                    <a:pt x="1180" y="2048"/>
                    <a:pt x="1310" y="1993"/>
                  </a:cubicBezTo>
                  <a:cubicBezTo>
                    <a:pt x="1357" y="1974"/>
                    <a:pt x="1424" y="1930"/>
                    <a:pt x="1460" y="1930"/>
                  </a:cubicBezTo>
                  <a:cubicBezTo>
                    <a:pt x="1468" y="1930"/>
                    <a:pt x="1474" y="1932"/>
                    <a:pt x="1478" y="1937"/>
                  </a:cubicBezTo>
                  <a:cubicBezTo>
                    <a:pt x="1550" y="2005"/>
                    <a:pt x="1624" y="2025"/>
                    <a:pt x="1699" y="2025"/>
                  </a:cubicBezTo>
                  <a:cubicBezTo>
                    <a:pt x="1779" y="2025"/>
                    <a:pt x="1860" y="2003"/>
                    <a:pt x="1941" y="1993"/>
                  </a:cubicBezTo>
                  <a:cubicBezTo>
                    <a:pt x="2044" y="1981"/>
                    <a:pt x="2148" y="1978"/>
                    <a:pt x="2252" y="1978"/>
                  </a:cubicBezTo>
                  <a:cubicBezTo>
                    <a:pt x="2363" y="1978"/>
                    <a:pt x="2475" y="1982"/>
                    <a:pt x="2586" y="1982"/>
                  </a:cubicBezTo>
                  <a:cubicBezTo>
                    <a:pt x="2788" y="1982"/>
                    <a:pt x="2989" y="1970"/>
                    <a:pt x="3187" y="1902"/>
                  </a:cubicBezTo>
                  <a:cubicBezTo>
                    <a:pt x="3192" y="1901"/>
                    <a:pt x="3196" y="1900"/>
                    <a:pt x="3200" y="1900"/>
                  </a:cubicBezTo>
                  <a:cubicBezTo>
                    <a:pt x="3232" y="1900"/>
                    <a:pt x="3271" y="1933"/>
                    <a:pt x="3306" y="1947"/>
                  </a:cubicBezTo>
                  <a:cubicBezTo>
                    <a:pt x="3427" y="1993"/>
                    <a:pt x="3546" y="2052"/>
                    <a:pt x="3671" y="2082"/>
                  </a:cubicBezTo>
                  <a:cubicBezTo>
                    <a:pt x="3969" y="2156"/>
                    <a:pt x="4273" y="2216"/>
                    <a:pt x="4572" y="2286"/>
                  </a:cubicBezTo>
                  <a:cubicBezTo>
                    <a:pt x="4864" y="2355"/>
                    <a:pt x="5157" y="2419"/>
                    <a:pt x="5446" y="2502"/>
                  </a:cubicBezTo>
                  <a:cubicBezTo>
                    <a:pt x="5793" y="2604"/>
                    <a:pt x="6133" y="2751"/>
                    <a:pt x="6484" y="2827"/>
                  </a:cubicBezTo>
                  <a:cubicBezTo>
                    <a:pt x="6954" y="2927"/>
                    <a:pt x="7431" y="2986"/>
                    <a:pt x="7907" y="3046"/>
                  </a:cubicBezTo>
                  <a:cubicBezTo>
                    <a:pt x="7956" y="3052"/>
                    <a:pt x="8005" y="3054"/>
                    <a:pt x="8055" y="3054"/>
                  </a:cubicBezTo>
                  <a:cubicBezTo>
                    <a:pt x="8141" y="3054"/>
                    <a:pt x="8227" y="3048"/>
                    <a:pt x="8312" y="3048"/>
                  </a:cubicBezTo>
                  <a:cubicBezTo>
                    <a:pt x="8384" y="3048"/>
                    <a:pt x="8457" y="3052"/>
                    <a:pt x="8527" y="3068"/>
                  </a:cubicBezTo>
                  <a:cubicBezTo>
                    <a:pt x="8788" y="3125"/>
                    <a:pt x="9047" y="3155"/>
                    <a:pt x="9307" y="3155"/>
                  </a:cubicBezTo>
                  <a:cubicBezTo>
                    <a:pt x="9542" y="3155"/>
                    <a:pt x="9777" y="3131"/>
                    <a:pt x="10013" y="3080"/>
                  </a:cubicBezTo>
                  <a:cubicBezTo>
                    <a:pt x="10273" y="3023"/>
                    <a:pt x="10525" y="2927"/>
                    <a:pt x="10786" y="2866"/>
                  </a:cubicBezTo>
                  <a:cubicBezTo>
                    <a:pt x="11253" y="2758"/>
                    <a:pt x="11723" y="2669"/>
                    <a:pt x="12190" y="2557"/>
                  </a:cubicBezTo>
                  <a:cubicBezTo>
                    <a:pt x="12415" y="2502"/>
                    <a:pt x="12640" y="2479"/>
                    <a:pt x="12866" y="2479"/>
                  </a:cubicBezTo>
                  <a:cubicBezTo>
                    <a:pt x="13063" y="2479"/>
                    <a:pt x="13260" y="2496"/>
                    <a:pt x="13457" y="2524"/>
                  </a:cubicBezTo>
                  <a:cubicBezTo>
                    <a:pt x="13690" y="2558"/>
                    <a:pt x="13922" y="2611"/>
                    <a:pt x="14155" y="2611"/>
                  </a:cubicBezTo>
                  <a:cubicBezTo>
                    <a:pt x="14654" y="2611"/>
                    <a:pt x="15151" y="2573"/>
                    <a:pt x="15650" y="2571"/>
                  </a:cubicBezTo>
                  <a:cubicBezTo>
                    <a:pt x="15655" y="2571"/>
                    <a:pt x="15660" y="2571"/>
                    <a:pt x="15665" y="2571"/>
                  </a:cubicBezTo>
                  <a:cubicBezTo>
                    <a:pt x="15904" y="2571"/>
                    <a:pt x="16144" y="2601"/>
                    <a:pt x="16380" y="2645"/>
                  </a:cubicBezTo>
                  <a:cubicBezTo>
                    <a:pt x="16685" y="2703"/>
                    <a:pt x="16984" y="2796"/>
                    <a:pt x="17286" y="2864"/>
                  </a:cubicBezTo>
                  <a:cubicBezTo>
                    <a:pt x="17429" y="2896"/>
                    <a:pt x="17572" y="2922"/>
                    <a:pt x="17714" y="2922"/>
                  </a:cubicBezTo>
                  <a:cubicBezTo>
                    <a:pt x="17855" y="2922"/>
                    <a:pt x="17995" y="2897"/>
                    <a:pt x="18134" y="2827"/>
                  </a:cubicBezTo>
                  <a:cubicBezTo>
                    <a:pt x="18159" y="2815"/>
                    <a:pt x="18189" y="2809"/>
                    <a:pt x="18218" y="2809"/>
                  </a:cubicBezTo>
                  <a:cubicBezTo>
                    <a:pt x="18241" y="2809"/>
                    <a:pt x="18263" y="2812"/>
                    <a:pt x="18283" y="2820"/>
                  </a:cubicBezTo>
                  <a:cubicBezTo>
                    <a:pt x="18482" y="2894"/>
                    <a:pt x="18685" y="2901"/>
                    <a:pt x="18889" y="2901"/>
                  </a:cubicBezTo>
                  <a:cubicBezTo>
                    <a:pt x="18939" y="2901"/>
                    <a:pt x="18988" y="2901"/>
                    <a:pt x="19038" y="2901"/>
                  </a:cubicBezTo>
                  <a:cubicBezTo>
                    <a:pt x="19223" y="2901"/>
                    <a:pt x="19408" y="2906"/>
                    <a:pt x="19590" y="2962"/>
                  </a:cubicBezTo>
                  <a:cubicBezTo>
                    <a:pt x="19854" y="3043"/>
                    <a:pt x="20141" y="3010"/>
                    <a:pt x="20413" y="3062"/>
                  </a:cubicBezTo>
                  <a:cubicBezTo>
                    <a:pt x="20625" y="3104"/>
                    <a:pt x="20841" y="3171"/>
                    <a:pt x="21037" y="3277"/>
                  </a:cubicBezTo>
                  <a:cubicBezTo>
                    <a:pt x="21187" y="3359"/>
                    <a:pt x="21331" y="3416"/>
                    <a:pt x="21493" y="3416"/>
                  </a:cubicBezTo>
                  <a:cubicBezTo>
                    <a:pt x="21499" y="3416"/>
                    <a:pt x="21504" y="3416"/>
                    <a:pt x="21509" y="3416"/>
                  </a:cubicBezTo>
                  <a:cubicBezTo>
                    <a:pt x="21541" y="3415"/>
                    <a:pt x="21572" y="3415"/>
                    <a:pt x="21604" y="3415"/>
                  </a:cubicBezTo>
                  <a:cubicBezTo>
                    <a:pt x="21738" y="3415"/>
                    <a:pt x="21872" y="3420"/>
                    <a:pt x="22005" y="3423"/>
                  </a:cubicBezTo>
                  <a:cubicBezTo>
                    <a:pt x="22020" y="3424"/>
                    <a:pt x="22035" y="3424"/>
                    <a:pt x="22050" y="3424"/>
                  </a:cubicBezTo>
                  <a:cubicBezTo>
                    <a:pt x="22115" y="3424"/>
                    <a:pt x="22181" y="3421"/>
                    <a:pt x="22245" y="3421"/>
                  </a:cubicBezTo>
                  <a:cubicBezTo>
                    <a:pt x="22325" y="3421"/>
                    <a:pt x="22404" y="3425"/>
                    <a:pt x="22480" y="3444"/>
                  </a:cubicBezTo>
                  <a:cubicBezTo>
                    <a:pt x="22517" y="3452"/>
                    <a:pt x="22552" y="3456"/>
                    <a:pt x="22588" y="3456"/>
                  </a:cubicBezTo>
                  <a:cubicBezTo>
                    <a:pt x="22731" y="3456"/>
                    <a:pt x="22869" y="3398"/>
                    <a:pt x="23015" y="3398"/>
                  </a:cubicBezTo>
                  <a:cubicBezTo>
                    <a:pt x="23053" y="3398"/>
                    <a:pt x="23091" y="3402"/>
                    <a:pt x="23131" y="3412"/>
                  </a:cubicBezTo>
                  <a:cubicBezTo>
                    <a:pt x="23220" y="3435"/>
                    <a:pt x="23312" y="3443"/>
                    <a:pt x="23405" y="3443"/>
                  </a:cubicBezTo>
                  <a:cubicBezTo>
                    <a:pt x="23545" y="3443"/>
                    <a:pt x="23688" y="3425"/>
                    <a:pt x="23827" y="3412"/>
                  </a:cubicBezTo>
                  <a:cubicBezTo>
                    <a:pt x="24219" y="3377"/>
                    <a:pt x="24609" y="3300"/>
                    <a:pt x="25001" y="3279"/>
                  </a:cubicBezTo>
                  <a:cubicBezTo>
                    <a:pt x="25532" y="3252"/>
                    <a:pt x="26067" y="3265"/>
                    <a:pt x="26598" y="3257"/>
                  </a:cubicBezTo>
                  <a:cubicBezTo>
                    <a:pt x="27126" y="3247"/>
                    <a:pt x="27653" y="3233"/>
                    <a:pt x="28181" y="3220"/>
                  </a:cubicBezTo>
                  <a:cubicBezTo>
                    <a:pt x="28184" y="3220"/>
                    <a:pt x="28187" y="3220"/>
                    <a:pt x="28190" y="3220"/>
                  </a:cubicBezTo>
                  <a:cubicBezTo>
                    <a:pt x="28219" y="3220"/>
                    <a:pt x="28256" y="3223"/>
                    <a:pt x="28288" y="3223"/>
                  </a:cubicBezTo>
                  <a:cubicBezTo>
                    <a:pt x="28327" y="3223"/>
                    <a:pt x="28359" y="3219"/>
                    <a:pt x="28366" y="3202"/>
                  </a:cubicBezTo>
                  <a:cubicBezTo>
                    <a:pt x="28411" y="3080"/>
                    <a:pt x="28479" y="3054"/>
                    <a:pt x="28553" y="3054"/>
                  </a:cubicBezTo>
                  <a:cubicBezTo>
                    <a:pt x="28607" y="3054"/>
                    <a:pt x="28663" y="3068"/>
                    <a:pt x="28716" y="3068"/>
                  </a:cubicBezTo>
                  <a:cubicBezTo>
                    <a:pt x="28739" y="3068"/>
                    <a:pt x="28761" y="3065"/>
                    <a:pt x="28781" y="3058"/>
                  </a:cubicBezTo>
                  <a:cubicBezTo>
                    <a:pt x="28794" y="3054"/>
                    <a:pt x="28807" y="3052"/>
                    <a:pt x="28821" y="3052"/>
                  </a:cubicBezTo>
                  <a:cubicBezTo>
                    <a:pt x="28899" y="3052"/>
                    <a:pt x="28992" y="3114"/>
                    <a:pt x="29071" y="3114"/>
                  </a:cubicBezTo>
                  <a:cubicBezTo>
                    <a:pt x="29084" y="3114"/>
                    <a:pt x="29096" y="3113"/>
                    <a:pt x="29108" y="3109"/>
                  </a:cubicBezTo>
                  <a:cubicBezTo>
                    <a:pt x="29260" y="3059"/>
                    <a:pt x="29411" y="3041"/>
                    <a:pt x="29561" y="3041"/>
                  </a:cubicBezTo>
                  <a:cubicBezTo>
                    <a:pt x="29705" y="3041"/>
                    <a:pt x="29850" y="3058"/>
                    <a:pt x="29995" y="3080"/>
                  </a:cubicBezTo>
                  <a:cubicBezTo>
                    <a:pt x="30267" y="3121"/>
                    <a:pt x="30545" y="3125"/>
                    <a:pt x="30816" y="3176"/>
                  </a:cubicBezTo>
                  <a:cubicBezTo>
                    <a:pt x="30999" y="3210"/>
                    <a:pt x="31174" y="3320"/>
                    <a:pt x="31358" y="3354"/>
                  </a:cubicBezTo>
                  <a:cubicBezTo>
                    <a:pt x="31774" y="3430"/>
                    <a:pt x="32193" y="3519"/>
                    <a:pt x="32611" y="3521"/>
                  </a:cubicBezTo>
                  <a:cubicBezTo>
                    <a:pt x="32757" y="3521"/>
                    <a:pt x="32817" y="3662"/>
                    <a:pt x="32955" y="3662"/>
                  </a:cubicBezTo>
                  <a:cubicBezTo>
                    <a:pt x="32964" y="3662"/>
                    <a:pt x="32974" y="3661"/>
                    <a:pt x="32984" y="3660"/>
                  </a:cubicBezTo>
                  <a:cubicBezTo>
                    <a:pt x="33219" y="3628"/>
                    <a:pt x="33457" y="3573"/>
                    <a:pt x="33696" y="3573"/>
                  </a:cubicBezTo>
                  <a:cubicBezTo>
                    <a:pt x="33836" y="3573"/>
                    <a:pt x="33976" y="3592"/>
                    <a:pt x="34116" y="3646"/>
                  </a:cubicBezTo>
                  <a:cubicBezTo>
                    <a:pt x="34122" y="3648"/>
                    <a:pt x="34129" y="3649"/>
                    <a:pt x="34136" y="3649"/>
                  </a:cubicBezTo>
                  <a:cubicBezTo>
                    <a:pt x="34150" y="3649"/>
                    <a:pt x="34165" y="3646"/>
                    <a:pt x="34179" y="3644"/>
                  </a:cubicBezTo>
                  <a:cubicBezTo>
                    <a:pt x="34523" y="3612"/>
                    <a:pt x="34867" y="3583"/>
                    <a:pt x="35212" y="3545"/>
                  </a:cubicBezTo>
                  <a:cubicBezTo>
                    <a:pt x="35782" y="3483"/>
                    <a:pt x="36352" y="3412"/>
                    <a:pt x="36923" y="3350"/>
                  </a:cubicBezTo>
                  <a:cubicBezTo>
                    <a:pt x="37197" y="3320"/>
                    <a:pt x="37475" y="3319"/>
                    <a:pt x="37746" y="3271"/>
                  </a:cubicBezTo>
                  <a:cubicBezTo>
                    <a:pt x="38145" y="3201"/>
                    <a:pt x="38541" y="3104"/>
                    <a:pt x="38937" y="3013"/>
                  </a:cubicBezTo>
                  <a:cubicBezTo>
                    <a:pt x="39105" y="2975"/>
                    <a:pt x="39272" y="2931"/>
                    <a:pt x="39436" y="2878"/>
                  </a:cubicBezTo>
                  <a:cubicBezTo>
                    <a:pt x="39949" y="2712"/>
                    <a:pt x="40457" y="2520"/>
                    <a:pt x="40975" y="2379"/>
                  </a:cubicBezTo>
                  <a:cubicBezTo>
                    <a:pt x="41334" y="2280"/>
                    <a:pt x="41705" y="2250"/>
                    <a:pt x="42070" y="2182"/>
                  </a:cubicBezTo>
                  <a:cubicBezTo>
                    <a:pt x="42162" y="2164"/>
                    <a:pt x="42293" y="2206"/>
                    <a:pt x="42346" y="1943"/>
                  </a:cubicBezTo>
                  <a:lnTo>
                    <a:pt x="42346" y="1943"/>
                  </a:lnTo>
                  <a:cubicBezTo>
                    <a:pt x="41979" y="2094"/>
                    <a:pt x="41618" y="1996"/>
                    <a:pt x="41285" y="2197"/>
                  </a:cubicBezTo>
                  <a:cubicBezTo>
                    <a:pt x="41206" y="2126"/>
                    <a:pt x="41108" y="2035"/>
                    <a:pt x="40998" y="1934"/>
                  </a:cubicBezTo>
                  <a:cubicBezTo>
                    <a:pt x="40882" y="2148"/>
                    <a:pt x="40749" y="2208"/>
                    <a:pt x="40609" y="2208"/>
                  </a:cubicBezTo>
                  <a:cubicBezTo>
                    <a:pt x="40455" y="2208"/>
                    <a:pt x="40293" y="2135"/>
                    <a:pt x="40136" y="2113"/>
                  </a:cubicBezTo>
                  <a:cubicBezTo>
                    <a:pt x="40225" y="1865"/>
                    <a:pt x="40274" y="1817"/>
                    <a:pt x="40419" y="1817"/>
                  </a:cubicBezTo>
                  <a:cubicBezTo>
                    <a:pt x="40427" y="1817"/>
                    <a:pt x="40435" y="1818"/>
                    <a:pt x="40443" y="1818"/>
                  </a:cubicBezTo>
                  <a:cubicBezTo>
                    <a:pt x="40529" y="1821"/>
                    <a:pt x="40617" y="1831"/>
                    <a:pt x="40701" y="1831"/>
                  </a:cubicBezTo>
                  <a:cubicBezTo>
                    <a:pt x="40842" y="1831"/>
                    <a:pt x="40973" y="1804"/>
                    <a:pt x="41074" y="1673"/>
                  </a:cubicBezTo>
                  <a:cubicBezTo>
                    <a:pt x="41189" y="1772"/>
                    <a:pt x="41285" y="1856"/>
                    <a:pt x="41383" y="1940"/>
                  </a:cubicBezTo>
                  <a:cubicBezTo>
                    <a:pt x="41483" y="1825"/>
                    <a:pt x="41557" y="1738"/>
                    <a:pt x="41639" y="1642"/>
                  </a:cubicBezTo>
                  <a:cubicBezTo>
                    <a:pt x="41748" y="1731"/>
                    <a:pt x="41857" y="1819"/>
                    <a:pt x="41933" y="1880"/>
                  </a:cubicBezTo>
                  <a:cubicBezTo>
                    <a:pt x="42072" y="1784"/>
                    <a:pt x="42217" y="1616"/>
                    <a:pt x="42310" y="1616"/>
                  </a:cubicBezTo>
                  <a:cubicBezTo>
                    <a:pt x="42319" y="1616"/>
                    <a:pt x="42328" y="1617"/>
                    <a:pt x="42336" y="1621"/>
                  </a:cubicBezTo>
                  <a:cubicBezTo>
                    <a:pt x="42365" y="1633"/>
                    <a:pt x="42391" y="1638"/>
                    <a:pt x="42414" y="1638"/>
                  </a:cubicBezTo>
                  <a:cubicBezTo>
                    <a:pt x="42515" y="1638"/>
                    <a:pt x="42560" y="1538"/>
                    <a:pt x="42642" y="1502"/>
                  </a:cubicBezTo>
                  <a:cubicBezTo>
                    <a:pt x="42702" y="1551"/>
                    <a:pt x="42761" y="1601"/>
                    <a:pt x="42866" y="1689"/>
                  </a:cubicBezTo>
                  <a:cubicBezTo>
                    <a:pt x="42770" y="1669"/>
                    <a:pt x="42705" y="1656"/>
                    <a:pt x="42658" y="1656"/>
                  </a:cubicBezTo>
                  <a:cubicBezTo>
                    <a:pt x="42562" y="1656"/>
                    <a:pt x="42538" y="1711"/>
                    <a:pt x="42464" y="1880"/>
                  </a:cubicBezTo>
                  <a:cubicBezTo>
                    <a:pt x="42569" y="1926"/>
                    <a:pt x="42675" y="1968"/>
                    <a:pt x="42779" y="2019"/>
                  </a:cubicBezTo>
                  <a:cubicBezTo>
                    <a:pt x="42834" y="2045"/>
                    <a:pt x="42906" y="2058"/>
                    <a:pt x="42984" y="2058"/>
                  </a:cubicBezTo>
                  <a:cubicBezTo>
                    <a:pt x="43201" y="2058"/>
                    <a:pt x="43460" y="1959"/>
                    <a:pt x="43519" y="1791"/>
                  </a:cubicBezTo>
                  <a:cubicBezTo>
                    <a:pt x="43587" y="1596"/>
                    <a:pt x="43714" y="1544"/>
                    <a:pt x="43826" y="1544"/>
                  </a:cubicBezTo>
                  <a:cubicBezTo>
                    <a:pt x="43859" y="1544"/>
                    <a:pt x="43891" y="1548"/>
                    <a:pt x="43920" y="1555"/>
                  </a:cubicBezTo>
                  <a:cubicBezTo>
                    <a:pt x="43970" y="1567"/>
                    <a:pt x="44019" y="1572"/>
                    <a:pt x="44066" y="1572"/>
                  </a:cubicBezTo>
                  <a:cubicBezTo>
                    <a:pt x="44230" y="1572"/>
                    <a:pt x="44380" y="1514"/>
                    <a:pt x="44539" y="1487"/>
                  </a:cubicBezTo>
                  <a:lnTo>
                    <a:pt x="44539" y="1487"/>
                  </a:lnTo>
                  <a:cubicBezTo>
                    <a:pt x="44526" y="1536"/>
                    <a:pt x="44513" y="1585"/>
                    <a:pt x="44479" y="1724"/>
                  </a:cubicBezTo>
                  <a:cubicBezTo>
                    <a:pt x="44621" y="1625"/>
                    <a:pt x="44695" y="1572"/>
                    <a:pt x="44771" y="1518"/>
                  </a:cubicBezTo>
                  <a:cubicBezTo>
                    <a:pt x="44765" y="1503"/>
                    <a:pt x="44758" y="1488"/>
                    <a:pt x="44752" y="1473"/>
                  </a:cubicBezTo>
                  <a:cubicBezTo>
                    <a:pt x="44725" y="1476"/>
                    <a:pt x="44699" y="1479"/>
                    <a:pt x="44672" y="1482"/>
                  </a:cubicBezTo>
                  <a:cubicBezTo>
                    <a:pt x="44719" y="1434"/>
                    <a:pt x="44766" y="1386"/>
                    <a:pt x="44810" y="1340"/>
                  </a:cubicBezTo>
                  <a:cubicBezTo>
                    <a:pt x="44874" y="1385"/>
                    <a:pt x="44949" y="1471"/>
                    <a:pt x="44990" y="1471"/>
                  </a:cubicBezTo>
                  <a:cubicBezTo>
                    <a:pt x="44995" y="1471"/>
                    <a:pt x="44999" y="1470"/>
                    <a:pt x="45002" y="1468"/>
                  </a:cubicBezTo>
                  <a:cubicBezTo>
                    <a:pt x="45050" y="1442"/>
                    <a:pt x="45094" y="1432"/>
                    <a:pt x="45137" y="1432"/>
                  </a:cubicBezTo>
                  <a:cubicBezTo>
                    <a:pt x="45306" y="1432"/>
                    <a:pt x="45444" y="1596"/>
                    <a:pt x="45608" y="1614"/>
                  </a:cubicBezTo>
                  <a:cubicBezTo>
                    <a:pt x="45646" y="1618"/>
                    <a:pt x="45675" y="1747"/>
                    <a:pt x="45721" y="1846"/>
                  </a:cubicBezTo>
                  <a:cubicBezTo>
                    <a:pt x="45625" y="1801"/>
                    <a:pt x="45562" y="1772"/>
                    <a:pt x="45497" y="1743"/>
                  </a:cubicBezTo>
                  <a:cubicBezTo>
                    <a:pt x="45432" y="1714"/>
                    <a:pt x="45362" y="1694"/>
                    <a:pt x="45299" y="1657"/>
                  </a:cubicBezTo>
                  <a:cubicBezTo>
                    <a:pt x="45194" y="1597"/>
                    <a:pt x="45126" y="1563"/>
                    <a:pt x="45071" y="1563"/>
                  </a:cubicBezTo>
                  <a:cubicBezTo>
                    <a:pt x="44988" y="1563"/>
                    <a:pt x="44931" y="1639"/>
                    <a:pt x="44820" y="1820"/>
                  </a:cubicBezTo>
                  <a:cubicBezTo>
                    <a:pt x="44919" y="1900"/>
                    <a:pt x="44971" y="2050"/>
                    <a:pt x="45126" y="2054"/>
                  </a:cubicBezTo>
                  <a:cubicBezTo>
                    <a:pt x="45380" y="2060"/>
                    <a:pt x="45635" y="2100"/>
                    <a:pt x="45889" y="2129"/>
                  </a:cubicBezTo>
                  <a:cubicBezTo>
                    <a:pt x="46479" y="2196"/>
                    <a:pt x="47070" y="2254"/>
                    <a:pt x="47657" y="2337"/>
                  </a:cubicBezTo>
                  <a:cubicBezTo>
                    <a:pt x="47920" y="2374"/>
                    <a:pt x="48178" y="2467"/>
                    <a:pt x="48438" y="2523"/>
                  </a:cubicBezTo>
                  <a:cubicBezTo>
                    <a:pt x="48697" y="2577"/>
                    <a:pt x="48960" y="2554"/>
                    <a:pt x="49223" y="2626"/>
                  </a:cubicBezTo>
                  <a:cubicBezTo>
                    <a:pt x="49718" y="2759"/>
                    <a:pt x="50225" y="2817"/>
                    <a:pt x="50730" y="2900"/>
                  </a:cubicBezTo>
                  <a:cubicBezTo>
                    <a:pt x="50852" y="2921"/>
                    <a:pt x="50977" y="2917"/>
                    <a:pt x="51163" y="2927"/>
                  </a:cubicBezTo>
                  <a:cubicBezTo>
                    <a:pt x="50987" y="2556"/>
                    <a:pt x="51213" y="2187"/>
                    <a:pt x="51025" y="1851"/>
                  </a:cubicBezTo>
                  <a:cubicBezTo>
                    <a:pt x="50916" y="1841"/>
                    <a:pt x="50809" y="1830"/>
                    <a:pt x="50703" y="1819"/>
                  </a:cubicBezTo>
                  <a:cubicBezTo>
                    <a:pt x="50703" y="1810"/>
                    <a:pt x="50703" y="1800"/>
                    <a:pt x="50703" y="1790"/>
                  </a:cubicBezTo>
                  <a:cubicBezTo>
                    <a:pt x="50818" y="1776"/>
                    <a:pt x="50932" y="1761"/>
                    <a:pt x="51071" y="1742"/>
                  </a:cubicBezTo>
                  <a:cubicBezTo>
                    <a:pt x="51086" y="1606"/>
                    <a:pt x="51100" y="1477"/>
                    <a:pt x="51120" y="1286"/>
                  </a:cubicBezTo>
                  <a:lnTo>
                    <a:pt x="51120" y="1286"/>
                  </a:lnTo>
                  <a:cubicBezTo>
                    <a:pt x="50922" y="1328"/>
                    <a:pt x="50774" y="1358"/>
                    <a:pt x="50656" y="1382"/>
                  </a:cubicBezTo>
                  <a:cubicBezTo>
                    <a:pt x="50568" y="1328"/>
                    <a:pt x="50497" y="1266"/>
                    <a:pt x="50417" y="1242"/>
                  </a:cubicBezTo>
                  <a:cubicBezTo>
                    <a:pt x="50329" y="1217"/>
                    <a:pt x="50232" y="1233"/>
                    <a:pt x="50140" y="1219"/>
                  </a:cubicBezTo>
                  <a:cubicBezTo>
                    <a:pt x="49753" y="1160"/>
                    <a:pt x="49367" y="1097"/>
                    <a:pt x="48980" y="1035"/>
                  </a:cubicBezTo>
                  <a:cubicBezTo>
                    <a:pt x="48566" y="968"/>
                    <a:pt x="48150" y="896"/>
                    <a:pt x="47734" y="834"/>
                  </a:cubicBezTo>
                  <a:cubicBezTo>
                    <a:pt x="47580" y="811"/>
                    <a:pt x="47420" y="827"/>
                    <a:pt x="47267" y="796"/>
                  </a:cubicBezTo>
                  <a:cubicBezTo>
                    <a:pt x="47237" y="790"/>
                    <a:pt x="47207" y="787"/>
                    <a:pt x="47177" y="787"/>
                  </a:cubicBezTo>
                  <a:cubicBezTo>
                    <a:pt x="47068" y="787"/>
                    <a:pt x="46959" y="819"/>
                    <a:pt x="46850" y="819"/>
                  </a:cubicBezTo>
                  <a:cubicBezTo>
                    <a:pt x="46771" y="819"/>
                    <a:pt x="46692" y="802"/>
                    <a:pt x="46614" y="744"/>
                  </a:cubicBezTo>
                  <a:cubicBezTo>
                    <a:pt x="46572" y="712"/>
                    <a:pt x="46513" y="704"/>
                    <a:pt x="46454" y="704"/>
                  </a:cubicBezTo>
                  <a:cubicBezTo>
                    <a:pt x="46423" y="704"/>
                    <a:pt x="46392" y="707"/>
                    <a:pt x="46364" y="709"/>
                  </a:cubicBezTo>
                  <a:cubicBezTo>
                    <a:pt x="46263" y="717"/>
                    <a:pt x="46159" y="771"/>
                    <a:pt x="46062" y="771"/>
                  </a:cubicBezTo>
                  <a:cubicBezTo>
                    <a:pt x="46049" y="771"/>
                    <a:pt x="46036" y="770"/>
                    <a:pt x="46023" y="768"/>
                  </a:cubicBezTo>
                  <a:cubicBezTo>
                    <a:pt x="45861" y="741"/>
                    <a:pt x="45700" y="731"/>
                    <a:pt x="45538" y="731"/>
                  </a:cubicBezTo>
                  <a:cubicBezTo>
                    <a:pt x="45183" y="731"/>
                    <a:pt x="44828" y="778"/>
                    <a:pt x="44473" y="782"/>
                  </a:cubicBezTo>
                  <a:cubicBezTo>
                    <a:pt x="44013" y="788"/>
                    <a:pt x="43568" y="971"/>
                    <a:pt x="43109" y="971"/>
                  </a:cubicBezTo>
                  <a:cubicBezTo>
                    <a:pt x="43017" y="971"/>
                    <a:pt x="42924" y="964"/>
                    <a:pt x="42831" y="946"/>
                  </a:cubicBezTo>
                  <a:cubicBezTo>
                    <a:pt x="42829" y="946"/>
                    <a:pt x="42828" y="946"/>
                    <a:pt x="42826" y="946"/>
                  </a:cubicBezTo>
                  <a:cubicBezTo>
                    <a:pt x="42818" y="946"/>
                    <a:pt x="42809" y="951"/>
                    <a:pt x="42799" y="953"/>
                  </a:cubicBezTo>
                  <a:cubicBezTo>
                    <a:pt x="42466" y="965"/>
                    <a:pt x="42133" y="987"/>
                    <a:pt x="41799" y="987"/>
                  </a:cubicBezTo>
                  <a:cubicBezTo>
                    <a:pt x="41782" y="987"/>
                    <a:pt x="41764" y="987"/>
                    <a:pt x="41747" y="987"/>
                  </a:cubicBezTo>
                  <a:cubicBezTo>
                    <a:pt x="41344" y="983"/>
                    <a:pt x="40941" y="945"/>
                    <a:pt x="40538" y="944"/>
                  </a:cubicBezTo>
                  <a:cubicBezTo>
                    <a:pt x="40196" y="942"/>
                    <a:pt x="39874" y="846"/>
                    <a:pt x="39548" y="744"/>
                  </a:cubicBezTo>
                  <a:cubicBezTo>
                    <a:pt x="39316" y="672"/>
                    <a:pt x="39074" y="613"/>
                    <a:pt x="38836" y="608"/>
                  </a:cubicBezTo>
                  <a:cubicBezTo>
                    <a:pt x="38430" y="599"/>
                    <a:pt x="38027" y="594"/>
                    <a:pt x="37626" y="502"/>
                  </a:cubicBezTo>
                  <a:cubicBezTo>
                    <a:pt x="37625" y="501"/>
                    <a:pt x="37623" y="501"/>
                    <a:pt x="37622" y="501"/>
                  </a:cubicBezTo>
                  <a:cubicBezTo>
                    <a:pt x="37606" y="501"/>
                    <a:pt x="37588" y="518"/>
                    <a:pt x="37571" y="526"/>
                  </a:cubicBezTo>
                  <a:cubicBezTo>
                    <a:pt x="37578" y="581"/>
                    <a:pt x="37586" y="637"/>
                    <a:pt x="37598" y="724"/>
                  </a:cubicBezTo>
                  <a:cubicBezTo>
                    <a:pt x="37357" y="666"/>
                    <a:pt x="37149" y="611"/>
                    <a:pt x="36938" y="567"/>
                  </a:cubicBezTo>
                  <a:cubicBezTo>
                    <a:pt x="36922" y="564"/>
                    <a:pt x="36904" y="562"/>
                    <a:pt x="36886" y="562"/>
                  </a:cubicBezTo>
                  <a:cubicBezTo>
                    <a:pt x="36848" y="562"/>
                    <a:pt x="36809" y="571"/>
                    <a:pt x="36787" y="594"/>
                  </a:cubicBezTo>
                  <a:cubicBezTo>
                    <a:pt x="36746" y="639"/>
                    <a:pt x="36705" y="656"/>
                    <a:pt x="36666" y="656"/>
                  </a:cubicBezTo>
                  <a:cubicBezTo>
                    <a:pt x="36619" y="656"/>
                    <a:pt x="36573" y="633"/>
                    <a:pt x="36526" y="604"/>
                  </a:cubicBezTo>
                  <a:cubicBezTo>
                    <a:pt x="36426" y="543"/>
                    <a:pt x="36333" y="462"/>
                    <a:pt x="36229" y="418"/>
                  </a:cubicBezTo>
                  <a:cubicBezTo>
                    <a:pt x="36113" y="370"/>
                    <a:pt x="35988" y="329"/>
                    <a:pt x="35867" y="329"/>
                  </a:cubicBezTo>
                  <a:cubicBezTo>
                    <a:pt x="35854" y="328"/>
                    <a:pt x="35842" y="328"/>
                    <a:pt x="35829" y="328"/>
                  </a:cubicBezTo>
                  <a:cubicBezTo>
                    <a:pt x="35650" y="328"/>
                    <a:pt x="35469" y="345"/>
                    <a:pt x="35294" y="387"/>
                  </a:cubicBezTo>
                  <a:cubicBezTo>
                    <a:pt x="35081" y="436"/>
                    <a:pt x="34851" y="419"/>
                    <a:pt x="34680" y="569"/>
                  </a:cubicBezTo>
                  <a:cubicBezTo>
                    <a:pt x="34571" y="553"/>
                    <a:pt x="34467" y="517"/>
                    <a:pt x="34371" y="517"/>
                  </a:cubicBezTo>
                  <a:cubicBezTo>
                    <a:pt x="34347" y="517"/>
                    <a:pt x="34324" y="519"/>
                    <a:pt x="34302" y="524"/>
                  </a:cubicBezTo>
                  <a:cubicBezTo>
                    <a:pt x="34064" y="579"/>
                    <a:pt x="33833" y="675"/>
                    <a:pt x="33599" y="754"/>
                  </a:cubicBezTo>
                  <a:cubicBezTo>
                    <a:pt x="33568" y="765"/>
                    <a:pt x="33526" y="790"/>
                    <a:pt x="33502" y="790"/>
                  </a:cubicBezTo>
                  <a:cubicBezTo>
                    <a:pt x="33496" y="790"/>
                    <a:pt x="33491" y="789"/>
                    <a:pt x="33488" y="786"/>
                  </a:cubicBezTo>
                  <a:cubicBezTo>
                    <a:pt x="33437" y="740"/>
                    <a:pt x="33389" y="723"/>
                    <a:pt x="33341" y="723"/>
                  </a:cubicBezTo>
                  <a:cubicBezTo>
                    <a:pt x="33241" y="723"/>
                    <a:pt x="33147" y="798"/>
                    <a:pt x="33048" y="824"/>
                  </a:cubicBezTo>
                  <a:cubicBezTo>
                    <a:pt x="32973" y="843"/>
                    <a:pt x="32898" y="871"/>
                    <a:pt x="32824" y="871"/>
                  </a:cubicBezTo>
                  <a:cubicBezTo>
                    <a:pt x="32752" y="871"/>
                    <a:pt x="32681" y="844"/>
                    <a:pt x="32610" y="754"/>
                  </a:cubicBezTo>
                  <a:cubicBezTo>
                    <a:pt x="32574" y="707"/>
                    <a:pt x="32496" y="701"/>
                    <a:pt x="32418" y="701"/>
                  </a:cubicBezTo>
                  <a:cubicBezTo>
                    <a:pt x="32390" y="701"/>
                    <a:pt x="32361" y="701"/>
                    <a:pt x="32335" y="701"/>
                  </a:cubicBezTo>
                  <a:cubicBezTo>
                    <a:pt x="32327" y="701"/>
                    <a:pt x="32319" y="701"/>
                    <a:pt x="32312" y="701"/>
                  </a:cubicBezTo>
                  <a:cubicBezTo>
                    <a:pt x="32309" y="701"/>
                    <a:pt x="32306" y="701"/>
                    <a:pt x="32303" y="701"/>
                  </a:cubicBezTo>
                  <a:cubicBezTo>
                    <a:pt x="32223" y="701"/>
                    <a:pt x="32144" y="733"/>
                    <a:pt x="32063" y="738"/>
                  </a:cubicBezTo>
                  <a:cubicBezTo>
                    <a:pt x="31641" y="763"/>
                    <a:pt x="31213" y="745"/>
                    <a:pt x="30797" y="816"/>
                  </a:cubicBezTo>
                  <a:cubicBezTo>
                    <a:pt x="29914" y="964"/>
                    <a:pt x="29036" y="1157"/>
                    <a:pt x="28156" y="1331"/>
                  </a:cubicBezTo>
                  <a:cubicBezTo>
                    <a:pt x="27946" y="1373"/>
                    <a:pt x="27738" y="1422"/>
                    <a:pt x="27528" y="1455"/>
                  </a:cubicBezTo>
                  <a:cubicBezTo>
                    <a:pt x="27012" y="1535"/>
                    <a:pt x="26496" y="1620"/>
                    <a:pt x="25980" y="1675"/>
                  </a:cubicBezTo>
                  <a:cubicBezTo>
                    <a:pt x="25612" y="1714"/>
                    <a:pt x="25242" y="1708"/>
                    <a:pt x="24873" y="1724"/>
                  </a:cubicBezTo>
                  <a:cubicBezTo>
                    <a:pt x="24619" y="1736"/>
                    <a:pt x="24365" y="1756"/>
                    <a:pt x="24111" y="1765"/>
                  </a:cubicBezTo>
                  <a:cubicBezTo>
                    <a:pt x="23797" y="1775"/>
                    <a:pt x="23481" y="1776"/>
                    <a:pt x="23155" y="1782"/>
                  </a:cubicBezTo>
                  <a:cubicBezTo>
                    <a:pt x="23074" y="1829"/>
                    <a:pt x="23104" y="2056"/>
                    <a:pt x="22971" y="2056"/>
                  </a:cubicBezTo>
                  <a:cubicBezTo>
                    <a:pt x="22951" y="2056"/>
                    <a:pt x="22928" y="2051"/>
                    <a:pt x="22900" y="2040"/>
                  </a:cubicBezTo>
                  <a:cubicBezTo>
                    <a:pt x="22919" y="1952"/>
                    <a:pt x="22936" y="1876"/>
                    <a:pt x="22958" y="1785"/>
                  </a:cubicBezTo>
                  <a:lnTo>
                    <a:pt x="22958" y="1785"/>
                  </a:lnTo>
                  <a:cubicBezTo>
                    <a:pt x="22559" y="1791"/>
                    <a:pt x="22187" y="1795"/>
                    <a:pt x="21816" y="1806"/>
                  </a:cubicBezTo>
                  <a:cubicBezTo>
                    <a:pt x="21776" y="1809"/>
                    <a:pt x="21705" y="1847"/>
                    <a:pt x="21700" y="1878"/>
                  </a:cubicBezTo>
                  <a:cubicBezTo>
                    <a:pt x="21690" y="1956"/>
                    <a:pt x="21669" y="1982"/>
                    <a:pt x="21644" y="1982"/>
                  </a:cubicBezTo>
                  <a:cubicBezTo>
                    <a:pt x="21616" y="1982"/>
                    <a:pt x="21584" y="1947"/>
                    <a:pt x="21560" y="1918"/>
                  </a:cubicBezTo>
                  <a:cubicBezTo>
                    <a:pt x="21463" y="1801"/>
                    <a:pt x="21388" y="1744"/>
                    <a:pt x="21309" y="1744"/>
                  </a:cubicBezTo>
                  <a:cubicBezTo>
                    <a:pt x="21238" y="1744"/>
                    <a:pt x="21164" y="1789"/>
                    <a:pt x="21068" y="1878"/>
                  </a:cubicBezTo>
                  <a:cubicBezTo>
                    <a:pt x="21037" y="1907"/>
                    <a:pt x="20989" y="1930"/>
                    <a:pt x="20949" y="1930"/>
                  </a:cubicBezTo>
                  <a:cubicBezTo>
                    <a:pt x="20944" y="1930"/>
                    <a:pt x="20938" y="1930"/>
                    <a:pt x="20933" y="1929"/>
                  </a:cubicBezTo>
                  <a:cubicBezTo>
                    <a:pt x="20809" y="1906"/>
                    <a:pt x="20687" y="1866"/>
                    <a:pt x="20564" y="1832"/>
                  </a:cubicBezTo>
                  <a:cubicBezTo>
                    <a:pt x="20526" y="1872"/>
                    <a:pt x="20488" y="1913"/>
                    <a:pt x="20444" y="1961"/>
                  </a:cubicBezTo>
                  <a:cubicBezTo>
                    <a:pt x="20416" y="1863"/>
                    <a:pt x="20395" y="1789"/>
                    <a:pt x="20373" y="1716"/>
                  </a:cubicBezTo>
                  <a:cubicBezTo>
                    <a:pt x="20376" y="1716"/>
                    <a:pt x="20378" y="1714"/>
                    <a:pt x="20381" y="1714"/>
                  </a:cubicBezTo>
                  <a:cubicBezTo>
                    <a:pt x="20377" y="1712"/>
                    <a:pt x="20375" y="1710"/>
                    <a:pt x="20371" y="1708"/>
                  </a:cubicBezTo>
                  <a:lnTo>
                    <a:pt x="20366" y="1718"/>
                  </a:lnTo>
                  <a:cubicBezTo>
                    <a:pt x="20346" y="1692"/>
                    <a:pt x="20329" y="1646"/>
                    <a:pt x="20304" y="1640"/>
                  </a:cubicBezTo>
                  <a:cubicBezTo>
                    <a:pt x="19700" y="1473"/>
                    <a:pt x="19096" y="1306"/>
                    <a:pt x="18491" y="1153"/>
                  </a:cubicBezTo>
                  <a:cubicBezTo>
                    <a:pt x="18397" y="1130"/>
                    <a:pt x="18304" y="1044"/>
                    <a:pt x="18204" y="1044"/>
                  </a:cubicBezTo>
                  <a:cubicBezTo>
                    <a:pt x="18161" y="1044"/>
                    <a:pt x="18117" y="1060"/>
                    <a:pt x="18071" y="1104"/>
                  </a:cubicBezTo>
                  <a:cubicBezTo>
                    <a:pt x="18071" y="1104"/>
                    <a:pt x="18070" y="1104"/>
                    <a:pt x="18070" y="1104"/>
                  </a:cubicBezTo>
                  <a:cubicBezTo>
                    <a:pt x="18068" y="1104"/>
                    <a:pt x="18038" y="1057"/>
                    <a:pt x="18018" y="1045"/>
                  </a:cubicBezTo>
                  <a:cubicBezTo>
                    <a:pt x="17884" y="969"/>
                    <a:pt x="17752" y="874"/>
                    <a:pt x="17609" y="834"/>
                  </a:cubicBezTo>
                  <a:cubicBezTo>
                    <a:pt x="17603" y="832"/>
                    <a:pt x="17595" y="831"/>
                    <a:pt x="17588" y="831"/>
                  </a:cubicBezTo>
                  <a:cubicBezTo>
                    <a:pt x="17523" y="831"/>
                    <a:pt x="17445" y="905"/>
                    <a:pt x="17371" y="940"/>
                  </a:cubicBezTo>
                  <a:cubicBezTo>
                    <a:pt x="17330" y="857"/>
                    <a:pt x="17301" y="748"/>
                    <a:pt x="17218" y="748"/>
                  </a:cubicBezTo>
                  <a:cubicBezTo>
                    <a:pt x="17196" y="748"/>
                    <a:pt x="17170" y="756"/>
                    <a:pt x="17140" y="773"/>
                  </a:cubicBezTo>
                  <a:cubicBezTo>
                    <a:pt x="17114" y="787"/>
                    <a:pt x="17067" y="808"/>
                    <a:pt x="17058" y="808"/>
                  </a:cubicBezTo>
                  <a:cubicBezTo>
                    <a:pt x="17057" y="808"/>
                    <a:pt x="17056" y="808"/>
                    <a:pt x="17056" y="807"/>
                  </a:cubicBezTo>
                  <a:cubicBezTo>
                    <a:pt x="16945" y="553"/>
                    <a:pt x="16715" y="625"/>
                    <a:pt x="16545" y="572"/>
                  </a:cubicBezTo>
                  <a:cubicBezTo>
                    <a:pt x="16305" y="496"/>
                    <a:pt x="16063" y="362"/>
                    <a:pt x="15813" y="362"/>
                  </a:cubicBezTo>
                  <a:cubicBezTo>
                    <a:pt x="15700" y="362"/>
                    <a:pt x="15585" y="389"/>
                    <a:pt x="15468" y="461"/>
                  </a:cubicBezTo>
                  <a:cubicBezTo>
                    <a:pt x="15456" y="469"/>
                    <a:pt x="15442" y="471"/>
                    <a:pt x="15427" y="471"/>
                  </a:cubicBezTo>
                  <a:cubicBezTo>
                    <a:pt x="15409" y="471"/>
                    <a:pt x="15390" y="468"/>
                    <a:pt x="15374" y="465"/>
                  </a:cubicBezTo>
                  <a:cubicBezTo>
                    <a:pt x="15232" y="442"/>
                    <a:pt x="15091" y="419"/>
                    <a:pt x="14950" y="390"/>
                  </a:cubicBezTo>
                  <a:cubicBezTo>
                    <a:pt x="14773" y="352"/>
                    <a:pt x="14596" y="289"/>
                    <a:pt x="14417" y="289"/>
                  </a:cubicBezTo>
                  <a:cubicBezTo>
                    <a:pt x="14327" y="289"/>
                    <a:pt x="14237" y="305"/>
                    <a:pt x="14146" y="347"/>
                  </a:cubicBezTo>
                  <a:cubicBezTo>
                    <a:pt x="14090" y="303"/>
                    <a:pt x="14037" y="287"/>
                    <a:pt x="13984" y="287"/>
                  </a:cubicBezTo>
                  <a:cubicBezTo>
                    <a:pt x="13865" y="287"/>
                    <a:pt x="13751" y="367"/>
                    <a:pt x="13637" y="367"/>
                  </a:cubicBezTo>
                  <a:cubicBezTo>
                    <a:pt x="13630" y="367"/>
                    <a:pt x="13623" y="367"/>
                    <a:pt x="13615" y="366"/>
                  </a:cubicBezTo>
                  <a:lnTo>
                    <a:pt x="13615" y="366"/>
                  </a:lnTo>
                  <a:cubicBezTo>
                    <a:pt x="13628" y="431"/>
                    <a:pt x="13637" y="471"/>
                    <a:pt x="13644" y="510"/>
                  </a:cubicBezTo>
                  <a:cubicBezTo>
                    <a:pt x="13519" y="435"/>
                    <a:pt x="13359" y="514"/>
                    <a:pt x="13280" y="332"/>
                  </a:cubicBezTo>
                  <a:cubicBezTo>
                    <a:pt x="13271" y="310"/>
                    <a:pt x="13228" y="302"/>
                    <a:pt x="13180" y="302"/>
                  </a:cubicBezTo>
                  <a:cubicBezTo>
                    <a:pt x="13141" y="302"/>
                    <a:pt x="13098" y="307"/>
                    <a:pt x="13066" y="313"/>
                  </a:cubicBezTo>
                  <a:cubicBezTo>
                    <a:pt x="12939" y="336"/>
                    <a:pt x="12814" y="379"/>
                    <a:pt x="12699" y="412"/>
                  </a:cubicBezTo>
                  <a:cubicBezTo>
                    <a:pt x="12650" y="289"/>
                    <a:pt x="12621" y="214"/>
                    <a:pt x="12583" y="120"/>
                  </a:cubicBezTo>
                  <a:cubicBezTo>
                    <a:pt x="12512" y="168"/>
                    <a:pt x="12459" y="203"/>
                    <a:pt x="12379" y="258"/>
                  </a:cubicBezTo>
                  <a:cubicBezTo>
                    <a:pt x="12458" y="293"/>
                    <a:pt x="12510" y="317"/>
                    <a:pt x="12563" y="341"/>
                  </a:cubicBezTo>
                  <a:cubicBezTo>
                    <a:pt x="12545" y="370"/>
                    <a:pt x="12526" y="399"/>
                    <a:pt x="12509" y="427"/>
                  </a:cubicBezTo>
                  <a:cubicBezTo>
                    <a:pt x="12489" y="424"/>
                    <a:pt x="12468" y="423"/>
                    <a:pt x="12448" y="423"/>
                  </a:cubicBezTo>
                  <a:cubicBezTo>
                    <a:pt x="12349" y="423"/>
                    <a:pt x="12247" y="450"/>
                    <a:pt x="12147" y="450"/>
                  </a:cubicBezTo>
                  <a:cubicBezTo>
                    <a:pt x="12040" y="450"/>
                    <a:pt x="11936" y="419"/>
                    <a:pt x="11840" y="291"/>
                  </a:cubicBezTo>
                  <a:cubicBezTo>
                    <a:pt x="11829" y="275"/>
                    <a:pt x="11807" y="266"/>
                    <a:pt x="11783" y="266"/>
                  </a:cubicBezTo>
                  <a:cubicBezTo>
                    <a:pt x="11728" y="266"/>
                    <a:pt x="11662" y="313"/>
                    <a:pt x="11681" y="435"/>
                  </a:cubicBezTo>
                  <a:cubicBezTo>
                    <a:pt x="11741" y="455"/>
                    <a:pt x="11790" y="470"/>
                    <a:pt x="11840" y="486"/>
                  </a:cubicBezTo>
                  <a:cubicBezTo>
                    <a:pt x="11738" y="496"/>
                    <a:pt x="11631" y="519"/>
                    <a:pt x="11534" y="519"/>
                  </a:cubicBezTo>
                  <a:cubicBezTo>
                    <a:pt x="11392" y="519"/>
                    <a:pt x="11270" y="470"/>
                    <a:pt x="11206" y="260"/>
                  </a:cubicBezTo>
                  <a:cubicBezTo>
                    <a:pt x="11048" y="299"/>
                    <a:pt x="10917" y="334"/>
                    <a:pt x="10793" y="365"/>
                  </a:cubicBezTo>
                  <a:cubicBezTo>
                    <a:pt x="10821" y="404"/>
                    <a:pt x="10854" y="451"/>
                    <a:pt x="10887" y="497"/>
                  </a:cubicBezTo>
                  <a:cubicBezTo>
                    <a:pt x="10875" y="521"/>
                    <a:pt x="10864" y="545"/>
                    <a:pt x="10853" y="570"/>
                  </a:cubicBezTo>
                  <a:cubicBezTo>
                    <a:pt x="10741" y="531"/>
                    <a:pt x="10632" y="491"/>
                    <a:pt x="10548" y="461"/>
                  </a:cubicBezTo>
                  <a:cubicBezTo>
                    <a:pt x="10398" y="499"/>
                    <a:pt x="10265" y="533"/>
                    <a:pt x="10133" y="565"/>
                  </a:cubicBezTo>
                  <a:cubicBezTo>
                    <a:pt x="9697" y="670"/>
                    <a:pt x="9260" y="773"/>
                    <a:pt x="8824" y="875"/>
                  </a:cubicBezTo>
                  <a:cubicBezTo>
                    <a:pt x="8751" y="893"/>
                    <a:pt x="8670" y="886"/>
                    <a:pt x="8604" y="920"/>
                  </a:cubicBezTo>
                  <a:cubicBezTo>
                    <a:pt x="8556" y="945"/>
                    <a:pt x="8525" y="1019"/>
                    <a:pt x="8487" y="1071"/>
                  </a:cubicBezTo>
                  <a:cubicBezTo>
                    <a:pt x="8455" y="1114"/>
                    <a:pt x="8425" y="1143"/>
                    <a:pt x="8397" y="1143"/>
                  </a:cubicBezTo>
                  <a:cubicBezTo>
                    <a:pt x="8371" y="1143"/>
                    <a:pt x="8346" y="1118"/>
                    <a:pt x="8322" y="1055"/>
                  </a:cubicBezTo>
                  <a:cubicBezTo>
                    <a:pt x="8314" y="1031"/>
                    <a:pt x="8279" y="1009"/>
                    <a:pt x="8256" y="1009"/>
                  </a:cubicBezTo>
                  <a:cubicBezTo>
                    <a:pt x="8255" y="1009"/>
                    <a:pt x="8255" y="1009"/>
                    <a:pt x="8254" y="1009"/>
                  </a:cubicBezTo>
                  <a:cubicBezTo>
                    <a:pt x="8020" y="1018"/>
                    <a:pt x="7787" y="1030"/>
                    <a:pt x="7553" y="1046"/>
                  </a:cubicBezTo>
                  <a:cubicBezTo>
                    <a:pt x="7514" y="1049"/>
                    <a:pt x="7472" y="1049"/>
                    <a:pt x="7431" y="1049"/>
                  </a:cubicBezTo>
                  <a:cubicBezTo>
                    <a:pt x="7421" y="1049"/>
                    <a:pt x="7410" y="1049"/>
                    <a:pt x="7400" y="1049"/>
                  </a:cubicBezTo>
                  <a:cubicBezTo>
                    <a:pt x="7286" y="1049"/>
                    <a:pt x="7171" y="1052"/>
                    <a:pt x="7084" y="1109"/>
                  </a:cubicBezTo>
                  <a:cubicBezTo>
                    <a:pt x="7039" y="1139"/>
                    <a:pt x="6997" y="1150"/>
                    <a:pt x="6957" y="1150"/>
                  </a:cubicBezTo>
                  <a:cubicBezTo>
                    <a:pt x="6848" y="1150"/>
                    <a:pt x="6756" y="1066"/>
                    <a:pt x="6649" y="1066"/>
                  </a:cubicBezTo>
                  <a:cubicBezTo>
                    <a:pt x="6643" y="1066"/>
                    <a:pt x="6638" y="1066"/>
                    <a:pt x="6632" y="1066"/>
                  </a:cubicBezTo>
                  <a:cubicBezTo>
                    <a:pt x="6430" y="1081"/>
                    <a:pt x="6252" y="1133"/>
                    <a:pt x="6085" y="1281"/>
                  </a:cubicBezTo>
                  <a:cubicBezTo>
                    <a:pt x="6114" y="1225"/>
                    <a:pt x="6143" y="1171"/>
                    <a:pt x="6177" y="1105"/>
                  </a:cubicBezTo>
                  <a:cubicBezTo>
                    <a:pt x="5732" y="1026"/>
                    <a:pt x="5296" y="946"/>
                    <a:pt x="4860" y="869"/>
                  </a:cubicBezTo>
                  <a:cubicBezTo>
                    <a:pt x="4600" y="822"/>
                    <a:pt x="4329" y="819"/>
                    <a:pt x="4083" y="723"/>
                  </a:cubicBezTo>
                  <a:cubicBezTo>
                    <a:pt x="3695" y="574"/>
                    <a:pt x="3305" y="556"/>
                    <a:pt x="2913" y="542"/>
                  </a:cubicBezTo>
                  <a:cubicBezTo>
                    <a:pt x="2839" y="486"/>
                    <a:pt x="2767" y="401"/>
                    <a:pt x="2683" y="378"/>
                  </a:cubicBezTo>
                  <a:cubicBezTo>
                    <a:pt x="2479" y="321"/>
                    <a:pt x="2268" y="334"/>
                    <a:pt x="2058" y="270"/>
                  </a:cubicBezTo>
                  <a:cubicBezTo>
                    <a:pt x="1787" y="190"/>
                    <a:pt x="1495" y="200"/>
                    <a:pt x="1212" y="172"/>
                  </a:cubicBezTo>
                  <a:cubicBezTo>
                    <a:pt x="1015" y="152"/>
                    <a:pt x="815" y="139"/>
                    <a:pt x="618" y="111"/>
                  </a:cubicBezTo>
                  <a:cubicBezTo>
                    <a:pt x="424" y="83"/>
                    <a:pt x="229" y="4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6"/>
            <p:cNvSpPr/>
            <p:nvPr/>
          </p:nvSpPr>
          <p:spPr>
            <a:xfrm rot="5400000">
              <a:off x="-538041" y="603563"/>
              <a:ext cx="1926066" cy="135838"/>
            </a:xfrm>
            <a:custGeom>
              <a:avLst/>
              <a:gdLst/>
              <a:ahLst/>
              <a:cxnLst/>
              <a:rect l="l" t="t" r="r" b="b"/>
              <a:pathLst>
                <a:path w="52250" h="3685" extrusionOk="0">
                  <a:moveTo>
                    <a:pt x="13604" y="3137"/>
                  </a:moveTo>
                  <a:cubicBezTo>
                    <a:pt x="13607" y="3157"/>
                    <a:pt x="13609" y="3177"/>
                    <a:pt x="13612" y="3197"/>
                  </a:cubicBezTo>
                  <a:cubicBezTo>
                    <a:pt x="13719" y="3196"/>
                    <a:pt x="13828" y="3194"/>
                    <a:pt x="13937" y="3192"/>
                  </a:cubicBezTo>
                  <a:cubicBezTo>
                    <a:pt x="13937" y="3172"/>
                    <a:pt x="13937" y="3152"/>
                    <a:pt x="13935" y="3133"/>
                  </a:cubicBezTo>
                  <a:cubicBezTo>
                    <a:pt x="13825" y="3134"/>
                    <a:pt x="13716" y="3135"/>
                    <a:pt x="13604" y="3137"/>
                  </a:cubicBezTo>
                  <a:close/>
                  <a:moveTo>
                    <a:pt x="28530" y="3269"/>
                  </a:moveTo>
                  <a:cubicBezTo>
                    <a:pt x="28527" y="3298"/>
                    <a:pt x="28522" y="3327"/>
                    <a:pt x="28517" y="3357"/>
                  </a:cubicBezTo>
                  <a:cubicBezTo>
                    <a:pt x="28553" y="3370"/>
                    <a:pt x="28590" y="3392"/>
                    <a:pt x="28626" y="3396"/>
                  </a:cubicBezTo>
                  <a:cubicBezTo>
                    <a:pt x="28657" y="3399"/>
                    <a:pt x="28690" y="3383"/>
                    <a:pt x="28721" y="3375"/>
                  </a:cubicBezTo>
                  <a:cubicBezTo>
                    <a:pt x="28720" y="3359"/>
                    <a:pt x="28720" y="3344"/>
                    <a:pt x="28719" y="3329"/>
                  </a:cubicBezTo>
                  <a:cubicBezTo>
                    <a:pt x="28657" y="3309"/>
                    <a:pt x="28594" y="3288"/>
                    <a:pt x="28530" y="3269"/>
                  </a:cubicBezTo>
                  <a:close/>
                  <a:moveTo>
                    <a:pt x="26330" y="3507"/>
                  </a:moveTo>
                  <a:cubicBezTo>
                    <a:pt x="25860" y="3490"/>
                    <a:pt x="25396" y="3685"/>
                    <a:pt x="24933" y="3521"/>
                  </a:cubicBezTo>
                  <a:cubicBezTo>
                    <a:pt x="24809" y="3478"/>
                    <a:pt x="24662" y="3536"/>
                    <a:pt x="24530" y="3521"/>
                  </a:cubicBezTo>
                  <a:cubicBezTo>
                    <a:pt x="23929" y="3454"/>
                    <a:pt x="23329" y="3374"/>
                    <a:pt x="22729" y="3309"/>
                  </a:cubicBezTo>
                  <a:cubicBezTo>
                    <a:pt x="22595" y="3295"/>
                    <a:pt x="22459" y="3326"/>
                    <a:pt x="22324" y="3324"/>
                  </a:cubicBezTo>
                  <a:cubicBezTo>
                    <a:pt x="22017" y="3317"/>
                    <a:pt x="21712" y="3312"/>
                    <a:pt x="21406" y="3288"/>
                  </a:cubicBezTo>
                  <a:cubicBezTo>
                    <a:pt x="21045" y="3260"/>
                    <a:pt x="20686" y="3221"/>
                    <a:pt x="20325" y="3226"/>
                  </a:cubicBezTo>
                  <a:cubicBezTo>
                    <a:pt x="19948" y="3233"/>
                    <a:pt x="19572" y="3220"/>
                    <a:pt x="19194" y="3210"/>
                  </a:cubicBezTo>
                  <a:cubicBezTo>
                    <a:pt x="19156" y="3210"/>
                    <a:pt x="19120" y="3171"/>
                    <a:pt x="19096" y="3158"/>
                  </a:cubicBezTo>
                  <a:cubicBezTo>
                    <a:pt x="18896" y="3202"/>
                    <a:pt x="18664" y="3254"/>
                    <a:pt x="18432" y="3306"/>
                  </a:cubicBezTo>
                  <a:cubicBezTo>
                    <a:pt x="18586" y="3199"/>
                    <a:pt x="18800" y="3291"/>
                    <a:pt x="18940" y="2969"/>
                  </a:cubicBezTo>
                  <a:cubicBezTo>
                    <a:pt x="18612" y="3015"/>
                    <a:pt x="18336" y="3056"/>
                    <a:pt x="18058" y="3096"/>
                  </a:cubicBezTo>
                  <a:cubicBezTo>
                    <a:pt x="18019" y="2985"/>
                    <a:pt x="17983" y="2879"/>
                    <a:pt x="17946" y="2773"/>
                  </a:cubicBezTo>
                  <a:cubicBezTo>
                    <a:pt x="17927" y="2777"/>
                    <a:pt x="17908" y="2779"/>
                    <a:pt x="17888" y="2783"/>
                  </a:cubicBezTo>
                  <a:cubicBezTo>
                    <a:pt x="17885" y="2875"/>
                    <a:pt x="17883" y="2967"/>
                    <a:pt x="17880" y="3089"/>
                  </a:cubicBezTo>
                  <a:cubicBezTo>
                    <a:pt x="17696" y="3007"/>
                    <a:pt x="17520" y="2928"/>
                    <a:pt x="17335" y="2845"/>
                  </a:cubicBezTo>
                  <a:cubicBezTo>
                    <a:pt x="17314" y="2911"/>
                    <a:pt x="17301" y="3002"/>
                    <a:pt x="17280" y="3005"/>
                  </a:cubicBezTo>
                  <a:cubicBezTo>
                    <a:pt x="17068" y="3032"/>
                    <a:pt x="16855" y="3043"/>
                    <a:pt x="16641" y="3060"/>
                  </a:cubicBezTo>
                  <a:cubicBezTo>
                    <a:pt x="16531" y="2768"/>
                    <a:pt x="16308" y="2979"/>
                    <a:pt x="16155" y="2873"/>
                  </a:cubicBezTo>
                  <a:cubicBezTo>
                    <a:pt x="16123" y="2952"/>
                    <a:pt x="16102" y="3008"/>
                    <a:pt x="16079" y="3062"/>
                  </a:cubicBezTo>
                  <a:cubicBezTo>
                    <a:pt x="15801" y="2806"/>
                    <a:pt x="15489" y="3005"/>
                    <a:pt x="15175" y="2940"/>
                  </a:cubicBezTo>
                  <a:cubicBezTo>
                    <a:pt x="15326" y="3116"/>
                    <a:pt x="15326" y="3116"/>
                    <a:pt x="15686" y="3254"/>
                  </a:cubicBezTo>
                  <a:cubicBezTo>
                    <a:pt x="15528" y="3287"/>
                    <a:pt x="15368" y="3312"/>
                    <a:pt x="15211" y="3353"/>
                  </a:cubicBezTo>
                  <a:cubicBezTo>
                    <a:pt x="14931" y="3426"/>
                    <a:pt x="14636" y="3344"/>
                    <a:pt x="14361" y="3485"/>
                  </a:cubicBezTo>
                  <a:cubicBezTo>
                    <a:pt x="14283" y="3526"/>
                    <a:pt x="14172" y="3490"/>
                    <a:pt x="14078" y="3473"/>
                  </a:cubicBezTo>
                  <a:cubicBezTo>
                    <a:pt x="13769" y="3415"/>
                    <a:pt x="13474" y="3284"/>
                    <a:pt x="13157" y="3245"/>
                  </a:cubicBezTo>
                  <a:cubicBezTo>
                    <a:pt x="12968" y="3221"/>
                    <a:pt x="12797" y="3031"/>
                    <a:pt x="12605" y="2975"/>
                  </a:cubicBezTo>
                  <a:cubicBezTo>
                    <a:pt x="11862" y="2763"/>
                    <a:pt x="11131" y="2495"/>
                    <a:pt x="10366" y="2403"/>
                  </a:cubicBezTo>
                  <a:cubicBezTo>
                    <a:pt x="10160" y="2378"/>
                    <a:pt x="9949" y="2264"/>
                    <a:pt x="9752" y="2297"/>
                  </a:cubicBezTo>
                  <a:cubicBezTo>
                    <a:pt x="9355" y="2362"/>
                    <a:pt x="8977" y="2050"/>
                    <a:pt x="8584" y="2246"/>
                  </a:cubicBezTo>
                  <a:cubicBezTo>
                    <a:pt x="8050" y="2125"/>
                    <a:pt x="7518" y="2206"/>
                    <a:pt x="6983" y="2230"/>
                  </a:cubicBezTo>
                  <a:cubicBezTo>
                    <a:pt x="6687" y="2242"/>
                    <a:pt x="6407" y="2270"/>
                    <a:pt x="6124" y="2354"/>
                  </a:cubicBezTo>
                  <a:cubicBezTo>
                    <a:pt x="6095" y="2361"/>
                    <a:pt x="6060" y="2357"/>
                    <a:pt x="6030" y="2351"/>
                  </a:cubicBezTo>
                  <a:cubicBezTo>
                    <a:pt x="5429" y="2204"/>
                    <a:pt x="4824" y="2333"/>
                    <a:pt x="4221" y="2316"/>
                  </a:cubicBezTo>
                  <a:cubicBezTo>
                    <a:pt x="3808" y="2304"/>
                    <a:pt x="3388" y="2402"/>
                    <a:pt x="2981" y="2346"/>
                  </a:cubicBezTo>
                  <a:cubicBezTo>
                    <a:pt x="2742" y="2313"/>
                    <a:pt x="2507" y="2321"/>
                    <a:pt x="2272" y="2306"/>
                  </a:cubicBezTo>
                  <a:cubicBezTo>
                    <a:pt x="1934" y="2284"/>
                    <a:pt x="1593" y="2298"/>
                    <a:pt x="1254" y="2287"/>
                  </a:cubicBezTo>
                  <a:cubicBezTo>
                    <a:pt x="970" y="2275"/>
                    <a:pt x="689" y="2256"/>
                    <a:pt x="403" y="2302"/>
                  </a:cubicBezTo>
                  <a:cubicBezTo>
                    <a:pt x="202" y="2333"/>
                    <a:pt x="10" y="2044"/>
                    <a:pt x="8" y="1793"/>
                  </a:cubicBezTo>
                  <a:cubicBezTo>
                    <a:pt x="7" y="1503"/>
                    <a:pt x="5" y="1214"/>
                    <a:pt x="1" y="892"/>
                  </a:cubicBezTo>
                  <a:cubicBezTo>
                    <a:pt x="116" y="881"/>
                    <a:pt x="208" y="865"/>
                    <a:pt x="300" y="864"/>
                  </a:cubicBezTo>
                  <a:cubicBezTo>
                    <a:pt x="759" y="859"/>
                    <a:pt x="1212" y="841"/>
                    <a:pt x="1662" y="694"/>
                  </a:cubicBezTo>
                  <a:cubicBezTo>
                    <a:pt x="2038" y="571"/>
                    <a:pt x="2436" y="543"/>
                    <a:pt x="2822" y="454"/>
                  </a:cubicBezTo>
                  <a:cubicBezTo>
                    <a:pt x="3279" y="348"/>
                    <a:pt x="3735" y="230"/>
                    <a:pt x="4188" y="100"/>
                  </a:cubicBezTo>
                  <a:cubicBezTo>
                    <a:pt x="4536" y="0"/>
                    <a:pt x="4866" y="82"/>
                    <a:pt x="5195" y="193"/>
                  </a:cubicBezTo>
                  <a:cubicBezTo>
                    <a:pt x="5645" y="345"/>
                    <a:pt x="6095" y="498"/>
                    <a:pt x="6542" y="662"/>
                  </a:cubicBezTo>
                  <a:cubicBezTo>
                    <a:pt x="6774" y="747"/>
                    <a:pt x="6998" y="865"/>
                    <a:pt x="7230" y="958"/>
                  </a:cubicBezTo>
                  <a:cubicBezTo>
                    <a:pt x="7512" y="1070"/>
                    <a:pt x="7795" y="1180"/>
                    <a:pt x="8082" y="1273"/>
                  </a:cubicBezTo>
                  <a:cubicBezTo>
                    <a:pt x="8256" y="1330"/>
                    <a:pt x="8437" y="1357"/>
                    <a:pt x="8615" y="1392"/>
                  </a:cubicBezTo>
                  <a:cubicBezTo>
                    <a:pt x="8688" y="1407"/>
                    <a:pt x="8764" y="1421"/>
                    <a:pt x="8837" y="1416"/>
                  </a:cubicBezTo>
                  <a:cubicBezTo>
                    <a:pt x="9411" y="1373"/>
                    <a:pt x="9984" y="1329"/>
                    <a:pt x="10558" y="1277"/>
                  </a:cubicBezTo>
                  <a:cubicBezTo>
                    <a:pt x="11257" y="1214"/>
                    <a:pt x="11955" y="1256"/>
                    <a:pt x="12643" y="1415"/>
                  </a:cubicBezTo>
                  <a:cubicBezTo>
                    <a:pt x="13027" y="1503"/>
                    <a:pt x="13401" y="1655"/>
                    <a:pt x="13779" y="1783"/>
                  </a:cubicBezTo>
                  <a:cubicBezTo>
                    <a:pt x="14366" y="1983"/>
                    <a:pt x="14965" y="2043"/>
                    <a:pt x="15577" y="2028"/>
                  </a:cubicBezTo>
                  <a:cubicBezTo>
                    <a:pt x="16196" y="2012"/>
                    <a:pt x="16808" y="1961"/>
                    <a:pt x="17413" y="1808"/>
                  </a:cubicBezTo>
                  <a:cubicBezTo>
                    <a:pt x="17434" y="1801"/>
                    <a:pt x="17456" y="1800"/>
                    <a:pt x="17476" y="1799"/>
                  </a:cubicBezTo>
                  <a:cubicBezTo>
                    <a:pt x="18221" y="1764"/>
                    <a:pt x="18968" y="1674"/>
                    <a:pt x="19711" y="1711"/>
                  </a:cubicBezTo>
                  <a:cubicBezTo>
                    <a:pt x="20471" y="1747"/>
                    <a:pt x="21237" y="1783"/>
                    <a:pt x="21993" y="1959"/>
                  </a:cubicBezTo>
                  <a:cubicBezTo>
                    <a:pt x="22910" y="2174"/>
                    <a:pt x="23836" y="2341"/>
                    <a:pt x="24764" y="2492"/>
                  </a:cubicBezTo>
                  <a:cubicBezTo>
                    <a:pt x="25030" y="2535"/>
                    <a:pt x="25316" y="2484"/>
                    <a:pt x="25585" y="2427"/>
                  </a:cubicBezTo>
                  <a:cubicBezTo>
                    <a:pt x="26264" y="2284"/>
                    <a:pt x="26941" y="2115"/>
                    <a:pt x="27618" y="1952"/>
                  </a:cubicBezTo>
                  <a:cubicBezTo>
                    <a:pt x="27785" y="1913"/>
                    <a:pt x="27948" y="1850"/>
                    <a:pt x="28115" y="1814"/>
                  </a:cubicBezTo>
                  <a:cubicBezTo>
                    <a:pt x="29110" y="1604"/>
                    <a:pt x="30104" y="1382"/>
                    <a:pt x="31102" y="1200"/>
                  </a:cubicBezTo>
                  <a:cubicBezTo>
                    <a:pt x="31577" y="1114"/>
                    <a:pt x="32054" y="1167"/>
                    <a:pt x="32534" y="1271"/>
                  </a:cubicBezTo>
                  <a:cubicBezTo>
                    <a:pt x="33190" y="1414"/>
                    <a:pt x="33860" y="1516"/>
                    <a:pt x="34527" y="1549"/>
                  </a:cubicBezTo>
                  <a:cubicBezTo>
                    <a:pt x="35409" y="1592"/>
                    <a:pt x="36294" y="1572"/>
                    <a:pt x="37177" y="1541"/>
                  </a:cubicBezTo>
                  <a:cubicBezTo>
                    <a:pt x="37590" y="1526"/>
                    <a:pt x="38002" y="1438"/>
                    <a:pt x="38412" y="1359"/>
                  </a:cubicBezTo>
                  <a:cubicBezTo>
                    <a:pt x="39063" y="1236"/>
                    <a:pt x="39712" y="1099"/>
                    <a:pt x="40360" y="954"/>
                  </a:cubicBezTo>
                  <a:cubicBezTo>
                    <a:pt x="40737" y="869"/>
                    <a:pt x="41106" y="732"/>
                    <a:pt x="41483" y="662"/>
                  </a:cubicBezTo>
                  <a:cubicBezTo>
                    <a:pt x="42171" y="537"/>
                    <a:pt x="42863" y="524"/>
                    <a:pt x="43554" y="610"/>
                  </a:cubicBezTo>
                  <a:cubicBezTo>
                    <a:pt x="44104" y="679"/>
                    <a:pt x="44654" y="759"/>
                    <a:pt x="45205" y="831"/>
                  </a:cubicBezTo>
                  <a:cubicBezTo>
                    <a:pt x="45565" y="878"/>
                    <a:pt x="45924" y="929"/>
                    <a:pt x="46285" y="956"/>
                  </a:cubicBezTo>
                  <a:cubicBezTo>
                    <a:pt x="46496" y="973"/>
                    <a:pt x="46714" y="974"/>
                    <a:pt x="46923" y="932"/>
                  </a:cubicBezTo>
                  <a:cubicBezTo>
                    <a:pt x="47160" y="883"/>
                    <a:pt x="47388" y="924"/>
                    <a:pt x="47621" y="951"/>
                  </a:cubicBezTo>
                  <a:cubicBezTo>
                    <a:pt x="48086" y="1008"/>
                    <a:pt x="48556" y="1044"/>
                    <a:pt x="49022" y="1083"/>
                  </a:cubicBezTo>
                  <a:cubicBezTo>
                    <a:pt x="49362" y="1111"/>
                    <a:pt x="49706" y="1147"/>
                    <a:pt x="50045" y="1151"/>
                  </a:cubicBezTo>
                  <a:cubicBezTo>
                    <a:pt x="50643" y="1156"/>
                    <a:pt x="51248" y="1137"/>
                    <a:pt x="51844" y="1136"/>
                  </a:cubicBezTo>
                  <a:cubicBezTo>
                    <a:pt x="51968" y="1136"/>
                    <a:pt x="52064" y="1165"/>
                    <a:pt x="52242" y="1181"/>
                  </a:cubicBezTo>
                  <a:cubicBezTo>
                    <a:pt x="52245" y="1468"/>
                    <a:pt x="52246" y="1718"/>
                    <a:pt x="52248" y="2002"/>
                  </a:cubicBezTo>
                  <a:cubicBezTo>
                    <a:pt x="52250" y="2035"/>
                    <a:pt x="52111" y="2081"/>
                    <a:pt x="52008" y="2146"/>
                  </a:cubicBezTo>
                  <a:cubicBezTo>
                    <a:pt x="52094" y="2186"/>
                    <a:pt x="52136" y="2213"/>
                    <a:pt x="52234" y="2259"/>
                  </a:cubicBezTo>
                  <a:cubicBezTo>
                    <a:pt x="52160" y="2324"/>
                    <a:pt x="52118" y="2393"/>
                    <a:pt x="52069" y="2400"/>
                  </a:cubicBezTo>
                  <a:cubicBezTo>
                    <a:pt x="51789" y="2439"/>
                    <a:pt x="51504" y="2489"/>
                    <a:pt x="51223" y="2486"/>
                  </a:cubicBezTo>
                  <a:cubicBezTo>
                    <a:pt x="51026" y="2484"/>
                    <a:pt x="50839" y="2439"/>
                    <a:pt x="50634" y="2518"/>
                  </a:cubicBezTo>
                  <a:cubicBezTo>
                    <a:pt x="50490" y="2573"/>
                    <a:pt x="50313" y="2498"/>
                    <a:pt x="50151" y="2501"/>
                  </a:cubicBezTo>
                  <a:cubicBezTo>
                    <a:pt x="50007" y="2504"/>
                    <a:pt x="49865" y="2557"/>
                    <a:pt x="49721" y="2552"/>
                  </a:cubicBezTo>
                  <a:cubicBezTo>
                    <a:pt x="49522" y="2547"/>
                    <a:pt x="49322" y="2528"/>
                    <a:pt x="49128" y="2477"/>
                  </a:cubicBezTo>
                  <a:cubicBezTo>
                    <a:pt x="48253" y="2255"/>
                    <a:pt x="47419" y="1874"/>
                    <a:pt x="46568" y="1558"/>
                  </a:cubicBezTo>
                  <a:cubicBezTo>
                    <a:pt x="45798" y="1271"/>
                    <a:pt x="45010" y="1191"/>
                    <a:pt x="44203" y="1391"/>
                  </a:cubicBezTo>
                  <a:cubicBezTo>
                    <a:pt x="43652" y="1526"/>
                    <a:pt x="43085" y="1573"/>
                    <a:pt x="42525" y="1647"/>
                  </a:cubicBezTo>
                  <a:cubicBezTo>
                    <a:pt x="42029" y="1713"/>
                    <a:pt x="41530" y="1755"/>
                    <a:pt x="41034" y="1825"/>
                  </a:cubicBezTo>
                  <a:cubicBezTo>
                    <a:pt x="40580" y="1889"/>
                    <a:pt x="40128" y="1975"/>
                    <a:pt x="39676" y="2055"/>
                  </a:cubicBezTo>
                  <a:cubicBezTo>
                    <a:pt x="39395" y="2106"/>
                    <a:pt x="39116" y="2172"/>
                    <a:pt x="38836" y="2225"/>
                  </a:cubicBezTo>
                  <a:cubicBezTo>
                    <a:pt x="38764" y="2237"/>
                    <a:pt x="38688" y="2222"/>
                    <a:pt x="38616" y="2235"/>
                  </a:cubicBezTo>
                  <a:cubicBezTo>
                    <a:pt x="38237" y="2300"/>
                    <a:pt x="37859" y="2167"/>
                    <a:pt x="37474" y="2264"/>
                  </a:cubicBezTo>
                  <a:cubicBezTo>
                    <a:pt x="37172" y="2340"/>
                    <a:pt x="36847" y="2280"/>
                    <a:pt x="36533" y="2284"/>
                  </a:cubicBezTo>
                  <a:cubicBezTo>
                    <a:pt x="36216" y="2287"/>
                    <a:pt x="35897" y="2290"/>
                    <a:pt x="35579" y="2298"/>
                  </a:cubicBezTo>
                  <a:cubicBezTo>
                    <a:pt x="35291" y="2304"/>
                    <a:pt x="35002" y="2297"/>
                    <a:pt x="34715" y="2326"/>
                  </a:cubicBezTo>
                  <a:cubicBezTo>
                    <a:pt x="34308" y="2369"/>
                    <a:pt x="33904" y="2441"/>
                    <a:pt x="33499" y="2499"/>
                  </a:cubicBezTo>
                  <a:cubicBezTo>
                    <a:pt x="33238" y="2537"/>
                    <a:pt x="32986" y="2612"/>
                    <a:pt x="32714" y="2602"/>
                  </a:cubicBezTo>
                  <a:cubicBezTo>
                    <a:pt x="32445" y="2591"/>
                    <a:pt x="32167" y="2672"/>
                    <a:pt x="31906" y="2762"/>
                  </a:cubicBezTo>
                  <a:cubicBezTo>
                    <a:pt x="31712" y="2827"/>
                    <a:pt x="31563" y="2840"/>
                    <a:pt x="31422" y="2649"/>
                  </a:cubicBezTo>
                  <a:cubicBezTo>
                    <a:pt x="31389" y="2605"/>
                    <a:pt x="31308" y="2614"/>
                    <a:pt x="31250" y="2597"/>
                  </a:cubicBezTo>
                  <a:cubicBezTo>
                    <a:pt x="31234" y="2624"/>
                    <a:pt x="31217" y="2649"/>
                    <a:pt x="31201" y="2674"/>
                  </a:cubicBezTo>
                  <a:cubicBezTo>
                    <a:pt x="31284" y="2715"/>
                    <a:pt x="31368" y="2755"/>
                    <a:pt x="31452" y="2796"/>
                  </a:cubicBezTo>
                  <a:cubicBezTo>
                    <a:pt x="31436" y="2825"/>
                    <a:pt x="31419" y="2854"/>
                    <a:pt x="31403" y="2883"/>
                  </a:cubicBezTo>
                  <a:cubicBezTo>
                    <a:pt x="31171" y="2942"/>
                    <a:pt x="30937" y="3002"/>
                    <a:pt x="30699" y="3062"/>
                  </a:cubicBezTo>
                  <a:cubicBezTo>
                    <a:pt x="30717" y="2722"/>
                    <a:pt x="31011" y="2959"/>
                    <a:pt x="31111" y="2715"/>
                  </a:cubicBezTo>
                  <a:cubicBezTo>
                    <a:pt x="31024" y="2706"/>
                    <a:pt x="30946" y="2674"/>
                    <a:pt x="30879" y="2695"/>
                  </a:cubicBezTo>
                  <a:cubicBezTo>
                    <a:pt x="30482" y="2815"/>
                    <a:pt x="30087" y="2942"/>
                    <a:pt x="29693" y="3077"/>
                  </a:cubicBezTo>
                  <a:cubicBezTo>
                    <a:pt x="29637" y="3096"/>
                    <a:pt x="29479" y="3094"/>
                    <a:pt x="29612" y="3253"/>
                  </a:cubicBezTo>
                  <a:cubicBezTo>
                    <a:pt x="29573" y="3284"/>
                    <a:pt x="29536" y="3335"/>
                    <a:pt x="29493" y="3344"/>
                  </a:cubicBezTo>
                  <a:cubicBezTo>
                    <a:pt x="29283" y="3387"/>
                    <a:pt x="29072" y="3421"/>
                    <a:pt x="28861" y="3453"/>
                  </a:cubicBezTo>
                  <a:cubicBezTo>
                    <a:pt x="28676" y="3480"/>
                    <a:pt x="28489" y="3502"/>
                    <a:pt x="28283" y="3528"/>
                  </a:cubicBezTo>
                  <a:cubicBezTo>
                    <a:pt x="28306" y="3458"/>
                    <a:pt x="28319" y="3413"/>
                    <a:pt x="28342" y="3344"/>
                  </a:cubicBezTo>
                  <a:cubicBezTo>
                    <a:pt x="28237" y="3327"/>
                    <a:pt x="28103" y="3177"/>
                    <a:pt x="28146" y="3503"/>
                  </a:cubicBezTo>
                  <a:cubicBezTo>
                    <a:pt x="27930" y="3415"/>
                    <a:pt x="27746" y="3339"/>
                    <a:pt x="27531" y="3250"/>
                  </a:cubicBezTo>
                  <a:cubicBezTo>
                    <a:pt x="27479" y="3359"/>
                    <a:pt x="27428" y="3466"/>
                    <a:pt x="27377" y="3574"/>
                  </a:cubicBezTo>
                  <a:cubicBezTo>
                    <a:pt x="27351" y="3549"/>
                    <a:pt x="27324" y="3523"/>
                    <a:pt x="27299" y="3498"/>
                  </a:cubicBezTo>
                  <a:cubicBezTo>
                    <a:pt x="27319" y="3446"/>
                    <a:pt x="27340" y="3396"/>
                    <a:pt x="27387" y="3279"/>
                  </a:cubicBezTo>
                  <a:cubicBezTo>
                    <a:pt x="27137" y="3434"/>
                    <a:pt x="26835" y="3125"/>
                    <a:pt x="26663" y="3565"/>
                  </a:cubicBezTo>
                  <a:cubicBezTo>
                    <a:pt x="26444" y="3230"/>
                    <a:pt x="26173" y="3253"/>
                    <a:pt x="25866" y="3387"/>
                  </a:cubicBezTo>
                  <a:cubicBezTo>
                    <a:pt x="26036" y="3431"/>
                    <a:pt x="26182" y="3469"/>
                    <a:pt x="26330" y="35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1_1_1_1"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5" name="Google Shape;232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" y="0"/>
            <a:ext cx="91440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6" name="Google Shape;2326;p17"/>
          <p:cNvSpPr/>
          <p:nvPr/>
        </p:nvSpPr>
        <p:spPr>
          <a:xfrm>
            <a:off x="-73950" y="322350"/>
            <a:ext cx="9291900" cy="449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grpSp>
        <p:nvGrpSpPr>
          <p:cNvPr id="2328" name="Google Shape;2328;p17"/>
          <p:cNvGrpSpPr/>
          <p:nvPr/>
        </p:nvGrpSpPr>
        <p:grpSpPr>
          <a:xfrm>
            <a:off x="219232" y="11919"/>
            <a:ext cx="221946" cy="1046179"/>
            <a:chOff x="5825757" y="759132"/>
            <a:chExt cx="221946" cy="1046179"/>
          </a:xfrm>
        </p:grpSpPr>
        <p:sp>
          <p:nvSpPr>
            <p:cNvPr id="2329" name="Google Shape;2329;p17"/>
            <p:cNvSpPr/>
            <p:nvPr/>
          </p:nvSpPr>
          <p:spPr>
            <a:xfrm>
              <a:off x="5934650" y="759132"/>
              <a:ext cx="113053" cy="1045154"/>
            </a:xfrm>
            <a:custGeom>
              <a:avLst/>
              <a:gdLst/>
              <a:ahLst/>
              <a:cxnLst/>
              <a:rect l="l" t="t" r="r" b="b"/>
              <a:pathLst>
                <a:path w="3750" h="34668" extrusionOk="0">
                  <a:moveTo>
                    <a:pt x="3582" y="3001"/>
                  </a:moveTo>
                  <a:cubicBezTo>
                    <a:pt x="3578" y="2518"/>
                    <a:pt x="3567" y="2034"/>
                    <a:pt x="3558" y="1551"/>
                  </a:cubicBezTo>
                  <a:cubicBezTo>
                    <a:pt x="3557" y="1517"/>
                    <a:pt x="3538" y="1484"/>
                    <a:pt x="3519" y="1426"/>
                  </a:cubicBezTo>
                  <a:cubicBezTo>
                    <a:pt x="3519" y="1643"/>
                    <a:pt x="3516" y="1827"/>
                    <a:pt x="3520" y="2013"/>
                  </a:cubicBezTo>
                  <a:cubicBezTo>
                    <a:pt x="3528" y="2478"/>
                    <a:pt x="3452" y="2936"/>
                    <a:pt x="3457" y="3403"/>
                  </a:cubicBezTo>
                  <a:cubicBezTo>
                    <a:pt x="3461" y="3727"/>
                    <a:pt x="3518" y="4057"/>
                    <a:pt x="3440" y="4382"/>
                  </a:cubicBezTo>
                  <a:cubicBezTo>
                    <a:pt x="3433" y="4412"/>
                    <a:pt x="3456" y="4451"/>
                    <a:pt x="3461" y="4486"/>
                  </a:cubicBezTo>
                  <a:cubicBezTo>
                    <a:pt x="3468" y="4528"/>
                    <a:pt x="3478" y="4573"/>
                    <a:pt x="3473" y="4614"/>
                  </a:cubicBezTo>
                  <a:cubicBezTo>
                    <a:pt x="3423" y="4960"/>
                    <a:pt x="3389" y="5307"/>
                    <a:pt x="3396" y="5659"/>
                  </a:cubicBezTo>
                  <a:cubicBezTo>
                    <a:pt x="3400" y="5863"/>
                    <a:pt x="3398" y="6068"/>
                    <a:pt x="3387" y="6271"/>
                  </a:cubicBezTo>
                  <a:cubicBezTo>
                    <a:pt x="3372" y="6540"/>
                    <a:pt x="3333" y="6807"/>
                    <a:pt x="3330" y="7076"/>
                  </a:cubicBezTo>
                  <a:cubicBezTo>
                    <a:pt x="3325" y="7381"/>
                    <a:pt x="3358" y="7687"/>
                    <a:pt x="3360" y="7992"/>
                  </a:cubicBezTo>
                  <a:cubicBezTo>
                    <a:pt x="3362" y="8289"/>
                    <a:pt x="3345" y="8586"/>
                    <a:pt x="3336" y="8882"/>
                  </a:cubicBezTo>
                  <a:cubicBezTo>
                    <a:pt x="3334" y="9027"/>
                    <a:pt x="3348" y="9178"/>
                    <a:pt x="3330" y="9321"/>
                  </a:cubicBezTo>
                  <a:cubicBezTo>
                    <a:pt x="3287" y="9653"/>
                    <a:pt x="3284" y="9990"/>
                    <a:pt x="3296" y="10323"/>
                  </a:cubicBezTo>
                  <a:cubicBezTo>
                    <a:pt x="3302" y="10524"/>
                    <a:pt x="3318" y="10736"/>
                    <a:pt x="3336" y="10936"/>
                  </a:cubicBezTo>
                  <a:cubicBezTo>
                    <a:pt x="3353" y="11114"/>
                    <a:pt x="3379" y="11234"/>
                    <a:pt x="3402" y="11493"/>
                  </a:cubicBezTo>
                  <a:lnTo>
                    <a:pt x="3429" y="11493"/>
                  </a:lnTo>
                  <a:cubicBezTo>
                    <a:pt x="3434" y="11493"/>
                    <a:pt x="3441" y="11417"/>
                    <a:pt x="3442" y="11391"/>
                  </a:cubicBezTo>
                  <a:cubicBezTo>
                    <a:pt x="3446" y="11121"/>
                    <a:pt x="3444" y="10826"/>
                    <a:pt x="3452" y="10555"/>
                  </a:cubicBezTo>
                  <a:cubicBezTo>
                    <a:pt x="3469" y="9933"/>
                    <a:pt x="3492" y="9311"/>
                    <a:pt x="3508" y="8689"/>
                  </a:cubicBezTo>
                  <a:cubicBezTo>
                    <a:pt x="3513" y="8484"/>
                    <a:pt x="3492" y="8279"/>
                    <a:pt x="3494" y="8074"/>
                  </a:cubicBezTo>
                  <a:cubicBezTo>
                    <a:pt x="3507" y="7350"/>
                    <a:pt x="3522" y="6624"/>
                    <a:pt x="3541" y="5899"/>
                  </a:cubicBezTo>
                  <a:cubicBezTo>
                    <a:pt x="3549" y="5599"/>
                    <a:pt x="3580" y="5301"/>
                    <a:pt x="3583" y="5001"/>
                  </a:cubicBezTo>
                  <a:cubicBezTo>
                    <a:pt x="3589" y="4334"/>
                    <a:pt x="3587" y="3668"/>
                    <a:pt x="3582" y="3001"/>
                  </a:cubicBezTo>
                  <a:close/>
                  <a:moveTo>
                    <a:pt x="3348" y="18931"/>
                  </a:moveTo>
                  <a:cubicBezTo>
                    <a:pt x="3348" y="18929"/>
                    <a:pt x="3318" y="18920"/>
                    <a:pt x="3302" y="18914"/>
                  </a:cubicBezTo>
                  <a:cubicBezTo>
                    <a:pt x="3297" y="18951"/>
                    <a:pt x="3293" y="18988"/>
                    <a:pt x="3288" y="19025"/>
                  </a:cubicBezTo>
                  <a:cubicBezTo>
                    <a:pt x="3300" y="19028"/>
                    <a:pt x="3311" y="19032"/>
                    <a:pt x="3322" y="19035"/>
                  </a:cubicBezTo>
                  <a:cubicBezTo>
                    <a:pt x="3332" y="19000"/>
                    <a:pt x="3341" y="18966"/>
                    <a:pt x="3348" y="18931"/>
                  </a:cubicBezTo>
                  <a:close/>
                  <a:moveTo>
                    <a:pt x="2041" y="31360"/>
                  </a:moveTo>
                  <a:cubicBezTo>
                    <a:pt x="2029" y="30972"/>
                    <a:pt x="1992" y="30586"/>
                    <a:pt x="1988" y="30197"/>
                  </a:cubicBezTo>
                  <a:cubicBezTo>
                    <a:pt x="1977" y="28988"/>
                    <a:pt x="1970" y="27779"/>
                    <a:pt x="1973" y="26569"/>
                  </a:cubicBezTo>
                  <a:cubicBezTo>
                    <a:pt x="1976" y="25836"/>
                    <a:pt x="2008" y="25104"/>
                    <a:pt x="2017" y="24372"/>
                  </a:cubicBezTo>
                  <a:cubicBezTo>
                    <a:pt x="2022" y="23859"/>
                    <a:pt x="2010" y="23347"/>
                    <a:pt x="2005" y="22834"/>
                  </a:cubicBezTo>
                  <a:cubicBezTo>
                    <a:pt x="1997" y="21764"/>
                    <a:pt x="1982" y="20694"/>
                    <a:pt x="1983" y="19623"/>
                  </a:cubicBezTo>
                  <a:cubicBezTo>
                    <a:pt x="1984" y="19111"/>
                    <a:pt x="2022" y="18599"/>
                    <a:pt x="2029" y="18086"/>
                  </a:cubicBezTo>
                  <a:cubicBezTo>
                    <a:pt x="2039" y="17346"/>
                    <a:pt x="2031" y="16606"/>
                    <a:pt x="2036" y="15866"/>
                  </a:cubicBezTo>
                  <a:cubicBezTo>
                    <a:pt x="2041" y="15051"/>
                    <a:pt x="2006" y="14240"/>
                    <a:pt x="1955" y="13428"/>
                  </a:cubicBezTo>
                  <a:cubicBezTo>
                    <a:pt x="1913" y="12725"/>
                    <a:pt x="1884" y="12023"/>
                    <a:pt x="1855" y="11321"/>
                  </a:cubicBezTo>
                  <a:cubicBezTo>
                    <a:pt x="1836" y="10874"/>
                    <a:pt x="1832" y="10428"/>
                    <a:pt x="1820" y="9982"/>
                  </a:cubicBezTo>
                  <a:cubicBezTo>
                    <a:pt x="1811" y="9985"/>
                    <a:pt x="1800" y="9987"/>
                    <a:pt x="1790" y="9989"/>
                  </a:cubicBezTo>
                  <a:cubicBezTo>
                    <a:pt x="1786" y="10077"/>
                    <a:pt x="1779" y="10164"/>
                    <a:pt x="1778" y="10252"/>
                  </a:cubicBezTo>
                  <a:cubicBezTo>
                    <a:pt x="1770" y="10941"/>
                    <a:pt x="1757" y="11630"/>
                    <a:pt x="1762" y="12318"/>
                  </a:cubicBezTo>
                  <a:cubicBezTo>
                    <a:pt x="1766" y="12963"/>
                    <a:pt x="1795" y="13607"/>
                    <a:pt x="1810" y="14252"/>
                  </a:cubicBezTo>
                  <a:cubicBezTo>
                    <a:pt x="1841" y="15557"/>
                    <a:pt x="1795" y="16860"/>
                    <a:pt x="1762" y="18164"/>
                  </a:cubicBezTo>
                  <a:cubicBezTo>
                    <a:pt x="1745" y="18793"/>
                    <a:pt x="1766" y="19423"/>
                    <a:pt x="1757" y="20053"/>
                  </a:cubicBezTo>
                  <a:cubicBezTo>
                    <a:pt x="1745" y="20734"/>
                    <a:pt x="1715" y="21415"/>
                    <a:pt x="1699" y="22096"/>
                  </a:cubicBezTo>
                  <a:cubicBezTo>
                    <a:pt x="1685" y="22690"/>
                    <a:pt x="1676" y="23284"/>
                    <a:pt x="1673" y="23876"/>
                  </a:cubicBezTo>
                  <a:cubicBezTo>
                    <a:pt x="1669" y="24529"/>
                    <a:pt x="1676" y="25181"/>
                    <a:pt x="1676" y="25832"/>
                  </a:cubicBezTo>
                  <a:cubicBezTo>
                    <a:pt x="1677" y="26199"/>
                    <a:pt x="1658" y="26567"/>
                    <a:pt x="1680" y="26932"/>
                  </a:cubicBezTo>
                  <a:cubicBezTo>
                    <a:pt x="1745" y="27923"/>
                    <a:pt x="1756" y="28917"/>
                    <a:pt x="1760" y="29911"/>
                  </a:cubicBezTo>
                  <a:cubicBezTo>
                    <a:pt x="1762" y="30385"/>
                    <a:pt x="1766" y="30861"/>
                    <a:pt x="1774" y="31335"/>
                  </a:cubicBezTo>
                  <a:cubicBezTo>
                    <a:pt x="1776" y="31412"/>
                    <a:pt x="1797" y="31486"/>
                    <a:pt x="1811" y="31563"/>
                  </a:cubicBezTo>
                  <a:cubicBezTo>
                    <a:pt x="1822" y="31562"/>
                    <a:pt x="1834" y="31561"/>
                    <a:pt x="1846" y="31560"/>
                  </a:cubicBezTo>
                  <a:cubicBezTo>
                    <a:pt x="1856" y="31491"/>
                    <a:pt x="1867" y="31422"/>
                    <a:pt x="1879" y="31347"/>
                  </a:cubicBezTo>
                  <a:cubicBezTo>
                    <a:pt x="1917" y="31599"/>
                    <a:pt x="1953" y="31842"/>
                    <a:pt x="1988" y="32085"/>
                  </a:cubicBezTo>
                  <a:cubicBezTo>
                    <a:pt x="2004" y="32084"/>
                    <a:pt x="2018" y="32083"/>
                    <a:pt x="2033" y="32082"/>
                  </a:cubicBezTo>
                  <a:cubicBezTo>
                    <a:pt x="2036" y="31841"/>
                    <a:pt x="2048" y="31600"/>
                    <a:pt x="2041" y="31360"/>
                  </a:cubicBezTo>
                  <a:moveTo>
                    <a:pt x="1680" y="33348"/>
                  </a:moveTo>
                  <a:cubicBezTo>
                    <a:pt x="1680" y="33347"/>
                    <a:pt x="1641" y="33345"/>
                    <a:pt x="1622" y="33344"/>
                  </a:cubicBezTo>
                  <a:cubicBezTo>
                    <a:pt x="1539" y="33543"/>
                    <a:pt x="1593" y="33751"/>
                    <a:pt x="1605" y="33956"/>
                  </a:cubicBezTo>
                  <a:cubicBezTo>
                    <a:pt x="1606" y="33971"/>
                    <a:pt x="1680" y="33983"/>
                    <a:pt x="1680" y="34007"/>
                  </a:cubicBezTo>
                  <a:close/>
                  <a:moveTo>
                    <a:pt x="1918" y="4939"/>
                  </a:moveTo>
                  <a:lnTo>
                    <a:pt x="1918" y="4939"/>
                  </a:lnTo>
                  <a:lnTo>
                    <a:pt x="1918" y="4203"/>
                  </a:lnTo>
                  <a:close/>
                  <a:moveTo>
                    <a:pt x="942" y="3626"/>
                  </a:moveTo>
                  <a:cubicBezTo>
                    <a:pt x="923" y="3667"/>
                    <a:pt x="903" y="3691"/>
                    <a:pt x="903" y="3714"/>
                  </a:cubicBezTo>
                  <a:cubicBezTo>
                    <a:pt x="902" y="4580"/>
                    <a:pt x="902" y="5446"/>
                    <a:pt x="902" y="6312"/>
                  </a:cubicBezTo>
                  <a:cubicBezTo>
                    <a:pt x="1026" y="5979"/>
                    <a:pt x="1036" y="4137"/>
                    <a:pt x="942" y="3626"/>
                  </a:cubicBezTo>
                  <a:close/>
                  <a:moveTo>
                    <a:pt x="905" y="3366"/>
                  </a:moveTo>
                  <a:cubicBezTo>
                    <a:pt x="905" y="3367"/>
                    <a:pt x="929" y="3368"/>
                    <a:pt x="941" y="3368"/>
                  </a:cubicBezTo>
                  <a:cubicBezTo>
                    <a:pt x="932" y="3295"/>
                    <a:pt x="923" y="3220"/>
                    <a:pt x="914" y="3146"/>
                  </a:cubicBezTo>
                  <a:cubicBezTo>
                    <a:pt x="911" y="3147"/>
                    <a:pt x="905" y="3147"/>
                    <a:pt x="905" y="3147"/>
                  </a:cubicBezTo>
                  <a:close/>
                  <a:moveTo>
                    <a:pt x="3723" y="6072"/>
                  </a:moveTo>
                  <a:cubicBezTo>
                    <a:pt x="3709" y="6920"/>
                    <a:pt x="3695" y="7768"/>
                    <a:pt x="3688" y="8616"/>
                  </a:cubicBezTo>
                  <a:cubicBezTo>
                    <a:pt x="3685" y="8951"/>
                    <a:pt x="3713" y="9285"/>
                    <a:pt x="3710" y="9620"/>
                  </a:cubicBezTo>
                  <a:cubicBezTo>
                    <a:pt x="3708" y="9823"/>
                    <a:pt x="3664" y="10026"/>
                    <a:pt x="3659" y="10231"/>
                  </a:cubicBezTo>
                  <a:cubicBezTo>
                    <a:pt x="3650" y="10668"/>
                    <a:pt x="3655" y="11107"/>
                    <a:pt x="3653" y="11545"/>
                  </a:cubicBezTo>
                  <a:cubicBezTo>
                    <a:pt x="3651" y="11882"/>
                    <a:pt x="3645" y="12220"/>
                    <a:pt x="3647" y="12555"/>
                  </a:cubicBezTo>
                  <a:cubicBezTo>
                    <a:pt x="3647" y="12927"/>
                    <a:pt x="3659" y="13298"/>
                    <a:pt x="3661" y="13669"/>
                  </a:cubicBezTo>
                  <a:cubicBezTo>
                    <a:pt x="3662" y="13924"/>
                    <a:pt x="3652" y="14179"/>
                    <a:pt x="3651" y="14434"/>
                  </a:cubicBezTo>
                  <a:cubicBezTo>
                    <a:pt x="3648" y="15128"/>
                    <a:pt x="3654" y="15823"/>
                    <a:pt x="3644" y="16517"/>
                  </a:cubicBezTo>
                  <a:cubicBezTo>
                    <a:pt x="3635" y="17007"/>
                    <a:pt x="3603" y="17495"/>
                    <a:pt x="3587" y="17985"/>
                  </a:cubicBezTo>
                  <a:cubicBezTo>
                    <a:pt x="3577" y="18277"/>
                    <a:pt x="3596" y="18572"/>
                    <a:pt x="3570" y="18862"/>
                  </a:cubicBezTo>
                  <a:cubicBezTo>
                    <a:pt x="3510" y="19535"/>
                    <a:pt x="3538" y="20207"/>
                    <a:pt x="3533" y="20880"/>
                  </a:cubicBezTo>
                  <a:cubicBezTo>
                    <a:pt x="3528" y="21457"/>
                    <a:pt x="3519" y="22036"/>
                    <a:pt x="3515" y="22613"/>
                  </a:cubicBezTo>
                  <a:cubicBezTo>
                    <a:pt x="3511" y="23118"/>
                    <a:pt x="3515" y="23622"/>
                    <a:pt x="3511" y="24127"/>
                  </a:cubicBezTo>
                  <a:cubicBezTo>
                    <a:pt x="3507" y="24623"/>
                    <a:pt x="3492" y="25121"/>
                    <a:pt x="3490" y="25618"/>
                  </a:cubicBezTo>
                  <a:cubicBezTo>
                    <a:pt x="3487" y="26372"/>
                    <a:pt x="3488" y="27126"/>
                    <a:pt x="3490" y="27879"/>
                  </a:cubicBezTo>
                  <a:cubicBezTo>
                    <a:pt x="3490" y="28296"/>
                    <a:pt x="3500" y="28713"/>
                    <a:pt x="3497" y="29130"/>
                  </a:cubicBezTo>
                  <a:cubicBezTo>
                    <a:pt x="3494" y="29737"/>
                    <a:pt x="3476" y="30344"/>
                    <a:pt x="3480" y="30949"/>
                  </a:cubicBezTo>
                  <a:cubicBezTo>
                    <a:pt x="3482" y="31315"/>
                    <a:pt x="3509" y="31680"/>
                    <a:pt x="3529" y="32046"/>
                  </a:cubicBezTo>
                  <a:cubicBezTo>
                    <a:pt x="3568" y="32777"/>
                    <a:pt x="3610" y="33508"/>
                    <a:pt x="3650" y="34237"/>
                  </a:cubicBezTo>
                  <a:cubicBezTo>
                    <a:pt x="3653" y="34281"/>
                    <a:pt x="3655" y="34324"/>
                    <a:pt x="3657" y="34367"/>
                  </a:cubicBezTo>
                  <a:cubicBezTo>
                    <a:pt x="3513" y="34417"/>
                    <a:pt x="3507" y="34417"/>
                    <a:pt x="3490" y="34298"/>
                  </a:cubicBezTo>
                  <a:cubicBezTo>
                    <a:pt x="3475" y="34190"/>
                    <a:pt x="3472" y="34079"/>
                    <a:pt x="3464" y="33970"/>
                  </a:cubicBezTo>
                  <a:cubicBezTo>
                    <a:pt x="3429" y="33407"/>
                    <a:pt x="3376" y="32845"/>
                    <a:pt x="3361" y="32281"/>
                  </a:cubicBezTo>
                  <a:cubicBezTo>
                    <a:pt x="3338" y="31388"/>
                    <a:pt x="3281" y="30497"/>
                    <a:pt x="3303" y="29601"/>
                  </a:cubicBezTo>
                  <a:cubicBezTo>
                    <a:pt x="3323" y="28826"/>
                    <a:pt x="3299" y="28049"/>
                    <a:pt x="3302" y="27273"/>
                  </a:cubicBezTo>
                  <a:cubicBezTo>
                    <a:pt x="3307" y="25749"/>
                    <a:pt x="3321" y="24225"/>
                    <a:pt x="3329" y="22701"/>
                  </a:cubicBezTo>
                  <a:cubicBezTo>
                    <a:pt x="3334" y="21662"/>
                    <a:pt x="3333" y="20621"/>
                    <a:pt x="3334" y="19581"/>
                  </a:cubicBezTo>
                  <a:cubicBezTo>
                    <a:pt x="3334" y="19524"/>
                    <a:pt x="3326" y="19468"/>
                    <a:pt x="3321" y="19412"/>
                  </a:cubicBezTo>
                  <a:cubicBezTo>
                    <a:pt x="3307" y="19412"/>
                    <a:pt x="3292" y="19411"/>
                    <a:pt x="3277" y="19411"/>
                  </a:cubicBezTo>
                  <a:cubicBezTo>
                    <a:pt x="3257" y="19543"/>
                    <a:pt x="3228" y="19673"/>
                    <a:pt x="3218" y="19807"/>
                  </a:cubicBezTo>
                  <a:cubicBezTo>
                    <a:pt x="3178" y="20306"/>
                    <a:pt x="3146" y="20806"/>
                    <a:pt x="3163" y="21308"/>
                  </a:cubicBezTo>
                  <a:cubicBezTo>
                    <a:pt x="3178" y="21744"/>
                    <a:pt x="3169" y="22181"/>
                    <a:pt x="3167" y="22617"/>
                  </a:cubicBezTo>
                  <a:cubicBezTo>
                    <a:pt x="3163" y="23187"/>
                    <a:pt x="3154" y="23756"/>
                    <a:pt x="3150" y="24326"/>
                  </a:cubicBezTo>
                  <a:cubicBezTo>
                    <a:pt x="3148" y="24581"/>
                    <a:pt x="3160" y="24836"/>
                    <a:pt x="3161" y="25090"/>
                  </a:cubicBezTo>
                  <a:cubicBezTo>
                    <a:pt x="3162" y="25463"/>
                    <a:pt x="3161" y="25835"/>
                    <a:pt x="3158" y="26208"/>
                  </a:cubicBezTo>
                  <a:cubicBezTo>
                    <a:pt x="3155" y="26617"/>
                    <a:pt x="3147" y="27027"/>
                    <a:pt x="3146" y="27437"/>
                  </a:cubicBezTo>
                  <a:cubicBezTo>
                    <a:pt x="3145" y="27954"/>
                    <a:pt x="3146" y="28472"/>
                    <a:pt x="3147" y="28989"/>
                  </a:cubicBezTo>
                  <a:cubicBezTo>
                    <a:pt x="3148" y="29522"/>
                    <a:pt x="3146" y="30055"/>
                    <a:pt x="3158" y="30588"/>
                  </a:cubicBezTo>
                  <a:cubicBezTo>
                    <a:pt x="3165" y="30949"/>
                    <a:pt x="3203" y="31308"/>
                    <a:pt x="3214" y="31668"/>
                  </a:cubicBezTo>
                  <a:cubicBezTo>
                    <a:pt x="3218" y="31865"/>
                    <a:pt x="3241" y="32056"/>
                    <a:pt x="3267" y="32250"/>
                  </a:cubicBezTo>
                  <a:cubicBezTo>
                    <a:pt x="3302" y="32510"/>
                    <a:pt x="3279" y="32782"/>
                    <a:pt x="3295" y="33046"/>
                  </a:cubicBezTo>
                  <a:cubicBezTo>
                    <a:pt x="3312" y="33330"/>
                    <a:pt x="3346" y="33615"/>
                    <a:pt x="3372" y="33898"/>
                  </a:cubicBezTo>
                  <a:cubicBezTo>
                    <a:pt x="3389" y="34076"/>
                    <a:pt x="3407" y="34262"/>
                    <a:pt x="3426" y="34455"/>
                  </a:cubicBezTo>
                  <a:cubicBezTo>
                    <a:pt x="3211" y="34484"/>
                    <a:pt x="3007" y="34528"/>
                    <a:pt x="2794" y="34557"/>
                  </a:cubicBezTo>
                  <a:cubicBezTo>
                    <a:pt x="2778" y="34456"/>
                    <a:pt x="2764" y="34309"/>
                    <a:pt x="2750" y="34309"/>
                  </a:cubicBezTo>
                  <a:lnTo>
                    <a:pt x="2747" y="34309"/>
                  </a:lnTo>
                  <a:lnTo>
                    <a:pt x="2747" y="34529"/>
                  </a:lnTo>
                  <a:cubicBezTo>
                    <a:pt x="2509" y="34551"/>
                    <a:pt x="2387" y="34622"/>
                    <a:pt x="2245" y="34581"/>
                  </a:cubicBezTo>
                  <a:cubicBezTo>
                    <a:pt x="2022" y="34515"/>
                    <a:pt x="1831" y="34667"/>
                    <a:pt x="1627" y="34655"/>
                  </a:cubicBezTo>
                  <a:cubicBezTo>
                    <a:pt x="1528" y="34650"/>
                    <a:pt x="1428" y="34654"/>
                    <a:pt x="1350" y="34654"/>
                  </a:cubicBezTo>
                  <a:cubicBezTo>
                    <a:pt x="1117" y="34370"/>
                    <a:pt x="1014" y="34038"/>
                    <a:pt x="956" y="33691"/>
                  </a:cubicBezTo>
                  <a:cubicBezTo>
                    <a:pt x="909" y="33412"/>
                    <a:pt x="892" y="33126"/>
                    <a:pt x="861" y="32843"/>
                  </a:cubicBezTo>
                  <a:cubicBezTo>
                    <a:pt x="807" y="32363"/>
                    <a:pt x="748" y="31883"/>
                    <a:pt x="699" y="31403"/>
                  </a:cubicBezTo>
                  <a:cubicBezTo>
                    <a:pt x="664" y="31054"/>
                    <a:pt x="646" y="30703"/>
                    <a:pt x="616" y="30353"/>
                  </a:cubicBezTo>
                  <a:cubicBezTo>
                    <a:pt x="537" y="29462"/>
                    <a:pt x="457" y="28573"/>
                    <a:pt x="382" y="27683"/>
                  </a:cubicBezTo>
                  <a:cubicBezTo>
                    <a:pt x="345" y="27238"/>
                    <a:pt x="326" y="26792"/>
                    <a:pt x="294" y="26346"/>
                  </a:cubicBezTo>
                  <a:cubicBezTo>
                    <a:pt x="292" y="26297"/>
                    <a:pt x="258" y="26247"/>
                    <a:pt x="258" y="26199"/>
                  </a:cubicBezTo>
                  <a:lnTo>
                    <a:pt x="258" y="29874"/>
                  </a:lnTo>
                  <a:cubicBezTo>
                    <a:pt x="258" y="29875"/>
                    <a:pt x="224" y="29877"/>
                    <a:pt x="212" y="29877"/>
                  </a:cubicBezTo>
                  <a:cubicBezTo>
                    <a:pt x="200" y="29771"/>
                    <a:pt x="175" y="29664"/>
                    <a:pt x="164" y="29556"/>
                  </a:cubicBezTo>
                  <a:cubicBezTo>
                    <a:pt x="153" y="29447"/>
                    <a:pt x="137" y="29338"/>
                    <a:pt x="135" y="29228"/>
                  </a:cubicBezTo>
                  <a:cubicBezTo>
                    <a:pt x="129" y="28964"/>
                    <a:pt x="135" y="28701"/>
                    <a:pt x="125" y="28437"/>
                  </a:cubicBezTo>
                  <a:cubicBezTo>
                    <a:pt x="109" y="27998"/>
                    <a:pt x="70" y="27559"/>
                    <a:pt x="67" y="27121"/>
                  </a:cubicBezTo>
                  <a:cubicBezTo>
                    <a:pt x="60" y="26418"/>
                    <a:pt x="69" y="25714"/>
                    <a:pt x="81" y="25012"/>
                  </a:cubicBezTo>
                  <a:cubicBezTo>
                    <a:pt x="93" y="24264"/>
                    <a:pt x="113" y="23518"/>
                    <a:pt x="55" y="22770"/>
                  </a:cubicBezTo>
                  <a:cubicBezTo>
                    <a:pt x="22" y="22349"/>
                    <a:pt x="32" y="21922"/>
                    <a:pt x="25" y="21498"/>
                  </a:cubicBezTo>
                  <a:cubicBezTo>
                    <a:pt x="18" y="21125"/>
                    <a:pt x="12" y="20751"/>
                    <a:pt x="12" y="20379"/>
                  </a:cubicBezTo>
                  <a:cubicBezTo>
                    <a:pt x="12" y="19749"/>
                    <a:pt x="0" y="19119"/>
                    <a:pt x="21" y="18490"/>
                  </a:cubicBezTo>
                  <a:cubicBezTo>
                    <a:pt x="52" y="17567"/>
                    <a:pt x="110" y="16647"/>
                    <a:pt x="153" y="15724"/>
                  </a:cubicBezTo>
                  <a:cubicBezTo>
                    <a:pt x="166" y="15424"/>
                    <a:pt x="164" y="15124"/>
                    <a:pt x="172" y="14823"/>
                  </a:cubicBezTo>
                  <a:cubicBezTo>
                    <a:pt x="182" y="14408"/>
                    <a:pt x="195" y="13992"/>
                    <a:pt x="205" y="13577"/>
                  </a:cubicBezTo>
                  <a:cubicBezTo>
                    <a:pt x="216" y="13037"/>
                    <a:pt x="222" y="12497"/>
                    <a:pt x="234" y="11958"/>
                  </a:cubicBezTo>
                  <a:cubicBezTo>
                    <a:pt x="241" y="11694"/>
                    <a:pt x="262" y="11430"/>
                    <a:pt x="266" y="11166"/>
                  </a:cubicBezTo>
                  <a:cubicBezTo>
                    <a:pt x="271" y="10795"/>
                    <a:pt x="263" y="10421"/>
                    <a:pt x="266" y="10049"/>
                  </a:cubicBezTo>
                  <a:cubicBezTo>
                    <a:pt x="271" y="9400"/>
                    <a:pt x="279" y="8749"/>
                    <a:pt x="285" y="8099"/>
                  </a:cubicBezTo>
                  <a:cubicBezTo>
                    <a:pt x="286" y="7953"/>
                    <a:pt x="280" y="7806"/>
                    <a:pt x="279" y="7660"/>
                  </a:cubicBezTo>
                  <a:cubicBezTo>
                    <a:pt x="266" y="6202"/>
                    <a:pt x="258" y="4744"/>
                    <a:pt x="240" y="3286"/>
                  </a:cubicBezTo>
                  <a:cubicBezTo>
                    <a:pt x="232" y="2722"/>
                    <a:pt x="189" y="2158"/>
                    <a:pt x="177" y="1594"/>
                  </a:cubicBezTo>
                  <a:cubicBezTo>
                    <a:pt x="166" y="1083"/>
                    <a:pt x="175" y="569"/>
                    <a:pt x="175" y="34"/>
                  </a:cubicBezTo>
                  <a:cubicBezTo>
                    <a:pt x="253" y="44"/>
                    <a:pt x="314" y="49"/>
                    <a:pt x="368" y="56"/>
                  </a:cubicBezTo>
                  <a:cubicBezTo>
                    <a:pt x="353" y="679"/>
                    <a:pt x="339" y="1273"/>
                    <a:pt x="325" y="1870"/>
                  </a:cubicBezTo>
                  <a:cubicBezTo>
                    <a:pt x="333" y="1871"/>
                    <a:pt x="342" y="1864"/>
                    <a:pt x="350" y="1866"/>
                  </a:cubicBezTo>
                  <a:cubicBezTo>
                    <a:pt x="432" y="1259"/>
                    <a:pt x="515" y="664"/>
                    <a:pt x="599" y="19"/>
                  </a:cubicBezTo>
                  <a:lnTo>
                    <a:pt x="916" y="19"/>
                  </a:lnTo>
                  <a:cubicBezTo>
                    <a:pt x="916" y="148"/>
                    <a:pt x="917" y="144"/>
                    <a:pt x="916" y="193"/>
                  </a:cubicBezTo>
                  <a:cubicBezTo>
                    <a:pt x="912" y="346"/>
                    <a:pt x="907" y="513"/>
                    <a:pt x="903" y="666"/>
                  </a:cubicBezTo>
                  <a:cubicBezTo>
                    <a:pt x="901" y="717"/>
                    <a:pt x="909" y="770"/>
                    <a:pt x="899" y="820"/>
                  </a:cubicBezTo>
                  <a:cubicBezTo>
                    <a:pt x="840" y="1142"/>
                    <a:pt x="915" y="1454"/>
                    <a:pt x="956" y="1770"/>
                  </a:cubicBezTo>
                  <a:cubicBezTo>
                    <a:pt x="997" y="2073"/>
                    <a:pt x="1016" y="2380"/>
                    <a:pt x="1043" y="2685"/>
                  </a:cubicBezTo>
                  <a:cubicBezTo>
                    <a:pt x="1059" y="2860"/>
                    <a:pt x="1074" y="3035"/>
                    <a:pt x="1086" y="3210"/>
                  </a:cubicBezTo>
                  <a:cubicBezTo>
                    <a:pt x="1118" y="3726"/>
                    <a:pt x="1148" y="4243"/>
                    <a:pt x="1182" y="4800"/>
                  </a:cubicBezTo>
                  <a:cubicBezTo>
                    <a:pt x="1200" y="4731"/>
                    <a:pt x="1212" y="4697"/>
                    <a:pt x="1216" y="4662"/>
                  </a:cubicBezTo>
                  <a:cubicBezTo>
                    <a:pt x="1234" y="4510"/>
                    <a:pt x="1228" y="4350"/>
                    <a:pt x="1272" y="4208"/>
                  </a:cubicBezTo>
                  <a:cubicBezTo>
                    <a:pt x="1365" y="3903"/>
                    <a:pt x="1368" y="3589"/>
                    <a:pt x="1402" y="3277"/>
                  </a:cubicBezTo>
                  <a:cubicBezTo>
                    <a:pt x="1438" y="2936"/>
                    <a:pt x="1508" y="2601"/>
                    <a:pt x="1572" y="2264"/>
                  </a:cubicBezTo>
                  <a:cubicBezTo>
                    <a:pt x="1584" y="2207"/>
                    <a:pt x="1612" y="2160"/>
                    <a:pt x="1565" y="2107"/>
                  </a:cubicBezTo>
                  <a:cubicBezTo>
                    <a:pt x="1554" y="2093"/>
                    <a:pt x="1549" y="2066"/>
                    <a:pt x="1550" y="2045"/>
                  </a:cubicBezTo>
                  <a:cubicBezTo>
                    <a:pt x="1558" y="1860"/>
                    <a:pt x="1569" y="1673"/>
                    <a:pt x="1579" y="1488"/>
                  </a:cubicBezTo>
                  <a:cubicBezTo>
                    <a:pt x="1581" y="1466"/>
                    <a:pt x="1594" y="1442"/>
                    <a:pt x="1589" y="1424"/>
                  </a:cubicBezTo>
                  <a:cubicBezTo>
                    <a:pt x="1524" y="1212"/>
                    <a:pt x="1618" y="1049"/>
                    <a:pt x="1712" y="878"/>
                  </a:cubicBezTo>
                  <a:cubicBezTo>
                    <a:pt x="1758" y="795"/>
                    <a:pt x="1769" y="690"/>
                    <a:pt x="1797" y="596"/>
                  </a:cubicBezTo>
                  <a:cubicBezTo>
                    <a:pt x="1808" y="563"/>
                    <a:pt x="1825" y="530"/>
                    <a:pt x="1849" y="474"/>
                  </a:cubicBezTo>
                  <a:cubicBezTo>
                    <a:pt x="1975" y="820"/>
                    <a:pt x="1923" y="1116"/>
                    <a:pt x="1917" y="1409"/>
                  </a:cubicBezTo>
                  <a:cubicBezTo>
                    <a:pt x="1902" y="1965"/>
                    <a:pt x="1879" y="2520"/>
                    <a:pt x="1863" y="3076"/>
                  </a:cubicBezTo>
                  <a:cubicBezTo>
                    <a:pt x="1857" y="3236"/>
                    <a:pt x="1862" y="3397"/>
                    <a:pt x="1896" y="3558"/>
                  </a:cubicBezTo>
                  <a:cubicBezTo>
                    <a:pt x="1924" y="3123"/>
                    <a:pt x="1946" y="2687"/>
                    <a:pt x="1984" y="2252"/>
                  </a:cubicBezTo>
                  <a:cubicBezTo>
                    <a:pt x="2031" y="1698"/>
                    <a:pt x="2088" y="1145"/>
                    <a:pt x="2149" y="593"/>
                  </a:cubicBezTo>
                  <a:cubicBezTo>
                    <a:pt x="2167" y="429"/>
                    <a:pt x="2179" y="254"/>
                    <a:pt x="2331" y="148"/>
                  </a:cubicBezTo>
                  <a:cubicBezTo>
                    <a:pt x="2352" y="131"/>
                    <a:pt x="2356" y="83"/>
                    <a:pt x="2369" y="46"/>
                  </a:cubicBezTo>
                  <a:cubicBezTo>
                    <a:pt x="2716" y="31"/>
                    <a:pt x="3058" y="15"/>
                    <a:pt x="3414" y="0"/>
                  </a:cubicBezTo>
                  <a:cubicBezTo>
                    <a:pt x="3434" y="104"/>
                    <a:pt x="3478" y="206"/>
                    <a:pt x="3467" y="300"/>
                  </a:cubicBezTo>
                  <a:cubicBezTo>
                    <a:pt x="3440" y="523"/>
                    <a:pt x="3509" y="719"/>
                    <a:pt x="3580" y="914"/>
                  </a:cubicBezTo>
                  <a:cubicBezTo>
                    <a:pt x="3729" y="1311"/>
                    <a:pt x="3737" y="1728"/>
                    <a:pt x="3740" y="2145"/>
                  </a:cubicBezTo>
                  <a:cubicBezTo>
                    <a:pt x="3742" y="2635"/>
                    <a:pt x="3734" y="3124"/>
                    <a:pt x="3736" y="3614"/>
                  </a:cubicBezTo>
                  <a:cubicBezTo>
                    <a:pt x="3737" y="4068"/>
                    <a:pt x="3750" y="4523"/>
                    <a:pt x="3748" y="4976"/>
                  </a:cubicBezTo>
                  <a:cubicBezTo>
                    <a:pt x="3746" y="5342"/>
                    <a:pt x="3729" y="5707"/>
                    <a:pt x="3723" y="60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7"/>
            <p:cNvSpPr/>
            <p:nvPr/>
          </p:nvSpPr>
          <p:spPr>
            <a:xfrm>
              <a:off x="5825757" y="760217"/>
              <a:ext cx="122821" cy="1045093"/>
            </a:xfrm>
            <a:custGeom>
              <a:avLst/>
              <a:gdLst/>
              <a:ahLst/>
              <a:cxnLst/>
              <a:rect l="l" t="t" r="r" b="b"/>
              <a:pathLst>
                <a:path w="4074" h="34666" extrusionOk="0">
                  <a:moveTo>
                    <a:pt x="3524" y="29066"/>
                  </a:moveTo>
                  <a:cubicBezTo>
                    <a:pt x="3516" y="29065"/>
                    <a:pt x="3507" y="29064"/>
                    <a:pt x="3499" y="29063"/>
                  </a:cubicBezTo>
                  <a:cubicBezTo>
                    <a:pt x="3490" y="29122"/>
                    <a:pt x="3482" y="29182"/>
                    <a:pt x="3474" y="29240"/>
                  </a:cubicBezTo>
                  <a:cubicBezTo>
                    <a:pt x="3486" y="29241"/>
                    <a:pt x="3498" y="29243"/>
                    <a:pt x="3509" y="29244"/>
                  </a:cubicBezTo>
                  <a:cubicBezTo>
                    <a:pt x="3514" y="29185"/>
                    <a:pt x="3519" y="29126"/>
                    <a:pt x="3524" y="29066"/>
                  </a:cubicBezTo>
                  <a:close/>
                  <a:moveTo>
                    <a:pt x="3397" y="27710"/>
                  </a:moveTo>
                  <a:lnTo>
                    <a:pt x="3397" y="27710"/>
                  </a:lnTo>
                  <a:lnTo>
                    <a:pt x="3397" y="28099"/>
                  </a:lnTo>
                  <a:lnTo>
                    <a:pt x="3397" y="28098"/>
                  </a:lnTo>
                  <a:close/>
                  <a:moveTo>
                    <a:pt x="3398" y="17476"/>
                  </a:moveTo>
                  <a:cubicBezTo>
                    <a:pt x="3385" y="17466"/>
                    <a:pt x="3369" y="17455"/>
                    <a:pt x="3355" y="17444"/>
                  </a:cubicBezTo>
                  <a:cubicBezTo>
                    <a:pt x="3351" y="17458"/>
                    <a:pt x="3338" y="17475"/>
                    <a:pt x="3342" y="17482"/>
                  </a:cubicBezTo>
                  <a:cubicBezTo>
                    <a:pt x="3350" y="17497"/>
                    <a:pt x="3366" y="17508"/>
                    <a:pt x="3379" y="17519"/>
                  </a:cubicBezTo>
                  <a:cubicBezTo>
                    <a:pt x="3385" y="17508"/>
                    <a:pt x="3389" y="17495"/>
                    <a:pt x="3398" y="17476"/>
                  </a:cubicBezTo>
                  <a:close/>
                  <a:moveTo>
                    <a:pt x="3393" y="26098"/>
                  </a:moveTo>
                  <a:cubicBezTo>
                    <a:pt x="3388" y="26070"/>
                    <a:pt x="3384" y="26042"/>
                    <a:pt x="3379" y="26015"/>
                  </a:cubicBezTo>
                  <a:cubicBezTo>
                    <a:pt x="3369" y="26017"/>
                    <a:pt x="3358" y="26019"/>
                    <a:pt x="3349" y="26022"/>
                  </a:cubicBezTo>
                  <a:cubicBezTo>
                    <a:pt x="3354" y="26050"/>
                    <a:pt x="3361" y="26077"/>
                    <a:pt x="3368" y="26105"/>
                  </a:cubicBezTo>
                  <a:cubicBezTo>
                    <a:pt x="3376" y="26103"/>
                    <a:pt x="3385" y="26100"/>
                    <a:pt x="3393" y="26098"/>
                  </a:cubicBezTo>
                  <a:close/>
                  <a:moveTo>
                    <a:pt x="3341" y="25196"/>
                  </a:moveTo>
                  <a:cubicBezTo>
                    <a:pt x="3356" y="25331"/>
                    <a:pt x="3369" y="25466"/>
                    <a:pt x="3385" y="25603"/>
                  </a:cubicBezTo>
                  <a:cubicBezTo>
                    <a:pt x="3388" y="25602"/>
                    <a:pt x="3397" y="25602"/>
                    <a:pt x="3397" y="25602"/>
                  </a:cubicBezTo>
                  <a:lnTo>
                    <a:pt x="3397" y="25196"/>
                  </a:lnTo>
                  <a:cubicBezTo>
                    <a:pt x="3397" y="25196"/>
                    <a:pt x="3360" y="25196"/>
                    <a:pt x="3341" y="25196"/>
                  </a:cubicBezTo>
                  <a:close/>
                  <a:moveTo>
                    <a:pt x="3335" y="22235"/>
                  </a:moveTo>
                  <a:cubicBezTo>
                    <a:pt x="3324" y="22235"/>
                    <a:pt x="3313" y="22236"/>
                    <a:pt x="3301" y="22236"/>
                  </a:cubicBezTo>
                  <a:lnTo>
                    <a:pt x="3301" y="22443"/>
                  </a:lnTo>
                  <a:cubicBezTo>
                    <a:pt x="3309" y="22443"/>
                    <a:pt x="3317" y="22443"/>
                    <a:pt x="3325" y="22443"/>
                  </a:cubicBezTo>
                  <a:cubicBezTo>
                    <a:pt x="3329" y="22374"/>
                    <a:pt x="3332" y="22305"/>
                    <a:pt x="3335" y="22235"/>
                  </a:cubicBezTo>
                  <a:close/>
                  <a:moveTo>
                    <a:pt x="3397" y="23058"/>
                  </a:moveTo>
                  <a:lnTo>
                    <a:pt x="3279" y="23058"/>
                  </a:lnTo>
                  <a:lnTo>
                    <a:pt x="3279" y="23574"/>
                  </a:lnTo>
                  <a:lnTo>
                    <a:pt x="3397" y="23574"/>
                  </a:lnTo>
                  <a:close/>
                  <a:moveTo>
                    <a:pt x="3300" y="22860"/>
                  </a:moveTo>
                  <a:cubicBezTo>
                    <a:pt x="3305" y="22857"/>
                    <a:pt x="3312" y="22855"/>
                    <a:pt x="3318" y="22853"/>
                  </a:cubicBezTo>
                  <a:lnTo>
                    <a:pt x="3318" y="22670"/>
                  </a:lnTo>
                  <a:lnTo>
                    <a:pt x="3300" y="22670"/>
                  </a:lnTo>
                  <a:close/>
                  <a:moveTo>
                    <a:pt x="3305" y="21085"/>
                  </a:moveTo>
                  <a:lnTo>
                    <a:pt x="3305" y="21280"/>
                  </a:lnTo>
                  <a:cubicBezTo>
                    <a:pt x="3312" y="21280"/>
                    <a:pt x="3318" y="21280"/>
                    <a:pt x="3325" y="21280"/>
                  </a:cubicBezTo>
                  <a:cubicBezTo>
                    <a:pt x="3329" y="21217"/>
                    <a:pt x="3333" y="21154"/>
                    <a:pt x="3336" y="21090"/>
                  </a:cubicBezTo>
                  <a:cubicBezTo>
                    <a:pt x="3326" y="21089"/>
                    <a:pt x="3316" y="21087"/>
                    <a:pt x="3305" y="21085"/>
                  </a:cubicBezTo>
                  <a:close/>
                  <a:moveTo>
                    <a:pt x="3279" y="20218"/>
                  </a:moveTo>
                  <a:cubicBezTo>
                    <a:pt x="3279" y="20217"/>
                    <a:pt x="3293" y="20217"/>
                    <a:pt x="3297" y="20217"/>
                  </a:cubicBezTo>
                  <a:cubicBezTo>
                    <a:pt x="3307" y="20098"/>
                    <a:pt x="3323" y="19980"/>
                    <a:pt x="3333" y="19861"/>
                  </a:cubicBezTo>
                  <a:cubicBezTo>
                    <a:pt x="3318" y="19861"/>
                    <a:pt x="3397" y="19861"/>
                    <a:pt x="3279" y="19861"/>
                  </a:cubicBezTo>
                  <a:close/>
                  <a:moveTo>
                    <a:pt x="3388" y="18321"/>
                  </a:moveTo>
                  <a:cubicBezTo>
                    <a:pt x="3382" y="18269"/>
                    <a:pt x="3374" y="18217"/>
                    <a:pt x="3367" y="18166"/>
                  </a:cubicBezTo>
                  <a:cubicBezTo>
                    <a:pt x="3361" y="18167"/>
                    <a:pt x="3354" y="18167"/>
                    <a:pt x="3349" y="18168"/>
                  </a:cubicBezTo>
                  <a:lnTo>
                    <a:pt x="3349" y="18314"/>
                  </a:lnTo>
                  <a:cubicBezTo>
                    <a:pt x="3362" y="18316"/>
                    <a:pt x="3375" y="18318"/>
                    <a:pt x="3388" y="18321"/>
                  </a:cubicBezTo>
                  <a:close/>
                  <a:moveTo>
                    <a:pt x="3306" y="19662"/>
                  </a:moveTo>
                  <a:cubicBezTo>
                    <a:pt x="3304" y="19673"/>
                    <a:pt x="3323" y="19688"/>
                    <a:pt x="3334" y="19702"/>
                  </a:cubicBezTo>
                  <a:cubicBezTo>
                    <a:pt x="3343" y="19686"/>
                    <a:pt x="3351" y="19671"/>
                    <a:pt x="3360" y="19657"/>
                  </a:cubicBezTo>
                  <a:cubicBezTo>
                    <a:pt x="3351" y="19641"/>
                    <a:pt x="3344" y="19631"/>
                    <a:pt x="3338" y="19620"/>
                  </a:cubicBezTo>
                  <a:cubicBezTo>
                    <a:pt x="3326" y="19635"/>
                    <a:pt x="3308" y="19647"/>
                    <a:pt x="3306" y="19662"/>
                  </a:cubicBezTo>
                  <a:close/>
                  <a:moveTo>
                    <a:pt x="3356" y="19499"/>
                  </a:moveTo>
                  <a:cubicBezTo>
                    <a:pt x="3365" y="19500"/>
                    <a:pt x="3397" y="19500"/>
                    <a:pt x="3397" y="19501"/>
                  </a:cubicBezTo>
                  <a:lnTo>
                    <a:pt x="3397" y="19016"/>
                  </a:lnTo>
                  <a:cubicBezTo>
                    <a:pt x="3397" y="19015"/>
                    <a:pt x="3368" y="19015"/>
                    <a:pt x="3365" y="19015"/>
                  </a:cubicBezTo>
                  <a:cubicBezTo>
                    <a:pt x="3358" y="19176"/>
                    <a:pt x="3363" y="19338"/>
                    <a:pt x="3356" y="19499"/>
                  </a:cubicBezTo>
                  <a:close/>
                  <a:moveTo>
                    <a:pt x="2912" y="6141"/>
                  </a:moveTo>
                  <a:cubicBezTo>
                    <a:pt x="2908" y="6140"/>
                    <a:pt x="2904" y="6139"/>
                    <a:pt x="2901" y="6138"/>
                  </a:cubicBezTo>
                  <a:cubicBezTo>
                    <a:pt x="2856" y="6476"/>
                    <a:pt x="2810" y="6813"/>
                    <a:pt x="2769" y="7151"/>
                  </a:cubicBezTo>
                  <a:cubicBezTo>
                    <a:pt x="2736" y="7420"/>
                    <a:pt x="2698" y="7688"/>
                    <a:pt x="2680" y="7958"/>
                  </a:cubicBezTo>
                  <a:cubicBezTo>
                    <a:pt x="2642" y="8556"/>
                    <a:pt x="2615" y="9157"/>
                    <a:pt x="2584" y="9755"/>
                  </a:cubicBezTo>
                  <a:cubicBezTo>
                    <a:pt x="2561" y="10172"/>
                    <a:pt x="2537" y="10588"/>
                    <a:pt x="2521" y="11005"/>
                  </a:cubicBezTo>
                  <a:cubicBezTo>
                    <a:pt x="2511" y="11238"/>
                    <a:pt x="2524" y="11473"/>
                    <a:pt x="2517" y="11707"/>
                  </a:cubicBezTo>
                  <a:cubicBezTo>
                    <a:pt x="2504" y="12138"/>
                    <a:pt x="2474" y="12568"/>
                    <a:pt x="2468" y="12999"/>
                  </a:cubicBezTo>
                  <a:cubicBezTo>
                    <a:pt x="2461" y="13504"/>
                    <a:pt x="2470" y="14009"/>
                    <a:pt x="2477" y="14515"/>
                  </a:cubicBezTo>
                  <a:cubicBezTo>
                    <a:pt x="2483" y="14968"/>
                    <a:pt x="2491" y="15421"/>
                    <a:pt x="2505" y="15875"/>
                  </a:cubicBezTo>
                  <a:cubicBezTo>
                    <a:pt x="2521" y="16351"/>
                    <a:pt x="2547" y="16825"/>
                    <a:pt x="2561" y="17301"/>
                  </a:cubicBezTo>
                  <a:cubicBezTo>
                    <a:pt x="2573" y="17630"/>
                    <a:pt x="2573" y="17960"/>
                    <a:pt x="2575" y="18289"/>
                  </a:cubicBezTo>
                  <a:cubicBezTo>
                    <a:pt x="2577" y="18486"/>
                    <a:pt x="2572" y="18683"/>
                    <a:pt x="2572" y="18880"/>
                  </a:cubicBezTo>
                  <a:cubicBezTo>
                    <a:pt x="2572" y="19034"/>
                    <a:pt x="2573" y="19188"/>
                    <a:pt x="2577" y="19342"/>
                  </a:cubicBezTo>
                  <a:cubicBezTo>
                    <a:pt x="2585" y="19590"/>
                    <a:pt x="2594" y="19839"/>
                    <a:pt x="2605" y="20087"/>
                  </a:cubicBezTo>
                  <a:cubicBezTo>
                    <a:pt x="2624" y="20534"/>
                    <a:pt x="2642" y="20980"/>
                    <a:pt x="2663" y="21426"/>
                  </a:cubicBezTo>
                  <a:cubicBezTo>
                    <a:pt x="2666" y="21488"/>
                    <a:pt x="2681" y="21550"/>
                    <a:pt x="2691" y="21612"/>
                  </a:cubicBezTo>
                  <a:cubicBezTo>
                    <a:pt x="2750" y="19031"/>
                    <a:pt x="2780" y="16452"/>
                    <a:pt x="2812" y="13874"/>
                  </a:cubicBezTo>
                  <a:cubicBezTo>
                    <a:pt x="2844" y="11296"/>
                    <a:pt x="2879" y="8718"/>
                    <a:pt x="2912" y="6141"/>
                  </a:cubicBezTo>
                  <a:close/>
                  <a:moveTo>
                    <a:pt x="2923" y="28126"/>
                  </a:moveTo>
                  <a:lnTo>
                    <a:pt x="2923" y="28136"/>
                  </a:lnTo>
                  <a:lnTo>
                    <a:pt x="2923" y="28623"/>
                  </a:lnTo>
                  <a:lnTo>
                    <a:pt x="2923" y="28622"/>
                  </a:lnTo>
                  <a:close/>
                  <a:moveTo>
                    <a:pt x="2686" y="22980"/>
                  </a:moveTo>
                  <a:lnTo>
                    <a:pt x="2686" y="22560"/>
                  </a:lnTo>
                  <a:close/>
                  <a:moveTo>
                    <a:pt x="2805" y="23777"/>
                  </a:moveTo>
                  <a:cubicBezTo>
                    <a:pt x="2686" y="24221"/>
                    <a:pt x="2805" y="24667"/>
                    <a:pt x="2805" y="25112"/>
                  </a:cubicBezTo>
                  <a:close/>
                  <a:moveTo>
                    <a:pt x="3980" y="33727"/>
                  </a:moveTo>
                  <a:cubicBezTo>
                    <a:pt x="3989" y="34023"/>
                    <a:pt x="4042" y="34318"/>
                    <a:pt x="4074" y="34609"/>
                  </a:cubicBezTo>
                  <a:cubicBezTo>
                    <a:pt x="3889" y="34666"/>
                    <a:pt x="3401" y="34658"/>
                    <a:pt x="3252" y="34604"/>
                  </a:cubicBezTo>
                  <a:cubicBezTo>
                    <a:pt x="3216" y="34509"/>
                    <a:pt x="3201" y="34413"/>
                    <a:pt x="3274" y="34286"/>
                  </a:cubicBezTo>
                  <a:cubicBezTo>
                    <a:pt x="3292" y="34374"/>
                    <a:pt x="3310" y="34428"/>
                    <a:pt x="3322" y="34484"/>
                  </a:cubicBezTo>
                  <a:cubicBezTo>
                    <a:pt x="3325" y="34477"/>
                    <a:pt x="3347" y="34470"/>
                    <a:pt x="3347" y="34461"/>
                  </a:cubicBezTo>
                  <a:cubicBezTo>
                    <a:pt x="3351" y="34218"/>
                    <a:pt x="3397" y="33970"/>
                    <a:pt x="3279" y="33749"/>
                  </a:cubicBezTo>
                  <a:lnTo>
                    <a:pt x="3279" y="33748"/>
                  </a:lnTo>
                  <a:cubicBezTo>
                    <a:pt x="3279" y="33747"/>
                    <a:pt x="3250" y="33747"/>
                    <a:pt x="3250" y="33746"/>
                  </a:cubicBezTo>
                  <a:cubicBezTo>
                    <a:pt x="3261" y="33588"/>
                    <a:pt x="3253" y="33430"/>
                    <a:pt x="3250" y="33272"/>
                  </a:cubicBezTo>
                  <a:cubicBezTo>
                    <a:pt x="3247" y="33083"/>
                    <a:pt x="3221" y="32896"/>
                    <a:pt x="3207" y="32707"/>
                  </a:cubicBezTo>
                  <a:cubicBezTo>
                    <a:pt x="3197" y="32584"/>
                    <a:pt x="3194" y="32459"/>
                    <a:pt x="3183" y="32336"/>
                  </a:cubicBezTo>
                  <a:cubicBezTo>
                    <a:pt x="3150" y="31944"/>
                    <a:pt x="3119" y="31552"/>
                    <a:pt x="3083" y="31159"/>
                  </a:cubicBezTo>
                  <a:cubicBezTo>
                    <a:pt x="3073" y="31038"/>
                    <a:pt x="3057" y="30919"/>
                    <a:pt x="3043" y="30799"/>
                  </a:cubicBezTo>
                  <a:cubicBezTo>
                    <a:pt x="3032" y="31182"/>
                    <a:pt x="3058" y="31560"/>
                    <a:pt x="3080" y="31939"/>
                  </a:cubicBezTo>
                  <a:cubicBezTo>
                    <a:pt x="3091" y="32114"/>
                    <a:pt x="3112" y="32289"/>
                    <a:pt x="3128" y="32464"/>
                  </a:cubicBezTo>
                  <a:cubicBezTo>
                    <a:pt x="3167" y="32891"/>
                    <a:pt x="3160" y="33318"/>
                    <a:pt x="3279" y="33746"/>
                  </a:cubicBezTo>
                  <a:lnTo>
                    <a:pt x="3279" y="33748"/>
                  </a:lnTo>
                  <a:cubicBezTo>
                    <a:pt x="3279" y="33749"/>
                    <a:pt x="3250" y="33749"/>
                    <a:pt x="3250" y="33749"/>
                  </a:cubicBezTo>
                  <a:cubicBezTo>
                    <a:pt x="3262" y="33873"/>
                    <a:pt x="3244" y="33998"/>
                    <a:pt x="3255" y="34122"/>
                  </a:cubicBezTo>
                  <a:cubicBezTo>
                    <a:pt x="3240" y="34130"/>
                    <a:pt x="3226" y="34138"/>
                    <a:pt x="3211" y="34145"/>
                  </a:cubicBezTo>
                  <a:cubicBezTo>
                    <a:pt x="3116" y="34030"/>
                    <a:pt x="3021" y="33915"/>
                    <a:pt x="2922" y="33796"/>
                  </a:cubicBezTo>
                  <a:cubicBezTo>
                    <a:pt x="2868" y="33824"/>
                    <a:pt x="2887" y="33863"/>
                    <a:pt x="2917" y="33912"/>
                  </a:cubicBezTo>
                  <a:cubicBezTo>
                    <a:pt x="2988" y="34034"/>
                    <a:pt x="2972" y="34086"/>
                    <a:pt x="2852" y="34135"/>
                  </a:cubicBezTo>
                  <a:cubicBezTo>
                    <a:pt x="2822" y="34147"/>
                    <a:pt x="2790" y="34157"/>
                    <a:pt x="2759" y="34167"/>
                  </a:cubicBezTo>
                  <a:cubicBezTo>
                    <a:pt x="2734" y="34176"/>
                    <a:pt x="2709" y="34184"/>
                    <a:pt x="2662" y="34199"/>
                  </a:cubicBezTo>
                  <a:cubicBezTo>
                    <a:pt x="2638" y="33939"/>
                    <a:pt x="2630" y="33688"/>
                    <a:pt x="2588" y="33443"/>
                  </a:cubicBezTo>
                  <a:cubicBezTo>
                    <a:pt x="2516" y="33033"/>
                    <a:pt x="2536" y="32614"/>
                    <a:pt x="2482" y="32203"/>
                  </a:cubicBezTo>
                  <a:cubicBezTo>
                    <a:pt x="2479" y="32181"/>
                    <a:pt x="2474" y="32158"/>
                    <a:pt x="2465" y="32140"/>
                  </a:cubicBezTo>
                  <a:cubicBezTo>
                    <a:pt x="2348" y="31930"/>
                    <a:pt x="2300" y="31694"/>
                    <a:pt x="2245" y="31461"/>
                  </a:cubicBezTo>
                  <a:cubicBezTo>
                    <a:pt x="2169" y="31143"/>
                    <a:pt x="2078" y="30828"/>
                    <a:pt x="2018" y="30508"/>
                  </a:cubicBezTo>
                  <a:cubicBezTo>
                    <a:pt x="1915" y="29964"/>
                    <a:pt x="1826" y="29416"/>
                    <a:pt x="1742" y="28869"/>
                  </a:cubicBezTo>
                  <a:cubicBezTo>
                    <a:pt x="1705" y="28630"/>
                    <a:pt x="1695" y="28388"/>
                    <a:pt x="1671" y="28148"/>
                  </a:cubicBezTo>
                  <a:cubicBezTo>
                    <a:pt x="1661" y="28058"/>
                    <a:pt x="1644" y="27968"/>
                    <a:pt x="1608" y="27880"/>
                  </a:cubicBezTo>
                  <a:cubicBezTo>
                    <a:pt x="1659" y="30128"/>
                    <a:pt x="1798" y="32368"/>
                    <a:pt x="1944" y="34612"/>
                  </a:cubicBezTo>
                  <a:cubicBezTo>
                    <a:pt x="1926" y="34623"/>
                    <a:pt x="1910" y="34640"/>
                    <a:pt x="1891" y="34643"/>
                  </a:cubicBezTo>
                  <a:cubicBezTo>
                    <a:pt x="1853" y="34648"/>
                    <a:pt x="1813" y="34644"/>
                    <a:pt x="1764" y="34644"/>
                  </a:cubicBezTo>
                  <a:cubicBezTo>
                    <a:pt x="1747" y="34450"/>
                    <a:pt x="1727" y="34263"/>
                    <a:pt x="1716" y="34075"/>
                  </a:cubicBezTo>
                  <a:cubicBezTo>
                    <a:pt x="1685" y="33563"/>
                    <a:pt x="1660" y="33052"/>
                    <a:pt x="1628" y="32540"/>
                  </a:cubicBezTo>
                  <a:cubicBezTo>
                    <a:pt x="1601" y="32095"/>
                    <a:pt x="1563" y="31650"/>
                    <a:pt x="1535" y="31206"/>
                  </a:cubicBezTo>
                  <a:cubicBezTo>
                    <a:pt x="1511" y="30832"/>
                    <a:pt x="1488" y="30459"/>
                    <a:pt x="1474" y="30085"/>
                  </a:cubicBezTo>
                  <a:cubicBezTo>
                    <a:pt x="1442" y="29237"/>
                    <a:pt x="1421" y="28388"/>
                    <a:pt x="1386" y="27541"/>
                  </a:cubicBezTo>
                  <a:cubicBezTo>
                    <a:pt x="1354" y="26728"/>
                    <a:pt x="1309" y="25916"/>
                    <a:pt x="1268" y="25105"/>
                  </a:cubicBezTo>
                  <a:cubicBezTo>
                    <a:pt x="1229" y="24343"/>
                    <a:pt x="1178" y="23584"/>
                    <a:pt x="1154" y="22822"/>
                  </a:cubicBezTo>
                  <a:cubicBezTo>
                    <a:pt x="1134" y="22186"/>
                    <a:pt x="1142" y="21547"/>
                    <a:pt x="1141" y="20909"/>
                  </a:cubicBezTo>
                  <a:cubicBezTo>
                    <a:pt x="1140" y="20176"/>
                    <a:pt x="1142" y="19444"/>
                    <a:pt x="1146" y="18711"/>
                  </a:cubicBezTo>
                  <a:cubicBezTo>
                    <a:pt x="1148" y="18410"/>
                    <a:pt x="1158" y="18111"/>
                    <a:pt x="1166" y="17810"/>
                  </a:cubicBezTo>
                  <a:cubicBezTo>
                    <a:pt x="1179" y="17262"/>
                    <a:pt x="1188" y="16713"/>
                    <a:pt x="1210" y="16163"/>
                  </a:cubicBezTo>
                  <a:cubicBezTo>
                    <a:pt x="1236" y="15536"/>
                    <a:pt x="1266" y="14907"/>
                    <a:pt x="1311" y="14280"/>
                  </a:cubicBezTo>
                  <a:cubicBezTo>
                    <a:pt x="1363" y="13574"/>
                    <a:pt x="1440" y="12869"/>
                    <a:pt x="1491" y="12162"/>
                  </a:cubicBezTo>
                  <a:cubicBezTo>
                    <a:pt x="1524" y="11701"/>
                    <a:pt x="1528" y="11239"/>
                    <a:pt x="1549" y="10779"/>
                  </a:cubicBezTo>
                  <a:cubicBezTo>
                    <a:pt x="1577" y="10171"/>
                    <a:pt x="1613" y="9564"/>
                    <a:pt x="1637" y="8956"/>
                  </a:cubicBezTo>
                  <a:cubicBezTo>
                    <a:pt x="1664" y="8291"/>
                    <a:pt x="1692" y="7624"/>
                    <a:pt x="1699" y="6958"/>
                  </a:cubicBezTo>
                  <a:cubicBezTo>
                    <a:pt x="1706" y="6321"/>
                    <a:pt x="1680" y="5683"/>
                    <a:pt x="1680" y="5047"/>
                  </a:cubicBezTo>
                  <a:cubicBezTo>
                    <a:pt x="1679" y="4644"/>
                    <a:pt x="1699" y="4242"/>
                    <a:pt x="1708" y="3839"/>
                  </a:cubicBezTo>
                  <a:cubicBezTo>
                    <a:pt x="1712" y="3700"/>
                    <a:pt x="1710" y="3561"/>
                    <a:pt x="1714" y="3422"/>
                  </a:cubicBezTo>
                  <a:cubicBezTo>
                    <a:pt x="1726" y="2880"/>
                    <a:pt x="1740" y="2338"/>
                    <a:pt x="1748" y="1795"/>
                  </a:cubicBezTo>
                  <a:cubicBezTo>
                    <a:pt x="1750" y="1678"/>
                    <a:pt x="1768" y="1556"/>
                    <a:pt x="1689" y="1445"/>
                  </a:cubicBezTo>
                  <a:cubicBezTo>
                    <a:pt x="1673" y="1691"/>
                    <a:pt x="1652" y="1938"/>
                    <a:pt x="1640" y="2184"/>
                  </a:cubicBezTo>
                  <a:cubicBezTo>
                    <a:pt x="1623" y="2546"/>
                    <a:pt x="1615" y="2908"/>
                    <a:pt x="1599" y="3269"/>
                  </a:cubicBezTo>
                  <a:cubicBezTo>
                    <a:pt x="1590" y="3473"/>
                    <a:pt x="1569" y="3676"/>
                    <a:pt x="1564" y="3881"/>
                  </a:cubicBezTo>
                  <a:cubicBezTo>
                    <a:pt x="1555" y="4246"/>
                    <a:pt x="1553" y="4610"/>
                    <a:pt x="1553" y="4976"/>
                  </a:cubicBezTo>
                  <a:cubicBezTo>
                    <a:pt x="1552" y="5324"/>
                    <a:pt x="1559" y="5673"/>
                    <a:pt x="1557" y="6021"/>
                  </a:cubicBezTo>
                  <a:cubicBezTo>
                    <a:pt x="1555" y="6356"/>
                    <a:pt x="1551" y="6690"/>
                    <a:pt x="1538" y="7024"/>
                  </a:cubicBezTo>
                  <a:cubicBezTo>
                    <a:pt x="1529" y="7271"/>
                    <a:pt x="1504" y="7516"/>
                    <a:pt x="1487" y="7762"/>
                  </a:cubicBezTo>
                  <a:cubicBezTo>
                    <a:pt x="1484" y="7791"/>
                    <a:pt x="1479" y="7821"/>
                    <a:pt x="1482" y="7849"/>
                  </a:cubicBezTo>
                  <a:cubicBezTo>
                    <a:pt x="1535" y="8377"/>
                    <a:pt x="1449" y="8898"/>
                    <a:pt x="1434" y="9422"/>
                  </a:cubicBezTo>
                  <a:cubicBezTo>
                    <a:pt x="1419" y="9947"/>
                    <a:pt x="1380" y="10471"/>
                    <a:pt x="1360" y="10994"/>
                  </a:cubicBezTo>
                  <a:cubicBezTo>
                    <a:pt x="1341" y="11474"/>
                    <a:pt x="1341" y="11954"/>
                    <a:pt x="1319" y="12432"/>
                  </a:cubicBezTo>
                  <a:cubicBezTo>
                    <a:pt x="1297" y="12884"/>
                    <a:pt x="1255" y="13335"/>
                    <a:pt x="1229" y="13787"/>
                  </a:cubicBezTo>
                  <a:cubicBezTo>
                    <a:pt x="1207" y="14158"/>
                    <a:pt x="1206" y="14531"/>
                    <a:pt x="1179" y="14901"/>
                  </a:cubicBezTo>
                  <a:cubicBezTo>
                    <a:pt x="1138" y="15452"/>
                    <a:pt x="1081" y="16002"/>
                    <a:pt x="1034" y="16553"/>
                  </a:cubicBezTo>
                  <a:cubicBezTo>
                    <a:pt x="1021" y="16712"/>
                    <a:pt x="1020" y="16870"/>
                    <a:pt x="1013" y="17029"/>
                  </a:cubicBezTo>
                  <a:cubicBezTo>
                    <a:pt x="990" y="17567"/>
                    <a:pt x="955" y="18106"/>
                    <a:pt x="947" y="18644"/>
                  </a:cubicBezTo>
                  <a:cubicBezTo>
                    <a:pt x="939" y="19095"/>
                    <a:pt x="965" y="19546"/>
                    <a:pt x="967" y="19996"/>
                  </a:cubicBezTo>
                  <a:cubicBezTo>
                    <a:pt x="969" y="20272"/>
                    <a:pt x="952" y="20547"/>
                    <a:pt x="946" y="20822"/>
                  </a:cubicBezTo>
                  <a:cubicBezTo>
                    <a:pt x="944" y="20917"/>
                    <a:pt x="947" y="21012"/>
                    <a:pt x="948" y="21107"/>
                  </a:cubicBezTo>
                  <a:cubicBezTo>
                    <a:pt x="950" y="21580"/>
                    <a:pt x="916" y="22057"/>
                    <a:pt x="965" y="22523"/>
                  </a:cubicBezTo>
                  <a:cubicBezTo>
                    <a:pt x="1016" y="23006"/>
                    <a:pt x="1000" y="23488"/>
                    <a:pt x="1038" y="23967"/>
                  </a:cubicBezTo>
                  <a:cubicBezTo>
                    <a:pt x="1054" y="24185"/>
                    <a:pt x="1105" y="24401"/>
                    <a:pt x="1094" y="24615"/>
                  </a:cubicBezTo>
                  <a:cubicBezTo>
                    <a:pt x="1079" y="24878"/>
                    <a:pt x="1118" y="25134"/>
                    <a:pt x="1116" y="25394"/>
                  </a:cubicBezTo>
                  <a:cubicBezTo>
                    <a:pt x="1113" y="25844"/>
                    <a:pt x="1111" y="26296"/>
                    <a:pt x="1154" y="26744"/>
                  </a:cubicBezTo>
                  <a:cubicBezTo>
                    <a:pt x="1192" y="27145"/>
                    <a:pt x="1176" y="27545"/>
                    <a:pt x="1194" y="27945"/>
                  </a:cubicBezTo>
                  <a:cubicBezTo>
                    <a:pt x="1207" y="28235"/>
                    <a:pt x="1242" y="28525"/>
                    <a:pt x="1256" y="28815"/>
                  </a:cubicBezTo>
                  <a:cubicBezTo>
                    <a:pt x="1269" y="29106"/>
                    <a:pt x="1262" y="29400"/>
                    <a:pt x="1276" y="29691"/>
                  </a:cubicBezTo>
                  <a:cubicBezTo>
                    <a:pt x="1301" y="30178"/>
                    <a:pt x="1336" y="30664"/>
                    <a:pt x="1363" y="31151"/>
                  </a:cubicBezTo>
                  <a:cubicBezTo>
                    <a:pt x="1374" y="31332"/>
                    <a:pt x="1364" y="31518"/>
                    <a:pt x="1387" y="31699"/>
                  </a:cubicBezTo>
                  <a:cubicBezTo>
                    <a:pt x="1459" y="32271"/>
                    <a:pt x="1429" y="32851"/>
                    <a:pt x="1485" y="33423"/>
                  </a:cubicBezTo>
                  <a:cubicBezTo>
                    <a:pt x="1521" y="33784"/>
                    <a:pt x="1558" y="34150"/>
                    <a:pt x="1592" y="34511"/>
                  </a:cubicBezTo>
                  <a:cubicBezTo>
                    <a:pt x="1596" y="34553"/>
                    <a:pt x="1587" y="34530"/>
                    <a:pt x="1583" y="34660"/>
                  </a:cubicBezTo>
                  <a:lnTo>
                    <a:pt x="890" y="34660"/>
                  </a:lnTo>
                  <a:cubicBezTo>
                    <a:pt x="832" y="34530"/>
                    <a:pt x="775" y="34377"/>
                    <a:pt x="720" y="34240"/>
                  </a:cubicBezTo>
                  <a:cubicBezTo>
                    <a:pt x="715" y="34228"/>
                    <a:pt x="718" y="34203"/>
                    <a:pt x="717" y="34189"/>
                  </a:cubicBezTo>
                  <a:cubicBezTo>
                    <a:pt x="710" y="33846"/>
                    <a:pt x="709" y="33502"/>
                    <a:pt x="693" y="33160"/>
                  </a:cubicBezTo>
                  <a:cubicBezTo>
                    <a:pt x="684" y="32956"/>
                    <a:pt x="647" y="32754"/>
                    <a:pt x="629" y="32551"/>
                  </a:cubicBezTo>
                  <a:cubicBezTo>
                    <a:pt x="599" y="32210"/>
                    <a:pt x="570" y="31866"/>
                    <a:pt x="546" y="31524"/>
                  </a:cubicBezTo>
                  <a:cubicBezTo>
                    <a:pt x="516" y="31108"/>
                    <a:pt x="485" y="30692"/>
                    <a:pt x="465" y="30275"/>
                  </a:cubicBezTo>
                  <a:cubicBezTo>
                    <a:pt x="432" y="29565"/>
                    <a:pt x="409" y="28855"/>
                    <a:pt x="377" y="28145"/>
                  </a:cubicBezTo>
                  <a:cubicBezTo>
                    <a:pt x="356" y="27670"/>
                    <a:pt x="323" y="27195"/>
                    <a:pt x="303" y="26720"/>
                  </a:cubicBezTo>
                  <a:cubicBezTo>
                    <a:pt x="273" y="25981"/>
                    <a:pt x="273" y="25239"/>
                    <a:pt x="219" y="24502"/>
                  </a:cubicBezTo>
                  <a:cubicBezTo>
                    <a:pt x="139" y="23440"/>
                    <a:pt x="193" y="22377"/>
                    <a:pt x="155" y="21315"/>
                  </a:cubicBezTo>
                  <a:cubicBezTo>
                    <a:pt x="138" y="20847"/>
                    <a:pt x="159" y="20377"/>
                    <a:pt x="141" y="19909"/>
                  </a:cubicBezTo>
                  <a:cubicBezTo>
                    <a:pt x="114" y="19213"/>
                    <a:pt x="63" y="18519"/>
                    <a:pt x="31" y="17824"/>
                  </a:cubicBezTo>
                  <a:cubicBezTo>
                    <a:pt x="14" y="17465"/>
                    <a:pt x="14" y="17106"/>
                    <a:pt x="14" y="16747"/>
                  </a:cubicBezTo>
                  <a:cubicBezTo>
                    <a:pt x="10" y="15625"/>
                    <a:pt x="0" y="14502"/>
                    <a:pt x="14" y="13381"/>
                  </a:cubicBezTo>
                  <a:cubicBezTo>
                    <a:pt x="20" y="12913"/>
                    <a:pt x="82" y="12446"/>
                    <a:pt x="113" y="11978"/>
                  </a:cubicBezTo>
                  <a:cubicBezTo>
                    <a:pt x="152" y="11394"/>
                    <a:pt x="187" y="10810"/>
                    <a:pt x="225" y="10225"/>
                  </a:cubicBezTo>
                  <a:cubicBezTo>
                    <a:pt x="260" y="9699"/>
                    <a:pt x="301" y="9174"/>
                    <a:pt x="333" y="8647"/>
                  </a:cubicBezTo>
                  <a:cubicBezTo>
                    <a:pt x="374" y="7975"/>
                    <a:pt x="400" y="7301"/>
                    <a:pt x="446" y="6629"/>
                  </a:cubicBezTo>
                  <a:cubicBezTo>
                    <a:pt x="496" y="5906"/>
                    <a:pt x="573" y="5185"/>
                    <a:pt x="615" y="4461"/>
                  </a:cubicBezTo>
                  <a:cubicBezTo>
                    <a:pt x="653" y="3811"/>
                    <a:pt x="660" y="3158"/>
                    <a:pt x="677" y="2507"/>
                  </a:cubicBezTo>
                  <a:cubicBezTo>
                    <a:pt x="687" y="2163"/>
                    <a:pt x="693" y="1819"/>
                    <a:pt x="696" y="1475"/>
                  </a:cubicBezTo>
                  <a:cubicBezTo>
                    <a:pt x="697" y="1337"/>
                    <a:pt x="692" y="1197"/>
                    <a:pt x="676" y="1060"/>
                  </a:cubicBezTo>
                  <a:cubicBezTo>
                    <a:pt x="656" y="891"/>
                    <a:pt x="740" y="752"/>
                    <a:pt x="777" y="599"/>
                  </a:cubicBezTo>
                  <a:cubicBezTo>
                    <a:pt x="797" y="519"/>
                    <a:pt x="876" y="476"/>
                    <a:pt x="957" y="499"/>
                  </a:cubicBezTo>
                  <a:cubicBezTo>
                    <a:pt x="1040" y="523"/>
                    <a:pt x="1066" y="601"/>
                    <a:pt x="1055" y="695"/>
                  </a:cubicBezTo>
                  <a:cubicBezTo>
                    <a:pt x="1040" y="824"/>
                    <a:pt x="1034" y="967"/>
                    <a:pt x="1038" y="1100"/>
                  </a:cubicBezTo>
                  <a:cubicBezTo>
                    <a:pt x="1177" y="778"/>
                    <a:pt x="1156" y="370"/>
                    <a:pt x="1267" y="112"/>
                  </a:cubicBezTo>
                  <a:lnTo>
                    <a:pt x="1716" y="112"/>
                  </a:lnTo>
                  <a:cubicBezTo>
                    <a:pt x="1726" y="112"/>
                    <a:pt x="1752" y="259"/>
                    <a:pt x="1743" y="334"/>
                  </a:cubicBezTo>
                  <a:cubicBezTo>
                    <a:pt x="1718" y="549"/>
                    <a:pt x="1728" y="727"/>
                    <a:pt x="1826" y="924"/>
                  </a:cubicBezTo>
                  <a:cubicBezTo>
                    <a:pt x="1862" y="997"/>
                    <a:pt x="1860" y="1095"/>
                    <a:pt x="1866" y="1182"/>
                  </a:cubicBezTo>
                  <a:cubicBezTo>
                    <a:pt x="1904" y="1714"/>
                    <a:pt x="1914" y="2246"/>
                    <a:pt x="1889" y="2780"/>
                  </a:cubicBezTo>
                  <a:cubicBezTo>
                    <a:pt x="1866" y="3284"/>
                    <a:pt x="1875" y="3790"/>
                    <a:pt x="1869" y="4296"/>
                  </a:cubicBezTo>
                  <a:cubicBezTo>
                    <a:pt x="1869" y="4305"/>
                    <a:pt x="1881" y="4316"/>
                    <a:pt x="1906" y="4355"/>
                  </a:cubicBezTo>
                  <a:cubicBezTo>
                    <a:pt x="1939" y="4116"/>
                    <a:pt x="1975" y="3903"/>
                    <a:pt x="2000" y="3688"/>
                  </a:cubicBezTo>
                  <a:cubicBezTo>
                    <a:pt x="2043" y="3295"/>
                    <a:pt x="2041" y="2891"/>
                    <a:pt x="2131" y="2512"/>
                  </a:cubicBezTo>
                  <a:cubicBezTo>
                    <a:pt x="2310" y="1755"/>
                    <a:pt x="2414" y="975"/>
                    <a:pt x="2695" y="248"/>
                  </a:cubicBezTo>
                  <a:cubicBezTo>
                    <a:pt x="2755" y="95"/>
                    <a:pt x="2826" y="5"/>
                    <a:pt x="2992" y="18"/>
                  </a:cubicBezTo>
                  <a:cubicBezTo>
                    <a:pt x="3118" y="28"/>
                    <a:pt x="3247" y="8"/>
                    <a:pt x="3398" y="0"/>
                  </a:cubicBezTo>
                  <a:cubicBezTo>
                    <a:pt x="3404" y="121"/>
                    <a:pt x="3413" y="227"/>
                    <a:pt x="3415" y="334"/>
                  </a:cubicBezTo>
                  <a:cubicBezTo>
                    <a:pt x="3424" y="838"/>
                    <a:pt x="3429" y="1342"/>
                    <a:pt x="3441" y="1847"/>
                  </a:cubicBezTo>
                  <a:cubicBezTo>
                    <a:pt x="3454" y="2359"/>
                    <a:pt x="3469" y="2870"/>
                    <a:pt x="3492" y="3381"/>
                  </a:cubicBezTo>
                  <a:cubicBezTo>
                    <a:pt x="3541" y="4408"/>
                    <a:pt x="3461" y="5431"/>
                    <a:pt x="3422" y="6455"/>
                  </a:cubicBezTo>
                  <a:cubicBezTo>
                    <a:pt x="3394" y="7210"/>
                    <a:pt x="3399" y="7964"/>
                    <a:pt x="3439" y="8718"/>
                  </a:cubicBezTo>
                  <a:cubicBezTo>
                    <a:pt x="3457" y="9054"/>
                    <a:pt x="3451" y="9391"/>
                    <a:pt x="3457" y="9728"/>
                  </a:cubicBezTo>
                  <a:cubicBezTo>
                    <a:pt x="3469" y="10277"/>
                    <a:pt x="3485" y="10825"/>
                    <a:pt x="3493" y="11373"/>
                  </a:cubicBezTo>
                  <a:cubicBezTo>
                    <a:pt x="3501" y="11804"/>
                    <a:pt x="3498" y="12235"/>
                    <a:pt x="3504" y="12665"/>
                  </a:cubicBezTo>
                  <a:cubicBezTo>
                    <a:pt x="3508" y="13116"/>
                    <a:pt x="3520" y="13567"/>
                    <a:pt x="3524" y="14019"/>
                  </a:cubicBezTo>
                  <a:cubicBezTo>
                    <a:pt x="3527" y="14290"/>
                    <a:pt x="3523" y="14559"/>
                    <a:pt x="3522" y="14829"/>
                  </a:cubicBezTo>
                  <a:cubicBezTo>
                    <a:pt x="3522" y="14916"/>
                    <a:pt x="3522" y="15003"/>
                    <a:pt x="3555" y="15099"/>
                  </a:cubicBezTo>
                  <a:cubicBezTo>
                    <a:pt x="3571" y="15055"/>
                    <a:pt x="3588" y="15011"/>
                    <a:pt x="3619" y="14928"/>
                  </a:cubicBezTo>
                  <a:cubicBezTo>
                    <a:pt x="3629" y="14997"/>
                    <a:pt x="3640" y="15029"/>
                    <a:pt x="3638" y="15060"/>
                  </a:cubicBezTo>
                  <a:cubicBezTo>
                    <a:pt x="3618" y="15367"/>
                    <a:pt x="3590" y="15674"/>
                    <a:pt x="3578" y="15980"/>
                  </a:cubicBezTo>
                  <a:cubicBezTo>
                    <a:pt x="3560" y="16456"/>
                    <a:pt x="3554" y="16933"/>
                    <a:pt x="3544" y="17408"/>
                  </a:cubicBezTo>
                  <a:cubicBezTo>
                    <a:pt x="3526" y="18265"/>
                    <a:pt x="3504" y="19121"/>
                    <a:pt x="3495" y="19979"/>
                  </a:cubicBezTo>
                  <a:cubicBezTo>
                    <a:pt x="3487" y="20733"/>
                    <a:pt x="3488" y="21488"/>
                    <a:pt x="3493" y="22244"/>
                  </a:cubicBezTo>
                  <a:cubicBezTo>
                    <a:pt x="3499" y="23057"/>
                    <a:pt x="3516" y="23870"/>
                    <a:pt x="3528" y="24683"/>
                  </a:cubicBezTo>
                  <a:cubicBezTo>
                    <a:pt x="3540" y="25342"/>
                    <a:pt x="3547" y="26000"/>
                    <a:pt x="3565" y="26659"/>
                  </a:cubicBezTo>
                  <a:cubicBezTo>
                    <a:pt x="3576" y="27068"/>
                    <a:pt x="3619" y="27476"/>
                    <a:pt x="3619" y="27886"/>
                  </a:cubicBezTo>
                  <a:cubicBezTo>
                    <a:pt x="3621" y="28303"/>
                    <a:pt x="3645" y="28717"/>
                    <a:pt x="3686" y="29132"/>
                  </a:cubicBezTo>
                  <a:cubicBezTo>
                    <a:pt x="3697" y="29235"/>
                    <a:pt x="3683" y="29338"/>
                    <a:pt x="3690" y="29440"/>
                  </a:cubicBezTo>
                  <a:cubicBezTo>
                    <a:pt x="3738" y="30191"/>
                    <a:pt x="3789" y="30943"/>
                    <a:pt x="3841" y="31693"/>
                  </a:cubicBezTo>
                  <a:cubicBezTo>
                    <a:pt x="3866" y="32066"/>
                    <a:pt x="3887" y="32438"/>
                    <a:pt x="3927" y="32809"/>
                  </a:cubicBezTo>
                  <a:cubicBezTo>
                    <a:pt x="3960" y="33115"/>
                    <a:pt x="3971" y="33421"/>
                    <a:pt x="3980" y="33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7"/>
            <p:cNvSpPr/>
            <p:nvPr/>
          </p:nvSpPr>
          <p:spPr>
            <a:xfrm>
              <a:off x="5934047" y="1144600"/>
              <a:ext cx="3226" cy="31504"/>
            </a:xfrm>
            <a:custGeom>
              <a:avLst/>
              <a:gdLst/>
              <a:ahLst/>
              <a:cxnLst/>
              <a:rect l="l" t="t" r="r" b="b"/>
              <a:pathLst>
                <a:path w="107" h="1045" extrusionOk="0">
                  <a:moveTo>
                    <a:pt x="106" y="1"/>
                  </a:moveTo>
                  <a:cubicBezTo>
                    <a:pt x="29" y="194"/>
                    <a:pt x="1" y="911"/>
                    <a:pt x="54" y="1044"/>
                  </a:cubicBezTo>
                  <a:cubicBezTo>
                    <a:pt x="72" y="675"/>
                    <a:pt x="89" y="337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7"/>
            <p:cNvSpPr/>
            <p:nvPr/>
          </p:nvSpPr>
          <p:spPr>
            <a:xfrm>
              <a:off x="5944629" y="1715264"/>
              <a:ext cx="2774" cy="7868"/>
            </a:xfrm>
            <a:custGeom>
              <a:avLst/>
              <a:gdLst/>
              <a:ahLst/>
              <a:cxnLst/>
              <a:rect l="l" t="t" r="r" b="b"/>
              <a:pathLst>
                <a:path w="92" h="261" extrusionOk="0">
                  <a:moveTo>
                    <a:pt x="91" y="242"/>
                  </a:moveTo>
                  <a:cubicBezTo>
                    <a:pt x="71" y="161"/>
                    <a:pt x="51" y="81"/>
                    <a:pt x="31" y="0"/>
                  </a:cubicBezTo>
                  <a:cubicBezTo>
                    <a:pt x="21" y="2"/>
                    <a:pt x="11" y="5"/>
                    <a:pt x="0" y="7"/>
                  </a:cubicBezTo>
                  <a:cubicBezTo>
                    <a:pt x="14" y="91"/>
                    <a:pt x="28" y="176"/>
                    <a:pt x="41" y="260"/>
                  </a:cubicBezTo>
                  <a:cubicBezTo>
                    <a:pt x="57" y="254"/>
                    <a:pt x="74" y="248"/>
                    <a:pt x="91" y="2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7"/>
            <p:cNvSpPr/>
            <p:nvPr/>
          </p:nvSpPr>
          <p:spPr>
            <a:xfrm>
              <a:off x="5933926" y="1192233"/>
              <a:ext cx="1447" cy="4522"/>
            </a:xfrm>
            <a:custGeom>
              <a:avLst/>
              <a:gdLst/>
              <a:ahLst/>
              <a:cxnLst/>
              <a:rect l="l" t="t" r="r" b="b"/>
              <a:pathLst>
                <a:path w="48" h="150" extrusionOk="0">
                  <a:moveTo>
                    <a:pt x="47" y="6"/>
                  </a:moveTo>
                  <a:cubicBezTo>
                    <a:pt x="35" y="4"/>
                    <a:pt x="23" y="2"/>
                    <a:pt x="11" y="0"/>
                  </a:cubicBezTo>
                  <a:cubicBezTo>
                    <a:pt x="8" y="26"/>
                    <a:pt x="1" y="53"/>
                    <a:pt x="5" y="78"/>
                  </a:cubicBezTo>
                  <a:cubicBezTo>
                    <a:pt x="8" y="99"/>
                    <a:pt x="26" y="116"/>
                    <a:pt x="47" y="1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7"/>
            <p:cNvSpPr/>
            <p:nvPr/>
          </p:nvSpPr>
          <p:spPr>
            <a:xfrm>
              <a:off x="5936851" y="1097720"/>
              <a:ext cx="1296" cy="5276"/>
            </a:xfrm>
            <a:custGeom>
              <a:avLst/>
              <a:gdLst/>
              <a:ahLst/>
              <a:cxnLst/>
              <a:rect l="l" t="t" r="r" b="b"/>
              <a:pathLst>
                <a:path w="43" h="175" extrusionOk="0">
                  <a:moveTo>
                    <a:pt x="43" y="1"/>
                  </a:moveTo>
                  <a:cubicBezTo>
                    <a:pt x="29" y="1"/>
                    <a:pt x="14" y="1"/>
                    <a:pt x="0" y="2"/>
                  </a:cubicBezTo>
                  <a:lnTo>
                    <a:pt x="0" y="174"/>
                  </a:lnTo>
                  <a:cubicBezTo>
                    <a:pt x="10" y="174"/>
                    <a:pt x="19" y="175"/>
                    <a:pt x="29" y="175"/>
                  </a:cubicBezTo>
                  <a:cubicBezTo>
                    <a:pt x="33" y="117"/>
                    <a:pt x="38" y="58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7"/>
            <p:cNvSpPr/>
            <p:nvPr/>
          </p:nvSpPr>
          <p:spPr>
            <a:xfrm>
              <a:off x="5936127" y="1120602"/>
              <a:ext cx="603" cy="4402"/>
            </a:xfrm>
            <a:custGeom>
              <a:avLst/>
              <a:gdLst/>
              <a:ahLst/>
              <a:cxnLst/>
              <a:rect l="l" t="t" r="r" b="b"/>
              <a:pathLst>
                <a:path w="20" h="146" extrusionOk="0">
                  <a:moveTo>
                    <a:pt x="19" y="1"/>
                  </a:moveTo>
                  <a:cubicBezTo>
                    <a:pt x="14" y="1"/>
                    <a:pt x="7" y="1"/>
                    <a:pt x="1" y="1"/>
                  </a:cubicBezTo>
                  <a:lnTo>
                    <a:pt x="1" y="145"/>
                  </a:lnTo>
                  <a:cubicBezTo>
                    <a:pt x="7" y="143"/>
                    <a:pt x="14" y="142"/>
                    <a:pt x="1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7"/>
            <p:cNvSpPr/>
            <p:nvPr/>
          </p:nvSpPr>
          <p:spPr>
            <a:xfrm>
              <a:off x="5912582" y="1801878"/>
              <a:ext cx="3316" cy="2352"/>
            </a:xfrm>
            <a:custGeom>
              <a:avLst/>
              <a:gdLst/>
              <a:ahLst/>
              <a:cxnLst/>
              <a:rect l="l" t="t" r="r" b="b"/>
              <a:pathLst>
                <a:path w="110" h="78" extrusionOk="0">
                  <a:moveTo>
                    <a:pt x="1" y="45"/>
                  </a:moveTo>
                  <a:cubicBezTo>
                    <a:pt x="4" y="55"/>
                    <a:pt x="8" y="66"/>
                    <a:pt x="12" y="78"/>
                  </a:cubicBezTo>
                  <a:cubicBezTo>
                    <a:pt x="45" y="67"/>
                    <a:pt x="77" y="58"/>
                    <a:pt x="109" y="48"/>
                  </a:cubicBezTo>
                  <a:cubicBezTo>
                    <a:pt x="102" y="31"/>
                    <a:pt x="90" y="0"/>
                    <a:pt x="88" y="0"/>
                  </a:cubicBezTo>
                  <a:cubicBezTo>
                    <a:pt x="57" y="12"/>
                    <a:pt x="29" y="29"/>
                    <a:pt x="1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7" name="Google Shape;2337;p17"/>
          <p:cNvGrpSpPr/>
          <p:nvPr/>
        </p:nvGrpSpPr>
        <p:grpSpPr>
          <a:xfrm>
            <a:off x="408888" y="-236739"/>
            <a:ext cx="162224" cy="1027427"/>
            <a:chOff x="6254938" y="794736"/>
            <a:chExt cx="162224" cy="1027427"/>
          </a:xfrm>
        </p:grpSpPr>
        <p:sp>
          <p:nvSpPr>
            <p:cNvPr id="2338" name="Google Shape;2338;p17"/>
            <p:cNvSpPr/>
            <p:nvPr/>
          </p:nvSpPr>
          <p:spPr>
            <a:xfrm>
              <a:off x="6254938" y="794736"/>
              <a:ext cx="121374" cy="1023749"/>
            </a:xfrm>
            <a:custGeom>
              <a:avLst/>
              <a:gdLst/>
              <a:ahLst/>
              <a:cxnLst/>
              <a:rect l="l" t="t" r="r" b="b"/>
              <a:pathLst>
                <a:path w="4026" h="33958" extrusionOk="0">
                  <a:moveTo>
                    <a:pt x="3453" y="5174"/>
                  </a:moveTo>
                  <a:cubicBezTo>
                    <a:pt x="3596" y="5174"/>
                    <a:pt x="3596" y="5174"/>
                    <a:pt x="3596" y="5174"/>
                  </a:cubicBezTo>
                  <a:lnTo>
                    <a:pt x="3596" y="4869"/>
                  </a:lnTo>
                  <a:cubicBezTo>
                    <a:pt x="3596" y="4868"/>
                    <a:pt x="3596" y="4868"/>
                    <a:pt x="3453" y="4868"/>
                  </a:cubicBezTo>
                  <a:close/>
                  <a:moveTo>
                    <a:pt x="2985" y="28596"/>
                  </a:moveTo>
                  <a:cubicBezTo>
                    <a:pt x="2979" y="28723"/>
                    <a:pt x="2972" y="28850"/>
                    <a:pt x="2966" y="28976"/>
                  </a:cubicBezTo>
                  <a:cubicBezTo>
                    <a:pt x="2976" y="28977"/>
                    <a:pt x="2986" y="28978"/>
                    <a:pt x="2996" y="28979"/>
                  </a:cubicBezTo>
                  <a:cubicBezTo>
                    <a:pt x="3011" y="28857"/>
                    <a:pt x="3026" y="28736"/>
                    <a:pt x="3041" y="28615"/>
                  </a:cubicBezTo>
                  <a:cubicBezTo>
                    <a:pt x="3022" y="28609"/>
                    <a:pt x="3003" y="28603"/>
                    <a:pt x="2985" y="28596"/>
                  </a:cubicBezTo>
                  <a:close/>
                  <a:moveTo>
                    <a:pt x="1818" y="26094"/>
                  </a:moveTo>
                  <a:cubicBezTo>
                    <a:pt x="1814" y="26094"/>
                    <a:pt x="1811" y="26094"/>
                    <a:pt x="1808" y="26094"/>
                  </a:cubicBezTo>
                  <a:lnTo>
                    <a:pt x="1808" y="26220"/>
                  </a:lnTo>
                  <a:cubicBezTo>
                    <a:pt x="1811" y="26222"/>
                    <a:pt x="1814" y="26223"/>
                    <a:pt x="1818" y="26225"/>
                  </a:cubicBezTo>
                  <a:close/>
                  <a:moveTo>
                    <a:pt x="3499" y="21037"/>
                  </a:moveTo>
                  <a:cubicBezTo>
                    <a:pt x="3482" y="21345"/>
                    <a:pt x="3421" y="21650"/>
                    <a:pt x="3396" y="21956"/>
                  </a:cubicBezTo>
                  <a:cubicBezTo>
                    <a:pt x="3365" y="22331"/>
                    <a:pt x="3351" y="22706"/>
                    <a:pt x="3326" y="23080"/>
                  </a:cubicBezTo>
                  <a:cubicBezTo>
                    <a:pt x="3301" y="23441"/>
                    <a:pt x="3270" y="23802"/>
                    <a:pt x="3244" y="24163"/>
                  </a:cubicBezTo>
                  <a:cubicBezTo>
                    <a:pt x="3230" y="24343"/>
                    <a:pt x="3224" y="24524"/>
                    <a:pt x="3213" y="24704"/>
                  </a:cubicBezTo>
                  <a:cubicBezTo>
                    <a:pt x="3184" y="25178"/>
                    <a:pt x="3149" y="25652"/>
                    <a:pt x="3126" y="26125"/>
                  </a:cubicBezTo>
                  <a:cubicBezTo>
                    <a:pt x="3090" y="26891"/>
                    <a:pt x="2976" y="27655"/>
                    <a:pt x="3036" y="28424"/>
                  </a:cubicBezTo>
                  <a:cubicBezTo>
                    <a:pt x="3081" y="28004"/>
                    <a:pt x="3126" y="27585"/>
                    <a:pt x="3172" y="27165"/>
                  </a:cubicBezTo>
                  <a:cubicBezTo>
                    <a:pt x="3181" y="27167"/>
                    <a:pt x="3191" y="27167"/>
                    <a:pt x="3200" y="27168"/>
                  </a:cubicBezTo>
                  <a:cubicBezTo>
                    <a:pt x="3200" y="27466"/>
                    <a:pt x="3243" y="27769"/>
                    <a:pt x="3191" y="28058"/>
                  </a:cubicBezTo>
                  <a:cubicBezTo>
                    <a:pt x="3114" y="28485"/>
                    <a:pt x="3136" y="28910"/>
                    <a:pt x="3123" y="29336"/>
                  </a:cubicBezTo>
                  <a:cubicBezTo>
                    <a:pt x="3111" y="29757"/>
                    <a:pt x="3133" y="30176"/>
                    <a:pt x="3073" y="30598"/>
                  </a:cubicBezTo>
                  <a:cubicBezTo>
                    <a:pt x="3020" y="30983"/>
                    <a:pt x="3051" y="31379"/>
                    <a:pt x="3046" y="31770"/>
                  </a:cubicBezTo>
                  <a:cubicBezTo>
                    <a:pt x="3041" y="32077"/>
                    <a:pt x="3034" y="32385"/>
                    <a:pt x="3038" y="32692"/>
                  </a:cubicBezTo>
                  <a:cubicBezTo>
                    <a:pt x="3040" y="32833"/>
                    <a:pt x="3074" y="32974"/>
                    <a:pt x="3084" y="33116"/>
                  </a:cubicBezTo>
                  <a:cubicBezTo>
                    <a:pt x="3100" y="33347"/>
                    <a:pt x="3108" y="33578"/>
                    <a:pt x="3121" y="33838"/>
                  </a:cubicBezTo>
                  <a:cubicBezTo>
                    <a:pt x="2646" y="33870"/>
                    <a:pt x="2206" y="33901"/>
                    <a:pt x="1794" y="33929"/>
                  </a:cubicBezTo>
                  <a:cubicBezTo>
                    <a:pt x="1497" y="33331"/>
                    <a:pt x="1550" y="32719"/>
                    <a:pt x="1543" y="32113"/>
                  </a:cubicBezTo>
                  <a:cubicBezTo>
                    <a:pt x="1533" y="31445"/>
                    <a:pt x="1525" y="30775"/>
                    <a:pt x="1523" y="30106"/>
                  </a:cubicBezTo>
                  <a:cubicBezTo>
                    <a:pt x="1523" y="29942"/>
                    <a:pt x="1565" y="29780"/>
                    <a:pt x="1565" y="29616"/>
                  </a:cubicBezTo>
                  <a:cubicBezTo>
                    <a:pt x="1566" y="29286"/>
                    <a:pt x="1551" y="28957"/>
                    <a:pt x="1541" y="28627"/>
                  </a:cubicBezTo>
                  <a:cubicBezTo>
                    <a:pt x="1531" y="28305"/>
                    <a:pt x="1538" y="27981"/>
                    <a:pt x="1502" y="27661"/>
                  </a:cubicBezTo>
                  <a:cubicBezTo>
                    <a:pt x="1432" y="27045"/>
                    <a:pt x="1452" y="26427"/>
                    <a:pt x="1460" y="25809"/>
                  </a:cubicBezTo>
                  <a:cubicBezTo>
                    <a:pt x="1462" y="25592"/>
                    <a:pt x="1503" y="25375"/>
                    <a:pt x="1507" y="25157"/>
                  </a:cubicBezTo>
                  <a:cubicBezTo>
                    <a:pt x="1520" y="24495"/>
                    <a:pt x="1505" y="23832"/>
                    <a:pt x="1536" y="23170"/>
                  </a:cubicBezTo>
                  <a:cubicBezTo>
                    <a:pt x="1559" y="22712"/>
                    <a:pt x="1589" y="22256"/>
                    <a:pt x="1589" y="21796"/>
                  </a:cubicBezTo>
                  <a:cubicBezTo>
                    <a:pt x="1589" y="21241"/>
                    <a:pt x="1601" y="20686"/>
                    <a:pt x="1635" y="20130"/>
                  </a:cubicBezTo>
                  <a:cubicBezTo>
                    <a:pt x="1674" y="19485"/>
                    <a:pt x="1624" y="18836"/>
                    <a:pt x="1613" y="18189"/>
                  </a:cubicBezTo>
                  <a:cubicBezTo>
                    <a:pt x="1605" y="17798"/>
                    <a:pt x="1630" y="17402"/>
                    <a:pt x="1580" y="17015"/>
                  </a:cubicBezTo>
                  <a:cubicBezTo>
                    <a:pt x="1499" y="16392"/>
                    <a:pt x="1522" y="15769"/>
                    <a:pt x="1516" y="15145"/>
                  </a:cubicBezTo>
                  <a:cubicBezTo>
                    <a:pt x="1510" y="14317"/>
                    <a:pt x="1510" y="13488"/>
                    <a:pt x="1507" y="12660"/>
                  </a:cubicBezTo>
                  <a:cubicBezTo>
                    <a:pt x="1506" y="12631"/>
                    <a:pt x="1502" y="12603"/>
                    <a:pt x="1462" y="12575"/>
                  </a:cubicBezTo>
                  <a:cubicBezTo>
                    <a:pt x="1457" y="12765"/>
                    <a:pt x="1446" y="12955"/>
                    <a:pt x="1445" y="13145"/>
                  </a:cubicBezTo>
                  <a:cubicBezTo>
                    <a:pt x="1442" y="14252"/>
                    <a:pt x="1441" y="15359"/>
                    <a:pt x="1438" y="16466"/>
                  </a:cubicBezTo>
                  <a:cubicBezTo>
                    <a:pt x="1437" y="16661"/>
                    <a:pt x="1420" y="16857"/>
                    <a:pt x="1427" y="17052"/>
                  </a:cubicBezTo>
                  <a:cubicBezTo>
                    <a:pt x="1442" y="17495"/>
                    <a:pt x="1474" y="17937"/>
                    <a:pt x="1484" y="18379"/>
                  </a:cubicBezTo>
                  <a:cubicBezTo>
                    <a:pt x="1494" y="18785"/>
                    <a:pt x="1491" y="19189"/>
                    <a:pt x="1480" y="19594"/>
                  </a:cubicBezTo>
                  <a:cubicBezTo>
                    <a:pt x="1471" y="19878"/>
                    <a:pt x="1435" y="20162"/>
                    <a:pt x="1421" y="20446"/>
                  </a:cubicBezTo>
                  <a:cubicBezTo>
                    <a:pt x="1394" y="20965"/>
                    <a:pt x="1378" y="21484"/>
                    <a:pt x="1353" y="22002"/>
                  </a:cubicBezTo>
                  <a:cubicBezTo>
                    <a:pt x="1328" y="22528"/>
                    <a:pt x="1292" y="23055"/>
                    <a:pt x="1271" y="23580"/>
                  </a:cubicBezTo>
                  <a:cubicBezTo>
                    <a:pt x="1245" y="24198"/>
                    <a:pt x="1235" y="24815"/>
                    <a:pt x="1208" y="25431"/>
                  </a:cubicBezTo>
                  <a:cubicBezTo>
                    <a:pt x="1196" y="25724"/>
                    <a:pt x="1157" y="26016"/>
                    <a:pt x="1139" y="26309"/>
                  </a:cubicBezTo>
                  <a:cubicBezTo>
                    <a:pt x="1111" y="26775"/>
                    <a:pt x="1097" y="27242"/>
                    <a:pt x="1064" y="27707"/>
                  </a:cubicBezTo>
                  <a:cubicBezTo>
                    <a:pt x="1031" y="28163"/>
                    <a:pt x="1146" y="28606"/>
                    <a:pt x="1203" y="29054"/>
                  </a:cubicBezTo>
                  <a:cubicBezTo>
                    <a:pt x="1275" y="29606"/>
                    <a:pt x="1324" y="30164"/>
                    <a:pt x="1371" y="30719"/>
                  </a:cubicBezTo>
                  <a:cubicBezTo>
                    <a:pt x="1408" y="31146"/>
                    <a:pt x="1440" y="31579"/>
                    <a:pt x="1447" y="32008"/>
                  </a:cubicBezTo>
                  <a:cubicBezTo>
                    <a:pt x="1458" y="32610"/>
                    <a:pt x="1444" y="33222"/>
                    <a:pt x="1439" y="33824"/>
                  </a:cubicBezTo>
                  <a:cubicBezTo>
                    <a:pt x="1439" y="33853"/>
                    <a:pt x="1430" y="33825"/>
                    <a:pt x="1420" y="33957"/>
                  </a:cubicBezTo>
                  <a:lnTo>
                    <a:pt x="102" y="33957"/>
                  </a:lnTo>
                  <a:cubicBezTo>
                    <a:pt x="92" y="33693"/>
                    <a:pt x="81" y="33452"/>
                    <a:pt x="72" y="33205"/>
                  </a:cubicBezTo>
                  <a:cubicBezTo>
                    <a:pt x="48" y="32596"/>
                    <a:pt x="25" y="31970"/>
                    <a:pt x="3" y="31361"/>
                  </a:cubicBezTo>
                  <a:cubicBezTo>
                    <a:pt x="0" y="31272"/>
                    <a:pt x="10" y="31181"/>
                    <a:pt x="20" y="31091"/>
                  </a:cubicBezTo>
                  <a:cubicBezTo>
                    <a:pt x="52" y="30785"/>
                    <a:pt x="86" y="30478"/>
                    <a:pt x="119" y="30172"/>
                  </a:cubicBezTo>
                  <a:cubicBezTo>
                    <a:pt x="122" y="30142"/>
                    <a:pt x="116" y="30110"/>
                    <a:pt x="128" y="30083"/>
                  </a:cubicBezTo>
                  <a:cubicBezTo>
                    <a:pt x="258" y="29768"/>
                    <a:pt x="215" y="29429"/>
                    <a:pt x="284" y="29106"/>
                  </a:cubicBezTo>
                  <a:cubicBezTo>
                    <a:pt x="314" y="28959"/>
                    <a:pt x="317" y="28807"/>
                    <a:pt x="330" y="28657"/>
                  </a:cubicBezTo>
                  <a:cubicBezTo>
                    <a:pt x="335" y="28605"/>
                    <a:pt x="330" y="28551"/>
                    <a:pt x="336" y="28499"/>
                  </a:cubicBezTo>
                  <a:cubicBezTo>
                    <a:pt x="397" y="27999"/>
                    <a:pt x="467" y="27500"/>
                    <a:pt x="518" y="26999"/>
                  </a:cubicBezTo>
                  <a:cubicBezTo>
                    <a:pt x="546" y="26728"/>
                    <a:pt x="546" y="26457"/>
                    <a:pt x="548" y="26186"/>
                  </a:cubicBezTo>
                  <a:cubicBezTo>
                    <a:pt x="550" y="25787"/>
                    <a:pt x="542" y="25388"/>
                    <a:pt x="543" y="24989"/>
                  </a:cubicBezTo>
                  <a:cubicBezTo>
                    <a:pt x="543" y="24846"/>
                    <a:pt x="566" y="24702"/>
                    <a:pt x="561" y="24560"/>
                  </a:cubicBezTo>
                  <a:cubicBezTo>
                    <a:pt x="544" y="24154"/>
                    <a:pt x="508" y="23750"/>
                    <a:pt x="495" y="23344"/>
                  </a:cubicBezTo>
                  <a:cubicBezTo>
                    <a:pt x="479" y="22840"/>
                    <a:pt x="495" y="22337"/>
                    <a:pt x="546" y="21835"/>
                  </a:cubicBezTo>
                  <a:cubicBezTo>
                    <a:pt x="584" y="21469"/>
                    <a:pt x="571" y="21099"/>
                    <a:pt x="584" y="20731"/>
                  </a:cubicBezTo>
                  <a:cubicBezTo>
                    <a:pt x="606" y="20108"/>
                    <a:pt x="610" y="19483"/>
                    <a:pt x="661" y="18862"/>
                  </a:cubicBezTo>
                  <a:cubicBezTo>
                    <a:pt x="725" y="18073"/>
                    <a:pt x="695" y="17282"/>
                    <a:pt x="750" y="16493"/>
                  </a:cubicBezTo>
                  <a:cubicBezTo>
                    <a:pt x="842" y="15171"/>
                    <a:pt x="800" y="13848"/>
                    <a:pt x="805" y="12526"/>
                  </a:cubicBezTo>
                  <a:cubicBezTo>
                    <a:pt x="808" y="11570"/>
                    <a:pt x="811" y="10615"/>
                    <a:pt x="809" y="9660"/>
                  </a:cubicBezTo>
                  <a:cubicBezTo>
                    <a:pt x="809" y="9261"/>
                    <a:pt x="809" y="8863"/>
                    <a:pt x="788" y="8466"/>
                  </a:cubicBezTo>
                  <a:cubicBezTo>
                    <a:pt x="771" y="8144"/>
                    <a:pt x="700" y="7822"/>
                    <a:pt x="693" y="7501"/>
                  </a:cubicBezTo>
                  <a:cubicBezTo>
                    <a:pt x="678" y="6838"/>
                    <a:pt x="690" y="6176"/>
                    <a:pt x="689" y="5513"/>
                  </a:cubicBezTo>
                  <a:cubicBezTo>
                    <a:pt x="689" y="4655"/>
                    <a:pt x="685" y="3796"/>
                    <a:pt x="686" y="2939"/>
                  </a:cubicBezTo>
                  <a:cubicBezTo>
                    <a:pt x="687" y="2074"/>
                    <a:pt x="702" y="1209"/>
                    <a:pt x="826" y="349"/>
                  </a:cubicBezTo>
                  <a:cubicBezTo>
                    <a:pt x="842" y="239"/>
                    <a:pt x="867" y="129"/>
                    <a:pt x="892" y="1"/>
                  </a:cubicBezTo>
                  <a:cubicBezTo>
                    <a:pt x="1013" y="8"/>
                    <a:pt x="1123" y="15"/>
                    <a:pt x="1245" y="22"/>
                  </a:cubicBezTo>
                  <a:cubicBezTo>
                    <a:pt x="1245" y="146"/>
                    <a:pt x="1249" y="257"/>
                    <a:pt x="1245" y="367"/>
                  </a:cubicBezTo>
                  <a:cubicBezTo>
                    <a:pt x="1229" y="901"/>
                    <a:pt x="1204" y="1435"/>
                    <a:pt x="1195" y="1969"/>
                  </a:cubicBezTo>
                  <a:cubicBezTo>
                    <a:pt x="1186" y="2471"/>
                    <a:pt x="1184" y="2974"/>
                    <a:pt x="1195" y="3477"/>
                  </a:cubicBezTo>
                  <a:cubicBezTo>
                    <a:pt x="1203" y="3882"/>
                    <a:pt x="1237" y="4287"/>
                    <a:pt x="1260" y="4692"/>
                  </a:cubicBezTo>
                  <a:cubicBezTo>
                    <a:pt x="1279" y="5007"/>
                    <a:pt x="1307" y="5322"/>
                    <a:pt x="1317" y="5637"/>
                  </a:cubicBezTo>
                  <a:cubicBezTo>
                    <a:pt x="1335" y="6163"/>
                    <a:pt x="1333" y="6691"/>
                    <a:pt x="1355" y="7217"/>
                  </a:cubicBezTo>
                  <a:cubicBezTo>
                    <a:pt x="1372" y="7652"/>
                    <a:pt x="1420" y="8087"/>
                    <a:pt x="1439" y="8522"/>
                  </a:cubicBezTo>
                  <a:cubicBezTo>
                    <a:pt x="1468" y="9176"/>
                    <a:pt x="1491" y="9831"/>
                    <a:pt x="1503" y="10486"/>
                  </a:cubicBezTo>
                  <a:cubicBezTo>
                    <a:pt x="1513" y="11057"/>
                    <a:pt x="1505" y="11629"/>
                    <a:pt x="1548" y="12203"/>
                  </a:cubicBezTo>
                  <a:cubicBezTo>
                    <a:pt x="1563" y="11940"/>
                    <a:pt x="1582" y="11678"/>
                    <a:pt x="1592" y="11415"/>
                  </a:cubicBezTo>
                  <a:cubicBezTo>
                    <a:pt x="1612" y="10935"/>
                    <a:pt x="1633" y="10453"/>
                    <a:pt x="1644" y="9973"/>
                  </a:cubicBezTo>
                  <a:cubicBezTo>
                    <a:pt x="1655" y="9536"/>
                    <a:pt x="1682" y="9098"/>
                    <a:pt x="1653" y="8662"/>
                  </a:cubicBezTo>
                  <a:cubicBezTo>
                    <a:pt x="1591" y="7744"/>
                    <a:pt x="1610" y="6825"/>
                    <a:pt x="1587" y="5907"/>
                  </a:cubicBezTo>
                  <a:cubicBezTo>
                    <a:pt x="1577" y="5494"/>
                    <a:pt x="1517" y="5083"/>
                    <a:pt x="1503" y="4670"/>
                  </a:cubicBezTo>
                  <a:cubicBezTo>
                    <a:pt x="1484" y="4137"/>
                    <a:pt x="1484" y="3602"/>
                    <a:pt x="1484" y="3068"/>
                  </a:cubicBezTo>
                  <a:cubicBezTo>
                    <a:pt x="1484" y="2722"/>
                    <a:pt x="1494" y="2376"/>
                    <a:pt x="1511" y="2030"/>
                  </a:cubicBezTo>
                  <a:cubicBezTo>
                    <a:pt x="1518" y="1890"/>
                    <a:pt x="1559" y="1750"/>
                    <a:pt x="1581" y="1610"/>
                  </a:cubicBezTo>
                  <a:cubicBezTo>
                    <a:pt x="1593" y="1528"/>
                    <a:pt x="1608" y="1445"/>
                    <a:pt x="1606" y="1364"/>
                  </a:cubicBezTo>
                  <a:cubicBezTo>
                    <a:pt x="1597" y="1047"/>
                    <a:pt x="1577" y="732"/>
                    <a:pt x="1569" y="416"/>
                  </a:cubicBezTo>
                  <a:cubicBezTo>
                    <a:pt x="1566" y="314"/>
                    <a:pt x="1591" y="212"/>
                    <a:pt x="1603" y="104"/>
                  </a:cubicBezTo>
                  <a:cubicBezTo>
                    <a:pt x="1972" y="60"/>
                    <a:pt x="2308" y="126"/>
                    <a:pt x="2646" y="137"/>
                  </a:cubicBezTo>
                  <a:cubicBezTo>
                    <a:pt x="2982" y="148"/>
                    <a:pt x="3317" y="144"/>
                    <a:pt x="3666" y="145"/>
                  </a:cubicBezTo>
                  <a:cubicBezTo>
                    <a:pt x="3666" y="391"/>
                    <a:pt x="3667" y="607"/>
                    <a:pt x="3664" y="821"/>
                  </a:cubicBezTo>
                  <a:cubicBezTo>
                    <a:pt x="3663" y="888"/>
                    <a:pt x="3643" y="956"/>
                    <a:pt x="3644" y="1022"/>
                  </a:cubicBezTo>
                  <a:cubicBezTo>
                    <a:pt x="3653" y="1503"/>
                    <a:pt x="3660" y="1984"/>
                    <a:pt x="3674" y="2464"/>
                  </a:cubicBezTo>
                  <a:cubicBezTo>
                    <a:pt x="3687" y="2923"/>
                    <a:pt x="3704" y="3380"/>
                    <a:pt x="3718" y="3839"/>
                  </a:cubicBezTo>
                  <a:cubicBezTo>
                    <a:pt x="3731" y="4253"/>
                    <a:pt x="3732" y="4666"/>
                    <a:pt x="3746" y="5080"/>
                  </a:cubicBezTo>
                  <a:cubicBezTo>
                    <a:pt x="3774" y="5876"/>
                    <a:pt x="3792" y="6672"/>
                    <a:pt x="3823" y="7468"/>
                  </a:cubicBezTo>
                  <a:cubicBezTo>
                    <a:pt x="3826" y="7538"/>
                    <a:pt x="3883" y="7623"/>
                    <a:pt x="3883" y="7656"/>
                  </a:cubicBezTo>
                  <a:lnTo>
                    <a:pt x="3883" y="7657"/>
                  </a:lnTo>
                  <a:cubicBezTo>
                    <a:pt x="3883" y="7658"/>
                    <a:pt x="3907" y="7659"/>
                    <a:pt x="3907" y="7660"/>
                  </a:cubicBezTo>
                  <a:cubicBezTo>
                    <a:pt x="3860" y="7710"/>
                    <a:pt x="3826" y="7758"/>
                    <a:pt x="3909" y="7853"/>
                  </a:cubicBezTo>
                  <a:cubicBezTo>
                    <a:pt x="3918" y="7772"/>
                    <a:pt x="3925" y="7716"/>
                    <a:pt x="3932" y="7660"/>
                  </a:cubicBezTo>
                  <a:cubicBezTo>
                    <a:pt x="3933" y="7659"/>
                    <a:pt x="3934" y="7658"/>
                    <a:pt x="3935" y="7657"/>
                  </a:cubicBezTo>
                  <a:cubicBezTo>
                    <a:pt x="3934" y="7657"/>
                    <a:pt x="3933" y="7657"/>
                    <a:pt x="3932" y="7656"/>
                  </a:cubicBezTo>
                  <a:cubicBezTo>
                    <a:pt x="3935" y="7615"/>
                    <a:pt x="3936" y="7574"/>
                    <a:pt x="3939" y="7532"/>
                  </a:cubicBezTo>
                  <a:cubicBezTo>
                    <a:pt x="3955" y="7532"/>
                    <a:pt x="3971" y="7532"/>
                    <a:pt x="3988" y="7532"/>
                  </a:cubicBezTo>
                  <a:cubicBezTo>
                    <a:pt x="3988" y="7779"/>
                    <a:pt x="3987" y="8026"/>
                    <a:pt x="3988" y="8272"/>
                  </a:cubicBezTo>
                  <a:cubicBezTo>
                    <a:pt x="3989" y="8770"/>
                    <a:pt x="3988" y="9267"/>
                    <a:pt x="3992" y="9765"/>
                  </a:cubicBezTo>
                  <a:cubicBezTo>
                    <a:pt x="4000" y="10736"/>
                    <a:pt x="4025" y="11707"/>
                    <a:pt x="4016" y="12678"/>
                  </a:cubicBezTo>
                  <a:cubicBezTo>
                    <a:pt x="4007" y="13460"/>
                    <a:pt x="3958" y="14242"/>
                    <a:pt x="3926" y="15024"/>
                  </a:cubicBezTo>
                  <a:cubicBezTo>
                    <a:pt x="3925" y="15042"/>
                    <a:pt x="3906" y="15059"/>
                    <a:pt x="3877" y="15108"/>
                  </a:cubicBezTo>
                  <a:cubicBezTo>
                    <a:pt x="3715" y="13648"/>
                    <a:pt x="3792" y="12212"/>
                    <a:pt x="3680" y="10783"/>
                  </a:cubicBezTo>
                  <a:cubicBezTo>
                    <a:pt x="3553" y="11288"/>
                    <a:pt x="3546" y="11800"/>
                    <a:pt x="3555" y="12315"/>
                  </a:cubicBezTo>
                  <a:cubicBezTo>
                    <a:pt x="3568" y="13060"/>
                    <a:pt x="3577" y="13806"/>
                    <a:pt x="3578" y="14550"/>
                  </a:cubicBezTo>
                  <a:cubicBezTo>
                    <a:pt x="3579" y="14934"/>
                    <a:pt x="3561" y="15318"/>
                    <a:pt x="3547" y="15701"/>
                  </a:cubicBezTo>
                  <a:cubicBezTo>
                    <a:pt x="3540" y="15859"/>
                    <a:pt x="3526" y="16017"/>
                    <a:pt x="3505" y="16174"/>
                  </a:cubicBezTo>
                  <a:cubicBezTo>
                    <a:pt x="3451" y="16571"/>
                    <a:pt x="3496" y="16967"/>
                    <a:pt x="3505" y="17364"/>
                  </a:cubicBezTo>
                  <a:cubicBezTo>
                    <a:pt x="3522" y="18019"/>
                    <a:pt x="3555" y="18673"/>
                    <a:pt x="3555" y="19328"/>
                  </a:cubicBezTo>
                  <a:cubicBezTo>
                    <a:pt x="3555" y="19898"/>
                    <a:pt x="3530" y="20468"/>
                    <a:pt x="3499" y="210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7"/>
            <p:cNvSpPr/>
            <p:nvPr/>
          </p:nvSpPr>
          <p:spPr>
            <a:xfrm>
              <a:off x="6357289" y="799680"/>
              <a:ext cx="59873" cy="1022483"/>
            </a:xfrm>
            <a:custGeom>
              <a:avLst/>
              <a:gdLst/>
              <a:ahLst/>
              <a:cxnLst/>
              <a:rect l="l" t="t" r="r" b="b"/>
              <a:pathLst>
                <a:path w="1986" h="33916" extrusionOk="0">
                  <a:moveTo>
                    <a:pt x="1877" y="15839"/>
                  </a:moveTo>
                  <a:cubicBezTo>
                    <a:pt x="1815" y="15287"/>
                    <a:pt x="1840" y="14726"/>
                    <a:pt x="1850" y="14168"/>
                  </a:cubicBezTo>
                  <a:cubicBezTo>
                    <a:pt x="1866" y="13243"/>
                    <a:pt x="1797" y="12317"/>
                    <a:pt x="1853" y="11391"/>
                  </a:cubicBezTo>
                  <a:cubicBezTo>
                    <a:pt x="1877" y="10971"/>
                    <a:pt x="1840" y="10547"/>
                    <a:pt x="1849" y="10126"/>
                  </a:cubicBezTo>
                  <a:cubicBezTo>
                    <a:pt x="1859" y="9594"/>
                    <a:pt x="1888" y="9060"/>
                    <a:pt x="1906" y="8528"/>
                  </a:cubicBezTo>
                  <a:cubicBezTo>
                    <a:pt x="1917" y="8220"/>
                    <a:pt x="1927" y="7912"/>
                    <a:pt x="1932" y="7604"/>
                  </a:cubicBezTo>
                  <a:cubicBezTo>
                    <a:pt x="1938" y="7288"/>
                    <a:pt x="1986" y="6964"/>
                    <a:pt x="1926" y="6657"/>
                  </a:cubicBezTo>
                  <a:cubicBezTo>
                    <a:pt x="1812" y="6067"/>
                    <a:pt x="1900" y="5471"/>
                    <a:pt x="1819" y="4878"/>
                  </a:cubicBezTo>
                  <a:cubicBezTo>
                    <a:pt x="1743" y="4331"/>
                    <a:pt x="1790" y="3769"/>
                    <a:pt x="1754" y="3216"/>
                  </a:cubicBezTo>
                  <a:cubicBezTo>
                    <a:pt x="1700" y="2398"/>
                    <a:pt x="1628" y="1581"/>
                    <a:pt x="1546" y="763"/>
                  </a:cubicBezTo>
                  <a:cubicBezTo>
                    <a:pt x="1520" y="505"/>
                    <a:pt x="1439" y="266"/>
                    <a:pt x="1383" y="0"/>
                  </a:cubicBezTo>
                  <a:lnTo>
                    <a:pt x="488" y="0"/>
                  </a:lnTo>
                  <a:lnTo>
                    <a:pt x="488" y="241"/>
                  </a:lnTo>
                  <a:cubicBezTo>
                    <a:pt x="488" y="603"/>
                    <a:pt x="511" y="975"/>
                    <a:pt x="516" y="1336"/>
                  </a:cubicBezTo>
                  <a:cubicBezTo>
                    <a:pt x="524" y="2059"/>
                    <a:pt x="551" y="2787"/>
                    <a:pt x="567" y="3509"/>
                  </a:cubicBezTo>
                  <a:cubicBezTo>
                    <a:pt x="573" y="3735"/>
                    <a:pt x="614" y="3963"/>
                    <a:pt x="614" y="4188"/>
                  </a:cubicBezTo>
                  <a:cubicBezTo>
                    <a:pt x="614" y="4602"/>
                    <a:pt x="589" y="5018"/>
                    <a:pt x="596" y="5431"/>
                  </a:cubicBezTo>
                  <a:cubicBezTo>
                    <a:pt x="609" y="6064"/>
                    <a:pt x="643" y="6696"/>
                    <a:pt x="668" y="7328"/>
                  </a:cubicBezTo>
                  <a:cubicBezTo>
                    <a:pt x="691" y="7869"/>
                    <a:pt x="713" y="8411"/>
                    <a:pt x="741" y="8953"/>
                  </a:cubicBezTo>
                  <a:cubicBezTo>
                    <a:pt x="759" y="9305"/>
                    <a:pt x="791" y="9659"/>
                    <a:pt x="807" y="10011"/>
                  </a:cubicBezTo>
                  <a:cubicBezTo>
                    <a:pt x="833" y="10567"/>
                    <a:pt x="857" y="11123"/>
                    <a:pt x="866" y="11679"/>
                  </a:cubicBezTo>
                  <a:cubicBezTo>
                    <a:pt x="871" y="12040"/>
                    <a:pt x="852" y="12400"/>
                    <a:pt x="839" y="12761"/>
                  </a:cubicBezTo>
                  <a:cubicBezTo>
                    <a:pt x="830" y="13077"/>
                    <a:pt x="812" y="13393"/>
                    <a:pt x="803" y="13710"/>
                  </a:cubicBezTo>
                  <a:cubicBezTo>
                    <a:pt x="800" y="13874"/>
                    <a:pt x="817" y="14040"/>
                    <a:pt x="809" y="14204"/>
                  </a:cubicBezTo>
                  <a:cubicBezTo>
                    <a:pt x="770" y="14887"/>
                    <a:pt x="724" y="15571"/>
                    <a:pt x="682" y="16255"/>
                  </a:cubicBezTo>
                  <a:cubicBezTo>
                    <a:pt x="675" y="16375"/>
                    <a:pt x="675" y="16496"/>
                    <a:pt x="665" y="16616"/>
                  </a:cubicBezTo>
                  <a:cubicBezTo>
                    <a:pt x="627" y="17112"/>
                    <a:pt x="574" y="17606"/>
                    <a:pt x="551" y="18102"/>
                  </a:cubicBezTo>
                  <a:cubicBezTo>
                    <a:pt x="522" y="18741"/>
                    <a:pt x="516" y="19381"/>
                    <a:pt x="498" y="20021"/>
                  </a:cubicBezTo>
                  <a:cubicBezTo>
                    <a:pt x="495" y="20133"/>
                    <a:pt x="485" y="20247"/>
                    <a:pt x="473" y="20359"/>
                  </a:cubicBezTo>
                  <a:cubicBezTo>
                    <a:pt x="402" y="21055"/>
                    <a:pt x="322" y="21751"/>
                    <a:pt x="333" y="22453"/>
                  </a:cubicBezTo>
                  <a:cubicBezTo>
                    <a:pt x="340" y="23069"/>
                    <a:pt x="377" y="23688"/>
                    <a:pt x="282" y="24303"/>
                  </a:cubicBezTo>
                  <a:cubicBezTo>
                    <a:pt x="255" y="24481"/>
                    <a:pt x="264" y="24663"/>
                    <a:pt x="255" y="24844"/>
                  </a:cubicBezTo>
                  <a:cubicBezTo>
                    <a:pt x="251" y="24911"/>
                    <a:pt x="246" y="24979"/>
                    <a:pt x="241" y="25046"/>
                  </a:cubicBezTo>
                  <a:cubicBezTo>
                    <a:pt x="225" y="25241"/>
                    <a:pt x="203" y="25435"/>
                    <a:pt x="194" y="25629"/>
                  </a:cubicBezTo>
                  <a:cubicBezTo>
                    <a:pt x="187" y="25802"/>
                    <a:pt x="200" y="25976"/>
                    <a:pt x="194" y="26149"/>
                  </a:cubicBezTo>
                  <a:cubicBezTo>
                    <a:pt x="178" y="26570"/>
                    <a:pt x="156" y="26991"/>
                    <a:pt x="139" y="27411"/>
                  </a:cubicBezTo>
                  <a:cubicBezTo>
                    <a:pt x="108" y="28178"/>
                    <a:pt x="62" y="28944"/>
                    <a:pt x="83" y="29712"/>
                  </a:cubicBezTo>
                  <a:cubicBezTo>
                    <a:pt x="93" y="30071"/>
                    <a:pt x="20" y="30432"/>
                    <a:pt x="15" y="30792"/>
                  </a:cubicBezTo>
                  <a:cubicBezTo>
                    <a:pt x="1" y="31725"/>
                    <a:pt x="21" y="32657"/>
                    <a:pt x="110" y="33587"/>
                  </a:cubicBezTo>
                  <a:cubicBezTo>
                    <a:pt x="111" y="33600"/>
                    <a:pt x="127" y="33612"/>
                    <a:pt x="149" y="33640"/>
                  </a:cubicBezTo>
                  <a:cubicBezTo>
                    <a:pt x="249" y="33629"/>
                    <a:pt x="360" y="33616"/>
                    <a:pt x="492" y="33600"/>
                  </a:cubicBezTo>
                  <a:cubicBezTo>
                    <a:pt x="510" y="33427"/>
                    <a:pt x="532" y="33265"/>
                    <a:pt x="543" y="33101"/>
                  </a:cubicBezTo>
                  <a:cubicBezTo>
                    <a:pt x="559" y="32861"/>
                    <a:pt x="566" y="32621"/>
                    <a:pt x="583" y="32382"/>
                  </a:cubicBezTo>
                  <a:cubicBezTo>
                    <a:pt x="592" y="32254"/>
                    <a:pt x="636" y="32127"/>
                    <a:pt x="624" y="32002"/>
                  </a:cubicBezTo>
                  <a:cubicBezTo>
                    <a:pt x="571" y="31457"/>
                    <a:pt x="696" y="30923"/>
                    <a:pt x="709" y="30382"/>
                  </a:cubicBezTo>
                  <a:cubicBezTo>
                    <a:pt x="720" y="29933"/>
                    <a:pt x="803" y="29485"/>
                    <a:pt x="840" y="29036"/>
                  </a:cubicBezTo>
                  <a:cubicBezTo>
                    <a:pt x="881" y="28542"/>
                    <a:pt x="901" y="28046"/>
                    <a:pt x="939" y="27550"/>
                  </a:cubicBezTo>
                  <a:cubicBezTo>
                    <a:pt x="956" y="27334"/>
                    <a:pt x="1031" y="27117"/>
                    <a:pt x="1021" y="26904"/>
                  </a:cubicBezTo>
                  <a:cubicBezTo>
                    <a:pt x="979" y="26029"/>
                    <a:pt x="1094" y="25161"/>
                    <a:pt x="1100" y="24289"/>
                  </a:cubicBezTo>
                  <a:cubicBezTo>
                    <a:pt x="1103" y="23871"/>
                    <a:pt x="1116" y="23452"/>
                    <a:pt x="1121" y="23033"/>
                  </a:cubicBezTo>
                  <a:cubicBezTo>
                    <a:pt x="1127" y="22545"/>
                    <a:pt x="1101" y="22056"/>
                    <a:pt x="1177" y="21569"/>
                  </a:cubicBezTo>
                  <a:cubicBezTo>
                    <a:pt x="1220" y="21295"/>
                    <a:pt x="1216" y="21015"/>
                    <a:pt x="1235" y="20738"/>
                  </a:cubicBezTo>
                  <a:cubicBezTo>
                    <a:pt x="1242" y="20633"/>
                    <a:pt x="1256" y="20529"/>
                    <a:pt x="1262" y="20424"/>
                  </a:cubicBezTo>
                  <a:cubicBezTo>
                    <a:pt x="1290" y="19937"/>
                    <a:pt x="1317" y="19451"/>
                    <a:pt x="1343" y="18963"/>
                  </a:cubicBezTo>
                  <a:cubicBezTo>
                    <a:pt x="1348" y="18874"/>
                    <a:pt x="1350" y="18784"/>
                    <a:pt x="1356" y="18694"/>
                  </a:cubicBezTo>
                  <a:cubicBezTo>
                    <a:pt x="1390" y="18290"/>
                    <a:pt x="1427" y="17886"/>
                    <a:pt x="1458" y="17481"/>
                  </a:cubicBezTo>
                  <a:cubicBezTo>
                    <a:pt x="1471" y="17313"/>
                    <a:pt x="1470" y="17144"/>
                    <a:pt x="1475" y="16976"/>
                  </a:cubicBezTo>
                  <a:cubicBezTo>
                    <a:pt x="1493" y="16976"/>
                    <a:pt x="1511" y="16976"/>
                    <a:pt x="1529" y="16976"/>
                  </a:cubicBezTo>
                  <a:cubicBezTo>
                    <a:pt x="1529" y="17117"/>
                    <a:pt x="1529" y="17258"/>
                    <a:pt x="1529" y="17399"/>
                  </a:cubicBezTo>
                  <a:cubicBezTo>
                    <a:pt x="1525" y="18032"/>
                    <a:pt x="1525" y="18664"/>
                    <a:pt x="1511" y="19296"/>
                  </a:cubicBezTo>
                  <a:cubicBezTo>
                    <a:pt x="1506" y="19625"/>
                    <a:pt x="1483" y="19955"/>
                    <a:pt x="1456" y="20284"/>
                  </a:cubicBezTo>
                  <a:cubicBezTo>
                    <a:pt x="1414" y="20779"/>
                    <a:pt x="1361" y="21272"/>
                    <a:pt x="1313" y="21766"/>
                  </a:cubicBezTo>
                  <a:cubicBezTo>
                    <a:pt x="1305" y="21840"/>
                    <a:pt x="1293" y="21915"/>
                    <a:pt x="1295" y="21989"/>
                  </a:cubicBezTo>
                  <a:cubicBezTo>
                    <a:pt x="1301" y="22325"/>
                    <a:pt x="1317" y="22661"/>
                    <a:pt x="1319" y="22998"/>
                  </a:cubicBezTo>
                  <a:cubicBezTo>
                    <a:pt x="1322" y="23612"/>
                    <a:pt x="1331" y="24227"/>
                    <a:pt x="1315" y="24842"/>
                  </a:cubicBezTo>
                  <a:cubicBezTo>
                    <a:pt x="1297" y="25525"/>
                    <a:pt x="1254" y="26208"/>
                    <a:pt x="1222" y="26891"/>
                  </a:cubicBezTo>
                  <a:cubicBezTo>
                    <a:pt x="1220" y="26928"/>
                    <a:pt x="1213" y="26966"/>
                    <a:pt x="1210" y="27003"/>
                  </a:cubicBezTo>
                  <a:cubicBezTo>
                    <a:pt x="1187" y="27241"/>
                    <a:pt x="1150" y="27479"/>
                    <a:pt x="1147" y="27719"/>
                  </a:cubicBezTo>
                  <a:cubicBezTo>
                    <a:pt x="1140" y="28339"/>
                    <a:pt x="1153" y="28960"/>
                    <a:pt x="1148" y="29581"/>
                  </a:cubicBezTo>
                  <a:cubicBezTo>
                    <a:pt x="1143" y="30238"/>
                    <a:pt x="1193" y="30893"/>
                    <a:pt x="1098" y="31552"/>
                  </a:cubicBezTo>
                  <a:cubicBezTo>
                    <a:pt x="1031" y="32024"/>
                    <a:pt x="1111" y="32509"/>
                    <a:pt x="1023" y="32988"/>
                  </a:cubicBezTo>
                  <a:cubicBezTo>
                    <a:pt x="983" y="33206"/>
                    <a:pt x="1014" y="33437"/>
                    <a:pt x="1022" y="33662"/>
                  </a:cubicBezTo>
                  <a:cubicBezTo>
                    <a:pt x="1024" y="33726"/>
                    <a:pt x="1036" y="33813"/>
                    <a:pt x="1080" y="33846"/>
                  </a:cubicBezTo>
                  <a:cubicBezTo>
                    <a:pt x="1142" y="33892"/>
                    <a:pt x="1238" y="33915"/>
                    <a:pt x="1318" y="33913"/>
                  </a:cubicBezTo>
                  <a:cubicBezTo>
                    <a:pt x="1420" y="33910"/>
                    <a:pt x="1432" y="33826"/>
                    <a:pt x="1430" y="33743"/>
                  </a:cubicBezTo>
                  <a:cubicBezTo>
                    <a:pt x="1426" y="33541"/>
                    <a:pt x="1423" y="33338"/>
                    <a:pt x="1429" y="33134"/>
                  </a:cubicBezTo>
                  <a:cubicBezTo>
                    <a:pt x="1431" y="33037"/>
                    <a:pt x="1450" y="32941"/>
                    <a:pt x="1462" y="32844"/>
                  </a:cubicBezTo>
                  <a:cubicBezTo>
                    <a:pt x="1478" y="32726"/>
                    <a:pt x="1505" y="32608"/>
                    <a:pt x="1509" y="32490"/>
                  </a:cubicBezTo>
                  <a:cubicBezTo>
                    <a:pt x="1516" y="32279"/>
                    <a:pt x="1500" y="32067"/>
                    <a:pt x="1512" y="31857"/>
                  </a:cubicBezTo>
                  <a:cubicBezTo>
                    <a:pt x="1526" y="31626"/>
                    <a:pt x="1582" y="31395"/>
                    <a:pt x="1583" y="31164"/>
                  </a:cubicBezTo>
                  <a:cubicBezTo>
                    <a:pt x="1588" y="30202"/>
                    <a:pt x="1577" y="29240"/>
                    <a:pt x="1578" y="28276"/>
                  </a:cubicBezTo>
                  <a:cubicBezTo>
                    <a:pt x="1578" y="27916"/>
                    <a:pt x="1595" y="27555"/>
                    <a:pt x="1612" y="27195"/>
                  </a:cubicBezTo>
                  <a:cubicBezTo>
                    <a:pt x="1619" y="27023"/>
                    <a:pt x="1648" y="26851"/>
                    <a:pt x="1663" y="26679"/>
                  </a:cubicBezTo>
                  <a:cubicBezTo>
                    <a:pt x="1681" y="26454"/>
                    <a:pt x="1692" y="26229"/>
                    <a:pt x="1706" y="26005"/>
                  </a:cubicBezTo>
                  <a:cubicBezTo>
                    <a:pt x="1712" y="25921"/>
                    <a:pt x="1726" y="25839"/>
                    <a:pt x="1726" y="25757"/>
                  </a:cubicBezTo>
                  <a:cubicBezTo>
                    <a:pt x="1727" y="24704"/>
                    <a:pt x="1725" y="23650"/>
                    <a:pt x="1728" y="22597"/>
                  </a:cubicBezTo>
                  <a:cubicBezTo>
                    <a:pt x="1729" y="22297"/>
                    <a:pt x="1740" y="21996"/>
                    <a:pt x="1755" y="21696"/>
                  </a:cubicBezTo>
                  <a:cubicBezTo>
                    <a:pt x="1762" y="21553"/>
                    <a:pt x="1796" y="21412"/>
                    <a:pt x="1805" y="21269"/>
                  </a:cubicBezTo>
                  <a:cubicBezTo>
                    <a:pt x="1834" y="20819"/>
                    <a:pt x="1836" y="20367"/>
                    <a:pt x="1886" y="19919"/>
                  </a:cubicBezTo>
                  <a:cubicBezTo>
                    <a:pt x="1940" y="19438"/>
                    <a:pt x="1958" y="18959"/>
                    <a:pt x="1946" y="18480"/>
                  </a:cubicBezTo>
                  <a:cubicBezTo>
                    <a:pt x="1926" y="17600"/>
                    <a:pt x="1976" y="16720"/>
                    <a:pt x="1877" y="158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0" name="Google Shape;2340;p17"/>
          <p:cNvGrpSpPr/>
          <p:nvPr/>
        </p:nvGrpSpPr>
        <p:grpSpPr>
          <a:xfrm>
            <a:off x="8540564" y="4176906"/>
            <a:ext cx="214470" cy="966615"/>
            <a:chOff x="6955599" y="651445"/>
            <a:chExt cx="214470" cy="1249825"/>
          </a:xfrm>
        </p:grpSpPr>
        <p:sp>
          <p:nvSpPr>
            <p:cNvPr id="2341" name="Google Shape;2341;p17"/>
            <p:cNvSpPr/>
            <p:nvPr/>
          </p:nvSpPr>
          <p:spPr>
            <a:xfrm>
              <a:off x="6999133" y="654731"/>
              <a:ext cx="116068" cy="1246448"/>
            </a:xfrm>
            <a:custGeom>
              <a:avLst/>
              <a:gdLst/>
              <a:ahLst/>
              <a:cxnLst/>
              <a:rect l="l" t="t" r="r" b="b"/>
              <a:pathLst>
                <a:path w="3850" h="41345" extrusionOk="0">
                  <a:moveTo>
                    <a:pt x="2078" y="3515"/>
                  </a:moveTo>
                  <a:cubicBezTo>
                    <a:pt x="2068" y="3161"/>
                    <a:pt x="2046" y="2806"/>
                    <a:pt x="2029" y="2452"/>
                  </a:cubicBezTo>
                  <a:cubicBezTo>
                    <a:pt x="1996" y="2574"/>
                    <a:pt x="1998" y="2693"/>
                    <a:pt x="1997" y="2812"/>
                  </a:cubicBezTo>
                  <a:cubicBezTo>
                    <a:pt x="1993" y="3126"/>
                    <a:pt x="1985" y="3439"/>
                    <a:pt x="1987" y="3754"/>
                  </a:cubicBezTo>
                  <a:cubicBezTo>
                    <a:pt x="1991" y="4548"/>
                    <a:pt x="2024" y="5342"/>
                    <a:pt x="1959" y="6136"/>
                  </a:cubicBezTo>
                  <a:cubicBezTo>
                    <a:pt x="1956" y="6178"/>
                    <a:pt x="1938" y="6220"/>
                    <a:pt x="1926" y="6261"/>
                  </a:cubicBezTo>
                  <a:cubicBezTo>
                    <a:pt x="1876" y="6146"/>
                    <a:pt x="1857" y="6034"/>
                    <a:pt x="1852" y="5921"/>
                  </a:cubicBezTo>
                  <a:cubicBezTo>
                    <a:pt x="1844" y="5781"/>
                    <a:pt x="1848" y="5639"/>
                    <a:pt x="1847" y="5498"/>
                  </a:cubicBezTo>
                  <a:cubicBezTo>
                    <a:pt x="1842" y="4047"/>
                    <a:pt x="1837" y="2597"/>
                    <a:pt x="1830" y="1147"/>
                  </a:cubicBezTo>
                  <a:cubicBezTo>
                    <a:pt x="1830" y="1055"/>
                    <a:pt x="1811" y="964"/>
                    <a:pt x="1800" y="872"/>
                  </a:cubicBezTo>
                  <a:cubicBezTo>
                    <a:pt x="1772" y="873"/>
                    <a:pt x="1744" y="874"/>
                    <a:pt x="1716" y="874"/>
                  </a:cubicBezTo>
                  <a:cubicBezTo>
                    <a:pt x="1707" y="966"/>
                    <a:pt x="1690" y="1057"/>
                    <a:pt x="1690" y="1149"/>
                  </a:cubicBezTo>
                  <a:cubicBezTo>
                    <a:pt x="1690" y="2616"/>
                    <a:pt x="1690" y="4083"/>
                    <a:pt x="1698" y="5550"/>
                  </a:cubicBezTo>
                  <a:cubicBezTo>
                    <a:pt x="1699" y="5840"/>
                    <a:pt x="1734" y="6127"/>
                    <a:pt x="1754" y="6415"/>
                  </a:cubicBezTo>
                  <a:cubicBezTo>
                    <a:pt x="1765" y="6572"/>
                    <a:pt x="1784" y="6729"/>
                    <a:pt x="1784" y="6886"/>
                  </a:cubicBezTo>
                  <a:cubicBezTo>
                    <a:pt x="1790" y="8178"/>
                    <a:pt x="1793" y="9472"/>
                    <a:pt x="1792" y="10765"/>
                  </a:cubicBezTo>
                  <a:cubicBezTo>
                    <a:pt x="1792" y="10939"/>
                    <a:pt x="1766" y="11111"/>
                    <a:pt x="1752" y="11284"/>
                  </a:cubicBezTo>
                  <a:cubicBezTo>
                    <a:pt x="1737" y="11464"/>
                    <a:pt x="1710" y="11646"/>
                    <a:pt x="1710" y="11826"/>
                  </a:cubicBezTo>
                  <a:cubicBezTo>
                    <a:pt x="1708" y="13252"/>
                    <a:pt x="1713" y="14678"/>
                    <a:pt x="1715" y="16103"/>
                  </a:cubicBezTo>
                  <a:cubicBezTo>
                    <a:pt x="1715" y="16335"/>
                    <a:pt x="1704" y="16566"/>
                    <a:pt x="1784" y="16790"/>
                  </a:cubicBezTo>
                  <a:cubicBezTo>
                    <a:pt x="1814" y="16870"/>
                    <a:pt x="1804" y="16968"/>
                    <a:pt x="1804" y="17059"/>
                  </a:cubicBezTo>
                  <a:cubicBezTo>
                    <a:pt x="1806" y="18411"/>
                    <a:pt x="1807" y="19760"/>
                    <a:pt x="1807" y="21112"/>
                  </a:cubicBezTo>
                  <a:cubicBezTo>
                    <a:pt x="1807" y="21194"/>
                    <a:pt x="1814" y="21277"/>
                    <a:pt x="1799" y="21356"/>
                  </a:cubicBezTo>
                  <a:cubicBezTo>
                    <a:pt x="1720" y="21751"/>
                    <a:pt x="1760" y="22143"/>
                    <a:pt x="1759" y="22539"/>
                  </a:cubicBezTo>
                  <a:cubicBezTo>
                    <a:pt x="1756" y="23383"/>
                    <a:pt x="1766" y="24217"/>
                    <a:pt x="1769" y="25061"/>
                  </a:cubicBezTo>
                  <a:cubicBezTo>
                    <a:pt x="1771" y="25323"/>
                    <a:pt x="1770" y="25589"/>
                    <a:pt x="1771" y="25826"/>
                  </a:cubicBezTo>
                  <a:cubicBezTo>
                    <a:pt x="1785" y="25825"/>
                    <a:pt x="1800" y="25825"/>
                    <a:pt x="1815" y="25825"/>
                  </a:cubicBezTo>
                  <a:cubicBezTo>
                    <a:pt x="1815" y="25825"/>
                    <a:pt x="1814" y="25737"/>
                    <a:pt x="1815" y="25682"/>
                  </a:cubicBezTo>
                  <a:cubicBezTo>
                    <a:pt x="1821" y="25161"/>
                    <a:pt x="1780" y="24660"/>
                    <a:pt x="1889" y="24146"/>
                  </a:cubicBezTo>
                  <a:cubicBezTo>
                    <a:pt x="1904" y="24075"/>
                    <a:pt x="1902" y="23998"/>
                    <a:pt x="1901" y="23923"/>
                  </a:cubicBezTo>
                  <a:cubicBezTo>
                    <a:pt x="1899" y="23459"/>
                    <a:pt x="1898" y="22995"/>
                    <a:pt x="1889" y="22531"/>
                  </a:cubicBezTo>
                  <a:cubicBezTo>
                    <a:pt x="1884" y="22190"/>
                    <a:pt x="1871" y="21852"/>
                    <a:pt x="1946" y="21517"/>
                  </a:cubicBezTo>
                  <a:cubicBezTo>
                    <a:pt x="1968" y="21423"/>
                    <a:pt x="1966" y="21320"/>
                    <a:pt x="1966" y="21221"/>
                  </a:cubicBezTo>
                  <a:cubicBezTo>
                    <a:pt x="1963" y="19812"/>
                    <a:pt x="1959" y="18402"/>
                    <a:pt x="1953" y="16994"/>
                  </a:cubicBezTo>
                  <a:cubicBezTo>
                    <a:pt x="1952" y="16879"/>
                    <a:pt x="1927" y="16765"/>
                    <a:pt x="1913" y="16651"/>
                  </a:cubicBezTo>
                  <a:cubicBezTo>
                    <a:pt x="1897" y="16529"/>
                    <a:pt x="1867" y="16407"/>
                    <a:pt x="1867" y="16285"/>
                  </a:cubicBezTo>
                  <a:cubicBezTo>
                    <a:pt x="1861" y="14809"/>
                    <a:pt x="1858" y="13333"/>
                    <a:pt x="1859" y="11858"/>
                  </a:cubicBezTo>
                  <a:cubicBezTo>
                    <a:pt x="1859" y="11693"/>
                    <a:pt x="1883" y="11529"/>
                    <a:pt x="1896" y="11364"/>
                  </a:cubicBezTo>
                  <a:cubicBezTo>
                    <a:pt x="1911" y="11174"/>
                    <a:pt x="1941" y="10985"/>
                    <a:pt x="1942" y="10796"/>
                  </a:cubicBezTo>
                  <a:cubicBezTo>
                    <a:pt x="1946" y="9761"/>
                    <a:pt x="1939" y="8724"/>
                    <a:pt x="1944" y="7688"/>
                  </a:cubicBezTo>
                  <a:cubicBezTo>
                    <a:pt x="1947" y="7308"/>
                    <a:pt x="1980" y="6928"/>
                    <a:pt x="1995" y="6548"/>
                  </a:cubicBezTo>
                  <a:cubicBezTo>
                    <a:pt x="2017" y="5979"/>
                    <a:pt x="2036" y="5410"/>
                    <a:pt x="2057" y="4841"/>
                  </a:cubicBezTo>
                  <a:cubicBezTo>
                    <a:pt x="2059" y="4784"/>
                    <a:pt x="2066" y="4727"/>
                    <a:pt x="2070" y="4670"/>
                  </a:cubicBezTo>
                  <a:cubicBezTo>
                    <a:pt x="2076" y="4589"/>
                    <a:pt x="2085" y="4509"/>
                    <a:pt x="2085" y="4427"/>
                  </a:cubicBezTo>
                  <a:cubicBezTo>
                    <a:pt x="2085" y="4123"/>
                    <a:pt x="2088" y="3819"/>
                    <a:pt x="2078" y="3515"/>
                  </a:cubicBezTo>
                  <a:close/>
                  <a:moveTo>
                    <a:pt x="1874" y="41054"/>
                  </a:moveTo>
                  <a:cubicBezTo>
                    <a:pt x="1860" y="41053"/>
                    <a:pt x="1845" y="41053"/>
                    <a:pt x="1831" y="41052"/>
                  </a:cubicBezTo>
                  <a:cubicBezTo>
                    <a:pt x="1827" y="41109"/>
                    <a:pt x="1822" y="41167"/>
                    <a:pt x="1818" y="41225"/>
                  </a:cubicBezTo>
                  <a:cubicBezTo>
                    <a:pt x="1835" y="41226"/>
                    <a:pt x="1851" y="41228"/>
                    <a:pt x="1867" y="41229"/>
                  </a:cubicBezTo>
                  <a:cubicBezTo>
                    <a:pt x="1869" y="41172"/>
                    <a:pt x="1872" y="41112"/>
                    <a:pt x="1874" y="41054"/>
                  </a:cubicBezTo>
                  <a:close/>
                  <a:moveTo>
                    <a:pt x="2092" y="3"/>
                  </a:moveTo>
                  <a:cubicBezTo>
                    <a:pt x="2655" y="2"/>
                    <a:pt x="3253" y="1"/>
                    <a:pt x="3773" y="0"/>
                  </a:cubicBezTo>
                  <a:cubicBezTo>
                    <a:pt x="3799" y="13740"/>
                    <a:pt x="3824" y="27479"/>
                    <a:pt x="3850" y="41338"/>
                  </a:cubicBezTo>
                  <a:cubicBezTo>
                    <a:pt x="2706" y="41340"/>
                    <a:pt x="1548" y="41343"/>
                    <a:pt x="400" y="41345"/>
                  </a:cubicBezTo>
                  <a:cubicBezTo>
                    <a:pt x="400" y="41226"/>
                    <a:pt x="412" y="41051"/>
                    <a:pt x="403" y="40915"/>
                  </a:cubicBezTo>
                  <a:cubicBezTo>
                    <a:pt x="397" y="40800"/>
                    <a:pt x="417" y="40659"/>
                    <a:pt x="313" y="40589"/>
                  </a:cubicBezTo>
                  <a:lnTo>
                    <a:pt x="313" y="40586"/>
                  </a:lnTo>
                  <a:cubicBezTo>
                    <a:pt x="313" y="40585"/>
                    <a:pt x="308" y="40584"/>
                    <a:pt x="307" y="40583"/>
                  </a:cubicBezTo>
                  <a:cubicBezTo>
                    <a:pt x="315" y="40518"/>
                    <a:pt x="323" y="40455"/>
                    <a:pt x="322" y="40392"/>
                  </a:cubicBezTo>
                  <a:cubicBezTo>
                    <a:pt x="317" y="40091"/>
                    <a:pt x="310" y="39790"/>
                    <a:pt x="300" y="39488"/>
                  </a:cubicBezTo>
                  <a:cubicBezTo>
                    <a:pt x="300" y="39477"/>
                    <a:pt x="270" y="39466"/>
                    <a:pt x="245" y="39449"/>
                  </a:cubicBezTo>
                  <a:cubicBezTo>
                    <a:pt x="176" y="39841"/>
                    <a:pt x="226" y="40212"/>
                    <a:pt x="304" y="40583"/>
                  </a:cubicBezTo>
                  <a:cubicBezTo>
                    <a:pt x="304" y="40585"/>
                    <a:pt x="306" y="40586"/>
                    <a:pt x="306" y="40588"/>
                  </a:cubicBezTo>
                  <a:cubicBezTo>
                    <a:pt x="307" y="40588"/>
                    <a:pt x="313" y="40589"/>
                    <a:pt x="313" y="40589"/>
                  </a:cubicBezTo>
                  <a:cubicBezTo>
                    <a:pt x="313" y="40834"/>
                    <a:pt x="314" y="41107"/>
                    <a:pt x="314" y="41345"/>
                  </a:cubicBezTo>
                  <a:cubicBezTo>
                    <a:pt x="210" y="41345"/>
                    <a:pt x="210" y="41345"/>
                    <a:pt x="106" y="41345"/>
                  </a:cubicBezTo>
                  <a:cubicBezTo>
                    <a:pt x="105" y="40042"/>
                    <a:pt x="102" y="38770"/>
                    <a:pt x="100" y="37490"/>
                  </a:cubicBezTo>
                  <a:cubicBezTo>
                    <a:pt x="101" y="37978"/>
                    <a:pt x="71" y="38478"/>
                    <a:pt x="195" y="38964"/>
                  </a:cubicBezTo>
                  <a:cubicBezTo>
                    <a:pt x="219" y="38686"/>
                    <a:pt x="276" y="38402"/>
                    <a:pt x="244" y="38133"/>
                  </a:cubicBezTo>
                  <a:cubicBezTo>
                    <a:pt x="195" y="37708"/>
                    <a:pt x="210" y="37286"/>
                    <a:pt x="208" y="36864"/>
                  </a:cubicBezTo>
                  <a:cubicBezTo>
                    <a:pt x="202" y="36179"/>
                    <a:pt x="217" y="35494"/>
                    <a:pt x="214" y="34810"/>
                  </a:cubicBezTo>
                  <a:cubicBezTo>
                    <a:pt x="212" y="34358"/>
                    <a:pt x="193" y="33905"/>
                    <a:pt x="186" y="33453"/>
                  </a:cubicBezTo>
                  <a:cubicBezTo>
                    <a:pt x="182" y="33213"/>
                    <a:pt x="182" y="32974"/>
                    <a:pt x="189" y="32734"/>
                  </a:cubicBezTo>
                  <a:cubicBezTo>
                    <a:pt x="199" y="32350"/>
                    <a:pt x="206" y="31966"/>
                    <a:pt x="194" y="31581"/>
                  </a:cubicBezTo>
                  <a:cubicBezTo>
                    <a:pt x="182" y="31128"/>
                    <a:pt x="205" y="30674"/>
                    <a:pt x="207" y="30220"/>
                  </a:cubicBezTo>
                  <a:cubicBezTo>
                    <a:pt x="208" y="29956"/>
                    <a:pt x="192" y="29692"/>
                    <a:pt x="192" y="29430"/>
                  </a:cubicBezTo>
                  <a:cubicBezTo>
                    <a:pt x="193" y="29151"/>
                    <a:pt x="209" y="28871"/>
                    <a:pt x="209" y="28592"/>
                  </a:cubicBezTo>
                  <a:cubicBezTo>
                    <a:pt x="209" y="28362"/>
                    <a:pt x="193" y="28132"/>
                    <a:pt x="190" y="27901"/>
                  </a:cubicBezTo>
                  <a:cubicBezTo>
                    <a:pt x="185" y="27646"/>
                    <a:pt x="188" y="27391"/>
                    <a:pt x="186" y="27135"/>
                  </a:cubicBezTo>
                  <a:cubicBezTo>
                    <a:pt x="185" y="26851"/>
                    <a:pt x="180" y="26566"/>
                    <a:pt x="180" y="26282"/>
                  </a:cubicBezTo>
                  <a:cubicBezTo>
                    <a:pt x="181" y="25704"/>
                    <a:pt x="193" y="25126"/>
                    <a:pt x="185" y="24549"/>
                  </a:cubicBezTo>
                  <a:cubicBezTo>
                    <a:pt x="177" y="24036"/>
                    <a:pt x="149" y="23523"/>
                    <a:pt x="130" y="23011"/>
                  </a:cubicBezTo>
                  <a:cubicBezTo>
                    <a:pt x="100" y="22242"/>
                    <a:pt x="46" y="21474"/>
                    <a:pt x="43" y="20706"/>
                  </a:cubicBezTo>
                  <a:cubicBezTo>
                    <a:pt x="28" y="15765"/>
                    <a:pt x="22" y="10825"/>
                    <a:pt x="18" y="5884"/>
                  </a:cubicBezTo>
                  <a:cubicBezTo>
                    <a:pt x="17" y="5222"/>
                    <a:pt x="51" y="4562"/>
                    <a:pt x="52" y="3900"/>
                  </a:cubicBezTo>
                  <a:cubicBezTo>
                    <a:pt x="53" y="3379"/>
                    <a:pt x="20" y="2863"/>
                    <a:pt x="14" y="2341"/>
                  </a:cubicBezTo>
                  <a:cubicBezTo>
                    <a:pt x="4" y="1620"/>
                    <a:pt x="3" y="909"/>
                    <a:pt x="2" y="187"/>
                  </a:cubicBezTo>
                  <a:cubicBezTo>
                    <a:pt x="1" y="123"/>
                    <a:pt x="12" y="8"/>
                    <a:pt x="19" y="8"/>
                  </a:cubicBezTo>
                  <a:cubicBezTo>
                    <a:pt x="538" y="6"/>
                    <a:pt x="1044" y="5"/>
                    <a:pt x="1559" y="5"/>
                  </a:cubicBezTo>
                  <a:cubicBezTo>
                    <a:pt x="1575" y="5"/>
                    <a:pt x="1585" y="108"/>
                    <a:pt x="1600" y="163"/>
                  </a:cubicBezTo>
                  <a:cubicBezTo>
                    <a:pt x="1629" y="272"/>
                    <a:pt x="1637" y="389"/>
                    <a:pt x="1698" y="465"/>
                  </a:cubicBezTo>
                  <a:cubicBezTo>
                    <a:pt x="1892" y="704"/>
                    <a:pt x="1893" y="1010"/>
                    <a:pt x="1954" y="1294"/>
                  </a:cubicBezTo>
                  <a:cubicBezTo>
                    <a:pt x="1969" y="1365"/>
                    <a:pt x="1974" y="1445"/>
                    <a:pt x="2002" y="1518"/>
                  </a:cubicBezTo>
                  <a:cubicBezTo>
                    <a:pt x="2060" y="1014"/>
                    <a:pt x="1960" y="478"/>
                    <a:pt x="2092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7"/>
            <p:cNvSpPr/>
            <p:nvPr/>
          </p:nvSpPr>
          <p:spPr>
            <a:xfrm>
              <a:off x="7119150" y="654670"/>
              <a:ext cx="50919" cy="1246448"/>
            </a:xfrm>
            <a:custGeom>
              <a:avLst/>
              <a:gdLst/>
              <a:ahLst/>
              <a:cxnLst/>
              <a:rect l="l" t="t" r="r" b="b"/>
              <a:pathLst>
                <a:path w="1689" h="41345" extrusionOk="0">
                  <a:moveTo>
                    <a:pt x="956" y="763"/>
                  </a:moveTo>
                  <a:cubicBezTo>
                    <a:pt x="937" y="821"/>
                    <a:pt x="916" y="858"/>
                    <a:pt x="914" y="896"/>
                  </a:cubicBezTo>
                  <a:cubicBezTo>
                    <a:pt x="892" y="1233"/>
                    <a:pt x="858" y="1571"/>
                    <a:pt x="858" y="1909"/>
                  </a:cubicBezTo>
                  <a:cubicBezTo>
                    <a:pt x="858" y="2917"/>
                    <a:pt x="844" y="3923"/>
                    <a:pt x="785" y="4929"/>
                  </a:cubicBezTo>
                  <a:cubicBezTo>
                    <a:pt x="752" y="5478"/>
                    <a:pt x="780" y="6032"/>
                    <a:pt x="781" y="6584"/>
                  </a:cubicBezTo>
                  <a:cubicBezTo>
                    <a:pt x="826" y="6449"/>
                    <a:pt x="842" y="6312"/>
                    <a:pt x="850" y="6173"/>
                  </a:cubicBezTo>
                  <a:cubicBezTo>
                    <a:pt x="865" y="5913"/>
                    <a:pt x="872" y="5651"/>
                    <a:pt x="889" y="5390"/>
                  </a:cubicBezTo>
                  <a:cubicBezTo>
                    <a:pt x="902" y="5184"/>
                    <a:pt x="938" y="4980"/>
                    <a:pt x="944" y="4773"/>
                  </a:cubicBezTo>
                  <a:cubicBezTo>
                    <a:pt x="954" y="4353"/>
                    <a:pt x="953" y="3930"/>
                    <a:pt x="954" y="3509"/>
                  </a:cubicBezTo>
                  <a:cubicBezTo>
                    <a:pt x="954" y="3022"/>
                    <a:pt x="948" y="2536"/>
                    <a:pt x="953" y="2050"/>
                  </a:cubicBezTo>
                  <a:cubicBezTo>
                    <a:pt x="956" y="1796"/>
                    <a:pt x="966" y="1539"/>
                    <a:pt x="998" y="1288"/>
                  </a:cubicBezTo>
                  <a:cubicBezTo>
                    <a:pt x="1020" y="1113"/>
                    <a:pt x="1014" y="950"/>
                    <a:pt x="956" y="763"/>
                  </a:cubicBezTo>
                  <a:close/>
                  <a:moveTo>
                    <a:pt x="523" y="37219"/>
                  </a:moveTo>
                  <a:cubicBezTo>
                    <a:pt x="515" y="36643"/>
                    <a:pt x="503" y="36065"/>
                    <a:pt x="493" y="35488"/>
                  </a:cubicBezTo>
                  <a:cubicBezTo>
                    <a:pt x="486" y="35166"/>
                    <a:pt x="498" y="34842"/>
                    <a:pt x="471" y="34521"/>
                  </a:cubicBezTo>
                  <a:cubicBezTo>
                    <a:pt x="435" y="34079"/>
                    <a:pt x="362" y="33640"/>
                    <a:pt x="321" y="33198"/>
                  </a:cubicBezTo>
                  <a:cubicBezTo>
                    <a:pt x="275" y="32722"/>
                    <a:pt x="248" y="32245"/>
                    <a:pt x="212" y="31769"/>
                  </a:cubicBezTo>
                  <a:cubicBezTo>
                    <a:pt x="209" y="31736"/>
                    <a:pt x="193" y="31704"/>
                    <a:pt x="178" y="31656"/>
                  </a:cubicBezTo>
                  <a:cubicBezTo>
                    <a:pt x="67" y="31781"/>
                    <a:pt x="149" y="31893"/>
                    <a:pt x="150" y="32000"/>
                  </a:cubicBezTo>
                  <a:cubicBezTo>
                    <a:pt x="154" y="32305"/>
                    <a:pt x="169" y="32610"/>
                    <a:pt x="178" y="32914"/>
                  </a:cubicBezTo>
                  <a:cubicBezTo>
                    <a:pt x="191" y="33350"/>
                    <a:pt x="211" y="33786"/>
                    <a:pt x="215" y="34222"/>
                  </a:cubicBezTo>
                  <a:cubicBezTo>
                    <a:pt x="222" y="34849"/>
                    <a:pt x="217" y="35477"/>
                    <a:pt x="316" y="36097"/>
                  </a:cubicBezTo>
                  <a:cubicBezTo>
                    <a:pt x="324" y="36144"/>
                    <a:pt x="321" y="36195"/>
                    <a:pt x="321" y="36243"/>
                  </a:cubicBezTo>
                  <a:cubicBezTo>
                    <a:pt x="319" y="36539"/>
                    <a:pt x="315" y="36835"/>
                    <a:pt x="315" y="37130"/>
                  </a:cubicBezTo>
                  <a:cubicBezTo>
                    <a:pt x="316" y="37625"/>
                    <a:pt x="316" y="38119"/>
                    <a:pt x="325" y="38614"/>
                  </a:cubicBezTo>
                  <a:cubicBezTo>
                    <a:pt x="327" y="38782"/>
                    <a:pt x="306" y="38960"/>
                    <a:pt x="393" y="39113"/>
                  </a:cubicBezTo>
                  <a:cubicBezTo>
                    <a:pt x="410" y="39110"/>
                    <a:pt x="427" y="39108"/>
                    <a:pt x="443" y="39105"/>
                  </a:cubicBezTo>
                  <a:cubicBezTo>
                    <a:pt x="443" y="38976"/>
                    <a:pt x="445" y="38845"/>
                    <a:pt x="442" y="38716"/>
                  </a:cubicBezTo>
                  <a:cubicBezTo>
                    <a:pt x="433" y="38305"/>
                    <a:pt x="414" y="37895"/>
                    <a:pt x="500" y="37490"/>
                  </a:cubicBezTo>
                  <a:cubicBezTo>
                    <a:pt x="518" y="37403"/>
                    <a:pt x="524" y="37310"/>
                    <a:pt x="523" y="37219"/>
                  </a:cubicBezTo>
                  <a:close/>
                  <a:moveTo>
                    <a:pt x="113" y="4621"/>
                  </a:moveTo>
                  <a:cubicBezTo>
                    <a:pt x="114" y="4739"/>
                    <a:pt x="114" y="4859"/>
                    <a:pt x="114" y="5095"/>
                  </a:cubicBezTo>
                  <a:cubicBezTo>
                    <a:pt x="114" y="4859"/>
                    <a:pt x="114" y="4739"/>
                    <a:pt x="113" y="4621"/>
                  </a:cubicBezTo>
                  <a:close/>
                  <a:moveTo>
                    <a:pt x="118" y="4409"/>
                  </a:moveTo>
                  <a:cubicBezTo>
                    <a:pt x="190" y="3756"/>
                    <a:pt x="226" y="3101"/>
                    <a:pt x="182" y="2443"/>
                  </a:cubicBezTo>
                  <a:cubicBezTo>
                    <a:pt x="156" y="3098"/>
                    <a:pt x="45" y="3750"/>
                    <a:pt x="118" y="4409"/>
                  </a:cubicBezTo>
                  <a:close/>
                  <a:moveTo>
                    <a:pt x="1575" y="3747"/>
                  </a:moveTo>
                  <a:cubicBezTo>
                    <a:pt x="1554" y="4167"/>
                    <a:pt x="1562" y="4589"/>
                    <a:pt x="1551" y="5011"/>
                  </a:cubicBezTo>
                  <a:cubicBezTo>
                    <a:pt x="1546" y="5192"/>
                    <a:pt x="1527" y="5373"/>
                    <a:pt x="1514" y="5554"/>
                  </a:cubicBezTo>
                  <a:cubicBezTo>
                    <a:pt x="1501" y="5735"/>
                    <a:pt x="1484" y="5915"/>
                    <a:pt x="1473" y="6097"/>
                  </a:cubicBezTo>
                  <a:cubicBezTo>
                    <a:pt x="1451" y="6475"/>
                    <a:pt x="1431" y="6855"/>
                    <a:pt x="1410" y="7233"/>
                  </a:cubicBezTo>
                  <a:cubicBezTo>
                    <a:pt x="1407" y="7292"/>
                    <a:pt x="1402" y="7349"/>
                    <a:pt x="1401" y="7407"/>
                  </a:cubicBezTo>
                  <a:cubicBezTo>
                    <a:pt x="1383" y="8258"/>
                    <a:pt x="1364" y="9109"/>
                    <a:pt x="1351" y="9960"/>
                  </a:cubicBezTo>
                  <a:cubicBezTo>
                    <a:pt x="1347" y="10222"/>
                    <a:pt x="1370" y="10487"/>
                    <a:pt x="1368" y="10751"/>
                  </a:cubicBezTo>
                  <a:cubicBezTo>
                    <a:pt x="1366" y="10914"/>
                    <a:pt x="1336" y="11077"/>
                    <a:pt x="1330" y="11241"/>
                  </a:cubicBezTo>
                  <a:cubicBezTo>
                    <a:pt x="1320" y="11506"/>
                    <a:pt x="1316" y="11771"/>
                    <a:pt x="1316" y="12036"/>
                  </a:cubicBezTo>
                  <a:cubicBezTo>
                    <a:pt x="1315" y="12521"/>
                    <a:pt x="1318" y="13007"/>
                    <a:pt x="1320" y="13492"/>
                  </a:cubicBezTo>
                  <a:cubicBezTo>
                    <a:pt x="1321" y="13805"/>
                    <a:pt x="1321" y="14118"/>
                    <a:pt x="1323" y="14432"/>
                  </a:cubicBezTo>
                  <a:cubicBezTo>
                    <a:pt x="1327" y="15126"/>
                    <a:pt x="1333" y="15820"/>
                    <a:pt x="1337" y="16514"/>
                  </a:cubicBezTo>
                  <a:cubicBezTo>
                    <a:pt x="1342" y="17561"/>
                    <a:pt x="1345" y="18610"/>
                    <a:pt x="1347" y="19658"/>
                  </a:cubicBezTo>
                  <a:cubicBezTo>
                    <a:pt x="1347" y="20014"/>
                    <a:pt x="1344" y="20370"/>
                    <a:pt x="1340" y="20726"/>
                  </a:cubicBezTo>
                  <a:cubicBezTo>
                    <a:pt x="1340" y="20792"/>
                    <a:pt x="1346" y="20862"/>
                    <a:pt x="1328" y="20924"/>
                  </a:cubicBezTo>
                  <a:cubicBezTo>
                    <a:pt x="1228" y="21262"/>
                    <a:pt x="1263" y="21610"/>
                    <a:pt x="1261" y="21956"/>
                  </a:cubicBezTo>
                  <a:cubicBezTo>
                    <a:pt x="1259" y="22709"/>
                    <a:pt x="1251" y="23462"/>
                    <a:pt x="1245" y="24214"/>
                  </a:cubicBezTo>
                  <a:cubicBezTo>
                    <a:pt x="1244" y="24248"/>
                    <a:pt x="1250" y="24283"/>
                    <a:pt x="1241" y="24314"/>
                  </a:cubicBezTo>
                  <a:cubicBezTo>
                    <a:pt x="1112" y="24766"/>
                    <a:pt x="1182" y="25233"/>
                    <a:pt x="1170" y="25694"/>
                  </a:cubicBezTo>
                  <a:cubicBezTo>
                    <a:pt x="1166" y="25847"/>
                    <a:pt x="1225" y="26001"/>
                    <a:pt x="1228" y="26156"/>
                  </a:cubicBezTo>
                  <a:cubicBezTo>
                    <a:pt x="1241" y="26634"/>
                    <a:pt x="1242" y="27113"/>
                    <a:pt x="1245" y="27591"/>
                  </a:cubicBezTo>
                  <a:cubicBezTo>
                    <a:pt x="1249" y="28071"/>
                    <a:pt x="1252" y="28551"/>
                    <a:pt x="1255" y="29031"/>
                  </a:cubicBezTo>
                  <a:cubicBezTo>
                    <a:pt x="1259" y="29707"/>
                    <a:pt x="1262" y="30383"/>
                    <a:pt x="1266" y="31059"/>
                  </a:cubicBezTo>
                  <a:cubicBezTo>
                    <a:pt x="1266" y="31108"/>
                    <a:pt x="1259" y="31161"/>
                    <a:pt x="1270" y="31206"/>
                  </a:cubicBezTo>
                  <a:cubicBezTo>
                    <a:pt x="1396" y="31700"/>
                    <a:pt x="1336" y="32208"/>
                    <a:pt x="1347" y="32710"/>
                  </a:cubicBezTo>
                  <a:cubicBezTo>
                    <a:pt x="1360" y="33329"/>
                    <a:pt x="1349" y="33949"/>
                    <a:pt x="1351" y="34570"/>
                  </a:cubicBezTo>
                  <a:cubicBezTo>
                    <a:pt x="1352" y="34899"/>
                    <a:pt x="1321" y="35232"/>
                    <a:pt x="1437" y="35549"/>
                  </a:cubicBezTo>
                  <a:cubicBezTo>
                    <a:pt x="1415" y="36000"/>
                    <a:pt x="1505" y="36455"/>
                    <a:pt x="1384" y="36904"/>
                  </a:cubicBezTo>
                  <a:cubicBezTo>
                    <a:pt x="1353" y="37019"/>
                    <a:pt x="1360" y="37149"/>
                    <a:pt x="1362" y="37273"/>
                  </a:cubicBezTo>
                  <a:cubicBezTo>
                    <a:pt x="1365" y="37496"/>
                    <a:pt x="1364" y="37712"/>
                    <a:pt x="1319" y="37936"/>
                  </a:cubicBezTo>
                  <a:cubicBezTo>
                    <a:pt x="1277" y="38149"/>
                    <a:pt x="1304" y="38380"/>
                    <a:pt x="1304" y="38603"/>
                  </a:cubicBezTo>
                  <a:cubicBezTo>
                    <a:pt x="1305" y="39083"/>
                    <a:pt x="1306" y="39561"/>
                    <a:pt x="1310" y="40040"/>
                  </a:cubicBezTo>
                  <a:cubicBezTo>
                    <a:pt x="1311" y="40122"/>
                    <a:pt x="1303" y="40210"/>
                    <a:pt x="1327" y="40285"/>
                  </a:cubicBezTo>
                  <a:cubicBezTo>
                    <a:pt x="1432" y="40616"/>
                    <a:pt x="1375" y="40954"/>
                    <a:pt x="1398" y="41323"/>
                  </a:cubicBezTo>
                  <a:cubicBezTo>
                    <a:pt x="956" y="41345"/>
                    <a:pt x="494" y="41332"/>
                    <a:pt x="77" y="41332"/>
                  </a:cubicBezTo>
                  <a:cubicBezTo>
                    <a:pt x="51" y="27539"/>
                    <a:pt x="26" y="13742"/>
                    <a:pt x="0" y="2"/>
                  </a:cubicBezTo>
                  <a:cubicBezTo>
                    <a:pt x="104" y="1"/>
                    <a:pt x="148" y="1"/>
                    <a:pt x="216" y="1"/>
                  </a:cubicBezTo>
                  <a:cubicBezTo>
                    <a:pt x="268" y="239"/>
                    <a:pt x="258" y="403"/>
                    <a:pt x="224" y="594"/>
                  </a:cubicBezTo>
                  <a:cubicBezTo>
                    <a:pt x="131" y="1126"/>
                    <a:pt x="167" y="1656"/>
                    <a:pt x="169" y="2192"/>
                  </a:cubicBezTo>
                  <a:cubicBezTo>
                    <a:pt x="169" y="2204"/>
                    <a:pt x="185" y="2217"/>
                    <a:pt x="197" y="2234"/>
                  </a:cubicBezTo>
                  <a:cubicBezTo>
                    <a:pt x="226" y="1860"/>
                    <a:pt x="253" y="1494"/>
                    <a:pt x="287" y="1124"/>
                  </a:cubicBezTo>
                  <a:cubicBezTo>
                    <a:pt x="320" y="750"/>
                    <a:pt x="247" y="357"/>
                    <a:pt x="327" y="1"/>
                  </a:cubicBezTo>
                  <a:cubicBezTo>
                    <a:pt x="532" y="1"/>
                    <a:pt x="718" y="0"/>
                    <a:pt x="921" y="0"/>
                  </a:cubicBezTo>
                  <a:cubicBezTo>
                    <a:pt x="931" y="238"/>
                    <a:pt x="939" y="367"/>
                    <a:pt x="948" y="548"/>
                  </a:cubicBezTo>
                  <a:cubicBezTo>
                    <a:pt x="954" y="549"/>
                    <a:pt x="960" y="541"/>
                    <a:pt x="967" y="542"/>
                  </a:cubicBezTo>
                  <a:cubicBezTo>
                    <a:pt x="984" y="390"/>
                    <a:pt x="1001" y="238"/>
                    <a:pt x="1020" y="74"/>
                  </a:cubicBezTo>
                  <a:cubicBezTo>
                    <a:pt x="1186" y="130"/>
                    <a:pt x="1342" y="187"/>
                    <a:pt x="1501" y="234"/>
                  </a:cubicBezTo>
                  <a:cubicBezTo>
                    <a:pt x="1572" y="255"/>
                    <a:pt x="1588" y="302"/>
                    <a:pt x="1594" y="376"/>
                  </a:cubicBezTo>
                  <a:cubicBezTo>
                    <a:pt x="1689" y="1501"/>
                    <a:pt x="1631" y="2624"/>
                    <a:pt x="1575" y="37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7"/>
            <p:cNvSpPr/>
            <p:nvPr/>
          </p:nvSpPr>
          <p:spPr>
            <a:xfrm>
              <a:off x="6955599" y="651445"/>
              <a:ext cx="40488" cy="1249825"/>
            </a:xfrm>
            <a:custGeom>
              <a:avLst/>
              <a:gdLst/>
              <a:ahLst/>
              <a:cxnLst/>
              <a:rect l="l" t="t" r="r" b="b"/>
              <a:pathLst>
                <a:path w="1343" h="41457" extrusionOk="0">
                  <a:moveTo>
                    <a:pt x="971" y="24369"/>
                  </a:moveTo>
                  <a:cubicBezTo>
                    <a:pt x="936" y="24185"/>
                    <a:pt x="944" y="23990"/>
                    <a:pt x="937" y="23800"/>
                  </a:cubicBezTo>
                  <a:cubicBezTo>
                    <a:pt x="915" y="23158"/>
                    <a:pt x="992" y="22510"/>
                    <a:pt x="861" y="21873"/>
                  </a:cubicBezTo>
                  <a:cubicBezTo>
                    <a:pt x="841" y="21778"/>
                    <a:pt x="852" y="21676"/>
                    <a:pt x="850" y="21578"/>
                  </a:cubicBezTo>
                  <a:cubicBezTo>
                    <a:pt x="840" y="21116"/>
                    <a:pt x="840" y="20653"/>
                    <a:pt x="822" y="20192"/>
                  </a:cubicBezTo>
                  <a:cubicBezTo>
                    <a:pt x="808" y="19845"/>
                    <a:pt x="758" y="19500"/>
                    <a:pt x="754" y="19155"/>
                  </a:cubicBezTo>
                  <a:cubicBezTo>
                    <a:pt x="749" y="18544"/>
                    <a:pt x="768" y="17933"/>
                    <a:pt x="771" y="17322"/>
                  </a:cubicBezTo>
                  <a:cubicBezTo>
                    <a:pt x="773" y="17099"/>
                    <a:pt x="761" y="16877"/>
                    <a:pt x="754" y="16602"/>
                  </a:cubicBezTo>
                  <a:cubicBezTo>
                    <a:pt x="718" y="16677"/>
                    <a:pt x="702" y="16697"/>
                    <a:pt x="698" y="16720"/>
                  </a:cubicBezTo>
                  <a:cubicBezTo>
                    <a:pt x="681" y="16833"/>
                    <a:pt x="672" y="16950"/>
                    <a:pt x="651" y="17062"/>
                  </a:cubicBezTo>
                  <a:cubicBezTo>
                    <a:pt x="522" y="17749"/>
                    <a:pt x="534" y="18440"/>
                    <a:pt x="592" y="19136"/>
                  </a:cubicBezTo>
                  <a:cubicBezTo>
                    <a:pt x="613" y="19389"/>
                    <a:pt x="603" y="19648"/>
                    <a:pt x="597" y="19903"/>
                  </a:cubicBezTo>
                  <a:cubicBezTo>
                    <a:pt x="592" y="20117"/>
                    <a:pt x="560" y="20331"/>
                    <a:pt x="559" y="20546"/>
                  </a:cubicBezTo>
                  <a:cubicBezTo>
                    <a:pt x="555" y="21233"/>
                    <a:pt x="557" y="21920"/>
                    <a:pt x="563" y="22607"/>
                  </a:cubicBezTo>
                  <a:cubicBezTo>
                    <a:pt x="567" y="23055"/>
                    <a:pt x="581" y="23501"/>
                    <a:pt x="593" y="23948"/>
                  </a:cubicBezTo>
                  <a:cubicBezTo>
                    <a:pt x="601" y="24268"/>
                    <a:pt x="607" y="24589"/>
                    <a:pt x="631" y="24907"/>
                  </a:cubicBezTo>
                  <a:cubicBezTo>
                    <a:pt x="648" y="25137"/>
                    <a:pt x="715" y="25363"/>
                    <a:pt x="721" y="25592"/>
                  </a:cubicBezTo>
                  <a:cubicBezTo>
                    <a:pt x="753" y="26633"/>
                    <a:pt x="770" y="27673"/>
                    <a:pt x="794" y="28714"/>
                  </a:cubicBezTo>
                  <a:cubicBezTo>
                    <a:pt x="799" y="28904"/>
                    <a:pt x="795" y="29100"/>
                    <a:pt x="835" y="29281"/>
                  </a:cubicBezTo>
                  <a:cubicBezTo>
                    <a:pt x="891" y="29535"/>
                    <a:pt x="905" y="29786"/>
                    <a:pt x="905" y="30043"/>
                  </a:cubicBezTo>
                  <a:cubicBezTo>
                    <a:pt x="905" y="30290"/>
                    <a:pt x="917" y="30538"/>
                    <a:pt x="1042" y="30756"/>
                  </a:cubicBezTo>
                  <a:cubicBezTo>
                    <a:pt x="1041" y="30319"/>
                    <a:pt x="1041" y="29881"/>
                    <a:pt x="1039" y="29443"/>
                  </a:cubicBezTo>
                  <a:cubicBezTo>
                    <a:pt x="1038" y="28799"/>
                    <a:pt x="1036" y="28155"/>
                    <a:pt x="1033" y="27511"/>
                  </a:cubicBezTo>
                  <a:cubicBezTo>
                    <a:pt x="1031" y="26941"/>
                    <a:pt x="1023" y="26370"/>
                    <a:pt x="1025" y="25800"/>
                  </a:cubicBezTo>
                  <a:cubicBezTo>
                    <a:pt x="1027" y="25321"/>
                    <a:pt x="1062" y="24844"/>
                    <a:pt x="971" y="24369"/>
                  </a:cubicBezTo>
                  <a:close/>
                  <a:moveTo>
                    <a:pt x="826" y="36917"/>
                  </a:moveTo>
                  <a:cubicBezTo>
                    <a:pt x="815" y="36843"/>
                    <a:pt x="808" y="36769"/>
                    <a:pt x="802" y="36697"/>
                  </a:cubicBezTo>
                  <a:cubicBezTo>
                    <a:pt x="767" y="36288"/>
                    <a:pt x="734" y="35880"/>
                    <a:pt x="697" y="35472"/>
                  </a:cubicBezTo>
                  <a:cubicBezTo>
                    <a:pt x="692" y="35416"/>
                    <a:pt x="673" y="35361"/>
                    <a:pt x="660" y="35306"/>
                  </a:cubicBezTo>
                  <a:cubicBezTo>
                    <a:pt x="644" y="35305"/>
                    <a:pt x="628" y="35304"/>
                    <a:pt x="612" y="35303"/>
                  </a:cubicBezTo>
                  <a:cubicBezTo>
                    <a:pt x="617" y="35434"/>
                    <a:pt x="622" y="35564"/>
                    <a:pt x="630" y="35695"/>
                  </a:cubicBezTo>
                  <a:cubicBezTo>
                    <a:pt x="635" y="35777"/>
                    <a:pt x="652" y="35858"/>
                    <a:pt x="652" y="35940"/>
                  </a:cubicBezTo>
                  <a:cubicBezTo>
                    <a:pt x="653" y="37048"/>
                    <a:pt x="651" y="38156"/>
                    <a:pt x="652" y="39264"/>
                  </a:cubicBezTo>
                  <a:cubicBezTo>
                    <a:pt x="652" y="39443"/>
                    <a:pt x="650" y="39624"/>
                    <a:pt x="783" y="39831"/>
                  </a:cubicBezTo>
                  <a:cubicBezTo>
                    <a:pt x="782" y="39551"/>
                    <a:pt x="779" y="39325"/>
                    <a:pt x="782" y="39100"/>
                  </a:cubicBezTo>
                  <a:cubicBezTo>
                    <a:pt x="784" y="38992"/>
                    <a:pt x="771" y="38873"/>
                    <a:pt x="808" y="38782"/>
                  </a:cubicBezTo>
                  <a:cubicBezTo>
                    <a:pt x="871" y="38631"/>
                    <a:pt x="868" y="38478"/>
                    <a:pt x="869" y="38323"/>
                  </a:cubicBezTo>
                  <a:cubicBezTo>
                    <a:pt x="871" y="38116"/>
                    <a:pt x="849" y="37906"/>
                    <a:pt x="873" y="37703"/>
                  </a:cubicBezTo>
                  <a:cubicBezTo>
                    <a:pt x="905" y="37434"/>
                    <a:pt x="866" y="37177"/>
                    <a:pt x="826" y="36917"/>
                  </a:cubicBezTo>
                  <a:close/>
                  <a:moveTo>
                    <a:pt x="794" y="40243"/>
                  </a:moveTo>
                  <a:cubicBezTo>
                    <a:pt x="784" y="40244"/>
                    <a:pt x="772" y="40244"/>
                    <a:pt x="761" y="40244"/>
                  </a:cubicBezTo>
                  <a:cubicBezTo>
                    <a:pt x="765" y="40297"/>
                    <a:pt x="767" y="40349"/>
                    <a:pt x="771" y="40401"/>
                  </a:cubicBezTo>
                  <a:cubicBezTo>
                    <a:pt x="776" y="40402"/>
                    <a:pt x="782" y="40403"/>
                    <a:pt x="789" y="40404"/>
                  </a:cubicBezTo>
                  <a:cubicBezTo>
                    <a:pt x="790" y="40350"/>
                    <a:pt x="792" y="40297"/>
                    <a:pt x="794" y="40243"/>
                  </a:cubicBezTo>
                  <a:close/>
                  <a:moveTo>
                    <a:pt x="1156" y="3664"/>
                  </a:moveTo>
                  <a:cubicBezTo>
                    <a:pt x="1147" y="4158"/>
                    <a:pt x="1166" y="4654"/>
                    <a:pt x="1158" y="5148"/>
                  </a:cubicBezTo>
                  <a:cubicBezTo>
                    <a:pt x="1153" y="5419"/>
                    <a:pt x="1116" y="5690"/>
                    <a:pt x="1100" y="5962"/>
                  </a:cubicBezTo>
                  <a:cubicBezTo>
                    <a:pt x="1084" y="6234"/>
                    <a:pt x="1072" y="6506"/>
                    <a:pt x="1070" y="6780"/>
                  </a:cubicBezTo>
                  <a:cubicBezTo>
                    <a:pt x="1067" y="7266"/>
                    <a:pt x="1073" y="7751"/>
                    <a:pt x="1078" y="8238"/>
                  </a:cubicBezTo>
                  <a:cubicBezTo>
                    <a:pt x="1079" y="8354"/>
                    <a:pt x="1083" y="8471"/>
                    <a:pt x="1099" y="8584"/>
                  </a:cubicBezTo>
                  <a:cubicBezTo>
                    <a:pt x="1201" y="9292"/>
                    <a:pt x="1170" y="10002"/>
                    <a:pt x="1151" y="10714"/>
                  </a:cubicBezTo>
                  <a:cubicBezTo>
                    <a:pt x="1135" y="11275"/>
                    <a:pt x="1146" y="11837"/>
                    <a:pt x="1139" y="12399"/>
                  </a:cubicBezTo>
                  <a:cubicBezTo>
                    <a:pt x="1138" y="12530"/>
                    <a:pt x="1106" y="12661"/>
                    <a:pt x="1100" y="12791"/>
                  </a:cubicBezTo>
                  <a:cubicBezTo>
                    <a:pt x="1083" y="13162"/>
                    <a:pt x="1072" y="13532"/>
                    <a:pt x="1055" y="13902"/>
                  </a:cubicBezTo>
                  <a:cubicBezTo>
                    <a:pt x="1047" y="14108"/>
                    <a:pt x="1036" y="14315"/>
                    <a:pt x="1015" y="14520"/>
                  </a:cubicBezTo>
                  <a:cubicBezTo>
                    <a:pt x="977" y="14909"/>
                    <a:pt x="990" y="15291"/>
                    <a:pt x="1046" y="15681"/>
                  </a:cubicBezTo>
                  <a:cubicBezTo>
                    <a:pt x="1089" y="15988"/>
                    <a:pt x="1083" y="16307"/>
                    <a:pt x="1086" y="16620"/>
                  </a:cubicBezTo>
                  <a:cubicBezTo>
                    <a:pt x="1093" y="17421"/>
                    <a:pt x="1092" y="18223"/>
                    <a:pt x="1097" y="19024"/>
                  </a:cubicBezTo>
                  <a:cubicBezTo>
                    <a:pt x="1099" y="19330"/>
                    <a:pt x="1081" y="19642"/>
                    <a:pt x="1126" y="19941"/>
                  </a:cubicBezTo>
                  <a:cubicBezTo>
                    <a:pt x="1211" y="20501"/>
                    <a:pt x="1183" y="21062"/>
                    <a:pt x="1195" y="21622"/>
                  </a:cubicBezTo>
                  <a:cubicBezTo>
                    <a:pt x="1200" y="21853"/>
                    <a:pt x="1243" y="22082"/>
                    <a:pt x="1256" y="22312"/>
                  </a:cubicBezTo>
                  <a:cubicBezTo>
                    <a:pt x="1269" y="22510"/>
                    <a:pt x="1280" y="22709"/>
                    <a:pt x="1281" y="22908"/>
                  </a:cubicBezTo>
                  <a:cubicBezTo>
                    <a:pt x="1294" y="28992"/>
                    <a:pt x="1331" y="35077"/>
                    <a:pt x="1342" y="41162"/>
                  </a:cubicBezTo>
                  <a:cubicBezTo>
                    <a:pt x="1342" y="41251"/>
                    <a:pt x="1342" y="41335"/>
                    <a:pt x="1342" y="41455"/>
                  </a:cubicBezTo>
                  <a:cubicBezTo>
                    <a:pt x="927" y="41456"/>
                    <a:pt x="601" y="41456"/>
                    <a:pt x="260" y="41456"/>
                  </a:cubicBezTo>
                  <a:cubicBezTo>
                    <a:pt x="252" y="41456"/>
                    <a:pt x="240" y="41339"/>
                    <a:pt x="237" y="41283"/>
                  </a:cubicBezTo>
                  <a:cubicBezTo>
                    <a:pt x="215" y="40722"/>
                    <a:pt x="185" y="40164"/>
                    <a:pt x="173" y="39603"/>
                  </a:cubicBezTo>
                  <a:cubicBezTo>
                    <a:pt x="163" y="39132"/>
                    <a:pt x="168" y="38660"/>
                    <a:pt x="173" y="38189"/>
                  </a:cubicBezTo>
                  <a:cubicBezTo>
                    <a:pt x="178" y="37743"/>
                    <a:pt x="192" y="37297"/>
                    <a:pt x="199" y="36851"/>
                  </a:cubicBezTo>
                  <a:cubicBezTo>
                    <a:pt x="201" y="36669"/>
                    <a:pt x="201" y="36487"/>
                    <a:pt x="193" y="36306"/>
                  </a:cubicBezTo>
                  <a:cubicBezTo>
                    <a:pt x="182" y="36060"/>
                    <a:pt x="156" y="35815"/>
                    <a:pt x="147" y="35569"/>
                  </a:cubicBezTo>
                  <a:cubicBezTo>
                    <a:pt x="128" y="35131"/>
                    <a:pt x="119" y="34694"/>
                    <a:pt x="102" y="34256"/>
                  </a:cubicBezTo>
                  <a:cubicBezTo>
                    <a:pt x="89" y="33927"/>
                    <a:pt x="83" y="33596"/>
                    <a:pt x="50" y="33269"/>
                  </a:cubicBezTo>
                  <a:cubicBezTo>
                    <a:pt x="0" y="32767"/>
                    <a:pt x="26" y="32265"/>
                    <a:pt x="23" y="31762"/>
                  </a:cubicBezTo>
                  <a:cubicBezTo>
                    <a:pt x="22" y="31474"/>
                    <a:pt x="14" y="31185"/>
                    <a:pt x="14" y="30896"/>
                  </a:cubicBezTo>
                  <a:cubicBezTo>
                    <a:pt x="14" y="30252"/>
                    <a:pt x="13" y="29610"/>
                    <a:pt x="18" y="28966"/>
                  </a:cubicBezTo>
                  <a:cubicBezTo>
                    <a:pt x="21" y="28596"/>
                    <a:pt x="31" y="28227"/>
                    <a:pt x="44" y="27859"/>
                  </a:cubicBezTo>
                  <a:cubicBezTo>
                    <a:pt x="46" y="27760"/>
                    <a:pt x="72" y="27663"/>
                    <a:pt x="78" y="27565"/>
                  </a:cubicBezTo>
                  <a:cubicBezTo>
                    <a:pt x="96" y="27260"/>
                    <a:pt x="114" y="26956"/>
                    <a:pt x="122" y="26651"/>
                  </a:cubicBezTo>
                  <a:cubicBezTo>
                    <a:pt x="140" y="26024"/>
                    <a:pt x="158" y="25397"/>
                    <a:pt x="166" y="24771"/>
                  </a:cubicBezTo>
                  <a:cubicBezTo>
                    <a:pt x="175" y="24241"/>
                    <a:pt x="170" y="23711"/>
                    <a:pt x="173" y="23181"/>
                  </a:cubicBezTo>
                  <a:cubicBezTo>
                    <a:pt x="177" y="22125"/>
                    <a:pt x="183" y="21068"/>
                    <a:pt x="188" y="20012"/>
                  </a:cubicBezTo>
                  <a:cubicBezTo>
                    <a:pt x="193" y="19053"/>
                    <a:pt x="205" y="18092"/>
                    <a:pt x="201" y="17133"/>
                  </a:cubicBezTo>
                  <a:cubicBezTo>
                    <a:pt x="200" y="16695"/>
                    <a:pt x="149" y="16258"/>
                    <a:pt x="149" y="15820"/>
                  </a:cubicBezTo>
                  <a:cubicBezTo>
                    <a:pt x="146" y="14379"/>
                    <a:pt x="156" y="12938"/>
                    <a:pt x="163" y="11497"/>
                  </a:cubicBezTo>
                  <a:cubicBezTo>
                    <a:pt x="166" y="10944"/>
                    <a:pt x="169" y="10392"/>
                    <a:pt x="179" y="9839"/>
                  </a:cubicBezTo>
                  <a:cubicBezTo>
                    <a:pt x="182" y="9667"/>
                    <a:pt x="207" y="9495"/>
                    <a:pt x="217" y="9323"/>
                  </a:cubicBezTo>
                  <a:cubicBezTo>
                    <a:pt x="226" y="9157"/>
                    <a:pt x="234" y="8992"/>
                    <a:pt x="233" y="8826"/>
                  </a:cubicBezTo>
                  <a:cubicBezTo>
                    <a:pt x="228" y="8007"/>
                    <a:pt x="219" y="7188"/>
                    <a:pt x="214" y="6369"/>
                  </a:cubicBezTo>
                  <a:cubicBezTo>
                    <a:pt x="208" y="5435"/>
                    <a:pt x="201" y="4500"/>
                    <a:pt x="201" y="3566"/>
                  </a:cubicBezTo>
                  <a:cubicBezTo>
                    <a:pt x="201" y="3343"/>
                    <a:pt x="233" y="3122"/>
                    <a:pt x="241" y="2899"/>
                  </a:cubicBezTo>
                  <a:cubicBezTo>
                    <a:pt x="254" y="2568"/>
                    <a:pt x="264" y="2237"/>
                    <a:pt x="269" y="1906"/>
                  </a:cubicBezTo>
                  <a:cubicBezTo>
                    <a:pt x="275" y="1436"/>
                    <a:pt x="276" y="964"/>
                    <a:pt x="278" y="493"/>
                  </a:cubicBezTo>
                  <a:cubicBezTo>
                    <a:pt x="279" y="346"/>
                    <a:pt x="278" y="199"/>
                    <a:pt x="277" y="53"/>
                  </a:cubicBezTo>
                  <a:cubicBezTo>
                    <a:pt x="473" y="1"/>
                    <a:pt x="482" y="2"/>
                    <a:pt x="525" y="193"/>
                  </a:cubicBezTo>
                  <a:cubicBezTo>
                    <a:pt x="548" y="296"/>
                    <a:pt x="560" y="409"/>
                    <a:pt x="561" y="516"/>
                  </a:cubicBezTo>
                  <a:cubicBezTo>
                    <a:pt x="565" y="905"/>
                    <a:pt x="564" y="1301"/>
                    <a:pt x="564" y="1749"/>
                  </a:cubicBezTo>
                  <a:cubicBezTo>
                    <a:pt x="659" y="1455"/>
                    <a:pt x="663" y="1218"/>
                    <a:pt x="650" y="973"/>
                  </a:cubicBezTo>
                  <a:cubicBezTo>
                    <a:pt x="633" y="671"/>
                    <a:pt x="685" y="355"/>
                    <a:pt x="759" y="118"/>
                  </a:cubicBezTo>
                  <a:cubicBezTo>
                    <a:pt x="906" y="117"/>
                    <a:pt x="1048" y="117"/>
                    <a:pt x="1206" y="117"/>
                  </a:cubicBezTo>
                  <a:cubicBezTo>
                    <a:pt x="1214" y="117"/>
                    <a:pt x="1226" y="228"/>
                    <a:pt x="1225" y="292"/>
                  </a:cubicBezTo>
                  <a:cubicBezTo>
                    <a:pt x="1225" y="1121"/>
                    <a:pt x="1228" y="1922"/>
                    <a:pt x="1218" y="2750"/>
                  </a:cubicBezTo>
                  <a:cubicBezTo>
                    <a:pt x="1214" y="3055"/>
                    <a:pt x="1162" y="3359"/>
                    <a:pt x="1156" y="36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4" name="Google Shape;2344;p17"/>
          <p:cNvGrpSpPr/>
          <p:nvPr/>
        </p:nvGrpSpPr>
        <p:grpSpPr>
          <a:xfrm>
            <a:off x="8706665" y="3708369"/>
            <a:ext cx="162198" cy="1435184"/>
            <a:chOff x="5797750" y="4102000"/>
            <a:chExt cx="93475" cy="827100"/>
          </a:xfrm>
        </p:grpSpPr>
        <p:sp>
          <p:nvSpPr>
            <p:cNvPr id="2345" name="Google Shape;2345;p17"/>
            <p:cNvSpPr/>
            <p:nvPr/>
          </p:nvSpPr>
          <p:spPr>
            <a:xfrm>
              <a:off x="5832400" y="4612600"/>
              <a:ext cx="52325" cy="26725"/>
            </a:xfrm>
            <a:custGeom>
              <a:avLst/>
              <a:gdLst/>
              <a:ahLst/>
              <a:cxnLst/>
              <a:rect l="l" t="t" r="r" b="b"/>
              <a:pathLst>
                <a:path w="2093" h="1069" extrusionOk="0">
                  <a:moveTo>
                    <a:pt x="1427" y="728"/>
                  </a:moveTo>
                  <a:cubicBezTo>
                    <a:pt x="1189" y="422"/>
                    <a:pt x="1198" y="165"/>
                    <a:pt x="1676" y="1"/>
                  </a:cubicBezTo>
                  <a:cubicBezTo>
                    <a:pt x="1740" y="97"/>
                    <a:pt x="1740" y="97"/>
                    <a:pt x="1553" y="246"/>
                  </a:cubicBezTo>
                  <a:cubicBezTo>
                    <a:pt x="1621" y="280"/>
                    <a:pt x="1688" y="315"/>
                    <a:pt x="1774" y="358"/>
                  </a:cubicBezTo>
                  <a:cubicBezTo>
                    <a:pt x="1598" y="471"/>
                    <a:pt x="1497" y="614"/>
                    <a:pt x="1642" y="746"/>
                  </a:cubicBezTo>
                  <a:cubicBezTo>
                    <a:pt x="1703" y="802"/>
                    <a:pt x="1906" y="784"/>
                    <a:pt x="2093" y="805"/>
                  </a:cubicBezTo>
                  <a:cubicBezTo>
                    <a:pt x="2077" y="880"/>
                    <a:pt x="2058" y="976"/>
                    <a:pt x="2039" y="1068"/>
                  </a:cubicBezTo>
                  <a:cubicBezTo>
                    <a:pt x="1696" y="1051"/>
                    <a:pt x="1581" y="706"/>
                    <a:pt x="1173" y="882"/>
                  </a:cubicBezTo>
                  <a:cubicBezTo>
                    <a:pt x="1098" y="733"/>
                    <a:pt x="926" y="669"/>
                    <a:pt x="739" y="590"/>
                  </a:cubicBezTo>
                  <a:cubicBezTo>
                    <a:pt x="472" y="477"/>
                    <a:pt x="273" y="287"/>
                    <a:pt x="0" y="100"/>
                  </a:cubicBezTo>
                  <a:cubicBezTo>
                    <a:pt x="435" y="44"/>
                    <a:pt x="747" y="148"/>
                    <a:pt x="1078" y="256"/>
                  </a:cubicBezTo>
                  <a:cubicBezTo>
                    <a:pt x="956" y="273"/>
                    <a:pt x="834" y="290"/>
                    <a:pt x="697" y="309"/>
                  </a:cubicBezTo>
                  <a:cubicBezTo>
                    <a:pt x="701" y="351"/>
                    <a:pt x="684" y="401"/>
                    <a:pt x="710" y="416"/>
                  </a:cubicBezTo>
                  <a:cubicBezTo>
                    <a:pt x="912" y="531"/>
                    <a:pt x="1123" y="641"/>
                    <a:pt x="1331" y="752"/>
                  </a:cubicBezTo>
                  <a:cubicBezTo>
                    <a:pt x="1363" y="744"/>
                    <a:pt x="1395" y="736"/>
                    <a:pt x="1427" y="7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7"/>
            <p:cNvSpPr/>
            <p:nvPr/>
          </p:nvSpPr>
          <p:spPr>
            <a:xfrm>
              <a:off x="5834350" y="4211800"/>
              <a:ext cx="50375" cy="27300"/>
            </a:xfrm>
            <a:custGeom>
              <a:avLst/>
              <a:gdLst/>
              <a:ahLst/>
              <a:cxnLst/>
              <a:rect l="l" t="t" r="r" b="b"/>
              <a:pathLst>
                <a:path w="2015" h="1092" extrusionOk="0">
                  <a:moveTo>
                    <a:pt x="1024" y="258"/>
                  </a:moveTo>
                  <a:cubicBezTo>
                    <a:pt x="876" y="273"/>
                    <a:pt x="760" y="285"/>
                    <a:pt x="655" y="295"/>
                  </a:cubicBezTo>
                  <a:cubicBezTo>
                    <a:pt x="568" y="390"/>
                    <a:pt x="638" y="439"/>
                    <a:pt x="729" y="482"/>
                  </a:cubicBezTo>
                  <a:cubicBezTo>
                    <a:pt x="880" y="552"/>
                    <a:pt x="1065" y="592"/>
                    <a:pt x="1151" y="719"/>
                  </a:cubicBezTo>
                  <a:cubicBezTo>
                    <a:pt x="1161" y="733"/>
                    <a:pt x="1222" y="730"/>
                    <a:pt x="1289" y="739"/>
                  </a:cubicBezTo>
                  <a:cubicBezTo>
                    <a:pt x="1294" y="685"/>
                    <a:pt x="1320" y="632"/>
                    <a:pt x="1297" y="592"/>
                  </a:cubicBezTo>
                  <a:cubicBezTo>
                    <a:pt x="1143" y="329"/>
                    <a:pt x="1166" y="250"/>
                    <a:pt x="1484" y="55"/>
                  </a:cubicBezTo>
                  <a:cubicBezTo>
                    <a:pt x="1527" y="27"/>
                    <a:pt x="1592" y="18"/>
                    <a:pt x="1647" y="0"/>
                  </a:cubicBezTo>
                  <a:cubicBezTo>
                    <a:pt x="1663" y="14"/>
                    <a:pt x="1679" y="27"/>
                    <a:pt x="1696" y="42"/>
                  </a:cubicBezTo>
                  <a:cubicBezTo>
                    <a:pt x="1626" y="105"/>
                    <a:pt x="1556" y="168"/>
                    <a:pt x="1472" y="242"/>
                  </a:cubicBezTo>
                  <a:cubicBezTo>
                    <a:pt x="1544" y="278"/>
                    <a:pt x="1612" y="312"/>
                    <a:pt x="1695" y="354"/>
                  </a:cubicBezTo>
                  <a:cubicBezTo>
                    <a:pt x="1526" y="460"/>
                    <a:pt x="1454" y="584"/>
                    <a:pt x="1537" y="728"/>
                  </a:cubicBezTo>
                  <a:cubicBezTo>
                    <a:pt x="1636" y="901"/>
                    <a:pt x="1838" y="722"/>
                    <a:pt x="2014" y="797"/>
                  </a:cubicBezTo>
                  <a:cubicBezTo>
                    <a:pt x="2004" y="874"/>
                    <a:pt x="1992" y="963"/>
                    <a:pt x="1975" y="1092"/>
                  </a:cubicBezTo>
                  <a:cubicBezTo>
                    <a:pt x="1801" y="1024"/>
                    <a:pt x="1648" y="996"/>
                    <a:pt x="1574" y="928"/>
                  </a:cubicBezTo>
                  <a:cubicBezTo>
                    <a:pt x="1434" y="799"/>
                    <a:pt x="1286" y="802"/>
                    <a:pt x="1156" y="855"/>
                  </a:cubicBezTo>
                  <a:cubicBezTo>
                    <a:pt x="989" y="763"/>
                    <a:pt x="848" y="686"/>
                    <a:pt x="710" y="608"/>
                  </a:cubicBezTo>
                  <a:cubicBezTo>
                    <a:pt x="535" y="508"/>
                    <a:pt x="355" y="410"/>
                    <a:pt x="190" y="303"/>
                  </a:cubicBezTo>
                  <a:cubicBezTo>
                    <a:pt x="111" y="252"/>
                    <a:pt x="63" y="180"/>
                    <a:pt x="0" y="116"/>
                  </a:cubicBezTo>
                  <a:cubicBezTo>
                    <a:pt x="277" y="49"/>
                    <a:pt x="683" y="100"/>
                    <a:pt x="1024" y="2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5833975" y="4812300"/>
              <a:ext cx="50750" cy="26225"/>
            </a:xfrm>
            <a:custGeom>
              <a:avLst/>
              <a:gdLst/>
              <a:ahLst/>
              <a:cxnLst/>
              <a:rect l="l" t="t" r="r" b="b"/>
              <a:pathLst>
                <a:path w="2030" h="1049" extrusionOk="0">
                  <a:moveTo>
                    <a:pt x="1491" y="112"/>
                  </a:moveTo>
                  <a:cubicBezTo>
                    <a:pt x="1427" y="236"/>
                    <a:pt x="1621" y="239"/>
                    <a:pt x="1703" y="313"/>
                  </a:cubicBezTo>
                  <a:cubicBezTo>
                    <a:pt x="1572" y="427"/>
                    <a:pt x="1416" y="562"/>
                    <a:pt x="1576" y="696"/>
                  </a:cubicBezTo>
                  <a:cubicBezTo>
                    <a:pt x="1641" y="750"/>
                    <a:pt x="1846" y="725"/>
                    <a:pt x="2030" y="739"/>
                  </a:cubicBezTo>
                  <a:cubicBezTo>
                    <a:pt x="2022" y="813"/>
                    <a:pt x="2012" y="904"/>
                    <a:pt x="1996" y="1049"/>
                  </a:cubicBezTo>
                  <a:cubicBezTo>
                    <a:pt x="1825" y="985"/>
                    <a:pt x="1664" y="962"/>
                    <a:pt x="1601" y="896"/>
                  </a:cubicBezTo>
                  <a:cubicBezTo>
                    <a:pt x="1462" y="748"/>
                    <a:pt x="1295" y="768"/>
                    <a:pt x="1086" y="825"/>
                  </a:cubicBezTo>
                  <a:cubicBezTo>
                    <a:pt x="1032" y="679"/>
                    <a:pt x="913" y="609"/>
                    <a:pt x="710" y="559"/>
                  </a:cubicBezTo>
                  <a:cubicBezTo>
                    <a:pt x="530" y="514"/>
                    <a:pt x="387" y="391"/>
                    <a:pt x="242" y="290"/>
                  </a:cubicBezTo>
                  <a:cubicBezTo>
                    <a:pt x="148" y="225"/>
                    <a:pt x="81" y="141"/>
                    <a:pt x="0" y="63"/>
                  </a:cubicBezTo>
                  <a:cubicBezTo>
                    <a:pt x="228" y="0"/>
                    <a:pt x="706" y="61"/>
                    <a:pt x="1082" y="215"/>
                  </a:cubicBezTo>
                  <a:cubicBezTo>
                    <a:pt x="940" y="222"/>
                    <a:pt x="864" y="226"/>
                    <a:pt x="790" y="232"/>
                  </a:cubicBezTo>
                  <a:cubicBezTo>
                    <a:pt x="661" y="241"/>
                    <a:pt x="598" y="284"/>
                    <a:pt x="655" y="374"/>
                  </a:cubicBezTo>
                  <a:cubicBezTo>
                    <a:pt x="669" y="396"/>
                    <a:pt x="707" y="412"/>
                    <a:pt x="737" y="428"/>
                  </a:cubicBezTo>
                  <a:cubicBezTo>
                    <a:pt x="897" y="516"/>
                    <a:pt x="1059" y="603"/>
                    <a:pt x="1223" y="687"/>
                  </a:cubicBezTo>
                  <a:cubicBezTo>
                    <a:pt x="1237" y="695"/>
                    <a:pt x="1271" y="684"/>
                    <a:pt x="1353" y="673"/>
                  </a:cubicBezTo>
                  <a:cubicBezTo>
                    <a:pt x="1299" y="567"/>
                    <a:pt x="1249" y="468"/>
                    <a:pt x="1184" y="340"/>
                  </a:cubicBezTo>
                  <a:cubicBezTo>
                    <a:pt x="1213" y="283"/>
                    <a:pt x="1259" y="194"/>
                    <a:pt x="1308" y="96"/>
                  </a:cubicBezTo>
                  <a:cubicBezTo>
                    <a:pt x="1379" y="105"/>
                    <a:pt x="1439" y="113"/>
                    <a:pt x="1501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5833000" y="4411450"/>
              <a:ext cx="51725" cy="26150"/>
            </a:xfrm>
            <a:custGeom>
              <a:avLst/>
              <a:gdLst/>
              <a:ahLst/>
              <a:cxnLst/>
              <a:rect l="l" t="t" r="r" b="b"/>
              <a:pathLst>
                <a:path w="2069" h="1046" extrusionOk="0">
                  <a:moveTo>
                    <a:pt x="1530" y="111"/>
                  </a:moveTo>
                  <a:cubicBezTo>
                    <a:pt x="1578" y="228"/>
                    <a:pt x="1578" y="228"/>
                    <a:pt x="1741" y="312"/>
                  </a:cubicBezTo>
                  <a:cubicBezTo>
                    <a:pt x="1611" y="425"/>
                    <a:pt x="1455" y="560"/>
                    <a:pt x="1612" y="694"/>
                  </a:cubicBezTo>
                  <a:cubicBezTo>
                    <a:pt x="1676" y="748"/>
                    <a:pt x="1882" y="723"/>
                    <a:pt x="2068" y="739"/>
                  </a:cubicBezTo>
                  <a:cubicBezTo>
                    <a:pt x="2060" y="809"/>
                    <a:pt x="2051" y="901"/>
                    <a:pt x="2036" y="1046"/>
                  </a:cubicBezTo>
                  <a:cubicBezTo>
                    <a:pt x="1867" y="984"/>
                    <a:pt x="1708" y="962"/>
                    <a:pt x="1642" y="896"/>
                  </a:cubicBezTo>
                  <a:cubicBezTo>
                    <a:pt x="1501" y="756"/>
                    <a:pt x="1343" y="752"/>
                    <a:pt x="1165" y="819"/>
                  </a:cubicBezTo>
                  <a:cubicBezTo>
                    <a:pt x="1074" y="740"/>
                    <a:pt x="1020" y="640"/>
                    <a:pt x="923" y="616"/>
                  </a:cubicBezTo>
                  <a:cubicBezTo>
                    <a:pt x="512" y="513"/>
                    <a:pt x="294" y="281"/>
                    <a:pt x="1" y="38"/>
                  </a:cubicBezTo>
                  <a:cubicBezTo>
                    <a:pt x="413" y="0"/>
                    <a:pt x="732" y="89"/>
                    <a:pt x="1055" y="217"/>
                  </a:cubicBezTo>
                  <a:cubicBezTo>
                    <a:pt x="979" y="221"/>
                    <a:pt x="903" y="223"/>
                    <a:pt x="829" y="230"/>
                  </a:cubicBezTo>
                  <a:cubicBezTo>
                    <a:pt x="702" y="239"/>
                    <a:pt x="636" y="281"/>
                    <a:pt x="694" y="372"/>
                  </a:cubicBezTo>
                  <a:cubicBezTo>
                    <a:pt x="708" y="394"/>
                    <a:pt x="745" y="411"/>
                    <a:pt x="775" y="428"/>
                  </a:cubicBezTo>
                  <a:cubicBezTo>
                    <a:pt x="936" y="515"/>
                    <a:pt x="1097" y="602"/>
                    <a:pt x="1262" y="687"/>
                  </a:cubicBezTo>
                  <a:cubicBezTo>
                    <a:pt x="1275" y="694"/>
                    <a:pt x="1309" y="682"/>
                    <a:pt x="1392" y="672"/>
                  </a:cubicBezTo>
                  <a:cubicBezTo>
                    <a:pt x="1338" y="567"/>
                    <a:pt x="1288" y="466"/>
                    <a:pt x="1224" y="339"/>
                  </a:cubicBezTo>
                  <a:cubicBezTo>
                    <a:pt x="1252" y="281"/>
                    <a:pt x="1298" y="193"/>
                    <a:pt x="1347" y="95"/>
                  </a:cubicBezTo>
                  <a:cubicBezTo>
                    <a:pt x="1417" y="103"/>
                    <a:pt x="1478" y="111"/>
                    <a:pt x="1540" y="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798050" y="4512300"/>
              <a:ext cx="31900" cy="24400"/>
            </a:xfrm>
            <a:custGeom>
              <a:avLst/>
              <a:gdLst/>
              <a:ahLst/>
              <a:cxnLst/>
              <a:rect l="l" t="t" r="r" b="b"/>
              <a:pathLst>
                <a:path w="1276" h="976" extrusionOk="0">
                  <a:moveTo>
                    <a:pt x="558" y="108"/>
                  </a:moveTo>
                  <a:cubicBezTo>
                    <a:pt x="603" y="162"/>
                    <a:pt x="647" y="215"/>
                    <a:pt x="700" y="280"/>
                  </a:cubicBezTo>
                  <a:cubicBezTo>
                    <a:pt x="778" y="257"/>
                    <a:pt x="863" y="234"/>
                    <a:pt x="947" y="210"/>
                  </a:cubicBezTo>
                  <a:cubicBezTo>
                    <a:pt x="964" y="222"/>
                    <a:pt x="981" y="234"/>
                    <a:pt x="998" y="247"/>
                  </a:cubicBezTo>
                  <a:cubicBezTo>
                    <a:pt x="914" y="330"/>
                    <a:pt x="830" y="413"/>
                    <a:pt x="718" y="524"/>
                  </a:cubicBezTo>
                  <a:cubicBezTo>
                    <a:pt x="875" y="532"/>
                    <a:pt x="985" y="538"/>
                    <a:pt x="1140" y="545"/>
                  </a:cubicBezTo>
                  <a:cubicBezTo>
                    <a:pt x="1070" y="629"/>
                    <a:pt x="1022" y="685"/>
                    <a:pt x="983" y="734"/>
                  </a:cubicBezTo>
                  <a:cubicBezTo>
                    <a:pt x="949" y="827"/>
                    <a:pt x="1276" y="855"/>
                    <a:pt x="1047" y="976"/>
                  </a:cubicBezTo>
                  <a:cubicBezTo>
                    <a:pt x="922" y="901"/>
                    <a:pt x="797" y="825"/>
                    <a:pt x="642" y="732"/>
                  </a:cubicBezTo>
                  <a:cubicBezTo>
                    <a:pt x="599" y="824"/>
                    <a:pt x="573" y="879"/>
                    <a:pt x="536" y="959"/>
                  </a:cubicBezTo>
                  <a:cubicBezTo>
                    <a:pt x="405" y="943"/>
                    <a:pt x="280" y="928"/>
                    <a:pt x="120" y="909"/>
                  </a:cubicBezTo>
                  <a:cubicBezTo>
                    <a:pt x="326" y="769"/>
                    <a:pt x="484" y="659"/>
                    <a:pt x="640" y="551"/>
                  </a:cubicBezTo>
                  <a:cubicBezTo>
                    <a:pt x="516" y="437"/>
                    <a:pt x="516" y="437"/>
                    <a:pt x="295" y="431"/>
                  </a:cubicBezTo>
                  <a:cubicBezTo>
                    <a:pt x="273" y="289"/>
                    <a:pt x="0" y="169"/>
                    <a:pt x="225" y="1"/>
                  </a:cubicBezTo>
                  <a:cubicBezTo>
                    <a:pt x="451" y="15"/>
                    <a:pt x="310" y="137"/>
                    <a:pt x="367" y="223"/>
                  </a:cubicBezTo>
                  <a:cubicBezTo>
                    <a:pt x="438" y="185"/>
                    <a:pt x="503" y="149"/>
                    <a:pt x="570" y="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5804300" y="4114150"/>
              <a:ext cx="21950" cy="21775"/>
            </a:xfrm>
            <a:custGeom>
              <a:avLst/>
              <a:gdLst/>
              <a:ahLst/>
              <a:cxnLst/>
              <a:rect l="l" t="t" r="r" b="b"/>
              <a:pathLst>
                <a:path w="878" h="871" extrusionOk="0">
                  <a:moveTo>
                    <a:pt x="311" y="1"/>
                  </a:moveTo>
                  <a:cubicBezTo>
                    <a:pt x="354" y="56"/>
                    <a:pt x="397" y="110"/>
                    <a:pt x="448" y="174"/>
                  </a:cubicBezTo>
                  <a:cubicBezTo>
                    <a:pt x="526" y="150"/>
                    <a:pt x="604" y="127"/>
                    <a:pt x="691" y="99"/>
                  </a:cubicBezTo>
                  <a:cubicBezTo>
                    <a:pt x="836" y="259"/>
                    <a:pt x="429" y="265"/>
                    <a:pt x="538" y="421"/>
                  </a:cubicBezTo>
                  <a:lnTo>
                    <a:pt x="877" y="421"/>
                  </a:lnTo>
                  <a:cubicBezTo>
                    <a:pt x="817" y="505"/>
                    <a:pt x="777" y="561"/>
                    <a:pt x="737" y="616"/>
                  </a:cubicBezTo>
                  <a:cubicBezTo>
                    <a:pt x="776" y="690"/>
                    <a:pt x="816" y="763"/>
                    <a:pt x="851" y="838"/>
                  </a:cubicBezTo>
                  <a:cubicBezTo>
                    <a:pt x="853" y="840"/>
                    <a:pt x="810" y="854"/>
                    <a:pt x="766" y="871"/>
                  </a:cubicBezTo>
                  <a:cubicBezTo>
                    <a:pt x="687" y="811"/>
                    <a:pt x="606" y="748"/>
                    <a:pt x="519" y="688"/>
                  </a:cubicBezTo>
                  <a:cubicBezTo>
                    <a:pt x="493" y="671"/>
                    <a:pt x="450" y="667"/>
                    <a:pt x="389" y="650"/>
                  </a:cubicBezTo>
                  <a:cubicBezTo>
                    <a:pt x="352" y="714"/>
                    <a:pt x="316" y="774"/>
                    <a:pt x="270" y="851"/>
                  </a:cubicBezTo>
                  <a:cubicBezTo>
                    <a:pt x="184" y="830"/>
                    <a:pt x="107" y="811"/>
                    <a:pt x="0" y="786"/>
                  </a:cubicBezTo>
                  <a:cubicBezTo>
                    <a:pt x="140" y="652"/>
                    <a:pt x="262" y="536"/>
                    <a:pt x="384" y="421"/>
                  </a:cubicBezTo>
                  <a:cubicBezTo>
                    <a:pt x="344" y="289"/>
                    <a:pt x="180" y="319"/>
                    <a:pt x="44" y="324"/>
                  </a:cubicBezTo>
                  <a:cubicBezTo>
                    <a:pt x="17" y="147"/>
                    <a:pt x="199" y="90"/>
                    <a:pt x="323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5834375" y="4855175"/>
              <a:ext cx="20100" cy="22775"/>
            </a:xfrm>
            <a:custGeom>
              <a:avLst/>
              <a:gdLst/>
              <a:ahLst/>
              <a:cxnLst/>
              <a:rect l="l" t="t" r="r" b="b"/>
              <a:pathLst>
                <a:path w="804" h="911" extrusionOk="0">
                  <a:moveTo>
                    <a:pt x="397" y="436"/>
                  </a:moveTo>
                  <a:cubicBezTo>
                    <a:pt x="377" y="616"/>
                    <a:pt x="584" y="510"/>
                    <a:pt x="665" y="603"/>
                  </a:cubicBezTo>
                  <a:lnTo>
                    <a:pt x="665" y="909"/>
                  </a:lnTo>
                  <a:cubicBezTo>
                    <a:pt x="419" y="910"/>
                    <a:pt x="595" y="764"/>
                    <a:pt x="485" y="708"/>
                  </a:cubicBezTo>
                  <a:cubicBezTo>
                    <a:pt x="417" y="730"/>
                    <a:pt x="341" y="753"/>
                    <a:pt x="218" y="790"/>
                  </a:cubicBezTo>
                  <a:cubicBezTo>
                    <a:pt x="196" y="713"/>
                    <a:pt x="173" y="650"/>
                    <a:pt x="164" y="586"/>
                  </a:cubicBezTo>
                  <a:cubicBezTo>
                    <a:pt x="153" y="521"/>
                    <a:pt x="206" y="449"/>
                    <a:pt x="66" y="407"/>
                  </a:cubicBezTo>
                  <a:cubicBezTo>
                    <a:pt x="0" y="389"/>
                    <a:pt x="58" y="21"/>
                    <a:pt x="126" y="9"/>
                  </a:cubicBezTo>
                  <a:cubicBezTo>
                    <a:pt x="177" y="1"/>
                    <a:pt x="291" y="35"/>
                    <a:pt x="296" y="60"/>
                  </a:cubicBezTo>
                  <a:cubicBezTo>
                    <a:pt x="312" y="124"/>
                    <a:pt x="285" y="193"/>
                    <a:pt x="264" y="321"/>
                  </a:cubicBezTo>
                  <a:cubicBezTo>
                    <a:pt x="419" y="233"/>
                    <a:pt x="517" y="178"/>
                    <a:pt x="648" y="104"/>
                  </a:cubicBezTo>
                  <a:cubicBezTo>
                    <a:pt x="699" y="205"/>
                    <a:pt x="745" y="298"/>
                    <a:pt x="804" y="413"/>
                  </a:cubicBezTo>
                  <a:cubicBezTo>
                    <a:pt x="643" y="422"/>
                    <a:pt x="525" y="428"/>
                    <a:pt x="397" y="4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5830825" y="4454075"/>
              <a:ext cx="23475" cy="23275"/>
            </a:xfrm>
            <a:custGeom>
              <a:avLst/>
              <a:gdLst/>
              <a:ahLst/>
              <a:cxnLst/>
              <a:rect l="l" t="t" r="r" b="b"/>
              <a:pathLst>
                <a:path w="939" h="931" extrusionOk="0">
                  <a:moveTo>
                    <a:pt x="797" y="115"/>
                  </a:moveTo>
                  <a:cubicBezTo>
                    <a:pt x="844" y="215"/>
                    <a:pt x="885" y="303"/>
                    <a:pt x="938" y="416"/>
                  </a:cubicBezTo>
                  <a:cubicBezTo>
                    <a:pt x="791" y="425"/>
                    <a:pt x="675" y="433"/>
                    <a:pt x="557" y="440"/>
                  </a:cubicBezTo>
                  <a:cubicBezTo>
                    <a:pt x="468" y="636"/>
                    <a:pt x="766" y="510"/>
                    <a:pt x="805" y="602"/>
                  </a:cubicBezTo>
                  <a:lnTo>
                    <a:pt x="805" y="923"/>
                  </a:lnTo>
                  <a:cubicBezTo>
                    <a:pt x="777" y="926"/>
                    <a:pt x="749" y="929"/>
                    <a:pt x="721" y="931"/>
                  </a:cubicBezTo>
                  <a:cubicBezTo>
                    <a:pt x="696" y="866"/>
                    <a:pt x="672" y="799"/>
                    <a:pt x="641" y="716"/>
                  </a:cubicBezTo>
                  <a:cubicBezTo>
                    <a:pt x="558" y="738"/>
                    <a:pt x="474" y="761"/>
                    <a:pt x="357" y="793"/>
                  </a:cubicBezTo>
                  <a:cubicBezTo>
                    <a:pt x="336" y="718"/>
                    <a:pt x="314" y="661"/>
                    <a:pt x="306" y="604"/>
                  </a:cubicBezTo>
                  <a:cubicBezTo>
                    <a:pt x="298" y="560"/>
                    <a:pt x="327" y="483"/>
                    <a:pt x="305" y="477"/>
                  </a:cubicBezTo>
                  <a:cubicBezTo>
                    <a:pt x="1" y="388"/>
                    <a:pt x="263" y="231"/>
                    <a:pt x="211" y="114"/>
                  </a:cubicBezTo>
                  <a:cubicBezTo>
                    <a:pt x="199" y="87"/>
                    <a:pt x="284" y="38"/>
                    <a:pt x="325" y="1"/>
                  </a:cubicBezTo>
                  <a:cubicBezTo>
                    <a:pt x="367" y="46"/>
                    <a:pt x="426" y="89"/>
                    <a:pt x="446" y="138"/>
                  </a:cubicBezTo>
                  <a:cubicBezTo>
                    <a:pt x="460" y="173"/>
                    <a:pt x="421" y="218"/>
                    <a:pt x="454" y="292"/>
                  </a:cubicBezTo>
                  <a:cubicBezTo>
                    <a:pt x="561" y="237"/>
                    <a:pt x="668" y="182"/>
                    <a:pt x="797" y="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5847225" y="4799100"/>
              <a:ext cx="33800" cy="13600"/>
            </a:xfrm>
            <a:custGeom>
              <a:avLst/>
              <a:gdLst/>
              <a:ahLst/>
              <a:cxnLst/>
              <a:rect l="l" t="t" r="r" b="b"/>
              <a:pathLst>
                <a:path w="1352" h="544" extrusionOk="0">
                  <a:moveTo>
                    <a:pt x="621" y="8"/>
                  </a:moveTo>
                  <a:cubicBezTo>
                    <a:pt x="854" y="64"/>
                    <a:pt x="1089" y="121"/>
                    <a:pt x="1352" y="185"/>
                  </a:cubicBezTo>
                  <a:cubicBezTo>
                    <a:pt x="1239" y="321"/>
                    <a:pt x="1129" y="386"/>
                    <a:pt x="948" y="410"/>
                  </a:cubicBezTo>
                  <a:cubicBezTo>
                    <a:pt x="842" y="424"/>
                    <a:pt x="748" y="480"/>
                    <a:pt x="578" y="543"/>
                  </a:cubicBezTo>
                  <a:cubicBezTo>
                    <a:pt x="465" y="517"/>
                    <a:pt x="248" y="496"/>
                    <a:pt x="1" y="446"/>
                  </a:cubicBezTo>
                  <a:cubicBezTo>
                    <a:pt x="266" y="277"/>
                    <a:pt x="656" y="505"/>
                    <a:pt x="767" y="262"/>
                  </a:cubicBezTo>
                  <a:cubicBezTo>
                    <a:pt x="713" y="158"/>
                    <a:pt x="672" y="79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848800" y="4398200"/>
              <a:ext cx="32225" cy="13500"/>
            </a:xfrm>
            <a:custGeom>
              <a:avLst/>
              <a:gdLst/>
              <a:ahLst/>
              <a:cxnLst/>
              <a:rect l="l" t="t" r="r" b="b"/>
              <a:pathLst>
                <a:path w="1289" h="540" extrusionOk="0">
                  <a:moveTo>
                    <a:pt x="558" y="8"/>
                  </a:moveTo>
                  <a:cubicBezTo>
                    <a:pt x="791" y="65"/>
                    <a:pt x="1026" y="122"/>
                    <a:pt x="1289" y="185"/>
                  </a:cubicBezTo>
                  <a:cubicBezTo>
                    <a:pt x="1176" y="321"/>
                    <a:pt x="1066" y="387"/>
                    <a:pt x="885" y="410"/>
                  </a:cubicBezTo>
                  <a:cubicBezTo>
                    <a:pt x="779" y="424"/>
                    <a:pt x="685" y="480"/>
                    <a:pt x="525" y="540"/>
                  </a:cubicBezTo>
                  <a:cubicBezTo>
                    <a:pt x="247" y="504"/>
                    <a:pt x="55" y="459"/>
                    <a:pt x="0" y="407"/>
                  </a:cubicBezTo>
                  <a:cubicBezTo>
                    <a:pt x="203" y="280"/>
                    <a:pt x="592" y="503"/>
                    <a:pt x="704" y="264"/>
                  </a:cubicBezTo>
                  <a:cubicBezTo>
                    <a:pt x="650" y="158"/>
                    <a:pt x="608" y="79"/>
                    <a:pt x="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5847150" y="4601025"/>
              <a:ext cx="33275" cy="13575"/>
            </a:xfrm>
            <a:custGeom>
              <a:avLst/>
              <a:gdLst/>
              <a:ahLst/>
              <a:cxnLst/>
              <a:rect l="l" t="t" r="r" b="b"/>
              <a:pathLst>
                <a:path w="1331" h="543" extrusionOk="0">
                  <a:moveTo>
                    <a:pt x="1" y="446"/>
                  </a:moveTo>
                  <a:cubicBezTo>
                    <a:pt x="228" y="298"/>
                    <a:pt x="451" y="368"/>
                    <a:pt x="651" y="363"/>
                  </a:cubicBezTo>
                  <a:cubicBezTo>
                    <a:pt x="849" y="252"/>
                    <a:pt x="707" y="132"/>
                    <a:pt x="606" y="12"/>
                  </a:cubicBezTo>
                  <a:cubicBezTo>
                    <a:pt x="633" y="8"/>
                    <a:pt x="661" y="5"/>
                    <a:pt x="688" y="1"/>
                  </a:cubicBezTo>
                  <a:cubicBezTo>
                    <a:pt x="902" y="57"/>
                    <a:pt x="1115" y="113"/>
                    <a:pt x="1331" y="171"/>
                  </a:cubicBezTo>
                  <a:cubicBezTo>
                    <a:pt x="1246" y="441"/>
                    <a:pt x="756" y="303"/>
                    <a:pt x="684" y="542"/>
                  </a:cubicBezTo>
                  <a:cubicBezTo>
                    <a:pt x="460" y="511"/>
                    <a:pt x="257" y="482"/>
                    <a:pt x="1" y="4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7"/>
            <p:cNvSpPr/>
            <p:nvPr/>
          </p:nvSpPr>
          <p:spPr>
            <a:xfrm>
              <a:off x="5846650" y="4200150"/>
              <a:ext cx="34100" cy="13300"/>
            </a:xfrm>
            <a:custGeom>
              <a:avLst/>
              <a:gdLst/>
              <a:ahLst/>
              <a:cxnLst/>
              <a:rect l="l" t="t" r="r" b="b"/>
              <a:pathLst>
                <a:path w="1364" h="532" extrusionOk="0">
                  <a:moveTo>
                    <a:pt x="684" y="372"/>
                  </a:moveTo>
                  <a:cubicBezTo>
                    <a:pt x="731" y="306"/>
                    <a:pt x="770" y="251"/>
                    <a:pt x="805" y="201"/>
                  </a:cubicBezTo>
                  <a:cubicBezTo>
                    <a:pt x="752" y="145"/>
                    <a:pt x="701" y="94"/>
                    <a:pt x="651" y="42"/>
                  </a:cubicBezTo>
                  <a:cubicBezTo>
                    <a:pt x="666" y="27"/>
                    <a:pt x="680" y="13"/>
                    <a:pt x="693" y="0"/>
                  </a:cubicBezTo>
                  <a:cubicBezTo>
                    <a:pt x="912" y="57"/>
                    <a:pt x="1132" y="114"/>
                    <a:pt x="1351" y="172"/>
                  </a:cubicBezTo>
                  <a:cubicBezTo>
                    <a:pt x="1355" y="193"/>
                    <a:pt x="1358" y="215"/>
                    <a:pt x="1363" y="235"/>
                  </a:cubicBezTo>
                  <a:cubicBezTo>
                    <a:pt x="1131" y="328"/>
                    <a:pt x="898" y="420"/>
                    <a:pt x="616" y="531"/>
                  </a:cubicBezTo>
                  <a:cubicBezTo>
                    <a:pt x="473" y="510"/>
                    <a:pt x="270" y="479"/>
                    <a:pt x="0" y="439"/>
                  </a:cubicBezTo>
                  <a:cubicBezTo>
                    <a:pt x="248" y="320"/>
                    <a:pt x="448" y="341"/>
                    <a:pt x="684" y="3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7"/>
            <p:cNvSpPr/>
            <p:nvPr/>
          </p:nvSpPr>
          <p:spPr>
            <a:xfrm>
              <a:off x="5800800" y="4721800"/>
              <a:ext cx="29600" cy="13700"/>
            </a:xfrm>
            <a:custGeom>
              <a:avLst/>
              <a:gdLst/>
              <a:ahLst/>
              <a:cxnLst/>
              <a:rect l="l" t="t" r="r" b="b"/>
              <a:pathLst>
                <a:path w="1184" h="548" extrusionOk="0">
                  <a:moveTo>
                    <a:pt x="409" y="524"/>
                  </a:moveTo>
                  <a:cubicBezTo>
                    <a:pt x="283" y="507"/>
                    <a:pt x="166" y="491"/>
                    <a:pt x="0" y="468"/>
                  </a:cubicBezTo>
                  <a:cubicBezTo>
                    <a:pt x="328" y="290"/>
                    <a:pt x="491" y="0"/>
                    <a:pt x="993" y="113"/>
                  </a:cubicBezTo>
                  <a:cubicBezTo>
                    <a:pt x="979" y="142"/>
                    <a:pt x="970" y="173"/>
                    <a:pt x="948" y="199"/>
                  </a:cubicBezTo>
                  <a:cubicBezTo>
                    <a:pt x="925" y="229"/>
                    <a:pt x="890" y="255"/>
                    <a:pt x="897" y="248"/>
                  </a:cubicBezTo>
                  <a:cubicBezTo>
                    <a:pt x="799" y="380"/>
                    <a:pt x="1184" y="412"/>
                    <a:pt x="914" y="548"/>
                  </a:cubicBezTo>
                  <a:cubicBezTo>
                    <a:pt x="826" y="456"/>
                    <a:pt x="738" y="363"/>
                    <a:pt x="650" y="272"/>
                  </a:cubicBezTo>
                  <a:cubicBezTo>
                    <a:pt x="614" y="286"/>
                    <a:pt x="578" y="301"/>
                    <a:pt x="542" y="315"/>
                  </a:cubicBezTo>
                  <a:cubicBezTo>
                    <a:pt x="505" y="373"/>
                    <a:pt x="469" y="431"/>
                    <a:pt x="409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7"/>
            <p:cNvSpPr/>
            <p:nvPr/>
          </p:nvSpPr>
          <p:spPr>
            <a:xfrm>
              <a:off x="5801875" y="4321025"/>
              <a:ext cx="27850" cy="13475"/>
            </a:xfrm>
            <a:custGeom>
              <a:avLst/>
              <a:gdLst/>
              <a:ahLst/>
              <a:cxnLst/>
              <a:rect l="l" t="t" r="r" b="b"/>
              <a:pathLst>
                <a:path w="1114" h="539" extrusionOk="0">
                  <a:moveTo>
                    <a:pt x="373" y="521"/>
                  </a:moveTo>
                  <a:cubicBezTo>
                    <a:pt x="251" y="500"/>
                    <a:pt x="148" y="483"/>
                    <a:pt x="1" y="458"/>
                  </a:cubicBezTo>
                  <a:cubicBezTo>
                    <a:pt x="293" y="268"/>
                    <a:pt x="453" y="0"/>
                    <a:pt x="949" y="107"/>
                  </a:cubicBezTo>
                  <a:cubicBezTo>
                    <a:pt x="936" y="136"/>
                    <a:pt x="928" y="167"/>
                    <a:pt x="907" y="192"/>
                  </a:cubicBezTo>
                  <a:cubicBezTo>
                    <a:pt x="883" y="223"/>
                    <a:pt x="848" y="249"/>
                    <a:pt x="833" y="261"/>
                  </a:cubicBezTo>
                  <a:cubicBezTo>
                    <a:pt x="771" y="373"/>
                    <a:pt x="1113" y="410"/>
                    <a:pt x="892" y="538"/>
                  </a:cubicBezTo>
                  <a:cubicBezTo>
                    <a:pt x="765" y="457"/>
                    <a:pt x="644" y="379"/>
                    <a:pt x="490" y="281"/>
                  </a:cubicBezTo>
                  <a:cubicBezTo>
                    <a:pt x="445" y="375"/>
                    <a:pt x="418" y="429"/>
                    <a:pt x="373" y="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7"/>
            <p:cNvSpPr/>
            <p:nvPr/>
          </p:nvSpPr>
          <p:spPr>
            <a:xfrm>
              <a:off x="5797750" y="4913075"/>
              <a:ext cx="27025" cy="15525"/>
            </a:xfrm>
            <a:custGeom>
              <a:avLst/>
              <a:gdLst/>
              <a:ahLst/>
              <a:cxnLst/>
              <a:rect l="l" t="t" r="r" b="b"/>
              <a:pathLst>
                <a:path w="1081" h="621" extrusionOk="0">
                  <a:moveTo>
                    <a:pt x="572" y="114"/>
                  </a:moveTo>
                  <a:cubicBezTo>
                    <a:pt x="616" y="168"/>
                    <a:pt x="658" y="222"/>
                    <a:pt x="710" y="287"/>
                  </a:cubicBezTo>
                  <a:cubicBezTo>
                    <a:pt x="791" y="264"/>
                    <a:pt x="876" y="239"/>
                    <a:pt x="959" y="216"/>
                  </a:cubicBezTo>
                  <a:cubicBezTo>
                    <a:pt x="975" y="227"/>
                    <a:pt x="991" y="238"/>
                    <a:pt x="1007" y="250"/>
                  </a:cubicBezTo>
                  <a:cubicBezTo>
                    <a:pt x="922" y="338"/>
                    <a:pt x="837" y="428"/>
                    <a:pt x="714" y="559"/>
                  </a:cubicBezTo>
                  <a:cubicBezTo>
                    <a:pt x="887" y="550"/>
                    <a:pt x="984" y="546"/>
                    <a:pt x="1081" y="541"/>
                  </a:cubicBezTo>
                  <a:cubicBezTo>
                    <a:pt x="932" y="620"/>
                    <a:pt x="803" y="618"/>
                    <a:pt x="666" y="529"/>
                  </a:cubicBezTo>
                  <a:cubicBezTo>
                    <a:pt x="577" y="472"/>
                    <a:pt x="445" y="445"/>
                    <a:pt x="297" y="392"/>
                  </a:cubicBezTo>
                  <a:cubicBezTo>
                    <a:pt x="293" y="286"/>
                    <a:pt x="0" y="164"/>
                    <a:pt x="242" y="1"/>
                  </a:cubicBezTo>
                  <a:cubicBezTo>
                    <a:pt x="462" y="25"/>
                    <a:pt x="321" y="143"/>
                    <a:pt x="375" y="234"/>
                  </a:cubicBezTo>
                  <a:cubicBezTo>
                    <a:pt x="450" y="194"/>
                    <a:pt x="517" y="158"/>
                    <a:pt x="584" y="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7"/>
            <p:cNvSpPr/>
            <p:nvPr/>
          </p:nvSpPr>
          <p:spPr>
            <a:xfrm>
              <a:off x="5866475" y="4845875"/>
              <a:ext cx="23300" cy="14225"/>
            </a:xfrm>
            <a:custGeom>
              <a:avLst/>
              <a:gdLst/>
              <a:ahLst/>
              <a:cxnLst/>
              <a:rect l="l" t="t" r="r" b="b"/>
              <a:pathLst>
                <a:path w="932" h="569" extrusionOk="0">
                  <a:moveTo>
                    <a:pt x="85" y="300"/>
                  </a:moveTo>
                  <a:cubicBezTo>
                    <a:pt x="64" y="248"/>
                    <a:pt x="41" y="197"/>
                    <a:pt x="22" y="145"/>
                  </a:cubicBezTo>
                  <a:cubicBezTo>
                    <a:pt x="9" y="104"/>
                    <a:pt x="0" y="64"/>
                    <a:pt x="54" y="0"/>
                  </a:cubicBezTo>
                  <a:cubicBezTo>
                    <a:pt x="132" y="48"/>
                    <a:pt x="201" y="112"/>
                    <a:pt x="291" y="138"/>
                  </a:cubicBezTo>
                  <a:cubicBezTo>
                    <a:pt x="391" y="165"/>
                    <a:pt x="514" y="43"/>
                    <a:pt x="631" y="160"/>
                  </a:cubicBezTo>
                  <a:cubicBezTo>
                    <a:pt x="661" y="190"/>
                    <a:pt x="811" y="165"/>
                    <a:pt x="890" y="165"/>
                  </a:cubicBezTo>
                  <a:cubicBezTo>
                    <a:pt x="901" y="277"/>
                    <a:pt x="914" y="406"/>
                    <a:pt x="931" y="569"/>
                  </a:cubicBezTo>
                  <a:cubicBezTo>
                    <a:pt x="745" y="454"/>
                    <a:pt x="417" y="503"/>
                    <a:pt x="497" y="259"/>
                  </a:cubicBezTo>
                  <a:cubicBezTo>
                    <a:pt x="323" y="273"/>
                    <a:pt x="198" y="282"/>
                    <a:pt x="73" y="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7"/>
            <p:cNvSpPr/>
            <p:nvPr/>
          </p:nvSpPr>
          <p:spPr>
            <a:xfrm>
              <a:off x="5841350" y="4150350"/>
              <a:ext cx="20200" cy="16300"/>
            </a:xfrm>
            <a:custGeom>
              <a:avLst/>
              <a:gdLst/>
              <a:ahLst/>
              <a:cxnLst/>
              <a:rect l="l" t="t" r="r" b="b"/>
              <a:pathLst>
                <a:path w="808" h="652" extrusionOk="0">
                  <a:moveTo>
                    <a:pt x="57" y="0"/>
                  </a:moveTo>
                  <a:cubicBezTo>
                    <a:pt x="184" y="25"/>
                    <a:pt x="309" y="49"/>
                    <a:pt x="444" y="75"/>
                  </a:cubicBezTo>
                  <a:cubicBezTo>
                    <a:pt x="430" y="169"/>
                    <a:pt x="418" y="252"/>
                    <a:pt x="402" y="364"/>
                  </a:cubicBezTo>
                  <a:cubicBezTo>
                    <a:pt x="546" y="341"/>
                    <a:pt x="657" y="323"/>
                    <a:pt x="808" y="299"/>
                  </a:cubicBezTo>
                  <a:cubicBezTo>
                    <a:pt x="752" y="516"/>
                    <a:pt x="450" y="515"/>
                    <a:pt x="325" y="652"/>
                  </a:cubicBezTo>
                  <a:cubicBezTo>
                    <a:pt x="322" y="415"/>
                    <a:pt x="188" y="233"/>
                    <a:pt x="0" y="64"/>
                  </a:cubicBezTo>
                  <a:cubicBezTo>
                    <a:pt x="19" y="42"/>
                    <a:pt x="39" y="21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7"/>
            <p:cNvSpPr/>
            <p:nvPr/>
          </p:nvSpPr>
          <p:spPr>
            <a:xfrm>
              <a:off x="5802125" y="4637300"/>
              <a:ext cx="26150" cy="12225"/>
            </a:xfrm>
            <a:custGeom>
              <a:avLst/>
              <a:gdLst/>
              <a:ahLst/>
              <a:cxnLst/>
              <a:rect l="l" t="t" r="r" b="b"/>
              <a:pathLst>
                <a:path w="1046" h="489" extrusionOk="0">
                  <a:moveTo>
                    <a:pt x="1046" y="197"/>
                  </a:moveTo>
                  <a:cubicBezTo>
                    <a:pt x="864" y="208"/>
                    <a:pt x="755" y="370"/>
                    <a:pt x="524" y="306"/>
                  </a:cubicBezTo>
                  <a:cubicBezTo>
                    <a:pt x="484" y="296"/>
                    <a:pt x="366" y="421"/>
                    <a:pt x="277" y="489"/>
                  </a:cubicBezTo>
                  <a:cubicBezTo>
                    <a:pt x="79" y="488"/>
                    <a:pt x="145" y="343"/>
                    <a:pt x="0" y="278"/>
                  </a:cubicBezTo>
                  <a:cubicBezTo>
                    <a:pt x="213" y="207"/>
                    <a:pt x="412" y="163"/>
                    <a:pt x="404" y="1"/>
                  </a:cubicBezTo>
                  <a:cubicBezTo>
                    <a:pt x="654" y="6"/>
                    <a:pt x="503" y="145"/>
                    <a:pt x="608" y="221"/>
                  </a:cubicBezTo>
                  <a:cubicBezTo>
                    <a:pt x="723" y="167"/>
                    <a:pt x="835" y="115"/>
                    <a:pt x="994" y="42"/>
                  </a:cubicBezTo>
                  <a:cubicBezTo>
                    <a:pt x="1010" y="106"/>
                    <a:pt x="1021" y="156"/>
                    <a:pt x="1033" y="2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7"/>
            <p:cNvSpPr/>
            <p:nvPr/>
          </p:nvSpPr>
          <p:spPr>
            <a:xfrm>
              <a:off x="5869200" y="4184800"/>
              <a:ext cx="22025" cy="17500"/>
            </a:xfrm>
            <a:custGeom>
              <a:avLst/>
              <a:gdLst/>
              <a:ahLst/>
              <a:cxnLst/>
              <a:rect l="l" t="t" r="r" b="b"/>
              <a:pathLst>
                <a:path w="881" h="700" extrusionOk="0">
                  <a:moveTo>
                    <a:pt x="277" y="71"/>
                  </a:moveTo>
                  <a:cubicBezTo>
                    <a:pt x="495" y="0"/>
                    <a:pt x="446" y="155"/>
                    <a:pt x="521" y="199"/>
                  </a:cubicBezTo>
                  <a:cubicBezTo>
                    <a:pt x="667" y="287"/>
                    <a:pt x="515" y="356"/>
                    <a:pt x="479" y="431"/>
                  </a:cubicBezTo>
                  <a:cubicBezTo>
                    <a:pt x="587" y="516"/>
                    <a:pt x="881" y="515"/>
                    <a:pt x="724" y="699"/>
                  </a:cubicBezTo>
                  <a:cubicBezTo>
                    <a:pt x="545" y="641"/>
                    <a:pt x="364" y="583"/>
                    <a:pt x="122" y="505"/>
                  </a:cubicBezTo>
                  <a:cubicBezTo>
                    <a:pt x="97" y="458"/>
                    <a:pt x="49" y="367"/>
                    <a:pt x="1" y="276"/>
                  </a:cubicBezTo>
                  <a:cubicBezTo>
                    <a:pt x="23" y="266"/>
                    <a:pt x="44" y="258"/>
                    <a:pt x="66" y="248"/>
                  </a:cubicBezTo>
                  <a:cubicBezTo>
                    <a:pt x="153" y="298"/>
                    <a:pt x="240" y="347"/>
                    <a:pt x="326" y="397"/>
                  </a:cubicBezTo>
                  <a:cubicBezTo>
                    <a:pt x="350" y="389"/>
                    <a:pt x="373" y="381"/>
                    <a:pt x="396" y="374"/>
                  </a:cubicBezTo>
                  <a:cubicBezTo>
                    <a:pt x="357" y="275"/>
                    <a:pt x="318" y="175"/>
                    <a:pt x="277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7"/>
            <p:cNvSpPr/>
            <p:nvPr/>
          </p:nvSpPr>
          <p:spPr>
            <a:xfrm>
              <a:off x="5841700" y="4550100"/>
              <a:ext cx="18925" cy="17300"/>
            </a:xfrm>
            <a:custGeom>
              <a:avLst/>
              <a:gdLst/>
              <a:ahLst/>
              <a:cxnLst/>
              <a:rect l="l" t="t" r="r" b="b"/>
              <a:pathLst>
                <a:path w="757" h="692" extrusionOk="0">
                  <a:moveTo>
                    <a:pt x="241" y="692"/>
                  </a:moveTo>
                  <a:cubicBezTo>
                    <a:pt x="355" y="432"/>
                    <a:pt x="92" y="284"/>
                    <a:pt x="0" y="95"/>
                  </a:cubicBezTo>
                  <a:cubicBezTo>
                    <a:pt x="172" y="1"/>
                    <a:pt x="288" y="113"/>
                    <a:pt x="431" y="123"/>
                  </a:cubicBezTo>
                  <a:cubicBezTo>
                    <a:pt x="416" y="218"/>
                    <a:pt x="405" y="301"/>
                    <a:pt x="389" y="409"/>
                  </a:cubicBezTo>
                  <a:cubicBezTo>
                    <a:pt x="528" y="385"/>
                    <a:pt x="634" y="368"/>
                    <a:pt x="740" y="350"/>
                  </a:cubicBezTo>
                  <a:cubicBezTo>
                    <a:pt x="757" y="473"/>
                    <a:pt x="620" y="572"/>
                    <a:pt x="241" y="6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7"/>
            <p:cNvSpPr/>
            <p:nvPr/>
          </p:nvSpPr>
          <p:spPr>
            <a:xfrm>
              <a:off x="5869175" y="4586225"/>
              <a:ext cx="20300" cy="17000"/>
            </a:xfrm>
            <a:custGeom>
              <a:avLst/>
              <a:gdLst/>
              <a:ahLst/>
              <a:cxnLst/>
              <a:rect l="l" t="t" r="r" b="b"/>
              <a:pathLst>
                <a:path w="812" h="680" extrusionOk="0">
                  <a:moveTo>
                    <a:pt x="474" y="420"/>
                  </a:moveTo>
                  <a:cubicBezTo>
                    <a:pt x="812" y="528"/>
                    <a:pt x="812" y="528"/>
                    <a:pt x="724" y="680"/>
                  </a:cubicBezTo>
                  <a:cubicBezTo>
                    <a:pt x="542" y="621"/>
                    <a:pt x="358" y="561"/>
                    <a:pt x="125" y="485"/>
                  </a:cubicBezTo>
                  <a:cubicBezTo>
                    <a:pt x="98" y="437"/>
                    <a:pt x="49" y="352"/>
                    <a:pt x="1" y="267"/>
                  </a:cubicBezTo>
                  <a:cubicBezTo>
                    <a:pt x="20" y="254"/>
                    <a:pt x="40" y="242"/>
                    <a:pt x="60" y="230"/>
                  </a:cubicBezTo>
                  <a:cubicBezTo>
                    <a:pt x="151" y="278"/>
                    <a:pt x="245" y="326"/>
                    <a:pt x="332" y="372"/>
                  </a:cubicBezTo>
                  <a:cubicBezTo>
                    <a:pt x="527" y="251"/>
                    <a:pt x="148" y="135"/>
                    <a:pt x="370" y="1"/>
                  </a:cubicBezTo>
                  <a:cubicBezTo>
                    <a:pt x="500" y="138"/>
                    <a:pt x="676" y="246"/>
                    <a:pt x="474" y="4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7"/>
            <p:cNvSpPr/>
            <p:nvPr/>
          </p:nvSpPr>
          <p:spPr>
            <a:xfrm>
              <a:off x="5802400" y="4434625"/>
              <a:ext cx="27600" cy="13175"/>
            </a:xfrm>
            <a:custGeom>
              <a:avLst/>
              <a:gdLst/>
              <a:ahLst/>
              <a:cxnLst/>
              <a:rect l="l" t="t" r="r" b="b"/>
              <a:pathLst>
                <a:path w="1104" h="527" extrusionOk="0">
                  <a:moveTo>
                    <a:pt x="1016" y="254"/>
                  </a:moveTo>
                  <a:cubicBezTo>
                    <a:pt x="835" y="276"/>
                    <a:pt x="645" y="282"/>
                    <a:pt x="475" y="326"/>
                  </a:cubicBezTo>
                  <a:cubicBezTo>
                    <a:pt x="388" y="348"/>
                    <a:pt x="337" y="436"/>
                    <a:pt x="234" y="526"/>
                  </a:cubicBezTo>
                  <a:cubicBezTo>
                    <a:pt x="155" y="438"/>
                    <a:pt x="89" y="363"/>
                    <a:pt x="0" y="262"/>
                  </a:cubicBezTo>
                  <a:cubicBezTo>
                    <a:pt x="239" y="224"/>
                    <a:pt x="387" y="149"/>
                    <a:pt x="398" y="1"/>
                  </a:cubicBezTo>
                  <a:cubicBezTo>
                    <a:pt x="653" y="5"/>
                    <a:pt x="487" y="142"/>
                    <a:pt x="594" y="216"/>
                  </a:cubicBezTo>
                  <a:cubicBezTo>
                    <a:pt x="709" y="174"/>
                    <a:pt x="833" y="126"/>
                    <a:pt x="958" y="80"/>
                  </a:cubicBezTo>
                  <a:cubicBezTo>
                    <a:pt x="1104" y="124"/>
                    <a:pt x="1018" y="197"/>
                    <a:pt x="1006" y="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7"/>
            <p:cNvSpPr/>
            <p:nvPr/>
          </p:nvSpPr>
          <p:spPr>
            <a:xfrm>
              <a:off x="5802275" y="4835525"/>
              <a:ext cx="27750" cy="13050"/>
            </a:xfrm>
            <a:custGeom>
              <a:avLst/>
              <a:gdLst/>
              <a:ahLst/>
              <a:cxnLst/>
              <a:rect l="l" t="t" r="r" b="b"/>
              <a:pathLst>
                <a:path w="1110" h="522" extrusionOk="0">
                  <a:moveTo>
                    <a:pt x="1022" y="254"/>
                  </a:moveTo>
                  <a:cubicBezTo>
                    <a:pt x="837" y="213"/>
                    <a:pt x="709" y="381"/>
                    <a:pt x="502" y="316"/>
                  </a:cubicBezTo>
                  <a:cubicBezTo>
                    <a:pt x="470" y="307"/>
                    <a:pt x="349" y="431"/>
                    <a:pt x="233" y="521"/>
                  </a:cubicBezTo>
                  <a:cubicBezTo>
                    <a:pt x="158" y="436"/>
                    <a:pt x="90" y="362"/>
                    <a:pt x="1" y="260"/>
                  </a:cubicBezTo>
                  <a:cubicBezTo>
                    <a:pt x="235" y="220"/>
                    <a:pt x="397" y="154"/>
                    <a:pt x="401" y="0"/>
                  </a:cubicBezTo>
                  <a:cubicBezTo>
                    <a:pt x="657" y="5"/>
                    <a:pt x="492" y="142"/>
                    <a:pt x="597" y="217"/>
                  </a:cubicBezTo>
                  <a:cubicBezTo>
                    <a:pt x="713" y="173"/>
                    <a:pt x="837" y="126"/>
                    <a:pt x="962" y="79"/>
                  </a:cubicBezTo>
                  <a:cubicBezTo>
                    <a:pt x="1110" y="123"/>
                    <a:pt x="1023" y="196"/>
                    <a:pt x="1011" y="2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7"/>
            <p:cNvSpPr/>
            <p:nvPr/>
          </p:nvSpPr>
          <p:spPr>
            <a:xfrm>
              <a:off x="5850800" y="4841425"/>
              <a:ext cx="20025" cy="20300"/>
            </a:xfrm>
            <a:custGeom>
              <a:avLst/>
              <a:gdLst/>
              <a:ahLst/>
              <a:cxnLst/>
              <a:rect l="l" t="t" r="r" b="b"/>
              <a:pathLst>
                <a:path w="801" h="812" extrusionOk="0">
                  <a:moveTo>
                    <a:pt x="700" y="470"/>
                  </a:moveTo>
                  <a:cubicBezTo>
                    <a:pt x="800" y="647"/>
                    <a:pt x="784" y="685"/>
                    <a:pt x="535" y="812"/>
                  </a:cubicBezTo>
                  <a:cubicBezTo>
                    <a:pt x="485" y="671"/>
                    <a:pt x="529" y="493"/>
                    <a:pt x="164" y="469"/>
                  </a:cubicBezTo>
                  <a:cubicBezTo>
                    <a:pt x="160" y="474"/>
                    <a:pt x="125" y="540"/>
                    <a:pt x="88" y="604"/>
                  </a:cubicBezTo>
                  <a:cubicBezTo>
                    <a:pt x="59" y="590"/>
                    <a:pt x="30" y="576"/>
                    <a:pt x="0" y="563"/>
                  </a:cubicBezTo>
                  <a:lnTo>
                    <a:pt x="0" y="1"/>
                  </a:lnTo>
                  <a:cubicBezTo>
                    <a:pt x="185" y="233"/>
                    <a:pt x="332" y="448"/>
                    <a:pt x="713" y="478"/>
                  </a:cubicBezTo>
                  <a:cubicBezTo>
                    <a:pt x="712" y="478"/>
                    <a:pt x="700" y="470"/>
                    <a:pt x="700" y="4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7"/>
            <p:cNvSpPr/>
            <p:nvPr/>
          </p:nvSpPr>
          <p:spPr>
            <a:xfrm>
              <a:off x="5802800" y="4236450"/>
              <a:ext cx="25700" cy="12975"/>
            </a:xfrm>
            <a:custGeom>
              <a:avLst/>
              <a:gdLst/>
              <a:ahLst/>
              <a:cxnLst/>
              <a:rect l="l" t="t" r="r" b="b"/>
              <a:pathLst>
                <a:path w="1028" h="519" extrusionOk="0">
                  <a:moveTo>
                    <a:pt x="1027" y="189"/>
                  </a:moveTo>
                  <a:cubicBezTo>
                    <a:pt x="838" y="209"/>
                    <a:pt x="716" y="362"/>
                    <a:pt x="476" y="310"/>
                  </a:cubicBezTo>
                  <a:cubicBezTo>
                    <a:pt x="430" y="301"/>
                    <a:pt x="322" y="425"/>
                    <a:pt x="203" y="518"/>
                  </a:cubicBezTo>
                  <a:cubicBezTo>
                    <a:pt x="134" y="427"/>
                    <a:pt x="76" y="351"/>
                    <a:pt x="0" y="251"/>
                  </a:cubicBezTo>
                  <a:cubicBezTo>
                    <a:pt x="236" y="217"/>
                    <a:pt x="407" y="164"/>
                    <a:pt x="355" y="0"/>
                  </a:cubicBezTo>
                  <a:cubicBezTo>
                    <a:pt x="638" y="1"/>
                    <a:pt x="464" y="146"/>
                    <a:pt x="588" y="212"/>
                  </a:cubicBezTo>
                  <a:cubicBezTo>
                    <a:pt x="700" y="163"/>
                    <a:pt x="822" y="111"/>
                    <a:pt x="973" y="44"/>
                  </a:cubicBezTo>
                  <a:cubicBezTo>
                    <a:pt x="990" y="106"/>
                    <a:pt x="1003" y="151"/>
                    <a:pt x="1017" y="198"/>
                  </a:cubicBezTo>
                  <a:cubicBezTo>
                    <a:pt x="1017" y="198"/>
                    <a:pt x="1027" y="189"/>
                    <a:pt x="1027" y="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7"/>
            <p:cNvSpPr/>
            <p:nvPr/>
          </p:nvSpPr>
          <p:spPr>
            <a:xfrm>
              <a:off x="5850825" y="4440050"/>
              <a:ext cx="19850" cy="20725"/>
            </a:xfrm>
            <a:custGeom>
              <a:avLst/>
              <a:gdLst/>
              <a:ahLst/>
              <a:cxnLst/>
              <a:rect l="l" t="t" r="r" b="b"/>
              <a:pathLst>
                <a:path w="794" h="829" extrusionOk="0">
                  <a:moveTo>
                    <a:pt x="710" y="496"/>
                  </a:moveTo>
                  <a:cubicBezTo>
                    <a:pt x="794" y="680"/>
                    <a:pt x="771" y="725"/>
                    <a:pt x="518" y="828"/>
                  </a:cubicBezTo>
                  <a:cubicBezTo>
                    <a:pt x="531" y="664"/>
                    <a:pt x="463" y="532"/>
                    <a:pt x="172" y="452"/>
                  </a:cubicBezTo>
                  <a:cubicBezTo>
                    <a:pt x="149" y="490"/>
                    <a:pt x="109" y="553"/>
                    <a:pt x="68" y="617"/>
                  </a:cubicBezTo>
                  <a:cubicBezTo>
                    <a:pt x="46" y="605"/>
                    <a:pt x="23" y="593"/>
                    <a:pt x="0" y="581"/>
                  </a:cubicBezTo>
                  <a:lnTo>
                    <a:pt x="0" y="0"/>
                  </a:lnTo>
                  <a:cubicBezTo>
                    <a:pt x="178" y="266"/>
                    <a:pt x="346" y="464"/>
                    <a:pt x="722" y="5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7"/>
            <p:cNvSpPr/>
            <p:nvPr/>
          </p:nvSpPr>
          <p:spPr>
            <a:xfrm>
              <a:off x="5865875" y="4444700"/>
              <a:ext cx="22900" cy="12900"/>
            </a:xfrm>
            <a:custGeom>
              <a:avLst/>
              <a:gdLst/>
              <a:ahLst/>
              <a:cxnLst/>
              <a:rect l="l" t="t" r="r" b="b"/>
              <a:pathLst>
                <a:path w="916" h="516" extrusionOk="0">
                  <a:moveTo>
                    <a:pt x="120" y="317"/>
                  </a:moveTo>
                  <a:cubicBezTo>
                    <a:pt x="189" y="231"/>
                    <a:pt x="91" y="193"/>
                    <a:pt x="27" y="138"/>
                  </a:cubicBezTo>
                  <a:cubicBezTo>
                    <a:pt x="1" y="115"/>
                    <a:pt x="39" y="57"/>
                    <a:pt x="52" y="0"/>
                  </a:cubicBezTo>
                  <a:cubicBezTo>
                    <a:pt x="217" y="58"/>
                    <a:pt x="278" y="235"/>
                    <a:pt x="493" y="117"/>
                  </a:cubicBezTo>
                  <a:cubicBezTo>
                    <a:pt x="510" y="107"/>
                    <a:pt x="589" y="160"/>
                    <a:pt x="644" y="172"/>
                  </a:cubicBezTo>
                  <a:cubicBezTo>
                    <a:pt x="711" y="188"/>
                    <a:pt x="783" y="191"/>
                    <a:pt x="885" y="204"/>
                  </a:cubicBezTo>
                  <a:cubicBezTo>
                    <a:pt x="893" y="279"/>
                    <a:pt x="903" y="395"/>
                    <a:pt x="916" y="516"/>
                  </a:cubicBezTo>
                  <a:cubicBezTo>
                    <a:pt x="665" y="507"/>
                    <a:pt x="506" y="448"/>
                    <a:pt x="508" y="272"/>
                  </a:cubicBezTo>
                  <a:cubicBezTo>
                    <a:pt x="359" y="287"/>
                    <a:pt x="234" y="298"/>
                    <a:pt x="108" y="310"/>
                  </a:cubicBezTo>
                  <a:cubicBezTo>
                    <a:pt x="108" y="310"/>
                    <a:pt x="120" y="317"/>
                    <a:pt x="120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7"/>
            <p:cNvSpPr/>
            <p:nvPr/>
          </p:nvSpPr>
          <p:spPr>
            <a:xfrm>
              <a:off x="5841825" y="4348050"/>
              <a:ext cx="21525" cy="17375"/>
            </a:xfrm>
            <a:custGeom>
              <a:avLst/>
              <a:gdLst/>
              <a:ahLst/>
              <a:cxnLst/>
              <a:rect l="l" t="t" r="r" b="b"/>
              <a:pathLst>
                <a:path w="861" h="695" extrusionOk="0">
                  <a:moveTo>
                    <a:pt x="30" y="6"/>
                  </a:moveTo>
                  <a:cubicBezTo>
                    <a:pt x="158" y="42"/>
                    <a:pt x="287" y="77"/>
                    <a:pt x="419" y="114"/>
                  </a:cubicBezTo>
                  <a:cubicBezTo>
                    <a:pt x="404" y="201"/>
                    <a:pt x="388" y="288"/>
                    <a:pt x="367" y="402"/>
                  </a:cubicBezTo>
                  <a:cubicBezTo>
                    <a:pt x="526" y="375"/>
                    <a:pt x="634" y="358"/>
                    <a:pt x="745" y="339"/>
                  </a:cubicBezTo>
                  <a:cubicBezTo>
                    <a:pt x="860" y="476"/>
                    <a:pt x="668" y="477"/>
                    <a:pt x="583" y="524"/>
                  </a:cubicBezTo>
                  <a:cubicBezTo>
                    <a:pt x="492" y="574"/>
                    <a:pt x="402" y="625"/>
                    <a:pt x="277" y="695"/>
                  </a:cubicBezTo>
                  <a:cubicBezTo>
                    <a:pt x="289" y="468"/>
                    <a:pt x="263" y="426"/>
                    <a:pt x="31" y="150"/>
                  </a:cubicBezTo>
                  <a:cubicBezTo>
                    <a:pt x="0" y="114"/>
                    <a:pt x="35" y="5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7"/>
            <p:cNvSpPr/>
            <p:nvPr/>
          </p:nvSpPr>
          <p:spPr>
            <a:xfrm>
              <a:off x="5842200" y="4748925"/>
              <a:ext cx="21050" cy="17275"/>
            </a:xfrm>
            <a:custGeom>
              <a:avLst/>
              <a:gdLst/>
              <a:ahLst/>
              <a:cxnLst/>
              <a:rect l="l" t="t" r="r" b="b"/>
              <a:pathLst>
                <a:path w="842" h="691" extrusionOk="0">
                  <a:moveTo>
                    <a:pt x="15" y="6"/>
                  </a:moveTo>
                  <a:cubicBezTo>
                    <a:pt x="144" y="42"/>
                    <a:pt x="273" y="78"/>
                    <a:pt x="402" y="115"/>
                  </a:cubicBezTo>
                  <a:cubicBezTo>
                    <a:pt x="388" y="202"/>
                    <a:pt x="374" y="289"/>
                    <a:pt x="355" y="404"/>
                  </a:cubicBezTo>
                  <a:cubicBezTo>
                    <a:pt x="516" y="376"/>
                    <a:pt x="621" y="357"/>
                    <a:pt x="729" y="338"/>
                  </a:cubicBezTo>
                  <a:cubicBezTo>
                    <a:pt x="842" y="483"/>
                    <a:pt x="647" y="484"/>
                    <a:pt x="560" y="525"/>
                  </a:cubicBezTo>
                  <a:cubicBezTo>
                    <a:pt x="465" y="571"/>
                    <a:pt x="430" y="691"/>
                    <a:pt x="256" y="649"/>
                  </a:cubicBezTo>
                  <a:cubicBezTo>
                    <a:pt x="254" y="471"/>
                    <a:pt x="214" y="309"/>
                    <a:pt x="42" y="167"/>
                  </a:cubicBezTo>
                  <a:cubicBezTo>
                    <a:pt x="0" y="133"/>
                    <a:pt x="29" y="57"/>
                    <a:pt x="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7"/>
            <p:cNvSpPr/>
            <p:nvPr/>
          </p:nvSpPr>
          <p:spPr>
            <a:xfrm>
              <a:off x="5813475" y="4846325"/>
              <a:ext cx="18100" cy="11250"/>
            </a:xfrm>
            <a:custGeom>
              <a:avLst/>
              <a:gdLst/>
              <a:ahLst/>
              <a:cxnLst/>
              <a:rect l="l" t="t" r="r" b="b"/>
              <a:pathLst>
                <a:path w="724" h="450" extrusionOk="0">
                  <a:moveTo>
                    <a:pt x="1" y="83"/>
                  </a:moveTo>
                  <a:cubicBezTo>
                    <a:pt x="192" y="55"/>
                    <a:pt x="369" y="30"/>
                    <a:pt x="577" y="0"/>
                  </a:cubicBezTo>
                  <a:cubicBezTo>
                    <a:pt x="647" y="74"/>
                    <a:pt x="508" y="225"/>
                    <a:pt x="709" y="298"/>
                  </a:cubicBezTo>
                  <a:cubicBezTo>
                    <a:pt x="724" y="304"/>
                    <a:pt x="701" y="407"/>
                    <a:pt x="657" y="429"/>
                  </a:cubicBezTo>
                  <a:cubicBezTo>
                    <a:pt x="617" y="449"/>
                    <a:pt x="502" y="440"/>
                    <a:pt x="460" y="414"/>
                  </a:cubicBezTo>
                  <a:cubicBezTo>
                    <a:pt x="305" y="315"/>
                    <a:pt x="166" y="205"/>
                    <a:pt x="1" y="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7"/>
            <p:cNvSpPr/>
            <p:nvPr/>
          </p:nvSpPr>
          <p:spPr>
            <a:xfrm>
              <a:off x="5837900" y="4262900"/>
              <a:ext cx="13025" cy="14575"/>
            </a:xfrm>
            <a:custGeom>
              <a:avLst/>
              <a:gdLst/>
              <a:ahLst/>
              <a:cxnLst/>
              <a:rect l="l" t="t" r="r" b="b"/>
              <a:pathLst>
                <a:path w="521" h="583" extrusionOk="0">
                  <a:moveTo>
                    <a:pt x="179" y="6"/>
                  </a:moveTo>
                  <a:cubicBezTo>
                    <a:pt x="286" y="58"/>
                    <a:pt x="393" y="110"/>
                    <a:pt x="520" y="172"/>
                  </a:cubicBezTo>
                  <a:lnTo>
                    <a:pt x="520" y="477"/>
                  </a:lnTo>
                  <a:cubicBezTo>
                    <a:pt x="492" y="480"/>
                    <a:pt x="463" y="482"/>
                    <a:pt x="435" y="485"/>
                  </a:cubicBezTo>
                  <a:cubicBezTo>
                    <a:pt x="412" y="419"/>
                    <a:pt x="388" y="352"/>
                    <a:pt x="360" y="277"/>
                  </a:cubicBezTo>
                  <a:cubicBezTo>
                    <a:pt x="335" y="279"/>
                    <a:pt x="290" y="273"/>
                    <a:pt x="266" y="286"/>
                  </a:cubicBezTo>
                  <a:cubicBezTo>
                    <a:pt x="175" y="333"/>
                    <a:pt x="135" y="389"/>
                    <a:pt x="198" y="469"/>
                  </a:cubicBezTo>
                  <a:cubicBezTo>
                    <a:pt x="204" y="475"/>
                    <a:pt x="112" y="519"/>
                    <a:pt x="0" y="582"/>
                  </a:cubicBezTo>
                  <a:cubicBezTo>
                    <a:pt x="35" y="350"/>
                    <a:pt x="62" y="175"/>
                    <a:pt x="87" y="1"/>
                  </a:cubicBezTo>
                  <a:cubicBezTo>
                    <a:pt x="118" y="2"/>
                    <a:pt x="149" y="4"/>
                    <a:pt x="179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7"/>
            <p:cNvSpPr/>
            <p:nvPr/>
          </p:nvSpPr>
          <p:spPr>
            <a:xfrm>
              <a:off x="5813875" y="4617225"/>
              <a:ext cx="18175" cy="10800"/>
            </a:xfrm>
            <a:custGeom>
              <a:avLst/>
              <a:gdLst/>
              <a:ahLst/>
              <a:cxnLst/>
              <a:rect l="l" t="t" r="r" b="b"/>
              <a:pathLst>
                <a:path w="727" h="432" extrusionOk="0">
                  <a:moveTo>
                    <a:pt x="347" y="0"/>
                  </a:moveTo>
                  <a:cubicBezTo>
                    <a:pt x="364" y="58"/>
                    <a:pt x="381" y="117"/>
                    <a:pt x="401" y="184"/>
                  </a:cubicBezTo>
                  <a:cubicBezTo>
                    <a:pt x="513" y="151"/>
                    <a:pt x="604" y="124"/>
                    <a:pt x="727" y="87"/>
                  </a:cubicBezTo>
                  <a:cubicBezTo>
                    <a:pt x="687" y="215"/>
                    <a:pt x="657" y="312"/>
                    <a:pt x="628" y="404"/>
                  </a:cubicBezTo>
                  <a:cubicBezTo>
                    <a:pt x="439" y="412"/>
                    <a:pt x="256" y="420"/>
                    <a:pt x="1" y="431"/>
                  </a:cubicBezTo>
                  <a:cubicBezTo>
                    <a:pt x="104" y="346"/>
                    <a:pt x="162" y="297"/>
                    <a:pt x="236" y="237"/>
                  </a:cubicBezTo>
                  <a:cubicBezTo>
                    <a:pt x="206" y="193"/>
                    <a:pt x="170" y="141"/>
                    <a:pt x="117" y="65"/>
                  </a:cubicBezTo>
                  <a:cubicBezTo>
                    <a:pt x="206" y="45"/>
                    <a:pt x="282" y="27"/>
                    <a:pt x="358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7"/>
            <p:cNvSpPr/>
            <p:nvPr/>
          </p:nvSpPr>
          <p:spPr>
            <a:xfrm>
              <a:off x="5813500" y="4445425"/>
              <a:ext cx="18050" cy="11225"/>
            </a:xfrm>
            <a:custGeom>
              <a:avLst/>
              <a:gdLst/>
              <a:ahLst/>
              <a:cxnLst/>
              <a:rect l="l" t="t" r="r" b="b"/>
              <a:pathLst>
                <a:path w="722" h="449" extrusionOk="0">
                  <a:moveTo>
                    <a:pt x="1" y="83"/>
                  </a:moveTo>
                  <a:cubicBezTo>
                    <a:pt x="189" y="56"/>
                    <a:pt x="367" y="31"/>
                    <a:pt x="575" y="1"/>
                  </a:cubicBezTo>
                  <a:cubicBezTo>
                    <a:pt x="653" y="72"/>
                    <a:pt x="498" y="227"/>
                    <a:pt x="705" y="297"/>
                  </a:cubicBezTo>
                  <a:cubicBezTo>
                    <a:pt x="721" y="301"/>
                    <a:pt x="701" y="404"/>
                    <a:pt x="659" y="427"/>
                  </a:cubicBezTo>
                  <a:cubicBezTo>
                    <a:pt x="618" y="449"/>
                    <a:pt x="502" y="443"/>
                    <a:pt x="461" y="417"/>
                  </a:cubicBezTo>
                  <a:cubicBezTo>
                    <a:pt x="306" y="318"/>
                    <a:pt x="167" y="207"/>
                    <a:pt x="1" y="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7"/>
            <p:cNvSpPr/>
            <p:nvPr/>
          </p:nvSpPr>
          <p:spPr>
            <a:xfrm>
              <a:off x="5838125" y="4663775"/>
              <a:ext cx="12800" cy="13650"/>
            </a:xfrm>
            <a:custGeom>
              <a:avLst/>
              <a:gdLst/>
              <a:ahLst/>
              <a:cxnLst/>
              <a:rect l="l" t="t" r="r" b="b"/>
              <a:pathLst>
                <a:path w="512" h="546" extrusionOk="0">
                  <a:moveTo>
                    <a:pt x="170" y="5"/>
                  </a:moveTo>
                  <a:cubicBezTo>
                    <a:pt x="278" y="58"/>
                    <a:pt x="385" y="110"/>
                    <a:pt x="511" y="172"/>
                  </a:cubicBezTo>
                  <a:lnTo>
                    <a:pt x="511" y="478"/>
                  </a:lnTo>
                  <a:cubicBezTo>
                    <a:pt x="483" y="480"/>
                    <a:pt x="455" y="483"/>
                    <a:pt x="427" y="486"/>
                  </a:cubicBezTo>
                  <a:cubicBezTo>
                    <a:pt x="403" y="418"/>
                    <a:pt x="379" y="351"/>
                    <a:pt x="350" y="271"/>
                  </a:cubicBezTo>
                  <a:cubicBezTo>
                    <a:pt x="224" y="296"/>
                    <a:pt x="125" y="323"/>
                    <a:pt x="179" y="443"/>
                  </a:cubicBezTo>
                  <a:cubicBezTo>
                    <a:pt x="222" y="538"/>
                    <a:pt x="139" y="545"/>
                    <a:pt x="1" y="521"/>
                  </a:cubicBezTo>
                  <a:cubicBezTo>
                    <a:pt x="26" y="349"/>
                    <a:pt x="53" y="176"/>
                    <a:pt x="78" y="1"/>
                  </a:cubicBezTo>
                  <a:cubicBezTo>
                    <a:pt x="109" y="3"/>
                    <a:pt x="140" y="4"/>
                    <a:pt x="170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7"/>
            <p:cNvSpPr/>
            <p:nvPr/>
          </p:nvSpPr>
          <p:spPr>
            <a:xfrm>
              <a:off x="5813875" y="4216350"/>
              <a:ext cx="18150" cy="10775"/>
            </a:xfrm>
            <a:custGeom>
              <a:avLst/>
              <a:gdLst/>
              <a:ahLst/>
              <a:cxnLst/>
              <a:rect l="l" t="t" r="r" b="b"/>
              <a:pathLst>
                <a:path w="726" h="431" extrusionOk="0">
                  <a:moveTo>
                    <a:pt x="347" y="1"/>
                  </a:moveTo>
                  <a:cubicBezTo>
                    <a:pt x="356" y="43"/>
                    <a:pt x="362" y="87"/>
                    <a:pt x="375" y="130"/>
                  </a:cubicBezTo>
                  <a:cubicBezTo>
                    <a:pt x="380" y="145"/>
                    <a:pt x="404" y="157"/>
                    <a:pt x="425" y="176"/>
                  </a:cubicBezTo>
                  <a:cubicBezTo>
                    <a:pt x="514" y="150"/>
                    <a:pt x="605" y="123"/>
                    <a:pt x="726" y="87"/>
                  </a:cubicBezTo>
                  <a:cubicBezTo>
                    <a:pt x="686" y="215"/>
                    <a:pt x="656" y="312"/>
                    <a:pt x="628" y="403"/>
                  </a:cubicBezTo>
                  <a:cubicBezTo>
                    <a:pt x="439" y="412"/>
                    <a:pt x="256" y="420"/>
                    <a:pt x="1" y="431"/>
                  </a:cubicBezTo>
                  <a:cubicBezTo>
                    <a:pt x="104" y="346"/>
                    <a:pt x="162" y="297"/>
                    <a:pt x="236" y="237"/>
                  </a:cubicBezTo>
                  <a:cubicBezTo>
                    <a:pt x="206" y="193"/>
                    <a:pt x="170" y="140"/>
                    <a:pt x="116" y="64"/>
                  </a:cubicBezTo>
                  <a:cubicBezTo>
                    <a:pt x="206" y="44"/>
                    <a:pt x="283" y="26"/>
                    <a:pt x="358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7"/>
            <p:cNvSpPr/>
            <p:nvPr/>
          </p:nvSpPr>
          <p:spPr>
            <a:xfrm>
              <a:off x="5815400" y="4816550"/>
              <a:ext cx="17025" cy="9525"/>
            </a:xfrm>
            <a:custGeom>
              <a:avLst/>
              <a:gdLst/>
              <a:ahLst/>
              <a:cxnLst/>
              <a:rect l="l" t="t" r="r" b="b"/>
              <a:pathLst>
                <a:path w="681" h="381" extrusionOk="0">
                  <a:moveTo>
                    <a:pt x="359" y="145"/>
                  </a:moveTo>
                  <a:cubicBezTo>
                    <a:pt x="461" y="108"/>
                    <a:pt x="540" y="80"/>
                    <a:pt x="681" y="28"/>
                  </a:cubicBezTo>
                  <a:cubicBezTo>
                    <a:pt x="632" y="174"/>
                    <a:pt x="598" y="274"/>
                    <a:pt x="562" y="380"/>
                  </a:cubicBezTo>
                  <a:lnTo>
                    <a:pt x="0" y="380"/>
                  </a:lnTo>
                  <a:cubicBezTo>
                    <a:pt x="24" y="345"/>
                    <a:pt x="33" y="300"/>
                    <a:pt x="71" y="279"/>
                  </a:cubicBezTo>
                  <a:cubicBezTo>
                    <a:pt x="147" y="237"/>
                    <a:pt x="218" y="204"/>
                    <a:pt x="132" y="133"/>
                  </a:cubicBezTo>
                  <a:cubicBezTo>
                    <a:pt x="74" y="85"/>
                    <a:pt x="58" y="29"/>
                    <a:pt x="156" y="8"/>
                  </a:cubicBezTo>
                  <a:cubicBezTo>
                    <a:pt x="191" y="0"/>
                    <a:pt x="257" y="56"/>
                    <a:pt x="304" y="85"/>
                  </a:cubicBezTo>
                  <a:cubicBezTo>
                    <a:pt x="323" y="96"/>
                    <a:pt x="331" y="114"/>
                    <a:pt x="359" y="1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7"/>
            <p:cNvSpPr/>
            <p:nvPr/>
          </p:nvSpPr>
          <p:spPr>
            <a:xfrm>
              <a:off x="5814750" y="4415575"/>
              <a:ext cx="17525" cy="9600"/>
            </a:xfrm>
            <a:custGeom>
              <a:avLst/>
              <a:gdLst/>
              <a:ahLst/>
              <a:cxnLst/>
              <a:rect l="l" t="t" r="r" b="b"/>
              <a:pathLst>
                <a:path w="701" h="384" extrusionOk="0">
                  <a:moveTo>
                    <a:pt x="203" y="200"/>
                  </a:moveTo>
                  <a:cubicBezTo>
                    <a:pt x="223" y="143"/>
                    <a:pt x="6" y="74"/>
                    <a:pt x="178" y="15"/>
                  </a:cubicBezTo>
                  <a:cubicBezTo>
                    <a:pt x="219" y="1"/>
                    <a:pt x="334" y="85"/>
                    <a:pt x="426" y="130"/>
                  </a:cubicBezTo>
                  <a:cubicBezTo>
                    <a:pt x="480" y="110"/>
                    <a:pt x="560" y="82"/>
                    <a:pt x="700" y="32"/>
                  </a:cubicBezTo>
                  <a:cubicBezTo>
                    <a:pt x="657" y="174"/>
                    <a:pt x="627" y="273"/>
                    <a:pt x="593" y="384"/>
                  </a:cubicBezTo>
                  <a:lnTo>
                    <a:pt x="1" y="384"/>
                  </a:lnTo>
                  <a:cubicBezTo>
                    <a:pt x="74" y="317"/>
                    <a:pt x="133" y="264"/>
                    <a:pt x="203" y="2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7"/>
            <p:cNvSpPr/>
            <p:nvPr/>
          </p:nvSpPr>
          <p:spPr>
            <a:xfrm>
              <a:off x="5852975" y="4307500"/>
              <a:ext cx="16425" cy="14675"/>
            </a:xfrm>
            <a:custGeom>
              <a:avLst/>
              <a:gdLst/>
              <a:ahLst/>
              <a:cxnLst/>
              <a:rect l="l" t="t" r="r" b="b"/>
              <a:pathLst>
                <a:path w="657" h="587" extrusionOk="0">
                  <a:moveTo>
                    <a:pt x="296" y="587"/>
                  </a:moveTo>
                  <a:cubicBezTo>
                    <a:pt x="203" y="481"/>
                    <a:pt x="129" y="398"/>
                    <a:pt x="39" y="297"/>
                  </a:cubicBezTo>
                  <a:cubicBezTo>
                    <a:pt x="168" y="240"/>
                    <a:pt x="0" y="57"/>
                    <a:pt x="250" y="1"/>
                  </a:cubicBezTo>
                  <a:cubicBezTo>
                    <a:pt x="281" y="200"/>
                    <a:pt x="281" y="200"/>
                    <a:pt x="656" y="477"/>
                  </a:cubicBezTo>
                  <a:cubicBezTo>
                    <a:pt x="523" y="518"/>
                    <a:pt x="405" y="554"/>
                    <a:pt x="296" y="5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7"/>
            <p:cNvSpPr/>
            <p:nvPr/>
          </p:nvSpPr>
          <p:spPr>
            <a:xfrm>
              <a:off x="5853750" y="4708225"/>
              <a:ext cx="16650" cy="14900"/>
            </a:xfrm>
            <a:custGeom>
              <a:avLst/>
              <a:gdLst/>
              <a:ahLst/>
              <a:cxnLst/>
              <a:rect l="l" t="t" r="r" b="b"/>
              <a:pathLst>
                <a:path w="666" h="596" extrusionOk="0">
                  <a:moveTo>
                    <a:pt x="665" y="468"/>
                  </a:moveTo>
                  <a:cubicBezTo>
                    <a:pt x="495" y="525"/>
                    <a:pt x="387" y="560"/>
                    <a:pt x="280" y="595"/>
                  </a:cubicBezTo>
                  <a:cubicBezTo>
                    <a:pt x="177" y="490"/>
                    <a:pt x="93" y="404"/>
                    <a:pt x="1" y="308"/>
                  </a:cubicBezTo>
                  <a:cubicBezTo>
                    <a:pt x="46" y="213"/>
                    <a:pt x="96" y="108"/>
                    <a:pt x="146" y="4"/>
                  </a:cubicBezTo>
                  <a:cubicBezTo>
                    <a:pt x="176" y="3"/>
                    <a:pt x="206" y="2"/>
                    <a:pt x="235" y="1"/>
                  </a:cubicBezTo>
                  <a:cubicBezTo>
                    <a:pt x="186" y="225"/>
                    <a:pt x="404" y="338"/>
                    <a:pt x="665" y="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7"/>
            <p:cNvSpPr/>
            <p:nvPr/>
          </p:nvSpPr>
          <p:spPr>
            <a:xfrm>
              <a:off x="5834350" y="4654500"/>
              <a:ext cx="21125" cy="9550"/>
            </a:xfrm>
            <a:custGeom>
              <a:avLst/>
              <a:gdLst/>
              <a:ahLst/>
              <a:cxnLst/>
              <a:rect l="l" t="t" r="r" b="b"/>
              <a:pathLst>
                <a:path w="845" h="382" extrusionOk="0">
                  <a:moveTo>
                    <a:pt x="321" y="376"/>
                  </a:moveTo>
                  <a:cubicBezTo>
                    <a:pt x="291" y="375"/>
                    <a:pt x="260" y="374"/>
                    <a:pt x="229" y="372"/>
                  </a:cubicBezTo>
                  <a:cubicBezTo>
                    <a:pt x="138" y="355"/>
                    <a:pt x="7" y="381"/>
                    <a:pt x="0" y="245"/>
                  </a:cubicBezTo>
                  <a:cubicBezTo>
                    <a:pt x="76" y="236"/>
                    <a:pt x="155" y="224"/>
                    <a:pt x="235" y="218"/>
                  </a:cubicBezTo>
                  <a:cubicBezTo>
                    <a:pt x="325" y="211"/>
                    <a:pt x="415" y="208"/>
                    <a:pt x="514" y="203"/>
                  </a:cubicBezTo>
                  <a:cubicBezTo>
                    <a:pt x="554" y="143"/>
                    <a:pt x="596" y="79"/>
                    <a:pt x="648" y="0"/>
                  </a:cubicBezTo>
                  <a:cubicBezTo>
                    <a:pt x="845" y="106"/>
                    <a:pt x="740" y="227"/>
                    <a:pt x="782" y="334"/>
                  </a:cubicBezTo>
                  <a:cubicBezTo>
                    <a:pt x="614" y="350"/>
                    <a:pt x="467" y="363"/>
                    <a:pt x="321" y="3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7"/>
            <p:cNvSpPr/>
            <p:nvPr/>
          </p:nvSpPr>
          <p:spPr>
            <a:xfrm>
              <a:off x="5834150" y="4253625"/>
              <a:ext cx="21300" cy="9425"/>
            </a:xfrm>
            <a:custGeom>
              <a:avLst/>
              <a:gdLst/>
              <a:ahLst/>
              <a:cxnLst/>
              <a:rect l="l" t="t" r="r" b="b"/>
              <a:pathLst>
                <a:path w="852" h="377" extrusionOk="0">
                  <a:moveTo>
                    <a:pt x="329" y="377"/>
                  </a:moveTo>
                  <a:cubicBezTo>
                    <a:pt x="299" y="375"/>
                    <a:pt x="268" y="373"/>
                    <a:pt x="237" y="372"/>
                  </a:cubicBezTo>
                  <a:cubicBezTo>
                    <a:pt x="144" y="358"/>
                    <a:pt x="23" y="372"/>
                    <a:pt x="1" y="239"/>
                  </a:cubicBezTo>
                  <a:cubicBezTo>
                    <a:pt x="173" y="224"/>
                    <a:pt x="342" y="211"/>
                    <a:pt x="525" y="197"/>
                  </a:cubicBezTo>
                  <a:cubicBezTo>
                    <a:pt x="561" y="143"/>
                    <a:pt x="604" y="79"/>
                    <a:pt x="656" y="0"/>
                  </a:cubicBezTo>
                  <a:cubicBezTo>
                    <a:pt x="852" y="106"/>
                    <a:pt x="749" y="226"/>
                    <a:pt x="789" y="334"/>
                  </a:cubicBezTo>
                  <a:cubicBezTo>
                    <a:pt x="621" y="349"/>
                    <a:pt x="475" y="362"/>
                    <a:pt x="329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7"/>
            <p:cNvSpPr/>
            <p:nvPr/>
          </p:nvSpPr>
          <p:spPr>
            <a:xfrm>
              <a:off x="5869075" y="4790925"/>
              <a:ext cx="21175" cy="10925"/>
            </a:xfrm>
            <a:custGeom>
              <a:avLst/>
              <a:gdLst/>
              <a:ahLst/>
              <a:cxnLst/>
              <a:rect l="l" t="t" r="r" b="b"/>
              <a:pathLst>
                <a:path w="847" h="437" extrusionOk="0">
                  <a:moveTo>
                    <a:pt x="43" y="1"/>
                  </a:moveTo>
                  <a:cubicBezTo>
                    <a:pt x="285" y="88"/>
                    <a:pt x="531" y="173"/>
                    <a:pt x="768" y="266"/>
                  </a:cubicBezTo>
                  <a:cubicBezTo>
                    <a:pt x="846" y="296"/>
                    <a:pt x="827" y="336"/>
                    <a:pt x="724" y="436"/>
                  </a:cubicBezTo>
                  <a:cubicBezTo>
                    <a:pt x="551" y="377"/>
                    <a:pt x="382" y="318"/>
                    <a:pt x="152" y="239"/>
                  </a:cubicBezTo>
                  <a:cubicBezTo>
                    <a:pt x="124" y="201"/>
                    <a:pt x="63" y="117"/>
                    <a:pt x="0" y="34"/>
                  </a:cubicBezTo>
                  <a:cubicBezTo>
                    <a:pt x="14" y="22"/>
                    <a:pt x="29" y="12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7"/>
            <p:cNvSpPr/>
            <p:nvPr/>
          </p:nvSpPr>
          <p:spPr>
            <a:xfrm>
              <a:off x="5821125" y="4505000"/>
              <a:ext cx="15900" cy="12400"/>
            </a:xfrm>
            <a:custGeom>
              <a:avLst/>
              <a:gdLst/>
              <a:ahLst/>
              <a:cxnLst/>
              <a:rect l="l" t="t" r="r" b="b"/>
              <a:pathLst>
                <a:path w="636" h="496" extrusionOk="0">
                  <a:moveTo>
                    <a:pt x="262" y="491"/>
                  </a:moveTo>
                  <a:cubicBezTo>
                    <a:pt x="13" y="363"/>
                    <a:pt x="0" y="283"/>
                    <a:pt x="206" y="150"/>
                  </a:cubicBezTo>
                  <a:cubicBezTo>
                    <a:pt x="276" y="105"/>
                    <a:pt x="345" y="60"/>
                    <a:pt x="438" y="1"/>
                  </a:cubicBezTo>
                  <a:cubicBezTo>
                    <a:pt x="515" y="111"/>
                    <a:pt x="578" y="199"/>
                    <a:pt x="635" y="283"/>
                  </a:cubicBezTo>
                  <a:cubicBezTo>
                    <a:pt x="516" y="432"/>
                    <a:pt x="447" y="270"/>
                    <a:pt x="336" y="279"/>
                  </a:cubicBezTo>
                  <a:cubicBezTo>
                    <a:pt x="309" y="348"/>
                    <a:pt x="282" y="422"/>
                    <a:pt x="254" y="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7"/>
            <p:cNvSpPr/>
            <p:nvPr/>
          </p:nvSpPr>
          <p:spPr>
            <a:xfrm>
              <a:off x="5821175" y="4103500"/>
              <a:ext cx="15900" cy="13000"/>
            </a:xfrm>
            <a:custGeom>
              <a:avLst/>
              <a:gdLst/>
              <a:ahLst/>
              <a:cxnLst/>
              <a:rect l="l" t="t" r="r" b="b"/>
              <a:pathLst>
                <a:path w="636" h="520" extrusionOk="0">
                  <a:moveTo>
                    <a:pt x="259" y="515"/>
                  </a:moveTo>
                  <a:cubicBezTo>
                    <a:pt x="10" y="387"/>
                    <a:pt x="1" y="309"/>
                    <a:pt x="204" y="174"/>
                  </a:cubicBezTo>
                  <a:cubicBezTo>
                    <a:pt x="268" y="133"/>
                    <a:pt x="313" y="79"/>
                    <a:pt x="401" y="1"/>
                  </a:cubicBezTo>
                  <a:cubicBezTo>
                    <a:pt x="500" y="130"/>
                    <a:pt x="571" y="222"/>
                    <a:pt x="635" y="306"/>
                  </a:cubicBezTo>
                  <a:cubicBezTo>
                    <a:pt x="508" y="456"/>
                    <a:pt x="445" y="289"/>
                    <a:pt x="333" y="303"/>
                  </a:cubicBezTo>
                  <a:cubicBezTo>
                    <a:pt x="307" y="371"/>
                    <a:pt x="280" y="445"/>
                    <a:pt x="252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7"/>
            <p:cNvSpPr/>
            <p:nvPr/>
          </p:nvSpPr>
          <p:spPr>
            <a:xfrm>
              <a:off x="5868225" y="4389250"/>
              <a:ext cx="20775" cy="11975"/>
            </a:xfrm>
            <a:custGeom>
              <a:avLst/>
              <a:gdLst/>
              <a:ahLst/>
              <a:cxnLst/>
              <a:rect l="l" t="t" r="r" b="b"/>
              <a:pathLst>
                <a:path w="831" h="479" extrusionOk="0">
                  <a:moveTo>
                    <a:pt x="208" y="304"/>
                  </a:moveTo>
                  <a:cubicBezTo>
                    <a:pt x="151" y="221"/>
                    <a:pt x="94" y="138"/>
                    <a:pt x="0" y="1"/>
                  </a:cubicBezTo>
                  <a:cubicBezTo>
                    <a:pt x="316" y="121"/>
                    <a:pt x="563" y="207"/>
                    <a:pt x="792" y="310"/>
                  </a:cubicBezTo>
                  <a:cubicBezTo>
                    <a:pt x="830" y="327"/>
                    <a:pt x="798" y="418"/>
                    <a:pt x="798" y="479"/>
                  </a:cubicBezTo>
                  <a:cubicBezTo>
                    <a:pt x="607" y="413"/>
                    <a:pt x="436" y="352"/>
                    <a:pt x="266" y="293"/>
                  </a:cubicBezTo>
                  <a:cubicBezTo>
                    <a:pt x="247" y="296"/>
                    <a:pt x="227" y="300"/>
                    <a:pt x="208" y="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7"/>
            <p:cNvSpPr/>
            <p:nvPr/>
          </p:nvSpPr>
          <p:spPr>
            <a:xfrm>
              <a:off x="5804625" y="4312825"/>
              <a:ext cx="18150" cy="8675"/>
            </a:xfrm>
            <a:custGeom>
              <a:avLst/>
              <a:gdLst/>
              <a:ahLst/>
              <a:cxnLst/>
              <a:rect l="l" t="t" r="r" b="b"/>
              <a:pathLst>
                <a:path w="726" h="347" extrusionOk="0">
                  <a:moveTo>
                    <a:pt x="61" y="137"/>
                  </a:moveTo>
                  <a:cubicBezTo>
                    <a:pt x="119" y="105"/>
                    <a:pt x="178" y="72"/>
                    <a:pt x="307" y="0"/>
                  </a:cubicBezTo>
                  <a:cubicBezTo>
                    <a:pt x="356" y="49"/>
                    <a:pt x="403" y="96"/>
                    <a:pt x="465" y="157"/>
                  </a:cubicBezTo>
                  <a:cubicBezTo>
                    <a:pt x="515" y="139"/>
                    <a:pt x="594" y="111"/>
                    <a:pt x="705" y="70"/>
                  </a:cubicBezTo>
                  <a:cubicBezTo>
                    <a:pt x="705" y="128"/>
                    <a:pt x="725" y="172"/>
                    <a:pt x="702" y="190"/>
                  </a:cubicBezTo>
                  <a:cubicBezTo>
                    <a:pt x="627" y="247"/>
                    <a:pt x="536" y="294"/>
                    <a:pt x="448" y="346"/>
                  </a:cubicBezTo>
                  <a:cubicBezTo>
                    <a:pt x="307" y="325"/>
                    <a:pt x="167" y="303"/>
                    <a:pt x="0" y="277"/>
                  </a:cubicBezTo>
                  <a:cubicBezTo>
                    <a:pt x="27" y="223"/>
                    <a:pt x="48" y="177"/>
                    <a:pt x="70" y="131"/>
                  </a:cubicBezTo>
                  <a:cubicBezTo>
                    <a:pt x="70" y="131"/>
                    <a:pt x="61" y="137"/>
                    <a:pt x="61" y="1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7"/>
            <p:cNvSpPr/>
            <p:nvPr/>
          </p:nvSpPr>
          <p:spPr>
            <a:xfrm>
              <a:off x="5804725" y="4714300"/>
              <a:ext cx="18150" cy="8125"/>
            </a:xfrm>
            <a:custGeom>
              <a:avLst/>
              <a:gdLst/>
              <a:ahLst/>
              <a:cxnLst/>
              <a:rect l="l" t="t" r="r" b="b"/>
              <a:pathLst>
                <a:path w="726" h="325" extrusionOk="0">
                  <a:moveTo>
                    <a:pt x="46" y="114"/>
                  </a:moveTo>
                  <a:cubicBezTo>
                    <a:pt x="117" y="80"/>
                    <a:pt x="187" y="45"/>
                    <a:pt x="278" y="1"/>
                  </a:cubicBezTo>
                  <a:cubicBezTo>
                    <a:pt x="340" y="55"/>
                    <a:pt x="392" y="100"/>
                    <a:pt x="445" y="145"/>
                  </a:cubicBezTo>
                  <a:cubicBezTo>
                    <a:pt x="517" y="115"/>
                    <a:pt x="589" y="86"/>
                    <a:pt x="675" y="51"/>
                  </a:cubicBezTo>
                  <a:cubicBezTo>
                    <a:pt x="694" y="92"/>
                    <a:pt x="725" y="126"/>
                    <a:pt x="713" y="137"/>
                  </a:cubicBezTo>
                  <a:cubicBezTo>
                    <a:pt x="633" y="202"/>
                    <a:pt x="545" y="263"/>
                    <a:pt x="460" y="324"/>
                  </a:cubicBezTo>
                  <a:cubicBezTo>
                    <a:pt x="310" y="302"/>
                    <a:pt x="168" y="282"/>
                    <a:pt x="0" y="256"/>
                  </a:cubicBezTo>
                  <a:cubicBezTo>
                    <a:pt x="17" y="205"/>
                    <a:pt x="33" y="157"/>
                    <a:pt x="48" y="109"/>
                  </a:cubicBezTo>
                  <a:cubicBezTo>
                    <a:pt x="48" y="109"/>
                    <a:pt x="46" y="114"/>
                    <a:pt x="46" y="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7"/>
            <p:cNvSpPr/>
            <p:nvPr/>
          </p:nvSpPr>
          <p:spPr>
            <a:xfrm>
              <a:off x="5823425" y="4703850"/>
              <a:ext cx="13650" cy="10750"/>
            </a:xfrm>
            <a:custGeom>
              <a:avLst/>
              <a:gdLst/>
              <a:ahLst/>
              <a:cxnLst/>
              <a:rect l="l" t="t" r="r" b="b"/>
              <a:pathLst>
                <a:path w="546" h="430" extrusionOk="0">
                  <a:moveTo>
                    <a:pt x="198" y="423"/>
                  </a:moveTo>
                  <a:cubicBezTo>
                    <a:pt x="131" y="410"/>
                    <a:pt x="8" y="401"/>
                    <a:pt x="7" y="388"/>
                  </a:cubicBezTo>
                  <a:cubicBezTo>
                    <a:pt x="4" y="315"/>
                    <a:pt x="1" y="229"/>
                    <a:pt x="53" y="172"/>
                  </a:cubicBezTo>
                  <a:cubicBezTo>
                    <a:pt x="115" y="105"/>
                    <a:pt x="233" y="63"/>
                    <a:pt x="344" y="1"/>
                  </a:cubicBezTo>
                  <a:cubicBezTo>
                    <a:pt x="420" y="102"/>
                    <a:pt x="486" y="189"/>
                    <a:pt x="545" y="268"/>
                  </a:cubicBezTo>
                  <a:cubicBezTo>
                    <a:pt x="411" y="396"/>
                    <a:pt x="341" y="253"/>
                    <a:pt x="234" y="256"/>
                  </a:cubicBezTo>
                  <a:cubicBezTo>
                    <a:pt x="219" y="314"/>
                    <a:pt x="204" y="371"/>
                    <a:pt x="189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7"/>
            <p:cNvSpPr/>
            <p:nvPr/>
          </p:nvSpPr>
          <p:spPr>
            <a:xfrm>
              <a:off x="5821075" y="4905700"/>
              <a:ext cx="15875" cy="12525"/>
            </a:xfrm>
            <a:custGeom>
              <a:avLst/>
              <a:gdLst/>
              <a:ahLst/>
              <a:cxnLst/>
              <a:rect l="l" t="t" r="r" b="b"/>
              <a:pathLst>
                <a:path w="635" h="501" extrusionOk="0">
                  <a:moveTo>
                    <a:pt x="268" y="495"/>
                  </a:moveTo>
                  <a:cubicBezTo>
                    <a:pt x="15" y="374"/>
                    <a:pt x="0" y="291"/>
                    <a:pt x="208" y="159"/>
                  </a:cubicBezTo>
                  <a:cubicBezTo>
                    <a:pt x="277" y="114"/>
                    <a:pt x="345" y="68"/>
                    <a:pt x="449" y="0"/>
                  </a:cubicBezTo>
                  <a:cubicBezTo>
                    <a:pt x="520" y="127"/>
                    <a:pt x="578" y="228"/>
                    <a:pt x="635" y="329"/>
                  </a:cubicBezTo>
                  <a:cubicBezTo>
                    <a:pt x="612" y="340"/>
                    <a:pt x="588" y="351"/>
                    <a:pt x="565" y="362"/>
                  </a:cubicBezTo>
                  <a:cubicBezTo>
                    <a:pt x="499" y="331"/>
                    <a:pt x="435" y="301"/>
                    <a:pt x="345" y="259"/>
                  </a:cubicBezTo>
                  <a:cubicBezTo>
                    <a:pt x="315" y="342"/>
                    <a:pt x="287" y="421"/>
                    <a:pt x="258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7"/>
            <p:cNvSpPr/>
            <p:nvPr/>
          </p:nvSpPr>
          <p:spPr>
            <a:xfrm>
              <a:off x="5823425" y="4302975"/>
              <a:ext cx="13850" cy="10725"/>
            </a:xfrm>
            <a:custGeom>
              <a:avLst/>
              <a:gdLst/>
              <a:ahLst/>
              <a:cxnLst/>
              <a:rect l="l" t="t" r="r" b="b"/>
              <a:pathLst>
                <a:path w="554" h="429" extrusionOk="0">
                  <a:moveTo>
                    <a:pt x="198" y="422"/>
                  </a:moveTo>
                  <a:cubicBezTo>
                    <a:pt x="131" y="410"/>
                    <a:pt x="7" y="399"/>
                    <a:pt x="7" y="387"/>
                  </a:cubicBezTo>
                  <a:cubicBezTo>
                    <a:pt x="4" y="314"/>
                    <a:pt x="1" y="228"/>
                    <a:pt x="54" y="171"/>
                  </a:cubicBezTo>
                  <a:cubicBezTo>
                    <a:pt x="115" y="104"/>
                    <a:pt x="233" y="63"/>
                    <a:pt x="344" y="0"/>
                  </a:cubicBezTo>
                  <a:cubicBezTo>
                    <a:pt x="420" y="101"/>
                    <a:pt x="486" y="188"/>
                    <a:pt x="554" y="279"/>
                  </a:cubicBezTo>
                  <a:cubicBezTo>
                    <a:pt x="372" y="304"/>
                    <a:pt x="372" y="304"/>
                    <a:pt x="234" y="253"/>
                  </a:cubicBezTo>
                  <a:cubicBezTo>
                    <a:pt x="218" y="313"/>
                    <a:pt x="203" y="371"/>
                    <a:pt x="188" y="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7"/>
            <p:cNvSpPr/>
            <p:nvPr/>
          </p:nvSpPr>
          <p:spPr>
            <a:xfrm>
              <a:off x="5812875" y="4645900"/>
              <a:ext cx="15650" cy="13775"/>
            </a:xfrm>
            <a:custGeom>
              <a:avLst/>
              <a:gdLst/>
              <a:ahLst/>
              <a:cxnLst/>
              <a:rect l="l" t="t" r="r" b="b"/>
              <a:pathLst>
                <a:path w="626" h="551" extrusionOk="0">
                  <a:moveTo>
                    <a:pt x="585" y="1"/>
                  </a:moveTo>
                  <a:cubicBezTo>
                    <a:pt x="587" y="60"/>
                    <a:pt x="626" y="138"/>
                    <a:pt x="585" y="175"/>
                  </a:cubicBezTo>
                  <a:cubicBezTo>
                    <a:pt x="481" y="268"/>
                    <a:pt x="425" y="349"/>
                    <a:pt x="524" y="462"/>
                  </a:cubicBezTo>
                  <a:cubicBezTo>
                    <a:pt x="537" y="477"/>
                    <a:pt x="461" y="529"/>
                    <a:pt x="441" y="550"/>
                  </a:cubicBezTo>
                  <a:cubicBezTo>
                    <a:pt x="295" y="411"/>
                    <a:pt x="166" y="288"/>
                    <a:pt x="0" y="130"/>
                  </a:cubicBezTo>
                  <a:cubicBezTo>
                    <a:pt x="143" y="144"/>
                    <a:pt x="243" y="152"/>
                    <a:pt x="380" y="164"/>
                  </a:cubicBezTo>
                  <a:cubicBezTo>
                    <a:pt x="438" y="120"/>
                    <a:pt x="514" y="62"/>
                    <a:pt x="593" y="6"/>
                  </a:cubicBezTo>
                  <a:cubicBezTo>
                    <a:pt x="594" y="6"/>
                    <a:pt x="585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7"/>
            <p:cNvSpPr/>
            <p:nvPr/>
          </p:nvSpPr>
          <p:spPr>
            <a:xfrm>
              <a:off x="5812900" y="4245150"/>
              <a:ext cx="16025" cy="13525"/>
            </a:xfrm>
            <a:custGeom>
              <a:avLst/>
              <a:gdLst/>
              <a:ahLst/>
              <a:cxnLst/>
              <a:rect l="l" t="t" r="r" b="b"/>
              <a:pathLst>
                <a:path w="641" h="541" extrusionOk="0">
                  <a:moveTo>
                    <a:pt x="591" y="1"/>
                  </a:moveTo>
                  <a:cubicBezTo>
                    <a:pt x="600" y="44"/>
                    <a:pt x="640" y="102"/>
                    <a:pt x="614" y="128"/>
                  </a:cubicBezTo>
                  <a:cubicBezTo>
                    <a:pt x="499" y="240"/>
                    <a:pt x="421" y="349"/>
                    <a:pt x="523" y="487"/>
                  </a:cubicBezTo>
                  <a:cubicBezTo>
                    <a:pt x="530" y="494"/>
                    <a:pt x="448" y="533"/>
                    <a:pt x="436" y="541"/>
                  </a:cubicBezTo>
                  <a:cubicBezTo>
                    <a:pt x="291" y="403"/>
                    <a:pt x="164" y="281"/>
                    <a:pt x="0" y="124"/>
                  </a:cubicBezTo>
                  <a:cubicBezTo>
                    <a:pt x="143" y="137"/>
                    <a:pt x="243" y="146"/>
                    <a:pt x="349" y="157"/>
                  </a:cubicBezTo>
                  <a:cubicBezTo>
                    <a:pt x="429" y="110"/>
                    <a:pt x="516" y="59"/>
                    <a:pt x="602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7"/>
            <p:cNvSpPr/>
            <p:nvPr/>
          </p:nvSpPr>
          <p:spPr>
            <a:xfrm>
              <a:off x="5840575" y="4302575"/>
              <a:ext cx="10775" cy="16000"/>
            </a:xfrm>
            <a:custGeom>
              <a:avLst/>
              <a:gdLst/>
              <a:ahLst/>
              <a:cxnLst/>
              <a:rect l="l" t="t" r="r" b="b"/>
              <a:pathLst>
                <a:path w="431" h="640" extrusionOk="0">
                  <a:moveTo>
                    <a:pt x="0" y="136"/>
                  </a:moveTo>
                  <a:cubicBezTo>
                    <a:pt x="150" y="85"/>
                    <a:pt x="240" y="0"/>
                    <a:pt x="430" y="38"/>
                  </a:cubicBezTo>
                  <a:cubicBezTo>
                    <a:pt x="334" y="227"/>
                    <a:pt x="244" y="405"/>
                    <a:pt x="125" y="639"/>
                  </a:cubicBezTo>
                  <a:cubicBezTo>
                    <a:pt x="57" y="547"/>
                    <a:pt x="5" y="493"/>
                    <a:pt x="14" y="487"/>
                  </a:cubicBezTo>
                  <a:cubicBezTo>
                    <a:pt x="201" y="375"/>
                    <a:pt x="77" y="266"/>
                    <a:pt x="0" y="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7"/>
            <p:cNvSpPr/>
            <p:nvPr/>
          </p:nvSpPr>
          <p:spPr>
            <a:xfrm>
              <a:off x="5854325" y="4513725"/>
              <a:ext cx="15275" cy="11000"/>
            </a:xfrm>
            <a:custGeom>
              <a:avLst/>
              <a:gdLst/>
              <a:ahLst/>
              <a:cxnLst/>
              <a:rect l="l" t="t" r="r" b="b"/>
              <a:pathLst>
                <a:path w="611" h="440" extrusionOk="0">
                  <a:moveTo>
                    <a:pt x="611" y="329"/>
                  </a:moveTo>
                  <a:cubicBezTo>
                    <a:pt x="464" y="373"/>
                    <a:pt x="355" y="407"/>
                    <a:pt x="248" y="439"/>
                  </a:cubicBezTo>
                  <a:cubicBezTo>
                    <a:pt x="159" y="337"/>
                    <a:pt x="84" y="251"/>
                    <a:pt x="0" y="154"/>
                  </a:cubicBezTo>
                  <a:cubicBezTo>
                    <a:pt x="136" y="1"/>
                    <a:pt x="196" y="12"/>
                    <a:pt x="611" y="3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7"/>
            <p:cNvSpPr/>
            <p:nvPr/>
          </p:nvSpPr>
          <p:spPr>
            <a:xfrm>
              <a:off x="5871750" y="4762450"/>
              <a:ext cx="16525" cy="11050"/>
            </a:xfrm>
            <a:custGeom>
              <a:avLst/>
              <a:gdLst/>
              <a:ahLst/>
              <a:cxnLst/>
              <a:rect l="l" t="t" r="r" b="b"/>
              <a:pathLst>
                <a:path w="661" h="442" extrusionOk="0">
                  <a:moveTo>
                    <a:pt x="661" y="57"/>
                  </a:moveTo>
                  <a:cubicBezTo>
                    <a:pt x="594" y="178"/>
                    <a:pt x="316" y="250"/>
                    <a:pt x="544" y="442"/>
                  </a:cubicBezTo>
                  <a:cubicBezTo>
                    <a:pt x="267" y="429"/>
                    <a:pt x="224" y="239"/>
                    <a:pt x="1" y="243"/>
                  </a:cubicBezTo>
                  <a:cubicBezTo>
                    <a:pt x="199" y="163"/>
                    <a:pt x="397" y="82"/>
                    <a:pt x="595" y="0"/>
                  </a:cubicBezTo>
                  <a:cubicBezTo>
                    <a:pt x="616" y="19"/>
                    <a:pt x="639" y="38"/>
                    <a:pt x="661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7"/>
            <p:cNvSpPr/>
            <p:nvPr/>
          </p:nvSpPr>
          <p:spPr>
            <a:xfrm>
              <a:off x="5854050" y="4113325"/>
              <a:ext cx="15575" cy="10525"/>
            </a:xfrm>
            <a:custGeom>
              <a:avLst/>
              <a:gdLst/>
              <a:ahLst/>
              <a:cxnLst/>
              <a:rect l="l" t="t" r="r" b="b"/>
              <a:pathLst>
                <a:path w="623" h="421" extrusionOk="0">
                  <a:moveTo>
                    <a:pt x="623" y="308"/>
                  </a:moveTo>
                  <a:cubicBezTo>
                    <a:pt x="476" y="353"/>
                    <a:pt x="368" y="387"/>
                    <a:pt x="262" y="421"/>
                  </a:cubicBezTo>
                  <a:cubicBezTo>
                    <a:pt x="166" y="312"/>
                    <a:pt x="84" y="219"/>
                    <a:pt x="1" y="124"/>
                  </a:cubicBezTo>
                  <a:cubicBezTo>
                    <a:pt x="211" y="1"/>
                    <a:pt x="211" y="1"/>
                    <a:pt x="623" y="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7"/>
            <p:cNvSpPr/>
            <p:nvPr/>
          </p:nvSpPr>
          <p:spPr>
            <a:xfrm>
              <a:off x="5870450" y="4361625"/>
              <a:ext cx="17875" cy="11300"/>
            </a:xfrm>
            <a:custGeom>
              <a:avLst/>
              <a:gdLst/>
              <a:ahLst/>
              <a:cxnLst/>
              <a:rect l="l" t="t" r="r" b="b"/>
              <a:pathLst>
                <a:path w="715" h="452" extrusionOk="0">
                  <a:moveTo>
                    <a:pt x="459" y="451"/>
                  </a:moveTo>
                  <a:cubicBezTo>
                    <a:pt x="358" y="348"/>
                    <a:pt x="215" y="291"/>
                    <a:pt x="0" y="254"/>
                  </a:cubicBezTo>
                  <a:cubicBezTo>
                    <a:pt x="253" y="156"/>
                    <a:pt x="452" y="78"/>
                    <a:pt x="649" y="1"/>
                  </a:cubicBezTo>
                  <a:cubicBezTo>
                    <a:pt x="671" y="17"/>
                    <a:pt x="693" y="32"/>
                    <a:pt x="715" y="48"/>
                  </a:cubicBezTo>
                  <a:cubicBezTo>
                    <a:pt x="655" y="104"/>
                    <a:pt x="577" y="156"/>
                    <a:pt x="543" y="219"/>
                  </a:cubicBezTo>
                  <a:cubicBezTo>
                    <a:pt x="510" y="278"/>
                    <a:pt x="526" y="349"/>
                    <a:pt x="520" y="416"/>
                  </a:cubicBezTo>
                  <a:cubicBezTo>
                    <a:pt x="500" y="428"/>
                    <a:pt x="479" y="439"/>
                    <a:pt x="459" y="4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7"/>
            <p:cNvSpPr/>
            <p:nvPr/>
          </p:nvSpPr>
          <p:spPr>
            <a:xfrm>
              <a:off x="5854000" y="4915025"/>
              <a:ext cx="15400" cy="10525"/>
            </a:xfrm>
            <a:custGeom>
              <a:avLst/>
              <a:gdLst/>
              <a:ahLst/>
              <a:cxnLst/>
              <a:rect l="l" t="t" r="r" b="b"/>
              <a:pathLst>
                <a:path w="616" h="421" extrusionOk="0">
                  <a:moveTo>
                    <a:pt x="615" y="314"/>
                  </a:moveTo>
                  <a:cubicBezTo>
                    <a:pt x="476" y="358"/>
                    <a:pt x="373" y="389"/>
                    <a:pt x="274" y="420"/>
                  </a:cubicBezTo>
                  <a:cubicBezTo>
                    <a:pt x="177" y="316"/>
                    <a:pt x="90" y="224"/>
                    <a:pt x="0" y="129"/>
                  </a:cubicBezTo>
                  <a:cubicBezTo>
                    <a:pt x="219" y="1"/>
                    <a:pt x="231" y="3"/>
                    <a:pt x="615" y="3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7"/>
            <p:cNvSpPr/>
            <p:nvPr/>
          </p:nvSpPr>
          <p:spPr>
            <a:xfrm>
              <a:off x="5842100" y="4703450"/>
              <a:ext cx="9075" cy="14400"/>
            </a:xfrm>
            <a:custGeom>
              <a:avLst/>
              <a:gdLst/>
              <a:ahLst/>
              <a:cxnLst/>
              <a:rect l="l" t="t" r="r" b="b"/>
              <a:pathLst>
                <a:path w="363" h="576" extrusionOk="0">
                  <a:moveTo>
                    <a:pt x="1" y="575"/>
                  </a:moveTo>
                  <a:lnTo>
                    <a:pt x="1" y="109"/>
                  </a:lnTo>
                  <a:cubicBezTo>
                    <a:pt x="71" y="84"/>
                    <a:pt x="186" y="42"/>
                    <a:pt x="300" y="1"/>
                  </a:cubicBezTo>
                  <a:cubicBezTo>
                    <a:pt x="321" y="15"/>
                    <a:pt x="342" y="29"/>
                    <a:pt x="363" y="43"/>
                  </a:cubicBezTo>
                  <a:cubicBezTo>
                    <a:pt x="276" y="221"/>
                    <a:pt x="188" y="398"/>
                    <a:pt x="101" y="576"/>
                  </a:cubicBezTo>
                  <a:cubicBezTo>
                    <a:pt x="67" y="576"/>
                    <a:pt x="34" y="575"/>
                    <a:pt x="1" y="5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7"/>
            <p:cNvSpPr/>
            <p:nvPr/>
          </p:nvSpPr>
          <p:spPr>
            <a:xfrm>
              <a:off x="5877475" y="4681925"/>
              <a:ext cx="11575" cy="16500"/>
            </a:xfrm>
            <a:custGeom>
              <a:avLst/>
              <a:gdLst/>
              <a:ahLst/>
              <a:cxnLst/>
              <a:rect l="l" t="t" r="r" b="b"/>
              <a:pathLst>
                <a:path w="463" h="660" extrusionOk="0">
                  <a:moveTo>
                    <a:pt x="226" y="1"/>
                  </a:moveTo>
                  <a:cubicBezTo>
                    <a:pt x="463" y="488"/>
                    <a:pt x="415" y="622"/>
                    <a:pt x="33" y="660"/>
                  </a:cubicBezTo>
                  <a:cubicBezTo>
                    <a:pt x="24" y="643"/>
                    <a:pt x="1" y="620"/>
                    <a:pt x="8" y="614"/>
                  </a:cubicBezTo>
                  <a:cubicBezTo>
                    <a:pt x="198" y="462"/>
                    <a:pt x="298" y="306"/>
                    <a:pt x="93" y="121"/>
                  </a:cubicBezTo>
                  <a:cubicBezTo>
                    <a:pt x="85" y="113"/>
                    <a:pt x="156" y="63"/>
                    <a:pt x="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7"/>
            <p:cNvSpPr/>
            <p:nvPr/>
          </p:nvSpPr>
          <p:spPr>
            <a:xfrm>
              <a:off x="5822950" y="4871600"/>
              <a:ext cx="12975" cy="11950"/>
            </a:xfrm>
            <a:custGeom>
              <a:avLst/>
              <a:gdLst/>
              <a:ahLst/>
              <a:cxnLst/>
              <a:rect l="l" t="t" r="r" b="b"/>
              <a:pathLst>
                <a:path w="519" h="478" extrusionOk="0">
                  <a:moveTo>
                    <a:pt x="346" y="477"/>
                  </a:moveTo>
                  <a:cubicBezTo>
                    <a:pt x="239" y="444"/>
                    <a:pt x="139" y="413"/>
                    <a:pt x="1" y="370"/>
                  </a:cubicBezTo>
                  <a:cubicBezTo>
                    <a:pt x="158" y="243"/>
                    <a:pt x="349" y="159"/>
                    <a:pt x="209" y="1"/>
                  </a:cubicBezTo>
                  <a:cubicBezTo>
                    <a:pt x="495" y="5"/>
                    <a:pt x="519" y="90"/>
                    <a:pt x="346" y="4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7"/>
            <p:cNvSpPr/>
            <p:nvPr/>
          </p:nvSpPr>
          <p:spPr>
            <a:xfrm>
              <a:off x="5875700" y="4485150"/>
              <a:ext cx="12050" cy="15225"/>
            </a:xfrm>
            <a:custGeom>
              <a:avLst/>
              <a:gdLst/>
              <a:ahLst/>
              <a:cxnLst/>
              <a:rect l="l" t="t" r="r" b="b"/>
              <a:pathLst>
                <a:path w="482" h="609" extrusionOk="0">
                  <a:moveTo>
                    <a:pt x="105" y="1"/>
                  </a:moveTo>
                  <a:cubicBezTo>
                    <a:pt x="392" y="22"/>
                    <a:pt x="482" y="166"/>
                    <a:pt x="422" y="407"/>
                  </a:cubicBezTo>
                  <a:cubicBezTo>
                    <a:pt x="407" y="470"/>
                    <a:pt x="342" y="533"/>
                    <a:pt x="275" y="580"/>
                  </a:cubicBezTo>
                  <a:cubicBezTo>
                    <a:pt x="241" y="605"/>
                    <a:pt x="154" y="594"/>
                    <a:pt x="1" y="609"/>
                  </a:cubicBezTo>
                  <a:cubicBezTo>
                    <a:pt x="269" y="405"/>
                    <a:pt x="390" y="230"/>
                    <a:pt x="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7"/>
            <p:cNvSpPr/>
            <p:nvPr/>
          </p:nvSpPr>
          <p:spPr>
            <a:xfrm>
              <a:off x="5877050" y="4281925"/>
              <a:ext cx="10625" cy="17075"/>
            </a:xfrm>
            <a:custGeom>
              <a:avLst/>
              <a:gdLst/>
              <a:ahLst/>
              <a:cxnLst/>
              <a:rect l="l" t="t" r="r" b="b"/>
              <a:pathLst>
                <a:path w="425" h="683" extrusionOk="0">
                  <a:moveTo>
                    <a:pt x="1" y="608"/>
                  </a:moveTo>
                  <a:cubicBezTo>
                    <a:pt x="39" y="563"/>
                    <a:pt x="57" y="519"/>
                    <a:pt x="100" y="493"/>
                  </a:cubicBezTo>
                  <a:cubicBezTo>
                    <a:pt x="267" y="393"/>
                    <a:pt x="265" y="278"/>
                    <a:pt x="161" y="162"/>
                  </a:cubicBezTo>
                  <a:cubicBezTo>
                    <a:pt x="91" y="85"/>
                    <a:pt x="74" y="36"/>
                    <a:pt x="247" y="1"/>
                  </a:cubicBezTo>
                  <a:cubicBezTo>
                    <a:pt x="397" y="170"/>
                    <a:pt x="424" y="352"/>
                    <a:pt x="329" y="535"/>
                  </a:cubicBezTo>
                  <a:cubicBezTo>
                    <a:pt x="291" y="605"/>
                    <a:pt x="181" y="682"/>
                    <a:pt x="1" y="6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7"/>
            <p:cNvSpPr/>
            <p:nvPr/>
          </p:nvSpPr>
          <p:spPr>
            <a:xfrm>
              <a:off x="5877650" y="4886225"/>
              <a:ext cx="9325" cy="14775"/>
            </a:xfrm>
            <a:custGeom>
              <a:avLst/>
              <a:gdLst/>
              <a:ahLst/>
              <a:cxnLst/>
              <a:rect l="l" t="t" r="r" b="b"/>
              <a:pathLst>
                <a:path w="373" h="591" extrusionOk="0">
                  <a:moveTo>
                    <a:pt x="69" y="11"/>
                  </a:moveTo>
                  <a:cubicBezTo>
                    <a:pt x="262" y="0"/>
                    <a:pt x="373" y="91"/>
                    <a:pt x="360" y="255"/>
                  </a:cubicBezTo>
                  <a:cubicBezTo>
                    <a:pt x="352" y="355"/>
                    <a:pt x="303" y="457"/>
                    <a:pt x="240" y="547"/>
                  </a:cubicBezTo>
                  <a:cubicBezTo>
                    <a:pt x="216" y="582"/>
                    <a:pt x="105" y="589"/>
                    <a:pt x="0" y="591"/>
                  </a:cubicBezTo>
                  <a:cubicBezTo>
                    <a:pt x="191" y="400"/>
                    <a:pt x="304" y="215"/>
                    <a:pt x="69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7"/>
            <p:cNvSpPr/>
            <p:nvPr/>
          </p:nvSpPr>
          <p:spPr>
            <a:xfrm>
              <a:off x="5822175" y="4470350"/>
              <a:ext cx="14075" cy="12425"/>
            </a:xfrm>
            <a:custGeom>
              <a:avLst/>
              <a:gdLst/>
              <a:ahLst/>
              <a:cxnLst/>
              <a:rect l="l" t="t" r="r" b="b"/>
              <a:pathLst>
                <a:path w="563" h="497" extrusionOk="0">
                  <a:moveTo>
                    <a:pt x="358" y="496"/>
                  </a:moveTo>
                  <a:cubicBezTo>
                    <a:pt x="256" y="457"/>
                    <a:pt x="159" y="419"/>
                    <a:pt x="1" y="357"/>
                  </a:cubicBezTo>
                  <a:cubicBezTo>
                    <a:pt x="271" y="267"/>
                    <a:pt x="314" y="146"/>
                    <a:pt x="252" y="1"/>
                  </a:cubicBezTo>
                  <a:cubicBezTo>
                    <a:pt x="543" y="47"/>
                    <a:pt x="562" y="148"/>
                    <a:pt x="358" y="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7"/>
            <p:cNvSpPr/>
            <p:nvPr/>
          </p:nvSpPr>
          <p:spPr>
            <a:xfrm>
              <a:off x="5815550" y="4346100"/>
              <a:ext cx="16800" cy="12750"/>
            </a:xfrm>
            <a:custGeom>
              <a:avLst/>
              <a:gdLst/>
              <a:ahLst/>
              <a:cxnLst/>
              <a:rect l="l" t="t" r="r" b="b"/>
              <a:pathLst>
                <a:path w="672" h="510" extrusionOk="0">
                  <a:moveTo>
                    <a:pt x="189" y="510"/>
                  </a:moveTo>
                  <a:cubicBezTo>
                    <a:pt x="113" y="357"/>
                    <a:pt x="60" y="248"/>
                    <a:pt x="1" y="130"/>
                  </a:cubicBezTo>
                  <a:cubicBezTo>
                    <a:pt x="181" y="88"/>
                    <a:pt x="364" y="46"/>
                    <a:pt x="559" y="0"/>
                  </a:cubicBezTo>
                  <a:cubicBezTo>
                    <a:pt x="671" y="135"/>
                    <a:pt x="425" y="138"/>
                    <a:pt x="383" y="215"/>
                  </a:cubicBezTo>
                  <a:cubicBezTo>
                    <a:pt x="339" y="293"/>
                    <a:pt x="284" y="367"/>
                    <a:pt x="189" y="5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7"/>
            <p:cNvSpPr/>
            <p:nvPr/>
          </p:nvSpPr>
          <p:spPr>
            <a:xfrm>
              <a:off x="5841650" y="4505025"/>
              <a:ext cx="9350" cy="14550"/>
            </a:xfrm>
            <a:custGeom>
              <a:avLst/>
              <a:gdLst/>
              <a:ahLst/>
              <a:cxnLst/>
              <a:rect l="l" t="t" r="r" b="b"/>
              <a:pathLst>
                <a:path w="374" h="582" extrusionOk="0">
                  <a:moveTo>
                    <a:pt x="1" y="565"/>
                  </a:moveTo>
                  <a:cubicBezTo>
                    <a:pt x="9" y="436"/>
                    <a:pt x="19" y="305"/>
                    <a:pt x="27" y="175"/>
                  </a:cubicBezTo>
                  <a:cubicBezTo>
                    <a:pt x="54" y="68"/>
                    <a:pt x="191" y="42"/>
                    <a:pt x="314" y="1"/>
                  </a:cubicBezTo>
                  <a:cubicBezTo>
                    <a:pt x="334" y="15"/>
                    <a:pt x="353" y="28"/>
                    <a:pt x="373" y="42"/>
                  </a:cubicBezTo>
                  <a:cubicBezTo>
                    <a:pt x="288" y="222"/>
                    <a:pt x="204" y="402"/>
                    <a:pt x="120" y="581"/>
                  </a:cubicBezTo>
                  <a:cubicBezTo>
                    <a:pt x="80" y="576"/>
                    <a:pt x="40" y="571"/>
                    <a:pt x="1" y="5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7"/>
            <p:cNvSpPr/>
            <p:nvPr/>
          </p:nvSpPr>
          <p:spPr>
            <a:xfrm>
              <a:off x="5814925" y="4147375"/>
              <a:ext cx="16050" cy="11425"/>
            </a:xfrm>
            <a:custGeom>
              <a:avLst/>
              <a:gdLst/>
              <a:ahLst/>
              <a:cxnLst/>
              <a:rect l="l" t="t" r="r" b="b"/>
              <a:pathLst>
                <a:path w="642" h="457" extrusionOk="0">
                  <a:moveTo>
                    <a:pt x="284" y="450"/>
                  </a:moveTo>
                  <a:cubicBezTo>
                    <a:pt x="81" y="457"/>
                    <a:pt x="110" y="406"/>
                    <a:pt x="138" y="321"/>
                  </a:cubicBezTo>
                  <a:cubicBezTo>
                    <a:pt x="153" y="276"/>
                    <a:pt x="53" y="213"/>
                    <a:pt x="0" y="153"/>
                  </a:cubicBezTo>
                  <a:cubicBezTo>
                    <a:pt x="209" y="99"/>
                    <a:pt x="394" y="53"/>
                    <a:pt x="596" y="0"/>
                  </a:cubicBezTo>
                  <a:cubicBezTo>
                    <a:pt x="641" y="212"/>
                    <a:pt x="157" y="232"/>
                    <a:pt x="284" y="4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7"/>
            <p:cNvSpPr/>
            <p:nvPr/>
          </p:nvSpPr>
          <p:spPr>
            <a:xfrm>
              <a:off x="5837600" y="4905950"/>
              <a:ext cx="13625" cy="14425"/>
            </a:xfrm>
            <a:custGeom>
              <a:avLst/>
              <a:gdLst/>
              <a:ahLst/>
              <a:cxnLst/>
              <a:rect l="l" t="t" r="r" b="b"/>
              <a:pathLst>
                <a:path w="545" h="577" extrusionOk="0">
                  <a:moveTo>
                    <a:pt x="545" y="46"/>
                  </a:moveTo>
                  <a:cubicBezTo>
                    <a:pt x="364" y="201"/>
                    <a:pt x="509" y="439"/>
                    <a:pt x="208" y="576"/>
                  </a:cubicBezTo>
                  <a:cubicBezTo>
                    <a:pt x="1" y="449"/>
                    <a:pt x="477" y="269"/>
                    <a:pt x="123" y="138"/>
                  </a:cubicBezTo>
                  <a:cubicBezTo>
                    <a:pt x="236" y="92"/>
                    <a:pt x="349" y="47"/>
                    <a:pt x="462" y="1"/>
                  </a:cubicBezTo>
                  <a:cubicBezTo>
                    <a:pt x="490" y="16"/>
                    <a:pt x="517" y="31"/>
                    <a:pt x="545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7"/>
            <p:cNvSpPr/>
            <p:nvPr/>
          </p:nvSpPr>
          <p:spPr>
            <a:xfrm>
              <a:off x="5840725" y="4103375"/>
              <a:ext cx="10875" cy="16525"/>
            </a:xfrm>
            <a:custGeom>
              <a:avLst/>
              <a:gdLst/>
              <a:ahLst/>
              <a:cxnLst/>
              <a:rect l="l" t="t" r="r" b="b"/>
              <a:pathLst>
                <a:path w="435" h="661" extrusionOk="0">
                  <a:moveTo>
                    <a:pt x="10" y="161"/>
                  </a:moveTo>
                  <a:cubicBezTo>
                    <a:pt x="120" y="120"/>
                    <a:pt x="233" y="76"/>
                    <a:pt x="435" y="1"/>
                  </a:cubicBezTo>
                  <a:cubicBezTo>
                    <a:pt x="326" y="247"/>
                    <a:pt x="246" y="426"/>
                    <a:pt x="142" y="661"/>
                  </a:cubicBezTo>
                  <a:cubicBezTo>
                    <a:pt x="61" y="577"/>
                    <a:pt x="1" y="542"/>
                    <a:pt x="10" y="519"/>
                  </a:cubicBezTo>
                  <a:cubicBezTo>
                    <a:pt x="80" y="341"/>
                    <a:pt x="86" y="308"/>
                    <a:pt x="10" y="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7"/>
            <p:cNvSpPr/>
            <p:nvPr/>
          </p:nvSpPr>
          <p:spPr>
            <a:xfrm>
              <a:off x="5821500" y="4266375"/>
              <a:ext cx="16425" cy="14875"/>
            </a:xfrm>
            <a:custGeom>
              <a:avLst/>
              <a:gdLst/>
              <a:ahLst/>
              <a:cxnLst/>
              <a:rect l="l" t="t" r="r" b="b"/>
              <a:pathLst>
                <a:path w="657" h="595" extrusionOk="0">
                  <a:moveTo>
                    <a:pt x="444" y="594"/>
                  </a:moveTo>
                  <a:cubicBezTo>
                    <a:pt x="277" y="522"/>
                    <a:pt x="182" y="480"/>
                    <a:pt x="0" y="401"/>
                  </a:cubicBezTo>
                  <a:cubicBezTo>
                    <a:pt x="376" y="346"/>
                    <a:pt x="287" y="160"/>
                    <a:pt x="344" y="1"/>
                  </a:cubicBezTo>
                  <a:cubicBezTo>
                    <a:pt x="656" y="205"/>
                    <a:pt x="448" y="371"/>
                    <a:pt x="444" y="5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7"/>
            <p:cNvSpPr/>
            <p:nvPr/>
          </p:nvSpPr>
          <p:spPr>
            <a:xfrm>
              <a:off x="5823625" y="4668250"/>
              <a:ext cx="14225" cy="13650"/>
            </a:xfrm>
            <a:custGeom>
              <a:avLst/>
              <a:gdLst/>
              <a:ahLst/>
              <a:cxnLst/>
              <a:rect l="l" t="t" r="r" b="b"/>
              <a:pathLst>
                <a:path w="569" h="546" extrusionOk="0">
                  <a:moveTo>
                    <a:pt x="0" y="403"/>
                  </a:moveTo>
                  <a:cubicBezTo>
                    <a:pt x="115" y="297"/>
                    <a:pt x="216" y="244"/>
                    <a:pt x="229" y="181"/>
                  </a:cubicBezTo>
                  <a:cubicBezTo>
                    <a:pt x="243" y="118"/>
                    <a:pt x="154" y="45"/>
                    <a:pt x="315" y="0"/>
                  </a:cubicBezTo>
                  <a:cubicBezTo>
                    <a:pt x="568" y="163"/>
                    <a:pt x="372" y="330"/>
                    <a:pt x="352" y="546"/>
                  </a:cubicBezTo>
                  <a:cubicBezTo>
                    <a:pt x="198" y="483"/>
                    <a:pt x="101" y="444"/>
                    <a:pt x="0" y="4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7"/>
            <p:cNvSpPr/>
            <p:nvPr/>
          </p:nvSpPr>
          <p:spPr>
            <a:xfrm>
              <a:off x="5814375" y="4548500"/>
              <a:ext cx="15925" cy="11150"/>
            </a:xfrm>
            <a:custGeom>
              <a:avLst/>
              <a:gdLst/>
              <a:ahLst/>
              <a:cxnLst/>
              <a:rect l="l" t="t" r="r" b="b"/>
              <a:pathLst>
                <a:path w="637" h="446" extrusionOk="0">
                  <a:moveTo>
                    <a:pt x="1" y="143"/>
                  </a:moveTo>
                  <a:cubicBezTo>
                    <a:pt x="235" y="89"/>
                    <a:pt x="412" y="48"/>
                    <a:pt x="615" y="0"/>
                  </a:cubicBezTo>
                  <a:cubicBezTo>
                    <a:pt x="615" y="26"/>
                    <a:pt x="637" y="75"/>
                    <a:pt x="611" y="97"/>
                  </a:cubicBezTo>
                  <a:cubicBezTo>
                    <a:pt x="494" y="197"/>
                    <a:pt x="262" y="244"/>
                    <a:pt x="307" y="419"/>
                  </a:cubicBezTo>
                  <a:cubicBezTo>
                    <a:pt x="308" y="424"/>
                    <a:pt x="242" y="446"/>
                    <a:pt x="211" y="442"/>
                  </a:cubicBezTo>
                  <a:cubicBezTo>
                    <a:pt x="181" y="439"/>
                    <a:pt x="130" y="402"/>
                    <a:pt x="133" y="398"/>
                  </a:cubicBezTo>
                  <a:cubicBezTo>
                    <a:pt x="226" y="293"/>
                    <a:pt x="89" y="230"/>
                    <a:pt x="1" y="1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7"/>
            <p:cNvSpPr/>
            <p:nvPr/>
          </p:nvSpPr>
          <p:spPr>
            <a:xfrm>
              <a:off x="5815550" y="4746600"/>
              <a:ext cx="15950" cy="12100"/>
            </a:xfrm>
            <a:custGeom>
              <a:avLst/>
              <a:gdLst/>
              <a:ahLst/>
              <a:cxnLst/>
              <a:rect l="l" t="t" r="r" b="b"/>
              <a:pathLst>
                <a:path w="638" h="484" extrusionOk="0">
                  <a:moveTo>
                    <a:pt x="637" y="0"/>
                  </a:moveTo>
                  <a:cubicBezTo>
                    <a:pt x="460" y="183"/>
                    <a:pt x="325" y="323"/>
                    <a:pt x="169" y="483"/>
                  </a:cubicBezTo>
                  <a:cubicBezTo>
                    <a:pt x="115" y="374"/>
                    <a:pt x="61" y="266"/>
                    <a:pt x="1" y="145"/>
                  </a:cubicBezTo>
                  <a:cubicBezTo>
                    <a:pt x="178" y="104"/>
                    <a:pt x="361" y="62"/>
                    <a:pt x="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7"/>
            <p:cNvSpPr/>
            <p:nvPr/>
          </p:nvSpPr>
          <p:spPr>
            <a:xfrm>
              <a:off x="5868150" y="4304925"/>
              <a:ext cx="12875" cy="14125"/>
            </a:xfrm>
            <a:custGeom>
              <a:avLst/>
              <a:gdLst/>
              <a:ahLst/>
              <a:cxnLst/>
              <a:rect l="l" t="t" r="r" b="b"/>
              <a:pathLst>
                <a:path w="515" h="565" extrusionOk="0">
                  <a:moveTo>
                    <a:pt x="421" y="254"/>
                  </a:moveTo>
                  <a:cubicBezTo>
                    <a:pt x="453" y="361"/>
                    <a:pt x="481" y="452"/>
                    <a:pt x="515" y="564"/>
                  </a:cubicBezTo>
                  <a:cubicBezTo>
                    <a:pt x="330" y="464"/>
                    <a:pt x="180" y="382"/>
                    <a:pt x="0" y="283"/>
                  </a:cubicBezTo>
                  <a:cubicBezTo>
                    <a:pt x="6" y="215"/>
                    <a:pt x="15" y="110"/>
                    <a:pt x="25" y="1"/>
                  </a:cubicBezTo>
                  <a:cubicBezTo>
                    <a:pt x="258" y="29"/>
                    <a:pt x="139" y="125"/>
                    <a:pt x="159" y="212"/>
                  </a:cubicBezTo>
                  <a:cubicBezTo>
                    <a:pt x="229" y="224"/>
                    <a:pt x="311" y="237"/>
                    <a:pt x="421" y="2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7"/>
            <p:cNvSpPr/>
            <p:nvPr/>
          </p:nvSpPr>
          <p:spPr>
            <a:xfrm>
              <a:off x="5870450" y="4563350"/>
              <a:ext cx="17325" cy="12075"/>
            </a:xfrm>
            <a:custGeom>
              <a:avLst/>
              <a:gdLst/>
              <a:ahLst/>
              <a:cxnLst/>
              <a:rect l="l" t="t" r="r" b="b"/>
              <a:pathLst>
                <a:path w="693" h="483" extrusionOk="0">
                  <a:moveTo>
                    <a:pt x="63" y="265"/>
                  </a:moveTo>
                  <a:cubicBezTo>
                    <a:pt x="251" y="186"/>
                    <a:pt x="440" y="107"/>
                    <a:pt x="693" y="1"/>
                  </a:cubicBezTo>
                  <a:cubicBezTo>
                    <a:pt x="609" y="182"/>
                    <a:pt x="545" y="319"/>
                    <a:pt x="469" y="482"/>
                  </a:cubicBezTo>
                  <a:cubicBezTo>
                    <a:pt x="328" y="424"/>
                    <a:pt x="319" y="220"/>
                    <a:pt x="0" y="376"/>
                  </a:cubicBezTo>
                  <a:cubicBezTo>
                    <a:pt x="21" y="339"/>
                    <a:pt x="42" y="302"/>
                    <a:pt x="63" y="2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7"/>
            <p:cNvSpPr/>
            <p:nvPr/>
          </p:nvSpPr>
          <p:spPr>
            <a:xfrm>
              <a:off x="5868125" y="4705675"/>
              <a:ext cx="12725" cy="14375"/>
            </a:xfrm>
            <a:custGeom>
              <a:avLst/>
              <a:gdLst/>
              <a:ahLst/>
              <a:cxnLst/>
              <a:rect l="l" t="t" r="r" b="b"/>
              <a:pathLst>
                <a:path w="509" h="575" extrusionOk="0">
                  <a:moveTo>
                    <a:pt x="509" y="575"/>
                  </a:moveTo>
                  <a:cubicBezTo>
                    <a:pt x="331" y="471"/>
                    <a:pt x="189" y="389"/>
                    <a:pt x="0" y="280"/>
                  </a:cubicBezTo>
                  <a:cubicBezTo>
                    <a:pt x="7" y="222"/>
                    <a:pt x="19" y="112"/>
                    <a:pt x="33" y="3"/>
                  </a:cubicBezTo>
                  <a:cubicBezTo>
                    <a:pt x="66" y="2"/>
                    <a:pt x="100" y="2"/>
                    <a:pt x="134" y="1"/>
                  </a:cubicBezTo>
                  <a:cubicBezTo>
                    <a:pt x="147" y="71"/>
                    <a:pt x="161" y="141"/>
                    <a:pt x="176" y="221"/>
                  </a:cubicBezTo>
                  <a:cubicBezTo>
                    <a:pt x="246" y="232"/>
                    <a:pt x="328" y="247"/>
                    <a:pt x="424" y="264"/>
                  </a:cubicBezTo>
                  <a:cubicBezTo>
                    <a:pt x="451" y="362"/>
                    <a:pt x="478" y="457"/>
                    <a:pt x="509" y="5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7"/>
            <p:cNvSpPr/>
            <p:nvPr/>
          </p:nvSpPr>
          <p:spPr>
            <a:xfrm>
              <a:off x="5870525" y="4162850"/>
              <a:ext cx="16225" cy="10850"/>
            </a:xfrm>
            <a:custGeom>
              <a:avLst/>
              <a:gdLst/>
              <a:ahLst/>
              <a:cxnLst/>
              <a:rect l="l" t="t" r="r" b="b"/>
              <a:pathLst>
                <a:path w="649" h="434" extrusionOk="0">
                  <a:moveTo>
                    <a:pt x="485" y="433"/>
                  </a:moveTo>
                  <a:cubicBezTo>
                    <a:pt x="389" y="325"/>
                    <a:pt x="215" y="306"/>
                    <a:pt x="1" y="279"/>
                  </a:cubicBezTo>
                  <a:cubicBezTo>
                    <a:pt x="231" y="180"/>
                    <a:pt x="408" y="104"/>
                    <a:pt x="648" y="0"/>
                  </a:cubicBezTo>
                  <a:cubicBezTo>
                    <a:pt x="585" y="169"/>
                    <a:pt x="535" y="301"/>
                    <a:pt x="485" y="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7"/>
            <p:cNvSpPr/>
            <p:nvPr/>
          </p:nvSpPr>
          <p:spPr>
            <a:xfrm>
              <a:off x="5874775" y="4904875"/>
              <a:ext cx="15475" cy="13250"/>
            </a:xfrm>
            <a:custGeom>
              <a:avLst/>
              <a:gdLst/>
              <a:ahLst/>
              <a:cxnLst/>
              <a:rect l="l" t="t" r="r" b="b"/>
              <a:pathLst>
                <a:path w="619" h="530" extrusionOk="0">
                  <a:moveTo>
                    <a:pt x="538" y="529"/>
                  </a:moveTo>
                  <a:cubicBezTo>
                    <a:pt x="556" y="296"/>
                    <a:pt x="0" y="286"/>
                    <a:pt x="118" y="1"/>
                  </a:cubicBezTo>
                  <a:cubicBezTo>
                    <a:pt x="594" y="278"/>
                    <a:pt x="618" y="307"/>
                    <a:pt x="538" y="5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7"/>
            <p:cNvSpPr/>
            <p:nvPr/>
          </p:nvSpPr>
          <p:spPr>
            <a:xfrm>
              <a:off x="5845775" y="4394700"/>
              <a:ext cx="14375" cy="10050"/>
            </a:xfrm>
            <a:custGeom>
              <a:avLst/>
              <a:gdLst/>
              <a:ahLst/>
              <a:cxnLst/>
              <a:rect l="l" t="t" r="r" b="b"/>
              <a:pathLst>
                <a:path w="575" h="402" extrusionOk="0">
                  <a:moveTo>
                    <a:pt x="0" y="303"/>
                  </a:moveTo>
                  <a:cubicBezTo>
                    <a:pt x="73" y="188"/>
                    <a:pt x="124" y="109"/>
                    <a:pt x="192" y="0"/>
                  </a:cubicBezTo>
                  <a:cubicBezTo>
                    <a:pt x="328" y="143"/>
                    <a:pt x="427" y="248"/>
                    <a:pt x="575" y="402"/>
                  </a:cubicBezTo>
                  <a:cubicBezTo>
                    <a:pt x="427" y="374"/>
                    <a:pt x="355" y="360"/>
                    <a:pt x="281" y="347"/>
                  </a:cubicBezTo>
                  <a:cubicBezTo>
                    <a:pt x="209" y="335"/>
                    <a:pt x="136" y="324"/>
                    <a:pt x="0" y="3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7"/>
            <p:cNvSpPr/>
            <p:nvPr/>
          </p:nvSpPr>
          <p:spPr>
            <a:xfrm>
              <a:off x="5845975" y="4795400"/>
              <a:ext cx="13925" cy="10125"/>
            </a:xfrm>
            <a:custGeom>
              <a:avLst/>
              <a:gdLst/>
              <a:ahLst/>
              <a:cxnLst/>
              <a:rect l="l" t="t" r="r" b="b"/>
              <a:pathLst>
                <a:path w="557" h="405" extrusionOk="0">
                  <a:moveTo>
                    <a:pt x="183" y="0"/>
                  </a:moveTo>
                  <a:cubicBezTo>
                    <a:pt x="331" y="161"/>
                    <a:pt x="424" y="260"/>
                    <a:pt x="556" y="405"/>
                  </a:cubicBezTo>
                  <a:cubicBezTo>
                    <a:pt x="350" y="371"/>
                    <a:pt x="205" y="346"/>
                    <a:pt x="1" y="313"/>
                  </a:cubicBezTo>
                  <a:cubicBezTo>
                    <a:pt x="61" y="208"/>
                    <a:pt x="112" y="122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7"/>
            <p:cNvSpPr/>
            <p:nvPr/>
          </p:nvSpPr>
          <p:spPr>
            <a:xfrm>
              <a:off x="5821600" y="4592425"/>
              <a:ext cx="18750" cy="4625"/>
            </a:xfrm>
            <a:custGeom>
              <a:avLst/>
              <a:gdLst/>
              <a:ahLst/>
              <a:cxnLst/>
              <a:rect l="l" t="t" r="r" b="b"/>
              <a:pathLst>
                <a:path w="750" h="185" extrusionOk="0">
                  <a:moveTo>
                    <a:pt x="1" y="1"/>
                  </a:moveTo>
                  <a:lnTo>
                    <a:pt x="673" y="1"/>
                  </a:lnTo>
                  <a:cubicBezTo>
                    <a:pt x="750" y="143"/>
                    <a:pt x="533" y="119"/>
                    <a:pt x="431" y="142"/>
                  </a:cubicBezTo>
                  <a:cubicBezTo>
                    <a:pt x="247" y="185"/>
                    <a:pt x="90" y="125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7"/>
            <p:cNvSpPr/>
            <p:nvPr/>
          </p:nvSpPr>
          <p:spPr>
            <a:xfrm>
              <a:off x="5821500" y="4191525"/>
              <a:ext cx="19125" cy="4525"/>
            </a:xfrm>
            <a:custGeom>
              <a:avLst/>
              <a:gdLst/>
              <a:ahLst/>
              <a:cxnLst/>
              <a:rect l="l" t="t" r="r" b="b"/>
              <a:pathLst>
                <a:path w="765" h="181" extrusionOk="0">
                  <a:moveTo>
                    <a:pt x="0" y="1"/>
                  </a:moveTo>
                  <a:lnTo>
                    <a:pt x="675" y="1"/>
                  </a:lnTo>
                  <a:cubicBezTo>
                    <a:pt x="764" y="120"/>
                    <a:pt x="589" y="112"/>
                    <a:pt x="478" y="134"/>
                  </a:cubicBezTo>
                  <a:cubicBezTo>
                    <a:pt x="248" y="181"/>
                    <a:pt x="118" y="14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7"/>
            <p:cNvSpPr/>
            <p:nvPr/>
          </p:nvSpPr>
          <p:spPr>
            <a:xfrm>
              <a:off x="5868600" y="4878975"/>
              <a:ext cx="14450" cy="12500"/>
            </a:xfrm>
            <a:custGeom>
              <a:avLst/>
              <a:gdLst/>
              <a:ahLst/>
              <a:cxnLst/>
              <a:rect l="l" t="t" r="r" b="b"/>
              <a:pathLst>
                <a:path w="578" h="500" extrusionOk="0">
                  <a:moveTo>
                    <a:pt x="377" y="500"/>
                  </a:moveTo>
                  <a:cubicBezTo>
                    <a:pt x="0" y="421"/>
                    <a:pt x="255" y="252"/>
                    <a:pt x="99" y="172"/>
                  </a:cubicBezTo>
                  <a:cubicBezTo>
                    <a:pt x="266" y="109"/>
                    <a:pt x="394" y="61"/>
                    <a:pt x="555" y="1"/>
                  </a:cubicBezTo>
                  <a:cubicBezTo>
                    <a:pt x="559" y="59"/>
                    <a:pt x="578" y="113"/>
                    <a:pt x="561" y="120"/>
                  </a:cubicBezTo>
                  <a:cubicBezTo>
                    <a:pt x="352" y="194"/>
                    <a:pt x="220" y="292"/>
                    <a:pt x="377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7"/>
            <p:cNvSpPr/>
            <p:nvPr/>
          </p:nvSpPr>
          <p:spPr>
            <a:xfrm>
              <a:off x="5821850" y="4608400"/>
              <a:ext cx="12300" cy="9075"/>
            </a:xfrm>
            <a:custGeom>
              <a:avLst/>
              <a:gdLst/>
              <a:ahLst/>
              <a:cxnLst/>
              <a:rect l="l" t="t" r="r" b="b"/>
              <a:pathLst>
                <a:path w="492" h="363" extrusionOk="0">
                  <a:moveTo>
                    <a:pt x="39" y="363"/>
                  </a:moveTo>
                  <a:cubicBezTo>
                    <a:pt x="26" y="268"/>
                    <a:pt x="13" y="174"/>
                    <a:pt x="0" y="83"/>
                  </a:cubicBezTo>
                  <a:cubicBezTo>
                    <a:pt x="161" y="54"/>
                    <a:pt x="298" y="29"/>
                    <a:pt x="461" y="1"/>
                  </a:cubicBezTo>
                  <a:cubicBezTo>
                    <a:pt x="470" y="26"/>
                    <a:pt x="491" y="82"/>
                    <a:pt x="489" y="82"/>
                  </a:cubicBezTo>
                  <a:cubicBezTo>
                    <a:pt x="313" y="117"/>
                    <a:pt x="239" y="212"/>
                    <a:pt x="167" y="316"/>
                  </a:cubicBezTo>
                  <a:cubicBezTo>
                    <a:pt x="151" y="338"/>
                    <a:pt x="75" y="341"/>
                    <a:pt x="28" y="353"/>
                  </a:cubicBezTo>
                  <a:cubicBezTo>
                    <a:pt x="28" y="353"/>
                    <a:pt x="39" y="363"/>
                    <a:pt x="39" y="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7"/>
            <p:cNvSpPr/>
            <p:nvPr/>
          </p:nvSpPr>
          <p:spPr>
            <a:xfrm>
              <a:off x="5871825" y="4551750"/>
              <a:ext cx="9250" cy="12600"/>
            </a:xfrm>
            <a:custGeom>
              <a:avLst/>
              <a:gdLst/>
              <a:ahLst/>
              <a:cxnLst/>
              <a:rect l="l" t="t" r="r" b="b"/>
              <a:pathLst>
                <a:path w="370" h="504" extrusionOk="0">
                  <a:moveTo>
                    <a:pt x="85" y="1"/>
                  </a:moveTo>
                  <a:cubicBezTo>
                    <a:pt x="337" y="50"/>
                    <a:pt x="369" y="168"/>
                    <a:pt x="245" y="504"/>
                  </a:cubicBezTo>
                  <a:cubicBezTo>
                    <a:pt x="1" y="483"/>
                    <a:pt x="143" y="357"/>
                    <a:pt x="120" y="282"/>
                  </a:cubicBezTo>
                  <a:cubicBezTo>
                    <a:pt x="96" y="198"/>
                    <a:pt x="97" y="11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7"/>
            <p:cNvSpPr/>
            <p:nvPr/>
          </p:nvSpPr>
          <p:spPr>
            <a:xfrm>
              <a:off x="5869725" y="4478100"/>
              <a:ext cx="13275" cy="13100"/>
            </a:xfrm>
            <a:custGeom>
              <a:avLst/>
              <a:gdLst/>
              <a:ahLst/>
              <a:cxnLst/>
              <a:rect l="l" t="t" r="r" b="b"/>
              <a:pathLst>
                <a:path w="531" h="524" extrusionOk="0">
                  <a:moveTo>
                    <a:pt x="295" y="524"/>
                  </a:moveTo>
                  <a:cubicBezTo>
                    <a:pt x="1" y="398"/>
                    <a:pt x="192" y="258"/>
                    <a:pt x="57" y="170"/>
                  </a:cubicBezTo>
                  <a:cubicBezTo>
                    <a:pt x="221" y="109"/>
                    <a:pt x="349" y="61"/>
                    <a:pt x="509" y="0"/>
                  </a:cubicBezTo>
                  <a:cubicBezTo>
                    <a:pt x="514" y="58"/>
                    <a:pt x="531" y="114"/>
                    <a:pt x="516" y="118"/>
                  </a:cubicBezTo>
                  <a:cubicBezTo>
                    <a:pt x="290" y="186"/>
                    <a:pt x="219" y="308"/>
                    <a:pt x="295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7"/>
            <p:cNvSpPr/>
            <p:nvPr/>
          </p:nvSpPr>
          <p:spPr>
            <a:xfrm>
              <a:off x="5821725" y="4206925"/>
              <a:ext cx="12425" cy="9675"/>
            </a:xfrm>
            <a:custGeom>
              <a:avLst/>
              <a:gdLst/>
              <a:ahLst/>
              <a:cxnLst/>
              <a:rect l="l" t="t" r="r" b="b"/>
              <a:pathLst>
                <a:path w="497" h="387" extrusionOk="0">
                  <a:moveTo>
                    <a:pt x="44" y="386"/>
                  </a:moveTo>
                  <a:cubicBezTo>
                    <a:pt x="31" y="291"/>
                    <a:pt x="18" y="197"/>
                    <a:pt x="1" y="81"/>
                  </a:cubicBezTo>
                  <a:cubicBezTo>
                    <a:pt x="102" y="85"/>
                    <a:pt x="176" y="102"/>
                    <a:pt x="239" y="90"/>
                  </a:cubicBezTo>
                  <a:cubicBezTo>
                    <a:pt x="307" y="79"/>
                    <a:pt x="366" y="40"/>
                    <a:pt x="458" y="0"/>
                  </a:cubicBezTo>
                  <a:cubicBezTo>
                    <a:pt x="475" y="49"/>
                    <a:pt x="496" y="105"/>
                    <a:pt x="494" y="106"/>
                  </a:cubicBezTo>
                  <a:cubicBezTo>
                    <a:pt x="318" y="140"/>
                    <a:pt x="244" y="237"/>
                    <a:pt x="172" y="339"/>
                  </a:cubicBezTo>
                  <a:cubicBezTo>
                    <a:pt x="156" y="361"/>
                    <a:pt x="80" y="364"/>
                    <a:pt x="33" y="377"/>
                  </a:cubicBezTo>
                  <a:cubicBezTo>
                    <a:pt x="33" y="378"/>
                    <a:pt x="44" y="386"/>
                    <a:pt x="44" y="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7"/>
            <p:cNvSpPr/>
            <p:nvPr/>
          </p:nvSpPr>
          <p:spPr>
            <a:xfrm>
              <a:off x="5872375" y="4150100"/>
              <a:ext cx="6775" cy="13450"/>
            </a:xfrm>
            <a:custGeom>
              <a:avLst/>
              <a:gdLst/>
              <a:ahLst/>
              <a:cxnLst/>
              <a:rect l="l" t="t" r="r" b="b"/>
              <a:pathLst>
                <a:path w="271" h="538" extrusionOk="0">
                  <a:moveTo>
                    <a:pt x="137" y="538"/>
                  </a:moveTo>
                  <a:cubicBezTo>
                    <a:pt x="1" y="391"/>
                    <a:pt x="188" y="205"/>
                    <a:pt x="41" y="67"/>
                  </a:cubicBezTo>
                  <a:cubicBezTo>
                    <a:pt x="153" y="6"/>
                    <a:pt x="243" y="1"/>
                    <a:pt x="254" y="92"/>
                  </a:cubicBezTo>
                  <a:cubicBezTo>
                    <a:pt x="271" y="236"/>
                    <a:pt x="259" y="382"/>
                    <a:pt x="259" y="526"/>
                  </a:cubicBezTo>
                  <a:cubicBezTo>
                    <a:pt x="218" y="530"/>
                    <a:pt x="177" y="534"/>
                    <a:pt x="137" y="5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7"/>
            <p:cNvSpPr/>
            <p:nvPr/>
          </p:nvSpPr>
          <p:spPr>
            <a:xfrm>
              <a:off x="5857925" y="4878825"/>
              <a:ext cx="11925" cy="12375"/>
            </a:xfrm>
            <a:custGeom>
              <a:avLst/>
              <a:gdLst/>
              <a:ahLst/>
              <a:cxnLst/>
              <a:rect l="l" t="t" r="r" b="b"/>
              <a:pathLst>
                <a:path w="477" h="495" extrusionOk="0">
                  <a:moveTo>
                    <a:pt x="102" y="0"/>
                  </a:moveTo>
                  <a:cubicBezTo>
                    <a:pt x="476" y="73"/>
                    <a:pt x="354" y="287"/>
                    <a:pt x="406" y="444"/>
                  </a:cubicBezTo>
                  <a:cubicBezTo>
                    <a:pt x="409" y="452"/>
                    <a:pt x="316" y="476"/>
                    <a:pt x="263" y="495"/>
                  </a:cubicBezTo>
                  <a:cubicBezTo>
                    <a:pt x="243" y="399"/>
                    <a:pt x="235" y="320"/>
                    <a:pt x="209" y="244"/>
                  </a:cubicBezTo>
                  <a:cubicBezTo>
                    <a:pt x="182" y="167"/>
                    <a:pt x="1" y="127"/>
                    <a:pt x="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7"/>
            <p:cNvSpPr/>
            <p:nvPr/>
          </p:nvSpPr>
          <p:spPr>
            <a:xfrm>
              <a:off x="5859375" y="4675400"/>
              <a:ext cx="12550" cy="13550"/>
            </a:xfrm>
            <a:custGeom>
              <a:avLst/>
              <a:gdLst/>
              <a:ahLst/>
              <a:cxnLst/>
              <a:rect l="l" t="t" r="r" b="b"/>
              <a:pathLst>
                <a:path w="502" h="542" extrusionOk="0">
                  <a:moveTo>
                    <a:pt x="226" y="541"/>
                  </a:moveTo>
                  <a:cubicBezTo>
                    <a:pt x="153" y="368"/>
                    <a:pt x="87" y="207"/>
                    <a:pt x="1" y="1"/>
                  </a:cubicBezTo>
                  <a:cubicBezTo>
                    <a:pt x="227" y="95"/>
                    <a:pt x="395" y="168"/>
                    <a:pt x="317" y="316"/>
                  </a:cubicBezTo>
                  <a:cubicBezTo>
                    <a:pt x="280" y="386"/>
                    <a:pt x="502" y="530"/>
                    <a:pt x="226" y="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7"/>
            <p:cNvSpPr/>
            <p:nvPr/>
          </p:nvSpPr>
          <p:spPr>
            <a:xfrm>
              <a:off x="5846500" y="4197225"/>
              <a:ext cx="13800" cy="9000"/>
            </a:xfrm>
            <a:custGeom>
              <a:avLst/>
              <a:gdLst/>
              <a:ahLst/>
              <a:cxnLst/>
              <a:rect l="l" t="t" r="r" b="b"/>
              <a:pathLst>
                <a:path w="552" h="360" extrusionOk="0">
                  <a:moveTo>
                    <a:pt x="0" y="244"/>
                  </a:moveTo>
                  <a:cubicBezTo>
                    <a:pt x="60" y="149"/>
                    <a:pt x="24" y="36"/>
                    <a:pt x="235" y="1"/>
                  </a:cubicBezTo>
                  <a:cubicBezTo>
                    <a:pt x="271" y="74"/>
                    <a:pt x="276" y="161"/>
                    <a:pt x="343" y="202"/>
                  </a:cubicBezTo>
                  <a:cubicBezTo>
                    <a:pt x="411" y="246"/>
                    <a:pt x="552" y="240"/>
                    <a:pt x="440" y="360"/>
                  </a:cubicBezTo>
                  <a:cubicBezTo>
                    <a:pt x="300" y="323"/>
                    <a:pt x="157" y="285"/>
                    <a:pt x="0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7"/>
            <p:cNvSpPr/>
            <p:nvPr/>
          </p:nvSpPr>
          <p:spPr>
            <a:xfrm>
              <a:off x="5864750" y="4246850"/>
              <a:ext cx="16000" cy="7400"/>
            </a:xfrm>
            <a:custGeom>
              <a:avLst/>
              <a:gdLst/>
              <a:ahLst/>
              <a:cxnLst/>
              <a:rect l="l" t="t" r="r" b="b"/>
              <a:pathLst>
                <a:path w="640" h="296" extrusionOk="0">
                  <a:moveTo>
                    <a:pt x="639" y="108"/>
                  </a:moveTo>
                  <a:cubicBezTo>
                    <a:pt x="638" y="269"/>
                    <a:pt x="405" y="208"/>
                    <a:pt x="313" y="296"/>
                  </a:cubicBezTo>
                  <a:cubicBezTo>
                    <a:pt x="202" y="213"/>
                    <a:pt x="112" y="144"/>
                    <a:pt x="0" y="60"/>
                  </a:cubicBezTo>
                  <a:cubicBezTo>
                    <a:pt x="64" y="35"/>
                    <a:pt x="114" y="1"/>
                    <a:pt x="143" y="9"/>
                  </a:cubicBezTo>
                  <a:cubicBezTo>
                    <a:pt x="238" y="31"/>
                    <a:pt x="567" y="108"/>
                    <a:pt x="639" y="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7"/>
            <p:cNvSpPr/>
            <p:nvPr/>
          </p:nvSpPr>
          <p:spPr>
            <a:xfrm>
              <a:off x="5874800" y="4702125"/>
              <a:ext cx="15875" cy="13400"/>
            </a:xfrm>
            <a:custGeom>
              <a:avLst/>
              <a:gdLst/>
              <a:ahLst/>
              <a:cxnLst/>
              <a:rect l="l" t="t" r="r" b="b"/>
              <a:pathLst>
                <a:path w="635" h="536" extrusionOk="0">
                  <a:moveTo>
                    <a:pt x="551" y="536"/>
                  </a:moveTo>
                  <a:cubicBezTo>
                    <a:pt x="528" y="316"/>
                    <a:pt x="1" y="299"/>
                    <a:pt x="136" y="1"/>
                  </a:cubicBezTo>
                  <a:cubicBezTo>
                    <a:pt x="246" y="94"/>
                    <a:pt x="320" y="197"/>
                    <a:pt x="441" y="250"/>
                  </a:cubicBezTo>
                  <a:cubicBezTo>
                    <a:pt x="620" y="328"/>
                    <a:pt x="634" y="417"/>
                    <a:pt x="551" y="5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7"/>
            <p:cNvSpPr/>
            <p:nvPr/>
          </p:nvSpPr>
          <p:spPr>
            <a:xfrm>
              <a:off x="5859400" y="4274750"/>
              <a:ext cx="12600" cy="13350"/>
            </a:xfrm>
            <a:custGeom>
              <a:avLst/>
              <a:gdLst/>
              <a:ahLst/>
              <a:cxnLst/>
              <a:rect l="l" t="t" r="r" b="b"/>
              <a:pathLst>
                <a:path w="504" h="534" extrusionOk="0">
                  <a:moveTo>
                    <a:pt x="231" y="534"/>
                  </a:moveTo>
                  <a:cubicBezTo>
                    <a:pt x="156" y="359"/>
                    <a:pt x="87" y="198"/>
                    <a:pt x="1" y="0"/>
                  </a:cubicBezTo>
                  <a:cubicBezTo>
                    <a:pt x="226" y="74"/>
                    <a:pt x="383" y="165"/>
                    <a:pt x="326" y="279"/>
                  </a:cubicBezTo>
                  <a:cubicBezTo>
                    <a:pt x="286" y="358"/>
                    <a:pt x="503" y="512"/>
                    <a:pt x="231" y="5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7"/>
            <p:cNvSpPr/>
            <p:nvPr/>
          </p:nvSpPr>
          <p:spPr>
            <a:xfrm>
              <a:off x="5818625" y="4795525"/>
              <a:ext cx="13875" cy="8925"/>
            </a:xfrm>
            <a:custGeom>
              <a:avLst/>
              <a:gdLst/>
              <a:ahLst/>
              <a:cxnLst/>
              <a:rect l="l" t="t" r="r" b="b"/>
              <a:pathLst>
                <a:path w="555" h="357" extrusionOk="0">
                  <a:moveTo>
                    <a:pt x="95" y="1"/>
                  </a:moveTo>
                  <a:cubicBezTo>
                    <a:pt x="238" y="46"/>
                    <a:pt x="356" y="83"/>
                    <a:pt x="555" y="145"/>
                  </a:cubicBezTo>
                  <a:cubicBezTo>
                    <a:pt x="373" y="232"/>
                    <a:pt x="253" y="288"/>
                    <a:pt x="111" y="356"/>
                  </a:cubicBezTo>
                  <a:cubicBezTo>
                    <a:pt x="1" y="230"/>
                    <a:pt x="54" y="130"/>
                    <a:pt x="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7"/>
            <p:cNvSpPr/>
            <p:nvPr/>
          </p:nvSpPr>
          <p:spPr>
            <a:xfrm>
              <a:off x="5866925" y="4111750"/>
              <a:ext cx="15525" cy="9050"/>
            </a:xfrm>
            <a:custGeom>
              <a:avLst/>
              <a:gdLst/>
              <a:ahLst/>
              <a:cxnLst/>
              <a:rect l="l" t="t" r="r" b="b"/>
              <a:pathLst>
                <a:path w="621" h="362" extrusionOk="0">
                  <a:moveTo>
                    <a:pt x="486" y="362"/>
                  </a:moveTo>
                  <a:cubicBezTo>
                    <a:pt x="478" y="155"/>
                    <a:pt x="120" y="197"/>
                    <a:pt x="0" y="0"/>
                  </a:cubicBezTo>
                  <a:cubicBezTo>
                    <a:pt x="186" y="12"/>
                    <a:pt x="317" y="19"/>
                    <a:pt x="479" y="29"/>
                  </a:cubicBezTo>
                  <a:cubicBezTo>
                    <a:pt x="427" y="148"/>
                    <a:pt x="620" y="235"/>
                    <a:pt x="48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7"/>
            <p:cNvSpPr/>
            <p:nvPr/>
          </p:nvSpPr>
          <p:spPr>
            <a:xfrm>
              <a:off x="5865375" y="4648400"/>
              <a:ext cx="15475" cy="7250"/>
            </a:xfrm>
            <a:custGeom>
              <a:avLst/>
              <a:gdLst/>
              <a:ahLst/>
              <a:cxnLst/>
              <a:rect l="l" t="t" r="r" b="b"/>
              <a:pathLst>
                <a:path w="619" h="290" extrusionOk="0">
                  <a:moveTo>
                    <a:pt x="22" y="0"/>
                  </a:moveTo>
                  <a:cubicBezTo>
                    <a:pt x="207" y="31"/>
                    <a:pt x="392" y="63"/>
                    <a:pt x="609" y="99"/>
                  </a:cubicBezTo>
                  <a:cubicBezTo>
                    <a:pt x="619" y="257"/>
                    <a:pt x="347" y="162"/>
                    <a:pt x="306" y="289"/>
                  </a:cubicBezTo>
                  <a:cubicBezTo>
                    <a:pt x="168" y="183"/>
                    <a:pt x="85" y="118"/>
                    <a:pt x="1" y="54"/>
                  </a:cubicBezTo>
                  <a:cubicBezTo>
                    <a:pt x="8" y="36"/>
                    <a:pt x="15" y="18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7"/>
            <p:cNvSpPr/>
            <p:nvPr/>
          </p:nvSpPr>
          <p:spPr>
            <a:xfrm>
              <a:off x="5846525" y="4598250"/>
              <a:ext cx="13375" cy="9500"/>
            </a:xfrm>
            <a:custGeom>
              <a:avLst/>
              <a:gdLst/>
              <a:ahLst/>
              <a:cxnLst/>
              <a:rect l="l" t="t" r="r" b="b"/>
              <a:pathLst>
                <a:path w="535" h="380" extrusionOk="0">
                  <a:moveTo>
                    <a:pt x="0" y="238"/>
                  </a:moveTo>
                  <a:cubicBezTo>
                    <a:pt x="59" y="143"/>
                    <a:pt x="21" y="30"/>
                    <a:pt x="205" y="0"/>
                  </a:cubicBezTo>
                  <a:cubicBezTo>
                    <a:pt x="304" y="114"/>
                    <a:pt x="395" y="219"/>
                    <a:pt x="534" y="379"/>
                  </a:cubicBezTo>
                  <a:cubicBezTo>
                    <a:pt x="299" y="317"/>
                    <a:pt x="157" y="280"/>
                    <a:pt x="0" y="2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7"/>
            <p:cNvSpPr/>
            <p:nvPr/>
          </p:nvSpPr>
          <p:spPr>
            <a:xfrm>
              <a:off x="5819425" y="4596825"/>
              <a:ext cx="11250" cy="9275"/>
            </a:xfrm>
            <a:custGeom>
              <a:avLst/>
              <a:gdLst/>
              <a:ahLst/>
              <a:cxnLst/>
              <a:rect l="l" t="t" r="r" b="b"/>
              <a:pathLst>
                <a:path w="450" h="371" extrusionOk="0">
                  <a:moveTo>
                    <a:pt x="0" y="370"/>
                  </a:moveTo>
                  <a:cubicBezTo>
                    <a:pt x="18" y="218"/>
                    <a:pt x="28" y="123"/>
                    <a:pt x="43" y="0"/>
                  </a:cubicBezTo>
                  <a:cubicBezTo>
                    <a:pt x="202" y="57"/>
                    <a:pt x="320" y="98"/>
                    <a:pt x="449" y="143"/>
                  </a:cubicBezTo>
                  <a:cubicBezTo>
                    <a:pt x="370" y="286"/>
                    <a:pt x="197" y="294"/>
                    <a:pt x="0" y="3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7"/>
            <p:cNvSpPr/>
            <p:nvPr/>
          </p:nvSpPr>
          <p:spPr>
            <a:xfrm>
              <a:off x="5820225" y="4195825"/>
              <a:ext cx="11975" cy="9275"/>
            </a:xfrm>
            <a:custGeom>
              <a:avLst/>
              <a:gdLst/>
              <a:ahLst/>
              <a:cxnLst/>
              <a:rect l="l" t="t" r="r" b="b"/>
              <a:pathLst>
                <a:path w="479" h="371" extrusionOk="0">
                  <a:moveTo>
                    <a:pt x="479" y="178"/>
                  </a:moveTo>
                  <a:cubicBezTo>
                    <a:pt x="296" y="251"/>
                    <a:pt x="168" y="303"/>
                    <a:pt x="0" y="371"/>
                  </a:cubicBezTo>
                  <a:lnTo>
                    <a:pt x="0" y="0"/>
                  </a:lnTo>
                  <a:cubicBezTo>
                    <a:pt x="169" y="62"/>
                    <a:pt x="290" y="108"/>
                    <a:pt x="479" y="1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7"/>
            <p:cNvSpPr/>
            <p:nvPr/>
          </p:nvSpPr>
          <p:spPr>
            <a:xfrm>
              <a:off x="5873400" y="4749650"/>
              <a:ext cx="5400" cy="14175"/>
            </a:xfrm>
            <a:custGeom>
              <a:avLst/>
              <a:gdLst/>
              <a:ahLst/>
              <a:cxnLst/>
              <a:rect l="l" t="t" r="r" b="b"/>
              <a:pathLst>
                <a:path w="216" h="567" extrusionOk="0">
                  <a:moveTo>
                    <a:pt x="216" y="13"/>
                  </a:moveTo>
                  <a:lnTo>
                    <a:pt x="216" y="566"/>
                  </a:lnTo>
                  <a:cubicBezTo>
                    <a:pt x="119" y="498"/>
                    <a:pt x="30" y="458"/>
                    <a:pt x="39" y="437"/>
                  </a:cubicBezTo>
                  <a:cubicBezTo>
                    <a:pt x="96" y="298"/>
                    <a:pt x="0" y="138"/>
                    <a:pt x="64" y="0"/>
                  </a:cubicBezTo>
                  <a:cubicBezTo>
                    <a:pt x="115" y="5"/>
                    <a:pt x="166" y="9"/>
                    <a:pt x="216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7"/>
            <p:cNvSpPr/>
            <p:nvPr/>
          </p:nvSpPr>
          <p:spPr>
            <a:xfrm>
              <a:off x="5867275" y="4512750"/>
              <a:ext cx="15700" cy="9975"/>
            </a:xfrm>
            <a:custGeom>
              <a:avLst/>
              <a:gdLst/>
              <a:ahLst/>
              <a:cxnLst/>
              <a:rect l="l" t="t" r="r" b="b"/>
              <a:pathLst>
                <a:path w="628" h="399" extrusionOk="0">
                  <a:moveTo>
                    <a:pt x="64" y="1"/>
                  </a:moveTo>
                  <a:cubicBezTo>
                    <a:pt x="188" y="8"/>
                    <a:pt x="310" y="17"/>
                    <a:pt x="465" y="27"/>
                  </a:cubicBezTo>
                  <a:cubicBezTo>
                    <a:pt x="407" y="144"/>
                    <a:pt x="627" y="230"/>
                    <a:pt x="440" y="399"/>
                  </a:cubicBezTo>
                  <a:cubicBezTo>
                    <a:pt x="457" y="157"/>
                    <a:pt x="120" y="182"/>
                    <a:pt x="0" y="61"/>
                  </a:cubicBezTo>
                  <a:cubicBezTo>
                    <a:pt x="22" y="42"/>
                    <a:pt x="43" y="2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7"/>
            <p:cNvSpPr/>
            <p:nvPr/>
          </p:nvSpPr>
          <p:spPr>
            <a:xfrm>
              <a:off x="5859350" y="4477850"/>
              <a:ext cx="10450" cy="12425"/>
            </a:xfrm>
            <a:custGeom>
              <a:avLst/>
              <a:gdLst/>
              <a:ahLst/>
              <a:cxnLst/>
              <a:rect l="l" t="t" r="r" b="b"/>
              <a:pathLst>
                <a:path w="418" h="497" extrusionOk="0">
                  <a:moveTo>
                    <a:pt x="19" y="1"/>
                  </a:moveTo>
                  <a:cubicBezTo>
                    <a:pt x="418" y="83"/>
                    <a:pt x="294" y="301"/>
                    <a:pt x="365" y="496"/>
                  </a:cubicBezTo>
                  <a:cubicBezTo>
                    <a:pt x="273" y="478"/>
                    <a:pt x="221" y="469"/>
                    <a:pt x="169" y="458"/>
                  </a:cubicBezTo>
                  <a:cubicBezTo>
                    <a:pt x="292" y="308"/>
                    <a:pt x="112" y="222"/>
                    <a:pt x="21" y="115"/>
                  </a:cubicBezTo>
                  <a:cubicBezTo>
                    <a:pt x="1" y="91"/>
                    <a:pt x="19" y="52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7"/>
            <p:cNvSpPr/>
            <p:nvPr/>
          </p:nvSpPr>
          <p:spPr>
            <a:xfrm>
              <a:off x="5874175" y="4348650"/>
              <a:ext cx="4650" cy="14375"/>
            </a:xfrm>
            <a:custGeom>
              <a:avLst/>
              <a:gdLst/>
              <a:ahLst/>
              <a:cxnLst/>
              <a:rect l="l" t="t" r="r" b="b"/>
              <a:pathLst>
                <a:path w="186" h="575" extrusionOk="0">
                  <a:moveTo>
                    <a:pt x="186" y="1"/>
                  </a:moveTo>
                  <a:lnTo>
                    <a:pt x="186" y="574"/>
                  </a:lnTo>
                  <a:cubicBezTo>
                    <a:pt x="87" y="502"/>
                    <a:pt x="9" y="471"/>
                    <a:pt x="7" y="438"/>
                  </a:cubicBezTo>
                  <a:cubicBezTo>
                    <a:pt x="0" y="303"/>
                    <a:pt x="15" y="167"/>
                    <a:pt x="28" y="31"/>
                  </a:cubicBezTo>
                  <a:cubicBezTo>
                    <a:pt x="29" y="23"/>
                    <a:pt x="92" y="18"/>
                    <a:pt x="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7"/>
            <p:cNvSpPr/>
            <p:nvPr/>
          </p:nvSpPr>
          <p:spPr>
            <a:xfrm>
              <a:off x="5844075" y="4289300"/>
              <a:ext cx="12975" cy="10500"/>
            </a:xfrm>
            <a:custGeom>
              <a:avLst/>
              <a:gdLst/>
              <a:ahLst/>
              <a:cxnLst/>
              <a:rect l="l" t="t" r="r" b="b"/>
              <a:pathLst>
                <a:path w="519" h="420" extrusionOk="0">
                  <a:moveTo>
                    <a:pt x="518" y="293"/>
                  </a:moveTo>
                  <a:cubicBezTo>
                    <a:pt x="435" y="420"/>
                    <a:pt x="298" y="378"/>
                    <a:pt x="227" y="330"/>
                  </a:cubicBezTo>
                  <a:cubicBezTo>
                    <a:pt x="115" y="252"/>
                    <a:pt x="0" y="157"/>
                    <a:pt x="63" y="1"/>
                  </a:cubicBezTo>
                  <a:cubicBezTo>
                    <a:pt x="226" y="105"/>
                    <a:pt x="362" y="193"/>
                    <a:pt x="518" y="2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7"/>
            <p:cNvSpPr/>
            <p:nvPr/>
          </p:nvSpPr>
          <p:spPr>
            <a:xfrm>
              <a:off x="5821650" y="4806850"/>
              <a:ext cx="13225" cy="8400"/>
            </a:xfrm>
            <a:custGeom>
              <a:avLst/>
              <a:gdLst/>
              <a:ahLst/>
              <a:cxnLst/>
              <a:rect l="l" t="t" r="r" b="b"/>
              <a:pathLst>
                <a:path w="529" h="336" extrusionOk="0">
                  <a:moveTo>
                    <a:pt x="1" y="86"/>
                  </a:moveTo>
                  <a:cubicBezTo>
                    <a:pt x="189" y="52"/>
                    <a:pt x="327" y="26"/>
                    <a:pt x="466" y="1"/>
                  </a:cubicBezTo>
                  <a:cubicBezTo>
                    <a:pt x="519" y="74"/>
                    <a:pt x="528" y="138"/>
                    <a:pt x="394" y="131"/>
                  </a:cubicBezTo>
                  <a:cubicBezTo>
                    <a:pt x="286" y="126"/>
                    <a:pt x="273" y="154"/>
                    <a:pt x="250" y="212"/>
                  </a:cubicBezTo>
                  <a:cubicBezTo>
                    <a:pt x="233" y="258"/>
                    <a:pt x="175" y="295"/>
                    <a:pt x="134" y="335"/>
                  </a:cubicBezTo>
                  <a:cubicBezTo>
                    <a:pt x="110" y="330"/>
                    <a:pt x="85" y="324"/>
                    <a:pt x="60" y="318"/>
                  </a:cubicBezTo>
                  <a:cubicBezTo>
                    <a:pt x="41" y="246"/>
                    <a:pt x="23" y="174"/>
                    <a:pt x="1" y="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7"/>
            <p:cNvSpPr/>
            <p:nvPr/>
          </p:nvSpPr>
          <p:spPr>
            <a:xfrm>
              <a:off x="5819575" y="4394550"/>
              <a:ext cx="12975" cy="9825"/>
            </a:xfrm>
            <a:custGeom>
              <a:avLst/>
              <a:gdLst/>
              <a:ahLst/>
              <a:cxnLst/>
              <a:rect l="l" t="t" r="r" b="b"/>
              <a:pathLst>
                <a:path w="519" h="393" extrusionOk="0">
                  <a:moveTo>
                    <a:pt x="34" y="0"/>
                  </a:moveTo>
                  <a:cubicBezTo>
                    <a:pt x="199" y="50"/>
                    <a:pt x="318" y="87"/>
                    <a:pt x="519" y="149"/>
                  </a:cubicBezTo>
                  <a:cubicBezTo>
                    <a:pt x="332" y="237"/>
                    <a:pt x="209" y="295"/>
                    <a:pt x="1" y="393"/>
                  </a:cubicBezTo>
                  <a:cubicBezTo>
                    <a:pt x="15" y="229"/>
                    <a:pt x="22" y="134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7"/>
            <p:cNvSpPr/>
            <p:nvPr/>
          </p:nvSpPr>
          <p:spPr>
            <a:xfrm>
              <a:off x="5844425" y="4892700"/>
              <a:ext cx="13000" cy="9750"/>
            </a:xfrm>
            <a:custGeom>
              <a:avLst/>
              <a:gdLst/>
              <a:ahLst/>
              <a:cxnLst/>
              <a:rect l="l" t="t" r="r" b="b"/>
              <a:pathLst>
                <a:path w="520" h="390" extrusionOk="0">
                  <a:moveTo>
                    <a:pt x="69" y="0"/>
                  </a:moveTo>
                  <a:cubicBezTo>
                    <a:pt x="239" y="117"/>
                    <a:pt x="372" y="209"/>
                    <a:pt x="519" y="310"/>
                  </a:cubicBezTo>
                  <a:cubicBezTo>
                    <a:pt x="392" y="390"/>
                    <a:pt x="256" y="382"/>
                    <a:pt x="169" y="320"/>
                  </a:cubicBezTo>
                  <a:cubicBezTo>
                    <a:pt x="87" y="261"/>
                    <a:pt x="51" y="169"/>
                    <a:pt x="11" y="88"/>
                  </a:cubicBezTo>
                  <a:cubicBezTo>
                    <a:pt x="0" y="67"/>
                    <a:pt x="47" y="33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7"/>
            <p:cNvSpPr/>
            <p:nvPr/>
          </p:nvSpPr>
          <p:spPr>
            <a:xfrm>
              <a:off x="5880525" y="4805100"/>
              <a:ext cx="8850" cy="10500"/>
            </a:xfrm>
            <a:custGeom>
              <a:avLst/>
              <a:gdLst/>
              <a:ahLst/>
              <a:cxnLst/>
              <a:rect l="l" t="t" r="r" b="b"/>
              <a:pathLst>
                <a:path w="354" h="420" extrusionOk="0">
                  <a:moveTo>
                    <a:pt x="353" y="420"/>
                  </a:moveTo>
                  <a:cubicBezTo>
                    <a:pt x="223" y="377"/>
                    <a:pt x="127" y="346"/>
                    <a:pt x="1" y="305"/>
                  </a:cubicBezTo>
                  <a:cubicBezTo>
                    <a:pt x="103" y="204"/>
                    <a:pt x="44" y="64"/>
                    <a:pt x="256" y="1"/>
                  </a:cubicBezTo>
                  <a:cubicBezTo>
                    <a:pt x="289" y="139"/>
                    <a:pt x="317" y="263"/>
                    <a:pt x="353" y="4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7"/>
            <p:cNvSpPr/>
            <p:nvPr/>
          </p:nvSpPr>
          <p:spPr>
            <a:xfrm>
              <a:off x="5844275" y="4690600"/>
              <a:ext cx="13150" cy="8925"/>
            </a:xfrm>
            <a:custGeom>
              <a:avLst/>
              <a:gdLst/>
              <a:ahLst/>
              <a:cxnLst/>
              <a:rect l="l" t="t" r="r" b="b"/>
              <a:pathLst>
                <a:path w="526" h="357" extrusionOk="0">
                  <a:moveTo>
                    <a:pt x="70" y="1"/>
                  </a:moveTo>
                  <a:cubicBezTo>
                    <a:pt x="212" y="89"/>
                    <a:pt x="354" y="179"/>
                    <a:pt x="525" y="286"/>
                  </a:cubicBezTo>
                  <a:cubicBezTo>
                    <a:pt x="459" y="312"/>
                    <a:pt x="397" y="356"/>
                    <a:pt x="347" y="350"/>
                  </a:cubicBezTo>
                  <a:cubicBezTo>
                    <a:pt x="99" y="320"/>
                    <a:pt x="91" y="161"/>
                    <a:pt x="1" y="48"/>
                  </a:cubicBezTo>
                  <a:cubicBezTo>
                    <a:pt x="23" y="32"/>
                    <a:pt x="46" y="17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7"/>
            <p:cNvSpPr/>
            <p:nvPr/>
          </p:nvSpPr>
          <p:spPr>
            <a:xfrm>
              <a:off x="5842300" y="4491875"/>
              <a:ext cx="15100" cy="9675"/>
            </a:xfrm>
            <a:custGeom>
              <a:avLst/>
              <a:gdLst/>
              <a:ahLst/>
              <a:cxnLst/>
              <a:rect l="l" t="t" r="r" b="b"/>
              <a:pathLst>
                <a:path w="604" h="387" extrusionOk="0">
                  <a:moveTo>
                    <a:pt x="159" y="0"/>
                  </a:moveTo>
                  <a:cubicBezTo>
                    <a:pt x="324" y="116"/>
                    <a:pt x="458" y="207"/>
                    <a:pt x="603" y="308"/>
                  </a:cubicBezTo>
                  <a:cubicBezTo>
                    <a:pt x="476" y="387"/>
                    <a:pt x="299" y="382"/>
                    <a:pt x="263" y="318"/>
                  </a:cubicBezTo>
                  <a:cubicBezTo>
                    <a:pt x="211" y="225"/>
                    <a:pt x="0" y="136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7"/>
            <p:cNvSpPr/>
            <p:nvPr/>
          </p:nvSpPr>
          <p:spPr>
            <a:xfrm>
              <a:off x="5833825" y="4648325"/>
              <a:ext cx="19825" cy="6850"/>
            </a:xfrm>
            <a:custGeom>
              <a:avLst/>
              <a:gdLst/>
              <a:ahLst/>
              <a:cxnLst/>
              <a:rect l="l" t="t" r="r" b="b"/>
              <a:pathLst>
                <a:path w="793" h="274" extrusionOk="0">
                  <a:moveTo>
                    <a:pt x="779" y="65"/>
                  </a:moveTo>
                  <a:cubicBezTo>
                    <a:pt x="779" y="97"/>
                    <a:pt x="793" y="154"/>
                    <a:pt x="777" y="158"/>
                  </a:cubicBezTo>
                  <a:cubicBezTo>
                    <a:pt x="539" y="221"/>
                    <a:pt x="295" y="274"/>
                    <a:pt x="1" y="225"/>
                  </a:cubicBezTo>
                  <a:cubicBezTo>
                    <a:pt x="198" y="0"/>
                    <a:pt x="570" y="234"/>
                    <a:pt x="779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7"/>
            <p:cNvSpPr/>
            <p:nvPr/>
          </p:nvSpPr>
          <p:spPr>
            <a:xfrm>
              <a:off x="5867425" y="4913725"/>
              <a:ext cx="13500" cy="8900"/>
            </a:xfrm>
            <a:custGeom>
              <a:avLst/>
              <a:gdLst/>
              <a:ahLst/>
              <a:cxnLst/>
              <a:rect l="l" t="t" r="r" b="b"/>
              <a:pathLst>
                <a:path w="540" h="356" extrusionOk="0">
                  <a:moveTo>
                    <a:pt x="431" y="356"/>
                  </a:moveTo>
                  <a:cubicBezTo>
                    <a:pt x="390" y="217"/>
                    <a:pt x="292" y="132"/>
                    <a:pt x="84" y="130"/>
                  </a:cubicBezTo>
                  <a:cubicBezTo>
                    <a:pt x="61" y="130"/>
                    <a:pt x="41" y="65"/>
                    <a:pt x="0" y="1"/>
                  </a:cubicBezTo>
                  <a:cubicBezTo>
                    <a:pt x="165" y="6"/>
                    <a:pt x="288" y="11"/>
                    <a:pt x="428" y="16"/>
                  </a:cubicBezTo>
                  <a:cubicBezTo>
                    <a:pt x="468" y="127"/>
                    <a:pt x="504" y="228"/>
                    <a:pt x="540" y="329"/>
                  </a:cubicBezTo>
                  <a:cubicBezTo>
                    <a:pt x="504" y="339"/>
                    <a:pt x="467" y="347"/>
                    <a:pt x="431" y="3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17"/>
            <p:cNvSpPr/>
            <p:nvPr/>
          </p:nvSpPr>
          <p:spPr>
            <a:xfrm>
              <a:off x="5880525" y="4606650"/>
              <a:ext cx="8600" cy="10625"/>
            </a:xfrm>
            <a:custGeom>
              <a:avLst/>
              <a:gdLst/>
              <a:ahLst/>
              <a:cxnLst/>
              <a:rect l="l" t="t" r="r" b="b"/>
              <a:pathLst>
                <a:path w="344" h="425" extrusionOk="0">
                  <a:moveTo>
                    <a:pt x="256" y="16"/>
                  </a:moveTo>
                  <a:cubicBezTo>
                    <a:pt x="282" y="141"/>
                    <a:pt x="310" y="265"/>
                    <a:pt x="344" y="424"/>
                  </a:cubicBezTo>
                  <a:cubicBezTo>
                    <a:pt x="210" y="377"/>
                    <a:pt x="116" y="343"/>
                    <a:pt x="1" y="302"/>
                  </a:cubicBezTo>
                  <a:cubicBezTo>
                    <a:pt x="69" y="193"/>
                    <a:pt x="126" y="96"/>
                    <a:pt x="185" y="1"/>
                  </a:cubicBezTo>
                  <a:cubicBezTo>
                    <a:pt x="209" y="5"/>
                    <a:pt x="232" y="10"/>
                    <a:pt x="256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7"/>
            <p:cNvSpPr/>
            <p:nvPr/>
          </p:nvSpPr>
          <p:spPr>
            <a:xfrm>
              <a:off x="5832975" y="4247850"/>
              <a:ext cx="20825" cy="5650"/>
            </a:xfrm>
            <a:custGeom>
              <a:avLst/>
              <a:gdLst/>
              <a:ahLst/>
              <a:cxnLst/>
              <a:rect l="l" t="t" r="r" b="b"/>
              <a:pathLst>
                <a:path w="833" h="226" extrusionOk="0">
                  <a:moveTo>
                    <a:pt x="1" y="203"/>
                  </a:moveTo>
                  <a:cubicBezTo>
                    <a:pt x="257" y="18"/>
                    <a:pt x="580" y="183"/>
                    <a:pt x="802" y="1"/>
                  </a:cubicBezTo>
                  <a:cubicBezTo>
                    <a:pt x="809" y="79"/>
                    <a:pt x="833" y="123"/>
                    <a:pt x="812" y="140"/>
                  </a:cubicBezTo>
                  <a:cubicBezTo>
                    <a:pt x="747" y="191"/>
                    <a:pt x="298" y="226"/>
                    <a:pt x="1" y="2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17"/>
            <p:cNvSpPr/>
            <p:nvPr/>
          </p:nvSpPr>
          <p:spPr>
            <a:xfrm>
              <a:off x="5822025" y="4405925"/>
              <a:ext cx="12025" cy="8075"/>
            </a:xfrm>
            <a:custGeom>
              <a:avLst/>
              <a:gdLst/>
              <a:ahLst/>
              <a:cxnLst/>
              <a:rect l="l" t="t" r="r" b="b"/>
              <a:pathLst>
                <a:path w="481" h="323" extrusionOk="0">
                  <a:moveTo>
                    <a:pt x="31" y="321"/>
                  </a:moveTo>
                  <a:cubicBezTo>
                    <a:pt x="20" y="234"/>
                    <a:pt x="10" y="161"/>
                    <a:pt x="0" y="88"/>
                  </a:cubicBezTo>
                  <a:cubicBezTo>
                    <a:pt x="165" y="58"/>
                    <a:pt x="303" y="31"/>
                    <a:pt x="468" y="0"/>
                  </a:cubicBezTo>
                  <a:cubicBezTo>
                    <a:pt x="473" y="38"/>
                    <a:pt x="480" y="95"/>
                    <a:pt x="479" y="96"/>
                  </a:cubicBezTo>
                  <a:cubicBezTo>
                    <a:pt x="287" y="111"/>
                    <a:pt x="239" y="223"/>
                    <a:pt x="158" y="314"/>
                  </a:cubicBezTo>
                  <a:cubicBezTo>
                    <a:pt x="150" y="322"/>
                    <a:pt x="111" y="317"/>
                    <a:pt x="31" y="3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17"/>
            <p:cNvSpPr/>
            <p:nvPr/>
          </p:nvSpPr>
          <p:spPr>
            <a:xfrm>
              <a:off x="5874625" y="4503200"/>
              <a:ext cx="15275" cy="13600"/>
            </a:xfrm>
            <a:custGeom>
              <a:avLst/>
              <a:gdLst/>
              <a:ahLst/>
              <a:cxnLst/>
              <a:rect l="l" t="t" r="r" b="b"/>
              <a:pathLst>
                <a:path w="611" h="544" extrusionOk="0">
                  <a:moveTo>
                    <a:pt x="525" y="544"/>
                  </a:moveTo>
                  <a:cubicBezTo>
                    <a:pt x="518" y="315"/>
                    <a:pt x="0" y="311"/>
                    <a:pt x="136" y="0"/>
                  </a:cubicBezTo>
                  <a:cubicBezTo>
                    <a:pt x="250" y="101"/>
                    <a:pt x="319" y="192"/>
                    <a:pt x="427" y="250"/>
                  </a:cubicBezTo>
                  <a:cubicBezTo>
                    <a:pt x="572" y="328"/>
                    <a:pt x="611" y="408"/>
                    <a:pt x="525" y="5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17"/>
            <p:cNvSpPr/>
            <p:nvPr/>
          </p:nvSpPr>
          <p:spPr>
            <a:xfrm>
              <a:off x="5819725" y="4790600"/>
              <a:ext cx="20500" cy="5775"/>
            </a:xfrm>
            <a:custGeom>
              <a:avLst/>
              <a:gdLst/>
              <a:ahLst/>
              <a:cxnLst/>
              <a:rect l="l" t="t" r="r" b="b"/>
              <a:pathLst>
                <a:path w="820" h="231" extrusionOk="0">
                  <a:moveTo>
                    <a:pt x="93" y="0"/>
                  </a:moveTo>
                  <a:cubicBezTo>
                    <a:pt x="321" y="10"/>
                    <a:pt x="532" y="17"/>
                    <a:pt x="820" y="30"/>
                  </a:cubicBezTo>
                  <a:cubicBezTo>
                    <a:pt x="602" y="130"/>
                    <a:pt x="472" y="231"/>
                    <a:pt x="259" y="135"/>
                  </a:cubicBezTo>
                  <a:cubicBezTo>
                    <a:pt x="180" y="99"/>
                    <a:pt x="0" y="116"/>
                    <a:pt x="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17"/>
            <p:cNvSpPr/>
            <p:nvPr/>
          </p:nvSpPr>
          <p:spPr>
            <a:xfrm>
              <a:off x="5802650" y="4850450"/>
              <a:ext cx="12450" cy="6675"/>
            </a:xfrm>
            <a:custGeom>
              <a:avLst/>
              <a:gdLst/>
              <a:ahLst/>
              <a:cxnLst/>
              <a:rect l="l" t="t" r="r" b="b"/>
              <a:pathLst>
                <a:path w="498" h="267" extrusionOk="0">
                  <a:moveTo>
                    <a:pt x="72" y="1"/>
                  </a:moveTo>
                  <a:cubicBezTo>
                    <a:pt x="163" y="27"/>
                    <a:pt x="260" y="48"/>
                    <a:pt x="345" y="83"/>
                  </a:cubicBezTo>
                  <a:cubicBezTo>
                    <a:pt x="401" y="106"/>
                    <a:pt x="455" y="142"/>
                    <a:pt x="484" y="181"/>
                  </a:cubicBezTo>
                  <a:cubicBezTo>
                    <a:pt x="497" y="200"/>
                    <a:pt x="447" y="266"/>
                    <a:pt x="428" y="266"/>
                  </a:cubicBezTo>
                  <a:cubicBezTo>
                    <a:pt x="362" y="265"/>
                    <a:pt x="281" y="254"/>
                    <a:pt x="234" y="226"/>
                  </a:cubicBezTo>
                  <a:cubicBezTo>
                    <a:pt x="146" y="170"/>
                    <a:pt x="77" y="100"/>
                    <a:pt x="1" y="36"/>
                  </a:cubicBezTo>
                  <a:cubicBezTo>
                    <a:pt x="24" y="24"/>
                    <a:pt x="48" y="12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17"/>
            <p:cNvSpPr/>
            <p:nvPr/>
          </p:nvSpPr>
          <p:spPr>
            <a:xfrm>
              <a:off x="5880250" y="4404250"/>
              <a:ext cx="8375" cy="9900"/>
            </a:xfrm>
            <a:custGeom>
              <a:avLst/>
              <a:gdLst/>
              <a:ahLst/>
              <a:cxnLst/>
              <a:rect l="l" t="t" r="r" b="b"/>
              <a:pathLst>
                <a:path w="335" h="396" extrusionOk="0">
                  <a:moveTo>
                    <a:pt x="0" y="301"/>
                  </a:moveTo>
                  <a:cubicBezTo>
                    <a:pt x="84" y="175"/>
                    <a:pt x="142" y="88"/>
                    <a:pt x="201" y="1"/>
                  </a:cubicBezTo>
                  <a:cubicBezTo>
                    <a:pt x="224" y="4"/>
                    <a:pt x="249" y="8"/>
                    <a:pt x="273" y="10"/>
                  </a:cubicBezTo>
                  <a:cubicBezTo>
                    <a:pt x="291" y="127"/>
                    <a:pt x="309" y="243"/>
                    <a:pt x="334" y="395"/>
                  </a:cubicBezTo>
                  <a:cubicBezTo>
                    <a:pt x="222" y="363"/>
                    <a:pt x="128" y="336"/>
                    <a:pt x="0" y="3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17"/>
            <p:cNvSpPr/>
            <p:nvPr/>
          </p:nvSpPr>
          <p:spPr>
            <a:xfrm>
              <a:off x="5802725" y="4449700"/>
              <a:ext cx="12275" cy="6775"/>
            </a:xfrm>
            <a:custGeom>
              <a:avLst/>
              <a:gdLst/>
              <a:ahLst/>
              <a:cxnLst/>
              <a:rect l="l" t="t" r="r" b="b"/>
              <a:pathLst>
                <a:path w="491" h="271" extrusionOk="0">
                  <a:moveTo>
                    <a:pt x="56" y="1"/>
                  </a:moveTo>
                  <a:cubicBezTo>
                    <a:pt x="159" y="26"/>
                    <a:pt x="268" y="43"/>
                    <a:pt x="362" y="79"/>
                  </a:cubicBezTo>
                  <a:cubicBezTo>
                    <a:pt x="416" y="100"/>
                    <a:pt x="460" y="147"/>
                    <a:pt x="481" y="189"/>
                  </a:cubicBezTo>
                  <a:cubicBezTo>
                    <a:pt x="490" y="208"/>
                    <a:pt x="438" y="263"/>
                    <a:pt x="407" y="265"/>
                  </a:cubicBezTo>
                  <a:cubicBezTo>
                    <a:pt x="354" y="270"/>
                    <a:pt x="282" y="257"/>
                    <a:pt x="245" y="232"/>
                  </a:cubicBezTo>
                  <a:cubicBezTo>
                    <a:pt x="155" y="173"/>
                    <a:pt x="81" y="102"/>
                    <a:pt x="1" y="36"/>
                  </a:cubicBezTo>
                  <a:cubicBezTo>
                    <a:pt x="19" y="24"/>
                    <a:pt x="37" y="12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17"/>
            <p:cNvSpPr/>
            <p:nvPr/>
          </p:nvSpPr>
          <p:spPr>
            <a:xfrm>
              <a:off x="5820275" y="4389725"/>
              <a:ext cx="19300" cy="5000"/>
            </a:xfrm>
            <a:custGeom>
              <a:avLst/>
              <a:gdLst/>
              <a:ahLst/>
              <a:cxnLst/>
              <a:rect l="l" t="t" r="r" b="b"/>
              <a:pathLst>
                <a:path w="772" h="200" extrusionOk="0">
                  <a:moveTo>
                    <a:pt x="771" y="28"/>
                  </a:moveTo>
                  <a:cubicBezTo>
                    <a:pt x="561" y="177"/>
                    <a:pt x="381" y="199"/>
                    <a:pt x="160" y="119"/>
                  </a:cubicBezTo>
                  <a:cubicBezTo>
                    <a:pt x="62" y="83"/>
                    <a:pt x="0" y="61"/>
                    <a:pt x="70" y="1"/>
                  </a:cubicBezTo>
                  <a:cubicBezTo>
                    <a:pt x="300" y="10"/>
                    <a:pt x="510" y="18"/>
                    <a:pt x="771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7"/>
            <p:cNvSpPr/>
            <p:nvPr/>
          </p:nvSpPr>
          <p:spPr>
            <a:xfrm>
              <a:off x="5882500" y="4542850"/>
              <a:ext cx="4975" cy="12725"/>
            </a:xfrm>
            <a:custGeom>
              <a:avLst/>
              <a:gdLst/>
              <a:ahLst/>
              <a:cxnLst/>
              <a:rect l="l" t="t" r="r" b="b"/>
              <a:pathLst>
                <a:path w="199" h="509" extrusionOk="0">
                  <a:moveTo>
                    <a:pt x="0" y="509"/>
                  </a:moveTo>
                  <a:lnTo>
                    <a:pt x="0" y="0"/>
                  </a:lnTo>
                  <a:cubicBezTo>
                    <a:pt x="100" y="40"/>
                    <a:pt x="199" y="63"/>
                    <a:pt x="198" y="81"/>
                  </a:cubicBezTo>
                  <a:cubicBezTo>
                    <a:pt x="184" y="218"/>
                    <a:pt x="151" y="354"/>
                    <a:pt x="117" y="490"/>
                  </a:cubicBezTo>
                  <a:cubicBezTo>
                    <a:pt x="115" y="499"/>
                    <a:pt x="53" y="500"/>
                    <a:pt x="0" y="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7"/>
            <p:cNvSpPr/>
            <p:nvPr/>
          </p:nvSpPr>
          <p:spPr>
            <a:xfrm>
              <a:off x="5880375" y="4205950"/>
              <a:ext cx="7700" cy="9600"/>
            </a:xfrm>
            <a:custGeom>
              <a:avLst/>
              <a:gdLst/>
              <a:ahLst/>
              <a:cxnLst/>
              <a:rect l="l" t="t" r="r" b="b"/>
              <a:pathLst>
                <a:path w="308" h="384" extrusionOk="0">
                  <a:moveTo>
                    <a:pt x="251" y="19"/>
                  </a:moveTo>
                  <a:cubicBezTo>
                    <a:pt x="268" y="126"/>
                    <a:pt x="284" y="235"/>
                    <a:pt x="307" y="383"/>
                  </a:cubicBezTo>
                  <a:cubicBezTo>
                    <a:pt x="195" y="349"/>
                    <a:pt x="105" y="323"/>
                    <a:pt x="0" y="292"/>
                  </a:cubicBezTo>
                  <a:cubicBezTo>
                    <a:pt x="73" y="178"/>
                    <a:pt x="130" y="89"/>
                    <a:pt x="186" y="1"/>
                  </a:cubicBezTo>
                  <a:cubicBezTo>
                    <a:pt x="208" y="7"/>
                    <a:pt x="230" y="13"/>
                    <a:pt x="251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7"/>
            <p:cNvSpPr/>
            <p:nvPr/>
          </p:nvSpPr>
          <p:spPr>
            <a:xfrm>
              <a:off x="5882850" y="4142750"/>
              <a:ext cx="5725" cy="11900"/>
            </a:xfrm>
            <a:custGeom>
              <a:avLst/>
              <a:gdLst/>
              <a:ahLst/>
              <a:cxnLst/>
              <a:rect l="l" t="t" r="r" b="b"/>
              <a:pathLst>
                <a:path w="229" h="476" extrusionOk="0">
                  <a:moveTo>
                    <a:pt x="108" y="1"/>
                  </a:moveTo>
                  <a:cubicBezTo>
                    <a:pt x="228" y="148"/>
                    <a:pt x="77" y="303"/>
                    <a:pt x="99" y="455"/>
                  </a:cubicBezTo>
                  <a:cubicBezTo>
                    <a:pt x="100" y="458"/>
                    <a:pt x="38" y="468"/>
                    <a:pt x="0" y="475"/>
                  </a:cubicBezTo>
                  <a:lnTo>
                    <a:pt x="0" y="3"/>
                  </a:lnTo>
                  <a:cubicBezTo>
                    <a:pt x="36" y="2"/>
                    <a:pt x="72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7"/>
            <p:cNvSpPr/>
            <p:nvPr/>
          </p:nvSpPr>
          <p:spPr>
            <a:xfrm>
              <a:off x="5878375" y="4301600"/>
              <a:ext cx="10125" cy="8550"/>
            </a:xfrm>
            <a:custGeom>
              <a:avLst/>
              <a:gdLst/>
              <a:ahLst/>
              <a:cxnLst/>
              <a:rect l="l" t="t" r="r" b="b"/>
              <a:pathLst>
                <a:path w="405" h="342" extrusionOk="0">
                  <a:moveTo>
                    <a:pt x="21" y="0"/>
                  </a:moveTo>
                  <a:cubicBezTo>
                    <a:pt x="149" y="113"/>
                    <a:pt x="275" y="226"/>
                    <a:pt x="404" y="342"/>
                  </a:cubicBezTo>
                  <a:cubicBezTo>
                    <a:pt x="1" y="311"/>
                    <a:pt x="92" y="334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7"/>
            <p:cNvSpPr/>
            <p:nvPr/>
          </p:nvSpPr>
          <p:spPr>
            <a:xfrm>
              <a:off x="5817275" y="4462275"/>
              <a:ext cx="8450" cy="9550"/>
            </a:xfrm>
            <a:custGeom>
              <a:avLst/>
              <a:gdLst/>
              <a:ahLst/>
              <a:cxnLst/>
              <a:rect l="l" t="t" r="r" b="b"/>
              <a:pathLst>
                <a:path w="338" h="382" extrusionOk="0">
                  <a:moveTo>
                    <a:pt x="209" y="1"/>
                  </a:moveTo>
                  <a:cubicBezTo>
                    <a:pt x="287" y="160"/>
                    <a:pt x="337" y="266"/>
                    <a:pt x="168" y="382"/>
                  </a:cubicBezTo>
                  <a:cubicBezTo>
                    <a:pt x="47" y="256"/>
                    <a:pt x="1" y="151"/>
                    <a:pt x="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7"/>
            <p:cNvSpPr/>
            <p:nvPr/>
          </p:nvSpPr>
          <p:spPr>
            <a:xfrm>
              <a:off x="5817300" y="4863800"/>
              <a:ext cx="8525" cy="9050"/>
            </a:xfrm>
            <a:custGeom>
              <a:avLst/>
              <a:gdLst/>
              <a:ahLst/>
              <a:cxnLst/>
              <a:rect l="l" t="t" r="r" b="b"/>
              <a:pathLst>
                <a:path w="341" h="362" extrusionOk="0">
                  <a:moveTo>
                    <a:pt x="170" y="361"/>
                  </a:moveTo>
                  <a:cubicBezTo>
                    <a:pt x="44" y="231"/>
                    <a:pt x="1" y="125"/>
                    <a:pt x="173" y="1"/>
                  </a:cubicBezTo>
                  <a:cubicBezTo>
                    <a:pt x="340" y="125"/>
                    <a:pt x="319" y="231"/>
                    <a:pt x="170" y="3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7"/>
            <p:cNvSpPr/>
            <p:nvPr/>
          </p:nvSpPr>
          <p:spPr>
            <a:xfrm>
              <a:off x="5854800" y="4665825"/>
              <a:ext cx="11775" cy="8075"/>
            </a:xfrm>
            <a:custGeom>
              <a:avLst/>
              <a:gdLst/>
              <a:ahLst/>
              <a:cxnLst/>
              <a:rect l="l" t="t" r="r" b="b"/>
              <a:pathLst>
                <a:path w="471" h="323" extrusionOk="0">
                  <a:moveTo>
                    <a:pt x="163" y="1"/>
                  </a:moveTo>
                  <a:cubicBezTo>
                    <a:pt x="171" y="118"/>
                    <a:pt x="471" y="165"/>
                    <a:pt x="311" y="322"/>
                  </a:cubicBezTo>
                  <a:cubicBezTo>
                    <a:pt x="0" y="108"/>
                    <a:pt x="0" y="108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7"/>
            <p:cNvSpPr/>
            <p:nvPr/>
          </p:nvSpPr>
          <p:spPr>
            <a:xfrm>
              <a:off x="5835300" y="4849525"/>
              <a:ext cx="10475" cy="6075"/>
            </a:xfrm>
            <a:custGeom>
              <a:avLst/>
              <a:gdLst/>
              <a:ahLst/>
              <a:cxnLst/>
              <a:rect l="l" t="t" r="r" b="b"/>
              <a:pathLst>
                <a:path w="419" h="243" extrusionOk="0">
                  <a:moveTo>
                    <a:pt x="0" y="148"/>
                  </a:moveTo>
                  <a:cubicBezTo>
                    <a:pt x="41" y="1"/>
                    <a:pt x="41" y="1"/>
                    <a:pt x="418" y="21"/>
                  </a:cubicBezTo>
                  <a:cubicBezTo>
                    <a:pt x="389" y="242"/>
                    <a:pt x="127" y="92"/>
                    <a:pt x="0" y="1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7"/>
            <p:cNvSpPr/>
            <p:nvPr/>
          </p:nvSpPr>
          <p:spPr>
            <a:xfrm>
              <a:off x="5859475" y="4128775"/>
              <a:ext cx="13125" cy="6800"/>
            </a:xfrm>
            <a:custGeom>
              <a:avLst/>
              <a:gdLst/>
              <a:ahLst/>
              <a:cxnLst/>
              <a:rect l="l" t="t" r="r" b="b"/>
              <a:pathLst>
                <a:path w="525" h="272" extrusionOk="0">
                  <a:moveTo>
                    <a:pt x="177" y="62"/>
                  </a:moveTo>
                  <a:cubicBezTo>
                    <a:pt x="297" y="10"/>
                    <a:pt x="356" y="0"/>
                    <a:pt x="524" y="13"/>
                  </a:cubicBezTo>
                  <a:cubicBezTo>
                    <a:pt x="419" y="107"/>
                    <a:pt x="326" y="190"/>
                    <a:pt x="234" y="271"/>
                  </a:cubicBezTo>
                  <a:cubicBezTo>
                    <a:pt x="0" y="208"/>
                    <a:pt x="171" y="127"/>
                    <a:pt x="187" y="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7"/>
            <p:cNvSpPr/>
            <p:nvPr/>
          </p:nvSpPr>
          <p:spPr>
            <a:xfrm>
              <a:off x="5834350" y="4448550"/>
              <a:ext cx="11025" cy="3725"/>
            </a:xfrm>
            <a:custGeom>
              <a:avLst/>
              <a:gdLst/>
              <a:ahLst/>
              <a:cxnLst/>
              <a:rect l="l" t="t" r="r" b="b"/>
              <a:pathLst>
                <a:path w="441" h="149" extrusionOk="0">
                  <a:moveTo>
                    <a:pt x="0" y="149"/>
                  </a:moveTo>
                  <a:cubicBezTo>
                    <a:pt x="90" y="0"/>
                    <a:pt x="90" y="0"/>
                    <a:pt x="440" y="29"/>
                  </a:cubicBezTo>
                  <a:cubicBezTo>
                    <a:pt x="402" y="142"/>
                    <a:pt x="402" y="142"/>
                    <a:pt x="0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7"/>
            <p:cNvSpPr/>
            <p:nvPr/>
          </p:nvSpPr>
          <p:spPr>
            <a:xfrm>
              <a:off x="5835500" y="4437775"/>
              <a:ext cx="7775" cy="10475"/>
            </a:xfrm>
            <a:custGeom>
              <a:avLst/>
              <a:gdLst/>
              <a:ahLst/>
              <a:cxnLst/>
              <a:rect l="l" t="t" r="r" b="b"/>
              <a:pathLst>
                <a:path w="311" h="419" extrusionOk="0">
                  <a:moveTo>
                    <a:pt x="158" y="418"/>
                  </a:moveTo>
                  <a:cubicBezTo>
                    <a:pt x="62" y="244"/>
                    <a:pt x="1" y="137"/>
                    <a:pt x="171" y="0"/>
                  </a:cubicBezTo>
                  <a:cubicBezTo>
                    <a:pt x="236" y="140"/>
                    <a:pt x="311" y="246"/>
                    <a:pt x="158" y="4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7"/>
            <p:cNvSpPr/>
            <p:nvPr/>
          </p:nvSpPr>
          <p:spPr>
            <a:xfrm>
              <a:off x="5866500" y="4436100"/>
              <a:ext cx="13000" cy="8750"/>
            </a:xfrm>
            <a:custGeom>
              <a:avLst/>
              <a:gdLst/>
              <a:ahLst/>
              <a:cxnLst/>
              <a:rect l="l" t="t" r="r" b="b"/>
              <a:pathLst>
                <a:path w="520" h="350" extrusionOk="0">
                  <a:moveTo>
                    <a:pt x="252" y="0"/>
                  </a:moveTo>
                  <a:cubicBezTo>
                    <a:pt x="257" y="111"/>
                    <a:pt x="519" y="212"/>
                    <a:pt x="249" y="349"/>
                  </a:cubicBezTo>
                  <a:cubicBezTo>
                    <a:pt x="200" y="217"/>
                    <a:pt x="0" y="119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7"/>
            <p:cNvSpPr/>
            <p:nvPr/>
          </p:nvSpPr>
          <p:spPr>
            <a:xfrm>
              <a:off x="5859475" y="4526825"/>
              <a:ext cx="12725" cy="9700"/>
            </a:xfrm>
            <a:custGeom>
              <a:avLst/>
              <a:gdLst/>
              <a:ahLst/>
              <a:cxnLst/>
              <a:rect l="l" t="t" r="r" b="b"/>
              <a:pathLst>
                <a:path w="509" h="388" extrusionOk="0">
                  <a:moveTo>
                    <a:pt x="177" y="175"/>
                  </a:moveTo>
                  <a:cubicBezTo>
                    <a:pt x="293" y="196"/>
                    <a:pt x="333" y="0"/>
                    <a:pt x="509" y="140"/>
                  </a:cubicBezTo>
                  <a:cubicBezTo>
                    <a:pt x="419" y="222"/>
                    <a:pt x="326" y="305"/>
                    <a:pt x="233" y="387"/>
                  </a:cubicBezTo>
                  <a:cubicBezTo>
                    <a:pt x="0" y="322"/>
                    <a:pt x="170" y="241"/>
                    <a:pt x="187" y="1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17"/>
            <p:cNvSpPr/>
            <p:nvPr/>
          </p:nvSpPr>
          <p:spPr>
            <a:xfrm>
              <a:off x="5867175" y="4836900"/>
              <a:ext cx="11775" cy="8800"/>
            </a:xfrm>
            <a:custGeom>
              <a:avLst/>
              <a:gdLst/>
              <a:ahLst/>
              <a:cxnLst/>
              <a:rect l="l" t="t" r="r" b="b"/>
              <a:pathLst>
                <a:path w="471" h="352" extrusionOk="0">
                  <a:moveTo>
                    <a:pt x="213" y="0"/>
                  </a:moveTo>
                  <a:cubicBezTo>
                    <a:pt x="244" y="111"/>
                    <a:pt x="470" y="208"/>
                    <a:pt x="242" y="352"/>
                  </a:cubicBezTo>
                  <a:cubicBezTo>
                    <a:pt x="151" y="224"/>
                    <a:pt x="1" y="126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17"/>
            <p:cNvSpPr/>
            <p:nvPr/>
          </p:nvSpPr>
          <p:spPr>
            <a:xfrm>
              <a:off x="5833500" y="4839300"/>
              <a:ext cx="8650" cy="8525"/>
            </a:xfrm>
            <a:custGeom>
              <a:avLst/>
              <a:gdLst/>
              <a:ahLst/>
              <a:cxnLst/>
              <a:rect l="l" t="t" r="r" b="b"/>
              <a:pathLst>
                <a:path w="346" h="341" extrusionOk="0">
                  <a:moveTo>
                    <a:pt x="294" y="1"/>
                  </a:moveTo>
                  <a:cubicBezTo>
                    <a:pt x="311" y="110"/>
                    <a:pt x="328" y="214"/>
                    <a:pt x="345" y="319"/>
                  </a:cubicBezTo>
                  <a:cubicBezTo>
                    <a:pt x="321" y="326"/>
                    <a:pt x="295" y="332"/>
                    <a:pt x="271" y="340"/>
                  </a:cubicBezTo>
                  <a:cubicBezTo>
                    <a:pt x="227" y="309"/>
                    <a:pt x="142" y="255"/>
                    <a:pt x="149" y="248"/>
                  </a:cubicBezTo>
                  <a:cubicBezTo>
                    <a:pt x="226" y="176"/>
                    <a:pt x="0" y="44"/>
                    <a:pt x="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17"/>
            <p:cNvSpPr/>
            <p:nvPr/>
          </p:nvSpPr>
          <p:spPr>
            <a:xfrm>
              <a:off x="5838900" y="4592350"/>
              <a:ext cx="10750" cy="9125"/>
            </a:xfrm>
            <a:custGeom>
              <a:avLst/>
              <a:gdLst/>
              <a:ahLst/>
              <a:cxnLst/>
              <a:rect l="l" t="t" r="r" b="b"/>
              <a:pathLst>
                <a:path w="430" h="365" extrusionOk="0">
                  <a:moveTo>
                    <a:pt x="1" y="309"/>
                  </a:moveTo>
                  <a:cubicBezTo>
                    <a:pt x="98" y="214"/>
                    <a:pt x="197" y="117"/>
                    <a:pt x="316" y="1"/>
                  </a:cubicBezTo>
                  <a:cubicBezTo>
                    <a:pt x="368" y="51"/>
                    <a:pt x="429" y="108"/>
                    <a:pt x="427" y="109"/>
                  </a:cubicBezTo>
                  <a:cubicBezTo>
                    <a:pt x="292" y="182"/>
                    <a:pt x="262" y="365"/>
                    <a:pt x="1" y="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17"/>
            <p:cNvSpPr/>
            <p:nvPr/>
          </p:nvSpPr>
          <p:spPr>
            <a:xfrm>
              <a:off x="5855975" y="4264750"/>
              <a:ext cx="8400" cy="8275"/>
            </a:xfrm>
            <a:custGeom>
              <a:avLst/>
              <a:gdLst/>
              <a:ahLst/>
              <a:cxnLst/>
              <a:rect l="l" t="t" r="r" b="b"/>
              <a:pathLst>
                <a:path w="336" h="331" extrusionOk="0">
                  <a:moveTo>
                    <a:pt x="241" y="330"/>
                  </a:moveTo>
                  <a:cubicBezTo>
                    <a:pt x="0" y="124"/>
                    <a:pt x="0" y="124"/>
                    <a:pt x="29" y="1"/>
                  </a:cubicBezTo>
                  <a:cubicBezTo>
                    <a:pt x="232" y="35"/>
                    <a:pt x="232" y="178"/>
                    <a:pt x="330" y="263"/>
                  </a:cubicBezTo>
                  <a:cubicBezTo>
                    <a:pt x="335" y="267"/>
                    <a:pt x="274" y="306"/>
                    <a:pt x="241" y="3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17"/>
            <p:cNvSpPr/>
            <p:nvPr/>
          </p:nvSpPr>
          <p:spPr>
            <a:xfrm>
              <a:off x="5838875" y="4191500"/>
              <a:ext cx="10775" cy="9100"/>
            </a:xfrm>
            <a:custGeom>
              <a:avLst/>
              <a:gdLst/>
              <a:ahLst/>
              <a:cxnLst/>
              <a:rect l="l" t="t" r="r" b="b"/>
              <a:pathLst>
                <a:path w="431" h="364" extrusionOk="0">
                  <a:moveTo>
                    <a:pt x="1" y="307"/>
                  </a:moveTo>
                  <a:cubicBezTo>
                    <a:pt x="99" y="212"/>
                    <a:pt x="198" y="115"/>
                    <a:pt x="316" y="0"/>
                  </a:cubicBezTo>
                  <a:cubicBezTo>
                    <a:pt x="368" y="49"/>
                    <a:pt x="430" y="106"/>
                    <a:pt x="428" y="107"/>
                  </a:cubicBezTo>
                  <a:cubicBezTo>
                    <a:pt x="293" y="181"/>
                    <a:pt x="263" y="364"/>
                    <a:pt x="1" y="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17"/>
            <p:cNvSpPr/>
            <p:nvPr/>
          </p:nvSpPr>
          <p:spPr>
            <a:xfrm>
              <a:off x="5808300" y="4502100"/>
              <a:ext cx="12450" cy="8300"/>
            </a:xfrm>
            <a:custGeom>
              <a:avLst/>
              <a:gdLst/>
              <a:ahLst/>
              <a:cxnLst/>
              <a:rect l="l" t="t" r="r" b="b"/>
              <a:pathLst>
                <a:path w="498" h="332" extrusionOk="0">
                  <a:moveTo>
                    <a:pt x="1" y="126"/>
                  </a:moveTo>
                  <a:cubicBezTo>
                    <a:pt x="209" y="1"/>
                    <a:pt x="318" y="129"/>
                    <a:pt x="498" y="174"/>
                  </a:cubicBezTo>
                  <a:cubicBezTo>
                    <a:pt x="259" y="331"/>
                    <a:pt x="154" y="137"/>
                    <a:pt x="1" y="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17"/>
            <p:cNvSpPr/>
            <p:nvPr/>
          </p:nvSpPr>
          <p:spPr>
            <a:xfrm>
              <a:off x="5858350" y="4236975"/>
              <a:ext cx="7375" cy="8625"/>
            </a:xfrm>
            <a:custGeom>
              <a:avLst/>
              <a:gdLst/>
              <a:ahLst/>
              <a:cxnLst/>
              <a:rect l="l" t="t" r="r" b="b"/>
              <a:pathLst>
                <a:path w="295" h="345" extrusionOk="0">
                  <a:moveTo>
                    <a:pt x="1" y="339"/>
                  </a:moveTo>
                  <a:cubicBezTo>
                    <a:pt x="38" y="228"/>
                    <a:pt x="70" y="131"/>
                    <a:pt x="113" y="1"/>
                  </a:cubicBezTo>
                  <a:cubicBezTo>
                    <a:pt x="184" y="44"/>
                    <a:pt x="231" y="72"/>
                    <a:pt x="277" y="100"/>
                  </a:cubicBezTo>
                  <a:cubicBezTo>
                    <a:pt x="155" y="155"/>
                    <a:pt x="295" y="345"/>
                    <a:pt x="1" y="3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17"/>
            <p:cNvSpPr/>
            <p:nvPr/>
          </p:nvSpPr>
          <p:spPr>
            <a:xfrm>
              <a:off x="5808175" y="4299900"/>
              <a:ext cx="11500" cy="5950"/>
            </a:xfrm>
            <a:custGeom>
              <a:avLst/>
              <a:gdLst/>
              <a:ahLst/>
              <a:cxnLst/>
              <a:rect l="l" t="t" r="r" b="b"/>
              <a:pathLst>
                <a:path w="460" h="238" extrusionOk="0">
                  <a:moveTo>
                    <a:pt x="444" y="238"/>
                  </a:moveTo>
                  <a:cubicBezTo>
                    <a:pt x="299" y="210"/>
                    <a:pt x="153" y="183"/>
                    <a:pt x="1" y="153"/>
                  </a:cubicBezTo>
                  <a:cubicBezTo>
                    <a:pt x="125" y="0"/>
                    <a:pt x="125" y="0"/>
                    <a:pt x="459" y="179"/>
                  </a:cubicBezTo>
                  <a:cubicBezTo>
                    <a:pt x="455" y="199"/>
                    <a:pt x="449" y="218"/>
                    <a:pt x="444" y="2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17"/>
            <p:cNvSpPr/>
            <p:nvPr/>
          </p:nvSpPr>
          <p:spPr>
            <a:xfrm>
              <a:off x="5860300" y="4726950"/>
              <a:ext cx="11050" cy="8275"/>
            </a:xfrm>
            <a:custGeom>
              <a:avLst/>
              <a:gdLst/>
              <a:ahLst/>
              <a:cxnLst/>
              <a:rect l="l" t="t" r="r" b="b"/>
              <a:pathLst>
                <a:path w="442" h="331" extrusionOk="0">
                  <a:moveTo>
                    <a:pt x="132" y="145"/>
                  </a:moveTo>
                  <a:cubicBezTo>
                    <a:pt x="216" y="99"/>
                    <a:pt x="299" y="52"/>
                    <a:pt x="392" y="1"/>
                  </a:cubicBezTo>
                  <a:cubicBezTo>
                    <a:pt x="442" y="130"/>
                    <a:pt x="274" y="330"/>
                    <a:pt x="152" y="301"/>
                  </a:cubicBezTo>
                  <a:cubicBezTo>
                    <a:pt x="0" y="264"/>
                    <a:pt x="89" y="195"/>
                    <a:pt x="143" y="1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17"/>
            <p:cNvSpPr/>
            <p:nvPr/>
          </p:nvSpPr>
          <p:spPr>
            <a:xfrm>
              <a:off x="5820350" y="4337875"/>
              <a:ext cx="12725" cy="5475"/>
            </a:xfrm>
            <a:custGeom>
              <a:avLst/>
              <a:gdLst/>
              <a:ahLst/>
              <a:cxnLst/>
              <a:rect l="l" t="t" r="r" b="b"/>
              <a:pathLst>
                <a:path w="509" h="219" extrusionOk="0">
                  <a:moveTo>
                    <a:pt x="1" y="219"/>
                  </a:moveTo>
                  <a:cubicBezTo>
                    <a:pt x="76" y="120"/>
                    <a:pt x="378" y="0"/>
                    <a:pt x="452" y="21"/>
                  </a:cubicBezTo>
                  <a:cubicBezTo>
                    <a:pt x="479" y="30"/>
                    <a:pt x="508" y="61"/>
                    <a:pt x="508" y="82"/>
                  </a:cubicBezTo>
                  <a:cubicBezTo>
                    <a:pt x="508" y="103"/>
                    <a:pt x="477" y="138"/>
                    <a:pt x="450" y="143"/>
                  </a:cubicBezTo>
                  <a:cubicBezTo>
                    <a:pt x="321" y="170"/>
                    <a:pt x="188" y="188"/>
                    <a:pt x="1" y="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17"/>
            <p:cNvSpPr/>
            <p:nvPr/>
          </p:nvSpPr>
          <p:spPr>
            <a:xfrm>
              <a:off x="5817675" y="4260825"/>
              <a:ext cx="6775" cy="8200"/>
            </a:xfrm>
            <a:custGeom>
              <a:avLst/>
              <a:gdLst/>
              <a:ahLst/>
              <a:cxnLst/>
              <a:rect l="l" t="t" r="r" b="b"/>
              <a:pathLst>
                <a:path w="271" h="328" extrusionOk="0">
                  <a:moveTo>
                    <a:pt x="263" y="328"/>
                  </a:moveTo>
                  <a:cubicBezTo>
                    <a:pt x="79" y="248"/>
                    <a:pt x="0" y="86"/>
                    <a:pt x="81" y="25"/>
                  </a:cubicBezTo>
                  <a:cubicBezTo>
                    <a:pt x="102" y="10"/>
                    <a:pt x="153" y="1"/>
                    <a:pt x="183" y="6"/>
                  </a:cubicBezTo>
                  <a:cubicBezTo>
                    <a:pt x="215" y="13"/>
                    <a:pt x="241" y="38"/>
                    <a:pt x="259" y="60"/>
                  </a:cubicBezTo>
                  <a:cubicBezTo>
                    <a:pt x="270" y="73"/>
                    <a:pt x="263" y="94"/>
                    <a:pt x="263" y="111"/>
                  </a:cubicBezTo>
                  <a:cubicBezTo>
                    <a:pt x="263" y="172"/>
                    <a:pt x="263" y="232"/>
                    <a:pt x="263" y="3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17"/>
            <p:cNvSpPr/>
            <p:nvPr/>
          </p:nvSpPr>
          <p:spPr>
            <a:xfrm>
              <a:off x="5855300" y="4535900"/>
              <a:ext cx="14175" cy="6475"/>
            </a:xfrm>
            <a:custGeom>
              <a:avLst/>
              <a:gdLst/>
              <a:ahLst/>
              <a:cxnLst/>
              <a:rect l="l" t="t" r="r" b="b"/>
              <a:pathLst>
                <a:path w="567" h="259" extrusionOk="0">
                  <a:moveTo>
                    <a:pt x="0" y="111"/>
                  </a:moveTo>
                  <a:cubicBezTo>
                    <a:pt x="182" y="0"/>
                    <a:pt x="355" y="118"/>
                    <a:pt x="533" y="125"/>
                  </a:cubicBezTo>
                  <a:cubicBezTo>
                    <a:pt x="544" y="126"/>
                    <a:pt x="548" y="187"/>
                    <a:pt x="566" y="258"/>
                  </a:cubicBezTo>
                  <a:cubicBezTo>
                    <a:pt x="362" y="180"/>
                    <a:pt x="139" y="239"/>
                    <a:pt x="9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17"/>
            <p:cNvSpPr/>
            <p:nvPr/>
          </p:nvSpPr>
          <p:spPr>
            <a:xfrm>
              <a:off x="5845075" y="4376425"/>
              <a:ext cx="12525" cy="4625"/>
            </a:xfrm>
            <a:custGeom>
              <a:avLst/>
              <a:gdLst/>
              <a:ahLst/>
              <a:cxnLst/>
              <a:rect l="l" t="t" r="r" b="b"/>
              <a:pathLst>
                <a:path w="501" h="185" extrusionOk="0">
                  <a:moveTo>
                    <a:pt x="1" y="66"/>
                  </a:moveTo>
                  <a:cubicBezTo>
                    <a:pt x="268" y="0"/>
                    <a:pt x="268" y="0"/>
                    <a:pt x="501" y="89"/>
                  </a:cubicBezTo>
                  <a:cubicBezTo>
                    <a:pt x="334" y="185"/>
                    <a:pt x="189" y="178"/>
                    <a:pt x="1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17"/>
            <p:cNvSpPr/>
            <p:nvPr/>
          </p:nvSpPr>
          <p:spPr>
            <a:xfrm>
              <a:off x="5857700" y="4652200"/>
              <a:ext cx="12450" cy="7825"/>
            </a:xfrm>
            <a:custGeom>
              <a:avLst/>
              <a:gdLst/>
              <a:ahLst/>
              <a:cxnLst/>
              <a:rect l="l" t="t" r="r" b="b"/>
              <a:pathLst>
                <a:path w="498" h="313" extrusionOk="0">
                  <a:moveTo>
                    <a:pt x="241" y="312"/>
                  </a:moveTo>
                  <a:cubicBezTo>
                    <a:pt x="165" y="234"/>
                    <a:pt x="88" y="155"/>
                    <a:pt x="0" y="65"/>
                  </a:cubicBezTo>
                  <a:cubicBezTo>
                    <a:pt x="276" y="0"/>
                    <a:pt x="282" y="183"/>
                    <a:pt x="498" y="239"/>
                  </a:cubicBezTo>
                  <a:cubicBezTo>
                    <a:pt x="359" y="275"/>
                    <a:pt x="295" y="291"/>
                    <a:pt x="232" y="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17"/>
            <p:cNvSpPr/>
            <p:nvPr/>
          </p:nvSpPr>
          <p:spPr>
            <a:xfrm>
              <a:off x="5858325" y="4637750"/>
              <a:ext cx="7275" cy="8700"/>
            </a:xfrm>
            <a:custGeom>
              <a:avLst/>
              <a:gdLst/>
              <a:ahLst/>
              <a:cxnLst/>
              <a:rect l="l" t="t" r="r" b="b"/>
              <a:pathLst>
                <a:path w="291" h="348" extrusionOk="0">
                  <a:moveTo>
                    <a:pt x="0" y="348"/>
                  </a:moveTo>
                  <a:cubicBezTo>
                    <a:pt x="41" y="226"/>
                    <a:pt x="72" y="130"/>
                    <a:pt x="113" y="1"/>
                  </a:cubicBezTo>
                  <a:cubicBezTo>
                    <a:pt x="188" y="47"/>
                    <a:pt x="233" y="76"/>
                    <a:pt x="278" y="103"/>
                  </a:cubicBezTo>
                  <a:cubicBezTo>
                    <a:pt x="165" y="165"/>
                    <a:pt x="290" y="338"/>
                    <a:pt x="0" y="3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17"/>
            <p:cNvSpPr/>
            <p:nvPr/>
          </p:nvSpPr>
          <p:spPr>
            <a:xfrm>
              <a:off x="5867200" y="4638300"/>
              <a:ext cx="9650" cy="8800"/>
            </a:xfrm>
            <a:custGeom>
              <a:avLst/>
              <a:gdLst/>
              <a:ahLst/>
              <a:cxnLst/>
              <a:rect l="l" t="t" r="r" b="b"/>
              <a:pathLst>
                <a:path w="386" h="352" extrusionOk="0">
                  <a:moveTo>
                    <a:pt x="385" y="293"/>
                  </a:moveTo>
                  <a:cubicBezTo>
                    <a:pt x="172" y="351"/>
                    <a:pt x="169" y="270"/>
                    <a:pt x="142" y="201"/>
                  </a:cubicBezTo>
                  <a:cubicBezTo>
                    <a:pt x="116" y="131"/>
                    <a:pt x="0" y="54"/>
                    <a:pt x="230" y="1"/>
                  </a:cubicBezTo>
                  <a:cubicBezTo>
                    <a:pt x="280" y="94"/>
                    <a:pt x="329" y="188"/>
                    <a:pt x="385" y="2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17"/>
            <p:cNvSpPr/>
            <p:nvPr/>
          </p:nvSpPr>
          <p:spPr>
            <a:xfrm>
              <a:off x="5838025" y="4791675"/>
              <a:ext cx="12325" cy="7775"/>
            </a:xfrm>
            <a:custGeom>
              <a:avLst/>
              <a:gdLst/>
              <a:ahLst/>
              <a:cxnLst/>
              <a:rect l="l" t="t" r="r" b="b"/>
              <a:pathLst>
                <a:path w="493" h="311" extrusionOk="0">
                  <a:moveTo>
                    <a:pt x="383" y="1"/>
                  </a:moveTo>
                  <a:cubicBezTo>
                    <a:pt x="493" y="184"/>
                    <a:pt x="265" y="214"/>
                    <a:pt x="121" y="311"/>
                  </a:cubicBezTo>
                  <a:cubicBezTo>
                    <a:pt x="0" y="107"/>
                    <a:pt x="332" y="111"/>
                    <a:pt x="3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7"/>
            <p:cNvSpPr/>
            <p:nvPr/>
          </p:nvSpPr>
          <p:spPr>
            <a:xfrm>
              <a:off x="5860150" y="4326050"/>
              <a:ext cx="11175" cy="8300"/>
            </a:xfrm>
            <a:custGeom>
              <a:avLst/>
              <a:gdLst/>
              <a:ahLst/>
              <a:cxnLst/>
              <a:rect l="l" t="t" r="r" b="b"/>
              <a:pathLst>
                <a:path w="447" h="332" extrusionOk="0">
                  <a:moveTo>
                    <a:pt x="140" y="144"/>
                  </a:moveTo>
                  <a:cubicBezTo>
                    <a:pt x="223" y="98"/>
                    <a:pt x="307" y="52"/>
                    <a:pt x="400" y="1"/>
                  </a:cubicBezTo>
                  <a:cubicBezTo>
                    <a:pt x="447" y="133"/>
                    <a:pt x="277" y="332"/>
                    <a:pt x="155" y="300"/>
                  </a:cubicBezTo>
                  <a:cubicBezTo>
                    <a:pt x="1" y="262"/>
                    <a:pt x="98" y="194"/>
                    <a:pt x="151" y="1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7"/>
            <p:cNvSpPr/>
            <p:nvPr/>
          </p:nvSpPr>
          <p:spPr>
            <a:xfrm>
              <a:off x="5844075" y="4776925"/>
              <a:ext cx="13600" cy="5125"/>
            </a:xfrm>
            <a:custGeom>
              <a:avLst/>
              <a:gdLst/>
              <a:ahLst/>
              <a:cxnLst/>
              <a:rect l="l" t="t" r="r" b="b"/>
              <a:pathLst>
                <a:path w="544" h="205" extrusionOk="0">
                  <a:moveTo>
                    <a:pt x="0" y="83"/>
                  </a:moveTo>
                  <a:cubicBezTo>
                    <a:pt x="245" y="1"/>
                    <a:pt x="388" y="5"/>
                    <a:pt x="544" y="102"/>
                  </a:cubicBezTo>
                  <a:cubicBezTo>
                    <a:pt x="373" y="204"/>
                    <a:pt x="229" y="183"/>
                    <a:pt x="0" y="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7"/>
            <p:cNvSpPr/>
            <p:nvPr/>
          </p:nvSpPr>
          <p:spPr>
            <a:xfrm>
              <a:off x="5837900" y="4390300"/>
              <a:ext cx="12225" cy="7750"/>
            </a:xfrm>
            <a:custGeom>
              <a:avLst/>
              <a:gdLst/>
              <a:ahLst/>
              <a:cxnLst/>
              <a:rect l="l" t="t" r="r" b="b"/>
              <a:pathLst>
                <a:path w="489" h="310" extrusionOk="0">
                  <a:moveTo>
                    <a:pt x="337" y="0"/>
                  </a:moveTo>
                  <a:cubicBezTo>
                    <a:pt x="488" y="144"/>
                    <a:pt x="464" y="170"/>
                    <a:pt x="111" y="309"/>
                  </a:cubicBezTo>
                  <a:cubicBezTo>
                    <a:pt x="0" y="122"/>
                    <a:pt x="355" y="139"/>
                    <a:pt x="3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7"/>
            <p:cNvSpPr/>
            <p:nvPr/>
          </p:nvSpPr>
          <p:spPr>
            <a:xfrm>
              <a:off x="5804675" y="4689775"/>
              <a:ext cx="8175" cy="7925"/>
            </a:xfrm>
            <a:custGeom>
              <a:avLst/>
              <a:gdLst/>
              <a:ahLst/>
              <a:cxnLst/>
              <a:rect l="l" t="t" r="r" b="b"/>
              <a:pathLst>
                <a:path w="327" h="317" extrusionOk="0">
                  <a:moveTo>
                    <a:pt x="92" y="1"/>
                  </a:moveTo>
                  <a:cubicBezTo>
                    <a:pt x="326" y="184"/>
                    <a:pt x="326" y="184"/>
                    <a:pt x="151" y="316"/>
                  </a:cubicBezTo>
                  <a:cubicBezTo>
                    <a:pt x="95" y="205"/>
                    <a:pt x="47" y="110"/>
                    <a:pt x="0" y="15"/>
                  </a:cubicBezTo>
                  <a:cubicBezTo>
                    <a:pt x="30" y="10"/>
                    <a:pt x="62" y="5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7"/>
            <p:cNvSpPr/>
            <p:nvPr/>
          </p:nvSpPr>
          <p:spPr>
            <a:xfrm>
              <a:off x="5807875" y="4901775"/>
              <a:ext cx="12000" cy="7625"/>
            </a:xfrm>
            <a:custGeom>
              <a:avLst/>
              <a:gdLst/>
              <a:ahLst/>
              <a:cxnLst/>
              <a:rect l="l" t="t" r="r" b="b"/>
              <a:pathLst>
                <a:path w="480" h="305" extrusionOk="0">
                  <a:moveTo>
                    <a:pt x="1" y="167"/>
                  </a:moveTo>
                  <a:cubicBezTo>
                    <a:pt x="215" y="0"/>
                    <a:pt x="315" y="236"/>
                    <a:pt x="480" y="199"/>
                  </a:cubicBezTo>
                  <a:cubicBezTo>
                    <a:pt x="328" y="305"/>
                    <a:pt x="328" y="305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17"/>
            <p:cNvSpPr/>
            <p:nvPr/>
          </p:nvSpPr>
          <p:spPr>
            <a:xfrm>
              <a:off x="5857675" y="4251325"/>
              <a:ext cx="12300" cy="7800"/>
            </a:xfrm>
            <a:custGeom>
              <a:avLst/>
              <a:gdLst/>
              <a:ahLst/>
              <a:cxnLst/>
              <a:rect l="l" t="t" r="r" b="b"/>
              <a:pathLst>
                <a:path w="492" h="312" extrusionOk="0">
                  <a:moveTo>
                    <a:pt x="243" y="312"/>
                  </a:moveTo>
                  <a:cubicBezTo>
                    <a:pt x="166" y="234"/>
                    <a:pt x="89" y="156"/>
                    <a:pt x="1" y="66"/>
                  </a:cubicBezTo>
                  <a:cubicBezTo>
                    <a:pt x="275" y="1"/>
                    <a:pt x="284" y="179"/>
                    <a:pt x="491" y="238"/>
                  </a:cubicBezTo>
                  <a:cubicBezTo>
                    <a:pt x="358" y="273"/>
                    <a:pt x="296" y="290"/>
                    <a:pt x="234" y="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7"/>
            <p:cNvSpPr/>
            <p:nvPr/>
          </p:nvSpPr>
          <p:spPr>
            <a:xfrm>
              <a:off x="5806150" y="4701125"/>
              <a:ext cx="14125" cy="5775"/>
            </a:xfrm>
            <a:custGeom>
              <a:avLst/>
              <a:gdLst/>
              <a:ahLst/>
              <a:cxnLst/>
              <a:rect l="l" t="t" r="r" b="b"/>
              <a:pathLst>
                <a:path w="565" h="231" extrusionOk="0">
                  <a:moveTo>
                    <a:pt x="7" y="92"/>
                  </a:moveTo>
                  <a:cubicBezTo>
                    <a:pt x="261" y="0"/>
                    <a:pt x="261" y="0"/>
                    <a:pt x="564" y="193"/>
                  </a:cubicBezTo>
                  <a:cubicBezTo>
                    <a:pt x="329" y="231"/>
                    <a:pt x="162" y="168"/>
                    <a:pt x="1" y="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7"/>
            <p:cNvSpPr/>
            <p:nvPr/>
          </p:nvSpPr>
          <p:spPr>
            <a:xfrm>
              <a:off x="5817350" y="4661775"/>
              <a:ext cx="7425" cy="8350"/>
            </a:xfrm>
            <a:custGeom>
              <a:avLst/>
              <a:gdLst/>
              <a:ahLst/>
              <a:cxnLst/>
              <a:rect l="l" t="t" r="r" b="b"/>
              <a:pathLst>
                <a:path w="297" h="334" extrusionOk="0">
                  <a:moveTo>
                    <a:pt x="297" y="333"/>
                  </a:moveTo>
                  <a:cubicBezTo>
                    <a:pt x="177" y="308"/>
                    <a:pt x="136" y="306"/>
                    <a:pt x="132" y="296"/>
                  </a:cubicBezTo>
                  <a:cubicBezTo>
                    <a:pt x="91" y="203"/>
                    <a:pt x="1" y="107"/>
                    <a:pt x="119" y="13"/>
                  </a:cubicBezTo>
                  <a:cubicBezTo>
                    <a:pt x="134" y="0"/>
                    <a:pt x="217" y="7"/>
                    <a:pt x="219" y="12"/>
                  </a:cubicBezTo>
                  <a:cubicBezTo>
                    <a:pt x="247" y="107"/>
                    <a:pt x="267" y="204"/>
                    <a:pt x="297" y="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7"/>
            <p:cNvSpPr/>
            <p:nvPr/>
          </p:nvSpPr>
          <p:spPr>
            <a:xfrm>
              <a:off x="5820150" y="4738750"/>
              <a:ext cx="13000" cy="5500"/>
            </a:xfrm>
            <a:custGeom>
              <a:avLst/>
              <a:gdLst/>
              <a:ahLst/>
              <a:cxnLst/>
              <a:rect l="l" t="t" r="r" b="b"/>
              <a:pathLst>
                <a:path w="520" h="220" extrusionOk="0">
                  <a:moveTo>
                    <a:pt x="0" y="220"/>
                  </a:moveTo>
                  <a:cubicBezTo>
                    <a:pt x="92" y="114"/>
                    <a:pt x="393" y="0"/>
                    <a:pt x="464" y="24"/>
                  </a:cubicBezTo>
                  <a:cubicBezTo>
                    <a:pt x="491" y="32"/>
                    <a:pt x="519" y="65"/>
                    <a:pt x="517" y="85"/>
                  </a:cubicBezTo>
                  <a:cubicBezTo>
                    <a:pt x="515" y="107"/>
                    <a:pt x="483" y="140"/>
                    <a:pt x="456" y="146"/>
                  </a:cubicBezTo>
                  <a:cubicBezTo>
                    <a:pt x="326" y="171"/>
                    <a:pt x="193" y="189"/>
                    <a:pt x="0" y="2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17"/>
            <p:cNvSpPr/>
            <p:nvPr/>
          </p:nvSpPr>
          <p:spPr>
            <a:xfrm>
              <a:off x="5804500" y="4288925"/>
              <a:ext cx="8100" cy="8250"/>
            </a:xfrm>
            <a:custGeom>
              <a:avLst/>
              <a:gdLst/>
              <a:ahLst/>
              <a:cxnLst/>
              <a:rect l="l" t="t" r="r" b="b"/>
              <a:pathLst>
                <a:path w="324" h="330" extrusionOk="0">
                  <a:moveTo>
                    <a:pt x="79" y="1"/>
                  </a:moveTo>
                  <a:cubicBezTo>
                    <a:pt x="324" y="160"/>
                    <a:pt x="324" y="160"/>
                    <a:pt x="178" y="330"/>
                  </a:cubicBezTo>
                  <a:cubicBezTo>
                    <a:pt x="108" y="210"/>
                    <a:pt x="54" y="117"/>
                    <a:pt x="1" y="25"/>
                  </a:cubicBezTo>
                  <a:cubicBezTo>
                    <a:pt x="27" y="17"/>
                    <a:pt x="53" y="9"/>
                    <a:pt x="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17"/>
            <p:cNvSpPr/>
            <p:nvPr/>
          </p:nvSpPr>
          <p:spPr>
            <a:xfrm>
              <a:off x="5855375" y="4134975"/>
              <a:ext cx="14050" cy="6500"/>
            </a:xfrm>
            <a:custGeom>
              <a:avLst/>
              <a:gdLst/>
              <a:ahLst/>
              <a:cxnLst/>
              <a:rect l="l" t="t" r="r" b="b"/>
              <a:pathLst>
                <a:path w="562" h="260" extrusionOk="0">
                  <a:moveTo>
                    <a:pt x="1" y="111"/>
                  </a:moveTo>
                  <a:cubicBezTo>
                    <a:pt x="182" y="1"/>
                    <a:pt x="353" y="121"/>
                    <a:pt x="529" y="127"/>
                  </a:cubicBezTo>
                  <a:cubicBezTo>
                    <a:pt x="540" y="128"/>
                    <a:pt x="545" y="189"/>
                    <a:pt x="561" y="260"/>
                  </a:cubicBezTo>
                  <a:cubicBezTo>
                    <a:pt x="360" y="180"/>
                    <a:pt x="136" y="242"/>
                    <a:pt x="10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17"/>
            <p:cNvSpPr/>
            <p:nvPr/>
          </p:nvSpPr>
          <p:spPr>
            <a:xfrm>
              <a:off x="5867225" y="4236900"/>
              <a:ext cx="10600" cy="8900"/>
            </a:xfrm>
            <a:custGeom>
              <a:avLst/>
              <a:gdLst/>
              <a:ahLst/>
              <a:cxnLst/>
              <a:rect l="l" t="t" r="r" b="b"/>
              <a:pathLst>
                <a:path w="424" h="356" extrusionOk="0">
                  <a:moveTo>
                    <a:pt x="424" y="355"/>
                  </a:moveTo>
                  <a:cubicBezTo>
                    <a:pt x="281" y="329"/>
                    <a:pt x="189" y="322"/>
                    <a:pt x="186" y="308"/>
                  </a:cubicBezTo>
                  <a:cubicBezTo>
                    <a:pt x="167" y="219"/>
                    <a:pt x="0" y="130"/>
                    <a:pt x="197" y="0"/>
                  </a:cubicBezTo>
                  <a:cubicBezTo>
                    <a:pt x="267" y="111"/>
                    <a:pt x="324" y="199"/>
                    <a:pt x="424" y="3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17"/>
            <p:cNvSpPr/>
            <p:nvPr/>
          </p:nvSpPr>
          <p:spPr>
            <a:xfrm>
              <a:off x="5808000" y="4671675"/>
              <a:ext cx="11325" cy="8775"/>
            </a:xfrm>
            <a:custGeom>
              <a:avLst/>
              <a:gdLst/>
              <a:ahLst/>
              <a:cxnLst/>
              <a:rect l="l" t="t" r="r" b="b"/>
              <a:pathLst>
                <a:path w="453" h="351" extrusionOk="0">
                  <a:moveTo>
                    <a:pt x="18" y="350"/>
                  </a:moveTo>
                  <a:cubicBezTo>
                    <a:pt x="9" y="261"/>
                    <a:pt x="5" y="225"/>
                    <a:pt x="0" y="189"/>
                  </a:cubicBezTo>
                  <a:cubicBezTo>
                    <a:pt x="149" y="197"/>
                    <a:pt x="219" y="0"/>
                    <a:pt x="452" y="122"/>
                  </a:cubicBezTo>
                  <a:cubicBezTo>
                    <a:pt x="316" y="193"/>
                    <a:pt x="201" y="254"/>
                    <a:pt x="18" y="3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17"/>
            <p:cNvSpPr/>
            <p:nvPr/>
          </p:nvSpPr>
          <p:spPr>
            <a:xfrm>
              <a:off x="5807425" y="4681125"/>
              <a:ext cx="11325" cy="5000"/>
            </a:xfrm>
            <a:custGeom>
              <a:avLst/>
              <a:gdLst/>
              <a:ahLst/>
              <a:cxnLst/>
              <a:rect l="l" t="t" r="r" b="b"/>
              <a:pathLst>
                <a:path w="453" h="200" extrusionOk="0">
                  <a:moveTo>
                    <a:pt x="1" y="127"/>
                  </a:moveTo>
                  <a:cubicBezTo>
                    <a:pt x="113" y="7"/>
                    <a:pt x="259" y="1"/>
                    <a:pt x="453" y="63"/>
                  </a:cubicBezTo>
                  <a:cubicBezTo>
                    <a:pt x="326" y="200"/>
                    <a:pt x="162" y="158"/>
                    <a:pt x="1" y="1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7"/>
            <p:cNvSpPr/>
            <p:nvPr/>
          </p:nvSpPr>
          <p:spPr>
            <a:xfrm>
              <a:off x="5807450" y="4884175"/>
              <a:ext cx="11675" cy="4150"/>
            </a:xfrm>
            <a:custGeom>
              <a:avLst/>
              <a:gdLst/>
              <a:ahLst/>
              <a:cxnLst/>
              <a:rect l="l" t="t" r="r" b="b"/>
              <a:pathLst>
                <a:path w="467" h="166" extrusionOk="0">
                  <a:moveTo>
                    <a:pt x="1" y="29"/>
                  </a:moveTo>
                  <a:cubicBezTo>
                    <a:pt x="140" y="21"/>
                    <a:pt x="279" y="12"/>
                    <a:pt x="467" y="1"/>
                  </a:cubicBezTo>
                  <a:cubicBezTo>
                    <a:pt x="278" y="157"/>
                    <a:pt x="199" y="165"/>
                    <a:pt x="1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7"/>
            <p:cNvSpPr/>
            <p:nvPr/>
          </p:nvSpPr>
          <p:spPr>
            <a:xfrm>
              <a:off x="5875025" y="4384575"/>
              <a:ext cx="11825" cy="8225"/>
            </a:xfrm>
            <a:custGeom>
              <a:avLst/>
              <a:gdLst/>
              <a:ahLst/>
              <a:cxnLst/>
              <a:rect l="l" t="t" r="r" b="b"/>
              <a:pathLst>
                <a:path w="473" h="329" extrusionOk="0">
                  <a:moveTo>
                    <a:pt x="225" y="328"/>
                  </a:moveTo>
                  <a:cubicBezTo>
                    <a:pt x="147" y="214"/>
                    <a:pt x="88" y="129"/>
                    <a:pt x="0" y="0"/>
                  </a:cubicBezTo>
                  <a:cubicBezTo>
                    <a:pt x="106" y="24"/>
                    <a:pt x="208" y="38"/>
                    <a:pt x="207" y="47"/>
                  </a:cubicBezTo>
                  <a:cubicBezTo>
                    <a:pt x="196" y="137"/>
                    <a:pt x="472" y="204"/>
                    <a:pt x="225" y="3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7"/>
            <p:cNvSpPr/>
            <p:nvPr/>
          </p:nvSpPr>
          <p:spPr>
            <a:xfrm>
              <a:off x="5820425" y="4540725"/>
              <a:ext cx="12525" cy="5000"/>
            </a:xfrm>
            <a:custGeom>
              <a:avLst/>
              <a:gdLst/>
              <a:ahLst/>
              <a:cxnLst/>
              <a:rect l="l" t="t" r="r" b="b"/>
              <a:pathLst>
                <a:path w="501" h="200" extrusionOk="0">
                  <a:moveTo>
                    <a:pt x="501" y="54"/>
                  </a:moveTo>
                  <a:cubicBezTo>
                    <a:pt x="215" y="188"/>
                    <a:pt x="127" y="200"/>
                    <a:pt x="1" y="98"/>
                  </a:cubicBezTo>
                  <a:cubicBezTo>
                    <a:pt x="170" y="64"/>
                    <a:pt x="325" y="31"/>
                    <a:pt x="480" y="0"/>
                  </a:cubicBezTo>
                  <a:cubicBezTo>
                    <a:pt x="488" y="18"/>
                    <a:pt x="494" y="36"/>
                    <a:pt x="501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17"/>
            <p:cNvSpPr/>
            <p:nvPr/>
          </p:nvSpPr>
          <p:spPr>
            <a:xfrm>
              <a:off x="5805875" y="4475025"/>
              <a:ext cx="12050" cy="6175"/>
            </a:xfrm>
            <a:custGeom>
              <a:avLst/>
              <a:gdLst/>
              <a:ahLst/>
              <a:cxnLst/>
              <a:rect l="l" t="t" r="r" b="b"/>
              <a:pathLst>
                <a:path w="482" h="247" extrusionOk="0">
                  <a:moveTo>
                    <a:pt x="482" y="56"/>
                  </a:moveTo>
                  <a:cubicBezTo>
                    <a:pt x="359" y="125"/>
                    <a:pt x="272" y="247"/>
                    <a:pt x="0" y="198"/>
                  </a:cubicBezTo>
                  <a:cubicBezTo>
                    <a:pt x="175" y="82"/>
                    <a:pt x="286" y="0"/>
                    <a:pt x="482" y="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17"/>
            <p:cNvSpPr/>
            <p:nvPr/>
          </p:nvSpPr>
          <p:spPr>
            <a:xfrm>
              <a:off x="5837150" y="4641550"/>
              <a:ext cx="4625" cy="7175"/>
            </a:xfrm>
            <a:custGeom>
              <a:avLst/>
              <a:gdLst/>
              <a:ahLst/>
              <a:cxnLst/>
              <a:rect l="l" t="t" r="r" b="b"/>
              <a:pathLst>
                <a:path w="185" h="287" extrusionOk="0">
                  <a:moveTo>
                    <a:pt x="165" y="287"/>
                  </a:moveTo>
                  <a:cubicBezTo>
                    <a:pt x="1" y="244"/>
                    <a:pt x="1" y="244"/>
                    <a:pt x="10" y="0"/>
                  </a:cubicBezTo>
                  <a:cubicBezTo>
                    <a:pt x="184" y="35"/>
                    <a:pt x="184" y="35"/>
                    <a:pt x="165" y="2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17"/>
            <p:cNvSpPr/>
            <p:nvPr/>
          </p:nvSpPr>
          <p:spPr>
            <a:xfrm>
              <a:off x="5807000" y="4875975"/>
              <a:ext cx="12750" cy="6000"/>
            </a:xfrm>
            <a:custGeom>
              <a:avLst/>
              <a:gdLst/>
              <a:ahLst/>
              <a:cxnLst/>
              <a:rect l="l" t="t" r="r" b="b"/>
              <a:pathLst>
                <a:path w="510" h="240" extrusionOk="0">
                  <a:moveTo>
                    <a:pt x="509" y="39"/>
                  </a:moveTo>
                  <a:cubicBezTo>
                    <a:pt x="326" y="122"/>
                    <a:pt x="246" y="240"/>
                    <a:pt x="1" y="201"/>
                  </a:cubicBezTo>
                  <a:cubicBezTo>
                    <a:pt x="108" y="62"/>
                    <a:pt x="232" y="1"/>
                    <a:pt x="509" y="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17"/>
            <p:cNvSpPr/>
            <p:nvPr/>
          </p:nvSpPr>
          <p:spPr>
            <a:xfrm>
              <a:off x="5858450" y="4837150"/>
              <a:ext cx="6775" cy="8125"/>
            </a:xfrm>
            <a:custGeom>
              <a:avLst/>
              <a:gdLst/>
              <a:ahLst/>
              <a:cxnLst/>
              <a:rect l="l" t="t" r="r" b="b"/>
              <a:pathLst>
                <a:path w="271" h="325" extrusionOk="0">
                  <a:moveTo>
                    <a:pt x="69" y="325"/>
                  </a:moveTo>
                  <a:cubicBezTo>
                    <a:pt x="48" y="293"/>
                    <a:pt x="1" y="255"/>
                    <a:pt x="11" y="228"/>
                  </a:cubicBezTo>
                  <a:cubicBezTo>
                    <a:pt x="43" y="149"/>
                    <a:pt x="98" y="75"/>
                    <a:pt x="143" y="1"/>
                  </a:cubicBezTo>
                  <a:cubicBezTo>
                    <a:pt x="186" y="23"/>
                    <a:pt x="270" y="54"/>
                    <a:pt x="265" y="69"/>
                  </a:cubicBezTo>
                  <a:cubicBezTo>
                    <a:pt x="237" y="151"/>
                    <a:pt x="187" y="230"/>
                    <a:pt x="143" y="310"/>
                  </a:cubicBezTo>
                  <a:cubicBezTo>
                    <a:pt x="119" y="315"/>
                    <a:pt x="94" y="320"/>
                    <a:pt x="69" y="3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17"/>
            <p:cNvSpPr/>
            <p:nvPr/>
          </p:nvSpPr>
          <p:spPr>
            <a:xfrm>
              <a:off x="5806275" y="4279600"/>
              <a:ext cx="11675" cy="5975"/>
            </a:xfrm>
            <a:custGeom>
              <a:avLst/>
              <a:gdLst/>
              <a:ahLst/>
              <a:cxnLst/>
              <a:rect l="l" t="t" r="r" b="b"/>
              <a:pathLst>
                <a:path w="467" h="239" extrusionOk="0">
                  <a:moveTo>
                    <a:pt x="466" y="131"/>
                  </a:moveTo>
                  <a:cubicBezTo>
                    <a:pt x="321" y="169"/>
                    <a:pt x="177" y="238"/>
                    <a:pt x="0" y="130"/>
                  </a:cubicBezTo>
                  <a:cubicBezTo>
                    <a:pt x="177" y="48"/>
                    <a:pt x="319" y="0"/>
                    <a:pt x="466" y="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17"/>
            <p:cNvSpPr/>
            <p:nvPr/>
          </p:nvSpPr>
          <p:spPr>
            <a:xfrm>
              <a:off x="5826950" y="4353175"/>
              <a:ext cx="9175" cy="7150"/>
            </a:xfrm>
            <a:custGeom>
              <a:avLst/>
              <a:gdLst/>
              <a:ahLst/>
              <a:cxnLst/>
              <a:rect l="l" t="t" r="r" b="b"/>
              <a:pathLst>
                <a:path w="367" h="286" extrusionOk="0">
                  <a:moveTo>
                    <a:pt x="165" y="286"/>
                  </a:moveTo>
                  <a:cubicBezTo>
                    <a:pt x="170" y="190"/>
                    <a:pt x="1" y="94"/>
                    <a:pt x="174" y="0"/>
                  </a:cubicBezTo>
                  <a:cubicBezTo>
                    <a:pt x="364" y="148"/>
                    <a:pt x="366" y="195"/>
                    <a:pt x="165" y="2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17"/>
            <p:cNvSpPr/>
            <p:nvPr/>
          </p:nvSpPr>
          <p:spPr>
            <a:xfrm>
              <a:off x="5828075" y="4766400"/>
              <a:ext cx="9625" cy="7900"/>
            </a:xfrm>
            <a:custGeom>
              <a:avLst/>
              <a:gdLst/>
              <a:ahLst/>
              <a:cxnLst/>
              <a:rect l="l" t="t" r="r" b="b"/>
              <a:pathLst>
                <a:path w="385" h="316" extrusionOk="0">
                  <a:moveTo>
                    <a:pt x="283" y="315"/>
                  </a:moveTo>
                  <a:cubicBezTo>
                    <a:pt x="179" y="209"/>
                    <a:pt x="101" y="129"/>
                    <a:pt x="0" y="26"/>
                  </a:cubicBezTo>
                  <a:cubicBezTo>
                    <a:pt x="251" y="0"/>
                    <a:pt x="281" y="131"/>
                    <a:pt x="374" y="195"/>
                  </a:cubicBezTo>
                  <a:cubicBezTo>
                    <a:pt x="385" y="203"/>
                    <a:pt x="329" y="256"/>
                    <a:pt x="283" y="3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17"/>
            <p:cNvSpPr/>
            <p:nvPr/>
          </p:nvSpPr>
          <p:spPr>
            <a:xfrm>
              <a:off x="5828375" y="4364700"/>
              <a:ext cx="9025" cy="8875"/>
            </a:xfrm>
            <a:custGeom>
              <a:avLst/>
              <a:gdLst/>
              <a:ahLst/>
              <a:cxnLst/>
              <a:rect l="l" t="t" r="r" b="b"/>
              <a:pathLst>
                <a:path w="361" h="355" extrusionOk="0">
                  <a:moveTo>
                    <a:pt x="282" y="355"/>
                  </a:moveTo>
                  <a:cubicBezTo>
                    <a:pt x="169" y="243"/>
                    <a:pt x="91" y="168"/>
                    <a:pt x="0" y="79"/>
                  </a:cubicBezTo>
                  <a:cubicBezTo>
                    <a:pt x="234" y="0"/>
                    <a:pt x="244" y="168"/>
                    <a:pt x="350" y="208"/>
                  </a:cubicBezTo>
                  <a:cubicBezTo>
                    <a:pt x="360" y="213"/>
                    <a:pt x="317" y="281"/>
                    <a:pt x="282" y="3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17"/>
            <p:cNvSpPr/>
            <p:nvPr/>
          </p:nvSpPr>
          <p:spPr>
            <a:xfrm>
              <a:off x="5855725" y="4868350"/>
              <a:ext cx="9500" cy="7975"/>
            </a:xfrm>
            <a:custGeom>
              <a:avLst/>
              <a:gdLst/>
              <a:ahLst/>
              <a:cxnLst/>
              <a:rect l="l" t="t" r="r" b="b"/>
              <a:pathLst>
                <a:path w="380" h="319" extrusionOk="0">
                  <a:moveTo>
                    <a:pt x="96" y="0"/>
                  </a:moveTo>
                  <a:cubicBezTo>
                    <a:pt x="169" y="100"/>
                    <a:pt x="379" y="160"/>
                    <a:pt x="286" y="318"/>
                  </a:cubicBezTo>
                  <a:cubicBezTo>
                    <a:pt x="16" y="147"/>
                    <a:pt x="0" y="122"/>
                    <a:pt x="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17"/>
            <p:cNvSpPr/>
            <p:nvPr/>
          </p:nvSpPr>
          <p:spPr>
            <a:xfrm>
              <a:off x="5806350" y="4482225"/>
              <a:ext cx="13225" cy="6325"/>
            </a:xfrm>
            <a:custGeom>
              <a:avLst/>
              <a:gdLst/>
              <a:ahLst/>
              <a:cxnLst/>
              <a:rect l="l" t="t" r="r" b="b"/>
              <a:pathLst>
                <a:path w="529" h="253" extrusionOk="0">
                  <a:moveTo>
                    <a:pt x="0" y="113"/>
                  </a:moveTo>
                  <a:cubicBezTo>
                    <a:pt x="182" y="53"/>
                    <a:pt x="326" y="1"/>
                    <a:pt x="529" y="124"/>
                  </a:cubicBezTo>
                  <a:cubicBezTo>
                    <a:pt x="331" y="157"/>
                    <a:pt x="187" y="252"/>
                    <a:pt x="0" y="1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17"/>
            <p:cNvSpPr/>
            <p:nvPr/>
          </p:nvSpPr>
          <p:spPr>
            <a:xfrm>
              <a:off x="5834125" y="4240925"/>
              <a:ext cx="7850" cy="7475"/>
            </a:xfrm>
            <a:custGeom>
              <a:avLst/>
              <a:gdLst/>
              <a:ahLst/>
              <a:cxnLst/>
              <a:rect l="l" t="t" r="r" b="b"/>
              <a:pathLst>
                <a:path w="314" h="299" extrusionOk="0">
                  <a:moveTo>
                    <a:pt x="277" y="298"/>
                  </a:moveTo>
                  <a:cubicBezTo>
                    <a:pt x="1" y="251"/>
                    <a:pt x="193" y="89"/>
                    <a:pt x="77" y="5"/>
                  </a:cubicBezTo>
                  <a:cubicBezTo>
                    <a:pt x="314" y="1"/>
                    <a:pt x="314" y="1"/>
                    <a:pt x="277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17"/>
            <p:cNvSpPr/>
            <p:nvPr/>
          </p:nvSpPr>
          <p:spPr>
            <a:xfrm>
              <a:off x="5827175" y="4753550"/>
              <a:ext cx="8600" cy="8050"/>
            </a:xfrm>
            <a:custGeom>
              <a:avLst/>
              <a:gdLst/>
              <a:ahLst/>
              <a:cxnLst/>
              <a:rect l="l" t="t" r="r" b="b"/>
              <a:pathLst>
                <a:path w="344" h="322" extrusionOk="0">
                  <a:moveTo>
                    <a:pt x="202" y="1"/>
                  </a:moveTo>
                  <a:cubicBezTo>
                    <a:pt x="343" y="239"/>
                    <a:pt x="343" y="239"/>
                    <a:pt x="157" y="321"/>
                  </a:cubicBezTo>
                  <a:cubicBezTo>
                    <a:pt x="129" y="215"/>
                    <a:pt x="0" y="119"/>
                    <a:pt x="2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17"/>
            <p:cNvSpPr/>
            <p:nvPr/>
          </p:nvSpPr>
          <p:spPr>
            <a:xfrm>
              <a:off x="5829950" y="4167175"/>
              <a:ext cx="8275" cy="6950"/>
            </a:xfrm>
            <a:custGeom>
              <a:avLst/>
              <a:gdLst/>
              <a:ahLst/>
              <a:cxnLst/>
              <a:rect l="l" t="t" r="r" b="b"/>
              <a:pathLst>
                <a:path w="331" h="278" extrusionOk="0">
                  <a:moveTo>
                    <a:pt x="18" y="0"/>
                  </a:moveTo>
                  <a:cubicBezTo>
                    <a:pt x="328" y="160"/>
                    <a:pt x="331" y="165"/>
                    <a:pt x="214" y="277"/>
                  </a:cubicBezTo>
                  <a:cubicBezTo>
                    <a:pt x="1" y="113"/>
                    <a:pt x="1" y="113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17"/>
            <p:cNvSpPr/>
            <p:nvPr/>
          </p:nvSpPr>
          <p:spPr>
            <a:xfrm>
              <a:off x="5826925" y="4154100"/>
              <a:ext cx="10100" cy="8025"/>
            </a:xfrm>
            <a:custGeom>
              <a:avLst/>
              <a:gdLst/>
              <a:ahLst/>
              <a:cxnLst/>
              <a:rect l="l" t="t" r="r" b="b"/>
              <a:pathLst>
                <a:path w="404" h="321" extrusionOk="0">
                  <a:moveTo>
                    <a:pt x="208" y="320"/>
                  </a:moveTo>
                  <a:cubicBezTo>
                    <a:pt x="147" y="218"/>
                    <a:pt x="1" y="108"/>
                    <a:pt x="241" y="1"/>
                  </a:cubicBezTo>
                  <a:cubicBezTo>
                    <a:pt x="313" y="134"/>
                    <a:pt x="403" y="233"/>
                    <a:pt x="208" y="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17"/>
            <p:cNvSpPr/>
            <p:nvPr/>
          </p:nvSpPr>
          <p:spPr>
            <a:xfrm>
              <a:off x="5847300" y="4432675"/>
              <a:ext cx="9075" cy="7200"/>
            </a:xfrm>
            <a:custGeom>
              <a:avLst/>
              <a:gdLst/>
              <a:ahLst/>
              <a:cxnLst/>
              <a:rect l="l" t="t" r="r" b="b"/>
              <a:pathLst>
                <a:path w="363" h="288" extrusionOk="0">
                  <a:moveTo>
                    <a:pt x="19" y="288"/>
                  </a:moveTo>
                  <a:cubicBezTo>
                    <a:pt x="1" y="98"/>
                    <a:pt x="114" y="40"/>
                    <a:pt x="302" y="0"/>
                  </a:cubicBezTo>
                  <a:cubicBezTo>
                    <a:pt x="363" y="158"/>
                    <a:pt x="214" y="203"/>
                    <a:pt x="19" y="2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17"/>
            <p:cNvSpPr/>
            <p:nvPr/>
          </p:nvSpPr>
          <p:spPr>
            <a:xfrm>
              <a:off x="5829250" y="4555725"/>
              <a:ext cx="7200" cy="7675"/>
            </a:xfrm>
            <a:custGeom>
              <a:avLst/>
              <a:gdLst/>
              <a:ahLst/>
              <a:cxnLst/>
              <a:rect l="l" t="t" r="r" b="b"/>
              <a:pathLst>
                <a:path w="288" h="307" extrusionOk="0">
                  <a:moveTo>
                    <a:pt x="91" y="307"/>
                  </a:moveTo>
                  <a:cubicBezTo>
                    <a:pt x="0" y="95"/>
                    <a:pt x="0" y="95"/>
                    <a:pt x="113" y="1"/>
                  </a:cubicBezTo>
                  <a:cubicBezTo>
                    <a:pt x="288" y="183"/>
                    <a:pt x="288" y="192"/>
                    <a:pt x="91" y="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17"/>
            <p:cNvSpPr/>
            <p:nvPr/>
          </p:nvSpPr>
          <p:spPr>
            <a:xfrm>
              <a:off x="5857025" y="4436100"/>
              <a:ext cx="8675" cy="8475"/>
            </a:xfrm>
            <a:custGeom>
              <a:avLst/>
              <a:gdLst/>
              <a:ahLst/>
              <a:cxnLst/>
              <a:rect l="l" t="t" r="r" b="b"/>
              <a:pathLst>
                <a:path w="347" h="339" extrusionOk="0">
                  <a:moveTo>
                    <a:pt x="347" y="13"/>
                  </a:moveTo>
                  <a:cubicBezTo>
                    <a:pt x="290" y="135"/>
                    <a:pt x="250" y="224"/>
                    <a:pt x="197" y="339"/>
                  </a:cubicBezTo>
                  <a:cubicBezTo>
                    <a:pt x="138" y="308"/>
                    <a:pt x="96" y="287"/>
                    <a:pt x="53" y="265"/>
                  </a:cubicBezTo>
                  <a:cubicBezTo>
                    <a:pt x="217" y="224"/>
                    <a:pt x="0" y="0"/>
                    <a:pt x="347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17"/>
            <p:cNvSpPr/>
            <p:nvPr/>
          </p:nvSpPr>
          <p:spPr>
            <a:xfrm>
              <a:off x="5854675" y="4466675"/>
              <a:ext cx="9475" cy="8525"/>
            </a:xfrm>
            <a:custGeom>
              <a:avLst/>
              <a:gdLst/>
              <a:ahLst/>
              <a:cxnLst/>
              <a:rect l="l" t="t" r="r" b="b"/>
              <a:pathLst>
                <a:path w="379" h="341" extrusionOk="0">
                  <a:moveTo>
                    <a:pt x="263" y="341"/>
                  </a:moveTo>
                  <a:cubicBezTo>
                    <a:pt x="213" y="236"/>
                    <a:pt x="0" y="174"/>
                    <a:pt x="55" y="1"/>
                  </a:cubicBezTo>
                  <a:cubicBezTo>
                    <a:pt x="359" y="192"/>
                    <a:pt x="379" y="226"/>
                    <a:pt x="263" y="3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17"/>
            <p:cNvSpPr/>
            <p:nvPr/>
          </p:nvSpPr>
          <p:spPr>
            <a:xfrm>
              <a:off x="5806400" y="4272475"/>
              <a:ext cx="11775" cy="7475"/>
            </a:xfrm>
            <a:custGeom>
              <a:avLst/>
              <a:gdLst/>
              <a:ahLst/>
              <a:cxnLst/>
              <a:rect l="l" t="t" r="r" b="b"/>
              <a:pathLst>
                <a:path w="471" h="299" extrusionOk="0">
                  <a:moveTo>
                    <a:pt x="471" y="107"/>
                  </a:moveTo>
                  <a:cubicBezTo>
                    <a:pt x="319" y="108"/>
                    <a:pt x="249" y="298"/>
                    <a:pt x="0" y="173"/>
                  </a:cubicBezTo>
                  <a:cubicBezTo>
                    <a:pt x="164" y="90"/>
                    <a:pt x="281" y="1"/>
                    <a:pt x="447" y="4"/>
                  </a:cubicBezTo>
                  <a:cubicBezTo>
                    <a:pt x="455" y="38"/>
                    <a:pt x="463" y="73"/>
                    <a:pt x="471" y="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17"/>
            <p:cNvSpPr/>
            <p:nvPr/>
          </p:nvSpPr>
          <p:spPr>
            <a:xfrm>
              <a:off x="5874900" y="4785350"/>
              <a:ext cx="8900" cy="8400"/>
            </a:xfrm>
            <a:custGeom>
              <a:avLst/>
              <a:gdLst/>
              <a:ahLst/>
              <a:cxnLst/>
              <a:rect l="l" t="t" r="r" b="b"/>
              <a:pathLst>
                <a:path w="356" h="336" extrusionOk="0">
                  <a:moveTo>
                    <a:pt x="1" y="0"/>
                  </a:moveTo>
                  <a:cubicBezTo>
                    <a:pt x="290" y="21"/>
                    <a:pt x="254" y="173"/>
                    <a:pt x="351" y="248"/>
                  </a:cubicBezTo>
                  <a:cubicBezTo>
                    <a:pt x="355" y="250"/>
                    <a:pt x="294" y="293"/>
                    <a:pt x="238" y="335"/>
                  </a:cubicBezTo>
                  <a:cubicBezTo>
                    <a:pt x="159" y="224"/>
                    <a:pt x="94" y="13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17"/>
            <p:cNvSpPr/>
            <p:nvPr/>
          </p:nvSpPr>
          <p:spPr>
            <a:xfrm>
              <a:off x="5829125" y="4567300"/>
              <a:ext cx="11150" cy="8100"/>
            </a:xfrm>
            <a:custGeom>
              <a:avLst/>
              <a:gdLst/>
              <a:ahLst/>
              <a:cxnLst/>
              <a:rect l="l" t="t" r="r" b="b"/>
              <a:pathLst>
                <a:path w="446" h="324" extrusionOk="0">
                  <a:moveTo>
                    <a:pt x="113" y="1"/>
                  </a:moveTo>
                  <a:cubicBezTo>
                    <a:pt x="135" y="121"/>
                    <a:pt x="446" y="151"/>
                    <a:pt x="260" y="323"/>
                  </a:cubicBezTo>
                  <a:cubicBezTo>
                    <a:pt x="1" y="114"/>
                    <a:pt x="1" y="114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17"/>
            <p:cNvSpPr/>
            <p:nvPr/>
          </p:nvSpPr>
          <p:spPr>
            <a:xfrm>
              <a:off x="5807575" y="4102000"/>
              <a:ext cx="12375" cy="5625"/>
            </a:xfrm>
            <a:custGeom>
              <a:avLst/>
              <a:gdLst/>
              <a:ahLst/>
              <a:cxnLst/>
              <a:rect l="l" t="t" r="r" b="b"/>
              <a:pathLst>
                <a:path w="495" h="225" extrusionOk="0">
                  <a:moveTo>
                    <a:pt x="0" y="78"/>
                  </a:moveTo>
                  <a:cubicBezTo>
                    <a:pt x="230" y="0"/>
                    <a:pt x="348" y="89"/>
                    <a:pt x="495" y="130"/>
                  </a:cubicBezTo>
                  <a:cubicBezTo>
                    <a:pt x="354" y="224"/>
                    <a:pt x="354" y="224"/>
                    <a:pt x="0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17"/>
            <p:cNvSpPr/>
            <p:nvPr/>
          </p:nvSpPr>
          <p:spPr>
            <a:xfrm>
              <a:off x="5846625" y="4177675"/>
              <a:ext cx="10575" cy="4525"/>
            </a:xfrm>
            <a:custGeom>
              <a:avLst/>
              <a:gdLst/>
              <a:ahLst/>
              <a:cxnLst/>
              <a:rect l="l" t="t" r="r" b="b"/>
              <a:pathLst>
                <a:path w="423" h="181" extrusionOk="0">
                  <a:moveTo>
                    <a:pt x="423" y="76"/>
                  </a:moveTo>
                  <a:cubicBezTo>
                    <a:pt x="316" y="181"/>
                    <a:pt x="316" y="181"/>
                    <a:pt x="0" y="121"/>
                  </a:cubicBezTo>
                  <a:cubicBezTo>
                    <a:pt x="75" y="0"/>
                    <a:pt x="75" y="0"/>
                    <a:pt x="423" y="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17"/>
            <p:cNvSpPr/>
            <p:nvPr/>
          </p:nvSpPr>
          <p:spPr>
            <a:xfrm>
              <a:off x="5868800" y="4269075"/>
              <a:ext cx="7275" cy="7050"/>
            </a:xfrm>
            <a:custGeom>
              <a:avLst/>
              <a:gdLst/>
              <a:ahLst/>
              <a:cxnLst/>
              <a:rect l="l" t="t" r="r" b="b"/>
              <a:pathLst>
                <a:path w="291" h="282" extrusionOk="0">
                  <a:moveTo>
                    <a:pt x="27" y="1"/>
                  </a:moveTo>
                  <a:cubicBezTo>
                    <a:pt x="290" y="67"/>
                    <a:pt x="272" y="157"/>
                    <a:pt x="196" y="281"/>
                  </a:cubicBezTo>
                  <a:cubicBezTo>
                    <a:pt x="1" y="228"/>
                    <a:pt x="15" y="13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17"/>
            <p:cNvSpPr/>
            <p:nvPr/>
          </p:nvSpPr>
          <p:spPr>
            <a:xfrm>
              <a:off x="5872200" y="4276650"/>
              <a:ext cx="10875" cy="6325"/>
            </a:xfrm>
            <a:custGeom>
              <a:avLst/>
              <a:gdLst/>
              <a:ahLst/>
              <a:cxnLst/>
              <a:rect l="l" t="t" r="r" b="b"/>
              <a:pathLst>
                <a:path w="435" h="253" extrusionOk="0">
                  <a:moveTo>
                    <a:pt x="435" y="47"/>
                  </a:moveTo>
                  <a:cubicBezTo>
                    <a:pt x="315" y="114"/>
                    <a:pt x="195" y="182"/>
                    <a:pt x="66" y="252"/>
                  </a:cubicBezTo>
                  <a:cubicBezTo>
                    <a:pt x="1" y="119"/>
                    <a:pt x="1" y="119"/>
                    <a:pt x="370" y="0"/>
                  </a:cubicBezTo>
                  <a:cubicBezTo>
                    <a:pt x="391" y="15"/>
                    <a:pt x="413" y="31"/>
                    <a:pt x="43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17"/>
            <p:cNvSpPr/>
            <p:nvPr/>
          </p:nvSpPr>
          <p:spPr>
            <a:xfrm>
              <a:off x="5843750" y="4331950"/>
              <a:ext cx="12075" cy="7200"/>
            </a:xfrm>
            <a:custGeom>
              <a:avLst/>
              <a:gdLst/>
              <a:ahLst/>
              <a:cxnLst/>
              <a:rect l="l" t="t" r="r" b="b"/>
              <a:pathLst>
                <a:path w="483" h="288" extrusionOk="0">
                  <a:moveTo>
                    <a:pt x="483" y="118"/>
                  </a:moveTo>
                  <a:cubicBezTo>
                    <a:pt x="339" y="175"/>
                    <a:pt x="195" y="231"/>
                    <a:pt x="50" y="288"/>
                  </a:cubicBezTo>
                  <a:cubicBezTo>
                    <a:pt x="34" y="274"/>
                    <a:pt x="17" y="261"/>
                    <a:pt x="1" y="248"/>
                  </a:cubicBezTo>
                  <a:cubicBezTo>
                    <a:pt x="103" y="170"/>
                    <a:pt x="206" y="93"/>
                    <a:pt x="329" y="0"/>
                  </a:cubicBezTo>
                  <a:cubicBezTo>
                    <a:pt x="386" y="49"/>
                    <a:pt x="430" y="87"/>
                    <a:pt x="474" y="1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17"/>
            <p:cNvSpPr/>
            <p:nvPr/>
          </p:nvSpPr>
          <p:spPr>
            <a:xfrm>
              <a:off x="5881375" y="4339350"/>
              <a:ext cx="6650" cy="9575"/>
            </a:xfrm>
            <a:custGeom>
              <a:avLst/>
              <a:gdLst/>
              <a:ahLst/>
              <a:cxnLst/>
              <a:rect l="l" t="t" r="r" b="b"/>
              <a:pathLst>
                <a:path w="266" h="383" extrusionOk="0">
                  <a:moveTo>
                    <a:pt x="143" y="1"/>
                  </a:moveTo>
                  <a:cubicBezTo>
                    <a:pt x="265" y="170"/>
                    <a:pt x="260" y="269"/>
                    <a:pt x="105" y="383"/>
                  </a:cubicBezTo>
                  <a:cubicBezTo>
                    <a:pt x="1" y="259"/>
                    <a:pt x="25" y="162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17"/>
            <p:cNvSpPr/>
            <p:nvPr/>
          </p:nvSpPr>
          <p:spPr>
            <a:xfrm>
              <a:off x="5859625" y="4363950"/>
              <a:ext cx="7775" cy="8075"/>
            </a:xfrm>
            <a:custGeom>
              <a:avLst/>
              <a:gdLst/>
              <a:ahLst/>
              <a:cxnLst/>
              <a:rect l="l" t="t" r="r" b="b"/>
              <a:pathLst>
                <a:path w="311" h="323" extrusionOk="0">
                  <a:moveTo>
                    <a:pt x="310" y="308"/>
                  </a:moveTo>
                  <a:cubicBezTo>
                    <a:pt x="56" y="323"/>
                    <a:pt x="0" y="253"/>
                    <a:pt x="61" y="0"/>
                  </a:cubicBezTo>
                  <a:cubicBezTo>
                    <a:pt x="150" y="111"/>
                    <a:pt x="218" y="195"/>
                    <a:pt x="310" y="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17"/>
            <p:cNvSpPr/>
            <p:nvPr/>
          </p:nvSpPr>
          <p:spPr>
            <a:xfrm>
              <a:off x="5809475" y="4373950"/>
              <a:ext cx="5600" cy="7525"/>
            </a:xfrm>
            <a:custGeom>
              <a:avLst/>
              <a:gdLst/>
              <a:ahLst/>
              <a:cxnLst/>
              <a:rect l="l" t="t" r="r" b="b"/>
              <a:pathLst>
                <a:path w="224" h="301" extrusionOk="0">
                  <a:moveTo>
                    <a:pt x="223" y="1"/>
                  </a:moveTo>
                  <a:cubicBezTo>
                    <a:pt x="138" y="253"/>
                    <a:pt x="138" y="253"/>
                    <a:pt x="37" y="301"/>
                  </a:cubicBezTo>
                  <a:cubicBezTo>
                    <a:pt x="1" y="90"/>
                    <a:pt x="46" y="18"/>
                    <a:pt x="2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17"/>
            <p:cNvSpPr/>
            <p:nvPr/>
          </p:nvSpPr>
          <p:spPr>
            <a:xfrm>
              <a:off x="5819775" y="4372975"/>
              <a:ext cx="11075" cy="7875"/>
            </a:xfrm>
            <a:custGeom>
              <a:avLst/>
              <a:gdLst/>
              <a:ahLst/>
              <a:cxnLst/>
              <a:rect l="l" t="t" r="r" b="b"/>
              <a:pathLst>
                <a:path w="443" h="315" extrusionOk="0">
                  <a:moveTo>
                    <a:pt x="443" y="43"/>
                  </a:moveTo>
                  <a:cubicBezTo>
                    <a:pt x="295" y="150"/>
                    <a:pt x="193" y="222"/>
                    <a:pt x="66" y="314"/>
                  </a:cubicBezTo>
                  <a:cubicBezTo>
                    <a:pt x="0" y="149"/>
                    <a:pt x="196" y="97"/>
                    <a:pt x="257" y="4"/>
                  </a:cubicBezTo>
                  <a:cubicBezTo>
                    <a:pt x="260" y="0"/>
                    <a:pt x="341" y="21"/>
                    <a:pt x="443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17"/>
            <p:cNvSpPr/>
            <p:nvPr/>
          </p:nvSpPr>
          <p:spPr>
            <a:xfrm>
              <a:off x="5829075" y="4428850"/>
              <a:ext cx="10275" cy="7900"/>
            </a:xfrm>
            <a:custGeom>
              <a:avLst/>
              <a:gdLst/>
              <a:ahLst/>
              <a:cxnLst/>
              <a:rect l="l" t="t" r="r" b="b"/>
              <a:pathLst>
                <a:path w="411" h="316" extrusionOk="0">
                  <a:moveTo>
                    <a:pt x="170" y="0"/>
                  </a:moveTo>
                  <a:cubicBezTo>
                    <a:pt x="411" y="83"/>
                    <a:pt x="267" y="186"/>
                    <a:pt x="242" y="316"/>
                  </a:cubicBezTo>
                  <a:cubicBezTo>
                    <a:pt x="1" y="212"/>
                    <a:pt x="154" y="99"/>
                    <a:pt x="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17"/>
            <p:cNvSpPr/>
            <p:nvPr/>
          </p:nvSpPr>
          <p:spPr>
            <a:xfrm>
              <a:off x="5820450" y="4139825"/>
              <a:ext cx="12425" cy="5000"/>
            </a:xfrm>
            <a:custGeom>
              <a:avLst/>
              <a:gdLst/>
              <a:ahLst/>
              <a:cxnLst/>
              <a:rect l="l" t="t" r="r" b="b"/>
              <a:pathLst>
                <a:path w="497" h="200" extrusionOk="0">
                  <a:moveTo>
                    <a:pt x="497" y="54"/>
                  </a:moveTo>
                  <a:cubicBezTo>
                    <a:pt x="220" y="188"/>
                    <a:pt x="129" y="200"/>
                    <a:pt x="1" y="100"/>
                  </a:cubicBezTo>
                  <a:cubicBezTo>
                    <a:pt x="168" y="65"/>
                    <a:pt x="322" y="33"/>
                    <a:pt x="476" y="1"/>
                  </a:cubicBezTo>
                  <a:cubicBezTo>
                    <a:pt x="483" y="18"/>
                    <a:pt x="490" y="36"/>
                    <a:pt x="497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17"/>
            <p:cNvSpPr/>
            <p:nvPr/>
          </p:nvSpPr>
          <p:spPr>
            <a:xfrm>
              <a:off x="5869150" y="4472025"/>
              <a:ext cx="6075" cy="6025"/>
            </a:xfrm>
            <a:custGeom>
              <a:avLst/>
              <a:gdLst/>
              <a:ahLst/>
              <a:cxnLst/>
              <a:rect l="l" t="t" r="r" b="b"/>
              <a:pathLst>
                <a:path w="243" h="241" extrusionOk="0">
                  <a:moveTo>
                    <a:pt x="56" y="0"/>
                  </a:moveTo>
                  <a:cubicBezTo>
                    <a:pt x="242" y="74"/>
                    <a:pt x="242" y="74"/>
                    <a:pt x="185" y="240"/>
                  </a:cubicBezTo>
                  <a:cubicBezTo>
                    <a:pt x="0" y="170"/>
                    <a:pt x="0" y="17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17"/>
            <p:cNvSpPr/>
            <p:nvPr/>
          </p:nvSpPr>
          <p:spPr>
            <a:xfrm>
              <a:off x="5800075" y="4710750"/>
              <a:ext cx="8575" cy="6425"/>
            </a:xfrm>
            <a:custGeom>
              <a:avLst/>
              <a:gdLst/>
              <a:ahLst/>
              <a:cxnLst/>
              <a:rect l="l" t="t" r="r" b="b"/>
              <a:pathLst>
                <a:path w="343" h="257" extrusionOk="0">
                  <a:moveTo>
                    <a:pt x="232" y="256"/>
                  </a:moveTo>
                  <a:cubicBezTo>
                    <a:pt x="232" y="256"/>
                    <a:pt x="234" y="251"/>
                    <a:pt x="234" y="251"/>
                  </a:cubicBezTo>
                  <a:cubicBezTo>
                    <a:pt x="7" y="183"/>
                    <a:pt x="1" y="150"/>
                    <a:pt x="196" y="0"/>
                  </a:cubicBezTo>
                  <a:cubicBezTo>
                    <a:pt x="343" y="78"/>
                    <a:pt x="250" y="170"/>
                    <a:pt x="232" y="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17"/>
            <p:cNvSpPr/>
            <p:nvPr/>
          </p:nvSpPr>
          <p:spPr>
            <a:xfrm>
              <a:off x="5846300" y="4578725"/>
              <a:ext cx="12050" cy="5850"/>
            </a:xfrm>
            <a:custGeom>
              <a:avLst/>
              <a:gdLst/>
              <a:ahLst/>
              <a:cxnLst/>
              <a:rect l="l" t="t" r="r" b="b"/>
              <a:pathLst>
                <a:path w="482" h="234" extrusionOk="0">
                  <a:moveTo>
                    <a:pt x="481" y="66"/>
                  </a:moveTo>
                  <a:cubicBezTo>
                    <a:pt x="318" y="234"/>
                    <a:pt x="158" y="135"/>
                    <a:pt x="1" y="125"/>
                  </a:cubicBezTo>
                  <a:cubicBezTo>
                    <a:pt x="88" y="0"/>
                    <a:pt x="88" y="0"/>
                    <a:pt x="481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17"/>
            <p:cNvSpPr/>
            <p:nvPr/>
          </p:nvSpPr>
          <p:spPr>
            <a:xfrm>
              <a:off x="5801975" y="4624175"/>
              <a:ext cx="9725" cy="6625"/>
            </a:xfrm>
            <a:custGeom>
              <a:avLst/>
              <a:gdLst/>
              <a:ahLst/>
              <a:cxnLst/>
              <a:rect l="l" t="t" r="r" b="b"/>
              <a:pathLst>
                <a:path w="389" h="265" extrusionOk="0">
                  <a:moveTo>
                    <a:pt x="333" y="0"/>
                  </a:moveTo>
                  <a:cubicBezTo>
                    <a:pt x="389" y="158"/>
                    <a:pt x="139" y="152"/>
                    <a:pt x="91" y="265"/>
                  </a:cubicBezTo>
                  <a:cubicBezTo>
                    <a:pt x="0" y="109"/>
                    <a:pt x="0" y="109"/>
                    <a:pt x="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17"/>
            <p:cNvSpPr/>
            <p:nvPr/>
          </p:nvSpPr>
          <p:spPr>
            <a:xfrm>
              <a:off x="5829425" y="4630325"/>
              <a:ext cx="9850" cy="9050"/>
            </a:xfrm>
            <a:custGeom>
              <a:avLst/>
              <a:gdLst/>
              <a:ahLst/>
              <a:cxnLst/>
              <a:rect l="l" t="t" r="r" b="b"/>
              <a:pathLst>
                <a:path w="394" h="362" extrusionOk="0">
                  <a:moveTo>
                    <a:pt x="149" y="1"/>
                  </a:moveTo>
                  <a:cubicBezTo>
                    <a:pt x="393" y="116"/>
                    <a:pt x="255" y="219"/>
                    <a:pt x="221" y="361"/>
                  </a:cubicBezTo>
                  <a:cubicBezTo>
                    <a:pt x="1" y="231"/>
                    <a:pt x="117" y="130"/>
                    <a:pt x="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17"/>
            <p:cNvSpPr/>
            <p:nvPr/>
          </p:nvSpPr>
          <p:spPr>
            <a:xfrm>
              <a:off x="5869600" y="4670650"/>
              <a:ext cx="5650" cy="5900"/>
            </a:xfrm>
            <a:custGeom>
              <a:avLst/>
              <a:gdLst/>
              <a:ahLst/>
              <a:cxnLst/>
              <a:rect l="l" t="t" r="r" b="b"/>
              <a:pathLst>
                <a:path w="226" h="236" extrusionOk="0">
                  <a:moveTo>
                    <a:pt x="29" y="1"/>
                  </a:moveTo>
                  <a:cubicBezTo>
                    <a:pt x="226" y="60"/>
                    <a:pt x="226" y="60"/>
                    <a:pt x="160" y="235"/>
                  </a:cubicBezTo>
                  <a:cubicBezTo>
                    <a:pt x="1" y="156"/>
                    <a:pt x="1" y="156"/>
                    <a:pt x="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17"/>
            <p:cNvSpPr/>
            <p:nvPr/>
          </p:nvSpPr>
          <p:spPr>
            <a:xfrm>
              <a:off x="5872200" y="4676825"/>
              <a:ext cx="10675" cy="6600"/>
            </a:xfrm>
            <a:custGeom>
              <a:avLst/>
              <a:gdLst/>
              <a:ahLst/>
              <a:cxnLst/>
              <a:rect l="l" t="t" r="r" b="b"/>
              <a:pathLst>
                <a:path w="427" h="264" extrusionOk="0">
                  <a:moveTo>
                    <a:pt x="57" y="263"/>
                  </a:moveTo>
                  <a:cubicBezTo>
                    <a:pt x="1" y="67"/>
                    <a:pt x="240" y="87"/>
                    <a:pt x="411" y="0"/>
                  </a:cubicBezTo>
                  <a:cubicBezTo>
                    <a:pt x="426" y="209"/>
                    <a:pt x="112" y="150"/>
                    <a:pt x="57" y="2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17"/>
            <p:cNvSpPr/>
            <p:nvPr/>
          </p:nvSpPr>
          <p:spPr>
            <a:xfrm>
              <a:off x="5830375" y="4230100"/>
              <a:ext cx="6275" cy="7875"/>
            </a:xfrm>
            <a:custGeom>
              <a:avLst/>
              <a:gdLst/>
              <a:ahLst/>
              <a:cxnLst/>
              <a:rect l="l" t="t" r="r" b="b"/>
              <a:pathLst>
                <a:path w="251" h="315" extrusionOk="0">
                  <a:moveTo>
                    <a:pt x="250" y="13"/>
                  </a:moveTo>
                  <a:cubicBezTo>
                    <a:pt x="241" y="106"/>
                    <a:pt x="230" y="198"/>
                    <a:pt x="218" y="315"/>
                  </a:cubicBezTo>
                  <a:cubicBezTo>
                    <a:pt x="2" y="195"/>
                    <a:pt x="1" y="182"/>
                    <a:pt x="161" y="1"/>
                  </a:cubicBezTo>
                  <a:cubicBezTo>
                    <a:pt x="191" y="4"/>
                    <a:pt x="221" y="8"/>
                    <a:pt x="25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17"/>
            <p:cNvSpPr/>
            <p:nvPr/>
          </p:nvSpPr>
          <p:spPr>
            <a:xfrm>
              <a:off x="5843750" y="4732800"/>
              <a:ext cx="12075" cy="7250"/>
            </a:xfrm>
            <a:custGeom>
              <a:avLst/>
              <a:gdLst/>
              <a:ahLst/>
              <a:cxnLst/>
              <a:rect l="l" t="t" r="r" b="b"/>
              <a:pathLst>
                <a:path w="483" h="290" extrusionOk="0">
                  <a:moveTo>
                    <a:pt x="483" y="120"/>
                  </a:moveTo>
                  <a:cubicBezTo>
                    <a:pt x="338" y="176"/>
                    <a:pt x="194" y="233"/>
                    <a:pt x="50" y="289"/>
                  </a:cubicBezTo>
                  <a:cubicBezTo>
                    <a:pt x="33" y="276"/>
                    <a:pt x="17" y="263"/>
                    <a:pt x="1" y="249"/>
                  </a:cubicBezTo>
                  <a:cubicBezTo>
                    <a:pt x="103" y="171"/>
                    <a:pt x="206" y="94"/>
                    <a:pt x="329" y="1"/>
                  </a:cubicBezTo>
                  <a:cubicBezTo>
                    <a:pt x="386" y="50"/>
                    <a:pt x="430" y="89"/>
                    <a:pt x="474" y="1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17"/>
            <p:cNvSpPr/>
            <p:nvPr/>
          </p:nvSpPr>
          <p:spPr>
            <a:xfrm>
              <a:off x="5880475" y="4740650"/>
              <a:ext cx="9225" cy="9300"/>
            </a:xfrm>
            <a:custGeom>
              <a:avLst/>
              <a:gdLst/>
              <a:ahLst/>
              <a:cxnLst/>
              <a:rect l="l" t="t" r="r" b="b"/>
              <a:pathLst>
                <a:path w="369" h="372" extrusionOk="0">
                  <a:moveTo>
                    <a:pt x="135" y="1"/>
                  </a:moveTo>
                  <a:cubicBezTo>
                    <a:pt x="369" y="145"/>
                    <a:pt x="243" y="242"/>
                    <a:pt x="185" y="371"/>
                  </a:cubicBezTo>
                  <a:cubicBezTo>
                    <a:pt x="1" y="251"/>
                    <a:pt x="89" y="150"/>
                    <a:pt x="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17"/>
            <p:cNvSpPr/>
            <p:nvPr/>
          </p:nvSpPr>
          <p:spPr>
            <a:xfrm>
              <a:off x="5859650" y="4765450"/>
              <a:ext cx="7450" cy="7850"/>
            </a:xfrm>
            <a:custGeom>
              <a:avLst/>
              <a:gdLst/>
              <a:ahLst/>
              <a:cxnLst/>
              <a:rect l="l" t="t" r="r" b="b"/>
              <a:pathLst>
                <a:path w="298" h="314" extrusionOk="0">
                  <a:moveTo>
                    <a:pt x="97" y="0"/>
                  </a:moveTo>
                  <a:cubicBezTo>
                    <a:pt x="163" y="92"/>
                    <a:pt x="222" y="176"/>
                    <a:pt x="298" y="282"/>
                  </a:cubicBezTo>
                  <a:cubicBezTo>
                    <a:pt x="228" y="294"/>
                    <a:pt x="132" y="313"/>
                    <a:pt x="129" y="309"/>
                  </a:cubicBezTo>
                  <a:cubicBezTo>
                    <a:pt x="79" y="223"/>
                    <a:pt x="39" y="134"/>
                    <a:pt x="4" y="44"/>
                  </a:cubicBezTo>
                  <a:cubicBezTo>
                    <a:pt x="1" y="37"/>
                    <a:pt x="58" y="19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17"/>
            <p:cNvSpPr/>
            <p:nvPr/>
          </p:nvSpPr>
          <p:spPr>
            <a:xfrm>
              <a:off x="5809400" y="4774425"/>
              <a:ext cx="5900" cy="9200"/>
            </a:xfrm>
            <a:custGeom>
              <a:avLst/>
              <a:gdLst/>
              <a:ahLst/>
              <a:cxnLst/>
              <a:rect l="l" t="t" r="r" b="b"/>
              <a:pathLst>
                <a:path w="236" h="368" extrusionOk="0">
                  <a:moveTo>
                    <a:pt x="0" y="367"/>
                  </a:moveTo>
                  <a:cubicBezTo>
                    <a:pt x="4" y="187"/>
                    <a:pt x="58" y="84"/>
                    <a:pt x="183" y="1"/>
                  </a:cubicBezTo>
                  <a:cubicBezTo>
                    <a:pt x="161" y="114"/>
                    <a:pt x="236" y="255"/>
                    <a:pt x="0" y="3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17"/>
            <p:cNvSpPr/>
            <p:nvPr/>
          </p:nvSpPr>
          <p:spPr>
            <a:xfrm>
              <a:off x="5819350" y="4773950"/>
              <a:ext cx="11250" cy="7775"/>
            </a:xfrm>
            <a:custGeom>
              <a:avLst/>
              <a:gdLst/>
              <a:ahLst/>
              <a:cxnLst/>
              <a:rect l="l" t="t" r="r" b="b"/>
              <a:pathLst>
                <a:path w="450" h="311" extrusionOk="0">
                  <a:moveTo>
                    <a:pt x="95" y="311"/>
                  </a:moveTo>
                  <a:cubicBezTo>
                    <a:pt x="0" y="143"/>
                    <a:pt x="231" y="100"/>
                    <a:pt x="261" y="1"/>
                  </a:cubicBezTo>
                  <a:cubicBezTo>
                    <a:pt x="306" y="7"/>
                    <a:pt x="351" y="15"/>
                    <a:pt x="449" y="31"/>
                  </a:cubicBezTo>
                  <a:cubicBezTo>
                    <a:pt x="320" y="133"/>
                    <a:pt x="220" y="213"/>
                    <a:pt x="95" y="3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17"/>
            <p:cNvSpPr/>
            <p:nvPr/>
          </p:nvSpPr>
          <p:spPr>
            <a:xfrm>
              <a:off x="5828425" y="4829650"/>
              <a:ext cx="10875" cy="7800"/>
            </a:xfrm>
            <a:custGeom>
              <a:avLst/>
              <a:gdLst/>
              <a:ahLst/>
              <a:cxnLst/>
              <a:rect l="l" t="t" r="r" b="b"/>
              <a:pathLst>
                <a:path w="435" h="312" extrusionOk="0">
                  <a:moveTo>
                    <a:pt x="195" y="0"/>
                  </a:moveTo>
                  <a:cubicBezTo>
                    <a:pt x="434" y="89"/>
                    <a:pt x="292" y="191"/>
                    <a:pt x="272" y="312"/>
                  </a:cubicBezTo>
                  <a:cubicBezTo>
                    <a:pt x="0" y="214"/>
                    <a:pt x="208" y="97"/>
                    <a:pt x="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17"/>
            <p:cNvSpPr/>
            <p:nvPr/>
          </p:nvSpPr>
          <p:spPr>
            <a:xfrm>
              <a:off x="5846450" y="4832750"/>
              <a:ext cx="9775" cy="7925"/>
            </a:xfrm>
            <a:custGeom>
              <a:avLst/>
              <a:gdLst/>
              <a:ahLst/>
              <a:cxnLst/>
              <a:rect l="l" t="t" r="r" b="b"/>
              <a:pathLst>
                <a:path w="391" h="317" extrusionOk="0">
                  <a:moveTo>
                    <a:pt x="339" y="1"/>
                  </a:moveTo>
                  <a:cubicBezTo>
                    <a:pt x="391" y="201"/>
                    <a:pt x="222" y="231"/>
                    <a:pt x="90" y="317"/>
                  </a:cubicBezTo>
                  <a:cubicBezTo>
                    <a:pt x="0" y="122"/>
                    <a:pt x="171" y="92"/>
                    <a:pt x="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17"/>
            <p:cNvSpPr/>
            <p:nvPr/>
          </p:nvSpPr>
          <p:spPr>
            <a:xfrm>
              <a:off x="5868275" y="4872375"/>
              <a:ext cx="7900" cy="7025"/>
            </a:xfrm>
            <a:custGeom>
              <a:avLst/>
              <a:gdLst/>
              <a:ahLst/>
              <a:cxnLst/>
              <a:rect l="l" t="t" r="r" b="b"/>
              <a:pathLst>
                <a:path w="316" h="281" extrusionOk="0">
                  <a:moveTo>
                    <a:pt x="94" y="0"/>
                  </a:moveTo>
                  <a:cubicBezTo>
                    <a:pt x="293" y="67"/>
                    <a:pt x="316" y="151"/>
                    <a:pt x="219" y="281"/>
                  </a:cubicBezTo>
                  <a:cubicBezTo>
                    <a:pt x="13" y="218"/>
                    <a:pt x="1" y="131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17"/>
            <p:cNvSpPr/>
            <p:nvPr/>
          </p:nvSpPr>
          <p:spPr>
            <a:xfrm>
              <a:off x="5808125" y="4791175"/>
              <a:ext cx="5550" cy="7475"/>
            </a:xfrm>
            <a:custGeom>
              <a:avLst/>
              <a:gdLst/>
              <a:ahLst/>
              <a:cxnLst/>
              <a:rect l="l" t="t" r="r" b="b"/>
              <a:pathLst>
                <a:path w="222" h="299" extrusionOk="0">
                  <a:moveTo>
                    <a:pt x="168" y="299"/>
                  </a:moveTo>
                  <a:cubicBezTo>
                    <a:pt x="0" y="144"/>
                    <a:pt x="36" y="28"/>
                    <a:pt x="221" y="0"/>
                  </a:cubicBezTo>
                  <a:cubicBezTo>
                    <a:pt x="203" y="102"/>
                    <a:pt x="186" y="200"/>
                    <a:pt x="168" y="2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17"/>
            <p:cNvSpPr/>
            <p:nvPr/>
          </p:nvSpPr>
          <p:spPr>
            <a:xfrm>
              <a:off x="5822400" y="4175350"/>
              <a:ext cx="7950" cy="6500"/>
            </a:xfrm>
            <a:custGeom>
              <a:avLst/>
              <a:gdLst/>
              <a:ahLst/>
              <a:cxnLst/>
              <a:rect l="l" t="t" r="r" b="b"/>
              <a:pathLst>
                <a:path w="318" h="260" extrusionOk="0">
                  <a:moveTo>
                    <a:pt x="0" y="259"/>
                  </a:moveTo>
                  <a:cubicBezTo>
                    <a:pt x="54" y="15"/>
                    <a:pt x="76" y="0"/>
                    <a:pt x="318" y="8"/>
                  </a:cubicBezTo>
                  <a:cubicBezTo>
                    <a:pt x="197" y="103"/>
                    <a:pt x="98" y="182"/>
                    <a:pt x="0" y="2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17"/>
            <p:cNvSpPr/>
            <p:nvPr/>
          </p:nvSpPr>
          <p:spPr>
            <a:xfrm>
              <a:off x="5809700" y="4390175"/>
              <a:ext cx="4475" cy="7675"/>
            </a:xfrm>
            <a:custGeom>
              <a:avLst/>
              <a:gdLst/>
              <a:ahLst/>
              <a:cxnLst/>
              <a:rect l="l" t="t" r="r" b="b"/>
              <a:pathLst>
                <a:path w="179" h="307" extrusionOk="0">
                  <a:moveTo>
                    <a:pt x="0" y="307"/>
                  </a:moveTo>
                  <a:lnTo>
                    <a:pt x="0" y="0"/>
                  </a:lnTo>
                  <a:cubicBezTo>
                    <a:pt x="178" y="38"/>
                    <a:pt x="178" y="38"/>
                    <a:pt x="0" y="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17"/>
            <p:cNvSpPr/>
            <p:nvPr/>
          </p:nvSpPr>
          <p:spPr>
            <a:xfrm>
              <a:off x="5803500" y="4490525"/>
              <a:ext cx="9650" cy="7625"/>
            </a:xfrm>
            <a:custGeom>
              <a:avLst/>
              <a:gdLst/>
              <a:ahLst/>
              <a:cxnLst/>
              <a:rect l="l" t="t" r="r" b="b"/>
              <a:pathLst>
                <a:path w="386" h="305" extrusionOk="0">
                  <a:moveTo>
                    <a:pt x="137" y="0"/>
                  </a:moveTo>
                  <a:cubicBezTo>
                    <a:pt x="227" y="100"/>
                    <a:pt x="294" y="176"/>
                    <a:pt x="386" y="278"/>
                  </a:cubicBezTo>
                  <a:cubicBezTo>
                    <a:pt x="291" y="286"/>
                    <a:pt x="199" y="305"/>
                    <a:pt x="188" y="292"/>
                  </a:cubicBezTo>
                  <a:cubicBezTo>
                    <a:pt x="126" y="217"/>
                    <a:pt x="1" y="143"/>
                    <a:pt x="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17"/>
            <p:cNvSpPr/>
            <p:nvPr/>
          </p:nvSpPr>
          <p:spPr>
            <a:xfrm>
              <a:off x="5842475" y="4523550"/>
              <a:ext cx="11700" cy="4175"/>
            </a:xfrm>
            <a:custGeom>
              <a:avLst/>
              <a:gdLst/>
              <a:ahLst/>
              <a:cxnLst/>
              <a:rect l="l" t="t" r="r" b="b"/>
              <a:pathLst>
                <a:path w="468" h="167" extrusionOk="0">
                  <a:moveTo>
                    <a:pt x="468" y="140"/>
                  </a:moveTo>
                  <a:cubicBezTo>
                    <a:pt x="345" y="61"/>
                    <a:pt x="107" y="166"/>
                    <a:pt x="1" y="0"/>
                  </a:cubicBezTo>
                  <a:cubicBezTo>
                    <a:pt x="420" y="29"/>
                    <a:pt x="420" y="29"/>
                    <a:pt x="468" y="1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17"/>
            <p:cNvSpPr/>
            <p:nvPr/>
          </p:nvSpPr>
          <p:spPr>
            <a:xfrm>
              <a:off x="5879600" y="4577400"/>
              <a:ext cx="10025" cy="4325"/>
            </a:xfrm>
            <a:custGeom>
              <a:avLst/>
              <a:gdLst/>
              <a:ahLst/>
              <a:cxnLst/>
              <a:rect l="l" t="t" r="r" b="b"/>
              <a:pathLst>
                <a:path w="401" h="173" extrusionOk="0">
                  <a:moveTo>
                    <a:pt x="1" y="0"/>
                  </a:moveTo>
                  <a:cubicBezTo>
                    <a:pt x="167" y="63"/>
                    <a:pt x="284" y="107"/>
                    <a:pt x="401" y="152"/>
                  </a:cubicBezTo>
                  <a:cubicBezTo>
                    <a:pt x="73" y="172"/>
                    <a:pt x="73" y="1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7"/>
            <p:cNvSpPr/>
            <p:nvPr/>
          </p:nvSpPr>
          <p:spPr>
            <a:xfrm>
              <a:off x="5805675" y="4891225"/>
              <a:ext cx="7500" cy="7875"/>
            </a:xfrm>
            <a:custGeom>
              <a:avLst/>
              <a:gdLst/>
              <a:ahLst/>
              <a:cxnLst/>
              <a:rect l="l" t="t" r="r" b="b"/>
              <a:pathLst>
                <a:path w="300" h="315" extrusionOk="0">
                  <a:moveTo>
                    <a:pt x="43" y="1"/>
                  </a:moveTo>
                  <a:cubicBezTo>
                    <a:pt x="140" y="107"/>
                    <a:pt x="208" y="183"/>
                    <a:pt x="300" y="285"/>
                  </a:cubicBezTo>
                  <a:cubicBezTo>
                    <a:pt x="204" y="293"/>
                    <a:pt x="133" y="314"/>
                    <a:pt x="98" y="298"/>
                  </a:cubicBezTo>
                  <a:cubicBezTo>
                    <a:pt x="19" y="261"/>
                    <a:pt x="1" y="158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17"/>
            <p:cNvSpPr/>
            <p:nvPr/>
          </p:nvSpPr>
          <p:spPr>
            <a:xfrm>
              <a:off x="5822225" y="4575850"/>
              <a:ext cx="7775" cy="6925"/>
            </a:xfrm>
            <a:custGeom>
              <a:avLst/>
              <a:gdLst/>
              <a:ahLst/>
              <a:cxnLst/>
              <a:rect l="l" t="t" r="r" b="b"/>
              <a:pathLst>
                <a:path w="311" h="277" extrusionOk="0">
                  <a:moveTo>
                    <a:pt x="1" y="276"/>
                  </a:moveTo>
                  <a:cubicBezTo>
                    <a:pt x="72" y="14"/>
                    <a:pt x="96" y="0"/>
                    <a:pt x="311" y="42"/>
                  </a:cubicBezTo>
                  <a:cubicBezTo>
                    <a:pt x="200" y="125"/>
                    <a:pt x="100" y="200"/>
                    <a:pt x="1" y="2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17"/>
            <p:cNvSpPr/>
            <p:nvPr/>
          </p:nvSpPr>
          <p:spPr>
            <a:xfrm>
              <a:off x="5843250" y="4121550"/>
              <a:ext cx="13250" cy="4350"/>
            </a:xfrm>
            <a:custGeom>
              <a:avLst/>
              <a:gdLst/>
              <a:ahLst/>
              <a:cxnLst/>
              <a:rect l="l" t="t" r="r" b="b"/>
              <a:pathLst>
                <a:path w="530" h="174" extrusionOk="0">
                  <a:moveTo>
                    <a:pt x="529" y="174"/>
                  </a:moveTo>
                  <a:cubicBezTo>
                    <a:pt x="76" y="146"/>
                    <a:pt x="76" y="146"/>
                    <a:pt x="1" y="1"/>
                  </a:cubicBezTo>
                  <a:cubicBezTo>
                    <a:pt x="164" y="91"/>
                    <a:pt x="370" y="31"/>
                    <a:pt x="529" y="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17"/>
            <p:cNvSpPr/>
            <p:nvPr/>
          </p:nvSpPr>
          <p:spPr>
            <a:xfrm>
              <a:off x="5824975" y="4895125"/>
              <a:ext cx="5100" cy="8050"/>
            </a:xfrm>
            <a:custGeom>
              <a:avLst/>
              <a:gdLst/>
              <a:ahLst/>
              <a:cxnLst/>
              <a:rect l="l" t="t" r="r" b="b"/>
              <a:pathLst>
                <a:path w="204" h="322" extrusionOk="0">
                  <a:moveTo>
                    <a:pt x="90" y="322"/>
                  </a:moveTo>
                  <a:cubicBezTo>
                    <a:pt x="60" y="218"/>
                    <a:pt x="33" y="124"/>
                    <a:pt x="0" y="10"/>
                  </a:cubicBezTo>
                  <a:cubicBezTo>
                    <a:pt x="49" y="7"/>
                    <a:pt x="128" y="1"/>
                    <a:pt x="130" y="4"/>
                  </a:cubicBezTo>
                  <a:cubicBezTo>
                    <a:pt x="161" y="97"/>
                    <a:pt x="185" y="190"/>
                    <a:pt x="202" y="284"/>
                  </a:cubicBezTo>
                  <a:cubicBezTo>
                    <a:pt x="203" y="291"/>
                    <a:pt x="145" y="304"/>
                    <a:pt x="90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17"/>
            <p:cNvSpPr/>
            <p:nvPr/>
          </p:nvSpPr>
          <p:spPr>
            <a:xfrm>
              <a:off x="5825000" y="4494225"/>
              <a:ext cx="5075" cy="8050"/>
            </a:xfrm>
            <a:custGeom>
              <a:avLst/>
              <a:gdLst/>
              <a:ahLst/>
              <a:cxnLst/>
              <a:rect l="l" t="t" r="r" b="b"/>
              <a:pathLst>
                <a:path w="203" h="322" extrusionOk="0">
                  <a:moveTo>
                    <a:pt x="89" y="321"/>
                  </a:moveTo>
                  <a:cubicBezTo>
                    <a:pt x="59" y="218"/>
                    <a:pt x="32" y="126"/>
                    <a:pt x="0" y="10"/>
                  </a:cubicBezTo>
                  <a:cubicBezTo>
                    <a:pt x="49" y="8"/>
                    <a:pt x="128" y="1"/>
                    <a:pt x="130" y="6"/>
                  </a:cubicBezTo>
                  <a:cubicBezTo>
                    <a:pt x="161" y="98"/>
                    <a:pt x="184" y="192"/>
                    <a:pt x="201" y="285"/>
                  </a:cubicBezTo>
                  <a:cubicBezTo>
                    <a:pt x="202" y="292"/>
                    <a:pt x="143" y="304"/>
                    <a:pt x="89" y="3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17"/>
            <p:cNvSpPr/>
            <p:nvPr/>
          </p:nvSpPr>
          <p:spPr>
            <a:xfrm>
              <a:off x="5879400" y="4776225"/>
              <a:ext cx="10750" cy="4975"/>
            </a:xfrm>
            <a:custGeom>
              <a:avLst/>
              <a:gdLst/>
              <a:ahLst/>
              <a:cxnLst/>
              <a:rect l="l" t="t" r="r" b="b"/>
              <a:pathLst>
                <a:path w="430" h="199" extrusionOk="0">
                  <a:moveTo>
                    <a:pt x="91" y="1"/>
                  </a:moveTo>
                  <a:cubicBezTo>
                    <a:pt x="214" y="55"/>
                    <a:pt x="322" y="105"/>
                    <a:pt x="429" y="154"/>
                  </a:cubicBezTo>
                  <a:cubicBezTo>
                    <a:pt x="260" y="176"/>
                    <a:pt x="100" y="198"/>
                    <a:pt x="11" y="83"/>
                  </a:cubicBezTo>
                  <a:cubicBezTo>
                    <a:pt x="0" y="70"/>
                    <a:pt x="59" y="33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17"/>
            <p:cNvSpPr/>
            <p:nvPr/>
          </p:nvSpPr>
          <p:spPr>
            <a:xfrm>
              <a:off x="5878075" y="4103800"/>
              <a:ext cx="8575" cy="6625"/>
            </a:xfrm>
            <a:custGeom>
              <a:avLst/>
              <a:gdLst/>
              <a:ahLst/>
              <a:cxnLst/>
              <a:rect l="l" t="t" r="r" b="b"/>
              <a:pathLst>
                <a:path w="343" h="265" extrusionOk="0">
                  <a:moveTo>
                    <a:pt x="343" y="265"/>
                  </a:moveTo>
                  <a:cubicBezTo>
                    <a:pt x="38" y="234"/>
                    <a:pt x="13" y="209"/>
                    <a:pt x="0" y="1"/>
                  </a:cubicBezTo>
                  <a:cubicBezTo>
                    <a:pt x="175" y="38"/>
                    <a:pt x="193" y="151"/>
                    <a:pt x="343" y="2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17"/>
            <p:cNvSpPr/>
            <p:nvPr/>
          </p:nvSpPr>
          <p:spPr>
            <a:xfrm>
              <a:off x="5802425" y="4822900"/>
              <a:ext cx="8875" cy="6225"/>
            </a:xfrm>
            <a:custGeom>
              <a:avLst/>
              <a:gdLst/>
              <a:ahLst/>
              <a:cxnLst/>
              <a:rect l="l" t="t" r="r" b="b"/>
              <a:pathLst>
                <a:path w="355" h="249" extrusionOk="0">
                  <a:moveTo>
                    <a:pt x="355" y="40"/>
                  </a:moveTo>
                  <a:cubicBezTo>
                    <a:pt x="257" y="106"/>
                    <a:pt x="159" y="173"/>
                    <a:pt x="48" y="248"/>
                  </a:cubicBezTo>
                  <a:cubicBezTo>
                    <a:pt x="0" y="101"/>
                    <a:pt x="0" y="101"/>
                    <a:pt x="296" y="1"/>
                  </a:cubicBezTo>
                  <a:cubicBezTo>
                    <a:pt x="316" y="14"/>
                    <a:pt x="335" y="27"/>
                    <a:pt x="355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17"/>
            <p:cNvSpPr/>
            <p:nvPr/>
          </p:nvSpPr>
          <p:spPr>
            <a:xfrm>
              <a:off x="5802875" y="4810925"/>
              <a:ext cx="7900" cy="5975"/>
            </a:xfrm>
            <a:custGeom>
              <a:avLst/>
              <a:gdLst/>
              <a:ahLst/>
              <a:cxnLst/>
              <a:rect l="l" t="t" r="r" b="b"/>
              <a:pathLst>
                <a:path w="316" h="239" extrusionOk="0">
                  <a:moveTo>
                    <a:pt x="0" y="239"/>
                  </a:moveTo>
                  <a:cubicBezTo>
                    <a:pt x="114" y="0"/>
                    <a:pt x="114" y="0"/>
                    <a:pt x="315" y="30"/>
                  </a:cubicBezTo>
                  <a:cubicBezTo>
                    <a:pt x="198" y="108"/>
                    <a:pt x="99" y="172"/>
                    <a:pt x="0" y="2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17"/>
            <p:cNvSpPr/>
            <p:nvPr/>
          </p:nvSpPr>
          <p:spPr>
            <a:xfrm>
              <a:off x="5802625" y="4222250"/>
              <a:ext cx="9800" cy="6700"/>
            </a:xfrm>
            <a:custGeom>
              <a:avLst/>
              <a:gdLst/>
              <a:ahLst/>
              <a:cxnLst/>
              <a:rect l="l" t="t" r="r" b="b"/>
              <a:pathLst>
                <a:path w="392" h="268" extrusionOk="0">
                  <a:moveTo>
                    <a:pt x="1" y="210"/>
                  </a:moveTo>
                  <a:cubicBezTo>
                    <a:pt x="83" y="147"/>
                    <a:pt x="166" y="84"/>
                    <a:pt x="278" y="1"/>
                  </a:cubicBezTo>
                  <a:cubicBezTo>
                    <a:pt x="391" y="203"/>
                    <a:pt x="109" y="169"/>
                    <a:pt x="94" y="267"/>
                  </a:cubicBezTo>
                  <a:cubicBezTo>
                    <a:pt x="63" y="249"/>
                    <a:pt x="32" y="230"/>
                    <a:pt x="1" y="2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17"/>
            <p:cNvSpPr/>
            <p:nvPr/>
          </p:nvSpPr>
          <p:spPr>
            <a:xfrm>
              <a:off x="5847800" y="4636325"/>
              <a:ext cx="9350" cy="5700"/>
            </a:xfrm>
            <a:custGeom>
              <a:avLst/>
              <a:gdLst/>
              <a:ahLst/>
              <a:cxnLst/>
              <a:rect l="l" t="t" r="r" b="b"/>
              <a:pathLst>
                <a:path w="374" h="228" extrusionOk="0">
                  <a:moveTo>
                    <a:pt x="374" y="3"/>
                  </a:moveTo>
                  <a:cubicBezTo>
                    <a:pt x="257" y="88"/>
                    <a:pt x="172" y="150"/>
                    <a:pt x="67" y="228"/>
                  </a:cubicBezTo>
                  <a:cubicBezTo>
                    <a:pt x="0" y="28"/>
                    <a:pt x="37" y="0"/>
                    <a:pt x="37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17"/>
            <p:cNvSpPr/>
            <p:nvPr/>
          </p:nvSpPr>
          <p:spPr>
            <a:xfrm>
              <a:off x="5801775" y="4610950"/>
              <a:ext cx="8700" cy="7500"/>
            </a:xfrm>
            <a:custGeom>
              <a:avLst/>
              <a:gdLst/>
              <a:ahLst/>
              <a:cxnLst/>
              <a:rect l="l" t="t" r="r" b="b"/>
              <a:pathLst>
                <a:path w="348" h="300" extrusionOk="0">
                  <a:moveTo>
                    <a:pt x="199" y="1"/>
                  </a:moveTo>
                  <a:cubicBezTo>
                    <a:pt x="271" y="53"/>
                    <a:pt x="304" y="76"/>
                    <a:pt x="348" y="109"/>
                  </a:cubicBezTo>
                  <a:cubicBezTo>
                    <a:pt x="246" y="176"/>
                    <a:pt x="152" y="238"/>
                    <a:pt x="58" y="300"/>
                  </a:cubicBezTo>
                  <a:cubicBezTo>
                    <a:pt x="39" y="289"/>
                    <a:pt x="20" y="280"/>
                    <a:pt x="1" y="271"/>
                  </a:cubicBezTo>
                  <a:cubicBezTo>
                    <a:pt x="58" y="194"/>
                    <a:pt x="115" y="116"/>
                    <a:pt x="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17"/>
            <p:cNvSpPr/>
            <p:nvPr/>
          </p:nvSpPr>
          <p:spPr>
            <a:xfrm>
              <a:off x="5859400" y="4165500"/>
              <a:ext cx="7600" cy="7850"/>
            </a:xfrm>
            <a:custGeom>
              <a:avLst/>
              <a:gdLst/>
              <a:ahLst/>
              <a:cxnLst/>
              <a:rect l="l" t="t" r="r" b="b"/>
              <a:pathLst>
                <a:path w="304" h="314" extrusionOk="0">
                  <a:moveTo>
                    <a:pt x="303" y="314"/>
                  </a:moveTo>
                  <a:cubicBezTo>
                    <a:pt x="61" y="312"/>
                    <a:pt x="1" y="231"/>
                    <a:pt x="84" y="0"/>
                  </a:cubicBezTo>
                  <a:cubicBezTo>
                    <a:pt x="169" y="122"/>
                    <a:pt x="232" y="213"/>
                    <a:pt x="303" y="3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17"/>
            <p:cNvSpPr/>
            <p:nvPr/>
          </p:nvSpPr>
          <p:spPr>
            <a:xfrm>
              <a:off x="5859675" y="4566275"/>
              <a:ext cx="8200" cy="9100"/>
            </a:xfrm>
            <a:custGeom>
              <a:avLst/>
              <a:gdLst/>
              <a:ahLst/>
              <a:cxnLst/>
              <a:rect l="l" t="t" r="r" b="b"/>
              <a:pathLst>
                <a:path w="328" h="364" extrusionOk="0">
                  <a:moveTo>
                    <a:pt x="328" y="363"/>
                  </a:moveTo>
                  <a:cubicBezTo>
                    <a:pt x="38" y="280"/>
                    <a:pt x="1" y="219"/>
                    <a:pt x="70" y="0"/>
                  </a:cubicBezTo>
                  <a:cubicBezTo>
                    <a:pt x="159" y="125"/>
                    <a:pt x="223" y="216"/>
                    <a:pt x="328" y="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17"/>
            <p:cNvSpPr/>
            <p:nvPr/>
          </p:nvSpPr>
          <p:spPr>
            <a:xfrm>
              <a:off x="5848575" y="4234950"/>
              <a:ext cx="5925" cy="5175"/>
            </a:xfrm>
            <a:custGeom>
              <a:avLst/>
              <a:gdLst/>
              <a:ahLst/>
              <a:cxnLst/>
              <a:rect l="l" t="t" r="r" b="b"/>
              <a:pathLst>
                <a:path w="237" h="207" extrusionOk="0">
                  <a:moveTo>
                    <a:pt x="1" y="207"/>
                  </a:moveTo>
                  <a:cubicBezTo>
                    <a:pt x="5" y="56"/>
                    <a:pt x="5" y="56"/>
                    <a:pt x="237" y="0"/>
                  </a:cubicBezTo>
                  <a:cubicBezTo>
                    <a:pt x="229" y="139"/>
                    <a:pt x="229" y="139"/>
                    <a:pt x="1" y="2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17"/>
            <p:cNvSpPr/>
            <p:nvPr/>
          </p:nvSpPr>
          <p:spPr>
            <a:xfrm>
              <a:off x="5879525" y="4817275"/>
              <a:ext cx="11250" cy="2825"/>
            </a:xfrm>
            <a:custGeom>
              <a:avLst/>
              <a:gdLst/>
              <a:ahLst/>
              <a:cxnLst/>
              <a:rect l="l" t="t" r="r" b="b"/>
              <a:pathLst>
                <a:path w="450" h="113" extrusionOk="0">
                  <a:moveTo>
                    <a:pt x="449" y="112"/>
                  </a:moveTo>
                  <a:lnTo>
                    <a:pt x="0" y="112"/>
                  </a:lnTo>
                  <a:cubicBezTo>
                    <a:pt x="90" y="1"/>
                    <a:pt x="90" y="1"/>
                    <a:pt x="449" y="1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17"/>
            <p:cNvSpPr/>
            <p:nvPr/>
          </p:nvSpPr>
          <p:spPr>
            <a:xfrm>
              <a:off x="5803650" y="4409925"/>
              <a:ext cx="6725" cy="4850"/>
            </a:xfrm>
            <a:custGeom>
              <a:avLst/>
              <a:gdLst/>
              <a:ahLst/>
              <a:cxnLst/>
              <a:rect l="l" t="t" r="r" b="b"/>
              <a:pathLst>
                <a:path w="269" h="194" extrusionOk="0">
                  <a:moveTo>
                    <a:pt x="268" y="33"/>
                  </a:moveTo>
                  <a:cubicBezTo>
                    <a:pt x="154" y="102"/>
                    <a:pt x="68" y="153"/>
                    <a:pt x="0" y="194"/>
                  </a:cubicBezTo>
                  <a:cubicBezTo>
                    <a:pt x="63" y="1"/>
                    <a:pt x="63" y="1"/>
                    <a:pt x="268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17"/>
            <p:cNvSpPr/>
            <p:nvPr/>
          </p:nvSpPr>
          <p:spPr>
            <a:xfrm>
              <a:off x="5879550" y="4177600"/>
              <a:ext cx="7850" cy="3725"/>
            </a:xfrm>
            <a:custGeom>
              <a:avLst/>
              <a:gdLst/>
              <a:ahLst/>
              <a:cxnLst/>
              <a:rect l="l" t="t" r="r" b="b"/>
              <a:pathLst>
                <a:path w="314" h="149" extrusionOk="0">
                  <a:moveTo>
                    <a:pt x="269" y="149"/>
                  </a:moveTo>
                  <a:cubicBezTo>
                    <a:pt x="180" y="119"/>
                    <a:pt x="91" y="90"/>
                    <a:pt x="1" y="61"/>
                  </a:cubicBezTo>
                  <a:cubicBezTo>
                    <a:pt x="18" y="40"/>
                    <a:pt x="46" y="0"/>
                    <a:pt x="49" y="1"/>
                  </a:cubicBezTo>
                  <a:cubicBezTo>
                    <a:pt x="139" y="28"/>
                    <a:pt x="226" y="59"/>
                    <a:pt x="314" y="90"/>
                  </a:cubicBezTo>
                  <a:cubicBezTo>
                    <a:pt x="299" y="109"/>
                    <a:pt x="284" y="129"/>
                    <a:pt x="269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17"/>
            <p:cNvSpPr/>
            <p:nvPr/>
          </p:nvSpPr>
          <p:spPr>
            <a:xfrm>
              <a:off x="5880300" y="4375350"/>
              <a:ext cx="8700" cy="4375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347" y="175"/>
                  </a:moveTo>
                  <a:cubicBezTo>
                    <a:pt x="0" y="138"/>
                    <a:pt x="0" y="138"/>
                    <a:pt x="36" y="1"/>
                  </a:cubicBezTo>
                  <a:cubicBezTo>
                    <a:pt x="149" y="54"/>
                    <a:pt x="282" y="70"/>
                    <a:pt x="347" y="1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17"/>
            <p:cNvSpPr/>
            <p:nvPr/>
          </p:nvSpPr>
          <p:spPr>
            <a:xfrm>
              <a:off x="5800100" y="4309675"/>
              <a:ext cx="8825" cy="6600"/>
            </a:xfrm>
            <a:custGeom>
              <a:avLst/>
              <a:gdLst/>
              <a:ahLst/>
              <a:cxnLst/>
              <a:rect l="l" t="t" r="r" b="b"/>
              <a:pathLst>
                <a:path w="353" h="264" extrusionOk="0">
                  <a:moveTo>
                    <a:pt x="242" y="263"/>
                  </a:moveTo>
                  <a:cubicBezTo>
                    <a:pt x="242" y="263"/>
                    <a:pt x="251" y="257"/>
                    <a:pt x="251" y="257"/>
                  </a:cubicBezTo>
                  <a:cubicBezTo>
                    <a:pt x="1" y="212"/>
                    <a:pt x="124" y="109"/>
                    <a:pt x="153" y="1"/>
                  </a:cubicBezTo>
                  <a:cubicBezTo>
                    <a:pt x="352" y="79"/>
                    <a:pt x="239" y="179"/>
                    <a:pt x="242" y="2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17"/>
            <p:cNvSpPr/>
            <p:nvPr/>
          </p:nvSpPr>
          <p:spPr>
            <a:xfrm>
              <a:off x="5802875" y="4421850"/>
              <a:ext cx="8025" cy="6225"/>
            </a:xfrm>
            <a:custGeom>
              <a:avLst/>
              <a:gdLst/>
              <a:ahLst/>
              <a:cxnLst/>
              <a:rect l="l" t="t" r="r" b="b"/>
              <a:pathLst>
                <a:path w="321" h="249" extrusionOk="0">
                  <a:moveTo>
                    <a:pt x="0" y="249"/>
                  </a:moveTo>
                  <a:cubicBezTo>
                    <a:pt x="25" y="82"/>
                    <a:pt x="125" y="28"/>
                    <a:pt x="321" y="0"/>
                  </a:cubicBezTo>
                  <a:cubicBezTo>
                    <a:pt x="298" y="145"/>
                    <a:pt x="147" y="164"/>
                    <a:pt x="0" y="2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17"/>
            <p:cNvSpPr/>
            <p:nvPr/>
          </p:nvSpPr>
          <p:spPr>
            <a:xfrm>
              <a:off x="5871250" y="4410150"/>
              <a:ext cx="4825" cy="4275"/>
            </a:xfrm>
            <a:custGeom>
              <a:avLst/>
              <a:gdLst/>
              <a:ahLst/>
              <a:cxnLst/>
              <a:rect l="l" t="t" r="r" b="b"/>
              <a:pathLst>
                <a:path w="193" h="171" extrusionOk="0">
                  <a:moveTo>
                    <a:pt x="10" y="170"/>
                  </a:moveTo>
                  <a:cubicBezTo>
                    <a:pt x="42" y="114"/>
                    <a:pt x="75" y="57"/>
                    <a:pt x="107" y="0"/>
                  </a:cubicBezTo>
                  <a:cubicBezTo>
                    <a:pt x="135" y="14"/>
                    <a:pt x="164" y="28"/>
                    <a:pt x="192" y="42"/>
                  </a:cubicBezTo>
                  <a:cubicBezTo>
                    <a:pt x="128" y="82"/>
                    <a:pt x="63" y="121"/>
                    <a:pt x="0" y="162"/>
                  </a:cubicBezTo>
                  <a:cubicBezTo>
                    <a:pt x="0" y="163"/>
                    <a:pt x="10" y="170"/>
                    <a:pt x="10" y="1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17"/>
            <p:cNvSpPr/>
            <p:nvPr/>
          </p:nvSpPr>
          <p:spPr>
            <a:xfrm>
              <a:off x="5869200" y="4500175"/>
              <a:ext cx="5200" cy="5050"/>
            </a:xfrm>
            <a:custGeom>
              <a:avLst/>
              <a:gdLst/>
              <a:ahLst/>
              <a:cxnLst/>
              <a:rect l="l" t="t" r="r" b="b"/>
              <a:pathLst>
                <a:path w="208" h="202" extrusionOk="0">
                  <a:moveTo>
                    <a:pt x="142" y="201"/>
                  </a:moveTo>
                  <a:cubicBezTo>
                    <a:pt x="50" y="116"/>
                    <a:pt x="1" y="91"/>
                    <a:pt x="4" y="68"/>
                  </a:cubicBezTo>
                  <a:cubicBezTo>
                    <a:pt x="6" y="44"/>
                    <a:pt x="57" y="23"/>
                    <a:pt x="87" y="0"/>
                  </a:cubicBezTo>
                  <a:cubicBezTo>
                    <a:pt x="126" y="27"/>
                    <a:pt x="181" y="48"/>
                    <a:pt x="197" y="80"/>
                  </a:cubicBezTo>
                  <a:cubicBezTo>
                    <a:pt x="208" y="106"/>
                    <a:pt x="171" y="142"/>
                    <a:pt x="142" y="2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17"/>
            <p:cNvSpPr/>
            <p:nvPr/>
          </p:nvSpPr>
          <p:spPr>
            <a:xfrm>
              <a:off x="5857900" y="4659850"/>
              <a:ext cx="5825" cy="3950"/>
            </a:xfrm>
            <a:custGeom>
              <a:avLst/>
              <a:gdLst/>
              <a:ahLst/>
              <a:cxnLst/>
              <a:rect l="l" t="t" r="r" b="b"/>
              <a:pathLst>
                <a:path w="233" h="158" extrusionOk="0">
                  <a:moveTo>
                    <a:pt x="224" y="1"/>
                  </a:moveTo>
                  <a:cubicBezTo>
                    <a:pt x="177" y="53"/>
                    <a:pt x="130" y="106"/>
                    <a:pt x="82" y="158"/>
                  </a:cubicBezTo>
                  <a:cubicBezTo>
                    <a:pt x="54" y="144"/>
                    <a:pt x="1" y="131"/>
                    <a:pt x="1" y="118"/>
                  </a:cubicBezTo>
                  <a:cubicBezTo>
                    <a:pt x="0" y="9"/>
                    <a:pt x="112" y="2"/>
                    <a:pt x="233" y="6"/>
                  </a:cubicBezTo>
                  <a:cubicBezTo>
                    <a:pt x="233" y="6"/>
                    <a:pt x="224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17"/>
            <p:cNvSpPr/>
            <p:nvPr/>
          </p:nvSpPr>
          <p:spPr>
            <a:xfrm>
              <a:off x="5827650" y="4241175"/>
              <a:ext cx="5675" cy="4200"/>
            </a:xfrm>
            <a:custGeom>
              <a:avLst/>
              <a:gdLst/>
              <a:ahLst/>
              <a:cxnLst/>
              <a:rect l="l" t="t" r="r" b="b"/>
              <a:pathLst>
                <a:path w="227" h="168" extrusionOk="0">
                  <a:moveTo>
                    <a:pt x="12" y="167"/>
                  </a:moveTo>
                  <a:cubicBezTo>
                    <a:pt x="20" y="112"/>
                    <a:pt x="26" y="56"/>
                    <a:pt x="33" y="0"/>
                  </a:cubicBezTo>
                  <a:cubicBezTo>
                    <a:pt x="33" y="0"/>
                    <a:pt x="23" y="9"/>
                    <a:pt x="23" y="9"/>
                  </a:cubicBezTo>
                  <a:cubicBezTo>
                    <a:pt x="33" y="12"/>
                    <a:pt x="46" y="14"/>
                    <a:pt x="56" y="20"/>
                  </a:cubicBezTo>
                  <a:cubicBezTo>
                    <a:pt x="113" y="54"/>
                    <a:pt x="170" y="88"/>
                    <a:pt x="227" y="121"/>
                  </a:cubicBezTo>
                  <a:cubicBezTo>
                    <a:pt x="152" y="134"/>
                    <a:pt x="77" y="148"/>
                    <a:pt x="2" y="161"/>
                  </a:cubicBezTo>
                  <a:cubicBezTo>
                    <a:pt x="1" y="160"/>
                    <a:pt x="12" y="167"/>
                    <a:pt x="12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17"/>
            <p:cNvSpPr/>
            <p:nvPr/>
          </p:nvSpPr>
          <p:spPr>
            <a:xfrm>
              <a:off x="5857900" y="4726850"/>
              <a:ext cx="6000" cy="3750"/>
            </a:xfrm>
            <a:custGeom>
              <a:avLst/>
              <a:gdLst/>
              <a:ahLst/>
              <a:cxnLst/>
              <a:rect l="l" t="t" r="r" b="b"/>
              <a:pathLst>
                <a:path w="240" h="150" extrusionOk="0">
                  <a:moveTo>
                    <a:pt x="239" y="142"/>
                  </a:moveTo>
                  <a:cubicBezTo>
                    <a:pt x="200" y="141"/>
                    <a:pt x="153" y="149"/>
                    <a:pt x="126" y="137"/>
                  </a:cubicBezTo>
                  <a:cubicBezTo>
                    <a:pt x="78" y="116"/>
                    <a:pt x="39" y="83"/>
                    <a:pt x="4" y="52"/>
                  </a:cubicBezTo>
                  <a:cubicBezTo>
                    <a:pt x="1" y="49"/>
                    <a:pt x="62" y="1"/>
                    <a:pt x="72" y="4"/>
                  </a:cubicBezTo>
                  <a:cubicBezTo>
                    <a:pt x="121" y="21"/>
                    <a:pt x="171" y="44"/>
                    <a:pt x="206" y="73"/>
                  </a:cubicBezTo>
                  <a:cubicBezTo>
                    <a:pt x="227" y="91"/>
                    <a:pt x="221" y="124"/>
                    <a:pt x="228" y="149"/>
                  </a:cubicBezTo>
                  <a:cubicBezTo>
                    <a:pt x="228" y="149"/>
                    <a:pt x="239" y="142"/>
                    <a:pt x="239" y="1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17"/>
            <p:cNvSpPr/>
            <p:nvPr/>
          </p:nvSpPr>
          <p:spPr>
            <a:xfrm>
              <a:off x="5883400" y="4468425"/>
              <a:ext cx="4775" cy="3850"/>
            </a:xfrm>
            <a:custGeom>
              <a:avLst/>
              <a:gdLst/>
              <a:ahLst/>
              <a:cxnLst/>
              <a:rect l="l" t="t" r="r" b="b"/>
              <a:pathLst>
                <a:path w="191" h="154" extrusionOk="0">
                  <a:moveTo>
                    <a:pt x="98" y="0"/>
                  </a:moveTo>
                  <a:cubicBezTo>
                    <a:pt x="142" y="41"/>
                    <a:pt x="191" y="67"/>
                    <a:pt x="188" y="89"/>
                  </a:cubicBezTo>
                  <a:cubicBezTo>
                    <a:pt x="185" y="113"/>
                    <a:pt x="126" y="154"/>
                    <a:pt x="101" y="151"/>
                  </a:cubicBezTo>
                  <a:cubicBezTo>
                    <a:pt x="63" y="145"/>
                    <a:pt x="13" y="113"/>
                    <a:pt x="6" y="87"/>
                  </a:cubicBezTo>
                  <a:cubicBezTo>
                    <a:pt x="0" y="68"/>
                    <a:pt x="54" y="40"/>
                    <a:pt x="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17"/>
            <p:cNvSpPr/>
            <p:nvPr/>
          </p:nvSpPr>
          <p:spPr>
            <a:xfrm>
              <a:off x="5836125" y="4600050"/>
              <a:ext cx="7625" cy="6100"/>
            </a:xfrm>
            <a:custGeom>
              <a:avLst/>
              <a:gdLst/>
              <a:ahLst/>
              <a:cxnLst/>
              <a:rect l="l" t="t" r="r" b="b"/>
              <a:pathLst>
                <a:path w="305" h="244" extrusionOk="0">
                  <a:moveTo>
                    <a:pt x="112" y="0"/>
                  </a:moveTo>
                  <a:cubicBezTo>
                    <a:pt x="104" y="71"/>
                    <a:pt x="305" y="144"/>
                    <a:pt x="154" y="196"/>
                  </a:cubicBezTo>
                  <a:cubicBezTo>
                    <a:pt x="16" y="244"/>
                    <a:pt x="0" y="168"/>
                    <a:pt x="66" y="91"/>
                  </a:cubicBezTo>
                  <a:cubicBezTo>
                    <a:pt x="88" y="64"/>
                    <a:pt x="97" y="3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17"/>
            <p:cNvSpPr/>
            <p:nvPr/>
          </p:nvSpPr>
          <p:spPr>
            <a:xfrm>
              <a:off x="5856100" y="4326025"/>
              <a:ext cx="7850" cy="3650"/>
            </a:xfrm>
            <a:custGeom>
              <a:avLst/>
              <a:gdLst/>
              <a:ahLst/>
              <a:cxnLst/>
              <a:rect l="l" t="t" r="r" b="b"/>
              <a:pathLst>
                <a:path w="314" h="146" extrusionOk="0">
                  <a:moveTo>
                    <a:pt x="313" y="139"/>
                  </a:moveTo>
                  <a:cubicBezTo>
                    <a:pt x="228" y="122"/>
                    <a:pt x="143" y="106"/>
                    <a:pt x="0" y="77"/>
                  </a:cubicBezTo>
                  <a:cubicBezTo>
                    <a:pt x="226" y="1"/>
                    <a:pt x="226" y="1"/>
                    <a:pt x="302" y="145"/>
                  </a:cubicBezTo>
                  <a:cubicBezTo>
                    <a:pt x="302" y="145"/>
                    <a:pt x="313" y="139"/>
                    <a:pt x="313" y="1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17"/>
            <p:cNvSpPr/>
            <p:nvPr/>
          </p:nvSpPr>
          <p:spPr>
            <a:xfrm>
              <a:off x="5850275" y="4534850"/>
              <a:ext cx="5275" cy="3850"/>
            </a:xfrm>
            <a:custGeom>
              <a:avLst/>
              <a:gdLst/>
              <a:ahLst/>
              <a:cxnLst/>
              <a:rect l="l" t="t" r="r" b="b"/>
              <a:pathLst>
                <a:path w="211" h="154" extrusionOk="0">
                  <a:moveTo>
                    <a:pt x="210" y="145"/>
                  </a:moveTo>
                  <a:cubicBezTo>
                    <a:pt x="141" y="144"/>
                    <a:pt x="71" y="144"/>
                    <a:pt x="1" y="143"/>
                  </a:cubicBezTo>
                  <a:lnTo>
                    <a:pt x="12" y="148"/>
                  </a:lnTo>
                  <a:cubicBezTo>
                    <a:pt x="24" y="99"/>
                    <a:pt x="38" y="50"/>
                    <a:pt x="51" y="1"/>
                  </a:cubicBezTo>
                  <a:cubicBezTo>
                    <a:pt x="101" y="52"/>
                    <a:pt x="151" y="102"/>
                    <a:pt x="201" y="152"/>
                  </a:cubicBezTo>
                  <a:cubicBezTo>
                    <a:pt x="201" y="153"/>
                    <a:pt x="210" y="145"/>
                    <a:pt x="210" y="1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17"/>
            <p:cNvSpPr/>
            <p:nvPr/>
          </p:nvSpPr>
          <p:spPr>
            <a:xfrm>
              <a:off x="5871250" y="4811050"/>
              <a:ext cx="4825" cy="4275"/>
            </a:xfrm>
            <a:custGeom>
              <a:avLst/>
              <a:gdLst/>
              <a:ahLst/>
              <a:cxnLst/>
              <a:rect l="l" t="t" r="r" b="b"/>
              <a:pathLst>
                <a:path w="193" h="171" extrusionOk="0">
                  <a:moveTo>
                    <a:pt x="10" y="170"/>
                  </a:moveTo>
                  <a:cubicBezTo>
                    <a:pt x="42" y="113"/>
                    <a:pt x="74" y="57"/>
                    <a:pt x="106" y="0"/>
                  </a:cubicBezTo>
                  <a:cubicBezTo>
                    <a:pt x="135" y="13"/>
                    <a:pt x="164" y="27"/>
                    <a:pt x="192" y="41"/>
                  </a:cubicBezTo>
                  <a:cubicBezTo>
                    <a:pt x="128" y="80"/>
                    <a:pt x="63" y="121"/>
                    <a:pt x="0" y="162"/>
                  </a:cubicBezTo>
                  <a:cubicBezTo>
                    <a:pt x="0" y="162"/>
                    <a:pt x="10" y="170"/>
                    <a:pt x="10" y="1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17"/>
            <p:cNvSpPr/>
            <p:nvPr/>
          </p:nvSpPr>
          <p:spPr>
            <a:xfrm>
              <a:off x="5850275" y="4134000"/>
              <a:ext cx="5375" cy="3775"/>
            </a:xfrm>
            <a:custGeom>
              <a:avLst/>
              <a:gdLst/>
              <a:ahLst/>
              <a:cxnLst/>
              <a:rect l="l" t="t" r="r" b="b"/>
              <a:pathLst>
                <a:path w="215" h="151" extrusionOk="0">
                  <a:moveTo>
                    <a:pt x="214" y="142"/>
                  </a:moveTo>
                  <a:cubicBezTo>
                    <a:pt x="143" y="142"/>
                    <a:pt x="72" y="142"/>
                    <a:pt x="1" y="141"/>
                  </a:cubicBezTo>
                  <a:lnTo>
                    <a:pt x="13" y="147"/>
                  </a:lnTo>
                  <a:cubicBezTo>
                    <a:pt x="25" y="97"/>
                    <a:pt x="38" y="49"/>
                    <a:pt x="50" y="0"/>
                  </a:cubicBezTo>
                  <a:cubicBezTo>
                    <a:pt x="102" y="50"/>
                    <a:pt x="153" y="99"/>
                    <a:pt x="205" y="150"/>
                  </a:cubicBezTo>
                  <a:cubicBezTo>
                    <a:pt x="205" y="150"/>
                    <a:pt x="214" y="142"/>
                    <a:pt x="214" y="1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17"/>
            <p:cNvSpPr/>
            <p:nvPr/>
          </p:nvSpPr>
          <p:spPr>
            <a:xfrm>
              <a:off x="5821250" y="4562950"/>
              <a:ext cx="4975" cy="4175"/>
            </a:xfrm>
            <a:custGeom>
              <a:avLst/>
              <a:gdLst/>
              <a:ahLst/>
              <a:cxnLst/>
              <a:rect l="l" t="t" r="r" b="b"/>
              <a:pathLst>
                <a:path w="199" h="167" extrusionOk="0">
                  <a:moveTo>
                    <a:pt x="97" y="1"/>
                  </a:moveTo>
                  <a:cubicBezTo>
                    <a:pt x="144" y="52"/>
                    <a:pt x="186" y="80"/>
                    <a:pt x="195" y="113"/>
                  </a:cubicBezTo>
                  <a:cubicBezTo>
                    <a:pt x="198" y="127"/>
                    <a:pt x="126" y="166"/>
                    <a:pt x="97" y="162"/>
                  </a:cubicBezTo>
                  <a:cubicBezTo>
                    <a:pt x="59" y="157"/>
                    <a:pt x="11" y="123"/>
                    <a:pt x="5" y="96"/>
                  </a:cubicBezTo>
                  <a:cubicBezTo>
                    <a:pt x="1" y="76"/>
                    <a:pt x="50" y="47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17"/>
            <p:cNvSpPr/>
            <p:nvPr/>
          </p:nvSpPr>
          <p:spPr>
            <a:xfrm>
              <a:off x="5843800" y="4137500"/>
              <a:ext cx="6800" cy="3750"/>
            </a:xfrm>
            <a:custGeom>
              <a:avLst/>
              <a:gdLst/>
              <a:ahLst/>
              <a:cxnLst/>
              <a:rect l="l" t="t" r="r" b="b"/>
              <a:pathLst>
                <a:path w="272" h="150" extrusionOk="0">
                  <a:moveTo>
                    <a:pt x="260" y="1"/>
                  </a:moveTo>
                  <a:cubicBezTo>
                    <a:pt x="212" y="48"/>
                    <a:pt x="165" y="95"/>
                    <a:pt x="110" y="149"/>
                  </a:cubicBezTo>
                  <a:cubicBezTo>
                    <a:pt x="1" y="19"/>
                    <a:pt x="1" y="19"/>
                    <a:pt x="271" y="7"/>
                  </a:cubicBezTo>
                  <a:cubicBezTo>
                    <a:pt x="272" y="7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17"/>
            <p:cNvSpPr/>
            <p:nvPr/>
          </p:nvSpPr>
          <p:spPr>
            <a:xfrm>
              <a:off x="5801700" y="4703300"/>
              <a:ext cx="4675" cy="4775"/>
            </a:xfrm>
            <a:custGeom>
              <a:avLst/>
              <a:gdLst/>
              <a:ahLst/>
              <a:cxnLst/>
              <a:rect l="l" t="t" r="r" b="b"/>
              <a:pathLst>
                <a:path w="187" h="191" extrusionOk="0">
                  <a:moveTo>
                    <a:pt x="179" y="0"/>
                  </a:moveTo>
                  <a:cubicBezTo>
                    <a:pt x="175" y="55"/>
                    <a:pt x="172" y="110"/>
                    <a:pt x="166" y="190"/>
                  </a:cubicBezTo>
                  <a:cubicBezTo>
                    <a:pt x="0" y="69"/>
                    <a:pt x="0" y="69"/>
                    <a:pt x="186" y="6"/>
                  </a:cubicBezTo>
                  <a:cubicBezTo>
                    <a:pt x="185" y="5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7"/>
            <p:cNvSpPr/>
            <p:nvPr/>
          </p:nvSpPr>
          <p:spPr>
            <a:xfrm>
              <a:off x="5871850" y="4733800"/>
              <a:ext cx="5125" cy="3950"/>
            </a:xfrm>
            <a:custGeom>
              <a:avLst/>
              <a:gdLst/>
              <a:ahLst/>
              <a:cxnLst/>
              <a:rect l="l" t="t" r="r" b="b"/>
              <a:pathLst>
                <a:path w="205" h="158" extrusionOk="0">
                  <a:moveTo>
                    <a:pt x="91" y="158"/>
                  </a:moveTo>
                  <a:cubicBezTo>
                    <a:pt x="51" y="120"/>
                    <a:pt x="1" y="93"/>
                    <a:pt x="5" y="72"/>
                  </a:cubicBezTo>
                  <a:cubicBezTo>
                    <a:pt x="10" y="45"/>
                    <a:pt x="61" y="24"/>
                    <a:pt x="92" y="1"/>
                  </a:cubicBezTo>
                  <a:cubicBezTo>
                    <a:pt x="129" y="25"/>
                    <a:pt x="178" y="48"/>
                    <a:pt x="197" y="78"/>
                  </a:cubicBezTo>
                  <a:cubicBezTo>
                    <a:pt x="205" y="90"/>
                    <a:pt x="142" y="122"/>
                    <a:pt x="91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17"/>
            <p:cNvSpPr/>
            <p:nvPr/>
          </p:nvSpPr>
          <p:spPr>
            <a:xfrm>
              <a:off x="5828125" y="4714400"/>
              <a:ext cx="5175" cy="4100"/>
            </a:xfrm>
            <a:custGeom>
              <a:avLst/>
              <a:gdLst/>
              <a:ahLst/>
              <a:cxnLst/>
              <a:rect l="l" t="t" r="r" b="b"/>
              <a:pathLst>
                <a:path w="207" h="164" extrusionOk="0">
                  <a:moveTo>
                    <a:pt x="1" y="7"/>
                  </a:moveTo>
                  <a:cubicBezTo>
                    <a:pt x="13" y="9"/>
                    <a:pt x="28" y="10"/>
                    <a:pt x="37" y="16"/>
                  </a:cubicBezTo>
                  <a:cubicBezTo>
                    <a:pt x="94" y="50"/>
                    <a:pt x="150" y="86"/>
                    <a:pt x="207" y="121"/>
                  </a:cubicBezTo>
                  <a:cubicBezTo>
                    <a:pt x="188" y="131"/>
                    <a:pt x="171" y="150"/>
                    <a:pt x="150" y="152"/>
                  </a:cubicBezTo>
                  <a:cubicBezTo>
                    <a:pt x="2" y="163"/>
                    <a:pt x="40" y="80"/>
                    <a:pt x="20" y="26"/>
                  </a:cubicBezTo>
                  <a:cubicBezTo>
                    <a:pt x="17" y="18"/>
                    <a:pt x="14" y="9"/>
                    <a:pt x="10" y="1"/>
                  </a:cubicBezTo>
                  <a:cubicBezTo>
                    <a:pt x="10" y="1"/>
                    <a:pt x="1" y="7"/>
                    <a:pt x="1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7"/>
            <p:cNvSpPr/>
            <p:nvPr/>
          </p:nvSpPr>
          <p:spPr>
            <a:xfrm>
              <a:off x="5883500" y="4870025"/>
              <a:ext cx="4725" cy="3725"/>
            </a:xfrm>
            <a:custGeom>
              <a:avLst/>
              <a:gdLst/>
              <a:ahLst/>
              <a:cxnLst/>
              <a:rect l="l" t="t" r="r" b="b"/>
              <a:pathLst>
                <a:path w="189" h="149" extrusionOk="0">
                  <a:moveTo>
                    <a:pt x="88" y="149"/>
                  </a:moveTo>
                  <a:cubicBezTo>
                    <a:pt x="47" y="105"/>
                    <a:pt x="1" y="76"/>
                    <a:pt x="6" y="52"/>
                  </a:cubicBezTo>
                  <a:cubicBezTo>
                    <a:pt x="10" y="32"/>
                    <a:pt x="75" y="1"/>
                    <a:pt x="109" y="3"/>
                  </a:cubicBezTo>
                  <a:cubicBezTo>
                    <a:pt x="141" y="6"/>
                    <a:pt x="187" y="45"/>
                    <a:pt x="188" y="70"/>
                  </a:cubicBezTo>
                  <a:cubicBezTo>
                    <a:pt x="189" y="90"/>
                    <a:pt x="136" y="113"/>
                    <a:pt x="88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7"/>
            <p:cNvSpPr/>
            <p:nvPr/>
          </p:nvSpPr>
          <p:spPr>
            <a:xfrm>
              <a:off x="5871950" y="4332775"/>
              <a:ext cx="5950" cy="3425"/>
            </a:xfrm>
            <a:custGeom>
              <a:avLst/>
              <a:gdLst/>
              <a:ahLst/>
              <a:cxnLst/>
              <a:rect l="l" t="t" r="r" b="b"/>
              <a:pathLst>
                <a:path w="238" h="137" extrusionOk="0">
                  <a:moveTo>
                    <a:pt x="238" y="64"/>
                  </a:moveTo>
                  <a:cubicBezTo>
                    <a:pt x="182" y="97"/>
                    <a:pt x="151" y="131"/>
                    <a:pt x="114" y="134"/>
                  </a:cubicBezTo>
                  <a:cubicBezTo>
                    <a:pt x="79" y="136"/>
                    <a:pt x="38" y="107"/>
                    <a:pt x="1" y="92"/>
                  </a:cubicBezTo>
                  <a:cubicBezTo>
                    <a:pt x="35" y="63"/>
                    <a:pt x="61" y="25"/>
                    <a:pt x="105" y="7"/>
                  </a:cubicBezTo>
                  <a:cubicBezTo>
                    <a:pt x="122" y="0"/>
                    <a:pt x="177" y="36"/>
                    <a:pt x="238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7"/>
            <p:cNvSpPr/>
            <p:nvPr/>
          </p:nvSpPr>
          <p:spPr>
            <a:xfrm>
              <a:off x="5821300" y="4162950"/>
              <a:ext cx="6225" cy="3350"/>
            </a:xfrm>
            <a:custGeom>
              <a:avLst/>
              <a:gdLst/>
              <a:ahLst/>
              <a:cxnLst/>
              <a:rect l="l" t="t" r="r" b="b"/>
              <a:pathLst>
                <a:path w="249" h="134" extrusionOk="0">
                  <a:moveTo>
                    <a:pt x="248" y="57"/>
                  </a:moveTo>
                  <a:cubicBezTo>
                    <a:pt x="183" y="94"/>
                    <a:pt x="134" y="133"/>
                    <a:pt x="118" y="128"/>
                  </a:cubicBezTo>
                  <a:cubicBezTo>
                    <a:pt x="72" y="113"/>
                    <a:pt x="36" y="79"/>
                    <a:pt x="5" y="49"/>
                  </a:cubicBezTo>
                  <a:cubicBezTo>
                    <a:pt x="1" y="45"/>
                    <a:pt x="53" y="0"/>
                    <a:pt x="70" y="2"/>
                  </a:cubicBezTo>
                  <a:cubicBezTo>
                    <a:pt x="121" y="10"/>
                    <a:pt x="167" y="30"/>
                    <a:pt x="248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7"/>
            <p:cNvSpPr/>
            <p:nvPr/>
          </p:nvSpPr>
          <p:spPr>
            <a:xfrm>
              <a:off x="5857800" y="4862100"/>
              <a:ext cx="4975" cy="4325"/>
            </a:xfrm>
            <a:custGeom>
              <a:avLst/>
              <a:gdLst/>
              <a:ahLst/>
              <a:cxnLst/>
              <a:rect l="l" t="t" r="r" b="b"/>
              <a:pathLst>
                <a:path w="199" h="173" extrusionOk="0">
                  <a:moveTo>
                    <a:pt x="113" y="1"/>
                  </a:moveTo>
                  <a:cubicBezTo>
                    <a:pt x="155" y="52"/>
                    <a:pt x="199" y="81"/>
                    <a:pt x="192" y="103"/>
                  </a:cubicBezTo>
                  <a:cubicBezTo>
                    <a:pt x="184" y="130"/>
                    <a:pt x="136" y="164"/>
                    <a:pt x="98" y="169"/>
                  </a:cubicBezTo>
                  <a:cubicBezTo>
                    <a:pt x="71" y="173"/>
                    <a:pt x="0" y="129"/>
                    <a:pt x="5" y="115"/>
                  </a:cubicBezTo>
                  <a:cubicBezTo>
                    <a:pt x="15" y="82"/>
                    <a:pt x="59" y="54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17"/>
            <p:cNvSpPr/>
            <p:nvPr/>
          </p:nvSpPr>
          <p:spPr>
            <a:xfrm>
              <a:off x="5836050" y="4199175"/>
              <a:ext cx="7700" cy="6050"/>
            </a:xfrm>
            <a:custGeom>
              <a:avLst/>
              <a:gdLst/>
              <a:ahLst/>
              <a:cxnLst/>
              <a:rect l="l" t="t" r="r" b="b"/>
              <a:pathLst>
                <a:path w="308" h="242" extrusionOk="0">
                  <a:moveTo>
                    <a:pt x="114" y="0"/>
                  </a:moveTo>
                  <a:cubicBezTo>
                    <a:pt x="105" y="69"/>
                    <a:pt x="308" y="141"/>
                    <a:pt x="157" y="194"/>
                  </a:cubicBezTo>
                  <a:cubicBezTo>
                    <a:pt x="23" y="241"/>
                    <a:pt x="1" y="169"/>
                    <a:pt x="70" y="90"/>
                  </a:cubicBezTo>
                  <a:cubicBezTo>
                    <a:pt x="92" y="64"/>
                    <a:pt x="100" y="31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17"/>
            <p:cNvSpPr/>
            <p:nvPr/>
          </p:nvSpPr>
          <p:spPr>
            <a:xfrm>
              <a:off x="5877925" y="4415025"/>
              <a:ext cx="8800" cy="4375"/>
            </a:xfrm>
            <a:custGeom>
              <a:avLst/>
              <a:gdLst/>
              <a:ahLst/>
              <a:cxnLst/>
              <a:rect l="l" t="t" r="r" b="b"/>
              <a:pathLst>
                <a:path w="352" h="175" extrusionOk="0">
                  <a:moveTo>
                    <a:pt x="1" y="175"/>
                  </a:moveTo>
                  <a:cubicBezTo>
                    <a:pt x="166" y="0"/>
                    <a:pt x="254" y="113"/>
                    <a:pt x="351" y="153"/>
                  </a:cubicBezTo>
                  <a:cubicBezTo>
                    <a:pt x="257" y="159"/>
                    <a:pt x="161" y="165"/>
                    <a:pt x="1" y="1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17"/>
            <p:cNvSpPr/>
            <p:nvPr/>
          </p:nvSpPr>
          <p:spPr>
            <a:xfrm>
              <a:off x="5836900" y="4398375"/>
              <a:ext cx="4375" cy="4625"/>
            </a:xfrm>
            <a:custGeom>
              <a:avLst/>
              <a:gdLst/>
              <a:ahLst/>
              <a:cxnLst/>
              <a:rect l="l" t="t" r="r" b="b"/>
              <a:pathLst>
                <a:path w="175" h="185" extrusionOk="0">
                  <a:moveTo>
                    <a:pt x="78" y="1"/>
                  </a:moveTo>
                  <a:cubicBezTo>
                    <a:pt x="129" y="52"/>
                    <a:pt x="175" y="78"/>
                    <a:pt x="173" y="102"/>
                  </a:cubicBezTo>
                  <a:cubicBezTo>
                    <a:pt x="171" y="130"/>
                    <a:pt x="128" y="157"/>
                    <a:pt x="103" y="185"/>
                  </a:cubicBezTo>
                  <a:cubicBezTo>
                    <a:pt x="68" y="169"/>
                    <a:pt x="1" y="152"/>
                    <a:pt x="2" y="137"/>
                  </a:cubicBezTo>
                  <a:cubicBezTo>
                    <a:pt x="4" y="101"/>
                    <a:pt x="39" y="66"/>
                    <a:pt x="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17"/>
            <p:cNvSpPr/>
            <p:nvPr/>
          </p:nvSpPr>
          <p:spPr>
            <a:xfrm>
              <a:off x="5836725" y="4800225"/>
              <a:ext cx="5625" cy="3700"/>
            </a:xfrm>
            <a:custGeom>
              <a:avLst/>
              <a:gdLst/>
              <a:ahLst/>
              <a:cxnLst/>
              <a:rect l="l" t="t" r="r" b="b"/>
              <a:pathLst>
                <a:path w="225" h="148" extrusionOk="0">
                  <a:moveTo>
                    <a:pt x="224" y="70"/>
                  </a:moveTo>
                  <a:cubicBezTo>
                    <a:pt x="155" y="104"/>
                    <a:pt x="112" y="126"/>
                    <a:pt x="67" y="148"/>
                  </a:cubicBezTo>
                  <a:cubicBezTo>
                    <a:pt x="45" y="121"/>
                    <a:pt x="1" y="91"/>
                    <a:pt x="8" y="67"/>
                  </a:cubicBezTo>
                  <a:cubicBezTo>
                    <a:pt x="14" y="42"/>
                    <a:pt x="64" y="8"/>
                    <a:pt x="101" y="3"/>
                  </a:cubicBezTo>
                  <a:cubicBezTo>
                    <a:pt x="130" y="0"/>
                    <a:pt x="167" y="38"/>
                    <a:pt x="224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17"/>
            <p:cNvSpPr/>
            <p:nvPr/>
          </p:nvSpPr>
          <p:spPr>
            <a:xfrm>
              <a:off x="5857725" y="4462150"/>
              <a:ext cx="6200" cy="3275"/>
            </a:xfrm>
            <a:custGeom>
              <a:avLst/>
              <a:gdLst/>
              <a:ahLst/>
              <a:cxnLst/>
              <a:rect l="l" t="t" r="r" b="b"/>
              <a:pathLst>
                <a:path w="248" h="131" extrusionOk="0">
                  <a:moveTo>
                    <a:pt x="247" y="73"/>
                  </a:moveTo>
                  <a:cubicBezTo>
                    <a:pt x="162" y="100"/>
                    <a:pt x="115" y="123"/>
                    <a:pt x="63" y="129"/>
                  </a:cubicBezTo>
                  <a:cubicBezTo>
                    <a:pt x="50" y="130"/>
                    <a:pt x="0" y="74"/>
                    <a:pt x="10" y="52"/>
                  </a:cubicBezTo>
                  <a:cubicBezTo>
                    <a:pt x="20" y="28"/>
                    <a:pt x="79" y="2"/>
                    <a:pt x="116" y="2"/>
                  </a:cubicBezTo>
                  <a:cubicBezTo>
                    <a:pt x="149" y="1"/>
                    <a:pt x="183" y="36"/>
                    <a:pt x="247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17"/>
            <p:cNvSpPr/>
            <p:nvPr/>
          </p:nvSpPr>
          <p:spPr>
            <a:xfrm>
              <a:off x="5843975" y="4537475"/>
              <a:ext cx="6600" cy="4150"/>
            </a:xfrm>
            <a:custGeom>
              <a:avLst/>
              <a:gdLst/>
              <a:ahLst/>
              <a:cxnLst/>
              <a:rect l="l" t="t" r="r" b="b"/>
              <a:pathLst>
                <a:path w="264" h="166" extrusionOk="0">
                  <a:moveTo>
                    <a:pt x="253" y="38"/>
                  </a:moveTo>
                  <a:cubicBezTo>
                    <a:pt x="186" y="80"/>
                    <a:pt x="119" y="123"/>
                    <a:pt x="53" y="165"/>
                  </a:cubicBezTo>
                  <a:cubicBezTo>
                    <a:pt x="37" y="144"/>
                    <a:pt x="0" y="118"/>
                    <a:pt x="7" y="101"/>
                  </a:cubicBezTo>
                  <a:cubicBezTo>
                    <a:pt x="49" y="1"/>
                    <a:pt x="169" y="46"/>
                    <a:pt x="263" y="43"/>
                  </a:cubicBezTo>
                  <a:cubicBezTo>
                    <a:pt x="264" y="43"/>
                    <a:pt x="253" y="38"/>
                    <a:pt x="253" y="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7"/>
            <p:cNvSpPr/>
            <p:nvPr/>
          </p:nvSpPr>
          <p:spPr>
            <a:xfrm>
              <a:off x="5828100" y="4313500"/>
              <a:ext cx="5200" cy="4100"/>
            </a:xfrm>
            <a:custGeom>
              <a:avLst/>
              <a:gdLst/>
              <a:ahLst/>
              <a:cxnLst/>
              <a:rect l="l" t="t" r="r" b="b"/>
              <a:pathLst>
                <a:path w="208" h="164" extrusionOk="0">
                  <a:moveTo>
                    <a:pt x="1" y="7"/>
                  </a:moveTo>
                  <a:cubicBezTo>
                    <a:pt x="13" y="10"/>
                    <a:pt x="28" y="11"/>
                    <a:pt x="38" y="16"/>
                  </a:cubicBezTo>
                  <a:cubicBezTo>
                    <a:pt x="95" y="51"/>
                    <a:pt x="151" y="86"/>
                    <a:pt x="208" y="121"/>
                  </a:cubicBezTo>
                  <a:cubicBezTo>
                    <a:pt x="189" y="132"/>
                    <a:pt x="172" y="151"/>
                    <a:pt x="151" y="152"/>
                  </a:cubicBezTo>
                  <a:cubicBezTo>
                    <a:pt x="3" y="163"/>
                    <a:pt x="42" y="80"/>
                    <a:pt x="21" y="26"/>
                  </a:cubicBezTo>
                  <a:cubicBezTo>
                    <a:pt x="18" y="18"/>
                    <a:pt x="15" y="9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7"/>
            <p:cNvSpPr/>
            <p:nvPr/>
          </p:nvSpPr>
          <p:spPr>
            <a:xfrm>
              <a:off x="5827500" y="4642225"/>
              <a:ext cx="5800" cy="3825"/>
            </a:xfrm>
            <a:custGeom>
              <a:avLst/>
              <a:gdLst/>
              <a:ahLst/>
              <a:cxnLst/>
              <a:rect l="l" t="t" r="r" b="b"/>
              <a:pathLst>
                <a:path w="232" h="153" extrusionOk="0">
                  <a:moveTo>
                    <a:pt x="18" y="8"/>
                  </a:moveTo>
                  <a:cubicBezTo>
                    <a:pt x="31" y="11"/>
                    <a:pt x="45" y="12"/>
                    <a:pt x="54" y="18"/>
                  </a:cubicBezTo>
                  <a:cubicBezTo>
                    <a:pt x="114" y="50"/>
                    <a:pt x="173" y="83"/>
                    <a:pt x="232" y="116"/>
                  </a:cubicBezTo>
                  <a:cubicBezTo>
                    <a:pt x="155" y="126"/>
                    <a:pt x="78" y="138"/>
                    <a:pt x="0" y="148"/>
                  </a:cubicBezTo>
                  <a:cubicBezTo>
                    <a:pt x="0" y="147"/>
                    <a:pt x="9" y="153"/>
                    <a:pt x="8" y="153"/>
                  </a:cubicBezTo>
                  <a:cubicBezTo>
                    <a:pt x="15" y="102"/>
                    <a:pt x="22" y="51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7"/>
            <p:cNvSpPr/>
            <p:nvPr/>
          </p:nvSpPr>
          <p:spPr>
            <a:xfrm>
              <a:off x="5857900" y="4258950"/>
              <a:ext cx="5850" cy="3925"/>
            </a:xfrm>
            <a:custGeom>
              <a:avLst/>
              <a:gdLst/>
              <a:ahLst/>
              <a:cxnLst/>
              <a:rect l="l" t="t" r="r" b="b"/>
              <a:pathLst>
                <a:path w="234" h="157" extrusionOk="0">
                  <a:moveTo>
                    <a:pt x="225" y="1"/>
                  </a:moveTo>
                  <a:cubicBezTo>
                    <a:pt x="178" y="53"/>
                    <a:pt x="130" y="105"/>
                    <a:pt x="83" y="157"/>
                  </a:cubicBezTo>
                  <a:cubicBezTo>
                    <a:pt x="55" y="144"/>
                    <a:pt x="3" y="130"/>
                    <a:pt x="3" y="117"/>
                  </a:cubicBezTo>
                  <a:cubicBezTo>
                    <a:pt x="1" y="8"/>
                    <a:pt x="114" y="3"/>
                    <a:pt x="234" y="7"/>
                  </a:cubicBezTo>
                  <a:cubicBezTo>
                    <a:pt x="234" y="7"/>
                    <a:pt x="225" y="1"/>
                    <a:pt x="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7"/>
            <p:cNvSpPr/>
            <p:nvPr/>
          </p:nvSpPr>
          <p:spPr>
            <a:xfrm>
              <a:off x="5869150" y="4900300"/>
              <a:ext cx="5025" cy="4000"/>
            </a:xfrm>
            <a:custGeom>
              <a:avLst/>
              <a:gdLst/>
              <a:ahLst/>
              <a:cxnLst/>
              <a:rect l="l" t="t" r="r" b="b"/>
              <a:pathLst>
                <a:path w="201" h="160" extrusionOk="0">
                  <a:moveTo>
                    <a:pt x="89" y="1"/>
                  </a:moveTo>
                  <a:cubicBezTo>
                    <a:pt x="140" y="51"/>
                    <a:pt x="170" y="80"/>
                    <a:pt x="200" y="110"/>
                  </a:cubicBezTo>
                  <a:cubicBezTo>
                    <a:pt x="165" y="127"/>
                    <a:pt x="127" y="159"/>
                    <a:pt x="94" y="157"/>
                  </a:cubicBezTo>
                  <a:cubicBezTo>
                    <a:pt x="60" y="155"/>
                    <a:pt x="9" y="121"/>
                    <a:pt x="5" y="97"/>
                  </a:cubicBezTo>
                  <a:cubicBezTo>
                    <a:pt x="0" y="74"/>
                    <a:pt x="46" y="47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7"/>
            <p:cNvSpPr/>
            <p:nvPr/>
          </p:nvSpPr>
          <p:spPr>
            <a:xfrm>
              <a:off x="5812950" y="4537775"/>
              <a:ext cx="4375" cy="3900"/>
            </a:xfrm>
            <a:custGeom>
              <a:avLst/>
              <a:gdLst/>
              <a:ahLst/>
              <a:cxnLst/>
              <a:rect l="l" t="t" r="r" b="b"/>
              <a:pathLst>
                <a:path w="175" h="156" extrusionOk="0">
                  <a:moveTo>
                    <a:pt x="65" y="0"/>
                  </a:moveTo>
                  <a:cubicBezTo>
                    <a:pt x="120" y="46"/>
                    <a:pt x="175" y="76"/>
                    <a:pt x="168" y="93"/>
                  </a:cubicBezTo>
                  <a:cubicBezTo>
                    <a:pt x="158" y="117"/>
                    <a:pt x="107" y="139"/>
                    <a:pt x="67" y="151"/>
                  </a:cubicBezTo>
                  <a:cubicBezTo>
                    <a:pt x="56" y="155"/>
                    <a:pt x="0" y="122"/>
                    <a:pt x="1" y="107"/>
                  </a:cubicBezTo>
                  <a:cubicBezTo>
                    <a:pt x="3" y="80"/>
                    <a:pt x="31" y="53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17"/>
            <p:cNvSpPr/>
            <p:nvPr/>
          </p:nvSpPr>
          <p:spPr>
            <a:xfrm>
              <a:off x="5879350" y="4535450"/>
              <a:ext cx="5375" cy="3800"/>
            </a:xfrm>
            <a:custGeom>
              <a:avLst/>
              <a:gdLst/>
              <a:ahLst/>
              <a:cxnLst/>
              <a:rect l="l" t="t" r="r" b="b"/>
              <a:pathLst>
                <a:path w="215" h="152" extrusionOk="0">
                  <a:moveTo>
                    <a:pt x="131" y="0"/>
                  </a:moveTo>
                  <a:cubicBezTo>
                    <a:pt x="166" y="36"/>
                    <a:pt x="215" y="65"/>
                    <a:pt x="210" y="86"/>
                  </a:cubicBezTo>
                  <a:cubicBezTo>
                    <a:pt x="204" y="110"/>
                    <a:pt x="135" y="152"/>
                    <a:pt x="118" y="146"/>
                  </a:cubicBezTo>
                  <a:cubicBezTo>
                    <a:pt x="71" y="133"/>
                    <a:pt x="39" y="98"/>
                    <a:pt x="0" y="71"/>
                  </a:cubicBezTo>
                  <a:cubicBezTo>
                    <a:pt x="37" y="52"/>
                    <a:pt x="74" y="32"/>
                    <a:pt x="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17"/>
            <p:cNvSpPr/>
            <p:nvPr/>
          </p:nvSpPr>
          <p:spPr>
            <a:xfrm>
              <a:off x="5879100" y="4526725"/>
              <a:ext cx="4900" cy="4325"/>
            </a:xfrm>
            <a:custGeom>
              <a:avLst/>
              <a:gdLst/>
              <a:ahLst/>
              <a:cxnLst/>
              <a:rect l="l" t="t" r="r" b="b"/>
              <a:pathLst>
                <a:path w="196" h="173" extrusionOk="0">
                  <a:moveTo>
                    <a:pt x="87" y="1"/>
                  </a:moveTo>
                  <a:cubicBezTo>
                    <a:pt x="139" y="47"/>
                    <a:pt x="196" y="80"/>
                    <a:pt x="187" y="94"/>
                  </a:cubicBezTo>
                  <a:cubicBezTo>
                    <a:pt x="167" y="125"/>
                    <a:pt x="117" y="150"/>
                    <a:pt x="73" y="170"/>
                  </a:cubicBezTo>
                  <a:cubicBezTo>
                    <a:pt x="67" y="173"/>
                    <a:pt x="1" y="137"/>
                    <a:pt x="5" y="125"/>
                  </a:cubicBezTo>
                  <a:cubicBezTo>
                    <a:pt x="16" y="89"/>
                    <a:pt x="47" y="57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17"/>
            <p:cNvSpPr/>
            <p:nvPr/>
          </p:nvSpPr>
          <p:spPr>
            <a:xfrm>
              <a:off x="5878300" y="4618975"/>
              <a:ext cx="6275" cy="3225"/>
            </a:xfrm>
            <a:custGeom>
              <a:avLst/>
              <a:gdLst/>
              <a:ahLst/>
              <a:cxnLst/>
              <a:rect l="l" t="t" r="r" b="b"/>
              <a:pathLst>
                <a:path w="251" h="129" extrusionOk="0">
                  <a:moveTo>
                    <a:pt x="1" y="76"/>
                  </a:moveTo>
                  <a:cubicBezTo>
                    <a:pt x="58" y="41"/>
                    <a:pt x="100" y="0"/>
                    <a:pt x="124" y="5"/>
                  </a:cubicBezTo>
                  <a:cubicBezTo>
                    <a:pt x="171" y="14"/>
                    <a:pt x="209" y="48"/>
                    <a:pt x="250" y="71"/>
                  </a:cubicBezTo>
                  <a:cubicBezTo>
                    <a:pt x="214" y="91"/>
                    <a:pt x="181" y="123"/>
                    <a:pt x="143" y="126"/>
                  </a:cubicBezTo>
                  <a:cubicBezTo>
                    <a:pt x="107" y="129"/>
                    <a:pt x="65" y="100"/>
                    <a:pt x="1" y="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17"/>
            <p:cNvSpPr/>
            <p:nvPr/>
          </p:nvSpPr>
          <p:spPr>
            <a:xfrm>
              <a:off x="5838125" y="4556875"/>
              <a:ext cx="4575" cy="4250"/>
            </a:xfrm>
            <a:custGeom>
              <a:avLst/>
              <a:gdLst/>
              <a:ahLst/>
              <a:cxnLst/>
              <a:rect l="l" t="t" r="r" b="b"/>
              <a:pathLst>
                <a:path w="183" h="170" extrusionOk="0">
                  <a:moveTo>
                    <a:pt x="95" y="169"/>
                  </a:moveTo>
                  <a:cubicBezTo>
                    <a:pt x="47" y="124"/>
                    <a:pt x="1" y="99"/>
                    <a:pt x="2" y="77"/>
                  </a:cubicBezTo>
                  <a:cubicBezTo>
                    <a:pt x="3" y="51"/>
                    <a:pt x="47" y="26"/>
                    <a:pt x="74" y="1"/>
                  </a:cubicBezTo>
                  <a:cubicBezTo>
                    <a:pt x="109" y="21"/>
                    <a:pt x="169" y="37"/>
                    <a:pt x="176" y="60"/>
                  </a:cubicBezTo>
                  <a:cubicBezTo>
                    <a:pt x="182" y="85"/>
                    <a:pt x="137" y="115"/>
                    <a:pt x="95" y="1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17"/>
            <p:cNvSpPr/>
            <p:nvPr/>
          </p:nvSpPr>
          <p:spPr>
            <a:xfrm>
              <a:off x="5818650" y="4631575"/>
              <a:ext cx="5125" cy="3700"/>
            </a:xfrm>
            <a:custGeom>
              <a:avLst/>
              <a:gdLst/>
              <a:ahLst/>
              <a:cxnLst/>
              <a:rect l="l" t="t" r="r" b="b"/>
              <a:pathLst>
                <a:path w="205" h="148" extrusionOk="0">
                  <a:moveTo>
                    <a:pt x="94" y="0"/>
                  </a:moveTo>
                  <a:cubicBezTo>
                    <a:pt x="143" y="39"/>
                    <a:pt x="174" y="63"/>
                    <a:pt x="204" y="87"/>
                  </a:cubicBezTo>
                  <a:cubicBezTo>
                    <a:pt x="168" y="109"/>
                    <a:pt x="134" y="145"/>
                    <a:pt x="96" y="146"/>
                  </a:cubicBezTo>
                  <a:cubicBezTo>
                    <a:pt x="65" y="148"/>
                    <a:pt x="8" y="109"/>
                    <a:pt x="5" y="85"/>
                  </a:cubicBezTo>
                  <a:cubicBezTo>
                    <a:pt x="1" y="63"/>
                    <a:pt x="53" y="37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7"/>
            <p:cNvSpPr/>
            <p:nvPr/>
          </p:nvSpPr>
          <p:spPr>
            <a:xfrm>
              <a:off x="5812000" y="4511950"/>
              <a:ext cx="5500" cy="3400"/>
            </a:xfrm>
            <a:custGeom>
              <a:avLst/>
              <a:gdLst/>
              <a:ahLst/>
              <a:cxnLst/>
              <a:rect l="l" t="t" r="r" b="b"/>
              <a:pathLst>
                <a:path w="220" h="136" extrusionOk="0">
                  <a:moveTo>
                    <a:pt x="12" y="128"/>
                  </a:moveTo>
                  <a:cubicBezTo>
                    <a:pt x="18" y="104"/>
                    <a:pt x="15" y="74"/>
                    <a:pt x="35" y="55"/>
                  </a:cubicBezTo>
                  <a:cubicBezTo>
                    <a:pt x="61" y="32"/>
                    <a:pt x="102" y="10"/>
                    <a:pt x="142" y="4"/>
                  </a:cubicBezTo>
                  <a:cubicBezTo>
                    <a:pt x="163" y="1"/>
                    <a:pt x="220" y="37"/>
                    <a:pt x="217" y="48"/>
                  </a:cubicBezTo>
                  <a:cubicBezTo>
                    <a:pt x="207" y="76"/>
                    <a:pt x="180" y="112"/>
                    <a:pt x="146" y="123"/>
                  </a:cubicBezTo>
                  <a:cubicBezTo>
                    <a:pt x="106" y="135"/>
                    <a:pt x="50" y="124"/>
                    <a:pt x="1" y="122"/>
                  </a:cubicBezTo>
                  <a:cubicBezTo>
                    <a:pt x="0" y="122"/>
                    <a:pt x="12" y="128"/>
                    <a:pt x="12" y="1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17"/>
            <p:cNvSpPr/>
            <p:nvPr/>
          </p:nvSpPr>
          <p:spPr>
            <a:xfrm>
              <a:off x="5855650" y="4509550"/>
              <a:ext cx="4875" cy="4150"/>
            </a:xfrm>
            <a:custGeom>
              <a:avLst/>
              <a:gdLst/>
              <a:ahLst/>
              <a:cxnLst/>
              <a:rect l="l" t="t" r="r" b="b"/>
              <a:pathLst>
                <a:path w="195" h="166" extrusionOk="0">
                  <a:moveTo>
                    <a:pt x="109" y="0"/>
                  </a:moveTo>
                  <a:cubicBezTo>
                    <a:pt x="146" y="47"/>
                    <a:pt x="194" y="85"/>
                    <a:pt x="183" y="97"/>
                  </a:cubicBezTo>
                  <a:cubicBezTo>
                    <a:pt x="156" y="127"/>
                    <a:pt x="100" y="143"/>
                    <a:pt x="56" y="166"/>
                  </a:cubicBezTo>
                  <a:cubicBezTo>
                    <a:pt x="37" y="137"/>
                    <a:pt x="0" y="109"/>
                    <a:pt x="5" y="84"/>
                  </a:cubicBezTo>
                  <a:cubicBezTo>
                    <a:pt x="10" y="59"/>
                    <a:pt x="58" y="39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17"/>
            <p:cNvSpPr/>
            <p:nvPr/>
          </p:nvSpPr>
          <p:spPr>
            <a:xfrm>
              <a:off x="5868550" y="4508175"/>
              <a:ext cx="3325" cy="3375"/>
            </a:xfrm>
            <a:custGeom>
              <a:avLst/>
              <a:gdLst/>
              <a:ahLst/>
              <a:cxnLst/>
              <a:rect l="l" t="t" r="r" b="b"/>
              <a:pathLst>
                <a:path w="133" h="135" extrusionOk="0">
                  <a:moveTo>
                    <a:pt x="36" y="135"/>
                  </a:moveTo>
                  <a:cubicBezTo>
                    <a:pt x="24" y="90"/>
                    <a:pt x="12" y="46"/>
                    <a:pt x="0" y="1"/>
                  </a:cubicBezTo>
                  <a:cubicBezTo>
                    <a:pt x="45" y="1"/>
                    <a:pt x="89" y="1"/>
                    <a:pt x="133" y="1"/>
                  </a:cubicBezTo>
                  <a:cubicBezTo>
                    <a:pt x="121" y="45"/>
                    <a:pt x="109" y="90"/>
                    <a:pt x="98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17"/>
            <p:cNvSpPr/>
            <p:nvPr/>
          </p:nvSpPr>
          <p:spPr>
            <a:xfrm>
              <a:off x="5836350" y="4547725"/>
              <a:ext cx="5575" cy="3475"/>
            </a:xfrm>
            <a:custGeom>
              <a:avLst/>
              <a:gdLst/>
              <a:ahLst/>
              <a:cxnLst/>
              <a:rect l="l" t="t" r="r" b="b"/>
              <a:pathLst>
                <a:path w="223" h="139" extrusionOk="0">
                  <a:moveTo>
                    <a:pt x="223" y="97"/>
                  </a:moveTo>
                  <a:cubicBezTo>
                    <a:pt x="146" y="114"/>
                    <a:pt x="79" y="138"/>
                    <a:pt x="66" y="128"/>
                  </a:cubicBezTo>
                  <a:cubicBezTo>
                    <a:pt x="32" y="102"/>
                    <a:pt x="21" y="62"/>
                    <a:pt x="1" y="27"/>
                  </a:cubicBezTo>
                  <a:cubicBezTo>
                    <a:pt x="45" y="19"/>
                    <a:pt x="95" y="0"/>
                    <a:pt x="131" y="9"/>
                  </a:cubicBezTo>
                  <a:cubicBezTo>
                    <a:pt x="164" y="17"/>
                    <a:pt x="181" y="55"/>
                    <a:pt x="223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17"/>
            <p:cNvSpPr/>
            <p:nvPr/>
          </p:nvSpPr>
          <p:spPr>
            <a:xfrm>
              <a:off x="5838375" y="4500325"/>
              <a:ext cx="4700" cy="4050"/>
            </a:xfrm>
            <a:custGeom>
              <a:avLst/>
              <a:gdLst/>
              <a:ahLst/>
              <a:cxnLst/>
              <a:rect l="l" t="t" r="r" b="b"/>
              <a:pathLst>
                <a:path w="188" h="162" extrusionOk="0">
                  <a:moveTo>
                    <a:pt x="87" y="1"/>
                  </a:moveTo>
                  <a:cubicBezTo>
                    <a:pt x="134" y="42"/>
                    <a:pt x="187" y="69"/>
                    <a:pt x="185" y="94"/>
                  </a:cubicBezTo>
                  <a:cubicBezTo>
                    <a:pt x="184" y="117"/>
                    <a:pt x="124" y="139"/>
                    <a:pt x="91" y="161"/>
                  </a:cubicBezTo>
                  <a:cubicBezTo>
                    <a:pt x="60" y="139"/>
                    <a:pt x="7" y="117"/>
                    <a:pt x="3" y="92"/>
                  </a:cubicBezTo>
                  <a:cubicBezTo>
                    <a:pt x="0" y="68"/>
                    <a:pt x="47" y="4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17"/>
            <p:cNvSpPr/>
            <p:nvPr/>
          </p:nvSpPr>
          <p:spPr>
            <a:xfrm>
              <a:off x="5809575" y="4659000"/>
              <a:ext cx="4475" cy="3850"/>
            </a:xfrm>
            <a:custGeom>
              <a:avLst/>
              <a:gdLst/>
              <a:ahLst/>
              <a:cxnLst/>
              <a:rect l="l" t="t" r="r" b="b"/>
              <a:pathLst>
                <a:path w="179" h="154" extrusionOk="0">
                  <a:moveTo>
                    <a:pt x="89" y="1"/>
                  </a:moveTo>
                  <a:cubicBezTo>
                    <a:pt x="131" y="49"/>
                    <a:pt x="178" y="78"/>
                    <a:pt x="172" y="99"/>
                  </a:cubicBezTo>
                  <a:cubicBezTo>
                    <a:pt x="164" y="122"/>
                    <a:pt x="109" y="142"/>
                    <a:pt x="69" y="151"/>
                  </a:cubicBezTo>
                  <a:cubicBezTo>
                    <a:pt x="54" y="154"/>
                    <a:pt x="1" y="116"/>
                    <a:pt x="5" y="101"/>
                  </a:cubicBezTo>
                  <a:cubicBezTo>
                    <a:pt x="10" y="73"/>
                    <a:pt x="46" y="49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17"/>
            <p:cNvSpPr/>
            <p:nvPr/>
          </p:nvSpPr>
          <p:spPr>
            <a:xfrm>
              <a:off x="5866975" y="4663050"/>
              <a:ext cx="5675" cy="3425"/>
            </a:xfrm>
            <a:custGeom>
              <a:avLst/>
              <a:gdLst/>
              <a:ahLst/>
              <a:cxnLst/>
              <a:rect l="l" t="t" r="r" b="b"/>
              <a:pathLst>
                <a:path w="227" h="137" extrusionOk="0">
                  <a:moveTo>
                    <a:pt x="1" y="74"/>
                  </a:moveTo>
                  <a:cubicBezTo>
                    <a:pt x="60" y="39"/>
                    <a:pt x="98" y="0"/>
                    <a:pt x="131" y="2"/>
                  </a:cubicBezTo>
                  <a:cubicBezTo>
                    <a:pt x="167" y="5"/>
                    <a:pt x="221" y="45"/>
                    <a:pt x="224" y="70"/>
                  </a:cubicBezTo>
                  <a:cubicBezTo>
                    <a:pt x="227" y="91"/>
                    <a:pt x="168" y="130"/>
                    <a:pt x="131" y="134"/>
                  </a:cubicBezTo>
                  <a:cubicBezTo>
                    <a:pt x="99" y="136"/>
                    <a:pt x="59" y="101"/>
                    <a:pt x="1" y="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17"/>
            <p:cNvSpPr/>
            <p:nvPr/>
          </p:nvSpPr>
          <p:spPr>
            <a:xfrm>
              <a:off x="5876450" y="4665600"/>
              <a:ext cx="5675" cy="3125"/>
            </a:xfrm>
            <a:custGeom>
              <a:avLst/>
              <a:gdLst/>
              <a:ahLst/>
              <a:cxnLst/>
              <a:rect l="l" t="t" r="r" b="b"/>
              <a:pathLst>
                <a:path w="227" h="125" extrusionOk="0">
                  <a:moveTo>
                    <a:pt x="227" y="56"/>
                  </a:moveTo>
                  <a:cubicBezTo>
                    <a:pt x="170" y="89"/>
                    <a:pt x="136" y="124"/>
                    <a:pt x="107" y="123"/>
                  </a:cubicBezTo>
                  <a:cubicBezTo>
                    <a:pt x="69" y="121"/>
                    <a:pt x="35" y="89"/>
                    <a:pt x="0" y="70"/>
                  </a:cubicBezTo>
                  <a:cubicBezTo>
                    <a:pt x="27" y="47"/>
                    <a:pt x="50" y="8"/>
                    <a:pt x="82" y="4"/>
                  </a:cubicBezTo>
                  <a:cubicBezTo>
                    <a:pt x="116" y="0"/>
                    <a:pt x="159" y="30"/>
                    <a:pt x="227" y="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17"/>
            <p:cNvSpPr/>
            <p:nvPr/>
          </p:nvSpPr>
          <p:spPr>
            <a:xfrm>
              <a:off x="5836300" y="4495875"/>
              <a:ext cx="5700" cy="3175"/>
            </a:xfrm>
            <a:custGeom>
              <a:avLst/>
              <a:gdLst/>
              <a:ahLst/>
              <a:cxnLst/>
              <a:rect l="l" t="t" r="r" b="b"/>
              <a:pathLst>
                <a:path w="228" h="127" extrusionOk="0">
                  <a:moveTo>
                    <a:pt x="228" y="53"/>
                  </a:moveTo>
                  <a:cubicBezTo>
                    <a:pt x="174" y="88"/>
                    <a:pt x="142" y="125"/>
                    <a:pt x="108" y="126"/>
                  </a:cubicBezTo>
                  <a:cubicBezTo>
                    <a:pt x="73" y="127"/>
                    <a:pt x="16" y="95"/>
                    <a:pt x="8" y="72"/>
                  </a:cubicBezTo>
                  <a:cubicBezTo>
                    <a:pt x="1" y="53"/>
                    <a:pt x="50" y="9"/>
                    <a:pt x="81" y="5"/>
                  </a:cubicBezTo>
                  <a:cubicBezTo>
                    <a:pt x="118" y="1"/>
                    <a:pt x="162" y="29"/>
                    <a:pt x="22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17"/>
            <p:cNvSpPr/>
            <p:nvPr/>
          </p:nvSpPr>
          <p:spPr>
            <a:xfrm>
              <a:off x="5821900" y="4684325"/>
              <a:ext cx="5750" cy="3100"/>
            </a:xfrm>
            <a:custGeom>
              <a:avLst/>
              <a:gdLst/>
              <a:ahLst/>
              <a:cxnLst/>
              <a:rect l="l" t="t" r="r" b="b"/>
              <a:pathLst>
                <a:path w="230" h="124" extrusionOk="0">
                  <a:moveTo>
                    <a:pt x="229" y="62"/>
                  </a:moveTo>
                  <a:cubicBezTo>
                    <a:pt x="157" y="91"/>
                    <a:pt x="113" y="123"/>
                    <a:pt x="83" y="117"/>
                  </a:cubicBezTo>
                  <a:cubicBezTo>
                    <a:pt x="49" y="113"/>
                    <a:pt x="18" y="75"/>
                    <a:pt x="4" y="46"/>
                  </a:cubicBezTo>
                  <a:cubicBezTo>
                    <a:pt x="0" y="38"/>
                    <a:pt x="57" y="0"/>
                    <a:pt x="80" y="2"/>
                  </a:cubicBezTo>
                  <a:cubicBezTo>
                    <a:pt x="120" y="7"/>
                    <a:pt x="157" y="31"/>
                    <a:pt x="229" y="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17"/>
            <p:cNvSpPr/>
            <p:nvPr/>
          </p:nvSpPr>
          <p:spPr>
            <a:xfrm>
              <a:off x="5866150" y="4561450"/>
              <a:ext cx="6050" cy="3075"/>
            </a:xfrm>
            <a:custGeom>
              <a:avLst/>
              <a:gdLst/>
              <a:ahLst/>
              <a:cxnLst/>
              <a:rect l="l" t="t" r="r" b="b"/>
              <a:pathLst>
                <a:path w="242" h="123" extrusionOk="0">
                  <a:moveTo>
                    <a:pt x="242" y="73"/>
                  </a:moveTo>
                  <a:cubicBezTo>
                    <a:pt x="168" y="96"/>
                    <a:pt x="124" y="122"/>
                    <a:pt x="91" y="117"/>
                  </a:cubicBezTo>
                  <a:cubicBezTo>
                    <a:pt x="55" y="110"/>
                    <a:pt x="30" y="74"/>
                    <a:pt x="1" y="51"/>
                  </a:cubicBezTo>
                  <a:cubicBezTo>
                    <a:pt x="39" y="32"/>
                    <a:pt x="77" y="1"/>
                    <a:pt x="114" y="0"/>
                  </a:cubicBezTo>
                  <a:cubicBezTo>
                    <a:pt x="146" y="0"/>
                    <a:pt x="181" y="35"/>
                    <a:pt x="242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17"/>
            <p:cNvSpPr/>
            <p:nvPr/>
          </p:nvSpPr>
          <p:spPr>
            <a:xfrm>
              <a:off x="5817450" y="4696550"/>
              <a:ext cx="4700" cy="3775"/>
            </a:xfrm>
            <a:custGeom>
              <a:avLst/>
              <a:gdLst/>
              <a:ahLst/>
              <a:cxnLst/>
              <a:rect l="l" t="t" r="r" b="b"/>
              <a:pathLst>
                <a:path w="188" h="151" extrusionOk="0">
                  <a:moveTo>
                    <a:pt x="56" y="1"/>
                  </a:moveTo>
                  <a:cubicBezTo>
                    <a:pt x="121" y="37"/>
                    <a:pt x="175" y="53"/>
                    <a:pt x="181" y="76"/>
                  </a:cubicBezTo>
                  <a:cubicBezTo>
                    <a:pt x="188" y="97"/>
                    <a:pt x="143" y="125"/>
                    <a:pt x="121" y="150"/>
                  </a:cubicBezTo>
                  <a:cubicBezTo>
                    <a:pt x="83" y="135"/>
                    <a:pt x="31" y="124"/>
                    <a:pt x="14" y="101"/>
                  </a:cubicBezTo>
                  <a:cubicBezTo>
                    <a:pt x="1" y="83"/>
                    <a:pt x="33" y="50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17"/>
            <p:cNvSpPr/>
            <p:nvPr/>
          </p:nvSpPr>
          <p:spPr>
            <a:xfrm>
              <a:off x="5861875" y="4697775"/>
              <a:ext cx="5225" cy="3200"/>
            </a:xfrm>
            <a:custGeom>
              <a:avLst/>
              <a:gdLst/>
              <a:ahLst/>
              <a:cxnLst/>
              <a:rect l="l" t="t" r="r" b="b"/>
              <a:pathLst>
                <a:path w="209" h="128" extrusionOk="0">
                  <a:moveTo>
                    <a:pt x="209" y="101"/>
                  </a:moveTo>
                  <a:cubicBezTo>
                    <a:pt x="113" y="110"/>
                    <a:pt x="52" y="128"/>
                    <a:pt x="29" y="114"/>
                  </a:cubicBezTo>
                  <a:cubicBezTo>
                    <a:pt x="2" y="98"/>
                    <a:pt x="1" y="56"/>
                    <a:pt x="4" y="25"/>
                  </a:cubicBezTo>
                  <a:cubicBezTo>
                    <a:pt x="4" y="18"/>
                    <a:pt x="73" y="1"/>
                    <a:pt x="94" y="9"/>
                  </a:cubicBezTo>
                  <a:cubicBezTo>
                    <a:pt x="129" y="23"/>
                    <a:pt x="151" y="53"/>
                    <a:pt x="209" y="1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17"/>
            <p:cNvSpPr/>
            <p:nvPr/>
          </p:nvSpPr>
          <p:spPr>
            <a:xfrm>
              <a:off x="5835725" y="4488525"/>
              <a:ext cx="4050" cy="3800"/>
            </a:xfrm>
            <a:custGeom>
              <a:avLst/>
              <a:gdLst/>
              <a:ahLst/>
              <a:cxnLst/>
              <a:rect l="l" t="t" r="r" b="b"/>
              <a:pathLst>
                <a:path w="162" h="152" extrusionOk="0">
                  <a:moveTo>
                    <a:pt x="100" y="1"/>
                  </a:moveTo>
                  <a:cubicBezTo>
                    <a:pt x="126" y="43"/>
                    <a:pt x="157" y="71"/>
                    <a:pt x="159" y="100"/>
                  </a:cubicBezTo>
                  <a:cubicBezTo>
                    <a:pt x="161" y="116"/>
                    <a:pt x="114" y="134"/>
                    <a:pt x="88" y="151"/>
                  </a:cubicBezTo>
                  <a:cubicBezTo>
                    <a:pt x="59" y="120"/>
                    <a:pt x="25" y="91"/>
                    <a:pt x="5" y="58"/>
                  </a:cubicBezTo>
                  <a:cubicBezTo>
                    <a:pt x="0" y="51"/>
                    <a:pt x="52" y="28"/>
                    <a:pt x="1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17"/>
            <p:cNvSpPr/>
            <p:nvPr/>
          </p:nvSpPr>
          <p:spPr>
            <a:xfrm>
              <a:off x="5842275" y="4483450"/>
              <a:ext cx="5700" cy="3100"/>
            </a:xfrm>
            <a:custGeom>
              <a:avLst/>
              <a:gdLst/>
              <a:ahLst/>
              <a:cxnLst/>
              <a:rect l="l" t="t" r="r" b="b"/>
              <a:pathLst>
                <a:path w="228" h="124" extrusionOk="0">
                  <a:moveTo>
                    <a:pt x="227" y="65"/>
                  </a:moveTo>
                  <a:cubicBezTo>
                    <a:pt x="157" y="93"/>
                    <a:pt x="116" y="124"/>
                    <a:pt x="82" y="121"/>
                  </a:cubicBezTo>
                  <a:cubicBezTo>
                    <a:pt x="51" y="117"/>
                    <a:pt x="28" y="78"/>
                    <a:pt x="0" y="55"/>
                  </a:cubicBezTo>
                  <a:cubicBezTo>
                    <a:pt x="36" y="37"/>
                    <a:pt x="69" y="6"/>
                    <a:pt x="107" y="4"/>
                  </a:cubicBezTo>
                  <a:cubicBezTo>
                    <a:pt x="135" y="1"/>
                    <a:pt x="169" y="34"/>
                    <a:pt x="227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17"/>
            <p:cNvSpPr/>
            <p:nvPr/>
          </p:nvSpPr>
          <p:spPr>
            <a:xfrm>
              <a:off x="5860225" y="4703050"/>
              <a:ext cx="4425" cy="4100"/>
            </a:xfrm>
            <a:custGeom>
              <a:avLst/>
              <a:gdLst/>
              <a:ahLst/>
              <a:cxnLst/>
              <a:rect l="l" t="t" r="r" b="b"/>
              <a:pathLst>
                <a:path w="177" h="164" extrusionOk="0">
                  <a:moveTo>
                    <a:pt x="70" y="1"/>
                  </a:moveTo>
                  <a:cubicBezTo>
                    <a:pt x="123" y="48"/>
                    <a:pt x="176" y="77"/>
                    <a:pt x="170" y="96"/>
                  </a:cubicBezTo>
                  <a:cubicBezTo>
                    <a:pt x="161" y="122"/>
                    <a:pt x="110" y="145"/>
                    <a:pt x="70" y="161"/>
                  </a:cubicBezTo>
                  <a:cubicBezTo>
                    <a:pt x="62" y="163"/>
                    <a:pt x="1" y="128"/>
                    <a:pt x="2" y="111"/>
                  </a:cubicBezTo>
                  <a:cubicBezTo>
                    <a:pt x="3" y="83"/>
                    <a:pt x="34" y="56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17"/>
            <p:cNvSpPr/>
            <p:nvPr/>
          </p:nvSpPr>
          <p:spPr>
            <a:xfrm>
              <a:off x="5882050" y="4720625"/>
              <a:ext cx="4400" cy="4125"/>
            </a:xfrm>
            <a:custGeom>
              <a:avLst/>
              <a:gdLst/>
              <a:ahLst/>
              <a:cxnLst/>
              <a:rect l="l" t="t" r="r" b="b"/>
              <a:pathLst>
                <a:path w="176" h="165" extrusionOk="0">
                  <a:moveTo>
                    <a:pt x="69" y="0"/>
                  </a:moveTo>
                  <a:cubicBezTo>
                    <a:pt x="123" y="45"/>
                    <a:pt x="172" y="66"/>
                    <a:pt x="173" y="90"/>
                  </a:cubicBezTo>
                  <a:cubicBezTo>
                    <a:pt x="175" y="115"/>
                    <a:pt x="130" y="140"/>
                    <a:pt x="104" y="165"/>
                  </a:cubicBezTo>
                  <a:cubicBezTo>
                    <a:pt x="70" y="146"/>
                    <a:pt x="17" y="130"/>
                    <a:pt x="9" y="105"/>
                  </a:cubicBezTo>
                  <a:cubicBezTo>
                    <a:pt x="0" y="82"/>
                    <a:pt x="37" y="52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17"/>
            <p:cNvSpPr/>
            <p:nvPr/>
          </p:nvSpPr>
          <p:spPr>
            <a:xfrm>
              <a:off x="5850625" y="4722675"/>
              <a:ext cx="4725" cy="4600"/>
            </a:xfrm>
            <a:custGeom>
              <a:avLst/>
              <a:gdLst/>
              <a:ahLst/>
              <a:cxnLst/>
              <a:rect l="l" t="t" r="r" b="b"/>
              <a:pathLst>
                <a:path w="189" h="184" extrusionOk="0">
                  <a:moveTo>
                    <a:pt x="54" y="184"/>
                  </a:moveTo>
                  <a:cubicBezTo>
                    <a:pt x="31" y="132"/>
                    <a:pt x="1" y="97"/>
                    <a:pt x="6" y="66"/>
                  </a:cubicBezTo>
                  <a:cubicBezTo>
                    <a:pt x="11" y="41"/>
                    <a:pt x="62" y="22"/>
                    <a:pt x="93" y="0"/>
                  </a:cubicBezTo>
                  <a:cubicBezTo>
                    <a:pt x="125" y="22"/>
                    <a:pt x="164" y="42"/>
                    <a:pt x="183" y="68"/>
                  </a:cubicBezTo>
                  <a:cubicBezTo>
                    <a:pt x="189" y="78"/>
                    <a:pt x="145" y="104"/>
                    <a:pt x="54" y="1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17"/>
            <p:cNvSpPr/>
            <p:nvPr/>
          </p:nvSpPr>
          <p:spPr>
            <a:xfrm>
              <a:off x="5838275" y="4475925"/>
              <a:ext cx="4875" cy="3675"/>
            </a:xfrm>
            <a:custGeom>
              <a:avLst/>
              <a:gdLst/>
              <a:ahLst/>
              <a:cxnLst/>
              <a:rect l="l" t="t" r="r" b="b"/>
              <a:pathLst>
                <a:path w="195" h="147" extrusionOk="0">
                  <a:moveTo>
                    <a:pt x="104" y="147"/>
                  </a:moveTo>
                  <a:cubicBezTo>
                    <a:pt x="54" y="110"/>
                    <a:pt x="1" y="89"/>
                    <a:pt x="0" y="67"/>
                  </a:cubicBezTo>
                  <a:cubicBezTo>
                    <a:pt x="0" y="44"/>
                    <a:pt x="50" y="2"/>
                    <a:pt x="79" y="1"/>
                  </a:cubicBezTo>
                  <a:cubicBezTo>
                    <a:pt x="116" y="0"/>
                    <a:pt x="173" y="29"/>
                    <a:pt x="186" y="53"/>
                  </a:cubicBezTo>
                  <a:cubicBezTo>
                    <a:pt x="194" y="71"/>
                    <a:pt x="144" y="103"/>
                    <a:pt x="104" y="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17"/>
            <p:cNvSpPr/>
            <p:nvPr/>
          </p:nvSpPr>
          <p:spPr>
            <a:xfrm>
              <a:off x="5805875" y="4469125"/>
              <a:ext cx="6000" cy="3075"/>
            </a:xfrm>
            <a:custGeom>
              <a:avLst/>
              <a:gdLst/>
              <a:ahLst/>
              <a:cxnLst/>
              <a:rect l="l" t="t" r="r" b="b"/>
              <a:pathLst>
                <a:path w="240" h="123" extrusionOk="0">
                  <a:moveTo>
                    <a:pt x="240" y="51"/>
                  </a:moveTo>
                  <a:cubicBezTo>
                    <a:pt x="177" y="88"/>
                    <a:pt x="143" y="123"/>
                    <a:pt x="112" y="122"/>
                  </a:cubicBezTo>
                  <a:cubicBezTo>
                    <a:pt x="73" y="121"/>
                    <a:pt x="37" y="89"/>
                    <a:pt x="0" y="70"/>
                  </a:cubicBezTo>
                  <a:cubicBezTo>
                    <a:pt x="30" y="48"/>
                    <a:pt x="55" y="12"/>
                    <a:pt x="91" y="6"/>
                  </a:cubicBezTo>
                  <a:cubicBezTo>
                    <a:pt x="123" y="1"/>
                    <a:pt x="168" y="28"/>
                    <a:pt x="24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17"/>
            <p:cNvSpPr/>
            <p:nvPr/>
          </p:nvSpPr>
          <p:spPr>
            <a:xfrm>
              <a:off x="5868075" y="4464850"/>
              <a:ext cx="5275" cy="3275"/>
            </a:xfrm>
            <a:custGeom>
              <a:avLst/>
              <a:gdLst/>
              <a:ahLst/>
              <a:cxnLst/>
              <a:rect l="l" t="t" r="r" b="b"/>
              <a:pathLst>
                <a:path w="211" h="131" extrusionOk="0">
                  <a:moveTo>
                    <a:pt x="210" y="95"/>
                  </a:moveTo>
                  <a:cubicBezTo>
                    <a:pt x="136" y="109"/>
                    <a:pt x="81" y="130"/>
                    <a:pt x="56" y="120"/>
                  </a:cubicBezTo>
                  <a:cubicBezTo>
                    <a:pt x="25" y="106"/>
                    <a:pt x="18" y="66"/>
                    <a:pt x="0" y="37"/>
                  </a:cubicBezTo>
                  <a:cubicBezTo>
                    <a:pt x="41" y="25"/>
                    <a:pt x="86" y="1"/>
                    <a:pt x="121" y="6"/>
                  </a:cubicBezTo>
                  <a:cubicBezTo>
                    <a:pt x="152" y="13"/>
                    <a:pt x="169" y="52"/>
                    <a:pt x="210" y="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17"/>
            <p:cNvSpPr/>
            <p:nvPr/>
          </p:nvSpPr>
          <p:spPr>
            <a:xfrm>
              <a:off x="5871975" y="4739925"/>
              <a:ext cx="4350" cy="3925"/>
            </a:xfrm>
            <a:custGeom>
              <a:avLst/>
              <a:gdLst/>
              <a:ahLst/>
              <a:cxnLst/>
              <a:rect l="l" t="t" r="r" b="b"/>
              <a:pathLst>
                <a:path w="174" h="157" extrusionOk="0">
                  <a:moveTo>
                    <a:pt x="99" y="1"/>
                  </a:moveTo>
                  <a:cubicBezTo>
                    <a:pt x="133" y="46"/>
                    <a:pt x="173" y="75"/>
                    <a:pt x="168" y="101"/>
                  </a:cubicBezTo>
                  <a:cubicBezTo>
                    <a:pt x="163" y="122"/>
                    <a:pt x="106" y="138"/>
                    <a:pt x="73" y="156"/>
                  </a:cubicBezTo>
                  <a:cubicBezTo>
                    <a:pt x="47" y="133"/>
                    <a:pt x="0" y="108"/>
                    <a:pt x="1" y="85"/>
                  </a:cubicBezTo>
                  <a:cubicBezTo>
                    <a:pt x="2" y="61"/>
                    <a:pt x="52" y="39"/>
                    <a:pt x="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17"/>
            <p:cNvSpPr/>
            <p:nvPr/>
          </p:nvSpPr>
          <p:spPr>
            <a:xfrm>
              <a:off x="5827025" y="4463800"/>
              <a:ext cx="5025" cy="3675"/>
            </a:xfrm>
            <a:custGeom>
              <a:avLst/>
              <a:gdLst/>
              <a:ahLst/>
              <a:cxnLst/>
              <a:rect l="l" t="t" r="r" b="b"/>
              <a:pathLst>
                <a:path w="201" h="147" extrusionOk="0">
                  <a:moveTo>
                    <a:pt x="121" y="147"/>
                  </a:moveTo>
                  <a:cubicBezTo>
                    <a:pt x="66" y="111"/>
                    <a:pt x="12" y="91"/>
                    <a:pt x="5" y="65"/>
                  </a:cubicBezTo>
                  <a:cubicBezTo>
                    <a:pt x="0" y="47"/>
                    <a:pt x="57" y="7"/>
                    <a:pt x="92" y="4"/>
                  </a:cubicBezTo>
                  <a:cubicBezTo>
                    <a:pt x="125" y="0"/>
                    <a:pt x="189" y="30"/>
                    <a:pt x="194" y="52"/>
                  </a:cubicBezTo>
                  <a:cubicBezTo>
                    <a:pt x="201" y="75"/>
                    <a:pt x="156" y="105"/>
                    <a:pt x="121" y="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17"/>
            <p:cNvSpPr/>
            <p:nvPr/>
          </p:nvSpPr>
          <p:spPr>
            <a:xfrm>
              <a:off x="5836225" y="4745325"/>
              <a:ext cx="6575" cy="3775"/>
            </a:xfrm>
            <a:custGeom>
              <a:avLst/>
              <a:gdLst/>
              <a:ahLst/>
              <a:cxnLst/>
              <a:rect l="l" t="t" r="r" b="b"/>
              <a:pathLst>
                <a:path w="263" h="151" extrusionOk="0">
                  <a:moveTo>
                    <a:pt x="263" y="145"/>
                  </a:moveTo>
                  <a:cubicBezTo>
                    <a:pt x="175" y="134"/>
                    <a:pt x="88" y="125"/>
                    <a:pt x="0" y="114"/>
                  </a:cubicBezTo>
                  <a:cubicBezTo>
                    <a:pt x="14" y="92"/>
                    <a:pt x="19" y="57"/>
                    <a:pt x="44" y="49"/>
                  </a:cubicBezTo>
                  <a:cubicBezTo>
                    <a:pt x="194" y="0"/>
                    <a:pt x="181" y="117"/>
                    <a:pt x="253" y="150"/>
                  </a:cubicBezTo>
                  <a:cubicBezTo>
                    <a:pt x="254" y="149"/>
                    <a:pt x="263" y="145"/>
                    <a:pt x="263" y="1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17"/>
            <p:cNvSpPr/>
            <p:nvPr/>
          </p:nvSpPr>
          <p:spPr>
            <a:xfrm>
              <a:off x="5881800" y="4750075"/>
              <a:ext cx="4450" cy="4100"/>
            </a:xfrm>
            <a:custGeom>
              <a:avLst/>
              <a:gdLst/>
              <a:ahLst/>
              <a:cxnLst/>
              <a:rect l="l" t="t" r="r" b="b"/>
              <a:pathLst>
                <a:path w="178" h="164" extrusionOk="0">
                  <a:moveTo>
                    <a:pt x="109" y="0"/>
                  </a:moveTo>
                  <a:cubicBezTo>
                    <a:pt x="141" y="49"/>
                    <a:pt x="177" y="79"/>
                    <a:pt x="171" y="104"/>
                  </a:cubicBezTo>
                  <a:cubicBezTo>
                    <a:pt x="163" y="128"/>
                    <a:pt x="110" y="144"/>
                    <a:pt x="77" y="164"/>
                  </a:cubicBezTo>
                  <a:cubicBezTo>
                    <a:pt x="51" y="139"/>
                    <a:pt x="1" y="114"/>
                    <a:pt x="4" y="91"/>
                  </a:cubicBezTo>
                  <a:cubicBezTo>
                    <a:pt x="5" y="66"/>
                    <a:pt x="56" y="43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17"/>
            <p:cNvSpPr/>
            <p:nvPr/>
          </p:nvSpPr>
          <p:spPr>
            <a:xfrm>
              <a:off x="5882825" y="4461225"/>
              <a:ext cx="5675" cy="2925"/>
            </a:xfrm>
            <a:custGeom>
              <a:avLst/>
              <a:gdLst/>
              <a:ahLst/>
              <a:cxnLst/>
              <a:rect l="l" t="t" r="r" b="b"/>
              <a:pathLst>
                <a:path w="227" h="117" extrusionOk="0">
                  <a:moveTo>
                    <a:pt x="226" y="45"/>
                  </a:moveTo>
                  <a:cubicBezTo>
                    <a:pt x="161" y="81"/>
                    <a:pt x="125" y="116"/>
                    <a:pt x="91" y="115"/>
                  </a:cubicBezTo>
                  <a:cubicBezTo>
                    <a:pt x="61" y="115"/>
                    <a:pt x="23" y="77"/>
                    <a:pt x="6" y="50"/>
                  </a:cubicBezTo>
                  <a:cubicBezTo>
                    <a:pt x="0" y="40"/>
                    <a:pt x="50" y="0"/>
                    <a:pt x="72" y="0"/>
                  </a:cubicBezTo>
                  <a:cubicBezTo>
                    <a:pt x="113" y="1"/>
                    <a:pt x="154" y="22"/>
                    <a:pt x="226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17"/>
            <p:cNvSpPr/>
            <p:nvPr/>
          </p:nvSpPr>
          <p:spPr>
            <a:xfrm>
              <a:off x="5809675" y="4461300"/>
              <a:ext cx="4425" cy="4025"/>
            </a:xfrm>
            <a:custGeom>
              <a:avLst/>
              <a:gdLst/>
              <a:ahLst/>
              <a:cxnLst/>
              <a:rect l="l" t="t" r="r" b="b"/>
              <a:pathLst>
                <a:path w="177" h="161" extrusionOk="0">
                  <a:moveTo>
                    <a:pt x="102" y="161"/>
                  </a:moveTo>
                  <a:cubicBezTo>
                    <a:pt x="51" y="120"/>
                    <a:pt x="1" y="96"/>
                    <a:pt x="1" y="76"/>
                  </a:cubicBezTo>
                  <a:cubicBezTo>
                    <a:pt x="3" y="50"/>
                    <a:pt x="49" y="26"/>
                    <a:pt x="75" y="1"/>
                  </a:cubicBezTo>
                  <a:cubicBezTo>
                    <a:pt x="108" y="21"/>
                    <a:pt x="160" y="38"/>
                    <a:pt x="169" y="62"/>
                  </a:cubicBezTo>
                  <a:cubicBezTo>
                    <a:pt x="176" y="83"/>
                    <a:pt x="137" y="113"/>
                    <a:pt x="102" y="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17"/>
            <p:cNvSpPr/>
            <p:nvPr/>
          </p:nvSpPr>
          <p:spPr>
            <a:xfrm>
              <a:off x="5838100" y="4754350"/>
              <a:ext cx="5050" cy="4325"/>
            </a:xfrm>
            <a:custGeom>
              <a:avLst/>
              <a:gdLst/>
              <a:ahLst/>
              <a:cxnLst/>
              <a:rect l="l" t="t" r="r" b="b"/>
              <a:pathLst>
                <a:path w="202" h="173" extrusionOk="0">
                  <a:moveTo>
                    <a:pt x="76" y="0"/>
                  </a:moveTo>
                  <a:cubicBezTo>
                    <a:pt x="137" y="46"/>
                    <a:pt x="201" y="82"/>
                    <a:pt x="194" y="90"/>
                  </a:cubicBezTo>
                  <a:cubicBezTo>
                    <a:pt x="166" y="122"/>
                    <a:pt x="119" y="147"/>
                    <a:pt x="73" y="168"/>
                  </a:cubicBezTo>
                  <a:cubicBezTo>
                    <a:pt x="66" y="172"/>
                    <a:pt x="1" y="138"/>
                    <a:pt x="4" y="126"/>
                  </a:cubicBezTo>
                  <a:cubicBezTo>
                    <a:pt x="12" y="90"/>
                    <a:pt x="41" y="57"/>
                    <a:pt x="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17"/>
            <p:cNvSpPr/>
            <p:nvPr/>
          </p:nvSpPr>
          <p:spPr>
            <a:xfrm>
              <a:off x="5821400" y="4761575"/>
              <a:ext cx="4850" cy="3800"/>
            </a:xfrm>
            <a:custGeom>
              <a:avLst/>
              <a:gdLst/>
              <a:ahLst/>
              <a:cxnLst/>
              <a:rect l="l" t="t" r="r" b="b"/>
              <a:pathLst>
                <a:path w="194" h="152" extrusionOk="0">
                  <a:moveTo>
                    <a:pt x="97" y="0"/>
                  </a:moveTo>
                  <a:cubicBezTo>
                    <a:pt x="141" y="40"/>
                    <a:pt x="190" y="66"/>
                    <a:pt x="192" y="93"/>
                  </a:cubicBezTo>
                  <a:cubicBezTo>
                    <a:pt x="193" y="112"/>
                    <a:pt x="132" y="152"/>
                    <a:pt x="102" y="151"/>
                  </a:cubicBezTo>
                  <a:cubicBezTo>
                    <a:pt x="64" y="149"/>
                    <a:pt x="4" y="115"/>
                    <a:pt x="2" y="92"/>
                  </a:cubicBezTo>
                  <a:cubicBezTo>
                    <a:pt x="0" y="68"/>
                    <a:pt x="52" y="4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17"/>
            <p:cNvSpPr/>
            <p:nvPr/>
          </p:nvSpPr>
          <p:spPr>
            <a:xfrm>
              <a:off x="5821325" y="4457950"/>
              <a:ext cx="5600" cy="3550"/>
            </a:xfrm>
            <a:custGeom>
              <a:avLst/>
              <a:gdLst/>
              <a:ahLst/>
              <a:cxnLst/>
              <a:rect l="l" t="t" r="r" b="b"/>
              <a:pathLst>
                <a:path w="224" h="142" extrusionOk="0">
                  <a:moveTo>
                    <a:pt x="224" y="60"/>
                  </a:moveTo>
                  <a:cubicBezTo>
                    <a:pt x="162" y="97"/>
                    <a:pt x="126" y="120"/>
                    <a:pt x="90" y="142"/>
                  </a:cubicBezTo>
                  <a:cubicBezTo>
                    <a:pt x="58" y="117"/>
                    <a:pt x="4" y="92"/>
                    <a:pt x="2" y="67"/>
                  </a:cubicBezTo>
                  <a:cubicBezTo>
                    <a:pt x="1" y="46"/>
                    <a:pt x="58" y="9"/>
                    <a:pt x="96" y="4"/>
                  </a:cubicBezTo>
                  <a:cubicBezTo>
                    <a:pt x="126" y="1"/>
                    <a:pt x="167" y="34"/>
                    <a:pt x="224" y="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17"/>
            <p:cNvSpPr/>
            <p:nvPr/>
          </p:nvSpPr>
          <p:spPr>
            <a:xfrm>
              <a:off x="5816475" y="4768675"/>
              <a:ext cx="5350" cy="3350"/>
            </a:xfrm>
            <a:custGeom>
              <a:avLst/>
              <a:gdLst/>
              <a:ahLst/>
              <a:cxnLst/>
              <a:rect l="l" t="t" r="r" b="b"/>
              <a:pathLst>
                <a:path w="214" h="134" extrusionOk="0">
                  <a:moveTo>
                    <a:pt x="1" y="72"/>
                  </a:moveTo>
                  <a:cubicBezTo>
                    <a:pt x="57" y="39"/>
                    <a:pt x="93" y="1"/>
                    <a:pt x="126" y="3"/>
                  </a:cubicBezTo>
                  <a:cubicBezTo>
                    <a:pt x="159" y="5"/>
                    <a:pt x="210" y="44"/>
                    <a:pt x="212" y="69"/>
                  </a:cubicBezTo>
                  <a:cubicBezTo>
                    <a:pt x="214" y="90"/>
                    <a:pt x="160" y="129"/>
                    <a:pt x="126" y="131"/>
                  </a:cubicBezTo>
                  <a:cubicBezTo>
                    <a:pt x="93" y="133"/>
                    <a:pt x="56" y="99"/>
                    <a:pt x="1" y="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17"/>
            <p:cNvSpPr/>
            <p:nvPr/>
          </p:nvSpPr>
          <p:spPr>
            <a:xfrm>
              <a:off x="5842725" y="4769425"/>
              <a:ext cx="5825" cy="3275"/>
            </a:xfrm>
            <a:custGeom>
              <a:avLst/>
              <a:gdLst/>
              <a:ahLst/>
              <a:cxnLst/>
              <a:rect l="l" t="t" r="r" b="b"/>
              <a:pathLst>
                <a:path w="233" h="131" extrusionOk="0">
                  <a:moveTo>
                    <a:pt x="233" y="53"/>
                  </a:moveTo>
                  <a:cubicBezTo>
                    <a:pt x="172" y="91"/>
                    <a:pt x="139" y="128"/>
                    <a:pt x="103" y="130"/>
                  </a:cubicBezTo>
                  <a:cubicBezTo>
                    <a:pt x="70" y="131"/>
                    <a:pt x="11" y="97"/>
                    <a:pt x="5" y="73"/>
                  </a:cubicBezTo>
                  <a:cubicBezTo>
                    <a:pt x="0" y="52"/>
                    <a:pt x="49" y="11"/>
                    <a:pt x="83" y="6"/>
                  </a:cubicBezTo>
                  <a:cubicBezTo>
                    <a:pt x="117" y="0"/>
                    <a:pt x="163" y="29"/>
                    <a:pt x="233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17"/>
            <p:cNvSpPr/>
            <p:nvPr/>
          </p:nvSpPr>
          <p:spPr>
            <a:xfrm>
              <a:off x="5871900" y="4774800"/>
              <a:ext cx="4525" cy="3800"/>
            </a:xfrm>
            <a:custGeom>
              <a:avLst/>
              <a:gdLst/>
              <a:ahLst/>
              <a:cxnLst/>
              <a:rect l="l" t="t" r="r" b="b"/>
              <a:pathLst>
                <a:path w="181" h="152" extrusionOk="0">
                  <a:moveTo>
                    <a:pt x="90" y="1"/>
                  </a:moveTo>
                  <a:cubicBezTo>
                    <a:pt x="132" y="39"/>
                    <a:pt x="180" y="64"/>
                    <a:pt x="180" y="90"/>
                  </a:cubicBezTo>
                  <a:cubicBezTo>
                    <a:pt x="180" y="111"/>
                    <a:pt x="123" y="151"/>
                    <a:pt x="92" y="150"/>
                  </a:cubicBezTo>
                  <a:cubicBezTo>
                    <a:pt x="59" y="149"/>
                    <a:pt x="3" y="112"/>
                    <a:pt x="3" y="90"/>
                  </a:cubicBezTo>
                  <a:cubicBezTo>
                    <a:pt x="1" y="65"/>
                    <a:pt x="50" y="39"/>
                    <a:pt x="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17"/>
            <p:cNvSpPr/>
            <p:nvPr/>
          </p:nvSpPr>
          <p:spPr>
            <a:xfrm>
              <a:off x="5859725" y="4788575"/>
              <a:ext cx="4800" cy="4150"/>
            </a:xfrm>
            <a:custGeom>
              <a:avLst/>
              <a:gdLst/>
              <a:ahLst/>
              <a:cxnLst/>
              <a:rect l="l" t="t" r="r" b="b"/>
              <a:pathLst>
                <a:path w="192" h="166" extrusionOk="0">
                  <a:moveTo>
                    <a:pt x="111" y="165"/>
                  </a:moveTo>
                  <a:cubicBezTo>
                    <a:pt x="57" y="123"/>
                    <a:pt x="4" y="100"/>
                    <a:pt x="2" y="77"/>
                  </a:cubicBezTo>
                  <a:cubicBezTo>
                    <a:pt x="1" y="52"/>
                    <a:pt x="50" y="26"/>
                    <a:pt x="77" y="1"/>
                  </a:cubicBezTo>
                  <a:cubicBezTo>
                    <a:pt x="114" y="21"/>
                    <a:pt x="172" y="37"/>
                    <a:pt x="182" y="61"/>
                  </a:cubicBezTo>
                  <a:cubicBezTo>
                    <a:pt x="192" y="84"/>
                    <a:pt x="147" y="116"/>
                    <a:pt x="111" y="1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17"/>
            <p:cNvSpPr/>
            <p:nvPr/>
          </p:nvSpPr>
          <p:spPr>
            <a:xfrm>
              <a:off x="5814175" y="4806000"/>
              <a:ext cx="4525" cy="4150"/>
            </a:xfrm>
            <a:custGeom>
              <a:avLst/>
              <a:gdLst/>
              <a:ahLst/>
              <a:cxnLst/>
              <a:rect l="l" t="t" r="r" b="b"/>
              <a:pathLst>
                <a:path w="181" h="166" extrusionOk="0">
                  <a:moveTo>
                    <a:pt x="111" y="165"/>
                  </a:moveTo>
                  <a:cubicBezTo>
                    <a:pt x="53" y="121"/>
                    <a:pt x="0" y="97"/>
                    <a:pt x="1" y="75"/>
                  </a:cubicBezTo>
                  <a:cubicBezTo>
                    <a:pt x="2" y="50"/>
                    <a:pt x="51" y="25"/>
                    <a:pt x="80" y="1"/>
                  </a:cubicBezTo>
                  <a:cubicBezTo>
                    <a:pt x="113" y="21"/>
                    <a:pt x="166" y="37"/>
                    <a:pt x="173" y="59"/>
                  </a:cubicBezTo>
                  <a:cubicBezTo>
                    <a:pt x="181" y="83"/>
                    <a:pt x="144" y="113"/>
                    <a:pt x="111" y="1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17"/>
            <p:cNvSpPr/>
            <p:nvPr/>
          </p:nvSpPr>
          <p:spPr>
            <a:xfrm>
              <a:off x="5838875" y="4806075"/>
              <a:ext cx="7575" cy="3300"/>
            </a:xfrm>
            <a:custGeom>
              <a:avLst/>
              <a:gdLst/>
              <a:ahLst/>
              <a:cxnLst/>
              <a:rect l="l" t="t" r="r" b="b"/>
              <a:pathLst>
                <a:path w="303" h="132" extrusionOk="0">
                  <a:moveTo>
                    <a:pt x="303" y="55"/>
                  </a:moveTo>
                  <a:cubicBezTo>
                    <a:pt x="159" y="104"/>
                    <a:pt x="113" y="132"/>
                    <a:pt x="82" y="125"/>
                  </a:cubicBezTo>
                  <a:cubicBezTo>
                    <a:pt x="47" y="120"/>
                    <a:pt x="1" y="79"/>
                    <a:pt x="5" y="58"/>
                  </a:cubicBezTo>
                  <a:cubicBezTo>
                    <a:pt x="9" y="35"/>
                    <a:pt x="65" y="4"/>
                    <a:pt x="102" y="2"/>
                  </a:cubicBezTo>
                  <a:cubicBezTo>
                    <a:pt x="146" y="1"/>
                    <a:pt x="193" y="25"/>
                    <a:pt x="303" y="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17"/>
            <p:cNvSpPr/>
            <p:nvPr/>
          </p:nvSpPr>
          <p:spPr>
            <a:xfrm>
              <a:off x="5808925" y="4428425"/>
              <a:ext cx="5000" cy="3900"/>
            </a:xfrm>
            <a:custGeom>
              <a:avLst/>
              <a:gdLst/>
              <a:ahLst/>
              <a:cxnLst/>
              <a:rect l="l" t="t" r="r" b="b"/>
              <a:pathLst>
                <a:path w="200" h="156" extrusionOk="0">
                  <a:moveTo>
                    <a:pt x="94" y="0"/>
                  </a:moveTo>
                  <a:cubicBezTo>
                    <a:pt x="143" y="41"/>
                    <a:pt x="200" y="68"/>
                    <a:pt x="196" y="91"/>
                  </a:cubicBezTo>
                  <a:cubicBezTo>
                    <a:pt x="191" y="116"/>
                    <a:pt x="134" y="153"/>
                    <a:pt x="97" y="154"/>
                  </a:cubicBezTo>
                  <a:cubicBezTo>
                    <a:pt x="66" y="156"/>
                    <a:pt x="10" y="115"/>
                    <a:pt x="4" y="90"/>
                  </a:cubicBezTo>
                  <a:cubicBezTo>
                    <a:pt x="0" y="68"/>
                    <a:pt x="51" y="4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17"/>
            <p:cNvSpPr/>
            <p:nvPr/>
          </p:nvSpPr>
          <p:spPr>
            <a:xfrm>
              <a:off x="5875775" y="4423775"/>
              <a:ext cx="5900" cy="3100"/>
            </a:xfrm>
            <a:custGeom>
              <a:avLst/>
              <a:gdLst/>
              <a:ahLst/>
              <a:cxnLst/>
              <a:rect l="l" t="t" r="r" b="b"/>
              <a:pathLst>
                <a:path w="236" h="124" extrusionOk="0">
                  <a:moveTo>
                    <a:pt x="235" y="73"/>
                  </a:moveTo>
                  <a:cubicBezTo>
                    <a:pt x="164" y="95"/>
                    <a:pt x="119" y="124"/>
                    <a:pt x="89" y="117"/>
                  </a:cubicBezTo>
                  <a:cubicBezTo>
                    <a:pt x="53" y="109"/>
                    <a:pt x="29" y="73"/>
                    <a:pt x="1" y="49"/>
                  </a:cubicBezTo>
                  <a:cubicBezTo>
                    <a:pt x="37" y="32"/>
                    <a:pt x="73" y="1"/>
                    <a:pt x="109" y="2"/>
                  </a:cubicBezTo>
                  <a:cubicBezTo>
                    <a:pt x="142" y="2"/>
                    <a:pt x="175" y="37"/>
                    <a:pt x="235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17"/>
            <p:cNvSpPr/>
            <p:nvPr/>
          </p:nvSpPr>
          <p:spPr>
            <a:xfrm>
              <a:off x="5837150" y="4423700"/>
              <a:ext cx="5750" cy="3200"/>
            </a:xfrm>
            <a:custGeom>
              <a:avLst/>
              <a:gdLst/>
              <a:ahLst/>
              <a:cxnLst/>
              <a:rect l="l" t="t" r="r" b="b"/>
              <a:pathLst>
                <a:path w="230" h="128" extrusionOk="0">
                  <a:moveTo>
                    <a:pt x="230" y="64"/>
                  </a:moveTo>
                  <a:cubicBezTo>
                    <a:pt x="170" y="94"/>
                    <a:pt x="131" y="128"/>
                    <a:pt x="98" y="125"/>
                  </a:cubicBezTo>
                  <a:cubicBezTo>
                    <a:pt x="62" y="123"/>
                    <a:pt x="32" y="86"/>
                    <a:pt x="0" y="64"/>
                  </a:cubicBezTo>
                  <a:cubicBezTo>
                    <a:pt x="34" y="43"/>
                    <a:pt x="65" y="8"/>
                    <a:pt x="102" y="4"/>
                  </a:cubicBezTo>
                  <a:cubicBezTo>
                    <a:pt x="133" y="1"/>
                    <a:pt x="172" y="36"/>
                    <a:pt x="230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17"/>
            <p:cNvSpPr/>
            <p:nvPr/>
          </p:nvSpPr>
          <p:spPr>
            <a:xfrm>
              <a:off x="5837275" y="4824725"/>
              <a:ext cx="5650" cy="3100"/>
            </a:xfrm>
            <a:custGeom>
              <a:avLst/>
              <a:gdLst/>
              <a:ahLst/>
              <a:cxnLst/>
              <a:rect l="l" t="t" r="r" b="b"/>
              <a:pathLst>
                <a:path w="226" h="124" extrusionOk="0">
                  <a:moveTo>
                    <a:pt x="226" y="71"/>
                  </a:moveTo>
                  <a:cubicBezTo>
                    <a:pt x="159" y="95"/>
                    <a:pt x="115" y="123"/>
                    <a:pt x="83" y="118"/>
                  </a:cubicBezTo>
                  <a:cubicBezTo>
                    <a:pt x="50" y="112"/>
                    <a:pt x="28" y="75"/>
                    <a:pt x="1" y="51"/>
                  </a:cubicBezTo>
                  <a:cubicBezTo>
                    <a:pt x="37" y="33"/>
                    <a:pt x="72" y="1"/>
                    <a:pt x="108" y="0"/>
                  </a:cubicBezTo>
                  <a:cubicBezTo>
                    <a:pt x="139" y="0"/>
                    <a:pt x="171" y="36"/>
                    <a:pt x="226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17"/>
            <p:cNvSpPr/>
            <p:nvPr/>
          </p:nvSpPr>
          <p:spPr>
            <a:xfrm>
              <a:off x="5875700" y="4823950"/>
              <a:ext cx="4850" cy="3750"/>
            </a:xfrm>
            <a:custGeom>
              <a:avLst/>
              <a:gdLst/>
              <a:ahLst/>
              <a:cxnLst/>
              <a:rect l="l" t="t" r="r" b="b"/>
              <a:pathLst>
                <a:path w="194" h="150" extrusionOk="0">
                  <a:moveTo>
                    <a:pt x="99" y="0"/>
                  </a:moveTo>
                  <a:cubicBezTo>
                    <a:pt x="144" y="39"/>
                    <a:pt x="194" y="64"/>
                    <a:pt x="192" y="87"/>
                  </a:cubicBezTo>
                  <a:cubicBezTo>
                    <a:pt x="189" y="111"/>
                    <a:pt x="130" y="150"/>
                    <a:pt x="103" y="148"/>
                  </a:cubicBezTo>
                  <a:cubicBezTo>
                    <a:pt x="65" y="145"/>
                    <a:pt x="14" y="111"/>
                    <a:pt x="6" y="85"/>
                  </a:cubicBezTo>
                  <a:cubicBezTo>
                    <a:pt x="1" y="66"/>
                    <a:pt x="55" y="38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17"/>
            <p:cNvSpPr/>
            <p:nvPr/>
          </p:nvSpPr>
          <p:spPr>
            <a:xfrm>
              <a:off x="5809075" y="4829250"/>
              <a:ext cx="4850" cy="3875"/>
            </a:xfrm>
            <a:custGeom>
              <a:avLst/>
              <a:gdLst/>
              <a:ahLst/>
              <a:cxnLst/>
              <a:rect l="l" t="t" r="r" b="b"/>
              <a:pathLst>
                <a:path w="194" h="155" extrusionOk="0">
                  <a:moveTo>
                    <a:pt x="107" y="1"/>
                  </a:moveTo>
                  <a:cubicBezTo>
                    <a:pt x="147" y="48"/>
                    <a:pt x="194" y="79"/>
                    <a:pt x="185" y="100"/>
                  </a:cubicBezTo>
                  <a:cubicBezTo>
                    <a:pt x="175" y="125"/>
                    <a:pt x="115" y="155"/>
                    <a:pt x="79" y="154"/>
                  </a:cubicBezTo>
                  <a:cubicBezTo>
                    <a:pt x="50" y="153"/>
                    <a:pt x="3" y="110"/>
                    <a:pt x="2" y="84"/>
                  </a:cubicBezTo>
                  <a:cubicBezTo>
                    <a:pt x="1" y="62"/>
                    <a:pt x="56" y="40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17"/>
            <p:cNvSpPr/>
            <p:nvPr/>
          </p:nvSpPr>
          <p:spPr>
            <a:xfrm>
              <a:off x="5843425" y="4546675"/>
              <a:ext cx="6150" cy="3475"/>
            </a:xfrm>
            <a:custGeom>
              <a:avLst/>
              <a:gdLst/>
              <a:ahLst/>
              <a:cxnLst/>
              <a:rect l="l" t="t" r="r" b="b"/>
              <a:pathLst>
                <a:path w="246" h="139" extrusionOk="0">
                  <a:moveTo>
                    <a:pt x="0" y="77"/>
                  </a:moveTo>
                  <a:cubicBezTo>
                    <a:pt x="78" y="41"/>
                    <a:pt x="121" y="15"/>
                    <a:pt x="171" y="3"/>
                  </a:cubicBezTo>
                  <a:cubicBezTo>
                    <a:pt x="183" y="0"/>
                    <a:pt x="245" y="52"/>
                    <a:pt x="239" y="68"/>
                  </a:cubicBezTo>
                  <a:cubicBezTo>
                    <a:pt x="225" y="95"/>
                    <a:pt x="180" y="126"/>
                    <a:pt x="140" y="133"/>
                  </a:cubicBezTo>
                  <a:cubicBezTo>
                    <a:pt x="111" y="139"/>
                    <a:pt x="69" y="106"/>
                    <a:pt x="0" y="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17"/>
            <p:cNvSpPr/>
            <p:nvPr/>
          </p:nvSpPr>
          <p:spPr>
            <a:xfrm>
              <a:off x="5838875" y="4405150"/>
              <a:ext cx="5575" cy="3325"/>
            </a:xfrm>
            <a:custGeom>
              <a:avLst/>
              <a:gdLst/>
              <a:ahLst/>
              <a:cxnLst/>
              <a:rect l="l" t="t" r="r" b="b"/>
              <a:pathLst>
                <a:path w="223" h="133" extrusionOk="0">
                  <a:moveTo>
                    <a:pt x="222" y="71"/>
                  </a:moveTo>
                  <a:cubicBezTo>
                    <a:pt x="165" y="98"/>
                    <a:pt x="126" y="132"/>
                    <a:pt x="93" y="129"/>
                  </a:cubicBezTo>
                  <a:cubicBezTo>
                    <a:pt x="57" y="127"/>
                    <a:pt x="0" y="88"/>
                    <a:pt x="1" y="67"/>
                  </a:cubicBezTo>
                  <a:cubicBezTo>
                    <a:pt x="3" y="43"/>
                    <a:pt x="58" y="3"/>
                    <a:pt x="92" y="2"/>
                  </a:cubicBezTo>
                  <a:cubicBezTo>
                    <a:pt x="127" y="1"/>
                    <a:pt x="164" y="38"/>
                    <a:pt x="222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17"/>
            <p:cNvSpPr/>
            <p:nvPr/>
          </p:nvSpPr>
          <p:spPr>
            <a:xfrm>
              <a:off x="5814050" y="4405075"/>
              <a:ext cx="6350" cy="3425"/>
            </a:xfrm>
            <a:custGeom>
              <a:avLst/>
              <a:gdLst/>
              <a:ahLst/>
              <a:cxnLst/>
              <a:rect l="l" t="t" r="r" b="b"/>
              <a:pathLst>
                <a:path w="254" h="137" extrusionOk="0">
                  <a:moveTo>
                    <a:pt x="196" y="95"/>
                  </a:moveTo>
                  <a:cubicBezTo>
                    <a:pt x="157" y="108"/>
                    <a:pt x="112" y="136"/>
                    <a:pt x="83" y="130"/>
                  </a:cubicBezTo>
                  <a:cubicBezTo>
                    <a:pt x="48" y="123"/>
                    <a:pt x="0" y="80"/>
                    <a:pt x="7" y="61"/>
                  </a:cubicBezTo>
                  <a:cubicBezTo>
                    <a:pt x="15" y="37"/>
                    <a:pt x="70" y="9"/>
                    <a:pt x="110" y="5"/>
                  </a:cubicBezTo>
                  <a:cubicBezTo>
                    <a:pt x="155" y="1"/>
                    <a:pt x="206" y="21"/>
                    <a:pt x="254" y="30"/>
                  </a:cubicBezTo>
                  <a:cubicBezTo>
                    <a:pt x="235" y="52"/>
                    <a:pt x="215" y="73"/>
                    <a:pt x="196" y="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17"/>
            <p:cNvSpPr/>
            <p:nvPr/>
          </p:nvSpPr>
          <p:spPr>
            <a:xfrm>
              <a:off x="5821325" y="4858825"/>
              <a:ext cx="5625" cy="3425"/>
            </a:xfrm>
            <a:custGeom>
              <a:avLst/>
              <a:gdLst/>
              <a:ahLst/>
              <a:cxnLst/>
              <a:rect l="l" t="t" r="r" b="b"/>
              <a:pathLst>
                <a:path w="225" h="137" extrusionOk="0">
                  <a:moveTo>
                    <a:pt x="225" y="60"/>
                  </a:moveTo>
                  <a:cubicBezTo>
                    <a:pt x="163" y="97"/>
                    <a:pt x="126" y="137"/>
                    <a:pt x="90" y="137"/>
                  </a:cubicBezTo>
                  <a:cubicBezTo>
                    <a:pt x="58" y="137"/>
                    <a:pt x="3" y="93"/>
                    <a:pt x="2" y="68"/>
                  </a:cubicBezTo>
                  <a:cubicBezTo>
                    <a:pt x="1" y="47"/>
                    <a:pt x="57" y="10"/>
                    <a:pt x="95" y="4"/>
                  </a:cubicBezTo>
                  <a:cubicBezTo>
                    <a:pt x="125" y="1"/>
                    <a:pt x="167" y="34"/>
                    <a:pt x="225" y="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17"/>
            <p:cNvSpPr/>
            <p:nvPr/>
          </p:nvSpPr>
          <p:spPr>
            <a:xfrm>
              <a:off x="5809425" y="4862400"/>
              <a:ext cx="5725" cy="3025"/>
            </a:xfrm>
            <a:custGeom>
              <a:avLst/>
              <a:gdLst/>
              <a:ahLst/>
              <a:cxnLst/>
              <a:rect l="l" t="t" r="r" b="b"/>
              <a:pathLst>
                <a:path w="229" h="121" extrusionOk="0">
                  <a:moveTo>
                    <a:pt x="229" y="42"/>
                  </a:moveTo>
                  <a:cubicBezTo>
                    <a:pt x="167" y="82"/>
                    <a:pt x="133" y="120"/>
                    <a:pt x="104" y="118"/>
                  </a:cubicBezTo>
                  <a:cubicBezTo>
                    <a:pt x="68" y="117"/>
                    <a:pt x="27" y="83"/>
                    <a:pt x="8" y="58"/>
                  </a:cubicBezTo>
                  <a:cubicBezTo>
                    <a:pt x="0" y="48"/>
                    <a:pt x="46" y="3"/>
                    <a:pt x="69" y="1"/>
                  </a:cubicBezTo>
                  <a:cubicBezTo>
                    <a:pt x="109" y="0"/>
                    <a:pt x="150" y="20"/>
                    <a:pt x="229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17"/>
            <p:cNvSpPr/>
            <p:nvPr/>
          </p:nvSpPr>
          <p:spPr>
            <a:xfrm>
              <a:off x="5882900" y="4861150"/>
              <a:ext cx="4700" cy="3925"/>
            </a:xfrm>
            <a:custGeom>
              <a:avLst/>
              <a:gdLst/>
              <a:ahLst/>
              <a:cxnLst/>
              <a:rect l="l" t="t" r="r" b="b"/>
              <a:pathLst>
                <a:path w="188" h="157" extrusionOk="0">
                  <a:moveTo>
                    <a:pt x="91" y="0"/>
                  </a:moveTo>
                  <a:cubicBezTo>
                    <a:pt x="136" y="49"/>
                    <a:pt x="187" y="81"/>
                    <a:pt x="179" y="100"/>
                  </a:cubicBezTo>
                  <a:cubicBezTo>
                    <a:pt x="168" y="125"/>
                    <a:pt x="111" y="145"/>
                    <a:pt x="68" y="153"/>
                  </a:cubicBezTo>
                  <a:cubicBezTo>
                    <a:pt x="54" y="156"/>
                    <a:pt x="0" y="117"/>
                    <a:pt x="4" y="102"/>
                  </a:cubicBezTo>
                  <a:cubicBezTo>
                    <a:pt x="11" y="74"/>
                    <a:pt x="47" y="49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17"/>
            <p:cNvSpPr/>
            <p:nvPr/>
          </p:nvSpPr>
          <p:spPr>
            <a:xfrm>
              <a:off x="5826975" y="4863975"/>
              <a:ext cx="5175" cy="3725"/>
            </a:xfrm>
            <a:custGeom>
              <a:avLst/>
              <a:gdLst/>
              <a:ahLst/>
              <a:cxnLst/>
              <a:rect l="l" t="t" r="r" b="b"/>
              <a:pathLst>
                <a:path w="207" h="149" extrusionOk="0">
                  <a:moveTo>
                    <a:pt x="131" y="1"/>
                  </a:moveTo>
                  <a:cubicBezTo>
                    <a:pt x="164" y="43"/>
                    <a:pt x="207" y="75"/>
                    <a:pt x="197" y="94"/>
                  </a:cubicBezTo>
                  <a:cubicBezTo>
                    <a:pt x="184" y="119"/>
                    <a:pt x="125" y="149"/>
                    <a:pt x="93" y="146"/>
                  </a:cubicBezTo>
                  <a:cubicBezTo>
                    <a:pt x="58" y="143"/>
                    <a:pt x="31" y="104"/>
                    <a:pt x="1" y="80"/>
                  </a:cubicBezTo>
                  <a:cubicBezTo>
                    <a:pt x="36" y="58"/>
                    <a:pt x="70" y="37"/>
                    <a:pt x="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17"/>
            <p:cNvSpPr/>
            <p:nvPr/>
          </p:nvSpPr>
          <p:spPr>
            <a:xfrm>
              <a:off x="5868025" y="4865650"/>
              <a:ext cx="7325" cy="3350"/>
            </a:xfrm>
            <a:custGeom>
              <a:avLst/>
              <a:gdLst/>
              <a:ahLst/>
              <a:cxnLst/>
              <a:rect l="l" t="t" r="r" b="b"/>
              <a:pathLst>
                <a:path w="293" h="134" extrusionOk="0">
                  <a:moveTo>
                    <a:pt x="293" y="80"/>
                  </a:moveTo>
                  <a:cubicBezTo>
                    <a:pt x="190" y="108"/>
                    <a:pt x="142" y="133"/>
                    <a:pt x="100" y="130"/>
                  </a:cubicBezTo>
                  <a:cubicBezTo>
                    <a:pt x="64" y="128"/>
                    <a:pt x="9" y="96"/>
                    <a:pt x="5" y="73"/>
                  </a:cubicBezTo>
                  <a:cubicBezTo>
                    <a:pt x="1" y="52"/>
                    <a:pt x="47" y="11"/>
                    <a:pt x="80" y="5"/>
                  </a:cubicBezTo>
                  <a:cubicBezTo>
                    <a:pt x="112" y="1"/>
                    <a:pt x="155" y="29"/>
                    <a:pt x="293" y="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17"/>
            <p:cNvSpPr/>
            <p:nvPr/>
          </p:nvSpPr>
          <p:spPr>
            <a:xfrm>
              <a:off x="5805725" y="4870025"/>
              <a:ext cx="6075" cy="3150"/>
            </a:xfrm>
            <a:custGeom>
              <a:avLst/>
              <a:gdLst/>
              <a:ahLst/>
              <a:cxnLst/>
              <a:rect l="l" t="t" r="r" b="b"/>
              <a:pathLst>
                <a:path w="243" h="126" extrusionOk="0">
                  <a:moveTo>
                    <a:pt x="243" y="64"/>
                  </a:moveTo>
                  <a:cubicBezTo>
                    <a:pt x="179" y="92"/>
                    <a:pt x="140" y="125"/>
                    <a:pt x="106" y="123"/>
                  </a:cubicBezTo>
                  <a:cubicBezTo>
                    <a:pt x="68" y="119"/>
                    <a:pt x="35" y="84"/>
                    <a:pt x="1" y="62"/>
                  </a:cubicBezTo>
                  <a:cubicBezTo>
                    <a:pt x="36" y="41"/>
                    <a:pt x="69" y="6"/>
                    <a:pt x="108" y="3"/>
                  </a:cubicBezTo>
                  <a:cubicBezTo>
                    <a:pt x="141" y="1"/>
                    <a:pt x="180" y="34"/>
                    <a:pt x="243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17"/>
            <p:cNvSpPr/>
            <p:nvPr/>
          </p:nvSpPr>
          <p:spPr>
            <a:xfrm>
              <a:off x="5838125" y="4874750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201" h="201" extrusionOk="0">
                  <a:moveTo>
                    <a:pt x="64" y="1"/>
                  </a:moveTo>
                  <a:cubicBezTo>
                    <a:pt x="151" y="97"/>
                    <a:pt x="200" y="129"/>
                    <a:pt x="191" y="148"/>
                  </a:cubicBezTo>
                  <a:cubicBezTo>
                    <a:pt x="179" y="172"/>
                    <a:pt x="121" y="200"/>
                    <a:pt x="84" y="199"/>
                  </a:cubicBezTo>
                  <a:cubicBezTo>
                    <a:pt x="56" y="198"/>
                    <a:pt x="9" y="158"/>
                    <a:pt x="5" y="132"/>
                  </a:cubicBezTo>
                  <a:cubicBezTo>
                    <a:pt x="1" y="102"/>
                    <a:pt x="31" y="69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17"/>
            <p:cNvSpPr/>
            <p:nvPr/>
          </p:nvSpPr>
          <p:spPr>
            <a:xfrm>
              <a:off x="5859525" y="4386950"/>
              <a:ext cx="4800" cy="4150"/>
            </a:xfrm>
            <a:custGeom>
              <a:avLst/>
              <a:gdLst/>
              <a:ahLst/>
              <a:cxnLst/>
              <a:rect l="l" t="t" r="r" b="b"/>
              <a:pathLst>
                <a:path w="192" h="166" extrusionOk="0">
                  <a:moveTo>
                    <a:pt x="77" y="1"/>
                  </a:moveTo>
                  <a:cubicBezTo>
                    <a:pt x="134" y="43"/>
                    <a:pt x="188" y="66"/>
                    <a:pt x="190" y="91"/>
                  </a:cubicBezTo>
                  <a:cubicBezTo>
                    <a:pt x="191" y="114"/>
                    <a:pt x="140" y="140"/>
                    <a:pt x="112" y="165"/>
                  </a:cubicBezTo>
                  <a:cubicBezTo>
                    <a:pt x="76" y="146"/>
                    <a:pt x="19" y="129"/>
                    <a:pt x="10" y="105"/>
                  </a:cubicBezTo>
                  <a:cubicBezTo>
                    <a:pt x="0" y="82"/>
                    <a:pt x="42" y="50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17"/>
            <p:cNvSpPr/>
            <p:nvPr/>
          </p:nvSpPr>
          <p:spPr>
            <a:xfrm>
              <a:off x="5842250" y="4884250"/>
              <a:ext cx="7650" cy="3125"/>
            </a:xfrm>
            <a:custGeom>
              <a:avLst/>
              <a:gdLst/>
              <a:ahLst/>
              <a:cxnLst/>
              <a:rect l="l" t="t" r="r" b="b"/>
              <a:pathLst>
                <a:path w="306" h="125" extrusionOk="0">
                  <a:moveTo>
                    <a:pt x="306" y="64"/>
                  </a:moveTo>
                  <a:cubicBezTo>
                    <a:pt x="191" y="100"/>
                    <a:pt x="148" y="125"/>
                    <a:pt x="104" y="124"/>
                  </a:cubicBezTo>
                  <a:cubicBezTo>
                    <a:pt x="69" y="123"/>
                    <a:pt x="35" y="91"/>
                    <a:pt x="0" y="73"/>
                  </a:cubicBezTo>
                  <a:cubicBezTo>
                    <a:pt x="29" y="51"/>
                    <a:pt x="51" y="16"/>
                    <a:pt x="86" y="7"/>
                  </a:cubicBezTo>
                  <a:cubicBezTo>
                    <a:pt x="116" y="1"/>
                    <a:pt x="161" y="24"/>
                    <a:pt x="306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17"/>
            <p:cNvSpPr/>
            <p:nvPr/>
          </p:nvSpPr>
          <p:spPr>
            <a:xfrm>
              <a:off x="5835650" y="4889025"/>
              <a:ext cx="4125" cy="4200"/>
            </a:xfrm>
            <a:custGeom>
              <a:avLst/>
              <a:gdLst/>
              <a:ahLst/>
              <a:cxnLst/>
              <a:rect l="l" t="t" r="r" b="b"/>
              <a:pathLst>
                <a:path w="165" h="168" extrusionOk="0">
                  <a:moveTo>
                    <a:pt x="47" y="1"/>
                  </a:moveTo>
                  <a:cubicBezTo>
                    <a:pt x="109" y="49"/>
                    <a:pt x="161" y="72"/>
                    <a:pt x="163" y="96"/>
                  </a:cubicBezTo>
                  <a:cubicBezTo>
                    <a:pt x="164" y="120"/>
                    <a:pt x="113" y="144"/>
                    <a:pt x="85" y="168"/>
                  </a:cubicBezTo>
                  <a:cubicBezTo>
                    <a:pt x="57" y="152"/>
                    <a:pt x="12" y="138"/>
                    <a:pt x="7" y="120"/>
                  </a:cubicBezTo>
                  <a:cubicBezTo>
                    <a:pt x="0" y="92"/>
                    <a:pt x="24" y="6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17"/>
            <p:cNvSpPr/>
            <p:nvPr/>
          </p:nvSpPr>
          <p:spPr>
            <a:xfrm>
              <a:off x="5836450" y="4896875"/>
              <a:ext cx="5600" cy="3200"/>
            </a:xfrm>
            <a:custGeom>
              <a:avLst/>
              <a:gdLst/>
              <a:ahLst/>
              <a:cxnLst/>
              <a:rect l="l" t="t" r="r" b="b"/>
              <a:pathLst>
                <a:path w="224" h="128" extrusionOk="0">
                  <a:moveTo>
                    <a:pt x="224" y="93"/>
                  </a:moveTo>
                  <a:cubicBezTo>
                    <a:pt x="139" y="106"/>
                    <a:pt x="84" y="127"/>
                    <a:pt x="56" y="116"/>
                  </a:cubicBezTo>
                  <a:cubicBezTo>
                    <a:pt x="25" y="104"/>
                    <a:pt x="19" y="63"/>
                    <a:pt x="1" y="35"/>
                  </a:cubicBezTo>
                  <a:cubicBezTo>
                    <a:pt x="41" y="24"/>
                    <a:pt x="87" y="0"/>
                    <a:pt x="123" y="6"/>
                  </a:cubicBezTo>
                  <a:cubicBezTo>
                    <a:pt x="154" y="11"/>
                    <a:pt x="175" y="49"/>
                    <a:pt x="224" y="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17"/>
            <p:cNvSpPr/>
            <p:nvPr/>
          </p:nvSpPr>
          <p:spPr>
            <a:xfrm>
              <a:off x="5817500" y="4898825"/>
              <a:ext cx="4750" cy="3975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81" y="1"/>
                  </a:moveTo>
                  <a:cubicBezTo>
                    <a:pt x="134" y="41"/>
                    <a:pt x="187" y="62"/>
                    <a:pt x="189" y="86"/>
                  </a:cubicBezTo>
                  <a:cubicBezTo>
                    <a:pt x="190" y="110"/>
                    <a:pt x="140" y="134"/>
                    <a:pt x="113" y="159"/>
                  </a:cubicBezTo>
                  <a:cubicBezTo>
                    <a:pt x="76" y="140"/>
                    <a:pt x="20" y="124"/>
                    <a:pt x="10" y="99"/>
                  </a:cubicBezTo>
                  <a:cubicBezTo>
                    <a:pt x="0" y="78"/>
                    <a:pt x="45" y="47"/>
                    <a:pt x="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17"/>
            <p:cNvSpPr/>
            <p:nvPr/>
          </p:nvSpPr>
          <p:spPr>
            <a:xfrm>
              <a:off x="5838400" y="4901225"/>
              <a:ext cx="4675" cy="4050"/>
            </a:xfrm>
            <a:custGeom>
              <a:avLst/>
              <a:gdLst/>
              <a:ahLst/>
              <a:cxnLst/>
              <a:rect l="l" t="t" r="r" b="b"/>
              <a:pathLst>
                <a:path w="187" h="162" extrusionOk="0">
                  <a:moveTo>
                    <a:pt x="87" y="0"/>
                  </a:moveTo>
                  <a:cubicBezTo>
                    <a:pt x="133" y="42"/>
                    <a:pt x="186" y="69"/>
                    <a:pt x="184" y="93"/>
                  </a:cubicBezTo>
                  <a:cubicBezTo>
                    <a:pt x="182" y="118"/>
                    <a:pt x="123" y="138"/>
                    <a:pt x="89" y="161"/>
                  </a:cubicBezTo>
                  <a:cubicBezTo>
                    <a:pt x="58" y="138"/>
                    <a:pt x="6" y="116"/>
                    <a:pt x="3" y="91"/>
                  </a:cubicBezTo>
                  <a:cubicBezTo>
                    <a:pt x="0" y="68"/>
                    <a:pt x="47" y="4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17"/>
            <p:cNvSpPr/>
            <p:nvPr/>
          </p:nvSpPr>
          <p:spPr>
            <a:xfrm>
              <a:off x="5869025" y="4908750"/>
              <a:ext cx="2600" cy="3550"/>
            </a:xfrm>
            <a:custGeom>
              <a:avLst/>
              <a:gdLst/>
              <a:ahLst/>
              <a:cxnLst/>
              <a:rect l="l" t="t" r="r" b="b"/>
              <a:pathLst>
                <a:path w="104" h="142" extrusionOk="0">
                  <a:moveTo>
                    <a:pt x="0" y="138"/>
                  </a:moveTo>
                  <a:lnTo>
                    <a:pt x="0" y="0"/>
                  </a:lnTo>
                  <a:cubicBezTo>
                    <a:pt x="35" y="2"/>
                    <a:pt x="101" y="4"/>
                    <a:pt x="101" y="7"/>
                  </a:cubicBezTo>
                  <a:cubicBezTo>
                    <a:pt x="103" y="52"/>
                    <a:pt x="96" y="96"/>
                    <a:pt x="91" y="142"/>
                  </a:cubicBezTo>
                  <a:cubicBezTo>
                    <a:pt x="61" y="140"/>
                    <a:pt x="31" y="139"/>
                    <a:pt x="0" y="1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17"/>
            <p:cNvSpPr/>
            <p:nvPr/>
          </p:nvSpPr>
          <p:spPr>
            <a:xfrm>
              <a:off x="5855650" y="4911100"/>
              <a:ext cx="5500" cy="3475"/>
            </a:xfrm>
            <a:custGeom>
              <a:avLst/>
              <a:gdLst/>
              <a:ahLst/>
              <a:cxnLst/>
              <a:rect l="l" t="t" r="r" b="b"/>
              <a:pathLst>
                <a:path w="220" h="139" extrusionOk="0">
                  <a:moveTo>
                    <a:pt x="220" y="67"/>
                  </a:moveTo>
                  <a:cubicBezTo>
                    <a:pt x="162" y="100"/>
                    <a:pt x="126" y="135"/>
                    <a:pt x="86" y="137"/>
                  </a:cubicBezTo>
                  <a:cubicBezTo>
                    <a:pt x="59" y="139"/>
                    <a:pt x="0" y="93"/>
                    <a:pt x="2" y="71"/>
                  </a:cubicBezTo>
                  <a:cubicBezTo>
                    <a:pt x="4" y="46"/>
                    <a:pt x="56" y="7"/>
                    <a:pt x="93" y="4"/>
                  </a:cubicBezTo>
                  <a:cubicBezTo>
                    <a:pt x="125" y="1"/>
                    <a:pt x="165" y="38"/>
                    <a:pt x="220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17"/>
            <p:cNvSpPr/>
            <p:nvPr/>
          </p:nvSpPr>
          <p:spPr>
            <a:xfrm>
              <a:off x="5871900" y="4374575"/>
              <a:ext cx="5650" cy="3225"/>
            </a:xfrm>
            <a:custGeom>
              <a:avLst/>
              <a:gdLst/>
              <a:ahLst/>
              <a:cxnLst/>
              <a:rect l="l" t="t" r="r" b="b"/>
              <a:pathLst>
                <a:path w="226" h="129" extrusionOk="0">
                  <a:moveTo>
                    <a:pt x="226" y="78"/>
                  </a:moveTo>
                  <a:cubicBezTo>
                    <a:pt x="158" y="101"/>
                    <a:pt x="113" y="128"/>
                    <a:pt x="82" y="122"/>
                  </a:cubicBezTo>
                  <a:cubicBezTo>
                    <a:pt x="48" y="116"/>
                    <a:pt x="1" y="76"/>
                    <a:pt x="5" y="56"/>
                  </a:cubicBezTo>
                  <a:cubicBezTo>
                    <a:pt x="11" y="34"/>
                    <a:pt x="69" y="1"/>
                    <a:pt x="102" y="1"/>
                  </a:cubicBezTo>
                  <a:cubicBezTo>
                    <a:pt x="136" y="3"/>
                    <a:pt x="167" y="39"/>
                    <a:pt x="226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17"/>
            <p:cNvSpPr/>
            <p:nvPr/>
          </p:nvSpPr>
          <p:spPr>
            <a:xfrm>
              <a:off x="5812050" y="4912825"/>
              <a:ext cx="5400" cy="3400"/>
            </a:xfrm>
            <a:custGeom>
              <a:avLst/>
              <a:gdLst/>
              <a:ahLst/>
              <a:cxnLst/>
              <a:rect l="l" t="t" r="r" b="b"/>
              <a:pathLst>
                <a:path w="216" h="136" extrusionOk="0">
                  <a:moveTo>
                    <a:pt x="12" y="132"/>
                  </a:moveTo>
                  <a:cubicBezTo>
                    <a:pt x="19" y="106"/>
                    <a:pt x="14" y="77"/>
                    <a:pt x="33" y="58"/>
                  </a:cubicBezTo>
                  <a:cubicBezTo>
                    <a:pt x="58" y="34"/>
                    <a:pt x="97" y="11"/>
                    <a:pt x="137" y="3"/>
                  </a:cubicBezTo>
                  <a:cubicBezTo>
                    <a:pt x="156" y="1"/>
                    <a:pt x="216" y="35"/>
                    <a:pt x="213" y="47"/>
                  </a:cubicBezTo>
                  <a:cubicBezTo>
                    <a:pt x="205" y="74"/>
                    <a:pt x="180" y="111"/>
                    <a:pt x="147" y="123"/>
                  </a:cubicBezTo>
                  <a:cubicBezTo>
                    <a:pt x="107" y="136"/>
                    <a:pt x="50" y="125"/>
                    <a:pt x="1" y="125"/>
                  </a:cubicBezTo>
                  <a:cubicBezTo>
                    <a:pt x="0" y="124"/>
                    <a:pt x="12" y="132"/>
                    <a:pt x="12" y="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17"/>
            <p:cNvSpPr/>
            <p:nvPr/>
          </p:nvSpPr>
          <p:spPr>
            <a:xfrm>
              <a:off x="5842800" y="4368650"/>
              <a:ext cx="5700" cy="3275"/>
            </a:xfrm>
            <a:custGeom>
              <a:avLst/>
              <a:gdLst/>
              <a:ahLst/>
              <a:cxnLst/>
              <a:rect l="l" t="t" r="r" b="b"/>
              <a:pathLst>
                <a:path w="228" h="131" extrusionOk="0">
                  <a:moveTo>
                    <a:pt x="228" y="72"/>
                  </a:moveTo>
                  <a:cubicBezTo>
                    <a:pt x="159" y="99"/>
                    <a:pt x="112" y="131"/>
                    <a:pt x="79" y="126"/>
                  </a:cubicBezTo>
                  <a:cubicBezTo>
                    <a:pt x="44" y="119"/>
                    <a:pt x="1" y="78"/>
                    <a:pt x="2" y="53"/>
                  </a:cubicBezTo>
                  <a:cubicBezTo>
                    <a:pt x="2" y="33"/>
                    <a:pt x="67" y="0"/>
                    <a:pt x="103" y="0"/>
                  </a:cubicBezTo>
                  <a:cubicBezTo>
                    <a:pt x="137" y="1"/>
                    <a:pt x="170" y="37"/>
                    <a:pt x="228" y="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17"/>
            <p:cNvSpPr/>
            <p:nvPr/>
          </p:nvSpPr>
          <p:spPr>
            <a:xfrm>
              <a:off x="5817425" y="4367250"/>
              <a:ext cx="4400" cy="3925"/>
            </a:xfrm>
            <a:custGeom>
              <a:avLst/>
              <a:gdLst/>
              <a:ahLst/>
              <a:cxnLst/>
              <a:rect l="l" t="t" r="r" b="b"/>
              <a:pathLst>
                <a:path w="176" h="157" extrusionOk="0">
                  <a:moveTo>
                    <a:pt x="89" y="0"/>
                  </a:moveTo>
                  <a:cubicBezTo>
                    <a:pt x="128" y="39"/>
                    <a:pt x="176" y="66"/>
                    <a:pt x="174" y="90"/>
                  </a:cubicBezTo>
                  <a:cubicBezTo>
                    <a:pt x="173" y="113"/>
                    <a:pt x="119" y="135"/>
                    <a:pt x="89" y="156"/>
                  </a:cubicBezTo>
                  <a:cubicBezTo>
                    <a:pt x="57" y="135"/>
                    <a:pt x="3" y="113"/>
                    <a:pt x="2" y="90"/>
                  </a:cubicBezTo>
                  <a:cubicBezTo>
                    <a:pt x="1" y="65"/>
                    <a:pt x="49" y="39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17"/>
            <p:cNvSpPr/>
            <p:nvPr/>
          </p:nvSpPr>
          <p:spPr>
            <a:xfrm>
              <a:off x="5821250" y="4361325"/>
              <a:ext cx="6275" cy="3250"/>
            </a:xfrm>
            <a:custGeom>
              <a:avLst/>
              <a:gdLst/>
              <a:ahLst/>
              <a:cxnLst/>
              <a:rect l="l" t="t" r="r" b="b"/>
              <a:pathLst>
                <a:path w="251" h="130" extrusionOk="0">
                  <a:moveTo>
                    <a:pt x="250" y="73"/>
                  </a:moveTo>
                  <a:cubicBezTo>
                    <a:pt x="181" y="99"/>
                    <a:pt x="139" y="130"/>
                    <a:pt x="106" y="126"/>
                  </a:cubicBezTo>
                  <a:cubicBezTo>
                    <a:pt x="67" y="121"/>
                    <a:pt x="36" y="87"/>
                    <a:pt x="1" y="66"/>
                  </a:cubicBezTo>
                  <a:cubicBezTo>
                    <a:pt x="36" y="43"/>
                    <a:pt x="68" y="5"/>
                    <a:pt x="105" y="3"/>
                  </a:cubicBezTo>
                  <a:cubicBezTo>
                    <a:pt x="141" y="0"/>
                    <a:pt x="180" y="37"/>
                    <a:pt x="250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17"/>
            <p:cNvSpPr/>
            <p:nvPr/>
          </p:nvSpPr>
          <p:spPr>
            <a:xfrm>
              <a:off x="5817325" y="4570525"/>
              <a:ext cx="4600" cy="3250"/>
            </a:xfrm>
            <a:custGeom>
              <a:avLst/>
              <a:gdLst/>
              <a:ahLst/>
              <a:cxnLst/>
              <a:rect l="l" t="t" r="r" b="b"/>
              <a:pathLst>
                <a:path w="184" h="130" extrusionOk="0">
                  <a:moveTo>
                    <a:pt x="80" y="130"/>
                  </a:moveTo>
                  <a:cubicBezTo>
                    <a:pt x="42" y="95"/>
                    <a:pt x="22" y="75"/>
                    <a:pt x="1" y="55"/>
                  </a:cubicBezTo>
                  <a:cubicBezTo>
                    <a:pt x="37" y="36"/>
                    <a:pt x="71" y="12"/>
                    <a:pt x="111" y="3"/>
                  </a:cubicBezTo>
                  <a:cubicBezTo>
                    <a:pt x="126" y="0"/>
                    <a:pt x="183" y="44"/>
                    <a:pt x="177" y="53"/>
                  </a:cubicBezTo>
                  <a:cubicBezTo>
                    <a:pt x="161" y="80"/>
                    <a:pt x="121" y="100"/>
                    <a:pt x="80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17"/>
            <p:cNvSpPr/>
            <p:nvPr/>
          </p:nvSpPr>
          <p:spPr>
            <a:xfrm>
              <a:off x="5838125" y="4354125"/>
              <a:ext cx="6025" cy="3700"/>
            </a:xfrm>
            <a:custGeom>
              <a:avLst/>
              <a:gdLst/>
              <a:ahLst/>
              <a:cxnLst/>
              <a:rect l="l" t="t" r="r" b="b"/>
              <a:pathLst>
                <a:path w="241" h="148" extrusionOk="0">
                  <a:moveTo>
                    <a:pt x="241" y="59"/>
                  </a:moveTo>
                  <a:cubicBezTo>
                    <a:pt x="168" y="98"/>
                    <a:pt x="127" y="127"/>
                    <a:pt x="79" y="142"/>
                  </a:cubicBezTo>
                  <a:cubicBezTo>
                    <a:pt x="65" y="147"/>
                    <a:pt x="1" y="110"/>
                    <a:pt x="4" y="105"/>
                  </a:cubicBezTo>
                  <a:cubicBezTo>
                    <a:pt x="22" y="70"/>
                    <a:pt x="47" y="31"/>
                    <a:pt x="88" y="8"/>
                  </a:cubicBezTo>
                  <a:cubicBezTo>
                    <a:pt x="102" y="1"/>
                    <a:pt x="165" y="34"/>
                    <a:pt x="241" y="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17"/>
            <p:cNvSpPr/>
            <p:nvPr/>
          </p:nvSpPr>
          <p:spPr>
            <a:xfrm>
              <a:off x="5836225" y="4344450"/>
              <a:ext cx="6575" cy="3750"/>
            </a:xfrm>
            <a:custGeom>
              <a:avLst/>
              <a:gdLst/>
              <a:ahLst/>
              <a:cxnLst/>
              <a:rect l="l" t="t" r="r" b="b"/>
              <a:pathLst>
                <a:path w="263" h="150" extrusionOk="0">
                  <a:moveTo>
                    <a:pt x="263" y="145"/>
                  </a:moveTo>
                  <a:cubicBezTo>
                    <a:pt x="176" y="134"/>
                    <a:pt x="88" y="124"/>
                    <a:pt x="0" y="114"/>
                  </a:cubicBezTo>
                  <a:cubicBezTo>
                    <a:pt x="14" y="91"/>
                    <a:pt x="19" y="56"/>
                    <a:pt x="44" y="48"/>
                  </a:cubicBezTo>
                  <a:cubicBezTo>
                    <a:pt x="194" y="0"/>
                    <a:pt x="181" y="117"/>
                    <a:pt x="253" y="150"/>
                  </a:cubicBezTo>
                  <a:cubicBezTo>
                    <a:pt x="254" y="150"/>
                    <a:pt x="263" y="145"/>
                    <a:pt x="263" y="1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17"/>
            <p:cNvSpPr/>
            <p:nvPr/>
          </p:nvSpPr>
          <p:spPr>
            <a:xfrm>
              <a:off x="5871950" y="4339625"/>
              <a:ext cx="5300" cy="3250"/>
            </a:xfrm>
            <a:custGeom>
              <a:avLst/>
              <a:gdLst/>
              <a:ahLst/>
              <a:cxnLst/>
              <a:rect l="l" t="t" r="r" b="b"/>
              <a:pathLst>
                <a:path w="212" h="130" extrusionOk="0">
                  <a:moveTo>
                    <a:pt x="211" y="61"/>
                  </a:moveTo>
                  <a:cubicBezTo>
                    <a:pt x="159" y="94"/>
                    <a:pt x="128" y="130"/>
                    <a:pt x="97" y="130"/>
                  </a:cubicBezTo>
                  <a:cubicBezTo>
                    <a:pt x="63" y="130"/>
                    <a:pt x="3" y="97"/>
                    <a:pt x="2" y="77"/>
                  </a:cubicBezTo>
                  <a:cubicBezTo>
                    <a:pt x="1" y="52"/>
                    <a:pt x="42" y="13"/>
                    <a:pt x="76" y="6"/>
                  </a:cubicBezTo>
                  <a:cubicBezTo>
                    <a:pt x="104" y="0"/>
                    <a:pt x="148" y="33"/>
                    <a:pt x="211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17"/>
            <p:cNvSpPr/>
            <p:nvPr/>
          </p:nvSpPr>
          <p:spPr>
            <a:xfrm>
              <a:off x="5842700" y="4569300"/>
              <a:ext cx="4800" cy="4875"/>
            </a:xfrm>
            <a:custGeom>
              <a:avLst/>
              <a:gdLst/>
              <a:ahLst/>
              <a:cxnLst/>
              <a:rect l="l" t="t" r="r" b="b"/>
              <a:pathLst>
                <a:path w="192" h="195" extrusionOk="0">
                  <a:moveTo>
                    <a:pt x="119" y="0"/>
                  </a:moveTo>
                  <a:cubicBezTo>
                    <a:pt x="157" y="64"/>
                    <a:pt x="191" y="97"/>
                    <a:pt x="187" y="126"/>
                  </a:cubicBezTo>
                  <a:cubicBezTo>
                    <a:pt x="184" y="150"/>
                    <a:pt x="139" y="188"/>
                    <a:pt x="106" y="192"/>
                  </a:cubicBezTo>
                  <a:cubicBezTo>
                    <a:pt x="75" y="195"/>
                    <a:pt x="12" y="164"/>
                    <a:pt x="6" y="143"/>
                  </a:cubicBezTo>
                  <a:cubicBezTo>
                    <a:pt x="0" y="120"/>
                    <a:pt x="45" y="91"/>
                    <a:pt x="1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17"/>
            <p:cNvSpPr/>
            <p:nvPr/>
          </p:nvSpPr>
          <p:spPr>
            <a:xfrm>
              <a:off x="5850575" y="4321925"/>
              <a:ext cx="6075" cy="2900"/>
            </a:xfrm>
            <a:custGeom>
              <a:avLst/>
              <a:gdLst/>
              <a:ahLst/>
              <a:cxnLst/>
              <a:rect l="l" t="t" r="r" b="b"/>
              <a:pathLst>
                <a:path w="243" h="116" extrusionOk="0">
                  <a:moveTo>
                    <a:pt x="243" y="45"/>
                  </a:moveTo>
                  <a:cubicBezTo>
                    <a:pt x="167" y="82"/>
                    <a:pt x="126" y="116"/>
                    <a:pt x="96" y="112"/>
                  </a:cubicBezTo>
                  <a:cubicBezTo>
                    <a:pt x="60" y="106"/>
                    <a:pt x="28" y="70"/>
                    <a:pt x="5" y="44"/>
                  </a:cubicBezTo>
                  <a:cubicBezTo>
                    <a:pt x="1" y="40"/>
                    <a:pt x="52" y="0"/>
                    <a:pt x="77" y="0"/>
                  </a:cubicBezTo>
                  <a:cubicBezTo>
                    <a:pt x="117" y="1"/>
                    <a:pt x="158" y="21"/>
                    <a:pt x="243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17"/>
            <p:cNvSpPr/>
            <p:nvPr/>
          </p:nvSpPr>
          <p:spPr>
            <a:xfrm>
              <a:off x="5860050" y="4303175"/>
              <a:ext cx="4425" cy="3800"/>
            </a:xfrm>
            <a:custGeom>
              <a:avLst/>
              <a:gdLst/>
              <a:ahLst/>
              <a:cxnLst/>
              <a:rect l="l" t="t" r="r" b="b"/>
              <a:pathLst>
                <a:path w="177" h="152" extrusionOk="0">
                  <a:moveTo>
                    <a:pt x="98" y="152"/>
                  </a:moveTo>
                  <a:cubicBezTo>
                    <a:pt x="52" y="108"/>
                    <a:pt x="13" y="85"/>
                    <a:pt x="5" y="57"/>
                  </a:cubicBezTo>
                  <a:cubicBezTo>
                    <a:pt x="0" y="41"/>
                    <a:pt x="45" y="1"/>
                    <a:pt x="63" y="3"/>
                  </a:cubicBezTo>
                  <a:cubicBezTo>
                    <a:pt x="103" y="5"/>
                    <a:pt x="169" y="25"/>
                    <a:pt x="172" y="43"/>
                  </a:cubicBezTo>
                  <a:cubicBezTo>
                    <a:pt x="177" y="70"/>
                    <a:pt x="137" y="100"/>
                    <a:pt x="98" y="1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17"/>
            <p:cNvSpPr/>
            <p:nvPr/>
          </p:nvSpPr>
          <p:spPr>
            <a:xfrm>
              <a:off x="5861500" y="4296100"/>
              <a:ext cx="4550" cy="3850"/>
            </a:xfrm>
            <a:custGeom>
              <a:avLst/>
              <a:gdLst/>
              <a:ahLst/>
              <a:cxnLst/>
              <a:rect l="l" t="t" r="r" b="b"/>
              <a:pathLst>
                <a:path w="182" h="154" extrusionOk="0">
                  <a:moveTo>
                    <a:pt x="76" y="0"/>
                  </a:moveTo>
                  <a:cubicBezTo>
                    <a:pt x="127" y="49"/>
                    <a:pt x="154" y="76"/>
                    <a:pt x="181" y="102"/>
                  </a:cubicBezTo>
                  <a:cubicBezTo>
                    <a:pt x="143" y="119"/>
                    <a:pt x="108" y="143"/>
                    <a:pt x="67" y="150"/>
                  </a:cubicBezTo>
                  <a:cubicBezTo>
                    <a:pt x="52" y="153"/>
                    <a:pt x="1" y="116"/>
                    <a:pt x="3" y="99"/>
                  </a:cubicBezTo>
                  <a:cubicBezTo>
                    <a:pt x="5" y="73"/>
                    <a:pt x="38" y="47"/>
                    <a:pt x="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5817475" y="4296425"/>
              <a:ext cx="5875" cy="3150"/>
            </a:xfrm>
            <a:custGeom>
              <a:avLst/>
              <a:gdLst/>
              <a:ahLst/>
              <a:cxnLst/>
              <a:rect l="l" t="t" r="r" b="b"/>
              <a:pathLst>
                <a:path w="235" h="126" extrusionOk="0">
                  <a:moveTo>
                    <a:pt x="235" y="73"/>
                  </a:moveTo>
                  <a:cubicBezTo>
                    <a:pt x="163" y="97"/>
                    <a:pt x="117" y="125"/>
                    <a:pt x="87" y="118"/>
                  </a:cubicBezTo>
                  <a:cubicBezTo>
                    <a:pt x="51" y="111"/>
                    <a:pt x="29" y="73"/>
                    <a:pt x="1" y="49"/>
                  </a:cubicBezTo>
                  <a:cubicBezTo>
                    <a:pt x="36" y="32"/>
                    <a:pt x="72" y="0"/>
                    <a:pt x="106" y="1"/>
                  </a:cubicBezTo>
                  <a:cubicBezTo>
                    <a:pt x="141" y="3"/>
                    <a:pt x="173" y="36"/>
                    <a:pt x="235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17"/>
            <p:cNvSpPr/>
            <p:nvPr/>
          </p:nvSpPr>
          <p:spPr>
            <a:xfrm>
              <a:off x="5811100" y="4574925"/>
              <a:ext cx="4425" cy="4100"/>
            </a:xfrm>
            <a:custGeom>
              <a:avLst/>
              <a:gdLst/>
              <a:ahLst/>
              <a:cxnLst/>
              <a:rect l="l" t="t" r="r" b="b"/>
              <a:pathLst>
                <a:path w="177" h="164" extrusionOk="0">
                  <a:moveTo>
                    <a:pt x="69" y="0"/>
                  </a:moveTo>
                  <a:cubicBezTo>
                    <a:pt x="122" y="50"/>
                    <a:pt x="176" y="80"/>
                    <a:pt x="169" y="98"/>
                  </a:cubicBezTo>
                  <a:cubicBezTo>
                    <a:pt x="159" y="124"/>
                    <a:pt x="107" y="146"/>
                    <a:pt x="66" y="161"/>
                  </a:cubicBezTo>
                  <a:cubicBezTo>
                    <a:pt x="59" y="164"/>
                    <a:pt x="0" y="129"/>
                    <a:pt x="1" y="113"/>
                  </a:cubicBezTo>
                  <a:cubicBezTo>
                    <a:pt x="3" y="83"/>
                    <a:pt x="33" y="56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17"/>
            <p:cNvSpPr/>
            <p:nvPr/>
          </p:nvSpPr>
          <p:spPr>
            <a:xfrm>
              <a:off x="5821725" y="4283325"/>
              <a:ext cx="4550" cy="4325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47" y="173"/>
                  </a:moveTo>
                  <a:cubicBezTo>
                    <a:pt x="32" y="139"/>
                    <a:pt x="1" y="103"/>
                    <a:pt x="7" y="71"/>
                  </a:cubicBezTo>
                  <a:cubicBezTo>
                    <a:pt x="12" y="46"/>
                    <a:pt x="59" y="19"/>
                    <a:pt x="98" y="5"/>
                  </a:cubicBezTo>
                  <a:cubicBezTo>
                    <a:pt x="110" y="1"/>
                    <a:pt x="172" y="30"/>
                    <a:pt x="176" y="47"/>
                  </a:cubicBezTo>
                  <a:cubicBezTo>
                    <a:pt x="181" y="73"/>
                    <a:pt x="156" y="103"/>
                    <a:pt x="142" y="131"/>
                  </a:cubicBezTo>
                  <a:cubicBezTo>
                    <a:pt x="111" y="145"/>
                    <a:pt x="79" y="158"/>
                    <a:pt x="47" y="1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17"/>
            <p:cNvSpPr/>
            <p:nvPr/>
          </p:nvSpPr>
          <p:spPr>
            <a:xfrm>
              <a:off x="5871775" y="4576275"/>
              <a:ext cx="4600" cy="4100"/>
            </a:xfrm>
            <a:custGeom>
              <a:avLst/>
              <a:gdLst/>
              <a:ahLst/>
              <a:cxnLst/>
              <a:rect l="l" t="t" r="r" b="b"/>
              <a:pathLst>
                <a:path w="184" h="164" extrusionOk="0">
                  <a:moveTo>
                    <a:pt x="75" y="0"/>
                  </a:moveTo>
                  <a:cubicBezTo>
                    <a:pt x="129" y="42"/>
                    <a:pt x="183" y="65"/>
                    <a:pt x="182" y="87"/>
                  </a:cubicBezTo>
                  <a:cubicBezTo>
                    <a:pt x="182" y="113"/>
                    <a:pt x="133" y="138"/>
                    <a:pt x="106" y="164"/>
                  </a:cubicBezTo>
                  <a:cubicBezTo>
                    <a:pt x="72" y="143"/>
                    <a:pt x="18" y="127"/>
                    <a:pt x="8" y="102"/>
                  </a:cubicBezTo>
                  <a:cubicBezTo>
                    <a:pt x="1" y="79"/>
                    <a:pt x="41" y="49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17"/>
            <p:cNvSpPr/>
            <p:nvPr/>
          </p:nvSpPr>
          <p:spPr>
            <a:xfrm>
              <a:off x="5868550" y="4107300"/>
              <a:ext cx="3325" cy="3350"/>
            </a:xfrm>
            <a:custGeom>
              <a:avLst/>
              <a:gdLst/>
              <a:ahLst/>
              <a:cxnLst/>
              <a:rect l="l" t="t" r="r" b="b"/>
              <a:pathLst>
                <a:path w="133" h="134" extrusionOk="0">
                  <a:moveTo>
                    <a:pt x="36" y="133"/>
                  </a:moveTo>
                  <a:cubicBezTo>
                    <a:pt x="24" y="90"/>
                    <a:pt x="12" y="45"/>
                    <a:pt x="0" y="1"/>
                  </a:cubicBezTo>
                  <a:lnTo>
                    <a:pt x="133" y="1"/>
                  </a:lnTo>
                  <a:cubicBezTo>
                    <a:pt x="121" y="45"/>
                    <a:pt x="110" y="90"/>
                    <a:pt x="99" y="133"/>
                  </a:cubicBezTo>
                  <a:cubicBezTo>
                    <a:pt x="78" y="133"/>
                    <a:pt x="57" y="133"/>
                    <a:pt x="36" y="1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17"/>
            <p:cNvSpPr/>
            <p:nvPr/>
          </p:nvSpPr>
          <p:spPr>
            <a:xfrm>
              <a:off x="5854625" y="4109350"/>
              <a:ext cx="5675" cy="3525"/>
            </a:xfrm>
            <a:custGeom>
              <a:avLst/>
              <a:gdLst/>
              <a:ahLst/>
              <a:cxnLst/>
              <a:rect l="l" t="t" r="r" b="b"/>
              <a:pathLst>
                <a:path w="227" h="141" extrusionOk="0">
                  <a:moveTo>
                    <a:pt x="1" y="70"/>
                  </a:moveTo>
                  <a:cubicBezTo>
                    <a:pt x="60" y="38"/>
                    <a:pt x="99" y="1"/>
                    <a:pt x="133" y="3"/>
                  </a:cubicBezTo>
                  <a:cubicBezTo>
                    <a:pt x="168" y="6"/>
                    <a:pt x="227" y="48"/>
                    <a:pt x="223" y="69"/>
                  </a:cubicBezTo>
                  <a:cubicBezTo>
                    <a:pt x="218" y="96"/>
                    <a:pt x="166" y="130"/>
                    <a:pt x="125" y="137"/>
                  </a:cubicBezTo>
                  <a:cubicBezTo>
                    <a:pt x="98" y="141"/>
                    <a:pt x="57" y="101"/>
                    <a:pt x="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17"/>
            <p:cNvSpPr/>
            <p:nvPr/>
          </p:nvSpPr>
          <p:spPr>
            <a:xfrm>
              <a:off x="5812075" y="4111050"/>
              <a:ext cx="5375" cy="3425"/>
            </a:xfrm>
            <a:custGeom>
              <a:avLst/>
              <a:gdLst/>
              <a:ahLst/>
              <a:cxnLst/>
              <a:rect l="l" t="t" r="r" b="b"/>
              <a:pathLst>
                <a:path w="215" h="137" extrusionOk="0">
                  <a:moveTo>
                    <a:pt x="12" y="132"/>
                  </a:moveTo>
                  <a:cubicBezTo>
                    <a:pt x="18" y="108"/>
                    <a:pt x="14" y="78"/>
                    <a:pt x="33" y="59"/>
                  </a:cubicBezTo>
                  <a:cubicBezTo>
                    <a:pt x="58" y="35"/>
                    <a:pt x="96" y="12"/>
                    <a:pt x="136" y="4"/>
                  </a:cubicBezTo>
                  <a:cubicBezTo>
                    <a:pt x="155" y="0"/>
                    <a:pt x="215" y="35"/>
                    <a:pt x="211" y="46"/>
                  </a:cubicBezTo>
                  <a:cubicBezTo>
                    <a:pt x="204" y="75"/>
                    <a:pt x="179" y="112"/>
                    <a:pt x="146" y="122"/>
                  </a:cubicBezTo>
                  <a:cubicBezTo>
                    <a:pt x="106" y="136"/>
                    <a:pt x="49" y="126"/>
                    <a:pt x="0" y="126"/>
                  </a:cubicBezTo>
                  <a:cubicBezTo>
                    <a:pt x="0" y="125"/>
                    <a:pt x="12" y="132"/>
                    <a:pt x="12" y="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17"/>
            <p:cNvSpPr/>
            <p:nvPr/>
          </p:nvSpPr>
          <p:spPr>
            <a:xfrm>
              <a:off x="5879000" y="4126725"/>
              <a:ext cx="5725" cy="3400"/>
            </a:xfrm>
            <a:custGeom>
              <a:avLst/>
              <a:gdLst/>
              <a:ahLst/>
              <a:cxnLst/>
              <a:rect l="l" t="t" r="r" b="b"/>
              <a:pathLst>
                <a:path w="229" h="136" extrusionOk="0">
                  <a:moveTo>
                    <a:pt x="228" y="70"/>
                  </a:moveTo>
                  <a:cubicBezTo>
                    <a:pt x="170" y="100"/>
                    <a:pt x="132" y="135"/>
                    <a:pt x="94" y="135"/>
                  </a:cubicBezTo>
                  <a:cubicBezTo>
                    <a:pt x="61" y="134"/>
                    <a:pt x="0" y="91"/>
                    <a:pt x="4" y="71"/>
                  </a:cubicBezTo>
                  <a:cubicBezTo>
                    <a:pt x="9" y="44"/>
                    <a:pt x="62" y="6"/>
                    <a:pt x="99" y="4"/>
                  </a:cubicBezTo>
                  <a:cubicBezTo>
                    <a:pt x="132" y="1"/>
                    <a:pt x="172" y="40"/>
                    <a:pt x="228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17"/>
            <p:cNvSpPr/>
            <p:nvPr/>
          </p:nvSpPr>
          <p:spPr>
            <a:xfrm>
              <a:off x="5879125" y="4135675"/>
              <a:ext cx="5275" cy="1950"/>
            </a:xfrm>
            <a:custGeom>
              <a:avLst/>
              <a:gdLst/>
              <a:ahLst/>
              <a:cxnLst/>
              <a:rect l="l" t="t" r="r" b="b"/>
              <a:pathLst>
                <a:path w="211" h="78" extrusionOk="0">
                  <a:moveTo>
                    <a:pt x="7" y="0"/>
                  </a:moveTo>
                  <a:cubicBezTo>
                    <a:pt x="74" y="3"/>
                    <a:pt x="142" y="5"/>
                    <a:pt x="211" y="8"/>
                  </a:cubicBezTo>
                  <a:cubicBezTo>
                    <a:pt x="208" y="31"/>
                    <a:pt x="206" y="75"/>
                    <a:pt x="202" y="75"/>
                  </a:cubicBezTo>
                  <a:cubicBezTo>
                    <a:pt x="135" y="78"/>
                    <a:pt x="68" y="74"/>
                    <a:pt x="1" y="71"/>
                  </a:cubicBezTo>
                  <a:cubicBezTo>
                    <a:pt x="3" y="47"/>
                    <a:pt x="5" y="24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17"/>
            <p:cNvSpPr/>
            <p:nvPr/>
          </p:nvSpPr>
          <p:spPr>
            <a:xfrm>
              <a:off x="5812925" y="4137650"/>
              <a:ext cx="4275" cy="4175"/>
            </a:xfrm>
            <a:custGeom>
              <a:avLst/>
              <a:gdLst/>
              <a:ahLst/>
              <a:cxnLst/>
              <a:rect l="l" t="t" r="r" b="b"/>
              <a:pathLst>
                <a:path w="171" h="167" extrusionOk="0">
                  <a:moveTo>
                    <a:pt x="33" y="128"/>
                  </a:moveTo>
                  <a:cubicBezTo>
                    <a:pt x="23" y="101"/>
                    <a:pt x="0" y="72"/>
                    <a:pt x="6" y="46"/>
                  </a:cubicBezTo>
                  <a:cubicBezTo>
                    <a:pt x="10" y="29"/>
                    <a:pt x="70" y="1"/>
                    <a:pt x="80" y="5"/>
                  </a:cubicBezTo>
                  <a:cubicBezTo>
                    <a:pt x="116" y="20"/>
                    <a:pt x="161" y="45"/>
                    <a:pt x="165" y="70"/>
                  </a:cubicBezTo>
                  <a:cubicBezTo>
                    <a:pt x="170" y="101"/>
                    <a:pt x="139" y="135"/>
                    <a:pt x="124" y="167"/>
                  </a:cubicBezTo>
                  <a:cubicBezTo>
                    <a:pt x="94" y="155"/>
                    <a:pt x="63" y="141"/>
                    <a:pt x="33" y="1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17"/>
            <p:cNvSpPr/>
            <p:nvPr/>
          </p:nvSpPr>
          <p:spPr>
            <a:xfrm>
              <a:off x="5871900" y="4141300"/>
              <a:ext cx="4275" cy="3850"/>
            </a:xfrm>
            <a:custGeom>
              <a:avLst/>
              <a:gdLst/>
              <a:ahLst/>
              <a:cxnLst/>
              <a:rect l="l" t="t" r="r" b="b"/>
              <a:pathLst>
                <a:path w="171" h="154" extrusionOk="0">
                  <a:moveTo>
                    <a:pt x="106" y="153"/>
                  </a:moveTo>
                  <a:cubicBezTo>
                    <a:pt x="53" y="110"/>
                    <a:pt x="1" y="85"/>
                    <a:pt x="3" y="63"/>
                  </a:cubicBezTo>
                  <a:cubicBezTo>
                    <a:pt x="4" y="41"/>
                    <a:pt x="58" y="15"/>
                    <a:pt x="98" y="4"/>
                  </a:cubicBezTo>
                  <a:cubicBezTo>
                    <a:pt x="112" y="0"/>
                    <a:pt x="171" y="33"/>
                    <a:pt x="170" y="48"/>
                  </a:cubicBezTo>
                  <a:cubicBezTo>
                    <a:pt x="169" y="77"/>
                    <a:pt x="139" y="104"/>
                    <a:pt x="106" y="1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17"/>
            <p:cNvSpPr/>
            <p:nvPr/>
          </p:nvSpPr>
          <p:spPr>
            <a:xfrm>
              <a:off x="5844500" y="4145825"/>
              <a:ext cx="5150" cy="4200"/>
            </a:xfrm>
            <a:custGeom>
              <a:avLst/>
              <a:gdLst/>
              <a:ahLst/>
              <a:cxnLst/>
              <a:rect l="l" t="t" r="r" b="b"/>
              <a:pathLst>
                <a:path w="206" h="168" extrusionOk="0">
                  <a:moveTo>
                    <a:pt x="59" y="168"/>
                  </a:moveTo>
                  <a:cubicBezTo>
                    <a:pt x="33" y="110"/>
                    <a:pt x="1" y="77"/>
                    <a:pt x="13" y="57"/>
                  </a:cubicBezTo>
                  <a:cubicBezTo>
                    <a:pt x="28" y="32"/>
                    <a:pt x="78" y="3"/>
                    <a:pt x="117" y="2"/>
                  </a:cubicBezTo>
                  <a:cubicBezTo>
                    <a:pt x="144" y="1"/>
                    <a:pt x="205" y="52"/>
                    <a:pt x="199" y="60"/>
                  </a:cubicBezTo>
                  <a:cubicBezTo>
                    <a:pt x="174" y="93"/>
                    <a:pt x="127" y="118"/>
                    <a:pt x="59" y="1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17"/>
            <p:cNvSpPr/>
            <p:nvPr/>
          </p:nvSpPr>
          <p:spPr>
            <a:xfrm>
              <a:off x="5836075" y="4144975"/>
              <a:ext cx="5100" cy="5225"/>
            </a:xfrm>
            <a:custGeom>
              <a:avLst/>
              <a:gdLst/>
              <a:ahLst/>
              <a:cxnLst/>
              <a:rect l="l" t="t" r="r" b="b"/>
              <a:pathLst>
                <a:path w="204" h="209" extrusionOk="0">
                  <a:moveTo>
                    <a:pt x="123" y="1"/>
                  </a:moveTo>
                  <a:cubicBezTo>
                    <a:pt x="163" y="66"/>
                    <a:pt x="204" y="102"/>
                    <a:pt x="194" y="128"/>
                  </a:cubicBezTo>
                  <a:cubicBezTo>
                    <a:pt x="183" y="158"/>
                    <a:pt x="127" y="182"/>
                    <a:pt x="91" y="209"/>
                  </a:cubicBezTo>
                  <a:cubicBezTo>
                    <a:pt x="61" y="185"/>
                    <a:pt x="11" y="163"/>
                    <a:pt x="5" y="138"/>
                  </a:cubicBezTo>
                  <a:cubicBezTo>
                    <a:pt x="0" y="115"/>
                    <a:pt x="45" y="88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17"/>
            <p:cNvSpPr/>
            <p:nvPr/>
          </p:nvSpPr>
          <p:spPr>
            <a:xfrm>
              <a:off x="5838075" y="4156075"/>
              <a:ext cx="5575" cy="3350"/>
            </a:xfrm>
            <a:custGeom>
              <a:avLst/>
              <a:gdLst/>
              <a:ahLst/>
              <a:cxnLst/>
              <a:rect l="l" t="t" r="r" b="b"/>
              <a:pathLst>
                <a:path w="223" h="134" extrusionOk="0">
                  <a:moveTo>
                    <a:pt x="222" y="75"/>
                  </a:moveTo>
                  <a:cubicBezTo>
                    <a:pt x="154" y="102"/>
                    <a:pt x="110" y="133"/>
                    <a:pt x="75" y="129"/>
                  </a:cubicBezTo>
                  <a:cubicBezTo>
                    <a:pt x="43" y="126"/>
                    <a:pt x="1" y="80"/>
                    <a:pt x="4" y="57"/>
                  </a:cubicBezTo>
                  <a:cubicBezTo>
                    <a:pt x="7" y="35"/>
                    <a:pt x="67" y="1"/>
                    <a:pt x="99" y="2"/>
                  </a:cubicBezTo>
                  <a:cubicBezTo>
                    <a:pt x="134" y="4"/>
                    <a:pt x="166" y="40"/>
                    <a:pt x="222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17"/>
            <p:cNvSpPr/>
            <p:nvPr/>
          </p:nvSpPr>
          <p:spPr>
            <a:xfrm>
              <a:off x="5876400" y="4264800"/>
              <a:ext cx="5775" cy="3150"/>
            </a:xfrm>
            <a:custGeom>
              <a:avLst/>
              <a:gdLst/>
              <a:ahLst/>
              <a:cxnLst/>
              <a:rect l="l" t="t" r="r" b="b"/>
              <a:pathLst>
                <a:path w="231" h="126" extrusionOk="0">
                  <a:moveTo>
                    <a:pt x="231" y="78"/>
                  </a:moveTo>
                  <a:cubicBezTo>
                    <a:pt x="162" y="99"/>
                    <a:pt x="117" y="125"/>
                    <a:pt x="87" y="119"/>
                  </a:cubicBezTo>
                  <a:cubicBezTo>
                    <a:pt x="51" y="111"/>
                    <a:pt x="29" y="75"/>
                    <a:pt x="0" y="52"/>
                  </a:cubicBezTo>
                  <a:cubicBezTo>
                    <a:pt x="36" y="34"/>
                    <a:pt x="73" y="0"/>
                    <a:pt x="107" y="2"/>
                  </a:cubicBezTo>
                  <a:cubicBezTo>
                    <a:pt x="141" y="4"/>
                    <a:pt x="171" y="39"/>
                    <a:pt x="231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17"/>
            <p:cNvSpPr/>
            <p:nvPr/>
          </p:nvSpPr>
          <p:spPr>
            <a:xfrm>
              <a:off x="5866025" y="4160450"/>
              <a:ext cx="6150" cy="3175"/>
            </a:xfrm>
            <a:custGeom>
              <a:avLst/>
              <a:gdLst/>
              <a:ahLst/>
              <a:cxnLst/>
              <a:rect l="l" t="t" r="r" b="b"/>
              <a:pathLst>
                <a:path w="246" h="127" extrusionOk="0">
                  <a:moveTo>
                    <a:pt x="245" y="64"/>
                  </a:moveTo>
                  <a:cubicBezTo>
                    <a:pt x="181" y="93"/>
                    <a:pt x="140" y="127"/>
                    <a:pt x="107" y="123"/>
                  </a:cubicBezTo>
                  <a:cubicBezTo>
                    <a:pt x="68" y="120"/>
                    <a:pt x="35" y="84"/>
                    <a:pt x="0" y="63"/>
                  </a:cubicBezTo>
                  <a:cubicBezTo>
                    <a:pt x="35" y="41"/>
                    <a:pt x="69" y="6"/>
                    <a:pt x="108" y="4"/>
                  </a:cubicBezTo>
                  <a:cubicBezTo>
                    <a:pt x="142" y="1"/>
                    <a:pt x="182" y="34"/>
                    <a:pt x="245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17"/>
            <p:cNvSpPr/>
            <p:nvPr/>
          </p:nvSpPr>
          <p:spPr>
            <a:xfrm>
              <a:off x="5817450" y="4169050"/>
              <a:ext cx="4375" cy="3450"/>
            </a:xfrm>
            <a:custGeom>
              <a:avLst/>
              <a:gdLst/>
              <a:ahLst/>
              <a:cxnLst/>
              <a:rect l="l" t="t" r="r" b="b"/>
              <a:pathLst>
                <a:path w="175" h="138" extrusionOk="0">
                  <a:moveTo>
                    <a:pt x="82" y="1"/>
                  </a:moveTo>
                  <a:cubicBezTo>
                    <a:pt x="125" y="34"/>
                    <a:pt x="175" y="60"/>
                    <a:pt x="169" y="68"/>
                  </a:cubicBezTo>
                  <a:cubicBezTo>
                    <a:pt x="149" y="95"/>
                    <a:pt x="114" y="119"/>
                    <a:pt x="76" y="133"/>
                  </a:cubicBezTo>
                  <a:cubicBezTo>
                    <a:pt x="66" y="137"/>
                    <a:pt x="1" y="100"/>
                    <a:pt x="3" y="87"/>
                  </a:cubicBezTo>
                  <a:cubicBezTo>
                    <a:pt x="11" y="60"/>
                    <a:pt x="47" y="36"/>
                    <a:pt x="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17"/>
            <p:cNvSpPr/>
            <p:nvPr/>
          </p:nvSpPr>
          <p:spPr>
            <a:xfrm>
              <a:off x="5842675" y="4170225"/>
              <a:ext cx="4850" cy="3725"/>
            </a:xfrm>
            <a:custGeom>
              <a:avLst/>
              <a:gdLst/>
              <a:ahLst/>
              <a:cxnLst/>
              <a:rect l="l" t="t" r="r" b="b"/>
              <a:pathLst>
                <a:path w="194" h="149" extrusionOk="0">
                  <a:moveTo>
                    <a:pt x="95" y="149"/>
                  </a:moveTo>
                  <a:cubicBezTo>
                    <a:pt x="52" y="111"/>
                    <a:pt x="0" y="83"/>
                    <a:pt x="5" y="64"/>
                  </a:cubicBezTo>
                  <a:cubicBezTo>
                    <a:pt x="11" y="38"/>
                    <a:pt x="64" y="2"/>
                    <a:pt x="99" y="1"/>
                  </a:cubicBezTo>
                  <a:cubicBezTo>
                    <a:pt x="130" y="0"/>
                    <a:pt x="186" y="38"/>
                    <a:pt x="189" y="63"/>
                  </a:cubicBezTo>
                  <a:cubicBezTo>
                    <a:pt x="193" y="84"/>
                    <a:pt x="140" y="110"/>
                    <a:pt x="95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17"/>
            <p:cNvSpPr/>
            <p:nvPr/>
          </p:nvSpPr>
          <p:spPr>
            <a:xfrm>
              <a:off x="5811075" y="4174850"/>
              <a:ext cx="4125" cy="4125"/>
            </a:xfrm>
            <a:custGeom>
              <a:avLst/>
              <a:gdLst/>
              <a:ahLst/>
              <a:cxnLst/>
              <a:rect l="l" t="t" r="r" b="b"/>
              <a:pathLst>
                <a:path w="165" h="165" extrusionOk="0">
                  <a:moveTo>
                    <a:pt x="44" y="165"/>
                  </a:moveTo>
                  <a:cubicBezTo>
                    <a:pt x="23" y="105"/>
                    <a:pt x="0" y="75"/>
                    <a:pt x="6" y="49"/>
                  </a:cubicBezTo>
                  <a:cubicBezTo>
                    <a:pt x="12" y="30"/>
                    <a:pt x="57" y="17"/>
                    <a:pt x="84" y="1"/>
                  </a:cubicBezTo>
                  <a:cubicBezTo>
                    <a:pt x="113" y="25"/>
                    <a:pt x="165" y="50"/>
                    <a:pt x="163" y="72"/>
                  </a:cubicBezTo>
                  <a:cubicBezTo>
                    <a:pt x="161" y="96"/>
                    <a:pt x="108" y="118"/>
                    <a:pt x="44" y="1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17"/>
            <p:cNvSpPr/>
            <p:nvPr/>
          </p:nvSpPr>
          <p:spPr>
            <a:xfrm>
              <a:off x="5871875" y="4176125"/>
              <a:ext cx="5575" cy="3275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223" y="54"/>
                  </a:moveTo>
                  <a:cubicBezTo>
                    <a:pt x="166" y="91"/>
                    <a:pt x="134" y="128"/>
                    <a:pt x="101" y="129"/>
                  </a:cubicBezTo>
                  <a:cubicBezTo>
                    <a:pt x="68" y="130"/>
                    <a:pt x="11" y="95"/>
                    <a:pt x="6" y="72"/>
                  </a:cubicBezTo>
                  <a:cubicBezTo>
                    <a:pt x="1" y="52"/>
                    <a:pt x="49" y="10"/>
                    <a:pt x="81" y="5"/>
                  </a:cubicBezTo>
                  <a:cubicBezTo>
                    <a:pt x="114" y="1"/>
                    <a:pt x="158" y="30"/>
                    <a:pt x="22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17"/>
            <p:cNvSpPr/>
            <p:nvPr/>
          </p:nvSpPr>
          <p:spPr>
            <a:xfrm>
              <a:off x="5863375" y="4184200"/>
              <a:ext cx="5425" cy="3300"/>
            </a:xfrm>
            <a:custGeom>
              <a:avLst/>
              <a:gdLst/>
              <a:ahLst/>
              <a:cxnLst/>
              <a:rect l="l" t="t" r="r" b="b"/>
              <a:pathLst>
                <a:path w="217" h="132" extrusionOk="0">
                  <a:moveTo>
                    <a:pt x="217" y="75"/>
                  </a:moveTo>
                  <a:cubicBezTo>
                    <a:pt x="150" y="100"/>
                    <a:pt x="106" y="131"/>
                    <a:pt x="72" y="127"/>
                  </a:cubicBezTo>
                  <a:cubicBezTo>
                    <a:pt x="41" y="122"/>
                    <a:pt x="0" y="79"/>
                    <a:pt x="3" y="55"/>
                  </a:cubicBezTo>
                  <a:cubicBezTo>
                    <a:pt x="4" y="35"/>
                    <a:pt x="65" y="1"/>
                    <a:pt x="95" y="3"/>
                  </a:cubicBezTo>
                  <a:cubicBezTo>
                    <a:pt x="130" y="5"/>
                    <a:pt x="161" y="40"/>
                    <a:pt x="21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17"/>
            <p:cNvSpPr/>
            <p:nvPr/>
          </p:nvSpPr>
          <p:spPr>
            <a:xfrm>
              <a:off x="5852525" y="4185950"/>
              <a:ext cx="6100" cy="3100"/>
            </a:xfrm>
            <a:custGeom>
              <a:avLst/>
              <a:gdLst/>
              <a:ahLst/>
              <a:cxnLst/>
              <a:rect l="l" t="t" r="r" b="b"/>
              <a:pathLst>
                <a:path w="244" h="124" extrusionOk="0">
                  <a:moveTo>
                    <a:pt x="243" y="74"/>
                  </a:moveTo>
                  <a:cubicBezTo>
                    <a:pt x="170" y="96"/>
                    <a:pt x="124" y="124"/>
                    <a:pt x="91" y="117"/>
                  </a:cubicBezTo>
                  <a:cubicBezTo>
                    <a:pt x="56" y="110"/>
                    <a:pt x="31" y="75"/>
                    <a:pt x="0" y="51"/>
                  </a:cubicBezTo>
                  <a:cubicBezTo>
                    <a:pt x="39" y="33"/>
                    <a:pt x="77" y="2"/>
                    <a:pt x="116" y="1"/>
                  </a:cubicBezTo>
                  <a:cubicBezTo>
                    <a:pt x="148" y="1"/>
                    <a:pt x="181" y="37"/>
                    <a:pt x="243" y="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17"/>
            <p:cNvSpPr/>
            <p:nvPr/>
          </p:nvSpPr>
          <p:spPr>
            <a:xfrm>
              <a:off x="5804475" y="4211025"/>
              <a:ext cx="5075" cy="4125"/>
            </a:xfrm>
            <a:custGeom>
              <a:avLst/>
              <a:gdLst/>
              <a:ahLst/>
              <a:cxnLst/>
              <a:rect l="l" t="t" r="r" b="b"/>
              <a:pathLst>
                <a:path w="203" h="165" extrusionOk="0">
                  <a:moveTo>
                    <a:pt x="1" y="124"/>
                  </a:moveTo>
                  <a:cubicBezTo>
                    <a:pt x="39" y="83"/>
                    <a:pt x="79" y="41"/>
                    <a:pt x="119" y="1"/>
                  </a:cubicBezTo>
                  <a:cubicBezTo>
                    <a:pt x="147" y="16"/>
                    <a:pt x="203" y="41"/>
                    <a:pt x="200" y="45"/>
                  </a:cubicBezTo>
                  <a:cubicBezTo>
                    <a:pt x="168" y="87"/>
                    <a:pt x="126" y="125"/>
                    <a:pt x="87" y="164"/>
                  </a:cubicBezTo>
                  <a:cubicBezTo>
                    <a:pt x="57" y="151"/>
                    <a:pt x="29" y="137"/>
                    <a:pt x="1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17"/>
            <p:cNvSpPr/>
            <p:nvPr/>
          </p:nvSpPr>
          <p:spPr>
            <a:xfrm>
              <a:off x="5878225" y="4218025"/>
              <a:ext cx="6300" cy="3300"/>
            </a:xfrm>
            <a:custGeom>
              <a:avLst/>
              <a:gdLst/>
              <a:ahLst/>
              <a:cxnLst/>
              <a:rect l="l" t="t" r="r" b="b"/>
              <a:pathLst>
                <a:path w="252" h="132" extrusionOk="0">
                  <a:moveTo>
                    <a:pt x="1" y="71"/>
                  </a:moveTo>
                  <a:cubicBezTo>
                    <a:pt x="65" y="38"/>
                    <a:pt x="106" y="1"/>
                    <a:pt x="143" y="3"/>
                  </a:cubicBezTo>
                  <a:cubicBezTo>
                    <a:pt x="182" y="4"/>
                    <a:pt x="216" y="44"/>
                    <a:pt x="251" y="67"/>
                  </a:cubicBezTo>
                  <a:cubicBezTo>
                    <a:pt x="216" y="89"/>
                    <a:pt x="182" y="124"/>
                    <a:pt x="143" y="127"/>
                  </a:cubicBezTo>
                  <a:cubicBezTo>
                    <a:pt x="106" y="131"/>
                    <a:pt x="64" y="98"/>
                    <a:pt x="1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17"/>
            <p:cNvSpPr/>
            <p:nvPr/>
          </p:nvSpPr>
          <p:spPr>
            <a:xfrm>
              <a:off x="5818675" y="4229275"/>
              <a:ext cx="5025" cy="5050"/>
            </a:xfrm>
            <a:custGeom>
              <a:avLst/>
              <a:gdLst/>
              <a:ahLst/>
              <a:cxnLst/>
              <a:rect l="l" t="t" r="r" b="b"/>
              <a:pathLst>
                <a:path w="201" h="202" extrusionOk="0">
                  <a:moveTo>
                    <a:pt x="63" y="1"/>
                  </a:moveTo>
                  <a:cubicBezTo>
                    <a:pt x="151" y="99"/>
                    <a:pt x="200" y="131"/>
                    <a:pt x="191" y="150"/>
                  </a:cubicBezTo>
                  <a:cubicBezTo>
                    <a:pt x="179" y="174"/>
                    <a:pt x="121" y="202"/>
                    <a:pt x="84" y="201"/>
                  </a:cubicBezTo>
                  <a:cubicBezTo>
                    <a:pt x="56" y="200"/>
                    <a:pt x="10" y="159"/>
                    <a:pt x="5" y="134"/>
                  </a:cubicBezTo>
                  <a:cubicBezTo>
                    <a:pt x="1" y="104"/>
                    <a:pt x="31" y="71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17"/>
            <p:cNvSpPr/>
            <p:nvPr/>
          </p:nvSpPr>
          <p:spPr>
            <a:xfrm>
              <a:off x="5871775" y="4542325"/>
              <a:ext cx="5800" cy="3025"/>
            </a:xfrm>
            <a:custGeom>
              <a:avLst/>
              <a:gdLst/>
              <a:ahLst/>
              <a:cxnLst/>
              <a:rect l="l" t="t" r="r" b="b"/>
              <a:pathLst>
                <a:path w="232" h="121" extrusionOk="0">
                  <a:moveTo>
                    <a:pt x="232" y="45"/>
                  </a:moveTo>
                  <a:cubicBezTo>
                    <a:pt x="162" y="84"/>
                    <a:pt x="122" y="121"/>
                    <a:pt x="93" y="118"/>
                  </a:cubicBezTo>
                  <a:cubicBezTo>
                    <a:pt x="58" y="113"/>
                    <a:pt x="24" y="76"/>
                    <a:pt x="6" y="49"/>
                  </a:cubicBezTo>
                  <a:cubicBezTo>
                    <a:pt x="1" y="40"/>
                    <a:pt x="50" y="1"/>
                    <a:pt x="75" y="1"/>
                  </a:cubicBezTo>
                  <a:cubicBezTo>
                    <a:pt x="114" y="1"/>
                    <a:pt x="154" y="21"/>
                    <a:pt x="232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17"/>
            <p:cNvSpPr/>
            <p:nvPr/>
          </p:nvSpPr>
          <p:spPr>
            <a:xfrm>
              <a:off x="5868000" y="4262225"/>
              <a:ext cx="7650" cy="3350"/>
            </a:xfrm>
            <a:custGeom>
              <a:avLst/>
              <a:gdLst/>
              <a:ahLst/>
              <a:cxnLst/>
              <a:rect l="l" t="t" r="r" b="b"/>
              <a:pathLst>
                <a:path w="306" h="134" extrusionOk="0">
                  <a:moveTo>
                    <a:pt x="305" y="55"/>
                  </a:moveTo>
                  <a:cubicBezTo>
                    <a:pt x="159" y="105"/>
                    <a:pt x="113" y="134"/>
                    <a:pt x="81" y="129"/>
                  </a:cubicBezTo>
                  <a:cubicBezTo>
                    <a:pt x="48" y="122"/>
                    <a:pt x="1" y="82"/>
                    <a:pt x="5" y="61"/>
                  </a:cubicBezTo>
                  <a:cubicBezTo>
                    <a:pt x="10" y="37"/>
                    <a:pt x="66" y="6"/>
                    <a:pt x="103" y="3"/>
                  </a:cubicBezTo>
                  <a:cubicBezTo>
                    <a:pt x="147" y="0"/>
                    <a:pt x="194" y="25"/>
                    <a:pt x="305" y="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17"/>
            <p:cNvSpPr/>
            <p:nvPr/>
          </p:nvSpPr>
          <p:spPr>
            <a:xfrm>
              <a:off x="5863400" y="4585075"/>
              <a:ext cx="5450" cy="3300"/>
            </a:xfrm>
            <a:custGeom>
              <a:avLst/>
              <a:gdLst/>
              <a:ahLst/>
              <a:cxnLst/>
              <a:rect l="l" t="t" r="r" b="b"/>
              <a:pathLst>
                <a:path w="218" h="132" extrusionOk="0">
                  <a:moveTo>
                    <a:pt x="218" y="75"/>
                  </a:moveTo>
                  <a:cubicBezTo>
                    <a:pt x="151" y="101"/>
                    <a:pt x="106" y="131"/>
                    <a:pt x="72" y="126"/>
                  </a:cubicBezTo>
                  <a:cubicBezTo>
                    <a:pt x="41" y="123"/>
                    <a:pt x="0" y="79"/>
                    <a:pt x="2" y="55"/>
                  </a:cubicBezTo>
                  <a:cubicBezTo>
                    <a:pt x="3" y="35"/>
                    <a:pt x="65" y="1"/>
                    <a:pt x="95" y="3"/>
                  </a:cubicBezTo>
                  <a:cubicBezTo>
                    <a:pt x="131" y="5"/>
                    <a:pt x="162" y="40"/>
                    <a:pt x="21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17"/>
            <p:cNvSpPr/>
            <p:nvPr/>
          </p:nvSpPr>
          <p:spPr>
            <a:xfrm>
              <a:off x="5852375" y="4586150"/>
              <a:ext cx="5125" cy="3725"/>
            </a:xfrm>
            <a:custGeom>
              <a:avLst/>
              <a:gdLst/>
              <a:ahLst/>
              <a:cxnLst/>
              <a:rect l="l" t="t" r="r" b="b"/>
              <a:pathLst>
                <a:path w="205" h="149" extrusionOk="0">
                  <a:moveTo>
                    <a:pt x="114" y="0"/>
                  </a:moveTo>
                  <a:cubicBezTo>
                    <a:pt x="155" y="38"/>
                    <a:pt x="205" y="64"/>
                    <a:pt x="201" y="87"/>
                  </a:cubicBezTo>
                  <a:cubicBezTo>
                    <a:pt x="198" y="111"/>
                    <a:pt x="139" y="149"/>
                    <a:pt x="109" y="147"/>
                  </a:cubicBezTo>
                  <a:cubicBezTo>
                    <a:pt x="71" y="144"/>
                    <a:pt x="37" y="108"/>
                    <a:pt x="1" y="86"/>
                  </a:cubicBezTo>
                  <a:cubicBezTo>
                    <a:pt x="33" y="62"/>
                    <a:pt x="64" y="38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17"/>
            <p:cNvSpPr/>
            <p:nvPr/>
          </p:nvSpPr>
          <p:spPr>
            <a:xfrm>
              <a:off x="5809575" y="4258125"/>
              <a:ext cx="4475" cy="3825"/>
            </a:xfrm>
            <a:custGeom>
              <a:avLst/>
              <a:gdLst/>
              <a:ahLst/>
              <a:cxnLst/>
              <a:rect l="l" t="t" r="r" b="b"/>
              <a:pathLst>
                <a:path w="179" h="153" extrusionOk="0">
                  <a:moveTo>
                    <a:pt x="89" y="1"/>
                  </a:moveTo>
                  <a:cubicBezTo>
                    <a:pt x="131" y="48"/>
                    <a:pt x="178" y="77"/>
                    <a:pt x="171" y="99"/>
                  </a:cubicBezTo>
                  <a:cubicBezTo>
                    <a:pt x="164" y="121"/>
                    <a:pt x="109" y="142"/>
                    <a:pt x="69" y="149"/>
                  </a:cubicBezTo>
                  <a:cubicBezTo>
                    <a:pt x="54" y="152"/>
                    <a:pt x="1" y="114"/>
                    <a:pt x="5" y="100"/>
                  </a:cubicBezTo>
                  <a:cubicBezTo>
                    <a:pt x="10" y="73"/>
                    <a:pt x="46" y="48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17"/>
            <p:cNvSpPr/>
            <p:nvPr/>
          </p:nvSpPr>
          <p:spPr>
            <a:xfrm>
              <a:off x="5810925" y="4545525"/>
              <a:ext cx="4525" cy="2900"/>
            </a:xfrm>
            <a:custGeom>
              <a:avLst/>
              <a:gdLst/>
              <a:ahLst/>
              <a:cxnLst/>
              <a:rect l="l" t="t" r="r" b="b"/>
              <a:pathLst>
                <a:path w="181" h="116" extrusionOk="0">
                  <a:moveTo>
                    <a:pt x="180" y="63"/>
                  </a:moveTo>
                  <a:cubicBezTo>
                    <a:pt x="134" y="87"/>
                    <a:pt x="93" y="116"/>
                    <a:pt x="86" y="112"/>
                  </a:cubicBezTo>
                  <a:cubicBezTo>
                    <a:pt x="53" y="95"/>
                    <a:pt x="22" y="72"/>
                    <a:pt x="6" y="46"/>
                  </a:cubicBezTo>
                  <a:cubicBezTo>
                    <a:pt x="1" y="39"/>
                    <a:pt x="57" y="0"/>
                    <a:pt x="71" y="4"/>
                  </a:cubicBezTo>
                  <a:cubicBezTo>
                    <a:pt x="107" y="13"/>
                    <a:pt x="135" y="37"/>
                    <a:pt x="180" y="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17"/>
            <p:cNvSpPr/>
            <p:nvPr/>
          </p:nvSpPr>
          <p:spPr>
            <a:xfrm>
              <a:off x="5812950" y="4361275"/>
              <a:ext cx="5775" cy="2750"/>
            </a:xfrm>
            <a:custGeom>
              <a:avLst/>
              <a:gdLst/>
              <a:ahLst/>
              <a:cxnLst/>
              <a:rect l="l" t="t" r="r" b="b"/>
              <a:pathLst>
                <a:path w="231" h="110" extrusionOk="0">
                  <a:moveTo>
                    <a:pt x="231" y="44"/>
                  </a:moveTo>
                  <a:cubicBezTo>
                    <a:pt x="164" y="77"/>
                    <a:pt x="127" y="110"/>
                    <a:pt x="93" y="108"/>
                  </a:cubicBezTo>
                  <a:cubicBezTo>
                    <a:pt x="61" y="107"/>
                    <a:pt x="26" y="72"/>
                    <a:pt x="5" y="47"/>
                  </a:cubicBezTo>
                  <a:cubicBezTo>
                    <a:pt x="1" y="41"/>
                    <a:pt x="51" y="0"/>
                    <a:pt x="75" y="0"/>
                  </a:cubicBezTo>
                  <a:cubicBezTo>
                    <a:pt x="116" y="1"/>
                    <a:pt x="157" y="21"/>
                    <a:pt x="231" y="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17"/>
            <p:cNvSpPr/>
            <p:nvPr/>
          </p:nvSpPr>
          <p:spPr>
            <a:xfrm>
              <a:off x="5866350" y="4359200"/>
              <a:ext cx="6275" cy="2675"/>
            </a:xfrm>
            <a:custGeom>
              <a:avLst/>
              <a:gdLst/>
              <a:ahLst/>
              <a:cxnLst/>
              <a:rect l="l" t="t" r="r" b="b"/>
              <a:pathLst>
                <a:path w="251" h="107" extrusionOk="0">
                  <a:moveTo>
                    <a:pt x="251" y="44"/>
                  </a:moveTo>
                  <a:cubicBezTo>
                    <a:pt x="165" y="78"/>
                    <a:pt x="124" y="107"/>
                    <a:pt x="93" y="103"/>
                  </a:cubicBezTo>
                  <a:cubicBezTo>
                    <a:pt x="58" y="98"/>
                    <a:pt x="31" y="64"/>
                    <a:pt x="0" y="43"/>
                  </a:cubicBezTo>
                  <a:cubicBezTo>
                    <a:pt x="26" y="28"/>
                    <a:pt x="52" y="2"/>
                    <a:pt x="79" y="1"/>
                  </a:cubicBezTo>
                  <a:cubicBezTo>
                    <a:pt x="117" y="0"/>
                    <a:pt x="155" y="18"/>
                    <a:pt x="251" y="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17"/>
            <p:cNvSpPr/>
            <p:nvPr/>
          </p:nvSpPr>
          <p:spPr>
            <a:xfrm>
              <a:off x="5826350" y="4697250"/>
              <a:ext cx="4075" cy="4350"/>
            </a:xfrm>
            <a:custGeom>
              <a:avLst/>
              <a:gdLst/>
              <a:ahLst/>
              <a:cxnLst/>
              <a:rect l="l" t="t" r="r" b="b"/>
              <a:pathLst>
                <a:path w="163" h="174" extrusionOk="0">
                  <a:moveTo>
                    <a:pt x="94" y="173"/>
                  </a:moveTo>
                  <a:cubicBezTo>
                    <a:pt x="43" y="116"/>
                    <a:pt x="9" y="92"/>
                    <a:pt x="4" y="65"/>
                  </a:cubicBezTo>
                  <a:cubicBezTo>
                    <a:pt x="0" y="46"/>
                    <a:pt x="33" y="22"/>
                    <a:pt x="50" y="0"/>
                  </a:cubicBezTo>
                  <a:cubicBezTo>
                    <a:pt x="86" y="17"/>
                    <a:pt x="142" y="30"/>
                    <a:pt x="152" y="52"/>
                  </a:cubicBezTo>
                  <a:cubicBezTo>
                    <a:pt x="163" y="75"/>
                    <a:pt x="129" y="108"/>
                    <a:pt x="94" y="1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17"/>
            <p:cNvSpPr/>
            <p:nvPr/>
          </p:nvSpPr>
          <p:spPr>
            <a:xfrm>
              <a:off x="5836775" y="4694075"/>
              <a:ext cx="4250" cy="3100"/>
            </a:xfrm>
            <a:custGeom>
              <a:avLst/>
              <a:gdLst/>
              <a:ahLst/>
              <a:cxnLst/>
              <a:rect l="l" t="t" r="r" b="b"/>
              <a:pathLst>
                <a:path w="170" h="124" extrusionOk="0">
                  <a:moveTo>
                    <a:pt x="88" y="1"/>
                  </a:moveTo>
                  <a:cubicBezTo>
                    <a:pt x="128" y="34"/>
                    <a:pt x="148" y="52"/>
                    <a:pt x="169" y="69"/>
                  </a:cubicBezTo>
                  <a:cubicBezTo>
                    <a:pt x="136" y="87"/>
                    <a:pt x="107" y="111"/>
                    <a:pt x="69" y="120"/>
                  </a:cubicBezTo>
                  <a:cubicBezTo>
                    <a:pt x="56" y="123"/>
                    <a:pt x="1" y="85"/>
                    <a:pt x="5" y="74"/>
                  </a:cubicBezTo>
                  <a:cubicBezTo>
                    <a:pt x="15" y="50"/>
                    <a:pt x="52" y="30"/>
                    <a:pt x="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17"/>
            <p:cNvSpPr/>
            <p:nvPr/>
          </p:nvSpPr>
          <p:spPr>
            <a:xfrm>
              <a:off x="5838025" y="4359950"/>
              <a:ext cx="3875" cy="4150"/>
            </a:xfrm>
            <a:custGeom>
              <a:avLst/>
              <a:gdLst/>
              <a:ahLst/>
              <a:cxnLst/>
              <a:rect l="l" t="t" r="r" b="b"/>
              <a:pathLst>
                <a:path w="155" h="166" extrusionOk="0">
                  <a:moveTo>
                    <a:pt x="95" y="166"/>
                  </a:moveTo>
                  <a:cubicBezTo>
                    <a:pt x="43" y="111"/>
                    <a:pt x="0" y="85"/>
                    <a:pt x="5" y="64"/>
                  </a:cubicBezTo>
                  <a:cubicBezTo>
                    <a:pt x="10" y="40"/>
                    <a:pt x="60" y="21"/>
                    <a:pt x="89" y="0"/>
                  </a:cubicBezTo>
                  <a:cubicBezTo>
                    <a:pt x="112" y="16"/>
                    <a:pt x="151" y="33"/>
                    <a:pt x="152" y="50"/>
                  </a:cubicBezTo>
                  <a:cubicBezTo>
                    <a:pt x="154" y="77"/>
                    <a:pt x="129" y="102"/>
                    <a:pt x="95" y="1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17"/>
            <p:cNvSpPr/>
            <p:nvPr/>
          </p:nvSpPr>
          <p:spPr>
            <a:xfrm>
              <a:off x="5825150" y="4691700"/>
              <a:ext cx="4350" cy="4075"/>
            </a:xfrm>
            <a:custGeom>
              <a:avLst/>
              <a:gdLst/>
              <a:ahLst/>
              <a:cxnLst/>
              <a:rect l="l" t="t" r="r" b="b"/>
              <a:pathLst>
                <a:path w="174" h="163" extrusionOk="0">
                  <a:moveTo>
                    <a:pt x="97" y="0"/>
                  </a:moveTo>
                  <a:cubicBezTo>
                    <a:pt x="133" y="48"/>
                    <a:pt x="174" y="79"/>
                    <a:pt x="166" y="101"/>
                  </a:cubicBezTo>
                  <a:cubicBezTo>
                    <a:pt x="158" y="125"/>
                    <a:pt x="106" y="143"/>
                    <a:pt x="72" y="163"/>
                  </a:cubicBezTo>
                  <a:cubicBezTo>
                    <a:pt x="47" y="138"/>
                    <a:pt x="3" y="113"/>
                    <a:pt x="2" y="88"/>
                  </a:cubicBezTo>
                  <a:cubicBezTo>
                    <a:pt x="1" y="65"/>
                    <a:pt x="49" y="42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17"/>
            <p:cNvSpPr/>
            <p:nvPr/>
          </p:nvSpPr>
          <p:spPr>
            <a:xfrm>
              <a:off x="5814725" y="4689925"/>
              <a:ext cx="3900" cy="4150"/>
            </a:xfrm>
            <a:custGeom>
              <a:avLst/>
              <a:gdLst/>
              <a:ahLst/>
              <a:cxnLst/>
              <a:rect l="l" t="t" r="r" b="b"/>
              <a:pathLst>
                <a:path w="156" h="166" extrusionOk="0">
                  <a:moveTo>
                    <a:pt x="57" y="166"/>
                  </a:moveTo>
                  <a:cubicBezTo>
                    <a:pt x="25" y="104"/>
                    <a:pt x="1" y="77"/>
                    <a:pt x="4" y="51"/>
                  </a:cubicBezTo>
                  <a:cubicBezTo>
                    <a:pt x="6" y="33"/>
                    <a:pt x="45" y="17"/>
                    <a:pt x="68" y="0"/>
                  </a:cubicBezTo>
                  <a:cubicBezTo>
                    <a:pt x="98" y="21"/>
                    <a:pt x="148" y="41"/>
                    <a:pt x="152" y="64"/>
                  </a:cubicBezTo>
                  <a:cubicBezTo>
                    <a:pt x="156" y="85"/>
                    <a:pt x="111" y="112"/>
                    <a:pt x="57" y="1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17"/>
            <p:cNvSpPr/>
            <p:nvPr/>
          </p:nvSpPr>
          <p:spPr>
            <a:xfrm>
              <a:off x="5872450" y="4685000"/>
              <a:ext cx="5575" cy="3325"/>
            </a:xfrm>
            <a:custGeom>
              <a:avLst/>
              <a:gdLst/>
              <a:ahLst/>
              <a:cxnLst/>
              <a:rect l="l" t="t" r="r" b="b"/>
              <a:pathLst>
                <a:path w="223" h="133" extrusionOk="0">
                  <a:moveTo>
                    <a:pt x="223" y="65"/>
                  </a:moveTo>
                  <a:cubicBezTo>
                    <a:pt x="160" y="98"/>
                    <a:pt x="122" y="133"/>
                    <a:pt x="88" y="130"/>
                  </a:cubicBezTo>
                  <a:cubicBezTo>
                    <a:pt x="55" y="129"/>
                    <a:pt x="0" y="88"/>
                    <a:pt x="3" y="68"/>
                  </a:cubicBezTo>
                  <a:cubicBezTo>
                    <a:pt x="5" y="43"/>
                    <a:pt x="57" y="8"/>
                    <a:pt x="94" y="4"/>
                  </a:cubicBezTo>
                  <a:cubicBezTo>
                    <a:pt x="123" y="1"/>
                    <a:pt x="163" y="36"/>
                    <a:pt x="223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17"/>
            <p:cNvSpPr/>
            <p:nvPr/>
          </p:nvSpPr>
          <p:spPr>
            <a:xfrm>
              <a:off x="5856575" y="4491550"/>
              <a:ext cx="5175" cy="2475"/>
            </a:xfrm>
            <a:custGeom>
              <a:avLst/>
              <a:gdLst/>
              <a:ahLst/>
              <a:cxnLst/>
              <a:rect l="l" t="t" r="r" b="b"/>
              <a:pathLst>
                <a:path w="207" h="99" extrusionOk="0">
                  <a:moveTo>
                    <a:pt x="206" y="69"/>
                  </a:moveTo>
                  <a:cubicBezTo>
                    <a:pt x="139" y="82"/>
                    <a:pt x="97" y="98"/>
                    <a:pt x="58" y="95"/>
                  </a:cubicBezTo>
                  <a:cubicBezTo>
                    <a:pt x="35" y="93"/>
                    <a:pt x="19" y="60"/>
                    <a:pt x="0" y="41"/>
                  </a:cubicBezTo>
                  <a:cubicBezTo>
                    <a:pt x="39" y="26"/>
                    <a:pt x="77" y="6"/>
                    <a:pt x="117" y="2"/>
                  </a:cubicBezTo>
                  <a:cubicBezTo>
                    <a:pt x="136" y="1"/>
                    <a:pt x="161" y="33"/>
                    <a:pt x="206" y="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17"/>
            <p:cNvSpPr/>
            <p:nvPr/>
          </p:nvSpPr>
          <p:spPr>
            <a:xfrm>
              <a:off x="5832300" y="4682675"/>
              <a:ext cx="4450" cy="3275"/>
            </a:xfrm>
            <a:custGeom>
              <a:avLst/>
              <a:gdLst/>
              <a:ahLst/>
              <a:cxnLst/>
              <a:rect l="l" t="t" r="r" b="b"/>
              <a:pathLst>
                <a:path w="178" h="131" extrusionOk="0">
                  <a:moveTo>
                    <a:pt x="178" y="75"/>
                  </a:moveTo>
                  <a:cubicBezTo>
                    <a:pt x="136" y="100"/>
                    <a:pt x="112" y="115"/>
                    <a:pt x="88" y="130"/>
                  </a:cubicBezTo>
                  <a:cubicBezTo>
                    <a:pt x="59" y="100"/>
                    <a:pt x="30" y="69"/>
                    <a:pt x="0" y="39"/>
                  </a:cubicBezTo>
                  <a:cubicBezTo>
                    <a:pt x="28" y="27"/>
                    <a:pt x="66" y="1"/>
                    <a:pt x="81" y="6"/>
                  </a:cubicBezTo>
                  <a:cubicBezTo>
                    <a:pt x="116" y="20"/>
                    <a:pt x="140" y="46"/>
                    <a:pt x="17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17"/>
            <p:cNvSpPr/>
            <p:nvPr/>
          </p:nvSpPr>
          <p:spPr>
            <a:xfrm>
              <a:off x="5842175" y="4682100"/>
              <a:ext cx="5600" cy="2875"/>
            </a:xfrm>
            <a:custGeom>
              <a:avLst/>
              <a:gdLst/>
              <a:ahLst/>
              <a:cxnLst/>
              <a:rect l="l" t="t" r="r" b="b"/>
              <a:pathLst>
                <a:path w="224" h="115" extrusionOk="0">
                  <a:moveTo>
                    <a:pt x="223" y="43"/>
                  </a:moveTo>
                  <a:cubicBezTo>
                    <a:pt x="159" y="79"/>
                    <a:pt x="124" y="115"/>
                    <a:pt x="91" y="114"/>
                  </a:cubicBezTo>
                  <a:cubicBezTo>
                    <a:pt x="60" y="113"/>
                    <a:pt x="23" y="76"/>
                    <a:pt x="6" y="49"/>
                  </a:cubicBezTo>
                  <a:cubicBezTo>
                    <a:pt x="0" y="40"/>
                    <a:pt x="50" y="1"/>
                    <a:pt x="74" y="0"/>
                  </a:cubicBezTo>
                  <a:cubicBezTo>
                    <a:pt x="113" y="0"/>
                    <a:pt x="152" y="21"/>
                    <a:pt x="223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17"/>
            <p:cNvSpPr/>
            <p:nvPr/>
          </p:nvSpPr>
          <p:spPr>
            <a:xfrm>
              <a:off x="5866175" y="4352800"/>
              <a:ext cx="5675" cy="3125"/>
            </a:xfrm>
            <a:custGeom>
              <a:avLst/>
              <a:gdLst/>
              <a:ahLst/>
              <a:cxnLst/>
              <a:rect l="l" t="t" r="r" b="b"/>
              <a:pathLst>
                <a:path w="227" h="125" extrusionOk="0">
                  <a:moveTo>
                    <a:pt x="227" y="72"/>
                  </a:moveTo>
                  <a:cubicBezTo>
                    <a:pt x="160" y="96"/>
                    <a:pt x="117" y="125"/>
                    <a:pt x="83" y="120"/>
                  </a:cubicBezTo>
                  <a:cubicBezTo>
                    <a:pt x="51" y="116"/>
                    <a:pt x="28" y="77"/>
                    <a:pt x="1" y="54"/>
                  </a:cubicBezTo>
                  <a:cubicBezTo>
                    <a:pt x="37" y="35"/>
                    <a:pt x="73" y="3"/>
                    <a:pt x="110" y="2"/>
                  </a:cubicBezTo>
                  <a:cubicBezTo>
                    <a:pt x="140" y="1"/>
                    <a:pt x="172" y="37"/>
                    <a:pt x="227" y="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17"/>
            <p:cNvSpPr/>
            <p:nvPr/>
          </p:nvSpPr>
          <p:spPr>
            <a:xfrm>
              <a:off x="5849600" y="4676850"/>
              <a:ext cx="4150" cy="4225"/>
            </a:xfrm>
            <a:custGeom>
              <a:avLst/>
              <a:gdLst/>
              <a:ahLst/>
              <a:cxnLst/>
              <a:rect l="l" t="t" r="r" b="b"/>
              <a:pathLst>
                <a:path w="166" h="169" extrusionOk="0">
                  <a:moveTo>
                    <a:pt x="95" y="0"/>
                  </a:moveTo>
                  <a:cubicBezTo>
                    <a:pt x="130" y="64"/>
                    <a:pt x="166" y="96"/>
                    <a:pt x="155" y="118"/>
                  </a:cubicBezTo>
                  <a:cubicBezTo>
                    <a:pt x="146" y="140"/>
                    <a:pt x="90" y="153"/>
                    <a:pt x="54" y="169"/>
                  </a:cubicBezTo>
                  <a:cubicBezTo>
                    <a:pt x="36" y="148"/>
                    <a:pt x="0" y="125"/>
                    <a:pt x="4" y="107"/>
                  </a:cubicBezTo>
                  <a:cubicBezTo>
                    <a:pt x="10" y="80"/>
                    <a:pt x="45" y="56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17"/>
            <p:cNvSpPr/>
            <p:nvPr/>
          </p:nvSpPr>
          <p:spPr>
            <a:xfrm>
              <a:off x="5867975" y="4494325"/>
              <a:ext cx="4900" cy="2325"/>
            </a:xfrm>
            <a:custGeom>
              <a:avLst/>
              <a:gdLst/>
              <a:ahLst/>
              <a:cxnLst/>
              <a:rect l="l" t="t" r="r" b="b"/>
              <a:pathLst>
                <a:path w="196" h="93" extrusionOk="0">
                  <a:moveTo>
                    <a:pt x="195" y="69"/>
                  </a:moveTo>
                  <a:cubicBezTo>
                    <a:pt x="132" y="78"/>
                    <a:pt x="89" y="92"/>
                    <a:pt x="52" y="87"/>
                  </a:cubicBezTo>
                  <a:cubicBezTo>
                    <a:pt x="30" y="83"/>
                    <a:pt x="18" y="50"/>
                    <a:pt x="1" y="30"/>
                  </a:cubicBezTo>
                  <a:cubicBezTo>
                    <a:pt x="40" y="19"/>
                    <a:pt x="79" y="1"/>
                    <a:pt x="119" y="1"/>
                  </a:cubicBezTo>
                  <a:cubicBezTo>
                    <a:pt x="138" y="1"/>
                    <a:pt x="157" y="34"/>
                    <a:pt x="195" y="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17"/>
            <p:cNvSpPr/>
            <p:nvPr/>
          </p:nvSpPr>
          <p:spPr>
            <a:xfrm>
              <a:off x="5883625" y="4667825"/>
              <a:ext cx="4500" cy="3450"/>
            </a:xfrm>
            <a:custGeom>
              <a:avLst/>
              <a:gdLst/>
              <a:ahLst/>
              <a:cxnLst/>
              <a:rect l="l" t="t" r="r" b="b"/>
              <a:pathLst>
                <a:path w="180" h="138" extrusionOk="0">
                  <a:moveTo>
                    <a:pt x="81" y="137"/>
                  </a:moveTo>
                  <a:cubicBezTo>
                    <a:pt x="41" y="85"/>
                    <a:pt x="20" y="58"/>
                    <a:pt x="1" y="31"/>
                  </a:cubicBezTo>
                  <a:cubicBezTo>
                    <a:pt x="34" y="20"/>
                    <a:pt x="68" y="0"/>
                    <a:pt x="99" y="1"/>
                  </a:cubicBezTo>
                  <a:cubicBezTo>
                    <a:pt x="127" y="3"/>
                    <a:pt x="179" y="33"/>
                    <a:pt x="175" y="42"/>
                  </a:cubicBezTo>
                  <a:cubicBezTo>
                    <a:pt x="163" y="68"/>
                    <a:pt x="130" y="91"/>
                    <a:pt x="81" y="1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17"/>
            <p:cNvSpPr/>
            <p:nvPr/>
          </p:nvSpPr>
          <p:spPr>
            <a:xfrm>
              <a:off x="5881775" y="4349225"/>
              <a:ext cx="4375" cy="4050"/>
            </a:xfrm>
            <a:custGeom>
              <a:avLst/>
              <a:gdLst/>
              <a:ahLst/>
              <a:cxnLst/>
              <a:rect l="l" t="t" r="r" b="b"/>
              <a:pathLst>
                <a:path w="175" h="162" extrusionOk="0">
                  <a:moveTo>
                    <a:pt x="106" y="0"/>
                  </a:moveTo>
                  <a:cubicBezTo>
                    <a:pt x="137" y="48"/>
                    <a:pt x="175" y="79"/>
                    <a:pt x="168" y="102"/>
                  </a:cubicBezTo>
                  <a:cubicBezTo>
                    <a:pt x="161" y="126"/>
                    <a:pt x="109" y="142"/>
                    <a:pt x="75" y="162"/>
                  </a:cubicBezTo>
                  <a:cubicBezTo>
                    <a:pt x="49" y="137"/>
                    <a:pt x="1" y="113"/>
                    <a:pt x="4" y="89"/>
                  </a:cubicBezTo>
                  <a:cubicBezTo>
                    <a:pt x="5" y="64"/>
                    <a:pt x="55" y="42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17"/>
            <p:cNvSpPr/>
            <p:nvPr/>
          </p:nvSpPr>
          <p:spPr>
            <a:xfrm>
              <a:off x="5863175" y="4344525"/>
              <a:ext cx="4750" cy="2975"/>
            </a:xfrm>
            <a:custGeom>
              <a:avLst/>
              <a:gdLst/>
              <a:ahLst/>
              <a:cxnLst/>
              <a:rect l="l" t="t" r="r" b="b"/>
              <a:pathLst>
                <a:path w="190" h="119" extrusionOk="0">
                  <a:moveTo>
                    <a:pt x="190" y="77"/>
                  </a:moveTo>
                  <a:cubicBezTo>
                    <a:pt x="136" y="95"/>
                    <a:pt x="98" y="114"/>
                    <a:pt x="57" y="117"/>
                  </a:cubicBezTo>
                  <a:cubicBezTo>
                    <a:pt x="44" y="118"/>
                    <a:pt x="1" y="68"/>
                    <a:pt x="10" y="56"/>
                  </a:cubicBezTo>
                  <a:cubicBezTo>
                    <a:pt x="30" y="32"/>
                    <a:pt x="76" y="18"/>
                    <a:pt x="112" y="0"/>
                  </a:cubicBezTo>
                  <a:cubicBezTo>
                    <a:pt x="132" y="20"/>
                    <a:pt x="153" y="40"/>
                    <a:pt x="190" y="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17"/>
            <p:cNvSpPr/>
            <p:nvPr/>
          </p:nvSpPr>
          <p:spPr>
            <a:xfrm>
              <a:off x="5844775" y="4344025"/>
              <a:ext cx="4675" cy="3125"/>
            </a:xfrm>
            <a:custGeom>
              <a:avLst/>
              <a:gdLst/>
              <a:ahLst/>
              <a:cxnLst/>
              <a:rect l="l" t="t" r="r" b="b"/>
              <a:pathLst>
                <a:path w="187" h="125" extrusionOk="0">
                  <a:moveTo>
                    <a:pt x="108" y="0"/>
                  </a:moveTo>
                  <a:cubicBezTo>
                    <a:pt x="143" y="26"/>
                    <a:pt x="187" y="52"/>
                    <a:pt x="182" y="57"/>
                  </a:cubicBezTo>
                  <a:cubicBezTo>
                    <a:pt x="157" y="82"/>
                    <a:pt x="125" y="113"/>
                    <a:pt x="87" y="120"/>
                  </a:cubicBezTo>
                  <a:cubicBezTo>
                    <a:pt x="67" y="124"/>
                    <a:pt x="30" y="84"/>
                    <a:pt x="0" y="65"/>
                  </a:cubicBezTo>
                  <a:cubicBezTo>
                    <a:pt x="33" y="45"/>
                    <a:pt x="66" y="25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17"/>
            <p:cNvSpPr/>
            <p:nvPr/>
          </p:nvSpPr>
          <p:spPr>
            <a:xfrm>
              <a:off x="5806100" y="4667850"/>
              <a:ext cx="5400" cy="2525"/>
            </a:xfrm>
            <a:custGeom>
              <a:avLst/>
              <a:gdLst/>
              <a:ahLst/>
              <a:cxnLst/>
              <a:rect l="l" t="t" r="r" b="b"/>
              <a:pathLst>
                <a:path w="216" h="101" extrusionOk="0">
                  <a:moveTo>
                    <a:pt x="215" y="65"/>
                  </a:moveTo>
                  <a:cubicBezTo>
                    <a:pt x="146" y="82"/>
                    <a:pt x="106" y="100"/>
                    <a:pt x="66" y="99"/>
                  </a:cubicBezTo>
                  <a:cubicBezTo>
                    <a:pt x="43" y="98"/>
                    <a:pt x="23" y="65"/>
                    <a:pt x="1" y="46"/>
                  </a:cubicBezTo>
                  <a:cubicBezTo>
                    <a:pt x="39" y="30"/>
                    <a:pt x="75" y="8"/>
                    <a:pt x="116" y="3"/>
                  </a:cubicBezTo>
                  <a:cubicBezTo>
                    <a:pt x="135" y="0"/>
                    <a:pt x="163" y="30"/>
                    <a:pt x="215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17"/>
            <p:cNvSpPr/>
            <p:nvPr/>
          </p:nvSpPr>
          <p:spPr>
            <a:xfrm>
              <a:off x="5817700" y="4497975"/>
              <a:ext cx="4700" cy="3950"/>
            </a:xfrm>
            <a:custGeom>
              <a:avLst/>
              <a:gdLst/>
              <a:ahLst/>
              <a:cxnLst/>
              <a:rect l="l" t="t" r="r" b="b"/>
              <a:pathLst>
                <a:path w="188" h="158" extrusionOk="0">
                  <a:moveTo>
                    <a:pt x="108" y="0"/>
                  </a:moveTo>
                  <a:cubicBezTo>
                    <a:pt x="144" y="46"/>
                    <a:pt x="187" y="77"/>
                    <a:pt x="181" y="99"/>
                  </a:cubicBezTo>
                  <a:cubicBezTo>
                    <a:pt x="173" y="122"/>
                    <a:pt x="111" y="157"/>
                    <a:pt x="83" y="152"/>
                  </a:cubicBezTo>
                  <a:cubicBezTo>
                    <a:pt x="47" y="148"/>
                    <a:pt x="2" y="109"/>
                    <a:pt x="1" y="83"/>
                  </a:cubicBezTo>
                  <a:cubicBezTo>
                    <a:pt x="0" y="62"/>
                    <a:pt x="55" y="39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17"/>
            <p:cNvSpPr/>
            <p:nvPr/>
          </p:nvSpPr>
          <p:spPr>
            <a:xfrm>
              <a:off x="5827425" y="4662450"/>
              <a:ext cx="4575" cy="3400"/>
            </a:xfrm>
            <a:custGeom>
              <a:avLst/>
              <a:gdLst/>
              <a:ahLst/>
              <a:cxnLst/>
              <a:rect l="l" t="t" r="r" b="b"/>
              <a:pathLst>
                <a:path w="183" h="136" extrusionOk="0">
                  <a:moveTo>
                    <a:pt x="92" y="136"/>
                  </a:moveTo>
                  <a:cubicBezTo>
                    <a:pt x="49" y="94"/>
                    <a:pt x="24" y="71"/>
                    <a:pt x="0" y="47"/>
                  </a:cubicBezTo>
                  <a:cubicBezTo>
                    <a:pt x="37" y="32"/>
                    <a:pt x="72" y="9"/>
                    <a:pt x="112" y="4"/>
                  </a:cubicBezTo>
                  <a:cubicBezTo>
                    <a:pt x="131" y="1"/>
                    <a:pt x="183" y="35"/>
                    <a:pt x="179" y="43"/>
                  </a:cubicBezTo>
                  <a:cubicBezTo>
                    <a:pt x="167" y="71"/>
                    <a:pt x="135" y="93"/>
                    <a:pt x="92" y="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17"/>
            <p:cNvSpPr/>
            <p:nvPr/>
          </p:nvSpPr>
          <p:spPr>
            <a:xfrm>
              <a:off x="5873775" y="4860775"/>
              <a:ext cx="5875" cy="2850"/>
            </a:xfrm>
            <a:custGeom>
              <a:avLst/>
              <a:gdLst/>
              <a:ahLst/>
              <a:cxnLst/>
              <a:rect l="l" t="t" r="r" b="b"/>
              <a:pathLst>
                <a:path w="235" h="114" extrusionOk="0">
                  <a:moveTo>
                    <a:pt x="235" y="34"/>
                  </a:moveTo>
                  <a:cubicBezTo>
                    <a:pt x="169" y="76"/>
                    <a:pt x="136" y="113"/>
                    <a:pt x="104" y="113"/>
                  </a:cubicBezTo>
                  <a:cubicBezTo>
                    <a:pt x="69" y="113"/>
                    <a:pt x="35" y="78"/>
                    <a:pt x="0" y="57"/>
                  </a:cubicBezTo>
                  <a:cubicBezTo>
                    <a:pt x="25" y="38"/>
                    <a:pt x="47" y="8"/>
                    <a:pt x="74" y="5"/>
                  </a:cubicBezTo>
                  <a:cubicBezTo>
                    <a:pt x="112" y="1"/>
                    <a:pt x="153" y="18"/>
                    <a:pt x="235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17"/>
            <p:cNvSpPr/>
            <p:nvPr/>
          </p:nvSpPr>
          <p:spPr>
            <a:xfrm>
              <a:off x="5866175" y="4753675"/>
              <a:ext cx="5700" cy="3150"/>
            </a:xfrm>
            <a:custGeom>
              <a:avLst/>
              <a:gdLst/>
              <a:ahLst/>
              <a:cxnLst/>
              <a:rect l="l" t="t" r="r" b="b"/>
              <a:pathLst>
                <a:path w="228" h="126" extrusionOk="0">
                  <a:moveTo>
                    <a:pt x="228" y="72"/>
                  </a:moveTo>
                  <a:cubicBezTo>
                    <a:pt x="161" y="96"/>
                    <a:pt x="117" y="125"/>
                    <a:pt x="83" y="121"/>
                  </a:cubicBezTo>
                  <a:cubicBezTo>
                    <a:pt x="51" y="116"/>
                    <a:pt x="28" y="78"/>
                    <a:pt x="1" y="54"/>
                  </a:cubicBezTo>
                  <a:cubicBezTo>
                    <a:pt x="37" y="35"/>
                    <a:pt x="73" y="3"/>
                    <a:pt x="110" y="2"/>
                  </a:cubicBezTo>
                  <a:cubicBezTo>
                    <a:pt x="140" y="1"/>
                    <a:pt x="173" y="38"/>
                    <a:pt x="228" y="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17"/>
            <p:cNvSpPr/>
            <p:nvPr/>
          </p:nvSpPr>
          <p:spPr>
            <a:xfrm>
              <a:off x="5851875" y="4341950"/>
              <a:ext cx="4675" cy="3400"/>
            </a:xfrm>
            <a:custGeom>
              <a:avLst/>
              <a:gdLst/>
              <a:ahLst/>
              <a:cxnLst/>
              <a:rect l="l" t="t" r="r" b="b"/>
              <a:pathLst>
                <a:path w="187" h="136" extrusionOk="0">
                  <a:moveTo>
                    <a:pt x="94" y="1"/>
                  </a:moveTo>
                  <a:cubicBezTo>
                    <a:pt x="132" y="26"/>
                    <a:pt x="160" y="42"/>
                    <a:pt x="186" y="59"/>
                  </a:cubicBezTo>
                  <a:cubicBezTo>
                    <a:pt x="149" y="84"/>
                    <a:pt x="112" y="110"/>
                    <a:pt x="75" y="135"/>
                  </a:cubicBezTo>
                  <a:cubicBezTo>
                    <a:pt x="50" y="118"/>
                    <a:pt x="1" y="95"/>
                    <a:pt x="6" y="85"/>
                  </a:cubicBezTo>
                  <a:cubicBezTo>
                    <a:pt x="22" y="56"/>
                    <a:pt x="59" y="32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17"/>
            <p:cNvSpPr/>
            <p:nvPr/>
          </p:nvSpPr>
          <p:spPr>
            <a:xfrm>
              <a:off x="5873975" y="4658550"/>
              <a:ext cx="5150" cy="2425"/>
            </a:xfrm>
            <a:custGeom>
              <a:avLst/>
              <a:gdLst/>
              <a:ahLst/>
              <a:cxnLst/>
              <a:rect l="l" t="t" r="r" b="b"/>
              <a:pathLst>
                <a:path w="206" h="97" extrusionOk="0">
                  <a:moveTo>
                    <a:pt x="206" y="23"/>
                  </a:moveTo>
                  <a:cubicBezTo>
                    <a:pt x="166" y="61"/>
                    <a:pt x="145" y="96"/>
                    <a:pt x="127" y="95"/>
                  </a:cubicBezTo>
                  <a:cubicBezTo>
                    <a:pt x="85" y="94"/>
                    <a:pt x="43" y="75"/>
                    <a:pt x="1" y="64"/>
                  </a:cubicBezTo>
                  <a:cubicBezTo>
                    <a:pt x="19" y="43"/>
                    <a:pt x="32" y="9"/>
                    <a:pt x="55" y="5"/>
                  </a:cubicBezTo>
                  <a:cubicBezTo>
                    <a:pt x="94" y="1"/>
                    <a:pt x="140" y="14"/>
                    <a:pt x="206" y="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17"/>
            <p:cNvSpPr/>
            <p:nvPr/>
          </p:nvSpPr>
          <p:spPr>
            <a:xfrm>
              <a:off x="5861450" y="4499500"/>
              <a:ext cx="5825" cy="3075"/>
            </a:xfrm>
            <a:custGeom>
              <a:avLst/>
              <a:gdLst/>
              <a:ahLst/>
              <a:cxnLst/>
              <a:rect l="l" t="t" r="r" b="b"/>
              <a:pathLst>
                <a:path w="233" h="123" extrusionOk="0">
                  <a:moveTo>
                    <a:pt x="232" y="71"/>
                  </a:moveTo>
                  <a:cubicBezTo>
                    <a:pt x="160" y="95"/>
                    <a:pt x="115" y="123"/>
                    <a:pt x="84" y="117"/>
                  </a:cubicBezTo>
                  <a:cubicBezTo>
                    <a:pt x="50" y="109"/>
                    <a:pt x="28" y="72"/>
                    <a:pt x="1" y="48"/>
                  </a:cubicBezTo>
                  <a:cubicBezTo>
                    <a:pt x="35" y="32"/>
                    <a:pt x="70" y="1"/>
                    <a:pt x="103" y="2"/>
                  </a:cubicBezTo>
                  <a:cubicBezTo>
                    <a:pt x="137" y="4"/>
                    <a:pt x="169" y="36"/>
                    <a:pt x="232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17"/>
            <p:cNvSpPr/>
            <p:nvPr/>
          </p:nvSpPr>
          <p:spPr>
            <a:xfrm>
              <a:off x="5863375" y="4745425"/>
              <a:ext cx="5050" cy="3025"/>
            </a:xfrm>
            <a:custGeom>
              <a:avLst/>
              <a:gdLst/>
              <a:ahLst/>
              <a:cxnLst/>
              <a:rect l="l" t="t" r="r" b="b"/>
              <a:pathLst>
                <a:path w="202" h="121" extrusionOk="0">
                  <a:moveTo>
                    <a:pt x="202" y="57"/>
                  </a:moveTo>
                  <a:cubicBezTo>
                    <a:pt x="136" y="89"/>
                    <a:pt x="102" y="105"/>
                    <a:pt x="68" y="121"/>
                  </a:cubicBezTo>
                  <a:cubicBezTo>
                    <a:pt x="46" y="96"/>
                    <a:pt x="13" y="74"/>
                    <a:pt x="4" y="46"/>
                  </a:cubicBezTo>
                  <a:cubicBezTo>
                    <a:pt x="0" y="35"/>
                    <a:pt x="50" y="1"/>
                    <a:pt x="67" y="3"/>
                  </a:cubicBezTo>
                  <a:cubicBezTo>
                    <a:pt x="104" y="7"/>
                    <a:pt x="137" y="30"/>
                    <a:pt x="202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17"/>
            <p:cNvSpPr/>
            <p:nvPr/>
          </p:nvSpPr>
          <p:spPr>
            <a:xfrm>
              <a:off x="5803300" y="4651925"/>
              <a:ext cx="3375" cy="3475"/>
            </a:xfrm>
            <a:custGeom>
              <a:avLst/>
              <a:gdLst/>
              <a:ahLst/>
              <a:cxnLst/>
              <a:rect l="l" t="t" r="r" b="b"/>
              <a:pathLst>
                <a:path w="135" h="139" extrusionOk="0">
                  <a:moveTo>
                    <a:pt x="0" y="125"/>
                  </a:moveTo>
                  <a:cubicBezTo>
                    <a:pt x="13" y="82"/>
                    <a:pt x="25" y="41"/>
                    <a:pt x="37" y="0"/>
                  </a:cubicBezTo>
                  <a:cubicBezTo>
                    <a:pt x="69" y="9"/>
                    <a:pt x="101" y="16"/>
                    <a:pt x="135" y="26"/>
                  </a:cubicBezTo>
                  <a:cubicBezTo>
                    <a:pt x="111" y="63"/>
                    <a:pt x="87" y="100"/>
                    <a:pt x="64" y="138"/>
                  </a:cubicBezTo>
                  <a:cubicBezTo>
                    <a:pt x="43" y="133"/>
                    <a:pt x="21" y="129"/>
                    <a:pt x="0" y="1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17"/>
            <p:cNvSpPr/>
            <p:nvPr/>
          </p:nvSpPr>
          <p:spPr>
            <a:xfrm>
              <a:off x="5803875" y="43369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76" y="1"/>
                  </a:moveTo>
                  <a:cubicBezTo>
                    <a:pt x="124" y="49"/>
                    <a:pt x="156" y="71"/>
                    <a:pt x="165" y="97"/>
                  </a:cubicBezTo>
                  <a:cubicBezTo>
                    <a:pt x="169" y="107"/>
                    <a:pt x="109" y="141"/>
                    <a:pt x="95" y="138"/>
                  </a:cubicBezTo>
                  <a:cubicBezTo>
                    <a:pt x="60" y="125"/>
                    <a:pt x="23" y="103"/>
                    <a:pt x="9" y="78"/>
                  </a:cubicBezTo>
                  <a:cubicBezTo>
                    <a:pt x="1" y="65"/>
                    <a:pt x="41" y="39"/>
                    <a:pt x="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17"/>
            <p:cNvSpPr/>
            <p:nvPr/>
          </p:nvSpPr>
          <p:spPr>
            <a:xfrm>
              <a:off x="5860025" y="4505275"/>
              <a:ext cx="4475" cy="4775"/>
            </a:xfrm>
            <a:custGeom>
              <a:avLst/>
              <a:gdLst/>
              <a:ahLst/>
              <a:cxnLst/>
              <a:rect l="l" t="t" r="r" b="b"/>
              <a:pathLst>
                <a:path w="179" h="191" extrusionOk="0">
                  <a:moveTo>
                    <a:pt x="116" y="190"/>
                  </a:moveTo>
                  <a:cubicBezTo>
                    <a:pt x="40" y="111"/>
                    <a:pt x="0" y="86"/>
                    <a:pt x="7" y="75"/>
                  </a:cubicBezTo>
                  <a:cubicBezTo>
                    <a:pt x="23" y="47"/>
                    <a:pt x="62" y="25"/>
                    <a:pt x="91" y="0"/>
                  </a:cubicBezTo>
                  <a:cubicBezTo>
                    <a:pt x="120" y="24"/>
                    <a:pt x="169" y="46"/>
                    <a:pt x="174" y="71"/>
                  </a:cubicBezTo>
                  <a:cubicBezTo>
                    <a:pt x="179" y="101"/>
                    <a:pt x="146" y="134"/>
                    <a:pt x="116" y="1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17"/>
            <p:cNvSpPr/>
            <p:nvPr/>
          </p:nvSpPr>
          <p:spPr>
            <a:xfrm>
              <a:off x="5879625" y="4643675"/>
              <a:ext cx="4200" cy="3100"/>
            </a:xfrm>
            <a:custGeom>
              <a:avLst/>
              <a:gdLst/>
              <a:ahLst/>
              <a:cxnLst/>
              <a:rect l="l" t="t" r="r" b="b"/>
              <a:pathLst>
                <a:path w="168" h="124" extrusionOk="0">
                  <a:moveTo>
                    <a:pt x="58" y="123"/>
                  </a:moveTo>
                  <a:cubicBezTo>
                    <a:pt x="35" y="90"/>
                    <a:pt x="8" y="64"/>
                    <a:pt x="3" y="36"/>
                  </a:cubicBezTo>
                  <a:cubicBezTo>
                    <a:pt x="1" y="29"/>
                    <a:pt x="72" y="0"/>
                    <a:pt x="88" y="7"/>
                  </a:cubicBezTo>
                  <a:cubicBezTo>
                    <a:pt x="122" y="21"/>
                    <a:pt x="142" y="51"/>
                    <a:pt x="167" y="75"/>
                  </a:cubicBezTo>
                  <a:cubicBezTo>
                    <a:pt x="138" y="88"/>
                    <a:pt x="109" y="100"/>
                    <a:pt x="58" y="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17"/>
            <p:cNvSpPr/>
            <p:nvPr/>
          </p:nvSpPr>
          <p:spPr>
            <a:xfrm>
              <a:off x="5849650" y="4644400"/>
              <a:ext cx="4575" cy="2800"/>
            </a:xfrm>
            <a:custGeom>
              <a:avLst/>
              <a:gdLst/>
              <a:ahLst/>
              <a:cxnLst/>
              <a:rect l="l" t="t" r="r" b="b"/>
              <a:pathLst>
                <a:path w="183" h="112" extrusionOk="0">
                  <a:moveTo>
                    <a:pt x="183" y="67"/>
                  </a:moveTo>
                  <a:cubicBezTo>
                    <a:pt x="136" y="86"/>
                    <a:pt x="101" y="106"/>
                    <a:pt x="63" y="110"/>
                  </a:cubicBezTo>
                  <a:cubicBezTo>
                    <a:pt x="47" y="112"/>
                    <a:pt x="0" y="67"/>
                    <a:pt x="7" y="59"/>
                  </a:cubicBezTo>
                  <a:cubicBezTo>
                    <a:pt x="28" y="35"/>
                    <a:pt x="65" y="16"/>
                    <a:pt x="102" y="3"/>
                  </a:cubicBezTo>
                  <a:cubicBezTo>
                    <a:pt x="110" y="0"/>
                    <a:pt x="145" y="35"/>
                    <a:pt x="183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17"/>
            <p:cNvSpPr/>
            <p:nvPr/>
          </p:nvSpPr>
          <p:spPr>
            <a:xfrm>
              <a:off x="5807150" y="4558875"/>
              <a:ext cx="4075" cy="2750"/>
            </a:xfrm>
            <a:custGeom>
              <a:avLst/>
              <a:gdLst/>
              <a:ahLst/>
              <a:cxnLst/>
              <a:rect l="l" t="t" r="r" b="b"/>
              <a:pathLst>
                <a:path w="163" h="110" extrusionOk="0">
                  <a:moveTo>
                    <a:pt x="162" y="48"/>
                  </a:moveTo>
                  <a:cubicBezTo>
                    <a:pt x="132" y="72"/>
                    <a:pt x="114" y="102"/>
                    <a:pt x="87" y="106"/>
                  </a:cubicBezTo>
                  <a:cubicBezTo>
                    <a:pt x="63" y="110"/>
                    <a:pt x="30" y="84"/>
                    <a:pt x="0" y="72"/>
                  </a:cubicBezTo>
                  <a:cubicBezTo>
                    <a:pt x="24" y="48"/>
                    <a:pt x="48" y="24"/>
                    <a:pt x="71" y="0"/>
                  </a:cubicBezTo>
                  <a:cubicBezTo>
                    <a:pt x="99" y="14"/>
                    <a:pt x="126" y="29"/>
                    <a:pt x="162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17"/>
            <p:cNvSpPr/>
            <p:nvPr/>
          </p:nvSpPr>
          <p:spPr>
            <a:xfrm>
              <a:off x="5827475" y="4516725"/>
              <a:ext cx="5825" cy="2475"/>
            </a:xfrm>
            <a:custGeom>
              <a:avLst/>
              <a:gdLst/>
              <a:ahLst/>
              <a:cxnLst/>
              <a:rect l="l" t="t" r="r" b="b"/>
              <a:pathLst>
                <a:path w="233" h="99" extrusionOk="0">
                  <a:moveTo>
                    <a:pt x="0" y="26"/>
                  </a:moveTo>
                  <a:cubicBezTo>
                    <a:pt x="37" y="19"/>
                    <a:pt x="78" y="1"/>
                    <a:pt x="111" y="5"/>
                  </a:cubicBezTo>
                  <a:cubicBezTo>
                    <a:pt x="154" y="12"/>
                    <a:pt x="192" y="34"/>
                    <a:pt x="227" y="54"/>
                  </a:cubicBezTo>
                  <a:cubicBezTo>
                    <a:pt x="233" y="57"/>
                    <a:pt x="212" y="96"/>
                    <a:pt x="203" y="97"/>
                  </a:cubicBezTo>
                  <a:cubicBezTo>
                    <a:pt x="158" y="98"/>
                    <a:pt x="107" y="98"/>
                    <a:pt x="69" y="85"/>
                  </a:cubicBezTo>
                  <a:cubicBezTo>
                    <a:pt x="41" y="74"/>
                    <a:pt x="29" y="42"/>
                    <a:pt x="9" y="21"/>
                  </a:cubicBezTo>
                  <a:cubicBezTo>
                    <a:pt x="8" y="22"/>
                    <a:pt x="0" y="26"/>
                    <a:pt x="0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17"/>
            <p:cNvSpPr/>
            <p:nvPr/>
          </p:nvSpPr>
          <p:spPr>
            <a:xfrm>
              <a:off x="5864400" y="4336475"/>
              <a:ext cx="4800" cy="3200"/>
            </a:xfrm>
            <a:custGeom>
              <a:avLst/>
              <a:gdLst/>
              <a:ahLst/>
              <a:cxnLst/>
              <a:rect l="l" t="t" r="r" b="b"/>
              <a:pathLst>
                <a:path w="192" h="128" extrusionOk="0">
                  <a:moveTo>
                    <a:pt x="114" y="127"/>
                  </a:moveTo>
                  <a:cubicBezTo>
                    <a:pt x="69" y="100"/>
                    <a:pt x="35" y="80"/>
                    <a:pt x="1" y="59"/>
                  </a:cubicBezTo>
                  <a:cubicBezTo>
                    <a:pt x="33" y="38"/>
                    <a:pt x="65" y="1"/>
                    <a:pt x="97" y="1"/>
                  </a:cubicBezTo>
                  <a:cubicBezTo>
                    <a:pt x="129" y="1"/>
                    <a:pt x="166" y="37"/>
                    <a:pt x="186" y="63"/>
                  </a:cubicBezTo>
                  <a:cubicBezTo>
                    <a:pt x="192" y="72"/>
                    <a:pt x="148" y="97"/>
                    <a:pt x="114" y="1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17"/>
            <p:cNvSpPr/>
            <p:nvPr/>
          </p:nvSpPr>
          <p:spPr>
            <a:xfrm>
              <a:off x="5809075" y="4630925"/>
              <a:ext cx="4575" cy="3575"/>
            </a:xfrm>
            <a:custGeom>
              <a:avLst/>
              <a:gdLst/>
              <a:ahLst/>
              <a:cxnLst/>
              <a:rect l="l" t="t" r="r" b="b"/>
              <a:pathLst>
                <a:path w="183" h="143" extrusionOk="0">
                  <a:moveTo>
                    <a:pt x="85" y="1"/>
                  </a:moveTo>
                  <a:cubicBezTo>
                    <a:pt x="132" y="46"/>
                    <a:pt x="158" y="71"/>
                    <a:pt x="182" y="95"/>
                  </a:cubicBezTo>
                  <a:cubicBezTo>
                    <a:pt x="146" y="111"/>
                    <a:pt x="111" y="135"/>
                    <a:pt x="71" y="140"/>
                  </a:cubicBezTo>
                  <a:cubicBezTo>
                    <a:pt x="52" y="142"/>
                    <a:pt x="1" y="108"/>
                    <a:pt x="4" y="95"/>
                  </a:cubicBezTo>
                  <a:cubicBezTo>
                    <a:pt x="10" y="69"/>
                    <a:pt x="44" y="45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17"/>
            <p:cNvSpPr/>
            <p:nvPr/>
          </p:nvSpPr>
          <p:spPr>
            <a:xfrm>
              <a:off x="5882100" y="4522950"/>
              <a:ext cx="4425" cy="4200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101" y="168"/>
                  </a:moveTo>
                  <a:cubicBezTo>
                    <a:pt x="49" y="122"/>
                    <a:pt x="0" y="99"/>
                    <a:pt x="1" y="76"/>
                  </a:cubicBezTo>
                  <a:cubicBezTo>
                    <a:pt x="2" y="50"/>
                    <a:pt x="47" y="26"/>
                    <a:pt x="74" y="0"/>
                  </a:cubicBezTo>
                  <a:cubicBezTo>
                    <a:pt x="108" y="21"/>
                    <a:pt x="161" y="38"/>
                    <a:pt x="169" y="63"/>
                  </a:cubicBezTo>
                  <a:cubicBezTo>
                    <a:pt x="177" y="85"/>
                    <a:pt x="137" y="116"/>
                    <a:pt x="101" y="1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17"/>
            <p:cNvSpPr/>
            <p:nvPr/>
          </p:nvSpPr>
          <p:spPr>
            <a:xfrm>
              <a:off x="5855600" y="4334175"/>
              <a:ext cx="6125" cy="4125"/>
            </a:xfrm>
            <a:custGeom>
              <a:avLst/>
              <a:gdLst/>
              <a:ahLst/>
              <a:cxnLst/>
              <a:rect l="l" t="t" r="r" b="b"/>
              <a:pathLst>
                <a:path w="245" h="165" extrusionOk="0">
                  <a:moveTo>
                    <a:pt x="0" y="36"/>
                  </a:moveTo>
                  <a:cubicBezTo>
                    <a:pt x="93" y="37"/>
                    <a:pt x="208" y="1"/>
                    <a:pt x="244" y="118"/>
                  </a:cubicBezTo>
                  <a:cubicBezTo>
                    <a:pt x="109" y="154"/>
                    <a:pt x="9" y="165"/>
                    <a:pt x="9" y="29"/>
                  </a:cubicBezTo>
                  <a:cubicBezTo>
                    <a:pt x="9" y="29"/>
                    <a:pt x="0" y="36"/>
                    <a:pt x="0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17"/>
            <p:cNvSpPr/>
            <p:nvPr/>
          </p:nvSpPr>
          <p:spPr>
            <a:xfrm>
              <a:off x="5812775" y="4336075"/>
              <a:ext cx="5825" cy="2875"/>
            </a:xfrm>
            <a:custGeom>
              <a:avLst/>
              <a:gdLst/>
              <a:ahLst/>
              <a:cxnLst/>
              <a:rect l="l" t="t" r="r" b="b"/>
              <a:pathLst>
                <a:path w="233" h="115" extrusionOk="0">
                  <a:moveTo>
                    <a:pt x="233" y="43"/>
                  </a:moveTo>
                  <a:cubicBezTo>
                    <a:pt x="161" y="81"/>
                    <a:pt x="125" y="114"/>
                    <a:pt x="90" y="114"/>
                  </a:cubicBezTo>
                  <a:cubicBezTo>
                    <a:pt x="60" y="113"/>
                    <a:pt x="22" y="77"/>
                    <a:pt x="6" y="51"/>
                  </a:cubicBezTo>
                  <a:cubicBezTo>
                    <a:pt x="0" y="41"/>
                    <a:pt x="49" y="2"/>
                    <a:pt x="72" y="2"/>
                  </a:cubicBezTo>
                  <a:cubicBezTo>
                    <a:pt x="113" y="1"/>
                    <a:pt x="153" y="20"/>
                    <a:pt x="233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17"/>
            <p:cNvSpPr/>
            <p:nvPr/>
          </p:nvSpPr>
          <p:spPr>
            <a:xfrm>
              <a:off x="5850775" y="4571600"/>
              <a:ext cx="4625" cy="3450"/>
            </a:xfrm>
            <a:custGeom>
              <a:avLst/>
              <a:gdLst/>
              <a:ahLst/>
              <a:cxnLst/>
              <a:rect l="l" t="t" r="r" b="b"/>
              <a:pathLst>
                <a:path w="185" h="138" extrusionOk="0">
                  <a:moveTo>
                    <a:pt x="98" y="138"/>
                  </a:moveTo>
                  <a:cubicBezTo>
                    <a:pt x="52" y="95"/>
                    <a:pt x="26" y="71"/>
                    <a:pt x="0" y="47"/>
                  </a:cubicBezTo>
                  <a:cubicBezTo>
                    <a:pt x="38" y="32"/>
                    <a:pt x="73" y="9"/>
                    <a:pt x="114" y="4"/>
                  </a:cubicBezTo>
                  <a:cubicBezTo>
                    <a:pt x="133" y="1"/>
                    <a:pt x="185" y="35"/>
                    <a:pt x="181" y="46"/>
                  </a:cubicBezTo>
                  <a:cubicBezTo>
                    <a:pt x="173" y="73"/>
                    <a:pt x="139" y="95"/>
                    <a:pt x="98" y="1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17"/>
            <p:cNvSpPr/>
            <p:nvPr/>
          </p:nvSpPr>
          <p:spPr>
            <a:xfrm>
              <a:off x="5879675" y="4333350"/>
              <a:ext cx="4875" cy="3025"/>
            </a:xfrm>
            <a:custGeom>
              <a:avLst/>
              <a:gdLst/>
              <a:ahLst/>
              <a:cxnLst/>
              <a:rect l="l" t="t" r="r" b="b"/>
              <a:pathLst>
                <a:path w="195" h="121" extrusionOk="0">
                  <a:moveTo>
                    <a:pt x="88" y="1"/>
                  </a:moveTo>
                  <a:cubicBezTo>
                    <a:pt x="127" y="25"/>
                    <a:pt x="167" y="42"/>
                    <a:pt x="188" y="67"/>
                  </a:cubicBezTo>
                  <a:cubicBezTo>
                    <a:pt x="194" y="77"/>
                    <a:pt x="143" y="121"/>
                    <a:pt x="138" y="120"/>
                  </a:cubicBezTo>
                  <a:cubicBezTo>
                    <a:pt x="89" y="105"/>
                    <a:pt x="46" y="83"/>
                    <a:pt x="1" y="64"/>
                  </a:cubicBezTo>
                  <a:cubicBezTo>
                    <a:pt x="24" y="47"/>
                    <a:pt x="48" y="29"/>
                    <a:pt x="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17"/>
            <p:cNvSpPr/>
            <p:nvPr/>
          </p:nvSpPr>
          <p:spPr>
            <a:xfrm>
              <a:off x="5875850" y="4624600"/>
              <a:ext cx="4700" cy="4425"/>
            </a:xfrm>
            <a:custGeom>
              <a:avLst/>
              <a:gdLst/>
              <a:ahLst/>
              <a:cxnLst/>
              <a:rect l="l" t="t" r="r" b="b"/>
              <a:pathLst>
                <a:path w="188" h="177" extrusionOk="0">
                  <a:moveTo>
                    <a:pt x="151" y="0"/>
                  </a:moveTo>
                  <a:cubicBezTo>
                    <a:pt x="167" y="47"/>
                    <a:pt x="188" y="82"/>
                    <a:pt x="188" y="117"/>
                  </a:cubicBezTo>
                  <a:cubicBezTo>
                    <a:pt x="188" y="136"/>
                    <a:pt x="154" y="156"/>
                    <a:pt x="136" y="176"/>
                  </a:cubicBezTo>
                  <a:cubicBezTo>
                    <a:pt x="90" y="154"/>
                    <a:pt x="45" y="134"/>
                    <a:pt x="0" y="113"/>
                  </a:cubicBezTo>
                  <a:cubicBezTo>
                    <a:pt x="24" y="95"/>
                    <a:pt x="48" y="78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17"/>
            <p:cNvSpPr/>
            <p:nvPr/>
          </p:nvSpPr>
          <p:spPr>
            <a:xfrm>
              <a:off x="5831625" y="4523875"/>
              <a:ext cx="6200" cy="3050"/>
            </a:xfrm>
            <a:custGeom>
              <a:avLst/>
              <a:gdLst/>
              <a:ahLst/>
              <a:cxnLst/>
              <a:rect l="l" t="t" r="r" b="b"/>
              <a:pathLst>
                <a:path w="248" h="122" extrusionOk="0">
                  <a:moveTo>
                    <a:pt x="247" y="82"/>
                  </a:moveTo>
                  <a:cubicBezTo>
                    <a:pt x="170" y="100"/>
                    <a:pt x="124" y="119"/>
                    <a:pt x="76" y="120"/>
                  </a:cubicBezTo>
                  <a:cubicBezTo>
                    <a:pt x="52" y="121"/>
                    <a:pt x="1" y="85"/>
                    <a:pt x="5" y="75"/>
                  </a:cubicBezTo>
                  <a:cubicBezTo>
                    <a:pt x="17" y="48"/>
                    <a:pt x="49" y="22"/>
                    <a:pt x="82" y="4"/>
                  </a:cubicBezTo>
                  <a:cubicBezTo>
                    <a:pt x="91" y="0"/>
                    <a:pt x="135" y="29"/>
                    <a:pt x="247" y="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17"/>
            <p:cNvSpPr/>
            <p:nvPr/>
          </p:nvSpPr>
          <p:spPr>
            <a:xfrm>
              <a:off x="5871750" y="4523475"/>
              <a:ext cx="4200" cy="3800"/>
            </a:xfrm>
            <a:custGeom>
              <a:avLst/>
              <a:gdLst/>
              <a:ahLst/>
              <a:cxnLst/>
              <a:rect l="l" t="t" r="r" b="b"/>
              <a:pathLst>
                <a:path w="168" h="152" extrusionOk="0">
                  <a:moveTo>
                    <a:pt x="85" y="0"/>
                  </a:moveTo>
                  <a:cubicBezTo>
                    <a:pt x="123" y="46"/>
                    <a:pt x="167" y="74"/>
                    <a:pt x="162" y="97"/>
                  </a:cubicBezTo>
                  <a:cubicBezTo>
                    <a:pt x="156" y="118"/>
                    <a:pt x="101" y="137"/>
                    <a:pt x="62" y="150"/>
                  </a:cubicBezTo>
                  <a:cubicBezTo>
                    <a:pt x="54" y="151"/>
                    <a:pt x="1" y="115"/>
                    <a:pt x="5" y="99"/>
                  </a:cubicBezTo>
                  <a:cubicBezTo>
                    <a:pt x="12" y="71"/>
                    <a:pt x="45" y="46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17"/>
            <p:cNvSpPr/>
            <p:nvPr/>
          </p:nvSpPr>
          <p:spPr>
            <a:xfrm>
              <a:off x="5809725" y="4616675"/>
              <a:ext cx="4050" cy="3125"/>
            </a:xfrm>
            <a:custGeom>
              <a:avLst/>
              <a:gdLst/>
              <a:ahLst/>
              <a:cxnLst/>
              <a:rect l="l" t="t" r="r" b="b"/>
              <a:pathLst>
                <a:path w="162" h="125" extrusionOk="0">
                  <a:moveTo>
                    <a:pt x="115" y="1"/>
                  </a:moveTo>
                  <a:cubicBezTo>
                    <a:pt x="136" y="37"/>
                    <a:pt x="159" y="64"/>
                    <a:pt x="160" y="91"/>
                  </a:cubicBezTo>
                  <a:cubicBezTo>
                    <a:pt x="161" y="101"/>
                    <a:pt x="87" y="124"/>
                    <a:pt x="73" y="117"/>
                  </a:cubicBezTo>
                  <a:cubicBezTo>
                    <a:pt x="40" y="102"/>
                    <a:pt x="24" y="71"/>
                    <a:pt x="0" y="46"/>
                  </a:cubicBezTo>
                  <a:cubicBezTo>
                    <a:pt x="31" y="34"/>
                    <a:pt x="60" y="22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17"/>
            <p:cNvSpPr/>
            <p:nvPr/>
          </p:nvSpPr>
          <p:spPr>
            <a:xfrm>
              <a:off x="5839025" y="4607850"/>
              <a:ext cx="5025" cy="2550"/>
            </a:xfrm>
            <a:custGeom>
              <a:avLst/>
              <a:gdLst/>
              <a:ahLst/>
              <a:cxnLst/>
              <a:rect l="l" t="t" r="r" b="b"/>
              <a:pathLst>
                <a:path w="201" h="102" extrusionOk="0">
                  <a:moveTo>
                    <a:pt x="200" y="40"/>
                  </a:moveTo>
                  <a:cubicBezTo>
                    <a:pt x="153" y="71"/>
                    <a:pt x="124" y="101"/>
                    <a:pt x="107" y="98"/>
                  </a:cubicBezTo>
                  <a:cubicBezTo>
                    <a:pt x="69" y="91"/>
                    <a:pt x="36" y="68"/>
                    <a:pt x="1" y="52"/>
                  </a:cubicBezTo>
                  <a:cubicBezTo>
                    <a:pt x="21" y="34"/>
                    <a:pt x="41" y="1"/>
                    <a:pt x="62" y="1"/>
                  </a:cubicBezTo>
                  <a:cubicBezTo>
                    <a:pt x="101" y="2"/>
                    <a:pt x="139" y="21"/>
                    <a:pt x="200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17"/>
            <p:cNvSpPr/>
            <p:nvPr/>
          </p:nvSpPr>
          <p:spPr>
            <a:xfrm>
              <a:off x="5828400" y="4529550"/>
              <a:ext cx="5375" cy="3350"/>
            </a:xfrm>
            <a:custGeom>
              <a:avLst/>
              <a:gdLst/>
              <a:ahLst/>
              <a:cxnLst/>
              <a:rect l="l" t="t" r="r" b="b"/>
              <a:pathLst>
                <a:path w="215" h="134" extrusionOk="0">
                  <a:moveTo>
                    <a:pt x="215" y="51"/>
                  </a:moveTo>
                  <a:cubicBezTo>
                    <a:pt x="150" y="92"/>
                    <a:pt x="121" y="119"/>
                    <a:pt x="83" y="129"/>
                  </a:cubicBezTo>
                  <a:cubicBezTo>
                    <a:pt x="64" y="133"/>
                    <a:pt x="0" y="105"/>
                    <a:pt x="2" y="96"/>
                  </a:cubicBezTo>
                  <a:cubicBezTo>
                    <a:pt x="9" y="64"/>
                    <a:pt x="26" y="27"/>
                    <a:pt x="59" y="9"/>
                  </a:cubicBezTo>
                  <a:cubicBezTo>
                    <a:pt x="76" y="0"/>
                    <a:pt x="134" y="28"/>
                    <a:pt x="215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17"/>
            <p:cNvSpPr/>
            <p:nvPr/>
          </p:nvSpPr>
          <p:spPr>
            <a:xfrm>
              <a:off x="5834250" y="4334175"/>
              <a:ext cx="3650" cy="3625"/>
            </a:xfrm>
            <a:custGeom>
              <a:avLst/>
              <a:gdLst/>
              <a:ahLst/>
              <a:cxnLst/>
              <a:rect l="l" t="t" r="r" b="b"/>
              <a:pathLst>
                <a:path w="146" h="145" extrusionOk="0">
                  <a:moveTo>
                    <a:pt x="90" y="145"/>
                  </a:moveTo>
                  <a:cubicBezTo>
                    <a:pt x="44" y="111"/>
                    <a:pt x="1" y="90"/>
                    <a:pt x="5" y="78"/>
                  </a:cubicBezTo>
                  <a:cubicBezTo>
                    <a:pt x="15" y="49"/>
                    <a:pt x="49" y="26"/>
                    <a:pt x="73" y="1"/>
                  </a:cubicBezTo>
                  <a:cubicBezTo>
                    <a:pt x="98" y="15"/>
                    <a:pt x="145" y="30"/>
                    <a:pt x="145" y="44"/>
                  </a:cubicBezTo>
                  <a:cubicBezTo>
                    <a:pt x="144" y="72"/>
                    <a:pt x="117" y="99"/>
                    <a:pt x="90" y="1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17"/>
            <p:cNvSpPr/>
            <p:nvPr/>
          </p:nvSpPr>
          <p:spPr>
            <a:xfrm>
              <a:off x="5858325" y="4529000"/>
              <a:ext cx="5825" cy="2450"/>
            </a:xfrm>
            <a:custGeom>
              <a:avLst/>
              <a:gdLst/>
              <a:ahLst/>
              <a:cxnLst/>
              <a:rect l="l" t="t" r="r" b="b"/>
              <a:pathLst>
                <a:path w="233" h="98" extrusionOk="0">
                  <a:moveTo>
                    <a:pt x="233" y="83"/>
                  </a:moveTo>
                  <a:cubicBezTo>
                    <a:pt x="209" y="87"/>
                    <a:pt x="183" y="98"/>
                    <a:pt x="162" y="95"/>
                  </a:cubicBezTo>
                  <a:cubicBezTo>
                    <a:pt x="107" y="88"/>
                    <a:pt x="54" y="75"/>
                    <a:pt x="0" y="65"/>
                  </a:cubicBezTo>
                  <a:cubicBezTo>
                    <a:pt x="11" y="43"/>
                    <a:pt x="22" y="22"/>
                    <a:pt x="33" y="0"/>
                  </a:cubicBezTo>
                  <a:cubicBezTo>
                    <a:pt x="82" y="16"/>
                    <a:pt x="133" y="30"/>
                    <a:pt x="181" y="49"/>
                  </a:cubicBezTo>
                  <a:cubicBezTo>
                    <a:pt x="200" y="56"/>
                    <a:pt x="208" y="75"/>
                    <a:pt x="222" y="88"/>
                  </a:cubicBezTo>
                  <a:cubicBezTo>
                    <a:pt x="223" y="88"/>
                    <a:pt x="233" y="83"/>
                    <a:pt x="233" y="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17"/>
            <p:cNvSpPr/>
            <p:nvPr/>
          </p:nvSpPr>
          <p:spPr>
            <a:xfrm>
              <a:off x="5871875" y="4534875"/>
              <a:ext cx="4925" cy="3350"/>
            </a:xfrm>
            <a:custGeom>
              <a:avLst/>
              <a:gdLst/>
              <a:ahLst/>
              <a:cxnLst/>
              <a:rect l="l" t="t" r="r" b="b"/>
              <a:pathLst>
                <a:path w="197" h="134" extrusionOk="0">
                  <a:moveTo>
                    <a:pt x="71" y="1"/>
                  </a:moveTo>
                  <a:cubicBezTo>
                    <a:pt x="129" y="40"/>
                    <a:pt x="168" y="57"/>
                    <a:pt x="190" y="83"/>
                  </a:cubicBezTo>
                  <a:cubicBezTo>
                    <a:pt x="196" y="91"/>
                    <a:pt x="155" y="133"/>
                    <a:pt x="136" y="133"/>
                  </a:cubicBezTo>
                  <a:cubicBezTo>
                    <a:pt x="91" y="132"/>
                    <a:pt x="46" y="116"/>
                    <a:pt x="1" y="106"/>
                  </a:cubicBezTo>
                  <a:cubicBezTo>
                    <a:pt x="20" y="78"/>
                    <a:pt x="38" y="5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17"/>
            <p:cNvSpPr/>
            <p:nvPr/>
          </p:nvSpPr>
          <p:spPr>
            <a:xfrm>
              <a:off x="5808800" y="4595850"/>
              <a:ext cx="4050" cy="4450"/>
            </a:xfrm>
            <a:custGeom>
              <a:avLst/>
              <a:gdLst/>
              <a:ahLst/>
              <a:cxnLst/>
              <a:rect l="l" t="t" r="r" b="b"/>
              <a:pathLst>
                <a:path w="162" h="178" extrusionOk="0">
                  <a:moveTo>
                    <a:pt x="72" y="1"/>
                  </a:moveTo>
                  <a:cubicBezTo>
                    <a:pt x="123" y="62"/>
                    <a:pt x="156" y="87"/>
                    <a:pt x="158" y="113"/>
                  </a:cubicBezTo>
                  <a:cubicBezTo>
                    <a:pt x="161" y="133"/>
                    <a:pt x="126" y="156"/>
                    <a:pt x="108" y="178"/>
                  </a:cubicBezTo>
                  <a:cubicBezTo>
                    <a:pt x="73" y="160"/>
                    <a:pt x="21" y="145"/>
                    <a:pt x="11" y="122"/>
                  </a:cubicBezTo>
                  <a:cubicBezTo>
                    <a:pt x="1" y="100"/>
                    <a:pt x="36" y="69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17"/>
            <p:cNvSpPr/>
            <p:nvPr/>
          </p:nvSpPr>
          <p:spPr>
            <a:xfrm>
              <a:off x="5859525" y="4596375"/>
              <a:ext cx="4450" cy="3350"/>
            </a:xfrm>
            <a:custGeom>
              <a:avLst/>
              <a:gdLst/>
              <a:ahLst/>
              <a:cxnLst/>
              <a:rect l="l" t="t" r="r" b="b"/>
              <a:pathLst>
                <a:path w="178" h="134" extrusionOk="0">
                  <a:moveTo>
                    <a:pt x="178" y="97"/>
                  </a:moveTo>
                  <a:cubicBezTo>
                    <a:pt x="129" y="112"/>
                    <a:pt x="83" y="134"/>
                    <a:pt x="72" y="128"/>
                  </a:cubicBezTo>
                  <a:cubicBezTo>
                    <a:pt x="41" y="109"/>
                    <a:pt x="0" y="76"/>
                    <a:pt x="6" y="54"/>
                  </a:cubicBezTo>
                  <a:cubicBezTo>
                    <a:pt x="13" y="33"/>
                    <a:pt x="71" y="18"/>
                    <a:pt x="107" y="1"/>
                  </a:cubicBezTo>
                  <a:cubicBezTo>
                    <a:pt x="129" y="30"/>
                    <a:pt x="150" y="59"/>
                    <a:pt x="178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17"/>
            <p:cNvSpPr/>
            <p:nvPr/>
          </p:nvSpPr>
          <p:spPr>
            <a:xfrm>
              <a:off x="5844800" y="4745475"/>
              <a:ext cx="5050" cy="2375"/>
            </a:xfrm>
            <a:custGeom>
              <a:avLst/>
              <a:gdLst/>
              <a:ahLst/>
              <a:cxnLst/>
              <a:rect l="l" t="t" r="r" b="b"/>
              <a:pathLst>
                <a:path w="202" h="95" extrusionOk="0">
                  <a:moveTo>
                    <a:pt x="202" y="45"/>
                  </a:moveTo>
                  <a:cubicBezTo>
                    <a:pt x="146" y="61"/>
                    <a:pt x="90" y="78"/>
                    <a:pt x="33" y="94"/>
                  </a:cubicBezTo>
                  <a:cubicBezTo>
                    <a:pt x="23" y="73"/>
                    <a:pt x="12" y="51"/>
                    <a:pt x="0" y="29"/>
                  </a:cubicBezTo>
                  <a:cubicBezTo>
                    <a:pt x="61" y="20"/>
                    <a:pt x="120" y="10"/>
                    <a:pt x="181" y="1"/>
                  </a:cubicBezTo>
                  <a:cubicBezTo>
                    <a:pt x="187" y="15"/>
                    <a:pt x="194" y="30"/>
                    <a:pt x="202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17"/>
            <p:cNvSpPr/>
            <p:nvPr/>
          </p:nvSpPr>
          <p:spPr>
            <a:xfrm>
              <a:off x="5809550" y="4592025"/>
              <a:ext cx="5175" cy="3325"/>
            </a:xfrm>
            <a:custGeom>
              <a:avLst/>
              <a:gdLst/>
              <a:ahLst/>
              <a:cxnLst/>
              <a:rect l="l" t="t" r="r" b="b"/>
              <a:pathLst>
                <a:path w="207" h="133" extrusionOk="0">
                  <a:moveTo>
                    <a:pt x="207" y="66"/>
                  </a:moveTo>
                  <a:cubicBezTo>
                    <a:pt x="148" y="95"/>
                    <a:pt x="111" y="114"/>
                    <a:pt x="74" y="133"/>
                  </a:cubicBezTo>
                  <a:cubicBezTo>
                    <a:pt x="49" y="106"/>
                    <a:pt x="14" y="80"/>
                    <a:pt x="5" y="51"/>
                  </a:cubicBezTo>
                  <a:cubicBezTo>
                    <a:pt x="1" y="37"/>
                    <a:pt x="58" y="1"/>
                    <a:pt x="73" y="3"/>
                  </a:cubicBezTo>
                  <a:cubicBezTo>
                    <a:pt x="115" y="13"/>
                    <a:pt x="150" y="37"/>
                    <a:pt x="20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17"/>
            <p:cNvSpPr/>
            <p:nvPr/>
          </p:nvSpPr>
          <p:spPr>
            <a:xfrm>
              <a:off x="5859800" y="4590425"/>
              <a:ext cx="7325" cy="3375"/>
            </a:xfrm>
            <a:custGeom>
              <a:avLst/>
              <a:gdLst/>
              <a:ahLst/>
              <a:cxnLst/>
              <a:rect l="l" t="t" r="r" b="b"/>
              <a:pathLst>
                <a:path w="293" h="135" extrusionOk="0">
                  <a:moveTo>
                    <a:pt x="293" y="51"/>
                  </a:moveTo>
                  <a:cubicBezTo>
                    <a:pt x="157" y="103"/>
                    <a:pt x="112" y="135"/>
                    <a:pt x="80" y="129"/>
                  </a:cubicBezTo>
                  <a:cubicBezTo>
                    <a:pt x="46" y="122"/>
                    <a:pt x="1" y="81"/>
                    <a:pt x="4" y="58"/>
                  </a:cubicBezTo>
                  <a:cubicBezTo>
                    <a:pt x="7" y="36"/>
                    <a:pt x="67" y="5"/>
                    <a:pt x="104" y="2"/>
                  </a:cubicBezTo>
                  <a:cubicBezTo>
                    <a:pt x="147" y="0"/>
                    <a:pt x="194" y="24"/>
                    <a:pt x="293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17"/>
            <p:cNvSpPr/>
            <p:nvPr/>
          </p:nvSpPr>
          <p:spPr>
            <a:xfrm>
              <a:off x="5803125" y="4586875"/>
              <a:ext cx="3425" cy="3400"/>
            </a:xfrm>
            <a:custGeom>
              <a:avLst/>
              <a:gdLst/>
              <a:ahLst/>
              <a:cxnLst/>
              <a:rect l="l" t="t" r="r" b="b"/>
              <a:pathLst>
                <a:path w="137" h="136" extrusionOk="0">
                  <a:moveTo>
                    <a:pt x="33" y="136"/>
                  </a:moveTo>
                  <a:cubicBezTo>
                    <a:pt x="20" y="92"/>
                    <a:pt x="1" y="61"/>
                    <a:pt x="7" y="34"/>
                  </a:cubicBezTo>
                  <a:cubicBezTo>
                    <a:pt x="10" y="19"/>
                    <a:pt x="60" y="11"/>
                    <a:pt x="89" y="1"/>
                  </a:cubicBezTo>
                  <a:cubicBezTo>
                    <a:pt x="107" y="27"/>
                    <a:pt x="135" y="54"/>
                    <a:pt x="136" y="82"/>
                  </a:cubicBezTo>
                  <a:cubicBezTo>
                    <a:pt x="137" y="95"/>
                    <a:pt x="86" y="109"/>
                    <a:pt x="33" y="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17"/>
            <p:cNvSpPr/>
            <p:nvPr/>
          </p:nvSpPr>
          <p:spPr>
            <a:xfrm>
              <a:off x="5851375" y="4743275"/>
              <a:ext cx="5100" cy="2850"/>
            </a:xfrm>
            <a:custGeom>
              <a:avLst/>
              <a:gdLst/>
              <a:ahLst/>
              <a:cxnLst/>
              <a:rect l="l" t="t" r="r" b="b"/>
              <a:pathLst>
                <a:path w="204" h="114" extrusionOk="0">
                  <a:moveTo>
                    <a:pt x="0" y="46"/>
                  </a:moveTo>
                  <a:cubicBezTo>
                    <a:pt x="56" y="27"/>
                    <a:pt x="99" y="1"/>
                    <a:pt x="137" y="4"/>
                  </a:cubicBezTo>
                  <a:cubicBezTo>
                    <a:pt x="164" y="6"/>
                    <a:pt x="182" y="51"/>
                    <a:pt x="203" y="76"/>
                  </a:cubicBezTo>
                  <a:cubicBezTo>
                    <a:pt x="161" y="90"/>
                    <a:pt x="119" y="109"/>
                    <a:pt x="75" y="112"/>
                  </a:cubicBezTo>
                  <a:cubicBezTo>
                    <a:pt x="58" y="113"/>
                    <a:pt x="34" y="77"/>
                    <a:pt x="0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17"/>
            <p:cNvSpPr/>
            <p:nvPr/>
          </p:nvSpPr>
          <p:spPr>
            <a:xfrm>
              <a:off x="5816525" y="4585675"/>
              <a:ext cx="5100" cy="3150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89"/>
                  </a:moveTo>
                  <a:cubicBezTo>
                    <a:pt x="134" y="106"/>
                    <a:pt x="94" y="125"/>
                    <a:pt x="57" y="122"/>
                  </a:cubicBezTo>
                  <a:cubicBezTo>
                    <a:pt x="37" y="120"/>
                    <a:pt x="1" y="79"/>
                    <a:pt x="8" y="65"/>
                  </a:cubicBezTo>
                  <a:cubicBezTo>
                    <a:pt x="22" y="39"/>
                    <a:pt x="64" y="21"/>
                    <a:pt x="95" y="0"/>
                  </a:cubicBezTo>
                  <a:cubicBezTo>
                    <a:pt x="123" y="23"/>
                    <a:pt x="150" y="46"/>
                    <a:pt x="204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17"/>
            <p:cNvSpPr/>
            <p:nvPr/>
          </p:nvSpPr>
          <p:spPr>
            <a:xfrm>
              <a:off x="5827375" y="4584100"/>
              <a:ext cx="4125" cy="4100"/>
            </a:xfrm>
            <a:custGeom>
              <a:avLst/>
              <a:gdLst/>
              <a:ahLst/>
              <a:cxnLst/>
              <a:rect l="l" t="t" r="r" b="b"/>
              <a:pathLst>
                <a:path w="165" h="164" extrusionOk="0">
                  <a:moveTo>
                    <a:pt x="115" y="164"/>
                  </a:moveTo>
                  <a:cubicBezTo>
                    <a:pt x="54" y="117"/>
                    <a:pt x="1" y="94"/>
                    <a:pt x="1" y="72"/>
                  </a:cubicBezTo>
                  <a:cubicBezTo>
                    <a:pt x="1" y="48"/>
                    <a:pt x="53" y="25"/>
                    <a:pt x="82" y="1"/>
                  </a:cubicBezTo>
                  <a:cubicBezTo>
                    <a:pt x="109" y="18"/>
                    <a:pt x="153" y="33"/>
                    <a:pt x="158" y="52"/>
                  </a:cubicBezTo>
                  <a:cubicBezTo>
                    <a:pt x="164" y="77"/>
                    <a:pt x="139" y="107"/>
                    <a:pt x="115" y="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17"/>
            <p:cNvSpPr/>
            <p:nvPr/>
          </p:nvSpPr>
          <p:spPr>
            <a:xfrm>
              <a:off x="5844025" y="4830175"/>
              <a:ext cx="4900" cy="3100"/>
            </a:xfrm>
            <a:custGeom>
              <a:avLst/>
              <a:gdLst/>
              <a:ahLst/>
              <a:cxnLst/>
              <a:rect l="l" t="t" r="r" b="b"/>
              <a:pathLst>
                <a:path w="196" h="124" extrusionOk="0">
                  <a:moveTo>
                    <a:pt x="196" y="66"/>
                  </a:moveTo>
                  <a:cubicBezTo>
                    <a:pt x="135" y="94"/>
                    <a:pt x="104" y="117"/>
                    <a:pt x="68" y="122"/>
                  </a:cubicBezTo>
                  <a:cubicBezTo>
                    <a:pt x="49" y="124"/>
                    <a:pt x="0" y="90"/>
                    <a:pt x="3" y="77"/>
                  </a:cubicBezTo>
                  <a:cubicBezTo>
                    <a:pt x="11" y="50"/>
                    <a:pt x="43" y="26"/>
                    <a:pt x="64" y="1"/>
                  </a:cubicBezTo>
                  <a:cubicBezTo>
                    <a:pt x="99" y="18"/>
                    <a:pt x="133" y="35"/>
                    <a:pt x="196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17"/>
            <p:cNvSpPr/>
            <p:nvPr/>
          </p:nvSpPr>
          <p:spPr>
            <a:xfrm>
              <a:off x="5841800" y="4327650"/>
              <a:ext cx="4650" cy="2900"/>
            </a:xfrm>
            <a:custGeom>
              <a:avLst/>
              <a:gdLst/>
              <a:ahLst/>
              <a:cxnLst/>
              <a:rect l="l" t="t" r="r" b="b"/>
              <a:pathLst>
                <a:path w="186" h="116" extrusionOk="0">
                  <a:moveTo>
                    <a:pt x="186" y="66"/>
                  </a:moveTo>
                  <a:cubicBezTo>
                    <a:pt x="136" y="86"/>
                    <a:pt x="100" y="107"/>
                    <a:pt x="60" y="114"/>
                  </a:cubicBezTo>
                  <a:cubicBezTo>
                    <a:pt x="48" y="115"/>
                    <a:pt x="0" y="70"/>
                    <a:pt x="8" y="60"/>
                  </a:cubicBezTo>
                  <a:cubicBezTo>
                    <a:pt x="26" y="35"/>
                    <a:pt x="65" y="15"/>
                    <a:pt x="101" y="3"/>
                  </a:cubicBezTo>
                  <a:cubicBezTo>
                    <a:pt x="111" y="0"/>
                    <a:pt x="146" y="36"/>
                    <a:pt x="186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17"/>
            <p:cNvSpPr/>
            <p:nvPr/>
          </p:nvSpPr>
          <p:spPr>
            <a:xfrm>
              <a:off x="5828350" y="4327475"/>
              <a:ext cx="4675" cy="3100"/>
            </a:xfrm>
            <a:custGeom>
              <a:avLst/>
              <a:gdLst/>
              <a:ahLst/>
              <a:cxnLst/>
              <a:rect l="l" t="t" r="r" b="b"/>
              <a:pathLst>
                <a:path w="187" h="124" extrusionOk="0">
                  <a:moveTo>
                    <a:pt x="187" y="57"/>
                  </a:moveTo>
                  <a:cubicBezTo>
                    <a:pt x="139" y="85"/>
                    <a:pt x="108" y="108"/>
                    <a:pt x="69" y="121"/>
                  </a:cubicBezTo>
                  <a:cubicBezTo>
                    <a:pt x="59" y="123"/>
                    <a:pt x="0" y="83"/>
                    <a:pt x="5" y="73"/>
                  </a:cubicBezTo>
                  <a:cubicBezTo>
                    <a:pt x="19" y="46"/>
                    <a:pt x="53" y="22"/>
                    <a:pt x="87" y="3"/>
                  </a:cubicBezTo>
                  <a:cubicBezTo>
                    <a:pt x="93" y="0"/>
                    <a:pt x="138" y="31"/>
                    <a:pt x="187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17"/>
            <p:cNvSpPr/>
            <p:nvPr/>
          </p:nvSpPr>
          <p:spPr>
            <a:xfrm>
              <a:off x="5809575" y="4580425"/>
              <a:ext cx="4225" cy="3200"/>
            </a:xfrm>
            <a:custGeom>
              <a:avLst/>
              <a:gdLst/>
              <a:ahLst/>
              <a:cxnLst/>
              <a:rect l="l" t="t" r="r" b="b"/>
              <a:pathLst>
                <a:path w="169" h="128" extrusionOk="0">
                  <a:moveTo>
                    <a:pt x="91" y="0"/>
                  </a:moveTo>
                  <a:cubicBezTo>
                    <a:pt x="127" y="34"/>
                    <a:pt x="168" y="62"/>
                    <a:pt x="161" y="69"/>
                  </a:cubicBezTo>
                  <a:cubicBezTo>
                    <a:pt x="141" y="93"/>
                    <a:pt x="104" y="113"/>
                    <a:pt x="67" y="124"/>
                  </a:cubicBezTo>
                  <a:cubicBezTo>
                    <a:pt x="57" y="127"/>
                    <a:pt x="1" y="89"/>
                    <a:pt x="6" y="80"/>
                  </a:cubicBezTo>
                  <a:cubicBezTo>
                    <a:pt x="19" y="53"/>
                    <a:pt x="54" y="33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17"/>
            <p:cNvSpPr/>
            <p:nvPr/>
          </p:nvSpPr>
          <p:spPr>
            <a:xfrm>
              <a:off x="5836725" y="4579825"/>
              <a:ext cx="4475" cy="3375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92" y="1"/>
                  </a:moveTo>
                  <a:cubicBezTo>
                    <a:pt x="130" y="34"/>
                    <a:pt x="179" y="65"/>
                    <a:pt x="173" y="71"/>
                  </a:cubicBezTo>
                  <a:cubicBezTo>
                    <a:pt x="147" y="96"/>
                    <a:pt x="110" y="118"/>
                    <a:pt x="70" y="131"/>
                  </a:cubicBezTo>
                  <a:cubicBezTo>
                    <a:pt x="61" y="134"/>
                    <a:pt x="1" y="94"/>
                    <a:pt x="6" y="83"/>
                  </a:cubicBezTo>
                  <a:cubicBezTo>
                    <a:pt x="19" y="56"/>
                    <a:pt x="56" y="33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17"/>
            <p:cNvSpPr/>
            <p:nvPr/>
          </p:nvSpPr>
          <p:spPr>
            <a:xfrm>
              <a:off x="5873300" y="4257800"/>
              <a:ext cx="5075" cy="2375"/>
            </a:xfrm>
            <a:custGeom>
              <a:avLst/>
              <a:gdLst/>
              <a:ahLst/>
              <a:cxnLst/>
              <a:rect l="l" t="t" r="r" b="b"/>
              <a:pathLst>
                <a:path w="203" h="95" extrusionOk="0">
                  <a:moveTo>
                    <a:pt x="0" y="71"/>
                  </a:moveTo>
                  <a:cubicBezTo>
                    <a:pt x="40" y="35"/>
                    <a:pt x="60" y="1"/>
                    <a:pt x="81" y="1"/>
                  </a:cubicBezTo>
                  <a:cubicBezTo>
                    <a:pt x="121" y="1"/>
                    <a:pt x="162" y="20"/>
                    <a:pt x="203" y="31"/>
                  </a:cubicBezTo>
                  <a:cubicBezTo>
                    <a:pt x="186" y="52"/>
                    <a:pt x="173" y="87"/>
                    <a:pt x="152" y="90"/>
                  </a:cubicBezTo>
                  <a:cubicBezTo>
                    <a:pt x="112" y="94"/>
                    <a:pt x="67" y="80"/>
                    <a:pt x="0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17"/>
            <p:cNvSpPr/>
            <p:nvPr/>
          </p:nvSpPr>
          <p:spPr>
            <a:xfrm>
              <a:off x="5876225" y="4868200"/>
              <a:ext cx="5600" cy="2700"/>
            </a:xfrm>
            <a:custGeom>
              <a:avLst/>
              <a:gdLst/>
              <a:ahLst/>
              <a:cxnLst/>
              <a:rect l="l" t="t" r="r" b="b"/>
              <a:pathLst>
                <a:path w="224" h="108" extrusionOk="0">
                  <a:moveTo>
                    <a:pt x="224" y="44"/>
                  </a:moveTo>
                  <a:cubicBezTo>
                    <a:pt x="179" y="77"/>
                    <a:pt x="156" y="108"/>
                    <a:pt x="135" y="107"/>
                  </a:cubicBezTo>
                  <a:cubicBezTo>
                    <a:pt x="89" y="105"/>
                    <a:pt x="46" y="87"/>
                    <a:pt x="1" y="75"/>
                  </a:cubicBezTo>
                  <a:cubicBezTo>
                    <a:pt x="26" y="52"/>
                    <a:pt x="46" y="14"/>
                    <a:pt x="78" y="7"/>
                  </a:cubicBezTo>
                  <a:cubicBezTo>
                    <a:pt x="112" y="1"/>
                    <a:pt x="158" y="26"/>
                    <a:pt x="224" y="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17"/>
            <p:cNvSpPr/>
            <p:nvPr/>
          </p:nvSpPr>
          <p:spPr>
            <a:xfrm>
              <a:off x="5879575" y="4243100"/>
              <a:ext cx="4950" cy="2325"/>
            </a:xfrm>
            <a:custGeom>
              <a:avLst/>
              <a:gdLst/>
              <a:ahLst/>
              <a:cxnLst/>
              <a:rect l="l" t="t" r="r" b="b"/>
              <a:pathLst>
                <a:path w="198" h="93" extrusionOk="0">
                  <a:moveTo>
                    <a:pt x="197" y="70"/>
                  </a:moveTo>
                  <a:cubicBezTo>
                    <a:pt x="133" y="78"/>
                    <a:pt x="90" y="92"/>
                    <a:pt x="52" y="88"/>
                  </a:cubicBezTo>
                  <a:cubicBezTo>
                    <a:pt x="30" y="85"/>
                    <a:pt x="17" y="51"/>
                    <a:pt x="1" y="31"/>
                  </a:cubicBezTo>
                  <a:cubicBezTo>
                    <a:pt x="41" y="20"/>
                    <a:pt x="80" y="2"/>
                    <a:pt x="120" y="1"/>
                  </a:cubicBezTo>
                  <a:cubicBezTo>
                    <a:pt x="139" y="1"/>
                    <a:pt x="160" y="34"/>
                    <a:pt x="197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17"/>
            <p:cNvSpPr/>
            <p:nvPr/>
          </p:nvSpPr>
          <p:spPr>
            <a:xfrm>
              <a:off x="5849950" y="4243050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34" y="1"/>
                  </a:moveTo>
                  <a:cubicBezTo>
                    <a:pt x="85" y="26"/>
                    <a:pt x="134" y="40"/>
                    <a:pt x="133" y="52"/>
                  </a:cubicBezTo>
                  <a:cubicBezTo>
                    <a:pt x="132" y="79"/>
                    <a:pt x="104" y="106"/>
                    <a:pt x="88" y="133"/>
                  </a:cubicBezTo>
                  <a:cubicBezTo>
                    <a:pt x="60" y="122"/>
                    <a:pt x="10" y="113"/>
                    <a:pt x="7" y="99"/>
                  </a:cubicBezTo>
                  <a:cubicBezTo>
                    <a:pt x="0" y="74"/>
                    <a:pt x="20" y="43"/>
                    <a:pt x="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17"/>
            <p:cNvSpPr/>
            <p:nvPr/>
          </p:nvSpPr>
          <p:spPr>
            <a:xfrm>
              <a:off x="5839650" y="4786125"/>
              <a:ext cx="4825" cy="2900"/>
            </a:xfrm>
            <a:custGeom>
              <a:avLst/>
              <a:gdLst/>
              <a:ahLst/>
              <a:cxnLst/>
              <a:rect l="l" t="t" r="r" b="b"/>
              <a:pathLst>
                <a:path w="193" h="116" extrusionOk="0">
                  <a:moveTo>
                    <a:pt x="192" y="60"/>
                  </a:moveTo>
                  <a:cubicBezTo>
                    <a:pt x="142" y="84"/>
                    <a:pt x="107" y="107"/>
                    <a:pt x="67" y="114"/>
                  </a:cubicBezTo>
                  <a:cubicBezTo>
                    <a:pt x="53" y="116"/>
                    <a:pt x="0" y="72"/>
                    <a:pt x="7" y="65"/>
                  </a:cubicBezTo>
                  <a:cubicBezTo>
                    <a:pt x="26" y="40"/>
                    <a:pt x="60" y="17"/>
                    <a:pt x="97" y="5"/>
                  </a:cubicBezTo>
                  <a:cubicBezTo>
                    <a:pt x="109" y="1"/>
                    <a:pt x="146" y="33"/>
                    <a:pt x="192" y="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17"/>
            <p:cNvSpPr/>
            <p:nvPr/>
          </p:nvSpPr>
          <p:spPr>
            <a:xfrm>
              <a:off x="5879075" y="4325575"/>
              <a:ext cx="6100" cy="2975"/>
            </a:xfrm>
            <a:custGeom>
              <a:avLst/>
              <a:gdLst/>
              <a:ahLst/>
              <a:cxnLst/>
              <a:rect l="l" t="t" r="r" b="b"/>
              <a:pathLst>
                <a:path w="244" h="119" extrusionOk="0">
                  <a:moveTo>
                    <a:pt x="244" y="52"/>
                  </a:moveTo>
                  <a:cubicBezTo>
                    <a:pt x="165" y="86"/>
                    <a:pt x="130" y="111"/>
                    <a:pt x="91" y="116"/>
                  </a:cubicBezTo>
                  <a:cubicBezTo>
                    <a:pt x="64" y="118"/>
                    <a:pt x="30" y="93"/>
                    <a:pt x="0" y="79"/>
                  </a:cubicBezTo>
                  <a:cubicBezTo>
                    <a:pt x="25" y="55"/>
                    <a:pt x="43" y="15"/>
                    <a:pt x="76" y="8"/>
                  </a:cubicBezTo>
                  <a:cubicBezTo>
                    <a:pt x="107" y="1"/>
                    <a:pt x="154" y="26"/>
                    <a:pt x="244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17"/>
            <p:cNvSpPr/>
            <p:nvPr/>
          </p:nvSpPr>
          <p:spPr>
            <a:xfrm>
              <a:off x="5809075" y="4230075"/>
              <a:ext cx="4525" cy="3650"/>
            </a:xfrm>
            <a:custGeom>
              <a:avLst/>
              <a:gdLst/>
              <a:ahLst/>
              <a:cxnLst/>
              <a:rect l="l" t="t" r="r" b="b"/>
              <a:pathLst>
                <a:path w="181" h="146" extrusionOk="0">
                  <a:moveTo>
                    <a:pt x="56" y="1"/>
                  </a:moveTo>
                  <a:cubicBezTo>
                    <a:pt x="118" y="40"/>
                    <a:pt x="148" y="61"/>
                    <a:pt x="181" y="81"/>
                  </a:cubicBezTo>
                  <a:cubicBezTo>
                    <a:pt x="149" y="102"/>
                    <a:pt x="124" y="130"/>
                    <a:pt x="86" y="140"/>
                  </a:cubicBezTo>
                  <a:cubicBezTo>
                    <a:pt x="66" y="145"/>
                    <a:pt x="7" y="119"/>
                    <a:pt x="4" y="104"/>
                  </a:cubicBezTo>
                  <a:cubicBezTo>
                    <a:pt x="1" y="78"/>
                    <a:pt x="28" y="5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17"/>
            <p:cNvSpPr/>
            <p:nvPr/>
          </p:nvSpPr>
          <p:spPr>
            <a:xfrm>
              <a:off x="5875825" y="4225250"/>
              <a:ext cx="6350" cy="3025"/>
            </a:xfrm>
            <a:custGeom>
              <a:avLst/>
              <a:gdLst/>
              <a:ahLst/>
              <a:cxnLst/>
              <a:rect l="l" t="t" r="r" b="b"/>
              <a:pathLst>
                <a:path w="254" h="121" extrusionOk="0">
                  <a:moveTo>
                    <a:pt x="254" y="73"/>
                  </a:moveTo>
                  <a:cubicBezTo>
                    <a:pt x="160" y="95"/>
                    <a:pt x="112" y="120"/>
                    <a:pt x="83" y="112"/>
                  </a:cubicBezTo>
                  <a:cubicBezTo>
                    <a:pt x="47" y="101"/>
                    <a:pt x="27" y="64"/>
                    <a:pt x="1" y="39"/>
                  </a:cubicBezTo>
                  <a:cubicBezTo>
                    <a:pt x="33" y="25"/>
                    <a:pt x="69" y="1"/>
                    <a:pt x="97" y="4"/>
                  </a:cubicBezTo>
                  <a:cubicBezTo>
                    <a:pt x="137" y="8"/>
                    <a:pt x="172" y="35"/>
                    <a:pt x="254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17"/>
            <p:cNvSpPr/>
            <p:nvPr/>
          </p:nvSpPr>
          <p:spPr>
            <a:xfrm>
              <a:off x="5809650" y="4216300"/>
              <a:ext cx="5100" cy="2450"/>
            </a:xfrm>
            <a:custGeom>
              <a:avLst/>
              <a:gdLst/>
              <a:ahLst/>
              <a:cxnLst/>
              <a:rect l="l" t="t" r="r" b="b"/>
              <a:pathLst>
                <a:path w="204" h="98" extrusionOk="0">
                  <a:moveTo>
                    <a:pt x="204" y="33"/>
                  </a:moveTo>
                  <a:cubicBezTo>
                    <a:pt x="158" y="66"/>
                    <a:pt x="133" y="97"/>
                    <a:pt x="115" y="94"/>
                  </a:cubicBezTo>
                  <a:cubicBezTo>
                    <a:pt x="75" y="89"/>
                    <a:pt x="38" y="69"/>
                    <a:pt x="1" y="55"/>
                  </a:cubicBezTo>
                  <a:cubicBezTo>
                    <a:pt x="20" y="36"/>
                    <a:pt x="37" y="2"/>
                    <a:pt x="56" y="1"/>
                  </a:cubicBezTo>
                  <a:cubicBezTo>
                    <a:pt x="96" y="1"/>
                    <a:pt x="137" y="18"/>
                    <a:pt x="204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17"/>
            <p:cNvSpPr/>
            <p:nvPr/>
          </p:nvSpPr>
          <p:spPr>
            <a:xfrm>
              <a:off x="5871725" y="4321875"/>
              <a:ext cx="4825" cy="2975"/>
            </a:xfrm>
            <a:custGeom>
              <a:avLst/>
              <a:gdLst/>
              <a:ahLst/>
              <a:cxnLst/>
              <a:rect l="l" t="t" r="r" b="b"/>
              <a:pathLst>
                <a:path w="193" h="119" extrusionOk="0">
                  <a:moveTo>
                    <a:pt x="193" y="65"/>
                  </a:moveTo>
                  <a:cubicBezTo>
                    <a:pt x="144" y="87"/>
                    <a:pt x="110" y="112"/>
                    <a:pt x="71" y="117"/>
                  </a:cubicBezTo>
                  <a:cubicBezTo>
                    <a:pt x="53" y="119"/>
                    <a:pt x="0" y="75"/>
                    <a:pt x="6" y="66"/>
                  </a:cubicBezTo>
                  <a:cubicBezTo>
                    <a:pt x="24" y="40"/>
                    <a:pt x="60" y="17"/>
                    <a:pt x="96" y="5"/>
                  </a:cubicBezTo>
                  <a:cubicBezTo>
                    <a:pt x="109" y="0"/>
                    <a:pt x="147" y="35"/>
                    <a:pt x="193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17"/>
            <p:cNvSpPr/>
            <p:nvPr/>
          </p:nvSpPr>
          <p:spPr>
            <a:xfrm>
              <a:off x="5827550" y="4440525"/>
              <a:ext cx="5725" cy="2500"/>
            </a:xfrm>
            <a:custGeom>
              <a:avLst/>
              <a:gdLst/>
              <a:ahLst/>
              <a:cxnLst/>
              <a:rect l="l" t="t" r="r" b="b"/>
              <a:pathLst>
                <a:path w="229" h="100" extrusionOk="0">
                  <a:moveTo>
                    <a:pt x="0" y="24"/>
                  </a:moveTo>
                  <a:cubicBezTo>
                    <a:pt x="38" y="17"/>
                    <a:pt x="79" y="1"/>
                    <a:pt x="112" y="7"/>
                  </a:cubicBezTo>
                  <a:cubicBezTo>
                    <a:pt x="152" y="14"/>
                    <a:pt x="189" y="37"/>
                    <a:pt x="223" y="57"/>
                  </a:cubicBezTo>
                  <a:cubicBezTo>
                    <a:pt x="228" y="61"/>
                    <a:pt x="206" y="98"/>
                    <a:pt x="196" y="98"/>
                  </a:cubicBezTo>
                  <a:cubicBezTo>
                    <a:pt x="151" y="99"/>
                    <a:pt x="101" y="98"/>
                    <a:pt x="65" y="84"/>
                  </a:cubicBezTo>
                  <a:cubicBezTo>
                    <a:pt x="37" y="73"/>
                    <a:pt x="29" y="41"/>
                    <a:pt x="11" y="18"/>
                  </a:cubicBezTo>
                  <a:cubicBezTo>
                    <a:pt x="10" y="18"/>
                    <a:pt x="0" y="24"/>
                    <a:pt x="0" y="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17"/>
            <p:cNvSpPr/>
            <p:nvPr/>
          </p:nvSpPr>
          <p:spPr>
            <a:xfrm>
              <a:off x="5882175" y="4320525"/>
              <a:ext cx="5375" cy="3300"/>
            </a:xfrm>
            <a:custGeom>
              <a:avLst/>
              <a:gdLst/>
              <a:ahLst/>
              <a:cxnLst/>
              <a:rect l="l" t="t" r="r" b="b"/>
              <a:pathLst>
                <a:path w="215" h="132" extrusionOk="0">
                  <a:moveTo>
                    <a:pt x="214" y="66"/>
                  </a:moveTo>
                  <a:cubicBezTo>
                    <a:pt x="149" y="97"/>
                    <a:pt x="112" y="115"/>
                    <a:pt x="75" y="132"/>
                  </a:cubicBezTo>
                  <a:cubicBezTo>
                    <a:pt x="50" y="105"/>
                    <a:pt x="14" y="81"/>
                    <a:pt x="6" y="52"/>
                  </a:cubicBezTo>
                  <a:cubicBezTo>
                    <a:pt x="1" y="38"/>
                    <a:pt x="56" y="1"/>
                    <a:pt x="74" y="3"/>
                  </a:cubicBezTo>
                  <a:cubicBezTo>
                    <a:pt x="114" y="10"/>
                    <a:pt x="149" y="36"/>
                    <a:pt x="214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17"/>
            <p:cNvSpPr/>
            <p:nvPr/>
          </p:nvSpPr>
          <p:spPr>
            <a:xfrm>
              <a:off x="5843400" y="4320525"/>
              <a:ext cx="5500" cy="3125"/>
            </a:xfrm>
            <a:custGeom>
              <a:avLst/>
              <a:gdLst/>
              <a:ahLst/>
              <a:cxnLst/>
              <a:rect l="l" t="t" r="r" b="b"/>
              <a:pathLst>
                <a:path w="220" h="125" extrusionOk="0">
                  <a:moveTo>
                    <a:pt x="220" y="54"/>
                  </a:moveTo>
                  <a:cubicBezTo>
                    <a:pt x="152" y="88"/>
                    <a:pt x="120" y="114"/>
                    <a:pt x="81" y="121"/>
                  </a:cubicBezTo>
                  <a:cubicBezTo>
                    <a:pt x="59" y="124"/>
                    <a:pt x="1" y="92"/>
                    <a:pt x="3" y="80"/>
                  </a:cubicBezTo>
                  <a:cubicBezTo>
                    <a:pt x="10" y="54"/>
                    <a:pt x="36" y="13"/>
                    <a:pt x="67" y="7"/>
                  </a:cubicBezTo>
                  <a:cubicBezTo>
                    <a:pt x="98" y="1"/>
                    <a:pt x="143" y="29"/>
                    <a:pt x="220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17"/>
            <p:cNvSpPr/>
            <p:nvPr/>
          </p:nvSpPr>
          <p:spPr>
            <a:xfrm>
              <a:off x="5831575" y="4321275"/>
              <a:ext cx="5450" cy="3050"/>
            </a:xfrm>
            <a:custGeom>
              <a:avLst/>
              <a:gdLst/>
              <a:ahLst/>
              <a:cxnLst/>
              <a:rect l="l" t="t" r="r" b="b"/>
              <a:pathLst>
                <a:path w="218" h="122" extrusionOk="0">
                  <a:moveTo>
                    <a:pt x="217" y="66"/>
                  </a:moveTo>
                  <a:cubicBezTo>
                    <a:pt x="148" y="94"/>
                    <a:pt x="113" y="118"/>
                    <a:pt x="76" y="120"/>
                  </a:cubicBezTo>
                  <a:cubicBezTo>
                    <a:pt x="53" y="122"/>
                    <a:pt x="1" y="87"/>
                    <a:pt x="5" y="75"/>
                  </a:cubicBezTo>
                  <a:cubicBezTo>
                    <a:pt x="14" y="48"/>
                    <a:pt x="45" y="7"/>
                    <a:pt x="76" y="5"/>
                  </a:cubicBezTo>
                  <a:cubicBezTo>
                    <a:pt x="107" y="1"/>
                    <a:pt x="147" y="34"/>
                    <a:pt x="21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17"/>
            <p:cNvSpPr/>
            <p:nvPr/>
          </p:nvSpPr>
          <p:spPr>
            <a:xfrm>
              <a:off x="5839125" y="4206750"/>
              <a:ext cx="4150" cy="3150"/>
            </a:xfrm>
            <a:custGeom>
              <a:avLst/>
              <a:gdLst/>
              <a:ahLst/>
              <a:cxnLst/>
              <a:rect l="l" t="t" r="r" b="b"/>
              <a:pathLst>
                <a:path w="166" h="126" extrusionOk="0">
                  <a:moveTo>
                    <a:pt x="56" y="125"/>
                  </a:moveTo>
                  <a:cubicBezTo>
                    <a:pt x="34" y="92"/>
                    <a:pt x="6" y="66"/>
                    <a:pt x="1" y="39"/>
                  </a:cubicBezTo>
                  <a:cubicBezTo>
                    <a:pt x="0" y="29"/>
                    <a:pt x="72" y="1"/>
                    <a:pt x="85" y="6"/>
                  </a:cubicBezTo>
                  <a:cubicBezTo>
                    <a:pt x="119" y="23"/>
                    <a:pt x="139" y="54"/>
                    <a:pt x="166" y="78"/>
                  </a:cubicBezTo>
                  <a:cubicBezTo>
                    <a:pt x="137" y="91"/>
                    <a:pt x="107" y="104"/>
                    <a:pt x="56" y="1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17"/>
            <p:cNvSpPr/>
            <p:nvPr/>
          </p:nvSpPr>
          <p:spPr>
            <a:xfrm>
              <a:off x="5808825" y="4196150"/>
              <a:ext cx="4100" cy="4325"/>
            </a:xfrm>
            <a:custGeom>
              <a:avLst/>
              <a:gdLst/>
              <a:ahLst/>
              <a:cxnLst/>
              <a:rect l="l" t="t" r="r" b="b"/>
              <a:pathLst>
                <a:path w="164" h="173" extrusionOk="0">
                  <a:moveTo>
                    <a:pt x="95" y="172"/>
                  </a:moveTo>
                  <a:cubicBezTo>
                    <a:pt x="44" y="115"/>
                    <a:pt x="10" y="91"/>
                    <a:pt x="4" y="65"/>
                  </a:cubicBezTo>
                  <a:cubicBezTo>
                    <a:pt x="1" y="45"/>
                    <a:pt x="35" y="22"/>
                    <a:pt x="53" y="0"/>
                  </a:cubicBezTo>
                  <a:cubicBezTo>
                    <a:pt x="87" y="17"/>
                    <a:pt x="144" y="30"/>
                    <a:pt x="154" y="51"/>
                  </a:cubicBezTo>
                  <a:cubicBezTo>
                    <a:pt x="163" y="75"/>
                    <a:pt x="129" y="107"/>
                    <a:pt x="95" y="1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17"/>
            <p:cNvSpPr/>
            <p:nvPr/>
          </p:nvSpPr>
          <p:spPr>
            <a:xfrm>
              <a:off x="5859600" y="4194525"/>
              <a:ext cx="3950" cy="4225"/>
            </a:xfrm>
            <a:custGeom>
              <a:avLst/>
              <a:gdLst/>
              <a:ahLst/>
              <a:cxnLst/>
              <a:rect l="l" t="t" r="r" b="b"/>
              <a:pathLst>
                <a:path w="158" h="169" extrusionOk="0">
                  <a:moveTo>
                    <a:pt x="105" y="33"/>
                  </a:moveTo>
                  <a:cubicBezTo>
                    <a:pt x="121" y="61"/>
                    <a:pt x="157" y="94"/>
                    <a:pt x="148" y="118"/>
                  </a:cubicBezTo>
                  <a:cubicBezTo>
                    <a:pt x="141" y="139"/>
                    <a:pt x="83" y="152"/>
                    <a:pt x="48" y="168"/>
                  </a:cubicBezTo>
                  <a:cubicBezTo>
                    <a:pt x="32" y="139"/>
                    <a:pt x="9" y="111"/>
                    <a:pt x="4" y="80"/>
                  </a:cubicBezTo>
                  <a:cubicBezTo>
                    <a:pt x="0" y="55"/>
                    <a:pt x="18" y="27"/>
                    <a:pt x="27" y="1"/>
                  </a:cubicBezTo>
                  <a:cubicBezTo>
                    <a:pt x="53" y="11"/>
                    <a:pt x="80" y="23"/>
                    <a:pt x="105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17"/>
            <p:cNvSpPr/>
            <p:nvPr/>
          </p:nvSpPr>
          <p:spPr>
            <a:xfrm>
              <a:off x="5809450" y="4191275"/>
              <a:ext cx="4375" cy="3925"/>
            </a:xfrm>
            <a:custGeom>
              <a:avLst/>
              <a:gdLst/>
              <a:ahLst/>
              <a:cxnLst/>
              <a:rect l="l" t="t" r="r" b="b"/>
              <a:pathLst>
                <a:path w="175" h="157" extrusionOk="0">
                  <a:moveTo>
                    <a:pt x="110" y="156"/>
                  </a:moveTo>
                  <a:cubicBezTo>
                    <a:pt x="58" y="112"/>
                    <a:pt x="18" y="90"/>
                    <a:pt x="8" y="64"/>
                  </a:cubicBezTo>
                  <a:cubicBezTo>
                    <a:pt x="0" y="48"/>
                    <a:pt x="35" y="22"/>
                    <a:pt x="50" y="1"/>
                  </a:cubicBezTo>
                  <a:cubicBezTo>
                    <a:pt x="90" y="16"/>
                    <a:pt x="150" y="23"/>
                    <a:pt x="163" y="45"/>
                  </a:cubicBezTo>
                  <a:cubicBezTo>
                    <a:pt x="175" y="67"/>
                    <a:pt x="139" y="101"/>
                    <a:pt x="110" y="1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17"/>
            <p:cNvSpPr/>
            <p:nvPr/>
          </p:nvSpPr>
          <p:spPr>
            <a:xfrm>
              <a:off x="5859800" y="4189525"/>
              <a:ext cx="5450" cy="3325"/>
            </a:xfrm>
            <a:custGeom>
              <a:avLst/>
              <a:gdLst/>
              <a:ahLst/>
              <a:cxnLst/>
              <a:rect l="l" t="t" r="r" b="b"/>
              <a:pathLst>
                <a:path w="218" h="133" extrusionOk="0">
                  <a:moveTo>
                    <a:pt x="217" y="67"/>
                  </a:moveTo>
                  <a:cubicBezTo>
                    <a:pt x="161" y="97"/>
                    <a:pt x="123" y="133"/>
                    <a:pt x="89" y="132"/>
                  </a:cubicBezTo>
                  <a:cubicBezTo>
                    <a:pt x="55" y="130"/>
                    <a:pt x="1" y="89"/>
                    <a:pt x="1" y="67"/>
                  </a:cubicBezTo>
                  <a:cubicBezTo>
                    <a:pt x="1" y="43"/>
                    <a:pt x="56" y="4"/>
                    <a:pt x="90" y="2"/>
                  </a:cubicBezTo>
                  <a:cubicBezTo>
                    <a:pt x="124" y="1"/>
                    <a:pt x="162" y="36"/>
                    <a:pt x="217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17"/>
            <p:cNvSpPr/>
            <p:nvPr/>
          </p:nvSpPr>
          <p:spPr>
            <a:xfrm>
              <a:off x="5850775" y="4170600"/>
              <a:ext cx="4550" cy="3550"/>
            </a:xfrm>
            <a:custGeom>
              <a:avLst/>
              <a:gdLst/>
              <a:ahLst/>
              <a:cxnLst/>
              <a:rect l="l" t="t" r="r" b="b"/>
              <a:pathLst>
                <a:path w="182" h="142" extrusionOk="0">
                  <a:moveTo>
                    <a:pt x="128" y="141"/>
                  </a:moveTo>
                  <a:cubicBezTo>
                    <a:pt x="66" y="103"/>
                    <a:pt x="33" y="84"/>
                    <a:pt x="0" y="65"/>
                  </a:cubicBezTo>
                  <a:cubicBezTo>
                    <a:pt x="32" y="44"/>
                    <a:pt x="59" y="15"/>
                    <a:pt x="96" y="6"/>
                  </a:cubicBezTo>
                  <a:cubicBezTo>
                    <a:pt x="117" y="0"/>
                    <a:pt x="178" y="27"/>
                    <a:pt x="179" y="40"/>
                  </a:cubicBezTo>
                  <a:cubicBezTo>
                    <a:pt x="182" y="66"/>
                    <a:pt x="155" y="93"/>
                    <a:pt x="128" y="1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17"/>
            <p:cNvSpPr/>
            <p:nvPr/>
          </p:nvSpPr>
          <p:spPr>
            <a:xfrm>
              <a:off x="5813075" y="4309650"/>
              <a:ext cx="6000" cy="2800"/>
            </a:xfrm>
            <a:custGeom>
              <a:avLst/>
              <a:gdLst/>
              <a:ahLst/>
              <a:cxnLst/>
              <a:rect l="l" t="t" r="r" b="b"/>
              <a:pathLst>
                <a:path w="240" h="112" extrusionOk="0">
                  <a:moveTo>
                    <a:pt x="240" y="47"/>
                  </a:moveTo>
                  <a:cubicBezTo>
                    <a:pt x="161" y="81"/>
                    <a:pt x="128" y="104"/>
                    <a:pt x="90" y="108"/>
                  </a:cubicBezTo>
                  <a:cubicBezTo>
                    <a:pt x="64" y="111"/>
                    <a:pt x="31" y="89"/>
                    <a:pt x="1" y="77"/>
                  </a:cubicBezTo>
                  <a:cubicBezTo>
                    <a:pt x="24" y="53"/>
                    <a:pt x="42" y="16"/>
                    <a:pt x="74" y="7"/>
                  </a:cubicBezTo>
                  <a:cubicBezTo>
                    <a:pt x="105" y="1"/>
                    <a:pt x="151" y="24"/>
                    <a:pt x="240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17"/>
            <p:cNvSpPr/>
            <p:nvPr/>
          </p:nvSpPr>
          <p:spPr>
            <a:xfrm>
              <a:off x="5838000" y="4561250"/>
              <a:ext cx="4100" cy="4300"/>
            </a:xfrm>
            <a:custGeom>
              <a:avLst/>
              <a:gdLst/>
              <a:ahLst/>
              <a:cxnLst/>
              <a:rect l="l" t="t" r="r" b="b"/>
              <a:pathLst>
                <a:path w="164" h="172" extrusionOk="0">
                  <a:moveTo>
                    <a:pt x="96" y="1"/>
                  </a:moveTo>
                  <a:cubicBezTo>
                    <a:pt x="131" y="66"/>
                    <a:pt x="164" y="98"/>
                    <a:pt x="152" y="119"/>
                  </a:cubicBezTo>
                  <a:cubicBezTo>
                    <a:pt x="140" y="142"/>
                    <a:pt x="87" y="155"/>
                    <a:pt x="52" y="172"/>
                  </a:cubicBezTo>
                  <a:cubicBezTo>
                    <a:pt x="34" y="150"/>
                    <a:pt x="0" y="126"/>
                    <a:pt x="4" y="107"/>
                  </a:cubicBezTo>
                  <a:cubicBezTo>
                    <a:pt x="9" y="81"/>
                    <a:pt x="44" y="57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17"/>
            <p:cNvSpPr/>
            <p:nvPr/>
          </p:nvSpPr>
          <p:spPr>
            <a:xfrm>
              <a:off x="5803900" y="4738800"/>
              <a:ext cx="5050" cy="2400"/>
            </a:xfrm>
            <a:custGeom>
              <a:avLst/>
              <a:gdLst/>
              <a:ahLst/>
              <a:cxnLst/>
              <a:rect l="l" t="t" r="r" b="b"/>
              <a:pathLst>
                <a:path w="202" h="96" extrusionOk="0">
                  <a:moveTo>
                    <a:pt x="201" y="67"/>
                  </a:moveTo>
                  <a:cubicBezTo>
                    <a:pt x="136" y="80"/>
                    <a:pt x="95" y="96"/>
                    <a:pt x="57" y="93"/>
                  </a:cubicBezTo>
                  <a:cubicBezTo>
                    <a:pt x="35" y="92"/>
                    <a:pt x="19" y="59"/>
                    <a:pt x="1" y="40"/>
                  </a:cubicBezTo>
                  <a:cubicBezTo>
                    <a:pt x="39" y="27"/>
                    <a:pt x="76" y="6"/>
                    <a:pt x="114" y="2"/>
                  </a:cubicBezTo>
                  <a:cubicBezTo>
                    <a:pt x="133" y="0"/>
                    <a:pt x="158" y="33"/>
                    <a:pt x="201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17"/>
            <p:cNvSpPr/>
            <p:nvPr/>
          </p:nvSpPr>
          <p:spPr>
            <a:xfrm>
              <a:off x="5864400" y="4736475"/>
              <a:ext cx="4750" cy="3625"/>
            </a:xfrm>
            <a:custGeom>
              <a:avLst/>
              <a:gdLst/>
              <a:ahLst/>
              <a:cxnLst/>
              <a:rect l="l" t="t" r="r" b="b"/>
              <a:pathLst>
                <a:path w="190" h="145" extrusionOk="0">
                  <a:moveTo>
                    <a:pt x="98" y="0"/>
                  </a:moveTo>
                  <a:cubicBezTo>
                    <a:pt x="142" y="46"/>
                    <a:pt x="176" y="70"/>
                    <a:pt x="185" y="97"/>
                  </a:cubicBezTo>
                  <a:cubicBezTo>
                    <a:pt x="189" y="108"/>
                    <a:pt x="137" y="144"/>
                    <a:pt x="119" y="141"/>
                  </a:cubicBezTo>
                  <a:cubicBezTo>
                    <a:pt x="77" y="135"/>
                    <a:pt x="40" y="112"/>
                    <a:pt x="1" y="96"/>
                  </a:cubicBezTo>
                  <a:cubicBezTo>
                    <a:pt x="26" y="71"/>
                    <a:pt x="51" y="46"/>
                    <a:pt x="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17"/>
            <p:cNvSpPr/>
            <p:nvPr/>
          </p:nvSpPr>
          <p:spPr>
            <a:xfrm>
              <a:off x="5859800" y="4394175"/>
              <a:ext cx="3675" cy="4250"/>
            </a:xfrm>
            <a:custGeom>
              <a:avLst/>
              <a:gdLst/>
              <a:ahLst/>
              <a:cxnLst/>
              <a:rect l="l" t="t" r="r" b="b"/>
              <a:pathLst>
                <a:path w="147" h="170" extrusionOk="0">
                  <a:moveTo>
                    <a:pt x="127" y="162"/>
                  </a:moveTo>
                  <a:cubicBezTo>
                    <a:pt x="95" y="149"/>
                    <a:pt x="50" y="141"/>
                    <a:pt x="33" y="121"/>
                  </a:cubicBezTo>
                  <a:cubicBezTo>
                    <a:pt x="10" y="95"/>
                    <a:pt x="1" y="59"/>
                    <a:pt x="2" y="28"/>
                  </a:cubicBezTo>
                  <a:cubicBezTo>
                    <a:pt x="2" y="18"/>
                    <a:pt x="86" y="0"/>
                    <a:pt x="90" y="5"/>
                  </a:cubicBezTo>
                  <a:cubicBezTo>
                    <a:pt x="115" y="30"/>
                    <a:pt x="136" y="62"/>
                    <a:pt x="141" y="92"/>
                  </a:cubicBezTo>
                  <a:cubicBezTo>
                    <a:pt x="146" y="117"/>
                    <a:pt x="127" y="143"/>
                    <a:pt x="118" y="169"/>
                  </a:cubicBezTo>
                  <a:cubicBezTo>
                    <a:pt x="118" y="169"/>
                    <a:pt x="127" y="162"/>
                    <a:pt x="127" y="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17"/>
            <p:cNvSpPr/>
            <p:nvPr/>
          </p:nvSpPr>
          <p:spPr>
            <a:xfrm>
              <a:off x="5816625" y="4183750"/>
              <a:ext cx="4075" cy="4200"/>
            </a:xfrm>
            <a:custGeom>
              <a:avLst/>
              <a:gdLst/>
              <a:ahLst/>
              <a:cxnLst/>
              <a:rect l="l" t="t" r="r" b="b"/>
              <a:pathLst>
                <a:path w="163" h="168" extrusionOk="0">
                  <a:moveTo>
                    <a:pt x="92" y="1"/>
                  </a:moveTo>
                  <a:cubicBezTo>
                    <a:pt x="127" y="63"/>
                    <a:pt x="162" y="94"/>
                    <a:pt x="153" y="117"/>
                  </a:cubicBezTo>
                  <a:cubicBezTo>
                    <a:pt x="144" y="139"/>
                    <a:pt x="88" y="151"/>
                    <a:pt x="54" y="167"/>
                  </a:cubicBezTo>
                  <a:cubicBezTo>
                    <a:pt x="36" y="146"/>
                    <a:pt x="0" y="125"/>
                    <a:pt x="4" y="106"/>
                  </a:cubicBezTo>
                  <a:cubicBezTo>
                    <a:pt x="9" y="79"/>
                    <a:pt x="43" y="56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17"/>
            <p:cNvSpPr/>
            <p:nvPr/>
          </p:nvSpPr>
          <p:spPr>
            <a:xfrm>
              <a:off x="5827425" y="4182550"/>
              <a:ext cx="4100" cy="3975"/>
            </a:xfrm>
            <a:custGeom>
              <a:avLst/>
              <a:gdLst/>
              <a:ahLst/>
              <a:cxnLst/>
              <a:rect l="l" t="t" r="r" b="b"/>
              <a:pathLst>
                <a:path w="164" h="159" extrusionOk="0">
                  <a:moveTo>
                    <a:pt x="64" y="1"/>
                  </a:moveTo>
                  <a:cubicBezTo>
                    <a:pt x="114" y="47"/>
                    <a:pt x="163" y="72"/>
                    <a:pt x="163" y="96"/>
                  </a:cubicBezTo>
                  <a:cubicBezTo>
                    <a:pt x="162" y="117"/>
                    <a:pt x="109" y="142"/>
                    <a:pt x="71" y="155"/>
                  </a:cubicBezTo>
                  <a:cubicBezTo>
                    <a:pt x="60" y="159"/>
                    <a:pt x="2" y="124"/>
                    <a:pt x="1" y="105"/>
                  </a:cubicBezTo>
                  <a:cubicBezTo>
                    <a:pt x="0" y="78"/>
                    <a:pt x="32" y="5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17"/>
            <p:cNvSpPr/>
            <p:nvPr/>
          </p:nvSpPr>
          <p:spPr>
            <a:xfrm>
              <a:off x="5809550" y="4179950"/>
              <a:ext cx="4550" cy="2650"/>
            </a:xfrm>
            <a:custGeom>
              <a:avLst/>
              <a:gdLst/>
              <a:ahLst/>
              <a:cxnLst/>
              <a:rect l="l" t="t" r="r" b="b"/>
              <a:pathLst>
                <a:path w="182" h="106" extrusionOk="0">
                  <a:moveTo>
                    <a:pt x="181" y="54"/>
                  </a:moveTo>
                  <a:cubicBezTo>
                    <a:pt x="154" y="74"/>
                    <a:pt x="129" y="106"/>
                    <a:pt x="111" y="105"/>
                  </a:cubicBezTo>
                  <a:cubicBezTo>
                    <a:pt x="73" y="101"/>
                    <a:pt x="38" y="80"/>
                    <a:pt x="1" y="67"/>
                  </a:cubicBezTo>
                  <a:cubicBezTo>
                    <a:pt x="31" y="45"/>
                    <a:pt x="58" y="19"/>
                    <a:pt x="93" y="5"/>
                  </a:cubicBezTo>
                  <a:cubicBezTo>
                    <a:pt x="105" y="1"/>
                    <a:pt x="144" y="32"/>
                    <a:pt x="181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17"/>
            <p:cNvSpPr/>
            <p:nvPr/>
          </p:nvSpPr>
          <p:spPr>
            <a:xfrm>
              <a:off x="5836750" y="4179375"/>
              <a:ext cx="5050" cy="2925"/>
            </a:xfrm>
            <a:custGeom>
              <a:avLst/>
              <a:gdLst/>
              <a:ahLst/>
              <a:cxnLst/>
              <a:rect l="l" t="t" r="r" b="b"/>
              <a:pathLst>
                <a:path w="202" h="117" extrusionOk="0">
                  <a:moveTo>
                    <a:pt x="201" y="62"/>
                  </a:moveTo>
                  <a:cubicBezTo>
                    <a:pt x="149" y="83"/>
                    <a:pt x="113" y="107"/>
                    <a:pt x="72" y="114"/>
                  </a:cubicBezTo>
                  <a:cubicBezTo>
                    <a:pt x="54" y="116"/>
                    <a:pt x="1" y="71"/>
                    <a:pt x="5" y="67"/>
                  </a:cubicBezTo>
                  <a:cubicBezTo>
                    <a:pt x="29" y="42"/>
                    <a:pt x="62" y="15"/>
                    <a:pt x="102" y="4"/>
                  </a:cubicBezTo>
                  <a:cubicBezTo>
                    <a:pt x="116" y="0"/>
                    <a:pt x="155" y="33"/>
                    <a:pt x="201" y="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17"/>
            <p:cNvSpPr/>
            <p:nvPr/>
          </p:nvSpPr>
          <p:spPr>
            <a:xfrm>
              <a:off x="5812950" y="4162775"/>
              <a:ext cx="5850" cy="2625"/>
            </a:xfrm>
            <a:custGeom>
              <a:avLst/>
              <a:gdLst/>
              <a:ahLst/>
              <a:cxnLst/>
              <a:rect l="l" t="t" r="r" b="b"/>
              <a:pathLst>
                <a:path w="234" h="105" extrusionOk="0">
                  <a:moveTo>
                    <a:pt x="234" y="65"/>
                  </a:moveTo>
                  <a:cubicBezTo>
                    <a:pt x="148" y="86"/>
                    <a:pt x="110" y="104"/>
                    <a:pt x="70" y="103"/>
                  </a:cubicBezTo>
                  <a:cubicBezTo>
                    <a:pt x="46" y="103"/>
                    <a:pt x="0" y="67"/>
                    <a:pt x="4" y="61"/>
                  </a:cubicBezTo>
                  <a:cubicBezTo>
                    <a:pt x="23" y="36"/>
                    <a:pt x="55" y="2"/>
                    <a:pt x="85" y="1"/>
                  </a:cubicBezTo>
                  <a:cubicBezTo>
                    <a:pt x="120" y="0"/>
                    <a:pt x="157" y="30"/>
                    <a:pt x="234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17"/>
            <p:cNvSpPr/>
            <p:nvPr/>
          </p:nvSpPr>
          <p:spPr>
            <a:xfrm>
              <a:off x="5838250" y="4297700"/>
              <a:ext cx="4550" cy="4075"/>
            </a:xfrm>
            <a:custGeom>
              <a:avLst/>
              <a:gdLst/>
              <a:ahLst/>
              <a:cxnLst/>
              <a:rect l="l" t="t" r="r" b="b"/>
              <a:pathLst>
                <a:path w="182" h="163" extrusionOk="0">
                  <a:moveTo>
                    <a:pt x="140" y="0"/>
                  </a:moveTo>
                  <a:cubicBezTo>
                    <a:pt x="154" y="34"/>
                    <a:pt x="181" y="69"/>
                    <a:pt x="173" y="100"/>
                  </a:cubicBezTo>
                  <a:cubicBezTo>
                    <a:pt x="168" y="123"/>
                    <a:pt x="121" y="149"/>
                    <a:pt x="85" y="158"/>
                  </a:cubicBezTo>
                  <a:cubicBezTo>
                    <a:pt x="65" y="163"/>
                    <a:pt x="5" y="137"/>
                    <a:pt x="4" y="123"/>
                  </a:cubicBezTo>
                  <a:cubicBezTo>
                    <a:pt x="0" y="97"/>
                    <a:pt x="28" y="69"/>
                    <a:pt x="42" y="43"/>
                  </a:cubicBezTo>
                  <a:cubicBezTo>
                    <a:pt x="75" y="29"/>
                    <a:pt x="108" y="15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17"/>
            <p:cNvSpPr/>
            <p:nvPr/>
          </p:nvSpPr>
          <p:spPr>
            <a:xfrm>
              <a:off x="5869275" y="4298025"/>
              <a:ext cx="5675" cy="2700"/>
            </a:xfrm>
            <a:custGeom>
              <a:avLst/>
              <a:gdLst/>
              <a:ahLst/>
              <a:cxnLst/>
              <a:rect l="l" t="t" r="r" b="b"/>
              <a:pathLst>
                <a:path w="227" h="108" extrusionOk="0">
                  <a:moveTo>
                    <a:pt x="227" y="66"/>
                  </a:moveTo>
                  <a:cubicBezTo>
                    <a:pt x="151" y="88"/>
                    <a:pt x="112" y="107"/>
                    <a:pt x="73" y="107"/>
                  </a:cubicBezTo>
                  <a:cubicBezTo>
                    <a:pt x="49" y="106"/>
                    <a:pt x="1" y="70"/>
                    <a:pt x="6" y="61"/>
                  </a:cubicBezTo>
                  <a:cubicBezTo>
                    <a:pt x="21" y="37"/>
                    <a:pt x="57" y="2"/>
                    <a:pt x="87" y="1"/>
                  </a:cubicBezTo>
                  <a:cubicBezTo>
                    <a:pt x="122" y="1"/>
                    <a:pt x="157" y="32"/>
                    <a:pt x="22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17"/>
            <p:cNvSpPr/>
            <p:nvPr/>
          </p:nvSpPr>
          <p:spPr>
            <a:xfrm>
              <a:off x="5855600" y="4735200"/>
              <a:ext cx="6275" cy="4025"/>
            </a:xfrm>
            <a:custGeom>
              <a:avLst/>
              <a:gdLst/>
              <a:ahLst/>
              <a:cxnLst/>
              <a:rect l="l" t="t" r="r" b="b"/>
              <a:pathLst>
                <a:path w="251" h="161" extrusionOk="0">
                  <a:moveTo>
                    <a:pt x="0" y="31"/>
                  </a:moveTo>
                  <a:cubicBezTo>
                    <a:pt x="96" y="27"/>
                    <a:pt x="205" y="0"/>
                    <a:pt x="251" y="111"/>
                  </a:cubicBezTo>
                  <a:cubicBezTo>
                    <a:pt x="111" y="149"/>
                    <a:pt x="10" y="160"/>
                    <a:pt x="9" y="24"/>
                  </a:cubicBezTo>
                  <a:cubicBezTo>
                    <a:pt x="9" y="24"/>
                    <a:pt x="0" y="31"/>
                    <a:pt x="0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17"/>
            <p:cNvSpPr/>
            <p:nvPr/>
          </p:nvSpPr>
          <p:spPr>
            <a:xfrm>
              <a:off x="5818850" y="4830100"/>
              <a:ext cx="4475" cy="3525"/>
            </a:xfrm>
            <a:custGeom>
              <a:avLst/>
              <a:gdLst/>
              <a:ahLst/>
              <a:cxnLst/>
              <a:rect l="l" t="t" r="r" b="b"/>
              <a:pathLst>
                <a:path w="179" h="141" extrusionOk="0">
                  <a:moveTo>
                    <a:pt x="54" y="1"/>
                  </a:moveTo>
                  <a:cubicBezTo>
                    <a:pt x="115" y="38"/>
                    <a:pt x="147" y="58"/>
                    <a:pt x="178" y="77"/>
                  </a:cubicBezTo>
                  <a:cubicBezTo>
                    <a:pt x="147" y="97"/>
                    <a:pt x="120" y="126"/>
                    <a:pt x="84" y="135"/>
                  </a:cubicBezTo>
                  <a:cubicBezTo>
                    <a:pt x="65" y="141"/>
                    <a:pt x="3" y="115"/>
                    <a:pt x="2" y="102"/>
                  </a:cubicBezTo>
                  <a:cubicBezTo>
                    <a:pt x="0" y="76"/>
                    <a:pt x="27" y="49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17"/>
            <p:cNvSpPr/>
            <p:nvPr/>
          </p:nvSpPr>
          <p:spPr>
            <a:xfrm>
              <a:off x="5838125" y="4161450"/>
              <a:ext cx="4400" cy="3275"/>
            </a:xfrm>
            <a:custGeom>
              <a:avLst/>
              <a:gdLst/>
              <a:ahLst/>
              <a:cxnLst/>
              <a:rect l="l" t="t" r="r" b="b"/>
              <a:pathLst>
                <a:path w="176" h="131" extrusionOk="0">
                  <a:moveTo>
                    <a:pt x="176" y="87"/>
                  </a:moveTo>
                  <a:cubicBezTo>
                    <a:pt x="126" y="106"/>
                    <a:pt x="77" y="131"/>
                    <a:pt x="71" y="126"/>
                  </a:cubicBezTo>
                  <a:cubicBezTo>
                    <a:pt x="40" y="105"/>
                    <a:pt x="1" y="75"/>
                    <a:pt x="5" y="52"/>
                  </a:cubicBezTo>
                  <a:cubicBezTo>
                    <a:pt x="8" y="33"/>
                    <a:pt x="69" y="18"/>
                    <a:pt x="104" y="0"/>
                  </a:cubicBezTo>
                  <a:cubicBezTo>
                    <a:pt x="126" y="27"/>
                    <a:pt x="147" y="53"/>
                    <a:pt x="176" y="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17"/>
            <p:cNvSpPr/>
            <p:nvPr/>
          </p:nvSpPr>
          <p:spPr>
            <a:xfrm>
              <a:off x="5807125" y="4158000"/>
              <a:ext cx="4100" cy="2750"/>
            </a:xfrm>
            <a:custGeom>
              <a:avLst/>
              <a:gdLst/>
              <a:ahLst/>
              <a:cxnLst/>
              <a:rect l="l" t="t" r="r" b="b"/>
              <a:pathLst>
                <a:path w="164" h="110" extrusionOk="0">
                  <a:moveTo>
                    <a:pt x="163" y="58"/>
                  </a:moveTo>
                  <a:cubicBezTo>
                    <a:pt x="129" y="78"/>
                    <a:pt x="103" y="93"/>
                    <a:pt x="76" y="109"/>
                  </a:cubicBezTo>
                  <a:cubicBezTo>
                    <a:pt x="51" y="86"/>
                    <a:pt x="25" y="63"/>
                    <a:pt x="0" y="39"/>
                  </a:cubicBezTo>
                  <a:cubicBezTo>
                    <a:pt x="29" y="26"/>
                    <a:pt x="60" y="0"/>
                    <a:pt x="85" y="3"/>
                  </a:cubicBezTo>
                  <a:cubicBezTo>
                    <a:pt x="111" y="6"/>
                    <a:pt x="133" y="35"/>
                    <a:pt x="163" y="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17"/>
            <p:cNvSpPr/>
            <p:nvPr/>
          </p:nvSpPr>
          <p:spPr>
            <a:xfrm>
              <a:off x="5826275" y="4296450"/>
              <a:ext cx="5050" cy="3175"/>
            </a:xfrm>
            <a:custGeom>
              <a:avLst/>
              <a:gdLst/>
              <a:ahLst/>
              <a:cxnLst/>
              <a:rect l="l" t="t" r="r" b="b"/>
              <a:pathLst>
                <a:path w="202" h="127" extrusionOk="0">
                  <a:moveTo>
                    <a:pt x="202" y="40"/>
                  </a:moveTo>
                  <a:cubicBezTo>
                    <a:pt x="149" y="82"/>
                    <a:pt x="120" y="104"/>
                    <a:pt x="93" y="127"/>
                  </a:cubicBezTo>
                  <a:cubicBezTo>
                    <a:pt x="63" y="105"/>
                    <a:pt x="21" y="86"/>
                    <a:pt x="8" y="61"/>
                  </a:cubicBezTo>
                  <a:cubicBezTo>
                    <a:pt x="0" y="45"/>
                    <a:pt x="38" y="1"/>
                    <a:pt x="56" y="1"/>
                  </a:cubicBezTo>
                  <a:cubicBezTo>
                    <a:pt x="95" y="0"/>
                    <a:pt x="133" y="20"/>
                    <a:pt x="202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17"/>
            <p:cNvSpPr/>
            <p:nvPr/>
          </p:nvSpPr>
          <p:spPr>
            <a:xfrm>
              <a:off x="5857425" y="4151375"/>
              <a:ext cx="4075" cy="4275"/>
            </a:xfrm>
            <a:custGeom>
              <a:avLst/>
              <a:gdLst/>
              <a:ahLst/>
              <a:cxnLst/>
              <a:rect l="l" t="t" r="r" b="b"/>
              <a:pathLst>
                <a:path w="163" h="171" extrusionOk="0">
                  <a:moveTo>
                    <a:pt x="66" y="171"/>
                  </a:moveTo>
                  <a:cubicBezTo>
                    <a:pt x="33" y="106"/>
                    <a:pt x="0" y="75"/>
                    <a:pt x="11" y="54"/>
                  </a:cubicBezTo>
                  <a:cubicBezTo>
                    <a:pt x="23" y="31"/>
                    <a:pt x="76" y="18"/>
                    <a:pt x="111" y="1"/>
                  </a:cubicBezTo>
                  <a:cubicBezTo>
                    <a:pt x="128" y="23"/>
                    <a:pt x="163" y="45"/>
                    <a:pt x="159" y="65"/>
                  </a:cubicBezTo>
                  <a:cubicBezTo>
                    <a:pt x="153" y="91"/>
                    <a:pt x="118" y="113"/>
                    <a:pt x="66" y="1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17"/>
            <p:cNvSpPr/>
            <p:nvPr/>
          </p:nvSpPr>
          <p:spPr>
            <a:xfrm>
              <a:off x="5863500" y="4145375"/>
              <a:ext cx="3600" cy="3675"/>
            </a:xfrm>
            <a:custGeom>
              <a:avLst/>
              <a:gdLst/>
              <a:ahLst/>
              <a:cxnLst/>
              <a:rect l="l" t="t" r="r" b="b"/>
              <a:pathLst>
                <a:path w="144" h="147" extrusionOk="0">
                  <a:moveTo>
                    <a:pt x="92" y="1"/>
                  </a:moveTo>
                  <a:cubicBezTo>
                    <a:pt x="116" y="47"/>
                    <a:pt x="144" y="74"/>
                    <a:pt x="142" y="102"/>
                  </a:cubicBezTo>
                  <a:cubicBezTo>
                    <a:pt x="142" y="117"/>
                    <a:pt x="95" y="131"/>
                    <a:pt x="68" y="146"/>
                  </a:cubicBezTo>
                  <a:cubicBezTo>
                    <a:pt x="45" y="121"/>
                    <a:pt x="10" y="97"/>
                    <a:pt x="4" y="70"/>
                  </a:cubicBezTo>
                  <a:cubicBezTo>
                    <a:pt x="0" y="56"/>
                    <a:pt x="45" y="37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17"/>
            <p:cNvSpPr/>
            <p:nvPr/>
          </p:nvSpPr>
          <p:spPr>
            <a:xfrm>
              <a:off x="5851850" y="4143975"/>
              <a:ext cx="6200" cy="2775"/>
            </a:xfrm>
            <a:custGeom>
              <a:avLst/>
              <a:gdLst/>
              <a:ahLst/>
              <a:cxnLst/>
              <a:rect l="l" t="t" r="r" b="b"/>
              <a:pathLst>
                <a:path w="248" h="111" extrusionOk="0">
                  <a:moveTo>
                    <a:pt x="248" y="46"/>
                  </a:moveTo>
                  <a:cubicBezTo>
                    <a:pt x="166" y="80"/>
                    <a:pt x="132" y="103"/>
                    <a:pt x="95" y="108"/>
                  </a:cubicBezTo>
                  <a:cubicBezTo>
                    <a:pt x="66" y="111"/>
                    <a:pt x="32" y="90"/>
                    <a:pt x="1" y="79"/>
                  </a:cubicBezTo>
                  <a:cubicBezTo>
                    <a:pt x="27" y="55"/>
                    <a:pt x="46" y="19"/>
                    <a:pt x="81" y="8"/>
                  </a:cubicBezTo>
                  <a:cubicBezTo>
                    <a:pt x="110" y="1"/>
                    <a:pt x="156" y="25"/>
                    <a:pt x="248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17"/>
            <p:cNvSpPr/>
            <p:nvPr/>
          </p:nvSpPr>
          <p:spPr>
            <a:xfrm>
              <a:off x="5811475" y="4736950"/>
              <a:ext cx="5900" cy="3000"/>
            </a:xfrm>
            <a:custGeom>
              <a:avLst/>
              <a:gdLst/>
              <a:ahLst/>
              <a:cxnLst/>
              <a:rect l="l" t="t" r="r" b="b"/>
              <a:pathLst>
                <a:path w="236" h="120" extrusionOk="0">
                  <a:moveTo>
                    <a:pt x="0" y="48"/>
                  </a:moveTo>
                  <a:cubicBezTo>
                    <a:pt x="83" y="22"/>
                    <a:pt x="122" y="1"/>
                    <a:pt x="163" y="0"/>
                  </a:cubicBezTo>
                  <a:cubicBezTo>
                    <a:pt x="187" y="0"/>
                    <a:pt x="236" y="42"/>
                    <a:pt x="230" y="50"/>
                  </a:cubicBezTo>
                  <a:cubicBezTo>
                    <a:pt x="210" y="76"/>
                    <a:pt x="176" y="109"/>
                    <a:pt x="138" y="115"/>
                  </a:cubicBezTo>
                  <a:cubicBezTo>
                    <a:pt x="112" y="120"/>
                    <a:pt x="71" y="84"/>
                    <a:pt x="0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17"/>
            <p:cNvSpPr/>
            <p:nvPr/>
          </p:nvSpPr>
          <p:spPr>
            <a:xfrm>
              <a:off x="5810825" y="4144775"/>
              <a:ext cx="4450" cy="2675"/>
            </a:xfrm>
            <a:custGeom>
              <a:avLst/>
              <a:gdLst/>
              <a:ahLst/>
              <a:cxnLst/>
              <a:rect l="l" t="t" r="r" b="b"/>
              <a:pathLst>
                <a:path w="178" h="107" extrusionOk="0">
                  <a:moveTo>
                    <a:pt x="178" y="30"/>
                  </a:moveTo>
                  <a:cubicBezTo>
                    <a:pt x="146" y="67"/>
                    <a:pt x="129" y="87"/>
                    <a:pt x="112" y="107"/>
                  </a:cubicBezTo>
                  <a:cubicBezTo>
                    <a:pt x="77" y="91"/>
                    <a:pt x="35" y="80"/>
                    <a:pt x="10" y="58"/>
                  </a:cubicBezTo>
                  <a:cubicBezTo>
                    <a:pt x="1" y="50"/>
                    <a:pt x="35" y="3"/>
                    <a:pt x="51" y="2"/>
                  </a:cubicBezTo>
                  <a:cubicBezTo>
                    <a:pt x="88" y="0"/>
                    <a:pt x="126" y="17"/>
                    <a:pt x="178" y="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17"/>
            <p:cNvSpPr/>
            <p:nvPr/>
          </p:nvSpPr>
          <p:spPr>
            <a:xfrm>
              <a:off x="5871925" y="4134725"/>
              <a:ext cx="6225" cy="2725"/>
            </a:xfrm>
            <a:custGeom>
              <a:avLst/>
              <a:gdLst/>
              <a:ahLst/>
              <a:cxnLst/>
              <a:rect l="l" t="t" r="r" b="b"/>
              <a:pathLst>
                <a:path w="249" h="109" extrusionOk="0">
                  <a:moveTo>
                    <a:pt x="248" y="70"/>
                  </a:moveTo>
                  <a:cubicBezTo>
                    <a:pt x="160" y="90"/>
                    <a:pt x="119" y="108"/>
                    <a:pt x="78" y="106"/>
                  </a:cubicBezTo>
                  <a:cubicBezTo>
                    <a:pt x="52" y="105"/>
                    <a:pt x="26" y="78"/>
                    <a:pt x="1" y="63"/>
                  </a:cubicBezTo>
                  <a:cubicBezTo>
                    <a:pt x="33" y="41"/>
                    <a:pt x="63" y="4"/>
                    <a:pt x="97" y="2"/>
                  </a:cubicBezTo>
                  <a:cubicBezTo>
                    <a:pt x="132" y="0"/>
                    <a:pt x="171" y="32"/>
                    <a:pt x="248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17"/>
            <p:cNvSpPr/>
            <p:nvPr/>
          </p:nvSpPr>
          <p:spPr>
            <a:xfrm>
              <a:off x="5836775" y="4293175"/>
              <a:ext cx="4250" cy="3100"/>
            </a:xfrm>
            <a:custGeom>
              <a:avLst/>
              <a:gdLst/>
              <a:ahLst/>
              <a:cxnLst/>
              <a:rect l="l" t="t" r="r" b="b"/>
              <a:pathLst>
                <a:path w="170" h="124" extrusionOk="0">
                  <a:moveTo>
                    <a:pt x="88" y="1"/>
                  </a:moveTo>
                  <a:cubicBezTo>
                    <a:pt x="128" y="34"/>
                    <a:pt x="148" y="52"/>
                    <a:pt x="169" y="70"/>
                  </a:cubicBezTo>
                  <a:cubicBezTo>
                    <a:pt x="136" y="88"/>
                    <a:pt x="107" y="111"/>
                    <a:pt x="70" y="121"/>
                  </a:cubicBezTo>
                  <a:cubicBezTo>
                    <a:pt x="56" y="124"/>
                    <a:pt x="1" y="86"/>
                    <a:pt x="6" y="75"/>
                  </a:cubicBezTo>
                  <a:cubicBezTo>
                    <a:pt x="16" y="50"/>
                    <a:pt x="52" y="31"/>
                    <a:pt x="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17"/>
            <p:cNvSpPr/>
            <p:nvPr/>
          </p:nvSpPr>
          <p:spPr>
            <a:xfrm>
              <a:off x="5858350" y="4128125"/>
              <a:ext cx="5800" cy="2450"/>
            </a:xfrm>
            <a:custGeom>
              <a:avLst/>
              <a:gdLst/>
              <a:ahLst/>
              <a:cxnLst/>
              <a:rect l="l" t="t" r="r" b="b"/>
              <a:pathLst>
                <a:path w="232" h="98" extrusionOk="0">
                  <a:moveTo>
                    <a:pt x="232" y="82"/>
                  </a:moveTo>
                  <a:cubicBezTo>
                    <a:pt x="208" y="87"/>
                    <a:pt x="183" y="98"/>
                    <a:pt x="162" y="95"/>
                  </a:cubicBezTo>
                  <a:cubicBezTo>
                    <a:pt x="107" y="88"/>
                    <a:pt x="54" y="74"/>
                    <a:pt x="1" y="63"/>
                  </a:cubicBezTo>
                  <a:cubicBezTo>
                    <a:pt x="11" y="42"/>
                    <a:pt x="23" y="21"/>
                    <a:pt x="34" y="1"/>
                  </a:cubicBezTo>
                  <a:cubicBezTo>
                    <a:pt x="82" y="16"/>
                    <a:pt x="133" y="30"/>
                    <a:pt x="180" y="49"/>
                  </a:cubicBezTo>
                  <a:cubicBezTo>
                    <a:pt x="199" y="55"/>
                    <a:pt x="207" y="75"/>
                    <a:pt x="221" y="88"/>
                  </a:cubicBezTo>
                  <a:cubicBezTo>
                    <a:pt x="222" y="88"/>
                    <a:pt x="232" y="82"/>
                    <a:pt x="232" y="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17"/>
            <p:cNvSpPr/>
            <p:nvPr/>
          </p:nvSpPr>
          <p:spPr>
            <a:xfrm>
              <a:off x="5828400" y="4128700"/>
              <a:ext cx="5300" cy="3325"/>
            </a:xfrm>
            <a:custGeom>
              <a:avLst/>
              <a:gdLst/>
              <a:ahLst/>
              <a:cxnLst/>
              <a:rect l="l" t="t" r="r" b="b"/>
              <a:pathLst>
                <a:path w="212" h="133" extrusionOk="0">
                  <a:moveTo>
                    <a:pt x="212" y="48"/>
                  </a:moveTo>
                  <a:cubicBezTo>
                    <a:pt x="148" y="90"/>
                    <a:pt x="121" y="117"/>
                    <a:pt x="84" y="127"/>
                  </a:cubicBezTo>
                  <a:cubicBezTo>
                    <a:pt x="65" y="133"/>
                    <a:pt x="0" y="104"/>
                    <a:pt x="2" y="96"/>
                  </a:cubicBezTo>
                  <a:cubicBezTo>
                    <a:pt x="9" y="65"/>
                    <a:pt x="25" y="28"/>
                    <a:pt x="57" y="10"/>
                  </a:cubicBezTo>
                  <a:cubicBezTo>
                    <a:pt x="74" y="0"/>
                    <a:pt x="133" y="27"/>
                    <a:pt x="212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17"/>
            <p:cNvSpPr/>
            <p:nvPr/>
          </p:nvSpPr>
          <p:spPr>
            <a:xfrm>
              <a:off x="5871875" y="4123350"/>
              <a:ext cx="3800" cy="3525"/>
            </a:xfrm>
            <a:custGeom>
              <a:avLst/>
              <a:gdLst/>
              <a:ahLst/>
              <a:cxnLst/>
              <a:rect l="l" t="t" r="r" b="b"/>
              <a:pathLst>
                <a:path w="152" h="141" extrusionOk="0">
                  <a:moveTo>
                    <a:pt x="106" y="141"/>
                  </a:moveTo>
                  <a:cubicBezTo>
                    <a:pt x="54" y="113"/>
                    <a:pt x="1" y="95"/>
                    <a:pt x="4" y="85"/>
                  </a:cubicBezTo>
                  <a:cubicBezTo>
                    <a:pt x="13" y="55"/>
                    <a:pt x="44" y="29"/>
                    <a:pt x="67" y="1"/>
                  </a:cubicBezTo>
                  <a:cubicBezTo>
                    <a:pt x="96" y="14"/>
                    <a:pt x="149" y="26"/>
                    <a:pt x="150" y="40"/>
                  </a:cubicBezTo>
                  <a:cubicBezTo>
                    <a:pt x="152" y="69"/>
                    <a:pt x="126" y="98"/>
                    <a:pt x="106" y="1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17"/>
            <p:cNvSpPr/>
            <p:nvPr/>
          </p:nvSpPr>
          <p:spPr>
            <a:xfrm>
              <a:off x="5831550" y="4122525"/>
              <a:ext cx="4125" cy="3500"/>
            </a:xfrm>
            <a:custGeom>
              <a:avLst/>
              <a:gdLst/>
              <a:ahLst/>
              <a:cxnLst/>
              <a:rect l="l" t="t" r="r" b="b"/>
              <a:pathLst>
                <a:path w="165" h="140" extrusionOk="0">
                  <a:moveTo>
                    <a:pt x="87" y="1"/>
                  </a:moveTo>
                  <a:cubicBezTo>
                    <a:pt x="124" y="36"/>
                    <a:pt x="164" y="63"/>
                    <a:pt x="158" y="72"/>
                  </a:cubicBezTo>
                  <a:cubicBezTo>
                    <a:pt x="140" y="99"/>
                    <a:pt x="100" y="118"/>
                    <a:pt x="69" y="139"/>
                  </a:cubicBezTo>
                  <a:cubicBezTo>
                    <a:pt x="46" y="122"/>
                    <a:pt x="1" y="100"/>
                    <a:pt x="5" y="86"/>
                  </a:cubicBezTo>
                  <a:cubicBezTo>
                    <a:pt x="12" y="59"/>
                    <a:pt x="49" y="36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17"/>
            <p:cNvSpPr/>
            <p:nvPr/>
          </p:nvSpPr>
          <p:spPr>
            <a:xfrm>
              <a:off x="5879675" y="4734575"/>
              <a:ext cx="6450" cy="2875"/>
            </a:xfrm>
            <a:custGeom>
              <a:avLst/>
              <a:gdLst/>
              <a:ahLst/>
              <a:cxnLst/>
              <a:rect l="l" t="t" r="r" b="b"/>
              <a:pathLst>
                <a:path w="258" h="115" extrusionOk="0">
                  <a:moveTo>
                    <a:pt x="258" y="70"/>
                  </a:moveTo>
                  <a:cubicBezTo>
                    <a:pt x="161" y="92"/>
                    <a:pt x="113" y="114"/>
                    <a:pt x="82" y="106"/>
                  </a:cubicBezTo>
                  <a:cubicBezTo>
                    <a:pt x="47" y="97"/>
                    <a:pt x="27" y="60"/>
                    <a:pt x="1" y="37"/>
                  </a:cubicBezTo>
                  <a:cubicBezTo>
                    <a:pt x="34" y="24"/>
                    <a:pt x="69" y="1"/>
                    <a:pt x="98" y="4"/>
                  </a:cubicBezTo>
                  <a:cubicBezTo>
                    <a:pt x="138" y="7"/>
                    <a:pt x="172" y="33"/>
                    <a:pt x="258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17"/>
            <p:cNvSpPr/>
            <p:nvPr/>
          </p:nvSpPr>
          <p:spPr>
            <a:xfrm>
              <a:off x="5852075" y="4545100"/>
              <a:ext cx="5200" cy="2500"/>
            </a:xfrm>
            <a:custGeom>
              <a:avLst/>
              <a:gdLst/>
              <a:ahLst/>
              <a:cxnLst/>
              <a:rect l="l" t="t" r="r" b="b"/>
              <a:pathLst>
                <a:path w="208" h="100" extrusionOk="0">
                  <a:moveTo>
                    <a:pt x="208" y="62"/>
                  </a:moveTo>
                  <a:cubicBezTo>
                    <a:pt x="146" y="78"/>
                    <a:pt x="104" y="99"/>
                    <a:pt x="69" y="96"/>
                  </a:cubicBezTo>
                  <a:cubicBezTo>
                    <a:pt x="41" y="92"/>
                    <a:pt x="22" y="54"/>
                    <a:pt x="0" y="32"/>
                  </a:cubicBezTo>
                  <a:cubicBezTo>
                    <a:pt x="41" y="21"/>
                    <a:pt x="82" y="2"/>
                    <a:pt x="123" y="0"/>
                  </a:cubicBezTo>
                  <a:cubicBezTo>
                    <a:pt x="143" y="0"/>
                    <a:pt x="166" y="30"/>
                    <a:pt x="208" y="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17"/>
            <p:cNvSpPr/>
            <p:nvPr/>
          </p:nvSpPr>
          <p:spPr>
            <a:xfrm>
              <a:off x="5882150" y="4121300"/>
              <a:ext cx="3950" cy="4075"/>
            </a:xfrm>
            <a:custGeom>
              <a:avLst/>
              <a:gdLst/>
              <a:ahLst/>
              <a:cxnLst/>
              <a:rect l="l" t="t" r="r" b="b"/>
              <a:pathLst>
                <a:path w="158" h="163" extrusionOk="0">
                  <a:moveTo>
                    <a:pt x="61" y="0"/>
                  </a:moveTo>
                  <a:cubicBezTo>
                    <a:pt x="111" y="50"/>
                    <a:pt x="158" y="75"/>
                    <a:pt x="155" y="98"/>
                  </a:cubicBezTo>
                  <a:cubicBezTo>
                    <a:pt x="152" y="120"/>
                    <a:pt x="99" y="140"/>
                    <a:pt x="68" y="162"/>
                  </a:cubicBezTo>
                  <a:cubicBezTo>
                    <a:pt x="43" y="145"/>
                    <a:pt x="1" y="127"/>
                    <a:pt x="1" y="110"/>
                  </a:cubicBezTo>
                  <a:cubicBezTo>
                    <a:pt x="1" y="82"/>
                    <a:pt x="29" y="54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17"/>
            <p:cNvSpPr/>
            <p:nvPr/>
          </p:nvSpPr>
          <p:spPr>
            <a:xfrm>
              <a:off x="5827475" y="4115850"/>
              <a:ext cx="5850" cy="2450"/>
            </a:xfrm>
            <a:custGeom>
              <a:avLst/>
              <a:gdLst/>
              <a:ahLst/>
              <a:cxnLst/>
              <a:rect l="l" t="t" r="r" b="b"/>
              <a:pathLst>
                <a:path w="234" h="98" extrusionOk="0">
                  <a:moveTo>
                    <a:pt x="0" y="26"/>
                  </a:moveTo>
                  <a:cubicBezTo>
                    <a:pt x="37" y="18"/>
                    <a:pt x="78" y="1"/>
                    <a:pt x="111" y="5"/>
                  </a:cubicBezTo>
                  <a:cubicBezTo>
                    <a:pt x="154" y="11"/>
                    <a:pt x="192" y="33"/>
                    <a:pt x="227" y="53"/>
                  </a:cubicBezTo>
                  <a:cubicBezTo>
                    <a:pt x="234" y="57"/>
                    <a:pt x="213" y="95"/>
                    <a:pt x="205" y="96"/>
                  </a:cubicBezTo>
                  <a:cubicBezTo>
                    <a:pt x="159" y="97"/>
                    <a:pt x="108" y="97"/>
                    <a:pt x="70" y="84"/>
                  </a:cubicBezTo>
                  <a:cubicBezTo>
                    <a:pt x="41" y="74"/>
                    <a:pt x="29" y="43"/>
                    <a:pt x="9" y="21"/>
                  </a:cubicBezTo>
                  <a:cubicBezTo>
                    <a:pt x="7" y="21"/>
                    <a:pt x="0" y="26"/>
                    <a:pt x="0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17"/>
            <p:cNvSpPr/>
            <p:nvPr/>
          </p:nvSpPr>
          <p:spPr>
            <a:xfrm>
              <a:off x="5859050" y="4104500"/>
              <a:ext cx="5175" cy="3075"/>
            </a:xfrm>
            <a:custGeom>
              <a:avLst/>
              <a:gdLst/>
              <a:ahLst/>
              <a:cxnLst/>
              <a:rect l="l" t="t" r="r" b="b"/>
              <a:pathLst>
                <a:path w="207" h="123" extrusionOk="0">
                  <a:moveTo>
                    <a:pt x="0" y="56"/>
                  </a:moveTo>
                  <a:cubicBezTo>
                    <a:pt x="71" y="29"/>
                    <a:pt x="114" y="0"/>
                    <a:pt x="146" y="5"/>
                  </a:cubicBezTo>
                  <a:cubicBezTo>
                    <a:pt x="173" y="9"/>
                    <a:pt x="202" y="50"/>
                    <a:pt x="205" y="77"/>
                  </a:cubicBezTo>
                  <a:cubicBezTo>
                    <a:pt x="206" y="91"/>
                    <a:pt x="150" y="122"/>
                    <a:pt x="127" y="119"/>
                  </a:cubicBezTo>
                  <a:cubicBezTo>
                    <a:pt x="91" y="115"/>
                    <a:pt x="61" y="88"/>
                    <a:pt x="0" y="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17"/>
            <p:cNvSpPr/>
            <p:nvPr/>
          </p:nvSpPr>
          <p:spPr>
            <a:xfrm>
              <a:off x="5834075" y="4735075"/>
              <a:ext cx="4000" cy="3675"/>
            </a:xfrm>
            <a:custGeom>
              <a:avLst/>
              <a:gdLst/>
              <a:ahLst/>
              <a:cxnLst/>
              <a:rect l="l" t="t" r="r" b="b"/>
              <a:pathLst>
                <a:path w="160" h="147" extrusionOk="0">
                  <a:moveTo>
                    <a:pt x="77" y="146"/>
                  </a:moveTo>
                  <a:cubicBezTo>
                    <a:pt x="40" y="106"/>
                    <a:pt x="0" y="79"/>
                    <a:pt x="9" y="67"/>
                  </a:cubicBezTo>
                  <a:cubicBezTo>
                    <a:pt x="25" y="41"/>
                    <a:pt x="65" y="22"/>
                    <a:pt x="97" y="1"/>
                  </a:cubicBezTo>
                  <a:cubicBezTo>
                    <a:pt x="117" y="19"/>
                    <a:pt x="160" y="39"/>
                    <a:pt x="156" y="55"/>
                  </a:cubicBezTo>
                  <a:cubicBezTo>
                    <a:pt x="149" y="82"/>
                    <a:pt x="114" y="106"/>
                    <a:pt x="77" y="1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17"/>
            <p:cNvSpPr/>
            <p:nvPr/>
          </p:nvSpPr>
          <p:spPr>
            <a:xfrm>
              <a:off x="5825175" y="4291500"/>
              <a:ext cx="4300" cy="4050"/>
            </a:xfrm>
            <a:custGeom>
              <a:avLst/>
              <a:gdLst/>
              <a:ahLst/>
              <a:cxnLst/>
              <a:rect l="l" t="t" r="r" b="b"/>
              <a:pathLst>
                <a:path w="172" h="162" extrusionOk="0">
                  <a:moveTo>
                    <a:pt x="95" y="161"/>
                  </a:moveTo>
                  <a:cubicBezTo>
                    <a:pt x="49" y="122"/>
                    <a:pt x="1" y="99"/>
                    <a:pt x="1" y="76"/>
                  </a:cubicBezTo>
                  <a:cubicBezTo>
                    <a:pt x="1" y="52"/>
                    <a:pt x="45" y="26"/>
                    <a:pt x="71" y="1"/>
                  </a:cubicBezTo>
                  <a:cubicBezTo>
                    <a:pt x="104" y="21"/>
                    <a:pt x="160" y="37"/>
                    <a:pt x="166" y="60"/>
                  </a:cubicBezTo>
                  <a:cubicBezTo>
                    <a:pt x="172" y="84"/>
                    <a:pt x="131" y="114"/>
                    <a:pt x="95" y="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17"/>
            <p:cNvSpPr/>
            <p:nvPr/>
          </p:nvSpPr>
          <p:spPr>
            <a:xfrm>
              <a:off x="5863375" y="4783725"/>
              <a:ext cx="5100" cy="2950"/>
            </a:xfrm>
            <a:custGeom>
              <a:avLst/>
              <a:gdLst/>
              <a:ahLst/>
              <a:cxnLst/>
              <a:rect l="l" t="t" r="r" b="b"/>
              <a:pathLst>
                <a:path w="204" h="118" extrusionOk="0">
                  <a:moveTo>
                    <a:pt x="204" y="75"/>
                  </a:moveTo>
                  <a:cubicBezTo>
                    <a:pt x="150" y="93"/>
                    <a:pt x="109" y="113"/>
                    <a:pt x="67" y="116"/>
                  </a:cubicBezTo>
                  <a:cubicBezTo>
                    <a:pt x="47" y="117"/>
                    <a:pt x="22" y="84"/>
                    <a:pt x="0" y="67"/>
                  </a:cubicBezTo>
                  <a:cubicBezTo>
                    <a:pt x="43" y="45"/>
                    <a:pt x="86" y="23"/>
                    <a:pt x="130" y="0"/>
                  </a:cubicBezTo>
                  <a:cubicBezTo>
                    <a:pt x="150" y="20"/>
                    <a:pt x="170" y="40"/>
                    <a:pt x="204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17"/>
            <p:cNvSpPr/>
            <p:nvPr/>
          </p:nvSpPr>
          <p:spPr>
            <a:xfrm>
              <a:off x="5814850" y="4289050"/>
              <a:ext cx="5650" cy="3075"/>
            </a:xfrm>
            <a:custGeom>
              <a:avLst/>
              <a:gdLst/>
              <a:ahLst/>
              <a:cxnLst/>
              <a:rect l="l" t="t" r="r" b="b"/>
              <a:pathLst>
                <a:path w="226" h="123" extrusionOk="0">
                  <a:moveTo>
                    <a:pt x="226" y="103"/>
                  </a:moveTo>
                  <a:cubicBezTo>
                    <a:pt x="176" y="110"/>
                    <a:pt x="127" y="122"/>
                    <a:pt x="79" y="121"/>
                  </a:cubicBezTo>
                  <a:cubicBezTo>
                    <a:pt x="52" y="121"/>
                    <a:pt x="1" y="100"/>
                    <a:pt x="2" y="89"/>
                  </a:cubicBezTo>
                  <a:cubicBezTo>
                    <a:pt x="3" y="59"/>
                    <a:pt x="27" y="30"/>
                    <a:pt x="42" y="0"/>
                  </a:cubicBezTo>
                  <a:cubicBezTo>
                    <a:pt x="81" y="11"/>
                    <a:pt x="120" y="22"/>
                    <a:pt x="158" y="33"/>
                  </a:cubicBezTo>
                  <a:cubicBezTo>
                    <a:pt x="180" y="56"/>
                    <a:pt x="203" y="80"/>
                    <a:pt x="226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5872450" y="4284225"/>
              <a:ext cx="5575" cy="3225"/>
            </a:xfrm>
            <a:custGeom>
              <a:avLst/>
              <a:gdLst/>
              <a:ahLst/>
              <a:cxnLst/>
              <a:rect l="l" t="t" r="r" b="b"/>
              <a:pathLst>
                <a:path w="223" h="129" extrusionOk="0">
                  <a:moveTo>
                    <a:pt x="223" y="73"/>
                  </a:moveTo>
                  <a:cubicBezTo>
                    <a:pt x="154" y="99"/>
                    <a:pt x="111" y="128"/>
                    <a:pt x="79" y="123"/>
                  </a:cubicBezTo>
                  <a:cubicBezTo>
                    <a:pt x="47" y="119"/>
                    <a:pt x="0" y="77"/>
                    <a:pt x="6" y="56"/>
                  </a:cubicBezTo>
                  <a:cubicBezTo>
                    <a:pt x="13" y="34"/>
                    <a:pt x="67" y="3"/>
                    <a:pt x="103" y="1"/>
                  </a:cubicBezTo>
                  <a:cubicBezTo>
                    <a:pt x="133" y="1"/>
                    <a:pt x="166" y="36"/>
                    <a:pt x="223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5876175" y="4467325"/>
              <a:ext cx="5975" cy="2775"/>
            </a:xfrm>
            <a:custGeom>
              <a:avLst/>
              <a:gdLst/>
              <a:ahLst/>
              <a:cxnLst/>
              <a:rect l="l" t="t" r="r" b="b"/>
              <a:pathLst>
                <a:path w="239" h="111" extrusionOk="0">
                  <a:moveTo>
                    <a:pt x="239" y="88"/>
                  </a:moveTo>
                  <a:cubicBezTo>
                    <a:pt x="205" y="96"/>
                    <a:pt x="168" y="111"/>
                    <a:pt x="135" y="108"/>
                  </a:cubicBezTo>
                  <a:cubicBezTo>
                    <a:pt x="90" y="104"/>
                    <a:pt x="46" y="86"/>
                    <a:pt x="1" y="75"/>
                  </a:cubicBezTo>
                  <a:cubicBezTo>
                    <a:pt x="28" y="51"/>
                    <a:pt x="49" y="13"/>
                    <a:pt x="82" y="8"/>
                  </a:cubicBezTo>
                  <a:cubicBezTo>
                    <a:pt x="115" y="1"/>
                    <a:pt x="160" y="27"/>
                    <a:pt x="201" y="39"/>
                  </a:cubicBezTo>
                  <a:cubicBezTo>
                    <a:pt x="213" y="55"/>
                    <a:pt x="227" y="72"/>
                    <a:pt x="239" y="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5842050" y="4728500"/>
              <a:ext cx="3400" cy="3425"/>
            </a:xfrm>
            <a:custGeom>
              <a:avLst/>
              <a:gdLst/>
              <a:ahLst/>
              <a:cxnLst/>
              <a:rect l="l" t="t" r="r" b="b"/>
              <a:pathLst>
                <a:path w="136" h="137" extrusionOk="0">
                  <a:moveTo>
                    <a:pt x="32" y="136"/>
                  </a:moveTo>
                  <a:cubicBezTo>
                    <a:pt x="20" y="93"/>
                    <a:pt x="1" y="62"/>
                    <a:pt x="7" y="35"/>
                  </a:cubicBezTo>
                  <a:cubicBezTo>
                    <a:pt x="11" y="21"/>
                    <a:pt x="60" y="12"/>
                    <a:pt x="90" y="1"/>
                  </a:cubicBezTo>
                  <a:cubicBezTo>
                    <a:pt x="107" y="28"/>
                    <a:pt x="135" y="56"/>
                    <a:pt x="136" y="83"/>
                  </a:cubicBezTo>
                  <a:cubicBezTo>
                    <a:pt x="136" y="96"/>
                    <a:pt x="85" y="111"/>
                    <a:pt x="32" y="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5827350" y="4782850"/>
              <a:ext cx="5025" cy="2600"/>
            </a:xfrm>
            <a:custGeom>
              <a:avLst/>
              <a:gdLst/>
              <a:ahLst/>
              <a:cxnLst/>
              <a:rect l="l" t="t" r="r" b="b"/>
              <a:pathLst>
                <a:path w="201" h="104" extrusionOk="0">
                  <a:moveTo>
                    <a:pt x="200" y="49"/>
                  </a:moveTo>
                  <a:cubicBezTo>
                    <a:pt x="148" y="76"/>
                    <a:pt x="115" y="103"/>
                    <a:pt x="98" y="99"/>
                  </a:cubicBezTo>
                  <a:cubicBezTo>
                    <a:pt x="61" y="90"/>
                    <a:pt x="33" y="65"/>
                    <a:pt x="1" y="47"/>
                  </a:cubicBezTo>
                  <a:cubicBezTo>
                    <a:pt x="23" y="30"/>
                    <a:pt x="50" y="0"/>
                    <a:pt x="70" y="1"/>
                  </a:cubicBezTo>
                  <a:cubicBezTo>
                    <a:pt x="107" y="5"/>
                    <a:pt x="142" y="27"/>
                    <a:pt x="200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17"/>
            <p:cNvSpPr/>
            <p:nvPr/>
          </p:nvSpPr>
          <p:spPr>
            <a:xfrm>
              <a:off x="5859800" y="4795050"/>
              <a:ext cx="3675" cy="4275"/>
            </a:xfrm>
            <a:custGeom>
              <a:avLst/>
              <a:gdLst/>
              <a:ahLst/>
              <a:cxnLst/>
              <a:rect l="l" t="t" r="r" b="b"/>
              <a:pathLst>
                <a:path w="147" h="171" extrusionOk="0">
                  <a:moveTo>
                    <a:pt x="127" y="163"/>
                  </a:moveTo>
                  <a:cubicBezTo>
                    <a:pt x="94" y="149"/>
                    <a:pt x="50" y="141"/>
                    <a:pt x="33" y="121"/>
                  </a:cubicBezTo>
                  <a:cubicBezTo>
                    <a:pt x="10" y="95"/>
                    <a:pt x="1" y="59"/>
                    <a:pt x="2" y="27"/>
                  </a:cubicBezTo>
                  <a:cubicBezTo>
                    <a:pt x="2" y="19"/>
                    <a:pt x="86" y="1"/>
                    <a:pt x="90" y="5"/>
                  </a:cubicBezTo>
                  <a:cubicBezTo>
                    <a:pt x="115" y="31"/>
                    <a:pt x="136" y="62"/>
                    <a:pt x="141" y="93"/>
                  </a:cubicBezTo>
                  <a:cubicBezTo>
                    <a:pt x="146" y="117"/>
                    <a:pt x="127" y="144"/>
                    <a:pt x="118" y="169"/>
                  </a:cubicBezTo>
                  <a:cubicBezTo>
                    <a:pt x="118" y="170"/>
                    <a:pt x="127" y="163"/>
                    <a:pt x="127" y="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17"/>
            <p:cNvSpPr/>
            <p:nvPr/>
          </p:nvSpPr>
          <p:spPr>
            <a:xfrm>
              <a:off x="5828550" y="4728375"/>
              <a:ext cx="5450" cy="3025"/>
            </a:xfrm>
            <a:custGeom>
              <a:avLst/>
              <a:gdLst/>
              <a:ahLst/>
              <a:cxnLst/>
              <a:rect l="l" t="t" r="r" b="b"/>
              <a:pathLst>
                <a:path w="218" h="121" extrusionOk="0">
                  <a:moveTo>
                    <a:pt x="217" y="96"/>
                  </a:moveTo>
                  <a:cubicBezTo>
                    <a:pt x="170" y="105"/>
                    <a:pt x="124" y="119"/>
                    <a:pt x="77" y="120"/>
                  </a:cubicBezTo>
                  <a:cubicBezTo>
                    <a:pt x="50" y="120"/>
                    <a:pt x="1" y="97"/>
                    <a:pt x="2" y="85"/>
                  </a:cubicBezTo>
                  <a:cubicBezTo>
                    <a:pt x="4" y="56"/>
                    <a:pt x="28" y="29"/>
                    <a:pt x="44" y="0"/>
                  </a:cubicBezTo>
                  <a:cubicBezTo>
                    <a:pt x="83" y="11"/>
                    <a:pt x="121" y="22"/>
                    <a:pt x="160" y="32"/>
                  </a:cubicBezTo>
                  <a:cubicBezTo>
                    <a:pt x="179" y="54"/>
                    <a:pt x="198" y="75"/>
                    <a:pt x="217" y="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17"/>
            <p:cNvSpPr/>
            <p:nvPr/>
          </p:nvSpPr>
          <p:spPr>
            <a:xfrm>
              <a:off x="5879075" y="4726450"/>
              <a:ext cx="6100" cy="2975"/>
            </a:xfrm>
            <a:custGeom>
              <a:avLst/>
              <a:gdLst/>
              <a:ahLst/>
              <a:cxnLst/>
              <a:rect l="l" t="t" r="r" b="b"/>
              <a:pathLst>
                <a:path w="244" h="119" extrusionOk="0">
                  <a:moveTo>
                    <a:pt x="244" y="69"/>
                  </a:moveTo>
                  <a:cubicBezTo>
                    <a:pt x="154" y="93"/>
                    <a:pt x="107" y="119"/>
                    <a:pt x="74" y="112"/>
                  </a:cubicBezTo>
                  <a:cubicBezTo>
                    <a:pt x="42" y="106"/>
                    <a:pt x="25" y="66"/>
                    <a:pt x="1" y="40"/>
                  </a:cubicBezTo>
                  <a:cubicBezTo>
                    <a:pt x="31" y="27"/>
                    <a:pt x="65" y="1"/>
                    <a:pt x="92" y="4"/>
                  </a:cubicBezTo>
                  <a:cubicBezTo>
                    <a:pt x="131" y="8"/>
                    <a:pt x="166" y="34"/>
                    <a:pt x="244" y="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17"/>
            <p:cNvSpPr/>
            <p:nvPr/>
          </p:nvSpPr>
          <p:spPr>
            <a:xfrm>
              <a:off x="5839650" y="4385400"/>
              <a:ext cx="4725" cy="2625"/>
            </a:xfrm>
            <a:custGeom>
              <a:avLst/>
              <a:gdLst/>
              <a:ahLst/>
              <a:cxnLst/>
              <a:rect l="l" t="t" r="r" b="b"/>
              <a:pathLst>
                <a:path w="189" h="105" extrusionOk="0">
                  <a:moveTo>
                    <a:pt x="188" y="72"/>
                  </a:moveTo>
                  <a:cubicBezTo>
                    <a:pt x="131" y="87"/>
                    <a:pt x="91" y="104"/>
                    <a:pt x="49" y="104"/>
                  </a:cubicBezTo>
                  <a:cubicBezTo>
                    <a:pt x="36" y="104"/>
                    <a:pt x="0" y="54"/>
                    <a:pt x="10" y="46"/>
                  </a:cubicBezTo>
                  <a:cubicBezTo>
                    <a:pt x="33" y="24"/>
                    <a:pt x="76" y="8"/>
                    <a:pt x="115" y="2"/>
                  </a:cubicBezTo>
                  <a:cubicBezTo>
                    <a:pt x="128" y="1"/>
                    <a:pt x="152" y="37"/>
                    <a:pt x="188" y="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17"/>
            <p:cNvSpPr/>
            <p:nvPr/>
          </p:nvSpPr>
          <p:spPr>
            <a:xfrm>
              <a:off x="5832325" y="4280750"/>
              <a:ext cx="3825" cy="4275"/>
            </a:xfrm>
            <a:custGeom>
              <a:avLst/>
              <a:gdLst/>
              <a:ahLst/>
              <a:cxnLst/>
              <a:rect l="l" t="t" r="r" b="b"/>
              <a:pathLst>
                <a:path w="153" h="171" extrusionOk="0">
                  <a:moveTo>
                    <a:pt x="57" y="1"/>
                  </a:moveTo>
                  <a:cubicBezTo>
                    <a:pt x="110" y="59"/>
                    <a:pt x="152" y="85"/>
                    <a:pt x="150" y="109"/>
                  </a:cubicBezTo>
                  <a:cubicBezTo>
                    <a:pt x="148" y="131"/>
                    <a:pt x="97" y="151"/>
                    <a:pt x="67" y="171"/>
                  </a:cubicBezTo>
                  <a:cubicBezTo>
                    <a:pt x="45" y="153"/>
                    <a:pt x="5" y="136"/>
                    <a:pt x="3" y="117"/>
                  </a:cubicBezTo>
                  <a:cubicBezTo>
                    <a:pt x="0" y="91"/>
                    <a:pt x="25" y="64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17"/>
            <p:cNvSpPr/>
            <p:nvPr/>
          </p:nvSpPr>
          <p:spPr>
            <a:xfrm>
              <a:off x="5832325" y="4885000"/>
              <a:ext cx="5025" cy="3450"/>
            </a:xfrm>
            <a:custGeom>
              <a:avLst/>
              <a:gdLst/>
              <a:ahLst/>
              <a:cxnLst/>
              <a:rect l="l" t="t" r="r" b="b"/>
              <a:pathLst>
                <a:path w="201" h="138" extrusionOk="0">
                  <a:moveTo>
                    <a:pt x="201" y="92"/>
                  </a:moveTo>
                  <a:cubicBezTo>
                    <a:pt x="140" y="110"/>
                    <a:pt x="93" y="137"/>
                    <a:pt x="70" y="130"/>
                  </a:cubicBezTo>
                  <a:cubicBezTo>
                    <a:pt x="37" y="119"/>
                    <a:pt x="0" y="80"/>
                    <a:pt x="4" y="58"/>
                  </a:cubicBezTo>
                  <a:cubicBezTo>
                    <a:pt x="9" y="37"/>
                    <a:pt x="64" y="20"/>
                    <a:pt x="98" y="1"/>
                  </a:cubicBezTo>
                  <a:cubicBezTo>
                    <a:pt x="125" y="26"/>
                    <a:pt x="152" y="49"/>
                    <a:pt x="201" y="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17"/>
            <p:cNvSpPr/>
            <p:nvPr/>
          </p:nvSpPr>
          <p:spPr>
            <a:xfrm>
              <a:off x="5836875" y="4778850"/>
              <a:ext cx="5575" cy="2650"/>
            </a:xfrm>
            <a:custGeom>
              <a:avLst/>
              <a:gdLst/>
              <a:ahLst/>
              <a:cxnLst/>
              <a:rect l="l" t="t" r="r" b="b"/>
              <a:pathLst>
                <a:path w="223" h="106" extrusionOk="0">
                  <a:moveTo>
                    <a:pt x="223" y="74"/>
                  </a:moveTo>
                  <a:cubicBezTo>
                    <a:pt x="167" y="88"/>
                    <a:pt x="132" y="105"/>
                    <a:pt x="98" y="104"/>
                  </a:cubicBezTo>
                  <a:cubicBezTo>
                    <a:pt x="65" y="104"/>
                    <a:pt x="33" y="87"/>
                    <a:pt x="1" y="76"/>
                  </a:cubicBezTo>
                  <a:cubicBezTo>
                    <a:pt x="27" y="52"/>
                    <a:pt x="53" y="26"/>
                    <a:pt x="80" y="0"/>
                  </a:cubicBezTo>
                  <a:cubicBezTo>
                    <a:pt x="108" y="16"/>
                    <a:pt x="137" y="30"/>
                    <a:pt x="223" y="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17"/>
            <p:cNvSpPr/>
            <p:nvPr/>
          </p:nvSpPr>
          <p:spPr>
            <a:xfrm>
              <a:off x="5818775" y="4429900"/>
              <a:ext cx="6100" cy="2825"/>
            </a:xfrm>
            <a:custGeom>
              <a:avLst/>
              <a:gdLst/>
              <a:ahLst/>
              <a:cxnLst/>
              <a:rect l="l" t="t" r="r" b="b"/>
              <a:pathLst>
                <a:path w="244" h="113" extrusionOk="0">
                  <a:moveTo>
                    <a:pt x="243" y="62"/>
                  </a:moveTo>
                  <a:cubicBezTo>
                    <a:pt x="152" y="88"/>
                    <a:pt x="106" y="112"/>
                    <a:pt x="74" y="106"/>
                  </a:cubicBezTo>
                  <a:cubicBezTo>
                    <a:pt x="42" y="99"/>
                    <a:pt x="25" y="61"/>
                    <a:pt x="1" y="37"/>
                  </a:cubicBezTo>
                  <a:cubicBezTo>
                    <a:pt x="31" y="24"/>
                    <a:pt x="63" y="1"/>
                    <a:pt x="89" y="3"/>
                  </a:cubicBezTo>
                  <a:cubicBezTo>
                    <a:pt x="128" y="6"/>
                    <a:pt x="162" y="29"/>
                    <a:pt x="243" y="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17"/>
            <p:cNvSpPr/>
            <p:nvPr/>
          </p:nvSpPr>
          <p:spPr>
            <a:xfrm>
              <a:off x="5851150" y="4887450"/>
              <a:ext cx="4500" cy="2825"/>
            </a:xfrm>
            <a:custGeom>
              <a:avLst/>
              <a:gdLst/>
              <a:ahLst/>
              <a:cxnLst/>
              <a:rect l="l" t="t" r="r" b="b"/>
              <a:pathLst>
                <a:path w="180" h="113" extrusionOk="0">
                  <a:moveTo>
                    <a:pt x="1" y="74"/>
                  </a:moveTo>
                  <a:cubicBezTo>
                    <a:pt x="34" y="40"/>
                    <a:pt x="53" y="20"/>
                    <a:pt x="72" y="0"/>
                  </a:cubicBezTo>
                  <a:cubicBezTo>
                    <a:pt x="106" y="19"/>
                    <a:pt x="148" y="33"/>
                    <a:pt x="172" y="57"/>
                  </a:cubicBezTo>
                  <a:cubicBezTo>
                    <a:pt x="179" y="65"/>
                    <a:pt x="139" y="113"/>
                    <a:pt x="124" y="112"/>
                  </a:cubicBezTo>
                  <a:cubicBezTo>
                    <a:pt x="85" y="109"/>
                    <a:pt x="49" y="90"/>
                    <a:pt x="1" y="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17"/>
            <p:cNvSpPr/>
            <p:nvPr/>
          </p:nvSpPr>
          <p:spPr>
            <a:xfrm>
              <a:off x="5842425" y="4281000"/>
              <a:ext cx="5300" cy="3125"/>
            </a:xfrm>
            <a:custGeom>
              <a:avLst/>
              <a:gdLst/>
              <a:ahLst/>
              <a:cxnLst/>
              <a:rect l="l" t="t" r="r" b="b"/>
              <a:pathLst>
                <a:path w="212" h="125" extrusionOk="0">
                  <a:moveTo>
                    <a:pt x="212" y="74"/>
                  </a:moveTo>
                  <a:cubicBezTo>
                    <a:pt x="140" y="97"/>
                    <a:pt x="94" y="125"/>
                    <a:pt x="64" y="119"/>
                  </a:cubicBezTo>
                  <a:cubicBezTo>
                    <a:pt x="34" y="113"/>
                    <a:pt x="7" y="73"/>
                    <a:pt x="3" y="45"/>
                  </a:cubicBezTo>
                  <a:cubicBezTo>
                    <a:pt x="1" y="33"/>
                    <a:pt x="60" y="0"/>
                    <a:pt x="81" y="4"/>
                  </a:cubicBezTo>
                  <a:cubicBezTo>
                    <a:pt x="119" y="11"/>
                    <a:pt x="150" y="39"/>
                    <a:pt x="212" y="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17"/>
            <p:cNvSpPr/>
            <p:nvPr/>
          </p:nvSpPr>
          <p:spPr>
            <a:xfrm>
              <a:off x="5863600" y="45468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07" y="141"/>
                  </a:moveTo>
                  <a:cubicBezTo>
                    <a:pt x="53" y="114"/>
                    <a:pt x="1" y="99"/>
                    <a:pt x="2" y="87"/>
                  </a:cubicBezTo>
                  <a:cubicBezTo>
                    <a:pt x="5" y="58"/>
                    <a:pt x="32" y="29"/>
                    <a:pt x="50" y="1"/>
                  </a:cubicBezTo>
                  <a:cubicBezTo>
                    <a:pt x="79" y="12"/>
                    <a:pt x="129" y="22"/>
                    <a:pt x="133" y="37"/>
                  </a:cubicBezTo>
                  <a:cubicBezTo>
                    <a:pt x="141" y="64"/>
                    <a:pt x="121" y="96"/>
                    <a:pt x="107" y="1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17"/>
            <p:cNvSpPr/>
            <p:nvPr/>
          </p:nvSpPr>
          <p:spPr>
            <a:xfrm>
              <a:off x="5849725" y="4277025"/>
              <a:ext cx="3975" cy="4250"/>
            </a:xfrm>
            <a:custGeom>
              <a:avLst/>
              <a:gdLst/>
              <a:ahLst/>
              <a:cxnLst/>
              <a:rect l="l" t="t" r="r" b="b"/>
              <a:pathLst>
                <a:path w="159" h="170" extrusionOk="0">
                  <a:moveTo>
                    <a:pt x="61" y="169"/>
                  </a:moveTo>
                  <a:cubicBezTo>
                    <a:pt x="27" y="106"/>
                    <a:pt x="1" y="79"/>
                    <a:pt x="3" y="52"/>
                  </a:cubicBezTo>
                  <a:cubicBezTo>
                    <a:pt x="4" y="34"/>
                    <a:pt x="44" y="17"/>
                    <a:pt x="68" y="0"/>
                  </a:cubicBezTo>
                  <a:cubicBezTo>
                    <a:pt x="98" y="22"/>
                    <a:pt x="147" y="42"/>
                    <a:pt x="153" y="66"/>
                  </a:cubicBezTo>
                  <a:cubicBezTo>
                    <a:pt x="159" y="87"/>
                    <a:pt x="113" y="114"/>
                    <a:pt x="61" y="1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17"/>
            <p:cNvSpPr/>
            <p:nvPr/>
          </p:nvSpPr>
          <p:spPr>
            <a:xfrm>
              <a:off x="5871875" y="4722250"/>
              <a:ext cx="3800" cy="3575"/>
            </a:xfrm>
            <a:custGeom>
              <a:avLst/>
              <a:gdLst/>
              <a:ahLst/>
              <a:cxnLst/>
              <a:rect l="l" t="t" r="r" b="b"/>
              <a:pathLst>
                <a:path w="152" h="143" extrusionOk="0">
                  <a:moveTo>
                    <a:pt x="101" y="0"/>
                  </a:moveTo>
                  <a:cubicBezTo>
                    <a:pt x="124" y="42"/>
                    <a:pt x="152" y="70"/>
                    <a:pt x="150" y="98"/>
                  </a:cubicBezTo>
                  <a:cubicBezTo>
                    <a:pt x="149" y="114"/>
                    <a:pt x="98" y="127"/>
                    <a:pt x="70" y="142"/>
                  </a:cubicBezTo>
                  <a:cubicBezTo>
                    <a:pt x="46" y="116"/>
                    <a:pt x="13" y="90"/>
                    <a:pt x="4" y="62"/>
                  </a:cubicBezTo>
                  <a:cubicBezTo>
                    <a:pt x="1" y="51"/>
                    <a:pt x="51" y="31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17"/>
            <p:cNvSpPr/>
            <p:nvPr/>
          </p:nvSpPr>
          <p:spPr>
            <a:xfrm>
              <a:off x="5863350" y="4382250"/>
              <a:ext cx="4475" cy="3600"/>
            </a:xfrm>
            <a:custGeom>
              <a:avLst/>
              <a:gdLst/>
              <a:ahLst/>
              <a:cxnLst/>
              <a:rect l="l" t="t" r="r" b="b"/>
              <a:pathLst>
                <a:path w="179" h="144" extrusionOk="0">
                  <a:moveTo>
                    <a:pt x="81" y="1"/>
                  </a:moveTo>
                  <a:cubicBezTo>
                    <a:pt x="125" y="28"/>
                    <a:pt x="152" y="45"/>
                    <a:pt x="178" y="61"/>
                  </a:cubicBezTo>
                  <a:cubicBezTo>
                    <a:pt x="141" y="89"/>
                    <a:pt x="104" y="116"/>
                    <a:pt x="68" y="144"/>
                  </a:cubicBezTo>
                  <a:cubicBezTo>
                    <a:pt x="45" y="126"/>
                    <a:pt x="0" y="105"/>
                    <a:pt x="5" y="92"/>
                  </a:cubicBezTo>
                  <a:cubicBezTo>
                    <a:pt x="15" y="62"/>
                    <a:pt x="49" y="37"/>
                    <a:pt x="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17"/>
            <p:cNvSpPr/>
            <p:nvPr/>
          </p:nvSpPr>
          <p:spPr>
            <a:xfrm>
              <a:off x="5856550" y="4892325"/>
              <a:ext cx="4400" cy="3150"/>
            </a:xfrm>
            <a:custGeom>
              <a:avLst/>
              <a:gdLst/>
              <a:ahLst/>
              <a:cxnLst/>
              <a:rect l="l" t="t" r="r" b="b"/>
              <a:pathLst>
                <a:path w="176" h="126" extrusionOk="0">
                  <a:moveTo>
                    <a:pt x="95" y="126"/>
                  </a:moveTo>
                  <a:cubicBezTo>
                    <a:pt x="56" y="95"/>
                    <a:pt x="21" y="74"/>
                    <a:pt x="5" y="48"/>
                  </a:cubicBezTo>
                  <a:cubicBezTo>
                    <a:pt x="0" y="41"/>
                    <a:pt x="58" y="1"/>
                    <a:pt x="73" y="5"/>
                  </a:cubicBezTo>
                  <a:cubicBezTo>
                    <a:pt x="111" y="13"/>
                    <a:pt x="146" y="35"/>
                    <a:pt x="170" y="58"/>
                  </a:cubicBezTo>
                  <a:cubicBezTo>
                    <a:pt x="175" y="63"/>
                    <a:pt x="132" y="93"/>
                    <a:pt x="95" y="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17"/>
            <p:cNvSpPr/>
            <p:nvPr/>
          </p:nvSpPr>
          <p:spPr>
            <a:xfrm>
              <a:off x="5827350" y="4381475"/>
              <a:ext cx="4150" cy="3175"/>
            </a:xfrm>
            <a:custGeom>
              <a:avLst/>
              <a:gdLst/>
              <a:ahLst/>
              <a:cxnLst/>
              <a:rect l="l" t="t" r="r" b="b"/>
              <a:pathLst>
                <a:path w="166" h="127" extrusionOk="0">
                  <a:moveTo>
                    <a:pt x="95" y="1"/>
                  </a:moveTo>
                  <a:cubicBezTo>
                    <a:pt x="124" y="33"/>
                    <a:pt x="153" y="57"/>
                    <a:pt x="162" y="85"/>
                  </a:cubicBezTo>
                  <a:cubicBezTo>
                    <a:pt x="165" y="93"/>
                    <a:pt x="99" y="126"/>
                    <a:pt x="87" y="121"/>
                  </a:cubicBezTo>
                  <a:cubicBezTo>
                    <a:pt x="51" y="107"/>
                    <a:pt x="22" y="81"/>
                    <a:pt x="4" y="55"/>
                  </a:cubicBezTo>
                  <a:cubicBezTo>
                    <a:pt x="1" y="50"/>
                    <a:pt x="52" y="26"/>
                    <a:pt x="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17"/>
            <p:cNvSpPr/>
            <p:nvPr/>
          </p:nvSpPr>
          <p:spPr>
            <a:xfrm>
              <a:off x="5843200" y="4721425"/>
              <a:ext cx="4300" cy="3825"/>
            </a:xfrm>
            <a:custGeom>
              <a:avLst/>
              <a:gdLst/>
              <a:ahLst/>
              <a:cxnLst/>
              <a:rect l="l" t="t" r="r" b="b"/>
              <a:pathLst>
                <a:path w="172" h="153" extrusionOk="0">
                  <a:moveTo>
                    <a:pt x="108" y="153"/>
                  </a:moveTo>
                  <a:cubicBezTo>
                    <a:pt x="54" y="108"/>
                    <a:pt x="1" y="84"/>
                    <a:pt x="4" y="63"/>
                  </a:cubicBezTo>
                  <a:cubicBezTo>
                    <a:pt x="9" y="40"/>
                    <a:pt x="61" y="15"/>
                    <a:pt x="100" y="4"/>
                  </a:cubicBezTo>
                  <a:cubicBezTo>
                    <a:pt x="114" y="0"/>
                    <a:pt x="171" y="33"/>
                    <a:pt x="171" y="49"/>
                  </a:cubicBezTo>
                  <a:cubicBezTo>
                    <a:pt x="171" y="76"/>
                    <a:pt x="141" y="102"/>
                    <a:pt x="108" y="1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17"/>
            <p:cNvSpPr/>
            <p:nvPr/>
          </p:nvSpPr>
          <p:spPr>
            <a:xfrm>
              <a:off x="5883600" y="4267000"/>
              <a:ext cx="4700" cy="2575"/>
            </a:xfrm>
            <a:custGeom>
              <a:avLst/>
              <a:gdLst/>
              <a:ahLst/>
              <a:cxnLst/>
              <a:rect l="l" t="t" r="r" b="b"/>
              <a:pathLst>
                <a:path w="188" h="103" extrusionOk="0">
                  <a:moveTo>
                    <a:pt x="188" y="49"/>
                  </a:moveTo>
                  <a:cubicBezTo>
                    <a:pt x="148" y="71"/>
                    <a:pt x="105" y="102"/>
                    <a:pt x="96" y="99"/>
                  </a:cubicBezTo>
                  <a:cubicBezTo>
                    <a:pt x="58" y="84"/>
                    <a:pt x="32" y="56"/>
                    <a:pt x="1" y="33"/>
                  </a:cubicBezTo>
                  <a:cubicBezTo>
                    <a:pt x="32" y="21"/>
                    <a:pt x="64" y="0"/>
                    <a:pt x="95" y="1"/>
                  </a:cubicBezTo>
                  <a:cubicBezTo>
                    <a:pt x="123" y="2"/>
                    <a:pt x="148" y="28"/>
                    <a:pt x="188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17"/>
            <p:cNvSpPr/>
            <p:nvPr/>
          </p:nvSpPr>
          <p:spPr>
            <a:xfrm>
              <a:off x="5868050" y="4895100"/>
              <a:ext cx="4875" cy="2425"/>
            </a:xfrm>
            <a:custGeom>
              <a:avLst/>
              <a:gdLst/>
              <a:ahLst/>
              <a:cxnLst/>
              <a:rect l="l" t="t" r="r" b="b"/>
              <a:pathLst>
                <a:path w="195" h="97" extrusionOk="0">
                  <a:moveTo>
                    <a:pt x="194" y="31"/>
                  </a:moveTo>
                  <a:cubicBezTo>
                    <a:pt x="152" y="64"/>
                    <a:pt x="126" y="96"/>
                    <a:pt x="109" y="93"/>
                  </a:cubicBezTo>
                  <a:cubicBezTo>
                    <a:pt x="71" y="89"/>
                    <a:pt x="36" y="68"/>
                    <a:pt x="1" y="54"/>
                  </a:cubicBezTo>
                  <a:cubicBezTo>
                    <a:pt x="18" y="36"/>
                    <a:pt x="35" y="2"/>
                    <a:pt x="53" y="2"/>
                  </a:cubicBezTo>
                  <a:cubicBezTo>
                    <a:pt x="92" y="1"/>
                    <a:pt x="132" y="17"/>
                    <a:pt x="19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17"/>
            <p:cNvSpPr/>
            <p:nvPr/>
          </p:nvSpPr>
          <p:spPr>
            <a:xfrm>
              <a:off x="5850550" y="4770125"/>
              <a:ext cx="6075" cy="2875"/>
            </a:xfrm>
            <a:custGeom>
              <a:avLst/>
              <a:gdLst/>
              <a:ahLst/>
              <a:cxnLst/>
              <a:rect l="l" t="t" r="r" b="b"/>
              <a:pathLst>
                <a:path w="243" h="115" extrusionOk="0">
                  <a:moveTo>
                    <a:pt x="242" y="47"/>
                  </a:moveTo>
                  <a:cubicBezTo>
                    <a:pt x="170" y="81"/>
                    <a:pt x="130" y="114"/>
                    <a:pt x="101" y="110"/>
                  </a:cubicBezTo>
                  <a:cubicBezTo>
                    <a:pt x="63" y="106"/>
                    <a:pt x="33" y="71"/>
                    <a:pt x="1" y="49"/>
                  </a:cubicBezTo>
                  <a:cubicBezTo>
                    <a:pt x="27" y="32"/>
                    <a:pt x="53" y="1"/>
                    <a:pt x="79" y="1"/>
                  </a:cubicBezTo>
                  <a:cubicBezTo>
                    <a:pt x="120" y="1"/>
                    <a:pt x="161" y="22"/>
                    <a:pt x="242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17"/>
            <p:cNvSpPr/>
            <p:nvPr/>
          </p:nvSpPr>
          <p:spPr>
            <a:xfrm>
              <a:off x="5827550" y="4841425"/>
              <a:ext cx="5725" cy="2500"/>
            </a:xfrm>
            <a:custGeom>
              <a:avLst/>
              <a:gdLst/>
              <a:ahLst/>
              <a:cxnLst/>
              <a:rect l="l" t="t" r="r" b="b"/>
              <a:pathLst>
                <a:path w="229" h="100" extrusionOk="0">
                  <a:moveTo>
                    <a:pt x="0" y="23"/>
                  </a:moveTo>
                  <a:cubicBezTo>
                    <a:pt x="38" y="17"/>
                    <a:pt x="79" y="1"/>
                    <a:pt x="112" y="6"/>
                  </a:cubicBezTo>
                  <a:cubicBezTo>
                    <a:pt x="153" y="13"/>
                    <a:pt x="190" y="37"/>
                    <a:pt x="223" y="57"/>
                  </a:cubicBezTo>
                  <a:cubicBezTo>
                    <a:pt x="228" y="60"/>
                    <a:pt x="205" y="99"/>
                    <a:pt x="196" y="99"/>
                  </a:cubicBezTo>
                  <a:cubicBezTo>
                    <a:pt x="151" y="99"/>
                    <a:pt x="100" y="99"/>
                    <a:pt x="65" y="84"/>
                  </a:cubicBezTo>
                  <a:cubicBezTo>
                    <a:pt x="37" y="73"/>
                    <a:pt x="29" y="40"/>
                    <a:pt x="11" y="17"/>
                  </a:cubicBezTo>
                  <a:cubicBezTo>
                    <a:pt x="11" y="18"/>
                    <a:pt x="0" y="23"/>
                    <a:pt x="0" y="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17"/>
            <p:cNvSpPr/>
            <p:nvPr/>
          </p:nvSpPr>
          <p:spPr>
            <a:xfrm>
              <a:off x="5806275" y="4267000"/>
              <a:ext cx="5075" cy="2450"/>
            </a:xfrm>
            <a:custGeom>
              <a:avLst/>
              <a:gdLst/>
              <a:ahLst/>
              <a:cxnLst/>
              <a:rect l="l" t="t" r="r" b="b"/>
              <a:pathLst>
                <a:path w="203" h="98" extrusionOk="0">
                  <a:moveTo>
                    <a:pt x="203" y="67"/>
                  </a:moveTo>
                  <a:cubicBezTo>
                    <a:pt x="137" y="82"/>
                    <a:pt x="96" y="98"/>
                    <a:pt x="57" y="95"/>
                  </a:cubicBezTo>
                  <a:cubicBezTo>
                    <a:pt x="35" y="94"/>
                    <a:pt x="19" y="60"/>
                    <a:pt x="0" y="40"/>
                  </a:cubicBezTo>
                  <a:cubicBezTo>
                    <a:pt x="39" y="27"/>
                    <a:pt x="77" y="7"/>
                    <a:pt x="117" y="2"/>
                  </a:cubicBezTo>
                  <a:cubicBezTo>
                    <a:pt x="135" y="0"/>
                    <a:pt x="159" y="33"/>
                    <a:pt x="203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17"/>
            <p:cNvSpPr/>
            <p:nvPr/>
          </p:nvSpPr>
          <p:spPr>
            <a:xfrm>
              <a:off x="5805050" y="4767275"/>
              <a:ext cx="3425" cy="3350"/>
            </a:xfrm>
            <a:custGeom>
              <a:avLst/>
              <a:gdLst/>
              <a:ahLst/>
              <a:cxnLst/>
              <a:rect l="l" t="t" r="r" b="b"/>
              <a:pathLst>
                <a:path w="137" h="134" extrusionOk="0">
                  <a:moveTo>
                    <a:pt x="40" y="134"/>
                  </a:moveTo>
                  <a:cubicBezTo>
                    <a:pt x="22" y="91"/>
                    <a:pt x="0" y="64"/>
                    <a:pt x="4" y="37"/>
                  </a:cubicBezTo>
                  <a:cubicBezTo>
                    <a:pt x="7" y="24"/>
                    <a:pt x="53" y="13"/>
                    <a:pt x="80" y="0"/>
                  </a:cubicBezTo>
                  <a:cubicBezTo>
                    <a:pt x="99" y="26"/>
                    <a:pt x="129" y="50"/>
                    <a:pt x="135" y="77"/>
                  </a:cubicBezTo>
                  <a:cubicBezTo>
                    <a:pt x="136" y="89"/>
                    <a:pt x="89" y="105"/>
                    <a:pt x="4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17"/>
            <p:cNvSpPr/>
            <p:nvPr/>
          </p:nvSpPr>
          <p:spPr>
            <a:xfrm>
              <a:off x="5812875" y="4563150"/>
              <a:ext cx="4550" cy="3250"/>
            </a:xfrm>
            <a:custGeom>
              <a:avLst/>
              <a:gdLst/>
              <a:ahLst/>
              <a:cxnLst/>
              <a:rect l="l" t="t" r="r" b="b"/>
              <a:pathLst>
                <a:path w="182" h="130" extrusionOk="0">
                  <a:moveTo>
                    <a:pt x="76" y="0"/>
                  </a:moveTo>
                  <a:cubicBezTo>
                    <a:pt x="119" y="29"/>
                    <a:pt x="150" y="50"/>
                    <a:pt x="182" y="69"/>
                  </a:cubicBezTo>
                  <a:cubicBezTo>
                    <a:pt x="151" y="90"/>
                    <a:pt x="121" y="110"/>
                    <a:pt x="90" y="130"/>
                  </a:cubicBezTo>
                  <a:cubicBezTo>
                    <a:pt x="61" y="109"/>
                    <a:pt x="24" y="90"/>
                    <a:pt x="7" y="65"/>
                  </a:cubicBezTo>
                  <a:cubicBezTo>
                    <a:pt x="0" y="55"/>
                    <a:pt x="42" y="32"/>
                    <a:pt x="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17"/>
            <p:cNvSpPr/>
            <p:nvPr/>
          </p:nvSpPr>
          <p:spPr>
            <a:xfrm>
              <a:off x="5861450" y="4900425"/>
              <a:ext cx="5850" cy="3025"/>
            </a:xfrm>
            <a:custGeom>
              <a:avLst/>
              <a:gdLst/>
              <a:ahLst/>
              <a:cxnLst/>
              <a:rect l="l" t="t" r="r" b="b"/>
              <a:pathLst>
                <a:path w="234" h="121" extrusionOk="0">
                  <a:moveTo>
                    <a:pt x="233" y="68"/>
                  </a:moveTo>
                  <a:cubicBezTo>
                    <a:pt x="160" y="93"/>
                    <a:pt x="115" y="120"/>
                    <a:pt x="85" y="115"/>
                  </a:cubicBezTo>
                  <a:cubicBezTo>
                    <a:pt x="50" y="108"/>
                    <a:pt x="28" y="70"/>
                    <a:pt x="1" y="47"/>
                  </a:cubicBezTo>
                  <a:cubicBezTo>
                    <a:pt x="34" y="31"/>
                    <a:pt x="69" y="0"/>
                    <a:pt x="101" y="1"/>
                  </a:cubicBezTo>
                  <a:cubicBezTo>
                    <a:pt x="136" y="2"/>
                    <a:pt x="168" y="33"/>
                    <a:pt x="233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5831450" y="4722250"/>
              <a:ext cx="5600" cy="3050"/>
            </a:xfrm>
            <a:custGeom>
              <a:avLst/>
              <a:gdLst/>
              <a:ahLst/>
              <a:cxnLst/>
              <a:rect l="l" t="t" r="r" b="b"/>
              <a:pathLst>
                <a:path w="224" h="122" extrusionOk="0">
                  <a:moveTo>
                    <a:pt x="223" y="51"/>
                  </a:moveTo>
                  <a:cubicBezTo>
                    <a:pt x="156" y="85"/>
                    <a:pt x="116" y="121"/>
                    <a:pt x="90" y="117"/>
                  </a:cubicBezTo>
                  <a:cubicBezTo>
                    <a:pt x="55" y="111"/>
                    <a:pt x="22" y="77"/>
                    <a:pt x="6" y="51"/>
                  </a:cubicBezTo>
                  <a:cubicBezTo>
                    <a:pt x="0" y="40"/>
                    <a:pt x="49" y="0"/>
                    <a:pt x="71" y="1"/>
                  </a:cubicBezTo>
                  <a:cubicBezTo>
                    <a:pt x="111" y="3"/>
                    <a:pt x="149" y="25"/>
                    <a:pt x="223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5813175" y="4710775"/>
              <a:ext cx="5200" cy="2575"/>
            </a:xfrm>
            <a:custGeom>
              <a:avLst/>
              <a:gdLst/>
              <a:ahLst/>
              <a:cxnLst/>
              <a:rect l="l" t="t" r="r" b="b"/>
              <a:pathLst>
                <a:path w="208" h="103" extrusionOk="0">
                  <a:moveTo>
                    <a:pt x="207" y="61"/>
                  </a:moveTo>
                  <a:cubicBezTo>
                    <a:pt x="147" y="78"/>
                    <a:pt x="103" y="102"/>
                    <a:pt x="69" y="95"/>
                  </a:cubicBezTo>
                  <a:cubicBezTo>
                    <a:pt x="40" y="91"/>
                    <a:pt x="23" y="53"/>
                    <a:pt x="0" y="29"/>
                  </a:cubicBezTo>
                  <a:cubicBezTo>
                    <a:pt x="41" y="19"/>
                    <a:pt x="82" y="1"/>
                    <a:pt x="122" y="1"/>
                  </a:cubicBezTo>
                  <a:cubicBezTo>
                    <a:pt x="143" y="1"/>
                    <a:pt x="165" y="30"/>
                    <a:pt x="207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5857425" y="4552250"/>
              <a:ext cx="4075" cy="4275"/>
            </a:xfrm>
            <a:custGeom>
              <a:avLst/>
              <a:gdLst/>
              <a:ahLst/>
              <a:cxnLst/>
              <a:rect l="l" t="t" r="r" b="b"/>
              <a:pathLst>
                <a:path w="163" h="171" extrusionOk="0">
                  <a:moveTo>
                    <a:pt x="65" y="171"/>
                  </a:moveTo>
                  <a:cubicBezTo>
                    <a:pt x="33" y="106"/>
                    <a:pt x="0" y="75"/>
                    <a:pt x="11" y="54"/>
                  </a:cubicBezTo>
                  <a:cubicBezTo>
                    <a:pt x="23" y="31"/>
                    <a:pt x="76" y="19"/>
                    <a:pt x="111" y="1"/>
                  </a:cubicBezTo>
                  <a:cubicBezTo>
                    <a:pt x="128" y="22"/>
                    <a:pt x="163" y="46"/>
                    <a:pt x="158" y="66"/>
                  </a:cubicBezTo>
                  <a:cubicBezTo>
                    <a:pt x="153" y="91"/>
                    <a:pt x="117" y="114"/>
                    <a:pt x="65" y="1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5832350" y="4484150"/>
              <a:ext cx="7050" cy="3375"/>
            </a:xfrm>
            <a:custGeom>
              <a:avLst/>
              <a:gdLst/>
              <a:ahLst/>
              <a:cxnLst/>
              <a:rect l="l" t="t" r="r" b="b"/>
              <a:pathLst>
                <a:path w="282" h="135" extrusionOk="0">
                  <a:moveTo>
                    <a:pt x="282" y="46"/>
                  </a:moveTo>
                  <a:cubicBezTo>
                    <a:pt x="146" y="103"/>
                    <a:pt x="103" y="134"/>
                    <a:pt x="78" y="129"/>
                  </a:cubicBezTo>
                  <a:cubicBezTo>
                    <a:pt x="44" y="121"/>
                    <a:pt x="0" y="85"/>
                    <a:pt x="2" y="62"/>
                  </a:cubicBezTo>
                  <a:cubicBezTo>
                    <a:pt x="3" y="41"/>
                    <a:pt x="55" y="6"/>
                    <a:pt x="89" y="3"/>
                  </a:cubicBezTo>
                  <a:cubicBezTo>
                    <a:pt x="132" y="0"/>
                    <a:pt x="180" y="22"/>
                    <a:pt x="282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5860175" y="4906250"/>
              <a:ext cx="4875" cy="3125"/>
            </a:xfrm>
            <a:custGeom>
              <a:avLst/>
              <a:gdLst/>
              <a:ahLst/>
              <a:cxnLst/>
              <a:rect l="l" t="t" r="r" b="b"/>
              <a:pathLst>
                <a:path w="195" h="125" extrusionOk="0">
                  <a:moveTo>
                    <a:pt x="195" y="59"/>
                  </a:moveTo>
                  <a:cubicBezTo>
                    <a:pt x="151" y="84"/>
                    <a:pt x="120" y="110"/>
                    <a:pt x="80" y="120"/>
                  </a:cubicBezTo>
                  <a:cubicBezTo>
                    <a:pt x="63" y="125"/>
                    <a:pt x="28" y="95"/>
                    <a:pt x="1" y="82"/>
                  </a:cubicBezTo>
                  <a:cubicBezTo>
                    <a:pt x="35" y="55"/>
                    <a:pt x="68" y="28"/>
                    <a:pt x="102" y="1"/>
                  </a:cubicBezTo>
                  <a:cubicBezTo>
                    <a:pt x="127" y="18"/>
                    <a:pt x="154" y="34"/>
                    <a:pt x="195" y="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5843950" y="4429300"/>
              <a:ext cx="3800" cy="4150"/>
            </a:xfrm>
            <a:custGeom>
              <a:avLst/>
              <a:gdLst/>
              <a:ahLst/>
              <a:cxnLst/>
              <a:rect l="l" t="t" r="r" b="b"/>
              <a:pathLst>
                <a:path w="152" h="166" extrusionOk="0">
                  <a:moveTo>
                    <a:pt x="98" y="165"/>
                  </a:moveTo>
                  <a:cubicBezTo>
                    <a:pt x="45" y="112"/>
                    <a:pt x="0" y="86"/>
                    <a:pt x="3" y="63"/>
                  </a:cubicBezTo>
                  <a:cubicBezTo>
                    <a:pt x="7" y="41"/>
                    <a:pt x="57" y="22"/>
                    <a:pt x="86" y="1"/>
                  </a:cubicBezTo>
                  <a:cubicBezTo>
                    <a:pt x="109" y="18"/>
                    <a:pt x="147" y="34"/>
                    <a:pt x="149" y="52"/>
                  </a:cubicBezTo>
                  <a:cubicBezTo>
                    <a:pt x="152" y="78"/>
                    <a:pt x="127" y="105"/>
                    <a:pt x="98" y="1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5812900" y="4762150"/>
              <a:ext cx="5900" cy="2725"/>
            </a:xfrm>
            <a:custGeom>
              <a:avLst/>
              <a:gdLst/>
              <a:ahLst/>
              <a:cxnLst/>
              <a:rect l="l" t="t" r="r" b="b"/>
              <a:pathLst>
                <a:path w="236" h="109" extrusionOk="0">
                  <a:moveTo>
                    <a:pt x="236" y="37"/>
                  </a:moveTo>
                  <a:cubicBezTo>
                    <a:pt x="169" y="75"/>
                    <a:pt x="135" y="109"/>
                    <a:pt x="103" y="107"/>
                  </a:cubicBezTo>
                  <a:cubicBezTo>
                    <a:pt x="67" y="107"/>
                    <a:pt x="34" y="73"/>
                    <a:pt x="0" y="54"/>
                  </a:cubicBezTo>
                  <a:cubicBezTo>
                    <a:pt x="24" y="36"/>
                    <a:pt x="45" y="4"/>
                    <a:pt x="71" y="3"/>
                  </a:cubicBezTo>
                  <a:cubicBezTo>
                    <a:pt x="111" y="0"/>
                    <a:pt x="153" y="18"/>
                    <a:pt x="236" y="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5866350" y="4759975"/>
              <a:ext cx="6275" cy="2800"/>
            </a:xfrm>
            <a:custGeom>
              <a:avLst/>
              <a:gdLst/>
              <a:ahLst/>
              <a:cxnLst/>
              <a:rect l="l" t="t" r="r" b="b"/>
              <a:pathLst>
                <a:path w="251" h="112" extrusionOk="0">
                  <a:moveTo>
                    <a:pt x="250" y="66"/>
                  </a:moveTo>
                  <a:cubicBezTo>
                    <a:pt x="155" y="89"/>
                    <a:pt x="108" y="112"/>
                    <a:pt x="77" y="104"/>
                  </a:cubicBezTo>
                  <a:cubicBezTo>
                    <a:pt x="44" y="96"/>
                    <a:pt x="25" y="60"/>
                    <a:pt x="0" y="35"/>
                  </a:cubicBezTo>
                  <a:cubicBezTo>
                    <a:pt x="32" y="24"/>
                    <a:pt x="66" y="0"/>
                    <a:pt x="95" y="3"/>
                  </a:cubicBezTo>
                  <a:cubicBezTo>
                    <a:pt x="132" y="6"/>
                    <a:pt x="166" y="29"/>
                    <a:pt x="250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5827525" y="4917750"/>
              <a:ext cx="5700" cy="2325"/>
            </a:xfrm>
            <a:custGeom>
              <a:avLst/>
              <a:gdLst/>
              <a:ahLst/>
              <a:cxnLst/>
              <a:rect l="l" t="t" r="r" b="b"/>
              <a:pathLst>
                <a:path w="228" h="93" extrusionOk="0">
                  <a:moveTo>
                    <a:pt x="0" y="18"/>
                  </a:moveTo>
                  <a:cubicBezTo>
                    <a:pt x="25" y="13"/>
                    <a:pt x="53" y="0"/>
                    <a:pt x="74" y="4"/>
                  </a:cubicBezTo>
                  <a:cubicBezTo>
                    <a:pt x="126" y="14"/>
                    <a:pt x="177" y="32"/>
                    <a:pt x="225" y="49"/>
                  </a:cubicBezTo>
                  <a:cubicBezTo>
                    <a:pt x="227" y="49"/>
                    <a:pt x="209" y="78"/>
                    <a:pt x="200" y="93"/>
                  </a:cubicBezTo>
                  <a:cubicBezTo>
                    <a:pt x="145" y="73"/>
                    <a:pt x="89" y="53"/>
                    <a:pt x="35" y="32"/>
                  </a:cubicBezTo>
                  <a:cubicBezTo>
                    <a:pt x="25" y="28"/>
                    <a:pt x="19" y="18"/>
                    <a:pt x="11" y="12"/>
                  </a:cubicBezTo>
                  <a:cubicBezTo>
                    <a:pt x="10" y="13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5851600" y="4486000"/>
              <a:ext cx="3925" cy="3450"/>
            </a:xfrm>
            <a:custGeom>
              <a:avLst/>
              <a:gdLst/>
              <a:ahLst/>
              <a:cxnLst/>
              <a:rect l="l" t="t" r="r" b="b"/>
              <a:pathLst>
                <a:path w="157" h="138" extrusionOk="0">
                  <a:moveTo>
                    <a:pt x="76" y="1"/>
                  </a:moveTo>
                  <a:cubicBezTo>
                    <a:pt x="112" y="38"/>
                    <a:pt x="146" y="60"/>
                    <a:pt x="154" y="88"/>
                  </a:cubicBezTo>
                  <a:cubicBezTo>
                    <a:pt x="157" y="101"/>
                    <a:pt x="113" y="121"/>
                    <a:pt x="90" y="138"/>
                  </a:cubicBezTo>
                  <a:cubicBezTo>
                    <a:pt x="61" y="117"/>
                    <a:pt x="23" y="98"/>
                    <a:pt x="7" y="74"/>
                  </a:cubicBezTo>
                  <a:cubicBezTo>
                    <a:pt x="1" y="62"/>
                    <a:pt x="39" y="38"/>
                    <a:pt x="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5851150" y="4369100"/>
              <a:ext cx="5425" cy="3000"/>
            </a:xfrm>
            <a:custGeom>
              <a:avLst/>
              <a:gdLst/>
              <a:ahLst/>
              <a:cxnLst/>
              <a:rect l="l" t="t" r="r" b="b"/>
              <a:pathLst>
                <a:path w="217" h="120" extrusionOk="0">
                  <a:moveTo>
                    <a:pt x="216" y="100"/>
                  </a:moveTo>
                  <a:cubicBezTo>
                    <a:pt x="118" y="106"/>
                    <a:pt x="63" y="119"/>
                    <a:pt x="34" y="107"/>
                  </a:cubicBezTo>
                  <a:cubicBezTo>
                    <a:pt x="7" y="96"/>
                    <a:pt x="1" y="54"/>
                    <a:pt x="3" y="27"/>
                  </a:cubicBezTo>
                  <a:cubicBezTo>
                    <a:pt x="4" y="18"/>
                    <a:pt x="73" y="0"/>
                    <a:pt x="96" y="8"/>
                  </a:cubicBezTo>
                  <a:cubicBezTo>
                    <a:pt x="131" y="21"/>
                    <a:pt x="154" y="50"/>
                    <a:pt x="216" y="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5843450" y="4923975"/>
              <a:ext cx="5175" cy="2900"/>
            </a:xfrm>
            <a:custGeom>
              <a:avLst/>
              <a:gdLst/>
              <a:ahLst/>
              <a:cxnLst/>
              <a:rect l="l" t="t" r="r" b="b"/>
              <a:pathLst>
                <a:path w="207" h="116" extrusionOk="0">
                  <a:moveTo>
                    <a:pt x="207" y="48"/>
                  </a:moveTo>
                  <a:cubicBezTo>
                    <a:pt x="168" y="81"/>
                    <a:pt x="145" y="115"/>
                    <a:pt x="127" y="114"/>
                  </a:cubicBezTo>
                  <a:cubicBezTo>
                    <a:pt x="84" y="110"/>
                    <a:pt x="43" y="91"/>
                    <a:pt x="0" y="77"/>
                  </a:cubicBezTo>
                  <a:cubicBezTo>
                    <a:pt x="22" y="52"/>
                    <a:pt x="40" y="7"/>
                    <a:pt x="67" y="5"/>
                  </a:cubicBezTo>
                  <a:cubicBezTo>
                    <a:pt x="103" y="1"/>
                    <a:pt x="148" y="28"/>
                    <a:pt x="207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17"/>
            <p:cNvSpPr/>
            <p:nvPr/>
          </p:nvSpPr>
          <p:spPr>
            <a:xfrm>
              <a:off x="5831700" y="4924800"/>
              <a:ext cx="3700" cy="4300"/>
            </a:xfrm>
            <a:custGeom>
              <a:avLst/>
              <a:gdLst/>
              <a:ahLst/>
              <a:cxnLst/>
              <a:rect l="l" t="t" r="r" b="b"/>
              <a:pathLst>
                <a:path w="148" h="172" extrusionOk="0">
                  <a:moveTo>
                    <a:pt x="71" y="171"/>
                  </a:moveTo>
                  <a:cubicBezTo>
                    <a:pt x="34" y="120"/>
                    <a:pt x="1" y="96"/>
                    <a:pt x="5" y="77"/>
                  </a:cubicBezTo>
                  <a:cubicBezTo>
                    <a:pt x="13" y="50"/>
                    <a:pt x="47" y="26"/>
                    <a:pt x="71" y="1"/>
                  </a:cubicBezTo>
                  <a:cubicBezTo>
                    <a:pt x="97" y="15"/>
                    <a:pt x="147" y="29"/>
                    <a:pt x="146" y="42"/>
                  </a:cubicBezTo>
                  <a:cubicBezTo>
                    <a:pt x="143" y="70"/>
                    <a:pt x="116" y="97"/>
                    <a:pt x="71" y="1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17"/>
            <p:cNvSpPr/>
            <p:nvPr/>
          </p:nvSpPr>
          <p:spPr>
            <a:xfrm>
              <a:off x="5850025" y="4925050"/>
              <a:ext cx="6100" cy="3050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43" y="75"/>
                  </a:moveTo>
                  <a:cubicBezTo>
                    <a:pt x="170" y="96"/>
                    <a:pt x="126" y="121"/>
                    <a:pt x="94" y="116"/>
                  </a:cubicBezTo>
                  <a:cubicBezTo>
                    <a:pt x="57" y="108"/>
                    <a:pt x="31" y="73"/>
                    <a:pt x="0" y="51"/>
                  </a:cubicBezTo>
                  <a:cubicBezTo>
                    <a:pt x="38" y="33"/>
                    <a:pt x="76" y="0"/>
                    <a:pt x="113" y="1"/>
                  </a:cubicBezTo>
                  <a:cubicBezTo>
                    <a:pt x="147" y="1"/>
                    <a:pt x="180" y="37"/>
                    <a:pt x="243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5837975" y="4760825"/>
              <a:ext cx="4075" cy="4175"/>
            </a:xfrm>
            <a:custGeom>
              <a:avLst/>
              <a:gdLst/>
              <a:ahLst/>
              <a:cxnLst/>
              <a:rect l="l" t="t" r="r" b="b"/>
              <a:pathLst>
                <a:path w="163" h="167" extrusionOk="0">
                  <a:moveTo>
                    <a:pt x="67" y="167"/>
                  </a:moveTo>
                  <a:cubicBezTo>
                    <a:pt x="34" y="104"/>
                    <a:pt x="0" y="72"/>
                    <a:pt x="11" y="52"/>
                  </a:cubicBezTo>
                  <a:cubicBezTo>
                    <a:pt x="24" y="29"/>
                    <a:pt x="77" y="17"/>
                    <a:pt x="112" y="0"/>
                  </a:cubicBezTo>
                  <a:cubicBezTo>
                    <a:pt x="129" y="22"/>
                    <a:pt x="163" y="45"/>
                    <a:pt x="159" y="64"/>
                  </a:cubicBezTo>
                  <a:cubicBezTo>
                    <a:pt x="154" y="89"/>
                    <a:pt x="118" y="111"/>
                    <a:pt x="67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5827425" y="4261150"/>
              <a:ext cx="4600" cy="3150"/>
            </a:xfrm>
            <a:custGeom>
              <a:avLst/>
              <a:gdLst/>
              <a:ahLst/>
              <a:cxnLst/>
              <a:rect l="l" t="t" r="r" b="b"/>
              <a:pathLst>
                <a:path w="184" h="126" extrusionOk="0">
                  <a:moveTo>
                    <a:pt x="108" y="1"/>
                  </a:moveTo>
                  <a:cubicBezTo>
                    <a:pt x="142" y="28"/>
                    <a:pt x="184" y="54"/>
                    <a:pt x="179" y="60"/>
                  </a:cubicBezTo>
                  <a:cubicBezTo>
                    <a:pt x="157" y="85"/>
                    <a:pt x="122" y="104"/>
                    <a:pt x="91" y="126"/>
                  </a:cubicBezTo>
                  <a:cubicBezTo>
                    <a:pt x="60" y="105"/>
                    <a:pt x="30" y="84"/>
                    <a:pt x="0" y="63"/>
                  </a:cubicBezTo>
                  <a:cubicBezTo>
                    <a:pt x="33" y="44"/>
                    <a:pt x="66" y="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5874175" y="4459750"/>
              <a:ext cx="5375" cy="3050"/>
            </a:xfrm>
            <a:custGeom>
              <a:avLst/>
              <a:gdLst/>
              <a:ahLst/>
              <a:cxnLst/>
              <a:rect l="l" t="t" r="r" b="b"/>
              <a:pathLst>
                <a:path w="215" h="122" extrusionOk="0">
                  <a:moveTo>
                    <a:pt x="215" y="69"/>
                  </a:moveTo>
                  <a:cubicBezTo>
                    <a:pt x="141" y="94"/>
                    <a:pt x="98" y="122"/>
                    <a:pt x="63" y="117"/>
                  </a:cubicBezTo>
                  <a:cubicBezTo>
                    <a:pt x="35" y="113"/>
                    <a:pt x="7" y="71"/>
                    <a:pt x="3" y="45"/>
                  </a:cubicBezTo>
                  <a:cubicBezTo>
                    <a:pt x="0" y="33"/>
                    <a:pt x="59" y="1"/>
                    <a:pt x="83" y="4"/>
                  </a:cubicBezTo>
                  <a:cubicBezTo>
                    <a:pt x="120" y="9"/>
                    <a:pt x="152" y="36"/>
                    <a:pt x="215" y="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5838225" y="4699750"/>
              <a:ext cx="5975" cy="2850"/>
            </a:xfrm>
            <a:custGeom>
              <a:avLst/>
              <a:gdLst/>
              <a:ahLst/>
              <a:cxnLst/>
              <a:rect l="l" t="t" r="r" b="b"/>
              <a:pathLst>
                <a:path w="239" h="114" extrusionOk="0">
                  <a:moveTo>
                    <a:pt x="239" y="51"/>
                  </a:moveTo>
                  <a:cubicBezTo>
                    <a:pt x="161" y="85"/>
                    <a:pt x="127" y="108"/>
                    <a:pt x="89" y="112"/>
                  </a:cubicBezTo>
                  <a:cubicBezTo>
                    <a:pt x="62" y="114"/>
                    <a:pt x="30" y="90"/>
                    <a:pt x="1" y="78"/>
                  </a:cubicBezTo>
                  <a:cubicBezTo>
                    <a:pt x="23" y="52"/>
                    <a:pt x="40" y="14"/>
                    <a:pt x="70" y="7"/>
                  </a:cubicBezTo>
                  <a:cubicBezTo>
                    <a:pt x="103" y="0"/>
                    <a:pt x="149" y="26"/>
                    <a:pt x="239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5805375" y="4366500"/>
              <a:ext cx="3525" cy="2700"/>
            </a:xfrm>
            <a:custGeom>
              <a:avLst/>
              <a:gdLst/>
              <a:ahLst/>
              <a:cxnLst/>
              <a:rect l="l" t="t" r="r" b="b"/>
              <a:pathLst>
                <a:path w="141" h="108" extrusionOk="0">
                  <a:moveTo>
                    <a:pt x="140" y="82"/>
                  </a:moveTo>
                  <a:cubicBezTo>
                    <a:pt x="94" y="92"/>
                    <a:pt x="61" y="100"/>
                    <a:pt x="28" y="107"/>
                  </a:cubicBezTo>
                  <a:cubicBezTo>
                    <a:pt x="19" y="77"/>
                    <a:pt x="10" y="46"/>
                    <a:pt x="1" y="15"/>
                  </a:cubicBezTo>
                  <a:cubicBezTo>
                    <a:pt x="34" y="13"/>
                    <a:pt x="76" y="0"/>
                    <a:pt x="96" y="10"/>
                  </a:cubicBezTo>
                  <a:cubicBezTo>
                    <a:pt x="120" y="21"/>
                    <a:pt x="123" y="51"/>
                    <a:pt x="140" y="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5869225" y="4698825"/>
              <a:ext cx="4325" cy="3675"/>
            </a:xfrm>
            <a:custGeom>
              <a:avLst/>
              <a:gdLst/>
              <a:ahLst/>
              <a:cxnLst/>
              <a:rect l="l" t="t" r="r" b="b"/>
              <a:pathLst>
                <a:path w="173" h="147" extrusionOk="0">
                  <a:moveTo>
                    <a:pt x="110" y="146"/>
                  </a:moveTo>
                  <a:cubicBezTo>
                    <a:pt x="58" y="103"/>
                    <a:pt x="29" y="80"/>
                    <a:pt x="1" y="57"/>
                  </a:cubicBezTo>
                  <a:cubicBezTo>
                    <a:pt x="33" y="38"/>
                    <a:pt x="61" y="12"/>
                    <a:pt x="98" y="4"/>
                  </a:cubicBezTo>
                  <a:cubicBezTo>
                    <a:pt x="117" y="1"/>
                    <a:pt x="172" y="32"/>
                    <a:pt x="173" y="47"/>
                  </a:cubicBezTo>
                  <a:cubicBezTo>
                    <a:pt x="173" y="72"/>
                    <a:pt x="143" y="98"/>
                    <a:pt x="110" y="1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1" name="Google Shape;290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0"/>
            <a:ext cx="9144000" cy="5143454"/>
          </a:xfrm>
          <a:prstGeom prst="rect">
            <a:avLst/>
          </a:prstGeom>
          <a:noFill/>
          <a:ln>
            <a:noFill/>
          </a:ln>
        </p:spPr>
      </p:pic>
      <p:sp>
        <p:nvSpPr>
          <p:cNvPr id="2902" name="Google Shape;2902;p18"/>
          <p:cNvSpPr/>
          <p:nvPr/>
        </p:nvSpPr>
        <p:spPr>
          <a:xfrm>
            <a:off x="1971575" y="634500"/>
            <a:ext cx="6786000" cy="387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3" name="Google Shape;2903;p18"/>
          <p:cNvSpPr txBox="1">
            <a:spLocks noGrp="1"/>
          </p:cNvSpPr>
          <p:nvPr>
            <p:ph type="title"/>
          </p:nvPr>
        </p:nvSpPr>
        <p:spPr>
          <a:xfrm>
            <a:off x="3244000" y="2976450"/>
            <a:ext cx="5184900" cy="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04" name="Google Shape;2904;p18"/>
          <p:cNvSpPr txBox="1">
            <a:spLocks noGrp="1"/>
          </p:cNvSpPr>
          <p:nvPr>
            <p:ph type="subTitle" idx="1"/>
          </p:nvPr>
        </p:nvSpPr>
        <p:spPr>
          <a:xfrm>
            <a:off x="3243925" y="1395025"/>
            <a:ext cx="5184900" cy="142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2905" name="Google Shape;2905;p18"/>
          <p:cNvGrpSpPr/>
          <p:nvPr/>
        </p:nvGrpSpPr>
        <p:grpSpPr>
          <a:xfrm>
            <a:off x="8511605" y="3394600"/>
            <a:ext cx="236828" cy="1527520"/>
            <a:chOff x="8511605" y="3394600"/>
            <a:chExt cx="236828" cy="1527520"/>
          </a:xfrm>
        </p:grpSpPr>
        <p:sp>
          <p:nvSpPr>
            <p:cNvPr id="2906" name="Google Shape;2906;p18"/>
            <p:cNvSpPr/>
            <p:nvPr/>
          </p:nvSpPr>
          <p:spPr>
            <a:xfrm rot="5400000">
              <a:off x="7859241" y="4046964"/>
              <a:ext cx="1448048" cy="143320"/>
            </a:xfrm>
            <a:custGeom>
              <a:avLst/>
              <a:gdLst/>
              <a:ahLst/>
              <a:cxnLst/>
              <a:rect l="l" t="t" r="r" b="b"/>
              <a:pathLst>
                <a:path w="51610" h="5109" extrusionOk="0">
                  <a:moveTo>
                    <a:pt x="10964" y="4396"/>
                  </a:moveTo>
                  <a:cubicBezTo>
                    <a:pt x="10965" y="4366"/>
                    <a:pt x="10968" y="4337"/>
                    <a:pt x="10969" y="4307"/>
                  </a:cubicBezTo>
                  <a:cubicBezTo>
                    <a:pt x="10919" y="4302"/>
                    <a:pt x="10867" y="4298"/>
                    <a:pt x="10816" y="4294"/>
                  </a:cubicBezTo>
                  <a:cubicBezTo>
                    <a:pt x="10814" y="4314"/>
                    <a:pt x="10811" y="4334"/>
                    <a:pt x="10809" y="4355"/>
                  </a:cubicBezTo>
                  <a:cubicBezTo>
                    <a:pt x="10861" y="4369"/>
                    <a:pt x="10912" y="4382"/>
                    <a:pt x="10964" y="4396"/>
                  </a:cubicBezTo>
                  <a:close/>
                  <a:moveTo>
                    <a:pt x="14916" y="4233"/>
                  </a:moveTo>
                  <a:cubicBezTo>
                    <a:pt x="14966" y="4284"/>
                    <a:pt x="15017" y="4334"/>
                    <a:pt x="15066" y="4385"/>
                  </a:cubicBezTo>
                  <a:cubicBezTo>
                    <a:pt x="15078" y="4370"/>
                    <a:pt x="15090" y="4356"/>
                    <a:pt x="15101" y="4341"/>
                  </a:cubicBezTo>
                  <a:cubicBezTo>
                    <a:pt x="15054" y="4286"/>
                    <a:pt x="15008" y="4232"/>
                    <a:pt x="14960" y="4177"/>
                  </a:cubicBezTo>
                  <a:cubicBezTo>
                    <a:pt x="14946" y="4195"/>
                    <a:pt x="14931" y="4214"/>
                    <a:pt x="14916" y="4233"/>
                  </a:cubicBezTo>
                  <a:close/>
                  <a:moveTo>
                    <a:pt x="14073" y="4185"/>
                  </a:moveTo>
                  <a:cubicBezTo>
                    <a:pt x="14093" y="4203"/>
                    <a:pt x="14166" y="4137"/>
                    <a:pt x="14252" y="4091"/>
                  </a:cubicBezTo>
                  <a:cubicBezTo>
                    <a:pt x="14149" y="4059"/>
                    <a:pt x="14105" y="4046"/>
                    <a:pt x="14029" y="4024"/>
                  </a:cubicBezTo>
                  <a:cubicBezTo>
                    <a:pt x="14208" y="3918"/>
                    <a:pt x="14420" y="4026"/>
                    <a:pt x="14539" y="3753"/>
                  </a:cubicBezTo>
                  <a:cubicBezTo>
                    <a:pt x="14391" y="3801"/>
                    <a:pt x="14281" y="3838"/>
                    <a:pt x="14142" y="3883"/>
                  </a:cubicBezTo>
                  <a:cubicBezTo>
                    <a:pt x="14168" y="3774"/>
                    <a:pt x="14180" y="3719"/>
                    <a:pt x="14199" y="3643"/>
                  </a:cubicBezTo>
                  <a:cubicBezTo>
                    <a:pt x="14016" y="3590"/>
                    <a:pt x="13837" y="3494"/>
                    <a:pt x="13689" y="3732"/>
                  </a:cubicBezTo>
                  <a:cubicBezTo>
                    <a:pt x="13525" y="3698"/>
                    <a:pt x="13395" y="3482"/>
                    <a:pt x="13199" y="3616"/>
                  </a:cubicBezTo>
                  <a:cubicBezTo>
                    <a:pt x="13174" y="3719"/>
                    <a:pt x="13147" y="3830"/>
                    <a:pt x="13108" y="3997"/>
                  </a:cubicBezTo>
                  <a:cubicBezTo>
                    <a:pt x="13232" y="4010"/>
                    <a:pt x="13331" y="4020"/>
                    <a:pt x="13486" y="4034"/>
                  </a:cubicBezTo>
                  <a:cubicBezTo>
                    <a:pt x="13429" y="3937"/>
                    <a:pt x="13401" y="3902"/>
                    <a:pt x="13387" y="3861"/>
                  </a:cubicBezTo>
                  <a:cubicBezTo>
                    <a:pt x="13376" y="3825"/>
                    <a:pt x="13378" y="3782"/>
                    <a:pt x="13374" y="3742"/>
                  </a:cubicBezTo>
                  <a:cubicBezTo>
                    <a:pt x="13477" y="3784"/>
                    <a:pt x="13513" y="3872"/>
                    <a:pt x="13570" y="3925"/>
                  </a:cubicBezTo>
                  <a:cubicBezTo>
                    <a:pt x="13609" y="3961"/>
                    <a:pt x="13681" y="3947"/>
                    <a:pt x="13738" y="3955"/>
                  </a:cubicBezTo>
                  <a:cubicBezTo>
                    <a:pt x="13738" y="3914"/>
                    <a:pt x="13741" y="3873"/>
                    <a:pt x="13742" y="3833"/>
                  </a:cubicBezTo>
                  <a:cubicBezTo>
                    <a:pt x="13851" y="3952"/>
                    <a:pt x="13956" y="4078"/>
                    <a:pt x="14073" y="4185"/>
                  </a:cubicBezTo>
                  <a:close/>
                  <a:moveTo>
                    <a:pt x="13214" y="4155"/>
                  </a:moveTo>
                  <a:cubicBezTo>
                    <a:pt x="13103" y="4096"/>
                    <a:pt x="13012" y="4046"/>
                    <a:pt x="12870" y="3972"/>
                  </a:cubicBezTo>
                  <a:cubicBezTo>
                    <a:pt x="13003" y="4151"/>
                    <a:pt x="13003" y="4151"/>
                    <a:pt x="13214" y="4155"/>
                  </a:cubicBezTo>
                  <a:close/>
                  <a:moveTo>
                    <a:pt x="12118" y="3964"/>
                  </a:moveTo>
                  <a:cubicBezTo>
                    <a:pt x="12347" y="4221"/>
                    <a:pt x="12557" y="4079"/>
                    <a:pt x="12822" y="3896"/>
                  </a:cubicBezTo>
                  <a:cubicBezTo>
                    <a:pt x="12541" y="3832"/>
                    <a:pt x="12293" y="4107"/>
                    <a:pt x="12101" y="3829"/>
                  </a:cubicBezTo>
                  <a:cubicBezTo>
                    <a:pt x="11992" y="3900"/>
                    <a:pt x="11905" y="3958"/>
                    <a:pt x="11813" y="4017"/>
                  </a:cubicBezTo>
                  <a:cubicBezTo>
                    <a:pt x="11957" y="4259"/>
                    <a:pt x="12019" y="4017"/>
                    <a:pt x="12118" y="3964"/>
                  </a:cubicBezTo>
                  <a:close/>
                  <a:moveTo>
                    <a:pt x="10685" y="3981"/>
                  </a:moveTo>
                  <a:cubicBezTo>
                    <a:pt x="10589" y="3918"/>
                    <a:pt x="10520" y="3886"/>
                    <a:pt x="10467" y="3833"/>
                  </a:cubicBezTo>
                  <a:cubicBezTo>
                    <a:pt x="10269" y="3637"/>
                    <a:pt x="10272" y="3633"/>
                    <a:pt x="10101" y="3847"/>
                  </a:cubicBezTo>
                  <a:cubicBezTo>
                    <a:pt x="10095" y="3856"/>
                    <a:pt x="10110" y="3889"/>
                    <a:pt x="10117" y="3916"/>
                  </a:cubicBezTo>
                  <a:cubicBezTo>
                    <a:pt x="10187" y="3896"/>
                    <a:pt x="10258" y="3876"/>
                    <a:pt x="10290" y="3867"/>
                  </a:cubicBezTo>
                  <a:cubicBezTo>
                    <a:pt x="10449" y="3870"/>
                    <a:pt x="10470" y="4194"/>
                    <a:pt x="10685" y="3981"/>
                  </a:cubicBezTo>
                  <a:close/>
                  <a:moveTo>
                    <a:pt x="12714" y="3719"/>
                  </a:moveTo>
                  <a:cubicBezTo>
                    <a:pt x="12859" y="3766"/>
                    <a:pt x="12932" y="3790"/>
                    <a:pt x="13032" y="3823"/>
                  </a:cubicBezTo>
                  <a:cubicBezTo>
                    <a:pt x="13003" y="3713"/>
                    <a:pt x="12984" y="3640"/>
                    <a:pt x="12960" y="3550"/>
                  </a:cubicBezTo>
                  <a:cubicBezTo>
                    <a:pt x="12888" y="3599"/>
                    <a:pt x="12834" y="3637"/>
                    <a:pt x="12714" y="3719"/>
                  </a:cubicBezTo>
                  <a:close/>
                  <a:moveTo>
                    <a:pt x="12024" y="3636"/>
                  </a:moveTo>
                  <a:cubicBezTo>
                    <a:pt x="12081" y="3530"/>
                    <a:pt x="12143" y="3445"/>
                    <a:pt x="12168" y="3348"/>
                  </a:cubicBezTo>
                  <a:cubicBezTo>
                    <a:pt x="12176" y="3315"/>
                    <a:pt x="12090" y="3248"/>
                    <a:pt x="12048" y="3196"/>
                  </a:cubicBezTo>
                  <a:cubicBezTo>
                    <a:pt x="12037" y="3213"/>
                    <a:pt x="12027" y="3228"/>
                    <a:pt x="12016" y="3244"/>
                  </a:cubicBezTo>
                  <a:cubicBezTo>
                    <a:pt x="12034" y="3304"/>
                    <a:pt x="12076" y="3371"/>
                    <a:pt x="12063" y="3419"/>
                  </a:cubicBezTo>
                  <a:cubicBezTo>
                    <a:pt x="12049" y="3475"/>
                    <a:pt x="11903" y="3459"/>
                    <a:pt x="12024" y="3636"/>
                  </a:cubicBezTo>
                  <a:close/>
                  <a:moveTo>
                    <a:pt x="13181" y="3085"/>
                  </a:moveTo>
                  <a:cubicBezTo>
                    <a:pt x="13099" y="3180"/>
                    <a:pt x="13028" y="3259"/>
                    <a:pt x="12963" y="3334"/>
                  </a:cubicBezTo>
                  <a:cubicBezTo>
                    <a:pt x="13119" y="3407"/>
                    <a:pt x="13283" y="3483"/>
                    <a:pt x="13464" y="3307"/>
                  </a:cubicBezTo>
                  <a:cubicBezTo>
                    <a:pt x="13361" y="3227"/>
                    <a:pt x="13265" y="3150"/>
                    <a:pt x="13181" y="3085"/>
                  </a:cubicBezTo>
                  <a:close/>
                  <a:moveTo>
                    <a:pt x="17973" y="3313"/>
                  </a:moveTo>
                  <a:cubicBezTo>
                    <a:pt x="18058" y="3350"/>
                    <a:pt x="18142" y="3388"/>
                    <a:pt x="18231" y="3427"/>
                  </a:cubicBezTo>
                  <a:cubicBezTo>
                    <a:pt x="18257" y="3367"/>
                    <a:pt x="18279" y="3316"/>
                    <a:pt x="18300" y="3267"/>
                  </a:cubicBezTo>
                  <a:cubicBezTo>
                    <a:pt x="18372" y="3290"/>
                    <a:pt x="18439" y="3311"/>
                    <a:pt x="18538" y="3342"/>
                  </a:cubicBezTo>
                  <a:cubicBezTo>
                    <a:pt x="18480" y="3189"/>
                    <a:pt x="18442" y="3089"/>
                    <a:pt x="18405" y="2992"/>
                  </a:cubicBezTo>
                  <a:cubicBezTo>
                    <a:pt x="18329" y="3006"/>
                    <a:pt x="18259" y="3031"/>
                    <a:pt x="18191" y="3030"/>
                  </a:cubicBezTo>
                  <a:cubicBezTo>
                    <a:pt x="17976" y="3027"/>
                    <a:pt x="17976" y="3023"/>
                    <a:pt x="17973" y="3313"/>
                  </a:cubicBezTo>
                  <a:close/>
                  <a:moveTo>
                    <a:pt x="18754" y="3093"/>
                  </a:moveTo>
                  <a:cubicBezTo>
                    <a:pt x="18921" y="3027"/>
                    <a:pt x="19069" y="2966"/>
                    <a:pt x="19231" y="2902"/>
                  </a:cubicBezTo>
                  <a:cubicBezTo>
                    <a:pt x="19136" y="2673"/>
                    <a:pt x="18978" y="2705"/>
                    <a:pt x="18867" y="2772"/>
                  </a:cubicBezTo>
                  <a:cubicBezTo>
                    <a:pt x="18802" y="2811"/>
                    <a:pt x="18626" y="2902"/>
                    <a:pt x="18754" y="3093"/>
                  </a:cubicBezTo>
                  <a:close/>
                  <a:moveTo>
                    <a:pt x="19507" y="2688"/>
                  </a:moveTo>
                  <a:cubicBezTo>
                    <a:pt x="19456" y="2705"/>
                    <a:pt x="19402" y="2721"/>
                    <a:pt x="19351" y="2738"/>
                  </a:cubicBezTo>
                  <a:cubicBezTo>
                    <a:pt x="19354" y="2753"/>
                    <a:pt x="19358" y="2768"/>
                    <a:pt x="19362" y="2783"/>
                  </a:cubicBezTo>
                  <a:cubicBezTo>
                    <a:pt x="19414" y="2766"/>
                    <a:pt x="19466" y="2748"/>
                    <a:pt x="19517" y="2731"/>
                  </a:cubicBezTo>
                  <a:cubicBezTo>
                    <a:pt x="19515" y="2718"/>
                    <a:pt x="19511" y="2702"/>
                    <a:pt x="19507" y="2688"/>
                  </a:cubicBezTo>
                  <a:close/>
                  <a:moveTo>
                    <a:pt x="14552" y="3276"/>
                  </a:moveTo>
                  <a:cubicBezTo>
                    <a:pt x="14520" y="3248"/>
                    <a:pt x="14487" y="3223"/>
                    <a:pt x="14418" y="3165"/>
                  </a:cubicBezTo>
                  <a:cubicBezTo>
                    <a:pt x="14449" y="3241"/>
                    <a:pt x="14454" y="3275"/>
                    <a:pt x="14467" y="3277"/>
                  </a:cubicBezTo>
                  <a:cubicBezTo>
                    <a:pt x="14494" y="3285"/>
                    <a:pt x="14524" y="3277"/>
                    <a:pt x="14552" y="3276"/>
                  </a:cubicBezTo>
                  <a:close/>
                  <a:moveTo>
                    <a:pt x="16899" y="3448"/>
                  </a:moveTo>
                  <a:cubicBezTo>
                    <a:pt x="17006" y="3431"/>
                    <a:pt x="17074" y="3420"/>
                    <a:pt x="17143" y="3410"/>
                  </a:cubicBezTo>
                  <a:cubicBezTo>
                    <a:pt x="17146" y="3390"/>
                    <a:pt x="17150" y="3368"/>
                    <a:pt x="17154" y="3348"/>
                  </a:cubicBezTo>
                  <a:cubicBezTo>
                    <a:pt x="17097" y="3316"/>
                    <a:pt x="17042" y="3270"/>
                    <a:pt x="16981" y="3262"/>
                  </a:cubicBezTo>
                  <a:cubicBezTo>
                    <a:pt x="16962" y="3259"/>
                    <a:pt x="16934" y="3364"/>
                    <a:pt x="16899" y="3448"/>
                  </a:cubicBezTo>
                  <a:close/>
                  <a:moveTo>
                    <a:pt x="14523" y="3532"/>
                  </a:moveTo>
                  <a:cubicBezTo>
                    <a:pt x="14583" y="3638"/>
                    <a:pt x="14639" y="3738"/>
                    <a:pt x="14712" y="3865"/>
                  </a:cubicBezTo>
                  <a:cubicBezTo>
                    <a:pt x="14808" y="3786"/>
                    <a:pt x="14902" y="3712"/>
                    <a:pt x="15049" y="3592"/>
                  </a:cubicBezTo>
                  <a:cubicBezTo>
                    <a:pt x="14818" y="3566"/>
                    <a:pt x="14667" y="3549"/>
                    <a:pt x="14523" y="3532"/>
                  </a:cubicBezTo>
                  <a:close/>
                  <a:moveTo>
                    <a:pt x="16964" y="3664"/>
                  </a:moveTo>
                  <a:cubicBezTo>
                    <a:pt x="16959" y="3676"/>
                    <a:pt x="16956" y="3690"/>
                    <a:pt x="16952" y="3704"/>
                  </a:cubicBezTo>
                  <a:cubicBezTo>
                    <a:pt x="16997" y="3732"/>
                    <a:pt x="17043" y="3758"/>
                    <a:pt x="17090" y="3786"/>
                  </a:cubicBezTo>
                  <a:cubicBezTo>
                    <a:pt x="17098" y="3758"/>
                    <a:pt x="17107" y="3731"/>
                    <a:pt x="17116" y="3703"/>
                  </a:cubicBezTo>
                  <a:cubicBezTo>
                    <a:pt x="17066" y="3689"/>
                    <a:pt x="17015" y="3676"/>
                    <a:pt x="16964" y="3664"/>
                  </a:cubicBezTo>
                  <a:close/>
                  <a:moveTo>
                    <a:pt x="958" y="2489"/>
                  </a:moveTo>
                  <a:cubicBezTo>
                    <a:pt x="1080" y="2499"/>
                    <a:pt x="1201" y="2519"/>
                    <a:pt x="1323" y="2519"/>
                  </a:cubicBezTo>
                  <a:cubicBezTo>
                    <a:pt x="1445" y="2519"/>
                    <a:pt x="1566" y="2498"/>
                    <a:pt x="1714" y="2484"/>
                  </a:cubicBezTo>
                  <a:cubicBezTo>
                    <a:pt x="1769" y="2411"/>
                    <a:pt x="1845" y="2312"/>
                    <a:pt x="1921" y="2214"/>
                  </a:cubicBezTo>
                  <a:cubicBezTo>
                    <a:pt x="1571" y="2423"/>
                    <a:pt x="1211" y="2335"/>
                    <a:pt x="813" y="2303"/>
                  </a:cubicBezTo>
                  <a:cubicBezTo>
                    <a:pt x="861" y="2399"/>
                    <a:pt x="881" y="2436"/>
                    <a:pt x="899" y="2474"/>
                  </a:cubicBezTo>
                  <a:cubicBezTo>
                    <a:pt x="878" y="2523"/>
                    <a:pt x="856" y="2572"/>
                    <a:pt x="833" y="2622"/>
                  </a:cubicBezTo>
                  <a:cubicBezTo>
                    <a:pt x="880" y="2634"/>
                    <a:pt x="927" y="2647"/>
                    <a:pt x="974" y="2658"/>
                  </a:cubicBezTo>
                  <a:cubicBezTo>
                    <a:pt x="968" y="2603"/>
                    <a:pt x="963" y="2546"/>
                    <a:pt x="958" y="2489"/>
                  </a:cubicBezTo>
                  <a:close/>
                  <a:moveTo>
                    <a:pt x="1092" y="1947"/>
                  </a:moveTo>
                  <a:cubicBezTo>
                    <a:pt x="979" y="1915"/>
                    <a:pt x="902" y="1894"/>
                    <a:pt x="823" y="1872"/>
                  </a:cubicBezTo>
                  <a:cubicBezTo>
                    <a:pt x="885" y="1984"/>
                    <a:pt x="947" y="2094"/>
                    <a:pt x="1092" y="1947"/>
                  </a:cubicBezTo>
                  <a:close/>
                  <a:moveTo>
                    <a:pt x="4250" y="1434"/>
                  </a:moveTo>
                  <a:cubicBezTo>
                    <a:pt x="4407" y="1401"/>
                    <a:pt x="4521" y="1377"/>
                    <a:pt x="4634" y="1353"/>
                  </a:cubicBezTo>
                  <a:cubicBezTo>
                    <a:pt x="4636" y="1327"/>
                    <a:pt x="4638" y="1299"/>
                    <a:pt x="4641" y="1271"/>
                  </a:cubicBezTo>
                  <a:cubicBezTo>
                    <a:pt x="4541" y="1243"/>
                    <a:pt x="4441" y="1216"/>
                    <a:pt x="4345" y="1188"/>
                  </a:cubicBezTo>
                  <a:cubicBezTo>
                    <a:pt x="4311" y="1276"/>
                    <a:pt x="4289" y="1332"/>
                    <a:pt x="4250" y="1434"/>
                  </a:cubicBezTo>
                  <a:close/>
                  <a:moveTo>
                    <a:pt x="20405" y="2517"/>
                  </a:moveTo>
                  <a:cubicBezTo>
                    <a:pt x="20409" y="2520"/>
                    <a:pt x="20413" y="2528"/>
                    <a:pt x="20417" y="2532"/>
                  </a:cubicBezTo>
                  <a:cubicBezTo>
                    <a:pt x="20418" y="2528"/>
                    <a:pt x="20418" y="2537"/>
                    <a:pt x="20419" y="2534"/>
                  </a:cubicBezTo>
                  <a:cubicBezTo>
                    <a:pt x="20556" y="2538"/>
                    <a:pt x="20676" y="2539"/>
                    <a:pt x="20688" y="2323"/>
                  </a:cubicBezTo>
                  <a:cubicBezTo>
                    <a:pt x="20475" y="2303"/>
                    <a:pt x="20471" y="2182"/>
                    <a:pt x="20419" y="2604"/>
                  </a:cubicBezTo>
                  <a:lnTo>
                    <a:pt x="20408" y="2604"/>
                  </a:lnTo>
                  <a:cubicBezTo>
                    <a:pt x="20408" y="2604"/>
                    <a:pt x="20407" y="2557"/>
                    <a:pt x="20405" y="2558"/>
                  </a:cubicBezTo>
                  <a:cubicBezTo>
                    <a:pt x="20258" y="2423"/>
                    <a:pt x="20098" y="2383"/>
                    <a:pt x="19920" y="2456"/>
                  </a:cubicBezTo>
                  <a:cubicBezTo>
                    <a:pt x="20105" y="2676"/>
                    <a:pt x="20105" y="2682"/>
                    <a:pt x="20405" y="2517"/>
                  </a:cubicBezTo>
                  <a:close/>
                  <a:moveTo>
                    <a:pt x="18930" y="2526"/>
                  </a:moveTo>
                  <a:cubicBezTo>
                    <a:pt x="18984" y="2467"/>
                    <a:pt x="19039" y="2409"/>
                    <a:pt x="19098" y="2346"/>
                  </a:cubicBezTo>
                  <a:cubicBezTo>
                    <a:pt x="19010" y="2240"/>
                    <a:pt x="18933" y="2195"/>
                    <a:pt x="18866" y="2292"/>
                  </a:cubicBezTo>
                  <a:cubicBezTo>
                    <a:pt x="18838" y="2331"/>
                    <a:pt x="18861" y="2421"/>
                    <a:pt x="18861" y="2488"/>
                  </a:cubicBezTo>
                  <a:cubicBezTo>
                    <a:pt x="18883" y="2500"/>
                    <a:pt x="18907" y="2513"/>
                    <a:pt x="18930" y="2526"/>
                  </a:cubicBezTo>
                  <a:close/>
                  <a:moveTo>
                    <a:pt x="21926" y="2239"/>
                  </a:moveTo>
                  <a:cubicBezTo>
                    <a:pt x="21799" y="2195"/>
                    <a:pt x="21670" y="2149"/>
                    <a:pt x="21541" y="2104"/>
                  </a:cubicBezTo>
                  <a:cubicBezTo>
                    <a:pt x="21843" y="2421"/>
                    <a:pt x="21851" y="2422"/>
                    <a:pt x="21926" y="2239"/>
                  </a:cubicBezTo>
                  <a:close/>
                  <a:moveTo>
                    <a:pt x="20438" y="1891"/>
                  </a:moveTo>
                  <a:cubicBezTo>
                    <a:pt x="20227" y="1941"/>
                    <a:pt x="20054" y="1982"/>
                    <a:pt x="19812" y="2039"/>
                  </a:cubicBezTo>
                  <a:cubicBezTo>
                    <a:pt x="20085" y="2154"/>
                    <a:pt x="20256" y="2105"/>
                    <a:pt x="20438" y="1891"/>
                  </a:cubicBezTo>
                  <a:close/>
                  <a:moveTo>
                    <a:pt x="22351" y="1982"/>
                  </a:moveTo>
                  <a:cubicBezTo>
                    <a:pt x="22453" y="1923"/>
                    <a:pt x="22535" y="1876"/>
                    <a:pt x="22616" y="1830"/>
                  </a:cubicBezTo>
                  <a:cubicBezTo>
                    <a:pt x="22712" y="1856"/>
                    <a:pt x="22809" y="1883"/>
                    <a:pt x="22905" y="1909"/>
                  </a:cubicBezTo>
                  <a:cubicBezTo>
                    <a:pt x="22907" y="1914"/>
                    <a:pt x="22909" y="1918"/>
                    <a:pt x="22909" y="1924"/>
                  </a:cubicBezTo>
                  <a:cubicBezTo>
                    <a:pt x="22912" y="1919"/>
                    <a:pt x="22914" y="1917"/>
                    <a:pt x="22915" y="1912"/>
                  </a:cubicBezTo>
                  <a:cubicBezTo>
                    <a:pt x="22917" y="1913"/>
                    <a:pt x="22917" y="1913"/>
                    <a:pt x="22918" y="1913"/>
                  </a:cubicBezTo>
                  <a:cubicBezTo>
                    <a:pt x="22941" y="1938"/>
                    <a:pt x="22962" y="1965"/>
                    <a:pt x="22985" y="1990"/>
                  </a:cubicBezTo>
                  <a:cubicBezTo>
                    <a:pt x="23063" y="1864"/>
                    <a:pt x="23181" y="1886"/>
                    <a:pt x="23291" y="1860"/>
                  </a:cubicBezTo>
                  <a:cubicBezTo>
                    <a:pt x="23442" y="1822"/>
                    <a:pt x="23483" y="1701"/>
                    <a:pt x="23398" y="1542"/>
                  </a:cubicBezTo>
                  <a:cubicBezTo>
                    <a:pt x="23216" y="1649"/>
                    <a:pt x="23015" y="1693"/>
                    <a:pt x="22915" y="1912"/>
                  </a:cubicBezTo>
                  <a:cubicBezTo>
                    <a:pt x="22913" y="1912"/>
                    <a:pt x="22909" y="1910"/>
                    <a:pt x="22905" y="1909"/>
                  </a:cubicBezTo>
                  <a:cubicBezTo>
                    <a:pt x="22872" y="1759"/>
                    <a:pt x="22761" y="1765"/>
                    <a:pt x="22660" y="1750"/>
                  </a:cubicBezTo>
                  <a:cubicBezTo>
                    <a:pt x="22734" y="1682"/>
                    <a:pt x="22807" y="1612"/>
                    <a:pt x="22891" y="1531"/>
                  </a:cubicBezTo>
                  <a:cubicBezTo>
                    <a:pt x="22803" y="1509"/>
                    <a:pt x="22723" y="1487"/>
                    <a:pt x="22640" y="1466"/>
                  </a:cubicBezTo>
                  <a:cubicBezTo>
                    <a:pt x="22549" y="1634"/>
                    <a:pt x="22361" y="1721"/>
                    <a:pt x="22351" y="1982"/>
                  </a:cubicBezTo>
                  <a:close/>
                  <a:moveTo>
                    <a:pt x="23389" y="2010"/>
                  </a:moveTo>
                  <a:cubicBezTo>
                    <a:pt x="23364" y="2009"/>
                    <a:pt x="23339" y="2047"/>
                    <a:pt x="23298" y="2077"/>
                  </a:cubicBezTo>
                  <a:cubicBezTo>
                    <a:pt x="23336" y="2116"/>
                    <a:pt x="23366" y="2145"/>
                    <a:pt x="23409" y="2190"/>
                  </a:cubicBezTo>
                  <a:cubicBezTo>
                    <a:pt x="23361" y="2294"/>
                    <a:pt x="23321" y="2383"/>
                    <a:pt x="23289" y="2451"/>
                  </a:cubicBezTo>
                  <a:cubicBezTo>
                    <a:pt x="23491" y="2519"/>
                    <a:pt x="23665" y="2579"/>
                    <a:pt x="23836" y="2637"/>
                  </a:cubicBezTo>
                  <a:cubicBezTo>
                    <a:pt x="23781" y="2504"/>
                    <a:pt x="23757" y="2354"/>
                    <a:pt x="23613" y="2384"/>
                  </a:cubicBezTo>
                  <a:cubicBezTo>
                    <a:pt x="23671" y="2253"/>
                    <a:pt x="23596" y="2149"/>
                    <a:pt x="23547" y="2053"/>
                  </a:cubicBezTo>
                  <a:cubicBezTo>
                    <a:pt x="23528" y="2014"/>
                    <a:pt x="23443" y="2013"/>
                    <a:pt x="23389" y="2010"/>
                  </a:cubicBezTo>
                  <a:close/>
                  <a:moveTo>
                    <a:pt x="24123" y="2240"/>
                  </a:moveTo>
                  <a:cubicBezTo>
                    <a:pt x="24099" y="2279"/>
                    <a:pt x="24084" y="2327"/>
                    <a:pt x="24066" y="2373"/>
                  </a:cubicBezTo>
                  <a:cubicBezTo>
                    <a:pt x="24085" y="2387"/>
                    <a:pt x="24104" y="2400"/>
                    <a:pt x="24123" y="2414"/>
                  </a:cubicBezTo>
                  <a:cubicBezTo>
                    <a:pt x="24148" y="2369"/>
                    <a:pt x="24175" y="2323"/>
                    <a:pt x="24200" y="2278"/>
                  </a:cubicBezTo>
                  <a:cubicBezTo>
                    <a:pt x="24174" y="2264"/>
                    <a:pt x="24127" y="2234"/>
                    <a:pt x="24123" y="2240"/>
                  </a:cubicBezTo>
                  <a:close/>
                  <a:moveTo>
                    <a:pt x="40268" y="2284"/>
                  </a:moveTo>
                  <a:cubicBezTo>
                    <a:pt x="40094" y="2330"/>
                    <a:pt x="39975" y="2361"/>
                    <a:pt x="39788" y="2411"/>
                  </a:cubicBezTo>
                  <a:cubicBezTo>
                    <a:pt x="40109" y="2480"/>
                    <a:pt x="40109" y="2480"/>
                    <a:pt x="40268" y="2284"/>
                  </a:cubicBezTo>
                  <a:close/>
                  <a:moveTo>
                    <a:pt x="40791" y="2337"/>
                  </a:moveTo>
                  <a:cubicBezTo>
                    <a:pt x="40826" y="2352"/>
                    <a:pt x="40869" y="2345"/>
                    <a:pt x="40950" y="2350"/>
                  </a:cubicBezTo>
                  <a:cubicBezTo>
                    <a:pt x="40890" y="2283"/>
                    <a:pt x="40869" y="2245"/>
                    <a:pt x="40842" y="2234"/>
                  </a:cubicBezTo>
                  <a:cubicBezTo>
                    <a:pt x="40806" y="2217"/>
                    <a:pt x="40765" y="2221"/>
                    <a:pt x="40671" y="2210"/>
                  </a:cubicBezTo>
                  <a:cubicBezTo>
                    <a:pt x="40737" y="2282"/>
                    <a:pt x="40759" y="2322"/>
                    <a:pt x="40791" y="2337"/>
                  </a:cubicBezTo>
                  <a:close/>
                  <a:moveTo>
                    <a:pt x="39551" y="1919"/>
                  </a:moveTo>
                  <a:cubicBezTo>
                    <a:pt x="39605" y="1908"/>
                    <a:pt x="39661" y="1898"/>
                    <a:pt x="39715" y="1883"/>
                  </a:cubicBezTo>
                  <a:cubicBezTo>
                    <a:pt x="39716" y="1883"/>
                    <a:pt x="39710" y="1821"/>
                    <a:pt x="39706" y="1819"/>
                  </a:cubicBezTo>
                  <a:cubicBezTo>
                    <a:pt x="39648" y="1816"/>
                    <a:pt x="39590" y="1817"/>
                    <a:pt x="39532" y="1817"/>
                  </a:cubicBezTo>
                  <a:cubicBezTo>
                    <a:pt x="39538" y="1851"/>
                    <a:pt x="39544" y="1885"/>
                    <a:pt x="39551" y="1919"/>
                  </a:cubicBezTo>
                  <a:close/>
                  <a:moveTo>
                    <a:pt x="42111" y="1626"/>
                  </a:moveTo>
                  <a:cubicBezTo>
                    <a:pt x="42034" y="1591"/>
                    <a:pt x="41980" y="1566"/>
                    <a:pt x="41918" y="1536"/>
                  </a:cubicBezTo>
                  <a:cubicBezTo>
                    <a:pt x="41918" y="1745"/>
                    <a:pt x="41970" y="1787"/>
                    <a:pt x="42111" y="1626"/>
                  </a:cubicBezTo>
                  <a:close/>
                  <a:moveTo>
                    <a:pt x="42925" y="1486"/>
                  </a:moveTo>
                  <a:cubicBezTo>
                    <a:pt x="42965" y="1525"/>
                    <a:pt x="42995" y="1554"/>
                    <a:pt x="43065" y="1621"/>
                  </a:cubicBezTo>
                  <a:cubicBezTo>
                    <a:pt x="42968" y="1638"/>
                    <a:pt x="42918" y="1645"/>
                    <a:pt x="42869" y="1654"/>
                  </a:cubicBezTo>
                  <a:cubicBezTo>
                    <a:pt x="42870" y="1674"/>
                    <a:pt x="42870" y="1696"/>
                    <a:pt x="42872" y="1717"/>
                  </a:cubicBezTo>
                  <a:lnTo>
                    <a:pt x="43199" y="1717"/>
                  </a:lnTo>
                  <a:cubicBezTo>
                    <a:pt x="43127" y="1620"/>
                    <a:pt x="43067" y="1534"/>
                    <a:pt x="43000" y="1453"/>
                  </a:cubicBezTo>
                  <a:cubicBezTo>
                    <a:pt x="42994" y="1444"/>
                    <a:pt x="42955" y="1472"/>
                    <a:pt x="42925" y="1486"/>
                  </a:cubicBezTo>
                  <a:close/>
                  <a:moveTo>
                    <a:pt x="42724" y="1435"/>
                  </a:moveTo>
                  <a:cubicBezTo>
                    <a:pt x="42813" y="1396"/>
                    <a:pt x="42879" y="1367"/>
                    <a:pt x="42975" y="1325"/>
                  </a:cubicBezTo>
                  <a:cubicBezTo>
                    <a:pt x="42854" y="1289"/>
                    <a:pt x="42769" y="1257"/>
                    <a:pt x="42724" y="1435"/>
                  </a:cubicBezTo>
                  <a:close/>
                  <a:moveTo>
                    <a:pt x="43526" y="1760"/>
                  </a:moveTo>
                  <a:lnTo>
                    <a:pt x="43957" y="1760"/>
                  </a:lnTo>
                  <a:cubicBezTo>
                    <a:pt x="43814" y="1549"/>
                    <a:pt x="43694" y="1549"/>
                    <a:pt x="43526" y="1760"/>
                  </a:cubicBezTo>
                  <a:close/>
                  <a:moveTo>
                    <a:pt x="42215" y="847"/>
                  </a:moveTo>
                  <a:cubicBezTo>
                    <a:pt x="42350" y="813"/>
                    <a:pt x="42446" y="789"/>
                    <a:pt x="42597" y="751"/>
                  </a:cubicBezTo>
                  <a:cubicBezTo>
                    <a:pt x="42369" y="655"/>
                    <a:pt x="42369" y="655"/>
                    <a:pt x="42215" y="847"/>
                  </a:cubicBezTo>
                  <a:close/>
                  <a:moveTo>
                    <a:pt x="50501" y="3507"/>
                  </a:moveTo>
                  <a:cubicBezTo>
                    <a:pt x="50446" y="3534"/>
                    <a:pt x="50390" y="3563"/>
                    <a:pt x="50335" y="3590"/>
                  </a:cubicBezTo>
                  <a:cubicBezTo>
                    <a:pt x="50341" y="3611"/>
                    <a:pt x="50347" y="3631"/>
                    <a:pt x="50354" y="3651"/>
                  </a:cubicBezTo>
                  <a:cubicBezTo>
                    <a:pt x="50412" y="3630"/>
                    <a:pt x="50468" y="3607"/>
                    <a:pt x="50527" y="3585"/>
                  </a:cubicBezTo>
                  <a:cubicBezTo>
                    <a:pt x="50518" y="3559"/>
                    <a:pt x="50510" y="3532"/>
                    <a:pt x="50501" y="3507"/>
                  </a:cubicBezTo>
                  <a:close/>
                  <a:moveTo>
                    <a:pt x="39853" y="2700"/>
                  </a:moveTo>
                  <a:cubicBezTo>
                    <a:pt x="39851" y="2718"/>
                    <a:pt x="39850" y="2734"/>
                    <a:pt x="39850" y="2752"/>
                  </a:cubicBezTo>
                  <a:cubicBezTo>
                    <a:pt x="39899" y="2762"/>
                    <a:pt x="39950" y="2771"/>
                    <a:pt x="39999" y="2779"/>
                  </a:cubicBezTo>
                  <a:cubicBezTo>
                    <a:pt x="40000" y="2753"/>
                    <a:pt x="40000" y="2726"/>
                    <a:pt x="40000" y="2700"/>
                  </a:cubicBezTo>
                  <a:close/>
                  <a:moveTo>
                    <a:pt x="34161" y="2863"/>
                  </a:moveTo>
                  <a:cubicBezTo>
                    <a:pt x="34145" y="2894"/>
                    <a:pt x="34131" y="2925"/>
                    <a:pt x="34118" y="2955"/>
                  </a:cubicBezTo>
                  <a:cubicBezTo>
                    <a:pt x="34177" y="2983"/>
                    <a:pt x="34238" y="3011"/>
                    <a:pt x="34298" y="3038"/>
                  </a:cubicBezTo>
                  <a:cubicBezTo>
                    <a:pt x="34306" y="3018"/>
                    <a:pt x="34312" y="2998"/>
                    <a:pt x="34320" y="2979"/>
                  </a:cubicBezTo>
                  <a:cubicBezTo>
                    <a:pt x="34267" y="2940"/>
                    <a:pt x="34214" y="2902"/>
                    <a:pt x="34161" y="2863"/>
                  </a:cubicBezTo>
                  <a:close/>
                  <a:moveTo>
                    <a:pt x="13191" y="5077"/>
                  </a:moveTo>
                  <a:cubicBezTo>
                    <a:pt x="12970" y="4884"/>
                    <a:pt x="12720" y="4995"/>
                    <a:pt x="12484" y="4966"/>
                  </a:cubicBezTo>
                  <a:cubicBezTo>
                    <a:pt x="12308" y="4945"/>
                    <a:pt x="12136" y="4950"/>
                    <a:pt x="11980" y="4812"/>
                  </a:cubicBezTo>
                  <a:cubicBezTo>
                    <a:pt x="11908" y="4749"/>
                    <a:pt x="11783" y="4735"/>
                    <a:pt x="11688" y="4751"/>
                  </a:cubicBezTo>
                  <a:cubicBezTo>
                    <a:pt x="11485" y="4788"/>
                    <a:pt x="11344" y="4566"/>
                    <a:pt x="11144" y="4593"/>
                  </a:cubicBezTo>
                  <a:cubicBezTo>
                    <a:pt x="11074" y="4604"/>
                    <a:pt x="10996" y="4545"/>
                    <a:pt x="10923" y="4518"/>
                  </a:cubicBezTo>
                  <a:cubicBezTo>
                    <a:pt x="10618" y="4405"/>
                    <a:pt x="10311" y="4302"/>
                    <a:pt x="10011" y="4178"/>
                  </a:cubicBezTo>
                  <a:cubicBezTo>
                    <a:pt x="9820" y="4099"/>
                    <a:pt x="9600" y="4040"/>
                    <a:pt x="9462" y="3886"/>
                  </a:cubicBezTo>
                  <a:cubicBezTo>
                    <a:pt x="9287" y="3686"/>
                    <a:pt x="9068" y="3705"/>
                    <a:pt x="8877" y="3601"/>
                  </a:cubicBezTo>
                  <a:cubicBezTo>
                    <a:pt x="8687" y="3496"/>
                    <a:pt x="8481" y="3427"/>
                    <a:pt x="8281" y="3344"/>
                  </a:cubicBezTo>
                  <a:cubicBezTo>
                    <a:pt x="8261" y="3335"/>
                    <a:pt x="8234" y="3342"/>
                    <a:pt x="8218" y="3329"/>
                  </a:cubicBezTo>
                  <a:cubicBezTo>
                    <a:pt x="7845" y="3031"/>
                    <a:pt x="7396" y="3094"/>
                    <a:pt x="6985" y="2973"/>
                  </a:cubicBezTo>
                  <a:cubicBezTo>
                    <a:pt x="6585" y="2854"/>
                    <a:pt x="6167" y="2824"/>
                    <a:pt x="5760" y="2739"/>
                  </a:cubicBezTo>
                  <a:cubicBezTo>
                    <a:pt x="5136" y="2610"/>
                    <a:pt x="4508" y="2663"/>
                    <a:pt x="3881" y="2659"/>
                  </a:cubicBezTo>
                  <a:cubicBezTo>
                    <a:pt x="3670" y="2657"/>
                    <a:pt x="3460" y="2706"/>
                    <a:pt x="3250" y="2747"/>
                  </a:cubicBezTo>
                  <a:cubicBezTo>
                    <a:pt x="2717" y="2849"/>
                    <a:pt x="2186" y="2950"/>
                    <a:pt x="1658" y="3074"/>
                  </a:cubicBezTo>
                  <a:cubicBezTo>
                    <a:pt x="1484" y="3115"/>
                    <a:pt x="1325" y="3295"/>
                    <a:pt x="1158" y="3291"/>
                  </a:cubicBezTo>
                  <a:cubicBezTo>
                    <a:pt x="963" y="3286"/>
                    <a:pt x="857" y="3448"/>
                    <a:pt x="693" y="3484"/>
                  </a:cubicBezTo>
                  <a:cubicBezTo>
                    <a:pt x="533" y="3520"/>
                    <a:pt x="390" y="3565"/>
                    <a:pt x="232" y="3618"/>
                  </a:cubicBezTo>
                  <a:cubicBezTo>
                    <a:pt x="195" y="3631"/>
                    <a:pt x="137" y="3693"/>
                    <a:pt x="137" y="3781"/>
                  </a:cubicBezTo>
                  <a:lnTo>
                    <a:pt x="137" y="3090"/>
                  </a:lnTo>
                  <a:cubicBezTo>
                    <a:pt x="137" y="3078"/>
                    <a:pt x="260" y="3070"/>
                    <a:pt x="327" y="3061"/>
                  </a:cubicBezTo>
                  <a:cubicBezTo>
                    <a:pt x="329" y="3042"/>
                    <a:pt x="295" y="3025"/>
                    <a:pt x="298" y="3006"/>
                  </a:cubicBezTo>
                  <a:cubicBezTo>
                    <a:pt x="230" y="2983"/>
                    <a:pt x="161" y="2959"/>
                    <a:pt x="24" y="2912"/>
                  </a:cubicBezTo>
                  <a:cubicBezTo>
                    <a:pt x="164" y="2849"/>
                    <a:pt x="237" y="2816"/>
                    <a:pt x="352" y="2764"/>
                  </a:cubicBezTo>
                  <a:cubicBezTo>
                    <a:pt x="259" y="2740"/>
                    <a:pt x="208" y="2728"/>
                    <a:pt x="144" y="2711"/>
                  </a:cubicBezTo>
                  <a:cubicBezTo>
                    <a:pt x="104" y="2611"/>
                    <a:pt x="285" y="2417"/>
                    <a:pt x="64" y="2378"/>
                  </a:cubicBezTo>
                  <a:cubicBezTo>
                    <a:pt x="41" y="2217"/>
                    <a:pt x="2" y="2057"/>
                    <a:pt x="2" y="1896"/>
                  </a:cubicBezTo>
                  <a:cubicBezTo>
                    <a:pt x="1" y="1659"/>
                    <a:pt x="27" y="1421"/>
                    <a:pt x="44" y="1159"/>
                  </a:cubicBezTo>
                  <a:cubicBezTo>
                    <a:pt x="313" y="1144"/>
                    <a:pt x="428" y="880"/>
                    <a:pt x="566" y="632"/>
                  </a:cubicBezTo>
                  <a:cubicBezTo>
                    <a:pt x="713" y="853"/>
                    <a:pt x="528" y="955"/>
                    <a:pt x="463" y="1097"/>
                  </a:cubicBezTo>
                  <a:cubicBezTo>
                    <a:pt x="620" y="1183"/>
                    <a:pt x="726" y="1270"/>
                    <a:pt x="883" y="1108"/>
                  </a:cubicBezTo>
                  <a:cubicBezTo>
                    <a:pt x="979" y="1008"/>
                    <a:pt x="1138" y="978"/>
                    <a:pt x="1301" y="1024"/>
                  </a:cubicBezTo>
                  <a:cubicBezTo>
                    <a:pt x="1486" y="1075"/>
                    <a:pt x="1687" y="1058"/>
                    <a:pt x="1812" y="1067"/>
                  </a:cubicBezTo>
                  <a:cubicBezTo>
                    <a:pt x="1921" y="967"/>
                    <a:pt x="1980" y="867"/>
                    <a:pt x="2043" y="863"/>
                  </a:cubicBezTo>
                  <a:cubicBezTo>
                    <a:pt x="2258" y="853"/>
                    <a:pt x="2474" y="890"/>
                    <a:pt x="2688" y="881"/>
                  </a:cubicBezTo>
                  <a:cubicBezTo>
                    <a:pt x="2810" y="877"/>
                    <a:pt x="2930" y="821"/>
                    <a:pt x="3067" y="785"/>
                  </a:cubicBezTo>
                  <a:cubicBezTo>
                    <a:pt x="3105" y="837"/>
                    <a:pt x="3151" y="899"/>
                    <a:pt x="3222" y="997"/>
                  </a:cubicBezTo>
                  <a:cubicBezTo>
                    <a:pt x="3284" y="912"/>
                    <a:pt x="3338" y="837"/>
                    <a:pt x="3401" y="749"/>
                  </a:cubicBezTo>
                  <a:cubicBezTo>
                    <a:pt x="3418" y="790"/>
                    <a:pt x="3436" y="837"/>
                    <a:pt x="3463" y="902"/>
                  </a:cubicBezTo>
                  <a:cubicBezTo>
                    <a:pt x="3972" y="796"/>
                    <a:pt x="4454" y="924"/>
                    <a:pt x="4925" y="1250"/>
                  </a:cubicBezTo>
                  <a:cubicBezTo>
                    <a:pt x="4867" y="1299"/>
                    <a:pt x="4814" y="1343"/>
                    <a:pt x="4759" y="1390"/>
                  </a:cubicBezTo>
                  <a:cubicBezTo>
                    <a:pt x="4771" y="1406"/>
                    <a:pt x="4782" y="1434"/>
                    <a:pt x="4793" y="1434"/>
                  </a:cubicBezTo>
                  <a:cubicBezTo>
                    <a:pt x="5008" y="1437"/>
                    <a:pt x="5224" y="1447"/>
                    <a:pt x="5438" y="1429"/>
                  </a:cubicBezTo>
                  <a:cubicBezTo>
                    <a:pt x="5631" y="1413"/>
                    <a:pt x="5765" y="1526"/>
                    <a:pt x="5881" y="1677"/>
                  </a:cubicBezTo>
                  <a:cubicBezTo>
                    <a:pt x="5916" y="1721"/>
                    <a:pt x="5905" y="1816"/>
                    <a:pt x="5915" y="1880"/>
                  </a:cubicBezTo>
                  <a:cubicBezTo>
                    <a:pt x="6090" y="1747"/>
                    <a:pt x="6294" y="1798"/>
                    <a:pt x="6490" y="1851"/>
                  </a:cubicBezTo>
                  <a:cubicBezTo>
                    <a:pt x="6821" y="1942"/>
                    <a:pt x="7156" y="2030"/>
                    <a:pt x="7473" y="2172"/>
                  </a:cubicBezTo>
                  <a:cubicBezTo>
                    <a:pt x="7624" y="2239"/>
                    <a:pt x="7785" y="2312"/>
                    <a:pt x="7927" y="2417"/>
                  </a:cubicBezTo>
                  <a:cubicBezTo>
                    <a:pt x="7963" y="2442"/>
                    <a:pt x="8007" y="2459"/>
                    <a:pt x="8047" y="2467"/>
                  </a:cubicBezTo>
                  <a:cubicBezTo>
                    <a:pt x="8696" y="2591"/>
                    <a:pt x="9342" y="2712"/>
                    <a:pt x="9989" y="2836"/>
                  </a:cubicBezTo>
                  <a:cubicBezTo>
                    <a:pt x="10062" y="2850"/>
                    <a:pt x="10134" y="2882"/>
                    <a:pt x="10208" y="2896"/>
                  </a:cubicBezTo>
                  <a:cubicBezTo>
                    <a:pt x="10383" y="2929"/>
                    <a:pt x="10526" y="3055"/>
                    <a:pt x="10747" y="2946"/>
                  </a:cubicBezTo>
                  <a:cubicBezTo>
                    <a:pt x="10950" y="2846"/>
                    <a:pt x="11222" y="2955"/>
                    <a:pt x="11463" y="2953"/>
                  </a:cubicBezTo>
                  <a:cubicBezTo>
                    <a:pt x="11845" y="2950"/>
                    <a:pt x="12225" y="2944"/>
                    <a:pt x="12605" y="2916"/>
                  </a:cubicBezTo>
                  <a:cubicBezTo>
                    <a:pt x="13085" y="2881"/>
                    <a:pt x="13565" y="2812"/>
                    <a:pt x="14046" y="2778"/>
                  </a:cubicBezTo>
                  <a:cubicBezTo>
                    <a:pt x="14179" y="2768"/>
                    <a:pt x="14317" y="2831"/>
                    <a:pt x="14382" y="2845"/>
                  </a:cubicBezTo>
                  <a:cubicBezTo>
                    <a:pt x="14561" y="2768"/>
                    <a:pt x="14676" y="2697"/>
                    <a:pt x="14798" y="2670"/>
                  </a:cubicBezTo>
                  <a:cubicBezTo>
                    <a:pt x="15162" y="2584"/>
                    <a:pt x="15529" y="2520"/>
                    <a:pt x="15893" y="2440"/>
                  </a:cubicBezTo>
                  <a:cubicBezTo>
                    <a:pt x="16215" y="2366"/>
                    <a:pt x="16538" y="2292"/>
                    <a:pt x="16856" y="2198"/>
                  </a:cubicBezTo>
                  <a:cubicBezTo>
                    <a:pt x="17103" y="2126"/>
                    <a:pt x="17345" y="2025"/>
                    <a:pt x="17588" y="1936"/>
                  </a:cubicBezTo>
                  <a:cubicBezTo>
                    <a:pt x="18197" y="1712"/>
                    <a:pt x="18800" y="1466"/>
                    <a:pt x="19415" y="1270"/>
                  </a:cubicBezTo>
                  <a:cubicBezTo>
                    <a:pt x="19876" y="1122"/>
                    <a:pt x="20351" y="1037"/>
                    <a:pt x="20820" y="925"/>
                  </a:cubicBezTo>
                  <a:cubicBezTo>
                    <a:pt x="20893" y="907"/>
                    <a:pt x="20969" y="904"/>
                    <a:pt x="21040" y="876"/>
                  </a:cubicBezTo>
                  <a:cubicBezTo>
                    <a:pt x="21517" y="686"/>
                    <a:pt x="21982" y="776"/>
                    <a:pt x="22447" y="947"/>
                  </a:cubicBezTo>
                  <a:cubicBezTo>
                    <a:pt x="22529" y="976"/>
                    <a:pt x="22621" y="963"/>
                    <a:pt x="22706" y="984"/>
                  </a:cubicBezTo>
                  <a:cubicBezTo>
                    <a:pt x="23260" y="1121"/>
                    <a:pt x="23822" y="1236"/>
                    <a:pt x="24369" y="1409"/>
                  </a:cubicBezTo>
                  <a:cubicBezTo>
                    <a:pt x="24963" y="1598"/>
                    <a:pt x="25552" y="1800"/>
                    <a:pt x="26161" y="1927"/>
                  </a:cubicBezTo>
                  <a:cubicBezTo>
                    <a:pt x="26622" y="2022"/>
                    <a:pt x="27081" y="2102"/>
                    <a:pt x="27546" y="2163"/>
                  </a:cubicBezTo>
                  <a:cubicBezTo>
                    <a:pt x="27703" y="2184"/>
                    <a:pt x="27851" y="2292"/>
                    <a:pt x="28053" y="2383"/>
                  </a:cubicBezTo>
                  <a:cubicBezTo>
                    <a:pt x="28054" y="2383"/>
                    <a:pt x="28106" y="2335"/>
                    <a:pt x="28182" y="2265"/>
                  </a:cubicBezTo>
                  <a:cubicBezTo>
                    <a:pt x="28489" y="2325"/>
                    <a:pt x="28832" y="2390"/>
                    <a:pt x="29173" y="2462"/>
                  </a:cubicBezTo>
                  <a:cubicBezTo>
                    <a:pt x="29183" y="2465"/>
                    <a:pt x="29183" y="2539"/>
                    <a:pt x="29190" y="2610"/>
                  </a:cubicBezTo>
                  <a:cubicBezTo>
                    <a:pt x="29426" y="2393"/>
                    <a:pt x="29652" y="2422"/>
                    <a:pt x="29847" y="2591"/>
                  </a:cubicBezTo>
                  <a:cubicBezTo>
                    <a:pt x="30007" y="2582"/>
                    <a:pt x="30145" y="2570"/>
                    <a:pt x="30284" y="2568"/>
                  </a:cubicBezTo>
                  <a:cubicBezTo>
                    <a:pt x="30602" y="2565"/>
                    <a:pt x="30922" y="2596"/>
                    <a:pt x="31236" y="2556"/>
                  </a:cubicBezTo>
                  <a:cubicBezTo>
                    <a:pt x="31754" y="2491"/>
                    <a:pt x="32266" y="2368"/>
                    <a:pt x="32781" y="2291"/>
                  </a:cubicBezTo>
                  <a:cubicBezTo>
                    <a:pt x="33521" y="2179"/>
                    <a:pt x="34233" y="1915"/>
                    <a:pt x="34958" y="1730"/>
                  </a:cubicBezTo>
                  <a:cubicBezTo>
                    <a:pt x="35578" y="1571"/>
                    <a:pt x="36175" y="1289"/>
                    <a:pt x="36787" y="1075"/>
                  </a:cubicBezTo>
                  <a:cubicBezTo>
                    <a:pt x="36988" y="1006"/>
                    <a:pt x="37197" y="964"/>
                    <a:pt x="37406" y="939"/>
                  </a:cubicBezTo>
                  <a:cubicBezTo>
                    <a:pt x="37581" y="919"/>
                    <a:pt x="37762" y="935"/>
                    <a:pt x="37939" y="944"/>
                  </a:cubicBezTo>
                  <a:cubicBezTo>
                    <a:pt x="38128" y="953"/>
                    <a:pt x="38310" y="943"/>
                    <a:pt x="38501" y="1025"/>
                  </a:cubicBezTo>
                  <a:cubicBezTo>
                    <a:pt x="38642" y="1087"/>
                    <a:pt x="38829" y="996"/>
                    <a:pt x="38996" y="983"/>
                  </a:cubicBezTo>
                  <a:cubicBezTo>
                    <a:pt x="39289" y="960"/>
                    <a:pt x="39585" y="968"/>
                    <a:pt x="39875" y="924"/>
                  </a:cubicBezTo>
                  <a:cubicBezTo>
                    <a:pt x="40238" y="869"/>
                    <a:pt x="40597" y="777"/>
                    <a:pt x="40957" y="698"/>
                  </a:cubicBezTo>
                  <a:cubicBezTo>
                    <a:pt x="41342" y="613"/>
                    <a:pt x="41726" y="522"/>
                    <a:pt x="42111" y="439"/>
                  </a:cubicBezTo>
                  <a:cubicBezTo>
                    <a:pt x="42222" y="416"/>
                    <a:pt x="42318" y="382"/>
                    <a:pt x="42424" y="320"/>
                  </a:cubicBezTo>
                  <a:cubicBezTo>
                    <a:pt x="42563" y="239"/>
                    <a:pt x="42748" y="248"/>
                    <a:pt x="42913" y="256"/>
                  </a:cubicBezTo>
                  <a:cubicBezTo>
                    <a:pt x="43266" y="271"/>
                    <a:pt x="43617" y="310"/>
                    <a:pt x="44008" y="343"/>
                  </a:cubicBezTo>
                  <a:cubicBezTo>
                    <a:pt x="43964" y="203"/>
                    <a:pt x="43942" y="129"/>
                    <a:pt x="43902" y="5"/>
                  </a:cubicBezTo>
                  <a:cubicBezTo>
                    <a:pt x="43997" y="19"/>
                    <a:pt x="44094" y="0"/>
                    <a:pt x="44120" y="42"/>
                  </a:cubicBezTo>
                  <a:cubicBezTo>
                    <a:pt x="44290" y="325"/>
                    <a:pt x="44494" y="427"/>
                    <a:pt x="44780" y="302"/>
                  </a:cubicBezTo>
                  <a:cubicBezTo>
                    <a:pt x="44850" y="272"/>
                    <a:pt x="44944" y="330"/>
                    <a:pt x="45029" y="334"/>
                  </a:cubicBezTo>
                  <a:cubicBezTo>
                    <a:pt x="45085" y="336"/>
                    <a:pt x="45142" y="306"/>
                    <a:pt x="45198" y="293"/>
                  </a:cubicBezTo>
                  <a:cubicBezTo>
                    <a:pt x="45198" y="296"/>
                    <a:pt x="45198" y="283"/>
                    <a:pt x="45200" y="283"/>
                  </a:cubicBezTo>
                  <a:lnTo>
                    <a:pt x="45211" y="283"/>
                  </a:lnTo>
                  <a:cubicBezTo>
                    <a:pt x="45253" y="494"/>
                    <a:pt x="45320" y="493"/>
                    <a:pt x="45440" y="403"/>
                  </a:cubicBezTo>
                  <a:cubicBezTo>
                    <a:pt x="45394" y="254"/>
                    <a:pt x="45296" y="320"/>
                    <a:pt x="45211" y="319"/>
                  </a:cubicBezTo>
                  <a:cubicBezTo>
                    <a:pt x="45210" y="316"/>
                    <a:pt x="45209" y="312"/>
                    <a:pt x="45207" y="309"/>
                  </a:cubicBezTo>
                  <a:cubicBezTo>
                    <a:pt x="45205" y="310"/>
                    <a:pt x="45201" y="311"/>
                    <a:pt x="45198" y="311"/>
                  </a:cubicBezTo>
                  <a:cubicBezTo>
                    <a:pt x="45193" y="267"/>
                    <a:pt x="45188" y="220"/>
                    <a:pt x="45181" y="156"/>
                  </a:cubicBezTo>
                  <a:cubicBezTo>
                    <a:pt x="45345" y="186"/>
                    <a:pt x="45536" y="90"/>
                    <a:pt x="45604" y="378"/>
                  </a:cubicBezTo>
                  <a:cubicBezTo>
                    <a:pt x="45721" y="315"/>
                    <a:pt x="45843" y="138"/>
                    <a:pt x="45949" y="413"/>
                  </a:cubicBezTo>
                  <a:cubicBezTo>
                    <a:pt x="45979" y="491"/>
                    <a:pt x="46137" y="585"/>
                    <a:pt x="46180" y="556"/>
                  </a:cubicBezTo>
                  <a:cubicBezTo>
                    <a:pt x="46379" y="417"/>
                    <a:pt x="46489" y="590"/>
                    <a:pt x="46636" y="680"/>
                  </a:cubicBezTo>
                  <a:cubicBezTo>
                    <a:pt x="46761" y="756"/>
                    <a:pt x="46891" y="830"/>
                    <a:pt x="47054" y="813"/>
                  </a:cubicBezTo>
                  <a:cubicBezTo>
                    <a:pt x="47197" y="797"/>
                    <a:pt x="47348" y="859"/>
                    <a:pt x="47490" y="909"/>
                  </a:cubicBezTo>
                  <a:cubicBezTo>
                    <a:pt x="47948" y="1067"/>
                    <a:pt x="48403" y="1242"/>
                    <a:pt x="48863" y="1395"/>
                  </a:cubicBezTo>
                  <a:cubicBezTo>
                    <a:pt x="49304" y="1542"/>
                    <a:pt x="49748" y="1668"/>
                    <a:pt x="50192" y="1803"/>
                  </a:cubicBezTo>
                  <a:cubicBezTo>
                    <a:pt x="50447" y="1881"/>
                    <a:pt x="50702" y="1961"/>
                    <a:pt x="50957" y="2037"/>
                  </a:cubicBezTo>
                  <a:cubicBezTo>
                    <a:pt x="51142" y="2092"/>
                    <a:pt x="51326" y="2144"/>
                    <a:pt x="51555" y="2210"/>
                  </a:cubicBezTo>
                  <a:cubicBezTo>
                    <a:pt x="51609" y="2532"/>
                    <a:pt x="51578" y="2894"/>
                    <a:pt x="51555" y="3265"/>
                  </a:cubicBezTo>
                  <a:cubicBezTo>
                    <a:pt x="51531" y="3633"/>
                    <a:pt x="51580" y="4009"/>
                    <a:pt x="51599" y="4415"/>
                  </a:cubicBezTo>
                  <a:cubicBezTo>
                    <a:pt x="51506" y="4400"/>
                    <a:pt x="51437" y="4389"/>
                    <a:pt x="51368" y="4379"/>
                  </a:cubicBezTo>
                  <a:cubicBezTo>
                    <a:pt x="51162" y="4350"/>
                    <a:pt x="50956" y="4314"/>
                    <a:pt x="50750" y="4288"/>
                  </a:cubicBezTo>
                  <a:cubicBezTo>
                    <a:pt x="50346" y="4237"/>
                    <a:pt x="49942" y="4136"/>
                    <a:pt x="49549" y="4009"/>
                  </a:cubicBezTo>
                  <a:cubicBezTo>
                    <a:pt x="48944" y="3809"/>
                    <a:pt x="48364" y="3526"/>
                    <a:pt x="47791" y="3219"/>
                  </a:cubicBezTo>
                  <a:cubicBezTo>
                    <a:pt x="47240" y="2925"/>
                    <a:pt x="46671" y="2671"/>
                    <a:pt x="46099" y="2435"/>
                  </a:cubicBezTo>
                  <a:cubicBezTo>
                    <a:pt x="45831" y="2323"/>
                    <a:pt x="45539" y="2279"/>
                    <a:pt x="45255" y="2234"/>
                  </a:cubicBezTo>
                  <a:cubicBezTo>
                    <a:pt x="44763" y="2155"/>
                    <a:pt x="44267" y="2091"/>
                    <a:pt x="43767" y="2115"/>
                  </a:cubicBezTo>
                  <a:cubicBezTo>
                    <a:pt x="43609" y="2123"/>
                    <a:pt x="43450" y="2092"/>
                    <a:pt x="43292" y="2078"/>
                  </a:cubicBezTo>
                  <a:cubicBezTo>
                    <a:pt x="43262" y="2076"/>
                    <a:pt x="43229" y="2058"/>
                    <a:pt x="43200" y="2066"/>
                  </a:cubicBezTo>
                  <a:cubicBezTo>
                    <a:pt x="42594" y="2235"/>
                    <a:pt x="41982" y="2366"/>
                    <a:pt x="41402" y="2670"/>
                  </a:cubicBezTo>
                  <a:cubicBezTo>
                    <a:pt x="40761" y="3004"/>
                    <a:pt x="40094" y="3271"/>
                    <a:pt x="39434" y="3553"/>
                  </a:cubicBezTo>
                  <a:cubicBezTo>
                    <a:pt x="39196" y="3654"/>
                    <a:pt x="38944" y="3717"/>
                    <a:pt x="38698" y="3789"/>
                  </a:cubicBezTo>
                  <a:cubicBezTo>
                    <a:pt x="38616" y="3813"/>
                    <a:pt x="38521" y="3838"/>
                    <a:pt x="38445" y="3810"/>
                  </a:cubicBezTo>
                  <a:cubicBezTo>
                    <a:pt x="38146" y="3700"/>
                    <a:pt x="37830" y="3910"/>
                    <a:pt x="37536" y="3734"/>
                  </a:cubicBezTo>
                  <a:cubicBezTo>
                    <a:pt x="37522" y="3726"/>
                    <a:pt x="37494" y="3729"/>
                    <a:pt x="37480" y="3741"/>
                  </a:cubicBezTo>
                  <a:cubicBezTo>
                    <a:pt x="37289" y="3902"/>
                    <a:pt x="37086" y="3834"/>
                    <a:pt x="36875" y="3827"/>
                  </a:cubicBezTo>
                  <a:cubicBezTo>
                    <a:pt x="36645" y="3820"/>
                    <a:pt x="36438" y="3763"/>
                    <a:pt x="36228" y="3669"/>
                  </a:cubicBezTo>
                  <a:cubicBezTo>
                    <a:pt x="36164" y="3641"/>
                    <a:pt x="36070" y="3616"/>
                    <a:pt x="36020" y="3651"/>
                  </a:cubicBezTo>
                  <a:cubicBezTo>
                    <a:pt x="35851" y="3767"/>
                    <a:pt x="35705" y="3678"/>
                    <a:pt x="35569" y="3592"/>
                  </a:cubicBezTo>
                  <a:cubicBezTo>
                    <a:pt x="35374" y="3470"/>
                    <a:pt x="35201" y="3440"/>
                    <a:pt x="35025" y="3623"/>
                  </a:cubicBezTo>
                  <a:cubicBezTo>
                    <a:pt x="34864" y="3787"/>
                    <a:pt x="34678" y="3666"/>
                    <a:pt x="34508" y="3667"/>
                  </a:cubicBezTo>
                  <a:cubicBezTo>
                    <a:pt x="34061" y="3670"/>
                    <a:pt x="33614" y="3635"/>
                    <a:pt x="33166" y="3625"/>
                  </a:cubicBezTo>
                  <a:cubicBezTo>
                    <a:pt x="32820" y="3616"/>
                    <a:pt x="32475" y="3621"/>
                    <a:pt x="32129" y="3622"/>
                  </a:cubicBezTo>
                  <a:cubicBezTo>
                    <a:pt x="32000" y="3623"/>
                    <a:pt x="31872" y="3636"/>
                    <a:pt x="31743" y="3631"/>
                  </a:cubicBezTo>
                  <a:cubicBezTo>
                    <a:pt x="31205" y="3611"/>
                    <a:pt x="30666" y="3574"/>
                    <a:pt x="30128" y="3569"/>
                  </a:cubicBezTo>
                  <a:cubicBezTo>
                    <a:pt x="29898" y="3566"/>
                    <a:pt x="29666" y="3457"/>
                    <a:pt x="29429" y="3618"/>
                  </a:cubicBezTo>
                  <a:cubicBezTo>
                    <a:pt x="29348" y="3673"/>
                    <a:pt x="29183" y="3578"/>
                    <a:pt x="29067" y="3522"/>
                  </a:cubicBezTo>
                  <a:cubicBezTo>
                    <a:pt x="28975" y="3479"/>
                    <a:pt x="28903" y="3481"/>
                    <a:pt x="28805" y="3494"/>
                  </a:cubicBezTo>
                  <a:cubicBezTo>
                    <a:pt x="28602" y="3521"/>
                    <a:pt x="28393" y="3473"/>
                    <a:pt x="28187" y="3446"/>
                  </a:cubicBezTo>
                  <a:cubicBezTo>
                    <a:pt x="28081" y="3434"/>
                    <a:pt x="27981" y="3321"/>
                    <a:pt x="27866" y="3465"/>
                  </a:cubicBezTo>
                  <a:cubicBezTo>
                    <a:pt x="27841" y="3497"/>
                    <a:pt x="27700" y="3400"/>
                    <a:pt x="27598" y="3355"/>
                  </a:cubicBezTo>
                  <a:cubicBezTo>
                    <a:pt x="27405" y="3633"/>
                    <a:pt x="27176" y="3411"/>
                    <a:pt x="26963" y="3383"/>
                  </a:cubicBezTo>
                  <a:cubicBezTo>
                    <a:pt x="26628" y="3339"/>
                    <a:pt x="26303" y="3235"/>
                    <a:pt x="25960" y="3290"/>
                  </a:cubicBezTo>
                  <a:cubicBezTo>
                    <a:pt x="25807" y="3314"/>
                    <a:pt x="25640" y="3271"/>
                    <a:pt x="25487" y="3225"/>
                  </a:cubicBezTo>
                  <a:cubicBezTo>
                    <a:pt x="25107" y="3112"/>
                    <a:pt x="24731" y="2979"/>
                    <a:pt x="24304" y="2838"/>
                  </a:cubicBezTo>
                  <a:cubicBezTo>
                    <a:pt x="24459" y="2824"/>
                    <a:pt x="24568" y="2815"/>
                    <a:pt x="24700" y="2805"/>
                  </a:cubicBezTo>
                  <a:cubicBezTo>
                    <a:pt x="24578" y="2651"/>
                    <a:pt x="24453" y="2670"/>
                    <a:pt x="24321" y="2690"/>
                  </a:cubicBezTo>
                  <a:cubicBezTo>
                    <a:pt x="24133" y="2718"/>
                    <a:pt x="23942" y="2750"/>
                    <a:pt x="23754" y="2745"/>
                  </a:cubicBezTo>
                  <a:cubicBezTo>
                    <a:pt x="23651" y="2742"/>
                    <a:pt x="23488" y="2596"/>
                    <a:pt x="23457" y="2634"/>
                  </a:cubicBezTo>
                  <a:cubicBezTo>
                    <a:pt x="23350" y="2768"/>
                    <a:pt x="23244" y="2705"/>
                    <a:pt x="23134" y="2702"/>
                  </a:cubicBezTo>
                  <a:cubicBezTo>
                    <a:pt x="23049" y="2700"/>
                    <a:pt x="22963" y="2710"/>
                    <a:pt x="22881" y="2694"/>
                  </a:cubicBezTo>
                  <a:cubicBezTo>
                    <a:pt x="22775" y="2672"/>
                    <a:pt x="22673" y="2630"/>
                    <a:pt x="22573" y="2598"/>
                  </a:cubicBezTo>
                  <a:cubicBezTo>
                    <a:pt x="22557" y="2627"/>
                    <a:pt x="22534" y="2710"/>
                    <a:pt x="22496" y="2724"/>
                  </a:cubicBezTo>
                  <a:cubicBezTo>
                    <a:pt x="22352" y="2773"/>
                    <a:pt x="22419" y="2546"/>
                    <a:pt x="22299" y="2514"/>
                  </a:cubicBezTo>
                  <a:cubicBezTo>
                    <a:pt x="21864" y="2819"/>
                    <a:pt x="21343" y="2790"/>
                    <a:pt x="20851" y="2920"/>
                  </a:cubicBezTo>
                  <a:cubicBezTo>
                    <a:pt x="20656" y="2971"/>
                    <a:pt x="20461" y="3026"/>
                    <a:pt x="20266" y="3078"/>
                  </a:cubicBezTo>
                  <a:cubicBezTo>
                    <a:pt x="20268" y="3075"/>
                    <a:pt x="20268" y="3074"/>
                    <a:pt x="20269" y="3071"/>
                  </a:cubicBezTo>
                  <a:cubicBezTo>
                    <a:pt x="20270" y="3071"/>
                    <a:pt x="20272" y="3070"/>
                    <a:pt x="20273" y="3069"/>
                  </a:cubicBezTo>
                  <a:cubicBezTo>
                    <a:pt x="20273" y="3067"/>
                    <a:pt x="20272" y="3066"/>
                    <a:pt x="20272" y="3065"/>
                  </a:cubicBezTo>
                  <a:cubicBezTo>
                    <a:pt x="20312" y="2961"/>
                    <a:pt x="20351" y="2858"/>
                    <a:pt x="20402" y="2728"/>
                  </a:cubicBezTo>
                  <a:cubicBezTo>
                    <a:pt x="20307" y="2739"/>
                    <a:pt x="20237" y="2748"/>
                    <a:pt x="20116" y="2764"/>
                  </a:cubicBezTo>
                  <a:cubicBezTo>
                    <a:pt x="20181" y="2889"/>
                    <a:pt x="20226" y="2978"/>
                    <a:pt x="20272" y="3065"/>
                  </a:cubicBezTo>
                  <a:cubicBezTo>
                    <a:pt x="20270" y="3067"/>
                    <a:pt x="20269" y="3070"/>
                    <a:pt x="20269" y="3071"/>
                  </a:cubicBezTo>
                  <a:cubicBezTo>
                    <a:pt x="19929" y="3243"/>
                    <a:pt x="19589" y="3417"/>
                    <a:pt x="19247" y="3584"/>
                  </a:cubicBezTo>
                  <a:cubicBezTo>
                    <a:pt x="19160" y="3627"/>
                    <a:pt x="19064" y="3646"/>
                    <a:pt x="18970" y="3673"/>
                  </a:cubicBezTo>
                  <a:cubicBezTo>
                    <a:pt x="18930" y="3684"/>
                    <a:pt x="18874" y="3669"/>
                    <a:pt x="18849" y="3697"/>
                  </a:cubicBezTo>
                  <a:cubicBezTo>
                    <a:pt x="18560" y="4001"/>
                    <a:pt x="18177" y="4087"/>
                    <a:pt x="17858" y="4318"/>
                  </a:cubicBezTo>
                  <a:cubicBezTo>
                    <a:pt x="17581" y="4518"/>
                    <a:pt x="17268" y="4500"/>
                    <a:pt x="16966" y="4545"/>
                  </a:cubicBezTo>
                  <a:cubicBezTo>
                    <a:pt x="16630" y="4597"/>
                    <a:pt x="16287" y="4600"/>
                    <a:pt x="15953" y="4660"/>
                  </a:cubicBezTo>
                  <a:cubicBezTo>
                    <a:pt x="15700" y="4706"/>
                    <a:pt x="15456" y="4745"/>
                    <a:pt x="15204" y="4664"/>
                  </a:cubicBezTo>
                  <a:cubicBezTo>
                    <a:pt x="15144" y="4645"/>
                    <a:pt x="15062" y="4686"/>
                    <a:pt x="15000" y="4722"/>
                  </a:cubicBezTo>
                  <a:cubicBezTo>
                    <a:pt x="14797" y="4846"/>
                    <a:pt x="14573" y="4984"/>
                    <a:pt x="14356" y="4918"/>
                  </a:cubicBezTo>
                  <a:cubicBezTo>
                    <a:pt x="14002" y="4813"/>
                    <a:pt x="13694" y="4929"/>
                    <a:pt x="13374" y="5052"/>
                  </a:cubicBezTo>
                  <a:cubicBezTo>
                    <a:pt x="13315" y="5075"/>
                    <a:pt x="13229" y="5109"/>
                    <a:pt x="13191" y="50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07" name="Google Shape;2907;p18"/>
            <p:cNvGrpSpPr/>
            <p:nvPr/>
          </p:nvGrpSpPr>
          <p:grpSpPr>
            <a:xfrm>
              <a:off x="8654917" y="3545380"/>
              <a:ext cx="93516" cy="1376740"/>
              <a:chOff x="7409447" y="652298"/>
              <a:chExt cx="88289" cy="1299793"/>
            </a:xfrm>
          </p:grpSpPr>
          <p:sp>
            <p:nvSpPr>
              <p:cNvPr id="2908" name="Google Shape;2908;p18"/>
              <p:cNvSpPr/>
              <p:nvPr/>
            </p:nvSpPr>
            <p:spPr>
              <a:xfrm rot="5400000">
                <a:off x="7441652" y="1661083"/>
                <a:ext cx="63" cy="63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2"/>
                    </a:moveTo>
                    <a:cubicBezTo>
                      <a:pt x="1" y="2"/>
                      <a:pt x="1" y="0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18"/>
              <p:cNvSpPr/>
              <p:nvPr/>
            </p:nvSpPr>
            <p:spPr>
              <a:xfrm rot="5400000">
                <a:off x="6803695" y="1258049"/>
                <a:ext cx="1299793" cy="88289"/>
              </a:xfrm>
              <a:custGeom>
                <a:avLst/>
                <a:gdLst/>
                <a:ahLst/>
                <a:cxnLst/>
                <a:rect l="l" t="t" r="r" b="b"/>
                <a:pathLst>
                  <a:path w="41045" h="2788" extrusionOk="0">
                    <a:moveTo>
                      <a:pt x="39055" y="1392"/>
                    </a:moveTo>
                    <a:cubicBezTo>
                      <a:pt x="38965" y="1370"/>
                      <a:pt x="38879" y="1350"/>
                      <a:pt x="38793" y="1330"/>
                    </a:cubicBezTo>
                    <a:cubicBezTo>
                      <a:pt x="38874" y="1388"/>
                      <a:pt x="38928" y="1666"/>
                      <a:pt x="39055" y="1392"/>
                    </a:cubicBezTo>
                    <a:close/>
                    <a:moveTo>
                      <a:pt x="37668" y="988"/>
                    </a:moveTo>
                    <a:cubicBezTo>
                      <a:pt x="37727" y="969"/>
                      <a:pt x="37786" y="950"/>
                      <a:pt x="37846" y="931"/>
                    </a:cubicBezTo>
                    <a:cubicBezTo>
                      <a:pt x="37842" y="905"/>
                      <a:pt x="37837" y="880"/>
                      <a:pt x="37833" y="855"/>
                    </a:cubicBezTo>
                    <a:cubicBezTo>
                      <a:pt x="37775" y="881"/>
                      <a:pt x="37717" y="909"/>
                      <a:pt x="37659" y="936"/>
                    </a:cubicBezTo>
                    <a:cubicBezTo>
                      <a:pt x="37663" y="953"/>
                      <a:pt x="37665" y="970"/>
                      <a:pt x="37668" y="988"/>
                    </a:cubicBezTo>
                    <a:close/>
                    <a:moveTo>
                      <a:pt x="36076" y="779"/>
                    </a:moveTo>
                    <a:cubicBezTo>
                      <a:pt x="36071" y="774"/>
                      <a:pt x="36043" y="811"/>
                      <a:pt x="36013" y="841"/>
                    </a:cubicBezTo>
                    <a:cubicBezTo>
                      <a:pt x="36039" y="886"/>
                      <a:pt x="36058" y="918"/>
                      <a:pt x="36076" y="951"/>
                    </a:cubicBezTo>
                    <a:cubicBezTo>
                      <a:pt x="36094" y="926"/>
                      <a:pt x="36129" y="894"/>
                      <a:pt x="36125" y="879"/>
                    </a:cubicBezTo>
                    <a:cubicBezTo>
                      <a:pt x="36119" y="840"/>
                      <a:pt x="36097" y="806"/>
                      <a:pt x="36076" y="779"/>
                    </a:cubicBezTo>
                    <a:close/>
                    <a:moveTo>
                      <a:pt x="34803" y="825"/>
                    </a:moveTo>
                    <a:cubicBezTo>
                      <a:pt x="34710" y="836"/>
                      <a:pt x="34661" y="841"/>
                      <a:pt x="34597" y="850"/>
                    </a:cubicBezTo>
                    <a:cubicBezTo>
                      <a:pt x="34612" y="922"/>
                      <a:pt x="34623" y="976"/>
                      <a:pt x="34640" y="1057"/>
                    </a:cubicBezTo>
                    <a:cubicBezTo>
                      <a:pt x="34695" y="979"/>
                      <a:pt x="34734" y="922"/>
                      <a:pt x="34803" y="825"/>
                    </a:cubicBezTo>
                    <a:close/>
                    <a:moveTo>
                      <a:pt x="33978" y="1075"/>
                    </a:moveTo>
                    <a:cubicBezTo>
                      <a:pt x="33985" y="1068"/>
                      <a:pt x="33988" y="1048"/>
                      <a:pt x="33997" y="1018"/>
                    </a:cubicBezTo>
                    <a:cubicBezTo>
                      <a:pt x="33949" y="1020"/>
                      <a:pt x="33908" y="1018"/>
                      <a:pt x="33869" y="1025"/>
                    </a:cubicBezTo>
                    <a:cubicBezTo>
                      <a:pt x="33846" y="1030"/>
                      <a:pt x="33825" y="1052"/>
                      <a:pt x="33767" y="1089"/>
                    </a:cubicBezTo>
                    <a:cubicBezTo>
                      <a:pt x="33891" y="1152"/>
                      <a:pt x="33891" y="1152"/>
                      <a:pt x="33978" y="1075"/>
                    </a:cubicBezTo>
                    <a:close/>
                    <a:moveTo>
                      <a:pt x="33569" y="1152"/>
                    </a:moveTo>
                    <a:cubicBezTo>
                      <a:pt x="33517" y="1149"/>
                      <a:pt x="33465" y="1147"/>
                      <a:pt x="33413" y="1144"/>
                    </a:cubicBezTo>
                    <a:cubicBezTo>
                      <a:pt x="33412" y="1163"/>
                      <a:pt x="33412" y="1182"/>
                      <a:pt x="33411" y="1201"/>
                    </a:cubicBezTo>
                    <a:cubicBezTo>
                      <a:pt x="33461" y="1212"/>
                      <a:pt x="33512" y="1224"/>
                      <a:pt x="33562" y="1235"/>
                    </a:cubicBezTo>
                    <a:cubicBezTo>
                      <a:pt x="33563" y="1207"/>
                      <a:pt x="33566" y="1180"/>
                      <a:pt x="33569" y="1152"/>
                    </a:cubicBezTo>
                    <a:close/>
                    <a:moveTo>
                      <a:pt x="35760" y="790"/>
                    </a:moveTo>
                    <a:cubicBezTo>
                      <a:pt x="35826" y="814"/>
                      <a:pt x="35892" y="838"/>
                      <a:pt x="35957" y="862"/>
                    </a:cubicBezTo>
                    <a:cubicBezTo>
                      <a:pt x="35962" y="836"/>
                      <a:pt x="35967" y="809"/>
                      <a:pt x="35971" y="783"/>
                    </a:cubicBezTo>
                    <a:cubicBezTo>
                      <a:pt x="35907" y="750"/>
                      <a:pt x="35841" y="718"/>
                      <a:pt x="35777" y="686"/>
                    </a:cubicBezTo>
                    <a:cubicBezTo>
                      <a:pt x="35772" y="721"/>
                      <a:pt x="35765" y="755"/>
                      <a:pt x="35760" y="790"/>
                    </a:cubicBezTo>
                    <a:close/>
                    <a:moveTo>
                      <a:pt x="32563" y="1320"/>
                    </a:moveTo>
                    <a:cubicBezTo>
                      <a:pt x="32562" y="1342"/>
                      <a:pt x="32559" y="1365"/>
                      <a:pt x="32557" y="1388"/>
                    </a:cubicBezTo>
                    <a:cubicBezTo>
                      <a:pt x="32603" y="1389"/>
                      <a:pt x="32651" y="1392"/>
                      <a:pt x="32698" y="1393"/>
                    </a:cubicBezTo>
                    <a:cubicBezTo>
                      <a:pt x="32698" y="1370"/>
                      <a:pt x="32699" y="1326"/>
                      <a:pt x="32698" y="1326"/>
                    </a:cubicBezTo>
                    <a:cubicBezTo>
                      <a:pt x="32654" y="1321"/>
                      <a:pt x="32608" y="1321"/>
                      <a:pt x="32563" y="1320"/>
                    </a:cubicBezTo>
                    <a:close/>
                    <a:moveTo>
                      <a:pt x="29932" y="1766"/>
                    </a:moveTo>
                    <a:cubicBezTo>
                      <a:pt x="29932" y="1778"/>
                      <a:pt x="29930" y="1792"/>
                      <a:pt x="29930" y="1806"/>
                    </a:cubicBezTo>
                    <a:cubicBezTo>
                      <a:pt x="30024" y="1802"/>
                      <a:pt x="30117" y="1797"/>
                      <a:pt x="30211" y="1792"/>
                    </a:cubicBezTo>
                    <a:cubicBezTo>
                      <a:pt x="30211" y="1780"/>
                      <a:pt x="30211" y="1766"/>
                      <a:pt x="30212" y="1752"/>
                    </a:cubicBezTo>
                    <a:cubicBezTo>
                      <a:pt x="30119" y="1757"/>
                      <a:pt x="30025" y="1761"/>
                      <a:pt x="29932" y="1766"/>
                    </a:cubicBezTo>
                    <a:close/>
                    <a:moveTo>
                      <a:pt x="22714" y="1412"/>
                    </a:moveTo>
                    <a:cubicBezTo>
                      <a:pt x="22853" y="1404"/>
                      <a:pt x="22954" y="1401"/>
                      <a:pt x="23054" y="1396"/>
                    </a:cubicBezTo>
                    <a:cubicBezTo>
                      <a:pt x="22949" y="1401"/>
                      <a:pt x="22849" y="1406"/>
                      <a:pt x="22714" y="1412"/>
                    </a:cubicBezTo>
                    <a:close/>
                    <a:moveTo>
                      <a:pt x="22251" y="1500"/>
                    </a:moveTo>
                    <a:cubicBezTo>
                      <a:pt x="22360" y="1470"/>
                      <a:pt x="22435" y="1449"/>
                      <a:pt x="22536" y="1420"/>
                    </a:cubicBezTo>
                    <a:cubicBezTo>
                      <a:pt x="22335" y="1246"/>
                      <a:pt x="22335" y="1246"/>
                      <a:pt x="22251" y="1500"/>
                    </a:cubicBezTo>
                    <a:close/>
                    <a:moveTo>
                      <a:pt x="15343" y="1560"/>
                    </a:moveTo>
                    <a:cubicBezTo>
                      <a:pt x="15217" y="1593"/>
                      <a:pt x="15108" y="1620"/>
                      <a:pt x="14999" y="1647"/>
                    </a:cubicBezTo>
                    <a:cubicBezTo>
                      <a:pt x="15006" y="1691"/>
                      <a:pt x="15012" y="1734"/>
                      <a:pt x="15018" y="1778"/>
                    </a:cubicBezTo>
                    <a:cubicBezTo>
                      <a:pt x="15116" y="1684"/>
                      <a:pt x="15272" y="1862"/>
                      <a:pt x="15343" y="1560"/>
                    </a:cubicBezTo>
                    <a:close/>
                    <a:moveTo>
                      <a:pt x="13467" y="2071"/>
                    </a:moveTo>
                    <a:cubicBezTo>
                      <a:pt x="13389" y="2104"/>
                      <a:pt x="13309" y="2138"/>
                      <a:pt x="13207" y="2182"/>
                    </a:cubicBezTo>
                    <a:cubicBezTo>
                      <a:pt x="13348" y="2386"/>
                      <a:pt x="13394" y="2128"/>
                      <a:pt x="13467" y="2071"/>
                    </a:cubicBezTo>
                    <a:close/>
                    <a:moveTo>
                      <a:pt x="898" y="2050"/>
                    </a:moveTo>
                    <a:cubicBezTo>
                      <a:pt x="816" y="2035"/>
                      <a:pt x="735" y="2020"/>
                      <a:pt x="653" y="2004"/>
                    </a:cubicBezTo>
                    <a:cubicBezTo>
                      <a:pt x="652" y="2033"/>
                      <a:pt x="652" y="2064"/>
                      <a:pt x="651" y="2094"/>
                    </a:cubicBezTo>
                    <a:cubicBezTo>
                      <a:pt x="731" y="2105"/>
                      <a:pt x="811" y="2117"/>
                      <a:pt x="892" y="2128"/>
                    </a:cubicBezTo>
                    <a:cubicBezTo>
                      <a:pt x="894" y="2102"/>
                      <a:pt x="896" y="2076"/>
                      <a:pt x="898" y="2050"/>
                    </a:cubicBezTo>
                    <a:close/>
                    <a:moveTo>
                      <a:pt x="1661" y="1935"/>
                    </a:moveTo>
                    <a:cubicBezTo>
                      <a:pt x="1662" y="1950"/>
                      <a:pt x="1664" y="1966"/>
                      <a:pt x="1665" y="1983"/>
                    </a:cubicBezTo>
                    <a:cubicBezTo>
                      <a:pt x="1719" y="1980"/>
                      <a:pt x="1774" y="1978"/>
                      <a:pt x="1828" y="1975"/>
                    </a:cubicBezTo>
                    <a:cubicBezTo>
                      <a:pt x="1825" y="1946"/>
                      <a:pt x="1823" y="1917"/>
                      <a:pt x="1819" y="1888"/>
                    </a:cubicBezTo>
                    <a:cubicBezTo>
                      <a:pt x="1767" y="1903"/>
                      <a:pt x="1714" y="1920"/>
                      <a:pt x="1661" y="1935"/>
                    </a:cubicBezTo>
                    <a:moveTo>
                      <a:pt x="4050" y="1699"/>
                    </a:moveTo>
                    <a:cubicBezTo>
                      <a:pt x="4171" y="1830"/>
                      <a:pt x="4304" y="1863"/>
                      <a:pt x="4469" y="1781"/>
                    </a:cubicBezTo>
                    <a:cubicBezTo>
                      <a:pt x="4335" y="1566"/>
                      <a:pt x="4177" y="1773"/>
                      <a:pt x="4050" y="1699"/>
                    </a:cubicBezTo>
                    <a:close/>
                    <a:moveTo>
                      <a:pt x="41044" y="2055"/>
                    </a:moveTo>
                    <a:cubicBezTo>
                      <a:pt x="40760" y="2021"/>
                      <a:pt x="40589" y="1989"/>
                      <a:pt x="40382" y="1951"/>
                    </a:cubicBezTo>
                    <a:cubicBezTo>
                      <a:pt x="40276" y="1932"/>
                      <a:pt x="40156" y="1897"/>
                      <a:pt x="40049" y="1876"/>
                    </a:cubicBezTo>
                    <a:cubicBezTo>
                      <a:pt x="39887" y="1844"/>
                      <a:pt x="39703" y="1881"/>
                      <a:pt x="39566" y="1778"/>
                    </a:cubicBezTo>
                    <a:cubicBezTo>
                      <a:pt x="39293" y="1576"/>
                      <a:pt x="38993" y="1721"/>
                      <a:pt x="38712" y="1574"/>
                    </a:cubicBezTo>
                    <a:cubicBezTo>
                      <a:pt x="38679" y="1492"/>
                      <a:pt x="38638" y="1392"/>
                      <a:pt x="38581" y="1249"/>
                    </a:cubicBezTo>
                    <a:cubicBezTo>
                      <a:pt x="38544" y="1473"/>
                      <a:pt x="38460" y="1413"/>
                      <a:pt x="38385" y="1402"/>
                    </a:cubicBezTo>
                    <a:cubicBezTo>
                      <a:pt x="38470" y="1270"/>
                      <a:pt x="38403" y="1258"/>
                      <a:pt x="38324" y="1252"/>
                    </a:cubicBezTo>
                    <a:lnTo>
                      <a:pt x="38332" y="1258"/>
                    </a:lnTo>
                    <a:cubicBezTo>
                      <a:pt x="38328" y="1259"/>
                      <a:pt x="38324" y="1260"/>
                      <a:pt x="38321" y="1260"/>
                    </a:cubicBezTo>
                    <a:cubicBezTo>
                      <a:pt x="38322" y="1258"/>
                      <a:pt x="38323" y="1257"/>
                      <a:pt x="38323" y="1254"/>
                    </a:cubicBezTo>
                    <a:cubicBezTo>
                      <a:pt x="38273" y="1230"/>
                      <a:pt x="38222" y="1195"/>
                      <a:pt x="38169" y="1187"/>
                    </a:cubicBezTo>
                    <a:cubicBezTo>
                      <a:pt x="37988" y="1161"/>
                      <a:pt x="37805" y="1166"/>
                      <a:pt x="37628" y="1119"/>
                    </a:cubicBezTo>
                    <a:cubicBezTo>
                      <a:pt x="37493" y="1082"/>
                      <a:pt x="37404" y="1143"/>
                      <a:pt x="37323" y="1286"/>
                    </a:cubicBezTo>
                    <a:cubicBezTo>
                      <a:pt x="37323" y="1284"/>
                      <a:pt x="37323" y="1282"/>
                      <a:pt x="37324" y="1281"/>
                    </a:cubicBezTo>
                    <a:cubicBezTo>
                      <a:pt x="37324" y="1281"/>
                      <a:pt x="37325" y="1281"/>
                      <a:pt x="37325" y="1282"/>
                    </a:cubicBezTo>
                    <a:cubicBezTo>
                      <a:pt x="37325" y="1281"/>
                      <a:pt x="37325" y="1279"/>
                      <a:pt x="37324" y="1279"/>
                    </a:cubicBezTo>
                    <a:cubicBezTo>
                      <a:pt x="37334" y="1220"/>
                      <a:pt x="37343" y="1164"/>
                      <a:pt x="37352" y="1100"/>
                    </a:cubicBezTo>
                    <a:cubicBezTo>
                      <a:pt x="37198" y="1057"/>
                      <a:pt x="37063" y="1019"/>
                      <a:pt x="36926" y="981"/>
                    </a:cubicBezTo>
                    <a:cubicBezTo>
                      <a:pt x="36921" y="1010"/>
                      <a:pt x="36920" y="1039"/>
                      <a:pt x="36915" y="1068"/>
                    </a:cubicBezTo>
                    <a:cubicBezTo>
                      <a:pt x="37025" y="1106"/>
                      <a:pt x="37141" y="1139"/>
                      <a:pt x="37249" y="1185"/>
                    </a:cubicBezTo>
                    <a:cubicBezTo>
                      <a:pt x="37281" y="1198"/>
                      <a:pt x="37346" y="1246"/>
                      <a:pt x="37346" y="1279"/>
                    </a:cubicBezTo>
                    <a:lnTo>
                      <a:pt x="37346" y="1281"/>
                    </a:lnTo>
                    <a:cubicBezTo>
                      <a:pt x="37203" y="1253"/>
                      <a:pt x="37042" y="1224"/>
                      <a:pt x="36897" y="1193"/>
                    </a:cubicBezTo>
                    <a:cubicBezTo>
                      <a:pt x="36882" y="1191"/>
                      <a:pt x="36850" y="1174"/>
                      <a:pt x="36844" y="1157"/>
                    </a:cubicBezTo>
                    <a:cubicBezTo>
                      <a:pt x="36820" y="1090"/>
                      <a:pt x="36814" y="984"/>
                      <a:pt x="36777" y="957"/>
                    </a:cubicBezTo>
                    <a:cubicBezTo>
                      <a:pt x="36701" y="902"/>
                      <a:pt x="36679" y="1001"/>
                      <a:pt x="36670" y="1096"/>
                    </a:cubicBezTo>
                    <a:cubicBezTo>
                      <a:pt x="36604" y="1080"/>
                      <a:pt x="36540" y="1063"/>
                      <a:pt x="36475" y="1047"/>
                    </a:cubicBezTo>
                    <a:cubicBezTo>
                      <a:pt x="36474" y="1046"/>
                      <a:pt x="36474" y="1044"/>
                      <a:pt x="36474" y="1043"/>
                    </a:cubicBezTo>
                    <a:cubicBezTo>
                      <a:pt x="36476" y="1042"/>
                      <a:pt x="36478" y="1041"/>
                      <a:pt x="36480" y="1041"/>
                    </a:cubicBezTo>
                    <a:cubicBezTo>
                      <a:pt x="36478" y="1038"/>
                      <a:pt x="36474" y="1037"/>
                      <a:pt x="36471" y="1037"/>
                    </a:cubicBezTo>
                    <a:cubicBezTo>
                      <a:pt x="36409" y="808"/>
                      <a:pt x="36368" y="787"/>
                      <a:pt x="36265" y="942"/>
                    </a:cubicBezTo>
                    <a:cubicBezTo>
                      <a:pt x="36336" y="974"/>
                      <a:pt x="36404" y="1005"/>
                      <a:pt x="36471" y="1037"/>
                    </a:cubicBezTo>
                    <a:cubicBezTo>
                      <a:pt x="36473" y="1038"/>
                      <a:pt x="36473" y="1041"/>
                      <a:pt x="36474" y="1043"/>
                    </a:cubicBezTo>
                    <a:cubicBezTo>
                      <a:pt x="36404" y="1066"/>
                      <a:pt x="36331" y="1118"/>
                      <a:pt x="36269" y="1097"/>
                    </a:cubicBezTo>
                    <a:cubicBezTo>
                      <a:pt x="35779" y="936"/>
                      <a:pt x="35293" y="1051"/>
                      <a:pt x="34800" y="1140"/>
                    </a:cubicBezTo>
                    <a:cubicBezTo>
                      <a:pt x="34329" y="1225"/>
                      <a:pt x="33869" y="1430"/>
                      <a:pt x="33399" y="1470"/>
                    </a:cubicBezTo>
                    <a:cubicBezTo>
                      <a:pt x="33068" y="1499"/>
                      <a:pt x="32745" y="1591"/>
                      <a:pt x="32419" y="1637"/>
                    </a:cubicBezTo>
                    <a:cubicBezTo>
                      <a:pt x="32227" y="1663"/>
                      <a:pt x="32035" y="1620"/>
                      <a:pt x="31856" y="1769"/>
                    </a:cubicBezTo>
                    <a:cubicBezTo>
                      <a:pt x="31834" y="1584"/>
                      <a:pt x="31758" y="1493"/>
                      <a:pt x="31629" y="1512"/>
                    </a:cubicBezTo>
                    <a:cubicBezTo>
                      <a:pt x="31368" y="1552"/>
                      <a:pt x="31103" y="1503"/>
                      <a:pt x="30845" y="1641"/>
                    </a:cubicBezTo>
                    <a:cubicBezTo>
                      <a:pt x="30777" y="1677"/>
                      <a:pt x="30695" y="1642"/>
                      <a:pt x="30620" y="1654"/>
                    </a:cubicBezTo>
                    <a:cubicBezTo>
                      <a:pt x="30498" y="1676"/>
                      <a:pt x="30370" y="1657"/>
                      <a:pt x="30302" y="1894"/>
                    </a:cubicBezTo>
                    <a:cubicBezTo>
                      <a:pt x="30280" y="1969"/>
                      <a:pt x="30157" y="2017"/>
                      <a:pt x="30081" y="2022"/>
                    </a:cubicBezTo>
                    <a:cubicBezTo>
                      <a:pt x="29636" y="2050"/>
                      <a:pt x="29193" y="2060"/>
                      <a:pt x="28749" y="2078"/>
                    </a:cubicBezTo>
                    <a:cubicBezTo>
                      <a:pt x="28642" y="2081"/>
                      <a:pt x="28535" y="2088"/>
                      <a:pt x="28420" y="2026"/>
                    </a:cubicBezTo>
                    <a:cubicBezTo>
                      <a:pt x="28468" y="1998"/>
                      <a:pt x="28517" y="1949"/>
                      <a:pt x="28565" y="1950"/>
                    </a:cubicBezTo>
                    <a:cubicBezTo>
                      <a:pt x="28709" y="1954"/>
                      <a:pt x="28853" y="1978"/>
                      <a:pt x="28998" y="1993"/>
                    </a:cubicBezTo>
                    <a:cubicBezTo>
                      <a:pt x="29015" y="1994"/>
                      <a:pt x="29036" y="2001"/>
                      <a:pt x="29047" y="1988"/>
                    </a:cubicBezTo>
                    <a:cubicBezTo>
                      <a:pt x="29256" y="1776"/>
                      <a:pt x="29501" y="1884"/>
                      <a:pt x="29722" y="1748"/>
                    </a:cubicBezTo>
                    <a:cubicBezTo>
                      <a:pt x="29617" y="1753"/>
                      <a:pt x="29512" y="1758"/>
                      <a:pt x="29409" y="1762"/>
                    </a:cubicBezTo>
                    <a:cubicBezTo>
                      <a:pt x="29102" y="1773"/>
                      <a:pt x="28795" y="1774"/>
                      <a:pt x="28489" y="1798"/>
                    </a:cubicBezTo>
                    <a:cubicBezTo>
                      <a:pt x="28383" y="1807"/>
                      <a:pt x="28277" y="1884"/>
                      <a:pt x="28171" y="1905"/>
                    </a:cubicBezTo>
                    <a:cubicBezTo>
                      <a:pt x="28056" y="1926"/>
                      <a:pt x="27931" y="1958"/>
                      <a:pt x="27827" y="1912"/>
                    </a:cubicBezTo>
                    <a:cubicBezTo>
                      <a:pt x="27703" y="1858"/>
                      <a:pt x="27643" y="1939"/>
                      <a:pt x="27551" y="2083"/>
                    </a:cubicBezTo>
                    <a:cubicBezTo>
                      <a:pt x="27725" y="2030"/>
                      <a:pt x="27875" y="2032"/>
                      <a:pt x="28012" y="2145"/>
                    </a:cubicBezTo>
                    <a:cubicBezTo>
                      <a:pt x="27864" y="2229"/>
                      <a:pt x="27553" y="2228"/>
                      <a:pt x="27385" y="2152"/>
                    </a:cubicBezTo>
                    <a:cubicBezTo>
                      <a:pt x="27323" y="2124"/>
                      <a:pt x="27255" y="2116"/>
                      <a:pt x="27191" y="2100"/>
                    </a:cubicBezTo>
                    <a:cubicBezTo>
                      <a:pt x="27129" y="2085"/>
                      <a:pt x="27067" y="2075"/>
                      <a:pt x="27006" y="2057"/>
                    </a:cubicBezTo>
                    <a:cubicBezTo>
                      <a:pt x="26949" y="2042"/>
                      <a:pt x="26892" y="1998"/>
                      <a:pt x="26838" y="2004"/>
                    </a:cubicBezTo>
                    <a:cubicBezTo>
                      <a:pt x="26583" y="2037"/>
                      <a:pt x="26353" y="1883"/>
                      <a:pt x="26108" y="1839"/>
                    </a:cubicBezTo>
                    <a:cubicBezTo>
                      <a:pt x="25889" y="1798"/>
                      <a:pt x="25670" y="1752"/>
                      <a:pt x="25449" y="1729"/>
                    </a:cubicBezTo>
                    <a:cubicBezTo>
                      <a:pt x="25171" y="1701"/>
                      <a:pt x="24892" y="1690"/>
                      <a:pt x="24614" y="1678"/>
                    </a:cubicBezTo>
                    <a:cubicBezTo>
                      <a:pt x="24388" y="1670"/>
                      <a:pt x="24161" y="1676"/>
                      <a:pt x="23935" y="1665"/>
                    </a:cubicBezTo>
                    <a:cubicBezTo>
                      <a:pt x="23852" y="1660"/>
                      <a:pt x="23770" y="1628"/>
                      <a:pt x="23688" y="1603"/>
                    </a:cubicBezTo>
                    <a:cubicBezTo>
                      <a:pt x="23657" y="1594"/>
                      <a:pt x="23621" y="1582"/>
                      <a:pt x="23603" y="1552"/>
                    </a:cubicBezTo>
                    <a:cubicBezTo>
                      <a:pt x="23464" y="1303"/>
                      <a:pt x="23410" y="1286"/>
                      <a:pt x="23165" y="1475"/>
                    </a:cubicBezTo>
                    <a:cubicBezTo>
                      <a:pt x="23201" y="1478"/>
                      <a:pt x="23241" y="1494"/>
                      <a:pt x="23276" y="1480"/>
                    </a:cubicBezTo>
                    <a:cubicBezTo>
                      <a:pt x="23444" y="1418"/>
                      <a:pt x="23443" y="1416"/>
                      <a:pt x="23573" y="1613"/>
                    </a:cubicBezTo>
                    <a:cubicBezTo>
                      <a:pt x="23083" y="1598"/>
                      <a:pt x="22620" y="1584"/>
                      <a:pt x="22131" y="1567"/>
                    </a:cubicBezTo>
                    <a:cubicBezTo>
                      <a:pt x="22100" y="1390"/>
                      <a:pt x="22005" y="1274"/>
                      <a:pt x="21838" y="1289"/>
                    </a:cubicBezTo>
                    <a:cubicBezTo>
                      <a:pt x="21653" y="1307"/>
                      <a:pt x="21464" y="1281"/>
                      <a:pt x="21281" y="1316"/>
                    </a:cubicBezTo>
                    <a:cubicBezTo>
                      <a:pt x="21079" y="1354"/>
                      <a:pt x="20881" y="1312"/>
                      <a:pt x="20680" y="1339"/>
                    </a:cubicBezTo>
                    <a:cubicBezTo>
                      <a:pt x="20475" y="1366"/>
                      <a:pt x="20271" y="1374"/>
                      <a:pt x="20066" y="1390"/>
                    </a:cubicBezTo>
                    <a:cubicBezTo>
                      <a:pt x="20004" y="1396"/>
                      <a:pt x="19941" y="1428"/>
                      <a:pt x="19878" y="1475"/>
                    </a:cubicBezTo>
                    <a:cubicBezTo>
                      <a:pt x="19970" y="1591"/>
                      <a:pt x="20065" y="1653"/>
                      <a:pt x="20184" y="1590"/>
                    </a:cubicBezTo>
                    <a:cubicBezTo>
                      <a:pt x="20323" y="1517"/>
                      <a:pt x="20450" y="1521"/>
                      <a:pt x="20583" y="1725"/>
                    </a:cubicBezTo>
                    <a:cubicBezTo>
                      <a:pt x="20321" y="1738"/>
                      <a:pt x="20131" y="1747"/>
                      <a:pt x="19846" y="1761"/>
                    </a:cubicBezTo>
                    <a:lnTo>
                      <a:pt x="19846" y="1421"/>
                    </a:lnTo>
                    <a:cubicBezTo>
                      <a:pt x="19562" y="1399"/>
                      <a:pt x="19575" y="1884"/>
                      <a:pt x="19359" y="1657"/>
                    </a:cubicBezTo>
                    <a:cubicBezTo>
                      <a:pt x="19361" y="1632"/>
                      <a:pt x="19340" y="1585"/>
                      <a:pt x="19349" y="1480"/>
                    </a:cubicBezTo>
                    <a:cubicBezTo>
                      <a:pt x="19174" y="1644"/>
                      <a:pt x="19015" y="1737"/>
                      <a:pt x="18838" y="1558"/>
                    </a:cubicBezTo>
                    <a:cubicBezTo>
                      <a:pt x="18930" y="1532"/>
                      <a:pt x="19021" y="1503"/>
                      <a:pt x="19150" y="1468"/>
                    </a:cubicBezTo>
                    <a:cubicBezTo>
                      <a:pt x="18968" y="1276"/>
                      <a:pt x="18783" y="1326"/>
                      <a:pt x="18617" y="1318"/>
                    </a:cubicBezTo>
                    <a:cubicBezTo>
                      <a:pt x="18511" y="1313"/>
                      <a:pt x="18391" y="1279"/>
                      <a:pt x="18277" y="1399"/>
                    </a:cubicBezTo>
                    <a:cubicBezTo>
                      <a:pt x="18216" y="1465"/>
                      <a:pt x="18112" y="1416"/>
                      <a:pt x="18023" y="1421"/>
                    </a:cubicBezTo>
                    <a:cubicBezTo>
                      <a:pt x="18085" y="1375"/>
                      <a:pt x="18149" y="1420"/>
                      <a:pt x="18256" y="1204"/>
                    </a:cubicBezTo>
                    <a:cubicBezTo>
                      <a:pt x="17810" y="1225"/>
                      <a:pt x="17422" y="1244"/>
                      <a:pt x="17033" y="1263"/>
                    </a:cubicBezTo>
                    <a:cubicBezTo>
                      <a:pt x="17063" y="1473"/>
                      <a:pt x="17108" y="1441"/>
                      <a:pt x="17152" y="1441"/>
                    </a:cubicBezTo>
                    <a:cubicBezTo>
                      <a:pt x="17250" y="1441"/>
                      <a:pt x="17350" y="1449"/>
                      <a:pt x="17449" y="1452"/>
                    </a:cubicBezTo>
                    <a:cubicBezTo>
                      <a:pt x="17521" y="1455"/>
                      <a:pt x="17626" y="1387"/>
                      <a:pt x="17651" y="1569"/>
                    </a:cubicBezTo>
                    <a:cubicBezTo>
                      <a:pt x="17583" y="1646"/>
                      <a:pt x="17535" y="1633"/>
                      <a:pt x="17511" y="1469"/>
                    </a:cubicBezTo>
                    <a:cubicBezTo>
                      <a:pt x="17335" y="1644"/>
                      <a:pt x="17159" y="1654"/>
                      <a:pt x="16954" y="1610"/>
                    </a:cubicBezTo>
                    <a:cubicBezTo>
                      <a:pt x="16683" y="1553"/>
                      <a:pt x="16400" y="1619"/>
                      <a:pt x="16122" y="1634"/>
                    </a:cubicBezTo>
                    <a:cubicBezTo>
                      <a:pt x="16192" y="1516"/>
                      <a:pt x="16269" y="1452"/>
                      <a:pt x="16376" y="1537"/>
                    </a:cubicBezTo>
                    <a:cubicBezTo>
                      <a:pt x="16393" y="1550"/>
                      <a:pt x="16439" y="1481"/>
                      <a:pt x="16471" y="1451"/>
                    </a:cubicBezTo>
                    <a:cubicBezTo>
                      <a:pt x="16335" y="1408"/>
                      <a:pt x="16199" y="1464"/>
                      <a:pt x="16093" y="1407"/>
                    </a:cubicBezTo>
                    <a:cubicBezTo>
                      <a:pt x="15951" y="1332"/>
                      <a:pt x="15880" y="1442"/>
                      <a:pt x="15778" y="1551"/>
                    </a:cubicBezTo>
                    <a:cubicBezTo>
                      <a:pt x="15831" y="1577"/>
                      <a:pt x="15870" y="1596"/>
                      <a:pt x="15908" y="1615"/>
                    </a:cubicBezTo>
                    <a:cubicBezTo>
                      <a:pt x="15689" y="1845"/>
                      <a:pt x="15426" y="1826"/>
                      <a:pt x="15184" y="1910"/>
                    </a:cubicBezTo>
                    <a:cubicBezTo>
                      <a:pt x="14735" y="2061"/>
                      <a:pt x="14281" y="2161"/>
                      <a:pt x="13832" y="2301"/>
                    </a:cubicBezTo>
                    <a:cubicBezTo>
                      <a:pt x="13256" y="2482"/>
                      <a:pt x="12675" y="2579"/>
                      <a:pt x="12094" y="2687"/>
                    </a:cubicBezTo>
                    <a:cubicBezTo>
                      <a:pt x="11719" y="2755"/>
                      <a:pt x="11345" y="2764"/>
                      <a:pt x="10970" y="2727"/>
                    </a:cubicBezTo>
                    <a:cubicBezTo>
                      <a:pt x="10715" y="2702"/>
                      <a:pt x="10444" y="2788"/>
                      <a:pt x="10200" y="2705"/>
                    </a:cubicBezTo>
                    <a:cubicBezTo>
                      <a:pt x="9819" y="2578"/>
                      <a:pt x="9420" y="2649"/>
                      <a:pt x="9046" y="2478"/>
                    </a:cubicBezTo>
                    <a:cubicBezTo>
                      <a:pt x="8990" y="2454"/>
                      <a:pt x="8926" y="2443"/>
                      <a:pt x="8869" y="2459"/>
                    </a:cubicBezTo>
                    <a:cubicBezTo>
                      <a:pt x="8610" y="2537"/>
                      <a:pt x="8362" y="2436"/>
                      <a:pt x="8111" y="2400"/>
                    </a:cubicBezTo>
                    <a:cubicBezTo>
                      <a:pt x="7642" y="2332"/>
                      <a:pt x="7176" y="2206"/>
                      <a:pt x="6705" y="2180"/>
                    </a:cubicBezTo>
                    <a:cubicBezTo>
                      <a:pt x="6350" y="2160"/>
                      <a:pt x="6010" y="2014"/>
                      <a:pt x="5655" y="2025"/>
                    </a:cubicBezTo>
                    <a:cubicBezTo>
                      <a:pt x="5572" y="2027"/>
                      <a:pt x="5489" y="2028"/>
                      <a:pt x="5405" y="2031"/>
                    </a:cubicBezTo>
                    <a:cubicBezTo>
                      <a:pt x="5372" y="2032"/>
                      <a:pt x="5335" y="2055"/>
                      <a:pt x="5308" y="2038"/>
                    </a:cubicBezTo>
                    <a:cubicBezTo>
                      <a:pt x="4975" y="1838"/>
                      <a:pt x="4631" y="1881"/>
                      <a:pt x="4281" y="1956"/>
                    </a:cubicBezTo>
                    <a:cubicBezTo>
                      <a:pt x="4111" y="1994"/>
                      <a:pt x="3934" y="1953"/>
                      <a:pt x="3761" y="1946"/>
                    </a:cubicBezTo>
                    <a:cubicBezTo>
                      <a:pt x="3719" y="1944"/>
                      <a:pt x="3676" y="1930"/>
                      <a:pt x="3636" y="1935"/>
                    </a:cubicBezTo>
                    <a:cubicBezTo>
                      <a:pt x="3099" y="2006"/>
                      <a:pt x="2563" y="2083"/>
                      <a:pt x="2026" y="2146"/>
                    </a:cubicBezTo>
                    <a:cubicBezTo>
                      <a:pt x="1859" y="2166"/>
                      <a:pt x="1690" y="2136"/>
                      <a:pt x="1522" y="2153"/>
                    </a:cubicBezTo>
                    <a:cubicBezTo>
                      <a:pt x="1268" y="2180"/>
                      <a:pt x="1016" y="2224"/>
                      <a:pt x="762" y="2266"/>
                    </a:cubicBezTo>
                    <a:cubicBezTo>
                      <a:pt x="562" y="2299"/>
                      <a:pt x="361" y="2333"/>
                      <a:pt x="168" y="2367"/>
                    </a:cubicBezTo>
                    <a:cubicBezTo>
                      <a:pt x="229" y="2314"/>
                      <a:pt x="294" y="2251"/>
                      <a:pt x="360" y="2194"/>
                    </a:cubicBezTo>
                    <a:cubicBezTo>
                      <a:pt x="341" y="2157"/>
                      <a:pt x="322" y="2065"/>
                      <a:pt x="304" y="2066"/>
                    </a:cubicBezTo>
                    <a:cubicBezTo>
                      <a:pt x="217" y="2070"/>
                      <a:pt x="131" y="2074"/>
                      <a:pt x="28" y="2079"/>
                    </a:cubicBezTo>
                    <a:cubicBezTo>
                      <a:pt x="18" y="1869"/>
                      <a:pt x="10" y="1662"/>
                      <a:pt x="0" y="1431"/>
                    </a:cubicBezTo>
                    <a:cubicBezTo>
                      <a:pt x="73" y="1401"/>
                      <a:pt x="136" y="1374"/>
                      <a:pt x="201" y="1366"/>
                    </a:cubicBezTo>
                    <a:cubicBezTo>
                      <a:pt x="617" y="1316"/>
                      <a:pt x="1032" y="1281"/>
                      <a:pt x="1446" y="1224"/>
                    </a:cubicBezTo>
                    <a:cubicBezTo>
                      <a:pt x="1667" y="1193"/>
                      <a:pt x="1887" y="1100"/>
                      <a:pt x="2107" y="1089"/>
                    </a:cubicBezTo>
                    <a:cubicBezTo>
                      <a:pt x="2720" y="1057"/>
                      <a:pt x="3334" y="1056"/>
                      <a:pt x="3948" y="1038"/>
                    </a:cubicBezTo>
                    <a:cubicBezTo>
                      <a:pt x="4244" y="1030"/>
                      <a:pt x="4543" y="981"/>
                      <a:pt x="4836" y="1012"/>
                    </a:cubicBezTo>
                    <a:cubicBezTo>
                      <a:pt x="5249" y="1056"/>
                      <a:pt x="5657" y="1171"/>
                      <a:pt x="6069" y="1229"/>
                    </a:cubicBezTo>
                    <a:cubicBezTo>
                      <a:pt x="6691" y="1318"/>
                      <a:pt x="7306" y="1483"/>
                      <a:pt x="7939" y="1475"/>
                    </a:cubicBezTo>
                    <a:cubicBezTo>
                      <a:pt x="8303" y="1471"/>
                      <a:pt x="8664" y="1586"/>
                      <a:pt x="9028" y="1624"/>
                    </a:cubicBezTo>
                    <a:cubicBezTo>
                      <a:pt x="9579" y="1682"/>
                      <a:pt x="10130" y="1728"/>
                      <a:pt x="10683" y="1764"/>
                    </a:cubicBezTo>
                    <a:cubicBezTo>
                      <a:pt x="10971" y="1783"/>
                      <a:pt x="11263" y="1805"/>
                      <a:pt x="11551" y="1769"/>
                    </a:cubicBezTo>
                    <a:cubicBezTo>
                      <a:pt x="11966" y="1718"/>
                      <a:pt x="12383" y="1634"/>
                      <a:pt x="12796" y="1533"/>
                    </a:cubicBezTo>
                    <a:cubicBezTo>
                      <a:pt x="13446" y="1373"/>
                      <a:pt x="14099" y="1226"/>
                      <a:pt x="14739" y="1003"/>
                    </a:cubicBezTo>
                    <a:cubicBezTo>
                      <a:pt x="15594" y="705"/>
                      <a:pt x="16452" y="697"/>
                      <a:pt x="17312" y="679"/>
                    </a:cubicBezTo>
                    <a:cubicBezTo>
                      <a:pt x="17730" y="672"/>
                      <a:pt x="18151" y="633"/>
                      <a:pt x="18564" y="687"/>
                    </a:cubicBezTo>
                    <a:cubicBezTo>
                      <a:pt x="19124" y="761"/>
                      <a:pt x="19681" y="603"/>
                      <a:pt x="20239" y="636"/>
                    </a:cubicBezTo>
                    <a:cubicBezTo>
                      <a:pt x="20765" y="667"/>
                      <a:pt x="21290" y="663"/>
                      <a:pt x="21817" y="670"/>
                    </a:cubicBezTo>
                    <a:cubicBezTo>
                      <a:pt x="21961" y="672"/>
                      <a:pt x="22106" y="649"/>
                      <a:pt x="22251" y="653"/>
                    </a:cubicBezTo>
                    <a:cubicBezTo>
                      <a:pt x="22838" y="672"/>
                      <a:pt x="23424" y="702"/>
                      <a:pt x="24010" y="716"/>
                    </a:cubicBezTo>
                    <a:cubicBezTo>
                      <a:pt x="24621" y="730"/>
                      <a:pt x="25231" y="731"/>
                      <a:pt x="25834" y="912"/>
                    </a:cubicBezTo>
                    <a:cubicBezTo>
                      <a:pt x="26280" y="1046"/>
                      <a:pt x="26735" y="1129"/>
                      <a:pt x="27188" y="1205"/>
                    </a:cubicBezTo>
                    <a:cubicBezTo>
                      <a:pt x="27396" y="1240"/>
                      <a:pt x="27620" y="1257"/>
                      <a:pt x="27822" y="1183"/>
                    </a:cubicBezTo>
                    <a:cubicBezTo>
                      <a:pt x="28186" y="1053"/>
                      <a:pt x="28546" y="1121"/>
                      <a:pt x="28907" y="1080"/>
                    </a:cubicBezTo>
                    <a:cubicBezTo>
                      <a:pt x="29236" y="1042"/>
                      <a:pt x="29565" y="1037"/>
                      <a:pt x="29894" y="996"/>
                    </a:cubicBezTo>
                    <a:cubicBezTo>
                      <a:pt x="30614" y="907"/>
                      <a:pt x="31335" y="826"/>
                      <a:pt x="32053" y="702"/>
                    </a:cubicBezTo>
                    <a:cubicBezTo>
                      <a:pt x="32655" y="598"/>
                      <a:pt x="33255" y="441"/>
                      <a:pt x="33855" y="305"/>
                    </a:cubicBezTo>
                    <a:cubicBezTo>
                      <a:pt x="34276" y="212"/>
                      <a:pt x="34697" y="83"/>
                      <a:pt x="35118" y="35"/>
                    </a:cubicBezTo>
                    <a:cubicBezTo>
                      <a:pt x="35417" y="1"/>
                      <a:pt x="35721" y="67"/>
                      <a:pt x="36019" y="107"/>
                    </a:cubicBezTo>
                    <a:cubicBezTo>
                      <a:pt x="36296" y="144"/>
                      <a:pt x="36571" y="201"/>
                      <a:pt x="36845" y="257"/>
                    </a:cubicBezTo>
                    <a:cubicBezTo>
                      <a:pt x="37050" y="302"/>
                      <a:pt x="37255" y="370"/>
                      <a:pt x="37459" y="410"/>
                    </a:cubicBezTo>
                    <a:cubicBezTo>
                      <a:pt x="38247" y="566"/>
                      <a:pt x="39047" y="678"/>
                      <a:pt x="39825" y="918"/>
                    </a:cubicBezTo>
                    <a:cubicBezTo>
                      <a:pt x="40210" y="1037"/>
                      <a:pt x="40617" y="1033"/>
                      <a:pt x="41044" y="108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18"/>
              <p:cNvSpPr/>
              <p:nvPr/>
            </p:nvSpPr>
            <p:spPr>
              <a:xfrm rot="5400000">
                <a:off x="7448999" y="1858312"/>
                <a:ext cx="9374" cy="8297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62" extrusionOk="0">
                    <a:moveTo>
                      <a:pt x="255" y="0"/>
                    </a:moveTo>
                    <a:cubicBezTo>
                      <a:pt x="180" y="19"/>
                      <a:pt x="103" y="37"/>
                      <a:pt x="1" y="62"/>
                    </a:cubicBezTo>
                    <a:cubicBezTo>
                      <a:pt x="103" y="254"/>
                      <a:pt x="193" y="262"/>
                      <a:pt x="295" y="153"/>
                    </a:cubicBezTo>
                    <a:cubicBezTo>
                      <a:pt x="212" y="156"/>
                      <a:pt x="202" y="103"/>
                      <a:pt x="2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18"/>
              <p:cNvSpPr/>
              <p:nvPr/>
            </p:nvSpPr>
            <p:spPr>
              <a:xfrm rot="5400000">
                <a:off x="7452799" y="1867274"/>
                <a:ext cx="792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15" extrusionOk="0">
                    <a:moveTo>
                      <a:pt x="0" y="14"/>
                    </a:moveTo>
                    <a:cubicBezTo>
                      <a:pt x="5" y="14"/>
                      <a:pt x="11" y="14"/>
                      <a:pt x="18" y="13"/>
                    </a:cubicBezTo>
                    <a:cubicBezTo>
                      <a:pt x="20" y="9"/>
                      <a:pt x="22" y="7"/>
                      <a:pt x="24" y="3"/>
                    </a:cubicBezTo>
                    <a:cubicBezTo>
                      <a:pt x="20" y="2"/>
                      <a:pt x="17" y="0"/>
                      <a:pt x="13" y="0"/>
                    </a:cubicBezTo>
                    <a:cubicBezTo>
                      <a:pt x="9" y="5"/>
                      <a:pt x="4" y="9"/>
                      <a:pt x="0" y="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18"/>
              <p:cNvSpPr/>
              <p:nvPr/>
            </p:nvSpPr>
            <p:spPr>
              <a:xfrm rot="5400000">
                <a:off x="7441636" y="1661067"/>
                <a:ext cx="95" cy="63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2"/>
                    </a:moveTo>
                    <a:cubicBezTo>
                      <a:pt x="3" y="2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2" y="0"/>
                      <a:pt x="2" y="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18"/>
              <p:cNvSpPr/>
              <p:nvPr/>
            </p:nvSpPr>
            <p:spPr>
              <a:xfrm rot="5400000">
                <a:off x="7435413" y="1651203"/>
                <a:ext cx="14440" cy="5320"/>
              </a:xfrm>
              <a:custGeom>
                <a:avLst/>
                <a:gdLst/>
                <a:ahLst/>
                <a:cxnLst/>
                <a:rect l="l" t="t" r="r" b="b"/>
                <a:pathLst>
                  <a:path w="456" h="168" extrusionOk="0">
                    <a:moveTo>
                      <a:pt x="1" y="122"/>
                    </a:moveTo>
                    <a:cubicBezTo>
                      <a:pt x="12" y="137"/>
                      <a:pt x="23" y="168"/>
                      <a:pt x="35" y="165"/>
                    </a:cubicBezTo>
                    <a:cubicBezTo>
                      <a:pt x="175" y="151"/>
                      <a:pt x="315" y="131"/>
                      <a:pt x="455" y="113"/>
                    </a:cubicBezTo>
                    <a:cubicBezTo>
                      <a:pt x="73" y="1"/>
                      <a:pt x="73" y="1"/>
                      <a:pt x="1" y="1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18"/>
              <p:cNvSpPr/>
              <p:nvPr/>
            </p:nvSpPr>
            <p:spPr>
              <a:xfrm rot="5400000">
                <a:off x="7436807" y="1636192"/>
                <a:ext cx="5953" cy="4433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0" extrusionOk="0">
                    <a:moveTo>
                      <a:pt x="179" y="1"/>
                    </a:moveTo>
                    <a:cubicBezTo>
                      <a:pt x="120" y="31"/>
                      <a:pt x="60" y="60"/>
                      <a:pt x="1" y="90"/>
                    </a:cubicBezTo>
                    <a:cubicBezTo>
                      <a:pt x="3" y="107"/>
                      <a:pt x="5" y="123"/>
                      <a:pt x="7" y="140"/>
                    </a:cubicBezTo>
                    <a:cubicBezTo>
                      <a:pt x="68" y="108"/>
                      <a:pt x="128" y="78"/>
                      <a:pt x="188" y="47"/>
                    </a:cubicBezTo>
                    <a:cubicBezTo>
                      <a:pt x="185" y="32"/>
                      <a:pt x="182" y="16"/>
                      <a:pt x="1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18"/>
              <p:cNvSpPr/>
              <p:nvPr/>
            </p:nvSpPr>
            <p:spPr>
              <a:xfrm rot="5400000">
                <a:off x="7433117" y="1617935"/>
                <a:ext cx="5098" cy="1963"/>
              </a:xfrm>
              <a:custGeom>
                <a:avLst/>
                <a:gdLst/>
                <a:ahLst/>
                <a:cxnLst/>
                <a:rect l="l" t="t" r="r" b="b"/>
                <a:pathLst>
                  <a:path w="161" h="62" extrusionOk="0">
                    <a:moveTo>
                      <a:pt x="4" y="1"/>
                    </a:moveTo>
                    <a:cubicBezTo>
                      <a:pt x="3" y="17"/>
                      <a:pt x="2" y="32"/>
                      <a:pt x="0" y="49"/>
                    </a:cubicBezTo>
                    <a:cubicBezTo>
                      <a:pt x="55" y="53"/>
                      <a:pt x="108" y="58"/>
                      <a:pt x="161" y="61"/>
                    </a:cubicBezTo>
                    <a:cubicBezTo>
                      <a:pt x="158" y="48"/>
                      <a:pt x="154" y="32"/>
                      <a:pt x="152" y="19"/>
                    </a:cubicBezTo>
                    <a:cubicBezTo>
                      <a:pt x="103" y="12"/>
                      <a:pt x="53" y="7"/>
                      <a:pt x="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18"/>
              <p:cNvSpPr/>
              <p:nvPr/>
            </p:nvSpPr>
            <p:spPr>
              <a:xfrm rot="5400000">
                <a:off x="7452973" y="1844235"/>
                <a:ext cx="4307" cy="4782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51" extrusionOk="0">
                    <a:moveTo>
                      <a:pt x="39" y="3"/>
                    </a:moveTo>
                    <a:cubicBezTo>
                      <a:pt x="37" y="0"/>
                      <a:pt x="14" y="52"/>
                      <a:pt x="0" y="79"/>
                    </a:cubicBezTo>
                    <a:cubicBezTo>
                      <a:pt x="39" y="103"/>
                      <a:pt x="77" y="127"/>
                      <a:pt x="115" y="151"/>
                    </a:cubicBezTo>
                    <a:cubicBezTo>
                      <a:pt x="123" y="134"/>
                      <a:pt x="129" y="118"/>
                      <a:pt x="135" y="100"/>
                    </a:cubicBezTo>
                    <a:cubicBezTo>
                      <a:pt x="104" y="67"/>
                      <a:pt x="72" y="32"/>
                      <a:pt x="39" y="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2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" name="Google Shape;2928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" y="44"/>
            <a:ext cx="9144000" cy="5143454"/>
          </a:xfrm>
          <a:prstGeom prst="rect">
            <a:avLst/>
          </a:prstGeom>
          <a:noFill/>
          <a:ln>
            <a:noFill/>
          </a:ln>
        </p:spPr>
      </p:pic>
      <p:sp>
        <p:nvSpPr>
          <p:cNvPr id="2929" name="Google Shape;2929;p20"/>
          <p:cNvSpPr/>
          <p:nvPr/>
        </p:nvSpPr>
        <p:spPr>
          <a:xfrm>
            <a:off x="504750" y="920550"/>
            <a:ext cx="8134500" cy="330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0" name="Google Shape;2930;p20"/>
          <p:cNvSpPr txBox="1">
            <a:spLocks noGrp="1"/>
          </p:cNvSpPr>
          <p:nvPr>
            <p:ph type="subTitle" idx="1"/>
          </p:nvPr>
        </p:nvSpPr>
        <p:spPr>
          <a:xfrm>
            <a:off x="852600" y="2972250"/>
            <a:ext cx="34377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31" name="Google Shape;2931;p20"/>
          <p:cNvSpPr txBox="1">
            <a:spLocks noGrp="1"/>
          </p:cNvSpPr>
          <p:nvPr>
            <p:ph type="title"/>
          </p:nvPr>
        </p:nvSpPr>
        <p:spPr>
          <a:xfrm>
            <a:off x="852600" y="1294650"/>
            <a:ext cx="3437700" cy="16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932" name="Google Shape;2932;p20"/>
          <p:cNvSpPr>
            <a:spLocks noGrp="1"/>
          </p:cNvSpPr>
          <p:nvPr>
            <p:ph type="pic" idx="2"/>
          </p:nvPr>
        </p:nvSpPr>
        <p:spPr>
          <a:xfrm>
            <a:off x="4712050" y="1130500"/>
            <a:ext cx="3729900" cy="2869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2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4" name="Google Shape;293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0"/>
            <a:ext cx="9144000" cy="5143454"/>
          </a:xfrm>
          <a:prstGeom prst="rect">
            <a:avLst/>
          </a:prstGeom>
          <a:noFill/>
          <a:ln>
            <a:noFill/>
          </a:ln>
        </p:spPr>
      </p:pic>
      <p:sp>
        <p:nvSpPr>
          <p:cNvPr id="2935" name="Google Shape;2935;p21"/>
          <p:cNvSpPr/>
          <p:nvPr/>
        </p:nvSpPr>
        <p:spPr>
          <a:xfrm flipH="1">
            <a:off x="-125" y="535000"/>
            <a:ext cx="9144000" cy="407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6" name="Google Shape;2936;p21"/>
          <p:cNvGrpSpPr/>
          <p:nvPr/>
        </p:nvGrpSpPr>
        <p:grpSpPr>
          <a:xfrm>
            <a:off x="8678424" y="2934287"/>
            <a:ext cx="297976" cy="2484411"/>
            <a:chOff x="8678424" y="2934287"/>
            <a:chExt cx="297976" cy="2484411"/>
          </a:xfrm>
        </p:grpSpPr>
        <p:sp>
          <p:nvSpPr>
            <p:cNvPr id="2937" name="Google Shape;2937;p21"/>
            <p:cNvSpPr/>
            <p:nvPr/>
          </p:nvSpPr>
          <p:spPr>
            <a:xfrm rot="5400000">
              <a:off x="7529710" y="4174718"/>
              <a:ext cx="2392693" cy="95266"/>
            </a:xfrm>
            <a:custGeom>
              <a:avLst/>
              <a:gdLst/>
              <a:ahLst/>
              <a:cxnLst/>
              <a:rect l="l" t="t" r="r" b="b"/>
              <a:pathLst>
                <a:path w="57013" h="2270" extrusionOk="0">
                  <a:moveTo>
                    <a:pt x="31449" y="697"/>
                  </a:moveTo>
                  <a:cubicBezTo>
                    <a:pt x="31455" y="723"/>
                    <a:pt x="31461" y="749"/>
                    <a:pt x="31468" y="775"/>
                  </a:cubicBezTo>
                  <a:cubicBezTo>
                    <a:pt x="31417" y="799"/>
                    <a:pt x="31367" y="823"/>
                    <a:pt x="31316" y="848"/>
                  </a:cubicBezTo>
                  <a:cubicBezTo>
                    <a:pt x="31309" y="827"/>
                    <a:pt x="31301" y="807"/>
                    <a:pt x="31293" y="787"/>
                  </a:cubicBezTo>
                  <a:cubicBezTo>
                    <a:pt x="31345" y="756"/>
                    <a:pt x="31397" y="727"/>
                    <a:pt x="31449" y="697"/>
                  </a:cubicBezTo>
                  <a:close/>
                  <a:moveTo>
                    <a:pt x="31218" y="819"/>
                  </a:moveTo>
                  <a:cubicBezTo>
                    <a:pt x="31218" y="955"/>
                    <a:pt x="31174" y="994"/>
                    <a:pt x="31114" y="994"/>
                  </a:cubicBezTo>
                  <a:cubicBezTo>
                    <a:pt x="31067" y="994"/>
                    <a:pt x="31010" y="970"/>
                    <a:pt x="30956" y="950"/>
                  </a:cubicBezTo>
                  <a:cubicBezTo>
                    <a:pt x="31041" y="908"/>
                    <a:pt x="31125" y="866"/>
                    <a:pt x="31218" y="819"/>
                  </a:cubicBezTo>
                  <a:close/>
                  <a:moveTo>
                    <a:pt x="30784" y="851"/>
                  </a:moveTo>
                  <a:lnTo>
                    <a:pt x="30784" y="851"/>
                  </a:lnTo>
                  <a:cubicBezTo>
                    <a:pt x="30741" y="946"/>
                    <a:pt x="30724" y="1022"/>
                    <a:pt x="30704" y="1023"/>
                  </a:cubicBezTo>
                  <a:cubicBezTo>
                    <a:pt x="30597" y="1028"/>
                    <a:pt x="30491" y="1029"/>
                    <a:pt x="30385" y="1029"/>
                  </a:cubicBezTo>
                  <a:cubicBezTo>
                    <a:pt x="30294" y="1029"/>
                    <a:pt x="30203" y="1028"/>
                    <a:pt x="30112" y="1028"/>
                  </a:cubicBezTo>
                  <a:cubicBezTo>
                    <a:pt x="30111" y="1005"/>
                    <a:pt x="30109" y="982"/>
                    <a:pt x="30107" y="960"/>
                  </a:cubicBezTo>
                  <a:cubicBezTo>
                    <a:pt x="30318" y="927"/>
                    <a:pt x="30528" y="893"/>
                    <a:pt x="30784" y="851"/>
                  </a:cubicBezTo>
                  <a:close/>
                  <a:moveTo>
                    <a:pt x="49362" y="956"/>
                  </a:moveTo>
                  <a:lnTo>
                    <a:pt x="49362" y="956"/>
                  </a:lnTo>
                  <a:cubicBezTo>
                    <a:pt x="49548" y="1003"/>
                    <a:pt x="49671" y="1033"/>
                    <a:pt x="49793" y="1062"/>
                  </a:cubicBezTo>
                  <a:cubicBezTo>
                    <a:pt x="49798" y="1059"/>
                    <a:pt x="49803" y="1058"/>
                    <a:pt x="49810" y="1056"/>
                  </a:cubicBezTo>
                  <a:cubicBezTo>
                    <a:pt x="49813" y="1058"/>
                    <a:pt x="49816" y="1061"/>
                    <a:pt x="49819" y="1063"/>
                  </a:cubicBezTo>
                  <a:lnTo>
                    <a:pt x="49819" y="1063"/>
                  </a:lnTo>
                  <a:cubicBezTo>
                    <a:pt x="49817" y="1064"/>
                    <a:pt x="49814" y="1064"/>
                    <a:pt x="49811" y="1064"/>
                  </a:cubicBezTo>
                  <a:cubicBezTo>
                    <a:pt x="49808" y="1064"/>
                    <a:pt x="49805" y="1064"/>
                    <a:pt x="49802" y="1064"/>
                  </a:cubicBezTo>
                  <a:cubicBezTo>
                    <a:pt x="49799" y="1063"/>
                    <a:pt x="49796" y="1063"/>
                    <a:pt x="49793" y="1062"/>
                  </a:cubicBezTo>
                  <a:cubicBezTo>
                    <a:pt x="49739" y="1085"/>
                    <a:pt x="49684" y="1105"/>
                    <a:pt x="49626" y="1105"/>
                  </a:cubicBezTo>
                  <a:cubicBezTo>
                    <a:pt x="49547" y="1105"/>
                    <a:pt x="49462" y="1069"/>
                    <a:pt x="49362" y="956"/>
                  </a:cubicBezTo>
                  <a:close/>
                  <a:moveTo>
                    <a:pt x="50194" y="1145"/>
                  </a:moveTo>
                  <a:cubicBezTo>
                    <a:pt x="50193" y="1145"/>
                    <a:pt x="50193" y="1145"/>
                    <a:pt x="50192" y="1146"/>
                  </a:cubicBezTo>
                  <a:lnTo>
                    <a:pt x="50192" y="1146"/>
                  </a:lnTo>
                  <a:cubicBezTo>
                    <a:pt x="50193" y="1146"/>
                    <a:pt x="50194" y="1145"/>
                    <a:pt x="50195" y="1145"/>
                  </a:cubicBezTo>
                  <a:close/>
                  <a:moveTo>
                    <a:pt x="50192" y="1146"/>
                  </a:moveTo>
                  <a:cubicBezTo>
                    <a:pt x="50188" y="1147"/>
                    <a:pt x="50184" y="1148"/>
                    <a:pt x="50180" y="1149"/>
                  </a:cubicBezTo>
                  <a:cubicBezTo>
                    <a:pt x="50181" y="1154"/>
                    <a:pt x="50183" y="1156"/>
                    <a:pt x="50184" y="1156"/>
                  </a:cubicBezTo>
                  <a:cubicBezTo>
                    <a:pt x="50187" y="1156"/>
                    <a:pt x="50190" y="1148"/>
                    <a:pt x="50192" y="1146"/>
                  </a:cubicBezTo>
                  <a:close/>
                  <a:moveTo>
                    <a:pt x="48813" y="968"/>
                  </a:moveTo>
                  <a:cubicBezTo>
                    <a:pt x="48856" y="968"/>
                    <a:pt x="48870" y="1008"/>
                    <a:pt x="48905" y="1105"/>
                  </a:cubicBezTo>
                  <a:cubicBezTo>
                    <a:pt x="48842" y="1100"/>
                    <a:pt x="48784" y="1095"/>
                    <a:pt x="48727" y="1090"/>
                  </a:cubicBezTo>
                  <a:cubicBezTo>
                    <a:pt x="48685" y="1130"/>
                    <a:pt x="48642" y="1169"/>
                    <a:pt x="48601" y="1210"/>
                  </a:cubicBezTo>
                  <a:cubicBezTo>
                    <a:pt x="48582" y="1174"/>
                    <a:pt x="48562" y="1139"/>
                    <a:pt x="48541" y="1104"/>
                  </a:cubicBezTo>
                  <a:cubicBezTo>
                    <a:pt x="48580" y="1077"/>
                    <a:pt x="48620" y="1049"/>
                    <a:pt x="48660" y="1023"/>
                  </a:cubicBezTo>
                  <a:cubicBezTo>
                    <a:pt x="48737" y="988"/>
                    <a:pt x="48782" y="968"/>
                    <a:pt x="48813" y="968"/>
                  </a:cubicBezTo>
                  <a:close/>
                  <a:moveTo>
                    <a:pt x="48100" y="927"/>
                  </a:moveTo>
                  <a:cubicBezTo>
                    <a:pt x="48078" y="1145"/>
                    <a:pt x="48058" y="1129"/>
                    <a:pt x="48036" y="1202"/>
                  </a:cubicBezTo>
                  <a:cubicBezTo>
                    <a:pt x="48037" y="1203"/>
                    <a:pt x="48039" y="1232"/>
                    <a:pt x="48040" y="1234"/>
                  </a:cubicBezTo>
                  <a:cubicBezTo>
                    <a:pt x="48039" y="1234"/>
                    <a:pt x="48037" y="1245"/>
                    <a:pt x="48034" y="1247"/>
                  </a:cubicBezTo>
                  <a:lnTo>
                    <a:pt x="48034" y="1247"/>
                  </a:lnTo>
                  <a:cubicBezTo>
                    <a:pt x="48035" y="1230"/>
                    <a:pt x="48035" y="1204"/>
                    <a:pt x="48036" y="1202"/>
                  </a:cubicBezTo>
                  <a:cubicBezTo>
                    <a:pt x="47963" y="1131"/>
                    <a:pt x="47889" y="1145"/>
                    <a:pt x="47807" y="927"/>
                  </a:cubicBezTo>
                  <a:close/>
                  <a:moveTo>
                    <a:pt x="17178" y="1145"/>
                  </a:moveTo>
                  <a:cubicBezTo>
                    <a:pt x="17176" y="1145"/>
                    <a:pt x="17175" y="1203"/>
                    <a:pt x="17173" y="1232"/>
                  </a:cubicBezTo>
                  <a:cubicBezTo>
                    <a:pt x="17159" y="1230"/>
                    <a:pt x="17146" y="1230"/>
                    <a:pt x="17132" y="1230"/>
                  </a:cubicBezTo>
                  <a:cubicBezTo>
                    <a:pt x="17043" y="1230"/>
                    <a:pt x="16951" y="1264"/>
                    <a:pt x="16862" y="1264"/>
                  </a:cubicBezTo>
                  <a:cubicBezTo>
                    <a:pt x="16785" y="1264"/>
                    <a:pt x="16711" y="1239"/>
                    <a:pt x="16642" y="1145"/>
                  </a:cubicBezTo>
                  <a:close/>
                  <a:moveTo>
                    <a:pt x="16373" y="1214"/>
                  </a:moveTo>
                  <a:cubicBezTo>
                    <a:pt x="16287" y="1250"/>
                    <a:pt x="16201" y="1292"/>
                    <a:pt x="16116" y="1316"/>
                  </a:cubicBezTo>
                  <a:cubicBezTo>
                    <a:pt x="16112" y="1280"/>
                    <a:pt x="16108" y="1269"/>
                    <a:pt x="16105" y="1234"/>
                  </a:cubicBezTo>
                  <a:cubicBezTo>
                    <a:pt x="16194" y="1227"/>
                    <a:pt x="16283" y="1220"/>
                    <a:pt x="16373" y="1214"/>
                  </a:cubicBezTo>
                  <a:close/>
                  <a:moveTo>
                    <a:pt x="29400" y="1168"/>
                  </a:moveTo>
                  <a:cubicBezTo>
                    <a:pt x="29402" y="1187"/>
                    <a:pt x="29404" y="1206"/>
                    <a:pt x="29406" y="1225"/>
                  </a:cubicBezTo>
                  <a:cubicBezTo>
                    <a:pt x="29237" y="1256"/>
                    <a:pt x="29068" y="1288"/>
                    <a:pt x="28898" y="1320"/>
                  </a:cubicBezTo>
                  <a:cubicBezTo>
                    <a:pt x="28901" y="1284"/>
                    <a:pt x="28903" y="1250"/>
                    <a:pt x="28906" y="1216"/>
                  </a:cubicBezTo>
                  <a:cubicBezTo>
                    <a:pt x="29070" y="1200"/>
                    <a:pt x="29236" y="1184"/>
                    <a:pt x="29400" y="1168"/>
                  </a:cubicBezTo>
                  <a:close/>
                  <a:moveTo>
                    <a:pt x="39818" y="1336"/>
                  </a:moveTo>
                  <a:cubicBezTo>
                    <a:pt x="39872" y="1349"/>
                    <a:pt x="39926" y="1360"/>
                    <a:pt x="39981" y="1373"/>
                  </a:cubicBezTo>
                  <a:cubicBezTo>
                    <a:pt x="39977" y="1395"/>
                    <a:pt x="39973" y="1418"/>
                    <a:pt x="39970" y="1441"/>
                  </a:cubicBezTo>
                  <a:cubicBezTo>
                    <a:pt x="39917" y="1427"/>
                    <a:pt x="39864" y="1414"/>
                    <a:pt x="39810" y="1400"/>
                  </a:cubicBezTo>
                  <a:cubicBezTo>
                    <a:pt x="39813" y="1379"/>
                    <a:pt x="39815" y="1358"/>
                    <a:pt x="39818" y="1336"/>
                  </a:cubicBezTo>
                  <a:close/>
                  <a:moveTo>
                    <a:pt x="44683" y="1336"/>
                  </a:moveTo>
                  <a:lnTo>
                    <a:pt x="44683" y="1336"/>
                  </a:lnTo>
                  <a:cubicBezTo>
                    <a:pt x="44798" y="1349"/>
                    <a:pt x="44915" y="1360"/>
                    <a:pt x="45031" y="1371"/>
                  </a:cubicBezTo>
                  <a:cubicBezTo>
                    <a:pt x="44965" y="1405"/>
                    <a:pt x="44899" y="1447"/>
                    <a:pt x="44835" y="1447"/>
                  </a:cubicBezTo>
                  <a:cubicBezTo>
                    <a:pt x="44783" y="1447"/>
                    <a:pt x="44732" y="1419"/>
                    <a:pt x="44683" y="1336"/>
                  </a:cubicBezTo>
                  <a:close/>
                  <a:moveTo>
                    <a:pt x="40908" y="1422"/>
                  </a:moveTo>
                  <a:cubicBezTo>
                    <a:pt x="40909" y="1443"/>
                    <a:pt x="40910" y="1465"/>
                    <a:pt x="40912" y="1486"/>
                  </a:cubicBezTo>
                  <a:cubicBezTo>
                    <a:pt x="40840" y="1480"/>
                    <a:pt x="40769" y="1475"/>
                    <a:pt x="40698" y="1470"/>
                  </a:cubicBezTo>
                  <a:cubicBezTo>
                    <a:pt x="40698" y="1454"/>
                    <a:pt x="40698" y="1438"/>
                    <a:pt x="40698" y="1422"/>
                  </a:cubicBezTo>
                  <a:close/>
                  <a:moveTo>
                    <a:pt x="28705" y="1280"/>
                  </a:moveTo>
                  <a:cubicBezTo>
                    <a:pt x="28719" y="1280"/>
                    <a:pt x="28739" y="1337"/>
                    <a:pt x="28789" y="1418"/>
                  </a:cubicBezTo>
                  <a:cubicBezTo>
                    <a:pt x="28652" y="1452"/>
                    <a:pt x="28537" y="1504"/>
                    <a:pt x="28425" y="1504"/>
                  </a:cubicBezTo>
                  <a:cubicBezTo>
                    <a:pt x="28420" y="1504"/>
                    <a:pt x="28415" y="1504"/>
                    <a:pt x="28410" y="1504"/>
                  </a:cubicBezTo>
                  <a:cubicBezTo>
                    <a:pt x="28296" y="1500"/>
                    <a:pt x="28183" y="1435"/>
                    <a:pt x="28041" y="1387"/>
                  </a:cubicBezTo>
                  <a:cubicBezTo>
                    <a:pt x="28276" y="1347"/>
                    <a:pt x="28489" y="1310"/>
                    <a:pt x="28704" y="1280"/>
                  </a:cubicBezTo>
                  <a:cubicBezTo>
                    <a:pt x="28704" y="1280"/>
                    <a:pt x="28705" y="1280"/>
                    <a:pt x="28705" y="1280"/>
                  </a:cubicBezTo>
                  <a:close/>
                  <a:moveTo>
                    <a:pt x="13714" y="1433"/>
                  </a:moveTo>
                  <a:cubicBezTo>
                    <a:pt x="13740" y="1433"/>
                    <a:pt x="13772" y="1450"/>
                    <a:pt x="13832" y="1483"/>
                  </a:cubicBezTo>
                  <a:cubicBezTo>
                    <a:pt x="13763" y="1491"/>
                    <a:pt x="13692" y="1503"/>
                    <a:pt x="13620" y="1513"/>
                  </a:cubicBezTo>
                  <a:cubicBezTo>
                    <a:pt x="13664" y="1458"/>
                    <a:pt x="13684" y="1433"/>
                    <a:pt x="13714" y="1433"/>
                  </a:cubicBezTo>
                  <a:close/>
                  <a:moveTo>
                    <a:pt x="24525" y="1466"/>
                  </a:moveTo>
                  <a:cubicBezTo>
                    <a:pt x="24413" y="1586"/>
                    <a:pt x="24367" y="1635"/>
                    <a:pt x="24287" y="1635"/>
                  </a:cubicBezTo>
                  <a:cubicBezTo>
                    <a:pt x="24231" y="1635"/>
                    <a:pt x="24159" y="1611"/>
                    <a:pt x="24036" y="1570"/>
                  </a:cubicBezTo>
                  <a:cubicBezTo>
                    <a:pt x="24168" y="1542"/>
                    <a:pt x="24231" y="1529"/>
                    <a:pt x="24294" y="1515"/>
                  </a:cubicBezTo>
                  <a:cubicBezTo>
                    <a:pt x="24366" y="1500"/>
                    <a:pt x="24437" y="1485"/>
                    <a:pt x="24525" y="1466"/>
                  </a:cubicBezTo>
                  <a:close/>
                  <a:moveTo>
                    <a:pt x="25055" y="1507"/>
                  </a:moveTo>
                  <a:lnTo>
                    <a:pt x="25055" y="1507"/>
                  </a:lnTo>
                  <a:cubicBezTo>
                    <a:pt x="25006" y="1613"/>
                    <a:pt x="24956" y="1640"/>
                    <a:pt x="24907" y="1640"/>
                  </a:cubicBezTo>
                  <a:cubicBezTo>
                    <a:pt x="24868" y="1640"/>
                    <a:pt x="24830" y="1623"/>
                    <a:pt x="24793" y="1615"/>
                  </a:cubicBezTo>
                  <a:cubicBezTo>
                    <a:pt x="24793" y="1586"/>
                    <a:pt x="24793" y="1556"/>
                    <a:pt x="24793" y="1526"/>
                  </a:cubicBezTo>
                  <a:cubicBezTo>
                    <a:pt x="24868" y="1520"/>
                    <a:pt x="24942" y="1515"/>
                    <a:pt x="25055" y="1507"/>
                  </a:cubicBezTo>
                  <a:close/>
                  <a:moveTo>
                    <a:pt x="42488" y="1488"/>
                  </a:moveTo>
                  <a:cubicBezTo>
                    <a:pt x="42496" y="1517"/>
                    <a:pt x="42503" y="1544"/>
                    <a:pt x="42511" y="1574"/>
                  </a:cubicBezTo>
                  <a:cubicBezTo>
                    <a:pt x="42449" y="1599"/>
                    <a:pt x="42387" y="1623"/>
                    <a:pt x="42325" y="1648"/>
                  </a:cubicBezTo>
                  <a:cubicBezTo>
                    <a:pt x="42316" y="1615"/>
                    <a:pt x="42309" y="1581"/>
                    <a:pt x="42300" y="1548"/>
                  </a:cubicBezTo>
                  <a:cubicBezTo>
                    <a:pt x="42363" y="1528"/>
                    <a:pt x="42426" y="1508"/>
                    <a:pt x="42488" y="1488"/>
                  </a:cubicBezTo>
                  <a:close/>
                  <a:moveTo>
                    <a:pt x="23750" y="1584"/>
                  </a:moveTo>
                  <a:cubicBezTo>
                    <a:pt x="23664" y="1584"/>
                    <a:pt x="23583" y="1681"/>
                    <a:pt x="23502" y="1681"/>
                  </a:cubicBezTo>
                  <a:cubicBezTo>
                    <a:pt x="23461" y="1681"/>
                    <a:pt x="23419" y="1657"/>
                    <a:pt x="23377" y="1584"/>
                  </a:cubicBezTo>
                  <a:close/>
                  <a:moveTo>
                    <a:pt x="11691" y="1677"/>
                  </a:moveTo>
                  <a:cubicBezTo>
                    <a:pt x="11696" y="1692"/>
                    <a:pt x="11701" y="1706"/>
                    <a:pt x="11706" y="1721"/>
                  </a:cubicBezTo>
                  <a:cubicBezTo>
                    <a:pt x="11646" y="1749"/>
                    <a:pt x="11585" y="1778"/>
                    <a:pt x="11524" y="1806"/>
                  </a:cubicBezTo>
                  <a:cubicBezTo>
                    <a:pt x="11521" y="1787"/>
                    <a:pt x="11517" y="1767"/>
                    <a:pt x="11512" y="1748"/>
                  </a:cubicBezTo>
                  <a:cubicBezTo>
                    <a:pt x="11572" y="1724"/>
                    <a:pt x="11632" y="1701"/>
                    <a:pt x="11691" y="1677"/>
                  </a:cubicBezTo>
                  <a:close/>
                  <a:moveTo>
                    <a:pt x="10991" y="1805"/>
                  </a:moveTo>
                  <a:lnTo>
                    <a:pt x="10991" y="1805"/>
                  </a:lnTo>
                  <a:cubicBezTo>
                    <a:pt x="10957" y="1893"/>
                    <a:pt x="10920" y="1925"/>
                    <a:pt x="10882" y="1925"/>
                  </a:cubicBezTo>
                  <a:cubicBezTo>
                    <a:pt x="10832" y="1925"/>
                    <a:pt x="10781" y="1871"/>
                    <a:pt x="10734" y="1819"/>
                  </a:cubicBezTo>
                  <a:cubicBezTo>
                    <a:pt x="10813" y="1814"/>
                    <a:pt x="10891" y="1810"/>
                    <a:pt x="10991" y="1805"/>
                  </a:cubicBezTo>
                  <a:close/>
                  <a:moveTo>
                    <a:pt x="9614" y="1955"/>
                  </a:moveTo>
                  <a:cubicBezTo>
                    <a:pt x="9623" y="1984"/>
                    <a:pt x="9629" y="2013"/>
                    <a:pt x="9638" y="2042"/>
                  </a:cubicBezTo>
                  <a:cubicBezTo>
                    <a:pt x="9570" y="2060"/>
                    <a:pt x="9502" y="2076"/>
                    <a:pt x="9435" y="2094"/>
                  </a:cubicBezTo>
                  <a:cubicBezTo>
                    <a:pt x="9431" y="2083"/>
                    <a:pt x="9429" y="2071"/>
                    <a:pt x="9426" y="2060"/>
                  </a:cubicBezTo>
                  <a:cubicBezTo>
                    <a:pt x="9489" y="2024"/>
                    <a:pt x="9552" y="1990"/>
                    <a:pt x="9614" y="1955"/>
                  </a:cubicBezTo>
                  <a:close/>
                  <a:moveTo>
                    <a:pt x="31872" y="0"/>
                  </a:moveTo>
                  <a:cubicBezTo>
                    <a:pt x="31392" y="0"/>
                    <a:pt x="30912" y="21"/>
                    <a:pt x="30435" y="126"/>
                  </a:cubicBezTo>
                  <a:cubicBezTo>
                    <a:pt x="29663" y="295"/>
                    <a:pt x="28887" y="434"/>
                    <a:pt x="28110" y="563"/>
                  </a:cubicBezTo>
                  <a:cubicBezTo>
                    <a:pt x="27509" y="661"/>
                    <a:pt x="26906" y="768"/>
                    <a:pt x="26301" y="793"/>
                  </a:cubicBezTo>
                  <a:cubicBezTo>
                    <a:pt x="25993" y="806"/>
                    <a:pt x="25684" y="810"/>
                    <a:pt x="25376" y="810"/>
                  </a:cubicBezTo>
                  <a:cubicBezTo>
                    <a:pt x="24814" y="810"/>
                    <a:pt x="24252" y="796"/>
                    <a:pt x="23692" y="792"/>
                  </a:cubicBezTo>
                  <a:cubicBezTo>
                    <a:pt x="23294" y="789"/>
                    <a:pt x="22897" y="788"/>
                    <a:pt x="22500" y="764"/>
                  </a:cubicBezTo>
                  <a:cubicBezTo>
                    <a:pt x="21739" y="720"/>
                    <a:pt x="20978" y="655"/>
                    <a:pt x="20216" y="608"/>
                  </a:cubicBezTo>
                  <a:cubicBezTo>
                    <a:pt x="19885" y="588"/>
                    <a:pt x="19553" y="603"/>
                    <a:pt x="19221" y="587"/>
                  </a:cubicBezTo>
                  <a:cubicBezTo>
                    <a:pt x="18704" y="563"/>
                    <a:pt x="18189" y="517"/>
                    <a:pt x="17672" y="499"/>
                  </a:cubicBezTo>
                  <a:cubicBezTo>
                    <a:pt x="17452" y="490"/>
                    <a:pt x="17231" y="488"/>
                    <a:pt x="17011" y="488"/>
                  </a:cubicBezTo>
                  <a:cubicBezTo>
                    <a:pt x="16791" y="488"/>
                    <a:pt x="16570" y="490"/>
                    <a:pt x="16350" y="491"/>
                  </a:cubicBezTo>
                  <a:cubicBezTo>
                    <a:pt x="16340" y="491"/>
                    <a:pt x="16331" y="491"/>
                    <a:pt x="16321" y="491"/>
                  </a:cubicBezTo>
                  <a:cubicBezTo>
                    <a:pt x="16076" y="491"/>
                    <a:pt x="15830" y="483"/>
                    <a:pt x="15585" y="483"/>
                  </a:cubicBezTo>
                  <a:cubicBezTo>
                    <a:pt x="15379" y="483"/>
                    <a:pt x="15174" y="489"/>
                    <a:pt x="14970" y="510"/>
                  </a:cubicBezTo>
                  <a:cubicBezTo>
                    <a:pt x="14103" y="602"/>
                    <a:pt x="13237" y="744"/>
                    <a:pt x="12369" y="859"/>
                  </a:cubicBezTo>
                  <a:cubicBezTo>
                    <a:pt x="11470" y="977"/>
                    <a:pt x="10572" y="1115"/>
                    <a:pt x="9670" y="1195"/>
                  </a:cubicBezTo>
                  <a:cubicBezTo>
                    <a:pt x="9058" y="1249"/>
                    <a:pt x="8442" y="1258"/>
                    <a:pt x="7827" y="1258"/>
                  </a:cubicBezTo>
                  <a:cubicBezTo>
                    <a:pt x="7726" y="1258"/>
                    <a:pt x="7626" y="1258"/>
                    <a:pt x="7525" y="1258"/>
                  </a:cubicBezTo>
                  <a:cubicBezTo>
                    <a:pt x="7107" y="1256"/>
                    <a:pt x="6690" y="1179"/>
                    <a:pt x="6271" y="1157"/>
                  </a:cubicBezTo>
                  <a:cubicBezTo>
                    <a:pt x="5841" y="1134"/>
                    <a:pt x="5413" y="1168"/>
                    <a:pt x="4982" y="1076"/>
                  </a:cubicBezTo>
                  <a:cubicBezTo>
                    <a:pt x="4484" y="968"/>
                    <a:pt x="3977" y="928"/>
                    <a:pt x="3473" y="862"/>
                  </a:cubicBezTo>
                  <a:cubicBezTo>
                    <a:pt x="3199" y="828"/>
                    <a:pt x="2923" y="783"/>
                    <a:pt x="2646" y="776"/>
                  </a:cubicBezTo>
                  <a:cubicBezTo>
                    <a:pt x="2211" y="766"/>
                    <a:pt x="1776" y="765"/>
                    <a:pt x="1340" y="765"/>
                  </a:cubicBezTo>
                  <a:cubicBezTo>
                    <a:pt x="1216" y="765"/>
                    <a:pt x="1092" y="765"/>
                    <a:pt x="967" y="765"/>
                  </a:cubicBezTo>
                  <a:cubicBezTo>
                    <a:pt x="874" y="765"/>
                    <a:pt x="781" y="765"/>
                    <a:pt x="687" y="765"/>
                  </a:cubicBezTo>
                  <a:cubicBezTo>
                    <a:pt x="543" y="765"/>
                    <a:pt x="399" y="769"/>
                    <a:pt x="255" y="778"/>
                  </a:cubicBezTo>
                  <a:cubicBezTo>
                    <a:pt x="128" y="787"/>
                    <a:pt x="62" y="862"/>
                    <a:pt x="43" y="1024"/>
                  </a:cubicBezTo>
                  <a:cubicBezTo>
                    <a:pt x="0" y="1388"/>
                    <a:pt x="19" y="1426"/>
                    <a:pt x="317" y="1560"/>
                  </a:cubicBezTo>
                  <a:cubicBezTo>
                    <a:pt x="385" y="1590"/>
                    <a:pt x="431" y="1691"/>
                    <a:pt x="521" y="1802"/>
                  </a:cubicBezTo>
                  <a:cubicBezTo>
                    <a:pt x="519" y="1802"/>
                    <a:pt x="519" y="1802"/>
                    <a:pt x="518" y="1802"/>
                  </a:cubicBezTo>
                  <a:cubicBezTo>
                    <a:pt x="512" y="1802"/>
                    <a:pt x="537" y="1807"/>
                    <a:pt x="568" y="1807"/>
                  </a:cubicBezTo>
                  <a:cubicBezTo>
                    <a:pt x="576" y="1807"/>
                    <a:pt x="584" y="1807"/>
                    <a:pt x="591" y="1806"/>
                  </a:cubicBezTo>
                  <a:cubicBezTo>
                    <a:pt x="944" y="1783"/>
                    <a:pt x="1296" y="1745"/>
                    <a:pt x="1649" y="1739"/>
                  </a:cubicBezTo>
                  <a:cubicBezTo>
                    <a:pt x="1676" y="1739"/>
                    <a:pt x="1704" y="1738"/>
                    <a:pt x="1732" y="1738"/>
                  </a:cubicBezTo>
                  <a:cubicBezTo>
                    <a:pt x="2020" y="1738"/>
                    <a:pt x="2308" y="1761"/>
                    <a:pt x="2596" y="1781"/>
                  </a:cubicBezTo>
                  <a:cubicBezTo>
                    <a:pt x="3077" y="1812"/>
                    <a:pt x="3560" y="1843"/>
                    <a:pt x="4041" y="1893"/>
                  </a:cubicBezTo>
                  <a:cubicBezTo>
                    <a:pt x="4385" y="1928"/>
                    <a:pt x="4726" y="2040"/>
                    <a:pt x="5068" y="2040"/>
                  </a:cubicBezTo>
                  <a:cubicBezTo>
                    <a:pt x="5072" y="2040"/>
                    <a:pt x="5076" y="2040"/>
                    <a:pt x="5079" y="2040"/>
                  </a:cubicBezTo>
                  <a:cubicBezTo>
                    <a:pt x="5083" y="2040"/>
                    <a:pt x="5086" y="2040"/>
                    <a:pt x="5089" y="2040"/>
                  </a:cubicBezTo>
                  <a:cubicBezTo>
                    <a:pt x="5444" y="2040"/>
                    <a:pt x="5785" y="2161"/>
                    <a:pt x="6141" y="2161"/>
                  </a:cubicBezTo>
                  <a:cubicBezTo>
                    <a:pt x="6186" y="2161"/>
                    <a:pt x="6231" y="2159"/>
                    <a:pt x="6277" y="2155"/>
                  </a:cubicBezTo>
                  <a:cubicBezTo>
                    <a:pt x="6327" y="2149"/>
                    <a:pt x="6378" y="2147"/>
                    <a:pt x="6429" y="2147"/>
                  </a:cubicBezTo>
                  <a:cubicBezTo>
                    <a:pt x="6730" y="2147"/>
                    <a:pt x="7035" y="2224"/>
                    <a:pt x="7338" y="2224"/>
                  </a:cubicBezTo>
                  <a:cubicBezTo>
                    <a:pt x="7449" y="2224"/>
                    <a:pt x="7560" y="2223"/>
                    <a:pt x="7671" y="2223"/>
                  </a:cubicBezTo>
                  <a:cubicBezTo>
                    <a:pt x="7956" y="2223"/>
                    <a:pt x="8241" y="2227"/>
                    <a:pt x="8519" y="2252"/>
                  </a:cubicBezTo>
                  <a:cubicBezTo>
                    <a:pt x="8657" y="2264"/>
                    <a:pt x="8795" y="2269"/>
                    <a:pt x="8932" y="2269"/>
                  </a:cubicBezTo>
                  <a:cubicBezTo>
                    <a:pt x="9526" y="2269"/>
                    <a:pt x="10112" y="2171"/>
                    <a:pt x="10703" y="2128"/>
                  </a:cubicBezTo>
                  <a:cubicBezTo>
                    <a:pt x="11130" y="2098"/>
                    <a:pt x="11557" y="2050"/>
                    <a:pt x="11984" y="1999"/>
                  </a:cubicBezTo>
                  <a:cubicBezTo>
                    <a:pt x="12508" y="1935"/>
                    <a:pt x="13034" y="1865"/>
                    <a:pt x="13557" y="1787"/>
                  </a:cubicBezTo>
                  <a:cubicBezTo>
                    <a:pt x="14178" y="1694"/>
                    <a:pt x="14799" y="1586"/>
                    <a:pt x="15421" y="1485"/>
                  </a:cubicBezTo>
                  <a:cubicBezTo>
                    <a:pt x="15544" y="1466"/>
                    <a:pt x="15671" y="1420"/>
                    <a:pt x="15791" y="1420"/>
                  </a:cubicBezTo>
                  <a:cubicBezTo>
                    <a:pt x="15819" y="1420"/>
                    <a:pt x="15846" y="1422"/>
                    <a:pt x="15874" y="1428"/>
                  </a:cubicBezTo>
                  <a:cubicBezTo>
                    <a:pt x="16054" y="1468"/>
                    <a:pt x="16234" y="1484"/>
                    <a:pt x="16413" y="1484"/>
                  </a:cubicBezTo>
                  <a:cubicBezTo>
                    <a:pt x="16594" y="1484"/>
                    <a:pt x="16774" y="1468"/>
                    <a:pt x="16954" y="1447"/>
                  </a:cubicBezTo>
                  <a:cubicBezTo>
                    <a:pt x="17029" y="1438"/>
                    <a:pt x="17103" y="1435"/>
                    <a:pt x="17178" y="1435"/>
                  </a:cubicBezTo>
                  <a:cubicBezTo>
                    <a:pt x="17521" y="1435"/>
                    <a:pt x="17864" y="1510"/>
                    <a:pt x="18206" y="1510"/>
                  </a:cubicBezTo>
                  <a:cubicBezTo>
                    <a:pt x="18373" y="1510"/>
                    <a:pt x="18540" y="1492"/>
                    <a:pt x="18707" y="1438"/>
                  </a:cubicBezTo>
                  <a:cubicBezTo>
                    <a:pt x="18981" y="1537"/>
                    <a:pt x="19270" y="1486"/>
                    <a:pt x="19539" y="1537"/>
                  </a:cubicBezTo>
                  <a:cubicBezTo>
                    <a:pt x="19771" y="1581"/>
                    <a:pt x="20002" y="1591"/>
                    <a:pt x="20232" y="1591"/>
                  </a:cubicBezTo>
                  <a:cubicBezTo>
                    <a:pt x="20422" y="1591"/>
                    <a:pt x="20612" y="1584"/>
                    <a:pt x="20802" y="1584"/>
                  </a:cubicBezTo>
                  <a:cubicBezTo>
                    <a:pt x="20946" y="1584"/>
                    <a:pt x="21090" y="1588"/>
                    <a:pt x="21233" y="1601"/>
                  </a:cubicBezTo>
                  <a:cubicBezTo>
                    <a:pt x="21737" y="1649"/>
                    <a:pt x="22248" y="1705"/>
                    <a:pt x="22757" y="1709"/>
                  </a:cubicBezTo>
                  <a:cubicBezTo>
                    <a:pt x="22874" y="1709"/>
                    <a:pt x="22990" y="1792"/>
                    <a:pt x="23109" y="1797"/>
                  </a:cubicBezTo>
                  <a:cubicBezTo>
                    <a:pt x="23229" y="1803"/>
                    <a:pt x="23348" y="1805"/>
                    <a:pt x="23467" y="1805"/>
                  </a:cubicBezTo>
                  <a:cubicBezTo>
                    <a:pt x="23630" y="1805"/>
                    <a:pt x="23792" y="1802"/>
                    <a:pt x="23955" y="1802"/>
                  </a:cubicBezTo>
                  <a:cubicBezTo>
                    <a:pt x="24121" y="1802"/>
                    <a:pt x="24287" y="1805"/>
                    <a:pt x="24453" y="1819"/>
                  </a:cubicBezTo>
                  <a:cubicBezTo>
                    <a:pt x="24596" y="1830"/>
                    <a:pt x="24739" y="1834"/>
                    <a:pt x="24883" y="1834"/>
                  </a:cubicBezTo>
                  <a:cubicBezTo>
                    <a:pt x="25233" y="1834"/>
                    <a:pt x="25585" y="1810"/>
                    <a:pt x="25935" y="1810"/>
                  </a:cubicBezTo>
                  <a:cubicBezTo>
                    <a:pt x="26046" y="1810"/>
                    <a:pt x="26156" y="1812"/>
                    <a:pt x="26266" y="1819"/>
                  </a:cubicBezTo>
                  <a:cubicBezTo>
                    <a:pt x="26389" y="1826"/>
                    <a:pt x="26512" y="1829"/>
                    <a:pt x="26634" y="1829"/>
                  </a:cubicBezTo>
                  <a:cubicBezTo>
                    <a:pt x="27096" y="1829"/>
                    <a:pt x="27554" y="1780"/>
                    <a:pt x="28008" y="1706"/>
                  </a:cubicBezTo>
                  <a:cubicBezTo>
                    <a:pt x="28883" y="1563"/>
                    <a:pt x="29752" y="1368"/>
                    <a:pt x="30624" y="1198"/>
                  </a:cubicBezTo>
                  <a:cubicBezTo>
                    <a:pt x="30958" y="1135"/>
                    <a:pt x="31296" y="1025"/>
                    <a:pt x="31628" y="1025"/>
                  </a:cubicBezTo>
                  <a:cubicBezTo>
                    <a:pt x="31652" y="1025"/>
                    <a:pt x="31675" y="1025"/>
                    <a:pt x="31699" y="1027"/>
                  </a:cubicBezTo>
                  <a:cubicBezTo>
                    <a:pt x="32279" y="1058"/>
                    <a:pt x="32860" y="999"/>
                    <a:pt x="33440" y="1114"/>
                  </a:cubicBezTo>
                  <a:cubicBezTo>
                    <a:pt x="33848" y="1195"/>
                    <a:pt x="34271" y="1152"/>
                    <a:pt x="34685" y="1184"/>
                  </a:cubicBezTo>
                  <a:cubicBezTo>
                    <a:pt x="34898" y="1200"/>
                    <a:pt x="35112" y="1296"/>
                    <a:pt x="35321" y="1296"/>
                  </a:cubicBezTo>
                  <a:cubicBezTo>
                    <a:pt x="35343" y="1296"/>
                    <a:pt x="35365" y="1295"/>
                    <a:pt x="35386" y="1293"/>
                  </a:cubicBezTo>
                  <a:cubicBezTo>
                    <a:pt x="35423" y="1289"/>
                    <a:pt x="35460" y="1287"/>
                    <a:pt x="35497" y="1287"/>
                  </a:cubicBezTo>
                  <a:cubicBezTo>
                    <a:pt x="35777" y="1287"/>
                    <a:pt x="36048" y="1389"/>
                    <a:pt x="36326" y="1389"/>
                  </a:cubicBezTo>
                  <a:cubicBezTo>
                    <a:pt x="36395" y="1389"/>
                    <a:pt x="36464" y="1383"/>
                    <a:pt x="36533" y="1368"/>
                  </a:cubicBezTo>
                  <a:cubicBezTo>
                    <a:pt x="36583" y="1357"/>
                    <a:pt x="36632" y="1352"/>
                    <a:pt x="36681" y="1352"/>
                  </a:cubicBezTo>
                  <a:cubicBezTo>
                    <a:pt x="36984" y="1352"/>
                    <a:pt x="37274" y="1529"/>
                    <a:pt x="37585" y="1529"/>
                  </a:cubicBezTo>
                  <a:cubicBezTo>
                    <a:pt x="37601" y="1529"/>
                    <a:pt x="37616" y="1529"/>
                    <a:pt x="37632" y="1528"/>
                  </a:cubicBezTo>
                  <a:cubicBezTo>
                    <a:pt x="37775" y="1520"/>
                    <a:pt x="37917" y="1516"/>
                    <a:pt x="38060" y="1516"/>
                  </a:cubicBezTo>
                  <a:cubicBezTo>
                    <a:pt x="38680" y="1516"/>
                    <a:pt x="39299" y="1586"/>
                    <a:pt x="39916" y="1649"/>
                  </a:cubicBezTo>
                  <a:cubicBezTo>
                    <a:pt x="40102" y="1668"/>
                    <a:pt x="40290" y="1657"/>
                    <a:pt x="40476" y="1672"/>
                  </a:cubicBezTo>
                  <a:cubicBezTo>
                    <a:pt x="40856" y="1704"/>
                    <a:pt x="41235" y="1777"/>
                    <a:pt x="41614" y="1777"/>
                  </a:cubicBezTo>
                  <a:cubicBezTo>
                    <a:pt x="41629" y="1777"/>
                    <a:pt x="41644" y="1777"/>
                    <a:pt x="41659" y="1777"/>
                  </a:cubicBezTo>
                  <a:cubicBezTo>
                    <a:pt x="41686" y="1777"/>
                    <a:pt x="41712" y="1776"/>
                    <a:pt x="41739" y="1776"/>
                  </a:cubicBezTo>
                  <a:cubicBezTo>
                    <a:pt x="41988" y="1776"/>
                    <a:pt x="42238" y="1792"/>
                    <a:pt x="42488" y="1792"/>
                  </a:cubicBezTo>
                  <a:cubicBezTo>
                    <a:pt x="42819" y="1792"/>
                    <a:pt x="43148" y="1765"/>
                    <a:pt x="43472" y="1638"/>
                  </a:cubicBezTo>
                  <a:cubicBezTo>
                    <a:pt x="43491" y="1630"/>
                    <a:pt x="43511" y="1628"/>
                    <a:pt x="43531" y="1628"/>
                  </a:cubicBezTo>
                  <a:cubicBezTo>
                    <a:pt x="43576" y="1628"/>
                    <a:pt x="43623" y="1640"/>
                    <a:pt x="43668" y="1640"/>
                  </a:cubicBezTo>
                  <a:cubicBezTo>
                    <a:pt x="43752" y="1642"/>
                    <a:pt x="43837" y="1646"/>
                    <a:pt x="43921" y="1646"/>
                  </a:cubicBezTo>
                  <a:cubicBezTo>
                    <a:pt x="43966" y="1646"/>
                    <a:pt x="44011" y="1645"/>
                    <a:pt x="44056" y="1642"/>
                  </a:cubicBezTo>
                  <a:cubicBezTo>
                    <a:pt x="44286" y="1624"/>
                    <a:pt x="44514" y="1587"/>
                    <a:pt x="44744" y="1570"/>
                  </a:cubicBezTo>
                  <a:cubicBezTo>
                    <a:pt x="44974" y="1552"/>
                    <a:pt x="45206" y="1558"/>
                    <a:pt x="45435" y="1534"/>
                  </a:cubicBezTo>
                  <a:cubicBezTo>
                    <a:pt x="45498" y="1528"/>
                    <a:pt x="45554" y="1448"/>
                    <a:pt x="45613" y="1402"/>
                  </a:cubicBezTo>
                  <a:cubicBezTo>
                    <a:pt x="45626" y="1341"/>
                    <a:pt x="45637" y="1279"/>
                    <a:pt x="45649" y="1217"/>
                  </a:cubicBezTo>
                  <a:cubicBezTo>
                    <a:pt x="45684" y="1238"/>
                    <a:pt x="45721" y="1259"/>
                    <a:pt x="45757" y="1279"/>
                  </a:cubicBezTo>
                  <a:cubicBezTo>
                    <a:pt x="45724" y="1320"/>
                    <a:pt x="45693" y="1361"/>
                    <a:pt x="45660" y="1402"/>
                  </a:cubicBezTo>
                  <a:cubicBezTo>
                    <a:pt x="45791" y="1409"/>
                    <a:pt x="45921" y="1417"/>
                    <a:pt x="46053" y="1424"/>
                  </a:cubicBezTo>
                  <a:cubicBezTo>
                    <a:pt x="46025" y="1235"/>
                    <a:pt x="46308" y="1403"/>
                    <a:pt x="46251" y="1181"/>
                  </a:cubicBezTo>
                  <a:cubicBezTo>
                    <a:pt x="46380" y="1157"/>
                    <a:pt x="46508" y="1128"/>
                    <a:pt x="46638" y="1109"/>
                  </a:cubicBezTo>
                  <a:cubicBezTo>
                    <a:pt x="46899" y="1072"/>
                    <a:pt x="47159" y="1039"/>
                    <a:pt x="47421" y="1008"/>
                  </a:cubicBezTo>
                  <a:cubicBezTo>
                    <a:pt x="47423" y="1007"/>
                    <a:pt x="47425" y="1007"/>
                    <a:pt x="47428" y="1007"/>
                  </a:cubicBezTo>
                  <a:cubicBezTo>
                    <a:pt x="47456" y="1007"/>
                    <a:pt x="47492" y="1022"/>
                    <a:pt x="47589" y="1042"/>
                  </a:cubicBezTo>
                  <a:cubicBezTo>
                    <a:pt x="47481" y="1130"/>
                    <a:pt x="47420" y="1183"/>
                    <a:pt x="47356" y="1231"/>
                  </a:cubicBezTo>
                  <a:cubicBezTo>
                    <a:pt x="47312" y="1264"/>
                    <a:pt x="47265" y="1291"/>
                    <a:pt x="47219" y="1320"/>
                  </a:cubicBezTo>
                  <a:cubicBezTo>
                    <a:pt x="47327" y="1315"/>
                    <a:pt x="47436" y="1312"/>
                    <a:pt x="47545" y="1304"/>
                  </a:cubicBezTo>
                  <a:cubicBezTo>
                    <a:pt x="47707" y="1292"/>
                    <a:pt x="47870" y="1275"/>
                    <a:pt x="48032" y="1262"/>
                  </a:cubicBezTo>
                  <a:lnTo>
                    <a:pt x="48032" y="1262"/>
                  </a:lnTo>
                  <a:cubicBezTo>
                    <a:pt x="48032" y="1262"/>
                    <a:pt x="48032" y="1262"/>
                    <a:pt x="48032" y="1263"/>
                  </a:cubicBezTo>
                  <a:cubicBezTo>
                    <a:pt x="48251" y="1271"/>
                    <a:pt x="48469" y="1291"/>
                    <a:pt x="48687" y="1291"/>
                  </a:cubicBezTo>
                  <a:cubicBezTo>
                    <a:pt x="48705" y="1291"/>
                    <a:pt x="48723" y="1291"/>
                    <a:pt x="48741" y="1291"/>
                  </a:cubicBezTo>
                  <a:cubicBezTo>
                    <a:pt x="48988" y="1286"/>
                    <a:pt x="49236" y="1259"/>
                    <a:pt x="49484" y="1245"/>
                  </a:cubicBezTo>
                  <a:cubicBezTo>
                    <a:pt x="49648" y="1236"/>
                    <a:pt x="49812" y="1235"/>
                    <a:pt x="50023" y="1227"/>
                  </a:cubicBezTo>
                  <a:cubicBezTo>
                    <a:pt x="49924" y="1147"/>
                    <a:pt x="49871" y="1106"/>
                    <a:pt x="49822" y="1064"/>
                  </a:cubicBezTo>
                  <a:lnTo>
                    <a:pt x="49822" y="1064"/>
                  </a:lnTo>
                  <a:cubicBezTo>
                    <a:pt x="49825" y="1064"/>
                    <a:pt x="49827" y="1064"/>
                    <a:pt x="49829" y="1064"/>
                  </a:cubicBezTo>
                  <a:cubicBezTo>
                    <a:pt x="49852" y="1064"/>
                    <a:pt x="49877" y="1066"/>
                    <a:pt x="49900" y="1066"/>
                  </a:cubicBezTo>
                  <a:cubicBezTo>
                    <a:pt x="49935" y="1066"/>
                    <a:pt x="49966" y="1062"/>
                    <a:pt x="49980" y="1042"/>
                  </a:cubicBezTo>
                  <a:cubicBezTo>
                    <a:pt x="50023" y="978"/>
                    <a:pt x="50064" y="954"/>
                    <a:pt x="50106" y="954"/>
                  </a:cubicBezTo>
                  <a:cubicBezTo>
                    <a:pt x="50147" y="954"/>
                    <a:pt x="50189" y="977"/>
                    <a:pt x="50237" y="1006"/>
                  </a:cubicBezTo>
                  <a:cubicBezTo>
                    <a:pt x="50276" y="1032"/>
                    <a:pt x="50333" y="1016"/>
                    <a:pt x="50378" y="1032"/>
                  </a:cubicBezTo>
                  <a:cubicBezTo>
                    <a:pt x="50401" y="1039"/>
                    <a:pt x="50417" y="1072"/>
                    <a:pt x="50458" y="1118"/>
                  </a:cubicBezTo>
                  <a:cubicBezTo>
                    <a:pt x="50353" y="1148"/>
                    <a:pt x="50273" y="1128"/>
                    <a:pt x="50195" y="1145"/>
                  </a:cubicBezTo>
                  <a:lnTo>
                    <a:pt x="50790" y="1145"/>
                  </a:lnTo>
                  <a:cubicBezTo>
                    <a:pt x="50792" y="1145"/>
                    <a:pt x="50795" y="1151"/>
                    <a:pt x="50797" y="1151"/>
                  </a:cubicBezTo>
                  <a:cubicBezTo>
                    <a:pt x="50798" y="1151"/>
                    <a:pt x="50799" y="1149"/>
                    <a:pt x="50800" y="1143"/>
                  </a:cubicBezTo>
                  <a:cubicBezTo>
                    <a:pt x="50722" y="1097"/>
                    <a:pt x="50642" y="1076"/>
                    <a:pt x="50530" y="1010"/>
                  </a:cubicBezTo>
                  <a:cubicBezTo>
                    <a:pt x="50625" y="1004"/>
                    <a:pt x="50698" y="1000"/>
                    <a:pt x="50755" y="1000"/>
                  </a:cubicBezTo>
                  <a:cubicBezTo>
                    <a:pt x="50933" y="1000"/>
                    <a:pt x="50963" y="1040"/>
                    <a:pt x="51087" y="1174"/>
                  </a:cubicBezTo>
                  <a:cubicBezTo>
                    <a:pt x="51267" y="1069"/>
                    <a:pt x="51670" y="1016"/>
                    <a:pt x="52081" y="1016"/>
                  </a:cubicBezTo>
                  <a:cubicBezTo>
                    <a:pt x="52455" y="1016"/>
                    <a:pt x="52835" y="1060"/>
                    <a:pt x="53061" y="1148"/>
                  </a:cubicBezTo>
                  <a:cubicBezTo>
                    <a:pt x="53045" y="1192"/>
                    <a:pt x="53029" y="1240"/>
                    <a:pt x="52990" y="1350"/>
                  </a:cubicBezTo>
                  <a:cubicBezTo>
                    <a:pt x="53165" y="1236"/>
                    <a:pt x="53292" y="1092"/>
                    <a:pt x="53415" y="1092"/>
                  </a:cubicBezTo>
                  <a:cubicBezTo>
                    <a:pt x="53417" y="1092"/>
                    <a:pt x="53418" y="1092"/>
                    <a:pt x="53420" y="1092"/>
                  </a:cubicBezTo>
                  <a:cubicBezTo>
                    <a:pt x="53551" y="1096"/>
                    <a:pt x="53681" y="1246"/>
                    <a:pt x="53811" y="1332"/>
                  </a:cubicBezTo>
                  <a:cubicBezTo>
                    <a:pt x="53958" y="1229"/>
                    <a:pt x="54027" y="1181"/>
                    <a:pt x="54084" y="1181"/>
                  </a:cubicBezTo>
                  <a:cubicBezTo>
                    <a:pt x="54135" y="1181"/>
                    <a:pt x="54176" y="1219"/>
                    <a:pt x="54254" y="1289"/>
                  </a:cubicBezTo>
                  <a:cubicBezTo>
                    <a:pt x="54173" y="1323"/>
                    <a:pt x="54079" y="1364"/>
                    <a:pt x="53986" y="1403"/>
                  </a:cubicBezTo>
                  <a:cubicBezTo>
                    <a:pt x="53990" y="1432"/>
                    <a:pt x="53995" y="1461"/>
                    <a:pt x="53998" y="1489"/>
                  </a:cubicBezTo>
                  <a:cubicBezTo>
                    <a:pt x="55006" y="1548"/>
                    <a:pt x="55961" y="1997"/>
                    <a:pt x="56966" y="2055"/>
                  </a:cubicBezTo>
                  <a:cubicBezTo>
                    <a:pt x="56981" y="1729"/>
                    <a:pt x="56996" y="1437"/>
                    <a:pt x="57012" y="1110"/>
                  </a:cubicBezTo>
                  <a:cubicBezTo>
                    <a:pt x="56714" y="1057"/>
                    <a:pt x="56443" y="1014"/>
                    <a:pt x="56174" y="957"/>
                  </a:cubicBezTo>
                  <a:cubicBezTo>
                    <a:pt x="55423" y="800"/>
                    <a:pt x="54673" y="634"/>
                    <a:pt x="53923" y="477"/>
                  </a:cubicBezTo>
                  <a:cubicBezTo>
                    <a:pt x="53636" y="416"/>
                    <a:pt x="53345" y="326"/>
                    <a:pt x="53057" y="326"/>
                  </a:cubicBezTo>
                  <a:cubicBezTo>
                    <a:pt x="53041" y="326"/>
                    <a:pt x="53024" y="326"/>
                    <a:pt x="53008" y="327"/>
                  </a:cubicBezTo>
                  <a:cubicBezTo>
                    <a:pt x="52936" y="329"/>
                    <a:pt x="52865" y="331"/>
                    <a:pt x="52794" y="331"/>
                  </a:cubicBezTo>
                  <a:cubicBezTo>
                    <a:pt x="52560" y="331"/>
                    <a:pt x="52329" y="315"/>
                    <a:pt x="52096" y="271"/>
                  </a:cubicBezTo>
                  <a:cubicBezTo>
                    <a:pt x="52003" y="254"/>
                    <a:pt x="51909" y="252"/>
                    <a:pt x="51814" y="252"/>
                  </a:cubicBezTo>
                  <a:cubicBezTo>
                    <a:pt x="51793" y="252"/>
                    <a:pt x="51771" y="252"/>
                    <a:pt x="51750" y="252"/>
                  </a:cubicBezTo>
                  <a:cubicBezTo>
                    <a:pt x="51734" y="252"/>
                    <a:pt x="51719" y="252"/>
                    <a:pt x="51703" y="252"/>
                  </a:cubicBezTo>
                  <a:cubicBezTo>
                    <a:pt x="51255" y="247"/>
                    <a:pt x="50806" y="245"/>
                    <a:pt x="50358" y="242"/>
                  </a:cubicBezTo>
                  <a:cubicBezTo>
                    <a:pt x="49947" y="240"/>
                    <a:pt x="49536" y="229"/>
                    <a:pt x="49125" y="229"/>
                  </a:cubicBezTo>
                  <a:cubicBezTo>
                    <a:pt x="48906" y="229"/>
                    <a:pt x="48687" y="232"/>
                    <a:pt x="48468" y="242"/>
                  </a:cubicBezTo>
                  <a:cubicBezTo>
                    <a:pt x="47752" y="275"/>
                    <a:pt x="47037" y="365"/>
                    <a:pt x="46321" y="415"/>
                  </a:cubicBezTo>
                  <a:cubicBezTo>
                    <a:pt x="45865" y="448"/>
                    <a:pt x="45407" y="449"/>
                    <a:pt x="44951" y="471"/>
                  </a:cubicBezTo>
                  <a:cubicBezTo>
                    <a:pt x="44791" y="479"/>
                    <a:pt x="44628" y="520"/>
                    <a:pt x="44469" y="520"/>
                  </a:cubicBezTo>
                  <a:cubicBezTo>
                    <a:pt x="44435" y="520"/>
                    <a:pt x="44401" y="518"/>
                    <a:pt x="44368" y="514"/>
                  </a:cubicBezTo>
                  <a:cubicBezTo>
                    <a:pt x="44298" y="505"/>
                    <a:pt x="44229" y="501"/>
                    <a:pt x="44161" y="501"/>
                  </a:cubicBezTo>
                  <a:cubicBezTo>
                    <a:pt x="43757" y="501"/>
                    <a:pt x="43363" y="635"/>
                    <a:pt x="42960" y="635"/>
                  </a:cubicBezTo>
                  <a:cubicBezTo>
                    <a:pt x="42935" y="635"/>
                    <a:pt x="42911" y="635"/>
                    <a:pt x="42886" y="634"/>
                  </a:cubicBezTo>
                  <a:cubicBezTo>
                    <a:pt x="42883" y="634"/>
                    <a:pt x="42880" y="634"/>
                    <a:pt x="42877" y="634"/>
                  </a:cubicBezTo>
                  <a:cubicBezTo>
                    <a:pt x="42754" y="634"/>
                    <a:pt x="42629" y="734"/>
                    <a:pt x="42503" y="735"/>
                  </a:cubicBezTo>
                  <a:cubicBezTo>
                    <a:pt x="42459" y="735"/>
                    <a:pt x="42416" y="735"/>
                    <a:pt x="42372" y="735"/>
                  </a:cubicBezTo>
                  <a:cubicBezTo>
                    <a:pt x="42021" y="735"/>
                    <a:pt x="41671" y="722"/>
                    <a:pt x="41321" y="704"/>
                  </a:cubicBezTo>
                  <a:cubicBezTo>
                    <a:pt x="40858" y="679"/>
                    <a:pt x="40396" y="640"/>
                    <a:pt x="39934" y="607"/>
                  </a:cubicBezTo>
                  <a:cubicBezTo>
                    <a:pt x="39549" y="578"/>
                    <a:pt x="39163" y="550"/>
                    <a:pt x="38778" y="519"/>
                  </a:cubicBezTo>
                  <a:cubicBezTo>
                    <a:pt x="38649" y="508"/>
                    <a:pt x="38522" y="471"/>
                    <a:pt x="38395" y="471"/>
                  </a:cubicBezTo>
                  <a:cubicBezTo>
                    <a:pt x="38391" y="471"/>
                    <a:pt x="38387" y="471"/>
                    <a:pt x="38383" y="471"/>
                  </a:cubicBezTo>
                  <a:cubicBezTo>
                    <a:pt x="38242" y="474"/>
                    <a:pt x="38101" y="475"/>
                    <a:pt x="37961" y="475"/>
                  </a:cubicBezTo>
                  <a:cubicBezTo>
                    <a:pt x="37041" y="475"/>
                    <a:pt x="36123" y="409"/>
                    <a:pt x="35208" y="291"/>
                  </a:cubicBezTo>
                  <a:cubicBezTo>
                    <a:pt x="34824" y="242"/>
                    <a:pt x="34439" y="218"/>
                    <a:pt x="34054" y="178"/>
                  </a:cubicBezTo>
                  <a:cubicBezTo>
                    <a:pt x="33515" y="120"/>
                    <a:pt x="32977" y="13"/>
                    <a:pt x="32439" y="6"/>
                  </a:cubicBezTo>
                  <a:cubicBezTo>
                    <a:pt x="32250" y="3"/>
                    <a:pt x="32061" y="0"/>
                    <a:pt x="318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1"/>
            <p:cNvSpPr/>
            <p:nvPr/>
          </p:nvSpPr>
          <p:spPr>
            <a:xfrm rot="5400000">
              <a:off x="7824895" y="3932106"/>
              <a:ext cx="2149324" cy="153685"/>
            </a:xfrm>
            <a:custGeom>
              <a:avLst/>
              <a:gdLst/>
              <a:ahLst/>
              <a:cxnLst/>
              <a:rect l="l" t="t" r="r" b="b"/>
              <a:pathLst>
                <a:path w="51214" h="3662" extrusionOk="0">
                  <a:moveTo>
                    <a:pt x="1152" y="618"/>
                  </a:moveTo>
                  <a:cubicBezTo>
                    <a:pt x="1154" y="641"/>
                    <a:pt x="1156" y="663"/>
                    <a:pt x="1159" y="686"/>
                  </a:cubicBezTo>
                  <a:cubicBezTo>
                    <a:pt x="1107" y="695"/>
                    <a:pt x="1055" y="705"/>
                    <a:pt x="1005" y="714"/>
                  </a:cubicBezTo>
                  <a:cubicBezTo>
                    <a:pt x="998" y="687"/>
                    <a:pt x="993" y="661"/>
                    <a:pt x="988" y="635"/>
                  </a:cubicBezTo>
                  <a:cubicBezTo>
                    <a:pt x="1043" y="629"/>
                    <a:pt x="1097" y="623"/>
                    <a:pt x="1152" y="618"/>
                  </a:cubicBezTo>
                  <a:close/>
                  <a:moveTo>
                    <a:pt x="15046" y="630"/>
                  </a:moveTo>
                  <a:cubicBezTo>
                    <a:pt x="15121" y="637"/>
                    <a:pt x="15196" y="643"/>
                    <a:pt x="15307" y="653"/>
                  </a:cubicBezTo>
                  <a:cubicBezTo>
                    <a:pt x="15261" y="712"/>
                    <a:pt x="15224" y="733"/>
                    <a:pt x="15191" y="733"/>
                  </a:cubicBezTo>
                  <a:cubicBezTo>
                    <a:pt x="15134" y="733"/>
                    <a:pt x="15091" y="669"/>
                    <a:pt x="15046" y="630"/>
                  </a:cubicBezTo>
                  <a:close/>
                  <a:moveTo>
                    <a:pt x="535" y="638"/>
                  </a:moveTo>
                  <a:cubicBezTo>
                    <a:pt x="584" y="646"/>
                    <a:pt x="632" y="652"/>
                    <a:pt x="681" y="658"/>
                  </a:cubicBezTo>
                  <a:cubicBezTo>
                    <a:pt x="675" y="691"/>
                    <a:pt x="667" y="723"/>
                    <a:pt x="661" y="755"/>
                  </a:cubicBezTo>
                  <a:cubicBezTo>
                    <a:pt x="616" y="740"/>
                    <a:pt x="569" y="726"/>
                    <a:pt x="523" y="713"/>
                  </a:cubicBezTo>
                  <a:cubicBezTo>
                    <a:pt x="527" y="687"/>
                    <a:pt x="531" y="663"/>
                    <a:pt x="535" y="638"/>
                  </a:cubicBezTo>
                  <a:close/>
                  <a:moveTo>
                    <a:pt x="34241" y="644"/>
                  </a:moveTo>
                  <a:lnTo>
                    <a:pt x="34241" y="644"/>
                  </a:lnTo>
                  <a:cubicBezTo>
                    <a:pt x="34398" y="658"/>
                    <a:pt x="34491" y="666"/>
                    <a:pt x="34584" y="673"/>
                  </a:cubicBezTo>
                  <a:cubicBezTo>
                    <a:pt x="34530" y="714"/>
                    <a:pt x="34479" y="784"/>
                    <a:pt x="34412" y="784"/>
                  </a:cubicBezTo>
                  <a:cubicBezTo>
                    <a:pt x="34365" y="784"/>
                    <a:pt x="34310" y="749"/>
                    <a:pt x="34241" y="644"/>
                  </a:cubicBezTo>
                  <a:close/>
                  <a:moveTo>
                    <a:pt x="35859" y="468"/>
                  </a:moveTo>
                  <a:cubicBezTo>
                    <a:pt x="35971" y="468"/>
                    <a:pt x="36079" y="510"/>
                    <a:pt x="36199" y="603"/>
                  </a:cubicBezTo>
                  <a:cubicBezTo>
                    <a:pt x="36071" y="677"/>
                    <a:pt x="35973" y="734"/>
                    <a:pt x="35853" y="803"/>
                  </a:cubicBezTo>
                  <a:cubicBezTo>
                    <a:pt x="35805" y="707"/>
                    <a:pt x="35758" y="611"/>
                    <a:pt x="35700" y="494"/>
                  </a:cubicBezTo>
                  <a:cubicBezTo>
                    <a:pt x="35755" y="477"/>
                    <a:pt x="35808" y="468"/>
                    <a:pt x="35859" y="468"/>
                  </a:cubicBezTo>
                  <a:close/>
                  <a:moveTo>
                    <a:pt x="13905" y="645"/>
                  </a:moveTo>
                  <a:cubicBezTo>
                    <a:pt x="13952" y="645"/>
                    <a:pt x="14001" y="648"/>
                    <a:pt x="14053" y="648"/>
                  </a:cubicBezTo>
                  <a:cubicBezTo>
                    <a:pt x="14078" y="648"/>
                    <a:pt x="14104" y="647"/>
                    <a:pt x="14131" y="646"/>
                  </a:cubicBezTo>
                  <a:lnTo>
                    <a:pt x="14131" y="646"/>
                  </a:lnTo>
                  <a:cubicBezTo>
                    <a:pt x="13939" y="853"/>
                    <a:pt x="13759" y="790"/>
                    <a:pt x="13568" y="816"/>
                  </a:cubicBezTo>
                  <a:cubicBezTo>
                    <a:pt x="13667" y="666"/>
                    <a:pt x="13777" y="645"/>
                    <a:pt x="13905" y="645"/>
                  </a:cubicBezTo>
                  <a:close/>
                  <a:moveTo>
                    <a:pt x="13302" y="678"/>
                  </a:moveTo>
                  <a:cubicBezTo>
                    <a:pt x="13313" y="706"/>
                    <a:pt x="13323" y="734"/>
                    <a:pt x="13335" y="761"/>
                  </a:cubicBezTo>
                  <a:cubicBezTo>
                    <a:pt x="13279" y="786"/>
                    <a:pt x="13224" y="811"/>
                    <a:pt x="13167" y="836"/>
                  </a:cubicBezTo>
                  <a:cubicBezTo>
                    <a:pt x="13159" y="811"/>
                    <a:pt x="13150" y="787"/>
                    <a:pt x="13142" y="762"/>
                  </a:cubicBezTo>
                  <a:cubicBezTo>
                    <a:pt x="13195" y="734"/>
                    <a:pt x="13249" y="706"/>
                    <a:pt x="13302" y="678"/>
                  </a:cubicBezTo>
                  <a:close/>
                  <a:moveTo>
                    <a:pt x="12476" y="721"/>
                  </a:moveTo>
                  <a:cubicBezTo>
                    <a:pt x="12504" y="721"/>
                    <a:pt x="12541" y="735"/>
                    <a:pt x="12587" y="763"/>
                  </a:cubicBezTo>
                  <a:cubicBezTo>
                    <a:pt x="12510" y="825"/>
                    <a:pt x="12457" y="868"/>
                    <a:pt x="12405" y="911"/>
                  </a:cubicBezTo>
                  <a:cubicBezTo>
                    <a:pt x="12395" y="791"/>
                    <a:pt x="12413" y="721"/>
                    <a:pt x="12476" y="721"/>
                  </a:cubicBezTo>
                  <a:close/>
                  <a:moveTo>
                    <a:pt x="14273" y="563"/>
                  </a:moveTo>
                  <a:lnTo>
                    <a:pt x="14273" y="563"/>
                  </a:lnTo>
                  <a:cubicBezTo>
                    <a:pt x="14532" y="570"/>
                    <a:pt x="14570" y="594"/>
                    <a:pt x="14666" y="834"/>
                  </a:cubicBezTo>
                  <a:cubicBezTo>
                    <a:pt x="14601" y="865"/>
                    <a:pt x="14536" y="897"/>
                    <a:pt x="14474" y="926"/>
                  </a:cubicBezTo>
                  <a:cubicBezTo>
                    <a:pt x="14402" y="796"/>
                    <a:pt x="14338" y="680"/>
                    <a:pt x="14273" y="563"/>
                  </a:cubicBezTo>
                  <a:close/>
                  <a:moveTo>
                    <a:pt x="44918" y="894"/>
                  </a:moveTo>
                  <a:cubicBezTo>
                    <a:pt x="44918" y="894"/>
                    <a:pt x="44919" y="894"/>
                    <a:pt x="44920" y="894"/>
                  </a:cubicBezTo>
                  <a:cubicBezTo>
                    <a:pt x="44958" y="898"/>
                    <a:pt x="44995" y="920"/>
                    <a:pt x="45031" y="934"/>
                  </a:cubicBezTo>
                  <a:cubicBezTo>
                    <a:pt x="45012" y="969"/>
                    <a:pt x="44997" y="1026"/>
                    <a:pt x="44971" y="1035"/>
                  </a:cubicBezTo>
                  <a:cubicBezTo>
                    <a:pt x="44967" y="1036"/>
                    <a:pt x="44963" y="1036"/>
                    <a:pt x="44959" y="1036"/>
                  </a:cubicBezTo>
                  <a:cubicBezTo>
                    <a:pt x="44932" y="1036"/>
                    <a:pt x="44898" y="1009"/>
                    <a:pt x="44867" y="997"/>
                  </a:cubicBezTo>
                  <a:cubicBezTo>
                    <a:pt x="44854" y="973"/>
                    <a:pt x="44843" y="950"/>
                    <a:pt x="44832" y="926"/>
                  </a:cubicBezTo>
                  <a:cubicBezTo>
                    <a:pt x="44860" y="915"/>
                    <a:pt x="44889" y="894"/>
                    <a:pt x="44918" y="894"/>
                  </a:cubicBezTo>
                  <a:close/>
                  <a:moveTo>
                    <a:pt x="45182" y="903"/>
                  </a:moveTo>
                  <a:cubicBezTo>
                    <a:pt x="45219" y="979"/>
                    <a:pt x="45256" y="1055"/>
                    <a:pt x="45294" y="1131"/>
                  </a:cubicBezTo>
                  <a:cubicBezTo>
                    <a:pt x="45279" y="1141"/>
                    <a:pt x="45264" y="1151"/>
                    <a:pt x="45248" y="1161"/>
                  </a:cubicBezTo>
                  <a:cubicBezTo>
                    <a:pt x="45213" y="1084"/>
                    <a:pt x="45178" y="1007"/>
                    <a:pt x="45142" y="930"/>
                  </a:cubicBezTo>
                  <a:cubicBezTo>
                    <a:pt x="45156" y="921"/>
                    <a:pt x="45169" y="912"/>
                    <a:pt x="45182" y="903"/>
                  </a:cubicBezTo>
                  <a:close/>
                  <a:moveTo>
                    <a:pt x="32015" y="1035"/>
                  </a:moveTo>
                  <a:cubicBezTo>
                    <a:pt x="32073" y="1073"/>
                    <a:pt x="32130" y="1109"/>
                    <a:pt x="32188" y="1147"/>
                  </a:cubicBezTo>
                  <a:cubicBezTo>
                    <a:pt x="32182" y="1163"/>
                    <a:pt x="32177" y="1180"/>
                    <a:pt x="32172" y="1198"/>
                  </a:cubicBezTo>
                  <a:cubicBezTo>
                    <a:pt x="32107" y="1169"/>
                    <a:pt x="32044" y="1141"/>
                    <a:pt x="31978" y="1112"/>
                  </a:cubicBezTo>
                  <a:cubicBezTo>
                    <a:pt x="31991" y="1086"/>
                    <a:pt x="32004" y="1061"/>
                    <a:pt x="32015" y="1035"/>
                  </a:cubicBezTo>
                  <a:close/>
                  <a:moveTo>
                    <a:pt x="17064" y="1025"/>
                  </a:moveTo>
                  <a:cubicBezTo>
                    <a:pt x="17143" y="1025"/>
                    <a:pt x="17223" y="1035"/>
                    <a:pt x="17308" y="1049"/>
                  </a:cubicBezTo>
                  <a:cubicBezTo>
                    <a:pt x="17205" y="1183"/>
                    <a:pt x="17098" y="1214"/>
                    <a:pt x="16984" y="1214"/>
                  </a:cubicBezTo>
                  <a:cubicBezTo>
                    <a:pt x="16890" y="1214"/>
                    <a:pt x="16792" y="1193"/>
                    <a:pt x="16688" y="1193"/>
                  </a:cubicBezTo>
                  <a:cubicBezTo>
                    <a:pt x="16647" y="1193"/>
                    <a:pt x="16605" y="1196"/>
                    <a:pt x="16562" y="1205"/>
                  </a:cubicBezTo>
                  <a:cubicBezTo>
                    <a:pt x="16741" y="1068"/>
                    <a:pt x="16899" y="1025"/>
                    <a:pt x="17064" y="1025"/>
                  </a:cubicBezTo>
                  <a:close/>
                  <a:moveTo>
                    <a:pt x="13296" y="1180"/>
                  </a:moveTo>
                  <a:cubicBezTo>
                    <a:pt x="13352" y="1189"/>
                    <a:pt x="13408" y="1196"/>
                    <a:pt x="13465" y="1205"/>
                  </a:cubicBezTo>
                  <a:cubicBezTo>
                    <a:pt x="13465" y="1213"/>
                    <a:pt x="13465" y="1222"/>
                    <a:pt x="13464" y="1230"/>
                  </a:cubicBezTo>
                  <a:cubicBezTo>
                    <a:pt x="13407" y="1230"/>
                    <a:pt x="13349" y="1232"/>
                    <a:pt x="13291" y="1233"/>
                  </a:cubicBezTo>
                  <a:cubicBezTo>
                    <a:pt x="13292" y="1215"/>
                    <a:pt x="13294" y="1198"/>
                    <a:pt x="13296" y="1180"/>
                  </a:cubicBezTo>
                  <a:close/>
                  <a:moveTo>
                    <a:pt x="47680" y="1051"/>
                  </a:moveTo>
                  <a:cubicBezTo>
                    <a:pt x="47734" y="1094"/>
                    <a:pt x="47789" y="1137"/>
                    <a:pt x="47844" y="1180"/>
                  </a:cubicBezTo>
                  <a:cubicBezTo>
                    <a:pt x="47830" y="1201"/>
                    <a:pt x="47818" y="1222"/>
                    <a:pt x="47805" y="1243"/>
                  </a:cubicBezTo>
                  <a:cubicBezTo>
                    <a:pt x="47755" y="1194"/>
                    <a:pt x="47704" y="1143"/>
                    <a:pt x="47654" y="1094"/>
                  </a:cubicBezTo>
                  <a:cubicBezTo>
                    <a:pt x="47662" y="1080"/>
                    <a:pt x="47671" y="1065"/>
                    <a:pt x="47680" y="1051"/>
                  </a:cubicBezTo>
                  <a:close/>
                  <a:moveTo>
                    <a:pt x="17663" y="1045"/>
                  </a:moveTo>
                  <a:cubicBezTo>
                    <a:pt x="17727" y="1097"/>
                    <a:pt x="17790" y="1148"/>
                    <a:pt x="17855" y="1200"/>
                  </a:cubicBezTo>
                  <a:cubicBezTo>
                    <a:pt x="17838" y="1220"/>
                    <a:pt x="17822" y="1242"/>
                    <a:pt x="17804" y="1262"/>
                  </a:cubicBezTo>
                  <a:cubicBezTo>
                    <a:pt x="17743" y="1215"/>
                    <a:pt x="17683" y="1167"/>
                    <a:pt x="17622" y="1121"/>
                  </a:cubicBezTo>
                  <a:cubicBezTo>
                    <a:pt x="17636" y="1095"/>
                    <a:pt x="17650" y="1070"/>
                    <a:pt x="17663" y="1045"/>
                  </a:cubicBezTo>
                  <a:close/>
                  <a:moveTo>
                    <a:pt x="48047" y="1112"/>
                  </a:moveTo>
                  <a:cubicBezTo>
                    <a:pt x="48095" y="1112"/>
                    <a:pt x="48141" y="1164"/>
                    <a:pt x="48193" y="1267"/>
                  </a:cubicBezTo>
                  <a:cubicBezTo>
                    <a:pt x="48092" y="1268"/>
                    <a:pt x="48010" y="1271"/>
                    <a:pt x="47890" y="1272"/>
                  </a:cubicBezTo>
                  <a:cubicBezTo>
                    <a:pt x="47949" y="1165"/>
                    <a:pt x="47999" y="1112"/>
                    <a:pt x="48047" y="1112"/>
                  </a:cubicBezTo>
                  <a:close/>
                  <a:moveTo>
                    <a:pt x="46071" y="1139"/>
                  </a:moveTo>
                  <a:cubicBezTo>
                    <a:pt x="46230" y="1158"/>
                    <a:pt x="46389" y="1176"/>
                    <a:pt x="46548" y="1194"/>
                  </a:cubicBezTo>
                  <a:cubicBezTo>
                    <a:pt x="46545" y="1224"/>
                    <a:pt x="46542" y="1254"/>
                    <a:pt x="46538" y="1286"/>
                  </a:cubicBezTo>
                  <a:cubicBezTo>
                    <a:pt x="46380" y="1256"/>
                    <a:pt x="46221" y="1227"/>
                    <a:pt x="46063" y="1196"/>
                  </a:cubicBezTo>
                  <a:cubicBezTo>
                    <a:pt x="46066" y="1177"/>
                    <a:pt x="46068" y="1158"/>
                    <a:pt x="46071" y="1139"/>
                  </a:cubicBezTo>
                  <a:close/>
                  <a:moveTo>
                    <a:pt x="15910" y="1173"/>
                  </a:moveTo>
                  <a:cubicBezTo>
                    <a:pt x="16042" y="1173"/>
                    <a:pt x="16165" y="1255"/>
                    <a:pt x="16288" y="1350"/>
                  </a:cubicBezTo>
                  <a:cubicBezTo>
                    <a:pt x="16114" y="1338"/>
                    <a:pt x="15940" y="1325"/>
                    <a:pt x="15766" y="1313"/>
                  </a:cubicBezTo>
                  <a:cubicBezTo>
                    <a:pt x="15768" y="1277"/>
                    <a:pt x="15770" y="1241"/>
                    <a:pt x="15773" y="1204"/>
                  </a:cubicBezTo>
                  <a:cubicBezTo>
                    <a:pt x="15820" y="1182"/>
                    <a:pt x="15866" y="1173"/>
                    <a:pt x="15910" y="1173"/>
                  </a:cubicBezTo>
                  <a:close/>
                  <a:moveTo>
                    <a:pt x="12423" y="1082"/>
                  </a:moveTo>
                  <a:cubicBezTo>
                    <a:pt x="12424" y="1082"/>
                    <a:pt x="12424" y="1082"/>
                    <a:pt x="12424" y="1083"/>
                  </a:cubicBezTo>
                  <a:cubicBezTo>
                    <a:pt x="12463" y="1165"/>
                    <a:pt x="12605" y="1214"/>
                    <a:pt x="12448" y="1386"/>
                  </a:cubicBezTo>
                  <a:cubicBezTo>
                    <a:pt x="12413" y="1283"/>
                    <a:pt x="12384" y="1199"/>
                    <a:pt x="12353" y="1113"/>
                  </a:cubicBezTo>
                  <a:cubicBezTo>
                    <a:pt x="12389" y="1098"/>
                    <a:pt x="12418" y="1082"/>
                    <a:pt x="12423" y="1082"/>
                  </a:cubicBezTo>
                  <a:close/>
                  <a:moveTo>
                    <a:pt x="37564" y="956"/>
                  </a:moveTo>
                  <a:cubicBezTo>
                    <a:pt x="37585" y="961"/>
                    <a:pt x="37605" y="968"/>
                    <a:pt x="37625" y="973"/>
                  </a:cubicBezTo>
                  <a:cubicBezTo>
                    <a:pt x="37645" y="1062"/>
                    <a:pt x="37667" y="1152"/>
                    <a:pt x="37688" y="1241"/>
                  </a:cubicBezTo>
                  <a:cubicBezTo>
                    <a:pt x="37602" y="1286"/>
                    <a:pt x="37521" y="1329"/>
                    <a:pt x="37365" y="1411"/>
                  </a:cubicBezTo>
                  <a:cubicBezTo>
                    <a:pt x="37456" y="1205"/>
                    <a:pt x="37510" y="1081"/>
                    <a:pt x="37564" y="956"/>
                  </a:cubicBezTo>
                  <a:close/>
                  <a:moveTo>
                    <a:pt x="8551" y="1222"/>
                  </a:moveTo>
                  <a:cubicBezTo>
                    <a:pt x="8610" y="1270"/>
                    <a:pt x="8681" y="1326"/>
                    <a:pt x="8791" y="1415"/>
                  </a:cubicBezTo>
                  <a:cubicBezTo>
                    <a:pt x="8624" y="1417"/>
                    <a:pt x="8511" y="1420"/>
                    <a:pt x="8437" y="1421"/>
                  </a:cubicBezTo>
                  <a:cubicBezTo>
                    <a:pt x="8460" y="1381"/>
                    <a:pt x="8501" y="1309"/>
                    <a:pt x="8551" y="1222"/>
                  </a:cubicBezTo>
                  <a:close/>
                  <a:moveTo>
                    <a:pt x="4893" y="1382"/>
                  </a:moveTo>
                  <a:cubicBezTo>
                    <a:pt x="4889" y="1401"/>
                    <a:pt x="4886" y="1420"/>
                    <a:pt x="4883" y="1439"/>
                  </a:cubicBezTo>
                  <a:cubicBezTo>
                    <a:pt x="4814" y="1419"/>
                    <a:pt x="4745" y="1400"/>
                    <a:pt x="4700" y="1386"/>
                  </a:cubicBezTo>
                  <a:cubicBezTo>
                    <a:pt x="4749" y="1385"/>
                    <a:pt x="4821" y="1383"/>
                    <a:pt x="4893" y="1382"/>
                  </a:cubicBezTo>
                  <a:close/>
                  <a:moveTo>
                    <a:pt x="41050" y="1272"/>
                  </a:moveTo>
                  <a:cubicBezTo>
                    <a:pt x="41185" y="1330"/>
                    <a:pt x="41291" y="1376"/>
                    <a:pt x="41397" y="1421"/>
                  </a:cubicBezTo>
                  <a:cubicBezTo>
                    <a:pt x="41304" y="1455"/>
                    <a:pt x="41246" y="1476"/>
                    <a:pt x="41205" y="1476"/>
                  </a:cubicBezTo>
                  <a:cubicBezTo>
                    <a:pt x="41137" y="1476"/>
                    <a:pt x="41113" y="1420"/>
                    <a:pt x="41050" y="1272"/>
                  </a:cubicBezTo>
                  <a:close/>
                  <a:moveTo>
                    <a:pt x="896" y="1050"/>
                  </a:moveTo>
                  <a:cubicBezTo>
                    <a:pt x="986" y="1050"/>
                    <a:pt x="1115" y="1065"/>
                    <a:pt x="1313" y="1088"/>
                  </a:cubicBezTo>
                  <a:cubicBezTo>
                    <a:pt x="1142" y="1171"/>
                    <a:pt x="1001" y="1206"/>
                    <a:pt x="948" y="1409"/>
                  </a:cubicBezTo>
                  <a:cubicBezTo>
                    <a:pt x="932" y="1468"/>
                    <a:pt x="892" y="1496"/>
                    <a:pt x="847" y="1496"/>
                  </a:cubicBezTo>
                  <a:cubicBezTo>
                    <a:pt x="803" y="1496"/>
                    <a:pt x="753" y="1470"/>
                    <a:pt x="713" y="1420"/>
                  </a:cubicBezTo>
                  <a:cubicBezTo>
                    <a:pt x="670" y="1366"/>
                    <a:pt x="635" y="1304"/>
                    <a:pt x="595" y="1247"/>
                  </a:cubicBezTo>
                  <a:cubicBezTo>
                    <a:pt x="695" y="1101"/>
                    <a:pt x="729" y="1050"/>
                    <a:pt x="896" y="1050"/>
                  </a:cubicBezTo>
                  <a:close/>
                  <a:moveTo>
                    <a:pt x="3685" y="1224"/>
                  </a:moveTo>
                  <a:cubicBezTo>
                    <a:pt x="3702" y="1249"/>
                    <a:pt x="3719" y="1275"/>
                    <a:pt x="3737" y="1300"/>
                  </a:cubicBezTo>
                  <a:cubicBezTo>
                    <a:pt x="3630" y="1366"/>
                    <a:pt x="3523" y="1433"/>
                    <a:pt x="3407" y="1505"/>
                  </a:cubicBezTo>
                  <a:cubicBezTo>
                    <a:pt x="3409" y="1508"/>
                    <a:pt x="3410" y="1509"/>
                    <a:pt x="3410" y="1509"/>
                  </a:cubicBezTo>
                  <a:cubicBezTo>
                    <a:pt x="3409" y="1509"/>
                    <a:pt x="3380" y="1468"/>
                    <a:pt x="3337" y="1409"/>
                  </a:cubicBezTo>
                  <a:cubicBezTo>
                    <a:pt x="3472" y="1338"/>
                    <a:pt x="3578" y="1280"/>
                    <a:pt x="3685" y="1224"/>
                  </a:cubicBezTo>
                  <a:close/>
                  <a:moveTo>
                    <a:pt x="4046" y="1316"/>
                  </a:moveTo>
                  <a:lnTo>
                    <a:pt x="4046" y="1316"/>
                  </a:lnTo>
                  <a:cubicBezTo>
                    <a:pt x="4015" y="1446"/>
                    <a:pt x="3995" y="1531"/>
                    <a:pt x="3922" y="1531"/>
                  </a:cubicBezTo>
                  <a:cubicBezTo>
                    <a:pt x="3895" y="1531"/>
                    <a:pt x="3861" y="1520"/>
                    <a:pt x="3817" y="1494"/>
                  </a:cubicBezTo>
                  <a:cubicBezTo>
                    <a:pt x="3897" y="1433"/>
                    <a:pt x="3948" y="1393"/>
                    <a:pt x="4046" y="1316"/>
                  </a:cubicBezTo>
                  <a:close/>
                  <a:moveTo>
                    <a:pt x="38838" y="1425"/>
                  </a:moveTo>
                  <a:cubicBezTo>
                    <a:pt x="38843" y="1455"/>
                    <a:pt x="38848" y="1487"/>
                    <a:pt x="38854" y="1518"/>
                  </a:cubicBezTo>
                  <a:cubicBezTo>
                    <a:pt x="38802" y="1541"/>
                    <a:pt x="38752" y="1566"/>
                    <a:pt x="38699" y="1584"/>
                  </a:cubicBezTo>
                  <a:cubicBezTo>
                    <a:pt x="38696" y="1584"/>
                    <a:pt x="38679" y="1526"/>
                    <a:pt x="38667" y="1496"/>
                  </a:cubicBezTo>
                  <a:cubicBezTo>
                    <a:pt x="38724" y="1472"/>
                    <a:pt x="38781" y="1448"/>
                    <a:pt x="38838" y="1425"/>
                  </a:cubicBezTo>
                  <a:close/>
                  <a:moveTo>
                    <a:pt x="40960" y="1213"/>
                  </a:moveTo>
                  <a:lnTo>
                    <a:pt x="40960" y="1213"/>
                  </a:lnTo>
                  <a:cubicBezTo>
                    <a:pt x="40945" y="1349"/>
                    <a:pt x="40927" y="1501"/>
                    <a:pt x="40911" y="1650"/>
                  </a:cubicBezTo>
                  <a:cubicBezTo>
                    <a:pt x="40580" y="1564"/>
                    <a:pt x="40580" y="1564"/>
                    <a:pt x="40509" y="1328"/>
                  </a:cubicBezTo>
                  <a:cubicBezTo>
                    <a:pt x="40683" y="1283"/>
                    <a:pt x="40832" y="1246"/>
                    <a:pt x="40960" y="1213"/>
                  </a:cubicBezTo>
                  <a:close/>
                  <a:moveTo>
                    <a:pt x="37281" y="1533"/>
                  </a:moveTo>
                  <a:cubicBezTo>
                    <a:pt x="37321" y="1533"/>
                    <a:pt x="37344" y="1572"/>
                    <a:pt x="37394" y="1657"/>
                  </a:cubicBezTo>
                  <a:cubicBezTo>
                    <a:pt x="37295" y="1638"/>
                    <a:pt x="37222" y="1625"/>
                    <a:pt x="37124" y="1606"/>
                  </a:cubicBezTo>
                  <a:cubicBezTo>
                    <a:pt x="37204" y="1559"/>
                    <a:pt x="37249" y="1533"/>
                    <a:pt x="37281" y="1533"/>
                  </a:cubicBezTo>
                  <a:close/>
                  <a:moveTo>
                    <a:pt x="1968" y="949"/>
                  </a:moveTo>
                  <a:lnTo>
                    <a:pt x="1968" y="949"/>
                  </a:lnTo>
                  <a:cubicBezTo>
                    <a:pt x="1944" y="1065"/>
                    <a:pt x="1927" y="1148"/>
                    <a:pt x="1909" y="1230"/>
                  </a:cubicBezTo>
                  <a:cubicBezTo>
                    <a:pt x="1912" y="1232"/>
                    <a:pt x="1914" y="1233"/>
                    <a:pt x="1917" y="1234"/>
                  </a:cubicBezTo>
                  <a:cubicBezTo>
                    <a:pt x="1914" y="1238"/>
                    <a:pt x="1913" y="1241"/>
                    <a:pt x="1912" y="1243"/>
                  </a:cubicBezTo>
                  <a:cubicBezTo>
                    <a:pt x="2033" y="1193"/>
                    <a:pt x="2155" y="1141"/>
                    <a:pt x="2302" y="1080"/>
                  </a:cubicBezTo>
                  <a:lnTo>
                    <a:pt x="2302" y="1080"/>
                  </a:lnTo>
                  <a:cubicBezTo>
                    <a:pt x="2164" y="1283"/>
                    <a:pt x="2040" y="1465"/>
                    <a:pt x="1908" y="1661"/>
                  </a:cubicBezTo>
                  <a:cubicBezTo>
                    <a:pt x="1800" y="1613"/>
                    <a:pt x="1761" y="1539"/>
                    <a:pt x="1826" y="1411"/>
                  </a:cubicBezTo>
                  <a:cubicBezTo>
                    <a:pt x="1854" y="1356"/>
                    <a:pt x="1883" y="1299"/>
                    <a:pt x="1912" y="1243"/>
                  </a:cubicBezTo>
                  <a:lnTo>
                    <a:pt x="1912" y="1243"/>
                  </a:lnTo>
                  <a:cubicBezTo>
                    <a:pt x="1909" y="1244"/>
                    <a:pt x="1908" y="1246"/>
                    <a:pt x="1907" y="1246"/>
                  </a:cubicBezTo>
                  <a:cubicBezTo>
                    <a:pt x="1908" y="1241"/>
                    <a:pt x="1909" y="1235"/>
                    <a:pt x="1909" y="1230"/>
                  </a:cubicBezTo>
                  <a:cubicBezTo>
                    <a:pt x="1847" y="1190"/>
                    <a:pt x="1782" y="1147"/>
                    <a:pt x="1664" y="1071"/>
                  </a:cubicBezTo>
                  <a:cubicBezTo>
                    <a:pt x="1803" y="1016"/>
                    <a:pt x="1872" y="988"/>
                    <a:pt x="1968" y="949"/>
                  </a:cubicBezTo>
                  <a:close/>
                  <a:moveTo>
                    <a:pt x="39813" y="1208"/>
                  </a:moveTo>
                  <a:cubicBezTo>
                    <a:pt x="39814" y="1208"/>
                    <a:pt x="39815" y="1209"/>
                    <a:pt x="39815" y="1209"/>
                  </a:cubicBezTo>
                  <a:cubicBezTo>
                    <a:pt x="39868" y="1237"/>
                    <a:pt x="39949" y="1259"/>
                    <a:pt x="39964" y="1309"/>
                  </a:cubicBezTo>
                  <a:cubicBezTo>
                    <a:pt x="40000" y="1421"/>
                    <a:pt x="40002" y="1548"/>
                    <a:pt x="40021" y="1689"/>
                  </a:cubicBezTo>
                  <a:cubicBezTo>
                    <a:pt x="40006" y="1685"/>
                    <a:pt x="39991" y="1684"/>
                    <a:pt x="39975" y="1684"/>
                  </a:cubicBezTo>
                  <a:cubicBezTo>
                    <a:pt x="39916" y="1684"/>
                    <a:pt x="39851" y="1704"/>
                    <a:pt x="39790" y="1704"/>
                  </a:cubicBezTo>
                  <a:cubicBezTo>
                    <a:pt x="39711" y="1704"/>
                    <a:pt x="39638" y="1671"/>
                    <a:pt x="39591" y="1521"/>
                  </a:cubicBezTo>
                  <a:cubicBezTo>
                    <a:pt x="39673" y="1505"/>
                    <a:pt x="39751" y="1489"/>
                    <a:pt x="39841" y="1472"/>
                  </a:cubicBezTo>
                  <a:cubicBezTo>
                    <a:pt x="39812" y="1382"/>
                    <a:pt x="39789" y="1313"/>
                    <a:pt x="39766" y="1243"/>
                  </a:cubicBezTo>
                  <a:cubicBezTo>
                    <a:pt x="39782" y="1232"/>
                    <a:pt x="39802" y="1208"/>
                    <a:pt x="39813" y="1208"/>
                  </a:cubicBezTo>
                  <a:close/>
                  <a:moveTo>
                    <a:pt x="4451" y="1507"/>
                  </a:moveTo>
                  <a:lnTo>
                    <a:pt x="4451" y="1507"/>
                  </a:lnTo>
                  <a:cubicBezTo>
                    <a:pt x="4655" y="1555"/>
                    <a:pt x="4784" y="1585"/>
                    <a:pt x="4919" y="1617"/>
                  </a:cubicBezTo>
                  <a:cubicBezTo>
                    <a:pt x="4871" y="1705"/>
                    <a:pt x="4844" y="1754"/>
                    <a:pt x="4797" y="1754"/>
                  </a:cubicBezTo>
                  <a:cubicBezTo>
                    <a:pt x="4739" y="1754"/>
                    <a:pt x="4650" y="1678"/>
                    <a:pt x="4451" y="1507"/>
                  </a:cubicBezTo>
                  <a:close/>
                  <a:moveTo>
                    <a:pt x="45734" y="1380"/>
                  </a:moveTo>
                  <a:cubicBezTo>
                    <a:pt x="45795" y="1444"/>
                    <a:pt x="45855" y="1507"/>
                    <a:pt x="45905" y="1560"/>
                  </a:cubicBezTo>
                  <a:cubicBezTo>
                    <a:pt x="45998" y="1527"/>
                    <a:pt x="46091" y="1494"/>
                    <a:pt x="46183" y="1460"/>
                  </a:cubicBezTo>
                  <a:cubicBezTo>
                    <a:pt x="46191" y="1479"/>
                    <a:pt x="46197" y="1498"/>
                    <a:pt x="46205" y="1517"/>
                  </a:cubicBezTo>
                  <a:cubicBezTo>
                    <a:pt x="46082" y="1602"/>
                    <a:pt x="45961" y="1685"/>
                    <a:pt x="45823" y="1781"/>
                  </a:cubicBezTo>
                  <a:cubicBezTo>
                    <a:pt x="45771" y="1638"/>
                    <a:pt x="45732" y="1532"/>
                    <a:pt x="45693" y="1425"/>
                  </a:cubicBezTo>
                  <a:cubicBezTo>
                    <a:pt x="45707" y="1410"/>
                    <a:pt x="45721" y="1395"/>
                    <a:pt x="45734" y="1380"/>
                  </a:cubicBezTo>
                  <a:close/>
                  <a:moveTo>
                    <a:pt x="6498" y="1569"/>
                  </a:moveTo>
                  <a:cubicBezTo>
                    <a:pt x="6536" y="1569"/>
                    <a:pt x="6582" y="1591"/>
                    <a:pt x="6642" y="1654"/>
                  </a:cubicBezTo>
                  <a:cubicBezTo>
                    <a:pt x="6506" y="1709"/>
                    <a:pt x="6406" y="1748"/>
                    <a:pt x="6305" y="1790"/>
                  </a:cubicBezTo>
                  <a:cubicBezTo>
                    <a:pt x="6299" y="1764"/>
                    <a:pt x="6291" y="1737"/>
                    <a:pt x="6284" y="1712"/>
                  </a:cubicBezTo>
                  <a:cubicBezTo>
                    <a:pt x="6362" y="1706"/>
                    <a:pt x="6404" y="1569"/>
                    <a:pt x="6498" y="1569"/>
                  </a:cubicBezTo>
                  <a:close/>
                  <a:moveTo>
                    <a:pt x="49785" y="1694"/>
                  </a:moveTo>
                  <a:lnTo>
                    <a:pt x="49785" y="1694"/>
                  </a:lnTo>
                  <a:cubicBezTo>
                    <a:pt x="49703" y="1723"/>
                    <a:pt x="49624" y="1827"/>
                    <a:pt x="49541" y="1827"/>
                  </a:cubicBezTo>
                  <a:cubicBezTo>
                    <a:pt x="49519" y="1827"/>
                    <a:pt x="49497" y="1820"/>
                    <a:pt x="49475" y="1803"/>
                  </a:cubicBezTo>
                  <a:cubicBezTo>
                    <a:pt x="49475" y="1769"/>
                    <a:pt x="49476" y="1733"/>
                    <a:pt x="49478" y="1699"/>
                  </a:cubicBezTo>
                  <a:cubicBezTo>
                    <a:pt x="49580" y="1698"/>
                    <a:pt x="49682" y="1695"/>
                    <a:pt x="49785" y="1694"/>
                  </a:cubicBezTo>
                  <a:close/>
                  <a:moveTo>
                    <a:pt x="15694" y="1464"/>
                  </a:moveTo>
                  <a:lnTo>
                    <a:pt x="15694" y="1464"/>
                  </a:lnTo>
                  <a:cubicBezTo>
                    <a:pt x="15806" y="1602"/>
                    <a:pt x="15874" y="1685"/>
                    <a:pt x="15972" y="1808"/>
                  </a:cubicBezTo>
                  <a:cubicBezTo>
                    <a:pt x="15865" y="1818"/>
                    <a:pt x="15801" y="1825"/>
                    <a:pt x="15725" y="1833"/>
                  </a:cubicBezTo>
                  <a:cubicBezTo>
                    <a:pt x="15716" y="1724"/>
                    <a:pt x="15708" y="1632"/>
                    <a:pt x="15694" y="1464"/>
                  </a:cubicBezTo>
                  <a:close/>
                  <a:moveTo>
                    <a:pt x="5850" y="1518"/>
                  </a:moveTo>
                  <a:cubicBezTo>
                    <a:pt x="5954" y="1518"/>
                    <a:pt x="5990" y="1561"/>
                    <a:pt x="6133" y="1738"/>
                  </a:cubicBezTo>
                  <a:cubicBezTo>
                    <a:pt x="5997" y="1789"/>
                    <a:pt x="5884" y="1830"/>
                    <a:pt x="5775" y="1872"/>
                  </a:cubicBezTo>
                  <a:cubicBezTo>
                    <a:pt x="5753" y="1737"/>
                    <a:pt x="5737" y="1632"/>
                    <a:pt x="5719" y="1529"/>
                  </a:cubicBezTo>
                  <a:cubicBezTo>
                    <a:pt x="5774" y="1522"/>
                    <a:pt x="5816" y="1518"/>
                    <a:pt x="5850" y="1518"/>
                  </a:cubicBezTo>
                  <a:close/>
                  <a:moveTo>
                    <a:pt x="48103" y="1536"/>
                  </a:moveTo>
                  <a:cubicBezTo>
                    <a:pt x="48212" y="1563"/>
                    <a:pt x="48321" y="1589"/>
                    <a:pt x="48429" y="1616"/>
                  </a:cubicBezTo>
                  <a:cubicBezTo>
                    <a:pt x="48429" y="1655"/>
                    <a:pt x="48428" y="1694"/>
                    <a:pt x="48428" y="1732"/>
                  </a:cubicBezTo>
                  <a:cubicBezTo>
                    <a:pt x="48316" y="1788"/>
                    <a:pt x="48204" y="1842"/>
                    <a:pt x="48068" y="1909"/>
                  </a:cubicBezTo>
                  <a:cubicBezTo>
                    <a:pt x="48081" y="1770"/>
                    <a:pt x="48091" y="1673"/>
                    <a:pt x="48103" y="1536"/>
                  </a:cubicBezTo>
                  <a:close/>
                  <a:moveTo>
                    <a:pt x="18768" y="1676"/>
                  </a:moveTo>
                  <a:cubicBezTo>
                    <a:pt x="18845" y="1701"/>
                    <a:pt x="18926" y="1757"/>
                    <a:pt x="18981" y="1757"/>
                  </a:cubicBezTo>
                  <a:cubicBezTo>
                    <a:pt x="18993" y="1757"/>
                    <a:pt x="19004" y="1754"/>
                    <a:pt x="19013" y="1748"/>
                  </a:cubicBezTo>
                  <a:cubicBezTo>
                    <a:pt x="19049" y="1726"/>
                    <a:pt x="19077" y="1715"/>
                    <a:pt x="19098" y="1715"/>
                  </a:cubicBezTo>
                  <a:cubicBezTo>
                    <a:pt x="19147" y="1715"/>
                    <a:pt x="19165" y="1771"/>
                    <a:pt x="19183" y="1877"/>
                  </a:cubicBezTo>
                  <a:cubicBezTo>
                    <a:pt x="18978" y="1892"/>
                    <a:pt x="18782" y="1905"/>
                    <a:pt x="18557" y="1921"/>
                  </a:cubicBezTo>
                  <a:cubicBezTo>
                    <a:pt x="18643" y="1822"/>
                    <a:pt x="18711" y="1742"/>
                    <a:pt x="18768" y="1676"/>
                  </a:cubicBezTo>
                  <a:close/>
                  <a:moveTo>
                    <a:pt x="47767" y="1666"/>
                  </a:moveTo>
                  <a:cubicBezTo>
                    <a:pt x="47818" y="1666"/>
                    <a:pt x="47870" y="1677"/>
                    <a:pt x="47924" y="1694"/>
                  </a:cubicBezTo>
                  <a:cubicBezTo>
                    <a:pt x="47748" y="1866"/>
                    <a:pt x="47683" y="1929"/>
                    <a:pt x="47612" y="1929"/>
                  </a:cubicBezTo>
                  <a:cubicBezTo>
                    <a:pt x="47571" y="1929"/>
                    <a:pt x="47527" y="1908"/>
                    <a:pt x="47458" y="1875"/>
                  </a:cubicBezTo>
                  <a:cubicBezTo>
                    <a:pt x="47545" y="1722"/>
                    <a:pt x="47650" y="1666"/>
                    <a:pt x="47767" y="1666"/>
                  </a:cubicBezTo>
                  <a:close/>
                  <a:moveTo>
                    <a:pt x="29426" y="1839"/>
                  </a:moveTo>
                  <a:lnTo>
                    <a:pt x="29426" y="1839"/>
                  </a:lnTo>
                  <a:cubicBezTo>
                    <a:pt x="29563" y="1848"/>
                    <a:pt x="29636" y="1852"/>
                    <a:pt x="29702" y="1857"/>
                  </a:cubicBezTo>
                  <a:cubicBezTo>
                    <a:pt x="29710" y="1900"/>
                    <a:pt x="29716" y="1921"/>
                    <a:pt x="29715" y="1923"/>
                  </a:cubicBezTo>
                  <a:cubicBezTo>
                    <a:pt x="29681" y="1941"/>
                    <a:pt x="29648" y="1954"/>
                    <a:pt x="29613" y="1954"/>
                  </a:cubicBezTo>
                  <a:cubicBezTo>
                    <a:pt x="29560" y="1954"/>
                    <a:pt x="29501" y="1924"/>
                    <a:pt x="29426" y="1839"/>
                  </a:cubicBezTo>
                  <a:close/>
                  <a:moveTo>
                    <a:pt x="8048" y="1822"/>
                  </a:moveTo>
                  <a:cubicBezTo>
                    <a:pt x="8053" y="1843"/>
                    <a:pt x="8058" y="1866"/>
                    <a:pt x="8065" y="1887"/>
                  </a:cubicBezTo>
                  <a:cubicBezTo>
                    <a:pt x="8005" y="1911"/>
                    <a:pt x="7946" y="1934"/>
                    <a:pt x="7887" y="1958"/>
                  </a:cubicBezTo>
                  <a:cubicBezTo>
                    <a:pt x="7880" y="1926"/>
                    <a:pt x="7874" y="1894"/>
                    <a:pt x="7866" y="1862"/>
                  </a:cubicBezTo>
                  <a:cubicBezTo>
                    <a:pt x="7927" y="1848"/>
                    <a:pt x="7988" y="1836"/>
                    <a:pt x="8048" y="1822"/>
                  </a:cubicBezTo>
                  <a:close/>
                  <a:moveTo>
                    <a:pt x="13313" y="1551"/>
                  </a:moveTo>
                  <a:cubicBezTo>
                    <a:pt x="13368" y="1551"/>
                    <a:pt x="13426" y="1559"/>
                    <a:pt x="13486" y="1574"/>
                  </a:cubicBezTo>
                  <a:cubicBezTo>
                    <a:pt x="13404" y="1702"/>
                    <a:pt x="13326" y="1823"/>
                    <a:pt x="13246" y="1944"/>
                  </a:cubicBezTo>
                  <a:cubicBezTo>
                    <a:pt x="13241" y="1952"/>
                    <a:pt x="13232" y="1956"/>
                    <a:pt x="13207" y="1977"/>
                  </a:cubicBezTo>
                  <a:cubicBezTo>
                    <a:pt x="13211" y="1878"/>
                    <a:pt x="13214" y="1810"/>
                    <a:pt x="13216" y="1734"/>
                  </a:cubicBezTo>
                  <a:cubicBezTo>
                    <a:pt x="13206" y="1728"/>
                    <a:pt x="13195" y="1726"/>
                    <a:pt x="13184" y="1726"/>
                  </a:cubicBezTo>
                  <a:cubicBezTo>
                    <a:pt x="13119" y="1726"/>
                    <a:pt x="13053" y="1826"/>
                    <a:pt x="12985" y="1826"/>
                  </a:cubicBezTo>
                  <a:cubicBezTo>
                    <a:pt x="12954" y="1826"/>
                    <a:pt x="12924" y="1806"/>
                    <a:pt x="12893" y="1747"/>
                  </a:cubicBezTo>
                  <a:cubicBezTo>
                    <a:pt x="13016" y="1613"/>
                    <a:pt x="13155" y="1551"/>
                    <a:pt x="13313" y="1551"/>
                  </a:cubicBezTo>
                  <a:close/>
                  <a:moveTo>
                    <a:pt x="24265" y="1861"/>
                  </a:moveTo>
                  <a:cubicBezTo>
                    <a:pt x="24304" y="1881"/>
                    <a:pt x="24346" y="1900"/>
                    <a:pt x="24387" y="1920"/>
                  </a:cubicBezTo>
                  <a:cubicBezTo>
                    <a:pt x="24374" y="1946"/>
                    <a:pt x="24356" y="1997"/>
                    <a:pt x="24350" y="1997"/>
                  </a:cubicBezTo>
                  <a:cubicBezTo>
                    <a:pt x="24350" y="1997"/>
                    <a:pt x="24350" y="1997"/>
                    <a:pt x="24350" y="1997"/>
                  </a:cubicBezTo>
                  <a:cubicBezTo>
                    <a:pt x="24311" y="1983"/>
                    <a:pt x="24274" y="1958"/>
                    <a:pt x="24236" y="1937"/>
                  </a:cubicBezTo>
                  <a:cubicBezTo>
                    <a:pt x="24245" y="1911"/>
                    <a:pt x="24255" y="1886"/>
                    <a:pt x="24265" y="1861"/>
                  </a:cubicBezTo>
                  <a:close/>
                  <a:moveTo>
                    <a:pt x="8916" y="1812"/>
                  </a:moveTo>
                  <a:cubicBezTo>
                    <a:pt x="8939" y="1870"/>
                    <a:pt x="8960" y="1929"/>
                    <a:pt x="8982" y="1988"/>
                  </a:cubicBezTo>
                  <a:cubicBezTo>
                    <a:pt x="8953" y="1995"/>
                    <a:pt x="8924" y="2002"/>
                    <a:pt x="8895" y="2009"/>
                  </a:cubicBezTo>
                  <a:cubicBezTo>
                    <a:pt x="8885" y="1948"/>
                    <a:pt x="8874" y="1886"/>
                    <a:pt x="8866" y="1825"/>
                  </a:cubicBezTo>
                  <a:cubicBezTo>
                    <a:pt x="8882" y="1820"/>
                    <a:pt x="8900" y="1815"/>
                    <a:pt x="8916" y="1812"/>
                  </a:cubicBezTo>
                  <a:close/>
                  <a:moveTo>
                    <a:pt x="28140" y="1841"/>
                  </a:moveTo>
                  <a:cubicBezTo>
                    <a:pt x="28184" y="1882"/>
                    <a:pt x="28251" y="1915"/>
                    <a:pt x="28266" y="1969"/>
                  </a:cubicBezTo>
                  <a:cubicBezTo>
                    <a:pt x="28277" y="2005"/>
                    <a:pt x="28256" y="2025"/>
                    <a:pt x="28226" y="2025"/>
                  </a:cubicBezTo>
                  <a:cubicBezTo>
                    <a:pt x="28198" y="2025"/>
                    <a:pt x="28163" y="2008"/>
                    <a:pt x="28138" y="1969"/>
                  </a:cubicBezTo>
                  <a:cubicBezTo>
                    <a:pt x="28123" y="1945"/>
                    <a:pt x="28117" y="1911"/>
                    <a:pt x="28108" y="1881"/>
                  </a:cubicBezTo>
                  <a:cubicBezTo>
                    <a:pt x="28118" y="1867"/>
                    <a:pt x="28129" y="1854"/>
                    <a:pt x="28140" y="1841"/>
                  </a:cubicBezTo>
                  <a:close/>
                  <a:moveTo>
                    <a:pt x="6930" y="1463"/>
                  </a:moveTo>
                  <a:cubicBezTo>
                    <a:pt x="6915" y="1539"/>
                    <a:pt x="6904" y="1596"/>
                    <a:pt x="6891" y="1659"/>
                  </a:cubicBezTo>
                  <a:cubicBezTo>
                    <a:pt x="6932" y="1671"/>
                    <a:pt x="6987" y="1705"/>
                    <a:pt x="7019" y="1705"/>
                  </a:cubicBezTo>
                  <a:cubicBezTo>
                    <a:pt x="7027" y="1705"/>
                    <a:pt x="7033" y="1703"/>
                    <a:pt x="7038" y="1699"/>
                  </a:cubicBezTo>
                  <a:cubicBezTo>
                    <a:pt x="7117" y="1627"/>
                    <a:pt x="7186" y="1599"/>
                    <a:pt x="7249" y="1599"/>
                  </a:cubicBezTo>
                  <a:cubicBezTo>
                    <a:pt x="7416" y="1599"/>
                    <a:pt x="7542" y="1796"/>
                    <a:pt x="7716" y="1904"/>
                  </a:cubicBezTo>
                  <a:cubicBezTo>
                    <a:pt x="7650" y="1952"/>
                    <a:pt x="7595" y="1972"/>
                    <a:pt x="7549" y="1972"/>
                  </a:cubicBezTo>
                  <a:cubicBezTo>
                    <a:pt x="7453" y="1972"/>
                    <a:pt x="7393" y="1885"/>
                    <a:pt x="7336" y="1781"/>
                  </a:cubicBezTo>
                  <a:cubicBezTo>
                    <a:pt x="7266" y="1871"/>
                    <a:pt x="7210" y="1943"/>
                    <a:pt x="7153" y="2016"/>
                  </a:cubicBezTo>
                  <a:cubicBezTo>
                    <a:pt x="7136" y="2023"/>
                    <a:pt x="7119" y="2026"/>
                    <a:pt x="7101" y="2026"/>
                  </a:cubicBezTo>
                  <a:cubicBezTo>
                    <a:pt x="6956" y="2026"/>
                    <a:pt x="6765" y="1824"/>
                    <a:pt x="6689" y="1568"/>
                  </a:cubicBezTo>
                  <a:cubicBezTo>
                    <a:pt x="6762" y="1536"/>
                    <a:pt x="6837" y="1503"/>
                    <a:pt x="6930" y="1463"/>
                  </a:cubicBezTo>
                  <a:close/>
                  <a:moveTo>
                    <a:pt x="46949" y="1906"/>
                  </a:moveTo>
                  <a:cubicBezTo>
                    <a:pt x="46947" y="1910"/>
                    <a:pt x="46945" y="1915"/>
                    <a:pt x="46943" y="1920"/>
                  </a:cubicBezTo>
                  <a:lnTo>
                    <a:pt x="46943" y="1920"/>
                  </a:lnTo>
                  <a:cubicBezTo>
                    <a:pt x="46943" y="1917"/>
                    <a:pt x="46942" y="1914"/>
                    <a:pt x="46942" y="1911"/>
                  </a:cubicBezTo>
                  <a:lnTo>
                    <a:pt x="46942" y="1911"/>
                  </a:lnTo>
                  <a:cubicBezTo>
                    <a:pt x="46942" y="1911"/>
                    <a:pt x="46942" y="1911"/>
                    <a:pt x="46942" y="1911"/>
                  </a:cubicBezTo>
                  <a:lnTo>
                    <a:pt x="46942" y="1911"/>
                  </a:lnTo>
                  <a:cubicBezTo>
                    <a:pt x="46942" y="1916"/>
                    <a:pt x="46942" y="1921"/>
                    <a:pt x="46942" y="1921"/>
                  </a:cubicBezTo>
                  <a:cubicBezTo>
                    <a:pt x="46943" y="1921"/>
                    <a:pt x="46943" y="1920"/>
                    <a:pt x="46943" y="1920"/>
                  </a:cubicBezTo>
                  <a:lnTo>
                    <a:pt x="46943" y="1920"/>
                  </a:lnTo>
                  <a:cubicBezTo>
                    <a:pt x="46964" y="2052"/>
                    <a:pt x="46969" y="2134"/>
                    <a:pt x="46888" y="2134"/>
                  </a:cubicBezTo>
                  <a:cubicBezTo>
                    <a:pt x="46862" y="2134"/>
                    <a:pt x="46828" y="2126"/>
                    <a:pt x="46783" y="2108"/>
                  </a:cubicBezTo>
                  <a:cubicBezTo>
                    <a:pt x="46841" y="2042"/>
                    <a:pt x="46844" y="1974"/>
                    <a:pt x="46942" y="1911"/>
                  </a:cubicBezTo>
                  <a:lnTo>
                    <a:pt x="46942" y="1911"/>
                  </a:lnTo>
                  <a:cubicBezTo>
                    <a:pt x="46942" y="1910"/>
                    <a:pt x="46942" y="1910"/>
                    <a:pt x="46942" y="1909"/>
                  </a:cubicBezTo>
                  <a:lnTo>
                    <a:pt x="46942" y="1909"/>
                  </a:lnTo>
                  <a:cubicBezTo>
                    <a:pt x="46942" y="1910"/>
                    <a:pt x="46942" y="1910"/>
                    <a:pt x="46942" y="1911"/>
                  </a:cubicBezTo>
                  <a:lnTo>
                    <a:pt x="46942" y="1911"/>
                  </a:lnTo>
                  <a:cubicBezTo>
                    <a:pt x="46944" y="1909"/>
                    <a:pt x="46947" y="1908"/>
                    <a:pt x="46949" y="1906"/>
                  </a:cubicBezTo>
                  <a:close/>
                  <a:moveTo>
                    <a:pt x="46596" y="1402"/>
                  </a:moveTo>
                  <a:cubicBezTo>
                    <a:pt x="46526" y="1478"/>
                    <a:pt x="46479" y="1527"/>
                    <a:pt x="46388" y="1625"/>
                  </a:cubicBezTo>
                  <a:cubicBezTo>
                    <a:pt x="46417" y="1616"/>
                    <a:pt x="46446" y="1613"/>
                    <a:pt x="46475" y="1613"/>
                  </a:cubicBezTo>
                  <a:cubicBezTo>
                    <a:pt x="46604" y="1613"/>
                    <a:pt x="46722" y="1682"/>
                    <a:pt x="46831" y="1682"/>
                  </a:cubicBezTo>
                  <a:cubicBezTo>
                    <a:pt x="46902" y="1682"/>
                    <a:pt x="46970" y="1652"/>
                    <a:pt x="47033" y="1554"/>
                  </a:cubicBezTo>
                  <a:lnTo>
                    <a:pt x="47033" y="1554"/>
                  </a:lnTo>
                  <a:cubicBezTo>
                    <a:pt x="47142" y="1738"/>
                    <a:pt x="47049" y="1715"/>
                    <a:pt x="46964" y="1875"/>
                  </a:cubicBezTo>
                  <a:lnTo>
                    <a:pt x="46964" y="1875"/>
                  </a:lnTo>
                  <a:cubicBezTo>
                    <a:pt x="46908" y="1895"/>
                    <a:pt x="46848" y="1912"/>
                    <a:pt x="46790" y="1912"/>
                  </a:cubicBezTo>
                  <a:cubicBezTo>
                    <a:pt x="46712" y="1912"/>
                    <a:pt x="46637" y="1880"/>
                    <a:pt x="46581" y="1777"/>
                  </a:cubicBezTo>
                  <a:cubicBezTo>
                    <a:pt x="46581" y="1779"/>
                    <a:pt x="46570" y="1781"/>
                    <a:pt x="46570" y="1782"/>
                  </a:cubicBezTo>
                  <a:cubicBezTo>
                    <a:pt x="46580" y="1877"/>
                    <a:pt x="46585" y="1974"/>
                    <a:pt x="46604" y="2140"/>
                  </a:cubicBezTo>
                  <a:cubicBezTo>
                    <a:pt x="46427" y="1978"/>
                    <a:pt x="46550" y="1878"/>
                    <a:pt x="46562" y="1782"/>
                  </a:cubicBezTo>
                  <a:cubicBezTo>
                    <a:pt x="46562" y="1780"/>
                    <a:pt x="46561" y="1777"/>
                    <a:pt x="46560" y="1775"/>
                  </a:cubicBezTo>
                  <a:lnTo>
                    <a:pt x="46560" y="1775"/>
                  </a:lnTo>
                  <a:cubicBezTo>
                    <a:pt x="46561" y="1776"/>
                    <a:pt x="46561" y="1776"/>
                    <a:pt x="46561" y="1777"/>
                  </a:cubicBezTo>
                  <a:cubicBezTo>
                    <a:pt x="46561" y="1775"/>
                    <a:pt x="46562" y="1774"/>
                    <a:pt x="46562" y="1772"/>
                  </a:cubicBezTo>
                  <a:lnTo>
                    <a:pt x="46562" y="1772"/>
                  </a:lnTo>
                  <a:cubicBezTo>
                    <a:pt x="46518" y="1803"/>
                    <a:pt x="46477" y="1821"/>
                    <a:pt x="46442" y="1821"/>
                  </a:cubicBezTo>
                  <a:cubicBezTo>
                    <a:pt x="46386" y="1821"/>
                    <a:pt x="46345" y="1776"/>
                    <a:pt x="46328" y="1669"/>
                  </a:cubicBezTo>
                  <a:cubicBezTo>
                    <a:pt x="46293" y="1449"/>
                    <a:pt x="46428" y="1430"/>
                    <a:pt x="46596" y="1402"/>
                  </a:cubicBezTo>
                  <a:close/>
                  <a:moveTo>
                    <a:pt x="33147" y="2116"/>
                  </a:moveTo>
                  <a:cubicBezTo>
                    <a:pt x="33185" y="2116"/>
                    <a:pt x="33235" y="2139"/>
                    <a:pt x="33326" y="2182"/>
                  </a:cubicBezTo>
                  <a:cubicBezTo>
                    <a:pt x="33182" y="2201"/>
                    <a:pt x="33103" y="2211"/>
                    <a:pt x="33011" y="2223"/>
                  </a:cubicBezTo>
                  <a:cubicBezTo>
                    <a:pt x="33073" y="2150"/>
                    <a:pt x="33102" y="2116"/>
                    <a:pt x="33147" y="2116"/>
                  </a:cubicBezTo>
                  <a:close/>
                  <a:moveTo>
                    <a:pt x="37585" y="2038"/>
                  </a:moveTo>
                  <a:cubicBezTo>
                    <a:pt x="37630" y="2038"/>
                    <a:pt x="37682" y="2059"/>
                    <a:pt x="37749" y="2108"/>
                  </a:cubicBezTo>
                  <a:cubicBezTo>
                    <a:pt x="37597" y="2156"/>
                    <a:pt x="37504" y="2185"/>
                    <a:pt x="37337" y="2237"/>
                  </a:cubicBezTo>
                  <a:cubicBezTo>
                    <a:pt x="37430" y="2128"/>
                    <a:pt x="37491" y="2038"/>
                    <a:pt x="37585" y="2038"/>
                  </a:cubicBezTo>
                  <a:close/>
                  <a:moveTo>
                    <a:pt x="17805" y="1487"/>
                  </a:moveTo>
                  <a:cubicBezTo>
                    <a:pt x="17853" y="1487"/>
                    <a:pt x="17913" y="1537"/>
                    <a:pt x="17995" y="1633"/>
                  </a:cubicBezTo>
                  <a:cubicBezTo>
                    <a:pt x="17995" y="1637"/>
                    <a:pt x="17995" y="1640"/>
                    <a:pt x="17994" y="1644"/>
                  </a:cubicBezTo>
                  <a:lnTo>
                    <a:pt x="18002" y="1644"/>
                  </a:lnTo>
                  <a:lnTo>
                    <a:pt x="17995" y="1636"/>
                  </a:lnTo>
                  <a:cubicBezTo>
                    <a:pt x="17998" y="1636"/>
                    <a:pt x="18002" y="1636"/>
                    <a:pt x="18006" y="1636"/>
                  </a:cubicBezTo>
                  <a:cubicBezTo>
                    <a:pt x="18019" y="1636"/>
                    <a:pt x="18033" y="1637"/>
                    <a:pt x="18047" y="1637"/>
                  </a:cubicBezTo>
                  <a:cubicBezTo>
                    <a:pt x="18064" y="1637"/>
                    <a:pt x="18079" y="1635"/>
                    <a:pt x="18088" y="1625"/>
                  </a:cubicBezTo>
                  <a:cubicBezTo>
                    <a:pt x="18148" y="1554"/>
                    <a:pt x="18210" y="1525"/>
                    <a:pt x="18272" y="1525"/>
                  </a:cubicBezTo>
                  <a:cubicBezTo>
                    <a:pt x="18336" y="1525"/>
                    <a:pt x="18400" y="1555"/>
                    <a:pt x="18466" y="1601"/>
                  </a:cubicBezTo>
                  <a:cubicBezTo>
                    <a:pt x="18451" y="1789"/>
                    <a:pt x="18448" y="1987"/>
                    <a:pt x="18212" y="2016"/>
                  </a:cubicBezTo>
                  <a:cubicBezTo>
                    <a:pt x="18274" y="2092"/>
                    <a:pt x="18318" y="2148"/>
                    <a:pt x="18369" y="2209"/>
                  </a:cubicBezTo>
                  <a:cubicBezTo>
                    <a:pt x="18337" y="2227"/>
                    <a:pt x="18318" y="2245"/>
                    <a:pt x="18304" y="2245"/>
                  </a:cubicBezTo>
                  <a:cubicBezTo>
                    <a:pt x="18303" y="2245"/>
                    <a:pt x="18302" y="2245"/>
                    <a:pt x="18300" y="2245"/>
                  </a:cubicBezTo>
                  <a:cubicBezTo>
                    <a:pt x="18158" y="2203"/>
                    <a:pt x="18049" y="2121"/>
                    <a:pt x="18068" y="1899"/>
                  </a:cubicBezTo>
                  <a:lnTo>
                    <a:pt x="18068" y="1899"/>
                  </a:lnTo>
                  <a:cubicBezTo>
                    <a:pt x="17712" y="1905"/>
                    <a:pt x="17368" y="1900"/>
                    <a:pt x="17026" y="1921"/>
                  </a:cubicBezTo>
                  <a:cubicBezTo>
                    <a:pt x="16868" y="1933"/>
                    <a:pt x="16713" y="1996"/>
                    <a:pt x="16524" y="2044"/>
                  </a:cubicBezTo>
                  <a:cubicBezTo>
                    <a:pt x="16565" y="1967"/>
                    <a:pt x="16596" y="1908"/>
                    <a:pt x="16628" y="1847"/>
                  </a:cubicBezTo>
                  <a:cubicBezTo>
                    <a:pt x="16576" y="1820"/>
                    <a:pt x="16522" y="1755"/>
                    <a:pt x="16466" y="1726"/>
                  </a:cubicBezTo>
                  <a:cubicBezTo>
                    <a:pt x="16485" y="1695"/>
                    <a:pt x="16503" y="1598"/>
                    <a:pt x="16522" y="1598"/>
                  </a:cubicBezTo>
                  <a:cubicBezTo>
                    <a:pt x="16757" y="1594"/>
                    <a:pt x="16991" y="1590"/>
                    <a:pt x="17224" y="1585"/>
                  </a:cubicBezTo>
                  <a:lnTo>
                    <a:pt x="17224" y="1585"/>
                  </a:lnTo>
                  <a:cubicBezTo>
                    <a:pt x="17181" y="1798"/>
                    <a:pt x="17247" y="1804"/>
                    <a:pt x="17323" y="1827"/>
                  </a:cubicBezTo>
                  <a:cubicBezTo>
                    <a:pt x="17331" y="1829"/>
                    <a:pt x="17340" y="1830"/>
                    <a:pt x="17349" y="1830"/>
                  </a:cubicBezTo>
                  <a:cubicBezTo>
                    <a:pt x="17389" y="1830"/>
                    <a:pt x="17436" y="1808"/>
                    <a:pt x="17481" y="1788"/>
                  </a:cubicBezTo>
                  <a:lnTo>
                    <a:pt x="17481" y="1788"/>
                  </a:lnTo>
                  <a:cubicBezTo>
                    <a:pt x="17482" y="1789"/>
                    <a:pt x="17484" y="1790"/>
                    <a:pt x="17486" y="1791"/>
                  </a:cubicBezTo>
                  <a:cubicBezTo>
                    <a:pt x="17485" y="1790"/>
                    <a:pt x="17485" y="1788"/>
                    <a:pt x="17485" y="1787"/>
                  </a:cubicBezTo>
                  <a:lnTo>
                    <a:pt x="17485" y="1787"/>
                  </a:lnTo>
                  <a:cubicBezTo>
                    <a:pt x="17483" y="1787"/>
                    <a:pt x="17482" y="1788"/>
                    <a:pt x="17481" y="1788"/>
                  </a:cubicBezTo>
                  <a:lnTo>
                    <a:pt x="17481" y="1788"/>
                  </a:lnTo>
                  <a:cubicBezTo>
                    <a:pt x="17401" y="1744"/>
                    <a:pt x="17324" y="1699"/>
                    <a:pt x="17244" y="1654"/>
                  </a:cubicBezTo>
                  <a:cubicBezTo>
                    <a:pt x="17299" y="1619"/>
                    <a:pt x="17340" y="1600"/>
                    <a:pt x="17372" y="1600"/>
                  </a:cubicBezTo>
                  <a:cubicBezTo>
                    <a:pt x="17427" y="1600"/>
                    <a:pt x="17456" y="1657"/>
                    <a:pt x="17485" y="1787"/>
                  </a:cubicBezTo>
                  <a:lnTo>
                    <a:pt x="17485" y="1787"/>
                  </a:lnTo>
                  <a:cubicBezTo>
                    <a:pt x="17486" y="1786"/>
                    <a:pt x="17487" y="1786"/>
                    <a:pt x="17488" y="1785"/>
                  </a:cubicBezTo>
                  <a:cubicBezTo>
                    <a:pt x="17489" y="1788"/>
                    <a:pt x="17489" y="1799"/>
                    <a:pt x="17491" y="1801"/>
                  </a:cubicBezTo>
                  <a:cubicBezTo>
                    <a:pt x="17556" y="1765"/>
                    <a:pt x="17640" y="1815"/>
                    <a:pt x="17681" y="1670"/>
                  </a:cubicBezTo>
                  <a:cubicBezTo>
                    <a:pt x="17717" y="1546"/>
                    <a:pt x="17754" y="1487"/>
                    <a:pt x="17805" y="1487"/>
                  </a:cubicBezTo>
                  <a:close/>
                  <a:moveTo>
                    <a:pt x="39739" y="1838"/>
                  </a:moveTo>
                  <a:cubicBezTo>
                    <a:pt x="39859" y="1838"/>
                    <a:pt x="39965" y="1877"/>
                    <a:pt x="40018" y="2103"/>
                  </a:cubicBezTo>
                  <a:cubicBezTo>
                    <a:pt x="39922" y="2229"/>
                    <a:pt x="39838" y="2290"/>
                    <a:pt x="39734" y="2290"/>
                  </a:cubicBezTo>
                  <a:cubicBezTo>
                    <a:pt x="39650" y="2290"/>
                    <a:pt x="39554" y="2252"/>
                    <a:pt x="39429" y="2178"/>
                  </a:cubicBezTo>
                  <a:cubicBezTo>
                    <a:pt x="39444" y="2125"/>
                    <a:pt x="39465" y="2074"/>
                    <a:pt x="39473" y="2020"/>
                  </a:cubicBezTo>
                  <a:cubicBezTo>
                    <a:pt x="39481" y="1963"/>
                    <a:pt x="39473" y="1904"/>
                    <a:pt x="39473" y="1842"/>
                  </a:cubicBezTo>
                  <a:lnTo>
                    <a:pt x="39473" y="1842"/>
                  </a:lnTo>
                  <a:cubicBezTo>
                    <a:pt x="39498" y="1847"/>
                    <a:pt x="39523" y="1848"/>
                    <a:pt x="39549" y="1848"/>
                  </a:cubicBezTo>
                  <a:cubicBezTo>
                    <a:pt x="39612" y="1848"/>
                    <a:pt x="39677" y="1838"/>
                    <a:pt x="39739" y="1838"/>
                  </a:cubicBezTo>
                  <a:close/>
                  <a:moveTo>
                    <a:pt x="27729" y="1956"/>
                  </a:moveTo>
                  <a:lnTo>
                    <a:pt x="27729" y="1956"/>
                  </a:lnTo>
                  <a:cubicBezTo>
                    <a:pt x="27905" y="2005"/>
                    <a:pt x="27905" y="2005"/>
                    <a:pt x="27864" y="2304"/>
                  </a:cubicBezTo>
                  <a:cubicBezTo>
                    <a:pt x="27806" y="2154"/>
                    <a:pt x="27771" y="2065"/>
                    <a:pt x="27729" y="1956"/>
                  </a:cubicBezTo>
                  <a:close/>
                  <a:moveTo>
                    <a:pt x="27692" y="2137"/>
                  </a:moveTo>
                  <a:cubicBezTo>
                    <a:pt x="27703" y="2189"/>
                    <a:pt x="27714" y="2240"/>
                    <a:pt x="27718" y="2293"/>
                  </a:cubicBezTo>
                  <a:cubicBezTo>
                    <a:pt x="27719" y="2299"/>
                    <a:pt x="27667" y="2309"/>
                    <a:pt x="27641" y="2318"/>
                  </a:cubicBezTo>
                  <a:cubicBezTo>
                    <a:pt x="27633" y="2264"/>
                    <a:pt x="27624" y="2208"/>
                    <a:pt x="27615" y="2154"/>
                  </a:cubicBezTo>
                  <a:cubicBezTo>
                    <a:pt x="27641" y="2149"/>
                    <a:pt x="27667" y="2142"/>
                    <a:pt x="27692" y="2137"/>
                  </a:cubicBezTo>
                  <a:close/>
                  <a:moveTo>
                    <a:pt x="36426" y="1899"/>
                  </a:moveTo>
                  <a:cubicBezTo>
                    <a:pt x="36489" y="2043"/>
                    <a:pt x="36551" y="2188"/>
                    <a:pt x="36631" y="2369"/>
                  </a:cubicBezTo>
                  <a:cubicBezTo>
                    <a:pt x="36510" y="2337"/>
                    <a:pt x="36424" y="2314"/>
                    <a:pt x="36296" y="2280"/>
                  </a:cubicBezTo>
                  <a:cubicBezTo>
                    <a:pt x="36320" y="2155"/>
                    <a:pt x="36343" y="2031"/>
                    <a:pt x="36367" y="1909"/>
                  </a:cubicBezTo>
                  <a:cubicBezTo>
                    <a:pt x="36387" y="1905"/>
                    <a:pt x="36406" y="1902"/>
                    <a:pt x="36426" y="1899"/>
                  </a:cubicBezTo>
                  <a:close/>
                  <a:moveTo>
                    <a:pt x="18726" y="2327"/>
                  </a:moveTo>
                  <a:cubicBezTo>
                    <a:pt x="18812" y="2351"/>
                    <a:pt x="18899" y="2376"/>
                    <a:pt x="18985" y="2400"/>
                  </a:cubicBezTo>
                  <a:cubicBezTo>
                    <a:pt x="18981" y="2420"/>
                    <a:pt x="18978" y="2441"/>
                    <a:pt x="18974" y="2461"/>
                  </a:cubicBezTo>
                  <a:cubicBezTo>
                    <a:pt x="18888" y="2436"/>
                    <a:pt x="18802" y="2410"/>
                    <a:pt x="18716" y="2384"/>
                  </a:cubicBezTo>
                  <a:cubicBezTo>
                    <a:pt x="18719" y="2365"/>
                    <a:pt x="18722" y="2346"/>
                    <a:pt x="18726" y="2327"/>
                  </a:cubicBezTo>
                  <a:close/>
                  <a:moveTo>
                    <a:pt x="21512" y="2279"/>
                  </a:moveTo>
                  <a:cubicBezTo>
                    <a:pt x="21577" y="2322"/>
                    <a:pt x="21643" y="2365"/>
                    <a:pt x="21709" y="2409"/>
                  </a:cubicBezTo>
                  <a:cubicBezTo>
                    <a:pt x="21698" y="2433"/>
                    <a:pt x="21688" y="2457"/>
                    <a:pt x="21678" y="2480"/>
                  </a:cubicBezTo>
                  <a:cubicBezTo>
                    <a:pt x="21611" y="2444"/>
                    <a:pt x="21544" y="2410"/>
                    <a:pt x="21479" y="2375"/>
                  </a:cubicBezTo>
                  <a:cubicBezTo>
                    <a:pt x="21489" y="2342"/>
                    <a:pt x="21500" y="2310"/>
                    <a:pt x="21512" y="2279"/>
                  </a:cubicBezTo>
                  <a:close/>
                  <a:moveTo>
                    <a:pt x="17335" y="2455"/>
                  </a:moveTo>
                  <a:cubicBezTo>
                    <a:pt x="17374" y="2455"/>
                    <a:pt x="17416" y="2480"/>
                    <a:pt x="17492" y="2525"/>
                  </a:cubicBezTo>
                  <a:cubicBezTo>
                    <a:pt x="17393" y="2543"/>
                    <a:pt x="17294" y="2561"/>
                    <a:pt x="17148" y="2586"/>
                  </a:cubicBezTo>
                  <a:cubicBezTo>
                    <a:pt x="17244" y="2495"/>
                    <a:pt x="17287" y="2455"/>
                    <a:pt x="17335" y="2455"/>
                  </a:cubicBezTo>
                  <a:close/>
                  <a:moveTo>
                    <a:pt x="20237" y="2350"/>
                  </a:moveTo>
                  <a:cubicBezTo>
                    <a:pt x="20243" y="2405"/>
                    <a:pt x="20248" y="2451"/>
                    <a:pt x="20257" y="2535"/>
                  </a:cubicBezTo>
                  <a:cubicBezTo>
                    <a:pt x="20354" y="2506"/>
                    <a:pt x="20447" y="2477"/>
                    <a:pt x="20540" y="2448"/>
                  </a:cubicBezTo>
                  <a:lnTo>
                    <a:pt x="20540" y="2448"/>
                  </a:lnTo>
                  <a:cubicBezTo>
                    <a:pt x="20452" y="2641"/>
                    <a:pt x="20381" y="2730"/>
                    <a:pt x="20305" y="2730"/>
                  </a:cubicBezTo>
                  <a:cubicBezTo>
                    <a:pt x="20273" y="2730"/>
                    <a:pt x="20240" y="2714"/>
                    <a:pt x="20204" y="2684"/>
                  </a:cubicBezTo>
                  <a:cubicBezTo>
                    <a:pt x="20117" y="2614"/>
                    <a:pt x="20125" y="2525"/>
                    <a:pt x="20237" y="2350"/>
                  </a:cubicBezTo>
                  <a:close/>
                  <a:moveTo>
                    <a:pt x="7892" y="2141"/>
                  </a:moveTo>
                  <a:lnTo>
                    <a:pt x="7892" y="2141"/>
                  </a:lnTo>
                  <a:cubicBezTo>
                    <a:pt x="8009" y="2202"/>
                    <a:pt x="8111" y="2254"/>
                    <a:pt x="8216" y="2308"/>
                  </a:cubicBezTo>
                  <a:cubicBezTo>
                    <a:pt x="8199" y="2331"/>
                    <a:pt x="8162" y="2377"/>
                    <a:pt x="8127" y="2425"/>
                  </a:cubicBezTo>
                  <a:cubicBezTo>
                    <a:pt x="8224" y="2401"/>
                    <a:pt x="8321" y="2377"/>
                    <a:pt x="8432" y="2351"/>
                  </a:cubicBezTo>
                  <a:cubicBezTo>
                    <a:pt x="8474" y="2430"/>
                    <a:pt x="8455" y="2588"/>
                    <a:pt x="8596" y="2588"/>
                  </a:cubicBezTo>
                  <a:cubicBezTo>
                    <a:pt x="8600" y="2588"/>
                    <a:pt x="8605" y="2587"/>
                    <a:pt x="8610" y="2587"/>
                  </a:cubicBezTo>
                  <a:cubicBezTo>
                    <a:pt x="8611" y="2587"/>
                    <a:pt x="8611" y="2587"/>
                    <a:pt x="8611" y="2587"/>
                  </a:cubicBezTo>
                  <a:cubicBezTo>
                    <a:pt x="8640" y="2587"/>
                    <a:pt x="8674" y="2704"/>
                    <a:pt x="8719" y="2793"/>
                  </a:cubicBezTo>
                  <a:cubicBezTo>
                    <a:pt x="8674" y="2790"/>
                    <a:pt x="8628" y="2788"/>
                    <a:pt x="8584" y="2788"/>
                  </a:cubicBezTo>
                  <a:cubicBezTo>
                    <a:pt x="8495" y="2788"/>
                    <a:pt x="8408" y="2793"/>
                    <a:pt x="8323" y="2793"/>
                  </a:cubicBezTo>
                  <a:cubicBezTo>
                    <a:pt x="8093" y="2793"/>
                    <a:pt x="7877" y="2760"/>
                    <a:pt x="7686" y="2519"/>
                  </a:cubicBezTo>
                  <a:cubicBezTo>
                    <a:pt x="7837" y="2495"/>
                    <a:pt x="7957" y="2477"/>
                    <a:pt x="8079" y="2458"/>
                  </a:cubicBezTo>
                  <a:cubicBezTo>
                    <a:pt x="7883" y="2458"/>
                    <a:pt x="7863" y="2327"/>
                    <a:pt x="7892" y="2141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24" y="378"/>
                    <a:pt x="43" y="694"/>
                    <a:pt x="61" y="978"/>
                  </a:cubicBezTo>
                  <a:cubicBezTo>
                    <a:pt x="147" y="1033"/>
                    <a:pt x="208" y="1071"/>
                    <a:pt x="266" y="1109"/>
                  </a:cubicBezTo>
                  <a:cubicBezTo>
                    <a:pt x="269" y="1104"/>
                    <a:pt x="275" y="1100"/>
                    <a:pt x="278" y="1097"/>
                  </a:cubicBezTo>
                  <a:cubicBezTo>
                    <a:pt x="281" y="1099"/>
                    <a:pt x="283" y="1100"/>
                    <a:pt x="287" y="1103"/>
                  </a:cubicBezTo>
                  <a:cubicBezTo>
                    <a:pt x="298" y="1006"/>
                    <a:pt x="324" y="975"/>
                    <a:pt x="360" y="975"/>
                  </a:cubicBezTo>
                  <a:cubicBezTo>
                    <a:pt x="403" y="975"/>
                    <a:pt x="460" y="1019"/>
                    <a:pt x="520" y="1046"/>
                  </a:cubicBezTo>
                  <a:cubicBezTo>
                    <a:pt x="471" y="1113"/>
                    <a:pt x="427" y="1147"/>
                    <a:pt x="381" y="1147"/>
                  </a:cubicBezTo>
                  <a:cubicBezTo>
                    <a:pt x="351" y="1147"/>
                    <a:pt x="320" y="1133"/>
                    <a:pt x="287" y="1103"/>
                  </a:cubicBezTo>
                  <a:cubicBezTo>
                    <a:pt x="286" y="1109"/>
                    <a:pt x="285" y="1113"/>
                    <a:pt x="283" y="1121"/>
                  </a:cubicBezTo>
                  <a:cubicBezTo>
                    <a:pt x="278" y="1117"/>
                    <a:pt x="272" y="1113"/>
                    <a:pt x="266" y="1109"/>
                  </a:cubicBezTo>
                  <a:cubicBezTo>
                    <a:pt x="180" y="1198"/>
                    <a:pt x="48" y="1278"/>
                    <a:pt x="34" y="1381"/>
                  </a:cubicBezTo>
                  <a:cubicBezTo>
                    <a:pt x="2" y="1633"/>
                    <a:pt x="29" y="1897"/>
                    <a:pt x="33" y="2180"/>
                  </a:cubicBezTo>
                  <a:cubicBezTo>
                    <a:pt x="299" y="2156"/>
                    <a:pt x="532" y="2187"/>
                    <a:pt x="691" y="1944"/>
                  </a:cubicBezTo>
                  <a:cubicBezTo>
                    <a:pt x="828" y="2035"/>
                    <a:pt x="914" y="2077"/>
                    <a:pt x="1011" y="2077"/>
                  </a:cubicBezTo>
                  <a:cubicBezTo>
                    <a:pt x="1092" y="2077"/>
                    <a:pt x="1180" y="2048"/>
                    <a:pt x="1310" y="1993"/>
                  </a:cubicBezTo>
                  <a:cubicBezTo>
                    <a:pt x="1357" y="1974"/>
                    <a:pt x="1424" y="1930"/>
                    <a:pt x="1460" y="1930"/>
                  </a:cubicBezTo>
                  <a:cubicBezTo>
                    <a:pt x="1468" y="1930"/>
                    <a:pt x="1474" y="1932"/>
                    <a:pt x="1478" y="1937"/>
                  </a:cubicBezTo>
                  <a:cubicBezTo>
                    <a:pt x="1550" y="2005"/>
                    <a:pt x="1624" y="2025"/>
                    <a:pt x="1699" y="2025"/>
                  </a:cubicBezTo>
                  <a:cubicBezTo>
                    <a:pt x="1779" y="2025"/>
                    <a:pt x="1860" y="2003"/>
                    <a:pt x="1941" y="1993"/>
                  </a:cubicBezTo>
                  <a:cubicBezTo>
                    <a:pt x="2044" y="1981"/>
                    <a:pt x="2148" y="1978"/>
                    <a:pt x="2252" y="1978"/>
                  </a:cubicBezTo>
                  <a:cubicBezTo>
                    <a:pt x="2363" y="1978"/>
                    <a:pt x="2475" y="1982"/>
                    <a:pt x="2586" y="1982"/>
                  </a:cubicBezTo>
                  <a:cubicBezTo>
                    <a:pt x="2788" y="1982"/>
                    <a:pt x="2989" y="1970"/>
                    <a:pt x="3187" y="1902"/>
                  </a:cubicBezTo>
                  <a:cubicBezTo>
                    <a:pt x="3192" y="1901"/>
                    <a:pt x="3196" y="1900"/>
                    <a:pt x="3200" y="1900"/>
                  </a:cubicBezTo>
                  <a:cubicBezTo>
                    <a:pt x="3232" y="1900"/>
                    <a:pt x="3271" y="1933"/>
                    <a:pt x="3306" y="1947"/>
                  </a:cubicBezTo>
                  <a:cubicBezTo>
                    <a:pt x="3427" y="1993"/>
                    <a:pt x="3546" y="2052"/>
                    <a:pt x="3671" y="2082"/>
                  </a:cubicBezTo>
                  <a:cubicBezTo>
                    <a:pt x="3969" y="2156"/>
                    <a:pt x="4273" y="2216"/>
                    <a:pt x="4572" y="2286"/>
                  </a:cubicBezTo>
                  <a:cubicBezTo>
                    <a:pt x="4864" y="2355"/>
                    <a:pt x="5157" y="2419"/>
                    <a:pt x="5446" y="2502"/>
                  </a:cubicBezTo>
                  <a:cubicBezTo>
                    <a:pt x="5793" y="2604"/>
                    <a:pt x="6133" y="2751"/>
                    <a:pt x="6484" y="2827"/>
                  </a:cubicBezTo>
                  <a:cubicBezTo>
                    <a:pt x="6954" y="2927"/>
                    <a:pt x="7431" y="2986"/>
                    <a:pt x="7907" y="3046"/>
                  </a:cubicBezTo>
                  <a:cubicBezTo>
                    <a:pt x="7956" y="3052"/>
                    <a:pt x="8005" y="3054"/>
                    <a:pt x="8055" y="3054"/>
                  </a:cubicBezTo>
                  <a:cubicBezTo>
                    <a:pt x="8141" y="3054"/>
                    <a:pt x="8227" y="3048"/>
                    <a:pt x="8312" y="3048"/>
                  </a:cubicBezTo>
                  <a:cubicBezTo>
                    <a:pt x="8384" y="3048"/>
                    <a:pt x="8457" y="3052"/>
                    <a:pt x="8527" y="3068"/>
                  </a:cubicBezTo>
                  <a:cubicBezTo>
                    <a:pt x="8788" y="3125"/>
                    <a:pt x="9047" y="3155"/>
                    <a:pt x="9307" y="3155"/>
                  </a:cubicBezTo>
                  <a:cubicBezTo>
                    <a:pt x="9542" y="3155"/>
                    <a:pt x="9777" y="3131"/>
                    <a:pt x="10013" y="3080"/>
                  </a:cubicBezTo>
                  <a:cubicBezTo>
                    <a:pt x="10273" y="3023"/>
                    <a:pt x="10525" y="2927"/>
                    <a:pt x="10786" y="2866"/>
                  </a:cubicBezTo>
                  <a:cubicBezTo>
                    <a:pt x="11253" y="2758"/>
                    <a:pt x="11723" y="2669"/>
                    <a:pt x="12190" y="2557"/>
                  </a:cubicBezTo>
                  <a:cubicBezTo>
                    <a:pt x="12415" y="2502"/>
                    <a:pt x="12640" y="2479"/>
                    <a:pt x="12866" y="2479"/>
                  </a:cubicBezTo>
                  <a:cubicBezTo>
                    <a:pt x="13063" y="2479"/>
                    <a:pt x="13260" y="2496"/>
                    <a:pt x="13457" y="2524"/>
                  </a:cubicBezTo>
                  <a:cubicBezTo>
                    <a:pt x="13690" y="2558"/>
                    <a:pt x="13922" y="2611"/>
                    <a:pt x="14155" y="2611"/>
                  </a:cubicBezTo>
                  <a:cubicBezTo>
                    <a:pt x="14654" y="2611"/>
                    <a:pt x="15151" y="2573"/>
                    <a:pt x="15650" y="2571"/>
                  </a:cubicBezTo>
                  <a:cubicBezTo>
                    <a:pt x="15655" y="2571"/>
                    <a:pt x="15660" y="2571"/>
                    <a:pt x="15665" y="2571"/>
                  </a:cubicBezTo>
                  <a:cubicBezTo>
                    <a:pt x="15904" y="2571"/>
                    <a:pt x="16144" y="2601"/>
                    <a:pt x="16380" y="2645"/>
                  </a:cubicBezTo>
                  <a:cubicBezTo>
                    <a:pt x="16685" y="2703"/>
                    <a:pt x="16984" y="2796"/>
                    <a:pt x="17286" y="2864"/>
                  </a:cubicBezTo>
                  <a:cubicBezTo>
                    <a:pt x="17429" y="2896"/>
                    <a:pt x="17572" y="2922"/>
                    <a:pt x="17714" y="2922"/>
                  </a:cubicBezTo>
                  <a:cubicBezTo>
                    <a:pt x="17855" y="2922"/>
                    <a:pt x="17995" y="2897"/>
                    <a:pt x="18134" y="2827"/>
                  </a:cubicBezTo>
                  <a:cubicBezTo>
                    <a:pt x="18159" y="2815"/>
                    <a:pt x="18189" y="2809"/>
                    <a:pt x="18218" y="2809"/>
                  </a:cubicBezTo>
                  <a:cubicBezTo>
                    <a:pt x="18241" y="2809"/>
                    <a:pt x="18263" y="2812"/>
                    <a:pt x="18283" y="2820"/>
                  </a:cubicBezTo>
                  <a:cubicBezTo>
                    <a:pt x="18482" y="2894"/>
                    <a:pt x="18685" y="2901"/>
                    <a:pt x="18889" y="2901"/>
                  </a:cubicBezTo>
                  <a:cubicBezTo>
                    <a:pt x="18939" y="2901"/>
                    <a:pt x="18988" y="2901"/>
                    <a:pt x="19038" y="2901"/>
                  </a:cubicBezTo>
                  <a:cubicBezTo>
                    <a:pt x="19223" y="2901"/>
                    <a:pt x="19408" y="2906"/>
                    <a:pt x="19590" y="2962"/>
                  </a:cubicBezTo>
                  <a:cubicBezTo>
                    <a:pt x="19854" y="3043"/>
                    <a:pt x="20141" y="3010"/>
                    <a:pt x="20413" y="3062"/>
                  </a:cubicBezTo>
                  <a:cubicBezTo>
                    <a:pt x="20625" y="3104"/>
                    <a:pt x="20841" y="3171"/>
                    <a:pt x="21037" y="3277"/>
                  </a:cubicBezTo>
                  <a:cubicBezTo>
                    <a:pt x="21187" y="3359"/>
                    <a:pt x="21331" y="3416"/>
                    <a:pt x="21493" y="3416"/>
                  </a:cubicBezTo>
                  <a:cubicBezTo>
                    <a:pt x="21499" y="3416"/>
                    <a:pt x="21504" y="3416"/>
                    <a:pt x="21509" y="3416"/>
                  </a:cubicBezTo>
                  <a:cubicBezTo>
                    <a:pt x="21541" y="3415"/>
                    <a:pt x="21572" y="3415"/>
                    <a:pt x="21604" y="3415"/>
                  </a:cubicBezTo>
                  <a:cubicBezTo>
                    <a:pt x="21738" y="3415"/>
                    <a:pt x="21872" y="3420"/>
                    <a:pt x="22005" y="3423"/>
                  </a:cubicBezTo>
                  <a:cubicBezTo>
                    <a:pt x="22020" y="3424"/>
                    <a:pt x="22035" y="3424"/>
                    <a:pt x="22050" y="3424"/>
                  </a:cubicBezTo>
                  <a:cubicBezTo>
                    <a:pt x="22115" y="3424"/>
                    <a:pt x="22181" y="3421"/>
                    <a:pt x="22245" y="3421"/>
                  </a:cubicBezTo>
                  <a:cubicBezTo>
                    <a:pt x="22325" y="3421"/>
                    <a:pt x="22404" y="3425"/>
                    <a:pt x="22480" y="3444"/>
                  </a:cubicBezTo>
                  <a:cubicBezTo>
                    <a:pt x="22517" y="3452"/>
                    <a:pt x="22552" y="3456"/>
                    <a:pt x="22588" y="3456"/>
                  </a:cubicBezTo>
                  <a:cubicBezTo>
                    <a:pt x="22731" y="3456"/>
                    <a:pt x="22869" y="3398"/>
                    <a:pt x="23015" y="3398"/>
                  </a:cubicBezTo>
                  <a:cubicBezTo>
                    <a:pt x="23053" y="3398"/>
                    <a:pt x="23091" y="3402"/>
                    <a:pt x="23131" y="3412"/>
                  </a:cubicBezTo>
                  <a:cubicBezTo>
                    <a:pt x="23220" y="3435"/>
                    <a:pt x="23312" y="3443"/>
                    <a:pt x="23405" y="3443"/>
                  </a:cubicBezTo>
                  <a:cubicBezTo>
                    <a:pt x="23545" y="3443"/>
                    <a:pt x="23688" y="3425"/>
                    <a:pt x="23827" y="3412"/>
                  </a:cubicBezTo>
                  <a:cubicBezTo>
                    <a:pt x="24219" y="3377"/>
                    <a:pt x="24609" y="3300"/>
                    <a:pt x="25001" y="3279"/>
                  </a:cubicBezTo>
                  <a:cubicBezTo>
                    <a:pt x="25532" y="3252"/>
                    <a:pt x="26067" y="3265"/>
                    <a:pt x="26598" y="3257"/>
                  </a:cubicBezTo>
                  <a:cubicBezTo>
                    <a:pt x="27126" y="3247"/>
                    <a:pt x="27653" y="3233"/>
                    <a:pt x="28181" y="3220"/>
                  </a:cubicBezTo>
                  <a:cubicBezTo>
                    <a:pt x="28184" y="3220"/>
                    <a:pt x="28187" y="3220"/>
                    <a:pt x="28190" y="3220"/>
                  </a:cubicBezTo>
                  <a:cubicBezTo>
                    <a:pt x="28219" y="3220"/>
                    <a:pt x="28256" y="3223"/>
                    <a:pt x="28288" y="3223"/>
                  </a:cubicBezTo>
                  <a:cubicBezTo>
                    <a:pt x="28327" y="3223"/>
                    <a:pt x="28359" y="3219"/>
                    <a:pt x="28366" y="3202"/>
                  </a:cubicBezTo>
                  <a:cubicBezTo>
                    <a:pt x="28411" y="3080"/>
                    <a:pt x="28479" y="3054"/>
                    <a:pt x="28553" y="3054"/>
                  </a:cubicBezTo>
                  <a:cubicBezTo>
                    <a:pt x="28607" y="3054"/>
                    <a:pt x="28663" y="3068"/>
                    <a:pt x="28716" y="3068"/>
                  </a:cubicBezTo>
                  <a:cubicBezTo>
                    <a:pt x="28739" y="3068"/>
                    <a:pt x="28761" y="3065"/>
                    <a:pt x="28781" y="3058"/>
                  </a:cubicBezTo>
                  <a:cubicBezTo>
                    <a:pt x="28794" y="3054"/>
                    <a:pt x="28807" y="3052"/>
                    <a:pt x="28821" y="3052"/>
                  </a:cubicBezTo>
                  <a:cubicBezTo>
                    <a:pt x="28899" y="3052"/>
                    <a:pt x="28992" y="3114"/>
                    <a:pt x="29071" y="3114"/>
                  </a:cubicBezTo>
                  <a:cubicBezTo>
                    <a:pt x="29084" y="3114"/>
                    <a:pt x="29096" y="3113"/>
                    <a:pt x="29108" y="3109"/>
                  </a:cubicBezTo>
                  <a:cubicBezTo>
                    <a:pt x="29260" y="3059"/>
                    <a:pt x="29411" y="3041"/>
                    <a:pt x="29561" y="3041"/>
                  </a:cubicBezTo>
                  <a:cubicBezTo>
                    <a:pt x="29705" y="3041"/>
                    <a:pt x="29850" y="3058"/>
                    <a:pt x="29995" y="3080"/>
                  </a:cubicBezTo>
                  <a:cubicBezTo>
                    <a:pt x="30267" y="3121"/>
                    <a:pt x="30545" y="3125"/>
                    <a:pt x="30816" y="3176"/>
                  </a:cubicBezTo>
                  <a:cubicBezTo>
                    <a:pt x="30999" y="3210"/>
                    <a:pt x="31174" y="3320"/>
                    <a:pt x="31358" y="3354"/>
                  </a:cubicBezTo>
                  <a:cubicBezTo>
                    <a:pt x="31774" y="3430"/>
                    <a:pt x="32193" y="3519"/>
                    <a:pt x="32611" y="3521"/>
                  </a:cubicBezTo>
                  <a:cubicBezTo>
                    <a:pt x="32757" y="3521"/>
                    <a:pt x="32817" y="3662"/>
                    <a:pt x="32955" y="3662"/>
                  </a:cubicBezTo>
                  <a:cubicBezTo>
                    <a:pt x="32964" y="3662"/>
                    <a:pt x="32974" y="3661"/>
                    <a:pt x="32984" y="3660"/>
                  </a:cubicBezTo>
                  <a:cubicBezTo>
                    <a:pt x="33219" y="3628"/>
                    <a:pt x="33457" y="3573"/>
                    <a:pt x="33696" y="3573"/>
                  </a:cubicBezTo>
                  <a:cubicBezTo>
                    <a:pt x="33836" y="3573"/>
                    <a:pt x="33976" y="3592"/>
                    <a:pt x="34116" y="3646"/>
                  </a:cubicBezTo>
                  <a:cubicBezTo>
                    <a:pt x="34122" y="3648"/>
                    <a:pt x="34129" y="3649"/>
                    <a:pt x="34136" y="3649"/>
                  </a:cubicBezTo>
                  <a:cubicBezTo>
                    <a:pt x="34150" y="3649"/>
                    <a:pt x="34165" y="3646"/>
                    <a:pt x="34179" y="3644"/>
                  </a:cubicBezTo>
                  <a:cubicBezTo>
                    <a:pt x="34523" y="3612"/>
                    <a:pt x="34867" y="3583"/>
                    <a:pt x="35212" y="3545"/>
                  </a:cubicBezTo>
                  <a:cubicBezTo>
                    <a:pt x="35782" y="3483"/>
                    <a:pt x="36352" y="3412"/>
                    <a:pt x="36923" y="3350"/>
                  </a:cubicBezTo>
                  <a:cubicBezTo>
                    <a:pt x="37197" y="3320"/>
                    <a:pt x="37475" y="3319"/>
                    <a:pt x="37746" y="3271"/>
                  </a:cubicBezTo>
                  <a:cubicBezTo>
                    <a:pt x="38145" y="3201"/>
                    <a:pt x="38541" y="3104"/>
                    <a:pt x="38937" y="3013"/>
                  </a:cubicBezTo>
                  <a:cubicBezTo>
                    <a:pt x="39105" y="2975"/>
                    <a:pt x="39272" y="2931"/>
                    <a:pt x="39436" y="2878"/>
                  </a:cubicBezTo>
                  <a:cubicBezTo>
                    <a:pt x="39949" y="2712"/>
                    <a:pt x="40457" y="2520"/>
                    <a:pt x="40975" y="2379"/>
                  </a:cubicBezTo>
                  <a:cubicBezTo>
                    <a:pt x="41334" y="2280"/>
                    <a:pt x="41705" y="2250"/>
                    <a:pt x="42070" y="2182"/>
                  </a:cubicBezTo>
                  <a:cubicBezTo>
                    <a:pt x="42162" y="2164"/>
                    <a:pt x="42293" y="2206"/>
                    <a:pt x="42346" y="1943"/>
                  </a:cubicBezTo>
                  <a:lnTo>
                    <a:pt x="42346" y="1943"/>
                  </a:lnTo>
                  <a:cubicBezTo>
                    <a:pt x="41979" y="2094"/>
                    <a:pt x="41618" y="1996"/>
                    <a:pt x="41285" y="2197"/>
                  </a:cubicBezTo>
                  <a:cubicBezTo>
                    <a:pt x="41206" y="2126"/>
                    <a:pt x="41108" y="2035"/>
                    <a:pt x="40998" y="1934"/>
                  </a:cubicBezTo>
                  <a:cubicBezTo>
                    <a:pt x="40882" y="2148"/>
                    <a:pt x="40749" y="2208"/>
                    <a:pt x="40609" y="2208"/>
                  </a:cubicBezTo>
                  <a:cubicBezTo>
                    <a:pt x="40455" y="2208"/>
                    <a:pt x="40293" y="2135"/>
                    <a:pt x="40136" y="2113"/>
                  </a:cubicBezTo>
                  <a:cubicBezTo>
                    <a:pt x="40225" y="1865"/>
                    <a:pt x="40274" y="1817"/>
                    <a:pt x="40419" y="1817"/>
                  </a:cubicBezTo>
                  <a:cubicBezTo>
                    <a:pt x="40427" y="1817"/>
                    <a:pt x="40435" y="1818"/>
                    <a:pt x="40443" y="1818"/>
                  </a:cubicBezTo>
                  <a:cubicBezTo>
                    <a:pt x="40529" y="1821"/>
                    <a:pt x="40617" y="1831"/>
                    <a:pt x="40701" y="1831"/>
                  </a:cubicBezTo>
                  <a:cubicBezTo>
                    <a:pt x="40842" y="1831"/>
                    <a:pt x="40973" y="1804"/>
                    <a:pt x="41074" y="1673"/>
                  </a:cubicBezTo>
                  <a:cubicBezTo>
                    <a:pt x="41189" y="1772"/>
                    <a:pt x="41285" y="1856"/>
                    <a:pt x="41383" y="1940"/>
                  </a:cubicBezTo>
                  <a:cubicBezTo>
                    <a:pt x="41483" y="1825"/>
                    <a:pt x="41557" y="1738"/>
                    <a:pt x="41639" y="1642"/>
                  </a:cubicBezTo>
                  <a:cubicBezTo>
                    <a:pt x="41748" y="1731"/>
                    <a:pt x="41857" y="1819"/>
                    <a:pt x="41933" y="1880"/>
                  </a:cubicBezTo>
                  <a:cubicBezTo>
                    <a:pt x="42072" y="1784"/>
                    <a:pt x="42217" y="1616"/>
                    <a:pt x="42310" y="1616"/>
                  </a:cubicBezTo>
                  <a:cubicBezTo>
                    <a:pt x="42319" y="1616"/>
                    <a:pt x="42328" y="1617"/>
                    <a:pt x="42336" y="1621"/>
                  </a:cubicBezTo>
                  <a:cubicBezTo>
                    <a:pt x="42365" y="1633"/>
                    <a:pt x="42391" y="1638"/>
                    <a:pt x="42414" y="1638"/>
                  </a:cubicBezTo>
                  <a:cubicBezTo>
                    <a:pt x="42515" y="1638"/>
                    <a:pt x="42560" y="1538"/>
                    <a:pt x="42642" y="1502"/>
                  </a:cubicBezTo>
                  <a:cubicBezTo>
                    <a:pt x="42702" y="1551"/>
                    <a:pt x="42761" y="1601"/>
                    <a:pt x="42866" y="1689"/>
                  </a:cubicBezTo>
                  <a:cubicBezTo>
                    <a:pt x="42770" y="1669"/>
                    <a:pt x="42705" y="1656"/>
                    <a:pt x="42658" y="1656"/>
                  </a:cubicBezTo>
                  <a:cubicBezTo>
                    <a:pt x="42562" y="1656"/>
                    <a:pt x="42538" y="1711"/>
                    <a:pt x="42464" y="1880"/>
                  </a:cubicBezTo>
                  <a:cubicBezTo>
                    <a:pt x="42569" y="1926"/>
                    <a:pt x="42675" y="1968"/>
                    <a:pt x="42779" y="2019"/>
                  </a:cubicBezTo>
                  <a:cubicBezTo>
                    <a:pt x="42834" y="2045"/>
                    <a:pt x="42906" y="2058"/>
                    <a:pt x="42984" y="2058"/>
                  </a:cubicBezTo>
                  <a:cubicBezTo>
                    <a:pt x="43201" y="2058"/>
                    <a:pt x="43460" y="1959"/>
                    <a:pt x="43519" y="1791"/>
                  </a:cubicBezTo>
                  <a:cubicBezTo>
                    <a:pt x="43587" y="1596"/>
                    <a:pt x="43714" y="1544"/>
                    <a:pt x="43826" y="1544"/>
                  </a:cubicBezTo>
                  <a:cubicBezTo>
                    <a:pt x="43859" y="1544"/>
                    <a:pt x="43891" y="1548"/>
                    <a:pt x="43920" y="1555"/>
                  </a:cubicBezTo>
                  <a:cubicBezTo>
                    <a:pt x="43970" y="1567"/>
                    <a:pt x="44019" y="1572"/>
                    <a:pt x="44066" y="1572"/>
                  </a:cubicBezTo>
                  <a:cubicBezTo>
                    <a:pt x="44230" y="1572"/>
                    <a:pt x="44380" y="1514"/>
                    <a:pt x="44539" y="1487"/>
                  </a:cubicBezTo>
                  <a:lnTo>
                    <a:pt x="44539" y="1487"/>
                  </a:lnTo>
                  <a:cubicBezTo>
                    <a:pt x="44526" y="1536"/>
                    <a:pt x="44513" y="1585"/>
                    <a:pt x="44479" y="1724"/>
                  </a:cubicBezTo>
                  <a:cubicBezTo>
                    <a:pt x="44621" y="1625"/>
                    <a:pt x="44695" y="1572"/>
                    <a:pt x="44771" y="1518"/>
                  </a:cubicBezTo>
                  <a:cubicBezTo>
                    <a:pt x="44765" y="1503"/>
                    <a:pt x="44758" y="1488"/>
                    <a:pt x="44752" y="1473"/>
                  </a:cubicBezTo>
                  <a:cubicBezTo>
                    <a:pt x="44725" y="1476"/>
                    <a:pt x="44699" y="1479"/>
                    <a:pt x="44672" y="1482"/>
                  </a:cubicBezTo>
                  <a:cubicBezTo>
                    <a:pt x="44719" y="1434"/>
                    <a:pt x="44766" y="1386"/>
                    <a:pt x="44810" y="1340"/>
                  </a:cubicBezTo>
                  <a:cubicBezTo>
                    <a:pt x="44874" y="1385"/>
                    <a:pt x="44949" y="1471"/>
                    <a:pt x="44990" y="1471"/>
                  </a:cubicBezTo>
                  <a:cubicBezTo>
                    <a:pt x="44995" y="1471"/>
                    <a:pt x="44999" y="1470"/>
                    <a:pt x="45002" y="1468"/>
                  </a:cubicBezTo>
                  <a:cubicBezTo>
                    <a:pt x="45050" y="1442"/>
                    <a:pt x="45094" y="1432"/>
                    <a:pt x="45137" y="1432"/>
                  </a:cubicBezTo>
                  <a:cubicBezTo>
                    <a:pt x="45306" y="1432"/>
                    <a:pt x="45444" y="1596"/>
                    <a:pt x="45608" y="1614"/>
                  </a:cubicBezTo>
                  <a:cubicBezTo>
                    <a:pt x="45646" y="1618"/>
                    <a:pt x="45675" y="1747"/>
                    <a:pt x="45721" y="1846"/>
                  </a:cubicBezTo>
                  <a:cubicBezTo>
                    <a:pt x="45625" y="1801"/>
                    <a:pt x="45562" y="1772"/>
                    <a:pt x="45497" y="1743"/>
                  </a:cubicBezTo>
                  <a:cubicBezTo>
                    <a:pt x="45432" y="1714"/>
                    <a:pt x="45362" y="1694"/>
                    <a:pt x="45299" y="1657"/>
                  </a:cubicBezTo>
                  <a:cubicBezTo>
                    <a:pt x="45194" y="1597"/>
                    <a:pt x="45126" y="1563"/>
                    <a:pt x="45071" y="1563"/>
                  </a:cubicBezTo>
                  <a:cubicBezTo>
                    <a:pt x="44988" y="1563"/>
                    <a:pt x="44931" y="1639"/>
                    <a:pt x="44820" y="1820"/>
                  </a:cubicBezTo>
                  <a:cubicBezTo>
                    <a:pt x="44919" y="1900"/>
                    <a:pt x="44971" y="2050"/>
                    <a:pt x="45126" y="2054"/>
                  </a:cubicBezTo>
                  <a:cubicBezTo>
                    <a:pt x="45380" y="2060"/>
                    <a:pt x="45635" y="2100"/>
                    <a:pt x="45889" y="2129"/>
                  </a:cubicBezTo>
                  <a:cubicBezTo>
                    <a:pt x="46479" y="2196"/>
                    <a:pt x="47070" y="2254"/>
                    <a:pt x="47657" y="2337"/>
                  </a:cubicBezTo>
                  <a:cubicBezTo>
                    <a:pt x="47920" y="2374"/>
                    <a:pt x="48178" y="2467"/>
                    <a:pt x="48438" y="2523"/>
                  </a:cubicBezTo>
                  <a:cubicBezTo>
                    <a:pt x="48697" y="2577"/>
                    <a:pt x="48960" y="2554"/>
                    <a:pt x="49223" y="2626"/>
                  </a:cubicBezTo>
                  <a:cubicBezTo>
                    <a:pt x="49718" y="2759"/>
                    <a:pt x="50225" y="2817"/>
                    <a:pt x="50730" y="2900"/>
                  </a:cubicBezTo>
                  <a:cubicBezTo>
                    <a:pt x="50852" y="2921"/>
                    <a:pt x="50977" y="2917"/>
                    <a:pt x="51163" y="2927"/>
                  </a:cubicBezTo>
                  <a:cubicBezTo>
                    <a:pt x="50987" y="2556"/>
                    <a:pt x="51213" y="2187"/>
                    <a:pt x="51025" y="1851"/>
                  </a:cubicBezTo>
                  <a:cubicBezTo>
                    <a:pt x="50916" y="1841"/>
                    <a:pt x="50809" y="1830"/>
                    <a:pt x="50703" y="1819"/>
                  </a:cubicBezTo>
                  <a:cubicBezTo>
                    <a:pt x="50703" y="1810"/>
                    <a:pt x="50703" y="1800"/>
                    <a:pt x="50703" y="1790"/>
                  </a:cubicBezTo>
                  <a:cubicBezTo>
                    <a:pt x="50818" y="1776"/>
                    <a:pt x="50932" y="1761"/>
                    <a:pt x="51071" y="1742"/>
                  </a:cubicBezTo>
                  <a:cubicBezTo>
                    <a:pt x="51086" y="1606"/>
                    <a:pt x="51100" y="1477"/>
                    <a:pt x="51120" y="1286"/>
                  </a:cubicBezTo>
                  <a:lnTo>
                    <a:pt x="51120" y="1286"/>
                  </a:lnTo>
                  <a:cubicBezTo>
                    <a:pt x="50922" y="1328"/>
                    <a:pt x="50774" y="1358"/>
                    <a:pt x="50656" y="1382"/>
                  </a:cubicBezTo>
                  <a:cubicBezTo>
                    <a:pt x="50568" y="1328"/>
                    <a:pt x="50497" y="1266"/>
                    <a:pt x="50417" y="1242"/>
                  </a:cubicBezTo>
                  <a:cubicBezTo>
                    <a:pt x="50329" y="1217"/>
                    <a:pt x="50232" y="1233"/>
                    <a:pt x="50140" y="1219"/>
                  </a:cubicBezTo>
                  <a:cubicBezTo>
                    <a:pt x="49753" y="1160"/>
                    <a:pt x="49367" y="1097"/>
                    <a:pt x="48980" y="1035"/>
                  </a:cubicBezTo>
                  <a:cubicBezTo>
                    <a:pt x="48566" y="968"/>
                    <a:pt x="48150" y="896"/>
                    <a:pt x="47734" y="834"/>
                  </a:cubicBezTo>
                  <a:cubicBezTo>
                    <a:pt x="47580" y="811"/>
                    <a:pt x="47420" y="827"/>
                    <a:pt x="47267" y="796"/>
                  </a:cubicBezTo>
                  <a:cubicBezTo>
                    <a:pt x="47237" y="790"/>
                    <a:pt x="47207" y="787"/>
                    <a:pt x="47177" y="787"/>
                  </a:cubicBezTo>
                  <a:cubicBezTo>
                    <a:pt x="47068" y="787"/>
                    <a:pt x="46959" y="819"/>
                    <a:pt x="46850" y="819"/>
                  </a:cubicBezTo>
                  <a:cubicBezTo>
                    <a:pt x="46771" y="819"/>
                    <a:pt x="46692" y="802"/>
                    <a:pt x="46614" y="744"/>
                  </a:cubicBezTo>
                  <a:cubicBezTo>
                    <a:pt x="46572" y="712"/>
                    <a:pt x="46513" y="704"/>
                    <a:pt x="46454" y="704"/>
                  </a:cubicBezTo>
                  <a:cubicBezTo>
                    <a:pt x="46423" y="704"/>
                    <a:pt x="46392" y="707"/>
                    <a:pt x="46364" y="709"/>
                  </a:cubicBezTo>
                  <a:cubicBezTo>
                    <a:pt x="46263" y="717"/>
                    <a:pt x="46159" y="771"/>
                    <a:pt x="46062" y="771"/>
                  </a:cubicBezTo>
                  <a:cubicBezTo>
                    <a:pt x="46049" y="771"/>
                    <a:pt x="46036" y="770"/>
                    <a:pt x="46023" y="768"/>
                  </a:cubicBezTo>
                  <a:cubicBezTo>
                    <a:pt x="45861" y="741"/>
                    <a:pt x="45700" y="731"/>
                    <a:pt x="45538" y="731"/>
                  </a:cubicBezTo>
                  <a:cubicBezTo>
                    <a:pt x="45183" y="731"/>
                    <a:pt x="44828" y="778"/>
                    <a:pt x="44473" y="782"/>
                  </a:cubicBezTo>
                  <a:cubicBezTo>
                    <a:pt x="44013" y="788"/>
                    <a:pt x="43568" y="971"/>
                    <a:pt x="43109" y="971"/>
                  </a:cubicBezTo>
                  <a:cubicBezTo>
                    <a:pt x="43017" y="971"/>
                    <a:pt x="42924" y="964"/>
                    <a:pt x="42831" y="946"/>
                  </a:cubicBezTo>
                  <a:cubicBezTo>
                    <a:pt x="42829" y="946"/>
                    <a:pt x="42828" y="946"/>
                    <a:pt x="42826" y="946"/>
                  </a:cubicBezTo>
                  <a:cubicBezTo>
                    <a:pt x="42818" y="946"/>
                    <a:pt x="42809" y="951"/>
                    <a:pt x="42799" y="953"/>
                  </a:cubicBezTo>
                  <a:cubicBezTo>
                    <a:pt x="42466" y="965"/>
                    <a:pt x="42133" y="987"/>
                    <a:pt x="41799" y="987"/>
                  </a:cubicBezTo>
                  <a:cubicBezTo>
                    <a:pt x="41782" y="987"/>
                    <a:pt x="41764" y="987"/>
                    <a:pt x="41747" y="987"/>
                  </a:cubicBezTo>
                  <a:cubicBezTo>
                    <a:pt x="41344" y="983"/>
                    <a:pt x="40941" y="945"/>
                    <a:pt x="40538" y="944"/>
                  </a:cubicBezTo>
                  <a:cubicBezTo>
                    <a:pt x="40196" y="942"/>
                    <a:pt x="39874" y="846"/>
                    <a:pt x="39548" y="744"/>
                  </a:cubicBezTo>
                  <a:cubicBezTo>
                    <a:pt x="39316" y="672"/>
                    <a:pt x="39074" y="613"/>
                    <a:pt x="38836" y="608"/>
                  </a:cubicBezTo>
                  <a:cubicBezTo>
                    <a:pt x="38430" y="599"/>
                    <a:pt x="38027" y="594"/>
                    <a:pt x="37626" y="502"/>
                  </a:cubicBezTo>
                  <a:cubicBezTo>
                    <a:pt x="37625" y="501"/>
                    <a:pt x="37623" y="501"/>
                    <a:pt x="37622" y="501"/>
                  </a:cubicBezTo>
                  <a:cubicBezTo>
                    <a:pt x="37606" y="501"/>
                    <a:pt x="37588" y="518"/>
                    <a:pt x="37571" y="526"/>
                  </a:cubicBezTo>
                  <a:cubicBezTo>
                    <a:pt x="37578" y="581"/>
                    <a:pt x="37586" y="637"/>
                    <a:pt x="37598" y="724"/>
                  </a:cubicBezTo>
                  <a:cubicBezTo>
                    <a:pt x="37357" y="666"/>
                    <a:pt x="37149" y="611"/>
                    <a:pt x="36938" y="567"/>
                  </a:cubicBezTo>
                  <a:cubicBezTo>
                    <a:pt x="36922" y="564"/>
                    <a:pt x="36904" y="562"/>
                    <a:pt x="36886" y="562"/>
                  </a:cubicBezTo>
                  <a:cubicBezTo>
                    <a:pt x="36848" y="562"/>
                    <a:pt x="36809" y="571"/>
                    <a:pt x="36787" y="594"/>
                  </a:cubicBezTo>
                  <a:cubicBezTo>
                    <a:pt x="36746" y="639"/>
                    <a:pt x="36705" y="656"/>
                    <a:pt x="36666" y="656"/>
                  </a:cubicBezTo>
                  <a:cubicBezTo>
                    <a:pt x="36619" y="656"/>
                    <a:pt x="36573" y="633"/>
                    <a:pt x="36526" y="604"/>
                  </a:cubicBezTo>
                  <a:cubicBezTo>
                    <a:pt x="36426" y="543"/>
                    <a:pt x="36333" y="462"/>
                    <a:pt x="36229" y="418"/>
                  </a:cubicBezTo>
                  <a:cubicBezTo>
                    <a:pt x="36113" y="370"/>
                    <a:pt x="35988" y="329"/>
                    <a:pt x="35867" y="329"/>
                  </a:cubicBezTo>
                  <a:cubicBezTo>
                    <a:pt x="35854" y="328"/>
                    <a:pt x="35842" y="328"/>
                    <a:pt x="35829" y="328"/>
                  </a:cubicBezTo>
                  <a:cubicBezTo>
                    <a:pt x="35650" y="328"/>
                    <a:pt x="35469" y="345"/>
                    <a:pt x="35294" y="387"/>
                  </a:cubicBezTo>
                  <a:cubicBezTo>
                    <a:pt x="35081" y="436"/>
                    <a:pt x="34851" y="419"/>
                    <a:pt x="34680" y="569"/>
                  </a:cubicBezTo>
                  <a:cubicBezTo>
                    <a:pt x="34571" y="553"/>
                    <a:pt x="34467" y="517"/>
                    <a:pt x="34371" y="517"/>
                  </a:cubicBezTo>
                  <a:cubicBezTo>
                    <a:pt x="34347" y="517"/>
                    <a:pt x="34324" y="519"/>
                    <a:pt x="34302" y="524"/>
                  </a:cubicBezTo>
                  <a:cubicBezTo>
                    <a:pt x="34064" y="579"/>
                    <a:pt x="33833" y="675"/>
                    <a:pt x="33599" y="754"/>
                  </a:cubicBezTo>
                  <a:cubicBezTo>
                    <a:pt x="33568" y="765"/>
                    <a:pt x="33526" y="790"/>
                    <a:pt x="33502" y="790"/>
                  </a:cubicBezTo>
                  <a:cubicBezTo>
                    <a:pt x="33496" y="790"/>
                    <a:pt x="33491" y="789"/>
                    <a:pt x="33488" y="786"/>
                  </a:cubicBezTo>
                  <a:cubicBezTo>
                    <a:pt x="33437" y="740"/>
                    <a:pt x="33389" y="723"/>
                    <a:pt x="33341" y="723"/>
                  </a:cubicBezTo>
                  <a:cubicBezTo>
                    <a:pt x="33241" y="723"/>
                    <a:pt x="33147" y="798"/>
                    <a:pt x="33048" y="824"/>
                  </a:cubicBezTo>
                  <a:cubicBezTo>
                    <a:pt x="32973" y="843"/>
                    <a:pt x="32898" y="871"/>
                    <a:pt x="32824" y="871"/>
                  </a:cubicBezTo>
                  <a:cubicBezTo>
                    <a:pt x="32752" y="871"/>
                    <a:pt x="32681" y="844"/>
                    <a:pt x="32610" y="754"/>
                  </a:cubicBezTo>
                  <a:cubicBezTo>
                    <a:pt x="32574" y="707"/>
                    <a:pt x="32496" y="701"/>
                    <a:pt x="32418" y="701"/>
                  </a:cubicBezTo>
                  <a:cubicBezTo>
                    <a:pt x="32390" y="701"/>
                    <a:pt x="32361" y="701"/>
                    <a:pt x="32335" y="701"/>
                  </a:cubicBezTo>
                  <a:cubicBezTo>
                    <a:pt x="32327" y="701"/>
                    <a:pt x="32319" y="701"/>
                    <a:pt x="32312" y="701"/>
                  </a:cubicBezTo>
                  <a:cubicBezTo>
                    <a:pt x="32309" y="701"/>
                    <a:pt x="32306" y="701"/>
                    <a:pt x="32303" y="701"/>
                  </a:cubicBezTo>
                  <a:cubicBezTo>
                    <a:pt x="32223" y="701"/>
                    <a:pt x="32144" y="733"/>
                    <a:pt x="32063" y="738"/>
                  </a:cubicBezTo>
                  <a:cubicBezTo>
                    <a:pt x="31641" y="763"/>
                    <a:pt x="31213" y="745"/>
                    <a:pt x="30797" y="816"/>
                  </a:cubicBezTo>
                  <a:cubicBezTo>
                    <a:pt x="29914" y="964"/>
                    <a:pt x="29036" y="1157"/>
                    <a:pt x="28156" y="1331"/>
                  </a:cubicBezTo>
                  <a:cubicBezTo>
                    <a:pt x="27946" y="1373"/>
                    <a:pt x="27738" y="1422"/>
                    <a:pt x="27528" y="1455"/>
                  </a:cubicBezTo>
                  <a:cubicBezTo>
                    <a:pt x="27012" y="1535"/>
                    <a:pt x="26496" y="1620"/>
                    <a:pt x="25980" y="1675"/>
                  </a:cubicBezTo>
                  <a:cubicBezTo>
                    <a:pt x="25612" y="1714"/>
                    <a:pt x="25242" y="1708"/>
                    <a:pt x="24873" y="1724"/>
                  </a:cubicBezTo>
                  <a:cubicBezTo>
                    <a:pt x="24619" y="1736"/>
                    <a:pt x="24365" y="1756"/>
                    <a:pt x="24111" y="1765"/>
                  </a:cubicBezTo>
                  <a:cubicBezTo>
                    <a:pt x="23797" y="1775"/>
                    <a:pt x="23481" y="1776"/>
                    <a:pt x="23155" y="1782"/>
                  </a:cubicBezTo>
                  <a:cubicBezTo>
                    <a:pt x="23074" y="1829"/>
                    <a:pt x="23104" y="2056"/>
                    <a:pt x="22971" y="2056"/>
                  </a:cubicBezTo>
                  <a:cubicBezTo>
                    <a:pt x="22951" y="2056"/>
                    <a:pt x="22928" y="2051"/>
                    <a:pt x="22900" y="2040"/>
                  </a:cubicBezTo>
                  <a:cubicBezTo>
                    <a:pt x="22919" y="1952"/>
                    <a:pt x="22936" y="1876"/>
                    <a:pt x="22958" y="1785"/>
                  </a:cubicBezTo>
                  <a:lnTo>
                    <a:pt x="22958" y="1785"/>
                  </a:lnTo>
                  <a:cubicBezTo>
                    <a:pt x="22559" y="1791"/>
                    <a:pt x="22187" y="1795"/>
                    <a:pt x="21816" y="1806"/>
                  </a:cubicBezTo>
                  <a:cubicBezTo>
                    <a:pt x="21776" y="1809"/>
                    <a:pt x="21705" y="1847"/>
                    <a:pt x="21700" y="1878"/>
                  </a:cubicBezTo>
                  <a:cubicBezTo>
                    <a:pt x="21690" y="1956"/>
                    <a:pt x="21669" y="1982"/>
                    <a:pt x="21644" y="1982"/>
                  </a:cubicBezTo>
                  <a:cubicBezTo>
                    <a:pt x="21616" y="1982"/>
                    <a:pt x="21584" y="1947"/>
                    <a:pt x="21560" y="1918"/>
                  </a:cubicBezTo>
                  <a:cubicBezTo>
                    <a:pt x="21463" y="1801"/>
                    <a:pt x="21388" y="1744"/>
                    <a:pt x="21309" y="1744"/>
                  </a:cubicBezTo>
                  <a:cubicBezTo>
                    <a:pt x="21238" y="1744"/>
                    <a:pt x="21164" y="1789"/>
                    <a:pt x="21068" y="1878"/>
                  </a:cubicBezTo>
                  <a:cubicBezTo>
                    <a:pt x="21037" y="1907"/>
                    <a:pt x="20989" y="1930"/>
                    <a:pt x="20949" y="1930"/>
                  </a:cubicBezTo>
                  <a:cubicBezTo>
                    <a:pt x="20944" y="1930"/>
                    <a:pt x="20938" y="1930"/>
                    <a:pt x="20933" y="1929"/>
                  </a:cubicBezTo>
                  <a:cubicBezTo>
                    <a:pt x="20809" y="1906"/>
                    <a:pt x="20687" y="1866"/>
                    <a:pt x="20564" y="1832"/>
                  </a:cubicBezTo>
                  <a:cubicBezTo>
                    <a:pt x="20526" y="1872"/>
                    <a:pt x="20488" y="1913"/>
                    <a:pt x="20444" y="1961"/>
                  </a:cubicBezTo>
                  <a:cubicBezTo>
                    <a:pt x="20416" y="1863"/>
                    <a:pt x="20395" y="1789"/>
                    <a:pt x="20373" y="1716"/>
                  </a:cubicBezTo>
                  <a:cubicBezTo>
                    <a:pt x="20376" y="1716"/>
                    <a:pt x="20378" y="1714"/>
                    <a:pt x="20381" y="1714"/>
                  </a:cubicBezTo>
                  <a:cubicBezTo>
                    <a:pt x="20377" y="1712"/>
                    <a:pt x="20375" y="1710"/>
                    <a:pt x="20371" y="1708"/>
                  </a:cubicBezTo>
                  <a:lnTo>
                    <a:pt x="20366" y="1718"/>
                  </a:lnTo>
                  <a:cubicBezTo>
                    <a:pt x="20346" y="1692"/>
                    <a:pt x="20329" y="1646"/>
                    <a:pt x="20304" y="1640"/>
                  </a:cubicBezTo>
                  <a:cubicBezTo>
                    <a:pt x="19700" y="1473"/>
                    <a:pt x="19096" y="1306"/>
                    <a:pt x="18491" y="1153"/>
                  </a:cubicBezTo>
                  <a:cubicBezTo>
                    <a:pt x="18397" y="1130"/>
                    <a:pt x="18304" y="1044"/>
                    <a:pt x="18204" y="1044"/>
                  </a:cubicBezTo>
                  <a:cubicBezTo>
                    <a:pt x="18161" y="1044"/>
                    <a:pt x="18117" y="1060"/>
                    <a:pt x="18071" y="1104"/>
                  </a:cubicBezTo>
                  <a:cubicBezTo>
                    <a:pt x="18071" y="1104"/>
                    <a:pt x="18070" y="1104"/>
                    <a:pt x="18070" y="1104"/>
                  </a:cubicBezTo>
                  <a:cubicBezTo>
                    <a:pt x="18068" y="1104"/>
                    <a:pt x="18038" y="1057"/>
                    <a:pt x="18018" y="1045"/>
                  </a:cubicBezTo>
                  <a:cubicBezTo>
                    <a:pt x="17884" y="969"/>
                    <a:pt x="17752" y="874"/>
                    <a:pt x="17609" y="834"/>
                  </a:cubicBezTo>
                  <a:cubicBezTo>
                    <a:pt x="17603" y="832"/>
                    <a:pt x="17595" y="831"/>
                    <a:pt x="17588" y="831"/>
                  </a:cubicBezTo>
                  <a:cubicBezTo>
                    <a:pt x="17523" y="831"/>
                    <a:pt x="17445" y="905"/>
                    <a:pt x="17371" y="940"/>
                  </a:cubicBezTo>
                  <a:cubicBezTo>
                    <a:pt x="17330" y="857"/>
                    <a:pt x="17301" y="748"/>
                    <a:pt x="17218" y="748"/>
                  </a:cubicBezTo>
                  <a:cubicBezTo>
                    <a:pt x="17196" y="748"/>
                    <a:pt x="17170" y="756"/>
                    <a:pt x="17140" y="773"/>
                  </a:cubicBezTo>
                  <a:cubicBezTo>
                    <a:pt x="17114" y="787"/>
                    <a:pt x="17067" y="808"/>
                    <a:pt x="17058" y="808"/>
                  </a:cubicBezTo>
                  <a:cubicBezTo>
                    <a:pt x="17057" y="808"/>
                    <a:pt x="17056" y="808"/>
                    <a:pt x="17056" y="807"/>
                  </a:cubicBezTo>
                  <a:cubicBezTo>
                    <a:pt x="16945" y="553"/>
                    <a:pt x="16715" y="625"/>
                    <a:pt x="16545" y="572"/>
                  </a:cubicBezTo>
                  <a:cubicBezTo>
                    <a:pt x="16305" y="496"/>
                    <a:pt x="16063" y="362"/>
                    <a:pt x="15813" y="362"/>
                  </a:cubicBezTo>
                  <a:cubicBezTo>
                    <a:pt x="15700" y="362"/>
                    <a:pt x="15585" y="389"/>
                    <a:pt x="15468" y="461"/>
                  </a:cubicBezTo>
                  <a:cubicBezTo>
                    <a:pt x="15456" y="469"/>
                    <a:pt x="15442" y="471"/>
                    <a:pt x="15427" y="471"/>
                  </a:cubicBezTo>
                  <a:cubicBezTo>
                    <a:pt x="15409" y="471"/>
                    <a:pt x="15390" y="468"/>
                    <a:pt x="15374" y="465"/>
                  </a:cubicBezTo>
                  <a:cubicBezTo>
                    <a:pt x="15232" y="442"/>
                    <a:pt x="15091" y="419"/>
                    <a:pt x="14950" y="390"/>
                  </a:cubicBezTo>
                  <a:cubicBezTo>
                    <a:pt x="14773" y="352"/>
                    <a:pt x="14596" y="289"/>
                    <a:pt x="14417" y="289"/>
                  </a:cubicBezTo>
                  <a:cubicBezTo>
                    <a:pt x="14327" y="289"/>
                    <a:pt x="14237" y="305"/>
                    <a:pt x="14146" y="347"/>
                  </a:cubicBezTo>
                  <a:cubicBezTo>
                    <a:pt x="14090" y="303"/>
                    <a:pt x="14037" y="287"/>
                    <a:pt x="13984" y="287"/>
                  </a:cubicBezTo>
                  <a:cubicBezTo>
                    <a:pt x="13865" y="287"/>
                    <a:pt x="13751" y="367"/>
                    <a:pt x="13637" y="367"/>
                  </a:cubicBezTo>
                  <a:cubicBezTo>
                    <a:pt x="13630" y="367"/>
                    <a:pt x="13623" y="367"/>
                    <a:pt x="13615" y="366"/>
                  </a:cubicBezTo>
                  <a:lnTo>
                    <a:pt x="13615" y="366"/>
                  </a:lnTo>
                  <a:cubicBezTo>
                    <a:pt x="13628" y="431"/>
                    <a:pt x="13637" y="471"/>
                    <a:pt x="13644" y="510"/>
                  </a:cubicBezTo>
                  <a:cubicBezTo>
                    <a:pt x="13519" y="435"/>
                    <a:pt x="13359" y="514"/>
                    <a:pt x="13280" y="332"/>
                  </a:cubicBezTo>
                  <a:cubicBezTo>
                    <a:pt x="13271" y="310"/>
                    <a:pt x="13228" y="302"/>
                    <a:pt x="13180" y="302"/>
                  </a:cubicBezTo>
                  <a:cubicBezTo>
                    <a:pt x="13141" y="302"/>
                    <a:pt x="13098" y="307"/>
                    <a:pt x="13066" y="313"/>
                  </a:cubicBezTo>
                  <a:cubicBezTo>
                    <a:pt x="12939" y="336"/>
                    <a:pt x="12814" y="379"/>
                    <a:pt x="12699" y="412"/>
                  </a:cubicBezTo>
                  <a:cubicBezTo>
                    <a:pt x="12650" y="289"/>
                    <a:pt x="12621" y="214"/>
                    <a:pt x="12583" y="120"/>
                  </a:cubicBezTo>
                  <a:cubicBezTo>
                    <a:pt x="12512" y="168"/>
                    <a:pt x="12459" y="203"/>
                    <a:pt x="12379" y="258"/>
                  </a:cubicBezTo>
                  <a:cubicBezTo>
                    <a:pt x="12458" y="293"/>
                    <a:pt x="12510" y="317"/>
                    <a:pt x="12563" y="341"/>
                  </a:cubicBezTo>
                  <a:cubicBezTo>
                    <a:pt x="12545" y="370"/>
                    <a:pt x="12526" y="399"/>
                    <a:pt x="12509" y="427"/>
                  </a:cubicBezTo>
                  <a:cubicBezTo>
                    <a:pt x="12489" y="424"/>
                    <a:pt x="12468" y="423"/>
                    <a:pt x="12448" y="423"/>
                  </a:cubicBezTo>
                  <a:cubicBezTo>
                    <a:pt x="12349" y="423"/>
                    <a:pt x="12247" y="450"/>
                    <a:pt x="12147" y="450"/>
                  </a:cubicBezTo>
                  <a:cubicBezTo>
                    <a:pt x="12040" y="450"/>
                    <a:pt x="11936" y="419"/>
                    <a:pt x="11840" y="291"/>
                  </a:cubicBezTo>
                  <a:cubicBezTo>
                    <a:pt x="11829" y="275"/>
                    <a:pt x="11807" y="266"/>
                    <a:pt x="11783" y="266"/>
                  </a:cubicBezTo>
                  <a:cubicBezTo>
                    <a:pt x="11728" y="266"/>
                    <a:pt x="11662" y="313"/>
                    <a:pt x="11681" y="435"/>
                  </a:cubicBezTo>
                  <a:cubicBezTo>
                    <a:pt x="11741" y="455"/>
                    <a:pt x="11790" y="470"/>
                    <a:pt x="11840" y="486"/>
                  </a:cubicBezTo>
                  <a:cubicBezTo>
                    <a:pt x="11738" y="496"/>
                    <a:pt x="11631" y="519"/>
                    <a:pt x="11534" y="519"/>
                  </a:cubicBezTo>
                  <a:cubicBezTo>
                    <a:pt x="11392" y="519"/>
                    <a:pt x="11270" y="470"/>
                    <a:pt x="11206" y="260"/>
                  </a:cubicBezTo>
                  <a:cubicBezTo>
                    <a:pt x="11048" y="299"/>
                    <a:pt x="10917" y="334"/>
                    <a:pt x="10793" y="365"/>
                  </a:cubicBezTo>
                  <a:cubicBezTo>
                    <a:pt x="10821" y="404"/>
                    <a:pt x="10854" y="451"/>
                    <a:pt x="10887" y="497"/>
                  </a:cubicBezTo>
                  <a:cubicBezTo>
                    <a:pt x="10875" y="521"/>
                    <a:pt x="10864" y="545"/>
                    <a:pt x="10853" y="570"/>
                  </a:cubicBezTo>
                  <a:cubicBezTo>
                    <a:pt x="10741" y="531"/>
                    <a:pt x="10632" y="491"/>
                    <a:pt x="10548" y="461"/>
                  </a:cubicBezTo>
                  <a:cubicBezTo>
                    <a:pt x="10398" y="499"/>
                    <a:pt x="10265" y="533"/>
                    <a:pt x="10133" y="565"/>
                  </a:cubicBezTo>
                  <a:cubicBezTo>
                    <a:pt x="9697" y="670"/>
                    <a:pt x="9260" y="773"/>
                    <a:pt x="8824" y="875"/>
                  </a:cubicBezTo>
                  <a:cubicBezTo>
                    <a:pt x="8751" y="893"/>
                    <a:pt x="8670" y="886"/>
                    <a:pt x="8604" y="920"/>
                  </a:cubicBezTo>
                  <a:cubicBezTo>
                    <a:pt x="8556" y="945"/>
                    <a:pt x="8525" y="1019"/>
                    <a:pt x="8487" y="1071"/>
                  </a:cubicBezTo>
                  <a:cubicBezTo>
                    <a:pt x="8455" y="1114"/>
                    <a:pt x="8425" y="1143"/>
                    <a:pt x="8397" y="1143"/>
                  </a:cubicBezTo>
                  <a:cubicBezTo>
                    <a:pt x="8371" y="1143"/>
                    <a:pt x="8346" y="1118"/>
                    <a:pt x="8322" y="1055"/>
                  </a:cubicBezTo>
                  <a:cubicBezTo>
                    <a:pt x="8314" y="1031"/>
                    <a:pt x="8279" y="1009"/>
                    <a:pt x="8256" y="1009"/>
                  </a:cubicBezTo>
                  <a:cubicBezTo>
                    <a:pt x="8255" y="1009"/>
                    <a:pt x="8255" y="1009"/>
                    <a:pt x="8254" y="1009"/>
                  </a:cubicBezTo>
                  <a:cubicBezTo>
                    <a:pt x="8020" y="1018"/>
                    <a:pt x="7787" y="1030"/>
                    <a:pt x="7553" y="1046"/>
                  </a:cubicBezTo>
                  <a:cubicBezTo>
                    <a:pt x="7514" y="1049"/>
                    <a:pt x="7472" y="1049"/>
                    <a:pt x="7431" y="1049"/>
                  </a:cubicBezTo>
                  <a:cubicBezTo>
                    <a:pt x="7421" y="1049"/>
                    <a:pt x="7410" y="1049"/>
                    <a:pt x="7400" y="1049"/>
                  </a:cubicBezTo>
                  <a:cubicBezTo>
                    <a:pt x="7286" y="1049"/>
                    <a:pt x="7171" y="1052"/>
                    <a:pt x="7084" y="1109"/>
                  </a:cubicBezTo>
                  <a:cubicBezTo>
                    <a:pt x="7039" y="1139"/>
                    <a:pt x="6997" y="1150"/>
                    <a:pt x="6957" y="1150"/>
                  </a:cubicBezTo>
                  <a:cubicBezTo>
                    <a:pt x="6848" y="1150"/>
                    <a:pt x="6756" y="1066"/>
                    <a:pt x="6649" y="1066"/>
                  </a:cubicBezTo>
                  <a:cubicBezTo>
                    <a:pt x="6643" y="1066"/>
                    <a:pt x="6638" y="1066"/>
                    <a:pt x="6632" y="1066"/>
                  </a:cubicBezTo>
                  <a:cubicBezTo>
                    <a:pt x="6430" y="1081"/>
                    <a:pt x="6252" y="1133"/>
                    <a:pt x="6085" y="1281"/>
                  </a:cubicBezTo>
                  <a:cubicBezTo>
                    <a:pt x="6114" y="1225"/>
                    <a:pt x="6143" y="1171"/>
                    <a:pt x="6177" y="1105"/>
                  </a:cubicBezTo>
                  <a:cubicBezTo>
                    <a:pt x="5732" y="1026"/>
                    <a:pt x="5296" y="946"/>
                    <a:pt x="4860" y="869"/>
                  </a:cubicBezTo>
                  <a:cubicBezTo>
                    <a:pt x="4600" y="822"/>
                    <a:pt x="4329" y="819"/>
                    <a:pt x="4083" y="723"/>
                  </a:cubicBezTo>
                  <a:cubicBezTo>
                    <a:pt x="3695" y="574"/>
                    <a:pt x="3305" y="556"/>
                    <a:pt x="2913" y="542"/>
                  </a:cubicBezTo>
                  <a:cubicBezTo>
                    <a:pt x="2839" y="486"/>
                    <a:pt x="2767" y="401"/>
                    <a:pt x="2683" y="378"/>
                  </a:cubicBezTo>
                  <a:cubicBezTo>
                    <a:pt x="2479" y="321"/>
                    <a:pt x="2268" y="334"/>
                    <a:pt x="2058" y="270"/>
                  </a:cubicBezTo>
                  <a:cubicBezTo>
                    <a:pt x="1787" y="190"/>
                    <a:pt x="1495" y="200"/>
                    <a:pt x="1212" y="172"/>
                  </a:cubicBezTo>
                  <a:cubicBezTo>
                    <a:pt x="1015" y="152"/>
                    <a:pt x="815" y="139"/>
                    <a:pt x="618" y="111"/>
                  </a:cubicBezTo>
                  <a:cubicBezTo>
                    <a:pt x="424" y="83"/>
                    <a:pt x="229" y="4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9" name="Google Shape;2939;p21"/>
          <p:cNvGrpSpPr/>
          <p:nvPr/>
        </p:nvGrpSpPr>
        <p:grpSpPr>
          <a:xfrm>
            <a:off x="111999" y="-154261"/>
            <a:ext cx="369058" cy="2392787"/>
            <a:chOff x="111999" y="-154261"/>
            <a:chExt cx="369058" cy="2392787"/>
          </a:xfrm>
        </p:grpSpPr>
        <p:sp>
          <p:nvSpPr>
            <p:cNvPr id="2940" name="Google Shape;2940;p21"/>
            <p:cNvSpPr/>
            <p:nvPr/>
          </p:nvSpPr>
          <p:spPr>
            <a:xfrm rot="5400000">
              <a:off x="-709120" y="821504"/>
              <a:ext cx="2165943" cy="214412"/>
            </a:xfrm>
            <a:custGeom>
              <a:avLst/>
              <a:gdLst/>
              <a:ahLst/>
              <a:cxnLst/>
              <a:rect l="l" t="t" r="r" b="b"/>
              <a:pathLst>
                <a:path w="51610" h="5109" extrusionOk="0">
                  <a:moveTo>
                    <a:pt x="10964" y="4396"/>
                  </a:moveTo>
                  <a:cubicBezTo>
                    <a:pt x="10965" y="4366"/>
                    <a:pt x="10968" y="4337"/>
                    <a:pt x="10969" y="4307"/>
                  </a:cubicBezTo>
                  <a:cubicBezTo>
                    <a:pt x="10919" y="4302"/>
                    <a:pt x="10867" y="4298"/>
                    <a:pt x="10816" y="4294"/>
                  </a:cubicBezTo>
                  <a:cubicBezTo>
                    <a:pt x="10814" y="4314"/>
                    <a:pt x="10811" y="4334"/>
                    <a:pt x="10809" y="4355"/>
                  </a:cubicBezTo>
                  <a:cubicBezTo>
                    <a:pt x="10861" y="4369"/>
                    <a:pt x="10912" y="4382"/>
                    <a:pt x="10964" y="4396"/>
                  </a:cubicBezTo>
                  <a:close/>
                  <a:moveTo>
                    <a:pt x="14916" y="4233"/>
                  </a:moveTo>
                  <a:cubicBezTo>
                    <a:pt x="14966" y="4284"/>
                    <a:pt x="15017" y="4334"/>
                    <a:pt x="15066" y="4385"/>
                  </a:cubicBezTo>
                  <a:cubicBezTo>
                    <a:pt x="15078" y="4370"/>
                    <a:pt x="15090" y="4356"/>
                    <a:pt x="15101" y="4341"/>
                  </a:cubicBezTo>
                  <a:cubicBezTo>
                    <a:pt x="15054" y="4286"/>
                    <a:pt x="15008" y="4232"/>
                    <a:pt x="14960" y="4177"/>
                  </a:cubicBezTo>
                  <a:cubicBezTo>
                    <a:pt x="14946" y="4195"/>
                    <a:pt x="14931" y="4214"/>
                    <a:pt x="14916" y="4233"/>
                  </a:cubicBezTo>
                  <a:close/>
                  <a:moveTo>
                    <a:pt x="14073" y="4185"/>
                  </a:moveTo>
                  <a:cubicBezTo>
                    <a:pt x="14093" y="4203"/>
                    <a:pt x="14166" y="4137"/>
                    <a:pt x="14252" y="4091"/>
                  </a:cubicBezTo>
                  <a:cubicBezTo>
                    <a:pt x="14149" y="4059"/>
                    <a:pt x="14105" y="4046"/>
                    <a:pt x="14029" y="4024"/>
                  </a:cubicBezTo>
                  <a:cubicBezTo>
                    <a:pt x="14208" y="3918"/>
                    <a:pt x="14420" y="4026"/>
                    <a:pt x="14539" y="3753"/>
                  </a:cubicBezTo>
                  <a:cubicBezTo>
                    <a:pt x="14391" y="3801"/>
                    <a:pt x="14281" y="3838"/>
                    <a:pt x="14142" y="3883"/>
                  </a:cubicBezTo>
                  <a:cubicBezTo>
                    <a:pt x="14168" y="3774"/>
                    <a:pt x="14180" y="3719"/>
                    <a:pt x="14199" y="3643"/>
                  </a:cubicBezTo>
                  <a:cubicBezTo>
                    <a:pt x="14016" y="3590"/>
                    <a:pt x="13837" y="3494"/>
                    <a:pt x="13689" y="3732"/>
                  </a:cubicBezTo>
                  <a:cubicBezTo>
                    <a:pt x="13525" y="3698"/>
                    <a:pt x="13395" y="3482"/>
                    <a:pt x="13199" y="3616"/>
                  </a:cubicBezTo>
                  <a:cubicBezTo>
                    <a:pt x="13174" y="3719"/>
                    <a:pt x="13147" y="3830"/>
                    <a:pt x="13108" y="3997"/>
                  </a:cubicBezTo>
                  <a:cubicBezTo>
                    <a:pt x="13232" y="4010"/>
                    <a:pt x="13331" y="4020"/>
                    <a:pt x="13486" y="4034"/>
                  </a:cubicBezTo>
                  <a:cubicBezTo>
                    <a:pt x="13429" y="3937"/>
                    <a:pt x="13401" y="3902"/>
                    <a:pt x="13387" y="3861"/>
                  </a:cubicBezTo>
                  <a:cubicBezTo>
                    <a:pt x="13376" y="3825"/>
                    <a:pt x="13378" y="3782"/>
                    <a:pt x="13374" y="3742"/>
                  </a:cubicBezTo>
                  <a:cubicBezTo>
                    <a:pt x="13477" y="3784"/>
                    <a:pt x="13513" y="3872"/>
                    <a:pt x="13570" y="3925"/>
                  </a:cubicBezTo>
                  <a:cubicBezTo>
                    <a:pt x="13609" y="3961"/>
                    <a:pt x="13681" y="3947"/>
                    <a:pt x="13738" y="3955"/>
                  </a:cubicBezTo>
                  <a:cubicBezTo>
                    <a:pt x="13738" y="3914"/>
                    <a:pt x="13741" y="3873"/>
                    <a:pt x="13742" y="3833"/>
                  </a:cubicBezTo>
                  <a:cubicBezTo>
                    <a:pt x="13851" y="3952"/>
                    <a:pt x="13956" y="4078"/>
                    <a:pt x="14073" y="4185"/>
                  </a:cubicBezTo>
                  <a:close/>
                  <a:moveTo>
                    <a:pt x="13214" y="4155"/>
                  </a:moveTo>
                  <a:cubicBezTo>
                    <a:pt x="13103" y="4096"/>
                    <a:pt x="13012" y="4046"/>
                    <a:pt x="12870" y="3972"/>
                  </a:cubicBezTo>
                  <a:cubicBezTo>
                    <a:pt x="13003" y="4151"/>
                    <a:pt x="13003" y="4151"/>
                    <a:pt x="13214" y="4155"/>
                  </a:cubicBezTo>
                  <a:close/>
                  <a:moveTo>
                    <a:pt x="12118" y="3964"/>
                  </a:moveTo>
                  <a:cubicBezTo>
                    <a:pt x="12347" y="4221"/>
                    <a:pt x="12557" y="4079"/>
                    <a:pt x="12822" y="3896"/>
                  </a:cubicBezTo>
                  <a:cubicBezTo>
                    <a:pt x="12541" y="3832"/>
                    <a:pt x="12293" y="4107"/>
                    <a:pt x="12101" y="3829"/>
                  </a:cubicBezTo>
                  <a:cubicBezTo>
                    <a:pt x="11992" y="3900"/>
                    <a:pt x="11905" y="3958"/>
                    <a:pt x="11813" y="4017"/>
                  </a:cubicBezTo>
                  <a:cubicBezTo>
                    <a:pt x="11957" y="4259"/>
                    <a:pt x="12019" y="4017"/>
                    <a:pt x="12118" y="3964"/>
                  </a:cubicBezTo>
                  <a:close/>
                  <a:moveTo>
                    <a:pt x="10685" y="3981"/>
                  </a:moveTo>
                  <a:cubicBezTo>
                    <a:pt x="10589" y="3918"/>
                    <a:pt x="10520" y="3886"/>
                    <a:pt x="10467" y="3833"/>
                  </a:cubicBezTo>
                  <a:cubicBezTo>
                    <a:pt x="10269" y="3637"/>
                    <a:pt x="10272" y="3633"/>
                    <a:pt x="10101" y="3847"/>
                  </a:cubicBezTo>
                  <a:cubicBezTo>
                    <a:pt x="10095" y="3856"/>
                    <a:pt x="10110" y="3889"/>
                    <a:pt x="10117" y="3916"/>
                  </a:cubicBezTo>
                  <a:cubicBezTo>
                    <a:pt x="10187" y="3896"/>
                    <a:pt x="10258" y="3876"/>
                    <a:pt x="10290" y="3867"/>
                  </a:cubicBezTo>
                  <a:cubicBezTo>
                    <a:pt x="10449" y="3870"/>
                    <a:pt x="10470" y="4194"/>
                    <a:pt x="10685" y="3981"/>
                  </a:cubicBezTo>
                  <a:close/>
                  <a:moveTo>
                    <a:pt x="12714" y="3719"/>
                  </a:moveTo>
                  <a:cubicBezTo>
                    <a:pt x="12859" y="3766"/>
                    <a:pt x="12932" y="3790"/>
                    <a:pt x="13032" y="3823"/>
                  </a:cubicBezTo>
                  <a:cubicBezTo>
                    <a:pt x="13003" y="3713"/>
                    <a:pt x="12984" y="3640"/>
                    <a:pt x="12960" y="3550"/>
                  </a:cubicBezTo>
                  <a:cubicBezTo>
                    <a:pt x="12888" y="3599"/>
                    <a:pt x="12834" y="3637"/>
                    <a:pt x="12714" y="3719"/>
                  </a:cubicBezTo>
                  <a:close/>
                  <a:moveTo>
                    <a:pt x="12024" y="3636"/>
                  </a:moveTo>
                  <a:cubicBezTo>
                    <a:pt x="12081" y="3530"/>
                    <a:pt x="12143" y="3445"/>
                    <a:pt x="12168" y="3348"/>
                  </a:cubicBezTo>
                  <a:cubicBezTo>
                    <a:pt x="12176" y="3315"/>
                    <a:pt x="12090" y="3248"/>
                    <a:pt x="12048" y="3196"/>
                  </a:cubicBezTo>
                  <a:cubicBezTo>
                    <a:pt x="12037" y="3213"/>
                    <a:pt x="12027" y="3228"/>
                    <a:pt x="12016" y="3244"/>
                  </a:cubicBezTo>
                  <a:cubicBezTo>
                    <a:pt x="12034" y="3304"/>
                    <a:pt x="12076" y="3371"/>
                    <a:pt x="12063" y="3419"/>
                  </a:cubicBezTo>
                  <a:cubicBezTo>
                    <a:pt x="12049" y="3475"/>
                    <a:pt x="11903" y="3459"/>
                    <a:pt x="12024" y="3636"/>
                  </a:cubicBezTo>
                  <a:close/>
                  <a:moveTo>
                    <a:pt x="13181" y="3085"/>
                  </a:moveTo>
                  <a:cubicBezTo>
                    <a:pt x="13099" y="3180"/>
                    <a:pt x="13028" y="3259"/>
                    <a:pt x="12963" y="3334"/>
                  </a:cubicBezTo>
                  <a:cubicBezTo>
                    <a:pt x="13119" y="3407"/>
                    <a:pt x="13283" y="3483"/>
                    <a:pt x="13464" y="3307"/>
                  </a:cubicBezTo>
                  <a:cubicBezTo>
                    <a:pt x="13361" y="3227"/>
                    <a:pt x="13265" y="3150"/>
                    <a:pt x="13181" y="3085"/>
                  </a:cubicBezTo>
                  <a:close/>
                  <a:moveTo>
                    <a:pt x="17973" y="3313"/>
                  </a:moveTo>
                  <a:cubicBezTo>
                    <a:pt x="18058" y="3350"/>
                    <a:pt x="18142" y="3388"/>
                    <a:pt x="18231" y="3427"/>
                  </a:cubicBezTo>
                  <a:cubicBezTo>
                    <a:pt x="18257" y="3367"/>
                    <a:pt x="18279" y="3316"/>
                    <a:pt x="18300" y="3267"/>
                  </a:cubicBezTo>
                  <a:cubicBezTo>
                    <a:pt x="18372" y="3290"/>
                    <a:pt x="18439" y="3311"/>
                    <a:pt x="18538" y="3342"/>
                  </a:cubicBezTo>
                  <a:cubicBezTo>
                    <a:pt x="18480" y="3189"/>
                    <a:pt x="18442" y="3089"/>
                    <a:pt x="18405" y="2992"/>
                  </a:cubicBezTo>
                  <a:cubicBezTo>
                    <a:pt x="18329" y="3006"/>
                    <a:pt x="18259" y="3031"/>
                    <a:pt x="18191" y="3030"/>
                  </a:cubicBezTo>
                  <a:cubicBezTo>
                    <a:pt x="17976" y="3027"/>
                    <a:pt x="17976" y="3023"/>
                    <a:pt x="17973" y="3313"/>
                  </a:cubicBezTo>
                  <a:close/>
                  <a:moveTo>
                    <a:pt x="18754" y="3093"/>
                  </a:moveTo>
                  <a:cubicBezTo>
                    <a:pt x="18921" y="3027"/>
                    <a:pt x="19069" y="2966"/>
                    <a:pt x="19231" y="2902"/>
                  </a:cubicBezTo>
                  <a:cubicBezTo>
                    <a:pt x="19136" y="2673"/>
                    <a:pt x="18978" y="2705"/>
                    <a:pt x="18867" y="2772"/>
                  </a:cubicBezTo>
                  <a:cubicBezTo>
                    <a:pt x="18802" y="2811"/>
                    <a:pt x="18626" y="2902"/>
                    <a:pt x="18754" y="3093"/>
                  </a:cubicBezTo>
                  <a:close/>
                  <a:moveTo>
                    <a:pt x="19507" y="2688"/>
                  </a:moveTo>
                  <a:cubicBezTo>
                    <a:pt x="19456" y="2705"/>
                    <a:pt x="19402" y="2721"/>
                    <a:pt x="19351" y="2738"/>
                  </a:cubicBezTo>
                  <a:cubicBezTo>
                    <a:pt x="19354" y="2753"/>
                    <a:pt x="19358" y="2768"/>
                    <a:pt x="19362" y="2783"/>
                  </a:cubicBezTo>
                  <a:cubicBezTo>
                    <a:pt x="19414" y="2766"/>
                    <a:pt x="19466" y="2748"/>
                    <a:pt x="19517" y="2731"/>
                  </a:cubicBezTo>
                  <a:cubicBezTo>
                    <a:pt x="19515" y="2718"/>
                    <a:pt x="19511" y="2702"/>
                    <a:pt x="19507" y="2688"/>
                  </a:cubicBezTo>
                  <a:close/>
                  <a:moveTo>
                    <a:pt x="14552" y="3276"/>
                  </a:moveTo>
                  <a:cubicBezTo>
                    <a:pt x="14520" y="3248"/>
                    <a:pt x="14487" y="3223"/>
                    <a:pt x="14418" y="3165"/>
                  </a:cubicBezTo>
                  <a:cubicBezTo>
                    <a:pt x="14449" y="3241"/>
                    <a:pt x="14454" y="3275"/>
                    <a:pt x="14467" y="3277"/>
                  </a:cubicBezTo>
                  <a:cubicBezTo>
                    <a:pt x="14494" y="3285"/>
                    <a:pt x="14524" y="3277"/>
                    <a:pt x="14552" y="3276"/>
                  </a:cubicBezTo>
                  <a:close/>
                  <a:moveTo>
                    <a:pt x="16899" y="3448"/>
                  </a:moveTo>
                  <a:cubicBezTo>
                    <a:pt x="17006" y="3431"/>
                    <a:pt x="17074" y="3420"/>
                    <a:pt x="17143" y="3410"/>
                  </a:cubicBezTo>
                  <a:cubicBezTo>
                    <a:pt x="17146" y="3390"/>
                    <a:pt x="17150" y="3368"/>
                    <a:pt x="17154" y="3348"/>
                  </a:cubicBezTo>
                  <a:cubicBezTo>
                    <a:pt x="17097" y="3316"/>
                    <a:pt x="17042" y="3270"/>
                    <a:pt x="16981" y="3262"/>
                  </a:cubicBezTo>
                  <a:cubicBezTo>
                    <a:pt x="16962" y="3259"/>
                    <a:pt x="16934" y="3364"/>
                    <a:pt x="16899" y="3448"/>
                  </a:cubicBezTo>
                  <a:close/>
                  <a:moveTo>
                    <a:pt x="14523" y="3532"/>
                  </a:moveTo>
                  <a:cubicBezTo>
                    <a:pt x="14583" y="3638"/>
                    <a:pt x="14639" y="3738"/>
                    <a:pt x="14712" y="3865"/>
                  </a:cubicBezTo>
                  <a:cubicBezTo>
                    <a:pt x="14808" y="3786"/>
                    <a:pt x="14902" y="3712"/>
                    <a:pt x="15049" y="3592"/>
                  </a:cubicBezTo>
                  <a:cubicBezTo>
                    <a:pt x="14818" y="3566"/>
                    <a:pt x="14667" y="3549"/>
                    <a:pt x="14523" y="3532"/>
                  </a:cubicBezTo>
                  <a:close/>
                  <a:moveTo>
                    <a:pt x="16964" y="3664"/>
                  </a:moveTo>
                  <a:cubicBezTo>
                    <a:pt x="16959" y="3676"/>
                    <a:pt x="16956" y="3690"/>
                    <a:pt x="16952" y="3704"/>
                  </a:cubicBezTo>
                  <a:cubicBezTo>
                    <a:pt x="16997" y="3732"/>
                    <a:pt x="17043" y="3758"/>
                    <a:pt x="17090" y="3786"/>
                  </a:cubicBezTo>
                  <a:cubicBezTo>
                    <a:pt x="17098" y="3758"/>
                    <a:pt x="17107" y="3731"/>
                    <a:pt x="17116" y="3703"/>
                  </a:cubicBezTo>
                  <a:cubicBezTo>
                    <a:pt x="17066" y="3689"/>
                    <a:pt x="17015" y="3676"/>
                    <a:pt x="16964" y="3664"/>
                  </a:cubicBezTo>
                  <a:close/>
                  <a:moveTo>
                    <a:pt x="958" y="2489"/>
                  </a:moveTo>
                  <a:cubicBezTo>
                    <a:pt x="1080" y="2499"/>
                    <a:pt x="1201" y="2519"/>
                    <a:pt x="1323" y="2519"/>
                  </a:cubicBezTo>
                  <a:cubicBezTo>
                    <a:pt x="1445" y="2519"/>
                    <a:pt x="1566" y="2498"/>
                    <a:pt x="1714" y="2484"/>
                  </a:cubicBezTo>
                  <a:cubicBezTo>
                    <a:pt x="1769" y="2411"/>
                    <a:pt x="1845" y="2312"/>
                    <a:pt x="1921" y="2214"/>
                  </a:cubicBezTo>
                  <a:cubicBezTo>
                    <a:pt x="1571" y="2423"/>
                    <a:pt x="1211" y="2335"/>
                    <a:pt x="813" y="2303"/>
                  </a:cubicBezTo>
                  <a:cubicBezTo>
                    <a:pt x="861" y="2399"/>
                    <a:pt x="881" y="2436"/>
                    <a:pt x="899" y="2474"/>
                  </a:cubicBezTo>
                  <a:cubicBezTo>
                    <a:pt x="878" y="2523"/>
                    <a:pt x="856" y="2572"/>
                    <a:pt x="833" y="2622"/>
                  </a:cubicBezTo>
                  <a:cubicBezTo>
                    <a:pt x="880" y="2634"/>
                    <a:pt x="927" y="2647"/>
                    <a:pt x="974" y="2658"/>
                  </a:cubicBezTo>
                  <a:cubicBezTo>
                    <a:pt x="968" y="2603"/>
                    <a:pt x="963" y="2546"/>
                    <a:pt x="958" y="2489"/>
                  </a:cubicBezTo>
                  <a:close/>
                  <a:moveTo>
                    <a:pt x="1092" y="1947"/>
                  </a:moveTo>
                  <a:cubicBezTo>
                    <a:pt x="979" y="1915"/>
                    <a:pt x="902" y="1894"/>
                    <a:pt x="823" y="1872"/>
                  </a:cubicBezTo>
                  <a:cubicBezTo>
                    <a:pt x="885" y="1984"/>
                    <a:pt x="947" y="2094"/>
                    <a:pt x="1092" y="1947"/>
                  </a:cubicBezTo>
                  <a:close/>
                  <a:moveTo>
                    <a:pt x="4250" y="1434"/>
                  </a:moveTo>
                  <a:cubicBezTo>
                    <a:pt x="4407" y="1401"/>
                    <a:pt x="4521" y="1377"/>
                    <a:pt x="4634" y="1353"/>
                  </a:cubicBezTo>
                  <a:cubicBezTo>
                    <a:pt x="4636" y="1327"/>
                    <a:pt x="4638" y="1299"/>
                    <a:pt x="4641" y="1271"/>
                  </a:cubicBezTo>
                  <a:cubicBezTo>
                    <a:pt x="4541" y="1243"/>
                    <a:pt x="4441" y="1216"/>
                    <a:pt x="4345" y="1188"/>
                  </a:cubicBezTo>
                  <a:cubicBezTo>
                    <a:pt x="4311" y="1276"/>
                    <a:pt x="4289" y="1332"/>
                    <a:pt x="4250" y="1434"/>
                  </a:cubicBezTo>
                  <a:close/>
                  <a:moveTo>
                    <a:pt x="20405" y="2517"/>
                  </a:moveTo>
                  <a:cubicBezTo>
                    <a:pt x="20409" y="2520"/>
                    <a:pt x="20413" y="2528"/>
                    <a:pt x="20417" y="2532"/>
                  </a:cubicBezTo>
                  <a:cubicBezTo>
                    <a:pt x="20418" y="2528"/>
                    <a:pt x="20418" y="2537"/>
                    <a:pt x="20419" y="2534"/>
                  </a:cubicBezTo>
                  <a:cubicBezTo>
                    <a:pt x="20556" y="2538"/>
                    <a:pt x="20676" y="2539"/>
                    <a:pt x="20688" y="2323"/>
                  </a:cubicBezTo>
                  <a:cubicBezTo>
                    <a:pt x="20475" y="2303"/>
                    <a:pt x="20471" y="2182"/>
                    <a:pt x="20419" y="2604"/>
                  </a:cubicBezTo>
                  <a:lnTo>
                    <a:pt x="20408" y="2604"/>
                  </a:lnTo>
                  <a:cubicBezTo>
                    <a:pt x="20408" y="2604"/>
                    <a:pt x="20407" y="2557"/>
                    <a:pt x="20405" y="2558"/>
                  </a:cubicBezTo>
                  <a:cubicBezTo>
                    <a:pt x="20258" y="2423"/>
                    <a:pt x="20098" y="2383"/>
                    <a:pt x="19920" y="2456"/>
                  </a:cubicBezTo>
                  <a:cubicBezTo>
                    <a:pt x="20105" y="2676"/>
                    <a:pt x="20105" y="2682"/>
                    <a:pt x="20405" y="2517"/>
                  </a:cubicBezTo>
                  <a:close/>
                  <a:moveTo>
                    <a:pt x="18930" y="2526"/>
                  </a:moveTo>
                  <a:cubicBezTo>
                    <a:pt x="18984" y="2467"/>
                    <a:pt x="19039" y="2409"/>
                    <a:pt x="19098" y="2346"/>
                  </a:cubicBezTo>
                  <a:cubicBezTo>
                    <a:pt x="19010" y="2240"/>
                    <a:pt x="18933" y="2195"/>
                    <a:pt x="18866" y="2292"/>
                  </a:cubicBezTo>
                  <a:cubicBezTo>
                    <a:pt x="18838" y="2331"/>
                    <a:pt x="18861" y="2421"/>
                    <a:pt x="18861" y="2488"/>
                  </a:cubicBezTo>
                  <a:cubicBezTo>
                    <a:pt x="18883" y="2500"/>
                    <a:pt x="18907" y="2513"/>
                    <a:pt x="18930" y="2526"/>
                  </a:cubicBezTo>
                  <a:close/>
                  <a:moveTo>
                    <a:pt x="21926" y="2239"/>
                  </a:moveTo>
                  <a:cubicBezTo>
                    <a:pt x="21799" y="2195"/>
                    <a:pt x="21670" y="2149"/>
                    <a:pt x="21541" y="2104"/>
                  </a:cubicBezTo>
                  <a:cubicBezTo>
                    <a:pt x="21843" y="2421"/>
                    <a:pt x="21851" y="2422"/>
                    <a:pt x="21926" y="2239"/>
                  </a:cubicBezTo>
                  <a:close/>
                  <a:moveTo>
                    <a:pt x="20438" y="1891"/>
                  </a:moveTo>
                  <a:cubicBezTo>
                    <a:pt x="20227" y="1941"/>
                    <a:pt x="20054" y="1982"/>
                    <a:pt x="19812" y="2039"/>
                  </a:cubicBezTo>
                  <a:cubicBezTo>
                    <a:pt x="20085" y="2154"/>
                    <a:pt x="20256" y="2105"/>
                    <a:pt x="20438" y="1891"/>
                  </a:cubicBezTo>
                  <a:close/>
                  <a:moveTo>
                    <a:pt x="22351" y="1982"/>
                  </a:moveTo>
                  <a:cubicBezTo>
                    <a:pt x="22453" y="1923"/>
                    <a:pt x="22535" y="1876"/>
                    <a:pt x="22616" y="1830"/>
                  </a:cubicBezTo>
                  <a:cubicBezTo>
                    <a:pt x="22712" y="1856"/>
                    <a:pt x="22809" y="1883"/>
                    <a:pt x="22905" y="1909"/>
                  </a:cubicBezTo>
                  <a:cubicBezTo>
                    <a:pt x="22907" y="1914"/>
                    <a:pt x="22909" y="1918"/>
                    <a:pt x="22909" y="1924"/>
                  </a:cubicBezTo>
                  <a:cubicBezTo>
                    <a:pt x="22912" y="1919"/>
                    <a:pt x="22914" y="1917"/>
                    <a:pt x="22915" y="1912"/>
                  </a:cubicBezTo>
                  <a:cubicBezTo>
                    <a:pt x="22917" y="1913"/>
                    <a:pt x="22917" y="1913"/>
                    <a:pt x="22918" y="1913"/>
                  </a:cubicBezTo>
                  <a:cubicBezTo>
                    <a:pt x="22941" y="1938"/>
                    <a:pt x="22962" y="1965"/>
                    <a:pt x="22985" y="1990"/>
                  </a:cubicBezTo>
                  <a:cubicBezTo>
                    <a:pt x="23063" y="1864"/>
                    <a:pt x="23181" y="1886"/>
                    <a:pt x="23291" y="1860"/>
                  </a:cubicBezTo>
                  <a:cubicBezTo>
                    <a:pt x="23442" y="1822"/>
                    <a:pt x="23483" y="1701"/>
                    <a:pt x="23398" y="1542"/>
                  </a:cubicBezTo>
                  <a:cubicBezTo>
                    <a:pt x="23216" y="1649"/>
                    <a:pt x="23015" y="1693"/>
                    <a:pt x="22915" y="1912"/>
                  </a:cubicBezTo>
                  <a:cubicBezTo>
                    <a:pt x="22913" y="1912"/>
                    <a:pt x="22909" y="1910"/>
                    <a:pt x="22905" y="1909"/>
                  </a:cubicBezTo>
                  <a:cubicBezTo>
                    <a:pt x="22872" y="1759"/>
                    <a:pt x="22761" y="1765"/>
                    <a:pt x="22660" y="1750"/>
                  </a:cubicBezTo>
                  <a:cubicBezTo>
                    <a:pt x="22734" y="1682"/>
                    <a:pt x="22807" y="1612"/>
                    <a:pt x="22891" y="1531"/>
                  </a:cubicBezTo>
                  <a:cubicBezTo>
                    <a:pt x="22803" y="1509"/>
                    <a:pt x="22723" y="1487"/>
                    <a:pt x="22640" y="1466"/>
                  </a:cubicBezTo>
                  <a:cubicBezTo>
                    <a:pt x="22549" y="1634"/>
                    <a:pt x="22361" y="1721"/>
                    <a:pt x="22351" y="1982"/>
                  </a:cubicBezTo>
                  <a:close/>
                  <a:moveTo>
                    <a:pt x="23389" y="2010"/>
                  </a:moveTo>
                  <a:cubicBezTo>
                    <a:pt x="23364" y="2009"/>
                    <a:pt x="23339" y="2047"/>
                    <a:pt x="23298" y="2077"/>
                  </a:cubicBezTo>
                  <a:cubicBezTo>
                    <a:pt x="23336" y="2116"/>
                    <a:pt x="23366" y="2145"/>
                    <a:pt x="23409" y="2190"/>
                  </a:cubicBezTo>
                  <a:cubicBezTo>
                    <a:pt x="23361" y="2294"/>
                    <a:pt x="23321" y="2383"/>
                    <a:pt x="23289" y="2451"/>
                  </a:cubicBezTo>
                  <a:cubicBezTo>
                    <a:pt x="23491" y="2519"/>
                    <a:pt x="23665" y="2579"/>
                    <a:pt x="23836" y="2637"/>
                  </a:cubicBezTo>
                  <a:cubicBezTo>
                    <a:pt x="23781" y="2504"/>
                    <a:pt x="23757" y="2354"/>
                    <a:pt x="23613" y="2384"/>
                  </a:cubicBezTo>
                  <a:cubicBezTo>
                    <a:pt x="23671" y="2253"/>
                    <a:pt x="23596" y="2149"/>
                    <a:pt x="23547" y="2053"/>
                  </a:cubicBezTo>
                  <a:cubicBezTo>
                    <a:pt x="23528" y="2014"/>
                    <a:pt x="23443" y="2013"/>
                    <a:pt x="23389" y="2010"/>
                  </a:cubicBezTo>
                  <a:close/>
                  <a:moveTo>
                    <a:pt x="24123" y="2240"/>
                  </a:moveTo>
                  <a:cubicBezTo>
                    <a:pt x="24099" y="2279"/>
                    <a:pt x="24084" y="2327"/>
                    <a:pt x="24066" y="2373"/>
                  </a:cubicBezTo>
                  <a:cubicBezTo>
                    <a:pt x="24085" y="2387"/>
                    <a:pt x="24104" y="2400"/>
                    <a:pt x="24123" y="2414"/>
                  </a:cubicBezTo>
                  <a:cubicBezTo>
                    <a:pt x="24148" y="2369"/>
                    <a:pt x="24175" y="2323"/>
                    <a:pt x="24200" y="2278"/>
                  </a:cubicBezTo>
                  <a:cubicBezTo>
                    <a:pt x="24174" y="2264"/>
                    <a:pt x="24127" y="2234"/>
                    <a:pt x="24123" y="2240"/>
                  </a:cubicBezTo>
                  <a:close/>
                  <a:moveTo>
                    <a:pt x="40268" y="2284"/>
                  </a:moveTo>
                  <a:cubicBezTo>
                    <a:pt x="40094" y="2330"/>
                    <a:pt x="39975" y="2361"/>
                    <a:pt x="39788" y="2411"/>
                  </a:cubicBezTo>
                  <a:cubicBezTo>
                    <a:pt x="40109" y="2480"/>
                    <a:pt x="40109" y="2480"/>
                    <a:pt x="40268" y="2284"/>
                  </a:cubicBezTo>
                  <a:close/>
                  <a:moveTo>
                    <a:pt x="40791" y="2337"/>
                  </a:moveTo>
                  <a:cubicBezTo>
                    <a:pt x="40826" y="2352"/>
                    <a:pt x="40869" y="2345"/>
                    <a:pt x="40950" y="2350"/>
                  </a:cubicBezTo>
                  <a:cubicBezTo>
                    <a:pt x="40890" y="2283"/>
                    <a:pt x="40869" y="2245"/>
                    <a:pt x="40842" y="2234"/>
                  </a:cubicBezTo>
                  <a:cubicBezTo>
                    <a:pt x="40806" y="2217"/>
                    <a:pt x="40765" y="2221"/>
                    <a:pt x="40671" y="2210"/>
                  </a:cubicBezTo>
                  <a:cubicBezTo>
                    <a:pt x="40737" y="2282"/>
                    <a:pt x="40759" y="2322"/>
                    <a:pt x="40791" y="2337"/>
                  </a:cubicBezTo>
                  <a:close/>
                  <a:moveTo>
                    <a:pt x="39551" y="1919"/>
                  </a:moveTo>
                  <a:cubicBezTo>
                    <a:pt x="39605" y="1908"/>
                    <a:pt x="39661" y="1898"/>
                    <a:pt x="39715" y="1883"/>
                  </a:cubicBezTo>
                  <a:cubicBezTo>
                    <a:pt x="39716" y="1883"/>
                    <a:pt x="39710" y="1821"/>
                    <a:pt x="39706" y="1819"/>
                  </a:cubicBezTo>
                  <a:cubicBezTo>
                    <a:pt x="39648" y="1816"/>
                    <a:pt x="39590" y="1817"/>
                    <a:pt x="39532" y="1817"/>
                  </a:cubicBezTo>
                  <a:cubicBezTo>
                    <a:pt x="39538" y="1851"/>
                    <a:pt x="39544" y="1885"/>
                    <a:pt x="39551" y="1919"/>
                  </a:cubicBezTo>
                  <a:close/>
                  <a:moveTo>
                    <a:pt x="42111" y="1626"/>
                  </a:moveTo>
                  <a:cubicBezTo>
                    <a:pt x="42034" y="1591"/>
                    <a:pt x="41980" y="1566"/>
                    <a:pt x="41918" y="1536"/>
                  </a:cubicBezTo>
                  <a:cubicBezTo>
                    <a:pt x="41918" y="1745"/>
                    <a:pt x="41970" y="1787"/>
                    <a:pt x="42111" y="1626"/>
                  </a:cubicBezTo>
                  <a:close/>
                  <a:moveTo>
                    <a:pt x="42925" y="1486"/>
                  </a:moveTo>
                  <a:cubicBezTo>
                    <a:pt x="42965" y="1525"/>
                    <a:pt x="42995" y="1554"/>
                    <a:pt x="43065" y="1621"/>
                  </a:cubicBezTo>
                  <a:cubicBezTo>
                    <a:pt x="42968" y="1638"/>
                    <a:pt x="42918" y="1645"/>
                    <a:pt x="42869" y="1654"/>
                  </a:cubicBezTo>
                  <a:cubicBezTo>
                    <a:pt x="42870" y="1674"/>
                    <a:pt x="42870" y="1696"/>
                    <a:pt x="42872" y="1717"/>
                  </a:cubicBezTo>
                  <a:lnTo>
                    <a:pt x="43199" y="1717"/>
                  </a:lnTo>
                  <a:cubicBezTo>
                    <a:pt x="43127" y="1620"/>
                    <a:pt x="43067" y="1534"/>
                    <a:pt x="43000" y="1453"/>
                  </a:cubicBezTo>
                  <a:cubicBezTo>
                    <a:pt x="42994" y="1444"/>
                    <a:pt x="42955" y="1472"/>
                    <a:pt x="42925" y="1486"/>
                  </a:cubicBezTo>
                  <a:close/>
                  <a:moveTo>
                    <a:pt x="42724" y="1435"/>
                  </a:moveTo>
                  <a:cubicBezTo>
                    <a:pt x="42813" y="1396"/>
                    <a:pt x="42879" y="1367"/>
                    <a:pt x="42975" y="1325"/>
                  </a:cubicBezTo>
                  <a:cubicBezTo>
                    <a:pt x="42854" y="1289"/>
                    <a:pt x="42769" y="1257"/>
                    <a:pt x="42724" y="1435"/>
                  </a:cubicBezTo>
                  <a:close/>
                  <a:moveTo>
                    <a:pt x="43526" y="1760"/>
                  </a:moveTo>
                  <a:lnTo>
                    <a:pt x="43957" y="1760"/>
                  </a:lnTo>
                  <a:cubicBezTo>
                    <a:pt x="43814" y="1549"/>
                    <a:pt x="43694" y="1549"/>
                    <a:pt x="43526" y="1760"/>
                  </a:cubicBezTo>
                  <a:close/>
                  <a:moveTo>
                    <a:pt x="42215" y="847"/>
                  </a:moveTo>
                  <a:cubicBezTo>
                    <a:pt x="42350" y="813"/>
                    <a:pt x="42446" y="789"/>
                    <a:pt x="42597" y="751"/>
                  </a:cubicBezTo>
                  <a:cubicBezTo>
                    <a:pt x="42369" y="655"/>
                    <a:pt x="42369" y="655"/>
                    <a:pt x="42215" y="847"/>
                  </a:cubicBezTo>
                  <a:close/>
                  <a:moveTo>
                    <a:pt x="50501" y="3507"/>
                  </a:moveTo>
                  <a:cubicBezTo>
                    <a:pt x="50446" y="3534"/>
                    <a:pt x="50390" y="3563"/>
                    <a:pt x="50335" y="3590"/>
                  </a:cubicBezTo>
                  <a:cubicBezTo>
                    <a:pt x="50341" y="3611"/>
                    <a:pt x="50347" y="3631"/>
                    <a:pt x="50354" y="3651"/>
                  </a:cubicBezTo>
                  <a:cubicBezTo>
                    <a:pt x="50412" y="3630"/>
                    <a:pt x="50468" y="3607"/>
                    <a:pt x="50527" y="3585"/>
                  </a:cubicBezTo>
                  <a:cubicBezTo>
                    <a:pt x="50518" y="3559"/>
                    <a:pt x="50510" y="3532"/>
                    <a:pt x="50501" y="3507"/>
                  </a:cubicBezTo>
                  <a:close/>
                  <a:moveTo>
                    <a:pt x="39853" y="2700"/>
                  </a:moveTo>
                  <a:cubicBezTo>
                    <a:pt x="39851" y="2718"/>
                    <a:pt x="39850" y="2734"/>
                    <a:pt x="39850" y="2752"/>
                  </a:cubicBezTo>
                  <a:cubicBezTo>
                    <a:pt x="39899" y="2762"/>
                    <a:pt x="39950" y="2771"/>
                    <a:pt x="39999" y="2779"/>
                  </a:cubicBezTo>
                  <a:cubicBezTo>
                    <a:pt x="40000" y="2753"/>
                    <a:pt x="40000" y="2726"/>
                    <a:pt x="40000" y="2700"/>
                  </a:cubicBezTo>
                  <a:close/>
                  <a:moveTo>
                    <a:pt x="34161" y="2863"/>
                  </a:moveTo>
                  <a:cubicBezTo>
                    <a:pt x="34145" y="2894"/>
                    <a:pt x="34131" y="2925"/>
                    <a:pt x="34118" y="2955"/>
                  </a:cubicBezTo>
                  <a:cubicBezTo>
                    <a:pt x="34177" y="2983"/>
                    <a:pt x="34238" y="3011"/>
                    <a:pt x="34298" y="3038"/>
                  </a:cubicBezTo>
                  <a:cubicBezTo>
                    <a:pt x="34306" y="3018"/>
                    <a:pt x="34312" y="2998"/>
                    <a:pt x="34320" y="2979"/>
                  </a:cubicBezTo>
                  <a:cubicBezTo>
                    <a:pt x="34267" y="2940"/>
                    <a:pt x="34214" y="2902"/>
                    <a:pt x="34161" y="2863"/>
                  </a:cubicBezTo>
                  <a:close/>
                  <a:moveTo>
                    <a:pt x="13191" y="5077"/>
                  </a:moveTo>
                  <a:cubicBezTo>
                    <a:pt x="12970" y="4884"/>
                    <a:pt x="12720" y="4995"/>
                    <a:pt x="12484" y="4966"/>
                  </a:cubicBezTo>
                  <a:cubicBezTo>
                    <a:pt x="12308" y="4945"/>
                    <a:pt x="12136" y="4950"/>
                    <a:pt x="11980" y="4812"/>
                  </a:cubicBezTo>
                  <a:cubicBezTo>
                    <a:pt x="11908" y="4749"/>
                    <a:pt x="11783" y="4735"/>
                    <a:pt x="11688" y="4751"/>
                  </a:cubicBezTo>
                  <a:cubicBezTo>
                    <a:pt x="11485" y="4788"/>
                    <a:pt x="11344" y="4566"/>
                    <a:pt x="11144" y="4593"/>
                  </a:cubicBezTo>
                  <a:cubicBezTo>
                    <a:pt x="11074" y="4604"/>
                    <a:pt x="10996" y="4545"/>
                    <a:pt x="10923" y="4518"/>
                  </a:cubicBezTo>
                  <a:cubicBezTo>
                    <a:pt x="10618" y="4405"/>
                    <a:pt x="10311" y="4302"/>
                    <a:pt x="10011" y="4178"/>
                  </a:cubicBezTo>
                  <a:cubicBezTo>
                    <a:pt x="9820" y="4099"/>
                    <a:pt x="9600" y="4040"/>
                    <a:pt x="9462" y="3886"/>
                  </a:cubicBezTo>
                  <a:cubicBezTo>
                    <a:pt x="9287" y="3686"/>
                    <a:pt x="9068" y="3705"/>
                    <a:pt x="8877" y="3601"/>
                  </a:cubicBezTo>
                  <a:cubicBezTo>
                    <a:pt x="8687" y="3496"/>
                    <a:pt x="8481" y="3427"/>
                    <a:pt x="8281" y="3344"/>
                  </a:cubicBezTo>
                  <a:cubicBezTo>
                    <a:pt x="8261" y="3335"/>
                    <a:pt x="8234" y="3342"/>
                    <a:pt x="8218" y="3329"/>
                  </a:cubicBezTo>
                  <a:cubicBezTo>
                    <a:pt x="7845" y="3031"/>
                    <a:pt x="7396" y="3094"/>
                    <a:pt x="6985" y="2973"/>
                  </a:cubicBezTo>
                  <a:cubicBezTo>
                    <a:pt x="6585" y="2854"/>
                    <a:pt x="6167" y="2824"/>
                    <a:pt x="5760" y="2739"/>
                  </a:cubicBezTo>
                  <a:cubicBezTo>
                    <a:pt x="5136" y="2610"/>
                    <a:pt x="4508" y="2663"/>
                    <a:pt x="3881" y="2659"/>
                  </a:cubicBezTo>
                  <a:cubicBezTo>
                    <a:pt x="3670" y="2657"/>
                    <a:pt x="3460" y="2706"/>
                    <a:pt x="3250" y="2747"/>
                  </a:cubicBezTo>
                  <a:cubicBezTo>
                    <a:pt x="2717" y="2849"/>
                    <a:pt x="2186" y="2950"/>
                    <a:pt x="1658" y="3074"/>
                  </a:cubicBezTo>
                  <a:cubicBezTo>
                    <a:pt x="1484" y="3115"/>
                    <a:pt x="1325" y="3295"/>
                    <a:pt x="1158" y="3291"/>
                  </a:cubicBezTo>
                  <a:cubicBezTo>
                    <a:pt x="963" y="3286"/>
                    <a:pt x="857" y="3448"/>
                    <a:pt x="693" y="3484"/>
                  </a:cubicBezTo>
                  <a:cubicBezTo>
                    <a:pt x="533" y="3520"/>
                    <a:pt x="390" y="3565"/>
                    <a:pt x="232" y="3618"/>
                  </a:cubicBezTo>
                  <a:cubicBezTo>
                    <a:pt x="195" y="3631"/>
                    <a:pt x="137" y="3693"/>
                    <a:pt x="137" y="3781"/>
                  </a:cubicBezTo>
                  <a:lnTo>
                    <a:pt x="137" y="3090"/>
                  </a:lnTo>
                  <a:cubicBezTo>
                    <a:pt x="137" y="3078"/>
                    <a:pt x="260" y="3070"/>
                    <a:pt x="327" y="3061"/>
                  </a:cubicBezTo>
                  <a:cubicBezTo>
                    <a:pt x="329" y="3042"/>
                    <a:pt x="295" y="3025"/>
                    <a:pt x="298" y="3006"/>
                  </a:cubicBezTo>
                  <a:cubicBezTo>
                    <a:pt x="230" y="2983"/>
                    <a:pt x="161" y="2959"/>
                    <a:pt x="24" y="2912"/>
                  </a:cubicBezTo>
                  <a:cubicBezTo>
                    <a:pt x="164" y="2849"/>
                    <a:pt x="237" y="2816"/>
                    <a:pt x="352" y="2764"/>
                  </a:cubicBezTo>
                  <a:cubicBezTo>
                    <a:pt x="259" y="2740"/>
                    <a:pt x="208" y="2728"/>
                    <a:pt x="144" y="2711"/>
                  </a:cubicBezTo>
                  <a:cubicBezTo>
                    <a:pt x="104" y="2611"/>
                    <a:pt x="285" y="2417"/>
                    <a:pt x="64" y="2378"/>
                  </a:cubicBezTo>
                  <a:cubicBezTo>
                    <a:pt x="41" y="2217"/>
                    <a:pt x="2" y="2057"/>
                    <a:pt x="2" y="1896"/>
                  </a:cubicBezTo>
                  <a:cubicBezTo>
                    <a:pt x="1" y="1659"/>
                    <a:pt x="27" y="1421"/>
                    <a:pt x="44" y="1159"/>
                  </a:cubicBezTo>
                  <a:cubicBezTo>
                    <a:pt x="313" y="1144"/>
                    <a:pt x="428" y="880"/>
                    <a:pt x="566" y="632"/>
                  </a:cubicBezTo>
                  <a:cubicBezTo>
                    <a:pt x="713" y="853"/>
                    <a:pt x="528" y="955"/>
                    <a:pt x="463" y="1097"/>
                  </a:cubicBezTo>
                  <a:cubicBezTo>
                    <a:pt x="620" y="1183"/>
                    <a:pt x="726" y="1270"/>
                    <a:pt x="883" y="1108"/>
                  </a:cubicBezTo>
                  <a:cubicBezTo>
                    <a:pt x="979" y="1008"/>
                    <a:pt x="1138" y="978"/>
                    <a:pt x="1301" y="1024"/>
                  </a:cubicBezTo>
                  <a:cubicBezTo>
                    <a:pt x="1486" y="1075"/>
                    <a:pt x="1687" y="1058"/>
                    <a:pt x="1812" y="1067"/>
                  </a:cubicBezTo>
                  <a:cubicBezTo>
                    <a:pt x="1921" y="967"/>
                    <a:pt x="1980" y="867"/>
                    <a:pt x="2043" y="863"/>
                  </a:cubicBezTo>
                  <a:cubicBezTo>
                    <a:pt x="2258" y="853"/>
                    <a:pt x="2474" y="890"/>
                    <a:pt x="2688" y="881"/>
                  </a:cubicBezTo>
                  <a:cubicBezTo>
                    <a:pt x="2810" y="877"/>
                    <a:pt x="2930" y="821"/>
                    <a:pt x="3067" y="785"/>
                  </a:cubicBezTo>
                  <a:cubicBezTo>
                    <a:pt x="3105" y="837"/>
                    <a:pt x="3151" y="899"/>
                    <a:pt x="3222" y="997"/>
                  </a:cubicBezTo>
                  <a:cubicBezTo>
                    <a:pt x="3284" y="912"/>
                    <a:pt x="3338" y="837"/>
                    <a:pt x="3401" y="749"/>
                  </a:cubicBezTo>
                  <a:cubicBezTo>
                    <a:pt x="3418" y="790"/>
                    <a:pt x="3436" y="837"/>
                    <a:pt x="3463" y="902"/>
                  </a:cubicBezTo>
                  <a:cubicBezTo>
                    <a:pt x="3972" y="796"/>
                    <a:pt x="4454" y="924"/>
                    <a:pt x="4925" y="1250"/>
                  </a:cubicBezTo>
                  <a:cubicBezTo>
                    <a:pt x="4867" y="1299"/>
                    <a:pt x="4814" y="1343"/>
                    <a:pt x="4759" y="1390"/>
                  </a:cubicBezTo>
                  <a:cubicBezTo>
                    <a:pt x="4771" y="1406"/>
                    <a:pt x="4782" y="1434"/>
                    <a:pt x="4793" y="1434"/>
                  </a:cubicBezTo>
                  <a:cubicBezTo>
                    <a:pt x="5008" y="1437"/>
                    <a:pt x="5224" y="1447"/>
                    <a:pt x="5438" y="1429"/>
                  </a:cubicBezTo>
                  <a:cubicBezTo>
                    <a:pt x="5631" y="1413"/>
                    <a:pt x="5765" y="1526"/>
                    <a:pt x="5881" y="1677"/>
                  </a:cubicBezTo>
                  <a:cubicBezTo>
                    <a:pt x="5916" y="1721"/>
                    <a:pt x="5905" y="1816"/>
                    <a:pt x="5915" y="1880"/>
                  </a:cubicBezTo>
                  <a:cubicBezTo>
                    <a:pt x="6090" y="1747"/>
                    <a:pt x="6294" y="1798"/>
                    <a:pt x="6490" y="1851"/>
                  </a:cubicBezTo>
                  <a:cubicBezTo>
                    <a:pt x="6821" y="1942"/>
                    <a:pt x="7156" y="2030"/>
                    <a:pt x="7473" y="2172"/>
                  </a:cubicBezTo>
                  <a:cubicBezTo>
                    <a:pt x="7624" y="2239"/>
                    <a:pt x="7785" y="2312"/>
                    <a:pt x="7927" y="2417"/>
                  </a:cubicBezTo>
                  <a:cubicBezTo>
                    <a:pt x="7963" y="2442"/>
                    <a:pt x="8007" y="2459"/>
                    <a:pt x="8047" y="2467"/>
                  </a:cubicBezTo>
                  <a:cubicBezTo>
                    <a:pt x="8696" y="2591"/>
                    <a:pt x="9342" y="2712"/>
                    <a:pt x="9989" y="2836"/>
                  </a:cubicBezTo>
                  <a:cubicBezTo>
                    <a:pt x="10062" y="2850"/>
                    <a:pt x="10134" y="2882"/>
                    <a:pt x="10208" y="2896"/>
                  </a:cubicBezTo>
                  <a:cubicBezTo>
                    <a:pt x="10383" y="2929"/>
                    <a:pt x="10526" y="3055"/>
                    <a:pt x="10747" y="2946"/>
                  </a:cubicBezTo>
                  <a:cubicBezTo>
                    <a:pt x="10950" y="2846"/>
                    <a:pt x="11222" y="2955"/>
                    <a:pt x="11463" y="2953"/>
                  </a:cubicBezTo>
                  <a:cubicBezTo>
                    <a:pt x="11845" y="2950"/>
                    <a:pt x="12225" y="2944"/>
                    <a:pt x="12605" y="2916"/>
                  </a:cubicBezTo>
                  <a:cubicBezTo>
                    <a:pt x="13085" y="2881"/>
                    <a:pt x="13565" y="2812"/>
                    <a:pt x="14046" y="2778"/>
                  </a:cubicBezTo>
                  <a:cubicBezTo>
                    <a:pt x="14179" y="2768"/>
                    <a:pt x="14317" y="2831"/>
                    <a:pt x="14382" y="2845"/>
                  </a:cubicBezTo>
                  <a:cubicBezTo>
                    <a:pt x="14561" y="2768"/>
                    <a:pt x="14676" y="2697"/>
                    <a:pt x="14798" y="2670"/>
                  </a:cubicBezTo>
                  <a:cubicBezTo>
                    <a:pt x="15162" y="2584"/>
                    <a:pt x="15529" y="2520"/>
                    <a:pt x="15893" y="2440"/>
                  </a:cubicBezTo>
                  <a:cubicBezTo>
                    <a:pt x="16215" y="2366"/>
                    <a:pt x="16538" y="2292"/>
                    <a:pt x="16856" y="2198"/>
                  </a:cubicBezTo>
                  <a:cubicBezTo>
                    <a:pt x="17103" y="2126"/>
                    <a:pt x="17345" y="2025"/>
                    <a:pt x="17588" y="1936"/>
                  </a:cubicBezTo>
                  <a:cubicBezTo>
                    <a:pt x="18197" y="1712"/>
                    <a:pt x="18800" y="1466"/>
                    <a:pt x="19415" y="1270"/>
                  </a:cubicBezTo>
                  <a:cubicBezTo>
                    <a:pt x="19876" y="1122"/>
                    <a:pt x="20351" y="1037"/>
                    <a:pt x="20820" y="925"/>
                  </a:cubicBezTo>
                  <a:cubicBezTo>
                    <a:pt x="20893" y="907"/>
                    <a:pt x="20969" y="904"/>
                    <a:pt x="21040" y="876"/>
                  </a:cubicBezTo>
                  <a:cubicBezTo>
                    <a:pt x="21517" y="686"/>
                    <a:pt x="21982" y="776"/>
                    <a:pt x="22447" y="947"/>
                  </a:cubicBezTo>
                  <a:cubicBezTo>
                    <a:pt x="22529" y="976"/>
                    <a:pt x="22621" y="963"/>
                    <a:pt x="22706" y="984"/>
                  </a:cubicBezTo>
                  <a:cubicBezTo>
                    <a:pt x="23260" y="1121"/>
                    <a:pt x="23822" y="1236"/>
                    <a:pt x="24369" y="1409"/>
                  </a:cubicBezTo>
                  <a:cubicBezTo>
                    <a:pt x="24963" y="1598"/>
                    <a:pt x="25552" y="1800"/>
                    <a:pt x="26161" y="1927"/>
                  </a:cubicBezTo>
                  <a:cubicBezTo>
                    <a:pt x="26622" y="2022"/>
                    <a:pt x="27081" y="2102"/>
                    <a:pt x="27546" y="2163"/>
                  </a:cubicBezTo>
                  <a:cubicBezTo>
                    <a:pt x="27703" y="2184"/>
                    <a:pt x="27851" y="2292"/>
                    <a:pt x="28053" y="2383"/>
                  </a:cubicBezTo>
                  <a:cubicBezTo>
                    <a:pt x="28054" y="2383"/>
                    <a:pt x="28106" y="2335"/>
                    <a:pt x="28182" y="2265"/>
                  </a:cubicBezTo>
                  <a:cubicBezTo>
                    <a:pt x="28489" y="2325"/>
                    <a:pt x="28832" y="2390"/>
                    <a:pt x="29173" y="2462"/>
                  </a:cubicBezTo>
                  <a:cubicBezTo>
                    <a:pt x="29183" y="2465"/>
                    <a:pt x="29183" y="2539"/>
                    <a:pt x="29190" y="2610"/>
                  </a:cubicBezTo>
                  <a:cubicBezTo>
                    <a:pt x="29426" y="2393"/>
                    <a:pt x="29652" y="2422"/>
                    <a:pt x="29847" y="2591"/>
                  </a:cubicBezTo>
                  <a:cubicBezTo>
                    <a:pt x="30007" y="2582"/>
                    <a:pt x="30145" y="2570"/>
                    <a:pt x="30284" y="2568"/>
                  </a:cubicBezTo>
                  <a:cubicBezTo>
                    <a:pt x="30602" y="2565"/>
                    <a:pt x="30922" y="2596"/>
                    <a:pt x="31236" y="2556"/>
                  </a:cubicBezTo>
                  <a:cubicBezTo>
                    <a:pt x="31754" y="2491"/>
                    <a:pt x="32266" y="2368"/>
                    <a:pt x="32781" y="2291"/>
                  </a:cubicBezTo>
                  <a:cubicBezTo>
                    <a:pt x="33521" y="2179"/>
                    <a:pt x="34233" y="1915"/>
                    <a:pt x="34958" y="1730"/>
                  </a:cubicBezTo>
                  <a:cubicBezTo>
                    <a:pt x="35578" y="1571"/>
                    <a:pt x="36175" y="1289"/>
                    <a:pt x="36787" y="1075"/>
                  </a:cubicBezTo>
                  <a:cubicBezTo>
                    <a:pt x="36988" y="1006"/>
                    <a:pt x="37197" y="964"/>
                    <a:pt x="37406" y="939"/>
                  </a:cubicBezTo>
                  <a:cubicBezTo>
                    <a:pt x="37581" y="919"/>
                    <a:pt x="37762" y="935"/>
                    <a:pt x="37939" y="944"/>
                  </a:cubicBezTo>
                  <a:cubicBezTo>
                    <a:pt x="38128" y="953"/>
                    <a:pt x="38310" y="943"/>
                    <a:pt x="38501" y="1025"/>
                  </a:cubicBezTo>
                  <a:cubicBezTo>
                    <a:pt x="38642" y="1087"/>
                    <a:pt x="38829" y="996"/>
                    <a:pt x="38996" y="983"/>
                  </a:cubicBezTo>
                  <a:cubicBezTo>
                    <a:pt x="39289" y="960"/>
                    <a:pt x="39585" y="968"/>
                    <a:pt x="39875" y="924"/>
                  </a:cubicBezTo>
                  <a:cubicBezTo>
                    <a:pt x="40238" y="869"/>
                    <a:pt x="40597" y="777"/>
                    <a:pt x="40957" y="698"/>
                  </a:cubicBezTo>
                  <a:cubicBezTo>
                    <a:pt x="41342" y="613"/>
                    <a:pt x="41726" y="522"/>
                    <a:pt x="42111" y="439"/>
                  </a:cubicBezTo>
                  <a:cubicBezTo>
                    <a:pt x="42222" y="416"/>
                    <a:pt x="42318" y="382"/>
                    <a:pt x="42424" y="320"/>
                  </a:cubicBezTo>
                  <a:cubicBezTo>
                    <a:pt x="42563" y="239"/>
                    <a:pt x="42748" y="248"/>
                    <a:pt x="42913" y="256"/>
                  </a:cubicBezTo>
                  <a:cubicBezTo>
                    <a:pt x="43266" y="271"/>
                    <a:pt x="43617" y="310"/>
                    <a:pt x="44008" y="343"/>
                  </a:cubicBezTo>
                  <a:cubicBezTo>
                    <a:pt x="43964" y="203"/>
                    <a:pt x="43942" y="129"/>
                    <a:pt x="43902" y="5"/>
                  </a:cubicBezTo>
                  <a:cubicBezTo>
                    <a:pt x="43997" y="19"/>
                    <a:pt x="44094" y="0"/>
                    <a:pt x="44120" y="42"/>
                  </a:cubicBezTo>
                  <a:cubicBezTo>
                    <a:pt x="44290" y="325"/>
                    <a:pt x="44494" y="427"/>
                    <a:pt x="44780" y="302"/>
                  </a:cubicBezTo>
                  <a:cubicBezTo>
                    <a:pt x="44850" y="272"/>
                    <a:pt x="44944" y="330"/>
                    <a:pt x="45029" y="334"/>
                  </a:cubicBezTo>
                  <a:cubicBezTo>
                    <a:pt x="45085" y="336"/>
                    <a:pt x="45142" y="306"/>
                    <a:pt x="45198" y="293"/>
                  </a:cubicBezTo>
                  <a:cubicBezTo>
                    <a:pt x="45198" y="296"/>
                    <a:pt x="45198" y="283"/>
                    <a:pt x="45200" y="283"/>
                  </a:cubicBezTo>
                  <a:lnTo>
                    <a:pt x="45211" y="283"/>
                  </a:lnTo>
                  <a:cubicBezTo>
                    <a:pt x="45253" y="494"/>
                    <a:pt x="45320" y="493"/>
                    <a:pt x="45440" y="403"/>
                  </a:cubicBezTo>
                  <a:cubicBezTo>
                    <a:pt x="45394" y="254"/>
                    <a:pt x="45296" y="320"/>
                    <a:pt x="45211" y="319"/>
                  </a:cubicBezTo>
                  <a:cubicBezTo>
                    <a:pt x="45210" y="316"/>
                    <a:pt x="45209" y="312"/>
                    <a:pt x="45207" y="309"/>
                  </a:cubicBezTo>
                  <a:cubicBezTo>
                    <a:pt x="45205" y="310"/>
                    <a:pt x="45201" y="311"/>
                    <a:pt x="45198" y="311"/>
                  </a:cubicBezTo>
                  <a:cubicBezTo>
                    <a:pt x="45193" y="267"/>
                    <a:pt x="45188" y="220"/>
                    <a:pt x="45181" y="156"/>
                  </a:cubicBezTo>
                  <a:cubicBezTo>
                    <a:pt x="45345" y="186"/>
                    <a:pt x="45536" y="90"/>
                    <a:pt x="45604" y="378"/>
                  </a:cubicBezTo>
                  <a:cubicBezTo>
                    <a:pt x="45721" y="315"/>
                    <a:pt x="45843" y="138"/>
                    <a:pt x="45949" y="413"/>
                  </a:cubicBezTo>
                  <a:cubicBezTo>
                    <a:pt x="45979" y="491"/>
                    <a:pt x="46137" y="585"/>
                    <a:pt x="46180" y="556"/>
                  </a:cubicBezTo>
                  <a:cubicBezTo>
                    <a:pt x="46379" y="417"/>
                    <a:pt x="46489" y="590"/>
                    <a:pt x="46636" y="680"/>
                  </a:cubicBezTo>
                  <a:cubicBezTo>
                    <a:pt x="46761" y="756"/>
                    <a:pt x="46891" y="830"/>
                    <a:pt x="47054" y="813"/>
                  </a:cubicBezTo>
                  <a:cubicBezTo>
                    <a:pt x="47197" y="797"/>
                    <a:pt x="47348" y="859"/>
                    <a:pt x="47490" y="909"/>
                  </a:cubicBezTo>
                  <a:cubicBezTo>
                    <a:pt x="47948" y="1067"/>
                    <a:pt x="48403" y="1242"/>
                    <a:pt x="48863" y="1395"/>
                  </a:cubicBezTo>
                  <a:cubicBezTo>
                    <a:pt x="49304" y="1542"/>
                    <a:pt x="49748" y="1668"/>
                    <a:pt x="50192" y="1803"/>
                  </a:cubicBezTo>
                  <a:cubicBezTo>
                    <a:pt x="50447" y="1881"/>
                    <a:pt x="50702" y="1961"/>
                    <a:pt x="50957" y="2037"/>
                  </a:cubicBezTo>
                  <a:cubicBezTo>
                    <a:pt x="51142" y="2092"/>
                    <a:pt x="51326" y="2144"/>
                    <a:pt x="51555" y="2210"/>
                  </a:cubicBezTo>
                  <a:cubicBezTo>
                    <a:pt x="51609" y="2532"/>
                    <a:pt x="51578" y="2894"/>
                    <a:pt x="51555" y="3265"/>
                  </a:cubicBezTo>
                  <a:cubicBezTo>
                    <a:pt x="51531" y="3633"/>
                    <a:pt x="51580" y="4009"/>
                    <a:pt x="51599" y="4415"/>
                  </a:cubicBezTo>
                  <a:cubicBezTo>
                    <a:pt x="51506" y="4400"/>
                    <a:pt x="51437" y="4389"/>
                    <a:pt x="51368" y="4379"/>
                  </a:cubicBezTo>
                  <a:cubicBezTo>
                    <a:pt x="51162" y="4350"/>
                    <a:pt x="50956" y="4314"/>
                    <a:pt x="50750" y="4288"/>
                  </a:cubicBezTo>
                  <a:cubicBezTo>
                    <a:pt x="50346" y="4237"/>
                    <a:pt x="49942" y="4136"/>
                    <a:pt x="49549" y="4009"/>
                  </a:cubicBezTo>
                  <a:cubicBezTo>
                    <a:pt x="48944" y="3809"/>
                    <a:pt x="48364" y="3526"/>
                    <a:pt x="47791" y="3219"/>
                  </a:cubicBezTo>
                  <a:cubicBezTo>
                    <a:pt x="47240" y="2925"/>
                    <a:pt x="46671" y="2671"/>
                    <a:pt x="46099" y="2435"/>
                  </a:cubicBezTo>
                  <a:cubicBezTo>
                    <a:pt x="45831" y="2323"/>
                    <a:pt x="45539" y="2279"/>
                    <a:pt x="45255" y="2234"/>
                  </a:cubicBezTo>
                  <a:cubicBezTo>
                    <a:pt x="44763" y="2155"/>
                    <a:pt x="44267" y="2091"/>
                    <a:pt x="43767" y="2115"/>
                  </a:cubicBezTo>
                  <a:cubicBezTo>
                    <a:pt x="43609" y="2123"/>
                    <a:pt x="43450" y="2092"/>
                    <a:pt x="43292" y="2078"/>
                  </a:cubicBezTo>
                  <a:cubicBezTo>
                    <a:pt x="43262" y="2076"/>
                    <a:pt x="43229" y="2058"/>
                    <a:pt x="43200" y="2066"/>
                  </a:cubicBezTo>
                  <a:cubicBezTo>
                    <a:pt x="42594" y="2235"/>
                    <a:pt x="41982" y="2366"/>
                    <a:pt x="41402" y="2670"/>
                  </a:cubicBezTo>
                  <a:cubicBezTo>
                    <a:pt x="40761" y="3004"/>
                    <a:pt x="40094" y="3271"/>
                    <a:pt x="39434" y="3553"/>
                  </a:cubicBezTo>
                  <a:cubicBezTo>
                    <a:pt x="39196" y="3654"/>
                    <a:pt x="38944" y="3717"/>
                    <a:pt x="38698" y="3789"/>
                  </a:cubicBezTo>
                  <a:cubicBezTo>
                    <a:pt x="38616" y="3813"/>
                    <a:pt x="38521" y="3838"/>
                    <a:pt x="38445" y="3810"/>
                  </a:cubicBezTo>
                  <a:cubicBezTo>
                    <a:pt x="38146" y="3700"/>
                    <a:pt x="37830" y="3910"/>
                    <a:pt x="37536" y="3734"/>
                  </a:cubicBezTo>
                  <a:cubicBezTo>
                    <a:pt x="37522" y="3726"/>
                    <a:pt x="37494" y="3729"/>
                    <a:pt x="37480" y="3741"/>
                  </a:cubicBezTo>
                  <a:cubicBezTo>
                    <a:pt x="37289" y="3902"/>
                    <a:pt x="37086" y="3834"/>
                    <a:pt x="36875" y="3827"/>
                  </a:cubicBezTo>
                  <a:cubicBezTo>
                    <a:pt x="36645" y="3820"/>
                    <a:pt x="36438" y="3763"/>
                    <a:pt x="36228" y="3669"/>
                  </a:cubicBezTo>
                  <a:cubicBezTo>
                    <a:pt x="36164" y="3641"/>
                    <a:pt x="36070" y="3616"/>
                    <a:pt x="36020" y="3651"/>
                  </a:cubicBezTo>
                  <a:cubicBezTo>
                    <a:pt x="35851" y="3767"/>
                    <a:pt x="35705" y="3678"/>
                    <a:pt x="35569" y="3592"/>
                  </a:cubicBezTo>
                  <a:cubicBezTo>
                    <a:pt x="35374" y="3470"/>
                    <a:pt x="35201" y="3440"/>
                    <a:pt x="35025" y="3623"/>
                  </a:cubicBezTo>
                  <a:cubicBezTo>
                    <a:pt x="34864" y="3787"/>
                    <a:pt x="34678" y="3666"/>
                    <a:pt x="34508" y="3667"/>
                  </a:cubicBezTo>
                  <a:cubicBezTo>
                    <a:pt x="34061" y="3670"/>
                    <a:pt x="33614" y="3635"/>
                    <a:pt x="33166" y="3625"/>
                  </a:cubicBezTo>
                  <a:cubicBezTo>
                    <a:pt x="32820" y="3616"/>
                    <a:pt x="32475" y="3621"/>
                    <a:pt x="32129" y="3622"/>
                  </a:cubicBezTo>
                  <a:cubicBezTo>
                    <a:pt x="32000" y="3623"/>
                    <a:pt x="31872" y="3636"/>
                    <a:pt x="31743" y="3631"/>
                  </a:cubicBezTo>
                  <a:cubicBezTo>
                    <a:pt x="31205" y="3611"/>
                    <a:pt x="30666" y="3574"/>
                    <a:pt x="30128" y="3569"/>
                  </a:cubicBezTo>
                  <a:cubicBezTo>
                    <a:pt x="29898" y="3566"/>
                    <a:pt x="29666" y="3457"/>
                    <a:pt x="29429" y="3618"/>
                  </a:cubicBezTo>
                  <a:cubicBezTo>
                    <a:pt x="29348" y="3673"/>
                    <a:pt x="29183" y="3578"/>
                    <a:pt x="29067" y="3522"/>
                  </a:cubicBezTo>
                  <a:cubicBezTo>
                    <a:pt x="28975" y="3479"/>
                    <a:pt x="28903" y="3481"/>
                    <a:pt x="28805" y="3494"/>
                  </a:cubicBezTo>
                  <a:cubicBezTo>
                    <a:pt x="28602" y="3521"/>
                    <a:pt x="28393" y="3473"/>
                    <a:pt x="28187" y="3446"/>
                  </a:cubicBezTo>
                  <a:cubicBezTo>
                    <a:pt x="28081" y="3434"/>
                    <a:pt x="27981" y="3321"/>
                    <a:pt x="27866" y="3465"/>
                  </a:cubicBezTo>
                  <a:cubicBezTo>
                    <a:pt x="27841" y="3497"/>
                    <a:pt x="27700" y="3400"/>
                    <a:pt x="27598" y="3355"/>
                  </a:cubicBezTo>
                  <a:cubicBezTo>
                    <a:pt x="27405" y="3633"/>
                    <a:pt x="27176" y="3411"/>
                    <a:pt x="26963" y="3383"/>
                  </a:cubicBezTo>
                  <a:cubicBezTo>
                    <a:pt x="26628" y="3339"/>
                    <a:pt x="26303" y="3235"/>
                    <a:pt x="25960" y="3290"/>
                  </a:cubicBezTo>
                  <a:cubicBezTo>
                    <a:pt x="25807" y="3314"/>
                    <a:pt x="25640" y="3271"/>
                    <a:pt x="25487" y="3225"/>
                  </a:cubicBezTo>
                  <a:cubicBezTo>
                    <a:pt x="25107" y="3112"/>
                    <a:pt x="24731" y="2979"/>
                    <a:pt x="24304" y="2838"/>
                  </a:cubicBezTo>
                  <a:cubicBezTo>
                    <a:pt x="24459" y="2824"/>
                    <a:pt x="24568" y="2815"/>
                    <a:pt x="24700" y="2805"/>
                  </a:cubicBezTo>
                  <a:cubicBezTo>
                    <a:pt x="24578" y="2651"/>
                    <a:pt x="24453" y="2670"/>
                    <a:pt x="24321" y="2690"/>
                  </a:cubicBezTo>
                  <a:cubicBezTo>
                    <a:pt x="24133" y="2718"/>
                    <a:pt x="23942" y="2750"/>
                    <a:pt x="23754" y="2745"/>
                  </a:cubicBezTo>
                  <a:cubicBezTo>
                    <a:pt x="23651" y="2742"/>
                    <a:pt x="23488" y="2596"/>
                    <a:pt x="23457" y="2634"/>
                  </a:cubicBezTo>
                  <a:cubicBezTo>
                    <a:pt x="23350" y="2768"/>
                    <a:pt x="23244" y="2705"/>
                    <a:pt x="23134" y="2702"/>
                  </a:cubicBezTo>
                  <a:cubicBezTo>
                    <a:pt x="23049" y="2700"/>
                    <a:pt x="22963" y="2710"/>
                    <a:pt x="22881" y="2694"/>
                  </a:cubicBezTo>
                  <a:cubicBezTo>
                    <a:pt x="22775" y="2672"/>
                    <a:pt x="22673" y="2630"/>
                    <a:pt x="22573" y="2598"/>
                  </a:cubicBezTo>
                  <a:cubicBezTo>
                    <a:pt x="22557" y="2627"/>
                    <a:pt x="22534" y="2710"/>
                    <a:pt x="22496" y="2724"/>
                  </a:cubicBezTo>
                  <a:cubicBezTo>
                    <a:pt x="22352" y="2773"/>
                    <a:pt x="22419" y="2546"/>
                    <a:pt x="22299" y="2514"/>
                  </a:cubicBezTo>
                  <a:cubicBezTo>
                    <a:pt x="21864" y="2819"/>
                    <a:pt x="21343" y="2790"/>
                    <a:pt x="20851" y="2920"/>
                  </a:cubicBezTo>
                  <a:cubicBezTo>
                    <a:pt x="20656" y="2971"/>
                    <a:pt x="20461" y="3026"/>
                    <a:pt x="20266" y="3078"/>
                  </a:cubicBezTo>
                  <a:cubicBezTo>
                    <a:pt x="20268" y="3075"/>
                    <a:pt x="20268" y="3074"/>
                    <a:pt x="20269" y="3071"/>
                  </a:cubicBezTo>
                  <a:cubicBezTo>
                    <a:pt x="20270" y="3071"/>
                    <a:pt x="20272" y="3070"/>
                    <a:pt x="20273" y="3069"/>
                  </a:cubicBezTo>
                  <a:cubicBezTo>
                    <a:pt x="20273" y="3067"/>
                    <a:pt x="20272" y="3066"/>
                    <a:pt x="20272" y="3065"/>
                  </a:cubicBezTo>
                  <a:cubicBezTo>
                    <a:pt x="20312" y="2961"/>
                    <a:pt x="20351" y="2858"/>
                    <a:pt x="20402" y="2728"/>
                  </a:cubicBezTo>
                  <a:cubicBezTo>
                    <a:pt x="20307" y="2739"/>
                    <a:pt x="20237" y="2748"/>
                    <a:pt x="20116" y="2764"/>
                  </a:cubicBezTo>
                  <a:cubicBezTo>
                    <a:pt x="20181" y="2889"/>
                    <a:pt x="20226" y="2978"/>
                    <a:pt x="20272" y="3065"/>
                  </a:cubicBezTo>
                  <a:cubicBezTo>
                    <a:pt x="20270" y="3067"/>
                    <a:pt x="20269" y="3070"/>
                    <a:pt x="20269" y="3071"/>
                  </a:cubicBezTo>
                  <a:cubicBezTo>
                    <a:pt x="19929" y="3243"/>
                    <a:pt x="19589" y="3417"/>
                    <a:pt x="19247" y="3584"/>
                  </a:cubicBezTo>
                  <a:cubicBezTo>
                    <a:pt x="19160" y="3627"/>
                    <a:pt x="19064" y="3646"/>
                    <a:pt x="18970" y="3673"/>
                  </a:cubicBezTo>
                  <a:cubicBezTo>
                    <a:pt x="18930" y="3684"/>
                    <a:pt x="18874" y="3669"/>
                    <a:pt x="18849" y="3697"/>
                  </a:cubicBezTo>
                  <a:cubicBezTo>
                    <a:pt x="18560" y="4001"/>
                    <a:pt x="18177" y="4087"/>
                    <a:pt x="17858" y="4318"/>
                  </a:cubicBezTo>
                  <a:cubicBezTo>
                    <a:pt x="17581" y="4518"/>
                    <a:pt x="17268" y="4500"/>
                    <a:pt x="16966" y="4545"/>
                  </a:cubicBezTo>
                  <a:cubicBezTo>
                    <a:pt x="16630" y="4597"/>
                    <a:pt x="16287" y="4600"/>
                    <a:pt x="15953" y="4660"/>
                  </a:cubicBezTo>
                  <a:cubicBezTo>
                    <a:pt x="15700" y="4706"/>
                    <a:pt x="15456" y="4745"/>
                    <a:pt x="15204" y="4664"/>
                  </a:cubicBezTo>
                  <a:cubicBezTo>
                    <a:pt x="15144" y="4645"/>
                    <a:pt x="15062" y="4686"/>
                    <a:pt x="15000" y="4722"/>
                  </a:cubicBezTo>
                  <a:cubicBezTo>
                    <a:pt x="14797" y="4846"/>
                    <a:pt x="14573" y="4984"/>
                    <a:pt x="14356" y="4918"/>
                  </a:cubicBezTo>
                  <a:cubicBezTo>
                    <a:pt x="14002" y="4813"/>
                    <a:pt x="13694" y="4929"/>
                    <a:pt x="13374" y="5052"/>
                  </a:cubicBezTo>
                  <a:cubicBezTo>
                    <a:pt x="13315" y="5075"/>
                    <a:pt x="13229" y="5109"/>
                    <a:pt x="13191" y="50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1"/>
            <p:cNvSpPr/>
            <p:nvPr/>
          </p:nvSpPr>
          <p:spPr>
            <a:xfrm rot="5400000">
              <a:off x="-907077" y="1064800"/>
              <a:ext cx="2192802" cy="154650"/>
            </a:xfrm>
            <a:custGeom>
              <a:avLst/>
              <a:gdLst/>
              <a:ahLst/>
              <a:cxnLst/>
              <a:rect l="l" t="t" r="r" b="b"/>
              <a:pathLst>
                <a:path w="52250" h="3685" extrusionOk="0">
                  <a:moveTo>
                    <a:pt x="13604" y="3137"/>
                  </a:moveTo>
                  <a:cubicBezTo>
                    <a:pt x="13607" y="3157"/>
                    <a:pt x="13609" y="3177"/>
                    <a:pt x="13612" y="3197"/>
                  </a:cubicBezTo>
                  <a:cubicBezTo>
                    <a:pt x="13719" y="3196"/>
                    <a:pt x="13828" y="3194"/>
                    <a:pt x="13937" y="3192"/>
                  </a:cubicBezTo>
                  <a:cubicBezTo>
                    <a:pt x="13937" y="3172"/>
                    <a:pt x="13937" y="3152"/>
                    <a:pt x="13935" y="3133"/>
                  </a:cubicBezTo>
                  <a:cubicBezTo>
                    <a:pt x="13825" y="3134"/>
                    <a:pt x="13716" y="3135"/>
                    <a:pt x="13604" y="3137"/>
                  </a:cubicBezTo>
                  <a:close/>
                  <a:moveTo>
                    <a:pt x="28530" y="3269"/>
                  </a:moveTo>
                  <a:cubicBezTo>
                    <a:pt x="28527" y="3298"/>
                    <a:pt x="28522" y="3327"/>
                    <a:pt x="28517" y="3357"/>
                  </a:cubicBezTo>
                  <a:cubicBezTo>
                    <a:pt x="28553" y="3370"/>
                    <a:pt x="28590" y="3392"/>
                    <a:pt x="28626" y="3396"/>
                  </a:cubicBezTo>
                  <a:cubicBezTo>
                    <a:pt x="28657" y="3399"/>
                    <a:pt x="28690" y="3383"/>
                    <a:pt x="28721" y="3375"/>
                  </a:cubicBezTo>
                  <a:cubicBezTo>
                    <a:pt x="28720" y="3359"/>
                    <a:pt x="28720" y="3344"/>
                    <a:pt x="28719" y="3329"/>
                  </a:cubicBezTo>
                  <a:cubicBezTo>
                    <a:pt x="28657" y="3309"/>
                    <a:pt x="28594" y="3288"/>
                    <a:pt x="28530" y="3269"/>
                  </a:cubicBezTo>
                  <a:close/>
                  <a:moveTo>
                    <a:pt x="26330" y="3507"/>
                  </a:moveTo>
                  <a:cubicBezTo>
                    <a:pt x="25860" y="3490"/>
                    <a:pt x="25396" y="3685"/>
                    <a:pt x="24933" y="3521"/>
                  </a:cubicBezTo>
                  <a:cubicBezTo>
                    <a:pt x="24809" y="3478"/>
                    <a:pt x="24662" y="3536"/>
                    <a:pt x="24530" y="3521"/>
                  </a:cubicBezTo>
                  <a:cubicBezTo>
                    <a:pt x="23929" y="3454"/>
                    <a:pt x="23329" y="3374"/>
                    <a:pt x="22729" y="3309"/>
                  </a:cubicBezTo>
                  <a:cubicBezTo>
                    <a:pt x="22595" y="3295"/>
                    <a:pt x="22459" y="3326"/>
                    <a:pt x="22324" y="3324"/>
                  </a:cubicBezTo>
                  <a:cubicBezTo>
                    <a:pt x="22017" y="3317"/>
                    <a:pt x="21712" y="3312"/>
                    <a:pt x="21406" y="3288"/>
                  </a:cubicBezTo>
                  <a:cubicBezTo>
                    <a:pt x="21045" y="3260"/>
                    <a:pt x="20686" y="3221"/>
                    <a:pt x="20325" y="3226"/>
                  </a:cubicBezTo>
                  <a:cubicBezTo>
                    <a:pt x="19948" y="3233"/>
                    <a:pt x="19572" y="3220"/>
                    <a:pt x="19194" y="3210"/>
                  </a:cubicBezTo>
                  <a:cubicBezTo>
                    <a:pt x="19156" y="3210"/>
                    <a:pt x="19120" y="3171"/>
                    <a:pt x="19096" y="3158"/>
                  </a:cubicBezTo>
                  <a:cubicBezTo>
                    <a:pt x="18896" y="3202"/>
                    <a:pt x="18664" y="3254"/>
                    <a:pt x="18432" y="3306"/>
                  </a:cubicBezTo>
                  <a:cubicBezTo>
                    <a:pt x="18586" y="3199"/>
                    <a:pt x="18800" y="3291"/>
                    <a:pt x="18940" y="2969"/>
                  </a:cubicBezTo>
                  <a:cubicBezTo>
                    <a:pt x="18612" y="3015"/>
                    <a:pt x="18336" y="3056"/>
                    <a:pt x="18058" y="3096"/>
                  </a:cubicBezTo>
                  <a:cubicBezTo>
                    <a:pt x="18019" y="2985"/>
                    <a:pt x="17983" y="2879"/>
                    <a:pt x="17946" y="2773"/>
                  </a:cubicBezTo>
                  <a:cubicBezTo>
                    <a:pt x="17927" y="2777"/>
                    <a:pt x="17908" y="2779"/>
                    <a:pt x="17888" y="2783"/>
                  </a:cubicBezTo>
                  <a:cubicBezTo>
                    <a:pt x="17885" y="2875"/>
                    <a:pt x="17883" y="2967"/>
                    <a:pt x="17880" y="3089"/>
                  </a:cubicBezTo>
                  <a:cubicBezTo>
                    <a:pt x="17696" y="3007"/>
                    <a:pt x="17520" y="2928"/>
                    <a:pt x="17335" y="2845"/>
                  </a:cubicBezTo>
                  <a:cubicBezTo>
                    <a:pt x="17314" y="2911"/>
                    <a:pt x="17301" y="3002"/>
                    <a:pt x="17280" y="3005"/>
                  </a:cubicBezTo>
                  <a:cubicBezTo>
                    <a:pt x="17068" y="3032"/>
                    <a:pt x="16855" y="3043"/>
                    <a:pt x="16641" y="3060"/>
                  </a:cubicBezTo>
                  <a:cubicBezTo>
                    <a:pt x="16531" y="2768"/>
                    <a:pt x="16308" y="2979"/>
                    <a:pt x="16155" y="2873"/>
                  </a:cubicBezTo>
                  <a:cubicBezTo>
                    <a:pt x="16123" y="2952"/>
                    <a:pt x="16102" y="3008"/>
                    <a:pt x="16079" y="3062"/>
                  </a:cubicBezTo>
                  <a:cubicBezTo>
                    <a:pt x="15801" y="2806"/>
                    <a:pt x="15489" y="3005"/>
                    <a:pt x="15175" y="2940"/>
                  </a:cubicBezTo>
                  <a:cubicBezTo>
                    <a:pt x="15326" y="3116"/>
                    <a:pt x="15326" y="3116"/>
                    <a:pt x="15686" y="3254"/>
                  </a:cubicBezTo>
                  <a:cubicBezTo>
                    <a:pt x="15528" y="3287"/>
                    <a:pt x="15368" y="3312"/>
                    <a:pt x="15211" y="3353"/>
                  </a:cubicBezTo>
                  <a:cubicBezTo>
                    <a:pt x="14931" y="3426"/>
                    <a:pt x="14636" y="3344"/>
                    <a:pt x="14361" y="3485"/>
                  </a:cubicBezTo>
                  <a:cubicBezTo>
                    <a:pt x="14283" y="3526"/>
                    <a:pt x="14172" y="3490"/>
                    <a:pt x="14078" y="3473"/>
                  </a:cubicBezTo>
                  <a:cubicBezTo>
                    <a:pt x="13769" y="3415"/>
                    <a:pt x="13474" y="3284"/>
                    <a:pt x="13157" y="3245"/>
                  </a:cubicBezTo>
                  <a:cubicBezTo>
                    <a:pt x="12968" y="3221"/>
                    <a:pt x="12797" y="3031"/>
                    <a:pt x="12605" y="2975"/>
                  </a:cubicBezTo>
                  <a:cubicBezTo>
                    <a:pt x="11862" y="2763"/>
                    <a:pt x="11131" y="2495"/>
                    <a:pt x="10366" y="2403"/>
                  </a:cubicBezTo>
                  <a:cubicBezTo>
                    <a:pt x="10160" y="2378"/>
                    <a:pt x="9949" y="2264"/>
                    <a:pt x="9752" y="2297"/>
                  </a:cubicBezTo>
                  <a:cubicBezTo>
                    <a:pt x="9355" y="2362"/>
                    <a:pt x="8977" y="2050"/>
                    <a:pt x="8584" y="2246"/>
                  </a:cubicBezTo>
                  <a:cubicBezTo>
                    <a:pt x="8050" y="2125"/>
                    <a:pt x="7518" y="2206"/>
                    <a:pt x="6983" y="2230"/>
                  </a:cubicBezTo>
                  <a:cubicBezTo>
                    <a:pt x="6687" y="2242"/>
                    <a:pt x="6407" y="2270"/>
                    <a:pt x="6124" y="2354"/>
                  </a:cubicBezTo>
                  <a:cubicBezTo>
                    <a:pt x="6095" y="2361"/>
                    <a:pt x="6060" y="2357"/>
                    <a:pt x="6030" y="2351"/>
                  </a:cubicBezTo>
                  <a:cubicBezTo>
                    <a:pt x="5429" y="2204"/>
                    <a:pt x="4824" y="2333"/>
                    <a:pt x="4221" y="2316"/>
                  </a:cubicBezTo>
                  <a:cubicBezTo>
                    <a:pt x="3808" y="2304"/>
                    <a:pt x="3388" y="2402"/>
                    <a:pt x="2981" y="2346"/>
                  </a:cubicBezTo>
                  <a:cubicBezTo>
                    <a:pt x="2742" y="2313"/>
                    <a:pt x="2507" y="2321"/>
                    <a:pt x="2272" y="2306"/>
                  </a:cubicBezTo>
                  <a:cubicBezTo>
                    <a:pt x="1934" y="2284"/>
                    <a:pt x="1593" y="2298"/>
                    <a:pt x="1254" y="2287"/>
                  </a:cubicBezTo>
                  <a:cubicBezTo>
                    <a:pt x="970" y="2275"/>
                    <a:pt x="689" y="2256"/>
                    <a:pt x="403" y="2302"/>
                  </a:cubicBezTo>
                  <a:cubicBezTo>
                    <a:pt x="202" y="2333"/>
                    <a:pt x="10" y="2044"/>
                    <a:pt x="8" y="1793"/>
                  </a:cubicBezTo>
                  <a:cubicBezTo>
                    <a:pt x="7" y="1503"/>
                    <a:pt x="5" y="1214"/>
                    <a:pt x="1" y="892"/>
                  </a:cubicBezTo>
                  <a:cubicBezTo>
                    <a:pt x="116" y="881"/>
                    <a:pt x="208" y="865"/>
                    <a:pt x="300" y="864"/>
                  </a:cubicBezTo>
                  <a:cubicBezTo>
                    <a:pt x="759" y="859"/>
                    <a:pt x="1212" y="841"/>
                    <a:pt x="1662" y="694"/>
                  </a:cubicBezTo>
                  <a:cubicBezTo>
                    <a:pt x="2038" y="571"/>
                    <a:pt x="2436" y="543"/>
                    <a:pt x="2822" y="454"/>
                  </a:cubicBezTo>
                  <a:cubicBezTo>
                    <a:pt x="3279" y="348"/>
                    <a:pt x="3735" y="230"/>
                    <a:pt x="4188" y="100"/>
                  </a:cubicBezTo>
                  <a:cubicBezTo>
                    <a:pt x="4536" y="0"/>
                    <a:pt x="4866" y="82"/>
                    <a:pt x="5195" y="193"/>
                  </a:cubicBezTo>
                  <a:cubicBezTo>
                    <a:pt x="5645" y="345"/>
                    <a:pt x="6095" y="498"/>
                    <a:pt x="6542" y="662"/>
                  </a:cubicBezTo>
                  <a:cubicBezTo>
                    <a:pt x="6774" y="747"/>
                    <a:pt x="6998" y="865"/>
                    <a:pt x="7230" y="958"/>
                  </a:cubicBezTo>
                  <a:cubicBezTo>
                    <a:pt x="7512" y="1070"/>
                    <a:pt x="7795" y="1180"/>
                    <a:pt x="8082" y="1273"/>
                  </a:cubicBezTo>
                  <a:cubicBezTo>
                    <a:pt x="8256" y="1330"/>
                    <a:pt x="8437" y="1357"/>
                    <a:pt x="8615" y="1392"/>
                  </a:cubicBezTo>
                  <a:cubicBezTo>
                    <a:pt x="8688" y="1407"/>
                    <a:pt x="8764" y="1421"/>
                    <a:pt x="8837" y="1416"/>
                  </a:cubicBezTo>
                  <a:cubicBezTo>
                    <a:pt x="9411" y="1373"/>
                    <a:pt x="9984" y="1329"/>
                    <a:pt x="10558" y="1277"/>
                  </a:cubicBezTo>
                  <a:cubicBezTo>
                    <a:pt x="11257" y="1214"/>
                    <a:pt x="11955" y="1256"/>
                    <a:pt x="12643" y="1415"/>
                  </a:cubicBezTo>
                  <a:cubicBezTo>
                    <a:pt x="13027" y="1503"/>
                    <a:pt x="13401" y="1655"/>
                    <a:pt x="13779" y="1783"/>
                  </a:cubicBezTo>
                  <a:cubicBezTo>
                    <a:pt x="14366" y="1983"/>
                    <a:pt x="14965" y="2043"/>
                    <a:pt x="15577" y="2028"/>
                  </a:cubicBezTo>
                  <a:cubicBezTo>
                    <a:pt x="16196" y="2012"/>
                    <a:pt x="16808" y="1961"/>
                    <a:pt x="17413" y="1808"/>
                  </a:cubicBezTo>
                  <a:cubicBezTo>
                    <a:pt x="17434" y="1801"/>
                    <a:pt x="17456" y="1800"/>
                    <a:pt x="17476" y="1799"/>
                  </a:cubicBezTo>
                  <a:cubicBezTo>
                    <a:pt x="18221" y="1764"/>
                    <a:pt x="18968" y="1674"/>
                    <a:pt x="19711" y="1711"/>
                  </a:cubicBezTo>
                  <a:cubicBezTo>
                    <a:pt x="20471" y="1747"/>
                    <a:pt x="21237" y="1783"/>
                    <a:pt x="21993" y="1959"/>
                  </a:cubicBezTo>
                  <a:cubicBezTo>
                    <a:pt x="22910" y="2174"/>
                    <a:pt x="23836" y="2341"/>
                    <a:pt x="24764" y="2492"/>
                  </a:cubicBezTo>
                  <a:cubicBezTo>
                    <a:pt x="25030" y="2535"/>
                    <a:pt x="25316" y="2484"/>
                    <a:pt x="25585" y="2427"/>
                  </a:cubicBezTo>
                  <a:cubicBezTo>
                    <a:pt x="26264" y="2284"/>
                    <a:pt x="26941" y="2115"/>
                    <a:pt x="27618" y="1952"/>
                  </a:cubicBezTo>
                  <a:cubicBezTo>
                    <a:pt x="27785" y="1913"/>
                    <a:pt x="27948" y="1850"/>
                    <a:pt x="28115" y="1814"/>
                  </a:cubicBezTo>
                  <a:cubicBezTo>
                    <a:pt x="29110" y="1604"/>
                    <a:pt x="30104" y="1382"/>
                    <a:pt x="31102" y="1200"/>
                  </a:cubicBezTo>
                  <a:cubicBezTo>
                    <a:pt x="31577" y="1114"/>
                    <a:pt x="32054" y="1167"/>
                    <a:pt x="32534" y="1271"/>
                  </a:cubicBezTo>
                  <a:cubicBezTo>
                    <a:pt x="33190" y="1414"/>
                    <a:pt x="33860" y="1516"/>
                    <a:pt x="34527" y="1549"/>
                  </a:cubicBezTo>
                  <a:cubicBezTo>
                    <a:pt x="35409" y="1592"/>
                    <a:pt x="36294" y="1572"/>
                    <a:pt x="37177" y="1541"/>
                  </a:cubicBezTo>
                  <a:cubicBezTo>
                    <a:pt x="37590" y="1526"/>
                    <a:pt x="38002" y="1438"/>
                    <a:pt x="38412" y="1359"/>
                  </a:cubicBezTo>
                  <a:cubicBezTo>
                    <a:pt x="39063" y="1236"/>
                    <a:pt x="39712" y="1099"/>
                    <a:pt x="40360" y="954"/>
                  </a:cubicBezTo>
                  <a:cubicBezTo>
                    <a:pt x="40737" y="869"/>
                    <a:pt x="41106" y="732"/>
                    <a:pt x="41483" y="662"/>
                  </a:cubicBezTo>
                  <a:cubicBezTo>
                    <a:pt x="42171" y="537"/>
                    <a:pt x="42863" y="524"/>
                    <a:pt x="43554" y="610"/>
                  </a:cubicBezTo>
                  <a:cubicBezTo>
                    <a:pt x="44104" y="679"/>
                    <a:pt x="44654" y="759"/>
                    <a:pt x="45205" y="831"/>
                  </a:cubicBezTo>
                  <a:cubicBezTo>
                    <a:pt x="45565" y="878"/>
                    <a:pt x="45924" y="929"/>
                    <a:pt x="46285" y="956"/>
                  </a:cubicBezTo>
                  <a:cubicBezTo>
                    <a:pt x="46496" y="973"/>
                    <a:pt x="46714" y="974"/>
                    <a:pt x="46923" y="932"/>
                  </a:cubicBezTo>
                  <a:cubicBezTo>
                    <a:pt x="47160" y="883"/>
                    <a:pt x="47388" y="924"/>
                    <a:pt x="47621" y="951"/>
                  </a:cubicBezTo>
                  <a:cubicBezTo>
                    <a:pt x="48086" y="1008"/>
                    <a:pt x="48556" y="1044"/>
                    <a:pt x="49022" y="1083"/>
                  </a:cubicBezTo>
                  <a:cubicBezTo>
                    <a:pt x="49362" y="1111"/>
                    <a:pt x="49706" y="1147"/>
                    <a:pt x="50045" y="1151"/>
                  </a:cubicBezTo>
                  <a:cubicBezTo>
                    <a:pt x="50643" y="1156"/>
                    <a:pt x="51248" y="1137"/>
                    <a:pt x="51844" y="1136"/>
                  </a:cubicBezTo>
                  <a:cubicBezTo>
                    <a:pt x="51968" y="1136"/>
                    <a:pt x="52064" y="1165"/>
                    <a:pt x="52242" y="1181"/>
                  </a:cubicBezTo>
                  <a:cubicBezTo>
                    <a:pt x="52245" y="1468"/>
                    <a:pt x="52246" y="1718"/>
                    <a:pt x="52248" y="2002"/>
                  </a:cubicBezTo>
                  <a:cubicBezTo>
                    <a:pt x="52250" y="2035"/>
                    <a:pt x="52111" y="2081"/>
                    <a:pt x="52008" y="2146"/>
                  </a:cubicBezTo>
                  <a:cubicBezTo>
                    <a:pt x="52094" y="2186"/>
                    <a:pt x="52136" y="2213"/>
                    <a:pt x="52234" y="2259"/>
                  </a:cubicBezTo>
                  <a:cubicBezTo>
                    <a:pt x="52160" y="2324"/>
                    <a:pt x="52118" y="2393"/>
                    <a:pt x="52069" y="2400"/>
                  </a:cubicBezTo>
                  <a:cubicBezTo>
                    <a:pt x="51789" y="2439"/>
                    <a:pt x="51504" y="2489"/>
                    <a:pt x="51223" y="2486"/>
                  </a:cubicBezTo>
                  <a:cubicBezTo>
                    <a:pt x="51026" y="2484"/>
                    <a:pt x="50839" y="2439"/>
                    <a:pt x="50634" y="2518"/>
                  </a:cubicBezTo>
                  <a:cubicBezTo>
                    <a:pt x="50490" y="2573"/>
                    <a:pt x="50313" y="2498"/>
                    <a:pt x="50151" y="2501"/>
                  </a:cubicBezTo>
                  <a:cubicBezTo>
                    <a:pt x="50007" y="2504"/>
                    <a:pt x="49865" y="2557"/>
                    <a:pt x="49721" y="2552"/>
                  </a:cubicBezTo>
                  <a:cubicBezTo>
                    <a:pt x="49522" y="2547"/>
                    <a:pt x="49322" y="2528"/>
                    <a:pt x="49128" y="2477"/>
                  </a:cubicBezTo>
                  <a:cubicBezTo>
                    <a:pt x="48253" y="2255"/>
                    <a:pt x="47419" y="1874"/>
                    <a:pt x="46568" y="1558"/>
                  </a:cubicBezTo>
                  <a:cubicBezTo>
                    <a:pt x="45798" y="1271"/>
                    <a:pt x="45010" y="1191"/>
                    <a:pt x="44203" y="1391"/>
                  </a:cubicBezTo>
                  <a:cubicBezTo>
                    <a:pt x="43652" y="1526"/>
                    <a:pt x="43085" y="1573"/>
                    <a:pt x="42525" y="1647"/>
                  </a:cubicBezTo>
                  <a:cubicBezTo>
                    <a:pt x="42029" y="1713"/>
                    <a:pt x="41530" y="1755"/>
                    <a:pt x="41034" y="1825"/>
                  </a:cubicBezTo>
                  <a:cubicBezTo>
                    <a:pt x="40580" y="1889"/>
                    <a:pt x="40128" y="1975"/>
                    <a:pt x="39676" y="2055"/>
                  </a:cubicBezTo>
                  <a:cubicBezTo>
                    <a:pt x="39395" y="2106"/>
                    <a:pt x="39116" y="2172"/>
                    <a:pt x="38836" y="2225"/>
                  </a:cubicBezTo>
                  <a:cubicBezTo>
                    <a:pt x="38764" y="2237"/>
                    <a:pt x="38688" y="2222"/>
                    <a:pt x="38616" y="2235"/>
                  </a:cubicBezTo>
                  <a:cubicBezTo>
                    <a:pt x="38237" y="2300"/>
                    <a:pt x="37859" y="2167"/>
                    <a:pt x="37474" y="2264"/>
                  </a:cubicBezTo>
                  <a:cubicBezTo>
                    <a:pt x="37172" y="2340"/>
                    <a:pt x="36847" y="2280"/>
                    <a:pt x="36533" y="2284"/>
                  </a:cubicBezTo>
                  <a:cubicBezTo>
                    <a:pt x="36216" y="2287"/>
                    <a:pt x="35897" y="2290"/>
                    <a:pt x="35579" y="2298"/>
                  </a:cubicBezTo>
                  <a:cubicBezTo>
                    <a:pt x="35291" y="2304"/>
                    <a:pt x="35002" y="2297"/>
                    <a:pt x="34715" y="2326"/>
                  </a:cubicBezTo>
                  <a:cubicBezTo>
                    <a:pt x="34308" y="2369"/>
                    <a:pt x="33904" y="2441"/>
                    <a:pt x="33499" y="2499"/>
                  </a:cubicBezTo>
                  <a:cubicBezTo>
                    <a:pt x="33238" y="2537"/>
                    <a:pt x="32986" y="2612"/>
                    <a:pt x="32714" y="2602"/>
                  </a:cubicBezTo>
                  <a:cubicBezTo>
                    <a:pt x="32445" y="2591"/>
                    <a:pt x="32167" y="2672"/>
                    <a:pt x="31906" y="2762"/>
                  </a:cubicBezTo>
                  <a:cubicBezTo>
                    <a:pt x="31712" y="2827"/>
                    <a:pt x="31563" y="2840"/>
                    <a:pt x="31422" y="2649"/>
                  </a:cubicBezTo>
                  <a:cubicBezTo>
                    <a:pt x="31389" y="2605"/>
                    <a:pt x="31308" y="2614"/>
                    <a:pt x="31250" y="2597"/>
                  </a:cubicBezTo>
                  <a:cubicBezTo>
                    <a:pt x="31234" y="2624"/>
                    <a:pt x="31217" y="2649"/>
                    <a:pt x="31201" y="2674"/>
                  </a:cubicBezTo>
                  <a:cubicBezTo>
                    <a:pt x="31284" y="2715"/>
                    <a:pt x="31368" y="2755"/>
                    <a:pt x="31452" y="2796"/>
                  </a:cubicBezTo>
                  <a:cubicBezTo>
                    <a:pt x="31436" y="2825"/>
                    <a:pt x="31419" y="2854"/>
                    <a:pt x="31403" y="2883"/>
                  </a:cubicBezTo>
                  <a:cubicBezTo>
                    <a:pt x="31171" y="2942"/>
                    <a:pt x="30937" y="3002"/>
                    <a:pt x="30699" y="3062"/>
                  </a:cubicBezTo>
                  <a:cubicBezTo>
                    <a:pt x="30717" y="2722"/>
                    <a:pt x="31011" y="2959"/>
                    <a:pt x="31111" y="2715"/>
                  </a:cubicBezTo>
                  <a:cubicBezTo>
                    <a:pt x="31024" y="2706"/>
                    <a:pt x="30946" y="2674"/>
                    <a:pt x="30879" y="2695"/>
                  </a:cubicBezTo>
                  <a:cubicBezTo>
                    <a:pt x="30482" y="2815"/>
                    <a:pt x="30087" y="2942"/>
                    <a:pt x="29693" y="3077"/>
                  </a:cubicBezTo>
                  <a:cubicBezTo>
                    <a:pt x="29637" y="3096"/>
                    <a:pt x="29479" y="3094"/>
                    <a:pt x="29612" y="3253"/>
                  </a:cubicBezTo>
                  <a:cubicBezTo>
                    <a:pt x="29573" y="3284"/>
                    <a:pt x="29536" y="3335"/>
                    <a:pt x="29493" y="3344"/>
                  </a:cubicBezTo>
                  <a:cubicBezTo>
                    <a:pt x="29283" y="3387"/>
                    <a:pt x="29072" y="3421"/>
                    <a:pt x="28861" y="3453"/>
                  </a:cubicBezTo>
                  <a:cubicBezTo>
                    <a:pt x="28676" y="3480"/>
                    <a:pt x="28489" y="3502"/>
                    <a:pt x="28283" y="3528"/>
                  </a:cubicBezTo>
                  <a:cubicBezTo>
                    <a:pt x="28306" y="3458"/>
                    <a:pt x="28319" y="3413"/>
                    <a:pt x="28342" y="3344"/>
                  </a:cubicBezTo>
                  <a:cubicBezTo>
                    <a:pt x="28237" y="3327"/>
                    <a:pt x="28103" y="3177"/>
                    <a:pt x="28146" y="3503"/>
                  </a:cubicBezTo>
                  <a:cubicBezTo>
                    <a:pt x="27930" y="3415"/>
                    <a:pt x="27746" y="3339"/>
                    <a:pt x="27531" y="3250"/>
                  </a:cubicBezTo>
                  <a:cubicBezTo>
                    <a:pt x="27479" y="3359"/>
                    <a:pt x="27428" y="3466"/>
                    <a:pt x="27377" y="3574"/>
                  </a:cubicBezTo>
                  <a:cubicBezTo>
                    <a:pt x="27351" y="3549"/>
                    <a:pt x="27324" y="3523"/>
                    <a:pt x="27299" y="3498"/>
                  </a:cubicBezTo>
                  <a:cubicBezTo>
                    <a:pt x="27319" y="3446"/>
                    <a:pt x="27340" y="3396"/>
                    <a:pt x="27387" y="3279"/>
                  </a:cubicBezTo>
                  <a:cubicBezTo>
                    <a:pt x="27137" y="3434"/>
                    <a:pt x="26835" y="3125"/>
                    <a:pt x="26663" y="3565"/>
                  </a:cubicBezTo>
                  <a:cubicBezTo>
                    <a:pt x="26444" y="3230"/>
                    <a:pt x="26173" y="3253"/>
                    <a:pt x="25866" y="3387"/>
                  </a:cubicBezTo>
                  <a:cubicBezTo>
                    <a:pt x="26036" y="3431"/>
                    <a:pt x="26182" y="3469"/>
                    <a:pt x="26330" y="35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2" name="Google Shape;2942;p21"/>
          <p:cNvSpPr txBox="1">
            <a:spLocks noGrp="1"/>
          </p:cNvSpPr>
          <p:nvPr>
            <p:ph type="subTitle" idx="1"/>
          </p:nvPr>
        </p:nvSpPr>
        <p:spPr>
          <a:xfrm>
            <a:off x="715100" y="2632800"/>
            <a:ext cx="26394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43" name="Google Shape;2943;p21"/>
          <p:cNvSpPr txBox="1">
            <a:spLocks noGrp="1"/>
          </p:cNvSpPr>
          <p:nvPr>
            <p:ph type="title"/>
          </p:nvPr>
        </p:nvSpPr>
        <p:spPr>
          <a:xfrm>
            <a:off x="715100" y="1468200"/>
            <a:ext cx="2639400" cy="11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spTree>
      <p:nvGrpSpPr>
        <p:cNvPr id="1" name="Shape 2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5" name="Google Shape;294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" y="0"/>
            <a:ext cx="9144000" cy="5143454"/>
          </a:xfrm>
          <a:prstGeom prst="rect">
            <a:avLst/>
          </a:prstGeom>
          <a:noFill/>
          <a:ln>
            <a:noFill/>
          </a:ln>
        </p:spPr>
      </p:pic>
      <p:sp>
        <p:nvSpPr>
          <p:cNvPr id="2946" name="Google Shape;2946;p22"/>
          <p:cNvSpPr/>
          <p:nvPr/>
        </p:nvSpPr>
        <p:spPr>
          <a:xfrm flipH="1">
            <a:off x="-125" y="535000"/>
            <a:ext cx="9144000" cy="407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7" name="Google Shape;2947;p22"/>
          <p:cNvSpPr txBox="1">
            <a:spLocks noGrp="1"/>
          </p:cNvSpPr>
          <p:nvPr>
            <p:ph type="subTitle" idx="1"/>
          </p:nvPr>
        </p:nvSpPr>
        <p:spPr>
          <a:xfrm>
            <a:off x="5789500" y="2632900"/>
            <a:ext cx="26394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48" name="Google Shape;2948;p22"/>
          <p:cNvSpPr txBox="1">
            <a:spLocks noGrp="1"/>
          </p:cNvSpPr>
          <p:nvPr>
            <p:ph type="title"/>
          </p:nvPr>
        </p:nvSpPr>
        <p:spPr>
          <a:xfrm>
            <a:off x="5789500" y="1468300"/>
            <a:ext cx="2639400" cy="11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949" name="Google Shape;2949;p22"/>
          <p:cNvSpPr/>
          <p:nvPr/>
        </p:nvSpPr>
        <p:spPr>
          <a:xfrm rot="5400000">
            <a:off x="7795811" y="546712"/>
            <a:ext cx="1136425" cy="328852"/>
          </a:xfrm>
          <a:custGeom>
            <a:avLst/>
            <a:gdLst/>
            <a:ahLst/>
            <a:cxnLst/>
            <a:rect l="l" t="t" r="r" b="b"/>
            <a:pathLst>
              <a:path w="45457" h="3396" extrusionOk="0">
                <a:moveTo>
                  <a:pt x="15473" y="771"/>
                </a:moveTo>
                <a:cubicBezTo>
                  <a:pt x="15100" y="924"/>
                  <a:pt x="14686" y="900"/>
                  <a:pt x="14281" y="911"/>
                </a:cubicBezTo>
                <a:cubicBezTo>
                  <a:pt x="13886" y="924"/>
                  <a:pt x="13490" y="936"/>
                  <a:pt x="13095" y="948"/>
                </a:cubicBezTo>
                <a:cubicBezTo>
                  <a:pt x="13421" y="1133"/>
                  <a:pt x="13772" y="1198"/>
                  <a:pt x="14166" y="1154"/>
                </a:cubicBezTo>
                <a:cubicBezTo>
                  <a:pt x="14368" y="1132"/>
                  <a:pt x="14575" y="1137"/>
                  <a:pt x="14780" y="1133"/>
                </a:cubicBezTo>
                <a:cubicBezTo>
                  <a:pt x="15092" y="1128"/>
                  <a:pt x="15418" y="1173"/>
                  <a:pt x="15701" y="1049"/>
                </a:cubicBezTo>
                <a:cubicBezTo>
                  <a:pt x="16032" y="905"/>
                  <a:pt x="16353" y="905"/>
                  <a:pt x="16698" y="996"/>
                </a:cubicBezTo>
                <a:cubicBezTo>
                  <a:pt x="17092" y="1101"/>
                  <a:pt x="17492" y="1094"/>
                  <a:pt x="17958" y="967"/>
                </a:cubicBezTo>
                <a:cubicBezTo>
                  <a:pt x="17747" y="863"/>
                  <a:pt x="17622" y="730"/>
                  <a:pt x="17375" y="777"/>
                </a:cubicBezTo>
                <a:cubicBezTo>
                  <a:pt x="16926" y="863"/>
                  <a:pt x="16480" y="868"/>
                  <a:pt x="16041" y="749"/>
                </a:cubicBezTo>
                <a:cubicBezTo>
                  <a:pt x="15851" y="698"/>
                  <a:pt x="15663" y="693"/>
                  <a:pt x="15473" y="771"/>
                </a:cubicBezTo>
                <a:close/>
                <a:moveTo>
                  <a:pt x="25076" y="1046"/>
                </a:moveTo>
                <a:cubicBezTo>
                  <a:pt x="24999" y="1044"/>
                  <a:pt x="24912" y="1065"/>
                  <a:pt x="24845" y="1094"/>
                </a:cubicBezTo>
                <a:cubicBezTo>
                  <a:pt x="24396" y="1291"/>
                  <a:pt x="23917" y="1301"/>
                  <a:pt x="23424" y="1240"/>
                </a:cubicBezTo>
                <a:cubicBezTo>
                  <a:pt x="23113" y="1199"/>
                  <a:pt x="22804" y="1175"/>
                  <a:pt x="22494" y="1252"/>
                </a:cubicBezTo>
                <a:cubicBezTo>
                  <a:pt x="22429" y="1267"/>
                  <a:pt x="22355" y="1261"/>
                  <a:pt x="22286" y="1269"/>
                </a:cubicBezTo>
                <a:cubicBezTo>
                  <a:pt x="21699" y="1329"/>
                  <a:pt x="21131" y="1262"/>
                  <a:pt x="20565" y="1149"/>
                </a:cubicBezTo>
                <a:cubicBezTo>
                  <a:pt x="20370" y="1109"/>
                  <a:pt x="20147" y="1096"/>
                  <a:pt x="19949" y="1123"/>
                </a:cubicBezTo>
                <a:cubicBezTo>
                  <a:pt x="19631" y="1166"/>
                  <a:pt x="19321" y="1253"/>
                  <a:pt x="18992" y="1327"/>
                </a:cubicBezTo>
                <a:cubicBezTo>
                  <a:pt x="19331" y="1469"/>
                  <a:pt x="19674" y="1560"/>
                  <a:pt x="20050" y="1430"/>
                </a:cubicBezTo>
                <a:cubicBezTo>
                  <a:pt x="20444" y="1294"/>
                  <a:pt x="20840" y="1295"/>
                  <a:pt x="21239" y="1389"/>
                </a:cubicBezTo>
                <a:cubicBezTo>
                  <a:pt x="21769" y="1512"/>
                  <a:pt x="22315" y="1554"/>
                  <a:pt x="22857" y="1477"/>
                </a:cubicBezTo>
                <a:cubicBezTo>
                  <a:pt x="23269" y="1418"/>
                  <a:pt x="23660" y="1428"/>
                  <a:pt x="24066" y="1473"/>
                </a:cubicBezTo>
                <a:cubicBezTo>
                  <a:pt x="24436" y="1514"/>
                  <a:pt x="24806" y="1507"/>
                  <a:pt x="25148" y="1352"/>
                </a:cubicBezTo>
                <a:cubicBezTo>
                  <a:pt x="25253" y="1305"/>
                  <a:pt x="25388" y="1277"/>
                  <a:pt x="25511" y="1276"/>
                </a:cubicBezTo>
                <a:cubicBezTo>
                  <a:pt x="25780" y="1272"/>
                  <a:pt x="26017" y="1217"/>
                  <a:pt x="26222" y="1089"/>
                </a:cubicBezTo>
                <a:cubicBezTo>
                  <a:pt x="26456" y="944"/>
                  <a:pt x="26691" y="931"/>
                  <a:pt x="26966" y="1024"/>
                </a:cubicBezTo>
                <a:cubicBezTo>
                  <a:pt x="27349" y="1152"/>
                  <a:pt x="27728" y="1149"/>
                  <a:pt x="28083" y="948"/>
                </a:cubicBezTo>
                <a:cubicBezTo>
                  <a:pt x="28242" y="858"/>
                  <a:pt x="28435" y="828"/>
                  <a:pt x="28613" y="888"/>
                </a:cubicBezTo>
                <a:cubicBezTo>
                  <a:pt x="28948" y="1005"/>
                  <a:pt x="29294" y="968"/>
                  <a:pt x="29642" y="962"/>
                </a:cubicBezTo>
                <a:cubicBezTo>
                  <a:pt x="29746" y="960"/>
                  <a:pt x="29859" y="946"/>
                  <a:pt x="29954" y="969"/>
                </a:cubicBezTo>
                <a:cubicBezTo>
                  <a:pt x="30420" y="1080"/>
                  <a:pt x="30890" y="1044"/>
                  <a:pt x="31363" y="1007"/>
                </a:cubicBezTo>
                <a:cubicBezTo>
                  <a:pt x="31523" y="996"/>
                  <a:pt x="31658" y="968"/>
                  <a:pt x="31766" y="877"/>
                </a:cubicBezTo>
                <a:cubicBezTo>
                  <a:pt x="31933" y="737"/>
                  <a:pt x="32143" y="717"/>
                  <a:pt x="32374" y="761"/>
                </a:cubicBezTo>
                <a:cubicBezTo>
                  <a:pt x="32498" y="783"/>
                  <a:pt x="32622" y="807"/>
                  <a:pt x="32747" y="828"/>
                </a:cubicBezTo>
                <a:cubicBezTo>
                  <a:pt x="33480" y="945"/>
                  <a:pt x="34195" y="925"/>
                  <a:pt x="34884" y="662"/>
                </a:cubicBezTo>
                <a:cubicBezTo>
                  <a:pt x="35035" y="604"/>
                  <a:pt x="35206" y="573"/>
                  <a:pt x="35413" y="517"/>
                </a:cubicBezTo>
                <a:cubicBezTo>
                  <a:pt x="35087" y="358"/>
                  <a:pt x="34799" y="274"/>
                  <a:pt x="34435" y="447"/>
                </a:cubicBezTo>
                <a:cubicBezTo>
                  <a:pt x="34098" y="609"/>
                  <a:pt x="33703" y="651"/>
                  <a:pt x="33301" y="670"/>
                </a:cubicBezTo>
                <a:cubicBezTo>
                  <a:pt x="32819" y="693"/>
                  <a:pt x="32349" y="660"/>
                  <a:pt x="31891" y="554"/>
                </a:cubicBezTo>
                <a:cubicBezTo>
                  <a:pt x="31715" y="513"/>
                  <a:pt x="31581" y="533"/>
                  <a:pt x="31445" y="627"/>
                </a:cubicBezTo>
                <a:cubicBezTo>
                  <a:pt x="31362" y="684"/>
                  <a:pt x="31259" y="752"/>
                  <a:pt x="31155" y="762"/>
                </a:cubicBezTo>
                <a:cubicBezTo>
                  <a:pt x="30777" y="796"/>
                  <a:pt x="30394" y="826"/>
                  <a:pt x="30014" y="823"/>
                </a:cubicBezTo>
                <a:cubicBezTo>
                  <a:pt x="29634" y="820"/>
                  <a:pt x="29255" y="763"/>
                  <a:pt x="28875" y="754"/>
                </a:cubicBezTo>
                <a:cubicBezTo>
                  <a:pt x="28618" y="749"/>
                  <a:pt x="28366" y="763"/>
                  <a:pt x="28121" y="687"/>
                </a:cubicBezTo>
                <a:cubicBezTo>
                  <a:pt x="27992" y="647"/>
                  <a:pt x="27859" y="637"/>
                  <a:pt x="27725" y="708"/>
                </a:cubicBezTo>
                <a:cubicBezTo>
                  <a:pt x="27273" y="949"/>
                  <a:pt x="26793" y="952"/>
                  <a:pt x="26304" y="790"/>
                </a:cubicBezTo>
                <a:cubicBezTo>
                  <a:pt x="26184" y="749"/>
                  <a:pt x="26096" y="756"/>
                  <a:pt x="25985" y="814"/>
                </a:cubicBezTo>
                <a:cubicBezTo>
                  <a:pt x="25713" y="954"/>
                  <a:pt x="25422" y="1058"/>
                  <a:pt x="25076" y="1046"/>
                </a:cubicBezTo>
                <a:close/>
                <a:moveTo>
                  <a:pt x="37193" y="594"/>
                </a:moveTo>
                <a:cubicBezTo>
                  <a:pt x="37081" y="633"/>
                  <a:pt x="36945" y="641"/>
                  <a:pt x="36819" y="648"/>
                </a:cubicBezTo>
                <a:cubicBezTo>
                  <a:pt x="36558" y="662"/>
                  <a:pt x="36294" y="666"/>
                  <a:pt x="35959" y="676"/>
                </a:cubicBezTo>
                <a:cubicBezTo>
                  <a:pt x="36633" y="954"/>
                  <a:pt x="37250" y="938"/>
                  <a:pt x="37907" y="723"/>
                </a:cubicBezTo>
                <a:cubicBezTo>
                  <a:pt x="37682" y="575"/>
                  <a:pt x="37473" y="499"/>
                  <a:pt x="37193" y="594"/>
                </a:cubicBezTo>
                <a:close/>
                <a:moveTo>
                  <a:pt x="36119" y="1102"/>
                </a:moveTo>
                <a:cubicBezTo>
                  <a:pt x="36110" y="1099"/>
                  <a:pt x="36103" y="1098"/>
                  <a:pt x="36093" y="1097"/>
                </a:cubicBezTo>
                <a:cubicBezTo>
                  <a:pt x="36095" y="1080"/>
                  <a:pt x="36100" y="1063"/>
                  <a:pt x="36090" y="1054"/>
                </a:cubicBezTo>
                <a:cubicBezTo>
                  <a:pt x="35881" y="866"/>
                  <a:pt x="35373" y="772"/>
                  <a:pt x="35092" y="882"/>
                </a:cubicBezTo>
                <a:cubicBezTo>
                  <a:pt x="34670" y="1048"/>
                  <a:pt x="34231" y="1128"/>
                  <a:pt x="33755" y="1140"/>
                </a:cubicBezTo>
                <a:cubicBezTo>
                  <a:pt x="33333" y="1149"/>
                  <a:pt x="32920" y="1135"/>
                  <a:pt x="32517" y="1042"/>
                </a:cubicBezTo>
                <a:cubicBezTo>
                  <a:pt x="32293" y="991"/>
                  <a:pt x="32087" y="981"/>
                  <a:pt x="31919" y="1138"/>
                </a:cubicBezTo>
                <a:cubicBezTo>
                  <a:pt x="31871" y="1183"/>
                  <a:pt x="31788" y="1223"/>
                  <a:pt x="31715" y="1231"/>
                </a:cubicBezTo>
                <a:cubicBezTo>
                  <a:pt x="31370" y="1265"/>
                  <a:pt x="31020" y="1325"/>
                  <a:pt x="30679" y="1305"/>
                </a:cubicBezTo>
                <a:cubicBezTo>
                  <a:pt x="30138" y="1274"/>
                  <a:pt x="29605" y="1181"/>
                  <a:pt x="29054" y="1224"/>
                </a:cubicBezTo>
                <a:cubicBezTo>
                  <a:pt x="28935" y="1233"/>
                  <a:pt x="28807" y="1189"/>
                  <a:pt x="28685" y="1162"/>
                </a:cubicBezTo>
                <a:cubicBezTo>
                  <a:pt x="28510" y="1123"/>
                  <a:pt x="28357" y="1130"/>
                  <a:pt x="28190" y="1210"/>
                </a:cubicBezTo>
                <a:cubicBezTo>
                  <a:pt x="27876" y="1362"/>
                  <a:pt x="27528" y="1420"/>
                  <a:pt x="27158" y="1333"/>
                </a:cubicBezTo>
                <a:cubicBezTo>
                  <a:pt x="26993" y="1295"/>
                  <a:pt x="26828" y="1258"/>
                  <a:pt x="26653" y="1219"/>
                </a:cubicBezTo>
                <a:cubicBezTo>
                  <a:pt x="26316" y="1394"/>
                  <a:pt x="25962" y="1539"/>
                  <a:pt x="25530" y="1529"/>
                </a:cubicBezTo>
                <a:cubicBezTo>
                  <a:pt x="25467" y="1528"/>
                  <a:pt x="25392" y="1553"/>
                  <a:pt x="25335" y="1579"/>
                </a:cubicBezTo>
                <a:cubicBezTo>
                  <a:pt x="24980" y="1752"/>
                  <a:pt x="24575" y="1768"/>
                  <a:pt x="24187" y="1732"/>
                </a:cubicBezTo>
                <a:cubicBezTo>
                  <a:pt x="23722" y="1690"/>
                  <a:pt x="23271" y="1677"/>
                  <a:pt x="22806" y="1735"/>
                </a:cubicBezTo>
                <a:cubicBezTo>
                  <a:pt x="22223" y="1807"/>
                  <a:pt x="21653" y="1735"/>
                  <a:pt x="21085" y="1624"/>
                </a:cubicBezTo>
                <a:cubicBezTo>
                  <a:pt x="20880" y="1584"/>
                  <a:pt x="20634" y="1564"/>
                  <a:pt x="20438" y="1610"/>
                </a:cubicBezTo>
                <a:cubicBezTo>
                  <a:pt x="20084" y="1693"/>
                  <a:pt x="19742" y="1781"/>
                  <a:pt x="19355" y="1751"/>
                </a:cubicBezTo>
                <a:cubicBezTo>
                  <a:pt x="19549" y="1834"/>
                  <a:pt x="19748" y="1894"/>
                  <a:pt x="19948" y="1952"/>
                </a:cubicBezTo>
                <a:cubicBezTo>
                  <a:pt x="20154" y="2013"/>
                  <a:pt x="20361" y="2001"/>
                  <a:pt x="20558" y="1936"/>
                </a:cubicBezTo>
                <a:cubicBezTo>
                  <a:pt x="20951" y="1804"/>
                  <a:pt x="21349" y="1803"/>
                  <a:pt x="21750" y="1890"/>
                </a:cubicBezTo>
                <a:cubicBezTo>
                  <a:pt x="22268" y="2004"/>
                  <a:pt x="22798" y="2059"/>
                  <a:pt x="23333" y="1989"/>
                </a:cubicBezTo>
                <a:cubicBezTo>
                  <a:pt x="23753" y="1932"/>
                  <a:pt x="24162" y="1934"/>
                  <a:pt x="24580" y="1980"/>
                </a:cubicBezTo>
                <a:cubicBezTo>
                  <a:pt x="24951" y="2020"/>
                  <a:pt x="25319" y="2009"/>
                  <a:pt x="25661" y="1853"/>
                </a:cubicBezTo>
                <a:cubicBezTo>
                  <a:pt x="25764" y="1807"/>
                  <a:pt x="25904" y="1790"/>
                  <a:pt x="26028" y="1786"/>
                </a:cubicBezTo>
                <a:cubicBezTo>
                  <a:pt x="26283" y="1779"/>
                  <a:pt x="26508" y="1722"/>
                  <a:pt x="26703" y="1602"/>
                </a:cubicBezTo>
                <a:cubicBezTo>
                  <a:pt x="26933" y="1461"/>
                  <a:pt x="27186" y="1444"/>
                  <a:pt x="27458" y="1515"/>
                </a:cubicBezTo>
                <a:cubicBezTo>
                  <a:pt x="27512" y="1530"/>
                  <a:pt x="27567" y="1541"/>
                  <a:pt x="27622" y="1557"/>
                </a:cubicBezTo>
                <a:cubicBezTo>
                  <a:pt x="27949" y="1642"/>
                  <a:pt x="28257" y="1627"/>
                  <a:pt x="28549" y="1471"/>
                </a:cubicBezTo>
                <a:cubicBezTo>
                  <a:pt x="28765" y="1354"/>
                  <a:pt x="29010" y="1347"/>
                  <a:pt x="29249" y="1414"/>
                </a:cubicBezTo>
                <a:cubicBezTo>
                  <a:pt x="29484" y="1480"/>
                  <a:pt x="29722" y="1476"/>
                  <a:pt x="29968" y="1476"/>
                </a:cubicBezTo>
                <a:cubicBezTo>
                  <a:pt x="30244" y="1477"/>
                  <a:pt x="30523" y="1490"/>
                  <a:pt x="30795" y="1525"/>
                </a:cubicBezTo>
                <a:cubicBezTo>
                  <a:pt x="31204" y="1579"/>
                  <a:pt x="31603" y="1520"/>
                  <a:pt x="32006" y="1493"/>
                </a:cubicBezTo>
                <a:cubicBezTo>
                  <a:pt x="32087" y="1488"/>
                  <a:pt x="32178" y="1437"/>
                  <a:pt x="32237" y="1389"/>
                </a:cubicBezTo>
                <a:cubicBezTo>
                  <a:pt x="32370" y="1281"/>
                  <a:pt x="32539" y="1253"/>
                  <a:pt x="32715" y="1261"/>
                </a:cubicBezTo>
                <a:cubicBezTo>
                  <a:pt x="32888" y="1269"/>
                  <a:pt x="33065" y="1294"/>
                  <a:pt x="33234" y="1322"/>
                </a:cubicBezTo>
                <a:cubicBezTo>
                  <a:pt x="33993" y="1448"/>
                  <a:pt x="34740" y="1438"/>
                  <a:pt x="35445" y="1151"/>
                </a:cubicBezTo>
                <a:cubicBezTo>
                  <a:pt x="35647" y="1068"/>
                  <a:pt x="35776" y="1037"/>
                  <a:pt x="36093" y="1097"/>
                </a:cubicBezTo>
                <a:cubicBezTo>
                  <a:pt x="36093" y="1099"/>
                  <a:pt x="36093" y="1102"/>
                  <a:pt x="36093" y="1103"/>
                </a:cubicBezTo>
                <a:cubicBezTo>
                  <a:pt x="36093" y="1104"/>
                  <a:pt x="36093" y="1104"/>
                  <a:pt x="36094" y="1104"/>
                </a:cubicBezTo>
                <a:cubicBezTo>
                  <a:pt x="36094" y="1104"/>
                  <a:pt x="36095" y="1104"/>
                  <a:pt x="36095" y="1104"/>
                </a:cubicBezTo>
                <a:cubicBezTo>
                  <a:pt x="36104" y="1104"/>
                  <a:pt x="36112" y="1102"/>
                  <a:pt x="36119" y="1102"/>
                </a:cubicBezTo>
                <a:cubicBezTo>
                  <a:pt x="36122" y="1102"/>
                  <a:pt x="36124" y="1102"/>
                  <a:pt x="36127" y="1103"/>
                </a:cubicBezTo>
                <a:cubicBezTo>
                  <a:pt x="36127" y="1103"/>
                  <a:pt x="36116" y="1103"/>
                  <a:pt x="36117" y="1103"/>
                </a:cubicBezTo>
                <a:cubicBezTo>
                  <a:pt x="36277" y="1098"/>
                  <a:pt x="36428" y="1168"/>
                  <a:pt x="36579" y="1222"/>
                </a:cubicBezTo>
                <a:cubicBezTo>
                  <a:pt x="37220" y="1453"/>
                  <a:pt x="37857" y="1423"/>
                  <a:pt x="38532" y="1214"/>
                </a:cubicBezTo>
                <a:cubicBezTo>
                  <a:pt x="38315" y="1099"/>
                  <a:pt x="38133" y="964"/>
                  <a:pt x="37865" y="1032"/>
                </a:cubicBezTo>
                <a:cubicBezTo>
                  <a:pt x="37366" y="1159"/>
                  <a:pt x="36868" y="1168"/>
                  <a:pt x="36361" y="1083"/>
                </a:cubicBezTo>
                <a:cubicBezTo>
                  <a:pt x="36286" y="1070"/>
                  <a:pt x="36201" y="1090"/>
                  <a:pt x="36119" y="1102"/>
                </a:cubicBezTo>
                <a:close/>
                <a:moveTo>
                  <a:pt x="36345" y="1471"/>
                </a:moveTo>
                <a:cubicBezTo>
                  <a:pt x="36060" y="1356"/>
                  <a:pt x="35791" y="1338"/>
                  <a:pt x="35492" y="1476"/>
                </a:cubicBezTo>
                <a:cubicBezTo>
                  <a:pt x="35149" y="1631"/>
                  <a:pt x="34758" y="1677"/>
                  <a:pt x="34356" y="1690"/>
                </a:cubicBezTo>
                <a:cubicBezTo>
                  <a:pt x="33899" y="1707"/>
                  <a:pt x="33451" y="1689"/>
                  <a:pt x="33012" y="1593"/>
                </a:cubicBezTo>
                <a:cubicBezTo>
                  <a:pt x="32791" y="1544"/>
                  <a:pt x="32579" y="1528"/>
                  <a:pt x="32423" y="1703"/>
                </a:cubicBezTo>
                <a:cubicBezTo>
                  <a:pt x="32388" y="1742"/>
                  <a:pt x="32312" y="1779"/>
                  <a:pt x="32250" y="1784"/>
                </a:cubicBezTo>
                <a:cubicBezTo>
                  <a:pt x="31905" y="1817"/>
                  <a:pt x="31555" y="1874"/>
                  <a:pt x="31216" y="1856"/>
                </a:cubicBezTo>
                <a:cubicBezTo>
                  <a:pt x="30685" y="1827"/>
                  <a:pt x="30162" y="1736"/>
                  <a:pt x="29623" y="1781"/>
                </a:cubicBezTo>
                <a:cubicBezTo>
                  <a:pt x="29534" y="1789"/>
                  <a:pt x="29436" y="1774"/>
                  <a:pt x="29351" y="1750"/>
                </a:cubicBezTo>
                <a:cubicBezTo>
                  <a:pt x="29098" y="1678"/>
                  <a:pt x="28862" y="1653"/>
                  <a:pt x="28636" y="1804"/>
                </a:cubicBezTo>
                <a:cubicBezTo>
                  <a:pt x="28588" y="1837"/>
                  <a:pt x="28510" y="1845"/>
                  <a:pt x="28444" y="1865"/>
                </a:cubicBezTo>
                <a:cubicBezTo>
                  <a:pt x="28082" y="1978"/>
                  <a:pt x="27734" y="1906"/>
                  <a:pt x="27394" y="1816"/>
                </a:cubicBezTo>
                <a:cubicBezTo>
                  <a:pt x="27236" y="1774"/>
                  <a:pt x="27120" y="1780"/>
                  <a:pt x="26979" y="1858"/>
                </a:cubicBezTo>
                <a:cubicBezTo>
                  <a:pt x="26734" y="1995"/>
                  <a:pt x="26457" y="2086"/>
                  <a:pt x="26137" y="2081"/>
                </a:cubicBezTo>
                <a:cubicBezTo>
                  <a:pt x="26049" y="2080"/>
                  <a:pt x="25944" y="2092"/>
                  <a:pt x="25870" y="2126"/>
                </a:cubicBezTo>
                <a:cubicBezTo>
                  <a:pt x="25420" y="2332"/>
                  <a:pt x="24939" y="2311"/>
                  <a:pt x="24449" y="2269"/>
                </a:cubicBezTo>
                <a:cubicBezTo>
                  <a:pt x="24220" y="2250"/>
                  <a:pt x="23977" y="2216"/>
                  <a:pt x="23758" y="2248"/>
                </a:cubicBezTo>
                <a:cubicBezTo>
                  <a:pt x="23033" y="2355"/>
                  <a:pt x="22328" y="2321"/>
                  <a:pt x="21620" y="2181"/>
                </a:cubicBezTo>
                <a:cubicBezTo>
                  <a:pt x="21424" y="2143"/>
                  <a:pt x="21196" y="2119"/>
                  <a:pt x="21006" y="2157"/>
                </a:cubicBezTo>
                <a:cubicBezTo>
                  <a:pt x="20682" y="2222"/>
                  <a:pt x="20370" y="2320"/>
                  <a:pt x="20022" y="2320"/>
                </a:cubicBezTo>
                <a:cubicBezTo>
                  <a:pt x="20424" y="2490"/>
                  <a:pt x="20822" y="2613"/>
                  <a:pt x="21277" y="2432"/>
                </a:cubicBezTo>
                <a:cubicBezTo>
                  <a:pt x="21364" y="2397"/>
                  <a:pt x="21479" y="2400"/>
                  <a:pt x="21581" y="2388"/>
                </a:cubicBezTo>
                <a:cubicBezTo>
                  <a:pt x="21975" y="2342"/>
                  <a:pt x="22343" y="2431"/>
                  <a:pt x="22712" y="2503"/>
                </a:cubicBezTo>
                <a:cubicBezTo>
                  <a:pt x="23150" y="2589"/>
                  <a:pt x="23587" y="2549"/>
                  <a:pt x="24027" y="2520"/>
                </a:cubicBezTo>
                <a:cubicBezTo>
                  <a:pt x="24302" y="2503"/>
                  <a:pt x="24596" y="2460"/>
                  <a:pt x="24854" y="2509"/>
                </a:cubicBezTo>
                <a:cubicBezTo>
                  <a:pt x="25632" y="2658"/>
                  <a:pt x="26298" y="2331"/>
                  <a:pt x="27020" y="2255"/>
                </a:cubicBezTo>
                <a:cubicBezTo>
                  <a:pt x="27094" y="2249"/>
                  <a:pt x="27164" y="2200"/>
                  <a:pt x="27226" y="2160"/>
                </a:cubicBezTo>
                <a:cubicBezTo>
                  <a:pt x="27475" y="2004"/>
                  <a:pt x="27746" y="1978"/>
                  <a:pt x="28042" y="2062"/>
                </a:cubicBezTo>
                <a:cubicBezTo>
                  <a:pt x="28118" y="2083"/>
                  <a:pt x="28199" y="2093"/>
                  <a:pt x="28277" y="2111"/>
                </a:cubicBezTo>
                <a:cubicBezTo>
                  <a:pt x="28573" y="2176"/>
                  <a:pt x="28850" y="2154"/>
                  <a:pt x="29105" y="2014"/>
                </a:cubicBezTo>
                <a:cubicBezTo>
                  <a:pt x="29309" y="1903"/>
                  <a:pt x="29538" y="1879"/>
                  <a:pt x="29768" y="1946"/>
                </a:cubicBezTo>
                <a:cubicBezTo>
                  <a:pt x="30036" y="2025"/>
                  <a:pt x="30309" y="2021"/>
                  <a:pt x="30590" y="2018"/>
                </a:cubicBezTo>
                <a:cubicBezTo>
                  <a:pt x="30843" y="2015"/>
                  <a:pt x="31099" y="2026"/>
                  <a:pt x="31348" y="2059"/>
                </a:cubicBezTo>
                <a:cubicBezTo>
                  <a:pt x="31756" y="2111"/>
                  <a:pt x="32158" y="2063"/>
                  <a:pt x="32561" y="2034"/>
                </a:cubicBezTo>
                <a:cubicBezTo>
                  <a:pt x="32630" y="2029"/>
                  <a:pt x="32705" y="1981"/>
                  <a:pt x="32760" y="1941"/>
                </a:cubicBezTo>
                <a:cubicBezTo>
                  <a:pt x="32935" y="1813"/>
                  <a:pt x="33146" y="1784"/>
                  <a:pt x="33373" y="1805"/>
                </a:cubicBezTo>
                <a:cubicBezTo>
                  <a:pt x="33534" y="1822"/>
                  <a:pt x="33691" y="1851"/>
                  <a:pt x="33851" y="1876"/>
                </a:cubicBezTo>
                <a:cubicBezTo>
                  <a:pt x="34463" y="1968"/>
                  <a:pt x="35075" y="1981"/>
                  <a:pt x="35667" y="1804"/>
                </a:cubicBezTo>
                <a:cubicBezTo>
                  <a:pt x="35974" y="1713"/>
                  <a:pt x="36258" y="1576"/>
                  <a:pt x="36615" y="1568"/>
                </a:cubicBezTo>
                <a:cubicBezTo>
                  <a:pt x="36525" y="1535"/>
                  <a:pt x="36433" y="1506"/>
                  <a:pt x="36345" y="1471"/>
                </a:cubicBezTo>
                <a:close/>
                <a:moveTo>
                  <a:pt x="38247" y="1620"/>
                </a:moveTo>
                <a:cubicBezTo>
                  <a:pt x="38137" y="1659"/>
                  <a:pt x="38000" y="1665"/>
                  <a:pt x="37875" y="1672"/>
                </a:cubicBezTo>
                <a:cubicBezTo>
                  <a:pt x="37590" y="1685"/>
                  <a:pt x="37303" y="1690"/>
                  <a:pt x="37012" y="1699"/>
                </a:cubicBezTo>
                <a:cubicBezTo>
                  <a:pt x="37668" y="1978"/>
                  <a:pt x="38340" y="1981"/>
                  <a:pt x="39066" y="1756"/>
                </a:cubicBezTo>
                <a:cubicBezTo>
                  <a:pt x="38801" y="1598"/>
                  <a:pt x="38562" y="1507"/>
                  <a:pt x="38247" y="1620"/>
                </a:cubicBezTo>
                <a:moveTo>
                  <a:pt x="37321" y="2138"/>
                </a:moveTo>
                <a:cubicBezTo>
                  <a:pt x="37314" y="2136"/>
                  <a:pt x="37308" y="2134"/>
                  <a:pt x="37302" y="2131"/>
                </a:cubicBezTo>
                <a:cubicBezTo>
                  <a:pt x="37287" y="2130"/>
                  <a:pt x="37273" y="2128"/>
                  <a:pt x="37259" y="2125"/>
                </a:cubicBezTo>
                <a:cubicBezTo>
                  <a:pt x="37078" y="2057"/>
                  <a:pt x="36899" y="1986"/>
                  <a:pt x="36718" y="1919"/>
                </a:cubicBezTo>
                <a:cubicBezTo>
                  <a:pt x="36536" y="1852"/>
                  <a:pt x="36364" y="1871"/>
                  <a:pt x="36184" y="1939"/>
                </a:cubicBezTo>
                <a:cubicBezTo>
                  <a:pt x="35998" y="2010"/>
                  <a:pt x="35806" y="2078"/>
                  <a:pt x="35606" y="2117"/>
                </a:cubicBezTo>
                <a:cubicBezTo>
                  <a:pt x="35048" y="2229"/>
                  <a:pt x="34480" y="2222"/>
                  <a:pt x="33913" y="2160"/>
                </a:cubicBezTo>
                <a:cubicBezTo>
                  <a:pt x="33753" y="2144"/>
                  <a:pt x="33597" y="2109"/>
                  <a:pt x="33438" y="2082"/>
                </a:cubicBezTo>
                <a:cubicBezTo>
                  <a:pt x="33292" y="2058"/>
                  <a:pt x="33171" y="2074"/>
                  <a:pt x="33062" y="2168"/>
                </a:cubicBezTo>
                <a:cubicBezTo>
                  <a:pt x="32998" y="2222"/>
                  <a:pt x="32898" y="2278"/>
                  <a:pt x="32806" y="2289"/>
                </a:cubicBezTo>
                <a:cubicBezTo>
                  <a:pt x="32509" y="2330"/>
                  <a:pt x="32202" y="2387"/>
                  <a:pt x="31909" y="2368"/>
                </a:cubicBezTo>
                <a:cubicBezTo>
                  <a:pt x="31299" y="2327"/>
                  <a:pt x="30694" y="2261"/>
                  <a:pt x="30074" y="2279"/>
                </a:cubicBezTo>
                <a:cubicBezTo>
                  <a:pt x="29734" y="2289"/>
                  <a:pt x="29367" y="2275"/>
                  <a:pt x="29034" y="2369"/>
                </a:cubicBezTo>
                <a:cubicBezTo>
                  <a:pt x="28679" y="2470"/>
                  <a:pt x="28344" y="2411"/>
                  <a:pt x="28012" y="2332"/>
                </a:cubicBezTo>
                <a:cubicBezTo>
                  <a:pt x="27833" y="2289"/>
                  <a:pt x="27687" y="2280"/>
                  <a:pt x="27528" y="2378"/>
                </a:cubicBezTo>
                <a:cubicBezTo>
                  <a:pt x="27382" y="2467"/>
                  <a:pt x="25951" y="2787"/>
                  <a:pt x="25757" y="2793"/>
                </a:cubicBezTo>
                <a:cubicBezTo>
                  <a:pt x="25711" y="2795"/>
                  <a:pt x="25664" y="2797"/>
                  <a:pt x="25618" y="2797"/>
                </a:cubicBezTo>
                <a:cubicBezTo>
                  <a:pt x="25006" y="2803"/>
                  <a:pt x="24398" y="2715"/>
                  <a:pt x="23779" y="2803"/>
                </a:cubicBezTo>
                <a:cubicBezTo>
                  <a:pt x="23232" y="2882"/>
                  <a:pt x="22696" y="2776"/>
                  <a:pt x="22162" y="2686"/>
                </a:cubicBezTo>
                <a:cubicBezTo>
                  <a:pt x="21945" y="2649"/>
                  <a:pt x="21690" y="2638"/>
                  <a:pt x="21481" y="2685"/>
                </a:cubicBezTo>
                <a:cubicBezTo>
                  <a:pt x="21179" y="2753"/>
                  <a:pt x="20889" y="2829"/>
                  <a:pt x="20563" y="2810"/>
                </a:cubicBezTo>
                <a:cubicBezTo>
                  <a:pt x="20896" y="2949"/>
                  <a:pt x="21226" y="3088"/>
                  <a:pt x="21628" y="2969"/>
                </a:cubicBezTo>
                <a:cubicBezTo>
                  <a:pt x="22011" y="2855"/>
                  <a:pt x="22397" y="2845"/>
                  <a:pt x="22789" y="2925"/>
                </a:cubicBezTo>
                <a:cubicBezTo>
                  <a:pt x="23319" y="3031"/>
                  <a:pt x="23860" y="3109"/>
                  <a:pt x="24406" y="3027"/>
                </a:cubicBezTo>
                <a:cubicBezTo>
                  <a:pt x="24828" y="2965"/>
                  <a:pt x="25236" y="2983"/>
                  <a:pt x="25651" y="3022"/>
                </a:cubicBezTo>
                <a:cubicBezTo>
                  <a:pt x="26000" y="3055"/>
                  <a:pt x="26342" y="3051"/>
                  <a:pt x="26665" y="2911"/>
                </a:cubicBezTo>
                <a:cubicBezTo>
                  <a:pt x="26782" y="2860"/>
                  <a:pt x="26928" y="2830"/>
                  <a:pt x="27063" y="2825"/>
                </a:cubicBezTo>
                <a:cubicBezTo>
                  <a:pt x="27316" y="2815"/>
                  <a:pt x="27541" y="2765"/>
                  <a:pt x="27739" y="2644"/>
                </a:cubicBezTo>
                <a:cubicBezTo>
                  <a:pt x="27953" y="2512"/>
                  <a:pt x="28198" y="2485"/>
                  <a:pt x="28462" y="2538"/>
                </a:cubicBezTo>
                <a:cubicBezTo>
                  <a:pt x="28586" y="2563"/>
                  <a:pt x="28712" y="2580"/>
                  <a:pt x="28834" y="2606"/>
                </a:cubicBezTo>
                <a:cubicBezTo>
                  <a:pt x="29109" y="2666"/>
                  <a:pt x="29360" y="2635"/>
                  <a:pt x="29596" y="2512"/>
                </a:cubicBezTo>
                <a:cubicBezTo>
                  <a:pt x="29800" y="2404"/>
                  <a:pt x="30028" y="2373"/>
                  <a:pt x="30261" y="2440"/>
                </a:cubicBezTo>
                <a:cubicBezTo>
                  <a:pt x="30574" y="2528"/>
                  <a:pt x="30896" y="2520"/>
                  <a:pt x="31222" y="2508"/>
                </a:cubicBezTo>
                <a:cubicBezTo>
                  <a:pt x="31349" y="2503"/>
                  <a:pt x="31482" y="2491"/>
                  <a:pt x="31603" y="2510"/>
                </a:cubicBezTo>
                <a:cubicBezTo>
                  <a:pt x="32027" y="2580"/>
                  <a:pt x="32450" y="2591"/>
                  <a:pt x="32879" y="2538"/>
                </a:cubicBezTo>
                <a:cubicBezTo>
                  <a:pt x="33031" y="2519"/>
                  <a:pt x="33151" y="2490"/>
                  <a:pt x="33283" y="2421"/>
                </a:cubicBezTo>
                <a:cubicBezTo>
                  <a:pt x="33432" y="2342"/>
                  <a:pt x="33647" y="2317"/>
                  <a:pt x="33837" y="2306"/>
                </a:cubicBezTo>
                <a:cubicBezTo>
                  <a:pt x="33993" y="2297"/>
                  <a:pt x="34156" y="2341"/>
                  <a:pt x="34315" y="2363"/>
                </a:cubicBezTo>
                <a:cubicBezTo>
                  <a:pt x="35061" y="2466"/>
                  <a:pt x="35792" y="2477"/>
                  <a:pt x="36484" y="2187"/>
                </a:cubicBezTo>
                <a:cubicBezTo>
                  <a:pt x="36732" y="2083"/>
                  <a:pt x="36993" y="2086"/>
                  <a:pt x="37259" y="2125"/>
                </a:cubicBezTo>
                <a:cubicBezTo>
                  <a:pt x="37270" y="2130"/>
                  <a:pt x="37280" y="2134"/>
                  <a:pt x="37292" y="2139"/>
                </a:cubicBezTo>
                <a:cubicBezTo>
                  <a:pt x="37302" y="2139"/>
                  <a:pt x="37311" y="2138"/>
                  <a:pt x="37321" y="2138"/>
                </a:cubicBezTo>
                <a:cubicBezTo>
                  <a:pt x="37538" y="2205"/>
                  <a:pt x="37750" y="2280"/>
                  <a:pt x="37972" y="2335"/>
                </a:cubicBezTo>
                <a:cubicBezTo>
                  <a:pt x="38527" y="2469"/>
                  <a:pt x="39068" y="2411"/>
                  <a:pt x="39617" y="2244"/>
                </a:cubicBezTo>
                <a:cubicBezTo>
                  <a:pt x="39274" y="2063"/>
                  <a:pt x="39178" y="2035"/>
                  <a:pt x="38964" y="2090"/>
                </a:cubicBezTo>
                <a:cubicBezTo>
                  <a:pt x="38490" y="2213"/>
                  <a:pt x="38013" y="2217"/>
                  <a:pt x="37529" y="2140"/>
                </a:cubicBezTo>
                <a:cubicBezTo>
                  <a:pt x="37462" y="2130"/>
                  <a:pt x="37391" y="2136"/>
                  <a:pt x="37321" y="2138"/>
                </a:cubicBezTo>
                <a:close/>
                <a:moveTo>
                  <a:pt x="1878" y="276"/>
                </a:moveTo>
                <a:cubicBezTo>
                  <a:pt x="2292" y="442"/>
                  <a:pt x="2715" y="552"/>
                  <a:pt x="3205" y="469"/>
                </a:cubicBezTo>
                <a:cubicBezTo>
                  <a:pt x="3352" y="445"/>
                  <a:pt x="3522" y="487"/>
                  <a:pt x="3678" y="513"/>
                </a:cubicBezTo>
                <a:cubicBezTo>
                  <a:pt x="3789" y="532"/>
                  <a:pt x="3892" y="578"/>
                  <a:pt x="4001" y="608"/>
                </a:cubicBezTo>
                <a:cubicBezTo>
                  <a:pt x="4241" y="674"/>
                  <a:pt x="4480" y="677"/>
                  <a:pt x="4706" y="574"/>
                </a:cubicBezTo>
                <a:cubicBezTo>
                  <a:pt x="4864" y="502"/>
                  <a:pt x="5023" y="485"/>
                  <a:pt x="5206" y="512"/>
                </a:cubicBezTo>
                <a:cubicBezTo>
                  <a:pt x="5541" y="562"/>
                  <a:pt x="5869" y="550"/>
                  <a:pt x="6194" y="441"/>
                </a:cubicBezTo>
                <a:cubicBezTo>
                  <a:pt x="6515" y="334"/>
                  <a:pt x="6846" y="273"/>
                  <a:pt x="7211" y="331"/>
                </a:cubicBezTo>
                <a:cubicBezTo>
                  <a:pt x="7460" y="370"/>
                  <a:pt x="7722" y="344"/>
                  <a:pt x="7951" y="235"/>
                </a:cubicBezTo>
                <a:cubicBezTo>
                  <a:pt x="8108" y="159"/>
                  <a:pt x="8258" y="161"/>
                  <a:pt x="8400" y="252"/>
                </a:cubicBezTo>
                <a:cubicBezTo>
                  <a:pt x="8636" y="403"/>
                  <a:pt x="8867" y="364"/>
                  <a:pt x="9099" y="243"/>
                </a:cubicBezTo>
                <a:cubicBezTo>
                  <a:pt x="9166" y="207"/>
                  <a:pt x="9240" y="180"/>
                  <a:pt x="9310" y="148"/>
                </a:cubicBezTo>
                <a:cubicBezTo>
                  <a:pt x="9473" y="74"/>
                  <a:pt x="9624" y="87"/>
                  <a:pt x="9804" y="137"/>
                </a:cubicBezTo>
                <a:cubicBezTo>
                  <a:pt x="10226" y="252"/>
                  <a:pt x="10661" y="341"/>
                  <a:pt x="11093" y="436"/>
                </a:cubicBezTo>
                <a:cubicBezTo>
                  <a:pt x="11339" y="490"/>
                  <a:pt x="11585" y="460"/>
                  <a:pt x="11804" y="368"/>
                </a:cubicBezTo>
                <a:cubicBezTo>
                  <a:pt x="12050" y="266"/>
                  <a:pt x="12256" y="281"/>
                  <a:pt x="12477" y="408"/>
                </a:cubicBezTo>
                <a:cubicBezTo>
                  <a:pt x="12855" y="624"/>
                  <a:pt x="13284" y="690"/>
                  <a:pt x="13759" y="613"/>
                </a:cubicBezTo>
                <a:cubicBezTo>
                  <a:pt x="13903" y="590"/>
                  <a:pt x="14059" y="595"/>
                  <a:pt x="14208" y="602"/>
                </a:cubicBezTo>
                <a:cubicBezTo>
                  <a:pt x="14617" y="622"/>
                  <a:pt x="15021" y="629"/>
                  <a:pt x="15394" y="466"/>
                </a:cubicBezTo>
                <a:cubicBezTo>
                  <a:pt x="15600" y="375"/>
                  <a:pt x="15813" y="373"/>
                  <a:pt x="16032" y="436"/>
                </a:cubicBezTo>
                <a:cubicBezTo>
                  <a:pt x="16469" y="561"/>
                  <a:pt x="16912" y="574"/>
                  <a:pt x="17367" y="477"/>
                </a:cubicBezTo>
                <a:cubicBezTo>
                  <a:pt x="17554" y="436"/>
                  <a:pt x="17725" y="470"/>
                  <a:pt x="17891" y="556"/>
                </a:cubicBezTo>
                <a:cubicBezTo>
                  <a:pt x="18119" y="675"/>
                  <a:pt x="18360" y="778"/>
                  <a:pt x="18607" y="872"/>
                </a:cubicBezTo>
                <a:cubicBezTo>
                  <a:pt x="18932" y="993"/>
                  <a:pt x="19273" y="1020"/>
                  <a:pt x="19614" y="893"/>
                </a:cubicBezTo>
                <a:cubicBezTo>
                  <a:pt x="19948" y="770"/>
                  <a:pt x="20290" y="777"/>
                  <a:pt x="20634" y="848"/>
                </a:cubicBezTo>
                <a:cubicBezTo>
                  <a:pt x="21140" y="954"/>
                  <a:pt x="21648" y="1036"/>
                  <a:pt x="22180" y="977"/>
                </a:cubicBezTo>
                <a:cubicBezTo>
                  <a:pt x="22249" y="969"/>
                  <a:pt x="22324" y="977"/>
                  <a:pt x="22388" y="962"/>
                </a:cubicBezTo>
                <a:cubicBezTo>
                  <a:pt x="22755" y="869"/>
                  <a:pt x="23123" y="893"/>
                  <a:pt x="23491" y="944"/>
                </a:cubicBezTo>
                <a:cubicBezTo>
                  <a:pt x="23902" y="1000"/>
                  <a:pt x="24296" y="993"/>
                  <a:pt x="24671" y="821"/>
                </a:cubicBezTo>
                <a:cubicBezTo>
                  <a:pt x="24774" y="773"/>
                  <a:pt x="24912" y="748"/>
                  <a:pt x="25035" y="748"/>
                </a:cubicBezTo>
                <a:cubicBezTo>
                  <a:pt x="25306" y="748"/>
                  <a:pt x="25536" y="680"/>
                  <a:pt x="25742" y="556"/>
                </a:cubicBezTo>
                <a:cubicBezTo>
                  <a:pt x="25967" y="422"/>
                  <a:pt x="26194" y="408"/>
                  <a:pt x="26456" y="506"/>
                </a:cubicBezTo>
                <a:cubicBezTo>
                  <a:pt x="26823" y="642"/>
                  <a:pt x="27194" y="633"/>
                  <a:pt x="27538" y="442"/>
                </a:cubicBezTo>
                <a:cubicBezTo>
                  <a:pt x="27744" y="329"/>
                  <a:pt x="27968" y="310"/>
                  <a:pt x="28198" y="387"/>
                </a:cubicBezTo>
                <a:cubicBezTo>
                  <a:pt x="28418" y="459"/>
                  <a:pt x="28646" y="480"/>
                  <a:pt x="28879" y="451"/>
                </a:cubicBezTo>
                <a:cubicBezTo>
                  <a:pt x="29293" y="399"/>
                  <a:pt x="29683" y="526"/>
                  <a:pt x="30088" y="527"/>
                </a:cubicBezTo>
                <a:cubicBezTo>
                  <a:pt x="30397" y="527"/>
                  <a:pt x="30710" y="498"/>
                  <a:pt x="31018" y="469"/>
                </a:cubicBezTo>
                <a:cubicBezTo>
                  <a:pt x="31102" y="461"/>
                  <a:pt x="31189" y="410"/>
                  <a:pt x="31252" y="363"/>
                </a:cubicBezTo>
                <a:cubicBezTo>
                  <a:pt x="31459" y="205"/>
                  <a:pt x="31693" y="192"/>
                  <a:pt x="31960" y="253"/>
                </a:cubicBezTo>
                <a:cubicBezTo>
                  <a:pt x="32360" y="345"/>
                  <a:pt x="32768" y="394"/>
                  <a:pt x="33195" y="377"/>
                </a:cubicBezTo>
                <a:cubicBezTo>
                  <a:pt x="33597" y="359"/>
                  <a:pt x="33982" y="306"/>
                  <a:pt x="34329" y="154"/>
                </a:cubicBezTo>
                <a:cubicBezTo>
                  <a:pt x="34678" y="0"/>
                  <a:pt x="35005" y="7"/>
                  <a:pt x="35353" y="147"/>
                </a:cubicBezTo>
                <a:cubicBezTo>
                  <a:pt x="35778" y="319"/>
                  <a:pt x="36230" y="420"/>
                  <a:pt x="36726" y="359"/>
                </a:cubicBezTo>
                <a:cubicBezTo>
                  <a:pt x="36817" y="349"/>
                  <a:pt x="36918" y="349"/>
                  <a:pt x="36997" y="319"/>
                </a:cubicBezTo>
                <a:cubicBezTo>
                  <a:pt x="37365" y="181"/>
                  <a:pt x="37696" y="242"/>
                  <a:pt x="38015" y="397"/>
                </a:cubicBezTo>
                <a:cubicBezTo>
                  <a:pt x="38113" y="444"/>
                  <a:pt x="38207" y="498"/>
                  <a:pt x="38314" y="530"/>
                </a:cubicBezTo>
                <a:cubicBezTo>
                  <a:pt x="38596" y="615"/>
                  <a:pt x="38883" y="614"/>
                  <a:pt x="39147" y="487"/>
                </a:cubicBezTo>
                <a:cubicBezTo>
                  <a:pt x="39310" y="408"/>
                  <a:pt x="39468" y="396"/>
                  <a:pt x="39644" y="447"/>
                </a:cubicBezTo>
                <a:cubicBezTo>
                  <a:pt x="39800" y="493"/>
                  <a:pt x="39954" y="465"/>
                  <a:pt x="40119" y="454"/>
                </a:cubicBezTo>
                <a:cubicBezTo>
                  <a:pt x="40414" y="432"/>
                  <a:pt x="40716" y="460"/>
                  <a:pt x="41016" y="473"/>
                </a:cubicBezTo>
                <a:cubicBezTo>
                  <a:pt x="41282" y="485"/>
                  <a:pt x="41546" y="512"/>
                  <a:pt x="41813" y="516"/>
                </a:cubicBezTo>
                <a:cubicBezTo>
                  <a:pt x="41909" y="517"/>
                  <a:pt x="42035" y="493"/>
                  <a:pt x="42099" y="444"/>
                </a:cubicBezTo>
                <a:cubicBezTo>
                  <a:pt x="42360" y="249"/>
                  <a:pt x="42668" y="285"/>
                  <a:pt x="42982" y="302"/>
                </a:cubicBezTo>
                <a:cubicBezTo>
                  <a:pt x="43502" y="333"/>
                  <a:pt x="44022" y="358"/>
                  <a:pt x="44544" y="372"/>
                </a:cubicBezTo>
                <a:cubicBezTo>
                  <a:pt x="44724" y="375"/>
                  <a:pt x="44909" y="340"/>
                  <a:pt x="45088" y="322"/>
                </a:cubicBezTo>
                <a:cubicBezTo>
                  <a:pt x="45170" y="517"/>
                  <a:pt x="45144" y="586"/>
                  <a:pt x="44885" y="619"/>
                </a:cubicBezTo>
                <a:cubicBezTo>
                  <a:pt x="44566" y="658"/>
                  <a:pt x="44237" y="675"/>
                  <a:pt x="43915" y="667"/>
                </a:cubicBezTo>
                <a:cubicBezTo>
                  <a:pt x="43544" y="660"/>
                  <a:pt x="43177" y="603"/>
                  <a:pt x="42807" y="593"/>
                </a:cubicBezTo>
                <a:cubicBezTo>
                  <a:pt x="42655" y="588"/>
                  <a:pt x="42476" y="621"/>
                  <a:pt x="42351" y="682"/>
                </a:cubicBezTo>
                <a:cubicBezTo>
                  <a:pt x="42108" y="802"/>
                  <a:pt x="41866" y="830"/>
                  <a:pt x="41588" y="804"/>
                </a:cubicBezTo>
                <a:cubicBezTo>
                  <a:pt x="41220" y="768"/>
                  <a:pt x="40850" y="747"/>
                  <a:pt x="40481" y="728"/>
                </a:cubicBezTo>
                <a:cubicBezTo>
                  <a:pt x="40390" y="722"/>
                  <a:pt x="40298" y="744"/>
                  <a:pt x="40206" y="752"/>
                </a:cubicBezTo>
                <a:cubicBezTo>
                  <a:pt x="40044" y="765"/>
                  <a:pt x="39871" y="807"/>
                  <a:pt x="39725" y="778"/>
                </a:cubicBezTo>
                <a:cubicBezTo>
                  <a:pt x="39488" y="732"/>
                  <a:pt x="39295" y="777"/>
                  <a:pt x="39087" y="842"/>
                </a:cubicBezTo>
                <a:cubicBezTo>
                  <a:pt x="38953" y="882"/>
                  <a:pt x="38804" y="896"/>
                  <a:pt x="38671" y="921"/>
                </a:cubicBezTo>
                <a:cubicBezTo>
                  <a:pt x="38848" y="1084"/>
                  <a:pt x="39189" y="1166"/>
                  <a:pt x="39466" y="1068"/>
                </a:cubicBezTo>
                <a:cubicBezTo>
                  <a:pt x="39750" y="967"/>
                  <a:pt x="40018" y="890"/>
                  <a:pt x="40327" y="991"/>
                </a:cubicBezTo>
                <a:cubicBezTo>
                  <a:pt x="40376" y="1006"/>
                  <a:pt x="40448" y="1005"/>
                  <a:pt x="40499" y="989"/>
                </a:cubicBezTo>
                <a:cubicBezTo>
                  <a:pt x="40774" y="911"/>
                  <a:pt x="41048" y="946"/>
                  <a:pt x="41325" y="970"/>
                </a:cubicBezTo>
                <a:cubicBezTo>
                  <a:pt x="41636" y="997"/>
                  <a:pt x="41948" y="1020"/>
                  <a:pt x="42260" y="1030"/>
                </a:cubicBezTo>
                <a:cubicBezTo>
                  <a:pt x="42367" y="1032"/>
                  <a:pt x="42516" y="1016"/>
                  <a:pt x="42581" y="963"/>
                </a:cubicBezTo>
                <a:cubicBezTo>
                  <a:pt x="42785" y="796"/>
                  <a:pt x="43038" y="802"/>
                  <a:pt x="43292" y="816"/>
                </a:cubicBezTo>
                <a:cubicBezTo>
                  <a:pt x="43916" y="852"/>
                  <a:pt x="44537" y="895"/>
                  <a:pt x="45209" y="939"/>
                </a:cubicBezTo>
                <a:cubicBezTo>
                  <a:pt x="45217" y="970"/>
                  <a:pt x="45235" y="1040"/>
                  <a:pt x="45261" y="1140"/>
                </a:cubicBezTo>
                <a:cubicBezTo>
                  <a:pt x="44981" y="1147"/>
                  <a:pt x="44737" y="1170"/>
                  <a:pt x="44497" y="1159"/>
                </a:cubicBezTo>
                <a:cubicBezTo>
                  <a:pt x="44105" y="1141"/>
                  <a:pt x="43714" y="1104"/>
                  <a:pt x="43323" y="1069"/>
                </a:cubicBezTo>
                <a:cubicBezTo>
                  <a:pt x="43140" y="1053"/>
                  <a:pt x="42976" y="1068"/>
                  <a:pt x="42837" y="1166"/>
                </a:cubicBezTo>
                <a:cubicBezTo>
                  <a:pt x="42689" y="1270"/>
                  <a:pt x="42506" y="1294"/>
                  <a:pt x="42317" y="1285"/>
                </a:cubicBezTo>
                <a:cubicBezTo>
                  <a:pt x="42016" y="1271"/>
                  <a:pt x="41717" y="1247"/>
                  <a:pt x="41417" y="1231"/>
                </a:cubicBezTo>
                <a:cubicBezTo>
                  <a:pt x="41154" y="1217"/>
                  <a:pt x="40894" y="1171"/>
                  <a:pt x="40625" y="1236"/>
                </a:cubicBezTo>
                <a:cubicBezTo>
                  <a:pt x="40498" y="1266"/>
                  <a:pt x="40341" y="1262"/>
                  <a:pt x="40211" y="1240"/>
                </a:cubicBezTo>
                <a:cubicBezTo>
                  <a:pt x="40054" y="1210"/>
                  <a:pt x="39915" y="1213"/>
                  <a:pt x="39774" y="1266"/>
                </a:cubicBezTo>
                <a:cubicBezTo>
                  <a:pt x="39564" y="1344"/>
                  <a:pt x="39353" y="1414"/>
                  <a:pt x="39054" y="1320"/>
                </a:cubicBezTo>
                <a:cubicBezTo>
                  <a:pt x="39421" y="1607"/>
                  <a:pt x="39759" y="1668"/>
                  <a:pt x="40133" y="1525"/>
                </a:cubicBezTo>
                <a:cubicBezTo>
                  <a:pt x="40345" y="1443"/>
                  <a:pt x="40546" y="1423"/>
                  <a:pt x="40770" y="1471"/>
                </a:cubicBezTo>
                <a:cubicBezTo>
                  <a:pt x="40856" y="1488"/>
                  <a:pt x="40952" y="1486"/>
                  <a:pt x="41045" y="1486"/>
                </a:cubicBezTo>
                <a:cubicBezTo>
                  <a:pt x="41333" y="1486"/>
                  <a:pt x="41622" y="1473"/>
                  <a:pt x="41910" y="1481"/>
                </a:cubicBezTo>
                <a:cubicBezTo>
                  <a:pt x="42199" y="1488"/>
                  <a:pt x="42488" y="1519"/>
                  <a:pt x="42778" y="1531"/>
                </a:cubicBezTo>
                <a:cubicBezTo>
                  <a:pt x="42853" y="1534"/>
                  <a:pt x="42963" y="1528"/>
                  <a:pt x="43009" y="1491"/>
                </a:cubicBezTo>
                <a:cubicBezTo>
                  <a:pt x="43231" y="1314"/>
                  <a:pt x="43519" y="1330"/>
                  <a:pt x="43796" y="1341"/>
                </a:cubicBezTo>
                <a:cubicBezTo>
                  <a:pt x="44133" y="1353"/>
                  <a:pt x="44480" y="1380"/>
                  <a:pt x="44815" y="1401"/>
                </a:cubicBezTo>
                <a:cubicBezTo>
                  <a:pt x="44977" y="1411"/>
                  <a:pt x="45179" y="1423"/>
                  <a:pt x="45351" y="1437"/>
                </a:cubicBezTo>
                <a:cubicBezTo>
                  <a:pt x="45355" y="1521"/>
                  <a:pt x="45358" y="1608"/>
                  <a:pt x="45363" y="1726"/>
                </a:cubicBezTo>
                <a:cubicBezTo>
                  <a:pt x="45021" y="1709"/>
                  <a:pt x="44612" y="1698"/>
                  <a:pt x="44258" y="1678"/>
                </a:cubicBezTo>
                <a:cubicBezTo>
                  <a:pt x="44096" y="1669"/>
                  <a:pt x="43912" y="1632"/>
                  <a:pt x="43752" y="1635"/>
                </a:cubicBezTo>
                <a:cubicBezTo>
                  <a:pt x="43620" y="1636"/>
                  <a:pt x="43447" y="1645"/>
                  <a:pt x="43365" y="1706"/>
                </a:cubicBezTo>
                <a:cubicBezTo>
                  <a:pt x="43171" y="1848"/>
                  <a:pt x="42952" y="1848"/>
                  <a:pt x="42718" y="1833"/>
                </a:cubicBezTo>
                <a:cubicBezTo>
                  <a:pt x="42325" y="1807"/>
                  <a:pt x="41935" y="1773"/>
                  <a:pt x="41544" y="1749"/>
                </a:cubicBezTo>
                <a:cubicBezTo>
                  <a:pt x="41454" y="1744"/>
                  <a:pt x="41362" y="1771"/>
                  <a:pt x="41271" y="1776"/>
                </a:cubicBezTo>
                <a:cubicBezTo>
                  <a:pt x="41109" y="1786"/>
                  <a:pt x="40935" y="1823"/>
                  <a:pt x="40788" y="1792"/>
                </a:cubicBezTo>
                <a:cubicBezTo>
                  <a:pt x="40576" y="1747"/>
                  <a:pt x="40404" y="1789"/>
                  <a:pt x="40217" y="1843"/>
                </a:cubicBezTo>
                <a:cubicBezTo>
                  <a:pt x="40072" y="1888"/>
                  <a:pt x="39918" y="1914"/>
                  <a:pt x="39778" y="1946"/>
                </a:cubicBezTo>
                <a:cubicBezTo>
                  <a:pt x="40011" y="2136"/>
                  <a:pt x="40351" y="2201"/>
                  <a:pt x="40680" y="2071"/>
                </a:cubicBezTo>
                <a:cubicBezTo>
                  <a:pt x="40913" y="1977"/>
                  <a:pt x="41132" y="1948"/>
                  <a:pt x="41379" y="2013"/>
                </a:cubicBezTo>
                <a:cubicBezTo>
                  <a:pt x="41453" y="2032"/>
                  <a:pt x="41538" y="2028"/>
                  <a:pt x="41618" y="2028"/>
                </a:cubicBezTo>
                <a:cubicBezTo>
                  <a:pt x="41882" y="2025"/>
                  <a:pt x="42147" y="2011"/>
                  <a:pt x="42411" y="2018"/>
                </a:cubicBezTo>
                <a:cubicBezTo>
                  <a:pt x="42711" y="2025"/>
                  <a:pt x="43011" y="2053"/>
                  <a:pt x="43312" y="2064"/>
                </a:cubicBezTo>
                <a:cubicBezTo>
                  <a:pt x="43387" y="2068"/>
                  <a:pt x="43485" y="2058"/>
                  <a:pt x="43536" y="2024"/>
                </a:cubicBezTo>
                <a:cubicBezTo>
                  <a:pt x="43782" y="1858"/>
                  <a:pt x="44075" y="1882"/>
                  <a:pt x="44363" y="1894"/>
                </a:cubicBezTo>
                <a:cubicBezTo>
                  <a:pt x="44628" y="1904"/>
                  <a:pt x="44894" y="1929"/>
                  <a:pt x="45160" y="1942"/>
                </a:cubicBezTo>
                <a:cubicBezTo>
                  <a:pt x="45427" y="1953"/>
                  <a:pt x="45439" y="1963"/>
                  <a:pt x="45393" y="2225"/>
                </a:cubicBezTo>
                <a:cubicBezTo>
                  <a:pt x="45062" y="2205"/>
                  <a:pt x="44728" y="2188"/>
                  <a:pt x="44396" y="2164"/>
                </a:cubicBezTo>
                <a:cubicBezTo>
                  <a:pt x="44185" y="2149"/>
                  <a:pt x="44006" y="2154"/>
                  <a:pt x="43815" y="2270"/>
                </a:cubicBezTo>
                <a:cubicBezTo>
                  <a:pt x="43695" y="2344"/>
                  <a:pt x="43465" y="2340"/>
                  <a:pt x="43287" y="2333"/>
                </a:cubicBezTo>
                <a:cubicBezTo>
                  <a:pt x="42894" y="2318"/>
                  <a:pt x="42504" y="2278"/>
                  <a:pt x="42111" y="2251"/>
                </a:cubicBezTo>
                <a:cubicBezTo>
                  <a:pt x="42044" y="2248"/>
                  <a:pt x="41974" y="2261"/>
                  <a:pt x="41906" y="2270"/>
                </a:cubicBezTo>
                <a:cubicBezTo>
                  <a:pt x="41837" y="2279"/>
                  <a:pt x="41768" y="2302"/>
                  <a:pt x="41701" y="2299"/>
                </a:cubicBezTo>
                <a:cubicBezTo>
                  <a:pt x="41310" y="2283"/>
                  <a:pt x="40921" y="2256"/>
                  <a:pt x="40557" y="2417"/>
                </a:cubicBezTo>
                <a:cubicBezTo>
                  <a:pt x="40491" y="2446"/>
                  <a:pt x="40380" y="2416"/>
                  <a:pt x="40280" y="2412"/>
                </a:cubicBezTo>
                <a:cubicBezTo>
                  <a:pt x="40529" y="2616"/>
                  <a:pt x="40872" y="2687"/>
                  <a:pt x="41175" y="2567"/>
                </a:cubicBezTo>
                <a:cubicBezTo>
                  <a:pt x="41418" y="2472"/>
                  <a:pt x="41651" y="2437"/>
                  <a:pt x="41910" y="2505"/>
                </a:cubicBezTo>
                <a:cubicBezTo>
                  <a:pt x="41953" y="2517"/>
                  <a:pt x="42005" y="2527"/>
                  <a:pt x="42046" y="2519"/>
                </a:cubicBezTo>
                <a:cubicBezTo>
                  <a:pt x="42619" y="2417"/>
                  <a:pt x="43178" y="2566"/>
                  <a:pt x="43747" y="2548"/>
                </a:cubicBezTo>
                <a:cubicBezTo>
                  <a:pt x="43815" y="2546"/>
                  <a:pt x="43899" y="2560"/>
                  <a:pt x="43949" y="2536"/>
                </a:cubicBezTo>
                <a:cubicBezTo>
                  <a:pt x="44430" y="2296"/>
                  <a:pt x="44929" y="2414"/>
                  <a:pt x="45457" y="2461"/>
                </a:cubicBezTo>
                <a:cubicBezTo>
                  <a:pt x="45454" y="2560"/>
                  <a:pt x="45452" y="2640"/>
                  <a:pt x="45449" y="2747"/>
                </a:cubicBezTo>
                <a:cubicBezTo>
                  <a:pt x="45202" y="2724"/>
                  <a:pt x="44987" y="2702"/>
                  <a:pt x="44772" y="2687"/>
                </a:cubicBezTo>
                <a:cubicBezTo>
                  <a:pt x="44600" y="2675"/>
                  <a:pt x="44440" y="2658"/>
                  <a:pt x="44302" y="2789"/>
                </a:cubicBezTo>
                <a:cubicBezTo>
                  <a:pt x="44242" y="2846"/>
                  <a:pt x="44070" y="2855"/>
                  <a:pt x="43949" y="2856"/>
                </a:cubicBezTo>
                <a:cubicBezTo>
                  <a:pt x="43716" y="2860"/>
                  <a:pt x="43485" y="2840"/>
                  <a:pt x="43254" y="2832"/>
                </a:cubicBezTo>
                <a:cubicBezTo>
                  <a:pt x="42725" y="2816"/>
                  <a:pt x="42195" y="2798"/>
                  <a:pt x="41665" y="2787"/>
                </a:cubicBezTo>
                <a:cubicBezTo>
                  <a:pt x="41576" y="2786"/>
                  <a:pt x="41477" y="2806"/>
                  <a:pt x="41398" y="2837"/>
                </a:cubicBezTo>
                <a:cubicBezTo>
                  <a:pt x="40951" y="3018"/>
                  <a:pt x="40546" y="2917"/>
                  <a:pt x="40145" y="2755"/>
                </a:cubicBezTo>
                <a:cubicBezTo>
                  <a:pt x="40054" y="2719"/>
                  <a:pt x="39965" y="2678"/>
                  <a:pt x="39874" y="2642"/>
                </a:cubicBezTo>
                <a:cubicBezTo>
                  <a:pt x="39723" y="2582"/>
                  <a:pt x="39577" y="2579"/>
                  <a:pt x="39405" y="2619"/>
                </a:cubicBezTo>
                <a:cubicBezTo>
                  <a:pt x="38857" y="2745"/>
                  <a:pt x="38306" y="2739"/>
                  <a:pt x="37761" y="2600"/>
                </a:cubicBezTo>
                <a:cubicBezTo>
                  <a:pt x="37719" y="2590"/>
                  <a:pt x="37677" y="2572"/>
                  <a:pt x="37633" y="2561"/>
                </a:cubicBezTo>
                <a:cubicBezTo>
                  <a:pt x="36851" y="2354"/>
                  <a:pt x="37020" y="2317"/>
                  <a:pt x="36330" y="2581"/>
                </a:cubicBezTo>
                <a:cubicBezTo>
                  <a:pt x="36189" y="2635"/>
                  <a:pt x="36021" y="2667"/>
                  <a:pt x="35862" y="2678"/>
                </a:cubicBezTo>
                <a:cubicBezTo>
                  <a:pt x="35294" y="2721"/>
                  <a:pt x="34725" y="2755"/>
                  <a:pt x="34164" y="2642"/>
                </a:cubicBezTo>
                <a:cubicBezTo>
                  <a:pt x="34086" y="2627"/>
                  <a:pt x="34005" y="2618"/>
                  <a:pt x="33925" y="2605"/>
                </a:cubicBezTo>
                <a:cubicBezTo>
                  <a:pt x="33767" y="2579"/>
                  <a:pt x="33637" y="2587"/>
                  <a:pt x="33528" y="2702"/>
                </a:cubicBezTo>
                <a:cubicBezTo>
                  <a:pt x="33475" y="2758"/>
                  <a:pt x="33358" y="2802"/>
                  <a:pt x="33263" y="2810"/>
                </a:cubicBezTo>
                <a:cubicBezTo>
                  <a:pt x="32712" y="2856"/>
                  <a:pt x="32160" y="2926"/>
                  <a:pt x="31606" y="2816"/>
                </a:cubicBezTo>
                <a:cubicBezTo>
                  <a:pt x="31453" y="2786"/>
                  <a:pt x="31284" y="2796"/>
                  <a:pt x="31122" y="2798"/>
                </a:cubicBezTo>
                <a:cubicBezTo>
                  <a:pt x="30809" y="2802"/>
                  <a:pt x="30498" y="2825"/>
                  <a:pt x="30191" y="2741"/>
                </a:cubicBezTo>
                <a:cubicBezTo>
                  <a:pt x="30096" y="2715"/>
                  <a:pt x="29945" y="2719"/>
                  <a:pt x="29865" y="2759"/>
                </a:cubicBezTo>
                <a:cubicBezTo>
                  <a:pt x="29462" y="2965"/>
                  <a:pt x="29040" y="2975"/>
                  <a:pt x="28597" y="2874"/>
                </a:cubicBezTo>
                <a:cubicBezTo>
                  <a:pt x="28530" y="2858"/>
                  <a:pt x="28462" y="2848"/>
                  <a:pt x="28396" y="2830"/>
                </a:cubicBezTo>
                <a:cubicBezTo>
                  <a:pt x="28263" y="2795"/>
                  <a:pt x="28156" y="2815"/>
                  <a:pt x="28041" y="2879"/>
                </a:cubicBezTo>
                <a:cubicBezTo>
                  <a:pt x="27786" y="3026"/>
                  <a:pt x="27498" y="3112"/>
                  <a:pt x="27167" y="3110"/>
                </a:cubicBezTo>
                <a:cubicBezTo>
                  <a:pt x="27079" y="3109"/>
                  <a:pt x="26976" y="3127"/>
                  <a:pt x="26903" y="3162"/>
                </a:cubicBezTo>
                <a:cubicBezTo>
                  <a:pt x="26568" y="3323"/>
                  <a:pt x="26196" y="3352"/>
                  <a:pt x="25825" y="3323"/>
                </a:cubicBezTo>
                <a:cubicBezTo>
                  <a:pt x="25291" y="3281"/>
                  <a:pt x="24763" y="3276"/>
                  <a:pt x="24231" y="3336"/>
                </a:cubicBezTo>
                <a:cubicBezTo>
                  <a:pt x="23702" y="3396"/>
                  <a:pt x="23188" y="3314"/>
                  <a:pt x="22683" y="3209"/>
                </a:cubicBezTo>
                <a:cubicBezTo>
                  <a:pt x="22379" y="3147"/>
                  <a:pt x="22091" y="3143"/>
                  <a:pt x="21801" y="3247"/>
                </a:cubicBezTo>
                <a:cubicBezTo>
                  <a:pt x="21394" y="3393"/>
                  <a:pt x="21001" y="3302"/>
                  <a:pt x="20621" y="3187"/>
                </a:cubicBezTo>
                <a:cubicBezTo>
                  <a:pt x="20332" y="3100"/>
                  <a:pt x="20058" y="2985"/>
                  <a:pt x="19768" y="2898"/>
                </a:cubicBezTo>
                <a:cubicBezTo>
                  <a:pt x="19658" y="2865"/>
                  <a:pt x="19521" y="2855"/>
                  <a:pt x="19402" y="2868"/>
                </a:cubicBezTo>
                <a:cubicBezTo>
                  <a:pt x="18971" y="2911"/>
                  <a:pt x="18546" y="2928"/>
                  <a:pt x="18125" y="2829"/>
                </a:cubicBezTo>
                <a:cubicBezTo>
                  <a:pt x="17885" y="2772"/>
                  <a:pt x="17654" y="2779"/>
                  <a:pt x="17416" y="2868"/>
                </a:cubicBezTo>
                <a:cubicBezTo>
                  <a:pt x="17265" y="2923"/>
                  <a:pt x="17083" y="2946"/>
                  <a:pt x="16912" y="2955"/>
                </a:cubicBezTo>
                <a:cubicBezTo>
                  <a:pt x="16485" y="2979"/>
                  <a:pt x="16056" y="2975"/>
                  <a:pt x="15629" y="3002"/>
                </a:cubicBezTo>
                <a:cubicBezTo>
                  <a:pt x="15256" y="3026"/>
                  <a:pt x="14916" y="2954"/>
                  <a:pt x="14577" y="2861"/>
                </a:cubicBezTo>
                <a:cubicBezTo>
                  <a:pt x="14458" y="2830"/>
                  <a:pt x="14335" y="2800"/>
                  <a:pt x="14217" y="2765"/>
                </a:cubicBezTo>
                <a:cubicBezTo>
                  <a:pt x="14036" y="2714"/>
                  <a:pt x="13872" y="2711"/>
                  <a:pt x="13686" y="2787"/>
                </a:cubicBezTo>
                <a:cubicBezTo>
                  <a:pt x="13432" y="2888"/>
                  <a:pt x="13142" y="2896"/>
                  <a:pt x="12866" y="2849"/>
                </a:cubicBezTo>
                <a:cubicBezTo>
                  <a:pt x="12448" y="2778"/>
                  <a:pt x="12031" y="2701"/>
                  <a:pt x="11627" y="2597"/>
                </a:cubicBezTo>
                <a:cubicBezTo>
                  <a:pt x="11340" y="2524"/>
                  <a:pt x="11104" y="2493"/>
                  <a:pt x="10867" y="2680"/>
                </a:cubicBezTo>
                <a:cubicBezTo>
                  <a:pt x="10681" y="2825"/>
                  <a:pt x="10431" y="2802"/>
                  <a:pt x="10219" y="2714"/>
                </a:cubicBezTo>
                <a:cubicBezTo>
                  <a:pt x="10005" y="2625"/>
                  <a:pt x="9832" y="2635"/>
                  <a:pt x="9600" y="2699"/>
                </a:cubicBezTo>
                <a:cubicBezTo>
                  <a:pt x="9348" y="2768"/>
                  <a:pt x="9049" y="2783"/>
                  <a:pt x="8780" y="2762"/>
                </a:cubicBezTo>
                <a:cubicBezTo>
                  <a:pt x="8512" y="2741"/>
                  <a:pt x="8262" y="2760"/>
                  <a:pt x="8036" y="2846"/>
                </a:cubicBezTo>
                <a:cubicBezTo>
                  <a:pt x="7649" y="2993"/>
                  <a:pt x="7245" y="2989"/>
                  <a:pt x="6841" y="2964"/>
                </a:cubicBezTo>
                <a:cubicBezTo>
                  <a:pt x="6591" y="2950"/>
                  <a:pt x="6364" y="2944"/>
                  <a:pt x="6138" y="3050"/>
                </a:cubicBezTo>
                <a:cubicBezTo>
                  <a:pt x="5944" y="3143"/>
                  <a:pt x="5713" y="3137"/>
                  <a:pt x="5494" y="3098"/>
                </a:cubicBezTo>
                <a:cubicBezTo>
                  <a:pt x="5325" y="3069"/>
                  <a:pt x="5156" y="3033"/>
                  <a:pt x="4994" y="2988"/>
                </a:cubicBezTo>
                <a:cubicBezTo>
                  <a:pt x="4804" y="2933"/>
                  <a:pt x="4630" y="2921"/>
                  <a:pt x="4422" y="2959"/>
                </a:cubicBezTo>
                <a:cubicBezTo>
                  <a:pt x="4097" y="3016"/>
                  <a:pt x="3775" y="2946"/>
                  <a:pt x="3472" y="2851"/>
                </a:cubicBezTo>
                <a:cubicBezTo>
                  <a:pt x="3185" y="2760"/>
                  <a:pt x="2901" y="2662"/>
                  <a:pt x="2620" y="2561"/>
                </a:cubicBezTo>
                <a:cubicBezTo>
                  <a:pt x="2454" y="2501"/>
                  <a:pt x="2307" y="2520"/>
                  <a:pt x="2161" y="2594"/>
                </a:cubicBezTo>
                <a:cubicBezTo>
                  <a:pt x="2063" y="2643"/>
                  <a:pt x="1963" y="2688"/>
                  <a:pt x="1866" y="2736"/>
                </a:cubicBezTo>
                <a:cubicBezTo>
                  <a:pt x="1625" y="2855"/>
                  <a:pt x="1361" y="2873"/>
                  <a:pt x="1096" y="2816"/>
                </a:cubicBezTo>
                <a:cubicBezTo>
                  <a:pt x="885" y="2771"/>
                  <a:pt x="685" y="2697"/>
                  <a:pt x="478" y="2642"/>
                </a:cubicBezTo>
                <a:cubicBezTo>
                  <a:pt x="307" y="2596"/>
                  <a:pt x="304" y="2503"/>
                  <a:pt x="326" y="2360"/>
                </a:cubicBezTo>
                <a:cubicBezTo>
                  <a:pt x="465" y="2380"/>
                  <a:pt x="587" y="2392"/>
                  <a:pt x="702" y="2416"/>
                </a:cubicBezTo>
                <a:cubicBezTo>
                  <a:pt x="790" y="2435"/>
                  <a:pt x="872" y="2469"/>
                  <a:pt x="957" y="2496"/>
                </a:cubicBezTo>
                <a:cubicBezTo>
                  <a:pt x="1245" y="2591"/>
                  <a:pt x="1525" y="2591"/>
                  <a:pt x="1782" y="2441"/>
                </a:cubicBezTo>
                <a:cubicBezTo>
                  <a:pt x="2209" y="2191"/>
                  <a:pt x="2641" y="2226"/>
                  <a:pt x="3084" y="2405"/>
                </a:cubicBezTo>
                <a:cubicBezTo>
                  <a:pt x="3266" y="2479"/>
                  <a:pt x="3455" y="2547"/>
                  <a:pt x="3649" y="2604"/>
                </a:cubicBezTo>
                <a:cubicBezTo>
                  <a:pt x="3886" y="2675"/>
                  <a:pt x="4132" y="2695"/>
                  <a:pt x="4396" y="2672"/>
                </a:cubicBezTo>
                <a:cubicBezTo>
                  <a:pt x="4610" y="2653"/>
                  <a:pt x="4832" y="2683"/>
                  <a:pt x="5047" y="2710"/>
                </a:cubicBezTo>
                <a:cubicBezTo>
                  <a:pt x="5206" y="2729"/>
                  <a:pt x="5356" y="2793"/>
                  <a:pt x="5514" y="2808"/>
                </a:cubicBezTo>
                <a:cubicBezTo>
                  <a:pt x="5657" y="2822"/>
                  <a:pt x="5828" y="2827"/>
                  <a:pt x="5950" y="2782"/>
                </a:cubicBezTo>
                <a:cubicBezTo>
                  <a:pt x="6204" y="2688"/>
                  <a:pt x="6467" y="2672"/>
                  <a:pt x="6732" y="2682"/>
                </a:cubicBezTo>
                <a:cubicBezTo>
                  <a:pt x="7153" y="2699"/>
                  <a:pt x="7562" y="2692"/>
                  <a:pt x="7960" y="2556"/>
                </a:cubicBezTo>
                <a:cubicBezTo>
                  <a:pt x="8216" y="2467"/>
                  <a:pt x="8498" y="2452"/>
                  <a:pt x="8782" y="2481"/>
                </a:cubicBezTo>
                <a:cubicBezTo>
                  <a:pt x="9039" y="2508"/>
                  <a:pt x="9286" y="2494"/>
                  <a:pt x="9528" y="2398"/>
                </a:cubicBezTo>
                <a:cubicBezTo>
                  <a:pt x="9744" y="2312"/>
                  <a:pt x="9980" y="2323"/>
                  <a:pt x="10207" y="2385"/>
                </a:cubicBezTo>
                <a:cubicBezTo>
                  <a:pt x="10303" y="2411"/>
                  <a:pt x="10397" y="2445"/>
                  <a:pt x="10423" y="2453"/>
                </a:cubicBezTo>
                <a:cubicBezTo>
                  <a:pt x="10733" y="2376"/>
                  <a:pt x="10983" y="2264"/>
                  <a:pt x="11229" y="2266"/>
                </a:cubicBezTo>
                <a:cubicBezTo>
                  <a:pt x="11544" y="2269"/>
                  <a:pt x="11858" y="2361"/>
                  <a:pt x="12170" y="2421"/>
                </a:cubicBezTo>
                <a:cubicBezTo>
                  <a:pt x="12384" y="2460"/>
                  <a:pt x="12593" y="2510"/>
                  <a:pt x="12807" y="2549"/>
                </a:cubicBezTo>
                <a:cubicBezTo>
                  <a:pt x="13061" y="2595"/>
                  <a:pt x="13305" y="2599"/>
                  <a:pt x="13550" y="2495"/>
                </a:cubicBezTo>
                <a:cubicBezTo>
                  <a:pt x="13749" y="2412"/>
                  <a:pt x="13977" y="2413"/>
                  <a:pt x="14196" y="2464"/>
                </a:cubicBezTo>
                <a:cubicBezTo>
                  <a:pt x="14494" y="2531"/>
                  <a:pt x="14790" y="2609"/>
                  <a:pt x="15093" y="2668"/>
                </a:cubicBezTo>
                <a:cubicBezTo>
                  <a:pt x="15247" y="2699"/>
                  <a:pt x="15413" y="2710"/>
                  <a:pt x="15573" y="2707"/>
                </a:cubicBezTo>
                <a:cubicBezTo>
                  <a:pt x="15885" y="2705"/>
                  <a:pt x="16197" y="2683"/>
                  <a:pt x="16508" y="2680"/>
                </a:cubicBezTo>
                <a:cubicBezTo>
                  <a:pt x="16814" y="2675"/>
                  <a:pt x="17112" y="2666"/>
                  <a:pt x="17387" y="2544"/>
                </a:cubicBezTo>
                <a:cubicBezTo>
                  <a:pt x="17617" y="2445"/>
                  <a:pt x="17877" y="2474"/>
                  <a:pt x="18101" y="2525"/>
                </a:cubicBezTo>
                <a:cubicBezTo>
                  <a:pt x="18610" y="2642"/>
                  <a:pt x="19110" y="2614"/>
                  <a:pt x="19613" y="2538"/>
                </a:cubicBezTo>
                <a:cubicBezTo>
                  <a:pt x="19468" y="2392"/>
                  <a:pt x="19180" y="2293"/>
                  <a:pt x="18954" y="2332"/>
                </a:cubicBezTo>
                <a:cubicBezTo>
                  <a:pt x="18500" y="2413"/>
                  <a:pt x="18055" y="2399"/>
                  <a:pt x="17613" y="2294"/>
                </a:cubicBezTo>
                <a:cubicBezTo>
                  <a:pt x="17421" y="2249"/>
                  <a:pt x="17228" y="2241"/>
                  <a:pt x="17040" y="2321"/>
                </a:cubicBezTo>
                <a:cubicBezTo>
                  <a:pt x="16651" y="2483"/>
                  <a:pt x="16226" y="2445"/>
                  <a:pt x="15809" y="2450"/>
                </a:cubicBezTo>
                <a:cubicBezTo>
                  <a:pt x="15673" y="2451"/>
                  <a:pt x="15535" y="2450"/>
                  <a:pt x="15401" y="2465"/>
                </a:cubicBezTo>
                <a:cubicBezTo>
                  <a:pt x="14962" y="2519"/>
                  <a:pt x="14545" y="2469"/>
                  <a:pt x="14140" y="2344"/>
                </a:cubicBezTo>
                <a:cubicBezTo>
                  <a:pt x="14044" y="2314"/>
                  <a:pt x="13946" y="2287"/>
                  <a:pt x="13852" y="2255"/>
                </a:cubicBezTo>
                <a:cubicBezTo>
                  <a:pt x="13653" y="2189"/>
                  <a:pt x="13474" y="2167"/>
                  <a:pt x="13259" y="2258"/>
                </a:cubicBezTo>
                <a:cubicBezTo>
                  <a:pt x="13034" y="2351"/>
                  <a:pt x="12765" y="2368"/>
                  <a:pt x="12510" y="2321"/>
                </a:cubicBezTo>
                <a:cubicBezTo>
                  <a:pt x="12082" y="2242"/>
                  <a:pt x="11650" y="2172"/>
                  <a:pt x="11237" y="2064"/>
                </a:cubicBezTo>
                <a:cubicBezTo>
                  <a:pt x="10960" y="1994"/>
                  <a:pt x="10738" y="1967"/>
                  <a:pt x="10501" y="2133"/>
                </a:cubicBezTo>
                <a:cubicBezTo>
                  <a:pt x="10289" y="2283"/>
                  <a:pt x="10024" y="2266"/>
                  <a:pt x="9787" y="2168"/>
                </a:cubicBezTo>
                <a:cubicBezTo>
                  <a:pt x="9606" y="2095"/>
                  <a:pt x="9461" y="2107"/>
                  <a:pt x="9264" y="2150"/>
                </a:cubicBezTo>
                <a:cubicBezTo>
                  <a:pt x="8992" y="2211"/>
                  <a:pt x="8691" y="2234"/>
                  <a:pt x="8408" y="2220"/>
                </a:cubicBezTo>
                <a:cubicBezTo>
                  <a:pt x="8129" y="2206"/>
                  <a:pt x="7866" y="2226"/>
                  <a:pt x="7629" y="2317"/>
                </a:cubicBezTo>
                <a:cubicBezTo>
                  <a:pt x="7241" y="2464"/>
                  <a:pt x="6834" y="2437"/>
                  <a:pt x="6433" y="2421"/>
                </a:cubicBezTo>
                <a:cubicBezTo>
                  <a:pt x="6239" y="2412"/>
                  <a:pt x="6073" y="2405"/>
                  <a:pt x="5900" y="2483"/>
                </a:cubicBezTo>
                <a:cubicBezTo>
                  <a:pt x="5658" y="2591"/>
                  <a:pt x="5391" y="2600"/>
                  <a:pt x="5123" y="2543"/>
                </a:cubicBezTo>
                <a:cubicBezTo>
                  <a:pt x="4956" y="2507"/>
                  <a:pt x="4793" y="2460"/>
                  <a:pt x="4626" y="2424"/>
                </a:cubicBezTo>
                <a:cubicBezTo>
                  <a:pt x="4528" y="2404"/>
                  <a:pt x="4414" y="2370"/>
                  <a:pt x="4324" y="2388"/>
                </a:cubicBezTo>
                <a:cubicBezTo>
                  <a:pt x="3747" y="2499"/>
                  <a:pt x="3248" y="2345"/>
                  <a:pt x="2756" y="2160"/>
                </a:cubicBezTo>
                <a:cubicBezTo>
                  <a:pt x="2694" y="2138"/>
                  <a:pt x="2633" y="2111"/>
                  <a:pt x="2572" y="2086"/>
                </a:cubicBezTo>
                <a:cubicBezTo>
                  <a:pt x="2297" y="1972"/>
                  <a:pt x="2046" y="1960"/>
                  <a:pt x="1771" y="2121"/>
                </a:cubicBezTo>
                <a:cubicBezTo>
                  <a:pt x="1372" y="2357"/>
                  <a:pt x="933" y="2332"/>
                  <a:pt x="488" y="2183"/>
                </a:cubicBezTo>
                <a:cubicBezTo>
                  <a:pt x="297" y="2120"/>
                  <a:pt x="210" y="2038"/>
                  <a:pt x="296" y="1856"/>
                </a:cubicBezTo>
                <a:cubicBezTo>
                  <a:pt x="420" y="1894"/>
                  <a:pt x="542" y="1929"/>
                  <a:pt x="664" y="1970"/>
                </a:cubicBezTo>
                <a:cubicBezTo>
                  <a:pt x="962" y="2068"/>
                  <a:pt x="1257" y="2073"/>
                  <a:pt x="1519" y="1914"/>
                </a:cubicBezTo>
                <a:cubicBezTo>
                  <a:pt x="1938" y="1663"/>
                  <a:pt x="2354" y="1703"/>
                  <a:pt x="2780" y="1888"/>
                </a:cubicBezTo>
                <a:cubicBezTo>
                  <a:pt x="3083" y="2019"/>
                  <a:pt x="3395" y="2130"/>
                  <a:pt x="3752" y="2152"/>
                </a:cubicBezTo>
                <a:cubicBezTo>
                  <a:pt x="3820" y="2155"/>
                  <a:pt x="3896" y="2174"/>
                  <a:pt x="3958" y="2160"/>
                </a:cubicBezTo>
                <a:cubicBezTo>
                  <a:pt x="4318" y="2078"/>
                  <a:pt x="4649" y="2150"/>
                  <a:pt x="4976" y="2245"/>
                </a:cubicBezTo>
                <a:cubicBezTo>
                  <a:pt x="5248" y="2325"/>
                  <a:pt x="5499" y="2332"/>
                  <a:pt x="5778" y="2220"/>
                </a:cubicBezTo>
                <a:cubicBezTo>
                  <a:pt x="5939" y="2155"/>
                  <a:pt x="6162" y="2149"/>
                  <a:pt x="6353" y="2159"/>
                </a:cubicBezTo>
                <a:cubicBezTo>
                  <a:pt x="6752" y="2182"/>
                  <a:pt x="7135" y="2182"/>
                  <a:pt x="7513" y="2053"/>
                </a:cubicBezTo>
                <a:cubicBezTo>
                  <a:pt x="7789" y="1960"/>
                  <a:pt x="8086" y="1923"/>
                  <a:pt x="8400" y="1963"/>
                </a:cubicBezTo>
                <a:cubicBezTo>
                  <a:pt x="8651" y="1996"/>
                  <a:pt x="8906" y="1982"/>
                  <a:pt x="9145" y="1881"/>
                </a:cubicBezTo>
                <a:cubicBezTo>
                  <a:pt x="9379" y="1783"/>
                  <a:pt x="9626" y="1807"/>
                  <a:pt x="9845" y="1903"/>
                </a:cubicBezTo>
                <a:cubicBezTo>
                  <a:pt x="10025" y="1981"/>
                  <a:pt x="10160" y="1963"/>
                  <a:pt x="10318" y="1870"/>
                </a:cubicBezTo>
                <a:cubicBezTo>
                  <a:pt x="10614" y="1694"/>
                  <a:pt x="10939" y="1712"/>
                  <a:pt x="11278" y="1794"/>
                </a:cubicBezTo>
                <a:cubicBezTo>
                  <a:pt x="11662" y="1888"/>
                  <a:pt x="12054" y="1970"/>
                  <a:pt x="12444" y="2047"/>
                </a:cubicBezTo>
                <a:cubicBezTo>
                  <a:pt x="12675" y="2093"/>
                  <a:pt x="12903" y="2080"/>
                  <a:pt x="13120" y="1989"/>
                </a:cubicBezTo>
                <a:cubicBezTo>
                  <a:pt x="13337" y="1898"/>
                  <a:pt x="13566" y="1900"/>
                  <a:pt x="13796" y="1963"/>
                </a:cubicBezTo>
                <a:cubicBezTo>
                  <a:pt x="14056" y="2035"/>
                  <a:pt x="14313" y="2122"/>
                  <a:pt x="14582" y="2168"/>
                </a:cubicBezTo>
                <a:cubicBezTo>
                  <a:pt x="14803" y="2203"/>
                  <a:pt x="15039" y="2191"/>
                  <a:pt x="15268" y="2192"/>
                </a:cubicBezTo>
                <a:cubicBezTo>
                  <a:pt x="15452" y="2192"/>
                  <a:pt x="15636" y="2174"/>
                  <a:pt x="15820" y="2178"/>
                </a:cubicBezTo>
                <a:cubicBezTo>
                  <a:pt x="16182" y="2187"/>
                  <a:pt x="16543" y="2206"/>
                  <a:pt x="16873" y="2057"/>
                </a:cubicBezTo>
                <a:cubicBezTo>
                  <a:pt x="17114" y="1948"/>
                  <a:pt x="17376" y="1970"/>
                  <a:pt x="17616" y="2026"/>
                </a:cubicBezTo>
                <a:cubicBezTo>
                  <a:pt x="18098" y="2138"/>
                  <a:pt x="18575" y="2144"/>
                  <a:pt x="19100" y="2021"/>
                </a:cubicBezTo>
                <a:cubicBezTo>
                  <a:pt x="18847" y="1896"/>
                  <a:pt x="18650" y="1764"/>
                  <a:pt x="18316" y="1832"/>
                </a:cubicBezTo>
                <a:cubicBezTo>
                  <a:pt x="17942" y="1908"/>
                  <a:pt x="17554" y="1900"/>
                  <a:pt x="17181" y="1807"/>
                </a:cubicBezTo>
                <a:cubicBezTo>
                  <a:pt x="16905" y="1737"/>
                  <a:pt x="16646" y="1732"/>
                  <a:pt x="16375" y="1840"/>
                </a:cubicBezTo>
                <a:cubicBezTo>
                  <a:pt x="16019" y="1980"/>
                  <a:pt x="15628" y="1941"/>
                  <a:pt x="15245" y="1938"/>
                </a:cubicBezTo>
                <a:cubicBezTo>
                  <a:pt x="15154" y="1937"/>
                  <a:pt x="15055" y="1913"/>
                  <a:pt x="14971" y="1929"/>
                </a:cubicBezTo>
                <a:cubicBezTo>
                  <a:pt x="14421" y="2038"/>
                  <a:pt x="13907" y="1962"/>
                  <a:pt x="13422" y="1770"/>
                </a:cubicBezTo>
                <a:cubicBezTo>
                  <a:pt x="13182" y="1675"/>
                  <a:pt x="12971" y="1659"/>
                  <a:pt x="12701" y="1737"/>
                </a:cubicBezTo>
                <a:cubicBezTo>
                  <a:pt x="12475" y="1803"/>
                  <a:pt x="12190" y="1813"/>
                  <a:pt x="11950" y="1780"/>
                </a:cubicBezTo>
                <a:cubicBezTo>
                  <a:pt x="11520" y="1721"/>
                  <a:pt x="11098" y="1621"/>
                  <a:pt x="10681" y="1517"/>
                </a:cubicBezTo>
                <a:cubicBezTo>
                  <a:pt x="10451" y="1459"/>
                  <a:pt x="10263" y="1450"/>
                  <a:pt x="10071" y="1578"/>
                </a:cubicBezTo>
                <a:cubicBezTo>
                  <a:pt x="9823" y="1744"/>
                  <a:pt x="9544" y="1752"/>
                  <a:pt x="9265" y="1632"/>
                </a:cubicBezTo>
                <a:cubicBezTo>
                  <a:pt x="9108" y="1564"/>
                  <a:pt x="8969" y="1562"/>
                  <a:pt x="8806" y="1624"/>
                </a:cubicBezTo>
                <a:cubicBezTo>
                  <a:pt x="8547" y="1721"/>
                  <a:pt x="8258" y="1728"/>
                  <a:pt x="7985" y="1692"/>
                </a:cubicBezTo>
                <a:cubicBezTo>
                  <a:pt x="7705" y="1654"/>
                  <a:pt x="7446" y="1684"/>
                  <a:pt x="7205" y="1771"/>
                </a:cubicBezTo>
                <a:cubicBezTo>
                  <a:pt x="6807" y="1917"/>
                  <a:pt x="6392" y="1891"/>
                  <a:pt x="5974" y="1890"/>
                </a:cubicBezTo>
                <a:cubicBezTo>
                  <a:pt x="5829" y="1889"/>
                  <a:pt x="5667" y="1888"/>
                  <a:pt x="5541" y="1932"/>
                </a:cubicBezTo>
                <a:cubicBezTo>
                  <a:pt x="5236" y="2039"/>
                  <a:pt x="4936" y="2053"/>
                  <a:pt x="4626" y="1977"/>
                </a:cubicBezTo>
                <a:cubicBezTo>
                  <a:pt x="4299" y="1898"/>
                  <a:pt x="3995" y="1821"/>
                  <a:pt x="3618" y="1870"/>
                </a:cubicBezTo>
                <a:cubicBezTo>
                  <a:pt x="3220" y="1922"/>
                  <a:pt x="2821" y="1792"/>
                  <a:pt x="2459" y="1645"/>
                </a:cubicBezTo>
                <a:cubicBezTo>
                  <a:pt x="2408" y="1625"/>
                  <a:pt x="2359" y="1603"/>
                  <a:pt x="2308" y="1581"/>
                </a:cubicBezTo>
                <a:cubicBezTo>
                  <a:pt x="2001" y="1447"/>
                  <a:pt x="1708" y="1372"/>
                  <a:pt x="1390" y="1591"/>
                </a:cubicBezTo>
                <a:cubicBezTo>
                  <a:pt x="1173" y="1741"/>
                  <a:pt x="881" y="1754"/>
                  <a:pt x="597" y="1736"/>
                </a:cubicBezTo>
                <a:cubicBezTo>
                  <a:pt x="258" y="1716"/>
                  <a:pt x="209" y="1669"/>
                  <a:pt x="200" y="1394"/>
                </a:cubicBezTo>
                <a:cubicBezTo>
                  <a:pt x="220" y="1389"/>
                  <a:pt x="246" y="1373"/>
                  <a:pt x="258" y="1378"/>
                </a:cubicBezTo>
                <a:cubicBezTo>
                  <a:pt x="672" y="1515"/>
                  <a:pt x="1048" y="1467"/>
                  <a:pt x="1398" y="1253"/>
                </a:cubicBezTo>
                <a:cubicBezTo>
                  <a:pt x="1610" y="1125"/>
                  <a:pt x="1850" y="1120"/>
                  <a:pt x="2089" y="1198"/>
                </a:cubicBezTo>
                <a:cubicBezTo>
                  <a:pt x="2322" y="1274"/>
                  <a:pt x="2545" y="1367"/>
                  <a:pt x="2776" y="1448"/>
                </a:cubicBezTo>
                <a:cubicBezTo>
                  <a:pt x="3107" y="1563"/>
                  <a:pt x="3446" y="1613"/>
                  <a:pt x="3820" y="1555"/>
                </a:cubicBezTo>
                <a:cubicBezTo>
                  <a:pt x="3971" y="1531"/>
                  <a:pt x="4143" y="1564"/>
                  <a:pt x="4298" y="1591"/>
                </a:cubicBezTo>
                <a:cubicBezTo>
                  <a:pt x="4456" y="1618"/>
                  <a:pt x="4602" y="1675"/>
                  <a:pt x="4759" y="1708"/>
                </a:cubicBezTo>
                <a:cubicBezTo>
                  <a:pt x="4941" y="1747"/>
                  <a:pt x="5128" y="1761"/>
                  <a:pt x="5298" y="1678"/>
                </a:cubicBezTo>
                <a:cubicBezTo>
                  <a:pt x="5519" y="1569"/>
                  <a:pt x="5759" y="1570"/>
                  <a:pt x="6006" y="1593"/>
                </a:cubicBezTo>
                <a:cubicBezTo>
                  <a:pt x="6356" y="1626"/>
                  <a:pt x="6695" y="1612"/>
                  <a:pt x="7029" y="1498"/>
                </a:cubicBezTo>
                <a:cubicBezTo>
                  <a:pt x="7328" y="1395"/>
                  <a:pt x="7643" y="1362"/>
                  <a:pt x="7981" y="1396"/>
                </a:cubicBezTo>
                <a:cubicBezTo>
                  <a:pt x="8190" y="1418"/>
                  <a:pt x="8431" y="1395"/>
                  <a:pt x="8624" y="1333"/>
                </a:cubicBezTo>
                <a:cubicBezTo>
                  <a:pt x="8886" y="1250"/>
                  <a:pt x="9122" y="1234"/>
                  <a:pt x="9356" y="1338"/>
                </a:cubicBezTo>
                <a:cubicBezTo>
                  <a:pt x="9543" y="1423"/>
                  <a:pt x="9698" y="1415"/>
                  <a:pt x="9865" y="1313"/>
                </a:cubicBezTo>
                <a:cubicBezTo>
                  <a:pt x="10160" y="1132"/>
                  <a:pt x="10475" y="1149"/>
                  <a:pt x="10817" y="1238"/>
                </a:cubicBezTo>
                <a:cubicBezTo>
                  <a:pt x="11210" y="1341"/>
                  <a:pt x="11613" y="1424"/>
                  <a:pt x="12019" y="1491"/>
                </a:cubicBezTo>
                <a:cubicBezTo>
                  <a:pt x="12179" y="1517"/>
                  <a:pt x="12380" y="1511"/>
                  <a:pt x="12528" y="1461"/>
                </a:cubicBezTo>
                <a:cubicBezTo>
                  <a:pt x="12754" y="1382"/>
                  <a:pt x="12980" y="1360"/>
                  <a:pt x="13219" y="1353"/>
                </a:cubicBezTo>
                <a:cubicBezTo>
                  <a:pt x="13222" y="1354"/>
                  <a:pt x="13226" y="1357"/>
                  <a:pt x="13230" y="1358"/>
                </a:cubicBezTo>
                <a:cubicBezTo>
                  <a:pt x="13240" y="1360"/>
                  <a:pt x="13249" y="1361"/>
                  <a:pt x="13258" y="1361"/>
                </a:cubicBezTo>
                <a:cubicBezTo>
                  <a:pt x="13442" y="1435"/>
                  <a:pt x="13619" y="1519"/>
                  <a:pt x="13811" y="1577"/>
                </a:cubicBezTo>
                <a:cubicBezTo>
                  <a:pt x="14127" y="1672"/>
                  <a:pt x="14453" y="1711"/>
                  <a:pt x="14799" y="1636"/>
                </a:cubicBezTo>
                <a:cubicBezTo>
                  <a:pt x="14938" y="1607"/>
                  <a:pt x="15098" y="1626"/>
                  <a:pt x="15247" y="1632"/>
                </a:cubicBezTo>
                <a:cubicBezTo>
                  <a:pt x="15573" y="1645"/>
                  <a:pt x="15905" y="1677"/>
                  <a:pt x="16204" y="1552"/>
                </a:cubicBezTo>
                <a:cubicBezTo>
                  <a:pt x="16513" y="1423"/>
                  <a:pt x="16826" y="1410"/>
                  <a:pt x="17146" y="1493"/>
                </a:cubicBezTo>
                <a:cubicBezTo>
                  <a:pt x="17613" y="1613"/>
                  <a:pt x="18074" y="1582"/>
                  <a:pt x="18577" y="1468"/>
                </a:cubicBezTo>
                <a:cubicBezTo>
                  <a:pt x="18331" y="1362"/>
                  <a:pt x="18160" y="1203"/>
                  <a:pt x="17847" y="1264"/>
                </a:cubicBezTo>
                <a:cubicBezTo>
                  <a:pt x="17421" y="1347"/>
                  <a:pt x="16996" y="1337"/>
                  <a:pt x="16578" y="1229"/>
                </a:cubicBezTo>
                <a:cubicBezTo>
                  <a:pt x="16401" y="1184"/>
                  <a:pt x="16220" y="1156"/>
                  <a:pt x="16037" y="1229"/>
                </a:cubicBezTo>
                <a:cubicBezTo>
                  <a:pt x="15730" y="1351"/>
                  <a:pt x="15396" y="1389"/>
                  <a:pt x="15055" y="1376"/>
                </a:cubicBezTo>
                <a:cubicBezTo>
                  <a:pt x="14697" y="1362"/>
                  <a:pt x="14342" y="1387"/>
                  <a:pt x="13984" y="1397"/>
                </a:cubicBezTo>
                <a:cubicBezTo>
                  <a:pt x="13743" y="1404"/>
                  <a:pt x="13499" y="1353"/>
                  <a:pt x="13258" y="1333"/>
                </a:cubicBezTo>
                <a:cubicBezTo>
                  <a:pt x="13250" y="1330"/>
                  <a:pt x="13241" y="1296"/>
                  <a:pt x="13235" y="1296"/>
                </a:cubicBezTo>
                <a:cubicBezTo>
                  <a:pt x="13229" y="1296"/>
                  <a:pt x="13221" y="1296"/>
                  <a:pt x="13216" y="1298"/>
                </a:cubicBezTo>
                <a:cubicBezTo>
                  <a:pt x="13046" y="1301"/>
                  <a:pt x="12875" y="1166"/>
                  <a:pt x="12694" y="1101"/>
                </a:cubicBezTo>
                <a:cubicBezTo>
                  <a:pt x="12633" y="1077"/>
                  <a:pt x="12529" y="1103"/>
                  <a:pt x="12467" y="1126"/>
                </a:cubicBezTo>
                <a:cubicBezTo>
                  <a:pt x="11900" y="1328"/>
                  <a:pt x="11350" y="1210"/>
                  <a:pt x="10800" y="1099"/>
                </a:cubicBezTo>
                <a:cubicBezTo>
                  <a:pt x="10687" y="1077"/>
                  <a:pt x="10570" y="1058"/>
                  <a:pt x="10470" y="1017"/>
                </a:cubicBezTo>
                <a:cubicBezTo>
                  <a:pt x="10133" y="882"/>
                  <a:pt x="9838" y="886"/>
                  <a:pt x="9511" y="1070"/>
                </a:cubicBezTo>
                <a:cubicBezTo>
                  <a:pt x="9318" y="1179"/>
                  <a:pt x="9040" y="1164"/>
                  <a:pt x="8813" y="1064"/>
                </a:cubicBezTo>
                <a:cubicBezTo>
                  <a:pt x="8680" y="1006"/>
                  <a:pt x="8560" y="1021"/>
                  <a:pt x="8416" y="1041"/>
                </a:cubicBezTo>
                <a:cubicBezTo>
                  <a:pt x="8133" y="1082"/>
                  <a:pt x="7841" y="1120"/>
                  <a:pt x="7557" y="1108"/>
                </a:cubicBezTo>
                <a:cubicBezTo>
                  <a:pt x="7292" y="1096"/>
                  <a:pt x="7039" y="1111"/>
                  <a:pt x="6809" y="1194"/>
                </a:cubicBezTo>
                <a:cubicBezTo>
                  <a:pt x="6399" y="1344"/>
                  <a:pt x="5974" y="1318"/>
                  <a:pt x="5545" y="1309"/>
                </a:cubicBezTo>
                <a:cubicBezTo>
                  <a:pt x="5445" y="1308"/>
                  <a:pt x="5331" y="1306"/>
                  <a:pt x="5248" y="1339"/>
                </a:cubicBezTo>
                <a:cubicBezTo>
                  <a:pt x="4864" y="1492"/>
                  <a:pt x="4480" y="1468"/>
                  <a:pt x="4103" y="1349"/>
                </a:cubicBezTo>
                <a:cubicBezTo>
                  <a:pt x="3873" y="1276"/>
                  <a:pt x="3660" y="1256"/>
                  <a:pt x="3402" y="1281"/>
                </a:cubicBezTo>
                <a:cubicBezTo>
                  <a:pt x="2941" y="1329"/>
                  <a:pt x="2509" y="1210"/>
                  <a:pt x="2102" y="1051"/>
                </a:cubicBezTo>
                <a:cubicBezTo>
                  <a:pt x="2032" y="1024"/>
                  <a:pt x="1962" y="992"/>
                  <a:pt x="1893" y="962"/>
                </a:cubicBezTo>
                <a:cubicBezTo>
                  <a:pt x="1654" y="855"/>
                  <a:pt x="1435" y="834"/>
                  <a:pt x="1193" y="984"/>
                </a:cubicBezTo>
                <a:cubicBezTo>
                  <a:pt x="974" y="1121"/>
                  <a:pt x="698" y="1171"/>
                  <a:pt x="407" y="1157"/>
                </a:cubicBezTo>
                <a:cubicBezTo>
                  <a:pt x="166" y="1146"/>
                  <a:pt x="151" y="1137"/>
                  <a:pt x="115" y="917"/>
                </a:cubicBezTo>
                <a:cubicBezTo>
                  <a:pt x="309" y="911"/>
                  <a:pt x="513" y="931"/>
                  <a:pt x="694" y="892"/>
                </a:cubicBezTo>
                <a:cubicBezTo>
                  <a:pt x="877" y="852"/>
                  <a:pt x="1041" y="754"/>
                  <a:pt x="1209" y="677"/>
                </a:cubicBezTo>
                <a:cubicBezTo>
                  <a:pt x="1396" y="593"/>
                  <a:pt x="1579" y="590"/>
                  <a:pt x="1773" y="662"/>
                </a:cubicBezTo>
                <a:cubicBezTo>
                  <a:pt x="2020" y="756"/>
                  <a:pt x="2267" y="849"/>
                  <a:pt x="2519" y="936"/>
                </a:cubicBezTo>
                <a:cubicBezTo>
                  <a:pt x="2821" y="1039"/>
                  <a:pt x="3133" y="1065"/>
                  <a:pt x="3469" y="1025"/>
                </a:cubicBezTo>
                <a:cubicBezTo>
                  <a:pt x="3642" y="1005"/>
                  <a:pt x="3832" y="1042"/>
                  <a:pt x="4010" y="1068"/>
                </a:cubicBezTo>
                <a:cubicBezTo>
                  <a:pt x="4134" y="1087"/>
                  <a:pt x="4250" y="1132"/>
                  <a:pt x="4370" y="1164"/>
                </a:cubicBezTo>
                <a:cubicBezTo>
                  <a:pt x="4601" y="1224"/>
                  <a:pt x="4827" y="1222"/>
                  <a:pt x="5041" y="1121"/>
                </a:cubicBezTo>
                <a:cubicBezTo>
                  <a:pt x="5207" y="1040"/>
                  <a:pt x="5379" y="1034"/>
                  <a:pt x="5575" y="1055"/>
                </a:cubicBezTo>
                <a:cubicBezTo>
                  <a:pt x="5931" y="1092"/>
                  <a:pt x="6289" y="1092"/>
                  <a:pt x="6632" y="970"/>
                </a:cubicBezTo>
                <a:cubicBezTo>
                  <a:pt x="6933" y="867"/>
                  <a:pt x="7249" y="825"/>
                  <a:pt x="7586" y="872"/>
                </a:cubicBezTo>
                <a:cubicBezTo>
                  <a:pt x="7827" y="905"/>
                  <a:pt x="8077" y="897"/>
                  <a:pt x="8296" y="792"/>
                </a:cubicBezTo>
                <a:cubicBezTo>
                  <a:pt x="8487" y="701"/>
                  <a:pt x="8667" y="701"/>
                  <a:pt x="8847" y="799"/>
                </a:cubicBezTo>
                <a:cubicBezTo>
                  <a:pt x="9079" y="924"/>
                  <a:pt x="9300" y="902"/>
                  <a:pt x="9515" y="771"/>
                </a:cubicBezTo>
                <a:cubicBezTo>
                  <a:pt x="9781" y="609"/>
                  <a:pt x="10044" y="618"/>
                  <a:pt x="10357" y="714"/>
                </a:cubicBezTo>
                <a:cubicBezTo>
                  <a:pt x="10742" y="830"/>
                  <a:pt x="11151" y="902"/>
                  <a:pt x="11555" y="974"/>
                </a:cubicBezTo>
                <a:cubicBezTo>
                  <a:pt x="11890" y="1034"/>
                  <a:pt x="12192" y="953"/>
                  <a:pt x="12466" y="800"/>
                </a:cubicBezTo>
                <a:cubicBezTo>
                  <a:pt x="12288" y="631"/>
                  <a:pt x="12096" y="589"/>
                  <a:pt x="11825" y="675"/>
                </a:cubicBezTo>
                <a:cubicBezTo>
                  <a:pt x="11329" y="833"/>
                  <a:pt x="10841" y="705"/>
                  <a:pt x="10359" y="614"/>
                </a:cubicBezTo>
                <a:cubicBezTo>
                  <a:pt x="10269" y="598"/>
                  <a:pt x="10179" y="578"/>
                  <a:pt x="10096" y="547"/>
                </a:cubicBezTo>
                <a:cubicBezTo>
                  <a:pt x="9733" y="420"/>
                  <a:pt x="9400" y="378"/>
                  <a:pt x="9035" y="586"/>
                </a:cubicBezTo>
                <a:cubicBezTo>
                  <a:pt x="8859" y="686"/>
                  <a:pt x="8586" y="684"/>
                  <a:pt x="8370" y="583"/>
                </a:cubicBezTo>
                <a:cubicBezTo>
                  <a:pt x="8228" y="516"/>
                  <a:pt x="8099" y="532"/>
                  <a:pt x="7942" y="557"/>
                </a:cubicBezTo>
                <a:cubicBezTo>
                  <a:pt x="7685" y="599"/>
                  <a:pt x="7412" y="633"/>
                  <a:pt x="7153" y="613"/>
                </a:cubicBezTo>
                <a:cubicBezTo>
                  <a:pt x="6885" y="591"/>
                  <a:pt x="6635" y="610"/>
                  <a:pt x="6405" y="693"/>
                </a:cubicBezTo>
                <a:cubicBezTo>
                  <a:pt x="5994" y="839"/>
                  <a:pt x="5569" y="818"/>
                  <a:pt x="5139" y="813"/>
                </a:cubicBezTo>
                <a:cubicBezTo>
                  <a:pt x="5051" y="811"/>
                  <a:pt x="4950" y="810"/>
                  <a:pt x="4874" y="838"/>
                </a:cubicBezTo>
                <a:cubicBezTo>
                  <a:pt x="4475" y="987"/>
                  <a:pt x="4082" y="960"/>
                  <a:pt x="3697" y="828"/>
                </a:cubicBezTo>
                <a:cubicBezTo>
                  <a:pt x="3501" y="761"/>
                  <a:pt x="3319" y="748"/>
                  <a:pt x="3097" y="770"/>
                </a:cubicBezTo>
                <a:cubicBezTo>
                  <a:pt x="2624" y="815"/>
                  <a:pt x="2177" y="718"/>
                  <a:pt x="1761" y="546"/>
                </a:cubicBezTo>
                <a:cubicBezTo>
                  <a:pt x="1702" y="521"/>
                  <a:pt x="1644" y="492"/>
                  <a:pt x="1583" y="466"/>
                </a:cubicBezTo>
                <a:cubicBezTo>
                  <a:pt x="1351" y="369"/>
                  <a:pt x="1145" y="326"/>
                  <a:pt x="885" y="473"/>
                </a:cubicBezTo>
                <a:cubicBezTo>
                  <a:pt x="563" y="652"/>
                  <a:pt x="448" y="648"/>
                  <a:pt x="37" y="632"/>
                </a:cubicBezTo>
                <a:cubicBezTo>
                  <a:pt x="27" y="556"/>
                  <a:pt x="14" y="477"/>
                  <a:pt x="0" y="378"/>
                </a:cubicBezTo>
                <a:cubicBezTo>
                  <a:pt x="388" y="388"/>
                  <a:pt x="681" y="276"/>
                  <a:pt x="955" y="117"/>
                </a:cubicBezTo>
                <a:cubicBezTo>
                  <a:pt x="1096" y="36"/>
                  <a:pt x="1260" y="36"/>
                  <a:pt x="1418" y="94"/>
                </a:cubicBezTo>
                <a:cubicBezTo>
                  <a:pt x="1572" y="152"/>
                  <a:pt x="1725" y="215"/>
                  <a:pt x="1878" y="27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50" name="Google Shape;2950;p22"/>
          <p:cNvGrpSpPr/>
          <p:nvPr/>
        </p:nvGrpSpPr>
        <p:grpSpPr>
          <a:xfrm rot="5400000">
            <a:off x="8099803" y="550434"/>
            <a:ext cx="918150" cy="198660"/>
            <a:chOff x="863200" y="2311875"/>
            <a:chExt cx="770325" cy="166675"/>
          </a:xfrm>
        </p:grpSpPr>
        <p:sp>
          <p:nvSpPr>
            <p:cNvPr id="2951" name="Google Shape;2951;p22"/>
            <p:cNvSpPr/>
            <p:nvPr/>
          </p:nvSpPr>
          <p:spPr>
            <a:xfrm>
              <a:off x="1265100" y="2397775"/>
              <a:ext cx="200" cy="325"/>
            </a:xfrm>
            <a:custGeom>
              <a:avLst/>
              <a:gdLst/>
              <a:ahLst/>
              <a:cxnLst/>
              <a:rect l="l" t="t" r="r" b="b"/>
              <a:pathLst>
                <a:path w="8" h="13" extrusionOk="0">
                  <a:moveTo>
                    <a:pt x="8" y="1"/>
                  </a:moveTo>
                  <a:lnTo>
                    <a:pt x="8" y="1"/>
                  </a:lnTo>
                  <a:cubicBezTo>
                    <a:pt x="5" y="3"/>
                    <a:pt x="3" y="4"/>
                    <a:pt x="0" y="7"/>
                  </a:cubicBezTo>
                  <a:cubicBezTo>
                    <a:pt x="0" y="9"/>
                    <a:pt x="0" y="11"/>
                    <a:pt x="0" y="12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2"/>
            <p:cNvSpPr/>
            <p:nvPr/>
          </p:nvSpPr>
          <p:spPr>
            <a:xfrm>
              <a:off x="1083625" y="2405700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cubicBezTo>
                    <a:pt x="2" y="2"/>
                    <a:pt x="3" y="3"/>
                    <a:pt x="5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2"/>
            <p:cNvSpPr/>
            <p:nvPr/>
          </p:nvSpPr>
          <p:spPr>
            <a:xfrm>
              <a:off x="863200" y="2311875"/>
              <a:ext cx="770325" cy="166675"/>
            </a:xfrm>
            <a:custGeom>
              <a:avLst/>
              <a:gdLst/>
              <a:ahLst/>
              <a:cxnLst/>
              <a:rect l="l" t="t" r="r" b="b"/>
              <a:pathLst>
                <a:path w="30813" h="6667" extrusionOk="0">
                  <a:moveTo>
                    <a:pt x="4781" y="184"/>
                  </a:moveTo>
                  <a:cubicBezTo>
                    <a:pt x="4797" y="215"/>
                    <a:pt x="4813" y="248"/>
                    <a:pt x="4830" y="281"/>
                  </a:cubicBezTo>
                  <a:cubicBezTo>
                    <a:pt x="4751" y="335"/>
                    <a:pt x="4672" y="391"/>
                    <a:pt x="4594" y="447"/>
                  </a:cubicBezTo>
                  <a:lnTo>
                    <a:pt x="4551" y="365"/>
                  </a:lnTo>
                  <a:cubicBezTo>
                    <a:pt x="4628" y="305"/>
                    <a:pt x="4705" y="245"/>
                    <a:pt x="4781" y="184"/>
                  </a:cubicBezTo>
                  <a:close/>
                  <a:moveTo>
                    <a:pt x="9082" y="210"/>
                  </a:moveTo>
                  <a:cubicBezTo>
                    <a:pt x="9118" y="303"/>
                    <a:pt x="9142" y="366"/>
                    <a:pt x="9168" y="428"/>
                  </a:cubicBezTo>
                  <a:cubicBezTo>
                    <a:pt x="9107" y="461"/>
                    <a:pt x="9048" y="493"/>
                    <a:pt x="8987" y="526"/>
                  </a:cubicBezTo>
                  <a:cubicBezTo>
                    <a:pt x="8976" y="497"/>
                    <a:pt x="8963" y="467"/>
                    <a:pt x="8952" y="438"/>
                  </a:cubicBezTo>
                  <a:cubicBezTo>
                    <a:pt x="8987" y="376"/>
                    <a:pt x="9024" y="313"/>
                    <a:pt x="9082" y="210"/>
                  </a:cubicBezTo>
                  <a:close/>
                  <a:moveTo>
                    <a:pt x="6701" y="367"/>
                  </a:moveTo>
                  <a:cubicBezTo>
                    <a:pt x="6760" y="416"/>
                    <a:pt x="6819" y="464"/>
                    <a:pt x="6877" y="514"/>
                  </a:cubicBezTo>
                  <a:cubicBezTo>
                    <a:pt x="6869" y="534"/>
                    <a:pt x="6860" y="553"/>
                    <a:pt x="6851" y="572"/>
                  </a:cubicBezTo>
                  <a:cubicBezTo>
                    <a:pt x="6785" y="527"/>
                    <a:pt x="6720" y="483"/>
                    <a:pt x="6654" y="440"/>
                  </a:cubicBezTo>
                  <a:cubicBezTo>
                    <a:pt x="6669" y="415"/>
                    <a:pt x="6685" y="391"/>
                    <a:pt x="6701" y="367"/>
                  </a:cubicBezTo>
                  <a:close/>
                  <a:moveTo>
                    <a:pt x="2273" y="320"/>
                  </a:moveTo>
                  <a:cubicBezTo>
                    <a:pt x="2275" y="320"/>
                    <a:pt x="2277" y="321"/>
                    <a:pt x="2279" y="322"/>
                  </a:cubicBezTo>
                  <a:cubicBezTo>
                    <a:pt x="2406" y="367"/>
                    <a:pt x="2428" y="454"/>
                    <a:pt x="2305" y="663"/>
                  </a:cubicBezTo>
                  <a:cubicBezTo>
                    <a:pt x="2262" y="510"/>
                    <a:pt x="2239" y="428"/>
                    <a:pt x="2216" y="346"/>
                  </a:cubicBezTo>
                  <a:cubicBezTo>
                    <a:pt x="2236" y="337"/>
                    <a:pt x="2257" y="320"/>
                    <a:pt x="2273" y="320"/>
                  </a:cubicBezTo>
                  <a:close/>
                  <a:moveTo>
                    <a:pt x="20643" y="677"/>
                  </a:moveTo>
                  <a:lnTo>
                    <a:pt x="20643" y="677"/>
                  </a:lnTo>
                  <a:cubicBezTo>
                    <a:pt x="20643" y="861"/>
                    <a:pt x="20606" y="923"/>
                    <a:pt x="20546" y="923"/>
                  </a:cubicBezTo>
                  <a:cubicBezTo>
                    <a:pt x="20506" y="923"/>
                    <a:pt x="20457" y="896"/>
                    <a:pt x="20403" y="860"/>
                  </a:cubicBezTo>
                  <a:cubicBezTo>
                    <a:pt x="20473" y="807"/>
                    <a:pt x="20538" y="756"/>
                    <a:pt x="20643" y="677"/>
                  </a:cubicBezTo>
                  <a:close/>
                  <a:moveTo>
                    <a:pt x="21211" y="749"/>
                  </a:moveTo>
                  <a:cubicBezTo>
                    <a:pt x="21273" y="795"/>
                    <a:pt x="21336" y="841"/>
                    <a:pt x="21398" y="888"/>
                  </a:cubicBezTo>
                  <a:cubicBezTo>
                    <a:pt x="21389" y="906"/>
                    <a:pt x="21379" y="925"/>
                    <a:pt x="21370" y="944"/>
                  </a:cubicBezTo>
                  <a:lnTo>
                    <a:pt x="21187" y="810"/>
                  </a:lnTo>
                  <a:cubicBezTo>
                    <a:pt x="21196" y="790"/>
                    <a:pt x="21203" y="769"/>
                    <a:pt x="21211" y="749"/>
                  </a:cubicBezTo>
                  <a:close/>
                  <a:moveTo>
                    <a:pt x="16398" y="572"/>
                  </a:moveTo>
                  <a:lnTo>
                    <a:pt x="16398" y="572"/>
                  </a:lnTo>
                  <a:cubicBezTo>
                    <a:pt x="16418" y="698"/>
                    <a:pt x="16437" y="824"/>
                    <a:pt x="16466" y="1008"/>
                  </a:cubicBezTo>
                  <a:cubicBezTo>
                    <a:pt x="16305" y="850"/>
                    <a:pt x="16396" y="702"/>
                    <a:pt x="16398" y="572"/>
                  </a:cubicBezTo>
                  <a:close/>
                  <a:moveTo>
                    <a:pt x="18887" y="910"/>
                  </a:moveTo>
                  <a:lnTo>
                    <a:pt x="18887" y="910"/>
                  </a:lnTo>
                  <a:cubicBezTo>
                    <a:pt x="18858" y="1017"/>
                    <a:pt x="18820" y="1055"/>
                    <a:pt x="18780" y="1055"/>
                  </a:cubicBezTo>
                  <a:cubicBezTo>
                    <a:pt x="18734" y="1055"/>
                    <a:pt x="18685" y="1006"/>
                    <a:pt x="18640" y="953"/>
                  </a:cubicBezTo>
                  <a:cubicBezTo>
                    <a:pt x="18715" y="941"/>
                    <a:pt x="18791" y="927"/>
                    <a:pt x="18887" y="910"/>
                  </a:cubicBezTo>
                  <a:close/>
                  <a:moveTo>
                    <a:pt x="27850" y="688"/>
                  </a:moveTo>
                  <a:cubicBezTo>
                    <a:pt x="27858" y="876"/>
                    <a:pt x="27881" y="1048"/>
                    <a:pt x="27863" y="1056"/>
                  </a:cubicBezTo>
                  <a:cubicBezTo>
                    <a:pt x="27770" y="1090"/>
                    <a:pt x="27667" y="1080"/>
                    <a:pt x="27549" y="1087"/>
                  </a:cubicBezTo>
                  <a:cubicBezTo>
                    <a:pt x="27650" y="954"/>
                    <a:pt x="27717" y="865"/>
                    <a:pt x="27850" y="688"/>
                  </a:cubicBezTo>
                  <a:close/>
                  <a:moveTo>
                    <a:pt x="4760" y="949"/>
                  </a:moveTo>
                  <a:cubicBezTo>
                    <a:pt x="4770" y="975"/>
                    <a:pt x="4781" y="1000"/>
                    <a:pt x="4791" y="1025"/>
                  </a:cubicBezTo>
                  <a:cubicBezTo>
                    <a:pt x="4714" y="1068"/>
                    <a:pt x="4638" y="1110"/>
                    <a:pt x="4562" y="1152"/>
                  </a:cubicBezTo>
                  <a:cubicBezTo>
                    <a:pt x="4551" y="1131"/>
                    <a:pt x="4539" y="1110"/>
                    <a:pt x="4528" y="1088"/>
                  </a:cubicBezTo>
                  <a:cubicBezTo>
                    <a:pt x="4606" y="1043"/>
                    <a:pt x="4683" y="996"/>
                    <a:pt x="4760" y="949"/>
                  </a:cubicBezTo>
                  <a:close/>
                  <a:moveTo>
                    <a:pt x="26144" y="707"/>
                  </a:moveTo>
                  <a:lnTo>
                    <a:pt x="26144" y="707"/>
                  </a:lnTo>
                  <a:cubicBezTo>
                    <a:pt x="26215" y="741"/>
                    <a:pt x="26285" y="775"/>
                    <a:pt x="26374" y="817"/>
                  </a:cubicBezTo>
                  <a:cubicBezTo>
                    <a:pt x="26326" y="910"/>
                    <a:pt x="26282" y="996"/>
                    <a:pt x="26202" y="1152"/>
                  </a:cubicBezTo>
                  <a:cubicBezTo>
                    <a:pt x="26178" y="967"/>
                    <a:pt x="26160" y="836"/>
                    <a:pt x="26144" y="707"/>
                  </a:cubicBezTo>
                  <a:close/>
                  <a:moveTo>
                    <a:pt x="22796" y="894"/>
                  </a:moveTo>
                  <a:cubicBezTo>
                    <a:pt x="22940" y="894"/>
                    <a:pt x="22957" y="1056"/>
                    <a:pt x="23005" y="1198"/>
                  </a:cubicBezTo>
                  <a:cubicBezTo>
                    <a:pt x="22971" y="1211"/>
                    <a:pt x="22943" y="1217"/>
                    <a:pt x="22917" y="1217"/>
                  </a:cubicBezTo>
                  <a:cubicBezTo>
                    <a:pt x="22784" y="1217"/>
                    <a:pt x="22751" y="1056"/>
                    <a:pt x="22698" y="913"/>
                  </a:cubicBezTo>
                  <a:cubicBezTo>
                    <a:pt x="22736" y="900"/>
                    <a:pt x="22768" y="894"/>
                    <a:pt x="22796" y="894"/>
                  </a:cubicBezTo>
                  <a:close/>
                  <a:moveTo>
                    <a:pt x="2020" y="1160"/>
                  </a:moveTo>
                  <a:lnTo>
                    <a:pt x="2020" y="1160"/>
                  </a:lnTo>
                  <a:cubicBezTo>
                    <a:pt x="2015" y="1194"/>
                    <a:pt x="2012" y="1230"/>
                    <a:pt x="2007" y="1265"/>
                  </a:cubicBezTo>
                  <a:cubicBezTo>
                    <a:pt x="1937" y="1246"/>
                    <a:pt x="1868" y="1227"/>
                    <a:pt x="1797" y="1210"/>
                  </a:cubicBezTo>
                  <a:lnTo>
                    <a:pt x="1799" y="1178"/>
                  </a:lnTo>
                  <a:cubicBezTo>
                    <a:pt x="1873" y="1172"/>
                    <a:pt x="1946" y="1165"/>
                    <a:pt x="2020" y="1160"/>
                  </a:cubicBezTo>
                  <a:close/>
                  <a:moveTo>
                    <a:pt x="10576" y="1002"/>
                  </a:moveTo>
                  <a:lnTo>
                    <a:pt x="10576" y="1002"/>
                  </a:lnTo>
                  <a:cubicBezTo>
                    <a:pt x="10550" y="1293"/>
                    <a:pt x="10378" y="1264"/>
                    <a:pt x="10226" y="1273"/>
                  </a:cubicBezTo>
                  <a:cubicBezTo>
                    <a:pt x="10264" y="981"/>
                    <a:pt x="10473" y="1130"/>
                    <a:pt x="10576" y="1002"/>
                  </a:cubicBezTo>
                  <a:close/>
                  <a:moveTo>
                    <a:pt x="22153" y="858"/>
                  </a:moveTo>
                  <a:lnTo>
                    <a:pt x="22153" y="858"/>
                  </a:lnTo>
                  <a:cubicBezTo>
                    <a:pt x="22359" y="864"/>
                    <a:pt x="22359" y="864"/>
                    <a:pt x="22353" y="1275"/>
                  </a:cubicBezTo>
                  <a:cubicBezTo>
                    <a:pt x="22273" y="1109"/>
                    <a:pt x="22217" y="991"/>
                    <a:pt x="22153" y="858"/>
                  </a:cubicBezTo>
                  <a:close/>
                  <a:moveTo>
                    <a:pt x="5818" y="1112"/>
                  </a:moveTo>
                  <a:cubicBezTo>
                    <a:pt x="5821" y="1112"/>
                    <a:pt x="5824" y="1112"/>
                    <a:pt x="5826" y="1114"/>
                  </a:cubicBezTo>
                  <a:cubicBezTo>
                    <a:pt x="5857" y="1129"/>
                    <a:pt x="5878" y="1192"/>
                    <a:pt x="5887" y="1237"/>
                  </a:cubicBezTo>
                  <a:cubicBezTo>
                    <a:pt x="5891" y="1252"/>
                    <a:pt x="5840" y="1301"/>
                    <a:pt x="5820" y="1301"/>
                  </a:cubicBezTo>
                  <a:cubicBezTo>
                    <a:pt x="5818" y="1301"/>
                    <a:pt x="5817" y="1301"/>
                    <a:pt x="5816" y="1301"/>
                  </a:cubicBezTo>
                  <a:cubicBezTo>
                    <a:pt x="5780" y="1287"/>
                    <a:pt x="5751" y="1244"/>
                    <a:pt x="5693" y="1188"/>
                  </a:cubicBezTo>
                  <a:cubicBezTo>
                    <a:pt x="5750" y="1154"/>
                    <a:pt x="5792" y="1112"/>
                    <a:pt x="5818" y="1112"/>
                  </a:cubicBezTo>
                  <a:close/>
                  <a:moveTo>
                    <a:pt x="7175" y="1171"/>
                  </a:moveTo>
                  <a:cubicBezTo>
                    <a:pt x="7241" y="1171"/>
                    <a:pt x="7296" y="1276"/>
                    <a:pt x="7354" y="1337"/>
                  </a:cubicBezTo>
                  <a:cubicBezTo>
                    <a:pt x="7258" y="1328"/>
                    <a:pt x="7163" y="1318"/>
                    <a:pt x="7048" y="1306"/>
                  </a:cubicBezTo>
                  <a:cubicBezTo>
                    <a:pt x="7096" y="1206"/>
                    <a:pt x="7137" y="1171"/>
                    <a:pt x="7175" y="1171"/>
                  </a:cubicBezTo>
                  <a:close/>
                  <a:moveTo>
                    <a:pt x="6520" y="942"/>
                  </a:moveTo>
                  <a:lnTo>
                    <a:pt x="6520" y="942"/>
                  </a:lnTo>
                  <a:cubicBezTo>
                    <a:pt x="6689" y="1000"/>
                    <a:pt x="6809" y="1042"/>
                    <a:pt x="6938" y="1086"/>
                  </a:cubicBezTo>
                  <a:cubicBezTo>
                    <a:pt x="6895" y="1325"/>
                    <a:pt x="6718" y="1234"/>
                    <a:pt x="6594" y="1369"/>
                  </a:cubicBezTo>
                  <a:cubicBezTo>
                    <a:pt x="6565" y="1200"/>
                    <a:pt x="6546" y="1091"/>
                    <a:pt x="6520" y="942"/>
                  </a:cubicBezTo>
                  <a:close/>
                  <a:moveTo>
                    <a:pt x="13324" y="1263"/>
                  </a:moveTo>
                  <a:lnTo>
                    <a:pt x="13324" y="1263"/>
                  </a:lnTo>
                  <a:cubicBezTo>
                    <a:pt x="13432" y="1268"/>
                    <a:pt x="13512" y="1273"/>
                    <a:pt x="13590" y="1277"/>
                  </a:cubicBezTo>
                  <a:cubicBezTo>
                    <a:pt x="13540" y="1312"/>
                    <a:pt x="13489" y="1389"/>
                    <a:pt x="13434" y="1389"/>
                  </a:cubicBezTo>
                  <a:cubicBezTo>
                    <a:pt x="13399" y="1389"/>
                    <a:pt x="13362" y="1357"/>
                    <a:pt x="13324" y="1263"/>
                  </a:cubicBezTo>
                  <a:close/>
                  <a:moveTo>
                    <a:pt x="17151" y="1177"/>
                  </a:moveTo>
                  <a:cubicBezTo>
                    <a:pt x="17267" y="1340"/>
                    <a:pt x="17295" y="1488"/>
                    <a:pt x="17132" y="1596"/>
                  </a:cubicBezTo>
                  <a:cubicBezTo>
                    <a:pt x="17129" y="1598"/>
                    <a:pt x="17124" y="1599"/>
                    <a:pt x="17119" y="1599"/>
                  </a:cubicBezTo>
                  <a:cubicBezTo>
                    <a:pt x="17079" y="1599"/>
                    <a:pt x="16996" y="1542"/>
                    <a:pt x="16979" y="1495"/>
                  </a:cubicBezTo>
                  <a:cubicBezTo>
                    <a:pt x="16921" y="1330"/>
                    <a:pt x="16957" y="1201"/>
                    <a:pt x="17151" y="1177"/>
                  </a:cubicBezTo>
                  <a:close/>
                  <a:moveTo>
                    <a:pt x="19431" y="1487"/>
                  </a:moveTo>
                  <a:cubicBezTo>
                    <a:pt x="19463" y="1487"/>
                    <a:pt x="19499" y="1525"/>
                    <a:pt x="19573" y="1601"/>
                  </a:cubicBezTo>
                  <a:lnTo>
                    <a:pt x="19317" y="1601"/>
                  </a:lnTo>
                  <a:cubicBezTo>
                    <a:pt x="19372" y="1525"/>
                    <a:pt x="19399" y="1487"/>
                    <a:pt x="19431" y="1487"/>
                  </a:cubicBezTo>
                  <a:close/>
                  <a:moveTo>
                    <a:pt x="12006" y="1157"/>
                  </a:moveTo>
                  <a:cubicBezTo>
                    <a:pt x="12089" y="1157"/>
                    <a:pt x="12122" y="1259"/>
                    <a:pt x="12142" y="1508"/>
                  </a:cubicBezTo>
                  <a:cubicBezTo>
                    <a:pt x="12087" y="1330"/>
                    <a:pt x="12025" y="1265"/>
                    <a:pt x="11957" y="1265"/>
                  </a:cubicBezTo>
                  <a:cubicBezTo>
                    <a:pt x="11922" y="1265"/>
                    <a:pt x="11886" y="1282"/>
                    <a:pt x="11847" y="1311"/>
                  </a:cubicBezTo>
                  <a:cubicBezTo>
                    <a:pt x="11734" y="1330"/>
                    <a:pt x="11623" y="1349"/>
                    <a:pt x="11487" y="1373"/>
                  </a:cubicBezTo>
                  <a:cubicBezTo>
                    <a:pt x="11492" y="1432"/>
                    <a:pt x="11498" y="1506"/>
                    <a:pt x="11508" y="1618"/>
                  </a:cubicBezTo>
                  <a:cubicBezTo>
                    <a:pt x="11440" y="1599"/>
                    <a:pt x="11382" y="1582"/>
                    <a:pt x="11302" y="1560"/>
                  </a:cubicBezTo>
                  <a:cubicBezTo>
                    <a:pt x="11334" y="1433"/>
                    <a:pt x="11361" y="1330"/>
                    <a:pt x="11398" y="1173"/>
                  </a:cubicBezTo>
                  <a:cubicBezTo>
                    <a:pt x="11532" y="1198"/>
                    <a:pt x="11670" y="1225"/>
                    <a:pt x="11806" y="1250"/>
                  </a:cubicBezTo>
                  <a:cubicBezTo>
                    <a:pt x="11894" y="1191"/>
                    <a:pt x="11958" y="1157"/>
                    <a:pt x="12006" y="1157"/>
                  </a:cubicBezTo>
                  <a:close/>
                  <a:moveTo>
                    <a:pt x="1553" y="1189"/>
                  </a:moveTo>
                  <a:cubicBezTo>
                    <a:pt x="1563" y="1330"/>
                    <a:pt x="1593" y="1466"/>
                    <a:pt x="1596" y="1601"/>
                  </a:cubicBezTo>
                  <a:lnTo>
                    <a:pt x="1548" y="1601"/>
                  </a:lnTo>
                  <a:cubicBezTo>
                    <a:pt x="1548" y="1601"/>
                    <a:pt x="1548" y="1613"/>
                    <a:pt x="1548" y="1613"/>
                  </a:cubicBezTo>
                  <a:cubicBezTo>
                    <a:pt x="1548" y="1616"/>
                    <a:pt x="1549" y="1621"/>
                    <a:pt x="1550" y="1625"/>
                  </a:cubicBezTo>
                  <a:cubicBezTo>
                    <a:pt x="1489" y="1630"/>
                    <a:pt x="1437" y="1633"/>
                    <a:pt x="1392" y="1633"/>
                  </a:cubicBezTo>
                  <a:cubicBezTo>
                    <a:pt x="1195" y="1633"/>
                    <a:pt x="1143" y="1569"/>
                    <a:pt x="1034" y="1289"/>
                  </a:cubicBezTo>
                  <a:cubicBezTo>
                    <a:pt x="1189" y="1259"/>
                    <a:pt x="1353" y="1229"/>
                    <a:pt x="1553" y="1189"/>
                  </a:cubicBezTo>
                  <a:close/>
                  <a:moveTo>
                    <a:pt x="10401" y="1412"/>
                  </a:moveTo>
                  <a:cubicBezTo>
                    <a:pt x="10425" y="1480"/>
                    <a:pt x="10442" y="1527"/>
                    <a:pt x="10474" y="1613"/>
                  </a:cubicBezTo>
                  <a:cubicBezTo>
                    <a:pt x="10359" y="1626"/>
                    <a:pt x="10267" y="1638"/>
                    <a:pt x="10135" y="1656"/>
                  </a:cubicBezTo>
                  <a:cubicBezTo>
                    <a:pt x="10243" y="1556"/>
                    <a:pt x="10315" y="1490"/>
                    <a:pt x="10401" y="1412"/>
                  </a:cubicBezTo>
                  <a:close/>
                  <a:moveTo>
                    <a:pt x="23233" y="1412"/>
                  </a:moveTo>
                  <a:lnTo>
                    <a:pt x="23233" y="1412"/>
                  </a:lnTo>
                  <a:cubicBezTo>
                    <a:pt x="23319" y="1494"/>
                    <a:pt x="23364" y="1536"/>
                    <a:pt x="23443" y="1611"/>
                  </a:cubicBezTo>
                  <a:cubicBezTo>
                    <a:pt x="23381" y="1634"/>
                    <a:pt x="23319" y="1662"/>
                    <a:pt x="23306" y="1662"/>
                  </a:cubicBezTo>
                  <a:cubicBezTo>
                    <a:pt x="23304" y="1662"/>
                    <a:pt x="23303" y="1661"/>
                    <a:pt x="23303" y="1661"/>
                  </a:cubicBezTo>
                  <a:cubicBezTo>
                    <a:pt x="23276" y="1600"/>
                    <a:pt x="23264" y="1532"/>
                    <a:pt x="23233" y="1412"/>
                  </a:cubicBezTo>
                  <a:close/>
                  <a:moveTo>
                    <a:pt x="21508" y="1174"/>
                  </a:moveTo>
                  <a:lnTo>
                    <a:pt x="21508" y="1174"/>
                  </a:lnTo>
                  <a:cubicBezTo>
                    <a:pt x="21595" y="1327"/>
                    <a:pt x="21699" y="1480"/>
                    <a:pt x="21479" y="1685"/>
                  </a:cubicBezTo>
                  <a:cubicBezTo>
                    <a:pt x="21491" y="1466"/>
                    <a:pt x="21499" y="1321"/>
                    <a:pt x="21508" y="1174"/>
                  </a:cubicBezTo>
                  <a:close/>
                  <a:moveTo>
                    <a:pt x="16693" y="1441"/>
                  </a:moveTo>
                  <a:cubicBezTo>
                    <a:pt x="16699" y="1580"/>
                    <a:pt x="16701" y="1654"/>
                    <a:pt x="16705" y="1757"/>
                  </a:cubicBezTo>
                  <a:cubicBezTo>
                    <a:pt x="16598" y="1746"/>
                    <a:pt x="16512" y="1739"/>
                    <a:pt x="16426" y="1731"/>
                  </a:cubicBezTo>
                  <a:cubicBezTo>
                    <a:pt x="16418" y="1710"/>
                    <a:pt x="16411" y="1688"/>
                    <a:pt x="16403" y="1666"/>
                  </a:cubicBezTo>
                  <a:cubicBezTo>
                    <a:pt x="16487" y="1601"/>
                    <a:pt x="16571" y="1536"/>
                    <a:pt x="16693" y="1441"/>
                  </a:cubicBezTo>
                  <a:close/>
                  <a:moveTo>
                    <a:pt x="10879" y="1586"/>
                  </a:moveTo>
                  <a:cubicBezTo>
                    <a:pt x="10907" y="1586"/>
                    <a:pt x="10953" y="1616"/>
                    <a:pt x="11047" y="1648"/>
                  </a:cubicBezTo>
                  <a:cubicBezTo>
                    <a:pt x="10917" y="1706"/>
                    <a:pt x="10858" y="1733"/>
                    <a:pt x="10798" y="1760"/>
                  </a:cubicBezTo>
                  <a:cubicBezTo>
                    <a:pt x="10788" y="1743"/>
                    <a:pt x="10779" y="1725"/>
                    <a:pt x="10769" y="1709"/>
                  </a:cubicBezTo>
                  <a:cubicBezTo>
                    <a:pt x="10800" y="1667"/>
                    <a:pt x="10825" y="1611"/>
                    <a:pt x="10864" y="1590"/>
                  </a:cubicBezTo>
                  <a:cubicBezTo>
                    <a:pt x="10868" y="1587"/>
                    <a:pt x="10873" y="1586"/>
                    <a:pt x="10879" y="1586"/>
                  </a:cubicBezTo>
                  <a:close/>
                  <a:moveTo>
                    <a:pt x="25390" y="1364"/>
                  </a:moveTo>
                  <a:cubicBezTo>
                    <a:pt x="25474" y="1471"/>
                    <a:pt x="25559" y="1580"/>
                    <a:pt x="25660" y="1707"/>
                  </a:cubicBezTo>
                  <a:cubicBezTo>
                    <a:pt x="25580" y="1773"/>
                    <a:pt x="25505" y="1804"/>
                    <a:pt x="25427" y="1804"/>
                  </a:cubicBezTo>
                  <a:cubicBezTo>
                    <a:pt x="25343" y="1804"/>
                    <a:pt x="25254" y="1767"/>
                    <a:pt x="25148" y="1696"/>
                  </a:cubicBezTo>
                  <a:cubicBezTo>
                    <a:pt x="25274" y="1673"/>
                    <a:pt x="25343" y="1662"/>
                    <a:pt x="25418" y="1648"/>
                  </a:cubicBezTo>
                  <a:cubicBezTo>
                    <a:pt x="25394" y="1570"/>
                    <a:pt x="25368" y="1486"/>
                    <a:pt x="25343" y="1404"/>
                  </a:cubicBezTo>
                  <a:cubicBezTo>
                    <a:pt x="25359" y="1390"/>
                    <a:pt x="25375" y="1378"/>
                    <a:pt x="25390" y="1364"/>
                  </a:cubicBezTo>
                  <a:close/>
                  <a:moveTo>
                    <a:pt x="20773" y="1421"/>
                  </a:moveTo>
                  <a:cubicBezTo>
                    <a:pt x="20808" y="1472"/>
                    <a:pt x="20842" y="1523"/>
                    <a:pt x="20878" y="1573"/>
                  </a:cubicBezTo>
                  <a:cubicBezTo>
                    <a:pt x="20821" y="1645"/>
                    <a:pt x="20765" y="1716"/>
                    <a:pt x="20691" y="1811"/>
                  </a:cubicBezTo>
                  <a:cubicBezTo>
                    <a:pt x="20622" y="1696"/>
                    <a:pt x="20593" y="1668"/>
                    <a:pt x="20590" y="1635"/>
                  </a:cubicBezTo>
                  <a:cubicBezTo>
                    <a:pt x="20557" y="1386"/>
                    <a:pt x="20720" y="1509"/>
                    <a:pt x="20773" y="1421"/>
                  </a:cubicBezTo>
                  <a:close/>
                  <a:moveTo>
                    <a:pt x="19114" y="1491"/>
                  </a:moveTo>
                  <a:cubicBezTo>
                    <a:pt x="19148" y="1597"/>
                    <a:pt x="19177" y="1683"/>
                    <a:pt x="19209" y="1781"/>
                  </a:cubicBezTo>
                  <a:cubicBezTo>
                    <a:pt x="19167" y="1792"/>
                    <a:pt x="19136" y="1811"/>
                    <a:pt x="19111" y="1811"/>
                  </a:cubicBezTo>
                  <a:cubicBezTo>
                    <a:pt x="19106" y="1811"/>
                    <a:pt x="19101" y="1810"/>
                    <a:pt x="19096" y="1808"/>
                  </a:cubicBezTo>
                  <a:cubicBezTo>
                    <a:pt x="18964" y="1749"/>
                    <a:pt x="18834" y="1682"/>
                    <a:pt x="18644" y="1589"/>
                  </a:cubicBezTo>
                  <a:cubicBezTo>
                    <a:pt x="18813" y="1553"/>
                    <a:pt x="18942" y="1527"/>
                    <a:pt x="19114" y="1491"/>
                  </a:cubicBezTo>
                  <a:close/>
                  <a:moveTo>
                    <a:pt x="12621" y="1578"/>
                  </a:moveTo>
                  <a:cubicBezTo>
                    <a:pt x="12638" y="1587"/>
                    <a:pt x="12655" y="1595"/>
                    <a:pt x="12672" y="1602"/>
                  </a:cubicBezTo>
                  <a:cubicBezTo>
                    <a:pt x="12667" y="1659"/>
                    <a:pt x="12676" y="1726"/>
                    <a:pt x="12653" y="1768"/>
                  </a:cubicBezTo>
                  <a:cubicBezTo>
                    <a:pt x="12634" y="1802"/>
                    <a:pt x="12577" y="1806"/>
                    <a:pt x="12537" y="1822"/>
                  </a:cubicBezTo>
                  <a:cubicBezTo>
                    <a:pt x="12525" y="1803"/>
                    <a:pt x="12515" y="1784"/>
                    <a:pt x="12504" y="1765"/>
                  </a:cubicBezTo>
                  <a:cubicBezTo>
                    <a:pt x="12543" y="1704"/>
                    <a:pt x="12582" y="1642"/>
                    <a:pt x="12621" y="1578"/>
                  </a:cubicBezTo>
                  <a:close/>
                  <a:moveTo>
                    <a:pt x="13140" y="1672"/>
                  </a:moveTo>
                  <a:cubicBezTo>
                    <a:pt x="13140" y="1672"/>
                    <a:pt x="13140" y="1672"/>
                    <a:pt x="13140" y="1672"/>
                  </a:cubicBezTo>
                  <a:cubicBezTo>
                    <a:pt x="13182" y="1696"/>
                    <a:pt x="13220" y="1733"/>
                    <a:pt x="13259" y="1764"/>
                  </a:cubicBezTo>
                  <a:cubicBezTo>
                    <a:pt x="13236" y="1787"/>
                    <a:pt x="13215" y="1830"/>
                    <a:pt x="13193" y="1830"/>
                  </a:cubicBezTo>
                  <a:cubicBezTo>
                    <a:pt x="13158" y="1830"/>
                    <a:pt x="13123" y="1802"/>
                    <a:pt x="13070" y="1778"/>
                  </a:cubicBezTo>
                  <a:cubicBezTo>
                    <a:pt x="13103" y="1727"/>
                    <a:pt x="13132" y="1672"/>
                    <a:pt x="13140" y="1672"/>
                  </a:cubicBezTo>
                  <a:close/>
                  <a:moveTo>
                    <a:pt x="2999" y="1654"/>
                  </a:moveTo>
                  <a:cubicBezTo>
                    <a:pt x="3052" y="1693"/>
                    <a:pt x="3104" y="1733"/>
                    <a:pt x="3156" y="1772"/>
                  </a:cubicBezTo>
                  <a:cubicBezTo>
                    <a:pt x="3146" y="1793"/>
                    <a:pt x="3137" y="1815"/>
                    <a:pt x="3127" y="1836"/>
                  </a:cubicBezTo>
                  <a:cubicBezTo>
                    <a:pt x="3068" y="1800"/>
                    <a:pt x="3009" y="1764"/>
                    <a:pt x="2951" y="1729"/>
                  </a:cubicBezTo>
                  <a:cubicBezTo>
                    <a:pt x="2967" y="1704"/>
                    <a:pt x="2983" y="1680"/>
                    <a:pt x="2999" y="1654"/>
                  </a:cubicBezTo>
                  <a:close/>
                  <a:moveTo>
                    <a:pt x="7413" y="1416"/>
                  </a:moveTo>
                  <a:cubicBezTo>
                    <a:pt x="7490" y="1505"/>
                    <a:pt x="7520" y="1541"/>
                    <a:pt x="7577" y="1606"/>
                  </a:cubicBezTo>
                  <a:cubicBezTo>
                    <a:pt x="7505" y="1671"/>
                    <a:pt x="7442" y="1728"/>
                    <a:pt x="7308" y="1846"/>
                  </a:cubicBezTo>
                  <a:cubicBezTo>
                    <a:pt x="7354" y="1658"/>
                    <a:pt x="7375" y="1568"/>
                    <a:pt x="7413" y="1416"/>
                  </a:cubicBezTo>
                  <a:close/>
                  <a:moveTo>
                    <a:pt x="13631" y="1666"/>
                  </a:moveTo>
                  <a:cubicBezTo>
                    <a:pt x="13738" y="1716"/>
                    <a:pt x="13825" y="1757"/>
                    <a:pt x="13912" y="1797"/>
                  </a:cubicBezTo>
                  <a:cubicBezTo>
                    <a:pt x="13854" y="1834"/>
                    <a:pt x="13790" y="1879"/>
                    <a:pt x="13737" y="1879"/>
                  </a:cubicBezTo>
                  <a:cubicBezTo>
                    <a:pt x="13682" y="1879"/>
                    <a:pt x="13640" y="1829"/>
                    <a:pt x="13631" y="1666"/>
                  </a:cubicBezTo>
                  <a:close/>
                  <a:moveTo>
                    <a:pt x="1554" y="1643"/>
                  </a:moveTo>
                  <a:cubicBezTo>
                    <a:pt x="1569" y="1720"/>
                    <a:pt x="1593" y="1805"/>
                    <a:pt x="1614" y="1917"/>
                  </a:cubicBezTo>
                  <a:cubicBezTo>
                    <a:pt x="1526" y="1872"/>
                    <a:pt x="1473" y="1842"/>
                    <a:pt x="1394" y="1800"/>
                  </a:cubicBezTo>
                  <a:cubicBezTo>
                    <a:pt x="1458" y="1735"/>
                    <a:pt x="1470" y="1688"/>
                    <a:pt x="1554" y="1643"/>
                  </a:cubicBezTo>
                  <a:close/>
                  <a:moveTo>
                    <a:pt x="17806" y="1599"/>
                  </a:moveTo>
                  <a:cubicBezTo>
                    <a:pt x="17846" y="1599"/>
                    <a:pt x="17891" y="1627"/>
                    <a:pt x="17946" y="1702"/>
                  </a:cubicBezTo>
                  <a:cubicBezTo>
                    <a:pt x="17853" y="1866"/>
                    <a:pt x="17810" y="1941"/>
                    <a:pt x="17759" y="1941"/>
                  </a:cubicBezTo>
                  <a:cubicBezTo>
                    <a:pt x="17715" y="1941"/>
                    <a:pt x="17664" y="1886"/>
                    <a:pt x="17570" y="1783"/>
                  </a:cubicBezTo>
                  <a:cubicBezTo>
                    <a:pt x="17656" y="1728"/>
                    <a:pt x="17719" y="1599"/>
                    <a:pt x="17806" y="1599"/>
                  </a:cubicBezTo>
                  <a:close/>
                  <a:moveTo>
                    <a:pt x="9328" y="1896"/>
                  </a:moveTo>
                  <a:cubicBezTo>
                    <a:pt x="9357" y="1896"/>
                    <a:pt x="9394" y="1921"/>
                    <a:pt x="9462" y="1969"/>
                  </a:cubicBezTo>
                  <a:cubicBezTo>
                    <a:pt x="9387" y="1979"/>
                    <a:pt x="9312" y="1989"/>
                    <a:pt x="9212" y="2003"/>
                  </a:cubicBezTo>
                  <a:cubicBezTo>
                    <a:pt x="9267" y="1930"/>
                    <a:pt x="9293" y="1896"/>
                    <a:pt x="9328" y="1896"/>
                  </a:cubicBezTo>
                  <a:close/>
                  <a:moveTo>
                    <a:pt x="20596" y="1949"/>
                  </a:moveTo>
                  <a:lnTo>
                    <a:pt x="20596" y="2018"/>
                  </a:lnTo>
                  <a:lnTo>
                    <a:pt x="20390" y="2018"/>
                  </a:lnTo>
                  <a:cubicBezTo>
                    <a:pt x="20390" y="1995"/>
                    <a:pt x="20390" y="1971"/>
                    <a:pt x="20390" y="1949"/>
                  </a:cubicBezTo>
                  <a:close/>
                  <a:moveTo>
                    <a:pt x="3175" y="1995"/>
                  </a:moveTo>
                  <a:cubicBezTo>
                    <a:pt x="3177" y="2017"/>
                    <a:pt x="3181" y="2060"/>
                    <a:pt x="3184" y="2060"/>
                  </a:cubicBezTo>
                  <a:lnTo>
                    <a:pt x="2903" y="2060"/>
                  </a:lnTo>
                  <a:cubicBezTo>
                    <a:pt x="3046" y="2060"/>
                    <a:pt x="3111" y="2012"/>
                    <a:pt x="3175" y="1995"/>
                  </a:cubicBezTo>
                  <a:close/>
                  <a:moveTo>
                    <a:pt x="22016" y="1322"/>
                  </a:moveTo>
                  <a:cubicBezTo>
                    <a:pt x="22122" y="1362"/>
                    <a:pt x="22239" y="1421"/>
                    <a:pt x="22362" y="1448"/>
                  </a:cubicBezTo>
                  <a:cubicBezTo>
                    <a:pt x="22370" y="1450"/>
                    <a:pt x="22378" y="1451"/>
                    <a:pt x="22386" y="1451"/>
                  </a:cubicBezTo>
                  <a:cubicBezTo>
                    <a:pt x="22440" y="1451"/>
                    <a:pt x="22499" y="1418"/>
                    <a:pt x="22555" y="1418"/>
                  </a:cubicBezTo>
                  <a:cubicBezTo>
                    <a:pt x="22609" y="1418"/>
                    <a:pt x="22659" y="1449"/>
                    <a:pt x="22697" y="1568"/>
                  </a:cubicBezTo>
                  <a:cubicBezTo>
                    <a:pt x="22623" y="1634"/>
                    <a:pt x="22549" y="1701"/>
                    <a:pt x="22467" y="1776"/>
                  </a:cubicBezTo>
                  <a:cubicBezTo>
                    <a:pt x="22378" y="1687"/>
                    <a:pt x="22302" y="1611"/>
                    <a:pt x="22225" y="1537"/>
                  </a:cubicBezTo>
                  <a:cubicBezTo>
                    <a:pt x="22214" y="1546"/>
                    <a:pt x="22203" y="1556"/>
                    <a:pt x="22190" y="1566"/>
                  </a:cubicBezTo>
                  <a:cubicBezTo>
                    <a:pt x="22234" y="1668"/>
                    <a:pt x="22280" y="1770"/>
                    <a:pt x="22319" y="1860"/>
                  </a:cubicBezTo>
                  <a:cubicBezTo>
                    <a:pt x="22182" y="1931"/>
                    <a:pt x="22057" y="1994"/>
                    <a:pt x="21911" y="2070"/>
                  </a:cubicBezTo>
                  <a:cubicBezTo>
                    <a:pt x="21847" y="1974"/>
                    <a:pt x="21769" y="1916"/>
                    <a:pt x="21675" y="1916"/>
                  </a:cubicBezTo>
                  <a:cubicBezTo>
                    <a:pt x="21597" y="1916"/>
                    <a:pt x="21508" y="1956"/>
                    <a:pt x="21406" y="2047"/>
                  </a:cubicBezTo>
                  <a:cubicBezTo>
                    <a:pt x="21472" y="1865"/>
                    <a:pt x="21559" y="1829"/>
                    <a:pt x="21650" y="1829"/>
                  </a:cubicBezTo>
                  <a:cubicBezTo>
                    <a:pt x="21710" y="1829"/>
                    <a:pt x="21773" y="1845"/>
                    <a:pt x="21833" y="1845"/>
                  </a:cubicBezTo>
                  <a:cubicBezTo>
                    <a:pt x="21881" y="1845"/>
                    <a:pt x="21928" y="1834"/>
                    <a:pt x="21970" y="1796"/>
                  </a:cubicBezTo>
                  <a:cubicBezTo>
                    <a:pt x="22004" y="1659"/>
                    <a:pt x="21795" y="1465"/>
                    <a:pt x="22016" y="1322"/>
                  </a:cubicBezTo>
                  <a:close/>
                  <a:moveTo>
                    <a:pt x="30532" y="1560"/>
                  </a:moveTo>
                  <a:lnTo>
                    <a:pt x="30532" y="1560"/>
                  </a:lnTo>
                  <a:cubicBezTo>
                    <a:pt x="30540" y="1814"/>
                    <a:pt x="30279" y="2093"/>
                    <a:pt x="30057" y="2093"/>
                  </a:cubicBezTo>
                  <a:cubicBezTo>
                    <a:pt x="30025" y="2093"/>
                    <a:pt x="29994" y="2087"/>
                    <a:pt x="29964" y="2074"/>
                  </a:cubicBezTo>
                  <a:cubicBezTo>
                    <a:pt x="30172" y="1885"/>
                    <a:pt x="30344" y="1730"/>
                    <a:pt x="30532" y="1560"/>
                  </a:cubicBezTo>
                  <a:close/>
                  <a:moveTo>
                    <a:pt x="6459" y="1918"/>
                  </a:moveTo>
                  <a:cubicBezTo>
                    <a:pt x="6495" y="1918"/>
                    <a:pt x="6506" y="1970"/>
                    <a:pt x="6531" y="2096"/>
                  </a:cubicBezTo>
                  <a:cubicBezTo>
                    <a:pt x="6457" y="2053"/>
                    <a:pt x="6401" y="2021"/>
                    <a:pt x="6334" y="1983"/>
                  </a:cubicBezTo>
                  <a:cubicBezTo>
                    <a:pt x="6397" y="1942"/>
                    <a:pt x="6434" y="1918"/>
                    <a:pt x="6459" y="1918"/>
                  </a:cubicBezTo>
                  <a:close/>
                  <a:moveTo>
                    <a:pt x="23292" y="1903"/>
                  </a:moveTo>
                  <a:cubicBezTo>
                    <a:pt x="23406" y="1956"/>
                    <a:pt x="23521" y="2009"/>
                    <a:pt x="23682" y="2084"/>
                  </a:cubicBezTo>
                  <a:cubicBezTo>
                    <a:pt x="23623" y="2120"/>
                    <a:pt x="23573" y="2133"/>
                    <a:pt x="23529" y="2133"/>
                  </a:cubicBezTo>
                  <a:cubicBezTo>
                    <a:pt x="23419" y="2133"/>
                    <a:pt x="23347" y="2045"/>
                    <a:pt x="23264" y="2005"/>
                  </a:cubicBezTo>
                  <a:cubicBezTo>
                    <a:pt x="23273" y="1971"/>
                    <a:pt x="23283" y="1937"/>
                    <a:pt x="23292" y="1903"/>
                  </a:cubicBezTo>
                  <a:close/>
                  <a:moveTo>
                    <a:pt x="12159" y="1916"/>
                  </a:moveTo>
                  <a:cubicBezTo>
                    <a:pt x="12191" y="1916"/>
                    <a:pt x="12236" y="1940"/>
                    <a:pt x="12294" y="1989"/>
                  </a:cubicBezTo>
                  <a:cubicBezTo>
                    <a:pt x="12235" y="2032"/>
                    <a:pt x="12177" y="2074"/>
                    <a:pt x="12092" y="2134"/>
                  </a:cubicBezTo>
                  <a:cubicBezTo>
                    <a:pt x="12084" y="1991"/>
                    <a:pt x="12103" y="1916"/>
                    <a:pt x="12159" y="1916"/>
                  </a:cubicBezTo>
                  <a:close/>
                  <a:moveTo>
                    <a:pt x="11148" y="1948"/>
                  </a:moveTo>
                  <a:cubicBezTo>
                    <a:pt x="11149" y="1948"/>
                    <a:pt x="11150" y="1948"/>
                    <a:pt x="11151" y="1949"/>
                  </a:cubicBezTo>
                  <a:cubicBezTo>
                    <a:pt x="11177" y="1954"/>
                    <a:pt x="11210" y="1990"/>
                    <a:pt x="11222" y="2022"/>
                  </a:cubicBezTo>
                  <a:cubicBezTo>
                    <a:pt x="11228" y="2042"/>
                    <a:pt x="11199" y="2079"/>
                    <a:pt x="11170" y="2139"/>
                  </a:cubicBezTo>
                  <a:cubicBezTo>
                    <a:pt x="11129" y="2081"/>
                    <a:pt x="11104" y="2045"/>
                    <a:pt x="11080" y="2009"/>
                  </a:cubicBezTo>
                  <a:cubicBezTo>
                    <a:pt x="11103" y="1987"/>
                    <a:pt x="11128" y="1948"/>
                    <a:pt x="11148" y="1948"/>
                  </a:cubicBezTo>
                  <a:close/>
                  <a:moveTo>
                    <a:pt x="11650" y="1923"/>
                  </a:moveTo>
                  <a:cubicBezTo>
                    <a:pt x="11693" y="1975"/>
                    <a:pt x="11736" y="2027"/>
                    <a:pt x="11777" y="2080"/>
                  </a:cubicBezTo>
                  <a:cubicBezTo>
                    <a:pt x="11757" y="2104"/>
                    <a:pt x="11737" y="2129"/>
                    <a:pt x="11716" y="2153"/>
                  </a:cubicBezTo>
                  <a:cubicBezTo>
                    <a:pt x="11674" y="2103"/>
                    <a:pt x="11631" y="2055"/>
                    <a:pt x="11593" y="2000"/>
                  </a:cubicBezTo>
                  <a:cubicBezTo>
                    <a:pt x="11590" y="1997"/>
                    <a:pt x="11630" y="1950"/>
                    <a:pt x="11650" y="1923"/>
                  </a:cubicBezTo>
                  <a:close/>
                  <a:moveTo>
                    <a:pt x="18347" y="1687"/>
                  </a:moveTo>
                  <a:cubicBezTo>
                    <a:pt x="18549" y="1687"/>
                    <a:pt x="18439" y="2015"/>
                    <a:pt x="18571" y="2127"/>
                  </a:cubicBezTo>
                  <a:cubicBezTo>
                    <a:pt x="18504" y="2149"/>
                    <a:pt x="18437" y="2172"/>
                    <a:pt x="18375" y="2194"/>
                  </a:cubicBezTo>
                  <a:cubicBezTo>
                    <a:pt x="18351" y="1992"/>
                    <a:pt x="18333" y="1848"/>
                    <a:pt x="18315" y="1690"/>
                  </a:cubicBezTo>
                  <a:cubicBezTo>
                    <a:pt x="18326" y="1688"/>
                    <a:pt x="18337" y="1687"/>
                    <a:pt x="18347" y="1687"/>
                  </a:cubicBezTo>
                  <a:close/>
                  <a:moveTo>
                    <a:pt x="8562" y="1941"/>
                  </a:moveTo>
                  <a:cubicBezTo>
                    <a:pt x="8737" y="1941"/>
                    <a:pt x="8737" y="2007"/>
                    <a:pt x="8632" y="2278"/>
                  </a:cubicBezTo>
                  <a:cubicBezTo>
                    <a:pt x="8583" y="2171"/>
                    <a:pt x="8531" y="2057"/>
                    <a:pt x="8479" y="1945"/>
                  </a:cubicBezTo>
                  <a:cubicBezTo>
                    <a:pt x="8510" y="1943"/>
                    <a:pt x="8537" y="1941"/>
                    <a:pt x="8562" y="1941"/>
                  </a:cubicBezTo>
                  <a:close/>
                  <a:moveTo>
                    <a:pt x="7547" y="2208"/>
                  </a:moveTo>
                  <a:cubicBezTo>
                    <a:pt x="7628" y="2208"/>
                    <a:pt x="7630" y="2284"/>
                    <a:pt x="7615" y="2467"/>
                  </a:cubicBezTo>
                  <a:cubicBezTo>
                    <a:pt x="7512" y="2416"/>
                    <a:pt x="7412" y="2367"/>
                    <a:pt x="7272" y="2297"/>
                  </a:cubicBezTo>
                  <a:cubicBezTo>
                    <a:pt x="7408" y="2240"/>
                    <a:pt x="7494" y="2208"/>
                    <a:pt x="7547" y="2208"/>
                  </a:cubicBezTo>
                  <a:close/>
                  <a:moveTo>
                    <a:pt x="6006" y="2118"/>
                  </a:moveTo>
                  <a:cubicBezTo>
                    <a:pt x="6054" y="2209"/>
                    <a:pt x="6101" y="2300"/>
                    <a:pt x="6160" y="2411"/>
                  </a:cubicBezTo>
                  <a:cubicBezTo>
                    <a:pt x="6113" y="2437"/>
                    <a:pt x="6067" y="2480"/>
                    <a:pt x="6040" y="2480"/>
                  </a:cubicBezTo>
                  <a:cubicBezTo>
                    <a:pt x="6037" y="2480"/>
                    <a:pt x="6034" y="2479"/>
                    <a:pt x="6031" y="2478"/>
                  </a:cubicBezTo>
                  <a:cubicBezTo>
                    <a:pt x="5936" y="2420"/>
                    <a:pt x="5849" y="2341"/>
                    <a:pt x="5724" y="2243"/>
                  </a:cubicBezTo>
                  <a:cubicBezTo>
                    <a:pt x="5835" y="2194"/>
                    <a:pt x="5915" y="2160"/>
                    <a:pt x="6006" y="2118"/>
                  </a:cubicBezTo>
                  <a:close/>
                  <a:moveTo>
                    <a:pt x="6699" y="2243"/>
                  </a:moveTo>
                  <a:cubicBezTo>
                    <a:pt x="6809" y="2243"/>
                    <a:pt x="6844" y="2365"/>
                    <a:pt x="6913" y="2455"/>
                  </a:cubicBezTo>
                  <a:cubicBezTo>
                    <a:pt x="6864" y="2489"/>
                    <a:pt x="6824" y="2503"/>
                    <a:pt x="6790" y="2503"/>
                  </a:cubicBezTo>
                  <a:cubicBezTo>
                    <a:pt x="6692" y="2503"/>
                    <a:pt x="6643" y="2384"/>
                    <a:pt x="6557" y="2291"/>
                  </a:cubicBezTo>
                  <a:cubicBezTo>
                    <a:pt x="6615" y="2257"/>
                    <a:pt x="6661" y="2243"/>
                    <a:pt x="6699" y="2243"/>
                  </a:cubicBezTo>
                  <a:close/>
                  <a:moveTo>
                    <a:pt x="23936" y="1464"/>
                  </a:moveTo>
                  <a:cubicBezTo>
                    <a:pt x="24105" y="1482"/>
                    <a:pt x="24199" y="1595"/>
                    <a:pt x="24183" y="1846"/>
                  </a:cubicBezTo>
                  <a:cubicBezTo>
                    <a:pt x="24177" y="1946"/>
                    <a:pt x="24226" y="2050"/>
                    <a:pt x="24252" y="2158"/>
                  </a:cubicBezTo>
                  <a:cubicBezTo>
                    <a:pt x="24417" y="2090"/>
                    <a:pt x="24550" y="2036"/>
                    <a:pt x="24684" y="1980"/>
                  </a:cubicBezTo>
                  <a:cubicBezTo>
                    <a:pt x="24692" y="2003"/>
                    <a:pt x="24701" y="2024"/>
                    <a:pt x="24709" y="2047"/>
                  </a:cubicBezTo>
                  <a:cubicBezTo>
                    <a:pt x="24536" y="2190"/>
                    <a:pt x="24363" y="2331"/>
                    <a:pt x="24154" y="2504"/>
                  </a:cubicBezTo>
                  <a:cubicBezTo>
                    <a:pt x="24113" y="2242"/>
                    <a:pt x="24071" y="1978"/>
                    <a:pt x="24020" y="1662"/>
                  </a:cubicBezTo>
                  <a:cubicBezTo>
                    <a:pt x="24003" y="1651"/>
                    <a:pt x="23987" y="1646"/>
                    <a:pt x="23972" y="1646"/>
                  </a:cubicBezTo>
                  <a:cubicBezTo>
                    <a:pt x="23881" y="1646"/>
                    <a:pt x="23838" y="1840"/>
                    <a:pt x="23737" y="1920"/>
                  </a:cubicBezTo>
                  <a:cubicBezTo>
                    <a:pt x="23693" y="1858"/>
                    <a:pt x="23658" y="1808"/>
                    <a:pt x="23622" y="1758"/>
                  </a:cubicBezTo>
                  <a:cubicBezTo>
                    <a:pt x="23726" y="1661"/>
                    <a:pt x="23823" y="1570"/>
                    <a:pt x="23936" y="1464"/>
                  </a:cubicBezTo>
                  <a:close/>
                  <a:moveTo>
                    <a:pt x="676" y="2117"/>
                  </a:moveTo>
                  <a:cubicBezTo>
                    <a:pt x="767" y="2152"/>
                    <a:pt x="806" y="2185"/>
                    <a:pt x="884" y="2215"/>
                  </a:cubicBezTo>
                  <a:cubicBezTo>
                    <a:pt x="803" y="2323"/>
                    <a:pt x="741" y="2421"/>
                    <a:pt x="652" y="2513"/>
                  </a:cubicBezTo>
                  <a:cubicBezTo>
                    <a:pt x="659" y="2391"/>
                    <a:pt x="666" y="2276"/>
                    <a:pt x="676" y="2117"/>
                  </a:cubicBezTo>
                  <a:close/>
                  <a:moveTo>
                    <a:pt x="25090" y="2333"/>
                  </a:moveTo>
                  <a:cubicBezTo>
                    <a:pt x="25176" y="2360"/>
                    <a:pt x="25261" y="2388"/>
                    <a:pt x="25346" y="2416"/>
                  </a:cubicBezTo>
                  <a:cubicBezTo>
                    <a:pt x="25338" y="2449"/>
                    <a:pt x="25330" y="2482"/>
                    <a:pt x="25323" y="2515"/>
                  </a:cubicBezTo>
                  <a:cubicBezTo>
                    <a:pt x="25238" y="2485"/>
                    <a:pt x="25154" y="2456"/>
                    <a:pt x="25069" y="2427"/>
                  </a:cubicBezTo>
                  <a:cubicBezTo>
                    <a:pt x="25076" y="2396"/>
                    <a:pt x="25084" y="2364"/>
                    <a:pt x="25090" y="2333"/>
                  </a:cubicBezTo>
                  <a:close/>
                  <a:moveTo>
                    <a:pt x="3352" y="2342"/>
                  </a:moveTo>
                  <a:cubicBezTo>
                    <a:pt x="3406" y="2342"/>
                    <a:pt x="3448" y="2391"/>
                    <a:pt x="3471" y="2521"/>
                  </a:cubicBezTo>
                  <a:cubicBezTo>
                    <a:pt x="3388" y="2506"/>
                    <a:pt x="3322" y="2496"/>
                    <a:pt x="3256" y="2475"/>
                  </a:cubicBezTo>
                  <a:cubicBezTo>
                    <a:pt x="3252" y="2475"/>
                    <a:pt x="3252" y="2382"/>
                    <a:pt x="3267" y="2372"/>
                  </a:cubicBezTo>
                  <a:cubicBezTo>
                    <a:pt x="3298" y="2353"/>
                    <a:pt x="3326" y="2342"/>
                    <a:pt x="3352" y="2342"/>
                  </a:cubicBezTo>
                  <a:close/>
                  <a:moveTo>
                    <a:pt x="23218" y="2421"/>
                  </a:moveTo>
                  <a:cubicBezTo>
                    <a:pt x="23220" y="2449"/>
                    <a:pt x="23221" y="2477"/>
                    <a:pt x="23222" y="2504"/>
                  </a:cubicBezTo>
                  <a:cubicBezTo>
                    <a:pt x="23154" y="2513"/>
                    <a:pt x="23086" y="2522"/>
                    <a:pt x="23017" y="2530"/>
                  </a:cubicBezTo>
                  <a:cubicBezTo>
                    <a:pt x="23015" y="2493"/>
                    <a:pt x="23012" y="2458"/>
                    <a:pt x="23010" y="2421"/>
                  </a:cubicBezTo>
                  <a:close/>
                  <a:moveTo>
                    <a:pt x="24924" y="2365"/>
                  </a:moveTo>
                  <a:cubicBezTo>
                    <a:pt x="24893" y="2495"/>
                    <a:pt x="24864" y="2542"/>
                    <a:pt x="24835" y="2542"/>
                  </a:cubicBezTo>
                  <a:cubicBezTo>
                    <a:pt x="24795" y="2542"/>
                    <a:pt x="24755" y="2454"/>
                    <a:pt x="24714" y="2365"/>
                  </a:cubicBezTo>
                  <a:close/>
                  <a:moveTo>
                    <a:pt x="21941" y="2285"/>
                  </a:moveTo>
                  <a:cubicBezTo>
                    <a:pt x="22027" y="2386"/>
                    <a:pt x="22113" y="2487"/>
                    <a:pt x="22199" y="2588"/>
                  </a:cubicBezTo>
                  <a:cubicBezTo>
                    <a:pt x="22180" y="2612"/>
                    <a:pt x="22160" y="2635"/>
                    <a:pt x="22141" y="2657"/>
                  </a:cubicBezTo>
                  <a:cubicBezTo>
                    <a:pt x="21999" y="2619"/>
                    <a:pt x="21872" y="2565"/>
                    <a:pt x="21870" y="2348"/>
                  </a:cubicBezTo>
                  <a:cubicBezTo>
                    <a:pt x="21894" y="2328"/>
                    <a:pt x="21917" y="2306"/>
                    <a:pt x="21941" y="2285"/>
                  </a:cubicBezTo>
                  <a:close/>
                  <a:moveTo>
                    <a:pt x="16140" y="2349"/>
                  </a:moveTo>
                  <a:cubicBezTo>
                    <a:pt x="16305" y="2349"/>
                    <a:pt x="16203" y="2571"/>
                    <a:pt x="16317" y="2661"/>
                  </a:cubicBezTo>
                  <a:cubicBezTo>
                    <a:pt x="16200" y="2670"/>
                    <a:pt x="16077" y="2675"/>
                    <a:pt x="16077" y="2679"/>
                  </a:cubicBezTo>
                  <a:lnTo>
                    <a:pt x="16077" y="2357"/>
                  </a:lnTo>
                  <a:cubicBezTo>
                    <a:pt x="16102" y="2351"/>
                    <a:pt x="16122" y="2349"/>
                    <a:pt x="16140" y="2349"/>
                  </a:cubicBezTo>
                  <a:close/>
                  <a:moveTo>
                    <a:pt x="11374" y="2629"/>
                  </a:moveTo>
                  <a:cubicBezTo>
                    <a:pt x="11374" y="2758"/>
                    <a:pt x="11351" y="2796"/>
                    <a:pt x="11318" y="2796"/>
                  </a:cubicBezTo>
                  <a:cubicBezTo>
                    <a:pt x="11269" y="2796"/>
                    <a:pt x="11200" y="2714"/>
                    <a:pt x="11154" y="2714"/>
                  </a:cubicBezTo>
                  <a:cubicBezTo>
                    <a:pt x="11151" y="2714"/>
                    <a:pt x="11148" y="2715"/>
                    <a:pt x="11145" y="2715"/>
                  </a:cubicBezTo>
                  <a:cubicBezTo>
                    <a:pt x="11215" y="2689"/>
                    <a:pt x="11286" y="2662"/>
                    <a:pt x="11374" y="2629"/>
                  </a:cubicBezTo>
                  <a:close/>
                  <a:moveTo>
                    <a:pt x="7232" y="2575"/>
                  </a:moveTo>
                  <a:cubicBezTo>
                    <a:pt x="7201" y="2700"/>
                    <a:pt x="7182" y="2775"/>
                    <a:pt x="7163" y="2845"/>
                  </a:cubicBezTo>
                  <a:cubicBezTo>
                    <a:pt x="7165" y="2847"/>
                    <a:pt x="7167" y="2847"/>
                    <a:pt x="7168" y="2848"/>
                  </a:cubicBezTo>
                  <a:cubicBezTo>
                    <a:pt x="7170" y="2853"/>
                    <a:pt x="7172" y="2858"/>
                    <a:pt x="7173" y="2863"/>
                  </a:cubicBezTo>
                  <a:cubicBezTo>
                    <a:pt x="7169" y="2861"/>
                    <a:pt x="7164" y="2858"/>
                    <a:pt x="7160" y="2857"/>
                  </a:cubicBezTo>
                  <a:cubicBezTo>
                    <a:pt x="7162" y="2853"/>
                    <a:pt x="7162" y="2849"/>
                    <a:pt x="7163" y="2845"/>
                  </a:cubicBezTo>
                  <a:cubicBezTo>
                    <a:pt x="7029" y="2776"/>
                    <a:pt x="7032" y="2773"/>
                    <a:pt x="7232" y="2575"/>
                  </a:cubicBezTo>
                  <a:close/>
                  <a:moveTo>
                    <a:pt x="12058" y="2662"/>
                  </a:moveTo>
                  <a:cubicBezTo>
                    <a:pt x="12116" y="2705"/>
                    <a:pt x="12178" y="2752"/>
                    <a:pt x="12241" y="2799"/>
                  </a:cubicBezTo>
                  <a:cubicBezTo>
                    <a:pt x="12233" y="2824"/>
                    <a:pt x="12226" y="2848"/>
                    <a:pt x="12220" y="2873"/>
                  </a:cubicBezTo>
                  <a:cubicBezTo>
                    <a:pt x="12113" y="2861"/>
                    <a:pt x="12007" y="2847"/>
                    <a:pt x="11894" y="2833"/>
                  </a:cubicBezTo>
                  <a:cubicBezTo>
                    <a:pt x="11953" y="2771"/>
                    <a:pt x="12002" y="2720"/>
                    <a:pt x="12058" y="2662"/>
                  </a:cubicBezTo>
                  <a:close/>
                  <a:moveTo>
                    <a:pt x="21558" y="2395"/>
                  </a:moveTo>
                  <a:lnTo>
                    <a:pt x="21558" y="2395"/>
                  </a:lnTo>
                  <a:cubicBezTo>
                    <a:pt x="21605" y="2564"/>
                    <a:pt x="21716" y="2732"/>
                    <a:pt x="21495" y="2821"/>
                  </a:cubicBezTo>
                  <a:cubicBezTo>
                    <a:pt x="21412" y="2855"/>
                    <a:pt x="21348" y="2875"/>
                    <a:pt x="21298" y="2875"/>
                  </a:cubicBezTo>
                  <a:cubicBezTo>
                    <a:pt x="21185" y="2875"/>
                    <a:pt x="21143" y="2779"/>
                    <a:pt x="21115" y="2536"/>
                  </a:cubicBezTo>
                  <a:lnTo>
                    <a:pt x="21115" y="2536"/>
                  </a:lnTo>
                  <a:cubicBezTo>
                    <a:pt x="21177" y="2602"/>
                    <a:pt x="21239" y="2667"/>
                    <a:pt x="21306" y="2738"/>
                  </a:cubicBezTo>
                  <a:cubicBezTo>
                    <a:pt x="21385" y="2629"/>
                    <a:pt x="21469" y="2517"/>
                    <a:pt x="21558" y="2395"/>
                  </a:cubicBezTo>
                  <a:close/>
                  <a:moveTo>
                    <a:pt x="7731" y="2700"/>
                  </a:moveTo>
                  <a:cubicBezTo>
                    <a:pt x="7754" y="2757"/>
                    <a:pt x="7777" y="2814"/>
                    <a:pt x="7800" y="2869"/>
                  </a:cubicBezTo>
                  <a:cubicBezTo>
                    <a:pt x="7782" y="2883"/>
                    <a:pt x="7765" y="2896"/>
                    <a:pt x="7748" y="2909"/>
                  </a:cubicBezTo>
                  <a:cubicBezTo>
                    <a:pt x="7716" y="2859"/>
                    <a:pt x="7685" y="2810"/>
                    <a:pt x="7654" y="2760"/>
                  </a:cubicBezTo>
                  <a:cubicBezTo>
                    <a:pt x="7680" y="2741"/>
                    <a:pt x="7706" y="2720"/>
                    <a:pt x="7731" y="2700"/>
                  </a:cubicBezTo>
                  <a:close/>
                  <a:moveTo>
                    <a:pt x="18220" y="2756"/>
                  </a:moveTo>
                  <a:cubicBezTo>
                    <a:pt x="18229" y="2782"/>
                    <a:pt x="18236" y="2809"/>
                    <a:pt x="18245" y="2835"/>
                  </a:cubicBezTo>
                  <a:cubicBezTo>
                    <a:pt x="18188" y="2864"/>
                    <a:pt x="18133" y="2893"/>
                    <a:pt x="18076" y="2924"/>
                  </a:cubicBezTo>
                  <a:cubicBezTo>
                    <a:pt x="18067" y="2887"/>
                    <a:pt x="18058" y="2851"/>
                    <a:pt x="18049" y="2815"/>
                  </a:cubicBezTo>
                  <a:cubicBezTo>
                    <a:pt x="18106" y="2795"/>
                    <a:pt x="18163" y="2776"/>
                    <a:pt x="18220" y="2756"/>
                  </a:cubicBezTo>
                  <a:close/>
                  <a:moveTo>
                    <a:pt x="21120" y="1930"/>
                  </a:moveTo>
                  <a:cubicBezTo>
                    <a:pt x="21120" y="1985"/>
                    <a:pt x="21115" y="2041"/>
                    <a:pt x="21121" y="2095"/>
                  </a:cubicBezTo>
                  <a:cubicBezTo>
                    <a:pt x="21129" y="2162"/>
                    <a:pt x="21145" y="2229"/>
                    <a:pt x="21163" y="2321"/>
                  </a:cubicBezTo>
                  <a:cubicBezTo>
                    <a:pt x="20859" y="2336"/>
                    <a:pt x="20984" y="2878"/>
                    <a:pt x="20636" y="2929"/>
                  </a:cubicBezTo>
                  <a:cubicBezTo>
                    <a:pt x="20674" y="2690"/>
                    <a:pt x="20703" y="2498"/>
                    <a:pt x="20737" y="2282"/>
                  </a:cubicBezTo>
                  <a:cubicBezTo>
                    <a:pt x="20802" y="2248"/>
                    <a:pt x="20895" y="2223"/>
                    <a:pt x="20961" y="2156"/>
                  </a:cubicBezTo>
                  <a:cubicBezTo>
                    <a:pt x="21014" y="2103"/>
                    <a:pt x="21030" y="1999"/>
                    <a:pt x="21120" y="1930"/>
                  </a:cubicBezTo>
                  <a:close/>
                  <a:moveTo>
                    <a:pt x="22575" y="2349"/>
                  </a:moveTo>
                  <a:cubicBezTo>
                    <a:pt x="22585" y="2444"/>
                    <a:pt x="22596" y="2536"/>
                    <a:pt x="22611" y="2689"/>
                  </a:cubicBezTo>
                  <a:cubicBezTo>
                    <a:pt x="22555" y="2741"/>
                    <a:pt x="22472" y="2816"/>
                    <a:pt x="22347" y="2931"/>
                  </a:cubicBezTo>
                  <a:cubicBezTo>
                    <a:pt x="22356" y="2700"/>
                    <a:pt x="22362" y="2544"/>
                    <a:pt x="22369" y="2362"/>
                  </a:cubicBezTo>
                  <a:cubicBezTo>
                    <a:pt x="22431" y="2358"/>
                    <a:pt x="22508" y="2354"/>
                    <a:pt x="22575" y="2349"/>
                  </a:cubicBezTo>
                  <a:close/>
                  <a:moveTo>
                    <a:pt x="23984" y="2613"/>
                  </a:moveTo>
                  <a:cubicBezTo>
                    <a:pt x="23999" y="2614"/>
                    <a:pt x="24015" y="2616"/>
                    <a:pt x="24031" y="2616"/>
                  </a:cubicBezTo>
                  <a:cubicBezTo>
                    <a:pt x="24022" y="2725"/>
                    <a:pt x="24013" y="2835"/>
                    <a:pt x="24004" y="2944"/>
                  </a:cubicBezTo>
                  <a:cubicBezTo>
                    <a:pt x="23975" y="2941"/>
                    <a:pt x="23947" y="2939"/>
                    <a:pt x="23918" y="2936"/>
                  </a:cubicBezTo>
                  <a:cubicBezTo>
                    <a:pt x="23940" y="2828"/>
                    <a:pt x="23962" y="2720"/>
                    <a:pt x="23984" y="2613"/>
                  </a:cubicBezTo>
                  <a:close/>
                  <a:moveTo>
                    <a:pt x="6168" y="2644"/>
                  </a:moveTo>
                  <a:cubicBezTo>
                    <a:pt x="6237" y="2644"/>
                    <a:pt x="6329" y="2666"/>
                    <a:pt x="6443" y="2707"/>
                  </a:cubicBezTo>
                  <a:cubicBezTo>
                    <a:pt x="6424" y="2779"/>
                    <a:pt x="6406" y="2851"/>
                    <a:pt x="6380" y="2952"/>
                  </a:cubicBezTo>
                  <a:cubicBezTo>
                    <a:pt x="6329" y="2861"/>
                    <a:pt x="6294" y="2799"/>
                    <a:pt x="6248" y="2718"/>
                  </a:cubicBezTo>
                  <a:cubicBezTo>
                    <a:pt x="6160" y="2756"/>
                    <a:pt x="6090" y="2786"/>
                    <a:pt x="6008" y="2821"/>
                  </a:cubicBezTo>
                  <a:cubicBezTo>
                    <a:pt x="6004" y="2699"/>
                    <a:pt x="6057" y="2644"/>
                    <a:pt x="6168" y="2644"/>
                  </a:cubicBezTo>
                  <a:close/>
                  <a:moveTo>
                    <a:pt x="16598" y="2342"/>
                  </a:moveTo>
                  <a:cubicBezTo>
                    <a:pt x="16655" y="2342"/>
                    <a:pt x="16715" y="2365"/>
                    <a:pt x="16767" y="2365"/>
                  </a:cubicBezTo>
                  <a:lnTo>
                    <a:pt x="16770" y="2365"/>
                  </a:lnTo>
                  <a:cubicBezTo>
                    <a:pt x="16770" y="2365"/>
                    <a:pt x="16833" y="2386"/>
                    <a:pt x="16833" y="2386"/>
                  </a:cubicBezTo>
                  <a:lnTo>
                    <a:pt x="16833" y="2387"/>
                  </a:lnTo>
                  <a:cubicBezTo>
                    <a:pt x="16833" y="2392"/>
                    <a:pt x="16957" y="2400"/>
                    <a:pt x="17060" y="2410"/>
                  </a:cubicBezTo>
                  <a:cubicBezTo>
                    <a:pt x="17012" y="2602"/>
                    <a:pt x="16952" y="2777"/>
                    <a:pt x="16907" y="2953"/>
                  </a:cubicBezTo>
                  <a:cubicBezTo>
                    <a:pt x="16888" y="2952"/>
                    <a:pt x="16854" y="2952"/>
                    <a:pt x="16837" y="2950"/>
                  </a:cubicBezTo>
                  <a:cubicBezTo>
                    <a:pt x="16815" y="2763"/>
                    <a:pt x="16795" y="2575"/>
                    <a:pt x="16773" y="2387"/>
                  </a:cubicBezTo>
                  <a:lnTo>
                    <a:pt x="16770" y="2387"/>
                  </a:lnTo>
                  <a:cubicBezTo>
                    <a:pt x="16663" y="2424"/>
                    <a:pt x="16557" y="2449"/>
                    <a:pt x="16437" y="2491"/>
                  </a:cubicBezTo>
                  <a:cubicBezTo>
                    <a:pt x="16478" y="2370"/>
                    <a:pt x="16536" y="2342"/>
                    <a:pt x="16598" y="2342"/>
                  </a:cubicBezTo>
                  <a:close/>
                  <a:moveTo>
                    <a:pt x="24670" y="2799"/>
                  </a:moveTo>
                  <a:cubicBezTo>
                    <a:pt x="24681" y="2861"/>
                    <a:pt x="24692" y="2924"/>
                    <a:pt x="24705" y="2986"/>
                  </a:cubicBezTo>
                  <a:cubicBezTo>
                    <a:pt x="24673" y="2989"/>
                    <a:pt x="24643" y="2993"/>
                    <a:pt x="24613" y="2998"/>
                  </a:cubicBezTo>
                  <a:lnTo>
                    <a:pt x="24613" y="2813"/>
                  </a:lnTo>
                  <a:cubicBezTo>
                    <a:pt x="24632" y="2809"/>
                    <a:pt x="24651" y="2804"/>
                    <a:pt x="24670" y="2799"/>
                  </a:cubicBezTo>
                  <a:close/>
                  <a:moveTo>
                    <a:pt x="26060" y="2837"/>
                  </a:moveTo>
                  <a:cubicBezTo>
                    <a:pt x="26083" y="2862"/>
                    <a:pt x="26106" y="2886"/>
                    <a:pt x="26129" y="2911"/>
                  </a:cubicBezTo>
                  <a:cubicBezTo>
                    <a:pt x="26088" y="2955"/>
                    <a:pt x="26049" y="3001"/>
                    <a:pt x="26007" y="3043"/>
                  </a:cubicBezTo>
                  <a:cubicBezTo>
                    <a:pt x="26007" y="3043"/>
                    <a:pt x="26007" y="3043"/>
                    <a:pt x="26007" y="3043"/>
                  </a:cubicBezTo>
                  <a:cubicBezTo>
                    <a:pt x="26003" y="3043"/>
                    <a:pt x="25965" y="3002"/>
                    <a:pt x="25967" y="2998"/>
                  </a:cubicBezTo>
                  <a:cubicBezTo>
                    <a:pt x="25996" y="2943"/>
                    <a:pt x="26029" y="2890"/>
                    <a:pt x="26060" y="2837"/>
                  </a:cubicBezTo>
                  <a:close/>
                  <a:moveTo>
                    <a:pt x="1636" y="2842"/>
                  </a:moveTo>
                  <a:cubicBezTo>
                    <a:pt x="1716" y="2997"/>
                    <a:pt x="1716" y="3003"/>
                    <a:pt x="1556" y="3096"/>
                  </a:cubicBezTo>
                  <a:cubicBezTo>
                    <a:pt x="1581" y="3015"/>
                    <a:pt x="1607" y="2933"/>
                    <a:pt x="1636" y="2842"/>
                  </a:cubicBezTo>
                  <a:close/>
                  <a:moveTo>
                    <a:pt x="13795" y="2787"/>
                  </a:moveTo>
                  <a:lnTo>
                    <a:pt x="13795" y="2787"/>
                  </a:lnTo>
                  <a:cubicBezTo>
                    <a:pt x="13740" y="2949"/>
                    <a:pt x="13716" y="3024"/>
                    <a:pt x="13691" y="3098"/>
                  </a:cubicBezTo>
                  <a:lnTo>
                    <a:pt x="13637" y="3092"/>
                  </a:lnTo>
                  <a:cubicBezTo>
                    <a:pt x="13633" y="3037"/>
                    <a:pt x="13615" y="2976"/>
                    <a:pt x="13631" y="2931"/>
                  </a:cubicBezTo>
                  <a:cubicBezTo>
                    <a:pt x="13643" y="2892"/>
                    <a:pt x="13695" y="2871"/>
                    <a:pt x="13795" y="2787"/>
                  </a:cubicBezTo>
                  <a:close/>
                  <a:moveTo>
                    <a:pt x="29047" y="2480"/>
                  </a:moveTo>
                  <a:cubicBezTo>
                    <a:pt x="29172" y="2647"/>
                    <a:pt x="29222" y="2751"/>
                    <a:pt x="29304" y="2876"/>
                  </a:cubicBezTo>
                  <a:cubicBezTo>
                    <a:pt x="29220" y="2969"/>
                    <a:pt x="29172" y="3050"/>
                    <a:pt x="29047" y="3163"/>
                  </a:cubicBezTo>
                  <a:lnTo>
                    <a:pt x="29047" y="2480"/>
                  </a:lnTo>
                  <a:close/>
                  <a:moveTo>
                    <a:pt x="15212" y="2976"/>
                  </a:moveTo>
                  <a:cubicBezTo>
                    <a:pt x="15250" y="2996"/>
                    <a:pt x="15287" y="3015"/>
                    <a:pt x="15323" y="3035"/>
                  </a:cubicBezTo>
                  <a:cubicBezTo>
                    <a:pt x="15340" y="3067"/>
                    <a:pt x="15356" y="3098"/>
                    <a:pt x="15372" y="3130"/>
                  </a:cubicBezTo>
                  <a:cubicBezTo>
                    <a:pt x="15330" y="3146"/>
                    <a:pt x="15288" y="3171"/>
                    <a:pt x="15245" y="3175"/>
                  </a:cubicBezTo>
                  <a:cubicBezTo>
                    <a:pt x="15245" y="3175"/>
                    <a:pt x="15244" y="3175"/>
                    <a:pt x="15244" y="3175"/>
                  </a:cubicBezTo>
                  <a:cubicBezTo>
                    <a:pt x="15221" y="3175"/>
                    <a:pt x="15177" y="3138"/>
                    <a:pt x="15177" y="3121"/>
                  </a:cubicBezTo>
                  <a:cubicBezTo>
                    <a:pt x="15178" y="3072"/>
                    <a:pt x="15199" y="3024"/>
                    <a:pt x="15212" y="2976"/>
                  </a:cubicBezTo>
                  <a:close/>
                  <a:moveTo>
                    <a:pt x="3910" y="2843"/>
                  </a:moveTo>
                  <a:cubicBezTo>
                    <a:pt x="3947" y="2843"/>
                    <a:pt x="3986" y="2855"/>
                    <a:pt x="4014" y="2856"/>
                  </a:cubicBezTo>
                  <a:cubicBezTo>
                    <a:pt x="4197" y="2859"/>
                    <a:pt x="4201" y="3037"/>
                    <a:pt x="4212" y="3199"/>
                  </a:cubicBezTo>
                  <a:cubicBezTo>
                    <a:pt x="4129" y="3099"/>
                    <a:pt x="4036" y="3026"/>
                    <a:pt x="3927" y="3026"/>
                  </a:cubicBezTo>
                  <a:cubicBezTo>
                    <a:pt x="3890" y="3026"/>
                    <a:pt x="3851" y="3035"/>
                    <a:pt x="3810" y="3053"/>
                  </a:cubicBezTo>
                  <a:cubicBezTo>
                    <a:pt x="3790" y="2877"/>
                    <a:pt x="3846" y="2843"/>
                    <a:pt x="3910" y="2843"/>
                  </a:cubicBezTo>
                  <a:close/>
                  <a:moveTo>
                    <a:pt x="26506" y="2880"/>
                  </a:moveTo>
                  <a:lnTo>
                    <a:pt x="26506" y="2880"/>
                  </a:lnTo>
                  <a:cubicBezTo>
                    <a:pt x="26820" y="2955"/>
                    <a:pt x="26820" y="2955"/>
                    <a:pt x="26716" y="3253"/>
                  </a:cubicBezTo>
                  <a:cubicBezTo>
                    <a:pt x="26643" y="3123"/>
                    <a:pt x="26586" y="3022"/>
                    <a:pt x="26506" y="2880"/>
                  </a:cubicBezTo>
                  <a:close/>
                  <a:moveTo>
                    <a:pt x="19996" y="1820"/>
                  </a:moveTo>
                  <a:lnTo>
                    <a:pt x="19996" y="1820"/>
                  </a:lnTo>
                  <a:cubicBezTo>
                    <a:pt x="19992" y="2249"/>
                    <a:pt x="20361" y="2076"/>
                    <a:pt x="20485" y="2320"/>
                  </a:cubicBezTo>
                  <a:cubicBezTo>
                    <a:pt x="20451" y="2354"/>
                    <a:pt x="20423" y="2401"/>
                    <a:pt x="20402" y="2401"/>
                  </a:cubicBezTo>
                  <a:cubicBezTo>
                    <a:pt x="20401" y="2401"/>
                    <a:pt x="20400" y="2401"/>
                    <a:pt x="20399" y="2401"/>
                  </a:cubicBezTo>
                  <a:cubicBezTo>
                    <a:pt x="20373" y="2396"/>
                    <a:pt x="20350" y="2393"/>
                    <a:pt x="20328" y="2393"/>
                  </a:cubicBezTo>
                  <a:cubicBezTo>
                    <a:pt x="20148" y="2393"/>
                    <a:pt x="20072" y="2556"/>
                    <a:pt x="20012" y="2749"/>
                  </a:cubicBezTo>
                  <a:cubicBezTo>
                    <a:pt x="19995" y="2806"/>
                    <a:pt x="19974" y="2909"/>
                    <a:pt x="19952" y="2911"/>
                  </a:cubicBezTo>
                  <a:cubicBezTo>
                    <a:pt x="19768" y="2924"/>
                    <a:pt x="19787" y="3098"/>
                    <a:pt x="19779" y="3277"/>
                  </a:cubicBezTo>
                  <a:cubicBezTo>
                    <a:pt x="19681" y="3233"/>
                    <a:pt x="19613" y="3203"/>
                    <a:pt x="19542" y="3170"/>
                  </a:cubicBezTo>
                  <a:cubicBezTo>
                    <a:pt x="19684" y="2868"/>
                    <a:pt x="19815" y="2585"/>
                    <a:pt x="19966" y="2263"/>
                  </a:cubicBezTo>
                  <a:cubicBezTo>
                    <a:pt x="19950" y="2182"/>
                    <a:pt x="19925" y="2034"/>
                    <a:pt x="19899" y="1888"/>
                  </a:cubicBezTo>
                  <a:cubicBezTo>
                    <a:pt x="19931" y="1865"/>
                    <a:pt x="19963" y="1842"/>
                    <a:pt x="19996" y="1820"/>
                  </a:cubicBezTo>
                  <a:close/>
                  <a:moveTo>
                    <a:pt x="20787" y="2977"/>
                  </a:moveTo>
                  <a:cubicBezTo>
                    <a:pt x="20833" y="3131"/>
                    <a:pt x="20878" y="3223"/>
                    <a:pt x="20920" y="3324"/>
                  </a:cubicBezTo>
                  <a:cubicBezTo>
                    <a:pt x="20759" y="3353"/>
                    <a:pt x="20598" y="3365"/>
                    <a:pt x="20437" y="3394"/>
                  </a:cubicBezTo>
                  <a:cubicBezTo>
                    <a:pt x="20422" y="3270"/>
                    <a:pt x="20406" y="3131"/>
                    <a:pt x="20387" y="2977"/>
                  </a:cubicBezTo>
                  <a:close/>
                  <a:moveTo>
                    <a:pt x="4829" y="3161"/>
                  </a:moveTo>
                  <a:cubicBezTo>
                    <a:pt x="4877" y="3161"/>
                    <a:pt x="4937" y="3194"/>
                    <a:pt x="5015" y="3257"/>
                  </a:cubicBezTo>
                  <a:cubicBezTo>
                    <a:pt x="5052" y="3288"/>
                    <a:pt x="5087" y="3320"/>
                    <a:pt x="5133" y="3360"/>
                  </a:cubicBezTo>
                  <a:cubicBezTo>
                    <a:pt x="5067" y="3500"/>
                    <a:pt x="5004" y="3630"/>
                    <a:pt x="4926" y="3794"/>
                  </a:cubicBezTo>
                  <a:cubicBezTo>
                    <a:pt x="4845" y="3806"/>
                    <a:pt x="4730" y="3822"/>
                    <a:pt x="4594" y="3841"/>
                  </a:cubicBezTo>
                  <a:cubicBezTo>
                    <a:pt x="4561" y="3774"/>
                    <a:pt x="4522" y="3696"/>
                    <a:pt x="4482" y="3616"/>
                  </a:cubicBezTo>
                  <a:cubicBezTo>
                    <a:pt x="4484" y="3615"/>
                    <a:pt x="4485" y="3613"/>
                    <a:pt x="4486" y="3612"/>
                  </a:cubicBezTo>
                  <a:cubicBezTo>
                    <a:pt x="4486" y="3612"/>
                    <a:pt x="4494" y="3612"/>
                    <a:pt x="4494" y="3611"/>
                  </a:cubicBezTo>
                  <a:lnTo>
                    <a:pt x="4494" y="3610"/>
                  </a:lnTo>
                  <a:cubicBezTo>
                    <a:pt x="4494" y="3611"/>
                    <a:pt x="4487" y="3611"/>
                    <a:pt x="4487" y="3611"/>
                  </a:cubicBezTo>
                  <a:cubicBezTo>
                    <a:pt x="4542" y="3559"/>
                    <a:pt x="4625" y="3520"/>
                    <a:pt x="4643" y="3454"/>
                  </a:cubicBezTo>
                  <a:cubicBezTo>
                    <a:pt x="4698" y="3255"/>
                    <a:pt x="4747" y="3161"/>
                    <a:pt x="4829" y="3161"/>
                  </a:cubicBezTo>
                  <a:close/>
                  <a:moveTo>
                    <a:pt x="15106" y="3307"/>
                  </a:moveTo>
                  <a:cubicBezTo>
                    <a:pt x="15194" y="3358"/>
                    <a:pt x="15285" y="3409"/>
                    <a:pt x="15374" y="3466"/>
                  </a:cubicBezTo>
                  <a:cubicBezTo>
                    <a:pt x="15390" y="3476"/>
                    <a:pt x="15394" y="3514"/>
                    <a:pt x="15410" y="3554"/>
                  </a:cubicBezTo>
                  <a:cubicBezTo>
                    <a:pt x="15378" y="3626"/>
                    <a:pt x="15346" y="3713"/>
                    <a:pt x="15302" y="3788"/>
                  </a:cubicBezTo>
                  <a:cubicBezTo>
                    <a:pt x="15249" y="3875"/>
                    <a:pt x="15193" y="3948"/>
                    <a:pt x="15126" y="3948"/>
                  </a:cubicBezTo>
                  <a:cubicBezTo>
                    <a:pt x="15084" y="3948"/>
                    <a:pt x="15039" y="3921"/>
                    <a:pt x="14987" y="3852"/>
                  </a:cubicBezTo>
                  <a:cubicBezTo>
                    <a:pt x="14985" y="3849"/>
                    <a:pt x="14981" y="3848"/>
                    <a:pt x="14976" y="3848"/>
                  </a:cubicBezTo>
                  <a:cubicBezTo>
                    <a:pt x="14957" y="3848"/>
                    <a:pt x="14920" y="3867"/>
                    <a:pt x="14892" y="3875"/>
                  </a:cubicBezTo>
                  <a:cubicBezTo>
                    <a:pt x="14894" y="3879"/>
                    <a:pt x="14895" y="3881"/>
                    <a:pt x="14898" y="3885"/>
                  </a:cubicBezTo>
                  <a:lnTo>
                    <a:pt x="14886" y="3890"/>
                  </a:lnTo>
                  <a:cubicBezTo>
                    <a:pt x="14887" y="3885"/>
                    <a:pt x="14889" y="3881"/>
                    <a:pt x="14890" y="3876"/>
                  </a:cubicBezTo>
                  <a:cubicBezTo>
                    <a:pt x="14891" y="3876"/>
                    <a:pt x="14891" y="3876"/>
                    <a:pt x="14892" y="3875"/>
                  </a:cubicBezTo>
                  <a:cubicBezTo>
                    <a:pt x="14844" y="3771"/>
                    <a:pt x="14796" y="3668"/>
                    <a:pt x="14743" y="3550"/>
                  </a:cubicBezTo>
                  <a:cubicBezTo>
                    <a:pt x="14871" y="3471"/>
                    <a:pt x="14987" y="3399"/>
                    <a:pt x="15102" y="3325"/>
                  </a:cubicBezTo>
                  <a:lnTo>
                    <a:pt x="15106" y="3307"/>
                  </a:lnTo>
                  <a:close/>
                  <a:moveTo>
                    <a:pt x="4212" y="3199"/>
                  </a:moveTo>
                  <a:lnTo>
                    <a:pt x="4212" y="3199"/>
                  </a:lnTo>
                  <a:cubicBezTo>
                    <a:pt x="4215" y="3203"/>
                    <a:pt x="4218" y="3207"/>
                    <a:pt x="4222" y="3211"/>
                  </a:cubicBezTo>
                  <a:cubicBezTo>
                    <a:pt x="4221" y="3216"/>
                    <a:pt x="4220" y="3219"/>
                    <a:pt x="4218" y="3224"/>
                  </a:cubicBezTo>
                  <a:cubicBezTo>
                    <a:pt x="4311" y="3271"/>
                    <a:pt x="4403" y="3317"/>
                    <a:pt x="4500" y="3366"/>
                  </a:cubicBezTo>
                  <a:cubicBezTo>
                    <a:pt x="4474" y="3468"/>
                    <a:pt x="4450" y="3559"/>
                    <a:pt x="4428" y="3649"/>
                  </a:cubicBezTo>
                  <a:cubicBezTo>
                    <a:pt x="4428" y="3651"/>
                    <a:pt x="4448" y="3663"/>
                    <a:pt x="4453" y="3663"/>
                  </a:cubicBezTo>
                  <a:cubicBezTo>
                    <a:pt x="4453" y="3663"/>
                    <a:pt x="4453" y="3663"/>
                    <a:pt x="4453" y="3663"/>
                  </a:cubicBezTo>
                  <a:cubicBezTo>
                    <a:pt x="4462" y="3650"/>
                    <a:pt x="4472" y="3636"/>
                    <a:pt x="4481" y="3621"/>
                  </a:cubicBezTo>
                  <a:lnTo>
                    <a:pt x="4481" y="3621"/>
                  </a:lnTo>
                  <a:cubicBezTo>
                    <a:pt x="4496" y="3947"/>
                    <a:pt x="4466" y="3981"/>
                    <a:pt x="4156" y="4000"/>
                  </a:cubicBezTo>
                  <a:cubicBezTo>
                    <a:pt x="4137" y="4001"/>
                    <a:pt x="4119" y="4002"/>
                    <a:pt x="4102" y="4002"/>
                  </a:cubicBezTo>
                  <a:cubicBezTo>
                    <a:pt x="3952" y="4002"/>
                    <a:pt x="3924" y="3943"/>
                    <a:pt x="3922" y="3685"/>
                  </a:cubicBezTo>
                  <a:lnTo>
                    <a:pt x="3922" y="3685"/>
                  </a:lnTo>
                  <a:cubicBezTo>
                    <a:pt x="3981" y="3741"/>
                    <a:pt x="4029" y="3784"/>
                    <a:pt x="4083" y="3835"/>
                  </a:cubicBezTo>
                  <a:cubicBezTo>
                    <a:pt x="4129" y="3629"/>
                    <a:pt x="4174" y="3427"/>
                    <a:pt x="4218" y="3224"/>
                  </a:cubicBezTo>
                  <a:cubicBezTo>
                    <a:pt x="4217" y="3223"/>
                    <a:pt x="4215" y="3222"/>
                    <a:pt x="4213" y="3222"/>
                  </a:cubicBezTo>
                  <a:cubicBezTo>
                    <a:pt x="4212" y="3214"/>
                    <a:pt x="4212" y="3207"/>
                    <a:pt x="4212" y="3199"/>
                  </a:cubicBezTo>
                  <a:close/>
                  <a:moveTo>
                    <a:pt x="5656" y="3135"/>
                  </a:moveTo>
                  <a:lnTo>
                    <a:pt x="5656" y="3135"/>
                  </a:lnTo>
                  <a:cubicBezTo>
                    <a:pt x="5651" y="3236"/>
                    <a:pt x="5648" y="3289"/>
                    <a:pt x="5646" y="3337"/>
                  </a:cubicBezTo>
                  <a:cubicBezTo>
                    <a:pt x="5811" y="3303"/>
                    <a:pt x="5979" y="3267"/>
                    <a:pt x="6117" y="3238"/>
                  </a:cubicBezTo>
                  <a:cubicBezTo>
                    <a:pt x="6250" y="3445"/>
                    <a:pt x="6366" y="3624"/>
                    <a:pt x="6486" y="3811"/>
                  </a:cubicBezTo>
                  <a:cubicBezTo>
                    <a:pt x="6366" y="3966"/>
                    <a:pt x="6301" y="4049"/>
                    <a:pt x="6249" y="4049"/>
                  </a:cubicBezTo>
                  <a:cubicBezTo>
                    <a:pt x="6189" y="4049"/>
                    <a:pt x="6146" y="3936"/>
                    <a:pt x="6055" y="3691"/>
                  </a:cubicBezTo>
                  <a:cubicBezTo>
                    <a:pt x="6034" y="3696"/>
                    <a:pt x="6006" y="3692"/>
                    <a:pt x="5992" y="3707"/>
                  </a:cubicBezTo>
                  <a:cubicBezTo>
                    <a:pt x="5864" y="3860"/>
                    <a:pt x="5784" y="3942"/>
                    <a:pt x="5725" y="3942"/>
                  </a:cubicBezTo>
                  <a:cubicBezTo>
                    <a:pt x="5649" y="3942"/>
                    <a:pt x="5607" y="3807"/>
                    <a:pt x="5542" y="3514"/>
                  </a:cubicBezTo>
                  <a:cubicBezTo>
                    <a:pt x="5425" y="3463"/>
                    <a:pt x="5334" y="3424"/>
                    <a:pt x="5242" y="3385"/>
                  </a:cubicBezTo>
                  <a:cubicBezTo>
                    <a:pt x="5240" y="3353"/>
                    <a:pt x="5239" y="3322"/>
                    <a:pt x="5238" y="3290"/>
                  </a:cubicBezTo>
                  <a:cubicBezTo>
                    <a:pt x="5369" y="3242"/>
                    <a:pt x="5501" y="3193"/>
                    <a:pt x="5656" y="3135"/>
                  </a:cubicBezTo>
                  <a:close/>
                  <a:moveTo>
                    <a:pt x="14886" y="3890"/>
                  </a:moveTo>
                  <a:lnTo>
                    <a:pt x="14886" y="3890"/>
                  </a:lnTo>
                  <a:cubicBezTo>
                    <a:pt x="14856" y="4039"/>
                    <a:pt x="14842" y="4096"/>
                    <a:pt x="14775" y="4096"/>
                  </a:cubicBezTo>
                  <a:cubicBezTo>
                    <a:pt x="14733" y="4096"/>
                    <a:pt x="14669" y="4073"/>
                    <a:pt x="14567" y="4035"/>
                  </a:cubicBezTo>
                  <a:cubicBezTo>
                    <a:pt x="14684" y="3982"/>
                    <a:pt x="14785" y="3936"/>
                    <a:pt x="14886" y="3890"/>
                  </a:cubicBezTo>
                  <a:close/>
                  <a:moveTo>
                    <a:pt x="13018" y="3050"/>
                  </a:moveTo>
                  <a:cubicBezTo>
                    <a:pt x="13025" y="3073"/>
                    <a:pt x="13032" y="3096"/>
                    <a:pt x="13038" y="3117"/>
                  </a:cubicBezTo>
                  <a:cubicBezTo>
                    <a:pt x="12961" y="3136"/>
                    <a:pt x="12885" y="3156"/>
                    <a:pt x="12809" y="3175"/>
                  </a:cubicBezTo>
                  <a:cubicBezTo>
                    <a:pt x="12936" y="3285"/>
                    <a:pt x="13065" y="3394"/>
                    <a:pt x="13214" y="3521"/>
                  </a:cubicBezTo>
                  <a:cubicBezTo>
                    <a:pt x="13315" y="3399"/>
                    <a:pt x="13426" y="3327"/>
                    <a:pt x="13550" y="3327"/>
                  </a:cubicBezTo>
                  <a:cubicBezTo>
                    <a:pt x="13626" y="3327"/>
                    <a:pt x="13707" y="3355"/>
                    <a:pt x="13793" y="3414"/>
                  </a:cubicBezTo>
                  <a:cubicBezTo>
                    <a:pt x="13814" y="3428"/>
                    <a:pt x="13839" y="3433"/>
                    <a:pt x="13867" y="3433"/>
                  </a:cubicBezTo>
                  <a:cubicBezTo>
                    <a:pt x="13925" y="3433"/>
                    <a:pt x="13994" y="3409"/>
                    <a:pt x="14047" y="3386"/>
                  </a:cubicBezTo>
                  <a:cubicBezTo>
                    <a:pt x="14231" y="3305"/>
                    <a:pt x="14407" y="3203"/>
                    <a:pt x="14588" y="3115"/>
                  </a:cubicBezTo>
                  <a:cubicBezTo>
                    <a:pt x="14596" y="3111"/>
                    <a:pt x="14604" y="3109"/>
                    <a:pt x="14613" y="3109"/>
                  </a:cubicBezTo>
                  <a:cubicBezTo>
                    <a:pt x="14638" y="3109"/>
                    <a:pt x="14671" y="3120"/>
                    <a:pt x="14718" y="3123"/>
                  </a:cubicBezTo>
                  <a:cubicBezTo>
                    <a:pt x="14649" y="3427"/>
                    <a:pt x="14563" y="3698"/>
                    <a:pt x="14429" y="3943"/>
                  </a:cubicBezTo>
                  <a:cubicBezTo>
                    <a:pt x="14399" y="3934"/>
                    <a:pt x="14368" y="3924"/>
                    <a:pt x="14339" y="3914"/>
                  </a:cubicBezTo>
                  <a:cubicBezTo>
                    <a:pt x="14348" y="3808"/>
                    <a:pt x="14358" y="3702"/>
                    <a:pt x="14368" y="3581"/>
                  </a:cubicBezTo>
                  <a:cubicBezTo>
                    <a:pt x="14351" y="3549"/>
                    <a:pt x="14323" y="3533"/>
                    <a:pt x="14286" y="3533"/>
                  </a:cubicBezTo>
                  <a:cubicBezTo>
                    <a:pt x="14201" y="3533"/>
                    <a:pt x="14070" y="3615"/>
                    <a:pt x="13924" y="3775"/>
                  </a:cubicBezTo>
                  <a:cubicBezTo>
                    <a:pt x="13967" y="3856"/>
                    <a:pt x="14011" y="3939"/>
                    <a:pt x="14103" y="4114"/>
                  </a:cubicBezTo>
                  <a:cubicBezTo>
                    <a:pt x="13945" y="4063"/>
                    <a:pt x="13812" y="4062"/>
                    <a:pt x="13793" y="4005"/>
                  </a:cubicBezTo>
                  <a:cubicBezTo>
                    <a:pt x="13716" y="3773"/>
                    <a:pt x="13535" y="3809"/>
                    <a:pt x="13387" y="3730"/>
                  </a:cubicBezTo>
                  <a:cubicBezTo>
                    <a:pt x="13301" y="3779"/>
                    <a:pt x="13359" y="4029"/>
                    <a:pt x="13228" y="4029"/>
                  </a:cubicBezTo>
                  <a:cubicBezTo>
                    <a:pt x="13204" y="4029"/>
                    <a:pt x="13174" y="4021"/>
                    <a:pt x="13135" y="4001"/>
                  </a:cubicBezTo>
                  <a:cubicBezTo>
                    <a:pt x="13154" y="3910"/>
                    <a:pt x="13175" y="3819"/>
                    <a:pt x="13197" y="3717"/>
                  </a:cubicBezTo>
                  <a:cubicBezTo>
                    <a:pt x="13050" y="3683"/>
                    <a:pt x="12910" y="3617"/>
                    <a:pt x="12769" y="3617"/>
                  </a:cubicBezTo>
                  <a:cubicBezTo>
                    <a:pt x="12695" y="3617"/>
                    <a:pt x="12620" y="3636"/>
                    <a:pt x="12544" y="3687"/>
                  </a:cubicBezTo>
                  <a:cubicBezTo>
                    <a:pt x="12510" y="3914"/>
                    <a:pt x="12928" y="3737"/>
                    <a:pt x="12742" y="4110"/>
                  </a:cubicBezTo>
                  <a:cubicBezTo>
                    <a:pt x="12641" y="4090"/>
                    <a:pt x="12514" y="4063"/>
                    <a:pt x="12384" y="4037"/>
                  </a:cubicBezTo>
                  <a:cubicBezTo>
                    <a:pt x="12390" y="3951"/>
                    <a:pt x="12394" y="3884"/>
                    <a:pt x="12400" y="3806"/>
                  </a:cubicBezTo>
                  <a:lnTo>
                    <a:pt x="12400" y="3806"/>
                  </a:lnTo>
                  <a:cubicBezTo>
                    <a:pt x="12232" y="3837"/>
                    <a:pt x="12073" y="3869"/>
                    <a:pt x="11905" y="3900"/>
                  </a:cubicBezTo>
                  <a:cubicBezTo>
                    <a:pt x="11937" y="3957"/>
                    <a:pt x="11966" y="4010"/>
                    <a:pt x="11995" y="4063"/>
                  </a:cubicBezTo>
                  <a:cubicBezTo>
                    <a:pt x="11975" y="4078"/>
                    <a:pt x="11958" y="4103"/>
                    <a:pt x="11943" y="4103"/>
                  </a:cubicBezTo>
                  <a:cubicBezTo>
                    <a:pt x="11942" y="4103"/>
                    <a:pt x="11941" y="4102"/>
                    <a:pt x="11940" y="4102"/>
                  </a:cubicBezTo>
                  <a:cubicBezTo>
                    <a:pt x="11837" y="4092"/>
                    <a:pt x="11732" y="4082"/>
                    <a:pt x="11628" y="4058"/>
                  </a:cubicBezTo>
                  <a:cubicBezTo>
                    <a:pt x="11578" y="4046"/>
                    <a:pt x="11531" y="4002"/>
                    <a:pt x="11482" y="4002"/>
                  </a:cubicBezTo>
                  <a:cubicBezTo>
                    <a:pt x="11452" y="4002"/>
                    <a:pt x="11422" y="4018"/>
                    <a:pt x="11390" y="4070"/>
                  </a:cubicBezTo>
                  <a:cubicBezTo>
                    <a:pt x="11383" y="4080"/>
                    <a:pt x="11364" y="4085"/>
                    <a:pt x="11342" y="4085"/>
                  </a:cubicBezTo>
                  <a:cubicBezTo>
                    <a:pt x="11305" y="4085"/>
                    <a:pt x="11257" y="4072"/>
                    <a:pt x="11232" y="4052"/>
                  </a:cubicBezTo>
                  <a:cubicBezTo>
                    <a:pt x="11057" y="3910"/>
                    <a:pt x="10875" y="3822"/>
                    <a:pt x="10675" y="3822"/>
                  </a:cubicBezTo>
                  <a:cubicBezTo>
                    <a:pt x="10617" y="3822"/>
                    <a:pt x="10558" y="3829"/>
                    <a:pt x="10497" y="3845"/>
                  </a:cubicBezTo>
                  <a:cubicBezTo>
                    <a:pt x="10496" y="3845"/>
                    <a:pt x="10495" y="3845"/>
                    <a:pt x="10494" y="3845"/>
                  </a:cubicBezTo>
                  <a:cubicBezTo>
                    <a:pt x="10480" y="3845"/>
                    <a:pt x="10459" y="3811"/>
                    <a:pt x="10422" y="3774"/>
                  </a:cubicBezTo>
                  <a:cubicBezTo>
                    <a:pt x="10469" y="3637"/>
                    <a:pt x="10461" y="3446"/>
                    <a:pt x="10639" y="3446"/>
                  </a:cubicBezTo>
                  <a:cubicBezTo>
                    <a:pt x="10653" y="3446"/>
                    <a:pt x="10668" y="3447"/>
                    <a:pt x="10685" y="3449"/>
                  </a:cubicBezTo>
                  <a:cubicBezTo>
                    <a:pt x="10734" y="3166"/>
                    <a:pt x="10942" y="3260"/>
                    <a:pt x="11085" y="3188"/>
                  </a:cubicBezTo>
                  <a:cubicBezTo>
                    <a:pt x="11164" y="3148"/>
                    <a:pt x="11238" y="3127"/>
                    <a:pt x="11306" y="3127"/>
                  </a:cubicBezTo>
                  <a:cubicBezTo>
                    <a:pt x="11438" y="3127"/>
                    <a:pt x="11552" y="3203"/>
                    <a:pt x="11654" y="3367"/>
                  </a:cubicBezTo>
                  <a:cubicBezTo>
                    <a:pt x="11801" y="3277"/>
                    <a:pt x="11945" y="3228"/>
                    <a:pt x="12089" y="3228"/>
                  </a:cubicBezTo>
                  <a:cubicBezTo>
                    <a:pt x="12243" y="3228"/>
                    <a:pt x="12396" y="3284"/>
                    <a:pt x="12552" y="3408"/>
                  </a:cubicBezTo>
                  <a:cubicBezTo>
                    <a:pt x="12630" y="3337"/>
                    <a:pt x="12720" y="3253"/>
                    <a:pt x="12811" y="3171"/>
                  </a:cubicBezTo>
                  <a:cubicBezTo>
                    <a:pt x="12880" y="3131"/>
                    <a:pt x="12950" y="3091"/>
                    <a:pt x="13018" y="3050"/>
                  </a:cubicBezTo>
                  <a:close/>
                  <a:moveTo>
                    <a:pt x="16203" y="3259"/>
                  </a:moveTo>
                  <a:cubicBezTo>
                    <a:pt x="16241" y="3259"/>
                    <a:pt x="16282" y="3280"/>
                    <a:pt x="16319" y="3319"/>
                  </a:cubicBezTo>
                  <a:cubicBezTo>
                    <a:pt x="16509" y="3522"/>
                    <a:pt x="16693" y="3715"/>
                    <a:pt x="16966" y="3715"/>
                  </a:cubicBezTo>
                  <a:cubicBezTo>
                    <a:pt x="16969" y="3715"/>
                    <a:pt x="16972" y="3715"/>
                    <a:pt x="16974" y="3715"/>
                  </a:cubicBezTo>
                  <a:cubicBezTo>
                    <a:pt x="16965" y="3626"/>
                    <a:pt x="16953" y="3495"/>
                    <a:pt x="16939" y="3362"/>
                  </a:cubicBezTo>
                  <a:cubicBezTo>
                    <a:pt x="16959" y="3351"/>
                    <a:pt x="16978" y="3339"/>
                    <a:pt x="16998" y="3328"/>
                  </a:cubicBezTo>
                  <a:cubicBezTo>
                    <a:pt x="17058" y="3399"/>
                    <a:pt x="17121" y="3466"/>
                    <a:pt x="17176" y="3541"/>
                  </a:cubicBezTo>
                  <a:cubicBezTo>
                    <a:pt x="17257" y="3653"/>
                    <a:pt x="17327" y="3798"/>
                    <a:pt x="17232" y="3918"/>
                  </a:cubicBezTo>
                  <a:cubicBezTo>
                    <a:pt x="17164" y="4003"/>
                    <a:pt x="17039" y="4035"/>
                    <a:pt x="16935" y="4059"/>
                  </a:cubicBezTo>
                  <a:cubicBezTo>
                    <a:pt x="16929" y="4061"/>
                    <a:pt x="16922" y="4061"/>
                    <a:pt x="16916" y="4061"/>
                  </a:cubicBezTo>
                  <a:cubicBezTo>
                    <a:pt x="16850" y="4061"/>
                    <a:pt x="16780" y="3991"/>
                    <a:pt x="16714" y="3991"/>
                  </a:cubicBezTo>
                  <a:cubicBezTo>
                    <a:pt x="16675" y="3991"/>
                    <a:pt x="16638" y="4017"/>
                    <a:pt x="16604" y="4099"/>
                  </a:cubicBezTo>
                  <a:cubicBezTo>
                    <a:pt x="16528" y="4011"/>
                    <a:pt x="16455" y="3939"/>
                    <a:pt x="16397" y="3852"/>
                  </a:cubicBezTo>
                  <a:cubicBezTo>
                    <a:pt x="16363" y="3803"/>
                    <a:pt x="16340" y="3788"/>
                    <a:pt x="16307" y="3788"/>
                  </a:cubicBezTo>
                  <a:cubicBezTo>
                    <a:pt x="16285" y="3788"/>
                    <a:pt x="16259" y="3794"/>
                    <a:pt x="16223" y="3802"/>
                  </a:cubicBezTo>
                  <a:cubicBezTo>
                    <a:pt x="16181" y="3810"/>
                    <a:pt x="16138" y="3814"/>
                    <a:pt x="16096" y="3814"/>
                  </a:cubicBezTo>
                  <a:cubicBezTo>
                    <a:pt x="15941" y="3814"/>
                    <a:pt x="15780" y="3767"/>
                    <a:pt x="15621" y="3749"/>
                  </a:cubicBezTo>
                  <a:cubicBezTo>
                    <a:pt x="15583" y="3861"/>
                    <a:pt x="15539" y="3991"/>
                    <a:pt x="15496" y="4123"/>
                  </a:cubicBezTo>
                  <a:lnTo>
                    <a:pt x="15419" y="4085"/>
                  </a:lnTo>
                  <a:cubicBezTo>
                    <a:pt x="15447" y="3907"/>
                    <a:pt x="15352" y="3672"/>
                    <a:pt x="15626" y="3624"/>
                  </a:cubicBezTo>
                  <a:cubicBezTo>
                    <a:pt x="15590" y="3517"/>
                    <a:pt x="15565" y="3445"/>
                    <a:pt x="15511" y="3293"/>
                  </a:cubicBezTo>
                  <a:lnTo>
                    <a:pt x="15511" y="3293"/>
                  </a:lnTo>
                  <a:cubicBezTo>
                    <a:pt x="15626" y="3361"/>
                    <a:pt x="15700" y="3381"/>
                    <a:pt x="15745" y="3435"/>
                  </a:cubicBezTo>
                  <a:cubicBezTo>
                    <a:pt x="15823" y="3530"/>
                    <a:pt x="15861" y="3578"/>
                    <a:pt x="15903" y="3578"/>
                  </a:cubicBezTo>
                  <a:cubicBezTo>
                    <a:pt x="15944" y="3578"/>
                    <a:pt x="15988" y="3533"/>
                    <a:pt x="16076" y="3443"/>
                  </a:cubicBezTo>
                  <a:cubicBezTo>
                    <a:pt x="16089" y="3314"/>
                    <a:pt x="16142" y="3259"/>
                    <a:pt x="16203" y="3259"/>
                  </a:cubicBezTo>
                  <a:close/>
                  <a:moveTo>
                    <a:pt x="10279" y="2605"/>
                  </a:moveTo>
                  <a:cubicBezTo>
                    <a:pt x="10374" y="2605"/>
                    <a:pt x="10473" y="2637"/>
                    <a:pt x="10575" y="2757"/>
                  </a:cubicBezTo>
                  <a:cubicBezTo>
                    <a:pt x="10560" y="2758"/>
                    <a:pt x="10545" y="2759"/>
                    <a:pt x="10530" y="2759"/>
                  </a:cubicBezTo>
                  <a:cubicBezTo>
                    <a:pt x="10452" y="2759"/>
                    <a:pt x="10376" y="2743"/>
                    <a:pt x="10309" y="2743"/>
                  </a:cubicBezTo>
                  <a:cubicBezTo>
                    <a:pt x="10213" y="2743"/>
                    <a:pt x="10137" y="2777"/>
                    <a:pt x="10105" y="2941"/>
                  </a:cubicBezTo>
                  <a:cubicBezTo>
                    <a:pt x="10169" y="3034"/>
                    <a:pt x="10268" y="3118"/>
                    <a:pt x="10296" y="3228"/>
                  </a:cubicBezTo>
                  <a:cubicBezTo>
                    <a:pt x="10329" y="3366"/>
                    <a:pt x="10341" y="3548"/>
                    <a:pt x="10293" y="3668"/>
                  </a:cubicBezTo>
                  <a:cubicBezTo>
                    <a:pt x="10264" y="3740"/>
                    <a:pt x="10200" y="3778"/>
                    <a:pt x="10118" y="3778"/>
                  </a:cubicBezTo>
                  <a:cubicBezTo>
                    <a:pt x="10078" y="3778"/>
                    <a:pt x="10034" y="3769"/>
                    <a:pt x="9989" y="3750"/>
                  </a:cubicBezTo>
                  <a:cubicBezTo>
                    <a:pt x="9968" y="3741"/>
                    <a:pt x="9945" y="3737"/>
                    <a:pt x="9921" y="3737"/>
                  </a:cubicBezTo>
                  <a:cubicBezTo>
                    <a:pt x="9824" y="3737"/>
                    <a:pt x="9708" y="3806"/>
                    <a:pt x="9597" y="3885"/>
                  </a:cubicBezTo>
                  <a:cubicBezTo>
                    <a:pt x="9720" y="3937"/>
                    <a:pt x="9842" y="3990"/>
                    <a:pt x="9965" y="4043"/>
                  </a:cubicBezTo>
                  <a:cubicBezTo>
                    <a:pt x="9877" y="4085"/>
                    <a:pt x="9796" y="4106"/>
                    <a:pt x="9719" y="4106"/>
                  </a:cubicBezTo>
                  <a:cubicBezTo>
                    <a:pt x="9543" y="4106"/>
                    <a:pt x="9386" y="3995"/>
                    <a:pt x="9216" y="3760"/>
                  </a:cubicBezTo>
                  <a:cubicBezTo>
                    <a:pt x="9149" y="3838"/>
                    <a:pt x="9081" y="3881"/>
                    <a:pt x="9013" y="3881"/>
                  </a:cubicBezTo>
                  <a:cubicBezTo>
                    <a:pt x="8949" y="3881"/>
                    <a:pt x="8885" y="3842"/>
                    <a:pt x="8822" y="3758"/>
                  </a:cubicBezTo>
                  <a:cubicBezTo>
                    <a:pt x="8753" y="3832"/>
                    <a:pt x="8681" y="3853"/>
                    <a:pt x="8606" y="3853"/>
                  </a:cubicBezTo>
                  <a:cubicBezTo>
                    <a:pt x="8511" y="3853"/>
                    <a:pt x="8412" y="3820"/>
                    <a:pt x="8312" y="3820"/>
                  </a:cubicBezTo>
                  <a:cubicBezTo>
                    <a:pt x="8298" y="3820"/>
                    <a:pt x="8285" y="3820"/>
                    <a:pt x="8271" y="3822"/>
                  </a:cubicBezTo>
                  <a:cubicBezTo>
                    <a:pt x="8235" y="3893"/>
                    <a:pt x="8197" y="3971"/>
                    <a:pt x="8152" y="4063"/>
                  </a:cubicBezTo>
                  <a:cubicBezTo>
                    <a:pt x="8013" y="3869"/>
                    <a:pt x="7784" y="4119"/>
                    <a:pt x="7671" y="3797"/>
                  </a:cubicBezTo>
                  <a:cubicBezTo>
                    <a:pt x="7652" y="3936"/>
                    <a:pt x="7642" y="3996"/>
                    <a:pt x="7624" y="4124"/>
                  </a:cubicBezTo>
                  <a:cubicBezTo>
                    <a:pt x="7520" y="4043"/>
                    <a:pt x="7357" y="3971"/>
                    <a:pt x="7360" y="3908"/>
                  </a:cubicBezTo>
                  <a:cubicBezTo>
                    <a:pt x="7369" y="3649"/>
                    <a:pt x="7576" y="3725"/>
                    <a:pt x="7730" y="3664"/>
                  </a:cubicBezTo>
                  <a:cubicBezTo>
                    <a:pt x="7676" y="3588"/>
                    <a:pt x="7628" y="3524"/>
                    <a:pt x="7543" y="3409"/>
                  </a:cubicBezTo>
                  <a:lnTo>
                    <a:pt x="7543" y="3409"/>
                  </a:lnTo>
                  <a:cubicBezTo>
                    <a:pt x="7546" y="3409"/>
                    <a:pt x="7548" y="3409"/>
                    <a:pt x="7551" y="3409"/>
                  </a:cubicBezTo>
                  <a:cubicBezTo>
                    <a:pt x="7805" y="3409"/>
                    <a:pt x="7890" y="3220"/>
                    <a:pt x="7937" y="2995"/>
                  </a:cubicBezTo>
                  <a:cubicBezTo>
                    <a:pt x="8079" y="3104"/>
                    <a:pt x="8197" y="3192"/>
                    <a:pt x="8314" y="3285"/>
                  </a:cubicBezTo>
                  <a:cubicBezTo>
                    <a:pt x="8372" y="3332"/>
                    <a:pt x="8439" y="3356"/>
                    <a:pt x="8506" y="3356"/>
                  </a:cubicBezTo>
                  <a:cubicBezTo>
                    <a:pt x="8604" y="3356"/>
                    <a:pt x="8699" y="3304"/>
                    <a:pt x="8755" y="3202"/>
                  </a:cubicBezTo>
                  <a:cubicBezTo>
                    <a:pt x="8825" y="3075"/>
                    <a:pt x="8897" y="2970"/>
                    <a:pt x="9012" y="2970"/>
                  </a:cubicBezTo>
                  <a:cubicBezTo>
                    <a:pt x="9054" y="2970"/>
                    <a:pt x="9101" y="2984"/>
                    <a:pt x="9156" y="3016"/>
                  </a:cubicBezTo>
                  <a:cubicBezTo>
                    <a:pt x="9122" y="3072"/>
                    <a:pt x="9092" y="3120"/>
                    <a:pt x="9048" y="3192"/>
                  </a:cubicBezTo>
                  <a:cubicBezTo>
                    <a:pt x="9121" y="3223"/>
                    <a:pt x="9192" y="3280"/>
                    <a:pt x="9255" y="3280"/>
                  </a:cubicBezTo>
                  <a:cubicBezTo>
                    <a:pt x="9261" y="3280"/>
                    <a:pt x="9266" y="3280"/>
                    <a:pt x="9271" y="3279"/>
                  </a:cubicBezTo>
                  <a:cubicBezTo>
                    <a:pt x="9316" y="3271"/>
                    <a:pt x="9350" y="3256"/>
                    <a:pt x="9381" y="3256"/>
                  </a:cubicBezTo>
                  <a:cubicBezTo>
                    <a:pt x="9421" y="3256"/>
                    <a:pt x="9457" y="3279"/>
                    <a:pt x="9506" y="3367"/>
                  </a:cubicBezTo>
                  <a:cubicBezTo>
                    <a:pt x="9529" y="3407"/>
                    <a:pt x="9564" y="3425"/>
                    <a:pt x="9606" y="3425"/>
                  </a:cubicBezTo>
                  <a:cubicBezTo>
                    <a:pt x="9698" y="3425"/>
                    <a:pt x="9821" y="3340"/>
                    <a:pt x="9908" y="3222"/>
                  </a:cubicBezTo>
                  <a:cubicBezTo>
                    <a:pt x="9856" y="3174"/>
                    <a:pt x="9807" y="3127"/>
                    <a:pt x="9747" y="3072"/>
                  </a:cubicBezTo>
                  <a:cubicBezTo>
                    <a:pt x="9790" y="2939"/>
                    <a:pt x="9838" y="2796"/>
                    <a:pt x="9894" y="2627"/>
                  </a:cubicBezTo>
                  <a:cubicBezTo>
                    <a:pt x="9924" y="2639"/>
                    <a:pt x="9954" y="2643"/>
                    <a:pt x="9985" y="2643"/>
                  </a:cubicBezTo>
                  <a:cubicBezTo>
                    <a:pt x="10077" y="2643"/>
                    <a:pt x="10176" y="2605"/>
                    <a:pt x="10279" y="2605"/>
                  </a:cubicBezTo>
                  <a:close/>
                  <a:moveTo>
                    <a:pt x="7173" y="2863"/>
                  </a:moveTo>
                  <a:lnTo>
                    <a:pt x="7173" y="2863"/>
                  </a:lnTo>
                  <a:cubicBezTo>
                    <a:pt x="7317" y="2928"/>
                    <a:pt x="7460" y="2993"/>
                    <a:pt x="7604" y="3059"/>
                  </a:cubicBezTo>
                  <a:cubicBezTo>
                    <a:pt x="7563" y="3097"/>
                    <a:pt x="7498" y="3128"/>
                    <a:pt x="7484" y="3180"/>
                  </a:cubicBezTo>
                  <a:cubicBezTo>
                    <a:pt x="7459" y="3274"/>
                    <a:pt x="7490" y="3405"/>
                    <a:pt x="7447" y="3469"/>
                  </a:cubicBezTo>
                  <a:cubicBezTo>
                    <a:pt x="7431" y="3493"/>
                    <a:pt x="7394" y="3502"/>
                    <a:pt x="7352" y="3502"/>
                  </a:cubicBezTo>
                  <a:cubicBezTo>
                    <a:pt x="7309" y="3502"/>
                    <a:pt x="7262" y="3493"/>
                    <a:pt x="7226" y="3483"/>
                  </a:cubicBezTo>
                  <a:cubicBezTo>
                    <a:pt x="7193" y="3474"/>
                    <a:pt x="7164" y="3469"/>
                    <a:pt x="7138" y="3469"/>
                  </a:cubicBezTo>
                  <a:cubicBezTo>
                    <a:pt x="7038" y="3469"/>
                    <a:pt x="6993" y="3545"/>
                    <a:pt x="6970" y="3704"/>
                  </a:cubicBezTo>
                  <a:cubicBezTo>
                    <a:pt x="6952" y="3833"/>
                    <a:pt x="6874" y="3951"/>
                    <a:pt x="6793" y="4144"/>
                  </a:cubicBezTo>
                  <a:cubicBezTo>
                    <a:pt x="6711" y="4020"/>
                    <a:pt x="6605" y="3915"/>
                    <a:pt x="6618" y="3871"/>
                  </a:cubicBezTo>
                  <a:cubicBezTo>
                    <a:pt x="6673" y="3711"/>
                    <a:pt x="6553" y="3646"/>
                    <a:pt x="6535" y="3539"/>
                  </a:cubicBezTo>
                  <a:cubicBezTo>
                    <a:pt x="6519" y="3443"/>
                    <a:pt x="6559" y="3332"/>
                    <a:pt x="6582" y="3180"/>
                  </a:cubicBezTo>
                  <a:cubicBezTo>
                    <a:pt x="6695" y="3260"/>
                    <a:pt x="6800" y="3297"/>
                    <a:pt x="6900" y="3297"/>
                  </a:cubicBezTo>
                  <a:cubicBezTo>
                    <a:pt x="7027" y="3297"/>
                    <a:pt x="7146" y="3240"/>
                    <a:pt x="7268" y="3140"/>
                  </a:cubicBezTo>
                  <a:cubicBezTo>
                    <a:pt x="7237" y="3050"/>
                    <a:pt x="7206" y="2957"/>
                    <a:pt x="7173" y="2863"/>
                  </a:cubicBezTo>
                  <a:close/>
                  <a:moveTo>
                    <a:pt x="20099" y="4051"/>
                  </a:moveTo>
                  <a:lnTo>
                    <a:pt x="20099" y="4051"/>
                  </a:lnTo>
                  <a:cubicBezTo>
                    <a:pt x="20039" y="4139"/>
                    <a:pt x="19989" y="4190"/>
                    <a:pt x="19934" y="4190"/>
                  </a:cubicBezTo>
                  <a:cubicBezTo>
                    <a:pt x="19888" y="4190"/>
                    <a:pt x="19839" y="4153"/>
                    <a:pt x="19780" y="4070"/>
                  </a:cubicBezTo>
                  <a:cubicBezTo>
                    <a:pt x="19896" y="4063"/>
                    <a:pt x="19978" y="4058"/>
                    <a:pt x="20099" y="4051"/>
                  </a:cubicBezTo>
                  <a:close/>
                  <a:moveTo>
                    <a:pt x="19610" y="3713"/>
                  </a:moveTo>
                  <a:cubicBezTo>
                    <a:pt x="19666" y="3713"/>
                    <a:pt x="19718" y="3743"/>
                    <a:pt x="19762" y="3840"/>
                  </a:cubicBezTo>
                  <a:cubicBezTo>
                    <a:pt x="19715" y="3941"/>
                    <a:pt x="19662" y="4057"/>
                    <a:pt x="19607" y="4178"/>
                  </a:cubicBezTo>
                  <a:cubicBezTo>
                    <a:pt x="19565" y="4205"/>
                    <a:pt x="19528" y="4216"/>
                    <a:pt x="19496" y="4216"/>
                  </a:cubicBezTo>
                  <a:cubicBezTo>
                    <a:pt x="19331" y="4216"/>
                    <a:pt x="19270" y="3931"/>
                    <a:pt x="19076" y="3918"/>
                  </a:cubicBezTo>
                  <a:cubicBezTo>
                    <a:pt x="19155" y="3835"/>
                    <a:pt x="19223" y="3747"/>
                    <a:pt x="19237" y="3747"/>
                  </a:cubicBezTo>
                  <a:cubicBezTo>
                    <a:pt x="19238" y="3747"/>
                    <a:pt x="19239" y="3747"/>
                    <a:pt x="19239" y="3747"/>
                  </a:cubicBezTo>
                  <a:cubicBezTo>
                    <a:pt x="19270" y="3775"/>
                    <a:pt x="19303" y="3786"/>
                    <a:pt x="19336" y="3786"/>
                  </a:cubicBezTo>
                  <a:cubicBezTo>
                    <a:pt x="19426" y="3786"/>
                    <a:pt x="19523" y="3713"/>
                    <a:pt x="19610" y="3713"/>
                  </a:cubicBezTo>
                  <a:close/>
                  <a:moveTo>
                    <a:pt x="17397" y="2936"/>
                  </a:moveTo>
                  <a:cubicBezTo>
                    <a:pt x="17525" y="3108"/>
                    <a:pt x="17750" y="3044"/>
                    <a:pt x="17709" y="3341"/>
                  </a:cubicBezTo>
                  <a:cubicBezTo>
                    <a:pt x="17709" y="3346"/>
                    <a:pt x="17816" y="3353"/>
                    <a:pt x="17852" y="3389"/>
                  </a:cubicBezTo>
                  <a:cubicBezTo>
                    <a:pt x="17882" y="3416"/>
                    <a:pt x="17885" y="3485"/>
                    <a:pt x="17898" y="3536"/>
                  </a:cubicBezTo>
                  <a:cubicBezTo>
                    <a:pt x="17900" y="3536"/>
                    <a:pt x="17904" y="3535"/>
                    <a:pt x="17906" y="3534"/>
                  </a:cubicBezTo>
                  <a:cubicBezTo>
                    <a:pt x="17906" y="3539"/>
                    <a:pt x="17906" y="3543"/>
                    <a:pt x="17906" y="3548"/>
                  </a:cubicBezTo>
                  <a:cubicBezTo>
                    <a:pt x="17962" y="3579"/>
                    <a:pt x="18019" y="3611"/>
                    <a:pt x="18105" y="3660"/>
                  </a:cubicBezTo>
                  <a:cubicBezTo>
                    <a:pt x="18141" y="3621"/>
                    <a:pt x="18202" y="3555"/>
                    <a:pt x="18261" y="3490"/>
                  </a:cubicBezTo>
                  <a:cubicBezTo>
                    <a:pt x="18342" y="3603"/>
                    <a:pt x="18412" y="3701"/>
                    <a:pt x="18508" y="3836"/>
                  </a:cubicBezTo>
                  <a:cubicBezTo>
                    <a:pt x="18587" y="3653"/>
                    <a:pt x="18639" y="3535"/>
                    <a:pt x="18720" y="3351"/>
                  </a:cubicBezTo>
                  <a:cubicBezTo>
                    <a:pt x="18774" y="3617"/>
                    <a:pt x="18816" y="3822"/>
                    <a:pt x="18863" y="4047"/>
                  </a:cubicBezTo>
                  <a:cubicBezTo>
                    <a:pt x="18935" y="4056"/>
                    <a:pt x="19024" y="4068"/>
                    <a:pt x="19115" y="4080"/>
                  </a:cubicBezTo>
                  <a:cubicBezTo>
                    <a:pt x="19110" y="4150"/>
                    <a:pt x="18951" y="4218"/>
                    <a:pt x="18827" y="4218"/>
                  </a:cubicBezTo>
                  <a:cubicBezTo>
                    <a:pt x="18766" y="4218"/>
                    <a:pt x="18715" y="4202"/>
                    <a:pt x="18693" y="4162"/>
                  </a:cubicBezTo>
                  <a:cubicBezTo>
                    <a:pt x="18608" y="4000"/>
                    <a:pt x="18515" y="3928"/>
                    <a:pt x="18392" y="3907"/>
                  </a:cubicBezTo>
                  <a:cubicBezTo>
                    <a:pt x="18312" y="3982"/>
                    <a:pt x="18242" y="4048"/>
                    <a:pt x="18158" y="4128"/>
                  </a:cubicBezTo>
                  <a:cubicBezTo>
                    <a:pt x="18086" y="3992"/>
                    <a:pt x="18015" y="3890"/>
                    <a:pt x="17905" y="3890"/>
                  </a:cubicBezTo>
                  <a:cubicBezTo>
                    <a:pt x="17870" y="3890"/>
                    <a:pt x="17831" y="3900"/>
                    <a:pt x="17786" y="3923"/>
                  </a:cubicBezTo>
                  <a:cubicBezTo>
                    <a:pt x="17771" y="3931"/>
                    <a:pt x="17754" y="3934"/>
                    <a:pt x="17735" y="3934"/>
                  </a:cubicBezTo>
                  <a:cubicBezTo>
                    <a:pt x="17671" y="3934"/>
                    <a:pt x="17586" y="3897"/>
                    <a:pt x="17468" y="3878"/>
                  </a:cubicBezTo>
                  <a:cubicBezTo>
                    <a:pt x="17653" y="3732"/>
                    <a:pt x="17896" y="3841"/>
                    <a:pt x="17906" y="3548"/>
                  </a:cubicBezTo>
                  <a:cubicBezTo>
                    <a:pt x="17904" y="3547"/>
                    <a:pt x="17901" y="3545"/>
                    <a:pt x="17899" y="3544"/>
                  </a:cubicBezTo>
                  <a:cubicBezTo>
                    <a:pt x="17899" y="3541"/>
                    <a:pt x="17898" y="3539"/>
                    <a:pt x="17898" y="3536"/>
                  </a:cubicBezTo>
                  <a:cubicBezTo>
                    <a:pt x="17813" y="3558"/>
                    <a:pt x="17727" y="3579"/>
                    <a:pt x="17624" y="3605"/>
                  </a:cubicBezTo>
                  <a:cubicBezTo>
                    <a:pt x="17560" y="3404"/>
                    <a:pt x="17372" y="3279"/>
                    <a:pt x="17397" y="2936"/>
                  </a:cubicBezTo>
                  <a:close/>
                  <a:moveTo>
                    <a:pt x="20107" y="3026"/>
                  </a:moveTo>
                  <a:cubicBezTo>
                    <a:pt x="20232" y="3198"/>
                    <a:pt x="20267" y="3198"/>
                    <a:pt x="20302" y="3501"/>
                  </a:cubicBezTo>
                  <a:cubicBezTo>
                    <a:pt x="20343" y="3487"/>
                    <a:pt x="20387" y="3473"/>
                    <a:pt x="20428" y="3461"/>
                  </a:cubicBezTo>
                  <a:cubicBezTo>
                    <a:pt x="20431" y="3589"/>
                    <a:pt x="20489" y="3617"/>
                    <a:pt x="20557" y="3617"/>
                  </a:cubicBezTo>
                  <a:cubicBezTo>
                    <a:pt x="20586" y="3617"/>
                    <a:pt x="20616" y="3612"/>
                    <a:pt x="20645" y="3607"/>
                  </a:cubicBezTo>
                  <a:cubicBezTo>
                    <a:pt x="20770" y="3586"/>
                    <a:pt x="20929" y="3603"/>
                    <a:pt x="20929" y="3367"/>
                  </a:cubicBezTo>
                  <a:cubicBezTo>
                    <a:pt x="21179" y="3337"/>
                    <a:pt x="21427" y="3295"/>
                    <a:pt x="21629" y="3132"/>
                  </a:cubicBezTo>
                  <a:cubicBezTo>
                    <a:pt x="21754" y="3212"/>
                    <a:pt x="21872" y="3286"/>
                    <a:pt x="21990" y="3362"/>
                  </a:cubicBezTo>
                  <a:cubicBezTo>
                    <a:pt x="22016" y="3549"/>
                    <a:pt x="22042" y="3740"/>
                    <a:pt x="22070" y="3938"/>
                  </a:cubicBezTo>
                  <a:cubicBezTo>
                    <a:pt x="22119" y="3904"/>
                    <a:pt x="22157" y="3889"/>
                    <a:pt x="22185" y="3889"/>
                  </a:cubicBezTo>
                  <a:cubicBezTo>
                    <a:pt x="22252" y="3889"/>
                    <a:pt x="22264" y="3976"/>
                    <a:pt x="22247" y="4107"/>
                  </a:cubicBezTo>
                  <a:cubicBezTo>
                    <a:pt x="22329" y="4116"/>
                    <a:pt x="22409" y="4125"/>
                    <a:pt x="22503" y="4136"/>
                  </a:cubicBezTo>
                  <a:cubicBezTo>
                    <a:pt x="22520" y="4058"/>
                    <a:pt x="22535" y="3985"/>
                    <a:pt x="22558" y="3871"/>
                  </a:cubicBezTo>
                  <a:cubicBezTo>
                    <a:pt x="22596" y="3998"/>
                    <a:pt x="22623" y="4092"/>
                    <a:pt x="22646" y="4168"/>
                  </a:cubicBezTo>
                  <a:cubicBezTo>
                    <a:pt x="22544" y="4248"/>
                    <a:pt x="22443" y="4275"/>
                    <a:pt x="22342" y="4275"/>
                  </a:cubicBezTo>
                  <a:cubicBezTo>
                    <a:pt x="22136" y="4275"/>
                    <a:pt x="21930" y="4162"/>
                    <a:pt x="21723" y="4162"/>
                  </a:cubicBezTo>
                  <a:cubicBezTo>
                    <a:pt x="21708" y="4162"/>
                    <a:pt x="21692" y="4163"/>
                    <a:pt x="21677" y="4164"/>
                  </a:cubicBezTo>
                  <a:cubicBezTo>
                    <a:pt x="21676" y="4164"/>
                    <a:pt x="21675" y="4164"/>
                    <a:pt x="21674" y="4164"/>
                  </a:cubicBezTo>
                  <a:cubicBezTo>
                    <a:pt x="21615" y="4164"/>
                    <a:pt x="21458" y="4070"/>
                    <a:pt x="21514" y="3876"/>
                  </a:cubicBezTo>
                  <a:cubicBezTo>
                    <a:pt x="21526" y="3838"/>
                    <a:pt x="21491" y="3764"/>
                    <a:pt x="21460" y="3731"/>
                  </a:cubicBezTo>
                  <a:cubicBezTo>
                    <a:pt x="21458" y="3729"/>
                    <a:pt x="21454" y="3728"/>
                    <a:pt x="21450" y="3728"/>
                  </a:cubicBezTo>
                  <a:cubicBezTo>
                    <a:pt x="21423" y="3728"/>
                    <a:pt x="21360" y="3759"/>
                    <a:pt x="21355" y="3784"/>
                  </a:cubicBezTo>
                  <a:cubicBezTo>
                    <a:pt x="21327" y="3908"/>
                    <a:pt x="21316" y="4035"/>
                    <a:pt x="21296" y="4191"/>
                  </a:cubicBezTo>
                  <a:cubicBezTo>
                    <a:pt x="21223" y="4191"/>
                    <a:pt x="21143" y="4192"/>
                    <a:pt x="21060" y="4192"/>
                  </a:cubicBezTo>
                  <a:cubicBezTo>
                    <a:pt x="20991" y="4192"/>
                    <a:pt x="20919" y="4191"/>
                    <a:pt x="20847" y="4188"/>
                  </a:cubicBezTo>
                  <a:cubicBezTo>
                    <a:pt x="20780" y="4186"/>
                    <a:pt x="20712" y="4149"/>
                    <a:pt x="20646" y="4149"/>
                  </a:cubicBezTo>
                  <a:cubicBezTo>
                    <a:pt x="20645" y="4149"/>
                    <a:pt x="20644" y="4149"/>
                    <a:pt x="20643" y="4149"/>
                  </a:cubicBezTo>
                  <a:cubicBezTo>
                    <a:pt x="20588" y="4151"/>
                    <a:pt x="20542" y="4152"/>
                    <a:pt x="20502" y="4152"/>
                  </a:cubicBezTo>
                  <a:cubicBezTo>
                    <a:pt x="20267" y="4152"/>
                    <a:pt x="20254" y="4099"/>
                    <a:pt x="20188" y="3741"/>
                  </a:cubicBezTo>
                  <a:cubicBezTo>
                    <a:pt x="19799" y="3685"/>
                    <a:pt x="19792" y="3685"/>
                    <a:pt x="19867" y="3421"/>
                  </a:cubicBezTo>
                  <a:lnTo>
                    <a:pt x="19867" y="3421"/>
                  </a:lnTo>
                  <a:cubicBezTo>
                    <a:pt x="19934" y="3496"/>
                    <a:pt x="19981" y="3571"/>
                    <a:pt x="20107" y="3696"/>
                  </a:cubicBezTo>
                  <a:lnTo>
                    <a:pt x="20107" y="3026"/>
                  </a:lnTo>
                  <a:close/>
                  <a:moveTo>
                    <a:pt x="22753" y="3346"/>
                  </a:moveTo>
                  <a:cubicBezTo>
                    <a:pt x="22786" y="3435"/>
                    <a:pt x="22812" y="3505"/>
                    <a:pt x="22842" y="3589"/>
                  </a:cubicBezTo>
                  <a:cubicBezTo>
                    <a:pt x="22961" y="3607"/>
                    <a:pt x="23083" y="3626"/>
                    <a:pt x="23226" y="3648"/>
                  </a:cubicBezTo>
                  <a:cubicBezTo>
                    <a:pt x="23235" y="3562"/>
                    <a:pt x="23244" y="3487"/>
                    <a:pt x="23251" y="3403"/>
                  </a:cubicBezTo>
                  <a:cubicBezTo>
                    <a:pt x="23547" y="3452"/>
                    <a:pt x="23323" y="3758"/>
                    <a:pt x="23433" y="3878"/>
                  </a:cubicBezTo>
                  <a:cubicBezTo>
                    <a:pt x="23381" y="4054"/>
                    <a:pt x="23079" y="3981"/>
                    <a:pt x="23223" y="4318"/>
                  </a:cubicBezTo>
                  <a:cubicBezTo>
                    <a:pt x="23082" y="4296"/>
                    <a:pt x="23004" y="4282"/>
                    <a:pt x="22904" y="4265"/>
                  </a:cubicBezTo>
                  <a:cubicBezTo>
                    <a:pt x="22930" y="4163"/>
                    <a:pt x="22947" y="4083"/>
                    <a:pt x="22973" y="4009"/>
                  </a:cubicBezTo>
                  <a:cubicBezTo>
                    <a:pt x="22993" y="3948"/>
                    <a:pt x="23026" y="3893"/>
                    <a:pt x="23054" y="3830"/>
                  </a:cubicBezTo>
                  <a:cubicBezTo>
                    <a:pt x="22767" y="3713"/>
                    <a:pt x="22463" y="3744"/>
                    <a:pt x="22217" y="3525"/>
                  </a:cubicBezTo>
                  <a:cubicBezTo>
                    <a:pt x="22280" y="3420"/>
                    <a:pt x="22313" y="3366"/>
                    <a:pt x="22355" y="3366"/>
                  </a:cubicBezTo>
                  <a:cubicBezTo>
                    <a:pt x="22400" y="3366"/>
                    <a:pt x="22456" y="3429"/>
                    <a:pt x="22572" y="3559"/>
                  </a:cubicBezTo>
                  <a:cubicBezTo>
                    <a:pt x="22601" y="3521"/>
                    <a:pt x="22628" y="3483"/>
                    <a:pt x="22659" y="3448"/>
                  </a:cubicBezTo>
                  <a:cubicBezTo>
                    <a:pt x="22681" y="3420"/>
                    <a:pt x="22707" y="3396"/>
                    <a:pt x="22753" y="3346"/>
                  </a:cubicBezTo>
                  <a:close/>
                  <a:moveTo>
                    <a:pt x="27216" y="4239"/>
                  </a:moveTo>
                  <a:cubicBezTo>
                    <a:pt x="27291" y="4239"/>
                    <a:pt x="27377" y="4277"/>
                    <a:pt x="27480" y="4354"/>
                  </a:cubicBezTo>
                  <a:lnTo>
                    <a:pt x="27007" y="4354"/>
                  </a:lnTo>
                  <a:cubicBezTo>
                    <a:pt x="27073" y="4277"/>
                    <a:pt x="27140" y="4239"/>
                    <a:pt x="27216" y="4239"/>
                  </a:cubicBezTo>
                  <a:close/>
                  <a:moveTo>
                    <a:pt x="27786" y="4531"/>
                  </a:moveTo>
                  <a:lnTo>
                    <a:pt x="27786" y="4531"/>
                  </a:lnTo>
                  <a:cubicBezTo>
                    <a:pt x="27907" y="4595"/>
                    <a:pt x="27974" y="4632"/>
                    <a:pt x="28083" y="4691"/>
                  </a:cubicBezTo>
                  <a:cubicBezTo>
                    <a:pt x="28026" y="4712"/>
                    <a:pt x="27977" y="4732"/>
                    <a:pt x="27936" y="4732"/>
                  </a:cubicBezTo>
                  <a:cubicBezTo>
                    <a:pt x="27872" y="4732"/>
                    <a:pt x="27824" y="4686"/>
                    <a:pt x="27786" y="4531"/>
                  </a:cubicBezTo>
                  <a:close/>
                  <a:moveTo>
                    <a:pt x="7912" y="4740"/>
                  </a:moveTo>
                  <a:cubicBezTo>
                    <a:pt x="7948" y="4740"/>
                    <a:pt x="7990" y="4755"/>
                    <a:pt x="8023" y="4757"/>
                  </a:cubicBezTo>
                  <a:cubicBezTo>
                    <a:pt x="8105" y="4759"/>
                    <a:pt x="8227" y="4810"/>
                    <a:pt x="8209" y="4954"/>
                  </a:cubicBezTo>
                  <a:cubicBezTo>
                    <a:pt x="8209" y="4954"/>
                    <a:pt x="8208" y="4955"/>
                    <a:pt x="8208" y="4955"/>
                  </a:cubicBezTo>
                  <a:lnTo>
                    <a:pt x="8208" y="4955"/>
                  </a:lnTo>
                  <a:cubicBezTo>
                    <a:pt x="8208" y="4954"/>
                    <a:pt x="8208" y="4954"/>
                    <a:pt x="8208" y="4954"/>
                  </a:cubicBezTo>
                  <a:cubicBezTo>
                    <a:pt x="8208" y="4954"/>
                    <a:pt x="8208" y="4954"/>
                    <a:pt x="8208" y="4955"/>
                  </a:cubicBezTo>
                  <a:cubicBezTo>
                    <a:pt x="8208" y="4955"/>
                    <a:pt x="8208" y="4955"/>
                    <a:pt x="8208" y="4955"/>
                  </a:cubicBezTo>
                  <a:lnTo>
                    <a:pt x="8208" y="4955"/>
                  </a:lnTo>
                  <a:cubicBezTo>
                    <a:pt x="8208" y="4958"/>
                    <a:pt x="8208" y="4965"/>
                    <a:pt x="8209" y="4965"/>
                  </a:cubicBezTo>
                  <a:lnTo>
                    <a:pt x="7834" y="4965"/>
                  </a:lnTo>
                  <a:cubicBezTo>
                    <a:pt x="7810" y="4778"/>
                    <a:pt x="7854" y="4740"/>
                    <a:pt x="7912" y="4740"/>
                  </a:cubicBezTo>
                  <a:close/>
                  <a:moveTo>
                    <a:pt x="11705" y="4658"/>
                  </a:moveTo>
                  <a:cubicBezTo>
                    <a:pt x="11843" y="4673"/>
                    <a:pt x="11977" y="4690"/>
                    <a:pt x="12132" y="4767"/>
                  </a:cubicBezTo>
                  <a:cubicBezTo>
                    <a:pt x="11996" y="4838"/>
                    <a:pt x="11923" y="4907"/>
                    <a:pt x="11670" y="5003"/>
                  </a:cubicBezTo>
                  <a:lnTo>
                    <a:pt x="11670" y="4691"/>
                  </a:lnTo>
                  <a:cubicBezTo>
                    <a:pt x="11670" y="4676"/>
                    <a:pt x="11698" y="4658"/>
                    <a:pt x="11705" y="4658"/>
                  </a:cubicBezTo>
                  <a:close/>
                  <a:moveTo>
                    <a:pt x="8670" y="4798"/>
                  </a:moveTo>
                  <a:cubicBezTo>
                    <a:pt x="8710" y="4882"/>
                    <a:pt x="8743" y="4932"/>
                    <a:pt x="8758" y="4989"/>
                  </a:cubicBezTo>
                  <a:cubicBezTo>
                    <a:pt x="8762" y="5005"/>
                    <a:pt x="8712" y="5066"/>
                    <a:pt x="8702" y="5066"/>
                  </a:cubicBezTo>
                  <a:cubicBezTo>
                    <a:pt x="8702" y="5066"/>
                    <a:pt x="8702" y="5066"/>
                    <a:pt x="8701" y="5066"/>
                  </a:cubicBezTo>
                  <a:cubicBezTo>
                    <a:pt x="8656" y="5038"/>
                    <a:pt x="8616" y="4997"/>
                    <a:pt x="8573" y="4959"/>
                  </a:cubicBezTo>
                  <a:cubicBezTo>
                    <a:pt x="8599" y="4917"/>
                    <a:pt x="8624" y="4875"/>
                    <a:pt x="8670" y="4798"/>
                  </a:cubicBezTo>
                  <a:close/>
                  <a:moveTo>
                    <a:pt x="9268" y="4747"/>
                  </a:moveTo>
                  <a:cubicBezTo>
                    <a:pt x="9337" y="4747"/>
                    <a:pt x="9435" y="4784"/>
                    <a:pt x="9573" y="4851"/>
                  </a:cubicBezTo>
                  <a:cubicBezTo>
                    <a:pt x="9466" y="5134"/>
                    <a:pt x="9278" y="5043"/>
                    <a:pt x="9117" y="5099"/>
                  </a:cubicBezTo>
                  <a:cubicBezTo>
                    <a:pt x="9117" y="4854"/>
                    <a:pt x="9150" y="4747"/>
                    <a:pt x="9268" y="4747"/>
                  </a:cubicBezTo>
                  <a:close/>
                  <a:moveTo>
                    <a:pt x="23777" y="4999"/>
                  </a:moveTo>
                  <a:cubicBezTo>
                    <a:pt x="23841" y="5011"/>
                    <a:pt x="23907" y="5022"/>
                    <a:pt x="23971" y="5035"/>
                  </a:cubicBezTo>
                  <a:cubicBezTo>
                    <a:pt x="23966" y="5069"/>
                    <a:pt x="23961" y="5102"/>
                    <a:pt x="23956" y="5136"/>
                  </a:cubicBezTo>
                  <a:cubicBezTo>
                    <a:pt x="23892" y="5117"/>
                    <a:pt x="23827" y="5099"/>
                    <a:pt x="23764" y="5080"/>
                  </a:cubicBezTo>
                  <a:cubicBezTo>
                    <a:pt x="23768" y="5054"/>
                    <a:pt x="23773" y="5026"/>
                    <a:pt x="23777" y="4999"/>
                  </a:cubicBezTo>
                  <a:close/>
                  <a:moveTo>
                    <a:pt x="29025" y="4998"/>
                  </a:moveTo>
                  <a:cubicBezTo>
                    <a:pt x="29077" y="4998"/>
                    <a:pt x="29134" y="5027"/>
                    <a:pt x="29206" y="5086"/>
                  </a:cubicBezTo>
                  <a:cubicBezTo>
                    <a:pt x="29054" y="5113"/>
                    <a:pt x="28967" y="5128"/>
                    <a:pt x="28817" y="5153"/>
                  </a:cubicBezTo>
                  <a:cubicBezTo>
                    <a:pt x="28894" y="5051"/>
                    <a:pt x="28955" y="4998"/>
                    <a:pt x="29025" y="4998"/>
                  </a:cubicBezTo>
                  <a:close/>
                  <a:moveTo>
                    <a:pt x="3117" y="4849"/>
                  </a:moveTo>
                  <a:cubicBezTo>
                    <a:pt x="3120" y="4849"/>
                    <a:pt x="3124" y="4849"/>
                    <a:pt x="3127" y="4849"/>
                  </a:cubicBezTo>
                  <a:cubicBezTo>
                    <a:pt x="3257" y="4856"/>
                    <a:pt x="3381" y="4903"/>
                    <a:pt x="3334" y="5161"/>
                  </a:cubicBezTo>
                  <a:cubicBezTo>
                    <a:pt x="3208" y="5132"/>
                    <a:pt x="3103" y="5108"/>
                    <a:pt x="2977" y="5078"/>
                  </a:cubicBezTo>
                  <a:cubicBezTo>
                    <a:pt x="2974" y="4968"/>
                    <a:pt x="2987" y="4849"/>
                    <a:pt x="3117" y="4849"/>
                  </a:cubicBezTo>
                  <a:close/>
                  <a:moveTo>
                    <a:pt x="4097" y="4856"/>
                  </a:moveTo>
                  <a:lnTo>
                    <a:pt x="4097" y="4856"/>
                  </a:lnTo>
                  <a:cubicBezTo>
                    <a:pt x="4184" y="5023"/>
                    <a:pt x="4068" y="5074"/>
                    <a:pt x="4005" y="5150"/>
                  </a:cubicBezTo>
                  <a:cubicBezTo>
                    <a:pt x="4005" y="5151"/>
                    <a:pt x="4005" y="5151"/>
                    <a:pt x="4005" y="5151"/>
                  </a:cubicBezTo>
                  <a:cubicBezTo>
                    <a:pt x="4006" y="5157"/>
                    <a:pt x="4007" y="5163"/>
                    <a:pt x="4009" y="5170"/>
                  </a:cubicBezTo>
                  <a:cubicBezTo>
                    <a:pt x="4004" y="5167"/>
                    <a:pt x="4000" y="5165"/>
                    <a:pt x="3995" y="5161"/>
                  </a:cubicBezTo>
                  <a:cubicBezTo>
                    <a:pt x="3997" y="5157"/>
                    <a:pt x="4001" y="5153"/>
                    <a:pt x="4005" y="5150"/>
                  </a:cubicBezTo>
                  <a:cubicBezTo>
                    <a:pt x="3886" y="4983"/>
                    <a:pt x="3929" y="4896"/>
                    <a:pt x="4097" y="4856"/>
                  </a:cubicBezTo>
                  <a:close/>
                  <a:moveTo>
                    <a:pt x="17750" y="4942"/>
                  </a:moveTo>
                  <a:cubicBezTo>
                    <a:pt x="17825" y="4942"/>
                    <a:pt x="17894" y="4982"/>
                    <a:pt x="17914" y="5191"/>
                  </a:cubicBezTo>
                  <a:cubicBezTo>
                    <a:pt x="17799" y="5150"/>
                    <a:pt x="17713" y="5118"/>
                    <a:pt x="17627" y="5086"/>
                  </a:cubicBezTo>
                  <a:cubicBezTo>
                    <a:pt x="17644" y="5040"/>
                    <a:pt x="17655" y="4954"/>
                    <a:pt x="17677" y="4950"/>
                  </a:cubicBezTo>
                  <a:cubicBezTo>
                    <a:pt x="17701" y="4946"/>
                    <a:pt x="17726" y="4942"/>
                    <a:pt x="17750" y="4942"/>
                  </a:cubicBezTo>
                  <a:close/>
                  <a:moveTo>
                    <a:pt x="12710" y="4819"/>
                  </a:moveTo>
                  <a:cubicBezTo>
                    <a:pt x="12812" y="4994"/>
                    <a:pt x="12866" y="5088"/>
                    <a:pt x="12937" y="5213"/>
                  </a:cubicBezTo>
                  <a:cubicBezTo>
                    <a:pt x="12833" y="5219"/>
                    <a:pt x="12766" y="5224"/>
                    <a:pt x="12665" y="5230"/>
                  </a:cubicBezTo>
                  <a:cubicBezTo>
                    <a:pt x="12679" y="5112"/>
                    <a:pt x="12689" y="5016"/>
                    <a:pt x="12710" y="4819"/>
                  </a:cubicBezTo>
                  <a:close/>
                  <a:moveTo>
                    <a:pt x="14116" y="4688"/>
                  </a:moveTo>
                  <a:cubicBezTo>
                    <a:pt x="14164" y="4902"/>
                    <a:pt x="14200" y="5059"/>
                    <a:pt x="14241" y="5239"/>
                  </a:cubicBezTo>
                  <a:cubicBezTo>
                    <a:pt x="14099" y="5231"/>
                    <a:pt x="14010" y="5018"/>
                    <a:pt x="13868" y="5018"/>
                  </a:cubicBezTo>
                  <a:cubicBezTo>
                    <a:pt x="13820" y="5018"/>
                    <a:pt x="13766" y="5042"/>
                    <a:pt x="13701" y="5108"/>
                  </a:cubicBezTo>
                  <a:cubicBezTo>
                    <a:pt x="13706" y="4852"/>
                    <a:pt x="13803" y="4839"/>
                    <a:pt x="13903" y="4839"/>
                  </a:cubicBezTo>
                  <a:cubicBezTo>
                    <a:pt x="13915" y="4839"/>
                    <a:pt x="13927" y="4839"/>
                    <a:pt x="13939" y="4839"/>
                  </a:cubicBezTo>
                  <a:cubicBezTo>
                    <a:pt x="14020" y="4839"/>
                    <a:pt x="14095" y="4830"/>
                    <a:pt x="14116" y="4688"/>
                  </a:cubicBezTo>
                  <a:close/>
                  <a:moveTo>
                    <a:pt x="10824" y="4648"/>
                  </a:moveTo>
                  <a:cubicBezTo>
                    <a:pt x="10906" y="4706"/>
                    <a:pt x="10989" y="4763"/>
                    <a:pt x="11083" y="4829"/>
                  </a:cubicBezTo>
                  <a:cubicBezTo>
                    <a:pt x="11052" y="4961"/>
                    <a:pt x="11028" y="5071"/>
                    <a:pt x="10989" y="5243"/>
                  </a:cubicBezTo>
                  <a:cubicBezTo>
                    <a:pt x="10899" y="5033"/>
                    <a:pt x="10834" y="4877"/>
                    <a:pt x="10767" y="4720"/>
                  </a:cubicBezTo>
                  <a:cubicBezTo>
                    <a:pt x="10786" y="4696"/>
                    <a:pt x="10805" y="4672"/>
                    <a:pt x="10824" y="4648"/>
                  </a:cubicBezTo>
                  <a:close/>
                  <a:moveTo>
                    <a:pt x="1958" y="4982"/>
                  </a:moveTo>
                  <a:cubicBezTo>
                    <a:pt x="1999" y="4982"/>
                    <a:pt x="2046" y="5021"/>
                    <a:pt x="2116" y="5088"/>
                  </a:cubicBezTo>
                  <a:cubicBezTo>
                    <a:pt x="2003" y="5152"/>
                    <a:pt x="1897" y="5213"/>
                    <a:pt x="1737" y="5302"/>
                  </a:cubicBezTo>
                  <a:cubicBezTo>
                    <a:pt x="1843" y="5075"/>
                    <a:pt x="1894" y="4982"/>
                    <a:pt x="1958" y="4982"/>
                  </a:cubicBezTo>
                  <a:close/>
                  <a:moveTo>
                    <a:pt x="20794" y="5170"/>
                  </a:moveTo>
                  <a:cubicBezTo>
                    <a:pt x="20814" y="5210"/>
                    <a:pt x="20842" y="5249"/>
                    <a:pt x="20850" y="5292"/>
                  </a:cubicBezTo>
                  <a:cubicBezTo>
                    <a:pt x="20854" y="5315"/>
                    <a:pt x="20818" y="5347"/>
                    <a:pt x="20778" y="5409"/>
                  </a:cubicBezTo>
                  <a:cubicBezTo>
                    <a:pt x="20755" y="5329"/>
                    <a:pt x="20732" y="5283"/>
                    <a:pt x="20734" y="5239"/>
                  </a:cubicBezTo>
                  <a:cubicBezTo>
                    <a:pt x="20734" y="5217"/>
                    <a:pt x="20773" y="5193"/>
                    <a:pt x="20794" y="5170"/>
                  </a:cubicBezTo>
                  <a:close/>
                  <a:moveTo>
                    <a:pt x="4009" y="5170"/>
                  </a:moveTo>
                  <a:lnTo>
                    <a:pt x="4009" y="5170"/>
                  </a:lnTo>
                  <a:cubicBezTo>
                    <a:pt x="4174" y="5280"/>
                    <a:pt x="4172" y="5285"/>
                    <a:pt x="4050" y="5431"/>
                  </a:cubicBezTo>
                  <a:cubicBezTo>
                    <a:pt x="4035" y="5333"/>
                    <a:pt x="4021" y="5251"/>
                    <a:pt x="4009" y="5170"/>
                  </a:cubicBezTo>
                  <a:close/>
                  <a:moveTo>
                    <a:pt x="5139" y="5379"/>
                  </a:moveTo>
                  <a:cubicBezTo>
                    <a:pt x="5173" y="5379"/>
                    <a:pt x="5207" y="5380"/>
                    <a:pt x="5240" y="5382"/>
                  </a:cubicBezTo>
                  <a:cubicBezTo>
                    <a:pt x="5243" y="5382"/>
                    <a:pt x="5245" y="5449"/>
                    <a:pt x="5243" y="5449"/>
                  </a:cubicBezTo>
                  <a:cubicBezTo>
                    <a:pt x="5189" y="5463"/>
                    <a:pt x="5132" y="5470"/>
                    <a:pt x="5076" y="5479"/>
                  </a:cubicBezTo>
                  <a:cubicBezTo>
                    <a:pt x="5075" y="5446"/>
                    <a:pt x="5074" y="5412"/>
                    <a:pt x="5072" y="5379"/>
                  </a:cubicBezTo>
                  <a:cubicBezTo>
                    <a:pt x="5095" y="5379"/>
                    <a:pt x="5117" y="5379"/>
                    <a:pt x="5139" y="5379"/>
                  </a:cubicBezTo>
                  <a:close/>
                  <a:moveTo>
                    <a:pt x="7892" y="5290"/>
                  </a:moveTo>
                  <a:cubicBezTo>
                    <a:pt x="7917" y="5313"/>
                    <a:pt x="7944" y="5337"/>
                    <a:pt x="7969" y="5359"/>
                  </a:cubicBezTo>
                  <a:cubicBezTo>
                    <a:pt x="7927" y="5421"/>
                    <a:pt x="7887" y="5484"/>
                    <a:pt x="7846" y="5546"/>
                  </a:cubicBezTo>
                  <a:cubicBezTo>
                    <a:pt x="7827" y="5530"/>
                    <a:pt x="7807" y="5513"/>
                    <a:pt x="7788" y="5497"/>
                  </a:cubicBezTo>
                  <a:cubicBezTo>
                    <a:pt x="7822" y="5429"/>
                    <a:pt x="7858" y="5359"/>
                    <a:pt x="7892" y="5290"/>
                  </a:cubicBezTo>
                  <a:close/>
                  <a:moveTo>
                    <a:pt x="24311" y="5268"/>
                  </a:moveTo>
                  <a:lnTo>
                    <a:pt x="24311" y="5268"/>
                  </a:lnTo>
                  <a:cubicBezTo>
                    <a:pt x="24334" y="5409"/>
                    <a:pt x="24346" y="5479"/>
                    <a:pt x="24359" y="5563"/>
                  </a:cubicBezTo>
                  <a:cubicBezTo>
                    <a:pt x="24156" y="5513"/>
                    <a:pt x="24156" y="5513"/>
                    <a:pt x="24311" y="5268"/>
                  </a:cubicBezTo>
                  <a:close/>
                  <a:moveTo>
                    <a:pt x="2543" y="4984"/>
                  </a:moveTo>
                  <a:lnTo>
                    <a:pt x="2543" y="4984"/>
                  </a:lnTo>
                  <a:cubicBezTo>
                    <a:pt x="2691" y="5230"/>
                    <a:pt x="2505" y="5422"/>
                    <a:pt x="2493" y="5638"/>
                  </a:cubicBezTo>
                  <a:cubicBezTo>
                    <a:pt x="2469" y="5530"/>
                    <a:pt x="2440" y="5444"/>
                    <a:pt x="2370" y="5444"/>
                  </a:cubicBezTo>
                  <a:cubicBezTo>
                    <a:pt x="2338" y="5444"/>
                    <a:pt x="2298" y="5462"/>
                    <a:pt x="2247" y="5503"/>
                  </a:cubicBezTo>
                  <a:cubicBezTo>
                    <a:pt x="2181" y="5558"/>
                    <a:pt x="2073" y="5551"/>
                    <a:pt x="1970" y="5579"/>
                  </a:cubicBezTo>
                  <a:cubicBezTo>
                    <a:pt x="2049" y="5280"/>
                    <a:pt x="2101" y="5277"/>
                    <a:pt x="2353" y="5239"/>
                  </a:cubicBezTo>
                  <a:lnTo>
                    <a:pt x="2353" y="5000"/>
                  </a:lnTo>
                  <a:cubicBezTo>
                    <a:pt x="2479" y="4994"/>
                    <a:pt x="2487" y="4989"/>
                    <a:pt x="2543" y="4984"/>
                  </a:cubicBezTo>
                  <a:close/>
                  <a:moveTo>
                    <a:pt x="9324" y="5729"/>
                  </a:moveTo>
                  <a:cubicBezTo>
                    <a:pt x="9321" y="5729"/>
                    <a:pt x="9319" y="5732"/>
                    <a:pt x="9317" y="5734"/>
                  </a:cubicBezTo>
                  <a:lnTo>
                    <a:pt x="9317" y="5734"/>
                  </a:lnTo>
                  <a:cubicBezTo>
                    <a:pt x="9319" y="5732"/>
                    <a:pt x="9322" y="5731"/>
                    <a:pt x="9324" y="5729"/>
                  </a:cubicBezTo>
                  <a:close/>
                  <a:moveTo>
                    <a:pt x="27250" y="5522"/>
                  </a:moveTo>
                  <a:cubicBezTo>
                    <a:pt x="27284" y="5522"/>
                    <a:pt x="27337" y="5536"/>
                    <a:pt x="27425" y="5560"/>
                  </a:cubicBezTo>
                  <a:cubicBezTo>
                    <a:pt x="27326" y="5659"/>
                    <a:pt x="27269" y="5717"/>
                    <a:pt x="27189" y="5798"/>
                  </a:cubicBezTo>
                  <a:cubicBezTo>
                    <a:pt x="27182" y="5727"/>
                    <a:pt x="27166" y="5679"/>
                    <a:pt x="27175" y="5638"/>
                  </a:cubicBezTo>
                  <a:cubicBezTo>
                    <a:pt x="27191" y="5555"/>
                    <a:pt x="27198" y="5522"/>
                    <a:pt x="27250" y="5522"/>
                  </a:cubicBezTo>
                  <a:close/>
                  <a:moveTo>
                    <a:pt x="29008" y="5707"/>
                  </a:moveTo>
                  <a:cubicBezTo>
                    <a:pt x="29026" y="5737"/>
                    <a:pt x="29063" y="5787"/>
                    <a:pt x="29059" y="5791"/>
                  </a:cubicBezTo>
                  <a:cubicBezTo>
                    <a:pt x="29016" y="5847"/>
                    <a:pt x="28967" y="5896"/>
                    <a:pt x="28919" y="5945"/>
                  </a:cubicBezTo>
                  <a:cubicBezTo>
                    <a:pt x="28901" y="5913"/>
                    <a:pt x="28885" y="5880"/>
                    <a:pt x="28869" y="5847"/>
                  </a:cubicBezTo>
                  <a:cubicBezTo>
                    <a:pt x="28914" y="5800"/>
                    <a:pt x="28961" y="5753"/>
                    <a:pt x="29008" y="5707"/>
                  </a:cubicBezTo>
                  <a:close/>
                  <a:moveTo>
                    <a:pt x="9574" y="0"/>
                  </a:moveTo>
                  <a:cubicBezTo>
                    <a:pt x="9499" y="0"/>
                    <a:pt x="9423" y="10"/>
                    <a:pt x="9346" y="39"/>
                  </a:cubicBezTo>
                  <a:cubicBezTo>
                    <a:pt x="9239" y="77"/>
                    <a:pt x="9130" y="86"/>
                    <a:pt x="9019" y="86"/>
                  </a:cubicBezTo>
                  <a:cubicBezTo>
                    <a:pt x="8932" y="86"/>
                    <a:pt x="8844" y="81"/>
                    <a:pt x="8757" y="81"/>
                  </a:cubicBezTo>
                  <a:cubicBezTo>
                    <a:pt x="8614" y="81"/>
                    <a:pt x="8471" y="95"/>
                    <a:pt x="8334" y="169"/>
                  </a:cubicBezTo>
                  <a:cubicBezTo>
                    <a:pt x="8110" y="12"/>
                    <a:pt x="7859" y="94"/>
                    <a:pt x="7633" y="13"/>
                  </a:cubicBezTo>
                  <a:lnTo>
                    <a:pt x="7633" y="13"/>
                  </a:lnTo>
                  <a:cubicBezTo>
                    <a:pt x="7555" y="183"/>
                    <a:pt x="7675" y="434"/>
                    <a:pt x="7442" y="487"/>
                  </a:cubicBezTo>
                  <a:cubicBezTo>
                    <a:pt x="7287" y="342"/>
                    <a:pt x="7187" y="114"/>
                    <a:pt x="6943" y="90"/>
                  </a:cubicBezTo>
                  <a:cubicBezTo>
                    <a:pt x="6934" y="89"/>
                    <a:pt x="6925" y="89"/>
                    <a:pt x="6916" y="89"/>
                  </a:cubicBezTo>
                  <a:cubicBezTo>
                    <a:pt x="6685" y="89"/>
                    <a:pt x="6616" y="394"/>
                    <a:pt x="6413" y="400"/>
                  </a:cubicBezTo>
                  <a:cubicBezTo>
                    <a:pt x="6387" y="533"/>
                    <a:pt x="6502" y="711"/>
                    <a:pt x="6310" y="756"/>
                  </a:cubicBezTo>
                  <a:cubicBezTo>
                    <a:pt x="6213" y="539"/>
                    <a:pt x="6296" y="346"/>
                    <a:pt x="6385" y="152"/>
                  </a:cubicBezTo>
                  <a:cubicBezTo>
                    <a:pt x="6169" y="93"/>
                    <a:pt x="5962" y="41"/>
                    <a:pt x="5758" y="41"/>
                  </a:cubicBezTo>
                  <a:cubicBezTo>
                    <a:pt x="5595" y="41"/>
                    <a:pt x="5434" y="74"/>
                    <a:pt x="5272" y="162"/>
                  </a:cubicBezTo>
                  <a:cubicBezTo>
                    <a:pt x="5243" y="178"/>
                    <a:pt x="5206" y="185"/>
                    <a:pt x="5166" y="185"/>
                  </a:cubicBezTo>
                  <a:cubicBezTo>
                    <a:pt x="5094" y="185"/>
                    <a:pt x="5015" y="160"/>
                    <a:pt x="4971" y="117"/>
                  </a:cubicBezTo>
                  <a:cubicBezTo>
                    <a:pt x="4885" y="30"/>
                    <a:pt x="4794" y="8"/>
                    <a:pt x="4701" y="8"/>
                  </a:cubicBezTo>
                  <a:cubicBezTo>
                    <a:pt x="4613" y="8"/>
                    <a:pt x="4524" y="27"/>
                    <a:pt x="4437" y="27"/>
                  </a:cubicBezTo>
                  <a:cubicBezTo>
                    <a:pt x="4389" y="27"/>
                    <a:pt x="4341" y="22"/>
                    <a:pt x="4294" y="3"/>
                  </a:cubicBezTo>
                  <a:cubicBezTo>
                    <a:pt x="4292" y="2"/>
                    <a:pt x="4289" y="2"/>
                    <a:pt x="4285" y="2"/>
                  </a:cubicBezTo>
                  <a:cubicBezTo>
                    <a:pt x="4256" y="2"/>
                    <a:pt x="4201" y="39"/>
                    <a:pt x="4202" y="45"/>
                  </a:cubicBezTo>
                  <a:cubicBezTo>
                    <a:pt x="4244" y="285"/>
                    <a:pt x="4012" y="227"/>
                    <a:pt x="3973" y="399"/>
                  </a:cubicBezTo>
                  <a:cubicBezTo>
                    <a:pt x="3913" y="296"/>
                    <a:pt x="3865" y="218"/>
                    <a:pt x="3847" y="188"/>
                  </a:cubicBezTo>
                  <a:cubicBezTo>
                    <a:pt x="3682" y="156"/>
                    <a:pt x="3554" y="117"/>
                    <a:pt x="3425" y="113"/>
                  </a:cubicBezTo>
                  <a:cubicBezTo>
                    <a:pt x="3424" y="113"/>
                    <a:pt x="3423" y="113"/>
                    <a:pt x="3422" y="113"/>
                  </a:cubicBezTo>
                  <a:cubicBezTo>
                    <a:pt x="3329" y="113"/>
                    <a:pt x="3234" y="174"/>
                    <a:pt x="3140" y="174"/>
                  </a:cubicBezTo>
                  <a:cubicBezTo>
                    <a:pt x="3136" y="174"/>
                    <a:pt x="3131" y="174"/>
                    <a:pt x="3127" y="174"/>
                  </a:cubicBezTo>
                  <a:cubicBezTo>
                    <a:pt x="3037" y="167"/>
                    <a:pt x="2950" y="77"/>
                    <a:pt x="2860" y="71"/>
                  </a:cubicBezTo>
                  <a:cubicBezTo>
                    <a:pt x="2859" y="71"/>
                    <a:pt x="2858" y="71"/>
                    <a:pt x="2856" y="71"/>
                  </a:cubicBezTo>
                  <a:cubicBezTo>
                    <a:pt x="2786" y="71"/>
                    <a:pt x="2715" y="163"/>
                    <a:pt x="2639" y="171"/>
                  </a:cubicBezTo>
                  <a:cubicBezTo>
                    <a:pt x="2610" y="175"/>
                    <a:pt x="2581" y="177"/>
                    <a:pt x="2551" y="177"/>
                  </a:cubicBezTo>
                  <a:cubicBezTo>
                    <a:pt x="2433" y="177"/>
                    <a:pt x="2313" y="152"/>
                    <a:pt x="2194" y="152"/>
                  </a:cubicBezTo>
                  <a:cubicBezTo>
                    <a:pt x="2077" y="152"/>
                    <a:pt x="1962" y="176"/>
                    <a:pt x="1852" y="274"/>
                  </a:cubicBezTo>
                  <a:cubicBezTo>
                    <a:pt x="1849" y="277"/>
                    <a:pt x="1843" y="278"/>
                    <a:pt x="1836" y="278"/>
                  </a:cubicBezTo>
                  <a:cubicBezTo>
                    <a:pt x="1813" y="278"/>
                    <a:pt x="1777" y="263"/>
                    <a:pt x="1764" y="245"/>
                  </a:cubicBezTo>
                  <a:cubicBezTo>
                    <a:pt x="1731" y="199"/>
                    <a:pt x="1704" y="180"/>
                    <a:pt x="1679" y="180"/>
                  </a:cubicBezTo>
                  <a:cubicBezTo>
                    <a:pt x="1643" y="180"/>
                    <a:pt x="1611" y="220"/>
                    <a:pt x="1573" y="276"/>
                  </a:cubicBezTo>
                  <a:cubicBezTo>
                    <a:pt x="1519" y="357"/>
                    <a:pt x="1469" y="421"/>
                    <a:pt x="1402" y="421"/>
                  </a:cubicBezTo>
                  <a:cubicBezTo>
                    <a:pt x="1358" y="421"/>
                    <a:pt x="1308" y="395"/>
                    <a:pt x="1245" y="329"/>
                  </a:cubicBezTo>
                  <a:cubicBezTo>
                    <a:pt x="1192" y="274"/>
                    <a:pt x="1097" y="192"/>
                    <a:pt x="997" y="192"/>
                  </a:cubicBezTo>
                  <a:cubicBezTo>
                    <a:pt x="936" y="192"/>
                    <a:pt x="873" y="223"/>
                    <a:pt x="817" y="309"/>
                  </a:cubicBezTo>
                  <a:cubicBezTo>
                    <a:pt x="908" y="447"/>
                    <a:pt x="995" y="581"/>
                    <a:pt x="1082" y="713"/>
                  </a:cubicBezTo>
                  <a:cubicBezTo>
                    <a:pt x="1006" y="703"/>
                    <a:pt x="954" y="660"/>
                    <a:pt x="904" y="612"/>
                  </a:cubicBezTo>
                  <a:cubicBezTo>
                    <a:pt x="863" y="573"/>
                    <a:pt x="827" y="510"/>
                    <a:pt x="786" y="478"/>
                  </a:cubicBezTo>
                  <a:cubicBezTo>
                    <a:pt x="685" y="1283"/>
                    <a:pt x="569" y="2084"/>
                    <a:pt x="446" y="2885"/>
                  </a:cubicBezTo>
                  <a:cubicBezTo>
                    <a:pt x="511" y="2781"/>
                    <a:pt x="573" y="2670"/>
                    <a:pt x="633" y="2573"/>
                  </a:cubicBezTo>
                  <a:cubicBezTo>
                    <a:pt x="848" y="2561"/>
                    <a:pt x="911" y="2549"/>
                    <a:pt x="1089" y="2533"/>
                  </a:cubicBezTo>
                  <a:cubicBezTo>
                    <a:pt x="1107" y="2512"/>
                    <a:pt x="1180" y="2436"/>
                    <a:pt x="1236" y="2365"/>
                  </a:cubicBezTo>
                  <a:cubicBezTo>
                    <a:pt x="1324" y="2422"/>
                    <a:pt x="1400" y="2467"/>
                    <a:pt x="1468" y="2509"/>
                  </a:cubicBezTo>
                  <a:cubicBezTo>
                    <a:pt x="1470" y="2508"/>
                    <a:pt x="1473" y="2507"/>
                    <a:pt x="1475" y="2506"/>
                  </a:cubicBezTo>
                  <a:cubicBezTo>
                    <a:pt x="1477" y="2508"/>
                    <a:pt x="1481" y="2511"/>
                    <a:pt x="1485" y="2513"/>
                  </a:cubicBezTo>
                  <a:cubicBezTo>
                    <a:pt x="1567" y="2454"/>
                    <a:pt x="1650" y="2393"/>
                    <a:pt x="1734" y="2333"/>
                  </a:cubicBezTo>
                  <a:cubicBezTo>
                    <a:pt x="1649" y="2193"/>
                    <a:pt x="1702" y="2146"/>
                    <a:pt x="1798" y="2146"/>
                  </a:cubicBezTo>
                  <a:cubicBezTo>
                    <a:pt x="1814" y="2146"/>
                    <a:pt x="1831" y="2147"/>
                    <a:pt x="1849" y="2149"/>
                  </a:cubicBezTo>
                  <a:lnTo>
                    <a:pt x="1849" y="2487"/>
                  </a:lnTo>
                  <a:cubicBezTo>
                    <a:pt x="1849" y="2494"/>
                    <a:pt x="1894" y="2506"/>
                    <a:pt x="1918" y="2506"/>
                  </a:cubicBezTo>
                  <a:cubicBezTo>
                    <a:pt x="1924" y="2506"/>
                    <a:pt x="1929" y="2505"/>
                    <a:pt x="1931" y="2503"/>
                  </a:cubicBezTo>
                  <a:cubicBezTo>
                    <a:pt x="2032" y="2385"/>
                    <a:pt x="2125" y="2325"/>
                    <a:pt x="2209" y="2325"/>
                  </a:cubicBezTo>
                  <a:cubicBezTo>
                    <a:pt x="2326" y="2325"/>
                    <a:pt x="2426" y="2440"/>
                    <a:pt x="2505" y="2670"/>
                  </a:cubicBezTo>
                  <a:cubicBezTo>
                    <a:pt x="2603" y="2690"/>
                    <a:pt x="2706" y="2700"/>
                    <a:pt x="2805" y="2734"/>
                  </a:cubicBezTo>
                  <a:cubicBezTo>
                    <a:pt x="2994" y="2803"/>
                    <a:pt x="2999" y="2890"/>
                    <a:pt x="2795" y="3130"/>
                  </a:cubicBezTo>
                  <a:cubicBezTo>
                    <a:pt x="2714" y="3015"/>
                    <a:pt x="2648" y="2875"/>
                    <a:pt x="2550" y="2789"/>
                  </a:cubicBezTo>
                  <a:cubicBezTo>
                    <a:pt x="2473" y="2722"/>
                    <a:pt x="2402" y="2622"/>
                    <a:pt x="2299" y="2622"/>
                  </a:cubicBezTo>
                  <a:cubicBezTo>
                    <a:pt x="2258" y="2622"/>
                    <a:pt x="2212" y="2637"/>
                    <a:pt x="2159" y="2676"/>
                  </a:cubicBezTo>
                  <a:cubicBezTo>
                    <a:pt x="2133" y="2696"/>
                    <a:pt x="2104" y="2703"/>
                    <a:pt x="2073" y="2703"/>
                  </a:cubicBezTo>
                  <a:cubicBezTo>
                    <a:pt x="1989" y="2703"/>
                    <a:pt x="1893" y="2649"/>
                    <a:pt x="1796" y="2649"/>
                  </a:cubicBezTo>
                  <a:cubicBezTo>
                    <a:pt x="1754" y="2649"/>
                    <a:pt x="1712" y="2659"/>
                    <a:pt x="1670" y="2688"/>
                  </a:cubicBezTo>
                  <a:cubicBezTo>
                    <a:pt x="1669" y="2689"/>
                    <a:pt x="1667" y="2689"/>
                    <a:pt x="1665" y="2689"/>
                  </a:cubicBezTo>
                  <a:cubicBezTo>
                    <a:pt x="1633" y="2689"/>
                    <a:pt x="1547" y="2577"/>
                    <a:pt x="1486" y="2513"/>
                  </a:cubicBezTo>
                  <a:lnTo>
                    <a:pt x="1485" y="2516"/>
                  </a:lnTo>
                  <a:cubicBezTo>
                    <a:pt x="1481" y="2513"/>
                    <a:pt x="1478" y="2512"/>
                    <a:pt x="1476" y="2509"/>
                  </a:cubicBezTo>
                  <a:lnTo>
                    <a:pt x="1476" y="2509"/>
                  </a:lnTo>
                  <a:cubicBezTo>
                    <a:pt x="1361" y="2681"/>
                    <a:pt x="1314" y="2864"/>
                    <a:pt x="1494" y="3132"/>
                  </a:cubicBezTo>
                  <a:cubicBezTo>
                    <a:pt x="1207" y="2974"/>
                    <a:pt x="1007" y="2864"/>
                    <a:pt x="809" y="2755"/>
                  </a:cubicBezTo>
                  <a:cubicBezTo>
                    <a:pt x="508" y="2895"/>
                    <a:pt x="794" y="3231"/>
                    <a:pt x="650" y="3483"/>
                  </a:cubicBezTo>
                  <a:cubicBezTo>
                    <a:pt x="559" y="3405"/>
                    <a:pt x="473" y="3331"/>
                    <a:pt x="388" y="3256"/>
                  </a:cubicBezTo>
                  <a:cubicBezTo>
                    <a:pt x="381" y="3313"/>
                    <a:pt x="372" y="3368"/>
                    <a:pt x="363" y="3425"/>
                  </a:cubicBezTo>
                  <a:cubicBezTo>
                    <a:pt x="523" y="3528"/>
                    <a:pt x="674" y="3653"/>
                    <a:pt x="858" y="3675"/>
                  </a:cubicBezTo>
                  <a:cubicBezTo>
                    <a:pt x="884" y="3589"/>
                    <a:pt x="909" y="3502"/>
                    <a:pt x="934" y="3415"/>
                  </a:cubicBezTo>
                  <a:cubicBezTo>
                    <a:pt x="962" y="3430"/>
                    <a:pt x="987" y="3437"/>
                    <a:pt x="1010" y="3437"/>
                  </a:cubicBezTo>
                  <a:cubicBezTo>
                    <a:pt x="1140" y="3437"/>
                    <a:pt x="1179" y="3216"/>
                    <a:pt x="1294" y="3180"/>
                  </a:cubicBezTo>
                  <a:cubicBezTo>
                    <a:pt x="1329" y="3242"/>
                    <a:pt x="1358" y="3291"/>
                    <a:pt x="1396" y="3356"/>
                  </a:cubicBezTo>
                  <a:cubicBezTo>
                    <a:pt x="1453" y="3266"/>
                    <a:pt x="1501" y="3192"/>
                    <a:pt x="1548" y="3116"/>
                  </a:cubicBezTo>
                  <a:cubicBezTo>
                    <a:pt x="1545" y="3112"/>
                    <a:pt x="1543" y="3108"/>
                    <a:pt x="1540" y="3104"/>
                  </a:cubicBezTo>
                  <a:cubicBezTo>
                    <a:pt x="1545" y="3101"/>
                    <a:pt x="1550" y="3098"/>
                    <a:pt x="1556" y="3096"/>
                  </a:cubicBezTo>
                  <a:lnTo>
                    <a:pt x="1556" y="3096"/>
                  </a:lnTo>
                  <a:cubicBezTo>
                    <a:pt x="1553" y="3102"/>
                    <a:pt x="1552" y="3108"/>
                    <a:pt x="1549" y="3115"/>
                  </a:cubicBezTo>
                  <a:cubicBezTo>
                    <a:pt x="1549" y="3116"/>
                    <a:pt x="1548" y="3116"/>
                    <a:pt x="1548" y="3116"/>
                  </a:cubicBezTo>
                  <a:cubicBezTo>
                    <a:pt x="1658" y="3268"/>
                    <a:pt x="1709" y="3331"/>
                    <a:pt x="1788" y="3331"/>
                  </a:cubicBezTo>
                  <a:cubicBezTo>
                    <a:pt x="1842" y="3331"/>
                    <a:pt x="1909" y="3301"/>
                    <a:pt x="2018" y="3251"/>
                  </a:cubicBezTo>
                  <a:cubicBezTo>
                    <a:pt x="2043" y="3239"/>
                    <a:pt x="2072" y="3225"/>
                    <a:pt x="2098" y="3225"/>
                  </a:cubicBezTo>
                  <a:cubicBezTo>
                    <a:pt x="2101" y="3225"/>
                    <a:pt x="2104" y="3225"/>
                    <a:pt x="2108" y="3226"/>
                  </a:cubicBezTo>
                  <a:cubicBezTo>
                    <a:pt x="2274" y="3248"/>
                    <a:pt x="2440" y="3294"/>
                    <a:pt x="2607" y="3299"/>
                  </a:cubicBezTo>
                  <a:cubicBezTo>
                    <a:pt x="2671" y="3301"/>
                    <a:pt x="2742" y="3307"/>
                    <a:pt x="2811" y="3307"/>
                  </a:cubicBezTo>
                  <a:cubicBezTo>
                    <a:pt x="2911" y="3307"/>
                    <a:pt x="3007" y="3294"/>
                    <a:pt x="3074" y="3238"/>
                  </a:cubicBezTo>
                  <a:cubicBezTo>
                    <a:pt x="3108" y="3210"/>
                    <a:pt x="3142" y="3200"/>
                    <a:pt x="3175" y="3200"/>
                  </a:cubicBezTo>
                  <a:cubicBezTo>
                    <a:pt x="3260" y="3200"/>
                    <a:pt x="3340" y="3267"/>
                    <a:pt x="3416" y="3267"/>
                  </a:cubicBezTo>
                  <a:cubicBezTo>
                    <a:pt x="3454" y="3267"/>
                    <a:pt x="3491" y="3250"/>
                    <a:pt x="3526" y="3198"/>
                  </a:cubicBezTo>
                  <a:cubicBezTo>
                    <a:pt x="3558" y="3251"/>
                    <a:pt x="3628" y="3322"/>
                    <a:pt x="3617" y="3353"/>
                  </a:cubicBezTo>
                  <a:cubicBezTo>
                    <a:pt x="3532" y="3606"/>
                    <a:pt x="3637" y="3773"/>
                    <a:pt x="3796" y="3913"/>
                  </a:cubicBezTo>
                  <a:cubicBezTo>
                    <a:pt x="3736" y="3975"/>
                    <a:pt x="3680" y="3996"/>
                    <a:pt x="3626" y="3996"/>
                  </a:cubicBezTo>
                  <a:cubicBezTo>
                    <a:pt x="3532" y="3996"/>
                    <a:pt x="3445" y="3933"/>
                    <a:pt x="3356" y="3922"/>
                  </a:cubicBezTo>
                  <a:lnTo>
                    <a:pt x="3361" y="3919"/>
                  </a:lnTo>
                  <a:lnTo>
                    <a:pt x="3361" y="3919"/>
                  </a:lnTo>
                  <a:cubicBezTo>
                    <a:pt x="3361" y="3919"/>
                    <a:pt x="3361" y="3919"/>
                    <a:pt x="3361" y="3919"/>
                  </a:cubicBezTo>
                  <a:cubicBezTo>
                    <a:pt x="3361" y="3919"/>
                    <a:pt x="3361" y="3919"/>
                    <a:pt x="3361" y="3919"/>
                  </a:cubicBezTo>
                  <a:lnTo>
                    <a:pt x="3361" y="3919"/>
                  </a:lnTo>
                  <a:lnTo>
                    <a:pt x="3361" y="3919"/>
                  </a:lnTo>
                  <a:lnTo>
                    <a:pt x="3361" y="3919"/>
                  </a:lnTo>
                  <a:cubicBezTo>
                    <a:pt x="3360" y="3918"/>
                    <a:pt x="3359" y="3913"/>
                    <a:pt x="3359" y="3913"/>
                  </a:cubicBezTo>
                  <a:lnTo>
                    <a:pt x="3357" y="3913"/>
                  </a:lnTo>
                  <a:cubicBezTo>
                    <a:pt x="3357" y="3913"/>
                    <a:pt x="3356" y="3914"/>
                    <a:pt x="3356" y="3915"/>
                  </a:cubicBezTo>
                  <a:cubicBezTo>
                    <a:pt x="3294" y="3991"/>
                    <a:pt x="3240" y="4019"/>
                    <a:pt x="3192" y="4019"/>
                  </a:cubicBezTo>
                  <a:cubicBezTo>
                    <a:pt x="3087" y="4019"/>
                    <a:pt x="3011" y="3885"/>
                    <a:pt x="2949" y="3841"/>
                  </a:cubicBezTo>
                  <a:cubicBezTo>
                    <a:pt x="2791" y="3918"/>
                    <a:pt x="2668" y="3979"/>
                    <a:pt x="2508" y="4057"/>
                  </a:cubicBezTo>
                  <a:cubicBezTo>
                    <a:pt x="2572" y="3832"/>
                    <a:pt x="2623" y="3656"/>
                    <a:pt x="2672" y="3481"/>
                  </a:cubicBezTo>
                  <a:lnTo>
                    <a:pt x="2672" y="3481"/>
                  </a:lnTo>
                  <a:cubicBezTo>
                    <a:pt x="2594" y="3493"/>
                    <a:pt x="2548" y="3538"/>
                    <a:pt x="2507" y="3587"/>
                  </a:cubicBezTo>
                  <a:cubicBezTo>
                    <a:pt x="2455" y="3650"/>
                    <a:pt x="2407" y="3720"/>
                    <a:pt x="2355" y="3784"/>
                  </a:cubicBezTo>
                  <a:cubicBezTo>
                    <a:pt x="2241" y="3927"/>
                    <a:pt x="2163" y="4000"/>
                    <a:pt x="2090" y="4000"/>
                  </a:cubicBezTo>
                  <a:cubicBezTo>
                    <a:pt x="2010" y="4000"/>
                    <a:pt x="1937" y="3912"/>
                    <a:pt x="1830" y="3735"/>
                  </a:cubicBezTo>
                  <a:cubicBezTo>
                    <a:pt x="1821" y="3721"/>
                    <a:pt x="1794" y="3722"/>
                    <a:pt x="1769" y="3715"/>
                  </a:cubicBezTo>
                  <a:cubicBezTo>
                    <a:pt x="1734" y="3799"/>
                    <a:pt x="1698" y="3883"/>
                    <a:pt x="1653" y="3994"/>
                  </a:cubicBezTo>
                  <a:cubicBezTo>
                    <a:pt x="1495" y="3890"/>
                    <a:pt x="1351" y="3795"/>
                    <a:pt x="1207" y="3701"/>
                  </a:cubicBezTo>
                  <a:cubicBezTo>
                    <a:pt x="1196" y="3717"/>
                    <a:pt x="1185" y="3734"/>
                    <a:pt x="1175" y="3750"/>
                  </a:cubicBezTo>
                  <a:cubicBezTo>
                    <a:pt x="1214" y="3817"/>
                    <a:pt x="1254" y="3884"/>
                    <a:pt x="1308" y="3977"/>
                  </a:cubicBezTo>
                  <a:cubicBezTo>
                    <a:pt x="1224" y="4000"/>
                    <a:pt x="1144" y="4025"/>
                    <a:pt x="1070" y="4025"/>
                  </a:cubicBezTo>
                  <a:cubicBezTo>
                    <a:pt x="954" y="4025"/>
                    <a:pt x="850" y="3963"/>
                    <a:pt x="761" y="3727"/>
                  </a:cubicBezTo>
                  <a:cubicBezTo>
                    <a:pt x="759" y="4029"/>
                    <a:pt x="653" y="4081"/>
                    <a:pt x="530" y="4081"/>
                  </a:cubicBezTo>
                  <a:cubicBezTo>
                    <a:pt x="512" y="4081"/>
                    <a:pt x="494" y="4080"/>
                    <a:pt x="475" y="4078"/>
                  </a:cubicBezTo>
                  <a:cubicBezTo>
                    <a:pt x="409" y="4073"/>
                    <a:pt x="337" y="4028"/>
                    <a:pt x="272" y="4016"/>
                  </a:cubicBezTo>
                  <a:cubicBezTo>
                    <a:pt x="229" y="4292"/>
                    <a:pt x="187" y="4568"/>
                    <a:pt x="146" y="4845"/>
                  </a:cubicBezTo>
                  <a:cubicBezTo>
                    <a:pt x="155" y="4827"/>
                    <a:pt x="165" y="4808"/>
                    <a:pt x="179" y="4788"/>
                  </a:cubicBezTo>
                  <a:cubicBezTo>
                    <a:pt x="223" y="4908"/>
                    <a:pt x="256" y="4998"/>
                    <a:pt x="287" y="5088"/>
                  </a:cubicBezTo>
                  <a:cubicBezTo>
                    <a:pt x="259" y="5102"/>
                    <a:pt x="230" y="5117"/>
                    <a:pt x="201" y="5131"/>
                  </a:cubicBezTo>
                  <a:cubicBezTo>
                    <a:pt x="189" y="5081"/>
                    <a:pt x="142" y="5045"/>
                    <a:pt x="123" y="4990"/>
                  </a:cubicBezTo>
                  <a:cubicBezTo>
                    <a:pt x="104" y="5115"/>
                    <a:pt x="85" y="5239"/>
                    <a:pt x="67" y="5363"/>
                  </a:cubicBezTo>
                  <a:cubicBezTo>
                    <a:pt x="69" y="5368"/>
                    <a:pt x="70" y="5372"/>
                    <a:pt x="71" y="5376"/>
                  </a:cubicBezTo>
                  <a:cubicBezTo>
                    <a:pt x="69" y="5376"/>
                    <a:pt x="67" y="5377"/>
                    <a:pt x="65" y="5377"/>
                  </a:cubicBezTo>
                  <a:cubicBezTo>
                    <a:pt x="43" y="5526"/>
                    <a:pt x="22" y="5675"/>
                    <a:pt x="1" y="5823"/>
                  </a:cubicBezTo>
                  <a:cubicBezTo>
                    <a:pt x="80" y="5789"/>
                    <a:pt x="156" y="5739"/>
                    <a:pt x="214" y="5707"/>
                  </a:cubicBezTo>
                  <a:cubicBezTo>
                    <a:pt x="294" y="5765"/>
                    <a:pt x="363" y="5815"/>
                    <a:pt x="459" y="5885"/>
                  </a:cubicBezTo>
                  <a:cubicBezTo>
                    <a:pt x="438" y="5699"/>
                    <a:pt x="422" y="5565"/>
                    <a:pt x="410" y="5460"/>
                  </a:cubicBezTo>
                  <a:cubicBezTo>
                    <a:pt x="649" y="5426"/>
                    <a:pt x="841" y="5398"/>
                    <a:pt x="1059" y="5366"/>
                  </a:cubicBezTo>
                  <a:cubicBezTo>
                    <a:pt x="909" y="5114"/>
                    <a:pt x="558" y="5416"/>
                    <a:pt x="535" y="4999"/>
                  </a:cubicBezTo>
                  <a:cubicBezTo>
                    <a:pt x="601" y="4920"/>
                    <a:pt x="664" y="4891"/>
                    <a:pt x="723" y="4891"/>
                  </a:cubicBezTo>
                  <a:cubicBezTo>
                    <a:pt x="841" y="4891"/>
                    <a:pt x="944" y="5008"/>
                    <a:pt x="1024" y="5081"/>
                  </a:cubicBezTo>
                  <a:cubicBezTo>
                    <a:pt x="1120" y="5007"/>
                    <a:pt x="1220" y="4949"/>
                    <a:pt x="1346" y="4851"/>
                  </a:cubicBezTo>
                  <a:lnTo>
                    <a:pt x="1346" y="5338"/>
                  </a:lnTo>
                  <a:cubicBezTo>
                    <a:pt x="1346" y="5304"/>
                    <a:pt x="1525" y="5277"/>
                    <a:pt x="1639" y="5246"/>
                  </a:cubicBezTo>
                  <a:lnTo>
                    <a:pt x="1639" y="5246"/>
                  </a:lnTo>
                  <a:cubicBezTo>
                    <a:pt x="1600" y="5364"/>
                    <a:pt x="1558" y="5486"/>
                    <a:pt x="1526" y="5580"/>
                  </a:cubicBezTo>
                  <a:cubicBezTo>
                    <a:pt x="1597" y="5675"/>
                    <a:pt x="1652" y="5729"/>
                    <a:pt x="1713" y="5882"/>
                  </a:cubicBezTo>
                  <a:lnTo>
                    <a:pt x="2569" y="5882"/>
                  </a:lnTo>
                  <a:cubicBezTo>
                    <a:pt x="2538" y="5729"/>
                    <a:pt x="2518" y="5731"/>
                    <a:pt x="2499" y="5685"/>
                  </a:cubicBezTo>
                  <a:cubicBezTo>
                    <a:pt x="2498" y="5685"/>
                    <a:pt x="2498" y="5669"/>
                    <a:pt x="2497" y="5669"/>
                  </a:cubicBezTo>
                  <a:cubicBezTo>
                    <a:pt x="2497" y="5667"/>
                    <a:pt x="2497" y="5659"/>
                    <a:pt x="2497" y="5659"/>
                  </a:cubicBezTo>
                  <a:cubicBezTo>
                    <a:pt x="2497" y="5656"/>
                    <a:pt x="2497" y="5655"/>
                    <a:pt x="2495" y="5652"/>
                  </a:cubicBezTo>
                  <a:lnTo>
                    <a:pt x="2495" y="5652"/>
                  </a:lnTo>
                  <a:cubicBezTo>
                    <a:pt x="2497" y="5654"/>
                    <a:pt x="2497" y="5654"/>
                    <a:pt x="2497" y="5654"/>
                  </a:cubicBezTo>
                  <a:cubicBezTo>
                    <a:pt x="2652" y="5707"/>
                    <a:pt x="2807" y="5756"/>
                    <a:pt x="2959" y="5805"/>
                  </a:cubicBezTo>
                  <a:cubicBezTo>
                    <a:pt x="3044" y="5526"/>
                    <a:pt x="2756" y="5540"/>
                    <a:pt x="2761" y="5323"/>
                  </a:cubicBezTo>
                  <a:cubicBezTo>
                    <a:pt x="2821" y="5323"/>
                    <a:pt x="2882" y="5313"/>
                    <a:pt x="2940" y="5313"/>
                  </a:cubicBezTo>
                  <a:cubicBezTo>
                    <a:pt x="2978" y="5313"/>
                    <a:pt x="3015" y="5317"/>
                    <a:pt x="3050" y="5330"/>
                  </a:cubicBezTo>
                  <a:cubicBezTo>
                    <a:pt x="3111" y="5354"/>
                    <a:pt x="3200" y="5470"/>
                    <a:pt x="3191" y="5521"/>
                  </a:cubicBezTo>
                  <a:cubicBezTo>
                    <a:pt x="3141" y="5779"/>
                    <a:pt x="3285" y="5798"/>
                    <a:pt x="3423" y="5841"/>
                  </a:cubicBezTo>
                  <a:cubicBezTo>
                    <a:pt x="3563" y="5886"/>
                    <a:pt x="3703" y="5935"/>
                    <a:pt x="3852" y="5986"/>
                  </a:cubicBezTo>
                  <a:cubicBezTo>
                    <a:pt x="3839" y="5854"/>
                    <a:pt x="3785" y="5699"/>
                    <a:pt x="3914" y="5670"/>
                  </a:cubicBezTo>
                  <a:cubicBezTo>
                    <a:pt x="4072" y="5787"/>
                    <a:pt x="4203" y="5885"/>
                    <a:pt x="4386" y="6020"/>
                  </a:cubicBezTo>
                  <a:cubicBezTo>
                    <a:pt x="4352" y="5857"/>
                    <a:pt x="4336" y="5780"/>
                    <a:pt x="4319" y="5702"/>
                  </a:cubicBezTo>
                  <a:cubicBezTo>
                    <a:pt x="4460" y="5612"/>
                    <a:pt x="4597" y="5523"/>
                    <a:pt x="4746" y="5427"/>
                  </a:cubicBezTo>
                  <a:lnTo>
                    <a:pt x="4746" y="5427"/>
                  </a:lnTo>
                  <a:cubicBezTo>
                    <a:pt x="4735" y="5574"/>
                    <a:pt x="4725" y="5694"/>
                    <a:pt x="4712" y="5847"/>
                  </a:cubicBezTo>
                  <a:cubicBezTo>
                    <a:pt x="4840" y="5847"/>
                    <a:pt x="4962" y="5854"/>
                    <a:pt x="5079" y="5854"/>
                  </a:cubicBezTo>
                  <a:cubicBezTo>
                    <a:pt x="5162" y="5854"/>
                    <a:pt x="5242" y="5851"/>
                    <a:pt x="5322" y="5838"/>
                  </a:cubicBezTo>
                  <a:cubicBezTo>
                    <a:pt x="5407" y="5824"/>
                    <a:pt x="5513" y="5728"/>
                    <a:pt x="5554" y="5633"/>
                  </a:cubicBezTo>
                  <a:cubicBezTo>
                    <a:pt x="5622" y="5472"/>
                    <a:pt x="5466" y="5433"/>
                    <a:pt x="5417" y="5378"/>
                  </a:cubicBezTo>
                  <a:cubicBezTo>
                    <a:pt x="5497" y="5271"/>
                    <a:pt x="5575" y="5166"/>
                    <a:pt x="5639" y="5079"/>
                  </a:cubicBezTo>
                  <a:cubicBezTo>
                    <a:pt x="5806" y="5181"/>
                    <a:pt x="5974" y="5286"/>
                    <a:pt x="6144" y="5391"/>
                  </a:cubicBezTo>
                  <a:cubicBezTo>
                    <a:pt x="6119" y="5474"/>
                    <a:pt x="6084" y="5501"/>
                    <a:pt x="6046" y="5501"/>
                  </a:cubicBezTo>
                  <a:cubicBezTo>
                    <a:pt x="5979" y="5501"/>
                    <a:pt x="5899" y="5421"/>
                    <a:pt x="5834" y="5421"/>
                  </a:cubicBezTo>
                  <a:cubicBezTo>
                    <a:pt x="5814" y="5421"/>
                    <a:pt x="5796" y="5428"/>
                    <a:pt x="5780" y="5448"/>
                  </a:cubicBezTo>
                  <a:cubicBezTo>
                    <a:pt x="5837" y="5693"/>
                    <a:pt x="5922" y="5808"/>
                    <a:pt x="6151" y="5868"/>
                  </a:cubicBezTo>
                  <a:cubicBezTo>
                    <a:pt x="6183" y="5877"/>
                    <a:pt x="6212" y="5880"/>
                    <a:pt x="6239" y="5880"/>
                  </a:cubicBezTo>
                  <a:cubicBezTo>
                    <a:pt x="6374" y="5880"/>
                    <a:pt x="6456" y="5788"/>
                    <a:pt x="6528" y="5733"/>
                  </a:cubicBezTo>
                  <a:cubicBezTo>
                    <a:pt x="6612" y="5668"/>
                    <a:pt x="6677" y="5621"/>
                    <a:pt x="6734" y="5621"/>
                  </a:cubicBezTo>
                  <a:cubicBezTo>
                    <a:pt x="6793" y="5621"/>
                    <a:pt x="6843" y="5670"/>
                    <a:pt x="6898" y="5801"/>
                  </a:cubicBezTo>
                  <a:cubicBezTo>
                    <a:pt x="6917" y="5845"/>
                    <a:pt x="7000" y="5878"/>
                    <a:pt x="7063" y="5878"/>
                  </a:cubicBezTo>
                  <a:cubicBezTo>
                    <a:pt x="7080" y="5878"/>
                    <a:pt x="7096" y="5876"/>
                    <a:pt x="7109" y="5871"/>
                  </a:cubicBezTo>
                  <a:cubicBezTo>
                    <a:pt x="7158" y="5852"/>
                    <a:pt x="7187" y="5732"/>
                    <a:pt x="7210" y="5650"/>
                  </a:cubicBezTo>
                  <a:cubicBezTo>
                    <a:pt x="7230" y="5580"/>
                    <a:pt x="7235" y="5503"/>
                    <a:pt x="7245" y="5429"/>
                  </a:cubicBezTo>
                  <a:cubicBezTo>
                    <a:pt x="7242" y="5424"/>
                    <a:pt x="7240" y="5419"/>
                    <a:pt x="7237" y="5412"/>
                  </a:cubicBezTo>
                  <a:cubicBezTo>
                    <a:pt x="7239" y="5407"/>
                    <a:pt x="7239" y="5402"/>
                    <a:pt x="7240" y="5396"/>
                  </a:cubicBezTo>
                  <a:cubicBezTo>
                    <a:pt x="7197" y="5369"/>
                    <a:pt x="7154" y="5343"/>
                    <a:pt x="7110" y="5316"/>
                  </a:cubicBezTo>
                  <a:cubicBezTo>
                    <a:pt x="7148" y="5266"/>
                    <a:pt x="7184" y="5214"/>
                    <a:pt x="7222" y="5163"/>
                  </a:cubicBezTo>
                  <a:cubicBezTo>
                    <a:pt x="7240" y="5174"/>
                    <a:pt x="7258" y="5185"/>
                    <a:pt x="7275" y="5195"/>
                  </a:cubicBezTo>
                  <a:cubicBezTo>
                    <a:pt x="7264" y="5262"/>
                    <a:pt x="7251" y="5329"/>
                    <a:pt x="7240" y="5396"/>
                  </a:cubicBezTo>
                  <a:cubicBezTo>
                    <a:pt x="7242" y="5398"/>
                    <a:pt x="7245" y="5400"/>
                    <a:pt x="7248" y="5401"/>
                  </a:cubicBezTo>
                  <a:cubicBezTo>
                    <a:pt x="7246" y="5411"/>
                    <a:pt x="7245" y="5420"/>
                    <a:pt x="7245" y="5429"/>
                  </a:cubicBezTo>
                  <a:cubicBezTo>
                    <a:pt x="7345" y="5672"/>
                    <a:pt x="7428" y="5788"/>
                    <a:pt x="7507" y="5788"/>
                  </a:cubicBezTo>
                  <a:cubicBezTo>
                    <a:pt x="7541" y="5788"/>
                    <a:pt x="7574" y="5767"/>
                    <a:pt x="7608" y="5727"/>
                  </a:cubicBezTo>
                  <a:cubicBezTo>
                    <a:pt x="7587" y="5649"/>
                    <a:pt x="7567" y="5569"/>
                    <a:pt x="7547" y="5491"/>
                  </a:cubicBezTo>
                  <a:lnTo>
                    <a:pt x="7547" y="5491"/>
                  </a:lnTo>
                  <a:cubicBezTo>
                    <a:pt x="7639" y="5492"/>
                    <a:pt x="7725" y="5535"/>
                    <a:pt x="7726" y="5582"/>
                  </a:cubicBezTo>
                  <a:cubicBezTo>
                    <a:pt x="7729" y="5713"/>
                    <a:pt x="7791" y="5779"/>
                    <a:pt x="7860" y="5779"/>
                  </a:cubicBezTo>
                  <a:cubicBezTo>
                    <a:pt x="7875" y="5779"/>
                    <a:pt x="7890" y="5776"/>
                    <a:pt x="7904" y="5770"/>
                  </a:cubicBezTo>
                  <a:cubicBezTo>
                    <a:pt x="8019" y="5722"/>
                    <a:pt x="8189" y="5625"/>
                    <a:pt x="8206" y="5517"/>
                  </a:cubicBezTo>
                  <a:cubicBezTo>
                    <a:pt x="8235" y="5344"/>
                    <a:pt x="8325" y="5147"/>
                    <a:pt x="8234" y="4959"/>
                  </a:cubicBezTo>
                  <a:lnTo>
                    <a:pt x="8234" y="4959"/>
                  </a:lnTo>
                  <a:cubicBezTo>
                    <a:pt x="8283" y="4965"/>
                    <a:pt x="8343" y="4959"/>
                    <a:pt x="8349" y="4983"/>
                  </a:cubicBezTo>
                  <a:cubicBezTo>
                    <a:pt x="8422" y="5267"/>
                    <a:pt x="8550" y="5544"/>
                    <a:pt x="8441" y="5863"/>
                  </a:cubicBezTo>
                  <a:cubicBezTo>
                    <a:pt x="8544" y="5903"/>
                    <a:pt x="8642" y="5921"/>
                    <a:pt x="8736" y="5921"/>
                  </a:cubicBezTo>
                  <a:cubicBezTo>
                    <a:pt x="8943" y="5921"/>
                    <a:pt x="9131" y="5838"/>
                    <a:pt x="9315" y="5734"/>
                  </a:cubicBezTo>
                  <a:lnTo>
                    <a:pt x="9315" y="5734"/>
                  </a:lnTo>
                  <a:cubicBezTo>
                    <a:pt x="9315" y="5734"/>
                    <a:pt x="9315" y="5734"/>
                    <a:pt x="9315" y="5734"/>
                  </a:cubicBezTo>
                  <a:cubicBezTo>
                    <a:pt x="9316" y="5734"/>
                    <a:pt x="9316" y="5734"/>
                    <a:pt x="9317" y="5734"/>
                  </a:cubicBezTo>
                  <a:lnTo>
                    <a:pt x="9317" y="5734"/>
                  </a:lnTo>
                  <a:cubicBezTo>
                    <a:pt x="9316" y="5734"/>
                    <a:pt x="9316" y="5734"/>
                    <a:pt x="9315" y="5734"/>
                  </a:cubicBezTo>
                  <a:lnTo>
                    <a:pt x="9315" y="5734"/>
                  </a:lnTo>
                  <a:cubicBezTo>
                    <a:pt x="9315" y="5733"/>
                    <a:pt x="9314" y="5729"/>
                    <a:pt x="9313" y="5729"/>
                  </a:cubicBezTo>
                  <a:lnTo>
                    <a:pt x="8718" y="5729"/>
                  </a:lnTo>
                  <a:cubicBezTo>
                    <a:pt x="8717" y="5729"/>
                    <a:pt x="8714" y="5671"/>
                    <a:pt x="8712" y="5646"/>
                  </a:cubicBezTo>
                  <a:cubicBezTo>
                    <a:pt x="8827" y="5578"/>
                    <a:pt x="8943" y="5512"/>
                    <a:pt x="9134" y="5398"/>
                  </a:cubicBezTo>
                  <a:cubicBezTo>
                    <a:pt x="9190" y="5502"/>
                    <a:pt x="9250" y="5577"/>
                    <a:pt x="9313" y="5729"/>
                  </a:cubicBezTo>
                  <a:lnTo>
                    <a:pt x="9324" y="5729"/>
                  </a:lnTo>
                  <a:cubicBezTo>
                    <a:pt x="9379" y="5729"/>
                    <a:pt x="9433" y="5656"/>
                    <a:pt x="9507" y="5611"/>
                  </a:cubicBezTo>
                  <a:cubicBezTo>
                    <a:pt x="9420" y="5475"/>
                    <a:pt x="9353" y="5369"/>
                    <a:pt x="9267" y="5238"/>
                  </a:cubicBezTo>
                  <a:cubicBezTo>
                    <a:pt x="9481" y="5158"/>
                    <a:pt x="9663" y="5089"/>
                    <a:pt x="9913" y="4995"/>
                  </a:cubicBezTo>
                  <a:lnTo>
                    <a:pt x="9913" y="4995"/>
                  </a:lnTo>
                  <a:cubicBezTo>
                    <a:pt x="9811" y="5105"/>
                    <a:pt x="9759" y="5158"/>
                    <a:pt x="9694" y="5228"/>
                  </a:cubicBezTo>
                  <a:cubicBezTo>
                    <a:pt x="9765" y="5242"/>
                    <a:pt x="9809" y="5251"/>
                    <a:pt x="9850" y="5259"/>
                  </a:cubicBezTo>
                  <a:cubicBezTo>
                    <a:pt x="9854" y="5362"/>
                    <a:pt x="9857" y="5463"/>
                    <a:pt x="9864" y="5587"/>
                  </a:cubicBezTo>
                  <a:cubicBezTo>
                    <a:pt x="10013" y="5522"/>
                    <a:pt x="10131" y="5472"/>
                    <a:pt x="10254" y="5420"/>
                  </a:cubicBezTo>
                  <a:cubicBezTo>
                    <a:pt x="10234" y="5214"/>
                    <a:pt x="10022" y="5026"/>
                    <a:pt x="10202" y="4839"/>
                  </a:cubicBezTo>
                  <a:cubicBezTo>
                    <a:pt x="10242" y="4798"/>
                    <a:pt x="10305" y="4792"/>
                    <a:pt x="10376" y="4792"/>
                  </a:cubicBezTo>
                  <a:cubicBezTo>
                    <a:pt x="10405" y="4792"/>
                    <a:pt x="10435" y="4793"/>
                    <a:pt x="10465" y="4793"/>
                  </a:cubicBezTo>
                  <a:cubicBezTo>
                    <a:pt x="10492" y="4793"/>
                    <a:pt x="10518" y="4792"/>
                    <a:pt x="10543" y="4790"/>
                  </a:cubicBezTo>
                  <a:lnTo>
                    <a:pt x="10543" y="4790"/>
                  </a:lnTo>
                  <a:cubicBezTo>
                    <a:pt x="10498" y="4978"/>
                    <a:pt x="10423" y="5115"/>
                    <a:pt x="10449" y="5218"/>
                  </a:cubicBezTo>
                  <a:cubicBezTo>
                    <a:pt x="10494" y="5407"/>
                    <a:pt x="10471" y="5570"/>
                    <a:pt x="10353" y="5809"/>
                  </a:cubicBezTo>
                  <a:cubicBezTo>
                    <a:pt x="10696" y="5553"/>
                    <a:pt x="10964" y="5291"/>
                    <a:pt x="11317" y="5291"/>
                  </a:cubicBezTo>
                  <a:cubicBezTo>
                    <a:pt x="11349" y="5291"/>
                    <a:pt x="11381" y="5293"/>
                    <a:pt x="11415" y="5297"/>
                  </a:cubicBezTo>
                  <a:cubicBezTo>
                    <a:pt x="11419" y="5387"/>
                    <a:pt x="11422" y="5479"/>
                    <a:pt x="11425" y="5551"/>
                  </a:cubicBezTo>
                  <a:cubicBezTo>
                    <a:pt x="11569" y="5625"/>
                    <a:pt x="11703" y="5690"/>
                    <a:pt x="11837" y="5757"/>
                  </a:cubicBezTo>
                  <a:cubicBezTo>
                    <a:pt x="11809" y="5724"/>
                    <a:pt x="11782" y="5690"/>
                    <a:pt x="11755" y="5657"/>
                  </a:cubicBezTo>
                  <a:cubicBezTo>
                    <a:pt x="11839" y="5587"/>
                    <a:pt x="11924" y="5516"/>
                    <a:pt x="12007" y="5445"/>
                  </a:cubicBezTo>
                  <a:cubicBezTo>
                    <a:pt x="12019" y="5477"/>
                    <a:pt x="12030" y="5510"/>
                    <a:pt x="12040" y="5541"/>
                  </a:cubicBezTo>
                  <a:cubicBezTo>
                    <a:pt x="12192" y="5621"/>
                    <a:pt x="12343" y="5702"/>
                    <a:pt x="12497" y="5784"/>
                  </a:cubicBezTo>
                  <a:cubicBezTo>
                    <a:pt x="12504" y="5729"/>
                    <a:pt x="12511" y="5662"/>
                    <a:pt x="12524" y="5559"/>
                  </a:cubicBezTo>
                  <a:cubicBezTo>
                    <a:pt x="12640" y="5579"/>
                    <a:pt x="12750" y="5611"/>
                    <a:pt x="12861" y="5614"/>
                  </a:cubicBezTo>
                  <a:cubicBezTo>
                    <a:pt x="12982" y="5619"/>
                    <a:pt x="13103" y="5646"/>
                    <a:pt x="13223" y="5646"/>
                  </a:cubicBezTo>
                  <a:cubicBezTo>
                    <a:pt x="13340" y="5646"/>
                    <a:pt x="13456" y="5621"/>
                    <a:pt x="13571" y="5525"/>
                  </a:cubicBezTo>
                  <a:cubicBezTo>
                    <a:pt x="13616" y="5488"/>
                    <a:pt x="13695" y="5467"/>
                    <a:pt x="13768" y="5467"/>
                  </a:cubicBezTo>
                  <a:cubicBezTo>
                    <a:pt x="13829" y="5467"/>
                    <a:pt x="13886" y="5482"/>
                    <a:pt x="13915" y="5513"/>
                  </a:cubicBezTo>
                  <a:cubicBezTo>
                    <a:pt x="14001" y="5610"/>
                    <a:pt x="14079" y="5644"/>
                    <a:pt x="14156" y="5644"/>
                  </a:cubicBezTo>
                  <a:cubicBezTo>
                    <a:pt x="14301" y="5644"/>
                    <a:pt x="14437" y="5521"/>
                    <a:pt x="14599" y="5475"/>
                  </a:cubicBezTo>
                  <a:cubicBezTo>
                    <a:pt x="14519" y="5367"/>
                    <a:pt x="14463" y="5294"/>
                    <a:pt x="14397" y="5206"/>
                  </a:cubicBezTo>
                  <a:cubicBezTo>
                    <a:pt x="14445" y="5178"/>
                    <a:pt x="14483" y="5165"/>
                    <a:pt x="14515" y="5165"/>
                  </a:cubicBezTo>
                  <a:cubicBezTo>
                    <a:pt x="14600" y="5165"/>
                    <a:pt x="14638" y="5253"/>
                    <a:pt x="14684" y="5349"/>
                  </a:cubicBezTo>
                  <a:cubicBezTo>
                    <a:pt x="14729" y="5443"/>
                    <a:pt x="14786" y="5518"/>
                    <a:pt x="14857" y="5518"/>
                  </a:cubicBezTo>
                  <a:cubicBezTo>
                    <a:pt x="14897" y="5518"/>
                    <a:pt x="14941" y="5495"/>
                    <a:pt x="14990" y="5439"/>
                  </a:cubicBezTo>
                  <a:cubicBezTo>
                    <a:pt x="14996" y="5441"/>
                    <a:pt x="15001" y="5443"/>
                    <a:pt x="15007" y="5444"/>
                  </a:cubicBezTo>
                  <a:cubicBezTo>
                    <a:pt x="15002" y="5441"/>
                    <a:pt x="14997" y="5439"/>
                    <a:pt x="14994" y="5436"/>
                  </a:cubicBezTo>
                  <a:cubicBezTo>
                    <a:pt x="14991" y="5438"/>
                    <a:pt x="14985" y="5438"/>
                    <a:pt x="14985" y="5438"/>
                  </a:cubicBezTo>
                  <a:cubicBezTo>
                    <a:pt x="15107" y="5251"/>
                    <a:pt x="15275" y="5186"/>
                    <a:pt x="15479" y="5147"/>
                  </a:cubicBezTo>
                  <a:cubicBezTo>
                    <a:pt x="15503" y="5285"/>
                    <a:pt x="15523" y="5406"/>
                    <a:pt x="15547" y="5546"/>
                  </a:cubicBezTo>
                  <a:cubicBezTo>
                    <a:pt x="15664" y="5559"/>
                    <a:pt x="15789" y="5570"/>
                    <a:pt x="15926" y="5584"/>
                  </a:cubicBezTo>
                  <a:cubicBezTo>
                    <a:pt x="15926" y="5431"/>
                    <a:pt x="15729" y="5299"/>
                    <a:pt x="15888" y="5162"/>
                  </a:cubicBezTo>
                  <a:cubicBezTo>
                    <a:pt x="15938" y="5119"/>
                    <a:pt x="16077" y="5114"/>
                    <a:pt x="16077" y="5086"/>
                  </a:cubicBezTo>
                  <a:lnTo>
                    <a:pt x="16077" y="5535"/>
                  </a:lnTo>
                  <a:cubicBezTo>
                    <a:pt x="16164" y="5529"/>
                    <a:pt x="16262" y="5501"/>
                    <a:pt x="16342" y="5501"/>
                  </a:cubicBezTo>
                  <a:cubicBezTo>
                    <a:pt x="16379" y="5501"/>
                    <a:pt x="16412" y="5507"/>
                    <a:pt x="16439" y="5523"/>
                  </a:cubicBezTo>
                  <a:cubicBezTo>
                    <a:pt x="16517" y="5573"/>
                    <a:pt x="16586" y="5599"/>
                    <a:pt x="16641" y="5599"/>
                  </a:cubicBezTo>
                  <a:cubicBezTo>
                    <a:pt x="16679" y="5599"/>
                    <a:pt x="16710" y="5587"/>
                    <a:pt x="16734" y="5563"/>
                  </a:cubicBezTo>
                  <a:cubicBezTo>
                    <a:pt x="16863" y="5362"/>
                    <a:pt x="16682" y="5147"/>
                    <a:pt x="16919" y="4980"/>
                  </a:cubicBezTo>
                  <a:lnTo>
                    <a:pt x="16919" y="4980"/>
                  </a:lnTo>
                  <a:cubicBezTo>
                    <a:pt x="16869" y="5224"/>
                    <a:pt x="16797" y="5421"/>
                    <a:pt x="16952" y="5555"/>
                  </a:cubicBezTo>
                  <a:cubicBezTo>
                    <a:pt x="17092" y="5575"/>
                    <a:pt x="17224" y="5593"/>
                    <a:pt x="17356" y="5612"/>
                  </a:cubicBezTo>
                  <a:cubicBezTo>
                    <a:pt x="17361" y="5521"/>
                    <a:pt x="17367" y="5417"/>
                    <a:pt x="17373" y="5311"/>
                  </a:cubicBezTo>
                  <a:cubicBezTo>
                    <a:pt x="17376" y="5311"/>
                    <a:pt x="17380" y="5311"/>
                    <a:pt x="17383" y="5311"/>
                  </a:cubicBezTo>
                  <a:cubicBezTo>
                    <a:pt x="17598" y="5311"/>
                    <a:pt x="17733" y="5592"/>
                    <a:pt x="17939" y="5592"/>
                  </a:cubicBezTo>
                  <a:cubicBezTo>
                    <a:pt x="17989" y="5592"/>
                    <a:pt x="18044" y="5575"/>
                    <a:pt x="18105" y="5534"/>
                  </a:cubicBezTo>
                  <a:cubicBezTo>
                    <a:pt x="18133" y="5436"/>
                    <a:pt x="18169" y="5311"/>
                    <a:pt x="18206" y="5185"/>
                  </a:cubicBezTo>
                  <a:cubicBezTo>
                    <a:pt x="18347" y="5293"/>
                    <a:pt x="18396" y="5589"/>
                    <a:pt x="18594" y="5589"/>
                  </a:cubicBezTo>
                  <a:cubicBezTo>
                    <a:pt x="18631" y="5589"/>
                    <a:pt x="18674" y="5578"/>
                    <a:pt x="18724" y="5554"/>
                  </a:cubicBezTo>
                  <a:cubicBezTo>
                    <a:pt x="18716" y="5458"/>
                    <a:pt x="18709" y="5367"/>
                    <a:pt x="18704" y="5295"/>
                  </a:cubicBezTo>
                  <a:cubicBezTo>
                    <a:pt x="18813" y="5230"/>
                    <a:pt x="18904" y="5179"/>
                    <a:pt x="18960" y="5146"/>
                  </a:cubicBezTo>
                  <a:cubicBezTo>
                    <a:pt x="19081" y="5209"/>
                    <a:pt x="19180" y="5297"/>
                    <a:pt x="19281" y="5305"/>
                  </a:cubicBezTo>
                  <a:cubicBezTo>
                    <a:pt x="19460" y="5319"/>
                    <a:pt x="19489" y="5434"/>
                    <a:pt x="19464" y="5587"/>
                  </a:cubicBezTo>
                  <a:cubicBezTo>
                    <a:pt x="19587" y="5664"/>
                    <a:pt x="19691" y="5731"/>
                    <a:pt x="19795" y="5796"/>
                  </a:cubicBezTo>
                  <a:cubicBezTo>
                    <a:pt x="19765" y="5703"/>
                    <a:pt x="19734" y="5611"/>
                    <a:pt x="19700" y="5507"/>
                  </a:cubicBezTo>
                  <a:cubicBezTo>
                    <a:pt x="19844" y="5443"/>
                    <a:pt x="19955" y="5401"/>
                    <a:pt x="20060" y="5344"/>
                  </a:cubicBezTo>
                  <a:cubicBezTo>
                    <a:pt x="20163" y="5289"/>
                    <a:pt x="20259" y="5217"/>
                    <a:pt x="20413" y="5115"/>
                  </a:cubicBezTo>
                  <a:lnTo>
                    <a:pt x="20413" y="5115"/>
                  </a:lnTo>
                  <a:cubicBezTo>
                    <a:pt x="20295" y="5330"/>
                    <a:pt x="20219" y="5469"/>
                    <a:pt x="20134" y="5626"/>
                  </a:cubicBezTo>
                  <a:cubicBezTo>
                    <a:pt x="20246" y="5665"/>
                    <a:pt x="20353" y="5702"/>
                    <a:pt x="20471" y="5741"/>
                  </a:cubicBezTo>
                  <a:cubicBezTo>
                    <a:pt x="20427" y="5820"/>
                    <a:pt x="20365" y="5876"/>
                    <a:pt x="20324" y="5950"/>
                  </a:cubicBezTo>
                  <a:cubicBezTo>
                    <a:pt x="20428" y="5991"/>
                    <a:pt x="20610" y="6026"/>
                    <a:pt x="20610" y="6074"/>
                  </a:cubicBezTo>
                  <a:lnTo>
                    <a:pt x="20610" y="5729"/>
                  </a:lnTo>
                  <a:lnTo>
                    <a:pt x="20993" y="5729"/>
                  </a:lnTo>
                  <a:cubicBezTo>
                    <a:pt x="21068" y="5577"/>
                    <a:pt x="21110" y="5477"/>
                    <a:pt x="21169" y="5459"/>
                  </a:cubicBezTo>
                  <a:cubicBezTo>
                    <a:pt x="21184" y="5455"/>
                    <a:pt x="21197" y="5453"/>
                    <a:pt x="21208" y="5453"/>
                  </a:cubicBezTo>
                  <a:cubicBezTo>
                    <a:pt x="21272" y="5453"/>
                    <a:pt x="21271" y="5526"/>
                    <a:pt x="21284" y="5622"/>
                  </a:cubicBezTo>
                  <a:cubicBezTo>
                    <a:pt x="21295" y="5703"/>
                    <a:pt x="21345" y="5740"/>
                    <a:pt x="21407" y="5740"/>
                  </a:cubicBezTo>
                  <a:cubicBezTo>
                    <a:pt x="21447" y="5740"/>
                    <a:pt x="21492" y="5724"/>
                    <a:pt x="21533" y="5693"/>
                  </a:cubicBezTo>
                  <a:cubicBezTo>
                    <a:pt x="21620" y="5627"/>
                    <a:pt x="21701" y="5542"/>
                    <a:pt x="21786" y="5468"/>
                  </a:cubicBezTo>
                  <a:cubicBezTo>
                    <a:pt x="21838" y="5421"/>
                    <a:pt x="21889" y="5371"/>
                    <a:pt x="21966" y="5300"/>
                  </a:cubicBezTo>
                  <a:cubicBezTo>
                    <a:pt x="22012" y="5323"/>
                    <a:pt x="22098" y="5366"/>
                    <a:pt x="22181" y="5409"/>
                  </a:cubicBezTo>
                  <a:cubicBezTo>
                    <a:pt x="22157" y="5584"/>
                    <a:pt x="21934" y="5430"/>
                    <a:pt x="21975" y="5643"/>
                  </a:cubicBezTo>
                  <a:cubicBezTo>
                    <a:pt x="22006" y="5801"/>
                    <a:pt x="22071" y="5933"/>
                    <a:pt x="22213" y="5992"/>
                  </a:cubicBezTo>
                  <a:cubicBezTo>
                    <a:pt x="22287" y="5662"/>
                    <a:pt x="22312" y="5563"/>
                    <a:pt x="22399" y="5563"/>
                  </a:cubicBezTo>
                  <a:cubicBezTo>
                    <a:pt x="22432" y="5563"/>
                    <a:pt x="22475" y="5577"/>
                    <a:pt x="22532" y="5599"/>
                  </a:cubicBezTo>
                  <a:cubicBezTo>
                    <a:pt x="22498" y="5655"/>
                    <a:pt x="22464" y="5710"/>
                    <a:pt x="22449" y="5737"/>
                  </a:cubicBezTo>
                  <a:cubicBezTo>
                    <a:pt x="22732" y="5683"/>
                    <a:pt x="23016" y="5630"/>
                    <a:pt x="23304" y="5575"/>
                  </a:cubicBezTo>
                  <a:cubicBezTo>
                    <a:pt x="23309" y="5497"/>
                    <a:pt x="23318" y="5395"/>
                    <a:pt x="23326" y="5294"/>
                  </a:cubicBezTo>
                  <a:lnTo>
                    <a:pt x="23395" y="5280"/>
                  </a:lnTo>
                  <a:cubicBezTo>
                    <a:pt x="23453" y="5566"/>
                    <a:pt x="23511" y="5853"/>
                    <a:pt x="23571" y="6139"/>
                  </a:cubicBezTo>
                  <a:lnTo>
                    <a:pt x="23564" y="6134"/>
                  </a:lnTo>
                  <a:lnTo>
                    <a:pt x="23564" y="6134"/>
                  </a:lnTo>
                  <a:cubicBezTo>
                    <a:pt x="23601" y="6203"/>
                    <a:pt x="23638" y="6273"/>
                    <a:pt x="23707" y="6403"/>
                  </a:cubicBezTo>
                  <a:cubicBezTo>
                    <a:pt x="23736" y="6164"/>
                    <a:pt x="23755" y="6006"/>
                    <a:pt x="23778" y="5818"/>
                  </a:cubicBezTo>
                  <a:cubicBezTo>
                    <a:pt x="23865" y="5842"/>
                    <a:pt x="23926" y="5876"/>
                    <a:pt x="23986" y="5876"/>
                  </a:cubicBezTo>
                  <a:cubicBezTo>
                    <a:pt x="23988" y="5876"/>
                    <a:pt x="23991" y="5876"/>
                    <a:pt x="23993" y="5876"/>
                  </a:cubicBezTo>
                  <a:cubicBezTo>
                    <a:pt x="24006" y="5875"/>
                    <a:pt x="24019" y="5875"/>
                    <a:pt x="24033" y="5875"/>
                  </a:cubicBezTo>
                  <a:cubicBezTo>
                    <a:pt x="24096" y="5875"/>
                    <a:pt x="24165" y="5880"/>
                    <a:pt x="24230" y="5880"/>
                  </a:cubicBezTo>
                  <a:cubicBezTo>
                    <a:pt x="24328" y="5880"/>
                    <a:pt x="24415" y="5869"/>
                    <a:pt x="24451" y="5811"/>
                  </a:cubicBezTo>
                  <a:cubicBezTo>
                    <a:pt x="24569" y="5630"/>
                    <a:pt x="24723" y="5599"/>
                    <a:pt x="24839" y="5492"/>
                  </a:cubicBezTo>
                  <a:cubicBezTo>
                    <a:pt x="24970" y="5593"/>
                    <a:pt x="25083" y="5680"/>
                    <a:pt x="25219" y="5784"/>
                  </a:cubicBezTo>
                  <a:cubicBezTo>
                    <a:pt x="25261" y="5654"/>
                    <a:pt x="25291" y="5561"/>
                    <a:pt x="25333" y="5435"/>
                  </a:cubicBezTo>
                  <a:cubicBezTo>
                    <a:pt x="25459" y="5625"/>
                    <a:pt x="25565" y="5787"/>
                    <a:pt x="25682" y="5962"/>
                  </a:cubicBezTo>
                  <a:cubicBezTo>
                    <a:pt x="25800" y="5794"/>
                    <a:pt x="25913" y="5633"/>
                    <a:pt x="26054" y="5433"/>
                  </a:cubicBezTo>
                  <a:lnTo>
                    <a:pt x="26054" y="5433"/>
                  </a:lnTo>
                  <a:cubicBezTo>
                    <a:pt x="26053" y="5679"/>
                    <a:pt x="26134" y="5752"/>
                    <a:pt x="26241" y="5752"/>
                  </a:cubicBezTo>
                  <a:cubicBezTo>
                    <a:pt x="26285" y="5752"/>
                    <a:pt x="26333" y="5739"/>
                    <a:pt x="26383" y="5722"/>
                  </a:cubicBezTo>
                  <a:cubicBezTo>
                    <a:pt x="26411" y="5712"/>
                    <a:pt x="26434" y="5707"/>
                    <a:pt x="26455" y="5707"/>
                  </a:cubicBezTo>
                  <a:cubicBezTo>
                    <a:pt x="26497" y="5707"/>
                    <a:pt x="26531" y="5725"/>
                    <a:pt x="26585" y="5758"/>
                  </a:cubicBezTo>
                  <a:cubicBezTo>
                    <a:pt x="26802" y="5894"/>
                    <a:pt x="27045" y="5969"/>
                    <a:pt x="27278" y="6065"/>
                  </a:cubicBezTo>
                  <a:cubicBezTo>
                    <a:pt x="27375" y="6105"/>
                    <a:pt x="27484" y="6115"/>
                    <a:pt x="27570" y="6175"/>
                  </a:cubicBezTo>
                  <a:cubicBezTo>
                    <a:pt x="27622" y="6212"/>
                    <a:pt x="27663" y="6233"/>
                    <a:pt x="27699" y="6233"/>
                  </a:cubicBezTo>
                  <a:cubicBezTo>
                    <a:pt x="27753" y="6233"/>
                    <a:pt x="27795" y="6188"/>
                    <a:pt x="27843" y="6087"/>
                  </a:cubicBezTo>
                  <a:cubicBezTo>
                    <a:pt x="27888" y="5994"/>
                    <a:pt x="27943" y="5911"/>
                    <a:pt x="28029" y="5911"/>
                  </a:cubicBezTo>
                  <a:cubicBezTo>
                    <a:pt x="28074" y="5911"/>
                    <a:pt x="28127" y="5934"/>
                    <a:pt x="28190" y="5988"/>
                  </a:cubicBezTo>
                  <a:cubicBezTo>
                    <a:pt x="28313" y="6093"/>
                    <a:pt x="28493" y="6060"/>
                    <a:pt x="28664" y="6075"/>
                  </a:cubicBezTo>
                  <a:cubicBezTo>
                    <a:pt x="28676" y="6077"/>
                    <a:pt x="28691" y="6077"/>
                    <a:pt x="28706" y="6077"/>
                  </a:cubicBezTo>
                  <a:cubicBezTo>
                    <a:pt x="28796" y="6077"/>
                    <a:pt x="28920" y="6060"/>
                    <a:pt x="28920" y="6051"/>
                  </a:cubicBezTo>
                  <a:lnTo>
                    <a:pt x="28920" y="6667"/>
                  </a:lnTo>
                  <a:cubicBezTo>
                    <a:pt x="29047" y="6552"/>
                    <a:pt x="29098" y="6462"/>
                    <a:pt x="29134" y="6350"/>
                  </a:cubicBezTo>
                  <a:cubicBezTo>
                    <a:pt x="29173" y="6222"/>
                    <a:pt x="29187" y="6074"/>
                    <a:pt x="29206" y="5918"/>
                  </a:cubicBezTo>
                  <a:cubicBezTo>
                    <a:pt x="29258" y="5902"/>
                    <a:pt x="29310" y="5892"/>
                    <a:pt x="29359" y="5892"/>
                  </a:cubicBezTo>
                  <a:cubicBezTo>
                    <a:pt x="29400" y="5892"/>
                    <a:pt x="29439" y="5898"/>
                    <a:pt x="29476" y="5913"/>
                  </a:cubicBezTo>
                  <a:cubicBezTo>
                    <a:pt x="29630" y="5261"/>
                    <a:pt x="29803" y="4614"/>
                    <a:pt x="29989" y="3972"/>
                  </a:cubicBezTo>
                  <a:lnTo>
                    <a:pt x="29989" y="3972"/>
                  </a:lnTo>
                  <a:cubicBezTo>
                    <a:pt x="29714" y="4043"/>
                    <a:pt x="29471" y="4220"/>
                    <a:pt x="29232" y="4435"/>
                  </a:cubicBezTo>
                  <a:cubicBezTo>
                    <a:pt x="29096" y="4350"/>
                    <a:pt x="28958" y="4262"/>
                    <a:pt x="28833" y="4183"/>
                  </a:cubicBezTo>
                  <a:cubicBezTo>
                    <a:pt x="28711" y="4228"/>
                    <a:pt x="28734" y="4467"/>
                    <a:pt x="28620" y="4467"/>
                  </a:cubicBezTo>
                  <a:cubicBezTo>
                    <a:pt x="28602" y="4467"/>
                    <a:pt x="28582" y="4461"/>
                    <a:pt x="28557" y="4448"/>
                  </a:cubicBezTo>
                  <a:cubicBezTo>
                    <a:pt x="28517" y="4428"/>
                    <a:pt x="28541" y="4225"/>
                    <a:pt x="28534" y="4061"/>
                  </a:cubicBezTo>
                  <a:cubicBezTo>
                    <a:pt x="28521" y="4053"/>
                    <a:pt x="28461" y="4016"/>
                    <a:pt x="28401" y="3981"/>
                  </a:cubicBezTo>
                  <a:cubicBezTo>
                    <a:pt x="28322" y="4129"/>
                    <a:pt x="28310" y="4090"/>
                    <a:pt x="28066" y="4201"/>
                  </a:cubicBezTo>
                  <a:cubicBezTo>
                    <a:pt x="27982" y="4240"/>
                    <a:pt x="27905" y="4257"/>
                    <a:pt x="27834" y="4257"/>
                  </a:cubicBezTo>
                  <a:cubicBezTo>
                    <a:pt x="27664" y="4257"/>
                    <a:pt x="27525" y="4156"/>
                    <a:pt x="27382" y="3999"/>
                  </a:cubicBezTo>
                  <a:cubicBezTo>
                    <a:pt x="27314" y="3923"/>
                    <a:pt x="27197" y="3913"/>
                    <a:pt x="27101" y="3872"/>
                  </a:cubicBezTo>
                  <a:cubicBezTo>
                    <a:pt x="27077" y="3931"/>
                    <a:pt x="27063" y="4004"/>
                    <a:pt x="27026" y="4043"/>
                  </a:cubicBezTo>
                  <a:cubicBezTo>
                    <a:pt x="26913" y="4158"/>
                    <a:pt x="26792" y="4260"/>
                    <a:pt x="26653" y="4387"/>
                  </a:cubicBezTo>
                  <a:cubicBezTo>
                    <a:pt x="26580" y="4283"/>
                    <a:pt x="26496" y="4246"/>
                    <a:pt x="26406" y="4246"/>
                  </a:cubicBezTo>
                  <a:cubicBezTo>
                    <a:pt x="26312" y="4246"/>
                    <a:pt x="26213" y="4285"/>
                    <a:pt x="26115" y="4330"/>
                  </a:cubicBezTo>
                  <a:cubicBezTo>
                    <a:pt x="26044" y="4361"/>
                    <a:pt x="25981" y="4391"/>
                    <a:pt x="25918" y="4391"/>
                  </a:cubicBezTo>
                  <a:cubicBezTo>
                    <a:pt x="25853" y="4391"/>
                    <a:pt x="25789" y="4359"/>
                    <a:pt x="25719" y="4264"/>
                  </a:cubicBezTo>
                  <a:cubicBezTo>
                    <a:pt x="25679" y="4210"/>
                    <a:pt x="25634" y="4185"/>
                    <a:pt x="25590" y="4185"/>
                  </a:cubicBezTo>
                  <a:cubicBezTo>
                    <a:pt x="25515" y="4185"/>
                    <a:pt x="25443" y="4258"/>
                    <a:pt x="25404" y="4383"/>
                  </a:cubicBezTo>
                  <a:cubicBezTo>
                    <a:pt x="25324" y="4293"/>
                    <a:pt x="25246" y="4205"/>
                    <a:pt x="25167" y="4116"/>
                  </a:cubicBezTo>
                  <a:cubicBezTo>
                    <a:pt x="25135" y="4080"/>
                    <a:pt x="25108" y="4066"/>
                    <a:pt x="25083" y="4066"/>
                  </a:cubicBezTo>
                  <a:cubicBezTo>
                    <a:pt x="25003" y="4066"/>
                    <a:pt x="24951" y="4214"/>
                    <a:pt x="24853" y="4215"/>
                  </a:cubicBezTo>
                  <a:cubicBezTo>
                    <a:pt x="24812" y="4121"/>
                    <a:pt x="24768" y="4020"/>
                    <a:pt x="24732" y="3934"/>
                  </a:cubicBezTo>
                  <a:cubicBezTo>
                    <a:pt x="24702" y="3929"/>
                    <a:pt x="24684" y="3923"/>
                    <a:pt x="24677" y="3923"/>
                  </a:cubicBezTo>
                  <a:cubicBezTo>
                    <a:pt x="24675" y="3923"/>
                    <a:pt x="24674" y="3924"/>
                    <a:pt x="24673" y="3924"/>
                  </a:cubicBezTo>
                  <a:cubicBezTo>
                    <a:pt x="24591" y="4080"/>
                    <a:pt x="24618" y="4217"/>
                    <a:pt x="24723" y="4341"/>
                  </a:cubicBezTo>
                  <a:cubicBezTo>
                    <a:pt x="24671" y="4346"/>
                    <a:pt x="24630" y="4350"/>
                    <a:pt x="24596" y="4350"/>
                  </a:cubicBezTo>
                  <a:cubicBezTo>
                    <a:pt x="24468" y="4350"/>
                    <a:pt x="24435" y="4297"/>
                    <a:pt x="24279" y="4046"/>
                  </a:cubicBezTo>
                  <a:cubicBezTo>
                    <a:pt x="24097" y="4110"/>
                    <a:pt x="23952" y="4367"/>
                    <a:pt x="23750" y="4367"/>
                  </a:cubicBezTo>
                  <a:cubicBezTo>
                    <a:pt x="23688" y="4367"/>
                    <a:pt x="23621" y="4343"/>
                    <a:pt x="23547" y="4283"/>
                  </a:cubicBezTo>
                  <a:cubicBezTo>
                    <a:pt x="23494" y="4014"/>
                    <a:pt x="23508" y="3776"/>
                    <a:pt x="23610" y="3352"/>
                  </a:cubicBezTo>
                  <a:cubicBezTo>
                    <a:pt x="23712" y="3319"/>
                    <a:pt x="23787" y="3300"/>
                    <a:pt x="23845" y="3300"/>
                  </a:cubicBezTo>
                  <a:cubicBezTo>
                    <a:pt x="23967" y="3300"/>
                    <a:pt x="24009" y="3383"/>
                    <a:pt x="24042" y="3589"/>
                  </a:cubicBezTo>
                  <a:lnTo>
                    <a:pt x="24399" y="3589"/>
                  </a:lnTo>
                  <a:cubicBezTo>
                    <a:pt x="24439" y="3589"/>
                    <a:pt x="24478" y="3421"/>
                    <a:pt x="24517" y="3325"/>
                  </a:cubicBezTo>
                  <a:cubicBezTo>
                    <a:pt x="24538" y="3334"/>
                    <a:pt x="24560" y="3327"/>
                    <a:pt x="24581" y="3336"/>
                  </a:cubicBezTo>
                  <a:cubicBezTo>
                    <a:pt x="24585" y="3411"/>
                    <a:pt x="24589" y="3589"/>
                    <a:pt x="24594" y="3589"/>
                  </a:cubicBezTo>
                  <a:lnTo>
                    <a:pt x="25890" y="3589"/>
                  </a:lnTo>
                  <a:cubicBezTo>
                    <a:pt x="25829" y="3742"/>
                    <a:pt x="25786" y="3792"/>
                    <a:pt x="25730" y="3889"/>
                  </a:cubicBezTo>
                  <a:cubicBezTo>
                    <a:pt x="25820" y="3904"/>
                    <a:pt x="25903" y="3931"/>
                    <a:pt x="25997" y="3947"/>
                  </a:cubicBezTo>
                  <a:cubicBezTo>
                    <a:pt x="26039" y="3841"/>
                    <a:pt x="26082" y="3740"/>
                    <a:pt x="26126" y="3627"/>
                  </a:cubicBezTo>
                  <a:cubicBezTo>
                    <a:pt x="26215" y="3656"/>
                    <a:pt x="26295" y="3688"/>
                    <a:pt x="26375" y="3715"/>
                  </a:cubicBezTo>
                  <a:cubicBezTo>
                    <a:pt x="26368" y="3943"/>
                    <a:pt x="26367" y="4029"/>
                    <a:pt x="26490" y="4029"/>
                  </a:cubicBezTo>
                  <a:cubicBezTo>
                    <a:pt x="26562" y="4029"/>
                    <a:pt x="26675" y="4000"/>
                    <a:pt x="26854" y="3953"/>
                  </a:cubicBezTo>
                  <a:cubicBezTo>
                    <a:pt x="26695" y="3900"/>
                    <a:pt x="26600" y="3869"/>
                    <a:pt x="26484" y="3830"/>
                  </a:cubicBezTo>
                  <a:cubicBezTo>
                    <a:pt x="26518" y="3766"/>
                    <a:pt x="26542" y="3684"/>
                    <a:pt x="26566" y="3684"/>
                  </a:cubicBezTo>
                  <a:cubicBezTo>
                    <a:pt x="26743" y="3685"/>
                    <a:pt x="26919" y="3703"/>
                    <a:pt x="27096" y="3720"/>
                  </a:cubicBezTo>
                  <a:cubicBezTo>
                    <a:pt x="27100" y="3720"/>
                    <a:pt x="27100" y="3773"/>
                    <a:pt x="27101" y="3800"/>
                  </a:cubicBezTo>
                  <a:cubicBezTo>
                    <a:pt x="27242" y="3722"/>
                    <a:pt x="27383" y="3644"/>
                    <a:pt x="27552" y="3550"/>
                  </a:cubicBezTo>
                  <a:cubicBezTo>
                    <a:pt x="27591" y="3581"/>
                    <a:pt x="27667" y="3639"/>
                    <a:pt x="27739" y="3693"/>
                  </a:cubicBezTo>
                  <a:cubicBezTo>
                    <a:pt x="27839" y="3578"/>
                    <a:pt x="27913" y="3525"/>
                    <a:pt x="28000" y="3525"/>
                  </a:cubicBezTo>
                  <a:cubicBezTo>
                    <a:pt x="28058" y="3525"/>
                    <a:pt x="28122" y="3549"/>
                    <a:pt x="28203" y="3593"/>
                  </a:cubicBezTo>
                  <a:cubicBezTo>
                    <a:pt x="28246" y="3617"/>
                    <a:pt x="28301" y="3678"/>
                    <a:pt x="28334" y="3678"/>
                  </a:cubicBezTo>
                  <a:cubicBezTo>
                    <a:pt x="28338" y="3678"/>
                    <a:pt x="28341" y="3677"/>
                    <a:pt x="28344" y="3675"/>
                  </a:cubicBezTo>
                  <a:cubicBezTo>
                    <a:pt x="28424" y="3629"/>
                    <a:pt x="28503" y="3612"/>
                    <a:pt x="28581" y="3612"/>
                  </a:cubicBezTo>
                  <a:cubicBezTo>
                    <a:pt x="28773" y="3612"/>
                    <a:pt x="28955" y="3715"/>
                    <a:pt x="29120" y="3715"/>
                  </a:cubicBezTo>
                  <a:cubicBezTo>
                    <a:pt x="29123" y="3715"/>
                    <a:pt x="29127" y="3715"/>
                    <a:pt x="29130" y="3715"/>
                  </a:cubicBezTo>
                  <a:cubicBezTo>
                    <a:pt x="29239" y="3483"/>
                    <a:pt x="29336" y="3275"/>
                    <a:pt x="29416" y="3104"/>
                  </a:cubicBezTo>
                  <a:cubicBezTo>
                    <a:pt x="29584" y="3084"/>
                    <a:pt x="29714" y="3069"/>
                    <a:pt x="29868" y="3050"/>
                  </a:cubicBezTo>
                  <a:lnTo>
                    <a:pt x="29868" y="3050"/>
                  </a:lnTo>
                  <a:cubicBezTo>
                    <a:pt x="29840" y="3275"/>
                    <a:pt x="29776" y="3511"/>
                    <a:pt x="30018" y="3640"/>
                  </a:cubicBezTo>
                  <a:cubicBezTo>
                    <a:pt x="30074" y="3533"/>
                    <a:pt x="30125" y="3434"/>
                    <a:pt x="30163" y="3361"/>
                  </a:cubicBezTo>
                  <a:cubicBezTo>
                    <a:pt x="30165" y="3362"/>
                    <a:pt x="30167" y="3362"/>
                    <a:pt x="30168" y="3363"/>
                  </a:cubicBezTo>
                  <a:cubicBezTo>
                    <a:pt x="30187" y="3304"/>
                    <a:pt x="30205" y="3245"/>
                    <a:pt x="30223" y="3185"/>
                  </a:cubicBezTo>
                  <a:cubicBezTo>
                    <a:pt x="30123" y="3043"/>
                    <a:pt x="30041" y="2886"/>
                    <a:pt x="30016" y="2684"/>
                  </a:cubicBezTo>
                  <a:cubicBezTo>
                    <a:pt x="29998" y="2552"/>
                    <a:pt x="29959" y="2397"/>
                    <a:pt x="30139" y="2388"/>
                  </a:cubicBezTo>
                  <a:cubicBezTo>
                    <a:pt x="30180" y="2542"/>
                    <a:pt x="30220" y="2696"/>
                    <a:pt x="30248" y="2799"/>
                  </a:cubicBezTo>
                  <a:cubicBezTo>
                    <a:pt x="30286" y="2786"/>
                    <a:pt x="30320" y="2775"/>
                    <a:pt x="30353" y="2763"/>
                  </a:cubicBezTo>
                  <a:cubicBezTo>
                    <a:pt x="30384" y="2665"/>
                    <a:pt x="30416" y="2566"/>
                    <a:pt x="30446" y="2468"/>
                  </a:cubicBezTo>
                  <a:cubicBezTo>
                    <a:pt x="30425" y="2455"/>
                    <a:pt x="30403" y="2441"/>
                    <a:pt x="30378" y="2426"/>
                  </a:cubicBezTo>
                  <a:cubicBezTo>
                    <a:pt x="30413" y="2412"/>
                    <a:pt x="30444" y="2398"/>
                    <a:pt x="30473" y="2387"/>
                  </a:cubicBezTo>
                  <a:cubicBezTo>
                    <a:pt x="30582" y="2048"/>
                    <a:pt x="30691" y="1714"/>
                    <a:pt x="30804" y="1380"/>
                  </a:cubicBezTo>
                  <a:cubicBezTo>
                    <a:pt x="30813" y="1227"/>
                    <a:pt x="30809" y="1072"/>
                    <a:pt x="30806" y="914"/>
                  </a:cubicBezTo>
                  <a:cubicBezTo>
                    <a:pt x="30405" y="867"/>
                    <a:pt x="30033" y="826"/>
                    <a:pt x="29609" y="776"/>
                  </a:cubicBezTo>
                  <a:lnTo>
                    <a:pt x="29609" y="776"/>
                  </a:lnTo>
                  <a:cubicBezTo>
                    <a:pt x="29648" y="963"/>
                    <a:pt x="29654" y="1095"/>
                    <a:pt x="29705" y="1192"/>
                  </a:cubicBezTo>
                  <a:cubicBezTo>
                    <a:pt x="29736" y="1252"/>
                    <a:pt x="29824" y="1312"/>
                    <a:pt x="29883" y="1312"/>
                  </a:cubicBezTo>
                  <a:cubicBezTo>
                    <a:pt x="29889" y="1312"/>
                    <a:pt x="29895" y="1311"/>
                    <a:pt x="29901" y="1309"/>
                  </a:cubicBezTo>
                  <a:cubicBezTo>
                    <a:pt x="29958" y="1293"/>
                    <a:pt x="30007" y="1212"/>
                    <a:pt x="30067" y="1212"/>
                  </a:cubicBezTo>
                  <a:cubicBezTo>
                    <a:pt x="30087" y="1212"/>
                    <a:pt x="30108" y="1221"/>
                    <a:pt x="30131" y="1242"/>
                  </a:cubicBezTo>
                  <a:cubicBezTo>
                    <a:pt x="30203" y="1309"/>
                    <a:pt x="30258" y="1402"/>
                    <a:pt x="30320" y="1482"/>
                  </a:cubicBezTo>
                  <a:cubicBezTo>
                    <a:pt x="30310" y="1504"/>
                    <a:pt x="30301" y="1527"/>
                    <a:pt x="30291" y="1548"/>
                  </a:cubicBezTo>
                  <a:cubicBezTo>
                    <a:pt x="29981" y="1455"/>
                    <a:pt x="29673" y="1362"/>
                    <a:pt x="29333" y="1261"/>
                  </a:cubicBezTo>
                  <a:cubicBezTo>
                    <a:pt x="29413" y="1125"/>
                    <a:pt x="29471" y="1028"/>
                    <a:pt x="29555" y="888"/>
                  </a:cubicBezTo>
                  <a:cubicBezTo>
                    <a:pt x="29339" y="818"/>
                    <a:pt x="29144" y="756"/>
                    <a:pt x="28930" y="688"/>
                  </a:cubicBezTo>
                  <a:cubicBezTo>
                    <a:pt x="28922" y="789"/>
                    <a:pt x="28924" y="845"/>
                    <a:pt x="28910" y="893"/>
                  </a:cubicBezTo>
                  <a:cubicBezTo>
                    <a:pt x="28893" y="957"/>
                    <a:pt x="28864" y="1016"/>
                    <a:pt x="28824" y="1115"/>
                  </a:cubicBezTo>
                  <a:cubicBezTo>
                    <a:pt x="28405" y="658"/>
                    <a:pt x="27926" y="644"/>
                    <a:pt x="27449" y="644"/>
                  </a:cubicBezTo>
                  <a:cubicBezTo>
                    <a:pt x="27420" y="644"/>
                    <a:pt x="27391" y="644"/>
                    <a:pt x="27362" y="644"/>
                  </a:cubicBezTo>
                  <a:cubicBezTo>
                    <a:pt x="27270" y="644"/>
                    <a:pt x="27179" y="644"/>
                    <a:pt x="27087" y="640"/>
                  </a:cubicBezTo>
                  <a:lnTo>
                    <a:pt x="27087" y="640"/>
                  </a:lnTo>
                  <a:cubicBezTo>
                    <a:pt x="27036" y="824"/>
                    <a:pt x="27161" y="986"/>
                    <a:pt x="27010" y="1154"/>
                  </a:cubicBezTo>
                  <a:cubicBezTo>
                    <a:pt x="26913" y="712"/>
                    <a:pt x="26672" y="570"/>
                    <a:pt x="26367" y="570"/>
                  </a:cubicBezTo>
                  <a:cubicBezTo>
                    <a:pt x="26336" y="570"/>
                    <a:pt x="26304" y="571"/>
                    <a:pt x="26271" y="574"/>
                  </a:cubicBezTo>
                  <a:cubicBezTo>
                    <a:pt x="26226" y="578"/>
                    <a:pt x="26184" y="647"/>
                    <a:pt x="26141" y="693"/>
                  </a:cubicBezTo>
                  <a:cubicBezTo>
                    <a:pt x="26143" y="697"/>
                    <a:pt x="26143" y="702"/>
                    <a:pt x="26144" y="707"/>
                  </a:cubicBezTo>
                  <a:cubicBezTo>
                    <a:pt x="26140" y="706"/>
                    <a:pt x="26136" y="703"/>
                    <a:pt x="26134" y="702"/>
                  </a:cubicBezTo>
                  <a:cubicBezTo>
                    <a:pt x="26136" y="699"/>
                    <a:pt x="26139" y="695"/>
                    <a:pt x="26141" y="693"/>
                  </a:cubicBezTo>
                  <a:cubicBezTo>
                    <a:pt x="26141" y="692"/>
                    <a:pt x="26141" y="692"/>
                    <a:pt x="26141" y="690"/>
                  </a:cubicBezTo>
                  <a:cubicBezTo>
                    <a:pt x="25911" y="642"/>
                    <a:pt x="25682" y="596"/>
                    <a:pt x="25399" y="538"/>
                  </a:cubicBezTo>
                  <a:cubicBezTo>
                    <a:pt x="25381" y="786"/>
                    <a:pt x="25366" y="996"/>
                    <a:pt x="25346" y="1269"/>
                  </a:cubicBezTo>
                  <a:cubicBezTo>
                    <a:pt x="25279" y="905"/>
                    <a:pt x="25099" y="679"/>
                    <a:pt x="24872" y="679"/>
                  </a:cubicBezTo>
                  <a:cubicBezTo>
                    <a:pt x="24871" y="679"/>
                    <a:pt x="24869" y="679"/>
                    <a:pt x="24868" y="679"/>
                  </a:cubicBezTo>
                  <a:cubicBezTo>
                    <a:pt x="24668" y="680"/>
                    <a:pt x="24470" y="730"/>
                    <a:pt x="24271" y="759"/>
                  </a:cubicBezTo>
                  <a:cubicBezTo>
                    <a:pt x="24287" y="874"/>
                    <a:pt x="24301" y="963"/>
                    <a:pt x="24319" y="1087"/>
                  </a:cubicBezTo>
                  <a:cubicBezTo>
                    <a:pt x="24207" y="1063"/>
                    <a:pt x="24128" y="1047"/>
                    <a:pt x="24009" y="1020"/>
                  </a:cubicBezTo>
                  <a:cubicBezTo>
                    <a:pt x="24181" y="977"/>
                    <a:pt x="24220" y="879"/>
                    <a:pt x="24105" y="790"/>
                  </a:cubicBezTo>
                  <a:cubicBezTo>
                    <a:pt x="24014" y="720"/>
                    <a:pt x="23920" y="655"/>
                    <a:pt x="23803" y="655"/>
                  </a:cubicBezTo>
                  <a:cubicBezTo>
                    <a:pt x="23766" y="655"/>
                    <a:pt x="23727" y="662"/>
                    <a:pt x="23684" y="677"/>
                  </a:cubicBezTo>
                  <a:cubicBezTo>
                    <a:pt x="23598" y="707"/>
                    <a:pt x="23499" y="762"/>
                    <a:pt x="23401" y="762"/>
                  </a:cubicBezTo>
                  <a:cubicBezTo>
                    <a:pt x="23324" y="762"/>
                    <a:pt x="23248" y="729"/>
                    <a:pt x="23179" y="625"/>
                  </a:cubicBezTo>
                  <a:cubicBezTo>
                    <a:pt x="23176" y="620"/>
                    <a:pt x="23168" y="617"/>
                    <a:pt x="23158" y="617"/>
                  </a:cubicBezTo>
                  <a:cubicBezTo>
                    <a:pt x="23112" y="617"/>
                    <a:pt x="23013" y="659"/>
                    <a:pt x="22972" y="706"/>
                  </a:cubicBezTo>
                  <a:cubicBezTo>
                    <a:pt x="22925" y="759"/>
                    <a:pt x="22880" y="790"/>
                    <a:pt x="22838" y="790"/>
                  </a:cubicBezTo>
                  <a:cubicBezTo>
                    <a:pt x="22802" y="790"/>
                    <a:pt x="22769" y="768"/>
                    <a:pt x="22740" y="718"/>
                  </a:cubicBezTo>
                  <a:cubicBezTo>
                    <a:pt x="22628" y="533"/>
                    <a:pt x="22467" y="588"/>
                    <a:pt x="22324" y="559"/>
                  </a:cubicBezTo>
                  <a:cubicBezTo>
                    <a:pt x="22308" y="556"/>
                    <a:pt x="22293" y="554"/>
                    <a:pt x="22280" y="554"/>
                  </a:cubicBezTo>
                  <a:cubicBezTo>
                    <a:pt x="22109" y="554"/>
                    <a:pt x="22080" y="788"/>
                    <a:pt x="21969" y="961"/>
                  </a:cubicBezTo>
                  <a:cubicBezTo>
                    <a:pt x="21873" y="779"/>
                    <a:pt x="21798" y="639"/>
                    <a:pt x="21728" y="503"/>
                  </a:cubicBezTo>
                  <a:cubicBezTo>
                    <a:pt x="21709" y="501"/>
                    <a:pt x="21690" y="500"/>
                    <a:pt x="21671" y="500"/>
                  </a:cubicBezTo>
                  <a:cubicBezTo>
                    <a:pt x="21501" y="500"/>
                    <a:pt x="21328" y="594"/>
                    <a:pt x="21155" y="594"/>
                  </a:cubicBezTo>
                  <a:cubicBezTo>
                    <a:pt x="21055" y="594"/>
                    <a:pt x="20955" y="562"/>
                    <a:pt x="20855" y="462"/>
                  </a:cubicBezTo>
                  <a:cubicBezTo>
                    <a:pt x="20778" y="527"/>
                    <a:pt x="20704" y="591"/>
                    <a:pt x="20620" y="664"/>
                  </a:cubicBezTo>
                  <a:cubicBezTo>
                    <a:pt x="20563" y="556"/>
                    <a:pt x="20497" y="529"/>
                    <a:pt x="20427" y="529"/>
                  </a:cubicBezTo>
                  <a:cubicBezTo>
                    <a:pt x="20358" y="529"/>
                    <a:pt x="20287" y="554"/>
                    <a:pt x="20217" y="554"/>
                  </a:cubicBezTo>
                  <a:cubicBezTo>
                    <a:pt x="20212" y="554"/>
                    <a:pt x="20208" y="554"/>
                    <a:pt x="20203" y="554"/>
                  </a:cubicBezTo>
                  <a:cubicBezTo>
                    <a:pt x="20197" y="554"/>
                    <a:pt x="20192" y="554"/>
                    <a:pt x="20187" y="554"/>
                  </a:cubicBezTo>
                  <a:cubicBezTo>
                    <a:pt x="20029" y="554"/>
                    <a:pt x="19947" y="677"/>
                    <a:pt x="19857" y="846"/>
                  </a:cubicBezTo>
                  <a:cubicBezTo>
                    <a:pt x="19818" y="712"/>
                    <a:pt x="19791" y="629"/>
                    <a:pt x="19758" y="520"/>
                  </a:cubicBezTo>
                  <a:cubicBezTo>
                    <a:pt x="19675" y="593"/>
                    <a:pt x="19613" y="649"/>
                    <a:pt x="19555" y="701"/>
                  </a:cubicBezTo>
                  <a:cubicBezTo>
                    <a:pt x="19399" y="582"/>
                    <a:pt x="19241" y="543"/>
                    <a:pt x="19083" y="543"/>
                  </a:cubicBezTo>
                  <a:cubicBezTo>
                    <a:pt x="18837" y="543"/>
                    <a:pt x="18590" y="638"/>
                    <a:pt x="18347" y="678"/>
                  </a:cubicBezTo>
                  <a:cubicBezTo>
                    <a:pt x="18340" y="575"/>
                    <a:pt x="18333" y="497"/>
                    <a:pt x="18323" y="365"/>
                  </a:cubicBezTo>
                  <a:cubicBezTo>
                    <a:pt x="18114" y="665"/>
                    <a:pt x="18289" y="1140"/>
                    <a:pt x="17924" y="1261"/>
                  </a:cubicBezTo>
                  <a:cubicBezTo>
                    <a:pt x="17785" y="999"/>
                    <a:pt x="18119" y="1078"/>
                    <a:pt x="18096" y="884"/>
                  </a:cubicBezTo>
                  <a:cubicBezTo>
                    <a:pt x="18072" y="815"/>
                    <a:pt x="18040" y="730"/>
                    <a:pt x="18030" y="699"/>
                  </a:cubicBezTo>
                  <a:cubicBezTo>
                    <a:pt x="17651" y="659"/>
                    <a:pt x="17314" y="618"/>
                    <a:pt x="16976" y="589"/>
                  </a:cubicBezTo>
                  <a:cubicBezTo>
                    <a:pt x="16783" y="573"/>
                    <a:pt x="16590" y="577"/>
                    <a:pt x="16398" y="572"/>
                  </a:cubicBezTo>
                  <a:lnTo>
                    <a:pt x="16398" y="572"/>
                  </a:lnTo>
                  <a:cubicBezTo>
                    <a:pt x="16398" y="572"/>
                    <a:pt x="16398" y="572"/>
                    <a:pt x="16398" y="572"/>
                  </a:cubicBezTo>
                  <a:lnTo>
                    <a:pt x="16398" y="572"/>
                  </a:lnTo>
                  <a:cubicBezTo>
                    <a:pt x="16354" y="620"/>
                    <a:pt x="16313" y="639"/>
                    <a:pt x="16273" y="639"/>
                  </a:cubicBezTo>
                  <a:cubicBezTo>
                    <a:pt x="16194" y="639"/>
                    <a:pt x="16123" y="563"/>
                    <a:pt x="16056" y="512"/>
                  </a:cubicBezTo>
                  <a:cubicBezTo>
                    <a:pt x="16027" y="490"/>
                    <a:pt x="16000" y="482"/>
                    <a:pt x="15973" y="482"/>
                  </a:cubicBezTo>
                  <a:cubicBezTo>
                    <a:pt x="15904" y="482"/>
                    <a:pt x="15841" y="536"/>
                    <a:pt x="15761" y="536"/>
                  </a:cubicBezTo>
                  <a:cubicBezTo>
                    <a:pt x="15742" y="536"/>
                    <a:pt x="15723" y="534"/>
                    <a:pt x="15702" y="526"/>
                  </a:cubicBezTo>
                  <a:cubicBezTo>
                    <a:pt x="15374" y="410"/>
                    <a:pt x="15019" y="413"/>
                    <a:pt x="14674" y="367"/>
                  </a:cubicBezTo>
                  <a:lnTo>
                    <a:pt x="14665" y="448"/>
                  </a:lnTo>
                  <a:cubicBezTo>
                    <a:pt x="14757" y="491"/>
                    <a:pt x="14851" y="533"/>
                    <a:pt x="14943" y="575"/>
                  </a:cubicBezTo>
                  <a:cubicBezTo>
                    <a:pt x="14923" y="574"/>
                    <a:pt x="14903" y="573"/>
                    <a:pt x="14883" y="573"/>
                  </a:cubicBezTo>
                  <a:cubicBezTo>
                    <a:pt x="14806" y="573"/>
                    <a:pt x="14726" y="584"/>
                    <a:pt x="14649" y="584"/>
                  </a:cubicBezTo>
                  <a:cubicBezTo>
                    <a:pt x="14520" y="584"/>
                    <a:pt x="14398" y="552"/>
                    <a:pt x="14303" y="381"/>
                  </a:cubicBezTo>
                  <a:cubicBezTo>
                    <a:pt x="14274" y="329"/>
                    <a:pt x="14190" y="307"/>
                    <a:pt x="14097" y="307"/>
                  </a:cubicBezTo>
                  <a:cubicBezTo>
                    <a:pt x="13982" y="307"/>
                    <a:pt x="13853" y="341"/>
                    <a:pt x="13793" y="394"/>
                  </a:cubicBezTo>
                  <a:cubicBezTo>
                    <a:pt x="13732" y="448"/>
                    <a:pt x="13675" y="510"/>
                    <a:pt x="13617" y="569"/>
                  </a:cubicBezTo>
                  <a:cubicBezTo>
                    <a:pt x="13601" y="557"/>
                    <a:pt x="13586" y="544"/>
                    <a:pt x="13572" y="530"/>
                  </a:cubicBezTo>
                  <a:cubicBezTo>
                    <a:pt x="13607" y="450"/>
                    <a:pt x="13642" y="370"/>
                    <a:pt x="13695" y="248"/>
                  </a:cubicBezTo>
                  <a:cubicBezTo>
                    <a:pt x="13564" y="232"/>
                    <a:pt x="13439" y="198"/>
                    <a:pt x="13326" y="198"/>
                  </a:cubicBezTo>
                  <a:cubicBezTo>
                    <a:pt x="13178" y="198"/>
                    <a:pt x="13050" y="254"/>
                    <a:pt x="12952" y="474"/>
                  </a:cubicBezTo>
                  <a:cubicBezTo>
                    <a:pt x="12767" y="330"/>
                    <a:pt x="12624" y="137"/>
                    <a:pt x="12414" y="137"/>
                  </a:cubicBezTo>
                  <a:cubicBezTo>
                    <a:pt x="12393" y="137"/>
                    <a:pt x="12371" y="139"/>
                    <a:pt x="12348" y="143"/>
                  </a:cubicBezTo>
                  <a:cubicBezTo>
                    <a:pt x="12309" y="286"/>
                    <a:pt x="12280" y="418"/>
                    <a:pt x="12235" y="539"/>
                  </a:cubicBezTo>
                  <a:cubicBezTo>
                    <a:pt x="12225" y="568"/>
                    <a:pt x="12160" y="567"/>
                    <a:pt x="12094" y="587"/>
                  </a:cubicBezTo>
                  <a:cubicBezTo>
                    <a:pt x="12149" y="478"/>
                    <a:pt x="12185" y="404"/>
                    <a:pt x="12244" y="291"/>
                  </a:cubicBezTo>
                  <a:cubicBezTo>
                    <a:pt x="12141" y="275"/>
                    <a:pt x="12078" y="260"/>
                    <a:pt x="12014" y="256"/>
                  </a:cubicBezTo>
                  <a:cubicBezTo>
                    <a:pt x="12007" y="256"/>
                    <a:pt x="12001" y="255"/>
                    <a:pt x="11995" y="255"/>
                  </a:cubicBezTo>
                  <a:cubicBezTo>
                    <a:pt x="11939" y="255"/>
                    <a:pt x="11879" y="267"/>
                    <a:pt x="11824" y="267"/>
                  </a:cubicBezTo>
                  <a:cubicBezTo>
                    <a:pt x="11788" y="267"/>
                    <a:pt x="11753" y="262"/>
                    <a:pt x="11722" y="246"/>
                  </a:cubicBezTo>
                  <a:cubicBezTo>
                    <a:pt x="11493" y="130"/>
                    <a:pt x="11328" y="74"/>
                    <a:pt x="11157" y="74"/>
                  </a:cubicBezTo>
                  <a:cubicBezTo>
                    <a:pt x="11052" y="74"/>
                    <a:pt x="10945" y="95"/>
                    <a:pt x="10820" y="137"/>
                  </a:cubicBezTo>
                  <a:cubicBezTo>
                    <a:pt x="10776" y="152"/>
                    <a:pt x="10729" y="164"/>
                    <a:pt x="10684" y="164"/>
                  </a:cubicBezTo>
                  <a:cubicBezTo>
                    <a:pt x="10672" y="164"/>
                    <a:pt x="10660" y="163"/>
                    <a:pt x="10648" y="161"/>
                  </a:cubicBezTo>
                  <a:cubicBezTo>
                    <a:pt x="10459" y="130"/>
                    <a:pt x="10270" y="59"/>
                    <a:pt x="10082" y="55"/>
                  </a:cubicBezTo>
                  <a:cubicBezTo>
                    <a:pt x="9912" y="52"/>
                    <a:pt x="9745" y="0"/>
                    <a:pt x="95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2"/>
            <p:cNvSpPr/>
            <p:nvPr/>
          </p:nvSpPr>
          <p:spPr>
            <a:xfrm>
              <a:off x="1358050" y="2456775"/>
              <a:ext cx="75" cy="50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2" y="0"/>
                    <a:pt x="2" y="2"/>
                    <a:pt x="2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2"/>
            <p:cNvSpPr/>
            <p:nvPr/>
          </p:nvSpPr>
          <p:spPr>
            <a:xfrm>
              <a:off x="881225" y="2447475"/>
              <a:ext cx="17850" cy="10500"/>
            </a:xfrm>
            <a:custGeom>
              <a:avLst/>
              <a:gdLst/>
              <a:ahLst/>
              <a:cxnLst/>
              <a:rect l="l" t="t" r="r" b="b"/>
              <a:pathLst>
                <a:path w="714" h="420" extrusionOk="0">
                  <a:moveTo>
                    <a:pt x="713" y="1"/>
                  </a:moveTo>
                  <a:cubicBezTo>
                    <a:pt x="496" y="3"/>
                    <a:pt x="390" y="74"/>
                    <a:pt x="280" y="177"/>
                  </a:cubicBezTo>
                  <a:cubicBezTo>
                    <a:pt x="264" y="192"/>
                    <a:pt x="243" y="196"/>
                    <a:pt x="221" y="196"/>
                  </a:cubicBezTo>
                  <a:cubicBezTo>
                    <a:pt x="192" y="196"/>
                    <a:pt x="160" y="189"/>
                    <a:pt x="129" y="189"/>
                  </a:cubicBezTo>
                  <a:cubicBezTo>
                    <a:pt x="74" y="189"/>
                    <a:pt x="22" y="212"/>
                    <a:pt x="1" y="345"/>
                  </a:cubicBezTo>
                  <a:cubicBezTo>
                    <a:pt x="120" y="370"/>
                    <a:pt x="238" y="394"/>
                    <a:pt x="365" y="419"/>
                  </a:cubicBezTo>
                  <a:cubicBezTo>
                    <a:pt x="481" y="279"/>
                    <a:pt x="572" y="170"/>
                    <a:pt x="7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2"/>
            <p:cNvSpPr/>
            <p:nvPr/>
          </p:nvSpPr>
          <p:spPr>
            <a:xfrm>
              <a:off x="898425" y="2455825"/>
              <a:ext cx="8600" cy="10550"/>
            </a:xfrm>
            <a:custGeom>
              <a:avLst/>
              <a:gdLst/>
              <a:ahLst/>
              <a:cxnLst/>
              <a:rect l="l" t="t" r="r" b="b"/>
              <a:pathLst>
                <a:path w="344" h="422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305"/>
                    <a:pt x="42" y="421"/>
                    <a:pt x="137" y="421"/>
                  </a:cubicBezTo>
                  <a:cubicBezTo>
                    <a:pt x="184" y="421"/>
                    <a:pt x="250" y="392"/>
                    <a:pt x="344" y="341"/>
                  </a:cubicBezTo>
                  <a:cubicBezTo>
                    <a:pt x="219" y="218"/>
                    <a:pt x="109" y="10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2"/>
            <p:cNvSpPr/>
            <p:nvPr/>
          </p:nvSpPr>
          <p:spPr>
            <a:xfrm>
              <a:off x="943925" y="2396575"/>
              <a:ext cx="6525" cy="13125"/>
            </a:xfrm>
            <a:custGeom>
              <a:avLst/>
              <a:gdLst/>
              <a:ahLst/>
              <a:cxnLst/>
              <a:rect l="l" t="t" r="r" b="b"/>
              <a:pathLst>
                <a:path w="261" h="525" extrusionOk="0">
                  <a:moveTo>
                    <a:pt x="132" y="1"/>
                  </a:moveTo>
                  <a:cubicBezTo>
                    <a:pt x="0" y="275"/>
                    <a:pt x="0" y="382"/>
                    <a:pt x="127" y="525"/>
                  </a:cubicBezTo>
                  <a:cubicBezTo>
                    <a:pt x="170" y="390"/>
                    <a:pt x="211" y="255"/>
                    <a:pt x="261" y="99"/>
                  </a:cubicBezTo>
                  <a:cubicBezTo>
                    <a:pt x="223" y="70"/>
                    <a:pt x="177" y="35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2"/>
            <p:cNvSpPr/>
            <p:nvPr/>
          </p:nvSpPr>
          <p:spPr>
            <a:xfrm>
              <a:off x="1587375" y="2406200"/>
              <a:ext cx="10725" cy="5575"/>
            </a:xfrm>
            <a:custGeom>
              <a:avLst/>
              <a:gdLst/>
              <a:ahLst/>
              <a:cxnLst/>
              <a:rect l="l" t="t" r="r" b="b"/>
              <a:pathLst>
                <a:path w="429" h="223" extrusionOk="0">
                  <a:moveTo>
                    <a:pt x="115" y="1"/>
                  </a:moveTo>
                  <a:cubicBezTo>
                    <a:pt x="85" y="63"/>
                    <a:pt x="53" y="216"/>
                    <a:pt x="0" y="216"/>
                  </a:cubicBezTo>
                  <a:lnTo>
                    <a:pt x="421" y="216"/>
                  </a:lnTo>
                  <a:cubicBezTo>
                    <a:pt x="423" y="216"/>
                    <a:pt x="425" y="222"/>
                    <a:pt x="427" y="222"/>
                  </a:cubicBezTo>
                  <a:cubicBezTo>
                    <a:pt x="427" y="222"/>
                    <a:pt x="428" y="221"/>
                    <a:pt x="428" y="216"/>
                  </a:cubicBezTo>
                  <a:cubicBezTo>
                    <a:pt x="327" y="154"/>
                    <a:pt x="226" y="69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22"/>
            <p:cNvSpPr/>
            <p:nvPr/>
          </p:nvSpPr>
          <p:spPr>
            <a:xfrm>
              <a:off x="1329100" y="2460250"/>
              <a:ext cx="9150" cy="4950"/>
            </a:xfrm>
            <a:custGeom>
              <a:avLst/>
              <a:gdLst/>
              <a:ahLst/>
              <a:cxnLst/>
              <a:rect l="l" t="t" r="r" b="b"/>
              <a:pathLst>
                <a:path w="366" h="198" extrusionOk="0">
                  <a:moveTo>
                    <a:pt x="366" y="0"/>
                  </a:moveTo>
                  <a:cubicBezTo>
                    <a:pt x="228" y="41"/>
                    <a:pt x="114" y="74"/>
                    <a:pt x="1" y="108"/>
                  </a:cubicBezTo>
                  <a:cubicBezTo>
                    <a:pt x="84" y="165"/>
                    <a:pt x="132" y="198"/>
                    <a:pt x="173" y="198"/>
                  </a:cubicBezTo>
                  <a:cubicBezTo>
                    <a:pt x="227" y="198"/>
                    <a:pt x="269" y="139"/>
                    <a:pt x="3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2"/>
            <p:cNvSpPr/>
            <p:nvPr/>
          </p:nvSpPr>
          <p:spPr>
            <a:xfrm>
              <a:off x="1401475" y="2458625"/>
              <a:ext cx="8175" cy="7800"/>
            </a:xfrm>
            <a:custGeom>
              <a:avLst/>
              <a:gdLst/>
              <a:ahLst/>
              <a:cxnLst/>
              <a:rect l="l" t="t" r="r" b="b"/>
              <a:pathLst>
                <a:path w="327" h="312" extrusionOk="0">
                  <a:moveTo>
                    <a:pt x="155" y="1"/>
                  </a:moveTo>
                  <a:cubicBezTo>
                    <a:pt x="97" y="118"/>
                    <a:pt x="58" y="165"/>
                    <a:pt x="1" y="312"/>
                  </a:cubicBezTo>
                  <a:lnTo>
                    <a:pt x="327" y="312"/>
                  </a:lnTo>
                  <a:cubicBezTo>
                    <a:pt x="252" y="165"/>
                    <a:pt x="213" y="106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2"/>
            <p:cNvSpPr/>
            <p:nvPr/>
          </p:nvSpPr>
          <p:spPr>
            <a:xfrm>
              <a:off x="1168775" y="2463150"/>
              <a:ext cx="9075" cy="5150"/>
            </a:xfrm>
            <a:custGeom>
              <a:avLst/>
              <a:gdLst/>
              <a:ahLst/>
              <a:cxnLst/>
              <a:rect l="l" t="t" r="r" b="b"/>
              <a:pathLst>
                <a:path w="363" h="206" extrusionOk="0">
                  <a:moveTo>
                    <a:pt x="183" y="1"/>
                  </a:moveTo>
                  <a:cubicBezTo>
                    <a:pt x="129" y="1"/>
                    <a:pt x="90" y="62"/>
                    <a:pt x="0" y="205"/>
                  </a:cubicBezTo>
                  <a:cubicBezTo>
                    <a:pt x="151" y="162"/>
                    <a:pt x="252" y="132"/>
                    <a:pt x="363" y="99"/>
                  </a:cubicBezTo>
                  <a:cubicBezTo>
                    <a:pt x="274" y="36"/>
                    <a:pt x="224" y="1"/>
                    <a:pt x="1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2"/>
            <p:cNvSpPr/>
            <p:nvPr/>
          </p:nvSpPr>
          <p:spPr>
            <a:xfrm>
              <a:off x="1233550" y="2459475"/>
              <a:ext cx="8600" cy="3750"/>
            </a:xfrm>
            <a:custGeom>
              <a:avLst/>
              <a:gdLst/>
              <a:ahLst/>
              <a:cxnLst/>
              <a:rect l="l" t="t" r="r" b="b"/>
              <a:pathLst>
                <a:path w="344" h="150" extrusionOk="0">
                  <a:moveTo>
                    <a:pt x="0" y="1"/>
                  </a:moveTo>
                  <a:lnTo>
                    <a:pt x="0" y="1"/>
                  </a:lnTo>
                  <a:cubicBezTo>
                    <a:pt x="75" y="37"/>
                    <a:pt x="135" y="149"/>
                    <a:pt x="211" y="149"/>
                  </a:cubicBezTo>
                  <a:cubicBezTo>
                    <a:pt x="250" y="149"/>
                    <a:pt x="293" y="120"/>
                    <a:pt x="344" y="36"/>
                  </a:cubicBezTo>
                  <a:cubicBezTo>
                    <a:pt x="229" y="24"/>
                    <a:pt x="115" y="1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22"/>
            <p:cNvSpPr/>
            <p:nvPr/>
          </p:nvSpPr>
          <p:spPr>
            <a:xfrm>
              <a:off x="1092025" y="2462300"/>
              <a:ext cx="7125" cy="6000"/>
            </a:xfrm>
            <a:custGeom>
              <a:avLst/>
              <a:gdLst/>
              <a:ahLst/>
              <a:cxnLst/>
              <a:rect l="l" t="t" r="r" b="b"/>
              <a:pathLst>
                <a:path w="285" h="240" extrusionOk="0">
                  <a:moveTo>
                    <a:pt x="82" y="0"/>
                  </a:moveTo>
                  <a:lnTo>
                    <a:pt x="82" y="0"/>
                  </a:lnTo>
                  <a:cubicBezTo>
                    <a:pt x="61" y="62"/>
                    <a:pt x="40" y="123"/>
                    <a:pt x="1" y="239"/>
                  </a:cubicBezTo>
                  <a:cubicBezTo>
                    <a:pt x="285" y="185"/>
                    <a:pt x="208" y="98"/>
                    <a:pt x="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2"/>
            <p:cNvSpPr/>
            <p:nvPr/>
          </p:nvSpPr>
          <p:spPr>
            <a:xfrm>
              <a:off x="1131500" y="2460525"/>
              <a:ext cx="5525" cy="6775"/>
            </a:xfrm>
            <a:custGeom>
              <a:avLst/>
              <a:gdLst/>
              <a:ahLst/>
              <a:cxnLst/>
              <a:rect l="l" t="t" r="r" b="b"/>
              <a:pathLst>
                <a:path w="221" h="271" extrusionOk="0">
                  <a:moveTo>
                    <a:pt x="189" y="1"/>
                  </a:moveTo>
                  <a:lnTo>
                    <a:pt x="189" y="1"/>
                  </a:lnTo>
                  <a:cubicBezTo>
                    <a:pt x="104" y="113"/>
                    <a:pt x="60" y="171"/>
                    <a:pt x="1" y="248"/>
                  </a:cubicBezTo>
                  <a:cubicBezTo>
                    <a:pt x="42" y="263"/>
                    <a:pt x="78" y="271"/>
                    <a:pt x="106" y="271"/>
                  </a:cubicBezTo>
                  <a:cubicBezTo>
                    <a:pt x="192" y="271"/>
                    <a:pt x="220" y="198"/>
                    <a:pt x="1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2"/>
            <p:cNvSpPr/>
            <p:nvPr/>
          </p:nvSpPr>
          <p:spPr>
            <a:xfrm>
              <a:off x="1420050" y="2461625"/>
              <a:ext cx="5300" cy="7025"/>
            </a:xfrm>
            <a:custGeom>
              <a:avLst/>
              <a:gdLst/>
              <a:ahLst/>
              <a:cxnLst/>
              <a:rect l="l" t="t" r="r" b="b"/>
              <a:pathLst>
                <a:path w="212" h="281" extrusionOk="0">
                  <a:moveTo>
                    <a:pt x="90" y="1"/>
                  </a:moveTo>
                  <a:cubicBezTo>
                    <a:pt x="61" y="93"/>
                    <a:pt x="37" y="165"/>
                    <a:pt x="1" y="280"/>
                  </a:cubicBezTo>
                  <a:cubicBezTo>
                    <a:pt x="212" y="211"/>
                    <a:pt x="212" y="21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2"/>
            <p:cNvSpPr/>
            <p:nvPr/>
          </p:nvSpPr>
          <p:spPr>
            <a:xfrm>
              <a:off x="919575" y="2460900"/>
              <a:ext cx="8725" cy="6200"/>
            </a:xfrm>
            <a:custGeom>
              <a:avLst/>
              <a:gdLst/>
              <a:ahLst/>
              <a:cxnLst/>
              <a:rect l="l" t="t" r="r" b="b"/>
              <a:pathLst>
                <a:path w="349" h="248" extrusionOk="0">
                  <a:moveTo>
                    <a:pt x="96" y="1"/>
                  </a:moveTo>
                  <a:cubicBezTo>
                    <a:pt x="87" y="1"/>
                    <a:pt x="78" y="2"/>
                    <a:pt x="69" y="3"/>
                  </a:cubicBezTo>
                  <a:cubicBezTo>
                    <a:pt x="43" y="8"/>
                    <a:pt x="33" y="123"/>
                    <a:pt x="0" y="247"/>
                  </a:cubicBezTo>
                  <a:cubicBezTo>
                    <a:pt x="125" y="180"/>
                    <a:pt x="197" y="142"/>
                    <a:pt x="349" y="63"/>
                  </a:cubicBezTo>
                  <a:cubicBezTo>
                    <a:pt x="224" y="31"/>
                    <a:pt x="154" y="1"/>
                    <a:pt x="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22"/>
            <p:cNvSpPr/>
            <p:nvPr/>
          </p:nvSpPr>
          <p:spPr>
            <a:xfrm>
              <a:off x="1281900" y="2460600"/>
              <a:ext cx="4350" cy="5200"/>
            </a:xfrm>
            <a:custGeom>
              <a:avLst/>
              <a:gdLst/>
              <a:ahLst/>
              <a:cxnLst/>
              <a:rect l="l" t="t" r="r" b="b"/>
              <a:pathLst>
                <a:path w="174" h="208" extrusionOk="0">
                  <a:moveTo>
                    <a:pt x="63" y="0"/>
                  </a:moveTo>
                  <a:cubicBezTo>
                    <a:pt x="42" y="28"/>
                    <a:pt x="0" y="77"/>
                    <a:pt x="3" y="81"/>
                  </a:cubicBezTo>
                  <a:cubicBezTo>
                    <a:pt x="34" y="128"/>
                    <a:pt x="72" y="167"/>
                    <a:pt x="109" y="207"/>
                  </a:cubicBezTo>
                  <a:cubicBezTo>
                    <a:pt x="130" y="180"/>
                    <a:pt x="152" y="153"/>
                    <a:pt x="173" y="126"/>
                  </a:cubicBezTo>
                  <a:cubicBezTo>
                    <a:pt x="137" y="84"/>
                    <a:pt x="100" y="42"/>
                    <a:pt x="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22"/>
            <p:cNvSpPr/>
            <p:nvPr/>
          </p:nvSpPr>
          <p:spPr>
            <a:xfrm>
              <a:off x="1238375" y="2447850"/>
              <a:ext cx="7075" cy="4075"/>
            </a:xfrm>
            <a:custGeom>
              <a:avLst/>
              <a:gdLst/>
              <a:ahLst/>
              <a:cxnLst/>
              <a:rect l="l" t="t" r="r" b="b"/>
              <a:pathLst>
                <a:path w="283" h="163" extrusionOk="0">
                  <a:moveTo>
                    <a:pt x="117" y="0"/>
                  </a:moveTo>
                  <a:cubicBezTo>
                    <a:pt x="85" y="0"/>
                    <a:pt x="53" y="7"/>
                    <a:pt x="24" y="7"/>
                  </a:cubicBezTo>
                  <a:cubicBezTo>
                    <a:pt x="16" y="7"/>
                    <a:pt x="8" y="6"/>
                    <a:pt x="0" y="5"/>
                  </a:cubicBezTo>
                  <a:lnTo>
                    <a:pt x="0" y="5"/>
                  </a:lnTo>
                  <a:cubicBezTo>
                    <a:pt x="81" y="49"/>
                    <a:pt x="162" y="95"/>
                    <a:pt x="282" y="163"/>
                  </a:cubicBezTo>
                  <a:cubicBezTo>
                    <a:pt x="238" y="24"/>
                    <a:pt x="178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22"/>
            <p:cNvSpPr/>
            <p:nvPr/>
          </p:nvSpPr>
          <p:spPr>
            <a:xfrm>
              <a:off x="1553550" y="2409275"/>
              <a:ext cx="3800" cy="2925"/>
            </a:xfrm>
            <a:custGeom>
              <a:avLst/>
              <a:gdLst/>
              <a:ahLst/>
              <a:cxnLst/>
              <a:rect l="l" t="t" r="r" b="b"/>
              <a:pathLst>
                <a:path w="152" h="117" extrusionOk="0">
                  <a:moveTo>
                    <a:pt x="137" y="0"/>
                  </a:moveTo>
                  <a:cubicBezTo>
                    <a:pt x="91" y="18"/>
                    <a:pt x="46" y="36"/>
                    <a:pt x="0" y="54"/>
                  </a:cubicBezTo>
                  <a:cubicBezTo>
                    <a:pt x="4" y="74"/>
                    <a:pt x="8" y="95"/>
                    <a:pt x="13" y="117"/>
                  </a:cubicBezTo>
                  <a:cubicBezTo>
                    <a:pt x="60" y="108"/>
                    <a:pt x="106" y="99"/>
                    <a:pt x="152" y="90"/>
                  </a:cubicBezTo>
                  <a:cubicBezTo>
                    <a:pt x="147" y="60"/>
                    <a:pt x="142" y="31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22"/>
            <p:cNvSpPr/>
            <p:nvPr/>
          </p:nvSpPr>
          <p:spPr>
            <a:xfrm>
              <a:off x="1103850" y="2464425"/>
              <a:ext cx="3925" cy="3275"/>
            </a:xfrm>
            <a:custGeom>
              <a:avLst/>
              <a:gdLst/>
              <a:ahLst/>
              <a:cxnLst/>
              <a:rect l="l" t="t" r="r" b="b"/>
              <a:pathLst>
                <a:path w="157" h="131" extrusionOk="0">
                  <a:moveTo>
                    <a:pt x="134" y="0"/>
                  </a:moveTo>
                  <a:cubicBezTo>
                    <a:pt x="90" y="20"/>
                    <a:pt x="46" y="40"/>
                    <a:pt x="1" y="64"/>
                  </a:cubicBezTo>
                  <a:cubicBezTo>
                    <a:pt x="0" y="66"/>
                    <a:pt x="18" y="130"/>
                    <a:pt x="22" y="130"/>
                  </a:cubicBezTo>
                  <a:cubicBezTo>
                    <a:pt x="67" y="120"/>
                    <a:pt x="111" y="104"/>
                    <a:pt x="157" y="88"/>
                  </a:cubicBezTo>
                  <a:cubicBezTo>
                    <a:pt x="149" y="59"/>
                    <a:pt x="142" y="29"/>
                    <a:pt x="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22"/>
            <p:cNvSpPr/>
            <p:nvPr/>
          </p:nvSpPr>
          <p:spPr>
            <a:xfrm>
              <a:off x="1352925" y="2456825"/>
              <a:ext cx="5150" cy="11375"/>
            </a:xfrm>
            <a:custGeom>
              <a:avLst/>
              <a:gdLst/>
              <a:ahLst/>
              <a:cxnLst/>
              <a:rect l="l" t="t" r="r" b="b"/>
              <a:pathLst>
                <a:path w="206" h="455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24" y="107"/>
                    <a:pt x="0" y="199"/>
                    <a:pt x="135" y="454"/>
                  </a:cubicBezTo>
                  <a:cubicBezTo>
                    <a:pt x="167" y="255"/>
                    <a:pt x="186" y="127"/>
                    <a:pt x="2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22"/>
            <p:cNvSpPr/>
            <p:nvPr/>
          </p:nvSpPr>
          <p:spPr>
            <a:xfrm>
              <a:off x="1358050" y="24567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2" y="0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2" y="0"/>
                    <a:pt x="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22"/>
            <p:cNvSpPr/>
            <p:nvPr/>
          </p:nvSpPr>
          <p:spPr>
            <a:xfrm>
              <a:off x="1236900" y="2394525"/>
              <a:ext cx="5950" cy="9650"/>
            </a:xfrm>
            <a:custGeom>
              <a:avLst/>
              <a:gdLst/>
              <a:ahLst/>
              <a:cxnLst/>
              <a:rect l="l" t="t" r="r" b="b"/>
              <a:pathLst>
                <a:path w="238" h="386" extrusionOk="0">
                  <a:moveTo>
                    <a:pt x="158" y="1"/>
                  </a:moveTo>
                  <a:lnTo>
                    <a:pt x="154" y="19"/>
                  </a:lnTo>
                  <a:cubicBezTo>
                    <a:pt x="100" y="123"/>
                    <a:pt x="0" y="208"/>
                    <a:pt x="43" y="386"/>
                  </a:cubicBezTo>
                  <a:cubicBezTo>
                    <a:pt x="236" y="301"/>
                    <a:pt x="238" y="169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22"/>
            <p:cNvSpPr/>
            <p:nvPr/>
          </p:nvSpPr>
          <p:spPr>
            <a:xfrm>
              <a:off x="1152575" y="2399675"/>
              <a:ext cx="14475" cy="7675"/>
            </a:xfrm>
            <a:custGeom>
              <a:avLst/>
              <a:gdLst/>
              <a:ahLst/>
              <a:cxnLst/>
              <a:rect l="l" t="t" r="r" b="b"/>
              <a:pathLst>
                <a:path w="579" h="307" extrusionOk="0">
                  <a:moveTo>
                    <a:pt x="551" y="0"/>
                  </a:moveTo>
                  <a:cubicBezTo>
                    <a:pt x="410" y="40"/>
                    <a:pt x="266" y="67"/>
                    <a:pt x="128" y="122"/>
                  </a:cubicBezTo>
                  <a:cubicBezTo>
                    <a:pt x="0" y="171"/>
                    <a:pt x="43" y="257"/>
                    <a:pt x="94" y="306"/>
                  </a:cubicBezTo>
                  <a:cubicBezTo>
                    <a:pt x="274" y="235"/>
                    <a:pt x="427" y="176"/>
                    <a:pt x="579" y="117"/>
                  </a:cubicBezTo>
                  <a:cubicBezTo>
                    <a:pt x="570" y="77"/>
                    <a:pt x="560" y="38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22"/>
            <p:cNvSpPr/>
            <p:nvPr/>
          </p:nvSpPr>
          <p:spPr>
            <a:xfrm>
              <a:off x="1059500" y="2396925"/>
              <a:ext cx="9000" cy="6250"/>
            </a:xfrm>
            <a:custGeom>
              <a:avLst/>
              <a:gdLst/>
              <a:ahLst/>
              <a:cxnLst/>
              <a:rect l="l" t="t" r="r" b="b"/>
              <a:pathLst>
                <a:path w="360" h="250" extrusionOk="0">
                  <a:moveTo>
                    <a:pt x="191" y="0"/>
                  </a:moveTo>
                  <a:cubicBezTo>
                    <a:pt x="137" y="0"/>
                    <a:pt x="87" y="76"/>
                    <a:pt x="1" y="237"/>
                  </a:cubicBezTo>
                  <a:cubicBezTo>
                    <a:pt x="62" y="241"/>
                    <a:pt x="114" y="250"/>
                    <a:pt x="163" y="250"/>
                  </a:cubicBezTo>
                  <a:cubicBezTo>
                    <a:pt x="178" y="250"/>
                    <a:pt x="192" y="249"/>
                    <a:pt x="207" y="247"/>
                  </a:cubicBezTo>
                  <a:cubicBezTo>
                    <a:pt x="248" y="241"/>
                    <a:pt x="286" y="203"/>
                    <a:pt x="359" y="158"/>
                  </a:cubicBezTo>
                  <a:cubicBezTo>
                    <a:pt x="284" y="55"/>
                    <a:pt x="236" y="0"/>
                    <a:pt x="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22"/>
            <p:cNvSpPr/>
            <p:nvPr/>
          </p:nvSpPr>
          <p:spPr>
            <a:xfrm>
              <a:off x="1083625" y="2405700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1" y="1"/>
                  </a:moveTo>
                  <a:cubicBezTo>
                    <a:pt x="1" y="1"/>
                    <a:pt x="5" y="5"/>
                    <a:pt x="5" y="5"/>
                  </a:cubicBezTo>
                  <a:cubicBezTo>
                    <a:pt x="5" y="3"/>
                    <a:pt x="5" y="3"/>
                    <a:pt x="6" y="2"/>
                  </a:cubicBezTo>
                  <a:cubicBezTo>
                    <a:pt x="5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22"/>
            <p:cNvSpPr/>
            <p:nvPr/>
          </p:nvSpPr>
          <p:spPr>
            <a:xfrm>
              <a:off x="1083750" y="2402675"/>
              <a:ext cx="5625" cy="3975"/>
            </a:xfrm>
            <a:custGeom>
              <a:avLst/>
              <a:gdLst/>
              <a:ahLst/>
              <a:cxnLst/>
              <a:rect l="l" t="t" r="r" b="b"/>
              <a:pathLst>
                <a:path w="225" h="159" extrusionOk="0">
                  <a:moveTo>
                    <a:pt x="160" y="0"/>
                  </a:moveTo>
                  <a:cubicBezTo>
                    <a:pt x="137" y="0"/>
                    <a:pt x="114" y="5"/>
                    <a:pt x="97" y="18"/>
                  </a:cubicBezTo>
                  <a:cubicBezTo>
                    <a:pt x="60" y="45"/>
                    <a:pt x="32" y="88"/>
                    <a:pt x="1" y="123"/>
                  </a:cubicBezTo>
                  <a:cubicBezTo>
                    <a:pt x="39" y="135"/>
                    <a:pt x="78" y="158"/>
                    <a:pt x="113" y="158"/>
                  </a:cubicBezTo>
                  <a:cubicBezTo>
                    <a:pt x="118" y="158"/>
                    <a:pt x="123" y="158"/>
                    <a:pt x="127" y="157"/>
                  </a:cubicBezTo>
                  <a:cubicBezTo>
                    <a:pt x="161" y="150"/>
                    <a:pt x="193" y="102"/>
                    <a:pt x="219" y="65"/>
                  </a:cubicBezTo>
                  <a:cubicBezTo>
                    <a:pt x="224" y="59"/>
                    <a:pt x="203" y="5"/>
                    <a:pt x="190" y="3"/>
                  </a:cubicBezTo>
                  <a:cubicBezTo>
                    <a:pt x="181" y="1"/>
                    <a:pt x="171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22"/>
            <p:cNvSpPr/>
            <p:nvPr/>
          </p:nvSpPr>
          <p:spPr>
            <a:xfrm>
              <a:off x="1377550" y="2405825"/>
              <a:ext cx="4875" cy="7050"/>
            </a:xfrm>
            <a:custGeom>
              <a:avLst/>
              <a:gdLst/>
              <a:ahLst/>
              <a:cxnLst/>
              <a:rect l="l" t="t" r="r" b="b"/>
              <a:pathLst>
                <a:path w="195" h="282" extrusionOk="0">
                  <a:moveTo>
                    <a:pt x="65" y="1"/>
                  </a:moveTo>
                  <a:cubicBezTo>
                    <a:pt x="43" y="20"/>
                    <a:pt x="22" y="39"/>
                    <a:pt x="0" y="59"/>
                  </a:cubicBezTo>
                  <a:cubicBezTo>
                    <a:pt x="43" y="132"/>
                    <a:pt x="86" y="207"/>
                    <a:pt x="129" y="281"/>
                  </a:cubicBezTo>
                  <a:cubicBezTo>
                    <a:pt x="151" y="264"/>
                    <a:pt x="172" y="246"/>
                    <a:pt x="195" y="228"/>
                  </a:cubicBezTo>
                  <a:cubicBezTo>
                    <a:pt x="151" y="152"/>
                    <a:pt x="108" y="77"/>
                    <a:pt x="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22"/>
            <p:cNvSpPr/>
            <p:nvPr/>
          </p:nvSpPr>
          <p:spPr>
            <a:xfrm>
              <a:off x="1404800" y="2397000"/>
              <a:ext cx="4450" cy="2575"/>
            </a:xfrm>
            <a:custGeom>
              <a:avLst/>
              <a:gdLst/>
              <a:ahLst/>
              <a:cxnLst/>
              <a:rect l="l" t="t" r="r" b="b"/>
              <a:pathLst>
                <a:path w="178" h="103" extrusionOk="0">
                  <a:moveTo>
                    <a:pt x="16" y="0"/>
                  </a:moveTo>
                  <a:cubicBezTo>
                    <a:pt x="11" y="23"/>
                    <a:pt x="6" y="47"/>
                    <a:pt x="1" y="70"/>
                  </a:cubicBezTo>
                  <a:cubicBezTo>
                    <a:pt x="56" y="81"/>
                    <a:pt x="113" y="91"/>
                    <a:pt x="170" y="102"/>
                  </a:cubicBezTo>
                  <a:cubicBezTo>
                    <a:pt x="172" y="87"/>
                    <a:pt x="175" y="73"/>
                    <a:pt x="177" y="59"/>
                  </a:cubicBezTo>
                  <a:cubicBezTo>
                    <a:pt x="123" y="39"/>
                    <a:pt x="69" y="2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22"/>
            <p:cNvSpPr/>
            <p:nvPr/>
          </p:nvSpPr>
          <p:spPr>
            <a:xfrm>
              <a:off x="1265525" y="2396950"/>
              <a:ext cx="4275" cy="2775"/>
            </a:xfrm>
            <a:custGeom>
              <a:avLst/>
              <a:gdLst/>
              <a:ahLst/>
              <a:cxnLst/>
              <a:rect l="l" t="t" r="r" b="b"/>
              <a:pathLst>
                <a:path w="171" h="111" extrusionOk="0">
                  <a:moveTo>
                    <a:pt x="1" y="1"/>
                  </a:moveTo>
                  <a:cubicBezTo>
                    <a:pt x="61" y="74"/>
                    <a:pt x="93" y="111"/>
                    <a:pt x="114" y="111"/>
                  </a:cubicBezTo>
                  <a:cubicBezTo>
                    <a:pt x="136" y="111"/>
                    <a:pt x="148" y="74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2"/>
            <p:cNvSpPr/>
            <p:nvPr/>
          </p:nvSpPr>
          <p:spPr>
            <a:xfrm>
              <a:off x="1265100" y="2397775"/>
              <a:ext cx="450" cy="325"/>
            </a:xfrm>
            <a:custGeom>
              <a:avLst/>
              <a:gdLst/>
              <a:ahLst/>
              <a:cxnLst/>
              <a:rect l="l" t="t" r="r" b="b"/>
              <a:pathLst>
                <a:path w="18" h="13" extrusionOk="0">
                  <a:moveTo>
                    <a:pt x="8" y="1"/>
                  </a:moveTo>
                  <a:cubicBezTo>
                    <a:pt x="8" y="1"/>
                    <a:pt x="0" y="12"/>
                    <a:pt x="0" y="12"/>
                  </a:cubicBezTo>
                  <a:lnTo>
                    <a:pt x="18" y="12"/>
                  </a:lnTo>
                  <a:cubicBezTo>
                    <a:pt x="14" y="8"/>
                    <a:pt x="11" y="4"/>
                    <a:pt x="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_1_1_1">
    <p:spTree>
      <p:nvGrpSpPr>
        <p:cNvPr id="1" name="Shape 2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3" name="Google Shape;2983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" y="0"/>
            <a:ext cx="91440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4" name="Google Shape;2984;p23"/>
          <p:cNvSpPr/>
          <p:nvPr/>
        </p:nvSpPr>
        <p:spPr>
          <a:xfrm flipH="1">
            <a:off x="-125" y="535000"/>
            <a:ext cx="9144000" cy="407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85" name="Google Shape;2985;p23"/>
          <p:cNvGrpSpPr/>
          <p:nvPr/>
        </p:nvGrpSpPr>
        <p:grpSpPr>
          <a:xfrm>
            <a:off x="423531" y="3703998"/>
            <a:ext cx="150467" cy="1519334"/>
            <a:chOff x="2365494" y="1077421"/>
            <a:chExt cx="221209" cy="2233658"/>
          </a:xfrm>
        </p:grpSpPr>
        <p:sp>
          <p:nvSpPr>
            <p:cNvPr id="2986" name="Google Shape;2986;p23"/>
            <p:cNvSpPr/>
            <p:nvPr/>
          </p:nvSpPr>
          <p:spPr>
            <a:xfrm>
              <a:off x="2365494" y="1077421"/>
              <a:ext cx="221209" cy="2233658"/>
            </a:xfrm>
            <a:custGeom>
              <a:avLst/>
              <a:gdLst/>
              <a:ahLst/>
              <a:cxnLst/>
              <a:rect l="l" t="t" r="r" b="b"/>
              <a:pathLst>
                <a:path w="4370" h="44126" extrusionOk="0">
                  <a:moveTo>
                    <a:pt x="3457" y="26"/>
                  </a:moveTo>
                  <a:cubicBezTo>
                    <a:pt x="3489" y="38"/>
                    <a:pt x="3522" y="50"/>
                    <a:pt x="3555" y="62"/>
                  </a:cubicBezTo>
                  <a:cubicBezTo>
                    <a:pt x="3552" y="73"/>
                    <a:pt x="3549" y="83"/>
                    <a:pt x="3547" y="94"/>
                  </a:cubicBezTo>
                  <a:cubicBezTo>
                    <a:pt x="3512" y="89"/>
                    <a:pt x="3477" y="83"/>
                    <a:pt x="3442" y="77"/>
                  </a:cubicBezTo>
                  <a:cubicBezTo>
                    <a:pt x="3446" y="61"/>
                    <a:pt x="3451" y="43"/>
                    <a:pt x="3457" y="26"/>
                  </a:cubicBezTo>
                  <a:close/>
                  <a:moveTo>
                    <a:pt x="1044" y="219"/>
                  </a:moveTo>
                  <a:cubicBezTo>
                    <a:pt x="1054" y="241"/>
                    <a:pt x="1067" y="260"/>
                    <a:pt x="1071" y="284"/>
                  </a:cubicBezTo>
                  <a:cubicBezTo>
                    <a:pt x="1073" y="293"/>
                    <a:pt x="1052" y="311"/>
                    <a:pt x="1033" y="336"/>
                  </a:cubicBezTo>
                  <a:cubicBezTo>
                    <a:pt x="1018" y="308"/>
                    <a:pt x="999" y="289"/>
                    <a:pt x="999" y="267"/>
                  </a:cubicBezTo>
                  <a:cubicBezTo>
                    <a:pt x="1000" y="254"/>
                    <a:pt x="1028" y="235"/>
                    <a:pt x="1044" y="219"/>
                  </a:cubicBezTo>
                  <a:close/>
                  <a:moveTo>
                    <a:pt x="1997" y="390"/>
                  </a:moveTo>
                  <a:cubicBezTo>
                    <a:pt x="1997" y="397"/>
                    <a:pt x="1997" y="403"/>
                    <a:pt x="1997" y="410"/>
                  </a:cubicBezTo>
                  <a:cubicBezTo>
                    <a:pt x="1955" y="414"/>
                    <a:pt x="1913" y="418"/>
                    <a:pt x="1870" y="420"/>
                  </a:cubicBezTo>
                  <a:cubicBezTo>
                    <a:pt x="1869" y="415"/>
                    <a:pt x="1869" y="408"/>
                    <a:pt x="1867" y="401"/>
                  </a:cubicBezTo>
                  <a:cubicBezTo>
                    <a:pt x="1910" y="398"/>
                    <a:pt x="1954" y="394"/>
                    <a:pt x="1997" y="390"/>
                  </a:cubicBezTo>
                  <a:close/>
                  <a:moveTo>
                    <a:pt x="2111" y="373"/>
                  </a:moveTo>
                  <a:cubicBezTo>
                    <a:pt x="2154" y="378"/>
                    <a:pt x="2198" y="383"/>
                    <a:pt x="2240" y="386"/>
                  </a:cubicBezTo>
                  <a:cubicBezTo>
                    <a:pt x="2238" y="401"/>
                    <a:pt x="2236" y="417"/>
                    <a:pt x="2233" y="432"/>
                  </a:cubicBezTo>
                  <a:cubicBezTo>
                    <a:pt x="2190" y="431"/>
                    <a:pt x="2147" y="430"/>
                    <a:pt x="2104" y="429"/>
                  </a:cubicBezTo>
                  <a:cubicBezTo>
                    <a:pt x="2106" y="410"/>
                    <a:pt x="2109" y="392"/>
                    <a:pt x="2111" y="373"/>
                  </a:cubicBezTo>
                  <a:close/>
                  <a:moveTo>
                    <a:pt x="2037" y="659"/>
                  </a:moveTo>
                  <a:cubicBezTo>
                    <a:pt x="2094" y="663"/>
                    <a:pt x="2151" y="668"/>
                    <a:pt x="2231" y="674"/>
                  </a:cubicBezTo>
                  <a:cubicBezTo>
                    <a:pt x="2183" y="725"/>
                    <a:pt x="2144" y="743"/>
                    <a:pt x="2109" y="743"/>
                  </a:cubicBezTo>
                  <a:cubicBezTo>
                    <a:pt x="2080" y="743"/>
                    <a:pt x="2055" y="731"/>
                    <a:pt x="2030" y="714"/>
                  </a:cubicBezTo>
                  <a:cubicBezTo>
                    <a:pt x="2032" y="696"/>
                    <a:pt x="2034" y="678"/>
                    <a:pt x="2037" y="659"/>
                  </a:cubicBezTo>
                  <a:close/>
                  <a:moveTo>
                    <a:pt x="1670" y="660"/>
                  </a:moveTo>
                  <a:cubicBezTo>
                    <a:pt x="1735" y="660"/>
                    <a:pt x="1796" y="699"/>
                    <a:pt x="1861" y="699"/>
                  </a:cubicBezTo>
                  <a:cubicBezTo>
                    <a:pt x="1881" y="699"/>
                    <a:pt x="1902" y="695"/>
                    <a:pt x="1922" y="686"/>
                  </a:cubicBezTo>
                  <a:lnTo>
                    <a:pt x="1922" y="686"/>
                  </a:lnTo>
                  <a:cubicBezTo>
                    <a:pt x="1920" y="705"/>
                    <a:pt x="1919" y="729"/>
                    <a:pt x="1918" y="729"/>
                  </a:cubicBezTo>
                  <a:cubicBezTo>
                    <a:pt x="1800" y="739"/>
                    <a:pt x="1683" y="748"/>
                    <a:pt x="1566" y="759"/>
                  </a:cubicBezTo>
                  <a:cubicBezTo>
                    <a:pt x="1566" y="759"/>
                    <a:pt x="1566" y="759"/>
                    <a:pt x="1566" y="759"/>
                  </a:cubicBezTo>
                  <a:cubicBezTo>
                    <a:pt x="1564" y="759"/>
                    <a:pt x="1565" y="724"/>
                    <a:pt x="1565" y="702"/>
                  </a:cubicBezTo>
                  <a:cubicBezTo>
                    <a:pt x="1602" y="671"/>
                    <a:pt x="1636" y="660"/>
                    <a:pt x="1670" y="660"/>
                  </a:cubicBezTo>
                  <a:close/>
                  <a:moveTo>
                    <a:pt x="1134" y="797"/>
                  </a:moveTo>
                  <a:cubicBezTo>
                    <a:pt x="1167" y="797"/>
                    <a:pt x="1180" y="827"/>
                    <a:pt x="1189" y="885"/>
                  </a:cubicBezTo>
                  <a:cubicBezTo>
                    <a:pt x="1104" y="901"/>
                    <a:pt x="1044" y="912"/>
                    <a:pt x="986" y="922"/>
                  </a:cubicBezTo>
                  <a:cubicBezTo>
                    <a:pt x="1008" y="851"/>
                    <a:pt x="1038" y="827"/>
                    <a:pt x="1099" y="804"/>
                  </a:cubicBezTo>
                  <a:cubicBezTo>
                    <a:pt x="1113" y="799"/>
                    <a:pt x="1124" y="797"/>
                    <a:pt x="1134" y="797"/>
                  </a:cubicBezTo>
                  <a:close/>
                  <a:moveTo>
                    <a:pt x="1656" y="823"/>
                  </a:moveTo>
                  <a:cubicBezTo>
                    <a:pt x="1627" y="982"/>
                    <a:pt x="1555" y="954"/>
                    <a:pt x="1501" y="967"/>
                  </a:cubicBezTo>
                  <a:lnTo>
                    <a:pt x="1497" y="970"/>
                  </a:lnTo>
                  <a:cubicBezTo>
                    <a:pt x="1497" y="970"/>
                    <a:pt x="1497" y="970"/>
                    <a:pt x="1498" y="971"/>
                  </a:cubicBezTo>
                  <a:cubicBezTo>
                    <a:pt x="1496" y="970"/>
                    <a:pt x="1495" y="969"/>
                    <a:pt x="1494" y="968"/>
                  </a:cubicBezTo>
                  <a:cubicBezTo>
                    <a:pt x="1496" y="967"/>
                    <a:pt x="1498" y="967"/>
                    <a:pt x="1501" y="967"/>
                  </a:cubicBezTo>
                  <a:cubicBezTo>
                    <a:pt x="1543" y="927"/>
                    <a:pt x="1587" y="886"/>
                    <a:pt x="1656" y="823"/>
                  </a:cubicBezTo>
                  <a:close/>
                  <a:moveTo>
                    <a:pt x="1886" y="929"/>
                  </a:moveTo>
                  <a:cubicBezTo>
                    <a:pt x="1896" y="929"/>
                    <a:pt x="1906" y="930"/>
                    <a:pt x="1918" y="934"/>
                  </a:cubicBezTo>
                  <a:cubicBezTo>
                    <a:pt x="1921" y="950"/>
                    <a:pt x="1924" y="966"/>
                    <a:pt x="1927" y="982"/>
                  </a:cubicBezTo>
                  <a:cubicBezTo>
                    <a:pt x="1856" y="1017"/>
                    <a:pt x="1785" y="1052"/>
                    <a:pt x="1714" y="1087"/>
                  </a:cubicBezTo>
                  <a:cubicBezTo>
                    <a:pt x="1766" y="1017"/>
                    <a:pt x="1811" y="929"/>
                    <a:pt x="1886" y="929"/>
                  </a:cubicBezTo>
                  <a:close/>
                  <a:moveTo>
                    <a:pt x="1498" y="971"/>
                  </a:moveTo>
                  <a:lnTo>
                    <a:pt x="1498" y="971"/>
                  </a:lnTo>
                  <a:cubicBezTo>
                    <a:pt x="1545" y="1005"/>
                    <a:pt x="1594" y="1040"/>
                    <a:pt x="1652" y="1080"/>
                  </a:cubicBezTo>
                  <a:cubicBezTo>
                    <a:pt x="1609" y="1094"/>
                    <a:pt x="1579" y="1102"/>
                    <a:pt x="1556" y="1102"/>
                  </a:cubicBezTo>
                  <a:cubicBezTo>
                    <a:pt x="1509" y="1102"/>
                    <a:pt x="1501" y="1066"/>
                    <a:pt x="1498" y="971"/>
                  </a:cubicBezTo>
                  <a:close/>
                  <a:moveTo>
                    <a:pt x="1254" y="944"/>
                  </a:moveTo>
                  <a:cubicBezTo>
                    <a:pt x="1307" y="973"/>
                    <a:pt x="1351" y="997"/>
                    <a:pt x="1403" y="1025"/>
                  </a:cubicBezTo>
                  <a:cubicBezTo>
                    <a:pt x="1379" y="1084"/>
                    <a:pt x="1354" y="1099"/>
                    <a:pt x="1329" y="1099"/>
                  </a:cubicBezTo>
                  <a:cubicBezTo>
                    <a:pt x="1303" y="1099"/>
                    <a:pt x="1278" y="1084"/>
                    <a:pt x="1254" y="1084"/>
                  </a:cubicBezTo>
                  <a:cubicBezTo>
                    <a:pt x="1240" y="1084"/>
                    <a:pt x="1226" y="1089"/>
                    <a:pt x="1212" y="1106"/>
                  </a:cubicBezTo>
                  <a:cubicBezTo>
                    <a:pt x="1207" y="1088"/>
                    <a:pt x="1201" y="1070"/>
                    <a:pt x="1195" y="1052"/>
                  </a:cubicBezTo>
                  <a:cubicBezTo>
                    <a:pt x="1214" y="1017"/>
                    <a:pt x="1233" y="982"/>
                    <a:pt x="1254" y="944"/>
                  </a:cubicBezTo>
                  <a:close/>
                  <a:moveTo>
                    <a:pt x="1170" y="1005"/>
                  </a:moveTo>
                  <a:cubicBezTo>
                    <a:pt x="1177" y="1005"/>
                    <a:pt x="1183" y="1005"/>
                    <a:pt x="1190" y="1006"/>
                  </a:cubicBezTo>
                  <a:cubicBezTo>
                    <a:pt x="1125" y="1097"/>
                    <a:pt x="1037" y="1142"/>
                    <a:pt x="952" y="1142"/>
                  </a:cubicBezTo>
                  <a:cubicBezTo>
                    <a:pt x="875" y="1142"/>
                    <a:pt x="801" y="1106"/>
                    <a:pt x="747" y="1037"/>
                  </a:cubicBezTo>
                  <a:lnTo>
                    <a:pt x="747" y="1037"/>
                  </a:lnTo>
                  <a:cubicBezTo>
                    <a:pt x="781" y="1059"/>
                    <a:pt x="815" y="1068"/>
                    <a:pt x="850" y="1068"/>
                  </a:cubicBezTo>
                  <a:cubicBezTo>
                    <a:pt x="948" y="1068"/>
                    <a:pt x="1054" y="1005"/>
                    <a:pt x="1170" y="1005"/>
                  </a:cubicBezTo>
                  <a:close/>
                  <a:moveTo>
                    <a:pt x="1897" y="1172"/>
                  </a:moveTo>
                  <a:lnTo>
                    <a:pt x="1897" y="1218"/>
                  </a:lnTo>
                  <a:cubicBezTo>
                    <a:pt x="1897" y="1236"/>
                    <a:pt x="1801" y="1270"/>
                    <a:pt x="1706" y="1270"/>
                  </a:cubicBezTo>
                  <a:cubicBezTo>
                    <a:pt x="1661" y="1270"/>
                    <a:pt x="1616" y="1262"/>
                    <a:pt x="1581" y="1241"/>
                  </a:cubicBezTo>
                  <a:cubicBezTo>
                    <a:pt x="1686" y="1218"/>
                    <a:pt x="1897" y="1186"/>
                    <a:pt x="1897" y="1172"/>
                  </a:cubicBezTo>
                  <a:close/>
                  <a:moveTo>
                    <a:pt x="856" y="1229"/>
                  </a:moveTo>
                  <a:cubicBezTo>
                    <a:pt x="877" y="1229"/>
                    <a:pt x="891" y="1250"/>
                    <a:pt x="924" y="1298"/>
                  </a:cubicBezTo>
                  <a:cubicBezTo>
                    <a:pt x="892" y="1309"/>
                    <a:pt x="873" y="1316"/>
                    <a:pt x="857" y="1316"/>
                  </a:cubicBezTo>
                  <a:cubicBezTo>
                    <a:pt x="834" y="1316"/>
                    <a:pt x="818" y="1302"/>
                    <a:pt x="779" y="1269"/>
                  </a:cubicBezTo>
                  <a:cubicBezTo>
                    <a:pt x="817" y="1243"/>
                    <a:pt x="839" y="1229"/>
                    <a:pt x="856" y="1229"/>
                  </a:cubicBezTo>
                  <a:close/>
                  <a:moveTo>
                    <a:pt x="1079" y="1196"/>
                  </a:moveTo>
                  <a:cubicBezTo>
                    <a:pt x="1079" y="1196"/>
                    <a:pt x="1080" y="1196"/>
                    <a:pt x="1081" y="1197"/>
                  </a:cubicBezTo>
                  <a:cubicBezTo>
                    <a:pt x="1182" y="1197"/>
                    <a:pt x="1283" y="1204"/>
                    <a:pt x="1385" y="1210"/>
                  </a:cubicBezTo>
                  <a:cubicBezTo>
                    <a:pt x="1385" y="1229"/>
                    <a:pt x="1385" y="1249"/>
                    <a:pt x="1385" y="1267"/>
                  </a:cubicBezTo>
                  <a:cubicBezTo>
                    <a:pt x="1355" y="1281"/>
                    <a:pt x="1325" y="1294"/>
                    <a:pt x="1294" y="1307"/>
                  </a:cubicBezTo>
                  <a:cubicBezTo>
                    <a:pt x="1323" y="1331"/>
                    <a:pt x="1350" y="1374"/>
                    <a:pt x="1383" y="1375"/>
                  </a:cubicBezTo>
                  <a:cubicBezTo>
                    <a:pt x="1445" y="1377"/>
                    <a:pt x="1508" y="1379"/>
                    <a:pt x="1570" y="1379"/>
                  </a:cubicBezTo>
                  <a:cubicBezTo>
                    <a:pt x="1663" y="1379"/>
                    <a:pt x="1755" y="1376"/>
                    <a:pt x="1848" y="1370"/>
                  </a:cubicBezTo>
                  <a:cubicBezTo>
                    <a:pt x="1856" y="1370"/>
                    <a:pt x="1863" y="1370"/>
                    <a:pt x="1871" y="1370"/>
                  </a:cubicBezTo>
                  <a:cubicBezTo>
                    <a:pt x="1924" y="1370"/>
                    <a:pt x="1960" y="1386"/>
                    <a:pt x="1962" y="1480"/>
                  </a:cubicBezTo>
                  <a:cubicBezTo>
                    <a:pt x="1909" y="1468"/>
                    <a:pt x="1863" y="1457"/>
                    <a:pt x="1816" y="1448"/>
                  </a:cubicBezTo>
                  <a:cubicBezTo>
                    <a:pt x="1799" y="1444"/>
                    <a:pt x="1777" y="1432"/>
                    <a:pt x="1762" y="1432"/>
                  </a:cubicBezTo>
                  <a:cubicBezTo>
                    <a:pt x="1758" y="1432"/>
                    <a:pt x="1754" y="1434"/>
                    <a:pt x="1751" y="1437"/>
                  </a:cubicBezTo>
                  <a:cubicBezTo>
                    <a:pt x="1707" y="1485"/>
                    <a:pt x="1665" y="1500"/>
                    <a:pt x="1625" y="1500"/>
                  </a:cubicBezTo>
                  <a:cubicBezTo>
                    <a:pt x="1563" y="1500"/>
                    <a:pt x="1505" y="1466"/>
                    <a:pt x="1445" y="1466"/>
                  </a:cubicBezTo>
                  <a:cubicBezTo>
                    <a:pt x="1436" y="1466"/>
                    <a:pt x="1427" y="1467"/>
                    <a:pt x="1418" y="1469"/>
                  </a:cubicBezTo>
                  <a:cubicBezTo>
                    <a:pt x="1402" y="1472"/>
                    <a:pt x="1389" y="1473"/>
                    <a:pt x="1377" y="1473"/>
                  </a:cubicBezTo>
                  <a:cubicBezTo>
                    <a:pt x="1294" y="1473"/>
                    <a:pt x="1286" y="1406"/>
                    <a:pt x="1294" y="1308"/>
                  </a:cubicBezTo>
                  <a:cubicBezTo>
                    <a:pt x="1268" y="1308"/>
                    <a:pt x="1243" y="1309"/>
                    <a:pt x="1201" y="1309"/>
                  </a:cubicBezTo>
                  <a:cubicBezTo>
                    <a:pt x="1213" y="1359"/>
                    <a:pt x="1222" y="1392"/>
                    <a:pt x="1241" y="1471"/>
                  </a:cubicBezTo>
                  <a:cubicBezTo>
                    <a:pt x="1137" y="1405"/>
                    <a:pt x="1059" y="1357"/>
                    <a:pt x="974" y="1303"/>
                  </a:cubicBezTo>
                  <a:cubicBezTo>
                    <a:pt x="991" y="1268"/>
                    <a:pt x="1000" y="1239"/>
                    <a:pt x="1016" y="1224"/>
                  </a:cubicBezTo>
                  <a:cubicBezTo>
                    <a:pt x="1033" y="1208"/>
                    <a:pt x="1058" y="1196"/>
                    <a:pt x="1079" y="1196"/>
                  </a:cubicBezTo>
                  <a:close/>
                  <a:moveTo>
                    <a:pt x="1006" y="1819"/>
                  </a:moveTo>
                  <a:cubicBezTo>
                    <a:pt x="1070" y="1819"/>
                    <a:pt x="1132" y="1839"/>
                    <a:pt x="1190" y="1909"/>
                  </a:cubicBezTo>
                  <a:cubicBezTo>
                    <a:pt x="1057" y="1921"/>
                    <a:pt x="948" y="1934"/>
                    <a:pt x="839" y="1937"/>
                  </a:cubicBezTo>
                  <a:cubicBezTo>
                    <a:pt x="839" y="1937"/>
                    <a:pt x="839" y="1937"/>
                    <a:pt x="838" y="1937"/>
                  </a:cubicBezTo>
                  <a:cubicBezTo>
                    <a:pt x="817" y="1937"/>
                    <a:pt x="800" y="1896"/>
                    <a:pt x="764" y="1854"/>
                  </a:cubicBezTo>
                  <a:cubicBezTo>
                    <a:pt x="848" y="1848"/>
                    <a:pt x="929" y="1819"/>
                    <a:pt x="1006" y="1819"/>
                  </a:cubicBezTo>
                  <a:close/>
                  <a:moveTo>
                    <a:pt x="3225" y="1896"/>
                  </a:moveTo>
                  <a:cubicBezTo>
                    <a:pt x="3226" y="1912"/>
                    <a:pt x="3227" y="1928"/>
                    <a:pt x="3228" y="1944"/>
                  </a:cubicBezTo>
                  <a:cubicBezTo>
                    <a:pt x="3160" y="1950"/>
                    <a:pt x="3093" y="1956"/>
                    <a:pt x="3026" y="1961"/>
                  </a:cubicBezTo>
                  <a:cubicBezTo>
                    <a:pt x="3025" y="1951"/>
                    <a:pt x="3025" y="1940"/>
                    <a:pt x="3025" y="1929"/>
                  </a:cubicBezTo>
                  <a:cubicBezTo>
                    <a:pt x="3092" y="1918"/>
                    <a:pt x="3158" y="1906"/>
                    <a:pt x="3225" y="1896"/>
                  </a:cubicBezTo>
                  <a:close/>
                  <a:moveTo>
                    <a:pt x="2885" y="1822"/>
                  </a:moveTo>
                  <a:cubicBezTo>
                    <a:pt x="2879" y="1870"/>
                    <a:pt x="2872" y="1915"/>
                    <a:pt x="2865" y="1975"/>
                  </a:cubicBezTo>
                  <a:cubicBezTo>
                    <a:pt x="2811" y="1960"/>
                    <a:pt x="2760" y="1944"/>
                    <a:pt x="2692" y="1924"/>
                  </a:cubicBezTo>
                  <a:cubicBezTo>
                    <a:pt x="2769" y="1884"/>
                    <a:pt x="2826" y="1853"/>
                    <a:pt x="2885" y="1822"/>
                  </a:cubicBezTo>
                  <a:close/>
                  <a:moveTo>
                    <a:pt x="1882" y="1936"/>
                  </a:moveTo>
                  <a:cubicBezTo>
                    <a:pt x="1914" y="1936"/>
                    <a:pt x="1945" y="1938"/>
                    <a:pt x="1973" y="1942"/>
                  </a:cubicBezTo>
                  <a:cubicBezTo>
                    <a:pt x="1971" y="1960"/>
                    <a:pt x="1970" y="1977"/>
                    <a:pt x="1969" y="1995"/>
                  </a:cubicBezTo>
                  <a:cubicBezTo>
                    <a:pt x="1820" y="2016"/>
                    <a:pt x="1678" y="2038"/>
                    <a:pt x="1508" y="2062"/>
                  </a:cubicBezTo>
                  <a:cubicBezTo>
                    <a:pt x="1590" y="1974"/>
                    <a:pt x="1748" y="1936"/>
                    <a:pt x="1882" y="1936"/>
                  </a:cubicBezTo>
                  <a:close/>
                  <a:moveTo>
                    <a:pt x="3885" y="1880"/>
                  </a:moveTo>
                  <a:cubicBezTo>
                    <a:pt x="3912" y="1880"/>
                    <a:pt x="3940" y="1895"/>
                    <a:pt x="3968" y="1940"/>
                  </a:cubicBezTo>
                  <a:cubicBezTo>
                    <a:pt x="3923" y="1990"/>
                    <a:pt x="3888" y="2028"/>
                    <a:pt x="3843" y="2079"/>
                  </a:cubicBezTo>
                  <a:cubicBezTo>
                    <a:pt x="3794" y="2047"/>
                    <a:pt x="3745" y="2014"/>
                    <a:pt x="3696" y="1981"/>
                  </a:cubicBezTo>
                  <a:cubicBezTo>
                    <a:pt x="3761" y="1968"/>
                    <a:pt x="3822" y="1880"/>
                    <a:pt x="3885" y="1880"/>
                  </a:cubicBezTo>
                  <a:close/>
                  <a:moveTo>
                    <a:pt x="1038" y="2055"/>
                  </a:moveTo>
                  <a:cubicBezTo>
                    <a:pt x="1032" y="2137"/>
                    <a:pt x="1025" y="2171"/>
                    <a:pt x="981" y="2171"/>
                  </a:cubicBezTo>
                  <a:cubicBezTo>
                    <a:pt x="953" y="2171"/>
                    <a:pt x="909" y="2157"/>
                    <a:pt x="840" y="2131"/>
                  </a:cubicBezTo>
                  <a:cubicBezTo>
                    <a:pt x="918" y="2100"/>
                    <a:pt x="977" y="2078"/>
                    <a:pt x="1038" y="2055"/>
                  </a:cubicBezTo>
                  <a:close/>
                  <a:moveTo>
                    <a:pt x="1821" y="2142"/>
                  </a:moveTo>
                  <a:cubicBezTo>
                    <a:pt x="1960" y="2144"/>
                    <a:pt x="2099" y="2146"/>
                    <a:pt x="2239" y="2148"/>
                  </a:cubicBezTo>
                  <a:cubicBezTo>
                    <a:pt x="2185" y="2188"/>
                    <a:pt x="2135" y="2200"/>
                    <a:pt x="2086" y="2200"/>
                  </a:cubicBezTo>
                  <a:cubicBezTo>
                    <a:pt x="2020" y="2200"/>
                    <a:pt x="1956" y="2179"/>
                    <a:pt x="1890" y="2179"/>
                  </a:cubicBezTo>
                  <a:cubicBezTo>
                    <a:pt x="1866" y="2179"/>
                    <a:pt x="1841" y="2182"/>
                    <a:pt x="1816" y="2190"/>
                  </a:cubicBezTo>
                  <a:cubicBezTo>
                    <a:pt x="1818" y="2174"/>
                    <a:pt x="1819" y="2158"/>
                    <a:pt x="1821" y="2142"/>
                  </a:cubicBezTo>
                  <a:close/>
                  <a:moveTo>
                    <a:pt x="2954" y="1962"/>
                  </a:moveTo>
                  <a:cubicBezTo>
                    <a:pt x="2959" y="1978"/>
                    <a:pt x="2964" y="1993"/>
                    <a:pt x="2970" y="2009"/>
                  </a:cubicBezTo>
                  <a:cubicBezTo>
                    <a:pt x="2942" y="2034"/>
                    <a:pt x="2913" y="2060"/>
                    <a:pt x="2886" y="2085"/>
                  </a:cubicBezTo>
                  <a:cubicBezTo>
                    <a:pt x="2906" y="2136"/>
                    <a:pt x="2934" y="2151"/>
                    <a:pt x="2964" y="2151"/>
                  </a:cubicBezTo>
                  <a:cubicBezTo>
                    <a:pt x="3011" y="2151"/>
                    <a:pt x="3064" y="2116"/>
                    <a:pt x="3114" y="2116"/>
                  </a:cubicBezTo>
                  <a:cubicBezTo>
                    <a:pt x="3135" y="2116"/>
                    <a:pt x="3155" y="2122"/>
                    <a:pt x="3173" y="2141"/>
                  </a:cubicBezTo>
                  <a:cubicBezTo>
                    <a:pt x="3133" y="2212"/>
                    <a:pt x="3084" y="2225"/>
                    <a:pt x="3036" y="2225"/>
                  </a:cubicBezTo>
                  <a:cubicBezTo>
                    <a:pt x="3006" y="2225"/>
                    <a:pt x="2977" y="2220"/>
                    <a:pt x="2949" y="2220"/>
                  </a:cubicBezTo>
                  <a:cubicBezTo>
                    <a:pt x="2947" y="2220"/>
                    <a:pt x="2945" y="2220"/>
                    <a:pt x="2943" y="2220"/>
                  </a:cubicBezTo>
                  <a:cubicBezTo>
                    <a:pt x="2943" y="2220"/>
                    <a:pt x="2942" y="2220"/>
                    <a:pt x="2942" y="2220"/>
                  </a:cubicBezTo>
                  <a:cubicBezTo>
                    <a:pt x="2899" y="2220"/>
                    <a:pt x="2862" y="2185"/>
                    <a:pt x="2819" y="2173"/>
                  </a:cubicBezTo>
                  <a:cubicBezTo>
                    <a:pt x="2768" y="2159"/>
                    <a:pt x="2713" y="2152"/>
                    <a:pt x="2662" y="2143"/>
                  </a:cubicBezTo>
                  <a:cubicBezTo>
                    <a:pt x="2728" y="1992"/>
                    <a:pt x="2860" y="2053"/>
                    <a:pt x="2954" y="1962"/>
                  </a:cubicBezTo>
                  <a:close/>
                  <a:moveTo>
                    <a:pt x="2569" y="2275"/>
                  </a:moveTo>
                  <a:lnTo>
                    <a:pt x="2569" y="2275"/>
                  </a:lnTo>
                  <a:cubicBezTo>
                    <a:pt x="2659" y="2281"/>
                    <a:pt x="2729" y="2286"/>
                    <a:pt x="2797" y="2289"/>
                  </a:cubicBezTo>
                  <a:cubicBezTo>
                    <a:pt x="2742" y="2317"/>
                    <a:pt x="2684" y="2344"/>
                    <a:pt x="2614" y="2379"/>
                  </a:cubicBezTo>
                  <a:cubicBezTo>
                    <a:pt x="2607" y="2360"/>
                    <a:pt x="2593" y="2327"/>
                    <a:pt x="2569" y="2275"/>
                  </a:cubicBezTo>
                  <a:close/>
                  <a:moveTo>
                    <a:pt x="1812" y="2317"/>
                  </a:moveTo>
                  <a:cubicBezTo>
                    <a:pt x="1862" y="2317"/>
                    <a:pt x="1897" y="2345"/>
                    <a:pt x="2009" y="2345"/>
                  </a:cubicBezTo>
                  <a:cubicBezTo>
                    <a:pt x="2032" y="2345"/>
                    <a:pt x="2057" y="2344"/>
                    <a:pt x="2086" y="2341"/>
                  </a:cubicBezTo>
                  <a:lnTo>
                    <a:pt x="2086" y="2341"/>
                  </a:lnTo>
                  <a:cubicBezTo>
                    <a:pt x="2024" y="2347"/>
                    <a:pt x="1961" y="2353"/>
                    <a:pt x="1899" y="2358"/>
                  </a:cubicBezTo>
                  <a:cubicBezTo>
                    <a:pt x="1898" y="2358"/>
                    <a:pt x="1894" y="2398"/>
                    <a:pt x="1891" y="2409"/>
                  </a:cubicBezTo>
                  <a:cubicBezTo>
                    <a:pt x="1942" y="2425"/>
                    <a:pt x="1991" y="2457"/>
                    <a:pt x="2042" y="2472"/>
                  </a:cubicBezTo>
                  <a:cubicBezTo>
                    <a:pt x="2020" y="2472"/>
                    <a:pt x="2000" y="2473"/>
                    <a:pt x="1982" y="2473"/>
                  </a:cubicBezTo>
                  <a:cubicBezTo>
                    <a:pt x="1836" y="2473"/>
                    <a:pt x="1827" y="2448"/>
                    <a:pt x="1747" y="2332"/>
                  </a:cubicBezTo>
                  <a:cubicBezTo>
                    <a:pt x="1774" y="2321"/>
                    <a:pt x="1794" y="2317"/>
                    <a:pt x="1812" y="2317"/>
                  </a:cubicBezTo>
                  <a:close/>
                  <a:moveTo>
                    <a:pt x="665" y="2487"/>
                  </a:moveTo>
                  <a:lnTo>
                    <a:pt x="665" y="2487"/>
                  </a:lnTo>
                  <a:cubicBezTo>
                    <a:pt x="665" y="2487"/>
                    <a:pt x="664" y="2487"/>
                    <a:pt x="664" y="2487"/>
                  </a:cubicBezTo>
                  <a:lnTo>
                    <a:pt x="665" y="2487"/>
                  </a:lnTo>
                  <a:cubicBezTo>
                    <a:pt x="665" y="2487"/>
                    <a:pt x="665" y="2487"/>
                    <a:pt x="665" y="2487"/>
                  </a:cubicBezTo>
                  <a:close/>
                  <a:moveTo>
                    <a:pt x="1695" y="2398"/>
                  </a:moveTo>
                  <a:cubicBezTo>
                    <a:pt x="1705" y="2398"/>
                    <a:pt x="1723" y="2415"/>
                    <a:pt x="1750" y="2429"/>
                  </a:cubicBezTo>
                  <a:cubicBezTo>
                    <a:pt x="1703" y="2460"/>
                    <a:pt x="1670" y="2481"/>
                    <a:pt x="1637" y="2502"/>
                  </a:cubicBezTo>
                  <a:cubicBezTo>
                    <a:pt x="1628" y="2493"/>
                    <a:pt x="1620" y="2483"/>
                    <a:pt x="1612" y="2474"/>
                  </a:cubicBezTo>
                  <a:cubicBezTo>
                    <a:pt x="1638" y="2448"/>
                    <a:pt x="1662" y="2419"/>
                    <a:pt x="1691" y="2399"/>
                  </a:cubicBezTo>
                  <a:cubicBezTo>
                    <a:pt x="1692" y="2398"/>
                    <a:pt x="1694" y="2398"/>
                    <a:pt x="1695" y="2398"/>
                  </a:cubicBezTo>
                  <a:close/>
                  <a:moveTo>
                    <a:pt x="617" y="2474"/>
                  </a:moveTo>
                  <a:cubicBezTo>
                    <a:pt x="625" y="2477"/>
                    <a:pt x="648" y="2482"/>
                    <a:pt x="665" y="2487"/>
                  </a:cubicBezTo>
                  <a:lnTo>
                    <a:pt x="665" y="2487"/>
                  </a:lnTo>
                  <a:cubicBezTo>
                    <a:pt x="694" y="2486"/>
                    <a:pt x="723" y="2486"/>
                    <a:pt x="752" y="2485"/>
                  </a:cubicBezTo>
                  <a:lnTo>
                    <a:pt x="752" y="2485"/>
                  </a:lnTo>
                  <a:cubicBezTo>
                    <a:pt x="727" y="2522"/>
                    <a:pt x="690" y="2564"/>
                    <a:pt x="662" y="2564"/>
                  </a:cubicBezTo>
                  <a:lnTo>
                    <a:pt x="660" y="2564"/>
                  </a:lnTo>
                  <a:cubicBezTo>
                    <a:pt x="642" y="2538"/>
                    <a:pt x="629" y="2507"/>
                    <a:pt x="617" y="2474"/>
                  </a:cubicBezTo>
                  <a:close/>
                  <a:moveTo>
                    <a:pt x="3542" y="2288"/>
                  </a:moveTo>
                  <a:lnTo>
                    <a:pt x="3542" y="2288"/>
                  </a:lnTo>
                  <a:cubicBezTo>
                    <a:pt x="3317" y="2494"/>
                    <a:pt x="3090" y="2423"/>
                    <a:pt x="2855" y="2473"/>
                  </a:cubicBezTo>
                  <a:cubicBezTo>
                    <a:pt x="2961" y="2504"/>
                    <a:pt x="3068" y="2535"/>
                    <a:pt x="3158" y="2562"/>
                  </a:cubicBezTo>
                  <a:cubicBezTo>
                    <a:pt x="3102" y="2583"/>
                    <a:pt x="3048" y="2591"/>
                    <a:pt x="2994" y="2591"/>
                  </a:cubicBezTo>
                  <a:cubicBezTo>
                    <a:pt x="2927" y="2591"/>
                    <a:pt x="2861" y="2578"/>
                    <a:pt x="2789" y="2562"/>
                  </a:cubicBezTo>
                  <a:cubicBezTo>
                    <a:pt x="2623" y="2522"/>
                    <a:pt x="2446" y="2519"/>
                    <a:pt x="2274" y="2497"/>
                  </a:cubicBezTo>
                  <a:cubicBezTo>
                    <a:pt x="2239" y="2493"/>
                    <a:pt x="2209" y="2472"/>
                    <a:pt x="2181" y="2442"/>
                  </a:cubicBezTo>
                  <a:cubicBezTo>
                    <a:pt x="2238" y="2431"/>
                    <a:pt x="2293" y="2411"/>
                    <a:pt x="2346" y="2411"/>
                  </a:cubicBezTo>
                  <a:cubicBezTo>
                    <a:pt x="2389" y="2411"/>
                    <a:pt x="2430" y="2424"/>
                    <a:pt x="2472" y="2465"/>
                  </a:cubicBezTo>
                  <a:cubicBezTo>
                    <a:pt x="2489" y="2483"/>
                    <a:pt x="2521" y="2491"/>
                    <a:pt x="2556" y="2491"/>
                  </a:cubicBezTo>
                  <a:cubicBezTo>
                    <a:pt x="2608" y="2491"/>
                    <a:pt x="2667" y="2474"/>
                    <a:pt x="2703" y="2444"/>
                  </a:cubicBezTo>
                  <a:cubicBezTo>
                    <a:pt x="2821" y="2346"/>
                    <a:pt x="2926" y="2349"/>
                    <a:pt x="3047" y="2338"/>
                  </a:cubicBezTo>
                  <a:cubicBezTo>
                    <a:pt x="3070" y="2335"/>
                    <a:pt x="3092" y="2334"/>
                    <a:pt x="3114" y="2334"/>
                  </a:cubicBezTo>
                  <a:cubicBezTo>
                    <a:pt x="3180" y="2334"/>
                    <a:pt x="3245" y="2342"/>
                    <a:pt x="3310" y="2342"/>
                  </a:cubicBezTo>
                  <a:cubicBezTo>
                    <a:pt x="3386" y="2342"/>
                    <a:pt x="3462" y="2332"/>
                    <a:pt x="3542" y="2288"/>
                  </a:cubicBezTo>
                  <a:close/>
                  <a:moveTo>
                    <a:pt x="718" y="2560"/>
                  </a:moveTo>
                  <a:cubicBezTo>
                    <a:pt x="741" y="2560"/>
                    <a:pt x="765" y="2578"/>
                    <a:pt x="794" y="2600"/>
                  </a:cubicBezTo>
                  <a:cubicBezTo>
                    <a:pt x="761" y="2629"/>
                    <a:pt x="745" y="2651"/>
                    <a:pt x="732" y="2651"/>
                  </a:cubicBezTo>
                  <a:cubicBezTo>
                    <a:pt x="705" y="2650"/>
                    <a:pt x="681" y="2635"/>
                    <a:pt x="650" y="2624"/>
                  </a:cubicBezTo>
                  <a:cubicBezTo>
                    <a:pt x="674" y="2577"/>
                    <a:pt x="695" y="2560"/>
                    <a:pt x="718" y="2560"/>
                  </a:cubicBezTo>
                  <a:close/>
                  <a:moveTo>
                    <a:pt x="3532" y="2596"/>
                  </a:moveTo>
                  <a:cubicBezTo>
                    <a:pt x="3531" y="2612"/>
                    <a:pt x="3527" y="2630"/>
                    <a:pt x="3526" y="2647"/>
                  </a:cubicBezTo>
                  <a:cubicBezTo>
                    <a:pt x="3528" y="2646"/>
                    <a:pt x="3525" y="2646"/>
                    <a:pt x="3527" y="2646"/>
                  </a:cubicBezTo>
                  <a:cubicBezTo>
                    <a:pt x="3528" y="2646"/>
                    <a:pt x="3528" y="2646"/>
                    <a:pt x="3529" y="2647"/>
                  </a:cubicBezTo>
                  <a:cubicBezTo>
                    <a:pt x="3535" y="2646"/>
                    <a:pt x="3541" y="2645"/>
                    <a:pt x="3548" y="2644"/>
                  </a:cubicBezTo>
                  <a:lnTo>
                    <a:pt x="3548" y="2644"/>
                  </a:lnTo>
                  <a:cubicBezTo>
                    <a:pt x="3544" y="2646"/>
                    <a:pt x="3539" y="2647"/>
                    <a:pt x="3534" y="2648"/>
                  </a:cubicBezTo>
                  <a:cubicBezTo>
                    <a:pt x="3532" y="2648"/>
                    <a:pt x="3530" y="2647"/>
                    <a:pt x="3529" y="2647"/>
                  </a:cubicBezTo>
                  <a:cubicBezTo>
                    <a:pt x="3408" y="2660"/>
                    <a:pt x="3426" y="2662"/>
                    <a:pt x="3366" y="2671"/>
                  </a:cubicBezTo>
                  <a:cubicBezTo>
                    <a:pt x="3421" y="2588"/>
                    <a:pt x="3477" y="2609"/>
                    <a:pt x="3532" y="2596"/>
                  </a:cubicBezTo>
                  <a:close/>
                  <a:moveTo>
                    <a:pt x="3826" y="2568"/>
                  </a:moveTo>
                  <a:lnTo>
                    <a:pt x="3826" y="2568"/>
                  </a:lnTo>
                  <a:cubicBezTo>
                    <a:pt x="3772" y="2649"/>
                    <a:pt x="3722" y="2673"/>
                    <a:pt x="3670" y="2673"/>
                  </a:cubicBezTo>
                  <a:cubicBezTo>
                    <a:pt x="3632" y="2673"/>
                    <a:pt x="3592" y="2659"/>
                    <a:pt x="3550" y="2648"/>
                  </a:cubicBezTo>
                  <a:lnTo>
                    <a:pt x="3550" y="2649"/>
                  </a:lnTo>
                  <a:cubicBezTo>
                    <a:pt x="3550" y="2648"/>
                    <a:pt x="3545" y="2648"/>
                    <a:pt x="3548" y="2647"/>
                  </a:cubicBezTo>
                  <a:cubicBezTo>
                    <a:pt x="3549" y="2647"/>
                    <a:pt x="3550" y="2647"/>
                    <a:pt x="3550" y="2648"/>
                  </a:cubicBezTo>
                  <a:cubicBezTo>
                    <a:pt x="3550" y="2647"/>
                    <a:pt x="3551" y="2645"/>
                    <a:pt x="3551" y="2644"/>
                  </a:cubicBezTo>
                  <a:lnTo>
                    <a:pt x="3548" y="2644"/>
                  </a:lnTo>
                  <a:cubicBezTo>
                    <a:pt x="3641" y="2619"/>
                    <a:pt x="3734" y="2594"/>
                    <a:pt x="3826" y="2568"/>
                  </a:cubicBezTo>
                  <a:close/>
                  <a:moveTo>
                    <a:pt x="1472" y="2064"/>
                  </a:moveTo>
                  <a:cubicBezTo>
                    <a:pt x="1484" y="2145"/>
                    <a:pt x="1520" y="2161"/>
                    <a:pt x="1566" y="2161"/>
                  </a:cubicBezTo>
                  <a:cubicBezTo>
                    <a:pt x="1597" y="2161"/>
                    <a:pt x="1633" y="2153"/>
                    <a:pt x="1669" y="2153"/>
                  </a:cubicBezTo>
                  <a:cubicBezTo>
                    <a:pt x="1697" y="2153"/>
                    <a:pt x="1725" y="2158"/>
                    <a:pt x="1750" y="2174"/>
                  </a:cubicBezTo>
                  <a:cubicBezTo>
                    <a:pt x="1673" y="2230"/>
                    <a:pt x="1603" y="2248"/>
                    <a:pt x="1536" y="2248"/>
                  </a:cubicBezTo>
                  <a:cubicBezTo>
                    <a:pt x="1491" y="2248"/>
                    <a:pt x="1447" y="2240"/>
                    <a:pt x="1402" y="2231"/>
                  </a:cubicBezTo>
                  <a:cubicBezTo>
                    <a:pt x="1402" y="2235"/>
                    <a:pt x="1402" y="2236"/>
                    <a:pt x="1402" y="2236"/>
                  </a:cubicBezTo>
                  <a:cubicBezTo>
                    <a:pt x="1445" y="2280"/>
                    <a:pt x="1489" y="2339"/>
                    <a:pt x="1546" y="2398"/>
                  </a:cubicBezTo>
                  <a:cubicBezTo>
                    <a:pt x="1436" y="2427"/>
                    <a:pt x="1337" y="2461"/>
                    <a:pt x="1240" y="2487"/>
                  </a:cubicBezTo>
                  <a:cubicBezTo>
                    <a:pt x="1317" y="2501"/>
                    <a:pt x="1395" y="2519"/>
                    <a:pt x="1499" y="2538"/>
                  </a:cubicBezTo>
                  <a:cubicBezTo>
                    <a:pt x="1399" y="2592"/>
                    <a:pt x="1317" y="2637"/>
                    <a:pt x="1222" y="2688"/>
                  </a:cubicBezTo>
                  <a:cubicBezTo>
                    <a:pt x="1213" y="2628"/>
                    <a:pt x="1137" y="2574"/>
                    <a:pt x="1244" y="2496"/>
                  </a:cubicBezTo>
                  <a:cubicBezTo>
                    <a:pt x="1194" y="2465"/>
                    <a:pt x="1143" y="2451"/>
                    <a:pt x="1088" y="2451"/>
                  </a:cubicBezTo>
                  <a:cubicBezTo>
                    <a:pt x="1056" y="2451"/>
                    <a:pt x="1021" y="2456"/>
                    <a:pt x="985" y="2465"/>
                  </a:cubicBezTo>
                  <a:cubicBezTo>
                    <a:pt x="914" y="2484"/>
                    <a:pt x="843" y="2485"/>
                    <a:pt x="771" y="2485"/>
                  </a:cubicBezTo>
                  <a:cubicBezTo>
                    <a:pt x="765" y="2485"/>
                    <a:pt x="759" y="2485"/>
                    <a:pt x="752" y="2485"/>
                  </a:cubicBezTo>
                  <a:cubicBezTo>
                    <a:pt x="760" y="2475"/>
                    <a:pt x="767" y="2464"/>
                    <a:pt x="773" y="2456"/>
                  </a:cubicBezTo>
                  <a:cubicBezTo>
                    <a:pt x="826" y="2373"/>
                    <a:pt x="880" y="2349"/>
                    <a:pt x="936" y="2349"/>
                  </a:cubicBezTo>
                  <a:cubicBezTo>
                    <a:pt x="965" y="2349"/>
                    <a:pt x="994" y="2355"/>
                    <a:pt x="1023" y="2363"/>
                  </a:cubicBezTo>
                  <a:cubicBezTo>
                    <a:pt x="1028" y="2364"/>
                    <a:pt x="1032" y="2365"/>
                    <a:pt x="1037" y="2365"/>
                  </a:cubicBezTo>
                  <a:cubicBezTo>
                    <a:pt x="1063" y="2365"/>
                    <a:pt x="1090" y="2349"/>
                    <a:pt x="1114" y="2349"/>
                  </a:cubicBezTo>
                  <a:cubicBezTo>
                    <a:pt x="1122" y="2349"/>
                    <a:pt x="1129" y="2351"/>
                    <a:pt x="1136" y="2355"/>
                  </a:cubicBezTo>
                  <a:cubicBezTo>
                    <a:pt x="1150" y="2363"/>
                    <a:pt x="1163" y="2366"/>
                    <a:pt x="1176" y="2366"/>
                  </a:cubicBezTo>
                  <a:cubicBezTo>
                    <a:pt x="1263" y="2366"/>
                    <a:pt x="1332" y="2207"/>
                    <a:pt x="1401" y="2207"/>
                  </a:cubicBezTo>
                  <a:lnTo>
                    <a:pt x="1400" y="2207"/>
                  </a:lnTo>
                  <a:cubicBezTo>
                    <a:pt x="1312" y="2207"/>
                    <a:pt x="1224" y="2220"/>
                    <a:pt x="1145" y="2220"/>
                  </a:cubicBezTo>
                  <a:cubicBezTo>
                    <a:pt x="1131" y="2220"/>
                    <a:pt x="1118" y="2219"/>
                    <a:pt x="1106" y="2218"/>
                  </a:cubicBezTo>
                  <a:cubicBezTo>
                    <a:pt x="1138" y="2179"/>
                    <a:pt x="1156" y="2163"/>
                    <a:pt x="1184" y="2163"/>
                  </a:cubicBezTo>
                  <a:cubicBezTo>
                    <a:pt x="1197" y="2163"/>
                    <a:pt x="1213" y="2167"/>
                    <a:pt x="1233" y="2173"/>
                  </a:cubicBezTo>
                  <a:cubicBezTo>
                    <a:pt x="1249" y="2178"/>
                    <a:pt x="1263" y="2180"/>
                    <a:pt x="1277" y="2180"/>
                  </a:cubicBezTo>
                  <a:cubicBezTo>
                    <a:pt x="1350" y="2180"/>
                    <a:pt x="1404" y="2123"/>
                    <a:pt x="1472" y="2064"/>
                  </a:cubicBezTo>
                  <a:close/>
                  <a:moveTo>
                    <a:pt x="2655" y="2625"/>
                  </a:moveTo>
                  <a:cubicBezTo>
                    <a:pt x="2656" y="2634"/>
                    <a:pt x="2658" y="2643"/>
                    <a:pt x="2660" y="2652"/>
                  </a:cubicBezTo>
                  <a:cubicBezTo>
                    <a:pt x="2618" y="2674"/>
                    <a:pt x="2578" y="2696"/>
                    <a:pt x="2536" y="2718"/>
                  </a:cubicBezTo>
                  <a:cubicBezTo>
                    <a:pt x="2533" y="2702"/>
                    <a:pt x="2531" y="2688"/>
                    <a:pt x="2528" y="2673"/>
                  </a:cubicBezTo>
                  <a:cubicBezTo>
                    <a:pt x="2570" y="2657"/>
                    <a:pt x="2613" y="2641"/>
                    <a:pt x="2655" y="2625"/>
                  </a:cubicBezTo>
                  <a:close/>
                  <a:moveTo>
                    <a:pt x="3153" y="2678"/>
                  </a:moveTo>
                  <a:lnTo>
                    <a:pt x="3153" y="2678"/>
                  </a:lnTo>
                  <a:cubicBezTo>
                    <a:pt x="3054" y="2760"/>
                    <a:pt x="2961" y="2775"/>
                    <a:pt x="2873" y="2775"/>
                  </a:cubicBezTo>
                  <a:cubicBezTo>
                    <a:pt x="2824" y="2775"/>
                    <a:pt x="2776" y="2771"/>
                    <a:pt x="2730" y="2771"/>
                  </a:cubicBezTo>
                  <a:cubicBezTo>
                    <a:pt x="2704" y="2771"/>
                    <a:pt x="2678" y="2772"/>
                    <a:pt x="2653" y="2776"/>
                  </a:cubicBezTo>
                  <a:cubicBezTo>
                    <a:pt x="2807" y="2729"/>
                    <a:pt x="2966" y="2707"/>
                    <a:pt x="3153" y="2678"/>
                  </a:cubicBezTo>
                  <a:close/>
                  <a:moveTo>
                    <a:pt x="2250" y="2531"/>
                  </a:moveTo>
                  <a:cubicBezTo>
                    <a:pt x="2296" y="2636"/>
                    <a:pt x="2326" y="2703"/>
                    <a:pt x="2370" y="2800"/>
                  </a:cubicBezTo>
                  <a:cubicBezTo>
                    <a:pt x="2285" y="2784"/>
                    <a:pt x="2234" y="2773"/>
                    <a:pt x="2169" y="2761"/>
                  </a:cubicBezTo>
                  <a:cubicBezTo>
                    <a:pt x="2192" y="2696"/>
                    <a:pt x="2212" y="2639"/>
                    <a:pt x="2250" y="2531"/>
                  </a:cubicBezTo>
                  <a:close/>
                  <a:moveTo>
                    <a:pt x="2653" y="2776"/>
                  </a:moveTo>
                  <a:cubicBezTo>
                    <a:pt x="2621" y="2787"/>
                    <a:pt x="2588" y="2796"/>
                    <a:pt x="2556" y="2809"/>
                  </a:cubicBezTo>
                  <a:cubicBezTo>
                    <a:pt x="2588" y="2790"/>
                    <a:pt x="2620" y="2782"/>
                    <a:pt x="2653" y="2776"/>
                  </a:cubicBezTo>
                  <a:close/>
                  <a:moveTo>
                    <a:pt x="1962" y="2604"/>
                  </a:moveTo>
                  <a:cubicBezTo>
                    <a:pt x="2002" y="2604"/>
                    <a:pt x="2043" y="2628"/>
                    <a:pt x="2114" y="2650"/>
                  </a:cubicBezTo>
                  <a:cubicBezTo>
                    <a:pt x="2024" y="2719"/>
                    <a:pt x="1966" y="2761"/>
                    <a:pt x="1906" y="2805"/>
                  </a:cubicBezTo>
                  <a:cubicBezTo>
                    <a:pt x="1840" y="2754"/>
                    <a:pt x="1768" y="2721"/>
                    <a:pt x="1693" y="2721"/>
                  </a:cubicBezTo>
                  <a:cubicBezTo>
                    <a:pt x="1640" y="2721"/>
                    <a:pt x="1585" y="2737"/>
                    <a:pt x="1528" y="2775"/>
                  </a:cubicBezTo>
                  <a:cubicBezTo>
                    <a:pt x="1490" y="2801"/>
                    <a:pt x="1432" y="2808"/>
                    <a:pt x="1385" y="2813"/>
                  </a:cubicBezTo>
                  <a:cubicBezTo>
                    <a:pt x="1394" y="2691"/>
                    <a:pt x="1433" y="2655"/>
                    <a:pt x="1548" y="2643"/>
                  </a:cubicBezTo>
                  <a:cubicBezTo>
                    <a:pt x="1684" y="2628"/>
                    <a:pt x="1820" y="2612"/>
                    <a:pt x="1956" y="2604"/>
                  </a:cubicBezTo>
                  <a:cubicBezTo>
                    <a:pt x="1958" y="2604"/>
                    <a:pt x="1960" y="2604"/>
                    <a:pt x="1962" y="2604"/>
                  </a:cubicBezTo>
                  <a:close/>
                  <a:moveTo>
                    <a:pt x="1385" y="2813"/>
                  </a:moveTo>
                  <a:lnTo>
                    <a:pt x="1385" y="2813"/>
                  </a:lnTo>
                  <a:cubicBezTo>
                    <a:pt x="1384" y="2837"/>
                    <a:pt x="1382" y="2863"/>
                    <a:pt x="1383" y="2895"/>
                  </a:cubicBezTo>
                  <a:cubicBezTo>
                    <a:pt x="1381" y="2895"/>
                    <a:pt x="1379" y="2896"/>
                    <a:pt x="1377" y="2896"/>
                  </a:cubicBezTo>
                  <a:lnTo>
                    <a:pt x="1297" y="2889"/>
                  </a:lnTo>
                  <a:lnTo>
                    <a:pt x="1297" y="2904"/>
                  </a:lnTo>
                  <a:cubicBezTo>
                    <a:pt x="1297" y="2904"/>
                    <a:pt x="1330" y="2901"/>
                    <a:pt x="1334" y="2900"/>
                  </a:cubicBezTo>
                  <a:lnTo>
                    <a:pt x="1334" y="2900"/>
                  </a:lnTo>
                  <a:cubicBezTo>
                    <a:pt x="1281" y="2911"/>
                    <a:pt x="1249" y="2921"/>
                    <a:pt x="1195" y="2932"/>
                  </a:cubicBezTo>
                  <a:cubicBezTo>
                    <a:pt x="1197" y="2916"/>
                    <a:pt x="1219" y="2898"/>
                    <a:pt x="1220" y="2881"/>
                  </a:cubicBezTo>
                  <a:cubicBezTo>
                    <a:pt x="1246" y="2884"/>
                    <a:pt x="1271" y="2886"/>
                    <a:pt x="1297" y="2889"/>
                  </a:cubicBezTo>
                  <a:lnTo>
                    <a:pt x="1297" y="2821"/>
                  </a:lnTo>
                  <a:lnTo>
                    <a:pt x="1353" y="2816"/>
                  </a:lnTo>
                  <a:cubicBezTo>
                    <a:pt x="1363" y="2815"/>
                    <a:pt x="1373" y="2814"/>
                    <a:pt x="1385" y="2813"/>
                  </a:cubicBezTo>
                  <a:close/>
                  <a:moveTo>
                    <a:pt x="3064" y="2889"/>
                  </a:moveTo>
                  <a:cubicBezTo>
                    <a:pt x="3092" y="2889"/>
                    <a:pt x="3120" y="2905"/>
                    <a:pt x="3145" y="2950"/>
                  </a:cubicBezTo>
                  <a:cubicBezTo>
                    <a:pt x="3151" y="2962"/>
                    <a:pt x="3166" y="2966"/>
                    <a:pt x="3186" y="2966"/>
                  </a:cubicBezTo>
                  <a:cubicBezTo>
                    <a:pt x="3233" y="2966"/>
                    <a:pt x="3308" y="2942"/>
                    <a:pt x="3360" y="2934"/>
                  </a:cubicBezTo>
                  <a:cubicBezTo>
                    <a:pt x="3422" y="2926"/>
                    <a:pt x="3483" y="2909"/>
                    <a:pt x="3563" y="2892"/>
                  </a:cubicBezTo>
                  <a:lnTo>
                    <a:pt x="3563" y="2892"/>
                  </a:lnTo>
                  <a:cubicBezTo>
                    <a:pt x="3485" y="2992"/>
                    <a:pt x="3410" y="3000"/>
                    <a:pt x="3337" y="3000"/>
                  </a:cubicBezTo>
                  <a:cubicBezTo>
                    <a:pt x="3322" y="3000"/>
                    <a:pt x="3307" y="3000"/>
                    <a:pt x="3292" y="3000"/>
                  </a:cubicBezTo>
                  <a:cubicBezTo>
                    <a:pt x="3287" y="3000"/>
                    <a:pt x="3283" y="3000"/>
                    <a:pt x="3278" y="3000"/>
                  </a:cubicBezTo>
                  <a:cubicBezTo>
                    <a:pt x="3229" y="3001"/>
                    <a:pt x="3179" y="3002"/>
                    <a:pt x="3130" y="3002"/>
                  </a:cubicBezTo>
                  <a:cubicBezTo>
                    <a:pt x="2972" y="3002"/>
                    <a:pt x="2810" y="2998"/>
                    <a:pt x="2628" y="2996"/>
                  </a:cubicBezTo>
                  <a:cubicBezTo>
                    <a:pt x="2703" y="2960"/>
                    <a:pt x="2751" y="2951"/>
                    <a:pt x="2780" y="2918"/>
                  </a:cubicBezTo>
                  <a:cubicBezTo>
                    <a:pt x="2798" y="2898"/>
                    <a:pt x="2813" y="2891"/>
                    <a:pt x="2826" y="2891"/>
                  </a:cubicBezTo>
                  <a:cubicBezTo>
                    <a:pt x="2865" y="2891"/>
                    <a:pt x="2891" y="2949"/>
                    <a:pt x="2933" y="2949"/>
                  </a:cubicBezTo>
                  <a:cubicBezTo>
                    <a:pt x="2944" y="2949"/>
                    <a:pt x="2956" y="2945"/>
                    <a:pt x="2970" y="2934"/>
                  </a:cubicBezTo>
                  <a:cubicBezTo>
                    <a:pt x="2996" y="2913"/>
                    <a:pt x="3029" y="2889"/>
                    <a:pt x="3064" y="2889"/>
                  </a:cubicBezTo>
                  <a:close/>
                  <a:moveTo>
                    <a:pt x="2539" y="2962"/>
                  </a:moveTo>
                  <a:cubicBezTo>
                    <a:pt x="2540" y="2978"/>
                    <a:pt x="2541" y="2992"/>
                    <a:pt x="2542" y="3006"/>
                  </a:cubicBezTo>
                  <a:cubicBezTo>
                    <a:pt x="2489" y="3011"/>
                    <a:pt x="2435" y="3015"/>
                    <a:pt x="2381" y="3020"/>
                  </a:cubicBezTo>
                  <a:cubicBezTo>
                    <a:pt x="2380" y="3015"/>
                    <a:pt x="2380" y="3011"/>
                    <a:pt x="2379" y="3006"/>
                  </a:cubicBezTo>
                  <a:cubicBezTo>
                    <a:pt x="2432" y="2992"/>
                    <a:pt x="2486" y="2978"/>
                    <a:pt x="2539" y="2962"/>
                  </a:cubicBezTo>
                  <a:close/>
                  <a:moveTo>
                    <a:pt x="1532" y="2946"/>
                  </a:moveTo>
                  <a:cubicBezTo>
                    <a:pt x="1562" y="2997"/>
                    <a:pt x="1591" y="3044"/>
                    <a:pt x="1637" y="3120"/>
                  </a:cubicBezTo>
                  <a:cubicBezTo>
                    <a:pt x="1615" y="3113"/>
                    <a:pt x="1594" y="3110"/>
                    <a:pt x="1572" y="3110"/>
                  </a:cubicBezTo>
                  <a:cubicBezTo>
                    <a:pt x="1508" y="3110"/>
                    <a:pt x="1444" y="3133"/>
                    <a:pt x="1384" y="3133"/>
                  </a:cubicBezTo>
                  <a:cubicBezTo>
                    <a:pt x="1329" y="3133"/>
                    <a:pt x="1278" y="3114"/>
                    <a:pt x="1234" y="3040"/>
                  </a:cubicBezTo>
                  <a:cubicBezTo>
                    <a:pt x="1350" y="3004"/>
                    <a:pt x="1441" y="2975"/>
                    <a:pt x="1532" y="2946"/>
                  </a:cubicBezTo>
                  <a:close/>
                  <a:moveTo>
                    <a:pt x="2254" y="3050"/>
                  </a:moveTo>
                  <a:cubicBezTo>
                    <a:pt x="2218" y="3054"/>
                    <a:pt x="2190" y="3100"/>
                    <a:pt x="2176" y="3100"/>
                  </a:cubicBezTo>
                  <a:cubicBezTo>
                    <a:pt x="2175" y="3100"/>
                    <a:pt x="2174" y="3100"/>
                    <a:pt x="2174" y="3099"/>
                  </a:cubicBezTo>
                  <a:cubicBezTo>
                    <a:pt x="2136" y="3085"/>
                    <a:pt x="2099" y="3079"/>
                    <a:pt x="2061" y="3079"/>
                  </a:cubicBezTo>
                  <a:cubicBezTo>
                    <a:pt x="1992" y="3079"/>
                    <a:pt x="1922" y="3098"/>
                    <a:pt x="1852" y="3122"/>
                  </a:cubicBezTo>
                  <a:cubicBezTo>
                    <a:pt x="1818" y="3133"/>
                    <a:pt x="1783" y="3135"/>
                    <a:pt x="1749" y="3137"/>
                  </a:cubicBezTo>
                  <a:cubicBezTo>
                    <a:pt x="1752" y="3120"/>
                    <a:pt x="1755" y="3095"/>
                    <a:pt x="1757" y="3095"/>
                  </a:cubicBezTo>
                  <a:cubicBezTo>
                    <a:pt x="1914" y="3081"/>
                    <a:pt x="2070" y="3067"/>
                    <a:pt x="2254" y="3050"/>
                  </a:cubicBezTo>
                  <a:close/>
                  <a:moveTo>
                    <a:pt x="3204" y="3149"/>
                  </a:moveTo>
                  <a:cubicBezTo>
                    <a:pt x="3006" y="3347"/>
                    <a:pt x="2810" y="3259"/>
                    <a:pt x="2613" y="3316"/>
                  </a:cubicBezTo>
                  <a:cubicBezTo>
                    <a:pt x="2592" y="3322"/>
                    <a:pt x="2571" y="3324"/>
                    <a:pt x="2550" y="3324"/>
                  </a:cubicBezTo>
                  <a:cubicBezTo>
                    <a:pt x="2473" y="3324"/>
                    <a:pt x="2394" y="3292"/>
                    <a:pt x="2315" y="3283"/>
                  </a:cubicBezTo>
                  <a:cubicBezTo>
                    <a:pt x="2318" y="3266"/>
                    <a:pt x="2320" y="3226"/>
                    <a:pt x="2322" y="3226"/>
                  </a:cubicBezTo>
                  <a:cubicBezTo>
                    <a:pt x="2616" y="3200"/>
                    <a:pt x="2910" y="3174"/>
                    <a:pt x="3204" y="3149"/>
                  </a:cubicBezTo>
                  <a:close/>
                  <a:moveTo>
                    <a:pt x="850" y="3315"/>
                  </a:moveTo>
                  <a:cubicBezTo>
                    <a:pt x="953" y="3315"/>
                    <a:pt x="953" y="3315"/>
                    <a:pt x="874" y="3475"/>
                  </a:cubicBezTo>
                  <a:cubicBezTo>
                    <a:pt x="864" y="3405"/>
                    <a:pt x="857" y="3360"/>
                    <a:pt x="850" y="3315"/>
                  </a:cubicBezTo>
                  <a:close/>
                  <a:moveTo>
                    <a:pt x="1049" y="3017"/>
                  </a:moveTo>
                  <a:cubicBezTo>
                    <a:pt x="1091" y="3017"/>
                    <a:pt x="1129" y="3045"/>
                    <a:pt x="1168" y="3045"/>
                  </a:cubicBezTo>
                  <a:cubicBezTo>
                    <a:pt x="1181" y="3045"/>
                    <a:pt x="1194" y="3042"/>
                    <a:pt x="1207" y="3035"/>
                  </a:cubicBezTo>
                  <a:lnTo>
                    <a:pt x="1207" y="3035"/>
                  </a:lnTo>
                  <a:cubicBezTo>
                    <a:pt x="1198" y="3089"/>
                    <a:pt x="1193" y="3129"/>
                    <a:pt x="1191" y="3142"/>
                  </a:cubicBezTo>
                  <a:cubicBezTo>
                    <a:pt x="1314" y="3184"/>
                    <a:pt x="1430" y="3238"/>
                    <a:pt x="1553" y="3264"/>
                  </a:cubicBezTo>
                  <a:cubicBezTo>
                    <a:pt x="1575" y="3268"/>
                    <a:pt x="1597" y="3270"/>
                    <a:pt x="1620" y="3270"/>
                  </a:cubicBezTo>
                  <a:cubicBezTo>
                    <a:pt x="1677" y="3270"/>
                    <a:pt x="1737" y="3259"/>
                    <a:pt x="1795" y="3250"/>
                  </a:cubicBezTo>
                  <a:cubicBezTo>
                    <a:pt x="1928" y="3230"/>
                    <a:pt x="2060" y="3203"/>
                    <a:pt x="2204" y="3176"/>
                  </a:cubicBezTo>
                  <a:lnTo>
                    <a:pt x="2204" y="3176"/>
                  </a:lnTo>
                  <a:cubicBezTo>
                    <a:pt x="2198" y="3223"/>
                    <a:pt x="2195" y="3249"/>
                    <a:pt x="2192" y="3267"/>
                  </a:cubicBezTo>
                  <a:cubicBezTo>
                    <a:pt x="1950" y="3303"/>
                    <a:pt x="1712" y="3338"/>
                    <a:pt x="1473" y="3374"/>
                  </a:cubicBezTo>
                  <a:cubicBezTo>
                    <a:pt x="1474" y="3376"/>
                    <a:pt x="1474" y="3379"/>
                    <a:pt x="1474" y="3379"/>
                  </a:cubicBezTo>
                  <a:cubicBezTo>
                    <a:pt x="1508" y="3408"/>
                    <a:pt x="1541" y="3451"/>
                    <a:pt x="1577" y="3451"/>
                  </a:cubicBezTo>
                  <a:cubicBezTo>
                    <a:pt x="1599" y="3451"/>
                    <a:pt x="1620" y="3451"/>
                    <a:pt x="1642" y="3451"/>
                  </a:cubicBezTo>
                  <a:cubicBezTo>
                    <a:pt x="1864" y="3451"/>
                    <a:pt x="2087" y="3443"/>
                    <a:pt x="2309" y="3438"/>
                  </a:cubicBezTo>
                  <a:cubicBezTo>
                    <a:pt x="2331" y="3437"/>
                    <a:pt x="2357" y="3427"/>
                    <a:pt x="2378" y="3427"/>
                  </a:cubicBezTo>
                  <a:cubicBezTo>
                    <a:pt x="2385" y="3427"/>
                    <a:pt x="2391" y="3428"/>
                    <a:pt x="2396" y="3430"/>
                  </a:cubicBezTo>
                  <a:cubicBezTo>
                    <a:pt x="2443" y="3456"/>
                    <a:pt x="2491" y="3466"/>
                    <a:pt x="2539" y="3466"/>
                  </a:cubicBezTo>
                  <a:cubicBezTo>
                    <a:pt x="2682" y="3466"/>
                    <a:pt x="2828" y="3379"/>
                    <a:pt x="2972" y="3361"/>
                  </a:cubicBezTo>
                  <a:cubicBezTo>
                    <a:pt x="3063" y="3351"/>
                    <a:pt x="3155" y="3334"/>
                    <a:pt x="3246" y="3322"/>
                  </a:cubicBezTo>
                  <a:cubicBezTo>
                    <a:pt x="3313" y="3314"/>
                    <a:pt x="3379" y="3310"/>
                    <a:pt x="3444" y="3305"/>
                  </a:cubicBezTo>
                  <a:lnTo>
                    <a:pt x="3444" y="3305"/>
                  </a:lnTo>
                  <a:cubicBezTo>
                    <a:pt x="3374" y="3394"/>
                    <a:pt x="3297" y="3407"/>
                    <a:pt x="3219" y="3407"/>
                  </a:cubicBezTo>
                  <a:cubicBezTo>
                    <a:pt x="3188" y="3407"/>
                    <a:pt x="3157" y="3405"/>
                    <a:pt x="3127" y="3405"/>
                  </a:cubicBezTo>
                  <a:cubicBezTo>
                    <a:pt x="3112" y="3405"/>
                    <a:pt x="3097" y="3405"/>
                    <a:pt x="3082" y="3407"/>
                  </a:cubicBezTo>
                  <a:cubicBezTo>
                    <a:pt x="3001" y="3414"/>
                    <a:pt x="2929" y="3415"/>
                    <a:pt x="2846" y="3474"/>
                  </a:cubicBezTo>
                  <a:cubicBezTo>
                    <a:pt x="2792" y="3511"/>
                    <a:pt x="2722" y="3526"/>
                    <a:pt x="2657" y="3526"/>
                  </a:cubicBezTo>
                  <a:cubicBezTo>
                    <a:pt x="2640" y="3526"/>
                    <a:pt x="2623" y="3525"/>
                    <a:pt x="2607" y="3523"/>
                  </a:cubicBezTo>
                  <a:cubicBezTo>
                    <a:pt x="2471" y="3505"/>
                    <a:pt x="2334" y="3498"/>
                    <a:pt x="2197" y="3498"/>
                  </a:cubicBezTo>
                  <a:cubicBezTo>
                    <a:pt x="2082" y="3498"/>
                    <a:pt x="1968" y="3503"/>
                    <a:pt x="1852" y="3512"/>
                  </a:cubicBezTo>
                  <a:cubicBezTo>
                    <a:pt x="1837" y="3513"/>
                    <a:pt x="1823" y="3513"/>
                    <a:pt x="1808" y="3513"/>
                  </a:cubicBezTo>
                  <a:cubicBezTo>
                    <a:pt x="1682" y="3513"/>
                    <a:pt x="1558" y="3473"/>
                    <a:pt x="1434" y="3453"/>
                  </a:cubicBezTo>
                  <a:cubicBezTo>
                    <a:pt x="1393" y="3448"/>
                    <a:pt x="1352" y="3439"/>
                    <a:pt x="1311" y="3439"/>
                  </a:cubicBezTo>
                  <a:cubicBezTo>
                    <a:pt x="1303" y="3439"/>
                    <a:pt x="1295" y="3439"/>
                    <a:pt x="1287" y="3440"/>
                  </a:cubicBezTo>
                  <a:cubicBezTo>
                    <a:pt x="1275" y="3441"/>
                    <a:pt x="1264" y="3442"/>
                    <a:pt x="1253" y="3442"/>
                  </a:cubicBezTo>
                  <a:cubicBezTo>
                    <a:pt x="1167" y="3442"/>
                    <a:pt x="1088" y="3411"/>
                    <a:pt x="981" y="3408"/>
                  </a:cubicBezTo>
                  <a:cubicBezTo>
                    <a:pt x="1055" y="3356"/>
                    <a:pt x="1121" y="3340"/>
                    <a:pt x="1184" y="3340"/>
                  </a:cubicBezTo>
                  <a:cubicBezTo>
                    <a:pt x="1285" y="3340"/>
                    <a:pt x="1376" y="3381"/>
                    <a:pt x="1470" y="3381"/>
                  </a:cubicBezTo>
                  <a:cubicBezTo>
                    <a:pt x="1472" y="3381"/>
                    <a:pt x="1473" y="3381"/>
                    <a:pt x="1474" y="3381"/>
                  </a:cubicBezTo>
                  <a:cubicBezTo>
                    <a:pt x="1474" y="3381"/>
                    <a:pt x="1474" y="3380"/>
                    <a:pt x="1474" y="3379"/>
                  </a:cubicBezTo>
                  <a:cubicBezTo>
                    <a:pt x="1472" y="3378"/>
                    <a:pt x="1472" y="3376"/>
                    <a:pt x="1470" y="3376"/>
                  </a:cubicBezTo>
                  <a:cubicBezTo>
                    <a:pt x="1470" y="3376"/>
                    <a:pt x="1470" y="3375"/>
                    <a:pt x="1469" y="3375"/>
                  </a:cubicBezTo>
                  <a:cubicBezTo>
                    <a:pt x="1471" y="3375"/>
                    <a:pt x="1472" y="3374"/>
                    <a:pt x="1473" y="3374"/>
                  </a:cubicBezTo>
                  <a:cubicBezTo>
                    <a:pt x="1473" y="3360"/>
                    <a:pt x="1473" y="3330"/>
                    <a:pt x="1472" y="3328"/>
                  </a:cubicBezTo>
                  <a:cubicBezTo>
                    <a:pt x="1472" y="3328"/>
                    <a:pt x="1473" y="3280"/>
                    <a:pt x="1473" y="3280"/>
                  </a:cubicBezTo>
                  <a:cubicBezTo>
                    <a:pt x="1376" y="3280"/>
                    <a:pt x="1236" y="3255"/>
                    <a:pt x="1109" y="3196"/>
                  </a:cubicBezTo>
                  <a:cubicBezTo>
                    <a:pt x="1112" y="3116"/>
                    <a:pt x="1087" y="3057"/>
                    <a:pt x="975" y="3057"/>
                  </a:cubicBezTo>
                  <a:cubicBezTo>
                    <a:pt x="972" y="3057"/>
                    <a:pt x="969" y="3057"/>
                    <a:pt x="967" y="3057"/>
                  </a:cubicBezTo>
                  <a:cubicBezTo>
                    <a:pt x="997" y="3027"/>
                    <a:pt x="1024" y="3017"/>
                    <a:pt x="1049" y="3017"/>
                  </a:cubicBezTo>
                  <a:close/>
                  <a:moveTo>
                    <a:pt x="845" y="3544"/>
                  </a:moveTo>
                  <a:lnTo>
                    <a:pt x="845" y="3544"/>
                  </a:lnTo>
                  <a:cubicBezTo>
                    <a:pt x="884" y="3550"/>
                    <a:pt x="923" y="3557"/>
                    <a:pt x="963" y="3564"/>
                  </a:cubicBezTo>
                  <a:cubicBezTo>
                    <a:pt x="957" y="3582"/>
                    <a:pt x="952" y="3600"/>
                    <a:pt x="947" y="3618"/>
                  </a:cubicBezTo>
                  <a:cubicBezTo>
                    <a:pt x="902" y="3594"/>
                    <a:pt x="882" y="3567"/>
                    <a:pt x="845" y="3544"/>
                  </a:cubicBezTo>
                  <a:close/>
                  <a:moveTo>
                    <a:pt x="2328" y="3620"/>
                  </a:moveTo>
                  <a:cubicBezTo>
                    <a:pt x="2152" y="3634"/>
                    <a:pt x="1972" y="3684"/>
                    <a:pt x="1796" y="3684"/>
                  </a:cubicBezTo>
                  <a:cubicBezTo>
                    <a:pt x="1699" y="3684"/>
                    <a:pt x="1604" y="3668"/>
                    <a:pt x="1512" y="3623"/>
                  </a:cubicBezTo>
                  <a:cubicBezTo>
                    <a:pt x="1784" y="3622"/>
                    <a:pt x="2056" y="3621"/>
                    <a:pt x="2328" y="3620"/>
                  </a:cubicBezTo>
                  <a:close/>
                  <a:moveTo>
                    <a:pt x="3181" y="3520"/>
                  </a:moveTo>
                  <a:cubicBezTo>
                    <a:pt x="3182" y="3537"/>
                    <a:pt x="3183" y="3554"/>
                    <a:pt x="3184" y="3571"/>
                  </a:cubicBezTo>
                  <a:cubicBezTo>
                    <a:pt x="3009" y="3612"/>
                    <a:pt x="2835" y="3653"/>
                    <a:pt x="2661" y="3695"/>
                  </a:cubicBezTo>
                  <a:cubicBezTo>
                    <a:pt x="2660" y="3682"/>
                    <a:pt x="2660" y="3669"/>
                    <a:pt x="2659" y="3655"/>
                  </a:cubicBezTo>
                  <a:cubicBezTo>
                    <a:pt x="2833" y="3611"/>
                    <a:pt x="3007" y="3566"/>
                    <a:pt x="3181" y="3520"/>
                  </a:cubicBezTo>
                  <a:close/>
                  <a:moveTo>
                    <a:pt x="3472" y="3715"/>
                  </a:moveTo>
                  <a:cubicBezTo>
                    <a:pt x="3564" y="3722"/>
                    <a:pt x="3656" y="3730"/>
                    <a:pt x="3760" y="3739"/>
                  </a:cubicBezTo>
                  <a:cubicBezTo>
                    <a:pt x="3695" y="3763"/>
                    <a:pt x="3650" y="3776"/>
                    <a:pt x="3611" y="3776"/>
                  </a:cubicBezTo>
                  <a:cubicBezTo>
                    <a:pt x="3564" y="3776"/>
                    <a:pt x="3525" y="3757"/>
                    <a:pt x="3472" y="3715"/>
                  </a:cubicBezTo>
                  <a:close/>
                  <a:moveTo>
                    <a:pt x="2972" y="3742"/>
                  </a:moveTo>
                  <a:cubicBezTo>
                    <a:pt x="2994" y="3742"/>
                    <a:pt x="3016" y="3742"/>
                    <a:pt x="3038" y="3744"/>
                  </a:cubicBezTo>
                  <a:cubicBezTo>
                    <a:pt x="2971" y="3780"/>
                    <a:pt x="2904" y="3817"/>
                    <a:pt x="2837" y="3853"/>
                  </a:cubicBezTo>
                  <a:cubicBezTo>
                    <a:pt x="2838" y="3855"/>
                    <a:pt x="2841" y="3856"/>
                    <a:pt x="2843" y="3857"/>
                  </a:cubicBezTo>
                  <a:lnTo>
                    <a:pt x="2832" y="3856"/>
                  </a:lnTo>
                  <a:cubicBezTo>
                    <a:pt x="2834" y="3855"/>
                    <a:pt x="2836" y="3854"/>
                    <a:pt x="2837" y="3853"/>
                  </a:cubicBezTo>
                  <a:cubicBezTo>
                    <a:pt x="2837" y="3853"/>
                    <a:pt x="2836" y="3852"/>
                    <a:pt x="2835" y="3852"/>
                  </a:cubicBezTo>
                  <a:cubicBezTo>
                    <a:pt x="2759" y="3868"/>
                    <a:pt x="2686" y="3876"/>
                    <a:pt x="2613" y="3876"/>
                  </a:cubicBezTo>
                  <a:cubicBezTo>
                    <a:pt x="2546" y="3876"/>
                    <a:pt x="2480" y="3869"/>
                    <a:pt x="2412" y="3856"/>
                  </a:cubicBezTo>
                  <a:cubicBezTo>
                    <a:pt x="2380" y="3849"/>
                    <a:pt x="2348" y="3847"/>
                    <a:pt x="2315" y="3847"/>
                  </a:cubicBezTo>
                  <a:cubicBezTo>
                    <a:pt x="2213" y="3847"/>
                    <a:pt x="2105" y="3870"/>
                    <a:pt x="2001" y="3876"/>
                  </a:cubicBezTo>
                  <a:cubicBezTo>
                    <a:pt x="1998" y="3876"/>
                    <a:pt x="1996" y="3876"/>
                    <a:pt x="1994" y="3876"/>
                  </a:cubicBezTo>
                  <a:cubicBezTo>
                    <a:pt x="1964" y="3876"/>
                    <a:pt x="1935" y="3866"/>
                    <a:pt x="1888" y="3859"/>
                  </a:cubicBezTo>
                  <a:cubicBezTo>
                    <a:pt x="2005" y="3804"/>
                    <a:pt x="2122" y="3783"/>
                    <a:pt x="2239" y="3783"/>
                  </a:cubicBezTo>
                  <a:cubicBezTo>
                    <a:pt x="2289" y="3783"/>
                    <a:pt x="2338" y="3787"/>
                    <a:pt x="2388" y="3793"/>
                  </a:cubicBezTo>
                  <a:cubicBezTo>
                    <a:pt x="2407" y="3796"/>
                    <a:pt x="2427" y="3797"/>
                    <a:pt x="2447" y="3797"/>
                  </a:cubicBezTo>
                  <a:cubicBezTo>
                    <a:pt x="2518" y="3797"/>
                    <a:pt x="2592" y="3782"/>
                    <a:pt x="2665" y="3773"/>
                  </a:cubicBezTo>
                  <a:cubicBezTo>
                    <a:pt x="2767" y="3759"/>
                    <a:pt x="2868" y="3742"/>
                    <a:pt x="2972" y="3742"/>
                  </a:cubicBezTo>
                  <a:close/>
                  <a:moveTo>
                    <a:pt x="1687" y="3826"/>
                  </a:moveTo>
                  <a:cubicBezTo>
                    <a:pt x="1725" y="3826"/>
                    <a:pt x="1761" y="3842"/>
                    <a:pt x="1792" y="3898"/>
                  </a:cubicBezTo>
                  <a:cubicBezTo>
                    <a:pt x="1691" y="3880"/>
                    <a:pt x="1613" y="3868"/>
                    <a:pt x="1537" y="3856"/>
                  </a:cubicBezTo>
                  <a:lnTo>
                    <a:pt x="1537" y="3856"/>
                  </a:lnTo>
                  <a:cubicBezTo>
                    <a:pt x="1538" y="3856"/>
                    <a:pt x="1538" y="3856"/>
                    <a:pt x="1539" y="3856"/>
                  </a:cubicBezTo>
                  <a:cubicBezTo>
                    <a:pt x="1585" y="3856"/>
                    <a:pt x="1637" y="3826"/>
                    <a:pt x="1687" y="3826"/>
                  </a:cubicBezTo>
                  <a:close/>
                  <a:moveTo>
                    <a:pt x="2843" y="3857"/>
                  </a:moveTo>
                  <a:lnTo>
                    <a:pt x="2843" y="3857"/>
                  </a:lnTo>
                  <a:cubicBezTo>
                    <a:pt x="2982" y="3862"/>
                    <a:pt x="3121" y="3869"/>
                    <a:pt x="3261" y="3875"/>
                  </a:cubicBezTo>
                  <a:cubicBezTo>
                    <a:pt x="3206" y="3904"/>
                    <a:pt x="3140" y="3916"/>
                    <a:pt x="3075" y="3916"/>
                  </a:cubicBezTo>
                  <a:cubicBezTo>
                    <a:pt x="2987" y="3916"/>
                    <a:pt x="2901" y="3894"/>
                    <a:pt x="2843" y="3857"/>
                  </a:cubicBezTo>
                  <a:close/>
                  <a:moveTo>
                    <a:pt x="1278" y="3852"/>
                  </a:moveTo>
                  <a:cubicBezTo>
                    <a:pt x="1313" y="3866"/>
                    <a:pt x="1348" y="3879"/>
                    <a:pt x="1384" y="3895"/>
                  </a:cubicBezTo>
                  <a:cubicBezTo>
                    <a:pt x="1378" y="3910"/>
                    <a:pt x="1373" y="3925"/>
                    <a:pt x="1368" y="3940"/>
                  </a:cubicBezTo>
                  <a:cubicBezTo>
                    <a:pt x="1332" y="3929"/>
                    <a:pt x="1295" y="3918"/>
                    <a:pt x="1258" y="3906"/>
                  </a:cubicBezTo>
                  <a:cubicBezTo>
                    <a:pt x="1264" y="3888"/>
                    <a:pt x="1271" y="3870"/>
                    <a:pt x="1278" y="3852"/>
                  </a:cubicBezTo>
                  <a:close/>
                  <a:moveTo>
                    <a:pt x="1501" y="3931"/>
                  </a:moveTo>
                  <a:cubicBezTo>
                    <a:pt x="1533" y="3950"/>
                    <a:pt x="1566" y="3970"/>
                    <a:pt x="1598" y="3990"/>
                  </a:cubicBezTo>
                  <a:cubicBezTo>
                    <a:pt x="1604" y="3990"/>
                    <a:pt x="1610" y="3991"/>
                    <a:pt x="1616" y="3991"/>
                  </a:cubicBezTo>
                  <a:cubicBezTo>
                    <a:pt x="1620" y="3993"/>
                    <a:pt x="1623" y="3996"/>
                    <a:pt x="1626" y="3998"/>
                  </a:cubicBezTo>
                  <a:cubicBezTo>
                    <a:pt x="1839" y="3982"/>
                    <a:pt x="2050" y="4004"/>
                    <a:pt x="2267" y="3951"/>
                  </a:cubicBezTo>
                  <a:cubicBezTo>
                    <a:pt x="2281" y="3948"/>
                    <a:pt x="2295" y="3947"/>
                    <a:pt x="2309" y="3947"/>
                  </a:cubicBezTo>
                  <a:cubicBezTo>
                    <a:pt x="2360" y="3947"/>
                    <a:pt x="2410" y="3965"/>
                    <a:pt x="2458" y="3982"/>
                  </a:cubicBezTo>
                  <a:cubicBezTo>
                    <a:pt x="2292" y="4031"/>
                    <a:pt x="2129" y="4053"/>
                    <a:pt x="1968" y="4053"/>
                  </a:cubicBezTo>
                  <a:cubicBezTo>
                    <a:pt x="1874" y="4053"/>
                    <a:pt x="1780" y="4046"/>
                    <a:pt x="1687" y="4032"/>
                  </a:cubicBezTo>
                  <a:cubicBezTo>
                    <a:pt x="1665" y="4028"/>
                    <a:pt x="1645" y="4011"/>
                    <a:pt x="1626" y="3998"/>
                  </a:cubicBezTo>
                  <a:lnTo>
                    <a:pt x="1611" y="3998"/>
                  </a:lnTo>
                  <a:cubicBezTo>
                    <a:pt x="1607" y="3996"/>
                    <a:pt x="1603" y="3993"/>
                    <a:pt x="1598" y="3990"/>
                  </a:cubicBezTo>
                  <a:cubicBezTo>
                    <a:pt x="1560" y="3987"/>
                    <a:pt x="1524" y="3984"/>
                    <a:pt x="1486" y="3981"/>
                  </a:cubicBezTo>
                  <a:cubicBezTo>
                    <a:pt x="1490" y="3964"/>
                    <a:pt x="1495" y="3947"/>
                    <a:pt x="1501" y="3931"/>
                  </a:cubicBezTo>
                  <a:close/>
                  <a:moveTo>
                    <a:pt x="2987" y="4003"/>
                  </a:moveTo>
                  <a:cubicBezTo>
                    <a:pt x="3060" y="4009"/>
                    <a:pt x="3133" y="4016"/>
                    <a:pt x="3206" y="4022"/>
                  </a:cubicBezTo>
                  <a:cubicBezTo>
                    <a:pt x="3202" y="4042"/>
                    <a:pt x="3199" y="4063"/>
                    <a:pt x="3194" y="4083"/>
                  </a:cubicBezTo>
                  <a:cubicBezTo>
                    <a:pt x="3122" y="4071"/>
                    <a:pt x="3050" y="4059"/>
                    <a:pt x="2977" y="4048"/>
                  </a:cubicBezTo>
                  <a:cubicBezTo>
                    <a:pt x="2980" y="4033"/>
                    <a:pt x="2984" y="4017"/>
                    <a:pt x="2987" y="4003"/>
                  </a:cubicBezTo>
                  <a:close/>
                  <a:moveTo>
                    <a:pt x="3481" y="4031"/>
                  </a:moveTo>
                  <a:lnTo>
                    <a:pt x="3481" y="4031"/>
                  </a:lnTo>
                  <a:cubicBezTo>
                    <a:pt x="3437" y="4088"/>
                    <a:pt x="3392" y="4101"/>
                    <a:pt x="3347" y="4101"/>
                  </a:cubicBezTo>
                  <a:cubicBezTo>
                    <a:pt x="3324" y="4101"/>
                    <a:pt x="3302" y="4098"/>
                    <a:pt x="3280" y="4095"/>
                  </a:cubicBezTo>
                  <a:cubicBezTo>
                    <a:pt x="3278" y="4094"/>
                    <a:pt x="3280" y="4074"/>
                    <a:pt x="3280" y="4049"/>
                  </a:cubicBezTo>
                  <a:cubicBezTo>
                    <a:pt x="3345" y="4043"/>
                    <a:pt x="3409" y="4037"/>
                    <a:pt x="3481" y="4031"/>
                  </a:cubicBezTo>
                  <a:close/>
                  <a:moveTo>
                    <a:pt x="2094" y="4220"/>
                  </a:moveTo>
                  <a:lnTo>
                    <a:pt x="2094" y="4220"/>
                  </a:lnTo>
                  <a:cubicBezTo>
                    <a:pt x="2077" y="4297"/>
                    <a:pt x="2070" y="4327"/>
                    <a:pt x="2038" y="4327"/>
                  </a:cubicBezTo>
                  <a:cubicBezTo>
                    <a:pt x="2019" y="4327"/>
                    <a:pt x="1989" y="4315"/>
                    <a:pt x="1940" y="4296"/>
                  </a:cubicBezTo>
                  <a:cubicBezTo>
                    <a:pt x="1999" y="4267"/>
                    <a:pt x="2044" y="4244"/>
                    <a:pt x="2094" y="4220"/>
                  </a:cubicBezTo>
                  <a:close/>
                  <a:moveTo>
                    <a:pt x="3473" y="4497"/>
                  </a:moveTo>
                  <a:lnTo>
                    <a:pt x="3473" y="4497"/>
                  </a:lnTo>
                  <a:cubicBezTo>
                    <a:pt x="3469" y="4517"/>
                    <a:pt x="3466" y="4538"/>
                    <a:pt x="3463" y="4558"/>
                  </a:cubicBezTo>
                  <a:cubicBezTo>
                    <a:pt x="3414" y="4548"/>
                    <a:pt x="3365" y="4537"/>
                    <a:pt x="3316" y="4528"/>
                  </a:cubicBezTo>
                  <a:cubicBezTo>
                    <a:pt x="3318" y="4521"/>
                    <a:pt x="3319" y="4516"/>
                    <a:pt x="3320" y="4510"/>
                  </a:cubicBezTo>
                  <a:cubicBezTo>
                    <a:pt x="3371" y="4505"/>
                    <a:pt x="3422" y="4500"/>
                    <a:pt x="3473" y="4497"/>
                  </a:cubicBezTo>
                  <a:close/>
                  <a:moveTo>
                    <a:pt x="2774" y="3998"/>
                  </a:moveTo>
                  <a:cubicBezTo>
                    <a:pt x="2783" y="3998"/>
                    <a:pt x="2793" y="3999"/>
                    <a:pt x="2803" y="4000"/>
                  </a:cubicBezTo>
                  <a:cubicBezTo>
                    <a:pt x="2740" y="4049"/>
                    <a:pt x="2692" y="4085"/>
                    <a:pt x="2625" y="4137"/>
                  </a:cubicBezTo>
                  <a:cubicBezTo>
                    <a:pt x="2882" y="4198"/>
                    <a:pt x="3134" y="4184"/>
                    <a:pt x="3366" y="4268"/>
                  </a:cubicBezTo>
                  <a:cubicBezTo>
                    <a:pt x="3333" y="4269"/>
                    <a:pt x="3301" y="4269"/>
                    <a:pt x="3268" y="4269"/>
                  </a:cubicBezTo>
                  <a:cubicBezTo>
                    <a:pt x="3189" y="4269"/>
                    <a:pt x="3110" y="4267"/>
                    <a:pt x="3031" y="4267"/>
                  </a:cubicBezTo>
                  <a:cubicBezTo>
                    <a:pt x="2856" y="4267"/>
                    <a:pt x="2681" y="4274"/>
                    <a:pt x="2504" y="4316"/>
                  </a:cubicBezTo>
                  <a:cubicBezTo>
                    <a:pt x="2501" y="4331"/>
                    <a:pt x="2499" y="4345"/>
                    <a:pt x="2497" y="4360"/>
                  </a:cubicBezTo>
                  <a:cubicBezTo>
                    <a:pt x="2634" y="4375"/>
                    <a:pt x="2771" y="4389"/>
                    <a:pt x="2933" y="4405"/>
                  </a:cubicBezTo>
                  <a:cubicBezTo>
                    <a:pt x="2893" y="4451"/>
                    <a:pt x="2869" y="4487"/>
                    <a:pt x="2860" y="4487"/>
                  </a:cubicBezTo>
                  <a:cubicBezTo>
                    <a:pt x="2860" y="4487"/>
                    <a:pt x="2860" y="4487"/>
                    <a:pt x="2859" y="4487"/>
                  </a:cubicBezTo>
                  <a:cubicBezTo>
                    <a:pt x="2846" y="4483"/>
                    <a:pt x="2834" y="4481"/>
                    <a:pt x="2822" y="4481"/>
                  </a:cubicBezTo>
                  <a:cubicBezTo>
                    <a:pt x="2727" y="4481"/>
                    <a:pt x="2648" y="4605"/>
                    <a:pt x="2548" y="4605"/>
                  </a:cubicBezTo>
                  <a:cubicBezTo>
                    <a:pt x="2538" y="4605"/>
                    <a:pt x="2528" y="4604"/>
                    <a:pt x="2517" y="4601"/>
                  </a:cubicBezTo>
                  <a:cubicBezTo>
                    <a:pt x="2359" y="4557"/>
                    <a:pt x="2194" y="4540"/>
                    <a:pt x="2031" y="4514"/>
                  </a:cubicBezTo>
                  <a:cubicBezTo>
                    <a:pt x="2028" y="4515"/>
                    <a:pt x="2025" y="4516"/>
                    <a:pt x="2023" y="4517"/>
                  </a:cubicBezTo>
                  <a:cubicBezTo>
                    <a:pt x="2022" y="4517"/>
                    <a:pt x="2020" y="4518"/>
                    <a:pt x="2019" y="4518"/>
                  </a:cubicBezTo>
                  <a:cubicBezTo>
                    <a:pt x="2018" y="4516"/>
                    <a:pt x="2019" y="4514"/>
                    <a:pt x="2018" y="4511"/>
                  </a:cubicBezTo>
                  <a:lnTo>
                    <a:pt x="2018" y="4511"/>
                  </a:lnTo>
                  <a:cubicBezTo>
                    <a:pt x="2023" y="4512"/>
                    <a:pt x="2027" y="4513"/>
                    <a:pt x="2031" y="4514"/>
                  </a:cubicBezTo>
                  <a:cubicBezTo>
                    <a:pt x="2068" y="4494"/>
                    <a:pt x="2112" y="4483"/>
                    <a:pt x="2135" y="4449"/>
                  </a:cubicBezTo>
                  <a:cubicBezTo>
                    <a:pt x="2194" y="4366"/>
                    <a:pt x="2262" y="4341"/>
                    <a:pt x="2335" y="4341"/>
                  </a:cubicBezTo>
                  <a:cubicBezTo>
                    <a:pt x="2347" y="4341"/>
                    <a:pt x="2359" y="4341"/>
                    <a:pt x="2371" y="4343"/>
                  </a:cubicBezTo>
                  <a:cubicBezTo>
                    <a:pt x="2388" y="4277"/>
                    <a:pt x="2402" y="4224"/>
                    <a:pt x="2417" y="4166"/>
                  </a:cubicBezTo>
                  <a:cubicBezTo>
                    <a:pt x="2458" y="4187"/>
                    <a:pt x="2492" y="4204"/>
                    <a:pt x="2533" y="4225"/>
                  </a:cubicBezTo>
                  <a:cubicBezTo>
                    <a:pt x="2603" y="4136"/>
                    <a:pt x="2647" y="3998"/>
                    <a:pt x="2774" y="3998"/>
                  </a:cubicBezTo>
                  <a:close/>
                  <a:moveTo>
                    <a:pt x="2019" y="4518"/>
                  </a:moveTo>
                  <a:lnTo>
                    <a:pt x="2019" y="4518"/>
                  </a:lnTo>
                  <a:cubicBezTo>
                    <a:pt x="2030" y="4579"/>
                    <a:pt x="1994" y="4608"/>
                    <a:pt x="1954" y="4616"/>
                  </a:cubicBezTo>
                  <a:cubicBezTo>
                    <a:pt x="1922" y="4622"/>
                    <a:pt x="1891" y="4625"/>
                    <a:pt x="1859" y="4625"/>
                  </a:cubicBezTo>
                  <a:cubicBezTo>
                    <a:pt x="1818" y="4625"/>
                    <a:pt x="1777" y="4619"/>
                    <a:pt x="1736" y="4605"/>
                  </a:cubicBezTo>
                  <a:cubicBezTo>
                    <a:pt x="1831" y="4577"/>
                    <a:pt x="1924" y="4547"/>
                    <a:pt x="2019" y="4518"/>
                  </a:cubicBezTo>
                  <a:close/>
                  <a:moveTo>
                    <a:pt x="1197" y="4780"/>
                  </a:moveTo>
                  <a:lnTo>
                    <a:pt x="1197" y="4780"/>
                  </a:lnTo>
                  <a:cubicBezTo>
                    <a:pt x="1196" y="4786"/>
                    <a:pt x="1196" y="4791"/>
                    <a:pt x="1196" y="4795"/>
                  </a:cubicBezTo>
                  <a:cubicBezTo>
                    <a:pt x="1118" y="4803"/>
                    <a:pt x="1039" y="4810"/>
                    <a:pt x="962" y="4816"/>
                  </a:cubicBezTo>
                  <a:cubicBezTo>
                    <a:pt x="962" y="4811"/>
                    <a:pt x="963" y="4807"/>
                    <a:pt x="963" y="4800"/>
                  </a:cubicBezTo>
                  <a:cubicBezTo>
                    <a:pt x="1041" y="4794"/>
                    <a:pt x="1119" y="4787"/>
                    <a:pt x="1197" y="4780"/>
                  </a:cubicBezTo>
                  <a:close/>
                  <a:moveTo>
                    <a:pt x="2340" y="4642"/>
                  </a:moveTo>
                  <a:cubicBezTo>
                    <a:pt x="2394" y="4642"/>
                    <a:pt x="2447" y="4648"/>
                    <a:pt x="2498" y="4658"/>
                  </a:cubicBezTo>
                  <a:cubicBezTo>
                    <a:pt x="2615" y="4679"/>
                    <a:pt x="2730" y="4713"/>
                    <a:pt x="2855" y="4744"/>
                  </a:cubicBezTo>
                  <a:cubicBezTo>
                    <a:pt x="2814" y="4767"/>
                    <a:pt x="2774" y="4774"/>
                    <a:pt x="2735" y="4774"/>
                  </a:cubicBezTo>
                  <a:cubicBezTo>
                    <a:pt x="2647" y="4774"/>
                    <a:pt x="2564" y="4735"/>
                    <a:pt x="2475" y="4735"/>
                  </a:cubicBezTo>
                  <a:cubicBezTo>
                    <a:pt x="2452" y="4735"/>
                    <a:pt x="2428" y="4738"/>
                    <a:pt x="2404" y="4744"/>
                  </a:cubicBezTo>
                  <a:cubicBezTo>
                    <a:pt x="2406" y="4777"/>
                    <a:pt x="2410" y="4812"/>
                    <a:pt x="2413" y="4845"/>
                  </a:cubicBezTo>
                  <a:cubicBezTo>
                    <a:pt x="2321" y="4819"/>
                    <a:pt x="2232" y="4793"/>
                    <a:pt x="2101" y="4755"/>
                  </a:cubicBezTo>
                  <a:cubicBezTo>
                    <a:pt x="2176" y="4702"/>
                    <a:pt x="2218" y="4653"/>
                    <a:pt x="2260" y="4647"/>
                  </a:cubicBezTo>
                  <a:cubicBezTo>
                    <a:pt x="2287" y="4644"/>
                    <a:pt x="2314" y="4642"/>
                    <a:pt x="2340" y="4642"/>
                  </a:cubicBezTo>
                  <a:close/>
                  <a:moveTo>
                    <a:pt x="3059" y="4953"/>
                  </a:moveTo>
                  <a:lnTo>
                    <a:pt x="3059" y="4953"/>
                  </a:lnTo>
                  <a:cubicBezTo>
                    <a:pt x="2991" y="5052"/>
                    <a:pt x="2915" y="5077"/>
                    <a:pt x="2836" y="5077"/>
                  </a:cubicBezTo>
                  <a:cubicBezTo>
                    <a:pt x="2808" y="5077"/>
                    <a:pt x="2779" y="5074"/>
                    <a:pt x="2750" y="5070"/>
                  </a:cubicBezTo>
                  <a:cubicBezTo>
                    <a:pt x="2853" y="5030"/>
                    <a:pt x="2956" y="4991"/>
                    <a:pt x="3059" y="4953"/>
                  </a:cubicBezTo>
                  <a:close/>
                  <a:moveTo>
                    <a:pt x="1369" y="5141"/>
                  </a:moveTo>
                  <a:cubicBezTo>
                    <a:pt x="1369" y="5148"/>
                    <a:pt x="1370" y="5156"/>
                    <a:pt x="1370" y="5162"/>
                  </a:cubicBezTo>
                  <a:cubicBezTo>
                    <a:pt x="1336" y="5169"/>
                    <a:pt x="1303" y="5176"/>
                    <a:pt x="1270" y="5183"/>
                  </a:cubicBezTo>
                  <a:cubicBezTo>
                    <a:pt x="1271" y="5172"/>
                    <a:pt x="1272" y="5161"/>
                    <a:pt x="1273" y="5150"/>
                  </a:cubicBezTo>
                  <a:cubicBezTo>
                    <a:pt x="1305" y="5147"/>
                    <a:pt x="1336" y="5144"/>
                    <a:pt x="1369" y="5141"/>
                  </a:cubicBezTo>
                  <a:close/>
                  <a:moveTo>
                    <a:pt x="1808" y="5158"/>
                  </a:moveTo>
                  <a:cubicBezTo>
                    <a:pt x="1805" y="5175"/>
                    <a:pt x="1803" y="5191"/>
                    <a:pt x="1801" y="5207"/>
                  </a:cubicBezTo>
                  <a:cubicBezTo>
                    <a:pt x="1770" y="5201"/>
                    <a:pt x="1740" y="5194"/>
                    <a:pt x="1709" y="5188"/>
                  </a:cubicBezTo>
                  <a:cubicBezTo>
                    <a:pt x="1711" y="5181"/>
                    <a:pt x="1713" y="5174"/>
                    <a:pt x="1714" y="5166"/>
                  </a:cubicBezTo>
                  <a:cubicBezTo>
                    <a:pt x="1745" y="5163"/>
                    <a:pt x="1776" y="5161"/>
                    <a:pt x="1808" y="5158"/>
                  </a:cubicBezTo>
                  <a:close/>
                  <a:moveTo>
                    <a:pt x="2491" y="5063"/>
                  </a:moveTo>
                  <a:lnTo>
                    <a:pt x="2491" y="5063"/>
                  </a:lnTo>
                  <a:cubicBezTo>
                    <a:pt x="2484" y="5087"/>
                    <a:pt x="2481" y="5021"/>
                    <a:pt x="2463" y="5204"/>
                  </a:cubicBezTo>
                  <a:cubicBezTo>
                    <a:pt x="2494" y="5201"/>
                    <a:pt x="2526" y="5198"/>
                    <a:pt x="2559" y="5195"/>
                  </a:cubicBezTo>
                  <a:lnTo>
                    <a:pt x="2559" y="5195"/>
                  </a:lnTo>
                  <a:cubicBezTo>
                    <a:pt x="2547" y="5377"/>
                    <a:pt x="2548" y="5377"/>
                    <a:pt x="2548" y="5377"/>
                  </a:cubicBezTo>
                  <a:cubicBezTo>
                    <a:pt x="2438" y="5387"/>
                    <a:pt x="2352" y="5394"/>
                    <a:pt x="2204" y="5407"/>
                  </a:cubicBezTo>
                  <a:lnTo>
                    <a:pt x="2215" y="5226"/>
                  </a:lnTo>
                  <a:lnTo>
                    <a:pt x="2215" y="5226"/>
                  </a:lnTo>
                  <a:cubicBezTo>
                    <a:pt x="2135" y="5233"/>
                    <a:pt x="2056" y="5240"/>
                    <a:pt x="1976" y="5246"/>
                  </a:cubicBezTo>
                  <a:lnTo>
                    <a:pt x="1976" y="5246"/>
                  </a:lnTo>
                  <a:cubicBezTo>
                    <a:pt x="1977" y="5246"/>
                    <a:pt x="1979" y="5219"/>
                    <a:pt x="1980" y="5215"/>
                  </a:cubicBezTo>
                  <a:cubicBezTo>
                    <a:pt x="2148" y="5172"/>
                    <a:pt x="2318" y="5107"/>
                    <a:pt x="2491" y="5063"/>
                  </a:cubicBezTo>
                  <a:close/>
                  <a:moveTo>
                    <a:pt x="3625" y="5404"/>
                  </a:moveTo>
                  <a:cubicBezTo>
                    <a:pt x="3626" y="5423"/>
                    <a:pt x="3625" y="5464"/>
                    <a:pt x="3626" y="5464"/>
                  </a:cubicBezTo>
                  <a:cubicBezTo>
                    <a:pt x="3525" y="5472"/>
                    <a:pt x="3423" y="5481"/>
                    <a:pt x="3321" y="5490"/>
                  </a:cubicBezTo>
                  <a:cubicBezTo>
                    <a:pt x="3321" y="5490"/>
                    <a:pt x="3322" y="5463"/>
                    <a:pt x="3322" y="5453"/>
                  </a:cubicBezTo>
                  <a:cubicBezTo>
                    <a:pt x="3423" y="5435"/>
                    <a:pt x="3524" y="5422"/>
                    <a:pt x="3625" y="5404"/>
                  </a:cubicBezTo>
                  <a:close/>
                  <a:moveTo>
                    <a:pt x="1198" y="5542"/>
                  </a:moveTo>
                  <a:lnTo>
                    <a:pt x="1198" y="5542"/>
                  </a:lnTo>
                  <a:cubicBezTo>
                    <a:pt x="1169" y="5586"/>
                    <a:pt x="1155" y="5606"/>
                    <a:pt x="1132" y="5606"/>
                  </a:cubicBezTo>
                  <a:cubicBezTo>
                    <a:pt x="1112" y="5606"/>
                    <a:pt x="1086" y="5591"/>
                    <a:pt x="1037" y="5565"/>
                  </a:cubicBezTo>
                  <a:cubicBezTo>
                    <a:pt x="1113" y="5555"/>
                    <a:pt x="1150" y="5549"/>
                    <a:pt x="1198" y="5542"/>
                  </a:cubicBezTo>
                  <a:close/>
                  <a:moveTo>
                    <a:pt x="1838" y="5607"/>
                  </a:moveTo>
                  <a:cubicBezTo>
                    <a:pt x="1838" y="5617"/>
                    <a:pt x="1838" y="5627"/>
                    <a:pt x="1838" y="5638"/>
                  </a:cubicBezTo>
                  <a:cubicBezTo>
                    <a:pt x="1798" y="5642"/>
                    <a:pt x="1757" y="5644"/>
                    <a:pt x="1715" y="5648"/>
                  </a:cubicBezTo>
                  <a:cubicBezTo>
                    <a:pt x="1715" y="5642"/>
                    <a:pt x="1715" y="5637"/>
                    <a:pt x="1715" y="5631"/>
                  </a:cubicBezTo>
                  <a:cubicBezTo>
                    <a:pt x="1757" y="5623"/>
                    <a:pt x="1798" y="5615"/>
                    <a:pt x="1838" y="5607"/>
                  </a:cubicBezTo>
                  <a:close/>
                  <a:moveTo>
                    <a:pt x="736" y="5601"/>
                  </a:moveTo>
                  <a:cubicBezTo>
                    <a:pt x="754" y="5601"/>
                    <a:pt x="772" y="5612"/>
                    <a:pt x="791" y="5639"/>
                  </a:cubicBezTo>
                  <a:cubicBezTo>
                    <a:pt x="732" y="5650"/>
                    <a:pt x="676" y="5662"/>
                    <a:pt x="617" y="5674"/>
                  </a:cubicBezTo>
                  <a:cubicBezTo>
                    <a:pt x="657" y="5653"/>
                    <a:pt x="696" y="5601"/>
                    <a:pt x="736" y="5601"/>
                  </a:cubicBezTo>
                  <a:close/>
                  <a:moveTo>
                    <a:pt x="2123" y="5696"/>
                  </a:moveTo>
                  <a:lnTo>
                    <a:pt x="2123" y="5696"/>
                  </a:lnTo>
                  <a:cubicBezTo>
                    <a:pt x="2045" y="5779"/>
                    <a:pt x="2021" y="5805"/>
                    <a:pt x="1969" y="5805"/>
                  </a:cubicBezTo>
                  <a:cubicBezTo>
                    <a:pt x="1945" y="5805"/>
                    <a:pt x="1916" y="5799"/>
                    <a:pt x="1873" y="5792"/>
                  </a:cubicBezTo>
                  <a:cubicBezTo>
                    <a:pt x="1961" y="5758"/>
                    <a:pt x="2024" y="5734"/>
                    <a:pt x="2123" y="5696"/>
                  </a:cubicBezTo>
                  <a:close/>
                  <a:moveTo>
                    <a:pt x="743" y="5828"/>
                  </a:moveTo>
                  <a:cubicBezTo>
                    <a:pt x="743" y="5838"/>
                    <a:pt x="742" y="5849"/>
                    <a:pt x="741" y="5860"/>
                  </a:cubicBezTo>
                  <a:cubicBezTo>
                    <a:pt x="680" y="5866"/>
                    <a:pt x="620" y="5870"/>
                    <a:pt x="559" y="5876"/>
                  </a:cubicBezTo>
                  <a:cubicBezTo>
                    <a:pt x="560" y="5862"/>
                    <a:pt x="561" y="5847"/>
                    <a:pt x="562" y="5832"/>
                  </a:cubicBezTo>
                  <a:cubicBezTo>
                    <a:pt x="623" y="5831"/>
                    <a:pt x="683" y="5830"/>
                    <a:pt x="743" y="5828"/>
                  </a:cubicBezTo>
                  <a:close/>
                  <a:moveTo>
                    <a:pt x="954" y="5904"/>
                  </a:moveTo>
                  <a:cubicBezTo>
                    <a:pt x="968" y="5904"/>
                    <a:pt x="983" y="5906"/>
                    <a:pt x="997" y="5908"/>
                  </a:cubicBezTo>
                  <a:cubicBezTo>
                    <a:pt x="997" y="5925"/>
                    <a:pt x="997" y="5942"/>
                    <a:pt x="996" y="5959"/>
                  </a:cubicBezTo>
                  <a:cubicBezTo>
                    <a:pt x="898" y="5983"/>
                    <a:pt x="798" y="6007"/>
                    <a:pt x="662" y="6040"/>
                  </a:cubicBezTo>
                  <a:cubicBezTo>
                    <a:pt x="776" y="5953"/>
                    <a:pt x="864" y="5904"/>
                    <a:pt x="954" y="5904"/>
                  </a:cubicBezTo>
                  <a:close/>
                  <a:moveTo>
                    <a:pt x="1812" y="5936"/>
                  </a:moveTo>
                  <a:cubicBezTo>
                    <a:pt x="1814" y="5949"/>
                    <a:pt x="1817" y="5963"/>
                    <a:pt x="1818" y="5975"/>
                  </a:cubicBezTo>
                  <a:cubicBezTo>
                    <a:pt x="1679" y="6065"/>
                    <a:pt x="1542" y="6081"/>
                    <a:pt x="1403" y="6081"/>
                  </a:cubicBezTo>
                  <a:cubicBezTo>
                    <a:pt x="1324" y="6081"/>
                    <a:pt x="1244" y="6076"/>
                    <a:pt x="1163" y="6076"/>
                  </a:cubicBezTo>
                  <a:cubicBezTo>
                    <a:pt x="1128" y="6076"/>
                    <a:pt x="1094" y="6077"/>
                    <a:pt x="1059" y="6079"/>
                  </a:cubicBezTo>
                  <a:cubicBezTo>
                    <a:pt x="1107" y="5989"/>
                    <a:pt x="1174" y="5968"/>
                    <a:pt x="1234" y="5965"/>
                  </a:cubicBezTo>
                  <a:cubicBezTo>
                    <a:pt x="1237" y="5965"/>
                    <a:pt x="1240" y="5965"/>
                    <a:pt x="1243" y="5965"/>
                  </a:cubicBezTo>
                  <a:cubicBezTo>
                    <a:pt x="1299" y="5965"/>
                    <a:pt x="1354" y="5991"/>
                    <a:pt x="1411" y="6001"/>
                  </a:cubicBezTo>
                  <a:cubicBezTo>
                    <a:pt x="1439" y="6006"/>
                    <a:pt x="1468" y="6012"/>
                    <a:pt x="1496" y="6012"/>
                  </a:cubicBezTo>
                  <a:cubicBezTo>
                    <a:pt x="1506" y="6012"/>
                    <a:pt x="1516" y="6011"/>
                    <a:pt x="1526" y="6009"/>
                  </a:cubicBezTo>
                  <a:cubicBezTo>
                    <a:pt x="1622" y="5989"/>
                    <a:pt x="1716" y="5961"/>
                    <a:pt x="1812" y="5936"/>
                  </a:cubicBezTo>
                  <a:close/>
                  <a:moveTo>
                    <a:pt x="704" y="6094"/>
                  </a:moveTo>
                  <a:lnTo>
                    <a:pt x="704" y="6094"/>
                  </a:lnTo>
                  <a:cubicBezTo>
                    <a:pt x="684" y="6157"/>
                    <a:pt x="667" y="6178"/>
                    <a:pt x="651" y="6178"/>
                  </a:cubicBezTo>
                  <a:cubicBezTo>
                    <a:pt x="621" y="6178"/>
                    <a:pt x="595" y="6107"/>
                    <a:pt x="564" y="6107"/>
                  </a:cubicBezTo>
                  <a:cubicBezTo>
                    <a:pt x="563" y="6107"/>
                    <a:pt x="563" y="6107"/>
                    <a:pt x="562" y="6107"/>
                  </a:cubicBezTo>
                  <a:cubicBezTo>
                    <a:pt x="609" y="6102"/>
                    <a:pt x="657" y="6098"/>
                    <a:pt x="704" y="6094"/>
                  </a:cubicBezTo>
                  <a:close/>
                  <a:moveTo>
                    <a:pt x="993" y="6080"/>
                  </a:moveTo>
                  <a:cubicBezTo>
                    <a:pt x="1007" y="6114"/>
                    <a:pt x="1022" y="6144"/>
                    <a:pt x="1039" y="6184"/>
                  </a:cubicBezTo>
                  <a:cubicBezTo>
                    <a:pt x="1002" y="6198"/>
                    <a:pt x="966" y="6206"/>
                    <a:pt x="931" y="6206"/>
                  </a:cubicBezTo>
                  <a:cubicBezTo>
                    <a:pt x="874" y="6206"/>
                    <a:pt x="818" y="6185"/>
                    <a:pt x="759" y="6137"/>
                  </a:cubicBezTo>
                  <a:cubicBezTo>
                    <a:pt x="852" y="6114"/>
                    <a:pt x="926" y="6096"/>
                    <a:pt x="993" y="6080"/>
                  </a:cubicBezTo>
                  <a:close/>
                  <a:moveTo>
                    <a:pt x="1783" y="6144"/>
                  </a:moveTo>
                  <a:cubicBezTo>
                    <a:pt x="1796" y="6144"/>
                    <a:pt x="1805" y="6167"/>
                    <a:pt x="1828" y="6191"/>
                  </a:cubicBezTo>
                  <a:cubicBezTo>
                    <a:pt x="1773" y="6216"/>
                    <a:pt x="1723" y="6230"/>
                    <a:pt x="1677" y="6230"/>
                  </a:cubicBezTo>
                  <a:cubicBezTo>
                    <a:pt x="1640" y="6230"/>
                    <a:pt x="1605" y="6221"/>
                    <a:pt x="1572" y="6203"/>
                  </a:cubicBezTo>
                  <a:cubicBezTo>
                    <a:pt x="1553" y="6193"/>
                    <a:pt x="1534" y="6188"/>
                    <a:pt x="1517" y="6188"/>
                  </a:cubicBezTo>
                  <a:cubicBezTo>
                    <a:pt x="1473" y="6188"/>
                    <a:pt x="1435" y="6216"/>
                    <a:pt x="1417" y="6257"/>
                  </a:cubicBezTo>
                  <a:cubicBezTo>
                    <a:pt x="1384" y="6332"/>
                    <a:pt x="1351" y="6341"/>
                    <a:pt x="1301" y="6341"/>
                  </a:cubicBezTo>
                  <a:cubicBezTo>
                    <a:pt x="1298" y="6341"/>
                    <a:pt x="1294" y="6341"/>
                    <a:pt x="1291" y="6341"/>
                  </a:cubicBezTo>
                  <a:cubicBezTo>
                    <a:pt x="1272" y="6340"/>
                    <a:pt x="1252" y="6340"/>
                    <a:pt x="1233" y="6340"/>
                  </a:cubicBezTo>
                  <a:cubicBezTo>
                    <a:pt x="1151" y="6340"/>
                    <a:pt x="1067" y="6345"/>
                    <a:pt x="976" y="6348"/>
                  </a:cubicBezTo>
                  <a:cubicBezTo>
                    <a:pt x="1048" y="6277"/>
                    <a:pt x="1115" y="6236"/>
                    <a:pt x="1190" y="6236"/>
                  </a:cubicBezTo>
                  <a:cubicBezTo>
                    <a:pt x="1205" y="6236"/>
                    <a:pt x="1220" y="6238"/>
                    <a:pt x="1236" y="6241"/>
                  </a:cubicBezTo>
                  <a:cubicBezTo>
                    <a:pt x="1242" y="6242"/>
                    <a:pt x="1247" y="6242"/>
                    <a:pt x="1253" y="6242"/>
                  </a:cubicBezTo>
                  <a:cubicBezTo>
                    <a:pt x="1285" y="6242"/>
                    <a:pt x="1323" y="6227"/>
                    <a:pt x="1355" y="6211"/>
                  </a:cubicBezTo>
                  <a:cubicBezTo>
                    <a:pt x="1499" y="6136"/>
                    <a:pt x="1641" y="6148"/>
                    <a:pt x="1783" y="6144"/>
                  </a:cubicBezTo>
                  <a:close/>
                  <a:moveTo>
                    <a:pt x="3583" y="6236"/>
                  </a:moveTo>
                  <a:cubicBezTo>
                    <a:pt x="3621" y="6236"/>
                    <a:pt x="3665" y="6278"/>
                    <a:pt x="3743" y="6358"/>
                  </a:cubicBezTo>
                  <a:cubicBezTo>
                    <a:pt x="3631" y="6368"/>
                    <a:pt x="3544" y="6375"/>
                    <a:pt x="3446" y="6385"/>
                  </a:cubicBezTo>
                  <a:cubicBezTo>
                    <a:pt x="3509" y="6284"/>
                    <a:pt x="3542" y="6236"/>
                    <a:pt x="3583" y="6236"/>
                  </a:cubicBezTo>
                  <a:close/>
                  <a:moveTo>
                    <a:pt x="1671" y="6359"/>
                  </a:moveTo>
                  <a:lnTo>
                    <a:pt x="1671" y="6359"/>
                  </a:lnTo>
                  <a:cubicBezTo>
                    <a:pt x="1628" y="6456"/>
                    <a:pt x="1592" y="6504"/>
                    <a:pt x="1561" y="6504"/>
                  </a:cubicBezTo>
                  <a:cubicBezTo>
                    <a:pt x="1532" y="6504"/>
                    <a:pt x="1507" y="6461"/>
                    <a:pt x="1485" y="6375"/>
                  </a:cubicBezTo>
                  <a:cubicBezTo>
                    <a:pt x="1541" y="6370"/>
                    <a:pt x="1596" y="6365"/>
                    <a:pt x="1671" y="6359"/>
                  </a:cubicBezTo>
                  <a:close/>
                  <a:moveTo>
                    <a:pt x="1981" y="6471"/>
                  </a:moveTo>
                  <a:cubicBezTo>
                    <a:pt x="2075" y="6471"/>
                    <a:pt x="2167" y="6499"/>
                    <a:pt x="2258" y="6548"/>
                  </a:cubicBezTo>
                  <a:cubicBezTo>
                    <a:pt x="2150" y="6558"/>
                    <a:pt x="2042" y="6560"/>
                    <a:pt x="1935" y="6578"/>
                  </a:cubicBezTo>
                  <a:cubicBezTo>
                    <a:pt x="1828" y="6594"/>
                    <a:pt x="1720" y="6626"/>
                    <a:pt x="1612" y="6637"/>
                  </a:cubicBezTo>
                  <a:cubicBezTo>
                    <a:pt x="1736" y="6520"/>
                    <a:pt x="1860" y="6471"/>
                    <a:pt x="1981" y="6471"/>
                  </a:cubicBezTo>
                  <a:close/>
                  <a:moveTo>
                    <a:pt x="1176" y="6649"/>
                  </a:moveTo>
                  <a:cubicBezTo>
                    <a:pt x="1213" y="6649"/>
                    <a:pt x="1243" y="6711"/>
                    <a:pt x="1280" y="6725"/>
                  </a:cubicBezTo>
                  <a:cubicBezTo>
                    <a:pt x="1292" y="6724"/>
                    <a:pt x="1303" y="6723"/>
                    <a:pt x="1316" y="6722"/>
                  </a:cubicBezTo>
                  <a:lnTo>
                    <a:pt x="1316" y="6722"/>
                  </a:lnTo>
                  <a:cubicBezTo>
                    <a:pt x="1309" y="6727"/>
                    <a:pt x="1302" y="6728"/>
                    <a:pt x="1296" y="6728"/>
                  </a:cubicBezTo>
                  <a:cubicBezTo>
                    <a:pt x="1290" y="6728"/>
                    <a:pt x="1285" y="6727"/>
                    <a:pt x="1280" y="6725"/>
                  </a:cubicBezTo>
                  <a:cubicBezTo>
                    <a:pt x="1230" y="6730"/>
                    <a:pt x="1181" y="6733"/>
                    <a:pt x="1132" y="6738"/>
                  </a:cubicBezTo>
                  <a:cubicBezTo>
                    <a:pt x="1132" y="6717"/>
                    <a:pt x="1133" y="6697"/>
                    <a:pt x="1133" y="6677"/>
                  </a:cubicBezTo>
                  <a:cubicBezTo>
                    <a:pt x="1149" y="6657"/>
                    <a:pt x="1163" y="6649"/>
                    <a:pt x="1176" y="6649"/>
                  </a:cubicBezTo>
                  <a:close/>
                  <a:moveTo>
                    <a:pt x="3609" y="6711"/>
                  </a:moveTo>
                  <a:cubicBezTo>
                    <a:pt x="3584" y="6766"/>
                    <a:pt x="3564" y="6813"/>
                    <a:pt x="3541" y="6866"/>
                  </a:cubicBezTo>
                  <a:cubicBezTo>
                    <a:pt x="3456" y="6866"/>
                    <a:pt x="3390" y="6865"/>
                    <a:pt x="3324" y="6865"/>
                  </a:cubicBezTo>
                  <a:cubicBezTo>
                    <a:pt x="3323" y="6857"/>
                    <a:pt x="3323" y="6849"/>
                    <a:pt x="3322" y="6840"/>
                  </a:cubicBezTo>
                  <a:cubicBezTo>
                    <a:pt x="3411" y="6800"/>
                    <a:pt x="3499" y="6760"/>
                    <a:pt x="3609" y="6711"/>
                  </a:cubicBezTo>
                  <a:close/>
                  <a:moveTo>
                    <a:pt x="1779" y="6829"/>
                  </a:moveTo>
                  <a:cubicBezTo>
                    <a:pt x="1825" y="6829"/>
                    <a:pt x="1870" y="6847"/>
                    <a:pt x="1915" y="6873"/>
                  </a:cubicBezTo>
                  <a:cubicBezTo>
                    <a:pt x="1868" y="6930"/>
                    <a:pt x="1825" y="6949"/>
                    <a:pt x="1783" y="6949"/>
                  </a:cubicBezTo>
                  <a:cubicBezTo>
                    <a:pt x="1731" y="6949"/>
                    <a:pt x="1681" y="6921"/>
                    <a:pt x="1628" y="6900"/>
                  </a:cubicBezTo>
                  <a:cubicBezTo>
                    <a:pt x="1682" y="6849"/>
                    <a:pt x="1731" y="6829"/>
                    <a:pt x="1779" y="6829"/>
                  </a:cubicBezTo>
                  <a:close/>
                  <a:moveTo>
                    <a:pt x="1533" y="6871"/>
                  </a:moveTo>
                  <a:cubicBezTo>
                    <a:pt x="1536" y="6882"/>
                    <a:pt x="1540" y="6892"/>
                    <a:pt x="1542" y="6903"/>
                  </a:cubicBezTo>
                  <a:cubicBezTo>
                    <a:pt x="1504" y="6924"/>
                    <a:pt x="1466" y="6947"/>
                    <a:pt x="1428" y="6970"/>
                  </a:cubicBezTo>
                  <a:cubicBezTo>
                    <a:pt x="1424" y="6959"/>
                    <a:pt x="1421" y="6950"/>
                    <a:pt x="1419" y="6940"/>
                  </a:cubicBezTo>
                  <a:cubicBezTo>
                    <a:pt x="1456" y="6917"/>
                    <a:pt x="1495" y="6894"/>
                    <a:pt x="1533" y="6871"/>
                  </a:cubicBezTo>
                  <a:close/>
                  <a:moveTo>
                    <a:pt x="2287" y="6835"/>
                  </a:moveTo>
                  <a:lnTo>
                    <a:pt x="2287" y="6835"/>
                  </a:lnTo>
                  <a:cubicBezTo>
                    <a:pt x="2317" y="6888"/>
                    <a:pt x="2301" y="6923"/>
                    <a:pt x="2247" y="6941"/>
                  </a:cubicBezTo>
                  <a:cubicBezTo>
                    <a:pt x="2152" y="6972"/>
                    <a:pt x="2058" y="7003"/>
                    <a:pt x="1964" y="7033"/>
                  </a:cubicBezTo>
                  <a:cubicBezTo>
                    <a:pt x="1963" y="7051"/>
                    <a:pt x="1962" y="7068"/>
                    <a:pt x="1961" y="7086"/>
                  </a:cubicBezTo>
                  <a:cubicBezTo>
                    <a:pt x="1968" y="7087"/>
                    <a:pt x="1976" y="7087"/>
                    <a:pt x="1983" y="7087"/>
                  </a:cubicBezTo>
                  <a:cubicBezTo>
                    <a:pt x="2040" y="7087"/>
                    <a:pt x="2100" y="7073"/>
                    <a:pt x="2160" y="7073"/>
                  </a:cubicBezTo>
                  <a:cubicBezTo>
                    <a:pt x="2216" y="7073"/>
                    <a:pt x="2271" y="7085"/>
                    <a:pt x="2324" y="7132"/>
                  </a:cubicBezTo>
                  <a:cubicBezTo>
                    <a:pt x="2238" y="7150"/>
                    <a:pt x="2158" y="7159"/>
                    <a:pt x="2078" y="7159"/>
                  </a:cubicBezTo>
                  <a:cubicBezTo>
                    <a:pt x="1968" y="7159"/>
                    <a:pt x="1860" y="7143"/>
                    <a:pt x="1746" y="7113"/>
                  </a:cubicBezTo>
                  <a:cubicBezTo>
                    <a:pt x="1929" y="6959"/>
                    <a:pt x="2098" y="6860"/>
                    <a:pt x="2287" y="6835"/>
                  </a:cubicBezTo>
                  <a:close/>
                  <a:moveTo>
                    <a:pt x="3437" y="7127"/>
                  </a:moveTo>
                  <a:cubicBezTo>
                    <a:pt x="3499" y="7127"/>
                    <a:pt x="3555" y="7149"/>
                    <a:pt x="3607" y="7189"/>
                  </a:cubicBezTo>
                  <a:cubicBezTo>
                    <a:pt x="3603" y="7203"/>
                    <a:pt x="3599" y="7218"/>
                    <a:pt x="3595" y="7233"/>
                  </a:cubicBezTo>
                  <a:cubicBezTo>
                    <a:pt x="3492" y="7215"/>
                    <a:pt x="3390" y="7198"/>
                    <a:pt x="3261" y="7176"/>
                  </a:cubicBezTo>
                  <a:cubicBezTo>
                    <a:pt x="3326" y="7142"/>
                    <a:pt x="3384" y="7127"/>
                    <a:pt x="3437" y="7127"/>
                  </a:cubicBezTo>
                  <a:close/>
                  <a:moveTo>
                    <a:pt x="1658" y="7118"/>
                  </a:moveTo>
                  <a:lnTo>
                    <a:pt x="1658" y="7118"/>
                  </a:lnTo>
                  <a:cubicBezTo>
                    <a:pt x="1621" y="7155"/>
                    <a:pt x="1574" y="7201"/>
                    <a:pt x="1523" y="7252"/>
                  </a:cubicBezTo>
                  <a:cubicBezTo>
                    <a:pt x="1349" y="7245"/>
                    <a:pt x="1172" y="7237"/>
                    <a:pt x="995" y="7230"/>
                  </a:cubicBezTo>
                  <a:cubicBezTo>
                    <a:pt x="1086" y="7166"/>
                    <a:pt x="1170" y="7141"/>
                    <a:pt x="1258" y="7141"/>
                  </a:cubicBezTo>
                  <a:cubicBezTo>
                    <a:pt x="1275" y="7141"/>
                    <a:pt x="1292" y="7142"/>
                    <a:pt x="1310" y="7144"/>
                  </a:cubicBezTo>
                  <a:cubicBezTo>
                    <a:pt x="1330" y="7146"/>
                    <a:pt x="1350" y="7147"/>
                    <a:pt x="1371" y="7147"/>
                  </a:cubicBezTo>
                  <a:cubicBezTo>
                    <a:pt x="1466" y="7147"/>
                    <a:pt x="1564" y="7127"/>
                    <a:pt x="1658" y="7118"/>
                  </a:cubicBezTo>
                  <a:close/>
                  <a:moveTo>
                    <a:pt x="1938" y="7233"/>
                  </a:moveTo>
                  <a:cubicBezTo>
                    <a:pt x="1938" y="7233"/>
                    <a:pt x="1939" y="7233"/>
                    <a:pt x="1939" y="7233"/>
                  </a:cubicBezTo>
                  <a:cubicBezTo>
                    <a:pt x="2036" y="7237"/>
                    <a:pt x="2134" y="7243"/>
                    <a:pt x="2227" y="7263"/>
                  </a:cubicBezTo>
                  <a:cubicBezTo>
                    <a:pt x="2253" y="7268"/>
                    <a:pt x="2267" y="7318"/>
                    <a:pt x="2286" y="7353"/>
                  </a:cubicBezTo>
                  <a:cubicBezTo>
                    <a:pt x="2288" y="7353"/>
                    <a:pt x="2290" y="7354"/>
                    <a:pt x="2292" y="7354"/>
                  </a:cubicBezTo>
                  <a:cubicBezTo>
                    <a:pt x="2295" y="7353"/>
                    <a:pt x="2299" y="7352"/>
                    <a:pt x="2302" y="7352"/>
                  </a:cubicBezTo>
                  <a:cubicBezTo>
                    <a:pt x="2344" y="7320"/>
                    <a:pt x="2386" y="7290"/>
                    <a:pt x="2427" y="7259"/>
                  </a:cubicBezTo>
                  <a:lnTo>
                    <a:pt x="2427" y="7259"/>
                  </a:lnTo>
                  <a:cubicBezTo>
                    <a:pt x="2405" y="7373"/>
                    <a:pt x="2350" y="7344"/>
                    <a:pt x="2302" y="7352"/>
                  </a:cubicBezTo>
                  <a:cubicBezTo>
                    <a:pt x="2298" y="7354"/>
                    <a:pt x="2294" y="7357"/>
                    <a:pt x="2290" y="7360"/>
                  </a:cubicBezTo>
                  <a:cubicBezTo>
                    <a:pt x="2288" y="7358"/>
                    <a:pt x="2287" y="7354"/>
                    <a:pt x="2286" y="7353"/>
                  </a:cubicBezTo>
                  <a:cubicBezTo>
                    <a:pt x="2215" y="7346"/>
                    <a:pt x="2145" y="7338"/>
                    <a:pt x="2074" y="7328"/>
                  </a:cubicBezTo>
                  <a:cubicBezTo>
                    <a:pt x="2002" y="7318"/>
                    <a:pt x="1930" y="7305"/>
                    <a:pt x="1818" y="7286"/>
                  </a:cubicBezTo>
                  <a:cubicBezTo>
                    <a:pt x="1882" y="7258"/>
                    <a:pt x="1912" y="7233"/>
                    <a:pt x="1938" y="7233"/>
                  </a:cubicBezTo>
                  <a:close/>
                  <a:moveTo>
                    <a:pt x="1870" y="7424"/>
                  </a:moveTo>
                  <a:cubicBezTo>
                    <a:pt x="2005" y="7424"/>
                    <a:pt x="2133" y="7464"/>
                    <a:pt x="2263" y="7492"/>
                  </a:cubicBezTo>
                  <a:cubicBezTo>
                    <a:pt x="2259" y="7511"/>
                    <a:pt x="2255" y="7531"/>
                    <a:pt x="2251" y="7551"/>
                  </a:cubicBezTo>
                  <a:cubicBezTo>
                    <a:pt x="2086" y="7529"/>
                    <a:pt x="1921" y="7508"/>
                    <a:pt x="1755" y="7487"/>
                  </a:cubicBezTo>
                  <a:cubicBezTo>
                    <a:pt x="1759" y="7469"/>
                    <a:pt x="1762" y="7450"/>
                    <a:pt x="1766" y="7432"/>
                  </a:cubicBezTo>
                  <a:cubicBezTo>
                    <a:pt x="1801" y="7426"/>
                    <a:pt x="1835" y="7424"/>
                    <a:pt x="1870" y="7424"/>
                  </a:cubicBezTo>
                  <a:close/>
                  <a:moveTo>
                    <a:pt x="1370" y="7384"/>
                  </a:moveTo>
                  <a:cubicBezTo>
                    <a:pt x="1452" y="7384"/>
                    <a:pt x="1534" y="7397"/>
                    <a:pt x="1617" y="7416"/>
                  </a:cubicBezTo>
                  <a:cubicBezTo>
                    <a:pt x="1454" y="7486"/>
                    <a:pt x="1280" y="7388"/>
                    <a:pt x="1103" y="7555"/>
                  </a:cubicBezTo>
                  <a:cubicBezTo>
                    <a:pt x="1135" y="7562"/>
                    <a:pt x="1160" y="7574"/>
                    <a:pt x="1180" y="7574"/>
                  </a:cubicBezTo>
                  <a:cubicBezTo>
                    <a:pt x="1186" y="7574"/>
                    <a:pt x="1191" y="7573"/>
                    <a:pt x="1196" y="7571"/>
                  </a:cubicBezTo>
                  <a:cubicBezTo>
                    <a:pt x="1245" y="7551"/>
                    <a:pt x="1290" y="7542"/>
                    <a:pt x="1334" y="7542"/>
                  </a:cubicBezTo>
                  <a:cubicBezTo>
                    <a:pt x="1401" y="7542"/>
                    <a:pt x="1464" y="7563"/>
                    <a:pt x="1529" y="7595"/>
                  </a:cubicBezTo>
                  <a:cubicBezTo>
                    <a:pt x="1556" y="7608"/>
                    <a:pt x="1587" y="7610"/>
                    <a:pt x="1619" y="7610"/>
                  </a:cubicBezTo>
                  <a:cubicBezTo>
                    <a:pt x="1642" y="7610"/>
                    <a:pt x="1665" y="7609"/>
                    <a:pt x="1688" y="7609"/>
                  </a:cubicBezTo>
                  <a:cubicBezTo>
                    <a:pt x="1721" y="7609"/>
                    <a:pt x="1754" y="7612"/>
                    <a:pt x="1781" y="7627"/>
                  </a:cubicBezTo>
                  <a:cubicBezTo>
                    <a:pt x="1842" y="7661"/>
                    <a:pt x="1896" y="7702"/>
                    <a:pt x="1964" y="7702"/>
                  </a:cubicBezTo>
                  <a:cubicBezTo>
                    <a:pt x="1982" y="7702"/>
                    <a:pt x="2001" y="7699"/>
                    <a:pt x="2022" y="7693"/>
                  </a:cubicBezTo>
                  <a:cubicBezTo>
                    <a:pt x="2060" y="7681"/>
                    <a:pt x="2101" y="7684"/>
                    <a:pt x="2141" y="7682"/>
                  </a:cubicBezTo>
                  <a:lnTo>
                    <a:pt x="2141" y="7682"/>
                  </a:lnTo>
                  <a:cubicBezTo>
                    <a:pt x="2063" y="7772"/>
                    <a:pt x="1987" y="7803"/>
                    <a:pt x="1911" y="7803"/>
                  </a:cubicBezTo>
                  <a:cubicBezTo>
                    <a:pt x="1868" y="7803"/>
                    <a:pt x="1825" y="7793"/>
                    <a:pt x="1783" y="7778"/>
                  </a:cubicBezTo>
                  <a:cubicBezTo>
                    <a:pt x="1632" y="7723"/>
                    <a:pt x="1486" y="7652"/>
                    <a:pt x="1320" y="7652"/>
                  </a:cubicBezTo>
                  <a:cubicBezTo>
                    <a:pt x="1288" y="7652"/>
                    <a:pt x="1255" y="7655"/>
                    <a:pt x="1222" y="7661"/>
                  </a:cubicBezTo>
                  <a:cubicBezTo>
                    <a:pt x="1210" y="7663"/>
                    <a:pt x="1198" y="7664"/>
                    <a:pt x="1186" y="7664"/>
                  </a:cubicBezTo>
                  <a:cubicBezTo>
                    <a:pt x="1121" y="7664"/>
                    <a:pt x="1053" y="7636"/>
                    <a:pt x="991" y="7612"/>
                  </a:cubicBezTo>
                  <a:cubicBezTo>
                    <a:pt x="929" y="7587"/>
                    <a:pt x="867" y="7575"/>
                    <a:pt x="803" y="7575"/>
                  </a:cubicBezTo>
                  <a:cubicBezTo>
                    <a:pt x="742" y="7575"/>
                    <a:pt x="681" y="7586"/>
                    <a:pt x="618" y="7606"/>
                  </a:cubicBezTo>
                  <a:cubicBezTo>
                    <a:pt x="581" y="7617"/>
                    <a:pt x="544" y="7613"/>
                    <a:pt x="507" y="7616"/>
                  </a:cubicBezTo>
                  <a:cubicBezTo>
                    <a:pt x="507" y="7598"/>
                    <a:pt x="508" y="7580"/>
                    <a:pt x="509" y="7563"/>
                  </a:cubicBezTo>
                  <a:cubicBezTo>
                    <a:pt x="564" y="7557"/>
                    <a:pt x="620" y="7551"/>
                    <a:pt x="676" y="7543"/>
                  </a:cubicBezTo>
                  <a:cubicBezTo>
                    <a:pt x="818" y="7520"/>
                    <a:pt x="959" y="7553"/>
                    <a:pt x="1104" y="7440"/>
                  </a:cubicBezTo>
                  <a:cubicBezTo>
                    <a:pt x="1165" y="7392"/>
                    <a:pt x="1252" y="7389"/>
                    <a:pt x="1326" y="7386"/>
                  </a:cubicBezTo>
                  <a:cubicBezTo>
                    <a:pt x="1341" y="7385"/>
                    <a:pt x="1355" y="7384"/>
                    <a:pt x="1370" y="7384"/>
                  </a:cubicBezTo>
                  <a:close/>
                  <a:moveTo>
                    <a:pt x="2362" y="7730"/>
                  </a:moveTo>
                  <a:cubicBezTo>
                    <a:pt x="2394" y="7730"/>
                    <a:pt x="2417" y="7757"/>
                    <a:pt x="2443" y="7770"/>
                  </a:cubicBezTo>
                  <a:cubicBezTo>
                    <a:pt x="2439" y="7787"/>
                    <a:pt x="2435" y="7804"/>
                    <a:pt x="2430" y="7821"/>
                  </a:cubicBezTo>
                  <a:cubicBezTo>
                    <a:pt x="2384" y="7813"/>
                    <a:pt x="2337" y="7803"/>
                    <a:pt x="2272" y="7791"/>
                  </a:cubicBezTo>
                  <a:cubicBezTo>
                    <a:pt x="2310" y="7745"/>
                    <a:pt x="2338" y="7730"/>
                    <a:pt x="2362" y="7730"/>
                  </a:cubicBezTo>
                  <a:close/>
                  <a:moveTo>
                    <a:pt x="2214" y="8008"/>
                  </a:moveTo>
                  <a:cubicBezTo>
                    <a:pt x="2275" y="8008"/>
                    <a:pt x="2337" y="8019"/>
                    <a:pt x="2399" y="8057"/>
                  </a:cubicBezTo>
                  <a:cubicBezTo>
                    <a:pt x="2333" y="8100"/>
                    <a:pt x="2274" y="8116"/>
                    <a:pt x="2219" y="8116"/>
                  </a:cubicBezTo>
                  <a:cubicBezTo>
                    <a:pt x="2102" y="8116"/>
                    <a:pt x="2003" y="8047"/>
                    <a:pt x="1896" y="8037"/>
                  </a:cubicBezTo>
                  <a:lnTo>
                    <a:pt x="1896" y="8037"/>
                  </a:lnTo>
                  <a:cubicBezTo>
                    <a:pt x="1906" y="8038"/>
                    <a:pt x="1915" y="8038"/>
                    <a:pt x="1925" y="8038"/>
                  </a:cubicBezTo>
                  <a:cubicBezTo>
                    <a:pt x="2017" y="8038"/>
                    <a:pt x="2114" y="8008"/>
                    <a:pt x="2214" y="8008"/>
                  </a:cubicBezTo>
                  <a:close/>
                  <a:moveTo>
                    <a:pt x="983" y="7994"/>
                  </a:moveTo>
                  <a:cubicBezTo>
                    <a:pt x="1019" y="7994"/>
                    <a:pt x="1052" y="8000"/>
                    <a:pt x="1080" y="8015"/>
                  </a:cubicBezTo>
                  <a:cubicBezTo>
                    <a:pt x="1147" y="8054"/>
                    <a:pt x="1212" y="8079"/>
                    <a:pt x="1284" y="8079"/>
                  </a:cubicBezTo>
                  <a:cubicBezTo>
                    <a:pt x="1336" y="8079"/>
                    <a:pt x="1392" y="8065"/>
                    <a:pt x="1454" y="8033"/>
                  </a:cubicBezTo>
                  <a:lnTo>
                    <a:pt x="1454" y="8033"/>
                  </a:lnTo>
                  <a:cubicBezTo>
                    <a:pt x="1435" y="8117"/>
                    <a:pt x="1428" y="8171"/>
                    <a:pt x="1359" y="8171"/>
                  </a:cubicBezTo>
                  <a:cubicBezTo>
                    <a:pt x="1357" y="8171"/>
                    <a:pt x="1355" y="8171"/>
                    <a:pt x="1353" y="8171"/>
                  </a:cubicBezTo>
                  <a:cubicBezTo>
                    <a:pt x="1347" y="8171"/>
                    <a:pt x="1340" y="8171"/>
                    <a:pt x="1334" y="8171"/>
                  </a:cubicBezTo>
                  <a:cubicBezTo>
                    <a:pt x="1303" y="8171"/>
                    <a:pt x="1271" y="8173"/>
                    <a:pt x="1241" y="8173"/>
                  </a:cubicBezTo>
                  <a:cubicBezTo>
                    <a:pt x="1182" y="8173"/>
                    <a:pt x="1125" y="8165"/>
                    <a:pt x="1077" y="8114"/>
                  </a:cubicBezTo>
                  <a:cubicBezTo>
                    <a:pt x="1049" y="8083"/>
                    <a:pt x="1015" y="8075"/>
                    <a:pt x="979" y="8075"/>
                  </a:cubicBezTo>
                  <a:cubicBezTo>
                    <a:pt x="931" y="8075"/>
                    <a:pt x="879" y="8090"/>
                    <a:pt x="832" y="8091"/>
                  </a:cubicBezTo>
                  <a:cubicBezTo>
                    <a:pt x="767" y="8092"/>
                    <a:pt x="702" y="8102"/>
                    <a:pt x="636" y="8108"/>
                  </a:cubicBezTo>
                  <a:cubicBezTo>
                    <a:pt x="637" y="8101"/>
                    <a:pt x="638" y="8096"/>
                    <a:pt x="638" y="8090"/>
                  </a:cubicBezTo>
                  <a:cubicBezTo>
                    <a:pt x="690" y="8065"/>
                    <a:pt x="742" y="8026"/>
                    <a:pt x="793" y="8019"/>
                  </a:cubicBezTo>
                  <a:cubicBezTo>
                    <a:pt x="854" y="8010"/>
                    <a:pt x="922" y="7994"/>
                    <a:pt x="983" y="7994"/>
                  </a:cubicBezTo>
                  <a:close/>
                  <a:moveTo>
                    <a:pt x="1714" y="8165"/>
                  </a:moveTo>
                  <a:cubicBezTo>
                    <a:pt x="1692" y="8229"/>
                    <a:pt x="1674" y="8250"/>
                    <a:pt x="1658" y="8250"/>
                  </a:cubicBezTo>
                  <a:cubicBezTo>
                    <a:pt x="1628" y="8250"/>
                    <a:pt x="1605" y="8176"/>
                    <a:pt x="1577" y="8176"/>
                  </a:cubicBezTo>
                  <a:cubicBezTo>
                    <a:pt x="1576" y="8176"/>
                    <a:pt x="1576" y="8176"/>
                    <a:pt x="1575" y="8176"/>
                  </a:cubicBezTo>
                  <a:cubicBezTo>
                    <a:pt x="1619" y="8172"/>
                    <a:pt x="1662" y="8168"/>
                    <a:pt x="1714" y="8165"/>
                  </a:cubicBezTo>
                  <a:close/>
                  <a:moveTo>
                    <a:pt x="2498" y="8246"/>
                  </a:moveTo>
                  <a:cubicBezTo>
                    <a:pt x="2502" y="8257"/>
                    <a:pt x="2506" y="8268"/>
                    <a:pt x="2509" y="8279"/>
                  </a:cubicBezTo>
                  <a:cubicBezTo>
                    <a:pt x="2474" y="8299"/>
                    <a:pt x="2439" y="8320"/>
                    <a:pt x="2404" y="8340"/>
                  </a:cubicBezTo>
                  <a:cubicBezTo>
                    <a:pt x="2401" y="8331"/>
                    <a:pt x="2398" y="8322"/>
                    <a:pt x="2395" y="8312"/>
                  </a:cubicBezTo>
                  <a:cubicBezTo>
                    <a:pt x="2430" y="8290"/>
                    <a:pt x="2464" y="8268"/>
                    <a:pt x="2498" y="8246"/>
                  </a:cubicBezTo>
                  <a:close/>
                  <a:moveTo>
                    <a:pt x="1948" y="8254"/>
                  </a:moveTo>
                  <a:cubicBezTo>
                    <a:pt x="1953" y="8254"/>
                    <a:pt x="1958" y="8254"/>
                    <a:pt x="1963" y="8254"/>
                  </a:cubicBezTo>
                  <a:cubicBezTo>
                    <a:pt x="2028" y="8255"/>
                    <a:pt x="2094" y="8264"/>
                    <a:pt x="2157" y="8281"/>
                  </a:cubicBezTo>
                  <a:cubicBezTo>
                    <a:pt x="2175" y="8286"/>
                    <a:pt x="2180" y="8333"/>
                    <a:pt x="2191" y="8360"/>
                  </a:cubicBezTo>
                  <a:cubicBezTo>
                    <a:pt x="2183" y="8374"/>
                    <a:pt x="2175" y="8386"/>
                    <a:pt x="2167" y="8399"/>
                  </a:cubicBezTo>
                  <a:cubicBezTo>
                    <a:pt x="2035" y="8369"/>
                    <a:pt x="1902" y="8339"/>
                    <a:pt x="1768" y="8307"/>
                  </a:cubicBezTo>
                  <a:cubicBezTo>
                    <a:pt x="1771" y="8294"/>
                    <a:pt x="1774" y="8282"/>
                    <a:pt x="1776" y="8269"/>
                  </a:cubicBezTo>
                  <a:cubicBezTo>
                    <a:pt x="1834" y="8263"/>
                    <a:pt x="1891" y="8254"/>
                    <a:pt x="1948" y="8254"/>
                  </a:cubicBezTo>
                  <a:close/>
                  <a:moveTo>
                    <a:pt x="2227" y="8497"/>
                  </a:moveTo>
                  <a:lnTo>
                    <a:pt x="2227" y="8497"/>
                  </a:lnTo>
                  <a:cubicBezTo>
                    <a:pt x="2304" y="8505"/>
                    <a:pt x="2360" y="8511"/>
                    <a:pt x="2433" y="8518"/>
                  </a:cubicBezTo>
                  <a:cubicBezTo>
                    <a:pt x="2390" y="8556"/>
                    <a:pt x="2355" y="8577"/>
                    <a:pt x="2323" y="8577"/>
                  </a:cubicBezTo>
                  <a:cubicBezTo>
                    <a:pt x="2288" y="8577"/>
                    <a:pt x="2258" y="8552"/>
                    <a:pt x="2227" y="8497"/>
                  </a:cubicBezTo>
                  <a:close/>
                  <a:moveTo>
                    <a:pt x="1489" y="8724"/>
                  </a:moveTo>
                  <a:lnTo>
                    <a:pt x="1489" y="8724"/>
                  </a:lnTo>
                  <a:cubicBezTo>
                    <a:pt x="1486" y="8741"/>
                    <a:pt x="1483" y="8758"/>
                    <a:pt x="1480" y="8775"/>
                  </a:cubicBezTo>
                  <a:cubicBezTo>
                    <a:pt x="1416" y="8774"/>
                    <a:pt x="1352" y="8773"/>
                    <a:pt x="1288" y="8772"/>
                  </a:cubicBezTo>
                  <a:cubicBezTo>
                    <a:pt x="1290" y="8762"/>
                    <a:pt x="1291" y="8752"/>
                    <a:pt x="1292" y="8741"/>
                  </a:cubicBezTo>
                  <a:cubicBezTo>
                    <a:pt x="1357" y="8736"/>
                    <a:pt x="1422" y="8730"/>
                    <a:pt x="1489" y="8724"/>
                  </a:cubicBezTo>
                  <a:close/>
                  <a:moveTo>
                    <a:pt x="1619" y="8696"/>
                  </a:moveTo>
                  <a:cubicBezTo>
                    <a:pt x="1644" y="8696"/>
                    <a:pt x="1671" y="8724"/>
                    <a:pt x="1731" y="8785"/>
                  </a:cubicBezTo>
                  <a:cubicBezTo>
                    <a:pt x="1641" y="8767"/>
                    <a:pt x="1593" y="8756"/>
                    <a:pt x="1541" y="8746"/>
                  </a:cubicBezTo>
                  <a:cubicBezTo>
                    <a:pt x="1578" y="8714"/>
                    <a:pt x="1598" y="8696"/>
                    <a:pt x="1619" y="8696"/>
                  </a:cubicBezTo>
                  <a:close/>
                  <a:moveTo>
                    <a:pt x="3136" y="8687"/>
                  </a:moveTo>
                  <a:cubicBezTo>
                    <a:pt x="3145" y="8689"/>
                    <a:pt x="3154" y="8690"/>
                    <a:pt x="3163" y="8691"/>
                  </a:cubicBezTo>
                  <a:cubicBezTo>
                    <a:pt x="3159" y="8725"/>
                    <a:pt x="3154" y="8758"/>
                    <a:pt x="3149" y="8791"/>
                  </a:cubicBezTo>
                  <a:cubicBezTo>
                    <a:pt x="3139" y="8789"/>
                    <a:pt x="3119" y="8788"/>
                    <a:pt x="3120" y="8785"/>
                  </a:cubicBezTo>
                  <a:cubicBezTo>
                    <a:pt x="3124" y="8753"/>
                    <a:pt x="3131" y="8720"/>
                    <a:pt x="3136" y="8687"/>
                  </a:cubicBezTo>
                  <a:close/>
                  <a:moveTo>
                    <a:pt x="973" y="8705"/>
                  </a:moveTo>
                  <a:cubicBezTo>
                    <a:pt x="1034" y="8705"/>
                    <a:pt x="1085" y="8745"/>
                    <a:pt x="1141" y="8761"/>
                  </a:cubicBezTo>
                  <a:cubicBezTo>
                    <a:pt x="1136" y="8776"/>
                    <a:pt x="1132" y="8792"/>
                    <a:pt x="1128" y="8807"/>
                  </a:cubicBezTo>
                  <a:cubicBezTo>
                    <a:pt x="1045" y="8789"/>
                    <a:pt x="962" y="8770"/>
                    <a:pt x="867" y="8747"/>
                  </a:cubicBezTo>
                  <a:cubicBezTo>
                    <a:pt x="907" y="8716"/>
                    <a:pt x="941" y="8705"/>
                    <a:pt x="973" y="8705"/>
                  </a:cubicBezTo>
                  <a:close/>
                  <a:moveTo>
                    <a:pt x="2629" y="8615"/>
                  </a:moveTo>
                  <a:cubicBezTo>
                    <a:pt x="2633" y="8717"/>
                    <a:pt x="2455" y="8751"/>
                    <a:pt x="2585" y="8844"/>
                  </a:cubicBezTo>
                  <a:cubicBezTo>
                    <a:pt x="2544" y="8876"/>
                    <a:pt x="2510" y="8888"/>
                    <a:pt x="2479" y="8888"/>
                  </a:cubicBezTo>
                  <a:cubicBezTo>
                    <a:pt x="2398" y="8888"/>
                    <a:pt x="2345" y="8803"/>
                    <a:pt x="2272" y="8779"/>
                  </a:cubicBezTo>
                  <a:lnTo>
                    <a:pt x="2272" y="8779"/>
                  </a:lnTo>
                  <a:cubicBezTo>
                    <a:pt x="2281" y="8780"/>
                    <a:pt x="2290" y="8781"/>
                    <a:pt x="2298" y="8781"/>
                  </a:cubicBezTo>
                  <a:cubicBezTo>
                    <a:pt x="2419" y="8781"/>
                    <a:pt x="2518" y="8675"/>
                    <a:pt x="2629" y="8615"/>
                  </a:cubicBezTo>
                  <a:close/>
                  <a:moveTo>
                    <a:pt x="806" y="8931"/>
                  </a:moveTo>
                  <a:cubicBezTo>
                    <a:pt x="808" y="8944"/>
                    <a:pt x="810" y="8956"/>
                    <a:pt x="811" y="8967"/>
                  </a:cubicBezTo>
                  <a:cubicBezTo>
                    <a:pt x="780" y="8979"/>
                    <a:pt x="748" y="8991"/>
                    <a:pt x="717" y="9002"/>
                  </a:cubicBezTo>
                  <a:cubicBezTo>
                    <a:pt x="714" y="8993"/>
                    <a:pt x="712" y="8982"/>
                    <a:pt x="711" y="8972"/>
                  </a:cubicBezTo>
                  <a:cubicBezTo>
                    <a:pt x="743" y="8959"/>
                    <a:pt x="774" y="8945"/>
                    <a:pt x="806" y="8931"/>
                  </a:cubicBezTo>
                  <a:close/>
                  <a:moveTo>
                    <a:pt x="2015" y="8962"/>
                  </a:moveTo>
                  <a:cubicBezTo>
                    <a:pt x="2067" y="8962"/>
                    <a:pt x="2107" y="9031"/>
                    <a:pt x="2151" y="9031"/>
                  </a:cubicBezTo>
                  <a:cubicBezTo>
                    <a:pt x="2152" y="9031"/>
                    <a:pt x="2153" y="9031"/>
                    <a:pt x="2154" y="9031"/>
                  </a:cubicBezTo>
                  <a:lnTo>
                    <a:pt x="2154" y="9031"/>
                  </a:lnTo>
                  <a:cubicBezTo>
                    <a:pt x="2084" y="9036"/>
                    <a:pt x="2013" y="9043"/>
                    <a:pt x="1912" y="9051"/>
                  </a:cubicBezTo>
                  <a:cubicBezTo>
                    <a:pt x="1952" y="8984"/>
                    <a:pt x="1985" y="8962"/>
                    <a:pt x="2015" y="8962"/>
                  </a:cubicBezTo>
                  <a:close/>
                  <a:moveTo>
                    <a:pt x="1305" y="8991"/>
                  </a:moveTo>
                  <a:cubicBezTo>
                    <a:pt x="1390" y="8996"/>
                    <a:pt x="1475" y="9001"/>
                    <a:pt x="1560" y="9006"/>
                  </a:cubicBezTo>
                  <a:cubicBezTo>
                    <a:pt x="1557" y="9025"/>
                    <a:pt x="1553" y="9044"/>
                    <a:pt x="1549" y="9063"/>
                  </a:cubicBezTo>
                  <a:cubicBezTo>
                    <a:pt x="1467" y="9048"/>
                    <a:pt x="1384" y="9031"/>
                    <a:pt x="1301" y="9016"/>
                  </a:cubicBezTo>
                  <a:cubicBezTo>
                    <a:pt x="1302" y="9008"/>
                    <a:pt x="1303" y="8999"/>
                    <a:pt x="1305" y="8991"/>
                  </a:cubicBezTo>
                  <a:close/>
                  <a:moveTo>
                    <a:pt x="2294" y="8941"/>
                  </a:moveTo>
                  <a:lnTo>
                    <a:pt x="2294" y="8941"/>
                  </a:lnTo>
                  <a:cubicBezTo>
                    <a:pt x="2368" y="8957"/>
                    <a:pt x="2441" y="8973"/>
                    <a:pt x="2516" y="8988"/>
                  </a:cubicBezTo>
                  <a:cubicBezTo>
                    <a:pt x="2513" y="9006"/>
                    <a:pt x="2510" y="9024"/>
                    <a:pt x="2508" y="9041"/>
                  </a:cubicBezTo>
                  <a:cubicBezTo>
                    <a:pt x="2481" y="9058"/>
                    <a:pt x="2457" y="9066"/>
                    <a:pt x="2435" y="9066"/>
                  </a:cubicBezTo>
                  <a:cubicBezTo>
                    <a:pt x="2377" y="9066"/>
                    <a:pt x="2333" y="9014"/>
                    <a:pt x="2294" y="8941"/>
                  </a:cubicBezTo>
                  <a:close/>
                  <a:moveTo>
                    <a:pt x="1036" y="9064"/>
                  </a:moveTo>
                  <a:cubicBezTo>
                    <a:pt x="1037" y="9081"/>
                    <a:pt x="1038" y="9099"/>
                    <a:pt x="1039" y="9117"/>
                  </a:cubicBezTo>
                  <a:cubicBezTo>
                    <a:pt x="981" y="9129"/>
                    <a:pt x="923" y="9140"/>
                    <a:pt x="865" y="9152"/>
                  </a:cubicBezTo>
                  <a:cubicBezTo>
                    <a:pt x="864" y="9145"/>
                    <a:pt x="864" y="9138"/>
                    <a:pt x="863" y="9131"/>
                  </a:cubicBezTo>
                  <a:cubicBezTo>
                    <a:pt x="920" y="9109"/>
                    <a:pt x="978" y="9085"/>
                    <a:pt x="1036" y="9064"/>
                  </a:cubicBezTo>
                  <a:close/>
                  <a:moveTo>
                    <a:pt x="629" y="9115"/>
                  </a:moveTo>
                  <a:cubicBezTo>
                    <a:pt x="668" y="9115"/>
                    <a:pt x="694" y="9155"/>
                    <a:pt x="723" y="9176"/>
                  </a:cubicBezTo>
                  <a:cubicBezTo>
                    <a:pt x="672" y="9173"/>
                    <a:pt x="622" y="9170"/>
                    <a:pt x="545" y="9167"/>
                  </a:cubicBezTo>
                  <a:cubicBezTo>
                    <a:pt x="580" y="9128"/>
                    <a:pt x="607" y="9115"/>
                    <a:pt x="629" y="9115"/>
                  </a:cubicBezTo>
                  <a:close/>
                  <a:moveTo>
                    <a:pt x="2447" y="9103"/>
                  </a:moveTo>
                  <a:cubicBezTo>
                    <a:pt x="2454" y="9103"/>
                    <a:pt x="2459" y="9105"/>
                    <a:pt x="2462" y="9109"/>
                  </a:cubicBezTo>
                  <a:cubicBezTo>
                    <a:pt x="2489" y="9142"/>
                    <a:pt x="2517" y="9153"/>
                    <a:pt x="2546" y="9153"/>
                  </a:cubicBezTo>
                  <a:cubicBezTo>
                    <a:pt x="2583" y="9153"/>
                    <a:pt x="2622" y="9135"/>
                    <a:pt x="2666" y="9121"/>
                  </a:cubicBezTo>
                  <a:lnTo>
                    <a:pt x="2666" y="9121"/>
                  </a:lnTo>
                  <a:cubicBezTo>
                    <a:pt x="2620" y="9175"/>
                    <a:pt x="2574" y="9230"/>
                    <a:pt x="2522" y="9291"/>
                  </a:cubicBezTo>
                  <a:cubicBezTo>
                    <a:pt x="2458" y="9247"/>
                    <a:pt x="2397" y="9205"/>
                    <a:pt x="2312" y="9147"/>
                  </a:cubicBezTo>
                  <a:cubicBezTo>
                    <a:pt x="2367" y="9132"/>
                    <a:pt x="2420" y="9103"/>
                    <a:pt x="2447" y="9103"/>
                  </a:cubicBezTo>
                  <a:close/>
                  <a:moveTo>
                    <a:pt x="2192" y="9276"/>
                  </a:moveTo>
                  <a:cubicBezTo>
                    <a:pt x="2222" y="9276"/>
                    <a:pt x="2245" y="9298"/>
                    <a:pt x="2270" y="9298"/>
                  </a:cubicBezTo>
                  <a:cubicBezTo>
                    <a:pt x="2276" y="9298"/>
                    <a:pt x="2281" y="9297"/>
                    <a:pt x="2287" y="9294"/>
                  </a:cubicBezTo>
                  <a:lnTo>
                    <a:pt x="2287" y="9294"/>
                  </a:lnTo>
                  <a:cubicBezTo>
                    <a:pt x="2285" y="9309"/>
                    <a:pt x="2284" y="9325"/>
                    <a:pt x="2283" y="9340"/>
                  </a:cubicBezTo>
                  <a:cubicBezTo>
                    <a:pt x="2233" y="9337"/>
                    <a:pt x="2182" y="9333"/>
                    <a:pt x="2112" y="9329"/>
                  </a:cubicBezTo>
                  <a:cubicBezTo>
                    <a:pt x="2145" y="9288"/>
                    <a:pt x="2171" y="9276"/>
                    <a:pt x="2192" y="9276"/>
                  </a:cubicBezTo>
                  <a:close/>
                  <a:moveTo>
                    <a:pt x="2655" y="9271"/>
                  </a:moveTo>
                  <a:cubicBezTo>
                    <a:pt x="2687" y="9279"/>
                    <a:pt x="2719" y="9289"/>
                    <a:pt x="2751" y="9297"/>
                  </a:cubicBezTo>
                  <a:cubicBezTo>
                    <a:pt x="2747" y="9313"/>
                    <a:pt x="2743" y="9329"/>
                    <a:pt x="2739" y="9344"/>
                  </a:cubicBezTo>
                  <a:cubicBezTo>
                    <a:pt x="2706" y="9337"/>
                    <a:pt x="2674" y="9328"/>
                    <a:pt x="2641" y="9320"/>
                  </a:cubicBezTo>
                  <a:cubicBezTo>
                    <a:pt x="2646" y="9304"/>
                    <a:pt x="2650" y="9287"/>
                    <a:pt x="2655" y="9271"/>
                  </a:cubicBezTo>
                  <a:close/>
                  <a:moveTo>
                    <a:pt x="2074" y="9449"/>
                  </a:moveTo>
                  <a:cubicBezTo>
                    <a:pt x="2048" y="9508"/>
                    <a:pt x="2021" y="9525"/>
                    <a:pt x="1996" y="9525"/>
                  </a:cubicBezTo>
                  <a:cubicBezTo>
                    <a:pt x="1972" y="9525"/>
                    <a:pt x="1949" y="9510"/>
                    <a:pt x="1927" y="9499"/>
                  </a:cubicBezTo>
                  <a:cubicBezTo>
                    <a:pt x="1969" y="9485"/>
                    <a:pt x="2010" y="9471"/>
                    <a:pt x="2074" y="9449"/>
                  </a:cubicBezTo>
                  <a:close/>
                  <a:moveTo>
                    <a:pt x="3109" y="9515"/>
                  </a:moveTo>
                  <a:lnTo>
                    <a:pt x="3109" y="9515"/>
                  </a:lnTo>
                  <a:cubicBezTo>
                    <a:pt x="3110" y="9515"/>
                    <a:pt x="3109" y="9552"/>
                    <a:pt x="3107" y="9553"/>
                  </a:cubicBezTo>
                  <a:cubicBezTo>
                    <a:pt x="3073" y="9563"/>
                    <a:pt x="3038" y="9570"/>
                    <a:pt x="3003" y="9578"/>
                  </a:cubicBezTo>
                  <a:cubicBezTo>
                    <a:pt x="3003" y="9560"/>
                    <a:pt x="3002" y="9542"/>
                    <a:pt x="3002" y="9523"/>
                  </a:cubicBezTo>
                  <a:cubicBezTo>
                    <a:pt x="3038" y="9520"/>
                    <a:pt x="3074" y="9517"/>
                    <a:pt x="3109" y="9515"/>
                  </a:cubicBezTo>
                  <a:close/>
                  <a:moveTo>
                    <a:pt x="2495" y="9340"/>
                  </a:moveTo>
                  <a:cubicBezTo>
                    <a:pt x="2556" y="9377"/>
                    <a:pt x="2608" y="9410"/>
                    <a:pt x="2693" y="9463"/>
                  </a:cubicBezTo>
                  <a:cubicBezTo>
                    <a:pt x="2589" y="9527"/>
                    <a:pt x="2504" y="9488"/>
                    <a:pt x="2473" y="9615"/>
                  </a:cubicBezTo>
                  <a:cubicBezTo>
                    <a:pt x="2470" y="9626"/>
                    <a:pt x="2414" y="9640"/>
                    <a:pt x="2365" y="9640"/>
                  </a:cubicBezTo>
                  <a:cubicBezTo>
                    <a:pt x="2339" y="9640"/>
                    <a:pt x="2315" y="9636"/>
                    <a:pt x="2302" y="9626"/>
                  </a:cubicBezTo>
                  <a:cubicBezTo>
                    <a:pt x="2274" y="9605"/>
                    <a:pt x="2247" y="9597"/>
                    <a:pt x="2218" y="9597"/>
                  </a:cubicBezTo>
                  <a:cubicBezTo>
                    <a:pt x="2180" y="9597"/>
                    <a:pt x="2140" y="9611"/>
                    <a:pt x="2093" y="9628"/>
                  </a:cubicBezTo>
                  <a:cubicBezTo>
                    <a:pt x="2100" y="9568"/>
                    <a:pt x="2106" y="9525"/>
                    <a:pt x="2115" y="9454"/>
                  </a:cubicBezTo>
                  <a:cubicBezTo>
                    <a:pt x="2170" y="9483"/>
                    <a:pt x="2224" y="9501"/>
                    <a:pt x="2276" y="9501"/>
                  </a:cubicBezTo>
                  <a:cubicBezTo>
                    <a:pt x="2355" y="9501"/>
                    <a:pt x="2429" y="9458"/>
                    <a:pt x="2495" y="9340"/>
                  </a:cubicBezTo>
                  <a:close/>
                  <a:moveTo>
                    <a:pt x="2240" y="9700"/>
                  </a:moveTo>
                  <a:cubicBezTo>
                    <a:pt x="2368" y="9700"/>
                    <a:pt x="2476" y="9749"/>
                    <a:pt x="2544" y="9838"/>
                  </a:cubicBezTo>
                  <a:cubicBezTo>
                    <a:pt x="2499" y="9853"/>
                    <a:pt x="2463" y="9863"/>
                    <a:pt x="2427" y="9876"/>
                  </a:cubicBezTo>
                  <a:cubicBezTo>
                    <a:pt x="2388" y="9890"/>
                    <a:pt x="2350" y="9906"/>
                    <a:pt x="2309" y="9921"/>
                  </a:cubicBezTo>
                  <a:cubicBezTo>
                    <a:pt x="2278" y="9874"/>
                    <a:pt x="2249" y="9829"/>
                    <a:pt x="2228" y="9799"/>
                  </a:cubicBezTo>
                  <a:cubicBezTo>
                    <a:pt x="2145" y="9782"/>
                    <a:pt x="2073" y="9767"/>
                    <a:pt x="2001" y="9752"/>
                  </a:cubicBezTo>
                  <a:cubicBezTo>
                    <a:pt x="2084" y="9717"/>
                    <a:pt x="2165" y="9700"/>
                    <a:pt x="2240" y="9700"/>
                  </a:cubicBezTo>
                  <a:close/>
                  <a:moveTo>
                    <a:pt x="1847" y="9900"/>
                  </a:moveTo>
                  <a:cubicBezTo>
                    <a:pt x="1865" y="9900"/>
                    <a:pt x="1881" y="9903"/>
                    <a:pt x="1895" y="9911"/>
                  </a:cubicBezTo>
                  <a:cubicBezTo>
                    <a:pt x="1894" y="9927"/>
                    <a:pt x="1893" y="9958"/>
                    <a:pt x="1894" y="9958"/>
                  </a:cubicBezTo>
                  <a:cubicBezTo>
                    <a:pt x="1774" y="9968"/>
                    <a:pt x="1654" y="9979"/>
                    <a:pt x="1529" y="9990"/>
                  </a:cubicBezTo>
                  <a:cubicBezTo>
                    <a:pt x="1621" y="9981"/>
                    <a:pt x="1755" y="9900"/>
                    <a:pt x="1847" y="9900"/>
                  </a:cubicBezTo>
                  <a:close/>
                  <a:moveTo>
                    <a:pt x="2110" y="9898"/>
                  </a:moveTo>
                  <a:cubicBezTo>
                    <a:pt x="2149" y="9898"/>
                    <a:pt x="2188" y="9915"/>
                    <a:pt x="2227" y="9960"/>
                  </a:cubicBezTo>
                  <a:cubicBezTo>
                    <a:pt x="2137" y="9978"/>
                    <a:pt x="2048" y="9997"/>
                    <a:pt x="1957" y="10015"/>
                  </a:cubicBezTo>
                  <a:cubicBezTo>
                    <a:pt x="1956" y="10000"/>
                    <a:pt x="1954" y="9982"/>
                    <a:pt x="1952" y="9967"/>
                  </a:cubicBezTo>
                  <a:cubicBezTo>
                    <a:pt x="2004" y="9929"/>
                    <a:pt x="2057" y="9898"/>
                    <a:pt x="2110" y="9898"/>
                  </a:cubicBezTo>
                  <a:close/>
                  <a:moveTo>
                    <a:pt x="2397" y="10176"/>
                  </a:moveTo>
                  <a:cubicBezTo>
                    <a:pt x="2414" y="10245"/>
                    <a:pt x="2427" y="10298"/>
                    <a:pt x="2447" y="10374"/>
                  </a:cubicBezTo>
                  <a:cubicBezTo>
                    <a:pt x="2376" y="10364"/>
                    <a:pt x="2325" y="10358"/>
                    <a:pt x="2243" y="10346"/>
                  </a:cubicBezTo>
                  <a:cubicBezTo>
                    <a:pt x="2303" y="10280"/>
                    <a:pt x="2344" y="10234"/>
                    <a:pt x="2397" y="10176"/>
                  </a:cubicBezTo>
                  <a:close/>
                  <a:moveTo>
                    <a:pt x="2215" y="10446"/>
                  </a:moveTo>
                  <a:cubicBezTo>
                    <a:pt x="2278" y="10454"/>
                    <a:pt x="2341" y="10462"/>
                    <a:pt x="2406" y="10470"/>
                  </a:cubicBezTo>
                  <a:cubicBezTo>
                    <a:pt x="2371" y="10518"/>
                    <a:pt x="2344" y="10532"/>
                    <a:pt x="2320" y="10532"/>
                  </a:cubicBezTo>
                  <a:cubicBezTo>
                    <a:pt x="2282" y="10532"/>
                    <a:pt x="2252" y="10492"/>
                    <a:pt x="2213" y="10492"/>
                  </a:cubicBezTo>
                  <a:cubicBezTo>
                    <a:pt x="2210" y="10492"/>
                    <a:pt x="2208" y="10493"/>
                    <a:pt x="2205" y="10493"/>
                  </a:cubicBezTo>
                  <a:cubicBezTo>
                    <a:pt x="2208" y="10477"/>
                    <a:pt x="2212" y="10461"/>
                    <a:pt x="2215" y="10446"/>
                  </a:cubicBezTo>
                  <a:close/>
                  <a:moveTo>
                    <a:pt x="1873" y="10567"/>
                  </a:moveTo>
                  <a:cubicBezTo>
                    <a:pt x="1907" y="10567"/>
                    <a:pt x="1941" y="10588"/>
                    <a:pt x="1972" y="10652"/>
                  </a:cubicBezTo>
                  <a:cubicBezTo>
                    <a:pt x="1879" y="10639"/>
                    <a:pt x="1815" y="10629"/>
                    <a:pt x="1748" y="10620"/>
                  </a:cubicBezTo>
                  <a:cubicBezTo>
                    <a:pt x="1790" y="10597"/>
                    <a:pt x="1832" y="10567"/>
                    <a:pt x="1873" y="10567"/>
                  </a:cubicBezTo>
                  <a:close/>
                  <a:moveTo>
                    <a:pt x="2299" y="10629"/>
                  </a:moveTo>
                  <a:cubicBezTo>
                    <a:pt x="2363" y="10629"/>
                    <a:pt x="2391" y="10663"/>
                    <a:pt x="2407" y="10735"/>
                  </a:cubicBezTo>
                  <a:cubicBezTo>
                    <a:pt x="2321" y="10712"/>
                    <a:pt x="2240" y="10691"/>
                    <a:pt x="2141" y="10664"/>
                  </a:cubicBezTo>
                  <a:cubicBezTo>
                    <a:pt x="2210" y="10641"/>
                    <a:pt x="2261" y="10629"/>
                    <a:pt x="2299" y="10629"/>
                  </a:cubicBezTo>
                  <a:close/>
                  <a:moveTo>
                    <a:pt x="2083" y="10895"/>
                  </a:moveTo>
                  <a:cubicBezTo>
                    <a:pt x="2103" y="10895"/>
                    <a:pt x="2124" y="10902"/>
                    <a:pt x="2146" y="10917"/>
                  </a:cubicBezTo>
                  <a:cubicBezTo>
                    <a:pt x="2146" y="10934"/>
                    <a:pt x="2146" y="10952"/>
                    <a:pt x="2145" y="10969"/>
                  </a:cubicBezTo>
                  <a:cubicBezTo>
                    <a:pt x="2073" y="10981"/>
                    <a:pt x="2000" y="10991"/>
                    <a:pt x="1927" y="11002"/>
                  </a:cubicBezTo>
                  <a:cubicBezTo>
                    <a:pt x="1979" y="10939"/>
                    <a:pt x="2030" y="10895"/>
                    <a:pt x="2083" y="10895"/>
                  </a:cubicBezTo>
                  <a:close/>
                  <a:moveTo>
                    <a:pt x="1569" y="10916"/>
                  </a:moveTo>
                  <a:cubicBezTo>
                    <a:pt x="1646" y="10916"/>
                    <a:pt x="1713" y="10940"/>
                    <a:pt x="1775" y="10988"/>
                  </a:cubicBezTo>
                  <a:cubicBezTo>
                    <a:pt x="1760" y="10983"/>
                    <a:pt x="1745" y="10981"/>
                    <a:pt x="1730" y="10981"/>
                  </a:cubicBezTo>
                  <a:cubicBezTo>
                    <a:pt x="1672" y="10981"/>
                    <a:pt x="1609" y="11009"/>
                    <a:pt x="1546" y="11009"/>
                  </a:cubicBezTo>
                  <a:cubicBezTo>
                    <a:pt x="1500" y="11009"/>
                    <a:pt x="1454" y="10994"/>
                    <a:pt x="1410" y="10943"/>
                  </a:cubicBezTo>
                  <a:cubicBezTo>
                    <a:pt x="1468" y="10925"/>
                    <a:pt x="1521" y="10916"/>
                    <a:pt x="1569" y="10916"/>
                  </a:cubicBezTo>
                  <a:close/>
                  <a:moveTo>
                    <a:pt x="1350" y="11168"/>
                  </a:moveTo>
                  <a:cubicBezTo>
                    <a:pt x="1439" y="11170"/>
                    <a:pt x="1520" y="11171"/>
                    <a:pt x="1638" y="11174"/>
                  </a:cubicBezTo>
                  <a:cubicBezTo>
                    <a:pt x="1528" y="11240"/>
                    <a:pt x="1472" y="11273"/>
                    <a:pt x="1436" y="11273"/>
                  </a:cubicBezTo>
                  <a:cubicBezTo>
                    <a:pt x="1400" y="11273"/>
                    <a:pt x="1383" y="11238"/>
                    <a:pt x="1350" y="11168"/>
                  </a:cubicBezTo>
                  <a:close/>
                  <a:moveTo>
                    <a:pt x="2192" y="11335"/>
                  </a:moveTo>
                  <a:cubicBezTo>
                    <a:pt x="2226" y="11335"/>
                    <a:pt x="2247" y="11380"/>
                    <a:pt x="2273" y="11436"/>
                  </a:cubicBezTo>
                  <a:cubicBezTo>
                    <a:pt x="2204" y="11419"/>
                    <a:pt x="2156" y="11408"/>
                    <a:pt x="2109" y="11396"/>
                  </a:cubicBezTo>
                  <a:cubicBezTo>
                    <a:pt x="2144" y="11352"/>
                    <a:pt x="2171" y="11335"/>
                    <a:pt x="2192" y="11335"/>
                  </a:cubicBezTo>
                  <a:close/>
                  <a:moveTo>
                    <a:pt x="1426" y="11403"/>
                  </a:moveTo>
                  <a:cubicBezTo>
                    <a:pt x="1446" y="11403"/>
                    <a:pt x="1462" y="11422"/>
                    <a:pt x="1495" y="11461"/>
                  </a:cubicBezTo>
                  <a:cubicBezTo>
                    <a:pt x="1451" y="11458"/>
                    <a:pt x="1406" y="11457"/>
                    <a:pt x="1337" y="11453"/>
                  </a:cubicBezTo>
                  <a:cubicBezTo>
                    <a:pt x="1383" y="11420"/>
                    <a:pt x="1406" y="11403"/>
                    <a:pt x="1426" y="11403"/>
                  </a:cubicBezTo>
                  <a:close/>
                  <a:moveTo>
                    <a:pt x="1275" y="11444"/>
                  </a:moveTo>
                  <a:cubicBezTo>
                    <a:pt x="1275" y="11462"/>
                    <a:pt x="1276" y="11481"/>
                    <a:pt x="1277" y="11499"/>
                  </a:cubicBezTo>
                  <a:cubicBezTo>
                    <a:pt x="1240" y="11502"/>
                    <a:pt x="1203" y="11505"/>
                    <a:pt x="1166" y="11509"/>
                  </a:cubicBezTo>
                  <a:cubicBezTo>
                    <a:pt x="1166" y="11497"/>
                    <a:pt x="1165" y="11486"/>
                    <a:pt x="1164" y="11474"/>
                  </a:cubicBezTo>
                  <a:cubicBezTo>
                    <a:pt x="1201" y="11464"/>
                    <a:pt x="1238" y="11453"/>
                    <a:pt x="1275" y="11444"/>
                  </a:cubicBezTo>
                  <a:close/>
                  <a:moveTo>
                    <a:pt x="2000" y="11342"/>
                  </a:moveTo>
                  <a:cubicBezTo>
                    <a:pt x="2006" y="11434"/>
                    <a:pt x="2025" y="11489"/>
                    <a:pt x="2088" y="11489"/>
                  </a:cubicBezTo>
                  <a:cubicBezTo>
                    <a:pt x="2098" y="11489"/>
                    <a:pt x="2109" y="11488"/>
                    <a:pt x="2122" y="11485"/>
                  </a:cubicBezTo>
                  <a:cubicBezTo>
                    <a:pt x="2131" y="11483"/>
                    <a:pt x="2140" y="11482"/>
                    <a:pt x="2149" y="11482"/>
                  </a:cubicBezTo>
                  <a:cubicBezTo>
                    <a:pt x="2189" y="11482"/>
                    <a:pt x="2233" y="11500"/>
                    <a:pt x="2267" y="11521"/>
                  </a:cubicBezTo>
                  <a:cubicBezTo>
                    <a:pt x="2337" y="11564"/>
                    <a:pt x="2409" y="11579"/>
                    <a:pt x="2482" y="11579"/>
                  </a:cubicBezTo>
                  <a:cubicBezTo>
                    <a:pt x="2580" y="11579"/>
                    <a:pt x="2682" y="11553"/>
                    <a:pt x="2784" y="11527"/>
                  </a:cubicBezTo>
                  <a:cubicBezTo>
                    <a:pt x="2862" y="11508"/>
                    <a:pt x="2941" y="11511"/>
                    <a:pt x="3028" y="11504"/>
                  </a:cubicBezTo>
                  <a:lnTo>
                    <a:pt x="3028" y="11504"/>
                  </a:lnTo>
                  <a:cubicBezTo>
                    <a:pt x="3014" y="11534"/>
                    <a:pt x="3001" y="11568"/>
                    <a:pt x="2999" y="11568"/>
                  </a:cubicBezTo>
                  <a:cubicBezTo>
                    <a:pt x="2999" y="11568"/>
                    <a:pt x="2999" y="11568"/>
                    <a:pt x="2999" y="11568"/>
                  </a:cubicBezTo>
                  <a:cubicBezTo>
                    <a:pt x="2967" y="11556"/>
                    <a:pt x="2935" y="11551"/>
                    <a:pt x="2902" y="11551"/>
                  </a:cubicBezTo>
                  <a:cubicBezTo>
                    <a:pt x="2805" y="11551"/>
                    <a:pt x="2707" y="11594"/>
                    <a:pt x="2611" y="11618"/>
                  </a:cubicBezTo>
                  <a:cubicBezTo>
                    <a:pt x="2551" y="11633"/>
                    <a:pt x="2494" y="11640"/>
                    <a:pt x="2439" y="11640"/>
                  </a:cubicBezTo>
                  <a:cubicBezTo>
                    <a:pt x="2359" y="11640"/>
                    <a:pt x="2283" y="11625"/>
                    <a:pt x="2207" y="11598"/>
                  </a:cubicBezTo>
                  <a:cubicBezTo>
                    <a:pt x="2102" y="11561"/>
                    <a:pt x="1997" y="11526"/>
                    <a:pt x="1856" y="11479"/>
                  </a:cubicBezTo>
                  <a:cubicBezTo>
                    <a:pt x="1919" y="11419"/>
                    <a:pt x="1950" y="11389"/>
                    <a:pt x="2000" y="11342"/>
                  </a:cubicBezTo>
                  <a:close/>
                  <a:moveTo>
                    <a:pt x="3894" y="11516"/>
                  </a:moveTo>
                  <a:lnTo>
                    <a:pt x="3894" y="11516"/>
                  </a:lnTo>
                  <a:cubicBezTo>
                    <a:pt x="3891" y="11535"/>
                    <a:pt x="3885" y="11592"/>
                    <a:pt x="3883" y="11592"/>
                  </a:cubicBezTo>
                  <a:cubicBezTo>
                    <a:pt x="3672" y="11611"/>
                    <a:pt x="3460" y="11630"/>
                    <a:pt x="3249" y="11648"/>
                  </a:cubicBezTo>
                  <a:cubicBezTo>
                    <a:pt x="3247" y="11648"/>
                    <a:pt x="3249" y="11605"/>
                    <a:pt x="3249" y="11592"/>
                  </a:cubicBezTo>
                  <a:cubicBezTo>
                    <a:pt x="3280" y="11573"/>
                    <a:pt x="3313" y="11538"/>
                    <a:pt x="3343" y="11536"/>
                  </a:cubicBezTo>
                  <a:cubicBezTo>
                    <a:pt x="3528" y="11524"/>
                    <a:pt x="3710" y="11521"/>
                    <a:pt x="3894" y="11516"/>
                  </a:cubicBezTo>
                  <a:close/>
                  <a:moveTo>
                    <a:pt x="1883" y="11626"/>
                  </a:moveTo>
                  <a:cubicBezTo>
                    <a:pt x="2047" y="11626"/>
                    <a:pt x="2206" y="11648"/>
                    <a:pt x="2350" y="11748"/>
                  </a:cubicBezTo>
                  <a:cubicBezTo>
                    <a:pt x="2090" y="11729"/>
                    <a:pt x="1830" y="11711"/>
                    <a:pt x="1570" y="11692"/>
                  </a:cubicBezTo>
                  <a:cubicBezTo>
                    <a:pt x="1573" y="11674"/>
                    <a:pt x="1576" y="11656"/>
                    <a:pt x="1580" y="11638"/>
                  </a:cubicBezTo>
                  <a:cubicBezTo>
                    <a:pt x="1681" y="11634"/>
                    <a:pt x="1783" y="11626"/>
                    <a:pt x="1883" y="11626"/>
                  </a:cubicBezTo>
                  <a:close/>
                  <a:moveTo>
                    <a:pt x="1747" y="11874"/>
                  </a:moveTo>
                  <a:cubicBezTo>
                    <a:pt x="1772" y="11874"/>
                    <a:pt x="1799" y="11889"/>
                    <a:pt x="1829" y="11926"/>
                  </a:cubicBezTo>
                  <a:cubicBezTo>
                    <a:pt x="1748" y="11939"/>
                    <a:pt x="1687" y="11950"/>
                    <a:pt x="1627" y="11960"/>
                  </a:cubicBezTo>
                  <a:cubicBezTo>
                    <a:pt x="1665" y="11916"/>
                    <a:pt x="1704" y="11874"/>
                    <a:pt x="1747" y="11874"/>
                  </a:cubicBezTo>
                  <a:close/>
                  <a:moveTo>
                    <a:pt x="2226" y="11891"/>
                  </a:moveTo>
                  <a:lnTo>
                    <a:pt x="2226" y="11891"/>
                  </a:lnTo>
                  <a:cubicBezTo>
                    <a:pt x="2547" y="11902"/>
                    <a:pt x="2870" y="11911"/>
                    <a:pt x="3192" y="11922"/>
                  </a:cubicBezTo>
                  <a:cubicBezTo>
                    <a:pt x="3002" y="11941"/>
                    <a:pt x="2809" y="11985"/>
                    <a:pt x="2621" y="11985"/>
                  </a:cubicBezTo>
                  <a:cubicBezTo>
                    <a:pt x="2485" y="11985"/>
                    <a:pt x="2353" y="11962"/>
                    <a:pt x="2226" y="11891"/>
                  </a:cubicBezTo>
                  <a:close/>
                  <a:moveTo>
                    <a:pt x="2070" y="11892"/>
                  </a:moveTo>
                  <a:cubicBezTo>
                    <a:pt x="2110" y="11892"/>
                    <a:pt x="2120" y="11947"/>
                    <a:pt x="2137" y="11986"/>
                  </a:cubicBezTo>
                  <a:cubicBezTo>
                    <a:pt x="2101" y="11965"/>
                    <a:pt x="2066" y="11944"/>
                    <a:pt x="2015" y="11915"/>
                  </a:cubicBezTo>
                  <a:cubicBezTo>
                    <a:pt x="2038" y="11899"/>
                    <a:pt x="2056" y="11892"/>
                    <a:pt x="2070" y="11892"/>
                  </a:cubicBezTo>
                  <a:close/>
                  <a:moveTo>
                    <a:pt x="3997" y="11821"/>
                  </a:moveTo>
                  <a:cubicBezTo>
                    <a:pt x="3997" y="11835"/>
                    <a:pt x="3998" y="11850"/>
                    <a:pt x="3999" y="11864"/>
                  </a:cubicBezTo>
                  <a:cubicBezTo>
                    <a:pt x="3841" y="11906"/>
                    <a:pt x="3683" y="11950"/>
                    <a:pt x="3525" y="11992"/>
                  </a:cubicBezTo>
                  <a:cubicBezTo>
                    <a:pt x="3523" y="11973"/>
                    <a:pt x="3521" y="11954"/>
                    <a:pt x="3518" y="11934"/>
                  </a:cubicBezTo>
                  <a:cubicBezTo>
                    <a:pt x="3678" y="11896"/>
                    <a:pt x="3838" y="11859"/>
                    <a:pt x="3997" y="11821"/>
                  </a:cubicBezTo>
                  <a:close/>
                  <a:moveTo>
                    <a:pt x="1418" y="11929"/>
                  </a:moveTo>
                  <a:cubicBezTo>
                    <a:pt x="1450" y="11936"/>
                    <a:pt x="1483" y="11942"/>
                    <a:pt x="1515" y="11949"/>
                  </a:cubicBezTo>
                  <a:cubicBezTo>
                    <a:pt x="1509" y="11968"/>
                    <a:pt x="1503" y="11986"/>
                    <a:pt x="1497" y="12005"/>
                  </a:cubicBezTo>
                  <a:cubicBezTo>
                    <a:pt x="1467" y="11992"/>
                    <a:pt x="1437" y="11981"/>
                    <a:pt x="1406" y="11969"/>
                  </a:cubicBezTo>
                  <a:cubicBezTo>
                    <a:pt x="1410" y="11955"/>
                    <a:pt x="1414" y="11942"/>
                    <a:pt x="1418" y="11929"/>
                  </a:cubicBezTo>
                  <a:close/>
                  <a:moveTo>
                    <a:pt x="1379" y="12047"/>
                  </a:moveTo>
                  <a:cubicBezTo>
                    <a:pt x="1428" y="12047"/>
                    <a:pt x="1467" y="12064"/>
                    <a:pt x="1448" y="12172"/>
                  </a:cubicBezTo>
                  <a:cubicBezTo>
                    <a:pt x="1394" y="12126"/>
                    <a:pt x="1349" y="12088"/>
                    <a:pt x="1303" y="12050"/>
                  </a:cubicBezTo>
                  <a:lnTo>
                    <a:pt x="1303" y="12050"/>
                  </a:lnTo>
                  <a:cubicBezTo>
                    <a:pt x="1307" y="12050"/>
                    <a:pt x="1311" y="12050"/>
                    <a:pt x="1315" y="12050"/>
                  </a:cubicBezTo>
                  <a:cubicBezTo>
                    <a:pt x="1336" y="12050"/>
                    <a:pt x="1358" y="12047"/>
                    <a:pt x="1379" y="12047"/>
                  </a:cubicBezTo>
                  <a:close/>
                  <a:moveTo>
                    <a:pt x="2371" y="12097"/>
                  </a:moveTo>
                  <a:cubicBezTo>
                    <a:pt x="2445" y="12107"/>
                    <a:pt x="2520" y="12115"/>
                    <a:pt x="2595" y="12124"/>
                  </a:cubicBezTo>
                  <a:cubicBezTo>
                    <a:pt x="2592" y="12140"/>
                    <a:pt x="2589" y="12156"/>
                    <a:pt x="2586" y="12172"/>
                  </a:cubicBezTo>
                  <a:cubicBezTo>
                    <a:pt x="2510" y="12161"/>
                    <a:pt x="2436" y="12150"/>
                    <a:pt x="2361" y="12139"/>
                  </a:cubicBezTo>
                  <a:cubicBezTo>
                    <a:pt x="2364" y="12125"/>
                    <a:pt x="2368" y="12111"/>
                    <a:pt x="2371" y="12097"/>
                  </a:cubicBezTo>
                  <a:close/>
                  <a:moveTo>
                    <a:pt x="3847" y="12052"/>
                  </a:moveTo>
                  <a:lnTo>
                    <a:pt x="3847" y="12052"/>
                  </a:lnTo>
                  <a:cubicBezTo>
                    <a:pt x="3803" y="12064"/>
                    <a:pt x="3759" y="12076"/>
                    <a:pt x="3698" y="12092"/>
                  </a:cubicBezTo>
                  <a:cubicBezTo>
                    <a:pt x="3817" y="12194"/>
                    <a:pt x="3960" y="12148"/>
                    <a:pt x="4116" y="12190"/>
                  </a:cubicBezTo>
                  <a:cubicBezTo>
                    <a:pt x="4063" y="12206"/>
                    <a:pt x="4016" y="12212"/>
                    <a:pt x="3971" y="12212"/>
                  </a:cubicBezTo>
                  <a:cubicBezTo>
                    <a:pt x="3869" y="12212"/>
                    <a:pt x="3783" y="12182"/>
                    <a:pt x="3694" y="12182"/>
                  </a:cubicBezTo>
                  <a:cubicBezTo>
                    <a:pt x="3687" y="12182"/>
                    <a:pt x="3680" y="12182"/>
                    <a:pt x="3673" y="12182"/>
                  </a:cubicBezTo>
                  <a:cubicBezTo>
                    <a:pt x="3659" y="12183"/>
                    <a:pt x="3644" y="12183"/>
                    <a:pt x="3630" y="12183"/>
                  </a:cubicBezTo>
                  <a:cubicBezTo>
                    <a:pt x="3478" y="12183"/>
                    <a:pt x="3332" y="12143"/>
                    <a:pt x="3180" y="12143"/>
                  </a:cubicBezTo>
                  <a:cubicBezTo>
                    <a:pt x="3125" y="12143"/>
                    <a:pt x="3069" y="12148"/>
                    <a:pt x="3011" y="12162"/>
                  </a:cubicBezTo>
                  <a:cubicBezTo>
                    <a:pt x="2988" y="12168"/>
                    <a:pt x="2965" y="12171"/>
                    <a:pt x="2941" y="12171"/>
                  </a:cubicBezTo>
                  <a:cubicBezTo>
                    <a:pt x="2876" y="12171"/>
                    <a:pt x="2811" y="12152"/>
                    <a:pt x="2748" y="12136"/>
                  </a:cubicBezTo>
                  <a:cubicBezTo>
                    <a:pt x="2953" y="12073"/>
                    <a:pt x="3153" y="12067"/>
                    <a:pt x="3353" y="12067"/>
                  </a:cubicBezTo>
                  <a:cubicBezTo>
                    <a:pt x="3404" y="12067"/>
                    <a:pt x="3454" y="12067"/>
                    <a:pt x="3504" y="12067"/>
                  </a:cubicBezTo>
                  <a:cubicBezTo>
                    <a:pt x="3618" y="12067"/>
                    <a:pt x="3732" y="12065"/>
                    <a:pt x="3847" y="12052"/>
                  </a:cubicBezTo>
                  <a:close/>
                  <a:moveTo>
                    <a:pt x="2121" y="12163"/>
                  </a:moveTo>
                  <a:cubicBezTo>
                    <a:pt x="2168" y="12179"/>
                    <a:pt x="2216" y="12196"/>
                    <a:pt x="2264" y="12213"/>
                  </a:cubicBezTo>
                  <a:cubicBezTo>
                    <a:pt x="2269" y="12212"/>
                    <a:pt x="2275" y="12212"/>
                    <a:pt x="2281" y="12212"/>
                  </a:cubicBezTo>
                  <a:cubicBezTo>
                    <a:pt x="2281" y="12212"/>
                    <a:pt x="2283" y="12206"/>
                    <a:pt x="2284" y="12206"/>
                  </a:cubicBezTo>
                  <a:cubicBezTo>
                    <a:pt x="2284" y="12206"/>
                    <a:pt x="2286" y="12195"/>
                    <a:pt x="2287" y="12195"/>
                  </a:cubicBezTo>
                  <a:cubicBezTo>
                    <a:pt x="2293" y="12207"/>
                    <a:pt x="2300" y="12215"/>
                    <a:pt x="2305" y="12224"/>
                  </a:cubicBezTo>
                  <a:cubicBezTo>
                    <a:pt x="2300" y="12223"/>
                    <a:pt x="2293" y="12221"/>
                    <a:pt x="2287" y="12219"/>
                  </a:cubicBezTo>
                  <a:cubicBezTo>
                    <a:pt x="2286" y="12219"/>
                    <a:pt x="2286" y="12218"/>
                    <a:pt x="2285" y="12217"/>
                  </a:cubicBezTo>
                  <a:lnTo>
                    <a:pt x="2281" y="12217"/>
                  </a:lnTo>
                  <a:cubicBezTo>
                    <a:pt x="2275" y="12215"/>
                    <a:pt x="2269" y="12213"/>
                    <a:pt x="2264" y="12213"/>
                  </a:cubicBezTo>
                  <a:cubicBezTo>
                    <a:pt x="2213" y="12213"/>
                    <a:pt x="2162" y="12216"/>
                    <a:pt x="2111" y="12217"/>
                  </a:cubicBezTo>
                  <a:cubicBezTo>
                    <a:pt x="2114" y="12198"/>
                    <a:pt x="2117" y="12182"/>
                    <a:pt x="2121" y="12163"/>
                  </a:cubicBezTo>
                  <a:close/>
                  <a:moveTo>
                    <a:pt x="2560" y="12188"/>
                  </a:moveTo>
                  <a:cubicBezTo>
                    <a:pt x="2588" y="12233"/>
                    <a:pt x="2620" y="12261"/>
                    <a:pt x="2654" y="12278"/>
                  </a:cubicBezTo>
                  <a:cubicBezTo>
                    <a:pt x="2803" y="12265"/>
                    <a:pt x="2951" y="12253"/>
                    <a:pt x="3097" y="12247"/>
                  </a:cubicBezTo>
                  <a:cubicBezTo>
                    <a:pt x="3133" y="12245"/>
                    <a:pt x="3172" y="12233"/>
                    <a:pt x="3209" y="12233"/>
                  </a:cubicBezTo>
                  <a:cubicBezTo>
                    <a:pt x="3242" y="12233"/>
                    <a:pt x="3272" y="12243"/>
                    <a:pt x="3295" y="12281"/>
                  </a:cubicBezTo>
                  <a:cubicBezTo>
                    <a:pt x="3215" y="12298"/>
                    <a:pt x="3136" y="12304"/>
                    <a:pt x="3060" y="12304"/>
                  </a:cubicBezTo>
                  <a:cubicBezTo>
                    <a:pt x="3024" y="12304"/>
                    <a:pt x="2990" y="12302"/>
                    <a:pt x="2956" y="12300"/>
                  </a:cubicBezTo>
                  <a:cubicBezTo>
                    <a:pt x="2947" y="12300"/>
                    <a:pt x="2939" y="12300"/>
                    <a:pt x="2931" y="12300"/>
                  </a:cubicBezTo>
                  <a:cubicBezTo>
                    <a:pt x="2884" y="12300"/>
                    <a:pt x="2835" y="12306"/>
                    <a:pt x="2788" y="12306"/>
                  </a:cubicBezTo>
                  <a:cubicBezTo>
                    <a:pt x="2742" y="12306"/>
                    <a:pt x="2697" y="12300"/>
                    <a:pt x="2654" y="12278"/>
                  </a:cubicBezTo>
                  <a:cubicBezTo>
                    <a:pt x="2622" y="12281"/>
                    <a:pt x="2590" y="12283"/>
                    <a:pt x="2557" y="12286"/>
                  </a:cubicBezTo>
                  <a:cubicBezTo>
                    <a:pt x="2556" y="12284"/>
                    <a:pt x="2554" y="12284"/>
                    <a:pt x="2552" y="12282"/>
                  </a:cubicBezTo>
                  <a:cubicBezTo>
                    <a:pt x="2547" y="12283"/>
                    <a:pt x="2543" y="12284"/>
                    <a:pt x="2538" y="12285"/>
                  </a:cubicBezTo>
                  <a:cubicBezTo>
                    <a:pt x="2506" y="12277"/>
                    <a:pt x="2473" y="12267"/>
                    <a:pt x="2440" y="12260"/>
                  </a:cubicBezTo>
                  <a:cubicBezTo>
                    <a:pt x="2422" y="12264"/>
                    <a:pt x="2405" y="12266"/>
                    <a:pt x="2389" y="12266"/>
                  </a:cubicBezTo>
                  <a:cubicBezTo>
                    <a:pt x="2358" y="12266"/>
                    <a:pt x="2329" y="12256"/>
                    <a:pt x="2305" y="12224"/>
                  </a:cubicBezTo>
                  <a:lnTo>
                    <a:pt x="2305" y="12224"/>
                  </a:lnTo>
                  <a:cubicBezTo>
                    <a:pt x="2351" y="12236"/>
                    <a:pt x="2395" y="12248"/>
                    <a:pt x="2440" y="12260"/>
                  </a:cubicBezTo>
                  <a:cubicBezTo>
                    <a:pt x="2473" y="12252"/>
                    <a:pt x="2507" y="12241"/>
                    <a:pt x="2539" y="12235"/>
                  </a:cubicBezTo>
                  <a:cubicBezTo>
                    <a:pt x="2539" y="12235"/>
                    <a:pt x="2539" y="12235"/>
                    <a:pt x="2539" y="12235"/>
                  </a:cubicBezTo>
                  <a:cubicBezTo>
                    <a:pt x="2542" y="12235"/>
                    <a:pt x="2546" y="12189"/>
                    <a:pt x="2549" y="12189"/>
                  </a:cubicBezTo>
                  <a:lnTo>
                    <a:pt x="2560" y="12188"/>
                  </a:lnTo>
                  <a:close/>
                  <a:moveTo>
                    <a:pt x="3583" y="12299"/>
                  </a:moveTo>
                  <a:cubicBezTo>
                    <a:pt x="3604" y="12299"/>
                    <a:pt x="3629" y="12304"/>
                    <a:pt x="3657" y="12316"/>
                  </a:cubicBezTo>
                  <a:cubicBezTo>
                    <a:pt x="3571" y="12345"/>
                    <a:pt x="3518" y="12364"/>
                    <a:pt x="3466" y="12382"/>
                  </a:cubicBezTo>
                  <a:cubicBezTo>
                    <a:pt x="3495" y="12334"/>
                    <a:pt x="3528" y="12299"/>
                    <a:pt x="3583" y="12299"/>
                  </a:cubicBezTo>
                  <a:close/>
                  <a:moveTo>
                    <a:pt x="2266" y="12331"/>
                  </a:moveTo>
                  <a:cubicBezTo>
                    <a:pt x="2221" y="12396"/>
                    <a:pt x="2175" y="12409"/>
                    <a:pt x="2128" y="12409"/>
                  </a:cubicBezTo>
                  <a:cubicBezTo>
                    <a:pt x="2098" y="12409"/>
                    <a:pt x="2068" y="12403"/>
                    <a:pt x="2039" y="12403"/>
                  </a:cubicBezTo>
                  <a:cubicBezTo>
                    <a:pt x="2113" y="12403"/>
                    <a:pt x="2190" y="12355"/>
                    <a:pt x="2266" y="12331"/>
                  </a:cubicBezTo>
                  <a:close/>
                  <a:moveTo>
                    <a:pt x="1249" y="12201"/>
                  </a:moveTo>
                  <a:cubicBezTo>
                    <a:pt x="1278" y="12209"/>
                    <a:pt x="1306" y="12217"/>
                    <a:pt x="1334" y="12223"/>
                  </a:cubicBezTo>
                  <a:cubicBezTo>
                    <a:pt x="1416" y="12240"/>
                    <a:pt x="1486" y="12307"/>
                    <a:pt x="1572" y="12307"/>
                  </a:cubicBezTo>
                  <a:cubicBezTo>
                    <a:pt x="1596" y="12307"/>
                    <a:pt x="1620" y="12302"/>
                    <a:pt x="1646" y="12290"/>
                  </a:cubicBezTo>
                  <a:cubicBezTo>
                    <a:pt x="1687" y="12336"/>
                    <a:pt x="1736" y="12344"/>
                    <a:pt x="1788" y="12344"/>
                  </a:cubicBezTo>
                  <a:cubicBezTo>
                    <a:pt x="1821" y="12344"/>
                    <a:pt x="1855" y="12341"/>
                    <a:pt x="1888" y="12341"/>
                  </a:cubicBezTo>
                  <a:cubicBezTo>
                    <a:pt x="1922" y="12341"/>
                    <a:pt x="1956" y="12345"/>
                    <a:pt x="1987" y="12361"/>
                  </a:cubicBezTo>
                  <a:cubicBezTo>
                    <a:pt x="2009" y="12372"/>
                    <a:pt x="2020" y="12403"/>
                    <a:pt x="2038" y="12403"/>
                  </a:cubicBezTo>
                  <a:cubicBezTo>
                    <a:pt x="2038" y="12403"/>
                    <a:pt x="2039" y="12428"/>
                    <a:pt x="2039" y="12428"/>
                  </a:cubicBezTo>
                  <a:cubicBezTo>
                    <a:pt x="1990" y="12411"/>
                    <a:pt x="1944" y="12392"/>
                    <a:pt x="1894" y="12392"/>
                  </a:cubicBezTo>
                  <a:cubicBezTo>
                    <a:pt x="1855" y="12392"/>
                    <a:pt x="1814" y="12403"/>
                    <a:pt x="1766" y="12435"/>
                  </a:cubicBezTo>
                  <a:cubicBezTo>
                    <a:pt x="1759" y="12439"/>
                    <a:pt x="1752" y="12442"/>
                    <a:pt x="1743" y="12442"/>
                  </a:cubicBezTo>
                  <a:cubicBezTo>
                    <a:pt x="1700" y="12442"/>
                    <a:pt x="1637" y="12391"/>
                    <a:pt x="1578" y="12364"/>
                  </a:cubicBezTo>
                  <a:cubicBezTo>
                    <a:pt x="1556" y="12383"/>
                    <a:pt x="1524" y="12413"/>
                    <a:pt x="1501" y="12432"/>
                  </a:cubicBezTo>
                  <a:cubicBezTo>
                    <a:pt x="1409" y="12355"/>
                    <a:pt x="1327" y="12287"/>
                    <a:pt x="1244" y="12218"/>
                  </a:cubicBezTo>
                  <a:cubicBezTo>
                    <a:pt x="1246" y="12212"/>
                    <a:pt x="1247" y="12207"/>
                    <a:pt x="1249" y="12201"/>
                  </a:cubicBezTo>
                  <a:close/>
                  <a:moveTo>
                    <a:pt x="1038" y="12472"/>
                  </a:moveTo>
                  <a:cubicBezTo>
                    <a:pt x="1087" y="12479"/>
                    <a:pt x="1132" y="12487"/>
                    <a:pt x="1197" y="12498"/>
                  </a:cubicBezTo>
                  <a:cubicBezTo>
                    <a:pt x="1165" y="12542"/>
                    <a:pt x="1134" y="12596"/>
                    <a:pt x="1125" y="12596"/>
                  </a:cubicBezTo>
                  <a:cubicBezTo>
                    <a:pt x="1125" y="12596"/>
                    <a:pt x="1125" y="12596"/>
                    <a:pt x="1125" y="12595"/>
                  </a:cubicBezTo>
                  <a:cubicBezTo>
                    <a:pt x="1084" y="12576"/>
                    <a:pt x="1023" y="12572"/>
                    <a:pt x="1038" y="12472"/>
                  </a:cubicBezTo>
                  <a:close/>
                  <a:moveTo>
                    <a:pt x="2013" y="12613"/>
                  </a:moveTo>
                  <a:cubicBezTo>
                    <a:pt x="2013" y="12622"/>
                    <a:pt x="2014" y="12631"/>
                    <a:pt x="2014" y="12641"/>
                  </a:cubicBezTo>
                  <a:cubicBezTo>
                    <a:pt x="1976" y="12645"/>
                    <a:pt x="1939" y="12647"/>
                    <a:pt x="1902" y="12651"/>
                  </a:cubicBezTo>
                  <a:cubicBezTo>
                    <a:pt x="1903" y="12645"/>
                    <a:pt x="1903" y="12639"/>
                    <a:pt x="1903" y="12631"/>
                  </a:cubicBezTo>
                  <a:cubicBezTo>
                    <a:pt x="1939" y="12626"/>
                    <a:pt x="1976" y="12619"/>
                    <a:pt x="2013" y="12613"/>
                  </a:cubicBezTo>
                  <a:close/>
                  <a:moveTo>
                    <a:pt x="2917" y="12519"/>
                  </a:moveTo>
                  <a:cubicBezTo>
                    <a:pt x="2923" y="12534"/>
                    <a:pt x="2928" y="12550"/>
                    <a:pt x="2933" y="12565"/>
                  </a:cubicBezTo>
                  <a:cubicBezTo>
                    <a:pt x="2875" y="12678"/>
                    <a:pt x="2780" y="12586"/>
                    <a:pt x="2718" y="12676"/>
                  </a:cubicBezTo>
                  <a:cubicBezTo>
                    <a:pt x="2715" y="12658"/>
                    <a:pt x="2711" y="12640"/>
                    <a:pt x="2707" y="12621"/>
                  </a:cubicBezTo>
                  <a:cubicBezTo>
                    <a:pt x="2777" y="12587"/>
                    <a:pt x="2847" y="12553"/>
                    <a:pt x="2917" y="12519"/>
                  </a:cubicBezTo>
                  <a:close/>
                  <a:moveTo>
                    <a:pt x="1534" y="12687"/>
                  </a:moveTo>
                  <a:cubicBezTo>
                    <a:pt x="1534" y="12700"/>
                    <a:pt x="1535" y="12713"/>
                    <a:pt x="1536" y="12726"/>
                  </a:cubicBezTo>
                  <a:cubicBezTo>
                    <a:pt x="1445" y="12753"/>
                    <a:pt x="1354" y="12781"/>
                    <a:pt x="1264" y="12808"/>
                  </a:cubicBezTo>
                  <a:cubicBezTo>
                    <a:pt x="1263" y="12794"/>
                    <a:pt x="1262" y="12779"/>
                    <a:pt x="1261" y="12765"/>
                  </a:cubicBezTo>
                  <a:cubicBezTo>
                    <a:pt x="1351" y="12738"/>
                    <a:pt x="1443" y="12713"/>
                    <a:pt x="1534" y="12687"/>
                  </a:cubicBezTo>
                  <a:close/>
                  <a:moveTo>
                    <a:pt x="2184" y="12838"/>
                  </a:moveTo>
                  <a:cubicBezTo>
                    <a:pt x="2250" y="12838"/>
                    <a:pt x="2313" y="12854"/>
                    <a:pt x="2376" y="12854"/>
                  </a:cubicBezTo>
                  <a:cubicBezTo>
                    <a:pt x="2309" y="12920"/>
                    <a:pt x="2284" y="12932"/>
                    <a:pt x="2070" y="12932"/>
                  </a:cubicBezTo>
                  <a:cubicBezTo>
                    <a:pt x="2038" y="12932"/>
                    <a:pt x="2002" y="12931"/>
                    <a:pt x="1960" y="12931"/>
                  </a:cubicBezTo>
                  <a:cubicBezTo>
                    <a:pt x="2041" y="12856"/>
                    <a:pt x="2114" y="12838"/>
                    <a:pt x="2184" y="12838"/>
                  </a:cubicBezTo>
                  <a:close/>
                  <a:moveTo>
                    <a:pt x="3466" y="12382"/>
                  </a:moveTo>
                  <a:cubicBezTo>
                    <a:pt x="3464" y="12385"/>
                    <a:pt x="3462" y="12386"/>
                    <a:pt x="3461" y="12389"/>
                  </a:cubicBezTo>
                  <a:cubicBezTo>
                    <a:pt x="3460" y="12389"/>
                    <a:pt x="3460" y="12390"/>
                    <a:pt x="3460" y="12391"/>
                  </a:cubicBezTo>
                  <a:cubicBezTo>
                    <a:pt x="3467" y="12409"/>
                    <a:pt x="3475" y="12436"/>
                    <a:pt x="3479" y="12436"/>
                  </a:cubicBezTo>
                  <a:cubicBezTo>
                    <a:pt x="3479" y="12436"/>
                    <a:pt x="3479" y="12436"/>
                    <a:pt x="3479" y="12436"/>
                  </a:cubicBezTo>
                  <a:cubicBezTo>
                    <a:pt x="3495" y="12429"/>
                    <a:pt x="3510" y="12426"/>
                    <a:pt x="3525" y="12426"/>
                  </a:cubicBezTo>
                  <a:cubicBezTo>
                    <a:pt x="3591" y="12426"/>
                    <a:pt x="3641" y="12485"/>
                    <a:pt x="3705" y="12490"/>
                  </a:cubicBezTo>
                  <a:cubicBezTo>
                    <a:pt x="3843" y="12502"/>
                    <a:pt x="3982" y="12507"/>
                    <a:pt x="4121" y="12516"/>
                  </a:cubicBezTo>
                  <a:cubicBezTo>
                    <a:pt x="4119" y="12532"/>
                    <a:pt x="4118" y="12547"/>
                    <a:pt x="4116" y="12563"/>
                  </a:cubicBezTo>
                  <a:cubicBezTo>
                    <a:pt x="4028" y="12563"/>
                    <a:pt x="3941" y="12560"/>
                    <a:pt x="3854" y="12560"/>
                  </a:cubicBezTo>
                  <a:cubicBezTo>
                    <a:pt x="3812" y="12560"/>
                    <a:pt x="3770" y="12560"/>
                    <a:pt x="3728" y="12562"/>
                  </a:cubicBezTo>
                  <a:cubicBezTo>
                    <a:pt x="3595" y="12568"/>
                    <a:pt x="3460" y="12584"/>
                    <a:pt x="3322" y="12615"/>
                  </a:cubicBezTo>
                  <a:cubicBezTo>
                    <a:pt x="3445" y="12717"/>
                    <a:pt x="3610" y="12649"/>
                    <a:pt x="3767" y="12707"/>
                  </a:cubicBezTo>
                  <a:cubicBezTo>
                    <a:pt x="3726" y="12749"/>
                    <a:pt x="3702" y="12793"/>
                    <a:pt x="3678" y="12796"/>
                  </a:cubicBezTo>
                  <a:cubicBezTo>
                    <a:pt x="3609" y="12804"/>
                    <a:pt x="3546" y="12796"/>
                    <a:pt x="3482" y="12877"/>
                  </a:cubicBezTo>
                  <a:cubicBezTo>
                    <a:pt x="3473" y="12889"/>
                    <a:pt x="3456" y="12892"/>
                    <a:pt x="3437" y="12892"/>
                  </a:cubicBezTo>
                  <a:cubicBezTo>
                    <a:pt x="3410" y="12892"/>
                    <a:pt x="3377" y="12885"/>
                    <a:pt x="3353" y="12882"/>
                  </a:cubicBezTo>
                  <a:cubicBezTo>
                    <a:pt x="3280" y="12872"/>
                    <a:pt x="3210" y="12847"/>
                    <a:pt x="3137" y="12843"/>
                  </a:cubicBezTo>
                  <a:cubicBezTo>
                    <a:pt x="3083" y="12841"/>
                    <a:pt x="3030" y="12830"/>
                    <a:pt x="2976" y="12830"/>
                  </a:cubicBezTo>
                  <a:cubicBezTo>
                    <a:pt x="2910" y="12830"/>
                    <a:pt x="2844" y="12845"/>
                    <a:pt x="2774" y="12908"/>
                  </a:cubicBezTo>
                  <a:cubicBezTo>
                    <a:pt x="2751" y="12930"/>
                    <a:pt x="2718" y="12933"/>
                    <a:pt x="2677" y="12933"/>
                  </a:cubicBezTo>
                  <a:cubicBezTo>
                    <a:pt x="2656" y="12933"/>
                    <a:pt x="2632" y="12932"/>
                    <a:pt x="2607" y="12932"/>
                  </a:cubicBezTo>
                  <a:cubicBezTo>
                    <a:pt x="2588" y="12932"/>
                    <a:pt x="2568" y="12933"/>
                    <a:pt x="2546" y="12935"/>
                  </a:cubicBezTo>
                  <a:cubicBezTo>
                    <a:pt x="2681" y="12877"/>
                    <a:pt x="2776" y="12836"/>
                    <a:pt x="2872" y="12795"/>
                  </a:cubicBezTo>
                  <a:cubicBezTo>
                    <a:pt x="2905" y="12780"/>
                    <a:pt x="2950" y="12774"/>
                    <a:pt x="2969" y="12745"/>
                  </a:cubicBezTo>
                  <a:cubicBezTo>
                    <a:pt x="3036" y="12642"/>
                    <a:pt x="3120" y="12634"/>
                    <a:pt x="3206" y="12631"/>
                  </a:cubicBezTo>
                  <a:cubicBezTo>
                    <a:pt x="3218" y="12574"/>
                    <a:pt x="3229" y="12527"/>
                    <a:pt x="3243" y="12459"/>
                  </a:cubicBezTo>
                  <a:cubicBezTo>
                    <a:pt x="3278" y="12477"/>
                    <a:pt x="3312" y="12490"/>
                    <a:pt x="3344" y="12490"/>
                  </a:cubicBezTo>
                  <a:cubicBezTo>
                    <a:pt x="3388" y="12490"/>
                    <a:pt x="3428" y="12464"/>
                    <a:pt x="3460" y="12391"/>
                  </a:cubicBezTo>
                  <a:cubicBezTo>
                    <a:pt x="3460" y="12388"/>
                    <a:pt x="3459" y="12386"/>
                    <a:pt x="3458" y="12385"/>
                  </a:cubicBezTo>
                  <a:cubicBezTo>
                    <a:pt x="3460" y="12384"/>
                    <a:pt x="3463" y="12383"/>
                    <a:pt x="3466" y="12382"/>
                  </a:cubicBezTo>
                  <a:close/>
                  <a:moveTo>
                    <a:pt x="1610" y="12878"/>
                  </a:moveTo>
                  <a:cubicBezTo>
                    <a:pt x="1611" y="12878"/>
                    <a:pt x="1610" y="12905"/>
                    <a:pt x="1610" y="12912"/>
                  </a:cubicBezTo>
                  <a:cubicBezTo>
                    <a:pt x="1560" y="12920"/>
                    <a:pt x="1509" y="12927"/>
                    <a:pt x="1459" y="12933"/>
                  </a:cubicBezTo>
                  <a:cubicBezTo>
                    <a:pt x="1409" y="12939"/>
                    <a:pt x="1360" y="12942"/>
                    <a:pt x="1310" y="12946"/>
                  </a:cubicBezTo>
                  <a:cubicBezTo>
                    <a:pt x="1311" y="12937"/>
                    <a:pt x="1313" y="12904"/>
                    <a:pt x="1313" y="12904"/>
                  </a:cubicBezTo>
                  <a:cubicBezTo>
                    <a:pt x="1412" y="12895"/>
                    <a:pt x="1511" y="12887"/>
                    <a:pt x="1610" y="12878"/>
                  </a:cubicBezTo>
                  <a:close/>
                  <a:moveTo>
                    <a:pt x="3690" y="12986"/>
                  </a:moveTo>
                  <a:lnTo>
                    <a:pt x="3690" y="12986"/>
                  </a:lnTo>
                  <a:cubicBezTo>
                    <a:pt x="3650" y="13046"/>
                    <a:pt x="3610" y="13068"/>
                    <a:pt x="3571" y="13068"/>
                  </a:cubicBezTo>
                  <a:cubicBezTo>
                    <a:pt x="3544" y="13068"/>
                    <a:pt x="3517" y="13058"/>
                    <a:pt x="3491" y="13043"/>
                  </a:cubicBezTo>
                  <a:cubicBezTo>
                    <a:pt x="3486" y="13044"/>
                    <a:pt x="3483" y="13045"/>
                    <a:pt x="3479" y="13046"/>
                  </a:cubicBezTo>
                  <a:cubicBezTo>
                    <a:pt x="3478" y="13043"/>
                    <a:pt x="3475" y="13042"/>
                    <a:pt x="3473" y="13039"/>
                  </a:cubicBezTo>
                  <a:lnTo>
                    <a:pt x="3473" y="13039"/>
                  </a:lnTo>
                  <a:cubicBezTo>
                    <a:pt x="3477" y="13040"/>
                    <a:pt x="3481" y="13041"/>
                    <a:pt x="3485" y="13041"/>
                  </a:cubicBezTo>
                  <a:cubicBezTo>
                    <a:pt x="3487" y="13042"/>
                    <a:pt x="3489" y="13043"/>
                    <a:pt x="3491" y="13043"/>
                  </a:cubicBezTo>
                  <a:cubicBezTo>
                    <a:pt x="3557" y="13024"/>
                    <a:pt x="3624" y="13005"/>
                    <a:pt x="3690" y="12986"/>
                  </a:cubicBezTo>
                  <a:close/>
                  <a:moveTo>
                    <a:pt x="3262" y="12942"/>
                  </a:moveTo>
                  <a:cubicBezTo>
                    <a:pt x="3341" y="12942"/>
                    <a:pt x="3416" y="12958"/>
                    <a:pt x="3473" y="13039"/>
                  </a:cubicBezTo>
                  <a:cubicBezTo>
                    <a:pt x="3442" y="13035"/>
                    <a:pt x="3410" y="13024"/>
                    <a:pt x="3380" y="13024"/>
                  </a:cubicBezTo>
                  <a:cubicBezTo>
                    <a:pt x="3370" y="13024"/>
                    <a:pt x="3360" y="13026"/>
                    <a:pt x="3350" y="13028"/>
                  </a:cubicBezTo>
                  <a:cubicBezTo>
                    <a:pt x="3307" y="13041"/>
                    <a:pt x="3267" y="13084"/>
                    <a:pt x="3215" y="13121"/>
                  </a:cubicBezTo>
                  <a:cubicBezTo>
                    <a:pt x="3148" y="13105"/>
                    <a:pt x="3061" y="13084"/>
                    <a:pt x="2938" y="13055"/>
                  </a:cubicBezTo>
                  <a:cubicBezTo>
                    <a:pt x="3000" y="13003"/>
                    <a:pt x="3040" y="12946"/>
                    <a:pt x="3070" y="12946"/>
                  </a:cubicBezTo>
                  <a:cubicBezTo>
                    <a:pt x="3071" y="12946"/>
                    <a:pt x="3071" y="12946"/>
                    <a:pt x="3072" y="12946"/>
                  </a:cubicBezTo>
                  <a:cubicBezTo>
                    <a:pt x="3086" y="12947"/>
                    <a:pt x="3101" y="12948"/>
                    <a:pt x="3115" y="12948"/>
                  </a:cubicBezTo>
                  <a:cubicBezTo>
                    <a:pt x="3163" y="12948"/>
                    <a:pt x="3213" y="12942"/>
                    <a:pt x="3262" y="12942"/>
                  </a:cubicBezTo>
                  <a:close/>
                  <a:moveTo>
                    <a:pt x="3903" y="13253"/>
                  </a:moveTo>
                  <a:lnTo>
                    <a:pt x="3903" y="13253"/>
                  </a:lnTo>
                  <a:cubicBezTo>
                    <a:pt x="3813" y="13400"/>
                    <a:pt x="3705" y="13331"/>
                    <a:pt x="3608" y="13397"/>
                  </a:cubicBezTo>
                  <a:cubicBezTo>
                    <a:pt x="3607" y="13379"/>
                    <a:pt x="3605" y="13361"/>
                    <a:pt x="3604" y="13343"/>
                  </a:cubicBezTo>
                  <a:cubicBezTo>
                    <a:pt x="3703" y="13313"/>
                    <a:pt x="3804" y="13283"/>
                    <a:pt x="3903" y="13253"/>
                  </a:cubicBezTo>
                  <a:close/>
                  <a:moveTo>
                    <a:pt x="2335" y="13383"/>
                  </a:moveTo>
                  <a:cubicBezTo>
                    <a:pt x="2359" y="13383"/>
                    <a:pt x="2371" y="13402"/>
                    <a:pt x="2396" y="13442"/>
                  </a:cubicBezTo>
                  <a:cubicBezTo>
                    <a:pt x="2325" y="13441"/>
                    <a:pt x="2276" y="13439"/>
                    <a:pt x="2216" y="13437"/>
                  </a:cubicBezTo>
                  <a:cubicBezTo>
                    <a:pt x="2280" y="13401"/>
                    <a:pt x="2313" y="13383"/>
                    <a:pt x="2335" y="13383"/>
                  </a:cubicBezTo>
                  <a:close/>
                  <a:moveTo>
                    <a:pt x="3361" y="13304"/>
                  </a:moveTo>
                  <a:cubicBezTo>
                    <a:pt x="3350" y="13324"/>
                    <a:pt x="3332" y="13364"/>
                    <a:pt x="3310" y="13401"/>
                  </a:cubicBezTo>
                  <a:cubicBezTo>
                    <a:pt x="3334" y="13411"/>
                    <a:pt x="3355" y="13445"/>
                    <a:pt x="3386" y="13445"/>
                  </a:cubicBezTo>
                  <a:cubicBezTo>
                    <a:pt x="3387" y="13445"/>
                    <a:pt x="3388" y="13445"/>
                    <a:pt x="3390" y="13445"/>
                  </a:cubicBezTo>
                  <a:lnTo>
                    <a:pt x="3390" y="13445"/>
                  </a:lnTo>
                  <a:cubicBezTo>
                    <a:pt x="3172" y="13464"/>
                    <a:pt x="2963" y="13483"/>
                    <a:pt x="2820" y="13495"/>
                  </a:cubicBezTo>
                  <a:cubicBezTo>
                    <a:pt x="2958" y="13483"/>
                    <a:pt x="3162" y="13368"/>
                    <a:pt x="3361" y="13304"/>
                  </a:cubicBezTo>
                  <a:close/>
                  <a:moveTo>
                    <a:pt x="616" y="13421"/>
                  </a:moveTo>
                  <a:cubicBezTo>
                    <a:pt x="639" y="13435"/>
                    <a:pt x="662" y="13449"/>
                    <a:pt x="685" y="13463"/>
                  </a:cubicBezTo>
                  <a:cubicBezTo>
                    <a:pt x="676" y="13478"/>
                    <a:pt x="667" y="13494"/>
                    <a:pt x="658" y="13509"/>
                  </a:cubicBezTo>
                  <a:cubicBezTo>
                    <a:pt x="639" y="13490"/>
                    <a:pt x="619" y="13471"/>
                    <a:pt x="600" y="13452"/>
                  </a:cubicBezTo>
                  <a:cubicBezTo>
                    <a:pt x="606" y="13441"/>
                    <a:pt x="610" y="13430"/>
                    <a:pt x="616" y="13421"/>
                  </a:cubicBezTo>
                  <a:close/>
                  <a:moveTo>
                    <a:pt x="3395" y="13626"/>
                  </a:moveTo>
                  <a:cubicBezTo>
                    <a:pt x="3290" y="13635"/>
                    <a:pt x="3179" y="13715"/>
                    <a:pt x="3073" y="13715"/>
                  </a:cubicBezTo>
                  <a:cubicBezTo>
                    <a:pt x="3071" y="13715"/>
                    <a:pt x="3069" y="13715"/>
                    <a:pt x="3067" y="13715"/>
                  </a:cubicBezTo>
                  <a:cubicBezTo>
                    <a:pt x="3071" y="13695"/>
                    <a:pt x="3076" y="13653"/>
                    <a:pt x="3078" y="13653"/>
                  </a:cubicBezTo>
                  <a:cubicBezTo>
                    <a:pt x="3183" y="13644"/>
                    <a:pt x="3289" y="13635"/>
                    <a:pt x="3395" y="13626"/>
                  </a:cubicBezTo>
                  <a:close/>
                  <a:moveTo>
                    <a:pt x="3827" y="13727"/>
                  </a:moveTo>
                  <a:cubicBezTo>
                    <a:pt x="3829" y="13740"/>
                    <a:pt x="3832" y="13754"/>
                    <a:pt x="3834" y="13768"/>
                  </a:cubicBezTo>
                  <a:cubicBezTo>
                    <a:pt x="3777" y="13790"/>
                    <a:pt x="3720" y="13814"/>
                    <a:pt x="3663" y="13837"/>
                  </a:cubicBezTo>
                  <a:cubicBezTo>
                    <a:pt x="3661" y="13824"/>
                    <a:pt x="3659" y="13811"/>
                    <a:pt x="3657" y="13798"/>
                  </a:cubicBezTo>
                  <a:cubicBezTo>
                    <a:pt x="3714" y="13774"/>
                    <a:pt x="3771" y="13752"/>
                    <a:pt x="3827" y="13727"/>
                  </a:cubicBezTo>
                  <a:close/>
                  <a:moveTo>
                    <a:pt x="2769" y="13870"/>
                  </a:moveTo>
                  <a:cubicBezTo>
                    <a:pt x="2769" y="13875"/>
                    <a:pt x="2769" y="13880"/>
                    <a:pt x="2769" y="13886"/>
                  </a:cubicBezTo>
                  <a:cubicBezTo>
                    <a:pt x="2733" y="13898"/>
                    <a:pt x="2696" y="13910"/>
                    <a:pt x="2660" y="13922"/>
                  </a:cubicBezTo>
                  <a:cubicBezTo>
                    <a:pt x="2659" y="13914"/>
                    <a:pt x="2658" y="13905"/>
                    <a:pt x="2658" y="13897"/>
                  </a:cubicBezTo>
                  <a:cubicBezTo>
                    <a:pt x="2694" y="13888"/>
                    <a:pt x="2732" y="13878"/>
                    <a:pt x="2769" y="13870"/>
                  </a:cubicBezTo>
                  <a:close/>
                  <a:moveTo>
                    <a:pt x="2769" y="14095"/>
                  </a:moveTo>
                  <a:cubicBezTo>
                    <a:pt x="2771" y="14112"/>
                    <a:pt x="2772" y="14129"/>
                    <a:pt x="2773" y="14146"/>
                  </a:cubicBezTo>
                  <a:cubicBezTo>
                    <a:pt x="2734" y="14155"/>
                    <a:pt x="2693" y="14165"/>
                    <a:pt x="2653" y="14173"/>
                  </a:cubicBezTo>
                  <a:cubicBezTo>
                    <a:pt x="2652" y="14163"/>
                    <a:pt x="2651" y="14152"/>
                    <a:pt x="2650" y="14142"/>
                  </a:cubicBezTo>
                  <a:cubicBezTo>
                    <a:pt x="2690" y="14127"/>
                    <a:pt x="2730" y="14111"/>
                    <a:pt x="2769" y="14095"/>
                  </a:cubicBezTo>
                  <a:close/>
                  <a:moveTo>
                    <a:pt x="3607" y="14262"/>
                  </a:moveTo>
                  <a:cubicBezTo>
                    <a:pt x="3607" y="14276"/>
                    <a:pt x="3609" y="14294"/>
                    <a:pt x="3608" y="14294"/>
                  </a:cubicBezTo>
                  <a:cubicBezTo>
                    <a:pt x="3563" y="14307"/>
                    <a:pt x="3517" y="14318"/>
                    <a:pt x="3471" y="14329"/>
                  </a:cubicBezTo>
                  <a:cubicBezTo>
                    <a:pt x="3471" y="14316"/>
                    <a:pt x="3470" y="14303"/>
                    <a:pt x="3470" y="14289"/>
                  </a:cubicBezTo>
                  <a:cubicBezTo>
                    <a:pt x="3515" y="14280"/>
                    <a:pt x="3560" y="14271"/>
                    <a:pt x="3607" y="14262"/>
                  </a:cubicBezTo>
                  <a:close/>
                  <a:moveTo>
                    <a:pt x="1701" y="15501"/>
                  </a:moveTo>
                  <a:cubicBezTo>
                    <a:pt x="1717" y="15501"/>
                    <a:pt x="1732" y="15511"/>
                    <a:pt x="1746" y="15540"/>
                  </a:cubicBezTo>
                  <a:cubicBezTo>
                    <a:pt x="1733" y="15559"/>
                    <a:pt x="1727" y="15578"/>
                    <a:pt x="1721" y="15579"/>
                  </a:cubicBezTo>
                  <a:cubicBezTo>
                    <a:pt x="1709" y="15580"/>
                    <a:pt x="1697" y="15580"/>
                    <a:pt x="1684" y="15580"/>
                  </a:cubicBezTo>
                  <a:cubicBezTo>
                    <a:pt x="1660" y="15580"/>
                    <a:pt x="1636" y="15579"/>
                    <a:pt x="1612" y="15579"/>
                  </a:cubicBezTo>
                  <a:cubicBezTo>
                    <a:pt x="1613" y="15562"/>
                    <a:pt x="1614" y="15544"/>
                    <a:pt x="1616" y="15527"/>
                  </a:cubicBezTo>
                  <a:cubicBezTo>
                    <a:pt x="1617" y="15527"/>
                    <a:pt x="1618" y="15527"/>
                    <a:pt x="1619" y="15527"/>
                  </a:cubicBezTo>
                  <a:cubicBezTo>
                    <a:pt x="1644" y="15527"/>
                    <a:pt x="1674" y="15501"/>
                    <a:pt x="1701" y="15501"/>
                  </a:cubicBezTo>
                  <a:close/>
                  <a:moveTo>
                    <a:pt x="3279" y="15328"/>
                  </a:moveTo>
                  <a:cubicBezTo>
                    <a:pt x="3302" y="15328"/>
                    <a:pt x="3331" y="15345"/>
                    <a:pt x="3346" y="15363"/>
                  </a:cubicBezTo>
                  <a:cubicBezTo>
                    <a:pt x="3355" y="15374"/>
                    <a:pt x="3338" y="15427"/>
                    <a:pt x="3322" y="15454"/>
                  </a:cubicBezTo>
                  <a:cubicBezTo>
                    <a:pt x="3300" y="15499"/>
                    <a:pt x="3269" y="15536"/>
                    <a:pt x="3237" y="15583"/>
                  </a:cubicBezTo>
                  <a:cubicBezTo>
                    <a:pt x="3174" y="15543"/>
                    <a:pt x="3123" y="15513"/>
                    <a:pt x="3041" y="15461"/>
                  </a:cubicBezTo>
                  <a:cubicBezTo>
                    <a:pt x="3135" y="15403"/>
                    <a:pt x="3199" y="15358"/>
                    <a:pt x="3264" y="15330"/>
                  </a:cubicBezTo>
                  <a:cubicBezTo>
                    <a:pt x="3268" y="15328"/>
                    <a:pt x="3273" y="15328"/>
                    <a:pt x="3279" y="15328"/>
                  </a:cubicBezTo>
                  <a:close/>
                  <a:moveTo>
                    <a:pt x="2054" y="15513"/>
                  </a:moveTo>
                  <a:cubicBezTo>
                    <a:pt x="2055" y="15522"/>
                    <a:pt x="2057" y="15533"/>
                    <a:pt x="2058" y="15542"/>
                  </a:cubicBezTo>
                  <a:cubicBezTo>
                    <a:pt x="2018" y="15561"/>
                    <a:pt x="1979" y="15579"/>
                    <a:pt x="1939" y="15598"/>
                  </a:cubicBezTo>
                  <a:cubicBezTo>
                    <a:pt x="1938" y="15580"/>
                    <a:pt x="1935" y="15563"/>
                    <a:pt x="1932" y="15545"/>
                  </a:cubicBezTo>
                  <a:cubicBezTo>
                    <a:pt x="1973" y="15534"/>
                    <a:pt x="2013" y="15523"/>
                    <a:pt x="2054" y="15513"/>
                  </a:cubicBezTo>
                  <a:close/>
                  <a:moveTo>
                    <a:pt x="643" y="15858"/>
                  </a:moveTo>
                  <a:cubicBezTo>
                    <a:pt x="643" y="15858"/>
                    <a:pt x="643" y="15858"/>
                    <a:pt x="642" y="15858"/>
                  </a:cubicBezTo>
                  <a:cubicBezTo>
                    <a:pt x="643" y="15858"/>
                    <a:pt x="643" y="15858"/>
                    <a:pt x="643" y="15858"/>
                  </a:cubicBezTo>
                  <a:close/>
                  <a:moveTo>
                    <a:pt x="1451" y="15936"/>
                  </a:moveTo>
                  <a:cubicBezTo>
                    <a:pt x="1351" y="16008"/>
                    <a:pt x="1312" y="16034"/>
                    <a:pt x="1284" y="16034"/>
                  </a:cubicBezTo>
                  <a:cubicBezTo>
                    <a:pt x="1268" y="16034"/>
                    <a:pt x="1255" y="16025"/>
                    <a:pt x="1236" y="16011"/>
                  </a:cubicBezTo>
                  <a:cubicBezTo>
                    <a:pt x="1298" y="15989"/>
                    <a:pt x="1360" y="15968"/>
                    <a:pt x="1451" y="15936"/>
                  </a:cubicBezTo>
                  <a:close/>
                  <a:moveTo>
                    <a:pt x="1727" y="16245"/>
                  </a:moveTo>
                  <a:cubicBezTo>
                    <a:pt x="1759" y="16269"/>
                    <a:pt x="1791" y="16293"/>
                    <a:pt x="1855" y="16341"/>
                  </a:cubicBezTo>
                  <a:cubicBezTo>
                    <a:pt x="1780" y="16326"/>
                    <a:pt x="1742" y="16318"/>
                    <a:pt x="1703" y="16311"/>
                  </a:cubicBezTo>
                  <a:cubicBezTo>
                    <a:pt x="1712" y="16289"/>
                    <a:pt x="1719" y="16267"/>
                    <a:pt x="1727" y="16245"/>
                  </a:cubicBezTo>
                  <a:close/>
                  <a:moveTo>
                    <a:pt x="697" y="16317"/>
                  </a:moveTo>
                  <a:cubicBezTo>
                    <a:pt x="698" y="16327"/>
                    <a:pt x="699" y="16336"/>
                    <a:pt x="699" y="16346"/>
                  </a:cubicBezTo>
                  <a:cubicBezTo>
                    <a:pt x="647" y="16363"/>
                    <a:pt x="593" y="16380"/>
                    <a:pt x="540" y="16397"/>
                  </a:cubicBezTo>
                  <a:cubicBezTo>
                    <a:pt x="539" y="16381"/>
                    <a:pt x="539" y="16363"/>
                    <a:pt x="538" y="16346"/>
                  </a:cubicBezTo>
                  <a:cubicBezTo>
                    <a:pt x="591" y="16336"/>
                    <a:pt x="644" y="16327"/>
                    <a:pt x="697" y="16317"/>
                  </a:cubicBezTo>
                  <a:close/>
                  <a:moveTo>
                    <a:pt x="1664" y="16438"/>
                  </a:moveTo>
                  <a:cubicBezTo>
                    <a:pt x="1703" y="16438"/>
                    <a:pt x="1742" y="16439"/>
                    <a:pt x="1805" y="16439"/>
                  </a:cubicBezTo>
                  <a:cubicBezTo>
                    <a:pt x="1774" y="16480"/>
                    <a:pt x="1750" y="16495"/>
                    <a:pt x="1730" y="16495"/>
                  </a:cubicBezTo>
                  <a:cubicBezTo>
                    <a:pt x="1702" y="16495"/>
                    <a:pt x="1684" y="16465"/>
                    <a:pt x="1664" y="16438"/>
                  </a:cubicBezTo>
                  <a:close/>
                  <a:moveTo>
                    <a:pt x="3878" y="16282"/>
                  </a:moveTo>
                  <a:cubicBezTo>
                    <a:pt x="3887" y="16291"/>
                    <a:pt x="3895" y="16299"/>
                    <a:pt x="3904" y="16308"/>
                  </a:cubicBezTo>
                  <a:cubicBezTo>
                    <a:pt x="3844" y="16360"/>
                    <a:pt x="3751" y="16391"/>
                    <a:pt x="3833" y="16515"/>
                  </a:cubicBezTo>
                  <a:cubicBezTo>
                    <a:pt x="3764" y="16509"/>
                    <a:pt x="3735" y="16506"/>
                    <a:pt x="3679" y="16501"/>
                  </a:cubicBezTo>
                  <a:cubicBezTo>
                    <a:pt x="3760" y="16411"/>
                    <a:pt x="3820" y="16346"/>
                    <a:pt x="3878" y="16282"/>
                  </a:cubicBezTo>
                  <a:close/>
                  <a:moveTo>
                    <a:pt x="1809" y="16966"/>
                  </a:moveTo>
                  <a:cubicBezTo>
                    <a:pt x="1842" y="16971"/>
                    <a:pt x="1875" y="16977"/>
                    <a:pt x="1909" y="16984"/>
                  </a:cubicBezTo>
                  <a:cubicBezTo>
                    <a:pt x="1909" y="16989"/>
                    <a:pt x="1908" y="16994"/>
                    <a:pt x="1907" y="17000"/>
                  </a:cubicBezTo>
                  <a:cubicBezTo>
                    <a:pt x="1873" y="17003"/>
                    <a:pt x="1838" y="17005"/>
                    <a:pt x="1803" y="17008"/>
                  </a:cubicBezTo>
                  <a:cubicBezTo>
                    <a:pt x="1805" y="16995"/>
                    <a:pt x="1807" y="16980"/>
                    <a:pt x="1809" y="16966"/>
                  </a:cubicBezTo>
                  <a:close/>
                  <a:moveTo>
                    <a:pt x="2628" y="17108"/>
                  </a:moveTo>
                  <a:lnTo>
                    <a:pt x="2628" y="17108"/>
                  </a:lnTo>
                  <a:cubicBezTo>
                    <a:pt x="2649" y="17209"/>
                    <a:pt x="2640" y="17250"/>
                    <a:pt x="2548" y="17250"/>
                  </a:cubicBezTo>
                  <a:cubicBezTo>
                    <a:pt x="2576" y="17201"/>
                    <a:pt x="2595" y="17167"/>
                    <a:pt x="2628" y="17108"/>
                  </a:cubicBezTo>
                  <a:close/>
                  <a:moveTo>
                    <a:pt x="807" y="19944"/>
                  </a:moveTo>
                  <a:lnTo>
                    <a:pt x="807" y="19944"/>
                  </a:lnTo>
                  <a:cubicBezTo>
                    <a:pt x="806" y="19956"/>
                    <a:pt x="805" y="19967"/>
                    <a:pt x="805" y="19978"/>
                  </a:cubicBezTo>
                  <a:cubicBezTo>
                    <a:pt x="766" y="19978"/>
                    <a:pt x="728" y="19978"/>
                    <a:pt x="690" y="19978"/>
                  </a:cubicBezTo>
                  <a:cubicBezTo>
                    <a:pt x="690" y="19974"/>
                    <a:pt x="691" y="19968"/>
                    <a:pt x="691" y="19963"/>
                  </a:cubicBezTo>
                  <a:cubicBezTo>
                    <a:pt x="729" y="19957"/>
                    <a:pt x="768" y="19950"/>
                    <a:pt x="807" y="19944"/>
                  </a:cubicBezTo>
                  <a:close/>
                  <a:moveTo>
                    <a:pt x="1000" y="19928"/>
                  </a:moveTo>
                  <a:cubicBezTo>
                    <a:pt x="1000" y="19943"/>
                    <a:pt x="1000" y="19957"/>
                    <a:pt x="1000" y="19971"/>
                  </a:cubicBezTo>
                  <a:cubicBezTo>
                    <a:pt x="970" y="19973"/>
                    <a:pt x="941" y="19976"/>
                    <a:pt x="912" y="19978"/>
                  </a:cubicBezTo>
                  <a:cubicBezTo>
                    <a:pt x="912" y="19967"/>
                    <a:pt x="913" y="19956"/>
                    <a:pt x="913" y="19944"/>
                  </a:cubicBezTo>
                  <a:cubicBezTo>
                    <a:pt x="942" y="19939"/>
                    <a:pt x="970" y="19933"/>
                    <a:pt x="1000" y="19928"/>
                  </a:cubicBezTo>
                  <a:close/>
                  <a:moveTo>
                    <a:pt x="3307" y="20028"/>
                  </a:moveTo>
                  <a:cubicBezTo>
                    <a:pt x="3357" y="20028"/>
                    <a:pt x="3377" y="20063"/>
                    <a:pt x="3368" y="20159"/>
                  </a:cubicBezTo>
                  <a:cubicBezTo>
                    <a:pt x="3326" y="20110"/>
                    <a:pt x="3298" y="20078"/>
                    <a:pt x="3261" y="20034"/>
                  </a:cubicBezTo>
                  <a:cubicBezTo>
                    <a:pt x="3278" y="20030"/>
                    <a:pt x="3293" y="20028"/>
                    <a:pt x="3307" y="20028"/>
                  </a:cubicBezTo>
                  <a:close/>
                  <a:moveTo>
                    <a:pt x="918" y="20221"/>
                  </a:moveTo>
                  <a:cubicBezTo>
                    <a:pt x="938" y="20221"/>
                    <a:pt x="966" y="20231"/>
                    <a:pt x="1017" y="20251"/>
                  </a:cubicBezTo>
                  <a:cubicBezTo>
                    <a:pt x="969" y="20276"/>
                    <a:pt x="949" y="20286"/>
                    <a:pt x="924" y="20286"/>
                  </a:cubicBezTo>
                  <a:cubicBezTo>
                    <a:pt x="906" y="20286"/>
                    <a:pt x="885" y="20281"/>
                    <a:pt x="849" y="20271"/>
                  </a:cubicBezTo>
                  <a:cubicBezTo>
                    <a:pt x="879" y="20236"/>
                    <a:pt x="893" y="20221"/>
                    <a:pt x="918" y="20221"/>
                  </a:cubicBezTo>
                  <a:close/>
                  <a:moveTo>
                    <a:pt x="2916" y="20015"/>
                  </a:moveTo>
                  <a:cubicBezTo>
                    <a:pt x="2921" y="20076"/>
                    <a:pt x="2939" y="20094"/>
                    <a:pt x="2964" y="20094"/>
                  </a:cubicBezTo>
                  <a:cubicBezTo>
                    <a:pt x="3000" y="20094"/>
                    <a:pt x="3051" y="20057"/>
                    <a:pt x="3095" y="20057"/>
                  </a:cubicBezTo>
                  <a:cubicBezTo>
                    <a:pt x="3096" y="20057"/>
                    <a:pt x="3098" y="20057"/>
                    <a:pt x="3099" y="20057"/>
                  </a:cubicBezTo>
                  <a:cubicBezTo>
                    <a:pt x="3067" y="20091"/>
                    <a:pt x="3034" y="20124"/>
                    <a:pt x="2991" y="20169"/>
                  </a:cubicBezTo>
                  <a:cubicBezTo>
                    <a:pt x="3053" y="20193"/>
                    <a:pt x="3108" y="20215"/>
                    <a:pt x="3163" y="20236"/>
                  </a:cubicBezTo>
                  <a:cubicBezTo>
                    <a:pt x="3162" y="20242"/>
                    <a:pt x="3161" y="20249"/>
                    <a:pt x="3160" y="20255"/>
                  </a:cubicBezTo>
                  <a:cubicBezTo>
                    <a:pt x="3086" y="20255"/>
                    <a:pt x="3013" y="20255"/>
                    <a:pt x="2947" y="20254"/>
                  </a:cubicBezTo>
                  <a:cubicBezTo>
                    <a:pt x="2906" y="20324"/>
                    <a:pt x="2872" y="20380"/>
                    <a:pt x="2839" y="20437"/>
                  </a:cubicBezTo>
                  <a:cubicBezTo>
                    <a:pt x="2827" y="20432"/>
                    <a:pt x="2816" y="20427"/>
                    <a:pt x="2804" y="20421"/>
                  </a:cubicBezTo>
                  <a:cubicBezTo>
                    <a:pt x="2842" y="20284"/>
                    <a:pt x="2880" y="20145"/>
                    <a:pt x="2916" y="20015"/>
                  </a:cubicBezTo>
                  <a:close/>
                  <a:moveTo>
                    <a:pt x="3031" y="20411"/>
                  </a:moveTo>
                  <a:cubicBezTo>
                    <a:pt x="3069" y="20411"/>
                    <a:pt x="3081" y="20433"/>
                    <a:pt x="3119" y="20502"/>
                  </a:cubicBezTo>
                  <a:cubicBezTo>
                    <a:pt x="3073" y="20480"/>
                    <a:pt x="3026" y="20457"/>
                    <a:pt x="2957" y="20423"/>
                  </a:cubicBezTo>
                  <a:cubicBezTo>
                    <a:pt x="2990" y="20416"/>
                    <a:pt x="3014" y="20411"/>
                    <a:pt x="3031" y="20411"/>
                  </a:cubicBezTo>
                  <a:close/>
                  <a:moveTo>
                    <a:pt x="3692" y="21334"/>
                  </a:moveTo>
                  <a:cubicBezTo>
                    <a:pt x="3699" y="21334"/>
                    <a:pt x="3705" y="21335"/>
                    <a:pt x="3709" y="21339"/>
                  </a:cubicBezTo>
                  <a:cubicBezTo>
                    <a:pt x="3727" y="21355"/>
                    <a:pt x="3741" y="21379"/>
                    <a:pt x="3756" y="21398"/>
                  </a:cubicBezTo>
                  <a:cubicBezTo>
                    <a:pt x="3756" y="21399"/>
                    <a:pt x="3747" y="21414"/>
                    <a:pt x="3745" y="21414"/>
                  </a:cubicBezTo>
                  <a:cubicBezTo>
                    <a:pt x="3745" y="21414"/>
                    <a:pt x="3745" y="21414"/>
                    <a:pt x="3745" y="21414"/>
                  </a:cubicBezTo>
                  <a:cubicBezTo>
                    <a:pt x="3718" y="21398"/>
                    <a:pt x="3691" y="21381"/>
                    <a:pt x="3665" y="21362"/>
                  </a:cubicBezTo>
                  <a:cubicBezTo>
                    <a:pt x="3663" y="21362"/>
                    <a:pt x="3666" y="21350"/>
                    <a:pt x="3667" y="21335"/>
                  </a:cubicBezTo>
                  <a:cubicBezTo>
                    <a:pt x="3668" y="21335"/>
                    <a:pt x="3669" y="21335"/>
                    <a:pt x="3670" y="21335"/>
                  </a:cubicBezTo>
                  <a:cubicBezTo>
                    <a:pt x="3677" y="21335"/>
                    <a:pt x="3685" y="21334"/>
                    <a:pt x="3692" y="21334"/>
                  </a:cubicBezTo>
                  <a:close/>
                  <a:moveTo>
                    <a:pt x="2050" y="21451"/>
                  </a:moveTo>
                  <a:lnTo>
                    <a:pt x="2050" y="21451"/>
                  </a:lnTo>
                  <a:cubicBezTo>
                    <a:pt x="2000" y="21498"/>
                    <a:pt x="1968" y="21520"/>
                    <a:pt x="1931" y="21520"/>
                  </a:cubicBezTo>
                  <a:cubicBezTo>
                    <a:pt x="1903" y="21520"/>
                    <a:pt x="1873" y="21507"/>
                    <a:pt x="1831" y="21483"/>
                  </a:cubicBezTo>
                  <a:cubicBezTo>
                    <a:pt x="1901" y="21474"/>
                    <a:pt x="1970" y="21464"/>
                    <a:pt x="2050" y="21451"/>
                  </a:cubicBezTo>
                  <a:close/>
                  <a:moveTo>
                    <a:pt x="1869" y="21279"/>
                  </a:moveTo>
                  <a:lnTo>
                    <a:pt x="1869" y="21279"/>
                  </a:lnTo>
                  <a:cubicBezTo>
                    <a:pt x="1848" y="21333"/>
                    <a:pt x="1824" y="21347"/>
                    <a:pt x="1799" y="21347"/>
                  </a:cubicBezTo>
                  <a:cubicBezTo>
                    <a:pt x="1774" y="21347"/>
                    <a:pt x="1749" y="21333"/>
                    <a:pt x="1725" y="21333"/>
                  </a:cubicBezTo>
                  <a:cubicBezTo>
                    <a:pt x="1722" y="21333"/>
                    <a:pt x="1718" y="21334"/>
                    <a:pt x="1715" y="21334"/>
                  </a:cubicBezTo>
                  <a:cubicBezTo>
                    <a:pt x="1703" y="21395"/>
                    <a:pt x="1692" y="21455"/>
                    <a:pt x="1679" y="21521"/>
                  </a:cubicBezTo>
                  <a:cubicBezTo>
                    <a:pt x="1577" y="21513"/>
                    <a:pt x="1473" y="21504"/>
                    <a:pt x="1405" y="21498"/>
                  </a:cubicBezTo>
                  <a:cubicBezTo>
                    <a:pt x="1488" y="21454"/>
                    <a:pt x="1602" y="21395"/>
                    <a:pt x="1715" y="21333"/>
                  </a:cubicBezTo>
                  <a:cubicBezTo>
                    <a:pt x="1766" y="21316"/>
                    <a:pt x="1815" y="21299"/>
                    <a:pt x="1869" y="21279"/>
                  </a:cubicBezTo>
                  <a:close/>
                  <a:moveTo>
                    <a:pt x="2697" y="21430"/>
                  </a:moveTo>
                  <a:cubicBezTo>
                    <a:pt x="2722" y="21430"/>
                    <a:pt x="2746" y="21445"/>
                    <a:pt x="2769" y="21489"/>
                  </a:cubicBezTo>
                  <a:cubicBezTo>
                    <a:pt x="2702" y="21578"/>
                    <a:pt x="2669" y="21622"/>
                    <a:pt x="2635" y="21622"/>
                  </a:cubicBezTo>
                  <a:cubicBezTo>
                    <a:pt x="2601" y="21622"/>
                    <a:pt x="2567" y="21581"/>
                    <a:pt x="2499" y="21500"/>
                  </a:cubicBezTo>
                  <a:lnTo>
                    <a:pt x="2499" y="21500"/>
                  </a:lnTo>
                  <a:cubicBezTo>
                    <a:pt x="2506" y="21502"/>
                    <a:pt x="2512" y="21503"/>
                    <a:pt x="2518" y="21503"/>
                  </a:cubicBezTo>
                  <a:cubicBezTo>
                    <a:pt x="2582" y="21503"/>
                    <a:pt x="2642" y="21430"/>
                    <a:pt x="2697" y="21430"/>
                  </a:cubicBezTo>
                  <a:close/>
                  <a:moveTo>
                    <a:pt x="632" y="21698"/>
                  </a:moveTo>
                  <a:lnTo>
                    <a:pt x="1051" y="21705"/>
                  </a:lnTo>
                  <a:cubicBezTo>
                    <a:pt x="996" y="21748"/>
                    <a:pt x="944" y="21760"/>
                    <a:pt x="893" y="21760"/>
                  </a:cubicBezTo>
                  <a:cubicBezTo>
                    <a:pt x="825" y="21760"/>
                    <a:pt x="759" y="21738"/>
                    <a:pt x="690" y="21738"/>
                  </a:cubicBezTo>
                  <a:cubicBezTo>
                    <a:pt x="669" y="21738"/>
                    <a:pt x="648" y="21740"/>
                    <a:pt x="626" y="21745"/>
                  </a:cubicBezTo>
                  <a:lnTo>
                    <a:pt x="632" y="21698"/>
                  </a:lnTo>
                  <a:close/>
                  <a:moveTo>
                    <a:pt x="1748" y="21545"/>
                  </a:moveTo>
                  <a:cubicBezTo>
                    <a:pt x="1761" y="21545"/>
                    <a:pt x="1776" y="21547"/>
                    <a:pt x="1792" y="21552"/>
                  </a:cubicBezTo>
                  <a:cubicBezTo>
                    <a:pt x="1765" y="21581"/>
                    <a:pt x="1736" y="21609"/>
                    <a:pt x="1707" y="21640"/>
                  </a:cubicBezTo>
                  <a:cubicBezTo>
                    <a:pt x="1723" y="21696"/>
                    <a:pt x="1748" y="21712"/>
                    <a:pt x="1778" y="21712"/>
                  </a:cubicBezTo>
                  <a:cubicBezTo>
                    <a:pt x="1822" y="21712"/>
                    <a:pt x="1876" y="21676"/>
                    <a:pt x="1924" y="21676"/>
                  </a:cubicBezTo>
                  <a:cubicBezTo>
                    <a:pt x="1947" y="21676"/>
                    <a:pt x="1968" y="21684"/>
                    <a:pt x="1987" y="21707"/>
                  </a:cubicBezTo>
                  <a:cubicBezTo>
                    <a:pt x="1929" y="21764"/>
                    <a:pt x="1876" y="21783"/>
                    <a:pt x="1823" y="21783"/>
                  </a:cubicBezTo>
                  <a:cubicBezTo>
                    <a:pt x="1779" y="21783"/>
                    <a:pt x="1736" y="21770"/>
                    <a:pt x="1692" y="21756"/>
                  </a:cubicBezTo>
                  <a:cubicBezTo>
                    <a:pt x="1646" y="21741"/>
                    <a:pt x="1605" y="21688"/>
                    <a:pt x="1553" y="21688"/>
                  </a:cubicBezTo>
                  <a:cubicBezTo>
                    <a:pt x="1529" y="21688"/>
                    <a:pt x="1503" y="21699"/>
                    <a:pt x="1473" y="21730"/>
                  </a:cubicBezTo>
                  <a:cubicBezTo>
                    <a:pt x="1473" y="21730"/>
                    <a:pt x="1473" y="21730"/>
                    <a:pt x="1473" y="21730"/>
                  </a:cubicBezTo>
                  <a:cubicBezTo>
                    <a:pt x="1468" y="21730"/>
                    <a:pt x="1405" y="21668"/>
                    <a:pt x="1411" y="21650"/>
                  </a:cubicBezTo>
                  <a:cubicBezTo>
                    <a:pt x="1421" y="21621"/>
                    <a:pt x="1430" y="21611"/>
                    <a:pt x="1439" y="21611"/>
                  </a:cubicBezTo>
                  <a:cubicBezTo>
                    <a:pt x="1455" y="21611"/>
                    <a:pt x="1469" y="21644"/>
                    <a:pt x="1482" y="21644"/>
                  </a:cubicBezTo>
                  <a:cubicBezTo>
                    <a:pt x="1483" y="21644"/>
                    <a:pt x="1483" y="21644"/>
                    <a:pt x="1483" y="21644"/>
                  </a:cubicBezTo>
                  <a:cubicBezTo>
                    <a:pt x="1543" y="21640"/>
                    <a:pt x="1606" y="21592"/>
                    <a:pt x="1669" y="21565"/>
                  </a:cubicBezTo>
                  <a:cubicBezTo>
                    <a:pt x="1694" y="21553"/>
                    <a:pt x="1719" y="21545"/>
                    <a:pt x="1748" y="21545"/>
                  </a:cubicBezTo>
                  <a:close/>
                  <a:moveTo>
                    <a:pt x="1385" y="21831"/>
                  </a:moveTo>
                  <a:cubicBezTo>
                    <a:pt x="1472" y="21839"/>
                    <a:pt x="1542" y="21845"/>
                    <a:pt x="1610" y="21850"/>
                  </a:cubicBezTo>
                  <a:cubicBezTo>
                    <a:pt x="1556" y="21875"/>
                    <a:pt x="1499" y="21901"/>
                    <a:pt x="1428" y="21934"/>
                  </a:cubicBezTo>
                  <a:cubicBezTo>
                    <a:pt x="1420" y="21916"/>
                    <a:pt x="1405" y="21880"/>
                    <a:pt x="1385" y="21831"/>
                  </a:cubicBezTo>
                  <a:close/>
                  <a:moveTo>
                    <a:pt x="681" y="21877"/>
                  </a:moveTo>
                  <a:cubicBezTo>
                    <a:pt x="724" y="21877"/>
                    <a:pt x="776" y="21896"/>
                    <a:pt x="891" y="21936"/>
                  </a:cubicBezTo>
                  <a:cubicBezTo>
                    <a:pt x="831" y="21937"/>
                    <a:pt x="770" y="21939"/>
                    <a:pt x="710" y="21940"/>
                  </a:cubicBezTo>
                  <a:cubicBezTo>
                    <a:pt x="707" y="21953"/>
                    <a:pt x="704" y="21966"/>
                    <a:pt x="702" y="21979"/>
                  </a:cubicBezTo>
                  <a:cubicBezTo>
                    <a:pt x="727" y="21985"/>
                    <a:pt x="751" y="21992"/>
                    <a:pt x="777" y="22001"/>
                  </a:cubicBezTo>
                  <a:cubicBezTo>
                    <a:pt x="801" y="22008"/>
                    <a:pt x="825" y="22018"/>
                    <a:pt x="841" y="22045"/>
                  </a:cubicBezTo>
                  <a:cubicBezTo>
                    <a:pt x="740" y="22031"/>
                    <a:pt x="624" y="22050"/>
                    <a:pt x="565" y="21911"/>
                  </a:cubicBezTo>
                  <a:cubicBezTo>
                    <a:pt x="617" y="21889"/>
                    <a:pt x="646" y="21877"/>
                    <a:pt x="681" y="21877"/>
                  </a:cubicBezTo>
                  <a:close/>
                  <a:moveTo>
                    <a:pt x="3572" y="22056"/>
                  </a:moveTo>
                  <a:lnTo>
                    <a:pt x="3581" y="22101"/>
                  </a:lnTo>
                  <a:cubicBezTo>
                    <a:pt x="3546" y="22116"/>
                    <a:pt x="3510" y="22131"/>
                    <a:pt x="3475" y="22146"/>
                  </a:cubicBezTo>
                  <a:cubicBezTo>
                    <a:pt x="3472" y="22134"/>
                    <a:pt x="3470" y="22122"/>
                    <a:pt x="3467" y="22108"/>
                  </a:cubicBezTo>
                  <a:cubicBezTo>
                    <a:pt x="3502" y="22091"/>
                    <a:pt x="3537" y="22074"/>
                    <a:pt x="3572" y="22056"/>
                  </a:cubicBezTo>
                  <a:close/>
                  <a:moveTo>
                    <a:pt x="2268" y="21890"/>
                  </a:moveTo>
                  <a:cubicBezTo>
                    <a:pt x="2159" y="21986"/>
                    <a:pt x="2055" y="21998"/>
                    <a:pt x="1953" y="21998"/>
                  </a:cubicBezTo>
                  <a:cubicBezTo>
                    <a:pt x="1919" y="21998"/>
                    <a:pt x="1885" y="21996"/>
                    <a:pt x="1851" y="21996"/>
                  </a:cubicBezTo>
                  <a:cubicBezTo>
                    <a:pt x="1789" y="21996"/>
                    <a:pt x="1727" y="22001"/>
                    <a:pt x="1664" y="22026"/>
                  </a:cubicBezTo>
                  <a:cubicBezTo>
                    <a:pt x="1757" y="22060"/>
                    <a:pt x="1850" y="22094"/>
                    <a:pt x="1926" y="22123"/>
                  </a:cubicBezTo>
                  <a:cubicBezTo>
                    <a:pt x="1864" y="22142"/>
                    <a:pt x="1822" y="22150"/>
                    <a:pt x="1783" y="22150"/>
                  </a:cubicBezTo>
                  <a:cubicBezTo>
                    <a:pt x="1726" y="22150"/>
                    <a:pt x="1678" y="22134"/>
                    <a:pt x="1593" y="22112"/>
                  </a:cubicBezTo>
                  <a:cubicBezTo>
                    <a:pt x="1433" y="22071"/>
                    <a:pt x="1261" y="22073"/>
                    <a:pt x="1093" y="22053"/>
                  </a:cubicBezTo>
                  <a:cubicBezTo>
                    <a:pt x="1058" y="22049"/>
                    <a:pt x="1025" y="22033"/>
                    <a:pt x="991" y="22021"/>
                  </a:cubicBezTo>
                  <a:cubicBezTo>
                    <a:pt x="997" y="22007"/>
                    <a:pt x="1002" y="21993"/>
                    <a:pt x="1007" y="21980"/>
                  </a:cubicBezTo>
                  <a:cubicBezTo>
                    <a:pt x="1009" y="21980"/>
                    <a:pt x="1010" y="21980"/>
                    <a:pt x="1012" y="21980"/>
                  </a:cubicBezTo>
                  <a:cubicBezTo>
                    <a:pt x="1051" y="21980"/>
                    <a:pt x="1090" y="21975"/>
                    <a:pt x="1128" y="21975"/>
                  </a:cubicBezTo>
                  <a:cubicBezTo>
                    <a:pt x="1178" y="21975"/>
                    <a:pt x="1228" y="21983"/>
                    <a:pt x="1280" y="22022"/>
                  </a:cubicBezTo>
                  <a:cubicBezTo>
                    <a:pt x="1295" y="22034"/>
                    <a:pt x="1315" y="22039"/>
                    <a:pt x="1338" y="22039"/>
                  </a:cubicBezTo>
                  <a:cubicBezTo>
                    <a:pt x="1402" y="22039"/>
                    <a:pt x="1490" y="22000"/>
                    <a:pt x="1557" y="21970"/>
                  </a:cubicBezTo>
                  <a:cubicBezTo>
                    <a:pt x="1633" y="21936"/>
                    <a:pt x="1699" y="21896"/>
                    <a:pt x="1779" y="21896"/>
                  </a:cubicBezTo>
                  <a:cubicBezTo>
                    <a:pt x="1786" y="21896"/>
                    <a:pt x="1794" y="21897"/>
                    <a:pt x="1801" y="21898"/>
                  </a:cubicBezTo>
                  <a:cubicBezTo>
                    <a:pt x="1841" y="21901"/>
                    <a:pt x="1880" y="21902"/>
                    <a:pt x="1921" y="21902"/>
                  </a:cubicBezTo>
                  <a:cubicBezTo>
                    <a:pt x="2029" y="21902"/>
                    <a:pt x="2143" y="21893"/>
                    <a:pt x="2268" y="21890"/>
                  </a:cubicBezTo>
                  <a:close/>
                  <a:moveTo>
                    <a:pt x="2637" y="22132"/>
                  </a:moveTo>
                  <a:lnTo>
                    <a:pt x="2637" y="22132"/>
                  </a:lnTo>
                  <a:cubicBezTo>
                    <a:pt x="2580" y="22201"/>
                    <a:pt x="2542" y="22232"/>
                    <a:pt x="2493" y="22232"/>
                  </a:cubicBezTo>
                  <a:cubicBezTo>
                    <a:pt x="2459" y="22232"/>
                    <a:pt x="2420" y="22217"/>
                    <a:pt x="2366" y="22189"/>
                  </a:cubicBezTo>
                  <a:cubicBezTo>
                    <a:pt x="2361" y="22190"/>
                    <a:pt x="2356" y="22191"/>
                    <a:pt x="2352" y="22192"/>
                  </a:cubicBezTo>
                  <a:cubicBezTo>
                    <a:pt x="2347" y="22191"/>
                    <a:pt x="2344" y="22190"/>
                    <a:pt x="2340" y="22189"/>
                  </a:cubicBezTo>
                  <a:cubicBezTo>
                    <a:pt x="2292" y="22198"/>
                    <a:pt x="2243" y="22209"/>
                    <a:pt x="2196" y="22217"/>
                  </a:cubicBezTo>
                  <a:cubicBezTo>
                    <a:pt x="2238" y="22188"/>
                    <a:pt x="2256" y="22177"/>
                    <a:pt x="2281" y="22177"/>
                  </a:cubicBezTo>
                  <a:cubicBezTo>
                    <a:pt x="2296" y="22177"/>
                    <a:pt x="2313" y="22181"/>
                    <a:pt x="2340" y="22189"/>
                  </a:cubicBezTo>
                  <a:cubicBezTo>
                    <a:pt x="2346" y="22188"/>
                    <a:pt x="2352" y="22187"/>
                    <a:pt x="2357" y="22185"/>
                  </a:cubicBezTo>
                  <a:cubicBezTo>
                    <a:pt x="2360" y="22187"/>
                    <a:pt x="2363" y="22188"/>
                    <a:pt x="2366" y="22189"/>
                  </a:cubicBezTo>
                  <a:cubicBezTo>
                    <a:pt x="2452" y="22171"/>
                    <a:pt x="2539" y="22152"/>
                    <a:pt x="2637" y="22132"/>
                  </a:cubicBezTo>
                  <a:close/>
                  <a:moveTo>
                    <a:pt x="1680" y="22266"/>
                  </a:moveTo>
                  <a:cubicBezTo>
                    <a:pt x="1722" y="22266"/>
                    <a:pt x="1763" y="22281"/>
                    <a:pt x="1804" y="22281"/>
                  </a:cubicBezTo>
                  <a:cubicBezTo>
                    <a:pt x="1822" y="22281"/>
                    <a:pt x="1841" y="22278"/>
                    <a:pt x="1860" y="22268"/>
                  </a:cubicBezTo>
                  <a:lnTo>
                    <a:pt x="1860" y="22268"/>
                  </a:lnTo>
                  <a:cubicBezTo>
                    <a:pt x="1813" y="22315"/>
                    <a:pt x="1798" y="22329"/>
                    <a:pt x="1720" y="22329"/>
                  </a:cubicBezTo>
                  <a:cubicBezTo>
                    <a:pt x="1685" y="22329"/>
                    <a:pt x="1637" y="22326"/>
                    <a:pt x="1566" y="22322"/>
                  </a:cubicBezTo>
                  <a:cubicBezTo>
                    <a:pt x="1606" y="22278"/>
                    <a:pt x="1643" y="22266"/>
                    <a:pt x="1680" y="22266"/>
                  </a:cubicBezTo>
                  <a:close/>
                  <a:moveTo>
                    <a:pt x="1059" y="22092"/>
                  </a:moveTo>
                  <a:cubicBezTo>
                    <a:pt x="1106" y="22195"/>
                    <a:pt x="1135" y="22261"/>
                    <a:pt x="1178" y="22357"/>
                  </a:cubicBezTo>
                  <a:cubicBezTo>
                    <a:pt x="1094" y="22341"/>
                    <a:pt x="1045" y="22332"/>
                    <a:pt x="980" y="22320"/>
                  </a:cubicBezTo>
                  <a:cubicBezTo>
                    <a:pt x="1003" y="22255"/>
                    <a:pt x="1022" y="22199"/>
                    <a:pt x="1059" y="22092"/>
                  </a:cubicBezTo>
                  <a:close/>
                  <a:moveTo>
                    <a:pt x="2380" y="22448"/>
                  </a:moveTo>
                  <a:lnTo>
                    <a:pt x="2380" y="22448"/>
                  </a:lnTo>
                  <a:cubicBezTo>
                    <a:pt x="2287" y="22550"/>
                    <a:pt x="2200" y="22564"/>
                    <a:pt x="2117" y="22564"/>
                  </a:cubicBezTo>
                  <a:cubicBezTo>
                    <a:pt x="2086" y="22564"/>
                    <a:pt x="2056" y="22562"/>
                    <a:pt x="2026" y="22562"/>
                  </a:cubicBezTo>
                  <a:cubicBezTo>
                    <a:pt x="2015" y="22562"/>
                    <a:pt x="2003" y="22562"/>
                    <a:pt x="1991" y="22563"/>
                  </a:cubicBezTo>
                  <a:cubicBezTo>
                    <a:pt x="1950" y="22566"/>
                    <a:pt x="1909" y="22567"/>
                    <a:pt x="1868" y="22567"/>
                  </a:cubicBezTo>
                  <a:cubicBezTo>
                    <a:pt x="1739" y="22567"/>
                    <a:pt x="1613" y="22556"/>
                    <a:pt x="1492" y="22553"/>
                  </a:cubicBezTo>
                  <a:cubicBezTo>
                    <a:pt x="1541" y="22512"/>
                    <a:pt x="1557" y="22500"/>
                    <a:pt x="1608" y="22500"/>
                  </a:cubicBezTo>
                  <a:cubicBezTo>
                    <a:pt x="1631" y="22500"/>
                    <a:pt x="1663" y="22502"/>
                    <a:pt x="1710" y="22506"/>
                  </a:cubicBezTo>
                  <a:cubicBezTo>
                    <a:pt x="1710" y="22506"/>
                    <a:pt x="1711" y="22506"/>
                    <a:pt x="1712" y="22506"/>
                  </a:cubicBezTo>
                  <a:cubicBezTo>
                    <a:pt x="1733" y="22506"/>
                    <a:pt x="1756" y="22492"/>
                    <a:pt x="1778" y="22487"/>
                  </a:cubicBezTo>
                  <a:cubicBezTo>
                    <a:pt x="1813" y="22479"/>
                    <a:pt x="1847" y="22456"/>
                    <a:pt x="1881" y="22456"/>
                  </a:cubicBezTo>
                  <a:cubicBezTo>
                    <a:pt x="1906" y="22456"/>
                    <a:pt x="1930" y="22469"/>
                    <a:pt x="1954" y="22512"/>
                  </a:cubicBezTo>
                  <a:cubicBezTo>
                    <a:pt x="1960" y="22523"/>
                    <a:pt x="1974" y="22528"/>
                    <a:pt x="1994" y="22528"/>
                  </a:cubicBezTo>
                  <a:cubicBezTo>
                    <a:pt x="2041" y="22528"/>
                    <a:pt x="2116" y="22502"/>
                    <a:pt x="2168" y="22494"/>
                  </a:cubicBezTo>
                  <a:cubicBezTo>
                    <a:pt x="2231" y="22485"/>
                    <a:pt x="2293" y="22468"/>
                    <a:pt x="2380" y="22448"/>
                  </a:cubicBezTo>
                  <a:close/>
                  <a:moveTo>
                    <a:pt x="1366" y="22520"/>
                  </a:moveTo>
                  <a:lnTo>
                    <a:pt x="1366" y="22520"/>
                  </a:lnTo>
                  <a:cubicBezTo>
                    <a:pt x="1299" y="22563"/>
                    <a:pt x="1281" y="22576"/>
                    <a:pt x="1232" y="22576"/>
                  </a:cubicBezTo>
                  <a:cubicBezTo>
                    <a:pt x="1214" y="22576"/>
                    <a:pt x="1193" y="22574"/>
                    <a:pt x="1163" y="22572"/>
                  </a:cubicBezTo>
                  <a:cubicBezTo>
                    <a:pt x="1240" y="22553"/>
                    <a:pt x="1289" y="22540"/>
                    <a:pt x="1366" y="22520"/>
                  </a:cubicBezTo>
                  <a:close/>
                  <a:moveTo>
                    <a:pt x="1067" y="22515"/>
                  </a:moveTo>
                  <a:cubicBezTo>
                    <a:pt x="1045" y="22610"/>
                    <a:pt x="1029" y="22634"/>
                    <a:pt x="1017" y="22634"/>
                  </a:cubicBezTo>
                  <a:cubicBezTo>
                    <a:pt x="1006" y="22634"/>
                    <a:pt x="998" y="22613"/>
                    <a:pt x="992" y="22610"/>
                  </a:cubicBezTo>
                  <a:cubicBezTo>
                    <a:pt x="964" y="22600"/>
                    <a:pt x="936" y="22595"/>
                    <a:pt x="908" y="22595"/>
                  </a:cubicBezTo>
                  <a:cubicBezTo>
                    <a:pt x="818" y="22595"/>
                    <a:pt x="726" y="22638"/>
                    <a:pt x="636" y="22659"/>
                  </a:cubicBezTo>
                  <a:cubicBezTo>
                    <a:pt x="634" y="22659"/>
                    <a:pt x="633" y="22659"/>
                    <a:pt x="631" y="22659"/>
                  </a:cubicBezTo>
                  <a:cubicBezTo>
                    <a:pt x="609" y="22659"/>
                    <a:pt x="590" y="22630"/>
                    <a:pt x="568" y="22627"/>
                  </a:cubicBezTo>
                  <a:cubicBezTo>
                    <a:pt x="569" y="22613"/>
                    <a:pt x="572" y="22558"/>
                    <a:pt x="573" y="22558"/>
                  </a:cubicBezTo>
                  <a:cubicBezTo>
                    <a:pt x="730" y="22545"/>
                    <a:pt x="888" y="22531"/>
                    <a:pt x="1067" y="22515"/>
                  </a:cubicBezTo>
                  <a:close/>
                  <a:moveTo>
                    <a:pt x="3708" y="22584"/>
                  </a:moveTo>
                  <a:cubicBezTo>
                    <a:pt x="3711" y="22598"/>
                    <a:pt x="3713" y="22612"/>
                    <a:pt x="3716" y="22626"/>
                  </a:cubicBezTo>
                  <a:cubicBezTo>
                    <a:pt x="3685" y="22638"/>
                    <a:pt x="3653" y="22648"/>
                    <a:pt x="3622" y="22659"/>
                  </a:cubicBezTo>
                  <a:cubicBezTo>
                    <a:pt x="3620" y="22647"/>
                    <a:pt x="3618" y="22636"/>
                    <a:pt x="3616" y="22624"/>
                  </a:cubicBezTo>
                  <a:cubicBezTo>
                    <a:pt x="3648" y="22610"/>
                    <a:pt x="3678" y="22597"/>
                    <a:pt x="3708" y="22584"/>
                  </a:cubicBezTo>
                  <a:close/>
                  <a:moveTo>
                    <a:pt x="2011" y="22794"/>
                  </a:moveTo>
                  <a:cubicBezTo>
                    <a:pt x="1823" y="22811"/>
                    <a:pt x="1619" y="22848"/>
                    <a:pt x="1421" y="22918"/>
                  </a:cubicBezTo>
                  <a:cubicBezTo>
                    <a:pt x="1392" y="22928"/>
                    <a:pt x="1362" y="22932"/>
                    <a:pt x="1331" y="22932"/>
                  </a:cubicBezTo>
                  <a:cubicBezTo>
                    <a:pt x="1264" y="22932"/>
                    <a:pt x="1195" y="22914"/>
                    <a:pt x="1127" y="22906"/>
                  </a:cubicBezTo>
                  <a:cubicBezTo>
                    <a:pt x="1130" y="22889"/>
                    <a:pt x="1132" y="22871"/>
                    <a:pt x="1133" y="22871"/>
                  </a:cubicBezTo>
                  <a:cubicBezTo>
                    <a:pt x="1426" y="22845"/>
                    <a:pt x="1718" y="22819"/>
                    <a:pt x="2011" y="22794"/>
                  </a:cubicBezTo>
                  <a:close/>
                  <a:moveTo>
                    <a:pt x="1995" y="22875"/>
                  </a:moveTo>
                  <a:cubicBezTo>
                    <a:pt x="2042" y="22875"/>
                    <a:pt x="2089" y="22882"/>
                    <a:pt x="2135" y="22897"/>
                  </a:cubicBezTo>
                  <a:cubicBezTo>
                    <a:pt x="2143" y="22899"/>
                    <a:pt x="2148" y="22911"/>
                    <a:pt x="2179" y="22945"/>
                  </a:cubicBezTo>
                  <a:cubicBezTo>
                    <a:pt x="2088" y="22953"/>
                    <a:pt x="2025" y="22961"/>
                    <a:pt x="1962" y="22963"/>
                  </a:cubicBezTo>
                  <a:cubicBezTo>
                    <a:pt x="1848" y="22967"/>
                    <a:pt x="1739" y="22958"/>
                    <a:pt x="1623" y="23050"/>
                  </a:cubicBezTo>
                  <a:cubicBezTo>
                    <a:pt x="1586" y="23079"/>
                    <a:pt x="1536" y="23085"/>
                    <a:pt x="1487" y="23085"/>
                  </a:cubicBezTo>
                  <a:cubicBezTo>
                    <a:pt x="1457" y="23085"/>
                    <a:pt x="1427" y="23083"/>
                    <a:pt x="1399" y="23082"/>
                  </a:cubicBezTo>
                  <a:cubicBezTo>
                    <a:pt x="1308" y="23079"/>
                    <a:pt x="1219" y="23060"/>
                    <a:pt x="1121" y="23047"/>
                  </a:cubicBezTo>
                  <a:cubicBezTo>
                    <a:pt x="1141" y="22995"/>
                    <a:pt x="1173" y="22979"/>
                    <a:pt x="1201" y="22979"/>
                  </a:cubicBezTo>
                  <a:cubicBezTo>
                    <a:pt x="1221" y="22979"/>
                    <a:pt x="1239" y="22986"/>
                    <a:pt x="1252" y="22993"/>
                  </a:cubicBezTo>
                  <a:cubicBezTo>
                    <a:pt x="1292" y="23014"/>
                    <a:pt x="1331" y="23023"/>
                    <a:pt x="1371" y="23023"/>
                  </a:cubicBezTo>
                  <a:cubicBezTo>
                    <a:pt x="1453" y="23023"/>
                    <a:pt x="1537" y="22987"/>
                    <a:pt x="1621" y="22959"/>
                  </a:cubicBezTo>
                  <a:cubicBezTo>
                    <a:pt x="1746" y="22919"/>
                    <a:pt x="1871" y="22875"/>
                    <a:pt x="1995" y="22875"/>
                  </a:cubicBezTo>
                  <a:close/>
                  <a:moveTo>
                    <a:pt x="3811" y="23016"/>
                  </a:moveTo>
                  <a:cubicBezTo>
                    <a:pt x="3847" y="23016"/>
                    <a:pt x="3882" y="23031"/>
                    <a:pt x="3915" y="23074"/>
                  </a:cubicBezTo>
                  <a:cubicBezTo>
                    <a:pt x="3850" y="23094"/>
                    <a:pt x="3788" y="23105"/>
                    <a:pt x="3728" y="23105"/>
                  </a:cubicBezTo>
                  <a:cubicBezTo>
                    <a:pt x="3683" y="23105"/>
                    <a:pt x="3639" y="23099"/>
                    <a:pt x="3596" y="23087"/>
                  </a:cubicBezTo>
                  <a:cubicBezTo>
                    <a:pt x="3666" y="23075"/>
                    <a:pt x="3740" y="23016"/>
                    <a:pt x="3811" y="23016"/>
                  </a:cubicBezTo>
                  <a:close/>
                  <a:moveTo>
                    <a:pt x="1960" y="23083"/>
                  </a:moveTo>
                  <a:cubicBezTo>
                    <a:pt x="1805" y="23215"/>
                    <a:pt x="1639" y="23189"/>
                    <a:pt x="1476" y="23216"/>
                  </a:cubicBezTo>
                  <a:cubicBezTo>
                    <a:pt x="1638" y="23172"/>
                    <a:pt x="1799" y="23127"/>
                    <a:pt x="1960" y="23083"/>
                  </a:cubicBezTo>
                  <a:close/>
                  <a:moveTo>
                    <a:pt x="2287" y="23272"/>
                  </a:moveTo>
                  <a:cubicBezTo>
                    <a:pt x="2377" y="23281"/>
                    <a:pt x="2468" y="23291"/>
                    <a:pt x="2559" y="23299"/>
                  </a:cubicBezTo>
                  <a:cubicBezTo>
                    <a:pt x="2556" y="23311"/>
                    <a:pt x="2555" y="23322"/>
                    <a:pt x="2553" y="23333"/>
                  </a:cubicBezTo>
                  <a:cubicBezTo>
                    <a:pt x="2462" y="23333"/>
                    <a:pt x="2371" y="23331"/>
                    <a:pt x="2281" y="23330"/>
                  </a:cubicBezTo>
                  <a:cubicBezTo>
                    <a:pt x="2284" y="23311"/>
                    <a:pt x="2285" y="23292"/>
                    <a:pt x="2287" y="23272"/>
                  </a:cubicBezTo>
                  <a:close/>
                  <a:moveTo>
                    <a:pt x="3758" y="23247"/>
                  </a:moveTo>
                  <a:cubicBezTo>
                    <a:pt x="3836" y="23261"/>
                    <a:pt x="3885" y="23269"/>
                    <a:pt x="3936" y="23277"/>
                  </a:cubicBezTo>
                  <a:cubicBezTo>
                    <a:pt x="3937" y="23290"/>
                    <a:pt x="3939" y="23302"/>
                    <a:pt x="3941" y="23316"/>
                  </a:cubicBezTo>
                  <a:cubicBezTo>
                    <a:pt x="3905" y="23341"/>
                    <a:pt x="3869" y="23367"/>
                    <a:pt x="3820" y="23402"/>
                  </a:cubicBezTo>
                  <a:cubicBezTo>
                    <a:pt x="3803" y="23357"/>
                    <a:pt x="3786" y="23316"/>
                    <a:pt x="3758" y="23247"/>
                  </a:cubicBezTo>
                  <a:close/>
                  <a:moveTo>
                    <a:pt x="1769" y="23289"/>
                  </a:moveTo>
                  <a:cubicBezTo>
                    <a:pt x="1794" y="23289"/>
                    <a:pt x="1820" y="23292"/>
                    <a:pt x="1846" y="23301"/>
                  </a:cubicBezTo>
                  <a:cubicBezTo>
                    <a:pt x="1780" y="23338"/>
                    <a:pt x="1713" y="23376"/>
                    <a:pt x="1645" y="23414"/>
                  </a:cubicBezTo>
                  <a:cubicBezTo>
                    <a:pt x="1646" y="23415"/>
                    <a:pt x="1647" y="23416"/>
                    <a:pt x="1648" y="23417"/>
                  </a:cubicBezTo>
                  <a:cubicBezTo>
                    <a:pt x="1670" y="23414"/>
                    <a:pt x="1691" y="23413"/>
                    <a:pt x="1712" y="23413"/>
                  </a:cubicBezTo>
                  <a:cubicBezTo>
                    <a:pt x="1828" y="23413"/>
                    <a:pt x="1936" y="23449"/>
                    <a:pt x="2049" y="23459"/>
                  </a:cubicBezTo>
                  <a:lnTo>
                    <a:pt x="2049" y="23459"/>
                  </a:lnTo>
                  <a:cubicBezTo>
                    <a:pt x="2042" y="23458"/>
                    <a:pt x="2035" y="23458"/>
                    <a:pt x="2028" y="23458"/>
                  </a:cubicBezTo>
                  <a:cubicBezTo>
                    <a:pt x="1957" y="23458"/>
                    <a:pt x="1882" y="23477"/>
                    <a:pt x="1811" y="23477"/>
                  </a:cubicBezTo>
                  <a:cubicBezTo>
                    <a:pt x="1753" y="23477"/>
                    <a:pt x="1697" y="23464"/>
                    <a:pt x="1648" y="23417"/>
                  </a:cubicBezTo>
                  <a:lnTo>
                    <a:pt x="1641" y="23417"/>
                  </a:lnTo>
                  <a:cubicBezTo>
                    <a:pt x="1642" y="23416"/>
                    <a:pt x="1644" y="23415"/>
                    <a:pt x="1645" y="23414"/>
                  </a:cubicBezTo>
                  <a:cubicBezTo>
                    <a:pt x="1645" y="23414"/>
                    <a:pt x="1644" y="23414"/>
                    <a:pt x="1644" y="23413"/>
                  </a:cubicBezTo>
                  <a:cubicBezTo>
                    <a:pt x="1571" y="23425"/>
                    <a:pt x="1499" y="23432"/>
                    <a:pt x="1428" y="23432"/>
                  </a:cubicBezTo>
                  <a:cubicBezTo>
                    <a:pt x="1358" y="23432"/>
                    <a:pt x="1289" y="23426"/>
                    <a:pt x="1219" y="23411"/>
                  </a:cubicBezTo>
                  <a:cubicBezTo>
                    <a:pt x="1190" y="23405"/>
                    <a:pt x="1159" y="23403"/>
                    <a:pt x="1128" y="23403"/>
                  </a:cubicBezTo>
                  <a:cubicBezTo>
                    <a:pt x="1029" y="23403"/>
                    <a:pt x="924" y="23427"/>
                    <a:pt x="824" y="23433"/>
                  </a:cubicBezTo>
                  <a:cubicBezTo>
                    <a:pt x="822" y="23433"/>
                    <a:pt x="820" y="23433"/>
                    <a:pt x="818" y="23433"/>
                  </a:cubicBezTo>
                  <a:cubicBezTo>
                    <a:pt x="790" y="23433"/>
                    <a:pt x="763" y="23420"/>
                    <a:pt x="738" y="23393"/>
                  </a:cubicBezTo>
                  <a:cubicBezTo>
                    <a:pt x="860" y="23390"/>
                    <a:pt x="978" y="23331"/>
                    <a:pt x="1104" y="23331"/>
                  </a:cubicBezTo>
                  <a:cubicBezTo>
                    <a:pt x="1135" y="23331"/>
                    <a:pt x="1166" y="23334"/>
                    <a:pt x="1197" y="23343"/>
                  </a:cubicBezTo>
                  <a:cubicBezTo>
                    <a:pt x="1230" y="23352"/>
                    <a:pt x="1264" y="23356"/>
                    <a:pt x="1300" y="23356"/>
                  </a:cubicBezTo>
                  <a:cubicBezTo>
                    <a:pt x="1421" y="23356"/>
                    <a:pt x="1555" y="23313"/>
                    <a:pt x="1680" y="23298"/>
                  </a:cubicBezTo>
                  <a:cubicBezTo>
                    <a:pt x="1710" y="23293"/>
                    <a:pt x="1739" y="23289"/>
                    <a:pt x="1769" y="23289"/>
                  </a:cubicBezTo>
                  <a:close/>
                  <a:moveTo>
                    <a:pt x="1785" y="23567"/>
                  </a:moveTo>
                  <a:cubicBezTo>
                    <a:pt x="1863" y="23570"/>
                    <a:pt x="1939" y="23574"/>
                    <a:pt x="2017" y="23577"/>
                  </a:cubicBezTo>
                  <a:cubicBezTo>
                    <a:pt x="1984" y="23611"/>
                    <a:pt x="1954" y="23623"/>
                    <a:pt x="1927" y="23623"/>
                  </a:cubicBezTo>
                  <a:cubicBezTo>
                    <a:pt x="1877" y="23623"/>
                    <a:pt x="1833" y="23585"/>
                    <a:pt x="1785" y="23567"/>
                  </a:cubicBezTo>
                  <a:close/>
                  <a:moveTo>
                    <a:pt x="2302" y="23573"/>
                  </a:moveTo>
                  <a:lnTo>
                    <a:pt x="2302" y="23573"/>
                  </a:lnTo>
                  <a:cubicBezTo>
                    <a:pt x="2251" y="23641"/>
                    <a:pt x="2205" y="23658"/>
                    <a:pt x="2159" y="23658"/>
                  </a:cubicBezTo>
                  <a:cubicBezTo>
                    <a:pt x="2139" y="23658"/>
                    <a:pt x="2120" y="23655"/>
                    <a:pt x="2101" y="23652"/>
                  </a:cubicBezTo>
                  <a:cubicBezTo>
                    <a:pt x="2098" y="23652"/>
                    <a:pt x="2099" y="23630"/>
                    <a:pt x="2098" y="23602"/>
                  </a:cubicBezTo>
                  <a:cubicBezTo>
                    <a:pt x="2161" y="23593"/>
                    <a:pt x="2223" y="23584"/>
                    <a:pt x="2302" y="23573"/>
                  </a:cubicBezTo>
                  <a:close/>
                  <a:moveTo>
                    <a:pt x="3634" y="23434"/>
                  </a:moveTo>
                  <a:cubicBezTo>
                    <a:pt x="3689" y="23454"/>
                    <a:pt x="3757" y="23459"/>
                    <a:pt x="3796" y="23503"/>
                  </a:cubicBezTo>
                  <a:cubicBezTo>
                    <a:pt x="3823" y="23532"/>
                    <a:pt x="3808" y="23614"/>
                    <a:pt x="3813" y="23681"/>
                  </a:cubicBezTo>
                  <a:cubicBezTo>
                    <a:pt x="3771" y="23712"/>
                    <a:pt x="3716" y="23764"/>
                    <a:pt x="3667" y="23764"/>
                  </a:cubicBezTo>
                  <a:cubicBezTo>
                    <a:pt x="3645" y="23764"/>
                    <a:pt x="3624" y="23754"/>
                    <a:pt x="3606" y="23727"/>
                  </a:cubicBezTo>
                  <a:cubicBezTo>
                    <a:pt x="3571" y="23674"/>
                    <a:pt x="3590" y="23562"/>
                    <a:pt x="3585" y="23477"/>
                  </a:cubicBezTo>
                  <a:cubicBezTo>
                    <a:pt x="3601" y="23463"/>
                    <a:pt x="3617" y="23448"/>
                    <a:pt x="3634" y="23434"/>
                  </a:cubicBezTo>
                  <a:close/>
                  <a:moveTo>
                    <a:pt x="906" y="23781"/>
                  </a:moveTo>
                  <a:cubicBezTo>
                    <a:pt x="907" y="23809"/>
                    <a:pt x="913" y="23832"/>
                    <a:pt x="907" y="23844"/>
                  </a:cubicBezTo>
                  <a:cubicBezTo>
                    <a:pt x="886" y="23884"/>
                    <a:pt x="867" y="23897"/>
                    <a:pt x="847" y="23897"/>
                  </a:cubicBezTo>
                  <a:cubicBezTo>
                    <a:pt x="816" y="23897"/>
                    <a:pt x="783" y="23866"/>
                    <a:pt x="734" y="23863"/>
                  </a:cubicBezTo>
                  <a:cubicBezTo>
                    <a:pt x="813" y="23825"/>
                    <a:pt x="856" y="23804"/>
                    <a:pt x="906" y="23781"/>
                  </a:cubicBezTo>
                  <a:close/>
                  <a:moveTo>
                    <a:pt x="2234" y="24042"/>
                  </a:moveTo>
                  <a:cubicBezTo>
                    <a:pt x="2235" y="24042"/>
                    <a:pt x="2236" y="24042"/>
                    <a:pt x="2236" y="24042"/>
                  </a:cubicBezTo>
                  <a:cubicBezTo>
                    <a:pt x="2252" y="24043"/>
                    <a:pt x="2266" y="24063"/>
                    <a:pt x="2280" y="24075"/>
                  </a:cubicBezTo>
                  <a:cubicBezTo>
                    <a:pt x="2276" y="24085"/>
                    <a:pt x="2272" y="24096"/>
                    <a:pt x="2268" y="24107"/>
                  </a:cubicBezTo>
                  <a:lnTo>
                    <a:pt x="2170" y="24089"/>
                  </a:lnTo>
                  <a:cubicBezTo>
                    <a:pt x="2169" y="24081"/>
                    <a:pt x="2169" y="24073"/>
                    <a:pt x="2169" y="24064"/>
                  </a:cubicBezTo>
                  <a:cubicBezTo>
                    <a:pt x="2191" y="24057"/>
                    <a:pt x="2213" y="24042"/>
                    <a:pt x="2234" y="24042"/>
                  </a:cubicBezTo>
                  <a:close/>
                  <a:moveTo>
                    <a:pt x="1570" y="23553"/>
                  </a:moveTo>
                  <a:cubicBezTo>
                    <a:pt x="1580" y="23553"/>
                    <a:pt x="1591" y="23558"/>
                    <a:pt x="1610" y="23561"/>
                  </a:cubicBezTo>
                  <a:cubicBezTo>
                    <a:pt x="1552" y="23608"/>
                    <a:pt x="1501" y="23648"/>
                    <a:pt x="1439" y="23696"/>
                  </a:cubicBezTo>
                  <a:cubicBezTo>
                    <a:pt x="1689" y="23766"/>
                    <a:pt x="1939" y="23745"/>
                    <a:pt x="2170" y="23835"/>
                  </a:cubicBezTo>
                  <a:cubicBezTo>
                    <a:pt x="2115" y="23836"/>
                    <a:pt x="2058" y="23845"/>
                    <a:pt x="2004" y="23845"/>
                  </a:cubicBezTo>
                  <a:cubicBezTo>
                    <a:pt x="1974" y="23845"/>
                    <a:pt x="1946" y="23842"/>
                    <a:pt x="1919" y="23835"/>
                  </a:cubicBezTo>
                  <a:cubicBezTo>
                    <a:pt x="1873" y="23822"/>
                    <a:pt x="1827" y="23817"/>
                    <a:pt x="1781" y="23817"/>
                  </a:cubicBezTo>
                  <a:cubicBezTo>
                    <a:pt x="1630" y="23817"/>
                    <a:pt x="1477" y="23869"/>
                    <a:pt x="1327" y="23869"/>
                  </a:cubicBezTo>
                  <a:cubicBezTo>
                    <a:pt x="1325" y="23869"/>
                    <a:pt x="1323" y="23869"/>
                    <a:pt x="1321" y="23869"/>
                  </a:cubicBezTo>
                  <a:cubicBezTo>
                    <a:pt x="1312" y="23869"/>
                    <a:pt x="1301" y="23885"/>
                    <a:pt x="1264" y="23916"/>
                  </a:cubicBezTo>
                  <a:cubicBezTo>
                    <a:pt x="1427" y="23932"/>
                    <a:pt x="1567" y="23946"/>
                    <a:pt x="1736" y="23962"/>
                  </a:cubicBezTo>
                  <a:cubicBezTo>
                    <a:pt x="1693" y="24008"/>
                    <a:pt x="1673" y="24047"/>
                    <a:pt x="1654" y="24050"/>
                  </a:cubicBezTo>
                  <a:cubicBezTo>
                    <a:pt x="1579" y="24060"/>
                    <a:pt x="1508" y="24054"/>
                    <a:pt x="1444" y="24145"/>
                  </a:cubicBezTo>
                  <a:cubicBezTo>
                    <a:pt x="1437" y="24154"/>
                    <a:pt x="1424" y="24157"/>
                    <a:pt x="1407" y="24157"/>
                  </a:cubicBezTo>
                  <a:cubicBezTo>
                    <a:pt x="1379" y="24157"/>
                    <a:pt x="1341" y="24148"/>
                    <a:pt x="1314" y="24144"/>
                  </a:cubicBezTo>
                  <a:cubicBezTo>
                    <a:pt x="1157" y="24121"/>
                    <a:pt x="1001" y="24095"/>
                    <a:pt x="845" y="24071"/>
                  </a:cubicBezTo>
                  <a:cubicBezTo>
                    <a:pt x="841" y="24072"/>
                    <a:pt x="838" y="24074"/>
                    <a:pt x="835" y="24076"/>
                  </a:cubicBezTo>
                  <a:cubicBezTo>
                    <a:pt x="833" y="24077"/>
                    <a:pt x="832" y="24077"/>
                    <a:pt x="831" y="24077"/>
                  </a:cubicBezTo>
                  <a:cubicBezTo>
                    <a:pt x="830" y="24075"/>
                    <a:pt x="831" y="24072"/>
                    <a:pt x="830" y="24068"/>
                  </a:cubicBezTo>
                  <a:lnTo>
                    <a:pt x="830" y="24068"/>
                  </a:lnTo>
                  <a:cubicBezTo>
                    <a:pt x="834" y="24069"/>
                    <a:pt x="840" y="24070"/>
                    <a:pt x="845" y="24071"/>
                  </a:cubicBezTo>
                  <a:cubicBezTo>
                    <a:pt x="886" y="24047"/>
                    <a:pt x="935" y="24032"/>
                    <a:pt x="964" y="23995"/>
                  </a:cubicBezTo>
                  <a:cubicBezTo>
                    <a:pt x="1011" y="23933"/>
                    <a:pt x="1060" y="23910"/>
                    <a:pt x="1116" y="23910"/>
                  </a:cubicBezTo>
                  <a:cubicBezTo>
                    <a:pt x="1135" y="23910"/>
                    <a:pt x="1156" y="23913"/>
                    <a:pt x="1178" y="23918"/>
                  </a:cubicBezTo>
                  <a:cubicBezTo>
                    <a:pt x="1194" y="23856"/>
                    <a:pt x="1208" y="23802"/>
                    <a:pt x="1221" y="23753"/>
                  </a:cubicBezTo>
                  <a:cubicBezTo>
                    <a:pt x="1228" y="23750"/>
                    <a:pt x="1235" y="23749"/>
                    <a:pt x="1242" y="23749"/>
                  </a:cubicBezTo>
                  <a:cubicBezTo>
                    <a:pt x="1273" y="23749"/>
                    <a:pt x="1303" y="23773"/>
                    <a:pt x="1332" y="23773"/>
                  </a:cubicBezTo>
                  <a:cubicBezTo>
                    <a:pt x="1354" y="23773"/>
                    <a:pt x="1376" y="23758"/>
                    <a:pt x="1396" y="23709"/>
                  </a:cubicBezTo>
                  <a:cubicBezTo>
                    <a:pt x="1432" y="23621"/>
                    <a:pt x="1489" y="23568"/>
                    <a:pt x="1566" y="23554"/>
                  </a:cubicBezTo>
                  <a:cubicBezTo>
                    <a:pt x="1567" y="23553"/>
                    <a:pt x="1569" y="23553"/>
                    <a:pt x="1570" y="23553"/>
                  </a:cubicBezTo>
                  <a:close/>
                  <a:moveTo>
                    <a:pt x="831" y="24077"/>
                  </a:moveTo>
                  <a:lnTo>
                    <a:pt x="831" y="24077"/>
                  </a:lnTo>
                  <a:cubicBezTo>
                    <a:pt x="837" y="24135"/>
                    <a:pt x="805" y="24165"/>
                    <a:pt x="764" y="24174"/>
                  </a:cubicBezTo>
                  <a:cubicBezTo>
                    <a:pt x="735" y="24179"/>
                    <a:pt x="706" y="24182"/>
                    <a:pt x="677" y="24182"/>
                  </a:cubicBezTo>
                  <a:cubicBezTo>
                    <a:pt x="639" y="24182"/>
                    <a:pt x="602" y="24177"/>
                    <a:pt x="565" y="24164"/>
                  </a:cubicBezTo>
                  <a:cubicBezTo>
                    <a:pt x="654" y="24136"/>
                    <a:pt x="742" y="24106"/>
                    <a:pt x="831" y="24077"/>
                  </a:cubicBezTo>
                  <a:close/>
                  <a:moveTo>
                    <a:pt x="1206" y="24312"/>
                  </a:moveTo>
                  <a:lnTo>
                    <a:pt x="1206" y="24312"/>
                  </a:lnTo>
                  <a:cubicBezTo>
                    <a:pt x="1206" y="24312"/>
                    <a:pt x="1206" y="24312"/>
                    <a:pt x="1206" y="24312"/>
                  </a:cubicBezTo>
                  <a:cubicBezTo>
                    <a:pt x="1206" y="24312"/>
                    <a:pt x="1206" y="24312"/>
                    <a:pt x="1206" y="24312"/>
                  </a:cubicBezTo>
                  <a:close/>
                  <a:moveTo>
                    <a:pt x="1249" y="24201"/>
                  </a:moveTo>
                  <a:cubicBezTo>
                    <a:pt x="1307" y="24201"/>
                    <a:pt x="1364" y="24221"/>
                    <a:pt x="1420" y="24293"/>
                  </a:cubicBezTo>
                  <a:cubicBezTo>
                    <a:pt x="1334" y="24301"/>
                    <a:pt x="1270" y="24306"/>
                    <a:pt x="1206" y="24312"/>
                  </a:cubicBezTo>
                  <a:lnTo>
                    <a:pt x="1206" y="24312"/>
                  </a:lnTo>
                  <a:cubicBezTo>
                    <a:pt x="1206" y="24312"/>
                    <a:pt x="1206" y="24312"/>
                    <a:pt x="1206" y="24312"/>
                  </a:cubicBezTo>
                  <a:cubicBezTo>
                    <a:pt x="1213" y="24312"/>
                    <a:pt x="1217" y="24373"/>
                    <a:pt x="1223" y="24408"/>
                  </a:cubicBezTo>
                  <a:cubicBezTo>
                    <a:pt x="1129" y="24383"/>
                    <a:pt x="1042" y="24355"/>
                    <a:pt x="937" y="24327"/>
                  </a:cubicBezTo>
                  <a:cubicBezTo>
                    <a:pt x="971" y="24283"/>
                    <a:pt x="998" y="24232"/>
                    <a:pt x="1016" y="24232"/>
                  </a:cubicBezTo>
                  <a:cubicBezTo>
                    <a:pt x="1016" y="24232"/>
                    <a:pt x="1017" y="24232"/>
                    <a:pt x="1017" y="24232"/>
                  </a:cubicBezTo>
                  <a:cubicBezTo>
                    <a:pt x="1022" y="24233"/>
                    <a:pt x="1028" y="24233"/>
                    <a:pt x="1033" y="24233"/>
                  </a:cubicBezTo>
                  <a:cubicBezTo>
                    <a:pt x="1102" y="24233"/>
                    <a:pt x="1176" y="24201"/>
                    <a:pt x="1249" y="24201"/>
                  </a:cubicBezTo>
                  <a:close/>
                  <a:moveTo>
                    <a:pt x="4129" y="24311"/>
                  </a:moveTo>
                  <a:cubicBezTo>
                    <a:pt x="4161" y="24311"/>
                    <a:pt x="4179" y="24332"/>
                    <a:pt x="4184" y="24376"/>
                  </a:cubicBezTo>
                  <a:cubicBezTo>
                    <a:pt x="4185" y="24388"/>
                    <a:pt x="4163" y="24408"/>
                    <a:pt x="4152" y="24424"/>
                  </a:cubicBezTo>
                  <a:cubicBezTo>
                    <a:pt x="4125" y="24396"/>
                    <a:pt x="4099" y="24368"/>
                    <a:pt x="4063" y="24329"/>
                  </a:cubicBezTo>
                  <a:cubicBezTo>
                    <a:pt x="4089" y="24317"/>
                    <a:pt x="4111" y="24311"/>
                    <a:pt x="4129" y="24311"/>
                  </a:cubicBezTo>
                  <a:close/>
                  <a:moveTo>
                    <a:pt x="1873" y="24516"/>
                  </a:moveTo>
                  <a:cubicBezTo>
                    <a:pt x="1874" y="24530"/>
                    <a:pt x="1875" y="24545"/>
                    <a:pt x="1877" y="24560"/>
                  </a:cubicBezTo>
                  <a:cubicBezTo>
                    <a:pt x="1780" y="24640"/>
                    <a:pt x="1675" y="24646"/>
                    <a:pt x="1537" y="24647"/>
                  </a:cubicBezTo>
                  <a:cubicBezTo>
                    <a:pt x="1616" y="24612"/>
                    <a:pt x="1664" y="24587"/>
                    <a:pt x="1714" y="24568"/>
                  </a:cubicBezTo>
                  <a:cubicBezTo>
                    <a:pt x="1766" y="24548"/>
                    <a:pt x="1820" y="24533"/>
                    <a:pt x="1873" y="24516"/>
                  </a:cubicBezTo>
                  <a:close/>
                  <a:moveTo>
                    <a:pt x="1321" y="24582"/>
                  </a:moveTo>
                  <a:lnTo>
                    <a:pt x="1321" y="24582"/>
                  </a:lnTo>
                  <a:cubicBezTo>
                    <a:pt x="1288" y="24626"/>
                    <a:pt x="1262" y="24683"/>
                    <a:pt x="1238" y="24687"/>
                  </a:cubicBezTo>
                  <a:cubicBezTo>
                    <a:pt x="1119" y="24704"/>
                    <a:pt x="1001" y="24714"/>
                    <a:pt x="884" y="24714"/>
                  </a:cubicBezTo>
                  <a:cubicBezTo>
                    <a:pt x="853" y="24714"/>
                    <a:pt x="821" y="24713"/>
                    <a:pt x="790" y="24712"/>
                  </a:cubicBezTo>
                  <a:cubicBezTo>
                    <a:pt x="957" y="24671"/>
                    <a:pt x="1124" y="24630"/>
                    <a:pt x="1321" y="24582"/>
                  </a:cubicBezTo>
                  <a:close/>
                  <a:moveTo>
                    <a:pt x="2427" y="24962"/>
                  </a:moveTo>
                  <a:cubicBezTo>
                    <a:pt x="2427" y="24975"/>
                    <a:pt x="2426" y="24987"/>
                    <a:pt x="2425" y="24998"/>
                  </a:cubicBezTo>
                  <a:cubicBezTo>
                    <a:pt x="2340" y="25006"/>
                    <a:pt x="2254" y="25013"/>
                    <a:pt x="2169" y="25021"/>
                  </a:cubicBezTo>
                  <a:cubicBezTo>
                    <a:pt x="2173" y="25009"/>
                    <a:pt x="2177" y="24996"/>
                    <a:pt x="2181" y="24984"/>
                  </a:cubicBezTo>
                  <a:cubicBezTo>
                    <a:pt x="2264" y="24976"/>
                    <a:pt x="2346" y="24970"/>
                    <a:pt x="2427" y="24962"/>
                  </a:cubicBezTo>
                  <a:close/>
                  <a:moveTo>
                    <a:pt x="3917" y="25261"/>
                  </a:moveTo>
                  <a:cubicBezTo>
                    <a:pt x="3957" y="25265"/>
                    <a:pt x="3996" y="25268"/>
                    <a:pt x="4034" y="25271"/>
                  </a:cubicBezTo>
                  <a:cubicBezTo>
                    <a:pt x="4028" y="25290"/>
                    <a:pt x="4022" y="25311"/>
                    <a:pt x="4015" y="25330"/>
                  </a:cubicBezTo>
                  <a:cubicBezTo>
                    <a:pt x="3980" y="25320"/>
                    <a:pt x="3945" y="25308"/>
                    <a:pt x="3910" y="25298"/>
                  </a:cubicBezTo>
                  <a:cubicBezTo>
                    <a:pt x="3912" y="25286"/>
                    <a:pt x="3915" y="25273"/>
                    <a:pt x="3917" y="25261"/>
                  </a:cubicBezTo>
                  <a:close/>
                  <a:moveTo>
                    <a:pt x="899" y="25272"/>
                  </a:moveTo>
                  <a:cubicBezTo>
                    <a:pt x="901" y="25289"/>
                    <a:pt x="902" y="25307"/>
                    <a:pt x="904" y="25324"/>
                  </a:cubicBezTo>
                  <a:cubicBezTo>
                    <a:pt x="844" y="25344"/>
                    <a:pt x="782" y="25363"/>
                    <a:pt x="721" y="25383"/>
                  </a:cubicBezTo>
                  <a:cubicBezTo>
                    <a:pt x="719" y="25369"/>
                    <a:pt x="718" y="25355"/>
                    <a:pt x="716" y="25340"/>
                  </a:cubicBezTo>
                  <a:cubicBezTo>
                    <a:pt x="777" y="25318"/>
                    <a:pt x="838" y="25295"/>
                    <a:pt x="899" y="25272"/>
                  </a:cubicBezTo>
                  <a:close/>
                  <a:moveTo>
                    <a:pt x="3992" y="25587"/>
                  </a:moveTo>
                  <a:cubicBezTo>
                    <a:pt x="4005" y="25587"/>
                    <a:pt x="4019" y="25589"/>
                    <a:pt x="4035" y="25594"/>
                  </a:cubicBezTo>
                  <a:cubicBezTo>
                    <a:pt x="3954" y="25633"/>
                    <a:pt x="3845" y="25692"/>
                    <a:pt x="3845" y="25711"/>
                  </a:cubicBezTo>
                  <a:lnTo>
                    <a:pt x="3845" y="25669"/>
                  </a:lnTo>
                  <a:cubicBezTo>
                    <a:pt x="3786" y="25681"/>
                    <a:pt x="3725" y="25712"/>
                    <a:pt x="3666" y="25721"/>
                  </a:cubicBezTo>
                  <a:cubicBezTo>
                    <a:pt x="3666" y="25714"/>
                    <a:pt x="3667" y="25680"/>
                    <a:pt x="3667" y="25671"/>
                  </a:cubicBezTo>
                  <a:cubicBezTo>
                    <a:pt x="3734" y="25669"/>
                    <a:pt x="3800" y="25640"/>
                    <a:pt x="3866" y="25640"/>
                  </a:cubicBezTo>
                  <a:lnTo>
                    <a:pt x="3867" y="25640"/>
                  </a:lnTo>
                  <a:cubicBezTo>
                    <a:pt x="3893" y="25640"/>
                    <a:pt x="3923" y="25587"/>
                    <a:pt x="3992" y="25587"/>
                  </a:cubicBezTo>
                  <a:close/>
                  <a:moveTo>
                    <a:pt x="953" y="25646"/>
                  </a:moveTo>
                  <a:cubicBezTo>
                    <a:pt x="995" y="25646"/>
                    <a:pt x="1036" y="25688"/>
                    <a:pt x="1076" y="25771"/>
                  </a:cubicBezTo>
                  <a:cubicBezTo>
                    <a:pt x="974" y="25780"/>
                    <a:pt x="890" y="25788"/>
                    <a:pt x="806" y="25795"/>
                  </a:cubicBezTo>
                  <a:cubicBezTo>
                    <a:pt x="858" y="25696"/>
                    <a:pt x="907" y="25646"/>
                    <a:pt x="953" y="25646"/>
                  </a:cubicBezTo>
                  <a:close/>
                  <a:moveTo>
                    <a:pt x="3868" y="25997"/>
                  </a:moveTo>
                  <a:cubicBezTo>
                    <a:pt x="3903" y="26001"/>
                    <a:pt x="3939" y="26004"/>
                    <a:pt x="3974" y="26008"/>
                  </a:cubicBezTo>
                  <a:cubicBezTo>
                    <a:pt x="3971" y="26025"/>
                    <a:pt x="3967" y="26042"/>
                    <a:pt x="3964" y="26059"/>
                  </a:cubicBezTo>
                  <a:cubicBezTo>
                    <a:pt x="3929" y="26052"/>
                    <a:pt x="3894" y="26046"/>
                    <a:pt x="3858" y="26039"/>
                  </a:cubicBezTo>
                  <a:cubicBezTo>
                    <a:pt x="3861" y="26026"/>
                    <a:pt x="3865" y="26012"/>
                    <a:pt x="3868" y="25997"/>
                  </a:cubicBezTo>
                  <a:close/>
                  <a:moveTo>
                    <a:pt x="2416" y="26271"/>
                  </a:moveTo>
                  <a:cubicBezTo>
                    <a:pt x="2394" y="26322"/>
                    <a:pt x="2374" y="26367"/>
                    <a:pt x="2351" y="26424"/>
                  </a:cubicBezTo>
                  <a:cubicBezTo>
                    <a:pt x="2268" y="26419"/>
                    <a:pt x="2204" y="26415"/>
                    <a:pt x="2111" y="26410"/>
                  </a:cubicBezTo>
                  <a:cubicBezTo>
                    <a:pt x="2227" y="26357"/>
                    <a:pt x="2314" y="26317"/>
                    <a:pt x="2416" y="26271"/>
                  </a:cubicBezTo>
                  <a:close/>
                  <a:moveTo>
                    <a:pt x="1093" y="26391"/>
                  </a:moveTo>
                  <a:lnTo>
                    <a:pt x="1093" y="26391"/>
                  </a:lnTo>
                  <a:cubicBezTo>
                    <a:pt x="1127" y="26451"/>
                    <a:pt x="1109" y="26496"/>
                    <a:pt x="1055" y="26496"/>
                  </a:cubicBezTo>
                  <a:cubicBezTo>
                    <a:pt x="1052" y="26496"/>
                    <a:pt x="1049" y="26496"/>
                    <a:pt x="1045" y="26496"/>
                  </a:cubicBezTo>
                  <a:cubicBezTo>
                    <a:pt x="1040" y="26495"/>
                    <a:pt x="1035" y="26495"/>
                    <a:pt x="1030" y="26495"/>
                  </a:cubicBezTo>
                  <a:cubicBezTo>
                    <a:pt x="931" y="26495"/>
                    <a:pt x="854" y="26573"/>
                    <a:pt x="735" y="26633"/>
                  </a:cubicBezTo>
                  <a:cubicBezTo>
                    <a:pt x="760" y="26638"/>
                    <a:pt x="785" y="26640"/>
                    <a:pt x="810" y="26640"/>
                  </a:cubicBezTo>
                  <a:cubicBezTo>
                    <a:pt x="867" y="26640"/>
                    <a:pt x="923" y="26630"/>
                    <a:pt x="974" y="26630"/>
                  </a:cubicBezTo>
                  <a:cubicBezTo>
                    <a:pt x="1029" y="26630"/>
                    <a:pt x="1079" y="26642"/>
                    <a:pt x="1121" y="26693"/>
                  </a:cubicBezTo>
                  <a:cubicBezTo>
                    <a:pt x="1051" y="26709"/>
                    <a:pt x="983" y="26715"/>
                    <a:pt x="915" y="26715"/>
                  </a:cubicBezTo>
                  <a:cubicBezTo>
                    <a:pt x="798" y="26715"/>
                    <a:pt x="680" y="26697"/>
                    <a:pt x="549" y="26682"/>
                  </a:cubicBezTo>
                  <a:cubicBezTo>
                    <a:pt x="742" y="26520"/>
                    <a:pt x="907" y="26422"/>
                    <a:pt x="1093" y="26391"/>
                  </a:cubicBezTo>
                  <a:close/>
                  <a:moveTo>
                    <a:pt x="4080" y="26561"/>
                  </a:moveTo>
                  <a:lnTo>
                    <a:pt x="4080" y="26561"/>
                  </a:lnTo>
                  <a:cubicBezTo>
                    <a:pt x="3942" y="26661"/>
                    <a:pt x="3632" y="26728"/>
                    <a:pt x="3403" y="26728"/>
                  </a:cubicBezTo>
                  <a:cubicBezTo>
                    <a:pt x="3335" y="26728"/>
                    <a:pt x="3273" y="26722"/>
                    <a:pt x="3226" y="26709"/>
                  </a:cubicBezTo>
                  <a:cubicBezTo>
                    <a:pt x="3372" y="26660"/>
                    <a:pt x="3513" y="26667"/>
                    <a:pt x="3658" y="26658"/>
                  </a:cubicBezTo>
                  <a:cubicBezTo>
                    <a:pt x="3796" y="26650"/>
                    <a:pt x="3939" y="26586"/>
                    <a:pt x="4080" y="26561"/>
                  </a:cubicBezTo>
                  <a:close/>
                  <a:moveTo>
                    <a:pt x="2240" y="26687"/>
                  </a:moveTo>
                  <a:cubicBezTo>
                    <a:pt x="2301" y="26687"/>
                    <a:pt x="2352" y="26716"/>
                    <a:pt x="2393" y="26787"/>
                  </a:cubicBezTo>
                  <a:cubicBezTo>
                    <a:pt x="2297" y="26771"/>
                    <a:pt x="2201" y="26755"/>
                    <a:pt x="2079" y="26734"/>
                  </a:cubicBezTo>
                  <a:cubicBezTo>
                    <a:pt x="2140" y="26705"/>
                    <a:pt x="2193" y="26687"/>
                    <a:pt x="2240" y="26687"/>
                  </a:cubicBezTo>
                  <a:close/>
                  <a:moveTo>
                    <a:pt x="3943" y="26845"/>
                  </a:moveTo>
                  <a:cubicBezTo>
                    <a:pt x="3977" y="26845"/>
                    <a:pt x="4006" y="26861"/>
                    <a:pt x="4066" y="26896"/>
                  </a:cubicBezTo>
                  <a:cubicBezTo>
                    <a:pt x="3970" y="26893"/>
                    <a:pt x="3894" y="26889"/>
                    <a:pt x="3815" y="26885"/>
                  </a:cubicBezTo>
                  <a:cubicBezTo>
                    <a:pt x="3879" y="26859"/>
                    <a:pt x="3913" y="26845"/>
                    <a:pt x="3943" y="26845"/>
                  </a:cubicBezTo>
                  <a:close/>
                  <a:moveTo>
                    <a:pt x="1235" y="26839"/>
                  </a:moveTo>
                  <a:cubicBezTo>
                    <a:pt x="1236" y="26850"/>
                    <a:pt x="1237" y="26862"/>
                    <a:pt x="1239" y="26874"/>
                  </a:cubicBezTo>
                  <a:cubicBezTo>
                    <a:pt x="1212" y="26882"/>
                    <a:pt x="1184" y="26892"/>
                    <a:pt x="1157" y="26899"/>
                  </a:cubicBezTo>
                  <a:cubicBezTo>
                    <a:pt x="1156" y="26899"/>
                    <a:pt x="1153" y="26868"/>
                    <a:pt x="1153" y="26868"/>
                  </a:cubicBezTo>
                  <a:cubicBezTo>
                    <a:pt x="1180" y="26857"/>
                    <a:pt x="1208" y="26847"/>
                    <a:pt x="1235" y="26839"/>
                  </a:cubicBezTo>
                  <a:close/>
                  <a:moveTo>
                    <a:pt x="832" y="26799"/>
                  </a:moveTo>
                  <a:cubicBezTo>
                    <a:pt x="920" y="26799"/>
                    <a:pt x="1010" y="26835"/>
                    <a:pt x="1073" y="26908"/>
                  </a:cubicBezTo>
                  <a:cubicBezTo>
                    <a:pt x="939" y="26890"/>
                    <a:pt x="806" y="26872"/>
                    <a:pt x="664" y="26851"/>
                  </a:cubicBezTo>
                  <a:cubicBezTo>
                    <a:pt x="711" y="26817"/>
                    <a:pt x="771" y="26799"/>
                    <a:pt x="832" y="26799"/>
                  </a:cubicBezTo>
                  <a:close/>
                  <a:moveTo>
                    <a:pt x="669" y="26967"/>
                  </a:moveTo>
                  <a:cubicBezTo>
                    <a:pt x="720" y="26967"/>
                    <a:pt x="764" y="27013"/>
                    <a:pt x="811" y="27013"/>
                  </a:cubicBezTo>
                  <a:cubicBezTo>
                    <a:pt x="815" y="27013"/>
                    <a:pt x="818" y="27013"/>
                    <a:pt x="821" y="27013"/>
                  </a:cubicBezTo>
                  <a:cubicBezTo>
                    <a:pt x="834" y="27011"/>
                    <a:pt x="847" y="27010"/>
                    <a:pt x="860" y="27010"/>
                  </a:cubicBezTo>
                  <a:cubicBezTo>
                    <a:pt x="929" y="27010"/>
                    <a:pt x="998" y="27034"/>
                    <a:pt x="1067" y="27044"/>
                  </a:cubicBezTo>
                  <a:cubicBezTo>
                    <a:pt x="1064" y="27066"/>
                    <a:pt x="1062" y="27086"/>
                    <a:pt x="1059" y="27107"/>
                  </a:cubicBezTo>
                  <a:cubicBezTo>
                    <a:pt x="900" y="27086"/>
                    <a:pt x="740" y="27067"/>
                    <a:pt x="567" y="27045"/>
                  </a:cubicBezTo>
                  <a:cubicBezTo>
                    <a:pt x="604" y="26986"/>
                    <a:pt x="638" y="26967"/>
                    <a:pt x="669" y="26967"/>
                  </a:cubicBezTo>
                  <a:close/>
                  <a:moveTo>
                    <a:pt x="4074" y="27137"/>
                  </a:moveTo>
                  <a:lnTo>
                    <a:pt x="4074" y="27137"/>
                  </a:lnTo>
                  <a:cubicBezTo>
                    <a:pt x="3992" y="27240"/>
                    <a:pt x="3922" y="27291"/>
                    <a:pt x="3856" y="27291"/>
                  </a:cubicBezTo>
                  <a:cubicBezTo>
                    <a:pt x="3798" y="27291"/>
                    <a:pt x="3743" y="27251"/>
                    <a:pt x="3687" y="27171"/>
                  </a:cubicBezTo>
                  <a:cubicBezTo>
                    <a:pt x="3817" y="27158"/>
                    <a:pt x="3927" y="27149"/>
                    <a:pt x="4074" y="27137"/>
                  </a:cubicBezTo>
                  <a:close/>
                  <a:moveTo>
                    <a:pt x="1126" y="27296"/>
                  </a:moveTo>
                  <a:cubicBezTo>
                    <a:pt x="1164" y="27302"/>
                    <a:pt x="1202" y="27309"/>
                    <a:pt x="1251" y="27317"/>
                  </a:cubicBezTo>
                  <a:cubicBezTo>
                    <a:pt x="1226" y="27356"/>
                    <a:pt x="1206" y="27371"/>
                    <a:pt x="1189" y="27371"/>
                  </a:cubicBezTo>
                  <a:cubicBezTo>
                    <a:pt x="1163" y="27371"/>
                    <a:pt x="1144" y="27335"/>
                    <a:pt x="1126" y="27296"/>
                  </a:cubicBezTo>
                  <a:close/>
                  <a:moveTo>
                    <a:pt x="4055" y="27381"/>
                  </a:moveTo>
                  <a:cubicBezTo>
                    <a:pt x="4057" y="27393"/>
                    <a:pt x="4060" y="27403"/>
                    <a:pt x="4062" y="27414"/>
                  </a:cubicBezTo>
                  <a:cubicBezTo>
                    <a:pt x="4041" y="27428"/>
                    <a:pt x="4020" y="27451"/>
                    <a:pt x="4000" y="27455"/>
                  </a:cubicBezTo>
                  <a:cubicBezTo>
                    <a:pt x="3997" y="27456"/>
                    <a:pt x="3995" y="27456"/>
                    <a:pt x="3992" y="27456"/>
                  </a:cubicBezTo>
                  <a:cubicBezTo>
                    <a:pt x="3970" y="27456"/>
                    <a:pt x="3947" y="27444"/>
                    <a:pt x="3926" y="27439"/>
                  </a:cubicBezTo>
                  <a:cubicBezTo>
                    <a:pt x="3928" y="27426"/>
                    <a:pt x="3931" y="27413"/>
                    <a:pt x="3934" y="27399"/>
                  </a:cubicBezTo>
                  <a:cubicBezTo>
                    <a:pt x="3975" y="27394"/>
                    <a:pt x="4014" y="27388"/>
                    <a:pt x="4055" y="27381"/>
                  </a:cubicBezTo>
                  <a:close/>
                  <a:moveTo>
                    <a:pt x="1197" y="27572"/>
                  </a:moveTo>
                  <a:cubicBezTo>
                    <a:pt x="1124" y="27648"/>
                    <a:pt x="1102" y="27672"/>
                    <a:pt x="1042" y="27672"/>
                  </a:cubicBezTo>
                  <a:cubicBezTo>
                    <a:pt x="1015" y="27672"/>
                    <a:pt x="981" y="27667"/>
                    <a:pt x="932" y="27660"/>
                  </a:cubicBezTo>
                  <a:cubicBezTo>
                    <a:pt x="854" y="27651"/>
                    <a:pt x="779" y="27633"/>
                    <a:pt x="702" y="27618"/>
                  </a:cubicBezTo>
                  <a:cubicBezTo>
                    <a:pt x="706" y="27604"/>
                    <a:pt x="709" y="27588"/>
                    <a:pt x="712" y="27573"/>
                  </a:cubicBezTo>
                  <a:cubicBezTo>
                    <a:pt x="866" y="27573"/>
                    <a:pt x="1019" y="27572"/>
                    <a:pt x="1197" y="27572"/>
                  </a:cubicBezTo>
                  <a:close/>
                  <a:moveTo>
                    <a:pt x="735" y="27819"/>
                  </a:moveTo>
                  <a:cubicBezTo>
                    <a:pt x="794" y="27819"/>
                    <a:pt x="846" y="27847"/>
                    <a:pt x="902" y="27847"/>
                  </a:cubicBezTo>
                  <a:cubicBezTo>
                    <a:pt x="930" y="27847"/>
                    <a:pt x="958" y="27840"/>
                    <a:pt x="988" y="27819"/>
                  </a:cubicBezTo>
                  <a:cubicBezTo>
                    <a:pt x="989" y="27883"/>
                    <a:pt x="989" y="27909"/>
                    <a:pt x="989" y="27953"/>
                  </a:cubicBezTo>
                  <a:cubicBezTo>
                    <a:pt x="860" y="27928"/>
                    <a:pt x="743" y="27906"/>
                    <a:pt x="602" y="27878"/>
                  </a:cubicBezTo>
                  <a:cubicBezTo>
                    <a:pt x="651" y="27832"/>
                    <a:pt x="695" y="27819"/>
                    <a:pt x="735" y="27819"/>
                  </a:cubicBezTo>
                  <a:close/>
                  <a:moveTo>
                    <a:pt x="1063" y="28062"/>
                  </a:moveTo>
                  <a:cubicBezTo>
                    <a:pt x="1115" y="28066"/>
                    <a:pt x="1168" y="28070"/>
                    <a:pt x="1220" y="28074"/>
                  </a:cubicBezTo>
                  <a:cubicBezTo>
                    <a:pt x="1220" y="28084"/>
                    <a:pt x="1219" y="28094"/>
                    <a:pt x="1218" y="28105"/>
                  </a:cubicBezTo>
                  <a:cubicBezTo>
                    <a:pt x="1185" y="28115"/>
                    <a:pt x="1151" y="28133"/>
                    <a:pt x="1120" y="28133"/>
                  </a:cubicBezTo>
                  <a:cubicBezTo>
                    <a:pt x="1095" y="28133"/>
                    <a:pt x="1075" y="28108"/>
                    <a:pt x="1063" y="28062"/>
                  </a:cubicBezTo>
                  <a:close/>
                  <a:moveTo>
                    <a:pt x="1425" y="28189"/>
                  </a:moveTo>
                  <a:cubicBezTo>
                    <a:pt x="1370" y="28298"/>
                    <a:pt x="1368" y="28311"/>
                    <a:pt x="1379" y="28416"/>
                  </a:cubicBezTo>
                  <a:cubicBezTo>
                    <a:pt x="1344" y="28439"/>
                    <a:pt x="1313" y="28449"/>
                    <a:pt x="1285" y="28449"/>
                  </a:cubicBezTo>
                  <a:cubicBezTo>
                    <a:pt x="1208" y="28449"/>
                    <a:pt x="1153" y="28377"/>
                    <a:pt x="1089" y="28327"/>
                  </a:cubicBezTo>
                  <a:lnTo>
                    <a:pt x="1089" y="28327"/>
                  </a:lnTo>
                  <a:cubicBezTo>
                    <a:pt x="1108" y="28332"/>
                    <a:pt x="1126" y="28335"/>
                    <a:pt x="1144" y="28335"/>
                  </a:cubicBezTo>
                  <a:cubicBezTo>
                    <a:pt x="1246" y="28335"/>
                    <a:pt x="1332" y="28254"/>
                    <a:pt x="1425" y="28189"/>
                  </a:cubicBezTo>
                  <a:close/>
                  <a:moveTo>
                    <a:pt x="1101" y="28497"/>
                  </a:moveTo>
                  <a:lnTo>
                    <a:pt x="1101" y="28497"/>
                  </a:lnTo>
                  <a:cubicBezTo>
                    <a:pt x="1178" y="28515"/>
                    <a:pt x="1254" y="28534"/>
                    <a:pt x="1346" y="28556"/>
                  </a:cubicBezTo>
                  <a:cubicBezTo>
                    <a:pt x="1292" y="28594"/>
                    <a:pt x="1260" y="28616"/>
                    <a:pt x="1232" y="28616"/>
                  </a:cubicBezTo>
                  <a:cubicBezTo>
                    <a:pt x="1195" y="28616"/>
                    <a:pt x="1164" y="28579"/>
                    <a:pt x="1101" y="28497"/>
                  </a:cubicBezTo>
                  <a:close/>
                  <a:moveTo>
                    <a:pt x="969" y="28523"/>
                  </a:moveTo>
                  <a:cubicBezTo>
                    <a:pt x="970" y="28594"/>
                    <a:pt x="971" y="28648"/>
                    <a:pt x="972" y="28701"/>
                  </a:cubicBezTo>
                  <a:cubicBezTo>
                    <a:pt x="959" y="28706"/>
                    <a:pt x="946" y="28711"/>
                    <a:pt x="934" y="28714"/>
                  </a:cubicBezTo>
                  <a:cubicBezTo>
                    <a:pt x="931" y="28681"/>
                    <a:pt x="928" y="28646"/>
                    <a:pt x="926" y="28608"/>
                  </a:cubicBezTo>
                  <a:cubicBezTo>
                    <a:pt x="870" y="28603"/>
                    <a:pt x="812" y="28597"/>
                    <a:pt x="723" y="28589"/>
                  </a:cubicBezTo>
                  <a:cubicBezTo>
                    <a:pt x="777" y="28536"/>
                    <a:pt x="821" y="28528"/>
                    <a:pt x="863" y="28528"/>
                  </a:cubicBezTo>
                  <a:cubicBezTo>
                    <a:pt x="882" y="28528"/>
                    <a:pt x="900" y="28530"/>
                    <a:pt x="919" y="28530"/>
                  </a:cubicBezTo>
                  <a:cubicBezTo>
                    <a:pt x="935" y="28530"/>
                    <a:pt x="952" y="28529"/>
                    <a:pt x="969" y="28523"/>
                  </a:cubicBezTo>
                  <a:close/>
                  <a:moveTo>
                    <a:pt x="1475" y="28607"/>
                  </a:moveTo>
                  <a:cubicBezTo>
                    <a:pt x="1479" y="28632"/>
                    <a:pt x="1483" y="28659"/>
                    <a:pt x="1487" y="28684"/>
                  </a:cubicBezTo>
                  <a:cubicBezTo>
                    <a:pt x="1434" y="28742"/>
                    <a:pt x="1380" y="28798"/>
                    <a:pt x="1329" y="28853"/>
                  </a:cubicBezTo>
                  <a:cubicBezTo>
                    <a:pt x="1266" y="28809"/>
                    <a:pt x="1212" y="28770"/>
                    <a:pt x="1151" y="28727"/>
                  </a:cubicBezTo>
                  <a:cubicBezTo>
                    <a:pt x="1174" y="28678"/>
                    <a:pt x="1218" y="28656"/>
                    <a:pt x="1249" y="28656"/>
                  </a:cubicBezTo>
                  <a:cubicBezTo>
                    <a:pt x="1261" y="28656"/>
                    <a:pt x="1272" y="28660"/>
                    <a:pt x="1278" y="28667"/>
                  </a:cubicBezTo>
                  <a:cubicBezTo>
                    <a:pt x="1301" y="28697"/>
                    <a:pt x="1324" y="28710"/>
                    <a:pt x="1347" y="28710"/>
                  </a:cubicBezTo>
                  <a:cubicBezTo>
                    <a:pt x="1387" y="28710"/>
                    <a:pt x="1429" y="28670"/>
                    <a:pt x="1475" y="28607"/>
                  </a:cubicBezTo>
                  <a:close/>
                  <a:moveTo>
                    <a:pt x="825" y="28856"/>
                  </a:moveTo>
                  <a:cubicBezTo>
                    <a:pt x="821" y="28869"/>
                    <a:pt x="818" y="28884"/>
                    <a:pt x="815" y="28897"/>
                  </a:cubicBezTo>
                  <a:cubicBezTo>
                    <a:pt x="784" y="28897"/>
                    <a:pt x="753" y="28896"/>
                    <a:pt x="722" y="28896"/>
                  </a:cubicBezTo>
                  <a:cubicBezTo>
                    <a:pt x="723" y="28883"/>
                    <a:pt x="724" y="28869"/>
                    <a:pt x="726" y="28856"/>
                  </a:cubicBezTo>
                  <a:close/>
                  <a:moveTo>
                    <a:pt x="1010" y="28832"/>
                  </a:moveTo>
                  <a:cubicBezTo>
                    <a:pt x="1038" y="28832"/>
                    <a:pt x="1063" y="28854"/>
                    <a:pt x="1089" y="28854"/>
                  </a:cubicBezTo>
                  <a:cubicBezTo>
                    <a:pt x="1099" y="28854"/>
                    <a:pt x="1110" y="28851"/>
                    <a:pt x="1121" y="28841"/>
                  </a:cubicBezTo>
                  <a:lnTo>
                    <a:pt x="1121" y="28841"/>
                  </a:lnTo>
                  <a:cubicBezTo>
                    <a:pt x="1120" y="28859"/>
                    <a:pt x="1119" y="28877"/>
                    <a:pt x="1118" y="28896"/>
                  </a:cubicBezTo>
                  <a:cubicBezTo>
                    <a:pt x="1060" y="28896"/>
                    <a:pt x="1003" y="28897"/>
                    <a:pt x="930" y="28897"/>
                  </a:cubicBezTo>
                  <a:cubicBezTo>
                    <a:pt x="961" y="28846"/>
                    <a:pt x="986" y="28832"/>
                    <a:pt x="1010" y="28832"/>
                  </a:cubicBezTo>
                  <a:close/>
                  <a:moveTo>
                    <a:pt x="1882" y="29060"/>
                  </a:moveTo>
                  <a:cubicBezTo>
                    <a:pt x="1898" y="29060"/>
                    <a:pt x="1914" y="29077"/>
                    <a:pt x="1923" y="29116"/>
                  </a:cubicBezTo>
                  <a:cubicBezTo>
                    <a:pt x="1886" y="29120"/>
                    <a:pt x="1850" y="29123"/>
                    <a:pt x="1812" y="29127"/>
                  </a:cubicBezTo>
                  <a:cubicBezTo>
                    <a:pt x="1813" y="29114"/>
                    <a:pt x="1814" y="29102"/>
                    <a:pt x="1815" y="29091"/>
                  </a:cubicBezTo>
                  <a:cubicBezTo>
                    <a:pt x="1836" y="29079"/>
                    <a:pt x="1858" y="29062"/>
                    <a:pt x="1879" y="29060"/>
                  </a:cubicBezTo>
                  <a:cubicBezTo>
                    <a:pt x="1880" y="29060"/>
                    <a:pt x="1881" y="29060"/>
                    <a:pt x="1882" y="29060"/>
                  </a:cubicBezTo>
                  <a:close/>
                  <a:moveTo>
                    <a:pt x="1491" y="28817"/>
                  </a:moveTo>
                  <a:cubicBezTo>
                    <a:pt x="1519" y="28817"/>
                    <a:pt x="1548" y="28847"/>
                    <a:pt x="1581" y="28861"/>
                  </a:cubicBezTo>
                  <a:cubicBezTo>
                    <a:pt x="1523" y="28929"/>
                    <a:pt x="1415" y="28932"/>
                    <a:pt x="1473" y="29045"/>
                  </a:cubicBezTo>
                  <a:cubicBezTo>
                    <a:pt x="1418" y="29110"/>
                    <a:pt x="1318" y="29016"/>
                    <a:pt x="1294" y="29165"/>
                  </a:cubicBezTo>
                  <a:cubicBezTo>
                    <a:pt x="1292" y="29175"/>
                    <a:pt x="1211" y="29186"/>
                    <a:pt x="1156" y="29186"/>
                  </a:cubicBezTo>
                  <a:cubicBezTo>
                    <a:pt x="1151" y="29186"/>
                    <a:pt x="1145" y="29185"/>
                    <a:pt x="1140" y="29185"/>
                  </a:cubicBezTo>
                  <a:cubicBezTo>
                    <a:pt x="1066" y="29181"/>
                    <a:pt x="995" y="29148"/>
                    <a:pt x="900" y="29132"/>
                  </a:cubicBezTo>
                  <a:cubicBezTo>
                    <a:pt x="900" y="29132"/>
                    <a:pt x="898" y="29044"/>
                    <a:pt x="890" y="29044"/>
                  </a:cubicBezTo>
                  <a:cubicBezTo>
                    <a:pt x="890" y="29044"/>
                    <a:pt x="890" y="29044"/>
                    <a:pt x="890" y="29044"/>
                  </a:cubicBezTo>
                  <a:cubicBezTo>
                    <a:pt x="837" y="29049"/>
                    <a:pt x="783" y="29054"/>
                    <a:pt x="700" y="29061"/>
                  </a:cubicBezTo>
                  <a:lnTo>
                    <a:pt x="700" y="29061"/>
                  </a:lnTo>
                  <a:cubicBezTo>
                    <a:pt x="802" y="29052"/>
                    <a:pt x="889" y="29015"/>
                    <a:pt x="971" y="29015"/>
                  </a:cubicBezTo>
                  <a:cubicBezTo>
                    <a:pt x="990" y="29015"/>
                    <a:pt x="1009" y="29017"/>
                    <a:pt x="1027" y="29022"/>
                  </a:cubicBezTo>
                  <a:cubicBezTo>
                    <a:pt x="1059" y="29030"/>
                    <a:pt x="1095" y="29043"/>
                    <a:pt x="1129" y="29043"/>
                  </a:cubicBezTo>
                  <a:cubicBezTo>
                    <a:pt x="1144" y="29043"/>
                    <a:pt x="1159" y="29040"/>
                    <a:pt x="1172" y="29033"/>
                  </a:cubicBezTo>
                  <a:cubicBezTo>
                    <a:pt x="1230" y="28998"/>
                    <a:pt x="1276" y="28909"/>
                    <a:pt x="1341" y="28909"/>
                  </a:cubicBezTo>
                  <a:cubicBezTo>
                    <a:pt x="1359" y="28909"/>
                    <a:pt x="1378" y="28916"/>
                    <a:pt x="1400" y="28932"/>
                  </a:cubicBezTo>
                  <a:cubicBezTo>
                    <a:pt x="1400" y="28932"/>
                    <a:pt x="1400" y="28932"/>
                    <a:pt x="1400" y="28932"/>
                  </a:cubicBezTo>
                  <a:cubicBezTo>
                    <a:pt x="1401" y="28932"/>
                    <a:pt x="1424" y="28903"/>
                    <a:pt x="1431" y="28885"/>
                  </a:cubicBezTo>
                  <a:cubicBezTo>
                    <a:pt x="1451" y="28834"/>
                    <a:pt x="1470" y="28817"/>
                    <a:pt x="1491" y="28817"/>
                  </a:cubicBezTo>
                  <a:close/>
                  <a:moveTo>
                    <a:pt x="972" y="29250"/>
                  </a:moveTo>
                  <a:cubicBezTo>
                    <a:pt x="1107" y="29250"/>
                    <a:pt x="1231" y="29293"/>
                    <a:pt x="1353" y="29344"/>
                  </a:cubicBezTo>
                  <a:cubicBezTo>
                    <a:pt x="1351" y="29363"/>
                    <a:pt x="1348" y="29383"/>
                    <a:pt x="1344" y="29402"/>
                  </a:cubicBezTo>
                  <a:cubicBezTo>
                    <a:pt x="1273" y="29422"/>
                    <a:pt x="1201" y="29441"/>
                    <a:pt x="1125" y="29463"/>
                  </a:cubicBezTo>
                  <a:cubicBezTo>
                    <a:pt x="1100" y="29419"/>
                    <a:pt x="1077" y="29377"/>
                    <a:pt x="1054" y="29334"/>
                  </a:cubicBezTo>
                  <a:cubicBezTo>
                    <a:pt x="1046" y="29333"/>
                    <a:pt x="1038" y="29332"/>
                    <a:pt x="1030" y="29332"/>
                  </a:cubicBezTo>
                  <a:cubicBezTo>
                    <a:pt x="995" y="29332"/>
                    <a:pt x="956" y="29344"/>
                    <a:pt x="921" y="29344"/>
                  </a:cubicBezTo>
                  <a:cubicBezTo>
                    <a:pt x="881" y="29344"/>
                    <a:pt x="845" y="29329"/>
                    <a:pt x="821" y="29268"/>
                  </a:cubicBezTo>
                  <a:cubicBezTo>
                    <a:pt x="873" y="29255"/>
                    <a:pt x="923" y="29250"/>
                    <a:pt x="972" y="29250"/>
                  </a:cubicBezTo>
                  <a:close/>
                  <a:moveTo>
                    <a:pt x="901" y="29469"/>
                  </a:moveTo>
                  <a:cubicBezTo>
                    <a:pt x="928" y="29469"/>
                    <a:pt x="960" y="29485"/>
                    <a:pt x="1014" y="29512"/>
                  </a:cubicBezTo>
                  <a:cubicBezTo>
                    <a:pt x="938" y="29532"/>
                    <a:pt x="863" y="29551"/>
                    <a:pt x="763" y="29577"/>
                  </a:cubicBezTo>
                  <a:cubicBezTo>
                    <a:pt x="833" y="29501"/>
                    <a:pt x="863" y="29469"/>
                    <a:pt x="901" y="29469"/>
                  </a:cubicBezTo>
                  <a:close/>
                  <a:moveTo>
                    <a:pt x="1209" y="29731"/>
                  </a:moveTo>
                  <a:cubicBezTo>
                    <a:pt x="1228" y="29803"/>
                    <a:pt x="1238" y="29846"/>
                    <a:pt x="1254" y="29912"/>
                  </a:cubicBezTo>
                  <a:cubicBezTo>
                    <a:pt x="1193" y="29911"/>
                    <a:pt x="1143" y="29911"/>
                    <a:pt x="1053" y="29910"/>
                  </a:cubicBezTo>
                  <a:cubicBezTo>
                    <a:pt x="1116" y="29837"/>
                    <a:pt x="1156" y="29793"/>
                    <a:pt x="1209" y="29731"/>
                  </a:cubicBezTo>
                  <a:close/>
                  <a:moveTo>
                    <a:pt x="1030" y="30002"/>
                  </a:moveTo>
                  <a:cubicBezTo>
                    <a:pt x="1090" y="30015"/>
                    <a:pt x="1149" y="30028"/>
                    <a:pt x="1209" y="30042"/>
                  </a:cubicBezTo>
                  <a:cubicBezTo>
                    <a:pt x="1201" y="30065"/>
                    <a:pt x="1193" y="30090"/>
                    <a:pt x="1185" y="30114"/>
                  </a:cubicBezTo>
                  <a:cubicBezTo>
                    <a:pt x="1130" y="30090"/>
                    <a:pt x="1075" y="30065"/>
                    <a:pt x="1020" y="30040"/>
                  </a:cubicBezTo>
                  <a:cubicBezTo>
                    <a:pt x="1023" y="30027"/>
                    <a:pt x="1027" y="30015"/>
                    <a:pt x="1030" y="30002"/>
                  </a:cubicBezTo>
                  <a:close/>
                  <a:moveTo>
                    <a:pt x="693" y="30131"/>
                  </a:moveTo>
                  <a:cubicBezTo>
                    <a:pt x="722" y="30131"/>
                    <a:pt x="750" y="30151"/>
                    <a:pt x="778" y="30208"/>
                  </a:cubicBezTo>
                  <a:cubicBezTo>
                    <a:pt x="696" y="30197"/>
                    <a:pt x="644" y="30190"/>
                    <a:pt x="591" y="30182"/>
                  </a:cubicBezTo>
                  <a:cubicBezTo>
                    <a:pt x="625" y="30157"/>
                    <a:pt x="659" y="30131"/>
                    <a:pt x="693" y="30131"/>
                  </a:cubicBezTo>
                  <a:close/>
                  <a:moveTo>
                    <a:pt x="1086" y="30191"/>
                  </a:moveTo>
                  <a:cubicBezTo>
                    <a:pt x="1144" y="30191"/>
                    <a:pt x="1196" y="30220"/>
                    <a:pt x="1247" y="30295"/>
                  </a:cubicBezTo>
                  <a:cubicBezTo>
                    <a:pt x="1134" y="30268"/>
                    <a:pt x="1051" y="30246"/>
                    <a:pt x="967" y="30225"/>
                  </a:cubicBezTo>
                  <a:cubicBezTo>
                    <a:pt x="1009" y="30204"/>
                    <a:pt x="1049" y="30191"/>
                    <a:pt x="1086" y="30191"/>
                  </a:cubicBezTo>
                  <a:close/>
                  <a:moveTo>
                    <a:pt x="883" y="30462"/>
                  </a:moveTo>
                  <a:cubicBezTo>
                    <a:pt x="916" y="30462"/>
                    <a:pt x="953" y="30476"/>
                    <a:pt x="994" y="30519"/>
                  </a:cubicBezTo>
                  <a:cubicBezTo>
                    <a:pt x="885" y="30538"/>
                    <a:pt x="814" y="30549"/>
                    <a:pt x="742" y="30562"/>
                  </a:cubicBezTo>
                  <a:cubicBezTo>
                    <a:pt x="742" y="30545"/>
                    <a:pt x="742" y="30529"/>
                    <a:pt x="743" y="30513"/>
                  </a:cubicBezTo>
                  <a:cubicBezTo>
                    <a:pt x="786" y="30497"/>
                    <a:pt x="831" y="30462"/>
                    <a:pt x="883" y="30462"/>
                  </a:cubicBezTo>
                  <a:close/>
                  <a:moveTo>
                    <a:pt x="3140" y="30760"/>
                  </a:moveTo>
                  <a:lnTo>
                    <a:pt x="3140" y="30760"/>
                  </a:lnTo>
                  <a:cubicBezTo>
                    <a:pt x="3138" y="30773"/>
                    <a:pt x="3137" y="30787"/>
                    <a:pt x="3136" y="30802"/>
                  </a:cubicBezTo>
                  <a:cubicBezTo>
                    <a:pt x="3077" y="30806"/>
                    <a:pt x="3017" y="30812"/>
                    <a:pt x="2958" y="30817"/>
                  </a:cubicBezTo>
                  <a:cubicBezTo>
                    <a:pt x="2959" y="30808"/>
                    <a:pt x="2959" y="30800"/>
                    <a:pt x="2959" y="30792"/>
                  </a:cubicBezTo>
                  <a:cubicBezTo>
                    <a:pt x="3019" y="30781"/>
                    <a:pt x="3080" y="30770"/>
                    <a:pt x="3140" y="30760"/>
                  </a:cubicBezTo>
                  <a:close/>
                  <a:moveTo>
                    <a:pt x="3600" y="30821"/>
                  </a:moveTo>
                  <a:cubicBezTo>
                    <a:pt x="3636" y="30826"/>
                    <a:pt x="3673" y="30831"/>
                    <a:pt x="3710" y="30837"/>
                  </a:cubicBezTo>
                  <a:cubicBezTo>
                    <a:pt x="3708" y="30848"/>
                    <a:pt x="3706" y="30859"/>
                    <a:pt x="3704" y="30870"/>
                  </a:cubicBezTo>
                  <a:cubicBezTo>
                    <a:pt x="3668" y="30872"/>
                    <a:pt x="3631" y="30873"/>
                    <a:pt x="3594" y="30873"/>
                  </a:cubicBezTo>
                  <a:cubicBezTo>
                    <a:pt x="3597" y="30856"/>
                    <a:pt x="3599" y="30839"/>
                    <a:pt x="3600" y="30821"/>
                  </a:cubicBezTo>
                  <a:close/>
                  <a:moveTo>
                    <a:pt x="1004" y="30882"/>
                  </a:moveTo>
                  <a:cubicBezTo>
                    <a:pt x="1031" y="30882"/>
                    <a:pt x="1052" y="30917"/>
                    <a:pt x="1098" y="30992"/>
                  </a:cubicBezTo>
                  <a:cubicBezTo>
                    <a:pt x="1018" y="30979"/>
                    <a:pt x="968" y="30972"/>
                    <a:pt x="895" y="30961"/>
                  </a:cubicBezTo>
                  <a:cubicBezTo>
                    <a:pt x="950" y="30909"/>
                    <a:pt x="979" y="30882"/>
                    <a:pt x="1004" y="30882"/>
                  </a:cubicBezTo>
                  <a:close/>
                  <a:moveTo>
                    <a:pt x="2481" y="31053"/>
                  </a:moveTo>
                  <a:cubicBezTo>
                    <a:pt x="2538" y="31053"/>
                    <a:pt x="2599" y="31055"/>
                    <a:pt x="2665" y="31059"/>
                  </a:cubicBezTo>
                  <a:cubicBezTo>
                    <a:pt x="2680" y="31058"/>
                    <a:pt x="2694" y="31057"/>
                    <a:pt x="2709" y="31056"/>
                  </a:cubicBezTo>
                  <a:lnTo>
                    <a:pt x="2709" y="31056"/>
                  </a:lnTo>
                  <a:cubicBezTo>
                    <a:pt x="2709" y="31056"/>
                    <a:pt x="2708" y="31067"/>
                    <a:pt x="2708" y="31067"/>
                  </a:cubicBezTo>
                  <a:cubicBezTo>
                    <a:pt x="2708" y="31067"/>
                    <a:pt x="2708" y="31066"/>
                    <a:pt x="2708" y="31062"/>
                  </a:cubicBezTo>
                  <a:cubicBezTo>
                    <a:pt x="2693" y="31061"/>
                    <a:pt x="2680" y="31060"/>
                    <a:pt x="2665" y="31059"/>
                  </a:cubicBezTo>
                  <a:cubicBezTo>
                    <a:pt x="2396" y="31083"/>
                    <a:pt x="2229" y="31098"/>
                    <a:pt x="2005" y="31117"/>
                  </a:cubicBezTo>
                  <a:lnTo>
                    <a:pt x="2005" y="31117"/>
                  </a:lnTo>
                  <a:cubicBezTo>
                    <a:pt x="2007" y="31117"/>
                    <a:pt x="2007" y="31109"/>
                    <a:pt x="2008" y="31091"/>
                  </a:cubicBezTo>
                  <a:cubicBezTo>
                    <a:pt x="2176" y="31070"/>
                    <a:pt x="2311" y="31053"/>
                    <a:pt x="2481" y="31053"/>
                  </a:cubicBezTo>
                  <a:close/>
                  <a:moveTo>
                    <a:pt x="773" y="30939"/>
                  </a:moveTo>
                  <a:cubicBezTo>
                    <a:pt x="788" y="30939"/>
                    <a:pt x="803" y="30960"/>
                    <a:pt x="831" y="30999"/>
                  </a:cubicBezTo>
                  <a:cubicBezTo>
                    <a:pt x="844" y="31018"/>
                    <a:pt x="863" y="31034"/>
                    <a:pt x="883" y="31041"/>
                  </a:cubicBezTo>
                  <a:cubicBezTo>
                    <a:pt x="988" y="31075"/>
                    <a:pt x="1091" y="31119"/>
                    <a:pt x="1200" y="31132"/>
                  </a:cubicBezTo>
                  <a:cubicBezTo>
                    <a:pt x="1215" y="31133"/>
                    <a:pt x="1231" y="31134"/>
                    <a:pt x="1246" y="31134"/>
                  </a:cubicBezTo>
                  <a:cubicBezTo>
                    <a:pt x="1327" y="31134"/>
                    <a:pt x="1412" y="31114"/>
                    <a:pt x="1494" y="31101"/>
                  </a:cubicBezTo>
                  <a:cubicBezTo>
                    <a:pt x="1607" y="31085"/>
                    <a:pt x="1720" y="31064"/>
                    <a:pt x="1871" y="31040"/>
                  </a:cubicBezTo>
                  <a:lnTo>
                    <a:pt x="1871" y="31040"/>
                  </a:lnTo>
                  <a:cubicBezTo>
                    <a:pt x="1829" y="31095"/>
                    <a:pt x="1808" y="31131"/>
                    <a:pt x="1800" y="31131"/>
                  </a:cubicBezTo>
                  <a:cubicBezTo>
                    <a:pt x="1800" y="31131"/>
                    <a:pt x="1800" y="31131"/>
                    <a:pt x="1800" y="31131"/>
                  </a:cubicBezTo>
                  <a:cubicBezTo>
                    <a:pt x="1771" y="31119"/>
                    <a:pt x="1742" y="31115"/>
                    <a:pt x="1713" y="31115"/>
                  </a:cubicBezTo>
                  <a:cubicBezTo>
                    <a:pt x="1612" y="31115"/>
                    <a:pt x="1509" y="31169"/>
                    <a:pt x="1408" y="31178"/>
                  </a:cubicBezTo>
                  <a:cubicBezTo>
                    <a:pt x="1339" y="31183"/>
                    <a:pt x="1268" y="31195"/>
                    <a:pt x="1200" y="31195"/>
                  </a:cubicBezTo>
                  <a:cubicBezTo>
                    <a:pt x="1173" y="31195"/>
                    <a:pt x="1146" y="31193"/>
                    <a:pt x="1120" y="31188"/>
                  </a:cubicBezTo>
                  <a:cubicBezTo>
                    <a:pt x="978" y="31158"/>
                    <a:pt x="843" y="31099"/>
                    <a:pt x="691" y="31048"/>
                  </a:cubicBezTo>
                  <a:cubicBezTo>
                    <a:pt x="735" y="30972"/>
                    <a:pt x="754" y="30939"/>
                    <a:pt x="773" y="30939"/>
                  </a:cubicBezTo>
                  <a:close/>
                  <a:moveTo>
                    <a:pt x="694" y="31183"/>
                  </a:moveTo>
                  <a:cubicBezTo>
                    <a:pt x="865" y="31183"/>
                    <a:pt x="1038" y="31202"/>
                    <a:pt x="1208" y="31309"/>
                  </a:cubicBezTo>
                  <a:cubicBezTo>
                    <a:pt x="908" y="31288"/>
                    <a:pt x="644" y="31271"/>
                    <a:pt x="380" y="31252"/>
                  </a:cubicBezTo>
                  <a:cubicBezTo>
                    <a:pt x="383" y="31231"/>
                    <a:pt x="387" y="31209"/>
                    <a:pt x="391" y="31188"/>
                  </a:cubicBezTo>
                  <a:cubicBezTo>
                    <a:pt x="401" y="31188"/>
                    <a:pt x="410" y="31188"/>
                    <a:pt x="420" y="31188"/>
                  </a:cubicBezTo>
                  <a:cubicBezTo>
                    <a:pt x="510" y="31188"/>
                    <a:pt x="602" y="31183"/>
                    <a:pt x="694" y="31183"/>
                  </a:cubicBezTo>
                  <a:close/>
                  <a:moveTo>
                    <a:pt x="2866" y="31176"/>
                  </a:moveTo>
                  <a:cubicBezTo>
                    <a:pt x="2928" y="31176"/>
                    <a:pt x="2990" y="31181"/>
                    <a:pt x="3052" y="31192"/>
                  </a:cubicBezTo>
                  <a:cubicBezTo>
                    <a:pt x="3013" y="31213"/>
                    <a:pt x="2970" y="31255"/>
                    <a:pt x="2934" y="31255"/>
                  </a:cubicBezTo>
                  <a:cubicBezTo>
                    <a:pt x="2932" y="31255"/>
                    <a:pt x="2931" y="31255"/>
                    <a:pt x="2930" y="31254"/>
                  </a:cubicBezTo>
                  <a:cubicBezTo>
                    <a:pt x="2903" y="31252"/>
                    <a:pt x="2877" y="31251"/>
                    <a:pt x="2850" y="31251"/>
                  </a:cubicBezTo>
                  <a:cubicBezTo>
                    <a:pt x="2676" y="31251"/>
                    <a:pt x="2504" y="31304"/>
                    <a:pt x="2332" y="31371"/>
                  </a:cubicBezTo>
                  <a:cubicBezTo>
                    <a:pt x="2321" y="31375"/>
                    <a:pt x="2309" y="31376"/>
                    <a:pt x="2298" y="31376"/>
                  </a:cubicBezTo>
                  <a:cubicBezTo>
                    <a:pt x="2281" y="31376"/>
                    <a:pt x="2263" y="31374"/>
                    <a:pt x="2247" y="31374"/>
                  </a:cubicBezTo>
                  <a:cubicBezTo>
                    <a:pt x="2034" y="31369"/>
                    <a:pt x="1821" y="31365"/>
                    <a:pt x="1610" y="31360"/>
                  </a:cubicBezTo>
                  <a:cubicBezTo>
                    <a:pt x="1495" y="31358"/>
                    <a:pt x="1382" y="31355"/>
                    <a:pt x="1268" y="31352"/>
                  </a:cubicBezTo>
                  <a:cubicBezTo>
                    <a:pt x="1268" y="31334"/>
                    <a:pt x="1268" y="31317"/>
                    <a:pt x="1269" y="31299"/>
                  </a:cubicBezTo>
                  <a:cubicBezTo>
                    <a:pt x="1420" y="31294"/>
                    <a:pt x="1571" y="31288"/>
                    <a:pt x="1722" y="31285"/>
                  </a:cubicBezTo>
                  <a:cubicBezTo>
                    <a:pt x="1772" y="31284"/>
                    <a:pt x="1825" y="31278"/>
                    <a:pt x="1875" y="31278"/>
                  </a:cubicBezTo>
                  <a:cubicBezTo>
                    <a:pt x="1911" y="31278"/>
                    <a:pt x="1946" y="31281"/>
                    <a:pt x="1978" y="31290"/>
                  </a:cubicBezTo>
                  <a:cubicBezTo>
                    <a:pt x="2026" y="31305"/>
                    <a:pt x="2074" y="31311"/>
                    <a:pt x="2122" y="31311"/>
                  </a:cubicBezTo>
                  <a:cubicBezTo>
                    <a:pt x="2300" y="31311"/>
                    <a:pt x="2479" y="31225"/>
                    <a:pt x="2658" y="31195"/>
                  </a:cubicBezTo>
                  <a:cubicBezTo>
                    <a:pt x="2727" y="31183"/>
                    <a:pt x="2796" y="31176"/>
                    <a:pt x="2866" y="31176"/>
                  </a:cubicBezTo>
                  <a:close/>
                  <a:moveTo>
                    <a:pt x="561" y="31434"/>
                  </a:moveTo>
                  <a:cubicBezTo>
                    <a:pt x="583" y="31434"/>
                    <a:pt x="606" y="31447"/>
                    <a:pt x="630" y="31482"/>
                  </a:cubicBezTo>
                  <a:cubicBezTo>
                    <a:pt x="557" y="31496"/>
                    <a:pt x="502" y="31506"/>
                    <a:pt x="446" y="31516"/>
                  </a:cubicBezTo>
                  <a:cubicBezTo>
                    <a:pt x="483" y="31482"/>
                    <a:pt x="520" y="31434"/>
                    <a:pt x="561" y="31434"/>
                  </a:cubicBezTo>
                  <a:close/>
                  <a:moveTo>
                    <a:pt x="1130" y="31434"/>
                  </a:moveTo>
                  <a:cubicBezTo>
                    <a:pt x="1203" y="31434"/>
                    <a:pt x="1267" y="31484"/>
                    <a:pt x="1337" y="31484"/>
                  </a:cubicBezTo>
                  <a:cubicBezTo>
                    <a:pt x="1340" y="31484"/>
                    <a:pt x="1343" y="31483"/>
                    <a:pt x="1346" y="31483"/>
                  </a:cubicBezTo>
                  <a:cubicBezTo>
                    <a:pt x="1379" y="31481"/>
                    <a:pt x="1411" y="31480"/>
                    <a:pt x="1444" y="31480"/>
                  </a:cubicBezTo>
                  <a:cubicBezTo>
                    <a:pt x="1505" y="31480"/>
                    <a:pt x="1565" y="31483"/>
                    <a:pt x="1626" y="31483"/>
                  </a:cubicBezTo>
                  <a:cubicBezTo>
                    <a:pt x="1641" y="31483"/>
                    <a:pt x="1656" y="31483"/>
                    <a:pt x="1671" y="31482"/>
                  </a:cubicBezTo>
                  <a:cubicBezTo>
                    <a:pt x="1783" y="31480"/>
                    <a:pt x="1895" y="31471"/>
                    <a:pt x="2008" y="31465"/>
                  </a:cubicBezTo>
                  <a:lnTo>
                    <a:pt x="2008" y="31465"/>
                  </a:lnTo>
                  <a:cubicBezTo>
                    <a:pt x="2006" y="31479"/>
                    <a:pt x="2004" y="31493"/>
                    <a:pt x="2003" y="31507"/>
                  </a:cubicBezTo>
                  <a:cubicBezTo>
                    <a:pt x="1990" y="31506"/>
                    <a:pt x="1976" y="31506"/>
                    <a:pt x="1963" y="31506"/>
                  </a:cubicBezTo>
                  <a:cubicBezTo>
                    <a:pt x="1777" y="31506"/>
                    <a:pt x="1586" y="31549"/>
                    <a:pt x="1397" y="31549"/>
                  </a:cubicBezTo>
                  <a:cubicBezTo>
                    <a:pt x="1273" y="31549"/>
                    <a:pt x="1149" y="31530"/>
                    <a:pt x="1030" y="31468"/>
                  </a:cubicBezTo>
                  <a:cubicBezTo>
                    <a:pt x="1066" y="31443"/>
                    <a:pt x="1099" y="31434"/>
                    <a:pt x="1130" y="31434"/>
                  </a:cubicBezTo>
                  <a:close/>
                  <a:moveTo>
                    <a:pt x="2707" y="31413"/>
                  </a:moveTo>
                  <a:cubicBezTo>
                    <a:pt x="2737" y="31413"/>
                    <a:pt x="2767" y="31416"/>
                    <a:pt x="2797" y="31424"/>
                  </a:cubicBezTo>
                  <a:cubicBezTo>
                    <a:pt x="2644" y="31465"/>
                    <a:pt x="2490" y="31508"/>
                    <a:pt x="2336" y="31549"/>
                  </a:cubicBezTo>
                  <a:lnTo>
                    <a:pt x="2334" y="31506"/>
                  </a:lnTo>
                  <a:cubicBezTo>
                    <a:pt x="2459" y="31466"/>
                    <a:pt x="2584" y="31413"/>
                    <a:pt x="2707" y="31413"/>
                  </a:cubicBezTo>
                  <a:close/>
                  <a:moveTo>
                    <a:pt x="3292" y="31571"/>
                  </a:moveTo>
                  <a:lnTo>
                    <a:pt x="3292" y="31571"/>
                  </a:lnTo>
                  <a:cubicBezTo>
                    <a:pt x="3291" y="31580"/>
                    <a:pt x="3290" y="31589"/>
                    <a:pt x="3289" y="31598"/>
                  </a:cubicBezTo>
                  <a:cubicBezTo>
                    <a:pt x="3235" y="31602"/>
                    <a:pt x="3181" y="31607"/>
                    <a:pt x="3126" y="31612"/>
                  </a:cubicBezTo>
                  <a:cubicBezTo>
                    <a:pt x="3127" y="31602"/>
                    <a:pt x="3128" y="31594"/>
                    <a:pt x="3128" y="31585"/>
                  </a:cubicBezTo>
                  <a:cubicBezTo>
                    <a:pt x="3183" y="31581"/>
                    <a:pt x="3237" y="31576"/>
                    <a:pt x="3292" y="31571"/>
                  </a:cubicBezTo>
                  <a:close/>
                  <a:moveTo>
                    <a:pt x="1178" y="31657"/>
                  </a:moveTo>
                  <a:cubicBezTo>
                    <a:pt x="1252" y="31666"/>
                    <a:pt x="1327" y="31674"/>
                    <a:pt x="1401" y="31683"/>
                  </a:cubicBezTo>
                  <a:cubicBezTo>
                    <a:pt x="1399" y="31698"/>
                    <a:pt x="1396" y="31713"/>
                    <a:pt x="1393" y="31728"/>
                  </a:cubicBezTo>
                  <a:cubicBezTo>
                    <a:pt x="1319" y="31717"/>
                    <a:pt x="1246" y="31705"/>
                    <a:pt x="1172" y="31694"/>
                  </a:cubicBezTo>
                  <a:cubicBezTo>
                    <a:pt x="1174" y="31682"/>
                    <a:pt x="1176" y="31669"/>
                    <a:pt x="1178" y="31657"/>
                  </a:cubicBezTo>
                  <a:close/>
                  <a:moveTo>
                    <a:pt x="2544" y="31599"/>
                  </a:moveTo>
                  <a:cubicBezTo>
                    <a:pt x="2581" y="31599"/>
                    <a:pt x="2618" y="31601"/>
                    <a:pt x="2655" y="31603"/>
                  </a:cubicBezTo>
                  <a:cubicBezTo>
                    <a:pt x="2612" y="31618"/>
                    <a:pt x="2569" y="31633"/>
                    <a:pt x="2521" y="31649"/>
                  </a:cubicBezTo>
                  <a:cubicBezTo>
                    <a:pt x="2529" y="31668"/>
                    <a:pt x="2533" y="31690"/>
                    <a:pt x="2544" y="31695"/>
                  </a:cubicBezTo>
                  <a:cubicBezTo>
                    <a:pt x="2587" y="31715"/>
                    <a:pt x="2631" y="31730"/>
                    <a:pt x="2675" y="31746"/>
                  </a:cubicBezTo>
                  <a:cubicBezTo>
                    <a:pt x="2475" y="31733"/>
                    <a:pt x="2274" y="31717"/>
                    <a:pt x="2074" y="31706"/>
                  </a:cubicBezTo>
                  <a:cubicBezTo>
                    <a:pt x="2064" y="31706"/>
                    <a:pt x="2054" y="31705"/>
                    <a:pt x="2044" y="31705"/>
                  </a:cubicBezTo>
                  <a:cubicBezTo>
                    <a:pt x="1981" y="31705"/>
                    <a:pt x="1916" y="31717"/>
                    <a:pt x="1853" y="31718"/>
                  </a:cubicBezTo>
                  <a:cubicBezTo>
                    <a:pt x="1839" y="31718"/>
                    <a:pt x="1825" y="31718"/>
                    <a:pt x="1811" y="31718"/>
                  </a:cubicBezTo>
                  <a:cubicBezTo>
                    <a:pt x="1729" y="31718"/>
                    <a:pt x="1649" y="31712"/>
                    <a:pt x="1568" y="31686"/>
                  </a:cubicBezTo>
                  <a:cubicBezTo>
                    <a:pt x="1676" y="31658"/>
                    <a:pt x="1789" y="31601"/>
                    <a:pt x="1892" y="31601"/>
                  </a:cubicBezTo>
                  <a:cubicBezTo>
                    <a:pt x="1902" y="31601"/>
                    <a:pt x="1913" y="31602"/>
                    <a:pt x="1923" y="31603"/>
                  </a:cubicBezTo>
                  <a:cubicBezTo>
                    <a:pt x="2004" y="31614"/>
                    <a:pt x="2083" y="31623"/>
                    <a:pt x="2163" y="31623"/>
                  </a:cubicBezTo>
                  <a:cubicBezTo>
                    <a:pt x="2201" y="31623"/>
                    <a:pt x="2238" y="31621"/>
                    <a:pt x="2277" y="31617"/>
                  </a:cubicBezTo>
                  <a:cubicBezTo>
                    <a:pt x="2366" y="31606"/>
                    <a:pt x="2455" y="31599"/>
                    <a:pt x="2544" y="31599"/>
                  </a:cubicBezTo>
                  <a:close/>
                  <a:moveTo>
                    <a:pt x="2883" y="31721"/>
                  </a:moveTo>
                  <a:cubicBezTo>
                    <a:pt x="2881" y="31740"/>
                    <a:pt x="2879" y="31759"/>
                    <a:pt x="2876" y="31778"/>
                  </a:cubicBezTo>
                  <a:cubicBezTo>
                    <a:pt x="2822" y="31770"/>
                    <a:pt x="2768" y="31759"/>
                    <a:pt x="2714" y="31751"/>
                  </a:cubicBezTo>
                  <a:cubicBezTo>
                    <a:pt x="2707" y="31752"/>
                    <a:pt x="2700" y="31753"/>
                    <a:pt x="2694" y="31754"/>
                  </a:cubicBezTo>
                  <a:cubicBezTo>
                    <a:pt x="2687" y="31752"/>
                    <a:pt x="2681" y="31749"/>
                    <a:pt x="2675" y="31746"/>
                  </a:cubicBezTo>
                  <a:lnTo>
                    <a:pt x="2675" y="31746"/>
                  </a:lnTo>
                  <a:cubicBezTo>
                    <a:pt x="2682" y="31747"/>
                    <a:pt x="2691" y="31747"/>
                    <a:pt x="2699" y="31748"/>
                  </a:cubicBezTo>
                  <a:cubicBezTo>
                    <a:pt x="2703" y="31749"/>
                    <a:pt x="2709" y="31750"/>
                    <a:pt x="2714" y="31751"/>
                  </a:cubicBezTo>
                  <a:cubicBezTo>
                    <a:pt x="2770" y="31740"/>
                    <a:pt x="2826" y="31731"/>
                    <a:pt x="2883" y="31721"/>
                  </a:cubicBezTo>
                  <a:close/>
                  <a:moveTo>
                    <a:pt x="934" y="31816"/>
                  </a:moveTo>
                  <a:cubicBezTo>
                    <a:pt x="988" y="31834"/>
                    <a:pt x="1041" y="31899"/>
                    <a:pt x="1096" y="31901"/>
                  </a:cubicBezTo>
                  <a:cubicBezTo>
                    <a:pt x="1039" y="31899"/>
                    <a:pt x="980" y="31839"/>
                    <a:pt x="922" y="31839"/>
                  </a:cubicBezTo>
                  <a:cubicBezTo>
                    <a:pt x="926" y="31821"/>
                    <a:pt x="930" y="31834"/>
                    <a:pt x="934" y="31816"/>
                  </a:cubicBezTo>
                  <a:close/>
                  <a:moveTo>
                    <a:pt x="1923" y="31819"/>
                  </a:moveTo>
                  <a:cubicBezTo>
                    <a:pt x="1982" y="31819"/>
                    <a:pt x="2041" y="31823"/>
                    <a:pt x="2099" y="31834"/>
                  </a:cubicBezTo>
                  <a:cubicBezTo>
                    <a:pt x="1936" y="31843"/>
                    <a:pt x="1769" y="31903"/>
                    <a:pt x="1609" y="31903"/>
                  </a:cubicBezTo>
                  <a:cubicBezTo>
                    <a:pt x="1541" y="31903"/>
                    <a:pt x="1474" y="31892"/>
                    <a:pt x="1409" y="31862"/>
                  </a:cubicBezTo>
                  <a:cubicBezTo>
                    <a:pt x="1580" y="31853"/>
                    <a:pt x="1754" y="31819"/>
                    <a:pt x="1923" y="31819"/>
                  </a:cubicBezTo>
                  <a:close/>
                  <a:moveTo>
                    <a:pt x="2683" y="31867"/>
                  </a:moveTo>
                  <a:lnTo>
                    <a:pt x="2683" y="31867"/>
                  </a:lnTo>
                  <a:cubicBezTo>
                    <a:pt x="2833" y="31876"/>
                    <a:pt x="2983" y="31885"/>
                    <a:pt x="3168" y="31896"/>
                  </a:cubicBezTo>
                  <a:cubicBezTo>
                    <a:pt x="3074" y="31919"/>
                    <a:pt x="2989" y="31935"/>
                    <a:pt x="2911" y="31935"/>
                  </a:cubicBezTo>
                  <a:cubicBezTo>
                    <a:pt x="2829" y="31935"/>
                    <a:pt x="2754" y="31917"/>
                    <a:pt x="2683" y="31867"/>
                  </a:cubicBezTo>
                  <a:close/>
                  <a:moveTo>
                    <a:pt x="2386" y="31857"/>
                  </a:moveTo>
                  <a:cubicBezTo>
                    <a:pt x="2406" y="31857"/>
                    <a:pt x="2429" y="31863"/>
                    <a:pt x="2455" y="31877"/>
                  </a:cubicBezTo>
                  <a:cubicBezTo>
                    <a:pt x="2382" y="31903"/>
                    <a:pt x="2329" y="31922"/>
                    <a:pt x="2277" y="31940"/>
                  </a:cubicBezTo>
                  <a:cubicBezTo>
                    <a:pt x="2306" y="31893"/>
                    <a:pt x="2339" y="31857"/>
                    <a:pt x="2386" y="31857"/>
                  </a:cubicBezTo>
                  <a:close/>
                  <a:moveTo>
                    <a:pt x="1075" y="31957"/>
                  </a:moveTo>
                  <a:cubicBezTo>
                    <a:pt x="1075" y="31957"/>
                    <a:pt x="1075" y="31957"/>
                    <a:pt x="1075" y="31957"/>
                  </a:cubicBezTo>
                  <a:lnTo>
                    <a:pt x="1075" y="31957"/>
                  </a:lnTo>
                  <a:cubicBezTo>
                    <a:pt x="1075" y="31957"/>
                    <a:pt x="1075" y="31957"/>
                    <a:pt x="1075" y="31957"/>
                  </a:cubicBezTo>
                  <a:close/>
                  <a:moveTo>
                    <a:pt x="1079" y="31944"/>
                  </a:moveTo>
                  <a:cubicBezTo>
                    <a:pt x="1079" y="31955"/>
                    <a:pt x="1077" y="31957"/>
                    <a:pt x="1076" y="31957"/>
                  </a:cubicBezTo>
                  <a:cubicBezTo>
                    <a:pt x="1075" y="31957"/>
                    <a:pt x="1075" y="31957"/>
                    <a:pt x="1075" y="31957"/>
                  </a:cubicBezTo>
                  <a:lnTo>
                    <a:pt x="1075" y="31957"/>
                  </a:lnTo>
                  <a:cubicBezTo>
                    <a:pt x="1063" y="31958"/>
                    <a:pt x="1052" y="31960"/>
                    <a:pt x="1042" y="31962"/>
                  </a:cubicBezTo>
                  <a:cubicBezTo>
                    <a:pt x="1055" y="31954"/>
                    <a:pt x="1067" y="31947"/>
                    <a:pt x="1079" y="31944"/>
                  </a:cubicBezTo>
                  <a:close/>
                  <a:moveTo>
                    <a:pt x="1098" y="31840"/>
                  </a:moveTo>
                  <a:lnTo>
                    <a:pt x="1098" y="31840"/>
                  </a:lnTo>
                  <a:cubicBezTo>
                    <a:pt x="1160" y="31858"/>
                    <a:pt x="1223" y="31906"/>
                    <a:pt x="1321" y="31934"/>
                  </a:cubicBezTo>
                  <a:cubicBezTo>
                    <a:pt x="1252" y="31951"/>
                    <a:pt x="1198" y="31998"/>
                    <a:pt x="1160" y="31998"/>
                  </a:cubicBezTo>
                  <a:cubicBezTo>
                    <a:pt x="1132" y="31998"/>
                    <a:pt x="1112" y="31975"/>
                    <a:pt x="1099" y="31901"/>
                  </a:cubicBezTo>
                  <a:cubicBezTo>
                    <a:pt x="1099" y="31901"/>
                    <a:pt x="1098" y="31840"/>
                    <a:pt x="1098" y="31840"/>
                  </a:cubicBezTo>
                  <a:close/>
                  <a:moveTo>
                    <a:pt x="1042" y="31962"/>
                  </a:moveTo>
                  <a:lnTo>
                    <a:pt x="1042" y="31962"/>
                  </a:lnTo>
                  <a:cubicBezTo>
                    <a:pt x="980" y="32000"/>
                    <a:pt x="918" y="32080"/>
                    <a:pt x="855" y="32080"/>
                  </a:cubicBezTo>
                  <a:lnTo>
                    <a:pt x="852" y="32046"/>
                  </a:lnTo>
                  <a:cubicBezTo>
                    <a:pt x="851" y="32046"/>
                    <a:pt x="849" y="32044"/>
                    <a:pt x="848" y="32044"/>
                  </a:cubicBezTo>
                  <a:lnTo>
                    <a:pt x="848" y="32073"/>
                  </a:lnTo>
                  <a:cubicBezTo>
                    <a:pt x="849" y="32075"/>
                    <a:pt x="852" y="32080"/>
                    <a:pt x="855" y="32080"/>
                  </a:cubicBezTo>
                  <a:lnTo>
                    <a:pt x="848" y="32080"/>
                  </a:lnTo>
                  <a:lnTo>
                    <a:pt x="848" y="32073"/>
                  </a:lnTo>
                  <a:cubicBezTo>
                    <a:pt x="839" y="32066"/>
                    <a:pt x="832" y="32051"/>
                    <a:pt x="824" y="32033"/>
                  </a:cubicBezTo>
                  <a:lnTo>
                    <a:pt x="824" y="32033"/>
                  </a:lnTo>
                  <a:cubicBezTo>
                    <a:pt x="832" y="32037"/>
                    <a:pt x="839" y="32040"/>
                    <a:pt x="848" y="32044"/>
                  </a:cubicBezTo>
                  <a:lnTo>
                    <a:pt x="848" y="31990"/>
                  </a:lnTo>
                  <a:cubicBezTo>
                    <a:pt x="971" y="31984"/>
                    <a:pt x="995" y="31970"/>
                    <a:pt x="1042" y="31962"/>
                  </a:cubicBezTo>
                  <a:close/>
                  <a:moveTo>
                    <a:pt x="1169" y="32176"/>
                  </a:moveTo>
                  <a:cubicBezTo>
                    <a:pt x="1169" y="32184"/>
                    <a:pt x="1168" y="32191"/>
                    <a:pt x="1168" y="32200"/>
                  </a:cubicBezTo>
                  <a:cubicBezTo>
                    <a:pt x="1131" y="32204"/>
                    <a:pt x="1094" y="32206"/>
                    <a:pt x="1057" y="32209"/>
                  </a:cubicBezTo>
                  <a:lnTo>
                    <a:pt x="1057" y="32194"/>
                  </a:lnTo>
                  <a:cubicBezTo>
                    <a:pt x="1095" y="32188"/>
                    <a:pt x="1132" y="32182"/>
                    <a:pt x="1169" y="32176"/>
                  </a:cubicBezTo>
                  <a:close/>
                  <a:moveTo>
                    <a:pt x="1731" y="32079"/>
                  </a:moveTo>
                  <a:cubicBezTo>
                    <a:pt x="1736" y="32101"/>
                    <a:pt x="1742" y="32125"/>
                    <a:pt x="1748" y="32148"/>
                  </a:cubicBezTo>
                  <a:cubicBezTo>
                    <a:pt x="1676" y="32171"/>
                    <a:pt x="1604" y="32194"/>
                    <a:pt x="1533" y="32217"/>
                  </a:cubicBezTo>
                  <a:cubicBezTo>
                    <a:pt x="1530" y="32205"/>
                    <a:pt x="1526" y="32193"/>
                    <a:pt x="1524" y="32182"/>
                  </a:cubicBezTo>
                  <a:cubicBezTo>
                    <a:pt x="1593" y="32148"/>
                    <a:pt x="1662" y="32113"/>
                    <a:pt x="1731" y="32079"/>
                  </a:cubicBezTo>
                  <a:close/>
                  <a:moveTo>
                    <a:pt x="3095" y="32359"/>
                  </a:moveTo>
                  <a:lnTo>
                    <a:pt x="3095" y="32359"/>
                  </a:lnTo>
                  <a:cubicBezTo>
                    <a:pt x="3094" y="32366"/>
                    <a:pt x="3093" y="32376"/>
                    <a:pt x="3092" y="32384"/>
                  </a:cubicBezTo>
                  <a:cubicBezTo>
                    <a:pt x="3061" y="32383"/>
                    <a:pt x="3028" y="32383"/>
                    <a:pt x="2996" y="32382"/>
                  </a:cubicBezTo>
                  <a:cubicBezTo>
                    <a:pt x="2997" y="32378"/>
                    <a:pt x="2998" y="32372"/>
                    <a:pt x="3000" y="32366"/>
                  </a:cubicBezTo>
                  <a:cubicBezTo>
                    <a:pt x="3031" y="32363"/>
                    <a:pt x="3063" y="32361"/>
                    <a:pt x="3095" y="32359"/>
                  </a:cubicBezTo>
                  <a:close/>
                  <a:moveTo>
                    <a:pt x="2277" y="31940"/>
                  </a:moveTo>
                  <a:cubicBezTo>
                    <a:pt x="2275" y="31942"/>
                    <a:pt x="2273" y="31945"/>
                    <a:pt x="2271" y="31946"/>
                  </a:cubicBezTo>
                  <a:cubicBezTo>
                    <a:pt x="2271" y="31947"/>
                    <a:pt x="2271" y="31948"/>
                    <a:pt x="2270" y="31948"/>
                  </a:cubicBezTo>
                  <a:cubicBezTo>
                    <a:pt x="2277" y="31966"/>
                    <a:pt x="2281" y="31991"/>
                    <a:pt x="2291" y="31993"/>
                  </a:cubicBezTo>
                  <a:cubicBezTo>
                    <a:pt x="2387" y="32014"/>
                    <a:pt x="2484" y="32032"/>
                    <a:pt x="2582" y="32043"/>
                  </a:cubicBezTo>
                  <a:cubicBezTo>
                    <a:pt x="2730" y="32060"/>
                    <a:pt x="2878" y="32069"/>
                    <a:pt x="3023" y="32104"/>
                  </a:cubicBezTo>
                  <a:cubicBezTo>
                    <a:pt x="2731" y="32127"/>
                    <a:pt x="2441" y="32103"/>
                    <a:pt x="2145" y="32173"/>
                  </a:cubicBezTo>
                  <a:cubicBezTo>
                    <a:pt x="2262" y="32272"/>
                    <a:pt x="2417" y="32214"/>
                    <a:pt x="2545" y="32250"/>
                  </a:cubicBezTo>
                  <a:cubicBezTo>
                    <a:pt x="2544" y="32275"/>
                    <a:pt x="2549" y="32293"/>
                    <a:pt x="2544" y="32300"/>
                  </a:cubicBezTo>
                  <a:cubicBezTo>
                    <a:pt x="2528" y="32321"/>
                    <a:pt x="2502" y="32354"/>
                    <a:pt x="2492" y="32354"/>
                  </a:cubicBezTo>
                  <a:cubicBezTo>
                    <a:pt x="2491" y="32354"/>
                    <a:pt x="2491" y="32354"/>
                    <a:pt x="2491" y="32354"/>
                  </a:cubicBezTo>
                  <a:cubicBezTo>
                    <a:pt x="2476" y="32347"/>
                    <a:pt x="2463" y="32344"/>
                    <a:pt x="2449" y="32344"/>
                  </a:cubicBezTo>
                  <a:cubicBezTo>
                    <a:pt x="2366" y="32344"/>
                    <a:pt x="2292" y="32458"/>
                    <a:pt x="2202" y="32458"/>
                  </a:cubicBezTo>
                  <a:cubicBezTo>
                    <a:pt x="2186" y="32458"/>
                    <a:pt x="2169" y="32454"/>
                    <a:pt x="2152" y="32446"/>
                  </a:cubicBezTo>
                  <a:cubicBezTo>
                    <a:pt x="2039" y="32391"/>
                    <a:pt x="1901" y="32393"/>
                    <a:pt x="1772" y="32375"/>
                  </a:cubicBezTo>
                  <a:cubicBezTo>
                    <a:pt x="1768" y="32374"/>
                    <a:pt x="1763" y="32373"/>
                    <a:pt x="1757" y="32373"/>
                  </a:cubicBezTo>
                  <a:cubicBezTo>
                    <a:pt x="1733" y="32373"/>
                    <a:pt x="1704" y="32382"/>
                    <a:pt x="1689" y="32400"/>
                  </a:cubicBezTo>
                  <a:cubicBezTo>
                    <a:pt x="1593" y="32513"/>
                    <a:pt x="1492" y="32474"/>
                    <a:pt x="1370" y="32489"/>
                  </a:cubicBezTo>
                  <a:cubicBezTo>
                    <a:pt x="1549" y="32392"/>
                    <a:pt x="1727" y="32393"/>
                    <a:pt x="1865" y="32219"/>
                  </a:cubicBezTo>
                  <a:cubicBezTo>
                    <a:pt x="1894" y="32182"/>
                    <a:pt x="1964" y="32193"/>
                    <a:pt x="2020" y="32182"/>
                  </a:cubicBezTo>
                  <a:cubicBezTo>
                    <a:pt x="2030" y="32135"/>
                    <a:pt x="2041" y="32087"/>
                    <a:pt x="2055" y="32020"/>
                  </a:cubicBezTo>
                  <a:cubicBezTo>
                    <a:pt x="2089" y="32036"/>
                    <a:pt x="2123" y="32048"/>
                    <a:pt x="2155" y="32048"/>
                  </a:cubicBezTo>
                  <a:cubicBezTo>
                    <a:pt x="2199" y="32048"/>
                    <a:pt x="2240" y="32024"/>
                    <a:pt x="2270" y="31948"/>
                  </a:cubicBezTo>
                  <a:cubicBezTo>
                    <a:pt x="2270" y="31946"/>
                    <a:pt x="2269" y="31945"/>
                    <a:pt x="2268" y="31943"/>
                  </a:cubicBezTo>
                  <a:cubicBezTo>
                    <a:pt x="2271" y="31942"/>
                    <a:pt x="2274" y="31941"/>
                    <a:pt x="2277" y="31940"/>
                  </a:cubicBezTo>
                  <a:close/>
                  <a:moveTo>
                    <a:pt x="938" y="32398"/>
                  </a:moveTo>
                  <a:cubicBezTo>
                    <a:pt x="1018" y="32398"/>
                    <a:pt x="1095" y="32457"/>
                    <a:pt x="1175" y="32457"/>
                  </a:cubicBezTo>
                  <a:cubicBezTo>
                    <a:pt x="1179" y="32457"/>
                    <a:pt x="1184" y="32456"/>
                    <a:pt x="1188" y="32456"/>
                  </a:cubicBezTo>
                  <a:lnTo>
                    <a:pt x="1188" y="32456"/>
                  </a:lnTo>
                  <a:cubicBezTo>
                    <a:pt x="1058" y="32467"/>
                    <a:pt x="929" y="32479"/>
                    <a:pt x="785" y="32491"/>
                  </a:cubicBezTo>
                  <a:cubicBezTo>
                    <a:pt x="838" y="32420"/>
                    <a:pt x="889" y="32398"/>
                    <a:pt x="938" y="32398"/>
                  </a:cubicBezTo>
                  <a:close/>
                  <a:moveTo>
                    <a:pt x="2464" y="32557"/>
                  </a:moveTo>
                  <a:cubicBezTo>
                    <a:pt x="2484" y="32557"/>
                    <a:pt x="2506" y="32561"/>
                    <a:pt x="2528" y="32570"/>
                  </a:cubicBezTo>
                  <a:cubicBezTo>
                    <a:pt x="2477" y="32613"/>
                    <a:pt x="2432" y="32624"/>
                    <a:pt x="2391" y="32624"/>
                  </a:cubicBezTo>
                  <a:cubicBezTo>
                    <a:pt x="2355" y="32624"/>
                    <a:pt x="2322" y="32616"/>
                    <a:pt x="2288" y="32615"/>
                  </a:cubicBezTo>
                  <a:cubicBezTo>
                    <a:pt x="2284" y="32617"/>
                    <a:pt x="2280" y="32618"/>
                    <a:pt x="2276" y="32619"/>
                  </a:cubicBezTo>
                  <a:cubicBezTo>
                    <a:pt x="2276" y="32618"/>
                    <a:pt x="2275" y="32616"/>
                    <a:pt x="2275" y="32613"/>
                  </a:cubicBezTo>
                  <a:lnTo>
                    <a:pt x="2275" y="32613"/>
                  </a:lnTo>
                  <a:cubicBezTo>
                    <a:pt x="2277" y="32614"/>
                    <a:pt x="2279" y="32614"/>
                    <a:pt x="2281" y="32615"/>
                  </a:cubicBezTo>
                  <a:lnTo>
                    <a:pt x="2288" y="32615"/>
                  </a:lnTo>
                  <a:cubicBezTo>
                    <a:pt x="2343" y="32597"/>
                    <a:pt x="2397" y="32557"/>
                    <a:pt x="2464" y="32557"/>
                  </a:cubicBezTo>
                  <a:close/>
                  <a:moveTo>
                    <a:pt x="1990" y="32491"/>
                  </a:moveTo>
                  <a:cubicBezTo>
                    <a:pt x="2083" y="32491"/>
                    <a:pt x="2171" y="32536"/>
                    <a:pt x="2262" y="32563"/>
                  </a:cubicBezTo>
                  <a:cubicBezTo>
                    <a:pt x="2270" y="32565"/>
                    <a:pt x="2271" y="32594"/>
                    <a:pt x="2275" y="32613"/>
                  </a:cubicBezTo>
                  <a:cubicBezTo>
                    <a:pt x="2196" y="32603"/>
                    <a:pt x="2118" y="32590"/>
                    <a:pt x="2032" y="32577"/>
                  </a:cubicBezTo>
                  <a:lnTo>
                    <a:pt x="2032" y="32577"/>
                  </a:lnTo>
                  <a:cubicBezTo>
                    <a:pt x="2048" y="32622"/>
                    <a:pt x="2058" y="32651"/>
                    <a:pt x="2068" y="32683"/>
                  </a:cubicBezTo>
                  <a:cubicBezTo>
                    <a:pt x="1937" y="32658"/>
                    <a:pt x="1812" y="32633"/>
                    <a:pt x="1719" y="32614"/>
                  </a:cubicBezTo>
                  <a:lnTo>
                    <a:pt x="1719" y="32614"/>
                  </a:lnTo>
                  <a:cubicBezTo>
                    <a:pt x="1728" y="32614"/>
                    <a:pt x="1757" y="32609"/>
                    <a:pt x="1777" y="32589"/>
                  </a:cubicBezTo>
                  <a:cubicBezTo>
                    <a:pt x="1852" y="32515"/>
                    <a:pt x="1922" y="32491"/>
                    <a:pt x="1990" y="32491"/>
                  </a:cubicBezTo>
                  <a:close/>
                  <a:moveTo>
                    <a:pt x="2706" y="32809"/>
                  </a:moveTo>
                  <a:cubicBezTo>
                    <a:pt x="2708" y="32827"/>
                    <a:pt x="2711" y="32844"/>
                    <a:pt x="2714" y="32860"/>
                  </a:cubicBezTo>
                  <a:cubicBezTo>
                    <a:pt x="2674" y="32896"/>
                    <a:pt x="2633" y="32906"/>
                    <a:pt x="2590" y="32906"/>
                  </a:cubicBezTo>
                  <a:cubicBezTo>
                    <a:pt x="2551" y="32906"/>
                    <a:pt x="2512" y="32898"/>
                    <a:pt x="2472" y="32895"/>
                  </a:cubicBezTo>
                  <a:cubicBezTo>
                    <a:pt x="2550" y="32866"/>
                    <a:pt x="2628" y="32838"/>
                    <a:pt x="2706" y="32809"/>
                  </a:cubicBezTo>
                  <a:close/>
                  <a:moveTo>
                    <a:pt x="2172" y="32827"/>
                  </a:moveTo>
                  <a:lnTo>
                    <a:pt x="2172" y="32827"/>
                  </a:lnTo>
                  <a:cubicBezTo>
                    <a:pt x="2155" y="32867"/>
                    <a:pt x="2141" y="32900"/>
                    <a:pt x="2125" y="32940"/>
                  </a:cubicBezTo>
                  <a:cubicBezTo>
                    <a:pt x="2148" y="32946"/>
                    <a:pt x="2169" y="32950"/>
                    <a:pt x="2190" y="32955"/>
                  </a:cubicBezTo>
                  <a:cubicBezTo>
                    <a:pt x="2189" y="32964"/>
                    <a:pt x="2188" y="32973"/>
                    <a:pt x="2186" y="32981"/>
                  </a:cubicBezTo>
                  <a:cubicBezTo>
                    <a:pt x="2096" y="32976"/>
                    <a:pt x="2008" y="32971"/>
                    <a:pt x="1892" y="32964"/>
                  </a:cubicBezTo>
                  <a:cubicBezTo>
                    <a:pt x="2000" y="32912"/>
                    <a:pt x="2080" y="32872"/>
                    <a:pt x="2172" y="32827"/>
                  </a:cubicBezTo>
                  <a:close/>
                  <a:moveTo>
                    <a:pt x="1185" y="32929"/>
                  </a:moveTo>
                  <a:cubicBezTo>
                    <a:pt x="1186" y="32945"/>
                    <a:pt x="1186" y="32961"/>
                    <a:pt x="1187" y="32977"/>
                  </a:cubicBezTo>
                  <a:cubicBezTo>
                    <a:pt x="1140" y="32984"/>
                    <a:pt x="1092" y="32992"/>
                    <a:pt x="1046" y="33000"/>
                  </a:cubicBezTo>
                  <a:cubicBezTo>
                    <a:pt x="1045" y="32989"/>
                    <a:pt x="1045" y="32979"/>
                    <a:pt x="1044" y="32968"/>
                  </a:cubicBezTo>
                  <a:cubicBezTo>
                    <a:pt x="1091" y="32955"/>
                    <a:pt x="1138" y="32942"/>
                    <a:pt x="1185" y="32929"/>
                  </a:cubicBezTo>
                  <a:close/>
                  <a:moveTo>
                    <a:pt x="1809" y="32976"/>
                  </a:moveTo>
                  <a:cubicBezTo>
                    <a:pt x="1809" y="32984"/>
                    <a:pt x="1808" y="32993"/>
                    <a:pt x="1808" y="33000"/>
                  </a:cubicBezTo>
                  <a:cubicBezTo>
                    <a:pt x="1736" y="33007"/>
                    <a:pt x="1664" y="33014"/>
                    <a:pt x="1579" y="33021"/>
                  </a:cubicBezTo>
                  <a:cubicBezTo>
                    <a:pt x="1664" y="33004"/>
                    <a:pt x="1736" y="32990"/>
                    <a:pt x="1809" y="32976"/>
                  </a:cubicBezTo>
                  <a:close/>
                  <a:moveTo>
                    <a:pt x="2209" y="33089"/>
                  </a:moveTo>
                  <a:lnTo>
                    <a:pt x="2209" y="33089"/>
                  </a:lnTo>
                  <a:cubicBezTo>
                    <a:pt x="2148" y="33190"/>
                    <a:pt x="2090" y="33241"/>
                    <a:pt x="2034" y="33241"/>
                  </a:cubicBezTo>
                  <a:cubicBezTo>
                    <a:pt x="1984" y="33241"/>
                    <a:pt x="1936" y="33200"/>
                    <a:pt x="1890" y="33118"/>
                  </a:cubicBezTo>
                  <a:cubicBezTo>
                    <a:pt x="1996" y="33108"/>
                    <a:pt x="2103" y="33099"/>
                    <a:pt x="2209" y="33089"/>
                  </a:cubicBezTo>
                  <a:close/>
                  <a:moveTo>
                    <a:pt x="2639" y="33287"/>
                  </a:moveTo>
                  <a:cubicBezTo>
                    <a:pt x="2641" y="33299"/>
                    <a:pt x="2643" y="33312"/>
                    <a:pt x="2645" y="33326"/>
                  </a:cubicBezTo>
                  <a:cubicBezTo>
                    <a:pt x="2588" y="33348"/>
                    <a:pt x="2530" y="33372"/>
                    <a:pt x="2472" y="33396"/>
                  </a:cubicBezTo>
                  <a:cubicBezTo>
                    <a:pt x="2470" y="33383"/>
                    <a:pt x="2468" y="33371"/>
                    <a:pt x="2466" y="33359"/>
                  </a:cubicBezTo>
                  <a:cubicBezTo>
                    <a:pt x="2524" y="33335"/>
                    <a:pt x="2581" y="33311"/>
                    <a:pt x="2639" y="33287"/>
                  </a:cubicBezTo>
                  <a:close/>
                  <a:moveTo>
                    <a:pt x="1590" y="33426"/>
                  </a:moveTo>
                  <a:cubicBezTo>
                    <a:pt x="1591" y="33433"/>
                    <a:pt x="1591" y="33440"/>
                    <a:pt x="1591" y="33447"/>
                  </a:cubicBezTo>
                  <a:cubicBezTo>
                    <a:pt x="1541" y="33466"/>
                    <a:pt x="1491" y="33485"/>
                    <a:pt x="1442" y="33502"/>
                  </a:cubicBezTo>
                  <a:cubicBezTo>
                    <a:pt x="1444" y="33485"/>
                    <a:pt x="1445" y="33469"/>
                    <a:pt x="1447" y="33451"/>
                  </a:cubicBezTo>
                  <a:cubicBezTo>
                    <a:pt x="1495" y="33443"/>
                    <a:pt x="1542" y="33434"/>
                    <a:pt x="1590" y="33426"/>
                  </a:cubicBezTo>
                  <a:close/>
                  <a:moveTo>
                    <a:pt x="1592" y="33645"/>
                  </a:moveTo>
                  <a:cubicBezTo>
                    <a:pt x="1593" y="33666"/>
                    <a:pt x="1593" y="33686"/>
                    <a:pt x="1595" y="33706"/>
                  </a:cubicBezTo>
                  <a:cubicBezTo>
                    <a:pt x="1550" y="33717"/>
                    <a:pt x="1505" y="33727"/>
                    <a:pt x="1459" y="33739"/>
                  </a:cubicBezTo>
                  <a:cubicBezTo>
                    <a:pt x="1458" y="33726"/>
                    <a:pt x="1456" y="33712"/>
                    <a:pt x="1455" y="33700"/>
                  </a:cubicBezTo>
                  <a:cubicBezTo>
                    <a:pt x="1501" y="33681"/>
                    <a:pt x="1546" y="33663"/>
                    <a:pt x="1592" y="33645"/>
                  </a:cubicBezTo>
                  <a:close/>
                  <a:moveTo>
                    <a:pt x="2462" y="33808"/>
                  </a:moveTo>
                  <a:lnTo>
                    <a:pt x="2462" y="33808"/>
                  </a:lnTo>
                  <a:cubicBezTo>
                    <a:pt x="2410" y="33871"/>
                    <a:pt x="2367" y="33900"/>
                    <a:pt x="2322" y="33900"/>
                  </a:cubicBezTo>
                  <a:cubicBezTo>
                    <a:pt x="2291" y="33900"/>
                    <a:pt x="2259" y="33885"/>
                    <a:pt x="2223" y="33856"/>
                  </a:cubicBezTo>
                  <a:cubicBezTo>
                    <a:pt x="2308" y="33839"/>
                    <a:pt x="2373" y="33826"/>
                    <a:pt x="2462" y="33808"/>
                  </a:cubicBezTo>
                  <a:close/>
                  <a:moveTo>
                    <a:pt x="2165" y="34272"/>
                  </a:moveTo>
                  <a:cubicBezTo>
                    <a:pt x="2168" y="34286"/>
                    <a:pt x="2171" y="34301"/>
                    <a:pt x="2174" y="34316"/>
                  </a:cubicBezTo>
                  <a:cubicBezTo>
                    <a:pt x="2139" y="34332"/>
                    <a:pt x="2105" y="34349"/>
                    <a:pt x="2070" y="34365"/>
                  </a:cubicBezTo>
                  <a:cubicBezTo>
                    <a:pt x="2068" y="34349"/>
                    <a:pt x="2066" y="34334"/>
                    <a:pt x="2064" y="34319"/>
                  </a:cubicBezTo>
                  <a:cubicBezTo>
                    <a:pt x="2098" y="34303"/>
                    <a:pt x="2131" y="34288"/>
                    <a:pt x="2165" y="34272"/>
                  </a:cubicBezTo>
                  <a:close/>
                  <a:moveTo>
                    <a:pt x="3628" y="34514"/>
                  </a:moveTo>
                  <a:cubicBezTo>
                    <a:pt x="3655" y="34514"/>
                    <a:pt x="3682" y="34585"/>
                    <a:pt x="3725" y="34585"/>
                  </a:cubicBezTo>
                  <a:cubicBezTo>
                    <a:pt x="3726" y="34585"/>
                    <a:pt x="3727" y="34585"/>
                    <a:pt x="3728" y="34585"/>
                  </a:cubicBezTo>
                  <a:lnTo>
                    <a:pt x="3728" y="34585"/>
                  </a:lnTo>
                  <a:cubicBezTo>
                    <a:pt x="3665" y="34591"/>
                    <a:pt x="3631" y="34593"/>
                    <a:pt x="3581" y="34598"/>
                  </a:cubicBezTo>
                  <a:cubicBezTo>
                    <a:pt x="3599" y="34534"/>
                    <a:pt x="3614" y="34514"/>
                    <a:pt x="3628" y="34514"/>
                  </a:cubicBezTo>
                  <a:close/>
                  <a:moveTo>
                    <a:pt x="3349" y="34860"/>
                  </a:moveTo>
                  <a:cubicBezTo>
                    <a:pt x="3361" y="34903"/>
                    <a:pt x="3373" y="34947"/>
                    <a:pt x="3374" y="34953"/>
                  </a:cubicBezTo>
                  <a:cubicBezTo>
                    <a:pt x="3373" y="34952"/>
                    <a:pt x="3345" y="34926"/>
                    <a:pt x="3319" y="34901"/>
                  </a:cubicBezTo>
                  <a:cubicBezTo>
                    <a:pt x="3329" y="34887"/>
                    <a:pt x="3339" y="34873"/>
                    <a:pt x="3349" y="34860"/>
                  </a:cubicBezTo>
                  <a:close/>
                  <a:moveTo>
                    <a:pt x="3385" y="35061"/>
                  </a:moveTo>
                  <a:cubicBezTo>
                    <a:pt x="3410" y="35061"/>
                    <a:pt x="3433" y="35067"/>
                    <a:pt x="3456" y="35067"/>
                  </a:cubicBezTo>
                  <a:cubicBezTo>
                    <a:pt x="3465" y="35067"/>
                    <a:pt x="3473" y="35066"/>
                    <a:pt x="3482" y="35063"/>
                  </a:cubicBezTo>
                  <a:lnTo>
                    <a:pt x="3482" y="35063"/>
                  </a:lnTo>
                  <a:cubicBezTo>
                    <a:pt x="3479" y="35086"/>
                    <a:pt x="3478" y="35109"/>
                    <a:pt x="3475" y="35131"/>
                  </a:cubicBezTo>
                  <a:cubicBezTo>
                    <a:pt x="3418" y="35125"/>
                    <a:pt x="3361" y="35118"/>
                    <a:pt x="3276" y="35108"/>
                  </a:cubicBezTo>
                  <a:cubicBezTo>
                    <a:pt x="3319" y="35069"/>
                    <a:pt x="3354" y="35061"/>
                    <a:pt x="3385" y="35061"/>
                  </a:cubicBezTo>
                  <a:close/>
                  <a:moveTo>
                    <a:pt x="2091" y="34879"/>
                  </a:moveTo>
                  <a:cubicBezTo>
                    <a:pt x="2115" y="34879"/>
                    <a:pt x="2144" y="34893"/>
                    <a:pt x="2155" y="34912"/>
                  </a:cubicBezTo>
                  <a:cubicBezTo>
                    <a:pt x="2165" y="34931"/>
                    <a:pt x="2146" y="34986"/>
                    <a:pt x="2130" y="35019"/>
                  </a:cubicBezTo>
                  <a:cubicBezTo>
                    <a:pt x="2110" y="35064"/>
                    <a:pt x="2079" y="35103"/>
                    <a:pt x="2051" y="35147"/>
                  </a:cubicBezTo>
                  <a:cubicBezTo>
                    <a:pt x="1982" y="35104"/>
                    <a:pt x="1931" y="35073"/>
                    <a:pt x="1847" y="35021"/>
                  </a:cubicBezTo>
                  <a:cubicBezTo>
                    <a:pt x="1943" y="34959"/>
                    <a:pt x="2005" y="34912"/>
                    <a:pt x="2070" y="34884"/>
                  </a:cubicBezTo>
                  <a:cubicBezTo>
                    <a:pt x="2076" y="34881"/>
                    <a:pt x="2083" y="34879"/>
                    <a:pt x="2091" y="34879"/>
                  </a:cubicBezTo>
                  <a:close/>
                  <a:moveTo>
                    <a:pt x="823" y="35100"/>
                  </a:moveTo>
                  <a:cubicBezTo>
                    <a:pt x="839" y="35100"/>
                    <a:pt x="856" y="35111"/>
                    <a:pt x="882" y="35132"/>
                  </a:cubicBezTo>
                  <a:cubicBezTo>
                    <a:pt x="882" y="35132"/>
                    <a:pt x="882" y="35132"/>
                    <a:pt x="882" y="35132"/>
                  </a:cubicBezTo>
                  <a:cubicBezTo>
                    <a:pt x="885" y="35132"/>
                    <a:pt x="887" y="35159"/>
                    <a:pt x="890" y="35159"/>
                  </a:cubicBezTo>
                  <a:cubicBezTo>
                    <a:pt x="890" y="35159"/>
                    <a:pt x="890" y="35159"/>
                    <a:pt x="890" y="35159"/>
                  </a:cubicBezTo>
                  <a:cubicBezTo>
                    <a:pt x="894" y="35162"/>
                    <a:pt x="894" y="35197"/>
                    <a:pt x="897" y="35197"/>
                  </a:cubicBezTo>
                  <a:cubicBezTo>
                    <a:pt x="908" y="35196"/>
                    <a:pt x="918" y="35195"/>
                    <a:pt x="929" y="35195"/>
                  </a:cubicBezTo>
                  <a:cubicBezTo>
                    <a:pt x="970" y="35195"/>
                    <a:pt x="1010" y="35201"/>
                    <a:pt x="1051" y="35201"/>
                  </a:cubicBezTo>
                  <a:cubicBezTo>
                    <a:pt x="1060" y="35201"/>
                    <a:pt x="1070" y="35200"/>
                    <a:pt x="1079" y="35200"/>
                  </a:cubicBezTo>
                  <a:lnTo>
                    <a:pt x="1079" y="35200"/>
                  </a:lnTo>
                  <a:cubicBezTo>
                    <a:pt x="957" y="35210"/>
                    <a:pt x="949" y="35230"/>
                    <a:pt x="897" y="35234"/>
                  </a:cubicBezTo>
                  <a:cubicBezTo>
                    <a:pt x="892" y="35234"/>
                    <a:pt x="887" y="35235"/>
                    <a:pt x="883" y="35235"/>
                  </a:cubicBezTo>
                  <a:cubicBezTo>
                    <a:pt x="881" y="35235"/>
                    <a:pt x="882" y="35176"/>
                    <a:pt x="880" y="35175"/>
                  </a:cubicBezTo>
                  <a:cubicBezTo>
                    <a:pt x="830" y="35188"/>
                    <a:pt x="780" y="35173"/>
                    <a:pt x="709" y="35191"/>
                  </a:cubicBezTo>
                  <a:cubicBezTo>
                    <a:pt x="771" y="35129"/>
                    <a:pt x="797" y="35100"/>
                    <a:pt x="823" y="35100"/>
                  </a:cubicBezTo>
                  <a:close/>
                  <a:moveTo>
                    <a:pt x="3049" y="35310"/>
                  </a:moveTo>
                  <a:cubicBezTo>
                    <a:pt x="3079" y="35314"/>
                    <a:pt x="3108" y="35318"/>
                    <a:pt x="3137" y="35322"/>
                  </a:cubicBezTo>
                  <a:cubicBezTo>
                    <a:pt x="3132" y="35336"/>
                    <a:pt x="3129" y="35351"/>
                    <a:pt x="3125" y="35365"/>
                  </a:cubicBezTo>
                  <a:cubicBezTo>
                    <a:pt x="3097" y="35357"/>
                    <a:pt x="3069" y="35348"/>
                    <a:pt x="3042" y="35339"/>
                  </a:cubicBezTo>
                  <a:cubicBezTo>
                    <a:pt x="3044" y="35330"/>
                    <a:pt x="3046" y="35320"/>
                    <a:pt x="3049" y="35310"/>
                  </a:cubicBezTo>
                  <a:close/>
                  <a:moveTo>
                    <a:pt x="3014" y="35583"/>
                  </a:moveTo>
                  <a:cubicBezTo>
                    <a:pt x="3039" y="35583"/>
                    <a:pt x="3063" y="35584"/>
                    <a:pt x="3087" y="35587"/>
                  </a:cubicBezTo>
                  <a:cubicBezTo>
                    <a:pt x="3090" y="35587"/>
                    <a:pt x="3085" y="35640"/>
                    <a:pt x="3084" y="35641"/>
                  </a:cubicBezTo>
                  <a:cubicBezTo>
                    <a:pt x="3046" y="35646"/>
                    <a:pt x="3009" y="35649"/>
                    <a:pt x="2971" y="35653"/>
                  </a:cubicBezTo>
                  <a:cubicBezTo>
                    <a:pt x="2976" y="35629"/>
                    <a:pt x="2980" y="35606"/>
                    <a:pt x="2985" y="35583"/>
                  </a:cubicBezTo>
                  <a:cubicBezTo>
                    <a:pt x="2995" y="35583"/>
                    <a:pt x="3005" y="35583"/>
                    <a:pt x="3014" y="35583"/>
                  </a:cubicBezTo>
                  <a:close/>
                  <a:moveTo>
                    <a:pt x="3743" y="35498"/>
                  </a:moveTo>
                  <a:cubicBezTo>
                    <a:pt x="3783" y="35498"/>
                    <a:pt x="3818" y="35517"/>
                    <a:pt x="3847" y="35575"/>
                  </a:cubicBezTo>
                  <a:cubicBezTo>
                    <a:pt x="3803" y="35568"/>
                    <a:pt x="3758" y="35561"/>
                    <a:pt x="3701" y="35554"/>
                  </a:cubicBezTo>
                  <a:lnTo>
                    <a:pt x="3701" y="35554"/>
                  </a:lnTo>
                  <a:cubicBezTo>
                    <a:pt x="3706" y="35608"/>
                    <a:pt x="3711" y="35643"/>
                    <a:pt x="3716" y="35686"/>
                  </a:cubicBezTo>
                  <a:cubicBezTo>
                    <a:pt x="3639" y="35685"/>
                    <a:pt x="3569" y="35683"/>
                    <a:pt x="3498" y="35682"/>
                  </a:cubicBezTo>
                  <a:lnTo>
                    <a:pt x="3499" y="35653"/>
                  </a:lnTo>
                  <a:cubicBezTo>
                    <a:pt x="3551" y="35641"/>
                    <a:pt x="3602" y="35629"/>
                    <a:pt x="3668" y="35612"/>
                  </a:cubicBezTo>
                  <a:cubicBezTo>
                    <a:pt x="3653" y="35575"/>
                    <a:pt x="3645" y="35554"/>
                    <a:pt x="3634" y="35529"/>
                  </a:cubicBezTo>
                  <a:cubicBezTo>
                    <a:pt x="3672" y="35513"/>
                    <a:pt x="3709" y="35498"/>
                    <a:pt x="3743" y="35498"/>
                  </a:cubicBezTo>
                  <a:close/>
                  <a:moveTo>
                    <a:pt x="541" y="35802"/>
                  </a:moveTo>
                  <a:cubicBezTo>
                    <a:pt x="585" y="35827"/>
                    <a:pt x="627" y="35852"/>
                    <a:pt x="669" y="35875"/>
                  </a:cubicBezTo>
                  <a:cubicBezTo>
                    <a:pt x="629" y="35881"/>
                    <a:pt x="601" y="35885"/>
                    <a:pt x="582" y="35885"/>
                  </a:cubicBezTo>
                  <a:cubicBezTo>
                    <a:pt x="540" y="35885"/>
                    <a:pt x="540" y="35865"/>
                    <a:pt x="541" y="35802"/>
                  </a:cubicBezTo>
                  <a:close/>
                  <a:moveTo>
                    <a:pt x="3214" y="35800"/>
                  </a:moveTo>
                  <a:cubicBezTo>
                    <a:pt x="3250" y="35800"/>
                    <a:pt x="3269" y="35846"/>
                    <a:pt x="3290" y="35920"/>
                  </a:cubicBezTo>
                  <a:cubicBezTo>
                    <a:pt x="3228" y="35900"/>
                    <a:pt x="3187" y="35887"/>
                    <a:pt x="3141" y="35871"/>
                  </a:cubicBezTo>
                  <a:cubicBezTo>
                    <a:pt x="3151" y="35851"/>
                    <a:pt x="3157" y="35825"/>
                    <a:pt x="3168" y="35818"/>
                  </a:cubicBezTo>
                  <a:cubicBezTo>
                    <a:pt x="3186" y="35806"/>
                    <a:pt x="3201" y="35800"/>
                    <a:pt x="3214" y="35800"/>
                  </a:cubicBezTo>
                  <a:close/>
                  <a:moveTo>
                    <a:pt x="2697" y="35864"/>
                  </a:moveTo>
                  <a:cubicBezTo>
                    <a:pt x="2708" y="35864"/>
                    <a:pt x="2721" y="35866"/>
                    <a:pt x="2734" y="35871"/>
                  </a:cubicBezTo>
                  <a:cubicBezTo>
                    <a:pt x="2660" y="35907"/>
                    <a:pt x="2581" y="35937"/>
                    <a:pt x="2633" y="36059"/>
                  </a:cubicBezTo>
                  <a:cubicBezTo>
                    <a:pt x="2586" y="36063"/>
                    <a:pt x="2555" y="36066"/>
                    <a:pt x="2523" y="36069"/>
                  </a:cubicBezTo>
                  <a:cubicBezTo>
                    <a:pt x="2520" y="36054"/>
                    <a:pt x="2517" y="36040"/>
                    <a:pt x="2514" y="36027"/>
                  </a:cubicBezTo>
                  <a:cubicBezTo>
                    <a:pt x="2589" y="36003"/>
                    <a:pt x="2607" y="35864"/>
                    <a:pt x="2697" y="35864"/>
                  </a:cubicBezTo>
                  <a:close/>
                  <a:moveTo>
                    <a:pt x="3454" y="36157"/>
                  </a:moveTo>
                  <a:lnTo>
                    <a:pt x="3454" y="36157"/>
                  </a:lnTo>
                  <a:cubicBezTo>
                    <a:pt x="3409" y="36215"/>
                    <a:pt x="3390" y="36238"/>
                    <a:pt x="3362" y="36238"/>
                  </a:cubicBezTo>
                  <a:cubicBezTo>
                    <a:pt x="3343" y="36238"/>
                    <a:pt x="3318" y="36226"/>
                    <a:pt x="3276" y="36206"/>
                  </a:cubicBezTo>
                  <a:cubicBezTo>
                    <a:pt x="3355" y="36184"/>
                    <a:pt x="3405" y="36171"/>
                    <a:pt x="3454" y="36157"/>
                  </a:cubicBezTo>
                  <a:close/>
                  <a:moveTo>
                    <a:pt x="3176" y="36288"/>
                  </a:moveTo>
                  <a:cubicBezTo>
                    <a:pt x="3176" y="36294"/>
                    <a:pt x="3176" y="36300"/>
                    <a:pt x="3175" y="36305"/>
                  </a:cubicBezTo>
                  <a:lnTo>
                    <a:pt x="2997" y="36321"/>
                  </a:lnTo>
                  <a:cubicBezTo>
                    <a:pt x="2997" y="36316"/>
                    <a:pt x="2997" y="36309"/>
                    <a:pt x="2997" y="36304"/>
                  </a:cubicBezTo>
                  <a:cubicBezTo>
                    <a:pt x="3057" y="36299"/>
                    <a:pt x="3116" y="36293"/>
                    <a:pt x="3176" y="36288"/>
                  </a:cubicBezTo>
                  <a:close/>
                  <a:moveTo>
                    <a:pt x="3791" y="36309"/>
                  </a:moveTo>
                  <a:cubicBezTo>
                    <a:pt x="3844" y="36309"/>
                    <a:pt x="3884" y="36386"/>
                    <a:pt x="3938" y="36408"/>
                  </a:cubicBezTo>
                  <a:cubicBezTo>
                    <a:pt x="3899" y="36442"/>
                    <a:pt x="3866" y="36454"/>
                    <a:pt x="3836" y="36454"/>
                  </a:cubicBezTo>
                  <a:cubicBezTo>
                    <a:pt x="3783" y="36454"/>
                    <a:pt x="3741" y="36413"/>
                    <a:pt x="3698" y="36383"/>
                  </a:cubicBezTo>
                  <a:cubicBezTo>
                    <a:pt x="3734" y="36328"/>
                    <a:pt x="3764" y="36309"/>
                    <a:pt x="3791" y="36309"/>
                  </a:cubicBezTo>
                  <a:close/>
                  <a:moveTo>
                    <a:pt x="3530" y="36352"/>
                  </a:moveTo>
                  <a:cubicBezTo>
                    <a:pt x="3570" y="36352"/>
                    <a:pt x="3606" y="36369"/>
                    <a:pt x="3630" y="36419"/>
                  </a:cubicBezTo>
                  <a:cubicBezTo>
                    <a:pt x="3483" y="36443"/>
                    <a:pt x="3338" y="36468"/>
                    <a:pt x="3167" y="36496"/>
                  </a:cubicBezTo>
                  <a:cubicBezTo>
                    <a:pt x="3262" y="36361"/>
                    <a:pt x="3362" y="36400"/>
                    <a:pt x="3449" y="36369"/>
                  </a:cubicBezTo>
                  <a:cubicBezTo>
                    <a:pt x="3476" y="36359"/>
                    <a:pt x="3504" y="36352"/>
                    <a:pt x="3530" y="36352"/>
                  </a:cubicBezTo>
                  <a:close/>
                  <a:moveTo>
                    <a:pt x="2895" y="36438"/>
                  </a:moveTo>
                  <a:cubicBezTo>
                    <a:pt x="2906" y="36438"/>
                    <a:pt x="2928" y="36463"/>
                    <a:pt x="2925" y="36470"/>
                  </a:cubicBezTo>
                  <a:cubicBezTo>
                    <a:pt x="2919" y="36492"/>
                    <a:pt x="2902" y="36511"/>
                    <a:pt x="2882" y="36545"/>
                  </a:cubicBezTo>
                  <a:cubicBezTo>
                    <a:pt x="2863" y="36514"/>
                    <a:pt x="2851" y="36495"/>
                    <a:pt x="2838" y="36477"/>
                  </a:cubicBezTo>
                  <a:cubicBezTo>
                    <a:pt x="2857" y="36463"/>
                    <a:pt x="2875" y="36442"/>
                    <a:pt x="2894" y="36438"/>
                  </a:cubicBezTo>
                  <a:cubicBezTo>
                    <a:pt x="2895" y="36438"/>
                    <a:pt x="2895" y="36438"/>
                    <a:pt x="2895" y="36438"/>
                  </a:cubicBezTo>
                  <a:close/>
                  <a:moveTo>
                    <a:pt x="618" y="36512"/>
                  </a:moveTo>
                  <a:cubicBezTo>
                    <a:pt x="663" y="36519"/>
                    <a:pt x="709" y="36527"/>
                    <a:pt x="753" y="36533"/>
                  </a:cubicBezTo>
                  <a:cubicBezTo>
                    <a:pt x="751" y="36545"/>
                    <a:pt x="749" y="36556"/>
                    <a:pt x="747" y="36567"/>
                  </a:cubicBezTo>
                  <a:cubicBezTo>
                    <a:pt x="702" y="36566"/>
                    <a:pt x="655" y="36564"/>
                    <a:pt x="608" y="36563"/>
                  </a:cubicBezTo>
                  <a:cubicBezTo>
                    <a:pt x="611" y="36546"/>
                    <a:pt x="615" y="36529"/>
                    <a:pt x="618" y="36512"/>
                  </a:cubicBezTo>
                  <a:close/>
                  <a:moveTo>
                    <a:pt x="4091" y="36627"/>
                  </a:moveTo>
                  <a:cubicBezTo>
                    <a:pt x="4093" y="36641"/>
                    <a:pt x="4094" y="36656"/>
                    <a:pt x="4095" y="36671"/>
                  </a:cubicBezTo>
                  <a:cubicBezTo>
                    <a:pt x="4061" y="36683"/>
                    <a:pt x="4028" y="36695"/>
                    <a:pt x="3994" y="36708"/>
                  </a:cubicBezTo>
                  <a:cubicBezTo>
                    <a:pt x="3992" y="36696"/>
                    <a:pt x="3990" y="36683"/>
                    <a:pt x="3988" y="36670"/>
                  </a:cubicBezTo>
                  <a:cubicBezTo>
                    <a:pt x="4022" y="36656"/>
                    <a:pt x="4057" y="36641"/>
                    <a:pt x="4091" y="36627"/>
                  </a:cubicBezTo>
                  <a:close/>
                  <a:moveTo>
                    <a:pt x="3637" y="36657"/>
                  </a:moveTo>
                  <a:cubicBezTo>
                    <a:pt x="3679" y="36657"/>
                    <a:pt x="3736" y="36688"/>
                    <a:pt x="3838" y="36701"/>
                  </a:cubicBezTo>
                  <a:cubicBezTo>
                    <a:pt x="3838" y="36717"/>
                    <a:pt x="3837" y="36747"/>
                    <a:pt x="3838" y="36747"/>
                  </a:cubicBezTo>
                  <a:cubicBezTo>
                    <a:pt x="3737" y="36755"/>
                    <a:pt x="3638" y="36764"/>
                    <a:pt x="3535" y="36773"/>
                  </a:cubicBezTo>
                  <a:cubicBezTo>
                    <a:pt x="3573" y="36683"/>
                    <a:pt x="3599" y="36657"/>
                    <a:pt x="3637" y="36657"/>
                  </a:cubicBezTo>
                  <a:close/>
                  <a:moveTo>
                    <a:pt x="1458" y="36684"/>
                  </a:moveTo>
                  <a:cubicBezTo>
                    <a:pt x="1475" y="36684"/>
                    <a:pt x="1493" y="36688"/>
                    <a:pt x="1513" y="36696"/>
                  </a:cubicBezTo>
                  <a:cubicBezTo>
                    <a:pt x="1464" y="36711"/>
                    <a:pt x="1459" y="36821"/>
                    <a:pt x="1405" y="36821"/>
                  </a:cubicBezTo>
                  <a:cubicBezTo>
                    <a:pt x="1394" y="36821"/>
                    <a:pt x="1380" y="36816"/>
                    <a:pt x="1364" y="36804"/>
                  </a:cubicBezTo>
                  <a:cubicBezTo>
                    <a:pt x="1376" y="36720"/>
                    <a:pt x="1409" y="36684"/>
                    <a:pt x="1458" y="36684"/>
                  </a:cubicBezTo>
                  <a:close/>
                  <a:moveTo>
                    <a:pt x="3480" y="36915"/>
                  </a:moveTo>
                  <a:cubicBezTo>
                    <a:pt x="3515" y="36915"/>
                    <a:pt x="3539" y="36939"/>
                    <a:pt x="3528" y="37042"/>
                  </a:cubicBezTo>
                  <a:cubicBezTo>
                    <a:pt x="3462" y="36998"/>
                    <a:pt x="3413" y="36965"/>
                    <a:pt x="3364" y="36933"/>
                  </a:cubicBezTo>
                  <a:lnTo>
                    <a:pt x="3364" y="36933"/>
                  </a:lnTo>
                  <a:cubicBezTo>
                    <a:pt x="3369" y="36935"/>
                    <a:pt x="3373" y="36935"/>
                    <a:pt x="3379" y="36935"/>
                  </a:cubicBezTo>
                  <a:cubicBezTo>
                    <a:pt x="3409" y="36935"/>
                    <a:pt x="3449" y="36915"/>
                    <a:pt x="3480" y="36915"/>
                  </a:cubicBezTo>
                  <a:close/>
                  <a:moveTo>
                    <a:pt x="3650" y="36882"/>
                  </a:moveTo>
                  <a:cubicBezTo>
                    <a:pt x="3727" y="36882"/>
                    <a:pt x="3737" y="36931"/>
                    <a:pt x="3672" y="37059"/>
                  </a:cubicBezTo>
                  <a:cubicBezTo>
                    <a:pt x="3651" y="36981"/>
                    <a:pt x="3637" y="36935"/>
                    <a:pt x="3624" y="36884"/>
                  </a:cubicBezTo>
                  <a:cubicBezTo>
                    <a:pt x="3633" y="36883"/>
                    <a:pt x="3642" y="36882"/>
                    <a:pt x="3650" y="36882"/>
                  </a:cubicBezTo>
                  <a:close/>
                  <a:moveTo>
                    <a:pt x="2457" y="36978"/>
                  </a:moveTo>
                  <a:cubicBezTo>
                    <a:pt x="2475" y="37029"/>
                    <a:pt x="2492" y="37079"/>
                    <a:pt x="2510" y="37130"/>
                  </a:cubicBezTo>
                  <a:cubicBezTo>
                    <a:pt x="2506" y="37136"/>
                    <a:pt x="2500" y="37143"/>
                    <a:pt x="2494" y="37150"/>
                  </a:cubicBezTo>
                  <a:cubicBezTo>
                    <a:pt x="2468" y="37106"/>
                    <a:pt x="2442" y="37062"/>
                    <a:pt x="2416" y="37018"/>
                  </a:cubicBezTo>
                  <a:cubicBezTo>
                    <a:pt x="2429" y="37005"/>
                    <a:pt x="2443" y="36991"/>
                    <a:pt x="2457" y="36978"/>
                  </a:cubicBezTo>
                  <a:close/>
                  <a:moveTo>
                    <a:pt x="911" y="37424"/>
                  </a:moveTo>
                  <a:cubicBezTo>
                    <a:pt x="928" y="37447"/>
                    <a:pt x="946" y="37470"/>
                    <a:pt x="962" y="37496"/>
                  </a:cubicBezTo>
                  <a:cubicBezTo>
                    <a:pt x="963" y="37497"/>
                    <a:pt x="949" y="37515"/>
                    <a:pt x="942" y="37526"/>
                  </a:cubicBezTo>
                  <a:cubicBezTo>
                    <a:pt x="921" y="37505"/>
                    <a:pt x="901" y="37484"/>
                    <a:pt x="881" y="37464"/>
                  </a:cubicBezTo>
                  <a:cubicBezTo>
                    <a:pt x="891" y="37451"/>
                    <a:pt x="901" y="37437"/>
                    <a:pt x="911" y="37424"/>
                  </a:cubicBezTo>
                  <a:close/>
                  <a:moveTo>
                    <a:pt x="2384" y="37617"/>
                  </a:moveTo>
                  <a:cubicBezTo>
                    <a:pt x="2399" y="37659"/>
                    <a:pt x="2406" y="37673"/>
                    <a:pt x="2408" y="37688"/>
                  </a:cubicBezTo>
                  <a:cubicBezTo>
                    <a:pt x="2415" y="37734"/>
                    <a:pt x="2456" y="37798"/>
                    <a:pt x="2341" y="37798"/>
                  </a:cubicBezTo>
                  <a:cubicBezTo>
                    <a:pt x="2340" y="37798"/>
                    <a:pt x="2339" y="37798"/>
                    <a:pt x="2338" y="37798"/>
                  </a:cubicBezTo>
                  <a:cubicBezTo>
                    <a:pt x="2353" y="37740"/>
                    <a:pt x="2364" y="37694"/>
                    <a:pt x="2384" y="37617"/>
                  </a:cubicBezTo>
                  <a:close/>
                  <a:moveTo>
                    <a:pt x="3730" y="38211"/>
                  </a:moveTo>
                  <a:cubicBezTo>
                    <a:pt x="3735" y="38220"/>
                    <a:pt x="3739" y="38228"/>
                    <a:pt x="3743" y="38236"/>
                  </a:cubicBezTo>
                  <a:cubicBezTo>
                    <a:pt x="3713" y="38269"/>
                    <a:pt x="3682" y="38301"/>
                    <a:pt x="3651" y="38334"/>
                  </a:cubicBezTo>
                  <a:cubicBezTo>
                    <a:pt x="3644" y="38322"/>
                    <a:pt x="3636" y="38309"/>
                    <a:pt x="3629" y="38296"/>
                  </a:cubicBezTo>
                  <a:cubicBezTo>
                    <a:pt x="3662" y="38268"/>
                    <a:pt x="3697" y="38240"/>
                    <a:pt x="3730" y="38211"/>
                  </a:cubicBezTo>
                  <a:close/>
                  <a:moveTo>
                    <a:pt x="3432" y="38674"/>
                  </a:moveTo>
                  <a:cubicBezTo>
                    <a:pt x="3497" y="38674"/>
                    <a:pt x="3524" y="38745"/>
                    <a:pt x="3570" y="38794"/>
                  </a:cubicBezTo>
                  <a:cubicBezTo>
                    <a:pt x="3541" y="38810"/>
                    <a:pt x="3516" y="38817"/>
                    <a:pt x="3494" y="38817"/>
                  </a:cubicBezTo>
                  <a:cubicBezTo>
                    <a:pt x="3431" y="38817"/>
                    <a:pt x="3392" y="38763"/>
                    <a:pt x="3343" y="38707"/>
                  </a:cubicBezTo>
                  <a:cubicBezTo>
                    <a:pt x="3380" y="38684"/>
                    <a:pt x="3408" y="38674"/>
                    <a:pt x="3432" y="38674"/>
                  </a:cubicBezTo>
                  <a:close/>
                  <a:moveTo>
                    <a:pt x="3793" y="38735"/>
                  </a:moveTo>
                  <a:lnTo>
                    <a:pt x="3793" y="38735"/>
                  </a:lnTo>
                  <a:cubicBezTo>
                    <a:pt x="3791" y="38781"/>
                    <a:pt x="3789" y="38819"/>
                    <a:pt x="3785" y="38887"/>
                  </a:cubicBezTo>
                  <a:cubicBezTo>
                    <a:pt x="3741" y="38845"/>
                    <a:pt x="3710" y="38811"/>
                    <a:pt x="3663" y="38764"/>
                  </a:cubicBezTo>
                  <a:cubicBezTo>
                    <a:pt x="3720" y="38751"/>
                    <a:pt x="3753" y="38744"/>
                    <a:pt x="3793" y="38735"/>
                  </a:cubicBezTo>
                  <a:close/>
                  <a:moveTo>
                    <a:pt x="3735" y="39109"/>
                  </a:moveTo>
                  <a:cubicBezTo>
                    <a:pt x="3756" y="39109"/>
                    <a:pt x="3777" y="39115"/>
                    <a:pt x="3799" y="39124"/>
                  </a:cubicBezTo>
                  <a:cubicBezTo>
                    <a:pt x="3737" y="39157"/>
                    <a:pt x="3676" y="39188"/>
                    <a:pt x="3579" y="39240"/>
                  </a:cubicBezTo>
                  <a:cubicBezTo>
                    <a:pt x="3634" y="39145"/>
                    <a:pt x="3683" y="39109"/>
                    <a:pt x="3735" y="39109"/>
                  </a:cubicBezTo>
                  <a:close/>
                  <a:moveTo>
                    <a:pt x="3712" y="39305"/>
                  </a:moveTo>
                  <a:lnTo>
                    <a:pt x="3712" y="39305"/>
                  </a:lnTo>
                  <a:cubicBezTo>
                    <a:pt x="3699" y="39349"/>
                    <a:pt x="3694" y="39381"/>
                    <a:pt x="3688" y="39382"/>
                  </a:cubicBezTo>
                  <a:cubicBezTo>
                    <a:pt x="3653" y="39390"/>
                    <a:pt x="3617" y="39391"/>
                    <a:pt x="3581" y="39394"/>
                  </a:cubicBezTo>
                  <a:cubicBezTo>
                    <a:pt x="3581" y="39384"/>
                    <a:pt x="3581" y="39375"/>
                    <a:pt x="3580" y="39365"/>
                  </a:cubicBezTo>
                  <a:cubicBezTo>
                    <a:pt x="3617" y="39347"/>
                    <a:pt x="3656" y="39330"/>
                    <a:pt x="3712" y="39305"/>
                  </a:cubicBezTo>
                  <a:close/>
                  <a:moveTo>
                    <a:pt x="3432" y="39513"/>
                  </a:moveTo>
                  <a:cubicBezTo>
                    <a:pt x="3436" y="39530"/>
                    <a:pt x="3441" y="39547"/>
                    <a:pt x="3445" y="39563"/>
                  </a:cubicBezTo>
                  <a:cubicBezTo>
                    <a:pt x="3416" y="39574"/>
                    <a:pt x="3387" y="39586"/>
                    <a:pt x="3358" y="39597"/>
                  </a:cubicBezTo>
                  <a:cubicBezTo>
                    <a:pt x="3356" y="39589"/>
                    <a:pt x="3353" y="39581"/>
                    <a:pt x="3350" y="39573"/>
                  </a:cubicBezTo>
                  <a:cubicBezTo>
                    <a:pt x="3377" y="39554"/>
                    <a:pt x="3405" y="39534"/>
                    <a:pt x="3432" y="39513"/>
                  </a:cubicBezTo>
                  <a:close/>
                  <a:moveTo>
                    <a:pt x="2123" y="39587"/>
                  </a:moveTo>
                  <a:cubicBezTo>
                    <a:pt x="2174" y="39587"/>
                    <a:pt x="2185" y="39624"/>
                    <a:pt x="2185" y="39675"/>
                  </a:cubicBezTo>
                  <a:cubicBezTo>
                    <a:pt x="2172" y="39692"/>
                    <a:pt x="2159" y="39709"/>
                    <a:pt x="2145" y="39725"/>
                  </a:cubicBezTo>
                  <a:cubicBezTo>
                    <a:pt x="2127" y="39685"/>
                    <a:pt x="2108" y="39645"/>
                    <a:pt x="2083" y="39592"/>
                  </a:cubicBezTo>
                  <a:cubicBezTo>
                    <a:pt x="2099" y="39588"/>
                    <a:pt x="2112" y="39587"/>
                    <a:pt x="2123" y="39587"/>
                  </a:cubicBezTo>
                  <a:close/>
                  <a:moveTo>
                    <a:pt x="1727" y="39584"/>
                  </a:moveTo>
                  <a:cubicBezTo>
                    <a:pt x="1737" y="39639"/>
                    <a:pt x="1759" y="39656"/>
                    <a:pt x="1788" y="39656"/>
                  </a:cubicBezTo>
                  <a:cubicBezTo>
                    <a:pt x="1820" y="39656"/>
                    <a:pt x="1862" y="39634"/>
                    <a:pt x="1905" y="39622"/>
                  </a:cubicBezTo>
                  <a:lnTo>
                    <a:pt x="1905" y="39622"/>
                  </a:lnTo>
                  <a:cubicBezTo>
                    <a:pt x="1874" y="39651"/>
                    <a:pt x="1842" y="39683"/>
                    <a:pt x="1801" y="39719"/>
                  </a:cubicBezTo>
                  <a:cubicBezTo>
                    <a:pt x="1831" y="39747"/>
                    <a:pt x="1856" y="39812"/>
                    <a:pt x="1893" y="39812"/>
                  </a:cubicBezTo>
                  <a:cubicBezTo>
                    <a:pt x="1894" y="39812"/>
                    <a:pt x="1894" y="39812"/>
                    <a:pt x="1895" y="39812"/>
                  </a:cubicBezTo>
                  <a:lnTo>
                    <a:pt x="1895" y="39812"/>
                  </a:lnTo>
                  <a:cubicBezTo>
                    <a:pt x="1841" y="39816"/>
                    <a:pt x="1795" y="39820"/>
                    <a:pt x="1765" y="39823"/>
                  </a:cubicBezTo>
                  <a:cubicBezTo>
                    <a:pt x="1699" y="39829"/>
                    <a:pt x="1717" y="39979"/>
                    <a:pt x="1633" y="39979"/>
                  </a:cubicBezTo>
                  <a:cubicBezTo>
                    <a:pt x="1627" y="39979"/>
                    <a:pt x="1621" y="39979"/>
                    <a:pt x="1614" y="39977"/>
                  </a:cubicBezTo>
                  <a:cubicBezTo>
                    <a:pt x="1657" y="39831"/>
                    <a:pt x="1693" y="39701"/>
                    <a:pt x="1727" y="39584"/>
                  </a:cubicBezTo>
                  <a:close/>
                  <a:moveTo>
                    <a:pt x="1811" y="39935"/>
                  </a:moveTo>
                  <a:cubicBezTo>
                    <a:pt x="1858" y="39960"/>
                    <a:pt x="1906" y="39986"/>
                    <a:pt x="1955" y="40010"/>
                  </a:cubicBezTo>
                  <a:cubicBezTo>
                    <a:pt x="1947" y="40027"/>
                    <a:pt x="1939" y="40043"/>
                    <a:pt x="1932" y="40059"/>
                  </a:cubicBezTo>
                  <a:cubicBezTo>
                    <a:pt x="1884" y="40036"/>
                    <a:pt x="1835" y="40012"/>
                    <a:pt x="1788" y="39987"/>
                  </a:cubicBezTo>
                  <a:cubicBezTo>
                    <a:pt x="1795" y="39970"/>
                    <a:pt x="1802" y="39953"/>
                    <a:pt x="1811" y="39935"/>
                  </a:cubicBezTo>
                  <a:close/>
                  <a:moveTo>
                    <a:pt x="3747" y="40009"/>
                  </a:moveTo>
                  <a:cubicBezTo>
                    <a:pt x="3738" y="40152"/>
                    <a:pt x="3733" y="40160"/>
                    <a:pt x="3589" y="40242"/>
                  </a:cubicBezTo>
                  <a:cubicBezTo>
                    <a:pt x="3657" y="40142"/>
                    <a:pt x="3698" y="40083"/>
                    <a:pt x="3747" y="40009"/>
                  </a:cubicBezTo>
                  <a:close/>
                  <a:moveTo>
                    <a:pt x="3196" y="40644"/>
                  </a:moveTo>
                  <a:cubicBezTo>
                    <a:pt x="3254" y="40644"/>
                    <a:pt x="3277" y="40684"/>
                    <a:pt x="3253" y="40796"/>
                  </a:cubicBezTo>
                  <a:cubicBezTo>
                    <a:pt x="3196" y="40783"/>
                    <a:pt x="3151" y="40773"/>
                    <a:pt x="3110" y="40764"/>
                  </a:cubicBezTo>
                  <a:cubicBezTo>
                    <a:pt x="3102" y="40676"/>
                    <a:pt x="3135" y="40645"/>
                    <a:pt x="3190" y="40644"/>
                  </a:cubicBezTo>
                  <a:cubicBezTo>
                    <a:pt x="3192" y="40644"/>
                    <a:pt x="3194" y="40644"/>
                    <a:pt x="3196" y="40644"/>
                  </a:cubicBezTo>
                  <a:close/>
                  <a:moveTo>
                    <a:pt x="517" y="40921"/>
                  </a:moveTo>
                  <a:lnTo>
                    <a:pt x="517" y="40921"/>
                  </a:lnTo>
                  <a:cubicBezTo>
                    <a:pt x="503" y="40980"/>
                    <a:pt x="494" y="41025"/>
                    <a:pt x="482" y="41081"/>
                  </a:cubicBezTo>
                  <a:cubicBezTo>
                    <a:pt x="446" y="41074"/>
                    <a:pt x="406" y="41063"/>
                    <a:pt x="347" y="41049"/>
                  </a:cubicBezTo>
                  <a:cubicBezTo>
                    <a:pt x="410" y="41002"/>
                    <a:pt x="456" y="40967"/>
                    <a:pt x="517" y="40921"/>
                  </a:cubicBezTo>
                  <a:close/>
                  <a:moveTo>
                    <a:pt x="1515" y="40984"/>
                  </a:moveTo>
                  <a:cubicBezTo>
                    <a:pt x="1540" y="40984"/>
                    <a:pt x="1559" y="41001"/>
                    <a:pt x="1569" y="41031"/>
                  </a:cubicBezTo>
                  <a:cubicBezTo>
                    <a:pt x="1575" y="41052"/>
                    <a:pt x="1531" y="41107"/>
                    <a:pt x="1507" y="41144"/>
                  </a:cubicBezTo>
                  <a:cubicBezTo>
                    <a:pt x="1497" y="41160"/>
                    <a:pt x="1482" y="41172"/>
                    <a:pt x="1462" y="41194"/>
                  </a:cubicBezTo>
                  <a:cubicBezTo>
                    <a:pt x="1415" y="41163"/>
                    <a:pt x="1369" y="41134"/>
                    <a:pt x="1298" y="41089"/>
                  </a:cubicBezTo>
                  <a:cubicBezTo>
                    <a:pt x="1370" y="41053"/>
                    <a:pt x="1417" y="41039"/>
                    <a:pt x="1455" y="41008"/>
                  </a:cubicBezTo>
                  <a:cubicBezTo>
                    <a:pt x="1477" y="40992"/>
                    <a:pt x="1497" y="40984"/>
                    <a:pt x="1515" y="40984"/>
                  </a:cubicBezTo>
                  <a:close/>
                  <a:moveTo>
                    <a:pt x="322" y="41368"/>
                  </a:moveTo>
                  <a:cubicBezTo>
                    <a:pt x="317" y="41368"/>
                    <a:pt x="286" y="41372"/>
                    <a:pt x="265" y="41373"/>
                  </a:cubicBezTo>
                  <a:cubicBezTo>
                    <a:pt x="289" y="41368"/>
                    <a:pt x="305" y="41370"/>
                    <a:pt x="322" y="41368"/>
                  </a:cubicBezTo>
                  <a:close/>
                  <a:moveTo>
                    <a:pt x="2401" y="41608"/>
                  </a:moveTo>
                  <a:cubicBezTo>
                    <a:pt x="2405" y="41625"/>
                    <a:pt x="2407" y="41642"/>
                    <a:pt x="2411" y="41658"/>
                  </a:cubicBezTo>
                  <a:cubicBezTo>
                    <a:pt x="2366" y="41681"/>
                    <a:pt x="2320" y="41702"/>
                    <a:pt x="2275" y="41725"/>
                  </a:cubicBezTo>
                  <a:cubicBezTo>
                    <a:pt x="2271" y="41702"/>
                    <a:pt x="2268" y="41682"/>
                    <a:pt x="2265" y="41660"/>
                  </a:cubicBezTo>
                  <a:cubicBezTo>
                    <a:pt x="2310" y="41643"/>
                    <a:pt x="2355" y="41625"/>
                    <a:pt x="2401" y="41608"/>
                  </a:cubicBezTo>
                  <a:close/>
                  <a:moveTo>
                    <a:pt x="2656" y="41671"/>
                  </a:moveTo>
                  <a:cubicBezTo>
                    <a:pt x="2682" y="41686"/>
                    <a:pt x="2709" y="41701"/>
                    <a:pt x="2736" y="41717"/>
                  </a:cubicBezTo>
                  <a:cubicBezTo>
                    <a:pt x="2733" y="41726"/>
                    <a:pt x="2729" y="41734"/>
                    <a:pt x="2726" y="41743"/>
                  </a:cubicBezTo>
                  <a:cubicBezTo>
                    <a:pt x="2696" y="41731"/>
                    <a:pt x="2665" y="41717"/>
                    <a:pt x="2635" y="41705"/>
                  </a:cubicBezTo>
                  <a:cubicBezTo>
                    <a:pt x="2642" y="41694"/>
                    <a:pt x="2648" y="41682"/>
                    <a:pt x="2656" y="41671"/>
                  </a:cubicBezTo>
                  <a:close/>
                  <a:moveTo>
                    <a:pt x="1473" y="41686"/>
                  </a:moveTo>
                  <a:lnTo>
                    <a:pt x="1473" y="41686"/>
                  </a:lnTo>
                  <a:cubicBezTo>
                    <a:pt x="1417" y="41799"/>
                    <a:pt x="1356" y="41786"/>
                    <a:pt x="1304" y="41788"/>
                  </a:cubicBezTo>
                  <a:cubicBezTo>
                    <a:pt x="1250" y="41790"/>
                    <a:pt x="1197" y="41790"/>
                    <a:pt x="1145" y="41790"/>
                  </a:cubicBezTo>
                  <a:cubicBezTo>
                    <a:pt x="1067" y="41790"/>
                    <a:pt x="992" y="41789"/>
                    <a:pt x="925" y="41789"/>
                  </a:cubicBezTo>
                  <a:cubicBezTo>
                    <a:pt x="992" y="41756"/>
                    <a:pt x="1059" y="41710"/>
                    <a:pt x="1135" y="41710"/>
                  </a:cubicBezTo>
                  <a:cubicBezTo>
                    <a:pt x="1163" y="41710"/>
                    <a:pt x="1192" y="41716"/>
                    <a:pt x="1222" y="41732"/>
                  </a:cubicBezTo>
                  <a:cubicBezTo>
                    <a:pt x="1234" y="41738"/>
                    <a:pt x="1248" y="41740"/>
                    <a:pt x="1262" y="41740"/>
                  </a:cubicBezTo>
                  <a:cubicBezTo>
                    <a:pt x="1320" y="41740"/>
                    <a:pt x="1395" y="41703"/>
                    <a:pt x="1473" y="41686"/>
                  </a:cubicBezTo>
                  <a:close/>
                  <a:moveTo>
                    <a:pt x="1306" y="42003"/>
                  </a:moveTo>
                  <a:lnTo>
                    <a:pt x="1306" y="42003"/>
                  </a:lnTo>
                  <a:cubicBezTo>
                    <a:pt x="1305" y="42017"/>
                    <a:pt x="1304" y="42031"/>
                    <a:pt x="1303" y="42046"/>
                  </a:cubicBezTo>
                  <a:cubicBezTo>
                    <a:pt x="1134" y="42103"/>
                    <a:pt x="998" y="42119"/>
                    <a:pt x="877" y="42119"/>
                  </a:cubicBezTo>
                  <a:cubicBezTo>
                    <a:pt x="723" y="42119"/>
                    <a:pt x="594" y="42093"/>
                    <a:pt x="450" y="42093"/>
                  </a:cubicBezTo>
                  <a:cubicBezTo>
                    <a:pt x="406" y="42093"/>
                    <a:pt x="360" y="42096"/>
                    <a:pt x="312" y="42102"/>
                  </a:cubicBezTo>
                  <a:cubicBezTo>
                    <a:pt x="357" y="42078"/>
                    <a:pt x="385" y="42039"/>
                    <a:pt x="431" y="42031"/>
                  </a:cubicBezTo>
                  <a:cubicBezTo>
                    <a:pt x="444" y="42029"/>
                    <a:pt x="457" y="42028"/>
                    <a:pt x="469" y="42028"/>
                  </a:cubicBezTo>
                  <a:cubicBezTo>
                    <a:pt x="508" y="42028"/>
                    <a:pt x="544" y="42037"/>
                    <a:pt x="584" y="42037"/>
                  </a:cubicBezTo>
                  <a:cubicBezTo>
                    <a:pt x="590" y="42037"/>
                    <a:pt x="596" y="42037"/>
                    <a:pt x="603" y="42036"/>
                  </a:cubicBezTo>
                  <a:cubicBezTo>
                    <a:pt x="638" y="42033"/>
                    <a:pt x="672" y="42014"/>
                    <a:pt x="706" y="42014"/>
                  </a:cubicBezTo>
                  <a:cubicBezTo>
                    <a:pt x="731" y="42014"/>
                    <a:pt x="755" y="42025"/>
                    <a:pt x="780" y="42062"/>
                  </a:cubicBezTo>
                  <a:cubicBezTo>
                    <a:pt x="789" y="42073"/>
                    <a:pt x="807" y="42078"/>
                    <a:pt x="830" y="42078"/>
                  </a:cubicBezTo>
                  <a:cubicBezTo>
                    <a:pt x="883" y="42078"/>
                    <a:pt x="962" y="42055"/>
                    <a:pt x="1009" y="42049"/>
                  </a:cubicBezTo>
                  <a:cubicBezTo>
                    <a:pt x="1099" y="42037"/>
                    <a:pt x="1158" y="42023"/>
                    <a:pt x="1306" y="42003"/>
                  </a:cubicBezTo>
                  <a:close/>
                  <a:moveTo>
                    <a:pt x="2513" y="42142"/>
                  </a:moveTo>
                  <a:cubicBezTo>
                    <a:pt x="2517" y="42156"/>
                    <a:pt x="2519" y="42170"/>
                    <a:pt x="2522" y="42185"/>
                  </a:cubicBezTo>
                  <a:lnTo>
                    <a:pt x="2436" y="42226"/>
                  </a:lnTo>
                  <a:cubicBezTo>
                    <a:pt x="2433" y="42214"/>
                    <a:pt x="2430" y="42201"/>
                    <a:pt x="2427" y="42189"/>
                  </a:cubicBezTo>
                  <a:cubicBezTo>
                    <a:pt x="2456" y="42173"/>
                    <a:pt x="2485" y="42157"/>
                    <a:pt x="2513" y="42142"/>
                  </a:cubicBezTo>
                  <a:close/>
                  <a:moveTo>
                    <a:pt x="2626" y="42572"/>
                  </a:moveTo>
                  <a:cubicBezTo>
                    <a:pt x="2660" y="42572"/>
                    <a:pt x="2693" y="42584"/>
                    <a:pt x="2723" y="42621"/>
                  </a:cubicBezTo>
                  <a:cubicBezTo>
                    <a:pt x="2639" y="42651"/>
                    <a:pt x="2579" y="42667"/>
                    <a:pt x="2529" y="42667"/>
                  </a:cubicBezTo>
                  <a:cubicBezTo>
                    <a:pt x="2483" y="42667"/>
                    <a:pt x="2446" y="42653"/>
                    <a:pt x="2406" y="42626"/>
                  </a:cubicBezTo>
                  <a:lnTo>
                    <a:pt x="2406" y="42626"/>
                  </a:lnTo>
                  <a:cubicBezTo>
                    <a:pt x="2407" y="42626"/>
                    <a:pt x="2408" y="42626"/>
                    <a:pt x="2409" y="42626"/>
                  </a:cubicBezTo>
                  <a:cubicBezTo>
                    <a:pt x="2480" y="42626"/>
                    <a:pt x="2556" y="42572"/>
                    <a:pt x="2626" y="42572"/>
                  </a:cubicBezTo>
                  <a:close/>
                  <a:moveTo>
                    <a:pt x="799" y="42635"/>
                  </a:moveTo>
                  <a:cubicBezTo>
                    <a:pt x="800" y="42651"/>
                    <a:pt x="801" y="42668"/>
                    <a:pt x="802" y="42685"/>
                  </a:cubicBezTo>
                  <a:cubicBezTo>
                    <a:pt x="634" y="42727"/>
                    <a:pt x="466" y="42769"/>
                    <a:pt x="298" y="42811"/>
                  </a:cubicBezTo>
                  <a:cubicBezTo>
                    <a:pt x="297" y="42798"/>
                    <a:pt x="296" y="42785"/>
                    <a:pt x="296" y="42772"/>
                  </a:cubicBezTo>
                  <a:cubicBezTo>
                    <a:pt x="463" y="42727"/>
                    <a:pt x="631" y="42682"/>
                    <a:pt x="799" y="42635"/>
                  </a:cubicBezTo>
                  <a:close/>
                  <a:moveTo>
                    <a:pt x="3316" y="42751"/>
                  </a:moveTo>
                  <a:cubicBezTo>
                    <a:pt x="3279" y="42847"/>
                    <a:pt x="3279" y="42847"/>
                    <a:pt x="2990" y="42856"/>
                  </a:cubicBezTo>
                  <a:cubicBezTo>
                    <a:pt x="3095" y="42822"/>
                    <a:pt x="3201" y="42788"/>
                    <a:pt x="3316" y="42751"/>
                  </a:cubicBezTo>
                  <a:close/>
                  <a:moveTo>
                    <a:pt x="1086" y="42836"/>
                  </a:moveTo>
                  <a:cubicBezTo>
                    <a:pt x="1180" y="42841"/>
                    <a:pt x="1275" y="42847"/>
                    <a:pt x="1399" y="42855"/>
                  </a:cubicBezTo>
                  <a:cubicBezTo>
                    <a:pt x="1315" y="42880"/>
                    <a:pt x="1262" y="42893"/>
                    <a:pt x="1220" y="42893"/>
                  </a:cubicBezTo>
                  <a:cubicBezTo>
                    <a:pt x="1171" y="42893"/>
                    <a:pt x="1137" y="42875"/>
                    <a:pt x="1086" y="42836"/>
                  </a:cubicBezTo>
                  <a:close/>
                  <a:moveTo>
                    <a:pt x="454" y="42973"/>
                  </a:moveTo>
                  <a:cubicBezTo>
                    <a:pt x="453" y="42973"/>
                    <a:pt x="453" y="42973"/>
                    <a:pt x="453" y="42973"/>
                  </a:cubicBezTo>
                  <a:cubicBezTo>
                    <a:pt x="453" y="42973"/>
                    <a:pt x="454" y="42973"/>
                    <a:pt x="454" y="42973"/>
                  </a:cubicBezTo>
                  <a:lnTo>
                    <a:pt x="454" y="42973"/>
                  </a:lnTo>
                  <a:cubicBezTo>
                    <a:pt x="454" y="42973"/>
                    <a:pt x="454" y="42973"/>
                    <a:pt x="454" y="42973"/>
                  </a:cubicBezTo>
                  <a:close/>
                  <a:moveTo>
                    <a:pt x="2734" y="42859"/>
                  </a:moveTo>
                  <a:cubicBezTo>
                    <a:pt x="2784" y="42859"/>
                    <a:pt x="2829" y="42892"/>
                    <a:pt x="2875" y="42982"/>
                  </a:cubicBezTo>
                  <a:cubicBezTo>
                    <a:pt x="2794" y="42990"/>
                    <a:pt x="2714" y="42996"/>
                    <a:pt x="2606" y="43006"/>
                  </a:cubicBezTo>
                  <a:cubicBezTo>
                    <a:pt x="2608" y="42928"/>
                    <a:pt x="2605" y="42908"/>
                    <a:pt x="2601" y="42908"/>
                  </a:cubicBezTo>
                  <a:cubicBezTo>
                    <a:pt x="2596" y="42908"/>
                    <a:pt x="2590" y="42928"/>
                    <a:pt x="2583" y="42928"/>
                  </a:cubicBezTo>
                  <a:cubicBezTo>
                    <a:pt x="2581" y="42928"/>
                    <a:pt x="2579" y="42926"/>
                    <a:pt x="2578" y="42921"/>
                  </a:cubicBezTo>
                  <a:cubicBezTo>
                    <a:pt x="2639" y="42886"/>
                    <a:pt x="2689" y="42859"/>
                    <a:pt x="2734" y="42859"/>
                  </a:cubicBezTo>
                  <a:close/>
                  <a:moveTo>
                    <a:pt x="465" y="42974"/>
                  </a:moveTo>
                  <a:lnTo>
                    <a:pt x="465" y="42974"/>
                  </a:lnTo>
                  <a:cubicBezTo>
                    <a:pt x="603" y="42980"/>
                    <a:pt x="741" y="42986"/>
                    <a:pt x="879" y="42992"/>
                  </a:cubicBezTo>
                  <a:cubicBezTo>
                    <a:pt x="824" y="43020"/>
                    <a:pt x="759" y="43033"/>
                    <a:pt x="694" y="43033"/>
                  </a:cubicBezTo>
                  <a:cubicBezTo>
                    <a:pt x="608" y="43033"/>
                    <a:pt x="522" y="43010"/>
                    <a:pt x="465" y="42974"/>
                  </a:cubicBezTo>
                  <a:close/>
                  <a:moveTo>
                    <a:pt x="3325" y="42962"/>
                  </a:moveTo>
                  <a:cubicBezTo>
                    <a:pt x="3330" y="42977"/>
                    <a:pt x="3336" y="42992"/>
                    <a:pt x="3340" y="43006"/>
                  </a:cubicBezTo>
                  <a:cubicBezTo>
                    <a:pt x="3307" y="43025"/>
                    <a:pt x="3275" y="43043"/>
                    <a:pt x="3242" y="43062"/>
                  </a:cubicBezTo>
                  <a:cubicBezTo>
                    <a:pt x="3237" y="43049"/>
                    <a:pt x="3234" y="43038"/>
                    <a:pt x="3230" y="43026"/>
                  </a:cubicBezTo>
                  <a:cubicBezTo>
                    <a:pt x="3261" y="43005"/>
                    <a:pt x="3293" y="42983"/>
                    <a:pt x="3325" y="42962"/>
                  </a:cubicBezTo>
                  <a:close/>
                  <a:moveTo>
                    <a:pt x="607" y="43124"/>
                  </a:moveTo>
                  <a:cubicBezTo>
                    <a:pt x="678" y="43128"/>
                    <a:pt x="751" y="43131"/>
                    <a:pt x="823" y="43135"/>
                  </a:cubicBezTo>
                  <a:cubicBezTo>
                    <a:pt x="790" y="43175"/>
                    <a:pt x="761" y="43186"/>
                    <a:pt x="734" y="43186"/>
                  </a:cubicBezTo>
                  <a:cubicBezTo>
                    <a:pt x="699" y="43186"/>
                    <a:pt x="667" y="43168"/>
                    <a:pt x="633" y="43168"/>
                  </a:cubicBezTo>
                  <a:cubicBezTo>
                    <a:pt x="622" y="43168"/>
                    <a:pt x="611" y="43169"/>
                    <a:pt x="599" y="43174"/>
                  </a:cubicBezTo>
                  <a:cubicBezTo>
                    <a:pt x="602" y="43158"/>
                    <a:pt x="604" y="43141"/>
                    <a:pt x="607" y="43124"/>
                  </a:cubicBezTo>
                  <a:close/>
                  <a:moveTo>
                    <a:pt x="400" y="43094"/>
                  </a:moveTo>
                  <a:cubicBezTo>
                    <a:pt x="404" y="43109"/>
                    <a:pt x="409" y="43124"/>
                    <a:pt x="415" y="43140"/>
                  </a:cubicBezTo>
                  <a:cubicBezTo>
                    <a:pt x="370" y="43158"/>
                    <a:pt x="326" y="43174"/>
                    <a:pt x="281" y="43191"/>
                  </a:cubicBezTo>
                  <a:cubicBezTo>
                    <a:pt x="321" y="43159"/>
                    <a:pt x="360" y="43126"/>
                    <a:pt x="400" y="43094"/>
                  </a:cubicBezTo>
                  <a:close/>
                  <a:moveTo>
                    <a:pt x="281" y="43191"/>
                  </a:moveTo>
                  <a:cubicBezTo>
                    <a:pt x="281" y="43192"/>
                    <a:pt x="280" y="43192"/>
                    <a:pt x="280" y="43192"/>
                  </a:cubicBezTo>
                  <a:cubicBezTo>
                    <a:pt x="279" y="43193"/>
                    <a:pt x="279" y="43193"/>
                    <a:pt x="279" y="43193"/>
                  </a:cubicBezTo>
                  <a:cubicBezTo>
                    <a:pt x="279" y="43193"/>
                    <a:pt x="279" y="43192"/>
                    <a:pt x="280" y="43192"/>
                  </a:cubicBezTo>
                  <a:lnTo>
                    <a:pt x="281" y="43191"/>
                  </a:lnTo>
                  <a:close/>
                  <a:moveTo>
                    <a:pt x="279" y="43193"/>
                  </a:moveTo>
                  <a:lnTo>
                    <a:pt x="268" y="43202"/>
                  </a:lnTo>
                  <a:cubicBezTo>
                    <a:pt x="267" y="43203"/>
                    <a:pt x="266" y="43203"/>
                    <a:pt x="265" y="43204"/>
                  </a:cubicBezTo>
                  <a:cubicBezTo>
                    <a:pt x="265" y="43202"/>
                    <a:pt x="265" y="43200"/>
                    <a:pt x="265" y="43199"/>
                  </a:cubicBezTo>
                  <a:cubicBezTo>
                    <a:pt x="270" y="43198"/>
                    <a:pt x="274" y="43195"/>
                    <a:pt x="279" y="43193"/>
                  </a:cubicBezTo>
                  <a:close/>
                  <a:moveTo>
                    <a:pt x="1091" y="43132"/>
                  </a:moveTo>
                  <a:cubicBezTo>
                    <a:pt x="1092" y="43145"/>
                    <a:pt x="1094" y="43158"/>
                    <a:pt x="1095" y="43171"/>
                  </a:cubicBezTo>
                  <a:cubicBezTo>
                    <a:pt x="1032" y="43191"/>
                    <a:pt x="969" y="43212"/>
                    <a:pt x="905" y="43232"/>
                  </a:cubicBezTo>
                  <a:cubicBezTo>
                    <a:pt x="903" y="43209"/>
                    <a:pt x="901" y="43187"/>
                    <a:pt x="900" y="43164"/>
                  </a:cubicBezTo>
                  <a:cubicBezTo>
                    <a:pt x="964" y="43152"/>
                    <a:pt x="1027" y="43142"/>
                    <a:pt x="1091" y="43132"/>
                  </a:cubicBezTo>
                  <a:close/>
                  <a:moveTo>
                    <a:pt x="2771" y="43206"/>
                  </a:moveTo>
                  <a:cubicBezTo>
                    <a:pt x="2771" y="43206"/>
                    <a:pt x="2771" y="43206"/>
                    <a:pt x="2771" y="43206"/>
                  </a:cubicBezTo>
                  <a:cubicBezTo>
                    <a:pt x="2803" y="43215"/>
                    <a:pt x="2834" y="43225"/>
                    <a:pt x="2864" y="43237"/>
                  </a:cubicBezTo>
                  <a:cubicBezTo>
                    <a:pt x="2867" y="43238"/>
                    <a:pt x="2867" y="43249"/>
                    <a:pt x="2868" y="43260"/>
                  </a:cubicBezTo>
                  <a:cubicBezTo>
                    <a:pt x="2854" y="43263"/>
                    <a:pt x="2838" y="43272"/>
                    <a:pt x="2826" y="43272"/>
                  </a:cubicBezTo>
                  <a:cubicBezTo>
                    <a:pt x="2823" y="43272"/>
                    <a:pt x="2821" y="43272"/>
                    <a:pt x="2819" y="43271"/>
                  </a:cubicBezTo>
                  <a:cubicBezTo>
                    <a:pt x="2795" y="43258"/>
                    <a:pt x="2777" y="43235"/>
                    <a:pt x="2756" y="43216"/>
                  </a:cubicBezTo>
                  <a:cubicBezTo>
                    <a:pt x="2761" y="43213"/>
                    <a:pt x="2767" y="43206"/>
                    <a:pt x="2771" y="43206"/>
                  </a:cubicBezTo>
                  <a:close/>
                  <a:moveTo>
                    <a:pt x="2428" y="42988"/>
                  </a:moveTo>
                  <a:lnTo>
                    <a:pt x="2428" y="42988"/>
                  </a:lnTo>
                  <a:cubicBezTo>
                    <a:pt x="2509" y="43016"/>
                    <a:pt x="2579" y="43040"/>
                    <a:pt x="2637" y="43059"/>
                  </a:cubicBezTo>
                  <a:cubicBezTo>
                    <a:pt x="2647" y="43131"/>
                    <a:pt x="2545" y="43191"/>
                    <a:pt x="2688" y="43221"/>
                  </a:cubicBezTo>
                  <a:cubicBezTo>
                    <a:pt x="2584" y="43266"/>
                    <a:pt x="2521" y="43310"/>
                    <a:pt x="2459" y="43314"/>
                  </a:cubicBezTo>
                  <a:cubicBezTo>
                    <a:pt x="2456" y="43314"/>
                    <a:pt x="2453" y="43315"/>
                    <a:pt x="2450" y="43315"/>
                  </a:cubicBezTo>
                  <a:cubicBezTo>
                    <a:pt x="2380" y="43315"/>
                    <a:pt x="2376" y="43237"/>
                    <a:pt x="2428" y="42988"/>
                  </a:cubicBezTo>
                  <a:close/>
                  <a:moveTo>
                    <a:pt x="3227" y="43374"/>
                  </a:moveTo>
                  <a:cubicBezTo>
                    <a:pt x="3261" y="43374"/>
                    <a:pt x="3281" y="43420"/>
                    <a:pt x="3316" y="43438"/>
                  </a:cubicBezTo>
                  <a:cubicBezTo>
                    <a:pt x="3284" y="43465"/>
                    <a:pt x="3259" y="43476"/>
                    <a:pt x="3239" y="43476"/>
                  </a:cubicBezTo>
                  <a:cubicBezTo>
                    <a:pt x="3207" y="43476"/>
                    <a:pt x="3187" y="43449"/>
                    <a:pt x="3165" y="43414"/>
                  </a:cubicBezTo>
                  <a:cubicBezTo>
                    <a:pt x="3191" y="43385"/>
                    <a:pt x="3211" y="43374"/>
                    <a:pt x="3227" y="43374"/>
                  </a:cubicBezTo>
                  <a:close/>
                  <a:moveTo>
                    <a:pt x="1048" y="43600"/>
                  </a:moveTo>
                  <a:cubicBezTo>
                    <a:pt x="1066" y="43600"/>
                    <a:pt x="1082" y="43617"/>
                    <a:pt x="1099" y="43626"/>
                  </a:cubicBezTo>
                  <a:cubicBezTo>
                    <a:pt x="1094" y="43642"/>
                    <a:pt x="1090" y="43657"/>
                    <a:pt x="1085" y="43673"/>
                  </a:cubicBezTo>
                  <a:cubicBezTo>
                    <a:pt x="1045" y="43666"/>
                    <a:pt x="1006" y="43659"/>
                    <a:pt x="967" y="43653"/>
                  </a:cubicBezTo>
                  <a:cubicBezTo>
                    <a:pt x="966" y="43643"/>
                    <a:pt x="965" y="43633"/>
                    <a:pt x="965" y="43623"/>
                  </a:cubicBezTo>
                  <a:cubicBezTo>
                    <a:pt x="992" y="43615"/>
                    <a:pt x="1021" y="43601"/>
                    <a:pt x="1048" y="43600"/>
                  </a:cubicBezTo>
                  <a:close/>
                  <a:moveTo>
                    <a:pt x="2776" y="43636"/>
                  </a:moveTo>
                  <a:lnTo>
                    <a:pt x="2776" y="43636"/>
                  </a:lnTo>
                  <a:cubicBezTo>
                    <a:pt x="2895" y="43640"/>
                    <a:pt x="2992" y="43643"/>
                    <a:pt x="3089" y="43647"/>
                  </a:cubicBezTo>
                  <a:cubicBezTo>
                    <a:pt x="3034" y="43668"/>
                    <a:pt x="2979" y="43686"/>
                    <a:pt x="2923" y="43686"/>
                  </a:cubicBezTo>
                  <a:cubicBezTo>
                    <a:pt x="2875" y="43686"/>
                    <a:pt x="2826" y="43672"/>
                    <a:pt x="2776" y="43636"/>
                  </a:cubicBezTo>
                  <a:close/>
                  <a:moveTo>
                    <a:pt x="2946" y="43873"/>
                  </a:moveTo>
                  <a:cubicBezTo>
                    <a:pt x="2975" y="43873"/>
                    <a:pt x="2992" y="43893"/>
                    <a:pt x="2993" y="43944"/>
                  </a:cubicBezTo>
                  <a:cubicBezTo>
                    <a:pt x="2994" y="43953"/>
                    <a:pt x="2980" y="43967"/>
                    <a:pt x="2974" y="43978"/>
                  </a:cubicBezTo>
                  <a:cubicBezTo>
                    <a:pt x="2941" y="43951"/>
                    <a:pt x="2908" y="43924"/>
                    <a:pt x="2875" y="43896"/>
                  </a:cubicBezTo>
                  <a:cubicBezTo>
                    <a:pt x="2903" y="43882"/>
                    <a:pt x="2927" y="43873"/>
                    <a:pt x="2946" y="43873"/>
                  </a:cubicBezTo>
                  <a:close/>
                  <a:moveTo>
                    <a:pt x="702" y="1"/>
                  </a:moveTo>
                  <a:cubicBezTo>
                    <a:pt x="683" y="89"/>
                    <a:pt x="707" y="85"/>
                    <a:pt x="767" y="150"/>
                  </a:cubicBezTo>
                  <a:cubicBezTo>
                    <a:pt x="806" y="127"/>
                    <a:pt x="839" y="128"/>
                    <a:pt x="880" y="104"/>
                  </a:cubicBezTo>
                  <a:lnTo>
                    <a:pt x="880" y="104"/>
                  </a:lnTo>
                  <a:cubicBezTo>
                    <a:pt x="873" y="170"/>
                    <a:pt x="867" y="229"/>
                    <a:pt x="863" y="277"/>
                  </a:cubicBezTo>
                  <a:cubicBezTo>
                    <a:pt x="799" y="316"/>
                    <a:pt x="721" y="330"/>
                    <a:pt x="659" y="429"/>
                  </a:cubicBezTo>
                  <a:cubicBezTo>
                    <a:pt x="767" y="443"/>
                    <a:pt x="864" y="458"/>
                    <a:pt x="885" y="597"/>
                  </a:cubicBezTo>
                  <a:cubicBezTo>
                    <a:pt x="800" y="613"/>
                    <a:pt x="715" y="630"/>
                    <a:pt x="638" y="645"/>
                  </a:cubicBezTo>
                  <a:cubicBezTo>
                    <a:pt x="595" y="780"/>
                    <a:pt x="631" y="851"/>
                    <a:pt x="716" y="899"/>
                  </a:cubicBezTo>
                  <a:cubicBezTo>
                    <a:pt x="668" y="918"/>
                    <a:pt x="635" y="932"/>
                    <a:pt x="593" y="949"/>
                  </a:cubicBezTo>
                  <a:cubicBezTo>
                    <a:pt x="603" y="1077"/>
                    <a:pt x="611" y="1200"/>
                    <a:pt x="620" y="1333"/>
                  </a:cubicBezTo>
                  <a:cubicBezTo>
                    <a:pt x="636" y="1335"/>
                    <a:pt x="659" y="1335"/>
                    <a:pt x="679" y="1340"/>
                  </a:cubicBezTo>
                  <a:cubicBezTo>
                    <a:pt x="700" y="1347"/>
                    <a:pt x="719" y="1358"/>
                    <a:pt x="743" y="1370"/>
                  </a:cubicBezTo>
                  <a:cubicBezTo>
                    <a:pt x="598" y="1484"/>
                    <a:pt x="598" y="1484"/>
                    <a:pt x="630" y="1610"/>
                  </a:cubicBezTo>
                  <a:cubicBezTo>
                    <a:pt x="684" y="1584"/>
                    <a:pt x="738" y="1560"/>
                    <a:pt x="793" y="1534"/>
                  </a:cubicBezTo>
                  <a:lnTo>
                    <a:pt x="794" y="1534"/>
                  </a:lnTo>
                  <a:cubicBezTo>
                    <a:pt x="844" y="1496"/>
                    <a:pt x="894" y="1459"/>
                    <a:pt x="945" y="1421"/>
                  </a:cubicBezTo>
                  <a:cubicBezTo>
                    <a:pt x="1000" y="1474"/>
                    <a:pt x="1057" y="1533"/>
                    <a:pt x="1120" y="1595"/>
                  </a:cubicBezTo>
                  <a:cubicBezTo>
                    <a:pt x="1086" y="1616"/>
                    <a:pt x="1056" y="1624"/>
                    <a:pt x="1028" y="1624"/>
                  </a:cubicBezTo>
                  <a:cubicBezTo>
                    <a:pt x="940" y="1624"/>
                    <a:pt x="876" y="1540"/>
                    <a:pt x="793" y="1534"/>
                  </a:cubicBezTo>
                  <a:lnTo>
                    <a:pt x="793" y="1534"/>
                  </a:lnTo>
                  <a:cubicBezTo>
                    <a:pt x="820" y="1580"/>
                    <a:pt x="848" y="1626"/>
                    <a:pt x="872" y="1666"/>
                  </a:cubicBezTo>
                  <a:cubicBezTo>
                    <a:pt x="780" y="1695"/>
                    <a:pt x="690" y="1762"/>
                    <a:pt x="593" y="1792"/>
                  </a:cubicBezTo>
                  <a:cubicBezTo>
                    <a:pt x="580" y="2015"/>
                    <a:pt x="551" y="2287"/>
                    <a:pt x="617" y="2474"/>
                  </a:cubicBezTo>
                  <a:cubicBezTo>
                    <a:pt x="615" y="2473"/>
                    <a:pt x="613" y="2472"/>
                    <a:pt x="613" y="2471"/>
                  </a:cubicBezTo>
                  <a:cubicBezTo>
                    <a:pt x="603" y="2639"/>
                    <a:pt x="594" y="2789"/>
                    <a:pt x="584" y="2964"/>
                  </a:cubicBezTo>
                  <a:cubicBezTo>
                    <a:pt x="735" y="2889"/>
                    <a:pt x="806" y="2922"/>
                    <a:pt x="897" y="2830"/>
                  </a:cubicBezTo>
                  <a:cubicBezTo>
                    <a:pt x="857" y="2793"/>
                    <a:pt x="815" y="2756"/>
                    <a:pt x="780" y="2724"/>
                  </a:cubicBezTo>
                  <a:cubicBezTo>
                    <a:pt x="861" y="2665"/>
                    <a:pt x="923" y="2634"/>
                    <a:pt x="974" y="2634"/>
                  </a:cubicBezTo>
                  <a:cubicBezTo>
                    <a:pt x="1035" y="2634"/>
                    <a:pt x="1079" y="2679"/>
                    <a:pt x="1121" y="2772"/>
                  </a:cubicBezTo>
                  <a:cubicBezTo>
                    <a:pt x="1105" y="2789"/>
                    <a:pt x="1088" y="2795"/>
                    <a:pt x="1070" y="2795"/>
                  </a:cubicBezTo>
                  <a:cubicBezTo>
                    <a:pt x="1037" y="2795"/>
                    <a:pt x="1002" y="2774"/>
                    <a:pt x="969" y="2774"/>
                  </a:cubicBezTo>
                  <a:cubicBezTo>
                    <a:pt x="944" y="2774"/>
                    <a:pt x="919" y="2786"/>
                    <a:pt x="897" y="2829"/>
                  </a:cubicBezTo>
                  <a:cubicBezTo>
                    <a:pt x="967" y="2843"/>
                    <a:pt x="997" y="2892"/>
                    <a:pt x="983" y="3011"/>
                  </a:cubicBezTo>
                  <a:cubicBezTo>
                    <a:pt x="915" y="3011"/>
                    <a:pt x="849" y="3082"/>
                    <a:pt x="785" y="3095"/>
                  </a:cubicBezTo>
                  <a:cubicBezTo>
                    <a:pt x="737" y="3104"/>
                    <a:pt x="679" y="3105"/>
                    <a:pt x="632" y="3159"/>
                  </a:cubicBezTo>
                  <a:cubicBezTo>
                    <a:pt x="638" y="3159"/>
                    <a:pt x="644" y="3159"/>
                    <a:pt x="650" y="3159"/>
                  </a:cubicBezTo>
                  <a:cubicBezTo>
                    <a:pt x="681" y="3159"/>
                    <a:pt x="715" y="3160"/>
                    <a:pt x="755" y="3168"/>
                  </a:cubicBezTo>
                  <a:cubicBezTo>
                    <a:pt x="706" y="3185"/>
                    <a:pt x="675" y="3194"/>
                    <a:pt x="654" y="3194"/>
                  </a:cubicBezTo>
                  <a:cubicBezTo>
                    <a:pt x="638" y="3194"/>
                    <a:pt x="627" y="3189"/>
                    <a:pt x="617" y="3178"/>
                  </a:cubicBezTo>
                  <a:cubicBezTo>
                    <a:pt x="605" y="3196"/>
                    <a:pt x="593" y="3220"/>
                    <a:pt x="584" y="3250"/>
                  </a:cubicBezTo>
                  <a:cubicBezTo>
                    <a:pt x="649" y="3269"/>
                    <a:pt x="711" y="3288"/>
                    <a:pt x="771" y="3306"/>
                  </a:cubicBezTo>
                  <a:cubicBezTo>
                    <a:pt x="681" y="3329"/>
                    <a:pt x="598" y="3341"/>
                    <a:pt x="524" y="3429"/>
                  </a:cubicBezTo>
                  <a:cubicBezTo>
                    <a:pt x="594" y="3451"/>
                    <a:pt x="665" y="3454"/>
                    <a:pt x="735" y="3457"/>
                  </a:cubicBezTo>
                  <a:cubicBezTo>
                    <a:pt x="776" y="3459"/>
                    <a:pt x="800" y="3473"/>
                    <a:pt x="779" y="3532"/>
                  </a:cubicBezTo>
                  <a:cubicBezTo>
                    <a:pt x="780" y="3532"/>
                    <a:pt x="782" y="3532"/>
                    <a:pt x="783" y="3532"/>
                  </a:cubicBezTo>
                  <a:cubicBezTo>
                    <a:pt x="786" y="3532"/>
                    <a:pt x="788" y="3533"/>
                    <a:pt x="790" y="3534"/>
                  </a:cubicBezTo>
                  <a:cubicBezTo>
                    <a:pt x="808" y="3532"/>
                    <a:pt x="827" y="3531"/>
                    <a:pt x="848" y="3526"/>
                  </a:cubicBezTo>
                  <a:lnTo>
                    <a:pt x="848" y="3527"/>
                  </a:lnTo>
                  <a:cubicBezTo>
                    <a:pt x="848" y="3528"/>
                    <a:pt x="821" y="3532"/>
                    <a:pt x="825" y="3532"/>
                  </a:cubicBezTo>
                  <a:cubicBezTo>
                    <a:pt x="832" y="3536"/>
                    <a:pt x="838" y="3540"/>
                    <a:pt x="845" y="3544"/>
                  </a:cubicBezTo>
                  <a:cubicBezTo>
                    <a:pt x="827" y="3541"/>
                    <a:pt x="809" y="3538"/>
                    <a:pt x="791" y="3535"/>
                  </a:cubicBezTo>
                  <a:cubicBezTo>
                    <a:pt x="791" y="3535"/>
                    <a:pt x="791" y="3534"/>
                    <a:pt x="790" y="3534"/>
                  </a:cubicBezTo>
                  <a:cubicBezTo>
                    <a:pt x="676" y="3545"/>
                    <a:pt x="607" y="3523"/>
                    <a:pt x="536" y="3666"/>
                  </a:cubicBezTo>
                  <a:cubicBezTo>
                    <a:pt x="540" y="3666"/>
                    <a:pt x="543" y="3666"/>
                    <a:pt x="547" y="3666"/>
                  </a:cubicBezTo>
                  <a:cubicBezTo>
                    <a:pt x="587" y="3666"/>
                    <a:pt x="624" y="3657"/>
                    <a:pt x="657" y="3657"/>
                  </a:cubicBezTo>
                  <a:cubicBezTo>
                    <a:pt x="699" y="3657"/>
                    <a:pt x="736" y="3672"/>
                    <a:pt x="763" y="3740"/>
                  </a:cubicBezTo>
                  <a:cubicBezTo>
                    <a:pt x="685" y="3769"/>
                    <a:pt x="610" y="3792"/>
                    <a:pt x="543" y="3817"/>
                  </a:cubicBezTo>
                  <a:cubicBezTo>
                    <a:pt x="544" y="3827"/>
                    <a:pt x="540" y="3840"/>
                    <a:pt x="541" y="3851"/>
                  </a:cubicBezTo>
                  <a:cubicBezTo>
                    <a:pt x="644" y="3858"/>
                    <a:pt x="745" y="3865"/>
                    <a:pt x="850" y="3872"/>
                  </a:cubicBezTo>
                  <a:cubicBezTo>
                    <a:pt x="755" y="3981"/>
                    <a:pt x="623" y="3901"/>
                    <a:pt x="507" y="4034"/>
                  </a:cubicBezTo>
                  <a:cubicBezTo>
                    <a:pt x="549" y="4044"/>
                    <a:pt x="567" y="4052"/>
                    <a:pt x="587" y="4052"/>
                  </a:cubicBezTo>
                  <a:cubicBezTo>
                    <a:pt x="598" y="4052"/>
                    <a:pt x="610" y="4052"/>
                    <a:pt x="622" y="4052"/>
                  </a:cubicBezTo>
                  <a:cubicBezTo>
                    <a:pt x="700" y="4052"/>
                    <a:pt x="779" y="4051"/>
                    <a:pt x="858" y="4051"/>
                  </a:cubicBezTo>
                  <a:cubicBezTo>
                    <a:pt x="934" y="4051"/>
                    <a:pt x="1009" y="4052"/>
                    <a:pt x="1084" y="4057"/>
                  </a:cubicBezTo>
                  <a:cubicBezTo>
                    <a:pt x="1125" y="4059"/>
                    <a:pt x="1159" y="4102"/>
                    <a:pt x="1195" y="4131"/>
                  </a:cubicBezTo>
                  <a:cubicBezTo>
                    <a:pt x="1199" y="4131"/>
                    <a:pt x="1203" y="4131"/>
                    <a:pt x="1208" y="4132"/>
                  </a:cubicBezTo>
                  <a:cubicBezTo>
                    <a:pt x="1210" y="4134"/>
                    <a:pt x="1212" y="4134"/>
                    <a:pt x="1214" y="4135"/>
                  </a:cubicBezTo>
                  <a:cubicBezTo>
                    <a:pt x="1286" y="4121"/>
                    <a:pt x="1358" y="4107"/>
                    <a:pt x="1431" y="4093"/>
                  </a:cubicBezTo>
                  <a:lnTo>
                    <a:pt x="1431" y="4093"/>
                  </a:lnTo>
                  <a:cubicBezTo>
                    <a:pt x="1430" y="4108"/>
                    <a:pt x="1429" y="4123"/>
                    <a:pt x="1428" y="4138"/>
                  </a:cubicBezTo>
                  <a:cubicBezTo>
                    <a:pt x="1384" y="4147"/>
                    <a:pt x="1340" y="4164"/>
                    <a:pt x="1297" y="4164"/>
                  </a:cubicBezTo>
                  <a:cubicBezTo>
                    <a:pt x="1268" y="4164"/>
                    <a:pt x="1241" y="4156"/>
                    <a:pt x="1214" y="4135"/>
                  </a:cubicBezTo>
                  <a:cubicBezTo>
                    <a:pt x="1211" y="4136"/>
                    <a:pt x="1207" y="4137"/>
                    <a:pt x="1203" y="4137"/>
                  </a:cubicBezTo>
                  <a:cubicBezTo>
                    <a:pt x="1200" y="4136"/>
                    <a:pt x="1197" y="4133"/>
                    <a:pt x="1195" y="4131"/>
                  </a:cubicBezTo>
                  <a:cubicBezTo>
                    <a:pt x="1106" y="4128"/>
                    <a:pt x="1017" y="4124"/>
                    <a:pt x="926" y="4124"/>
                  </a:cubicBezTo>
                  <a:cubicBezTo>
                    <a:pt x="791" y="4124"/>
                    <a:pt x="650" y="4133"/>
                    <a:pt x="494" y="4166"/>
                  </a:cubicBezTo>
                  <a:cubicBezTo>
                    <a:pt x="564" y="4213"/>
                    <a:pt x="603" y="4240"/>
                    <a:pt x="664" y="4281"/>
                  </a:cubicBezTo>
                  <a:cubicBezTo>
                    <a:pt x="595" y="4306"/>
                    <a:pt x="555" y="4320"/>
                    <a:pt x="513" y="4335"/>
                  </a:cubicBezTo>
                  <a:cubicBezTo>
                    <a:pt x="522" y="4377"/>
                    <a:pt x="542" y="4431"/>
                    <a:pt x="536" y="4437"/>
                  </a:cubicBezTo>
                  <a:cubicBezTo>
                    <a:pt x="434" y="4531"/>
                    <a:pt x="538" y="4561"/>
                    <a:pt x="551" y="4604"/>
                  </a:cubicBezTo>
                  <a:cubicBezTo>
                    <a:pt x="522" y="4663"/>
                    <a:pt x="486" y="4709"/>
                    <a:pt x="478" y="4758"/>
                  </a:cubicBezTo>
                  <a:cubicBezTo>
                    <a:pt x="464" y="4849"/>
                    <a:pt x="463" y="4942"/>
                    <a:pt x="462" y="5034"/>
                  </a:cubicBezTo>
                  <a:cubicBezTo>
                    <a:pt x="459" y="5181"/>
                    <a:pt x="472" y="5193"/>
                    <a:pt x="592" y="5204"/>
                  </a:cubicBezTo>
                  <a:cubicBezTo>
                    <a:pt x="630" y="5207"/>
                    <a:pt x="666" y="5219"/>
                    <a:pt x="738" y="5235"/>
                  </a:cubicBezTo>
                  <a:cubicBezTo>
                    <a:pt x="613" y="5307"/>
                    <a:pt x="523" y="5255"/>
                    <a:pt x="437" y="5331"/>
                  </a:cubicBezTo>
                  <a:cubicBezTo>
                    <a:pt x="460" y="5381"/>
                    <a:pt x="493" y="5393"/>
                    <a:pt x="529" y="5393"/>
                  </a:cubicBezTo>
                  <a:cubicBezTo>
                    <a:pt x="563" y="5393"/>
                    <a:pt x="600" y="5383"/>
                    <a:pt x="634" y="5383"/>
                  </a:cubicBezTo>
                  <a:cubicBezTo>
                    <a:pt x="667" y="5383"/>
                    <a:pt x="697" y="5393"/>
                    <a:pt x="718" y="5434"/>
                  </a:cubicBezTo>
                  <a:cubicBezTo>
                    <a:pt x="623" y="5453"/>
                    <a:pt x="533" y="5472"/>
                    <a:pt x="444" y="5490"/>
                  </a:cubicBezTo>
                  <a:cubicBezTo>
                    <a:pt x="419" y="5631"/>
                    <a:pt x="429" y="5718"/>
                    <a:pt x="472" y="5844"/>
                  </a:cubicBezTo>
                  <a:cubicBezTo>
                    <a:pt x="479" y="5866"/>
                    <a:pt x="463" y="5908"/>
                    <a:pt x="450" y="5936"/>
                  </a:cubicBezTo>
                  <a:cubicBezTo>
                    <a:pt x="434" y="5970"/>
                    <a:pt x="409" y="6001"/>
                    <a:pt x="389" y="6031"/>
                  </a:cubicBezTo>
                  <a:cubicBezTo>
                    <a:pt x="433" y="6074"/>
                    <a:pt x="467" y="6108"/>
                    <a:pt x="507" y="6147"/>
                  </a:cubicBezTo>
                  <a:cubicBezTo>
                    <a:pt x="455" y="6187"/>
                    <a:pt x="420" y="6215"/>
                    <a:pt x="363" y="6259"/>
                  </a:cubicBezTo>
                  <a:cubicBezTo>
                    <a:pt x="434" y="6306"/>
                    <a:pt x="484" y="6338"/>
                    <a:pt x="510" y="6356"/>
                  </a:cubicBezTo>
                  <a:cubicBezTo>
                    <a:pt x="620" y="6313"/>
                    <a:pt x="702" y="6280"/>
                    <a:pt x="780" y="6248"/>
                  </a:cubicBezTo>
                  <a:cubicBezTo>
                    <a:pt x="804" y="6313"/>
                    <a:pt x="821" y="6359"/>
                    <a:pt x="838" y="6403"/>
                  </a:cubicBezTo>
                  <a:cubicBezTo>
                    <a:pt x="840" y="6404"/>
                    <a:pt x="842" y="6404"/>
                    <a:pt x="844" y="6404"/>
                  </a:cubicBezTo>
                  <a:cubicBezTo>
                    <a:pt x="843" y="6406"/>
                    <a:pt x="843" y="6409"/>
                    <a:pt x="842" y="6411"/>
                  </a:cubicBezTo>
                  <a:cubicBezTo>
                    <a:pt x="866" y="6440"/>
                    <a:pt x="892" y="6470"/>
                    <a:pt x="917" y="6499"/>
                  </a:cubicBezTo>
                  <a:cubicBezTo>
                    <a:pt x="1066" y="6446"/>
                    <a:pt x="1126" y="6425"/>
                    <a:pt x="1171" y="6425"/>
                  </a:cubicBezTo>
                  <a:cubicBezTo>
                    <a:pt x="1201" y="6425"/>
                    <a:pt x="1224" y="6434"/>
                    <a:pt x="1264" y="6450"/>
                  </a:cubicBezTo>
                  <a:cubicBezTo>
                    <a:pt x="1178" y="6490"/>
                    <a:pt x="1081" y="6547"/>
                    <a:pt x="982" y="6578"/>
                  </a:cubicBezTo>
                  <a:cubicBezTo>
                    <a:pt x="966" y="6583"/>
                    <a:pt x="951" y="6585"/>
                    <a:pt x="935" y="6585"/>
                  </a:cubicBezTo>
                  <a:cubicBezTo>
                    <a:pt x="891" y="6585"/>
                    <a:pt x="845" y="6571"/>
                    <a:pt x="793" y="6567"/>
                  </a:cubicBezTo>
                  <a:cubicBezTo>
                    <a:pt x="814" y="6499"/>
                    <a:pt x="828" y="6454"/>
                    <a:pt x="842" y="6411"/>
                  </a:cubicBezTo>
                  <a:cubicBezTo>
                    <a:pt x="841" y="6410"/>
                    <a:pt x="841" y="6410"/>
                    <a:pt x="840" y="6409"/>
                  </a:cubicBezTo>
                  <a:cubicBezTo>
                    <a:pt x="840" y="6407"/>
                    <a:pt x="816" y="6408"/>
                    <a:pt x="815" y="6406"/>
                  </a:cubicBezTo>
                  <a:cubicBezTo>
                    <a:pt x="772" y="6400"/>
                    <a:pt x="729" y="6396"/>
                    <a:pt x="684" y="6396"/>
                  </a:cubicBezTo>
                  <a:cubicBezTo>
                    <a:pt x="582" y="6396"/>
                    <a:pt x="476" y="6418"/>
                    <a:pt x="369" y="6487"/>
                  </a:cubicBezTo>
                  <a:cubicBezTo>
                    <a:pt x="365" y="6557"/>
                    <a:pt x="361" y="6624"/>
                    <a:pt x="356" y="6708"/>
                  </a:cubicBezTo>
                  <a:cubicBezTo>
                    <a:pt x="650" y="6713"/>
                    <a:pt x="764" y="6731"/>
                    <a:pt x="951" y="6745"/>
                  </a:cubicBezTo>
                  <a:cubicBezTo>
                    <a:pt x="898" y="6810"/>
                    <a:pt x="861" y="6869"/>
                    <a:pt x="812" y="6928"/>
                  </a:cubicBezTo>
                  <a:cubicBezTo>
                    <a:pt x="955" y="6934"/>
                    <a:pt x="1106" y="6939"/>
                    <a:pt x="1243" y="6945"/>
                  </a:cubicBezTo>
                  <a:cubicBezTo>
                    <a:pt x="1178" y="7005"/>
                    <a:pt x="1103" y="7037"/>
                    <a:pt x="1021" y="7037"/>
                  </a:cubicBezTo>
                  <a:cubicBezTo>
                    <a:pt x="927" y="7037"/>
                    <a:pt x="825" y="6996"/>
                    <a:pt x="719" y="6909"/>
                  </a:cubicBezTo>
                  <a:lnTo>
                    <a:pt x="719" y="6909"/>
                  </a:lnTo>
                  <a:cubicBezTo>
                    <a:pt x="749" y="6916"/>
                    <a:pt x="781" y="6921"/>
                    <a:pt x="812" y="6928"/>
                  </a:cubicBezTo>
                  <a:cubicBezTo>
                    <a:pt x="810" y="6901"/>
                    <a:pt x="816" y="6865"/>
                    <a:pt x="805" y="6847"/>
                  </a:cubicBezTo>
                  <a:cubicBezTo>
                    <a:pt x="774" y="6797"/>
                    <a:pt x="611" y="6754"/>
                    <a:pt x="508" y="6754"/>
                  </a:cubicBezTo>
                  <a:cubicBezTo>
                    <a:pt x="478" y="6754"/>
                    <a:pt x="453" y="6758"/>
                    <a:pt x="438" y="6766"/>
                  </a:cubicBezTo>
                  <a:cubicBezTo>
                    <a:pt x="389" y="6796"/>
                    <a:pt x="373" y="6876"/>
                    <a:pt x="417" y="6903"/>
                  </a:cubicBezTo>
                  <a:cubicBezTo>
                    <a:pt x="451" y="6925"/>
                    <a:pt x="498" y="6927"/>
                    <a:pt x="538" y="6939"/>
                  </a:cubicBezTo>
                  <a:cubicBezTo>
                    <a:pt x="538" y="6946"/>
                    <a:pt x="537" y="6954"/>
                    <a:pt x="535" y="6960"/>
                  </a:cubicBezTo>
                  <a:cubicBezTo>
                    <a:pt x="495" y="6970"/>
                    <a:pt x="454" y="6979"/>
                    <a:pt x="400" y="6991"/>
                  </a:cubicBezTo>
                  <a:cubicBezTo>
                    <a:pt x="432" y="7071"/>
                    <a:pt x="480" y="7089"/>
                    <a:pt x="532" y="7089"/>
                  </a:cubicBezTo>
                  <a:cubicBezTo>
                    <a:pt x="572" y="7089"/>
                    <a:pt x="616" y="7078"/>
                    <a:pt x="658" y="7078"/>
                  </a:cubicBezTo>
                  <a:cubicBezTo>
                    <a:pt x="689" y="7078"/>
                    <a:pt x="719" y="7084"/>
                    <a:pt x="746" y="7103"/>
                  </a:cubicBezTo>
                  <a:cubicBezTo>
                    <a:pt x="682" y="7122"/>
                    <a:pt x="641" y="7133"/>
                    <a:pt x="584" y="7150"/>
                  </a:cubicBezTo>
                  <a:cubicBezTo>
                    <a:pt x="614" y="7170"/>
                    <a:pt x="626" y="7178"/>
                    <a:pt x="640" y="7186"/>
                  </a:cubicBezTo>
                  <a:cubicBezTo>
                    <a:pt x="638" y="7195"/>
                    <a:pt x="636" y="7203"/>
                    <a:pt x="634" y="7213"/>
                  </a:cubicBezTo>
                  <a:cubicBezTo>
                    <a:pt x="565" y="7211"/>
                    <a:pt x="496" y="7210"/>
                    <a:pt x="398" y="7208"/>
                  </a:cubicBezTo>
                  <a:lnTo>
                    <a:pt x="398" y="7208"/>
                  </a:lnTo>
                  <a:cubicBezTo>
                    <a:pt x="432" y="7255"/>
                    <a:pt x="450" y="7307"/>
                    <a:pt x="474" y="7308"/>
                  </a:cubicBezTo>
                  <a:cubicBezTo>
                    <a:pt x="484" y="7308"/>
                    <a:pt x="493" y="7308"/>
                    <a:pt x="503" y="7308"/>
                  </a:cubicBezTo>
                  <a:cubicBezTo>
                    <a:pt x="606" y="7308"/>
                    <a:pt x="712" y="7296"/>
                    <a:pt x="815" y="7292"/>
                  </a:cubicBezTo>
                  <a:cubicBezTo>
                    <a:pt x="824" y="7292"/>
                    <a:pt x="833" y="7292"/>
                    <a:pt x="842" y="7292"/>
                  </a:cubicBezTo>
                  <a:cubicBezTo>
                    <a:pt x="898" y="7292"/>
                    <a:pt x="954" y="7296"/>
                    <a:pt x="1009" y="7298"/>
                  </a:cubicBezTo>
                  <a:cubicBezTo>
                    <a:pt x="1007" y="7315"/>
                    <a:pt x="1006" y="7332"/>
                    <a:pt x="1005" y="7348"/>
                  </a:cubicBezTo>
                  <a:cubicBezTo>
                    <a:pt x="908" y="7367"/>
                    <a:pt x="812" y="7383"/>
                    <a:pt x="715" y="7405"/>
                  </a:cubicBezTo>
                  <a:cubicBezTo>
                    <a:pt x="619" y="7426"/>
                    <a:pt x="522" y="7452"/>
                    <a:pt x="416" y="7479"/>
                  </a:cubicBezTo>
                  <a:cubicBezTo>
                    <a:pt x="414" y="7611"/>
                    <a:pt x="411" y="7721"/>
                    <a:pt x="408" y="7828"/>
                  </a:cubicBezTo>
                  <a:cubicBezTo>
                    <a:pt x="476" y="7856"/>
                    <a:pt x="533" y="7880"/>
                    <a:pt x="614" y="7914"/>
                  </a:cubicBezTo>
                  <a:cubicBezTo>
                    <a:pt x="527" y="7954"/>
                    <a:pt x="473" y="7977"/>
                    <a:pt x="395" y="8013"/>
                  </a:cubicBezTo>
                  <a:cubicBezTo>
                    <a:pt x="446" y="8052"/>
                    <a:pt x="476" y="8064"/>
                    <a:pt x="498" y="8080"/>
                  </a:cubicBezTo>
                  <a:cubicBezTo>
                    <a:pt x="468" y="8139"/>
                    <a:pt x="434" y="8277"/>
                    <a:pt x="392" y="8281"/>
                  </a:cubicBezTo>
                  <a:cubicBezTo>
                    <a:pt x="517" y="8270"/>
                    <a:pt x="604" y="8262"/>
                    <a:pt x="721" y="8252"/>
                  </a:cubicBezTo>
                  <a:lnTo>
                    <a:pt x="721" y="8252"/>
                  </a:lnTo>
                  <a:cubicBezTo>
                    <a:pt x="670" y="8339"/>
                    <a:pt x="620" y="8350"/>
                    <a:pt x="574" y="8350"/>
                  </a:cubicBezTo>
                  <a:cubicBezTo>
                    <a:pt x="558" y="8350"/>
                    <a:pt x="542" y="8349"/>
                    <a:pt x="527" y="8349"/>
                  </a:cubicBezTo>
                  <a:cubicBezTo>
                    <a:pt x="491" y="8349"/>
                    <a:pt x="459" y="8357"/>
                    <a:pt x="433" y="8410"/>
                  </a:cubicBezTo>
                  <a:cubicBezTo>
                    <a:pt x="450" y="8462"/>
                    <a:pt x="476" y="8478"/>
                    <a:pt x="504" y="8478"/>
                  </a:cubicBezTo>
                  <a:cubicBezTo>
                    <a:pt x="545" y="8478"/>
                    <a:pt x="590" y="8445"/>
                    <a:pt x="623" y="8432"/>
                  </a:cubicBezTo>
                  <a:cubicBezTo>
                    <a:pt x="815" y="8359"/>
                    <a:pt x="1001" y="8296"/>
                    <a:pt x="1185" y="8296"/>
                  </a:cubicBezTo>
                  <a:cubicBezTo>
                    <a:pt x="1216" y="8296"/>
                    <a:pt x="1248" y="8298"/>
                    <a:pt x="1279" y="8302"/>
                  </a:cubicBezTo>
                  <a:cubicBezTo>
                    <a:pt x="1280" y="8302"/>
                    <a:pt x="1280" y="8302"/>
                    <a:pt x="1281" y="8302"/>
                  </a:cubicBezTo>
                  <a:cubicBezTo>
                    <a:pt x="1294" y="8302"/>
                    <a:pt x="1299" y="8289"/>
                    <a:pt x="1310" y="8289"/>
                  </a:cubicBezTo>
                  <a:lnTo>
                    <a:pt x="1312" y="8289"/>
                  </a:lnTo>
                  <a:cubicBezTo>
                    <a:pt x="1451" y="8289"/>
                    <a:pt x="1587" y="8314"/>
                    <a:pt x="1722" y="8323"/>
                  </a:cubicBezTo>
                  <a:cubicBezTo>
                    <a:pt x="1720" y="8341"/>
                    <a:pt x="1717" y="8402"/>
                    <a:pt x="1715" y="8420"/>
                  </a:cubicBezTo>
                  <a:cubicBezTo>
                    <a:pt x="1713" y="8420"/>
                    <a:pt x="1710" y="8420"/>
                    <a:pt x="1707" y="8420"/>
                  </a:cubicBezTo>
                  <a:cubicBezTo>
                    <a:pt x="1575" y="8420"/>
                    <a:pt x="1440" y="8442"/>
                    <a:pt x="1307" y="8442"/>
                  </a:cubicBezTo>
                  <a:cubicBezTo>
                    <a:pt x="1307" y="8442"/>
                    <a:pt x="1306" y="8452"/>
                    <a:pt x="1305" y="8452"/>
                  </a:cubicBezTo>
                  <a:cubicBezTo>
                    <a:pt x="1305" y="8452"/>
                    <a:pt x="1305" y="8458"/>
                    <a:pt x="1305" y="8458"/>
                  </a:cubicBezTo>
                  <a:cubicBezTo>
                    <a:pt x="1277" y="8454"/>
                    <a:pt x="1242" y="8453"/>
                    <a:pt x="1204" y="8453"/>
                  </a:cubicBezTo>
                  <a:cubicBezTo>
                    <a:pt x="991" y="8453"/>
                    <a:pt x="649" y="8506"/>
                    <a:pt x="404" y="8638"/>
                  </a:cubicBezTo>
                  <a:cubicBezTo>
                    <a:pt x="463" y="8681"/>
                    <a:pt x="507" y="8715"/>
                    <a:pt x="568" y="8758"/>
                  </a:cubicBezTo>
                  <a:cubicBezTo>
                    <a:pt x="521" y="8786"/>
                    <a:pt x="488" y="8806"/>
                    <a:pt x="448" y="8830"/>
                  </a:cubicBezTo>
                  <a:cubicBezTo>
                    <a:pt x="447" y="8875"/>
                    <a:pt x="447" y="8923"/>
                    <a:pt x="446" y="8967"/>
                  </a:cubicBezTo>
                  <a:cubicBezTo>
                    <a:pt x="493" y="8974"/>
                    <a:pt x="550" y="8978"/>
                    <a:pt x="620" y="8988"/>
                  </a:cubicBezTo>
                  <a:cubicBezTo>
                    <a:pt x="554" y="9025"/>
                    <a:pt x="509" y="9044"/>
                    <a:pt x="507" y="9059"/>
                  </a:cubicBezTo>
                  <a:cubicBezTo>
                    <a:pt x="503" y="9134"/>
                    <a:pt x="499" y="9208"/>
                    <a:pt x="495" y="9273"/>
                  </a:cubicBezTo>
                  <a:cubicBezTo>
                    <a:pt x="595" y="9362"/>
                    <a:pt x="677" y="9372"/>
                    <a:pt x="768" y="9372"/>
                  </a:cubicBezTo>
                  <a:cubicBezTo>
                    <a:pt x="794" y="9372"/>
                    <a:pt x="822" y="9371"/>
                    <a:pt x="851" y="9371"/>
                  </a:cubicBezTo>
                  <a:cubicBezTo>
                    <a:pt x="860" y="9371"/>
                    <a:pt x="870" y="9372"/>
                    <a:pt x="881" y="9372"/>
                  </a:cubicBezTo>
                  <a:cubicBezTo>
                    <a:pt x="819" y="9424"/>
                    <a:pt x="754" y="9429"/>
                    <a:pt x="689" y="9429"/>
                  </a:cubicBezTo>
                  <a:cubicBezTo>
                    <a:pt x="670" y="9429"/>
                    <a:pt x="651" y="9429"/>
                    <a:pt x="632" y="9429"/>
                  </a:cubicBezTo>
                  <a:cubicBezTo>
                    <a:pt x="583" y="9429"/>
                    <a:pt x="534" y="9432"/>
                    <a:pt x="486" y="9458"/>
                  </a:cubicBezTo>
                  <a:cubicBezTo>
                    <a:pt x="481" y="9590"/>
                    <a:pt x="476" y="9590"/>
                    <a:pt x="565" y="9663"/>
                  </a:cubicBezTo>
                  <a:cubicBezTo>
                    <a:pt x="533" y="9689"/>
                    <a:pt x="498" y="9716"/>
                    <a:pt x="450" y="9756"/>
                  </a:cubicBezTo>
                  <a:cubicBezTo>
                    <a:pt x="505" y="9794"/>
                    <a:pt x="544" y="9822"/>
                    <a:pt x="589" y="9852"/>
                  </a:cubicBezTo>
                  <a:cubicBezTo>
                    <a:pt x="546" y="9873"/>
                    <a:pt x="513" y="9889"/>
                    <a:pt x="482" y="9904"/>
                  </a:cubicBezTo>
                  <a:cubicBezTo>
                    <a:pt x="479" y="10190"/>
                    <a:pt x="477" y="10467"/>
                    <a:pt x="474" y="10740"/>
                  </a:cubicBezTo>
                  <a:cubicBezTo>
                    <a:pt x="528" y="10753"/>
                    <a:pt x="570" y="10763"/>
                    <a:pt x="612" y="10773"/>
                  </a:cubicBezTo>
                  <a:cubicBezTo>
                    <a:pt x="609" y="10783"/>
                    <a:pt x="607" y="10793"/>
                    <a:pt x="606" y="10802"/>
                  </a:cubicBezTo>
                  <a:cubicBezTo>
                    <a:pt x="572" y="10813"/>
                    <a:pt x="539" y="10826"/>
                    <a:pt x="494" y="10842"/>
                  </a:cubicBezTo>
                  <a:cubicBezTo>
                    <a:pt x="493" y="11085"/>
                    <a:pt x="497" y="11327"/>
                    <a:pt x="491" y="11570"/>
                  </a:cubicBezTo>
                  <a:cubicBezTo>
                    <a:pt x="486" y="11832"/>
                    <a:pt x="470" y="12093"/>
                    <a:pt x="460" y="12351"/>
                  </a:cubicBezTo>
                  <a:cubicBezTo>
                    <a:pt x="534" y="12371"/>
                    <a:pt x="589" y="12386"/>
                    <a:pt x="658" y="12406"/>
                  </a:cubicBezTo>
                  <a:cubicBezTo>
                    <a:pt x="583" y="12435"/>
                    <a:pt x="527" y="12457"/>
                    <a:pt x="457" y="12484"/>
                  </a:cubicBezTo>
                  <a:cubicBezTo>
                    <a:pt x="464" y="12659"/>
                    <a:pt x="463" y="12822"/>
                    <a:pt x="479" y="12980"/>
                  </a:cubicBezTo>
                  <a:cubicBezTo>
                    <a:pt x="484" y="13034"/>
                    <a:pt x="521" y="13087"/>
                    <a:pt x="557" y="13121"/>
                  </a:cubicBezTo>
                  <a:cubicBezTo>
                    <a:pt x="567" y="13130"/>
                    <a:pt x="576" y="13134"/>
                    <a:pt x="586" y="13134"/>
                  </a:cubicBezTo>
                  <a:cubicBezTo>
                    <a:pt x="617" y="13134"/>
                    <a:pt x="646" y="13093"/>
                    <a:pt x="678" y="13075"/>
                  </a:cubicBezTo>
                  <a:cubicBezTo>
                    <a:pt x="714" y="13055"/>
                    <a:pt x="755" y="13053"/>
                    <a:pt x="796" y="13053"/>
                  </a:cubicBezTo>
                  <a:cubicBezTo>
                    <a:pt x="807" y="13053"/>
                    <a:pt x="818" y="13053"/>
                    <a:pt x="829" y="13053"/>
                  </a:cubicBezTo>
                  <a:cubicBezTo>
                    <a:pt x="842" y="13053"/>
                    <a:pt x="855" y="13053"/>
                    <a:pt x="868" y="13052"/>
                  </a:cubicBezTo>
                  <a:lnTo>
                    <a:pt x="868" y="13052"/>
                  </a:lnTo>
                  <a:cubicBezTo>
                    <a:pt x="834" y="13084"/>
                    <a:pt x="784" y="13079"/>
                    <a:pt x="773" y="13101"/>
                  </a:cubicBezTo>
                  <a:cubicBezTo>
                    <a:pt x="730" y="13182"/>
                    <a:pt x="682" y="13201"/>
                    <a:pt x="633" y="13201"/>
                  </a:cubicBezTo>
                  <a:cubicBezTo>
                    <a:pt x="594" y="13201"/>
                    <a:pt x="554" y="13189"/>
                    <a:pt x="516" y="13186"/>
                  </a:cubicBezTo>
                  <a:lnTo>
                    <a:pt x="516" y="13186"/>
                  </a:lnTo>
                  <a:cubicBezTo>
                    <a:pt x="406" y="13309"/>
                    <a:pt x="521" y="13404"/>
                    <a:pt x="498" y="13497"/>
                  </a:cubicBezTo>
                  <a:cubicBezTo>
                    <a:pt x="462" y="13647"/>
                    <a:pt x="633" y="13647"/>
                    <a:pt x="579" y="13787"/>
                  </a:cubicBezTo>
                  <a:cubicBezTo>
                    <a:pt x="477" y="13831"/>
                    <a:pt x="461" y="13855"/>
                    <a:pt x="475" y="13956"/>
                  </a:cubicBezTo>
                  <a:cubicBezTo>
                    <a:pt x="481" y="13995"/>
                    <a:pt x="510" y="14029"/>
                    <a:pt x="508" y="14068"/>
                  </a:cubicBezTo>
                  <a:cubicBezTo>
                    <a:pt x="497" y="14308"/>
                    <a:pt x="481" y="14548"/>
                    <a:pt x="466" y="14802"/>
                  </a:cubicBezTo>
                  <a:cubicBezTo>
                    <a:pt x="578" y="14803"/>
                    <a:pt x="684" y="14806"/>
                    <a:pt x="789" y="14806"/>
                  </a:cubicBezTo>
                  <a:cubicBezTo>
                    <a:pt x="819" y="14806"/>
                    <a:pt x="849" y="14806"/>
                    <a:pt x="879" y="14806"/>
                  </a:cubicBezTo>
                  <a:cubicBezTo>
                    <a:pt x="966" y="14804"/>
                    <a:pt x="1054" y="14790"/>
                    <a:pt x="1141" y="14784"/>
                  </a:cubicBezTo>
                  <a:cubicBezTo>
                    <a:pt x="1141" y="14784"/>
                    <a:pt x="1142" y="14784"/>
                    <a:pt x="1142" y="14784"/>
                  </a:cubicBezTo>
                  <a:cubicBezTo>
                    <a:pt x="1151" y="14784"/>
                    <a:pt x="1158" y="14792"/>
                    <a:pt x="1160" y="14793"/>
                  </a:cubicBezTo>
                  <a:cubicBezTo>
                    <a:pt x="1144" y="14824"/>
                    <a:pt x="1129" y="14854"/>
                    <a:pt x="1109" y="14895"/>
                  </a:cubicBezTo>
                  <a:cubicBezTo>
                    <a:pt x="1089" y="14894"/>
                    <a:pt x="1062" y="14885"/>
                    <a:pt x="1034" y="14885"/>
                  </a:cubicBezTo>
                  <a:cubicBezTo>
                    <a:pt x="1023" y="14885"/>
                    <a:pt x="1013" y="14886"/>
                    <a:pt x="1003" y="14890"/>
                  </a:cubicBezTo>
                  <a:cubicBezTo>
                    <a:pt x="959" y="14905"/>
                    <a:pt x="917" y="14911"/>
                    <a:pt x="877" y="14911"/>
                  </a:cubicBezTo>
                  <a:cubicBezTo>
                    <a:pt x="811" y="14911"/>
                    <a:pt x="748" y="14894"/>
                    <a:pt x="685" y="14866"/>
                  </a:cubicBezTo>
                  <a:cubicBezTo>
                    <a:pt x="670" y="14859"/>
                    <a:pt x="653" y="14857"/>
                    <a:pt x="636" y="14857"/>
                  </a:cubicBezTo>
                  <a:cubicBezTo>
                    <a:pt x="608" y="14857"/>
                    <a:pt x="577" y="14863"/>
                    <a:pt x="549" y="14866"/>
                  </a:cubicBezTo>
                  <a:cubicBezTo>
                    <a:pt x="498" y="14873"/>
                    <a:pt x="456" y="14899"/>
                    <a:pt x="462" y="14987"/>
                  </a:cubicBezTo>
                  <a:cubicBezTo>
                    <a:pt x="538" y="14991"/>
                    <a:pt x="617" y="14995"/>
                    <a:pt x="694" y="14998"/>
                  </a:cubicBezTo>
                  <a:cubicBezTo>
                    <a:pt x="694" y="15002"/>
                    <a:pt x="694" y="15008"/>
                    <a:pt x="694" y="15013"/>
                  </a:cubicBezTo>
                  <a:cubicBezTo>
                    <a:pt x="611" y="15033"/>
                    <a:pt x="529" y="15053"/>
                    <a:pt x="438" y="15076"/>
                  </a:cubicBezTo>
                  <a:cubicBezTo>
                    <a:pt x="439" y="15193"/>
                    <a:pt x="439" y="15282"/>
                    <a:pt x="439" y="15382"/>
                  </a:cubicBezTo>
                  <a:cubicBezTo>
                    <a:pt x="517" y="15381"/>
                    <a:pt x="584" y="15380"/>
                    <a:pt x="654" y="15379"/>
                  </a:cubicBezTo>
                  <a:cubicBezTo>
                    <a:pt x="666" y="15318"/>
                    <a:pt x="676" y="15270"/>
                    <a:pt x="679" y="15247"/>
                  </a:cubicBezTo>
                  <a:cubicBezTo>
                    <a:pt x="745" y="15232"/>
                    <a:pt x="799" y="15225"/>
                    <a:pt x="852" y="15206"/>
                  </a:cubicBezTo>
                  <a:cubicBezTo>
                    <a:pt x="902" y="15188"/>
                    <a:pt x="953" y="15175"/>
                    <a:pt x="1000" y="15175"/>
                  </a:cubicBezTo>
                  <a:cubicBezTo>
                    <a:pt x="1004" y="15175"/>
                    <a:pt x="1009" y="15175"/>
                    <a:pt x="1013" y="15175"/>
                  </a:cubicBezTo>
                  <a:cubicBezTo>
                    <a:pt x="1063" y="15179"/>
                    <a:pt x="1108" y="15209"/>
                    <a:pt x="1154" y="15233"/>
                  </a:cubicBezTo>
                  <a:cubicBezTo>
                    <a:pt x="1150" y="15249"/>
                    <a:pt x="1146" y="15271"/>
                    <a:pt x="1143" y="15271"/>
                  </a:cubicBezTo>
                  <a:cubicBezTo>
                    <a:pt x="1003" y="15283"/>
                    <a:pt x="863" y="15295"/>
                    <a:pt x="702" y="15309"/>
                  </a:cubicBezTo>
                  <a:cubicBezTo>
                    <a:pt x="720" y="15489"/>
                    <a:pt x="741" y="15441"/>
                    <a:pt x="763" y="15506"/>
                  </a:cubicBezTo>
                  <a:cubicBezTo>
                    <a:pt x="826" y="15432"/>
                    <a:pt x="886" y="15411"/>
                    <a:pt x="947" y="15411"/>
                  </a:cubicBezTo>
                  <a:cubicBezTo>
                    <a:pt x="1012" y="15411"/>
                    <a:pt x="1078" y="15436"/>
                    <a:pt x="1147" y="15444"/>
                  </a:cubicBezTo>
                  <a:cubicBezTo>
                    <a:pt x="1134" y="15480"/>
                    <a:pt x="1104" y="15521"/>
                    <a:pt x="1089" y="15521"/>
                  </a:cubicBezTo>
                  <a:cubicBezTo>
                    <a:pt x="1088" y="15521"/>
                    <a:pt x="1087" y="15521"/>
                    <a:pt x="1086" y="15520"/>
                  </a:cubicBezTo>
                  <a:cubicBezTo>
                    <a:pt x="1069" y="15513"/>
                    <a:pt x="1054" y="15510"/>
                    <a:pt x="1040" y="15510"/>
                  </a:cubicBezTo>
                  <a:cubicBezTo>
                    <a:pt x="969" y="15510"/>
                    <a:pt x="921" y="15588"/>
                    <a:pt x="872" y="15648"/>
                  </a:cubicBezTo>
                  <a:cubicBezTo>
                    <a:pt x="804" y="15623"/>
                    <a:pt x="747" y="15598"/>
                    <a:pt x="687" y="15585"/>
                  </a:cubicBezTo>
                  <a:cubicBezTo>
                    <a:pt x="647" y="15577"/>
                    <a:pt x="605" y="15573"/>
                    <a:pt x="563" y="15573"/>
                  </a:cubicBezTo>
                  <a:cubicBezTo>
                    <a:pt x="542" y="15573"/>
                    <a:pt x="521" y="15574"/>
                    <a:pt x="501" y="15576"/>
                  </a:cubicBezTo>
                  <a:cubicBezTo>
                    <a:pt x="484" y="15577"/>
                    <a:pt x="463" y="15627"/>
                    <a:pt x="439" y="15662"/>
                  </a:cubicBezTo>
                  <a:cubicBezTo>
                    <a:pt x="589" y="15681"/>
                    <a:pt x="717" y="15741"/>
                    <a:pt x="849" y="15758"/>
                  </a:cubicBezTo>
                  <a:cubicBezTo>
                    <a:pt x="850" y="15741"/>
                    <a:pt x="850" y="15736"/>
                    <a:pt x="850" y="15736"/>
                  </a:cubicBezTo>
                  <a:lnTo>
                    <a:pt x="850" y="15736"/>
                  </a:lnTo>
                  <a:cubicBezTo>
                    <a:pt x="850" y="15736"/>
                    <a:pt x="850" y="15754"/>
                    <a:pt x="850" y="15758"/>
                  </a:cubicBezTo>
                  <a:lnTo>
                    <a:pt x="849" y="15758"/>
                  </a:lnTo>
                  <a:cubicBezTo>
                    <a:pt x="848" y="15773"/>
                    <a:pt x="846" y="15798"/>
                    <a:pt x="843" y="15840"/>
                  </a:cubicBezTo>
                  <a:cubicBezTo>
                    <a:pt x="778" y="15845"/>
                    <a:pt x="712" y="15852"/>
                    <a:pt x="643" y="15858"/>
                  </a:cubicBezTo>
                  <a:lnTo>
                    <a:pt x="643" y="15858"/>
                  </a:lnTo>
                  <a:cubicBezTo>
                    <a:pt x="644" y="15858"/>
                    <a:pt x="644" y="15858"/>
                    <a:pt x="644" y="15858"/>
                  </a:cubicBezTo>
                  <a:cubicBezTo>
                    <a:pt x="659" y="15858"/>
                    <a:pt x="667" y="15884"/>
                    <a:pt x="680" y="15928"/>
                  </a:cubicBezTo>
                  <a:cubicBezTo>
                    <a:pt x="644" y="15915"/>
                    <a:pt x="628" y="15892"/>
                    <a:pt x="616" y="15882"/>
                  </a:cubicBezTo>
                  <a:cubicBezTo>
                    <a:pt x="585" y="15859"/>
                    <a:pt x="555" y="15811"/>
                    <a:pt x="520" y="15811"/>
                  </a:cubicBezTo>
                  <a:cubicBezTo>
                    <a:pt x="505" y="15811"/>
                    <a:pt x="488" y="15820"/>
                    <a:pt x="469" y="15846"/>
                  </a:cubicBezTo>
                  <a:cubicBezTo>
                    <a:pt x="439" y="15889"/>
                    <a:pt x="418" y="15966"/>
                    <a:pt x="428" y="16013"/>
                  </a:cubicBezTo>
                  <a:cubicBezTo>
                    <a:pt x="454" y="16139"/>
                    <a:pt x="431" y="16270"/>
                    <a:pt x="434" y="16398"/>
                  </a:cubicBezTo>
                  <a:cubicBezTo>
                    <a:pt x="441" y="16847"/>
                    <a:pt x="428" y="17298"/>
                    <a:pt x="425" y="17748"/>
                  </a:cubicBezTo>
                  <a:cubicBezTo>
                    <a:pt x="424" y="18060"/>
                    <a:pt x="428" y="18370"/>
                    <a:pt x="429" y="18681"/>
                  </a:cubicBezTo>
                  <a:cubicBezTo>
                    <a:pt x="431" y="19141"/>
                    <a:pt x="430" y="19600"/>
                    <a:pt x="436" y="20059"/>
                  </a:cubicBezTo>
                  <a:cubicBezTo>
                    <a:pt x="438" y="20241"/>
                    <a:pt x="467" y="20263"/>
                    <a:pt x="617" y="20267"/>
                  </a:cubicBezTo>
                  <a:cubicBezTo>
                    <a:pt x="657" y="20268"/>
                    <a:pt x="694" y="20274"/>
                    <a:pt x="732" y="20277"/>
                  </a:cubicBezTo>
                  <a:cubicBezTo>
                    <a:pt x="731" y="20288"/>
                    <a:pt x="729" y="20299"/>
                    <a:pt x="728" y="20309"/>
                  </a:cubicBezTo>
                  <a:cubicBezTo>
                    <a:pt x="636" y="20326"/>
                    <a:pt x="545" y="20344"/>
                    <a:pt x="451" y="20361"/>
                  </a:cubicBezTo>
                  <a:cubicBezTo>
                    <a:pt x="453" y="20398"/>
                    <a:pt x="458" y="20431"/>
                    <a:pt x="458" y="20465"/>
                  </a:cubicBezTo>
                  <a:cubicBezTo>
                    <a:pt x="458" y="20510"/>
                    <a:pt x="455" y="20554"/>
                    <a:pt x="453" y="20599"/>
                  </a:cubicBezTo>
                  <a:cubicBezTo>
                    <a:pt x="496" y="20584"/>
                    <a:pt x="541" y="20579"/>
                    <a:pt x="580" y="20552"/>
                  </a:cubicBezTo>
                  <a:cubicBezTo>
                    <a:pt x="616" y="20528"/>
                    <a:pt x="649" y="20487"/>
                    <a:pt x="686" y="20487"/>
                  </a:cubicBezTo>
                  <a:cubicBezTo>
                    <a:pt x="702" y="20487"/>
                    <a:pt x="719" y="20494"/>
                    <a:pt x="737" y="20513"/>
                  </a:cubicBezTo>
                  <a:cubicBezTo>
                    <a:pt x="670" y="20671"/>
                    <a:pt x="476" y="20549"/>
                    <a:pt x="426" y="20763"/>
                  </a:cubicBezTo>
                  <a:cubicBezTo>
                    <a:pt x="460" y="20768"/>
                    <a:pt x="489" y="20777"/>
                    <a:pt x="517" y="20777"/>
                  </a:cubicBezTo>
                  <a:cubicBezTo>
                    <a:pt x="522" y="20777"/>
                    <a:pt x="526" y="20777"/>
                    <a:pt x="531" y="20776"/>
                  </a:cubicBezTo>
                  <a:cubicBezTo>
                    <a:pt x="571" y="20771"/>
                    <a:pt x="612" y="20748"/>
                    <a:pt x="652" y="20741"/>
                  </a:cubicBezTo>
                  <a:cubicBezTo>
                    <a:pt x="657" y="20741"/>
                    <a:pt x="662" y="20740"/>
                    <a:pt x="667" y="20740"/>
                  </a:cubicBezTo>
                  <a:cubicBezTo>
                    <a:pt x="689" y="20740"/>
                    <a:pt x="712" y="20748"/>
                    <a:pt x="734" y="20751"/>
                  </a:cubicBezTo>
                  <a:cubicBezTo>
                    <a:pt x="732" y="20760"/>
                    <a:pt x="731" y="20769"/>
                    <a:pt x="729" y="20778"/>
                  </a:cubicBezTo>
                  <a:cubicBezTo>
                    <a:pt x="629" y="20810"/>
                    <a:pt x="529" y="20842"/>
                    <a:pt x="406" y="20880"/>
                  </a:cubicBezTo>
                  <a:cubicBezTo>
                    <a:pt x="444" y="20928"/>
                    <a:pt x="492" y="20937"/>
                    <a:pt x="542" y="20937"/>
                  </a:cubicBezTo>
                  <a:cubicBezTo>
                    <a:pt x="571" y="20937"/>
                    <a:pt x="601" y="20934"/>
                    <a:pt x="630" y="20934"/>
                  </a:cubicBezTo>
                  <a:cubicBezTo>
                    <a:pt x="693" y="20934"/>
                    <a:pt x="752" y="20948"/>
                    <a:pt x="792" y="21037"/>
                  </a:cubicBezTo>
                  <a:cubicBezTo>
                    <a:pt x="718" y="21023"/>
                    <a:pt x="676" y="21015"/>
                    <a:pt x="633" y="21007"/>
                  </a:cubicBezTo>
                  <a:cubicBezTo>
                    <a:pt x="615" y="21003"/>
                    <a:pt x="599" y="21002"/>
                    <a:pt x="583" y="21002"/>
                  </a:cubicBezTo>
                  <a:cubicBezTo>
                    <a:pt x="486" y="21002"/>
                    <a:pt x="432" y="21071"/>
                    <a:pt x="424" y="21211"/>
                  </a:cubicBezTo>
                  <a:cubicBezTo>
                    <a:pt x="419" y="21304"/>
                    <a:pt x="419" y="21396"/>
                    <a:pt x="417" y="21483"/>
                  </a:cubicBezTo>
                  <a:cubicBezTo>
                    <a:pt x="454" y="21513"/>
                    <a:pt x="494" y="21523"/>
                    <a:pt x="535" y="21523"/>
                  </a:cubicBezTo>
                  <a:cubicBezTo>
                    <a:pt x="597" y="21523"/>
                    <a:pt x="662" y="21501"/>
                    <a:pt x="724" y="21501"/>
                  </a:cubicBezTo>
                  <a:cubicBezTo>
                    <a:pt x="765" y="21501"/>
                    <a:pt x="805" y="21511"/>
                    <a:pt x="842" y="21542"/>
                  </a:cubicBezTo>
                  <a:cubicBezTo>
                    <a:pt x="705" y="21569"/>
                    <a:pt x="569" y="21596"/>
                    <a:pt x="433" y="21623"/>
                  </a:cubicBezTo>
                  <a:cubicBezTo>
                    <a:pt x="432" y="21636"/>
                    <a:pt x="430" y="21649"/>
                    <a:pt x="429" y="21661"/>
                  </a:cubicBezTo>
                  <a:cubicBezTo>
                    <a:pt x="468" y="21686"/>
                    <a:pt x="505" y="21710"/>
                    <a:pt x="555" y="21742"/>
                  </a:cubicBezTo>
                  <a:cubicBezTo>
                    <a:pt x="496" y="21785"/>
                    <a:pt x="457" y="21812"/>
                    <a:pt x="396" y="21858"/>
                  </a:cubicBezTo>
                  <a:cubicBezTo>
                    <a:pt x="454" y="21915"/>
                    <a:pt x="496" y="21956"/>
                    <a:pt x="538" y="21998"/>
                  </a:cubicBezTo>
                  <a:cubicBezTo>
                    <a:pt x="501" y="22032"/>
                    <a:pt x="464" y="22066"/>
                    <a:pt x="413" y="22111"/>
                  </a:cubicBezTo>
                  <a:cubicBezTo>
                    <a:pt x="470" y="22178"/>
                    <a:pt x="530" y="22205"/>
                    <a:pt x="595" y="22205"/>
                  </a:cubicBezTo>
                  <a:cubicBezTo>
                    <a:pt x="633" y="22205"/>
                    <a:pt x="673" y="22196"/>
                    <a:pt x="714" y="22179"/>
                  </a:cubicBezTo>
                  <a:cubicBezTo>
                    <a:pt x="740" y="22169"/>
                    <a:pt x="764" y="22163"/>
                    <a:pt x="786" y="22163"/>
                  </a:cubicBezTo>
                  <a:cubicBezTo>
                    <a:pt x="827" y="22163"/>
                    <a:pt x="863" y="22184"/>
                    <a:pt x="894" y="22240"/>
                  </a:cubicBezTo>
                  <a:cubicBezTo>
                    <a:pt x="825" y="22285"/>
                    <a:pt x="768" y="22322"/>
                    <a:pt x="705" y="22364"/>
                  </a:cubicBezTo>
                  <a:cubicBezTo>
                    <a:pt x="677" y="22306"/>
                    <a:pt x="641" y="22288"/>
                    <a:pt x="601" y="22288"/>
                  </a:cubicBezTo>
                  <a:cubicBezTo>
                    <a:pt x="552" y="22288"/>
                    <a:pt x="495" y="22315"/>
                    <a:pt x="438" y="22330"/>
                  </a:cubicBezTo>
                  <a:cubicBezTo>
                    <a:pt x="441" y="22496"/>
                    <a:pt x="445" y="22654"/>
                    <a:pt x="448" y="22826"/>
                  </a:cubicBezTo>
                  <a:cubicBezTo>
                    <a:pt x="640" y="22797"/>
                    <a:pt x="825" y="22769"/>
                    <a:pt x="1020" y="22740"/>
                  </a:cubicBezTo>
                  <a:lnTo>
                    <a:pt x="1020" y="22740"/>
                  </a:lnTo>
                  <a:cubicBezTo>
                    <a:pt x="1007" y="22790"/>
                    <a:pt x="1000" y="22821"/>
                    <a:pt x="993" y="22853"/>
                  </a:cubicBezTo>
                  <a:cubicBezTo>
                    <a:pt x="950" y="22844"/>
                    <a:pt x="905" y="22840"/>
                    <a:pt x="859" y="22840"/>
                  </a:cubicBezTo>
                  <a:cubicBezTo>
                    <a:pt x="709" y="22840"/>
                    <a:pt x="552" y="22890"/>
                    <a:pt x="417" y="22991"/>
                  </a:cubicBezTo>
                  <a:cubicBezTo>
                    <a:pt x="633" y="22998"/>
                    <a:pt x="816" y="23011"/>
                    <a:pt x="1000" y="23017"/>
                  </a:cubicBezTo>
                  <a:cubicBezTo>
                    <a:pt x="999" y="23030"/>
                    <a:pt x="995" y="23064"/>
                    <a:pt x="995" y="23064"/>
                  </a:cubicBezTo>
                  <a:lnTo>
                    <a:pt x="437" y="23113"/>
                  </a:lnTo>
                  <a:cubicBezTo>
                    <a:pt x="434" y="23113"/>
                    <a:pt x="431" y="23143"/>
                    <a:pt x="428" y="23163"/>
                  </a:cubicBezTo>
                  <a:cubicBezTo>
                    <a:pt x="466" y="23188"/>
                    <a:pt x="510" y="23195"/>
                    <a:pt x="555" y="23195"/>
                  </a:cubicBezTo>
                  <a:cubicBezTo>
                    <a:pt x="612" y="23195"/>
                    <a:pt x="673" y="23184"/>
                    <a:pt x="730" y="23184"/>
                  </a:cubicBezTo>
                  <a:cubicBezTo>
                    <a:pt x="743" y="23184"/>
                    <a:pt x="756" y="23184"/>
                    <a:pt x="769" y="23186"/>
                  </a:cubicBezTo>
                  <a:cubicBezTo>
                    <a:pt x="800" y="23189"/>
                    <a:pt x="830" y="23190"/>
                    <a:pt x="861" y="23190"/>
                  </a:cubicBezTo>
                  <a:cubicBezTo>
                    <a:pt x="950" y="23190"/>
                    <a:pt x="1040" y="23181"/>
                    <a:pt x="1129" y="23178"/>
                  </a:cubicBezTo>
                  <a:lnTo>
                    <a:pt x="1129" y="23178"/>
                  </a:lnTo>
                  <a:cubicBezTo>
                    <a:pt x="1011" y="23217"/>
                    <a:pt x="896" y="23217"/>
                    <a:pt x="781" y="23240"/>
                  </a:cubicBezTo>
                  <a:cubicBezTo>
                    <a:pt x="762" y="23243"/>
                    <a:pt x="743" y="23244"/>
                    <a:pt x="724" y="23244"/>
                  </a:cubicBezTo>
                  <a:cubicBezTo>
                    <a:pt x="694" y="23244"/>
                    <a:pt x="663" y="23242"/>
                    <a:pt x="632" y="23242"/>
                  </a:cubicBezTo>
                  <a:cubicBezTo>
                    <a:pt x="563" y="23242"/>
                    <a:pt x="490" y="23254"/>
                    <a:pt x="411" y="23333"/>
                  </a:cubicBezTo>
                  <a:cubicBezTo>
                    <a:pt x="478" y="23358"/>
                    <a:pt x="522" y="23379"/>
                    <a:pt x="565" y="23400"/>
                  </a:cubicBezTo>
                  <a:cubicBezTo>
                    <a:pt x="575" y="23404"/>
                    <a:pt x="575" y="23462"/>
                    <a:pt x="585" y="23462"/>
                  </a:cubicBezTo>
                  <a:cubicBezTo>
                    <a:pt x="586" y="23462"/>
                    <a:pt x="586" y="23462"/>
                    <a:pt x="586" y="23462"/>
                  </a:cubicBezTo>
                  <a:lnTo>
                    <a:pt x="586" y="23462"/>
                  </a:lnTo>
                  <a:cubicBezTo>
                    <a:pt x="530" y="23467"/>
                    <a:pt x="484" y="23471"/>
                    <a:pt x="396" y="23478"/>
                  </a:cubicBezTo>
                  <a:cubicBezTo>
                    <a:pt x="397" y="23478"/>
                    <a:pt x="399" y="23478"/>
                    <a:pt x="400" y="23478"/>
                  </a:cubicBezTo>
                  <a:cubicBezTo>
                    <a:pt x="455" y="23478"/>
                    <a:pt x="474" y="23562"/>
                    <a:pt x="498" y="23562"/>
                  </a:cubicBezTo>
                  <a:cubicBezTo>
                    <a:pt x="498" y="23562"/>
                    <a:pt x="499" y="23562"/>
                    <a:pt x="499" y="23562"/>
                  </a:cubicBezTo>
                  <a:cubicBezTo>
                    <a:pt x="676" y="23555"/>
                    <a:pt x="853" y="23538"/>
                    <a:pt x="1031" y="23522"/>
                  </a:cubicBezTo>
                  <a:cubicBezTo>
                    <a:pt x="1073" y="23518"/>
                    <a:pt x="1117" y="23505"/>
                    <a:pt x="1158" y="23505"/>
                  </a:cubicBezTo>
                  <a:cubicBezTo>
                    <a:pt x="1195" y="23505"/>
                    <a:pt x="1230" y="23515"/>
                    <a:pt x="1263" y="23550"/>
                  </a:cubicBezTo>
                  <a:cubicBezTo>
                    <a:pt x="1128" y="23597"/>
                    <a:pt x="997" y="23607"/>
                    <a:pt x="868" y="23607"/>
                  </a:cubicBezTo>
                  <a:cubicBezTo>
                    <a:pt x="759" y="23607"/>
                    <a:pt x="650" y="23600"/>
                    <a:pt x="541" y="23600"/>
                  </a:cubicBezTo>
                  <a:cubicBezTo>
                    <a:pt x="505" y="23600"/>
                    <a:pt x="468" y="23601"/>
                    <a:pt x="432" y="23603"/>
                  </a:cubicBezTo>
                  <a:cubicBezTo>
                    <a:pt x="432" y="23990"/>
                    <a:pt x="432" y="24352"/>
                    <a:pt x="432" y="24718"/>
                  </a:cubicBezTo>
                  <a:cubicBezTo>
                    <a:pt x="437" y="24719"/>
                    <a:pt x="442" y="24719"/>
                    <a:pt x="446" y="24719"/>
                  </a:cubicBezTo>
                  <a:cubicBezTo>
                    <a:pt x="458" y="24719"/>
                    <a:pt x="469" y="24718"/>
                    <a:pt x="479" y="24717"/>
                  </a:cubicBezTo>
                  <a:lnTo>
                    <a:pt x="479" y="24717"/>
                  </a:lnTo>
                  <a:cubicBezTo>
                    <a:pt x="466" y="24719"/>
                    <a:pt x="451" y="24720"/>
                    <a:pt x="435" y="24722"/>
                  </a:cubicBezTo>
                  <a:cubicBezTo>
                    <a:pt x="456" y="24899"/>
                    <a:pt x="385" y="25092"/>
                    <a:pt x="467" y="25237"/>
                  </a:cubicBezTo>
                  <a:cubicBezTo>
                    <a:pt x="472" y="25248"/>
                    <a:pt x="463" y="25283"/>
                    <a:pt x="458" y="25302"/>
                  </a:cubicBezTo>
                  <a:cubicBezTo>
                    <a:pt x="413" y="25478"/>
                    <a:pt x="421" y="25498"/>
                    <a:pt x="556" y="25509"/>
                  </a:cubicBezTo>
                  <a:cubicBezTo>
                    <a:pt x="582" y="25511"/>
                    <a:pt x="606" y="25518"/>
                    <a:pt x="662" y="25528"/>
                  </a:cubicBezTo>
                  <a:cubicBezTo>
                    <a:pt x="563" y="25573"/>
                    <a:pt x="476" y="25566"/>
                    <a:pt x="438" y="25680"/>
                  </a:cubicBezTo>
                  <a:cubicBezTo>
                    <a:pt x="506" y="25695"/>
                    <a:pt x="569" y="25710"/>
                    <a:pt x="631" y="25725"/>
                  </a:cubicBezTo>
                  <a:cubicBezTo>
                    <a:pt x="627" y="25737"/>
                    <a:pt x="624" y="25750"/>
                    <a:pt x="622" y="25762"/>
                  </a:cubicBezTo>
                  <a:cubicBezTo>
                    <a:pt x="560" y="25777"/>
                    <a:pt x="499" y="25794"/>
                    <a:pt x="432" y="25811"/>
                  </a:cubicBezTo>
                  <a:cubicBezTo>
                    <a:pt x="442" y="25922"/>
                    <a:pt x="451" y="26016"/>
                    <a:pt x="463" y="26125"/>
                  </a:cubicBezTo>
                  <a:cubicBezTo>
                    <a:pt x="579" y="26067"/>
                    <a:pt x="697" y="26027"/>
                    <a:pt x="818" y="26027"/>
                  </a:cubicBezTo>
                  <a:cubicBezTo>
                    <a:pt x="910" y="26027"/>
                    <a:pt x="1004" y="26050"/>
                    <a:pt x="1100" y="26105"/>
                  </a:cubicBezTo>
                  <a:cubicBezTo>
                    <a:pt x="866" y="26168"/>
                    <a:pt x="654" y="26083"/>
                    <a:pt x="441" y="26233"/>
                  </a:cubicBezTo>
                  <a:cubicBezTo>
                    <a:pt x="446" y="26297"/>
                    <a:pt x="451" y="26360"/>
                    <a:pt x="453" y="26398"/>
                  </a:cubicBezTo>
                  <a:cubicBezTo>
                    <a:pt x="556" y="26404"/>
                    <a:pt x="641" y="26408"/>
                    <a:pt x="735" y="26413"/>
                  </a:cubicBezTo>
                  <a:cubicBezTo>
                    <a:pt x="690" y="26487"/>
                    <a:pt x="646" y="26502"/>
                    <a:pt x="603" y="26502"/>
                  </a:cubicBezTo>
                  <a:cubicBezTo>
                    <a:pt x="573" y="26502"/>
                    <a:pt x="543" y="26495"/>
                    <a:pt x="513" y="26494"/>
                  </a:cubicBezTo>
                  <a:cubicBezTo>
                    <a:pt x="512" y="26494"/>
                    <a:pt x="511" y="26494"/>
                    <a:pt x="510" y="26494"/>
                  </a:cubicBezTo>
                  <a:cubicBezTo>
                    <a:pt x="440" y="26494"/>
                    <a:pt x="389" y="26563"/>
                    <a:pt x="426" y="26601"/>
                  </a:cubicBezTo>
                  <a:cubicBezTo>
                    <a:pt x="486" y="26659"/>
                    <a:pt x="434" y="26708"/>
                    <a:pt x="432" y="26765"/>
                  </a:cubicBezTo>
                  <a:cubicBezTo>
                    <a:pt x="425" y="26908"/>
                    <a:pt x="436" y="27048"/>
                    <a:pt x="440" y="27175"/>
                  </a:cubicBezTo>
                  <a:cubicBezTo>
                    <a:pt x="450" y="27176"/>
                    <a:pt x="461" y="27177"/>
                    <a:pt x="471" y="27177"/>
                  </a:cubicBezTo>
                  <a:cubicBezTo>
                    <a:pt x="499" y="27177"/>
                    <a:pt x="527" y="27174"/>
                    <a:pt x="552" y="27174"/>
                  </a:cubicBezTo>
                  <a:cubicBezTo>
                    <a:pt x="585" y="27174"/>
                    <a:pt x="613" y="27178"/>
                    <a:pt x="626" y="27198"/>
                  </a:cubicBezTo>
                  <a:cubicBezTo>
                    <a:pt x="664" y="27251"/>
                    <a:pt x="707" y="27264"/>
                    <a:pt x="752" y="27264"/>
                  </a:cubicBezTo>
                  <a:cubicBezTo>
                    <a:pt x="780" y="27264"/>
                    <a:pt x="809" y="27260"/>
                    <a:pt x="838" y="27256"/>
                  </a:cubicBezTo>
                  <a:cubicBezTo>
                    <a:pt x="877" y="27250"/>
                    <a:pt x="915" y="27244"/>
                    <a:pt x="953" y="27239"/>
                  </a:cubicBezTo>
                  <a:lnTo>
                    <a:pt x="953" y="27239"/>
                  </a:lnTo>
                  <a:cubicBezTo>
                    <a:pt x="875" y="27322"/>
                    <a:pt x="800" y="27348"/>
                    <a:pt x="724" y="27348"/>
                  </a:cubicBezTo>
                  <a:cubicBezTo>
                    <a:pt x="631" y="27348"/>
                    <a:pt x="536" y="27309"/>
                    <a:pt x="434" y="27292"/>
                  </a:cubicBezTo>
                  <a:lnTo>
                    <a:pt x="434" y="27292"/>
                  </a:lnTo>
                  <a:cubicBezTo>
                    <a:pt x="432" y="27393"/>
                    <a:pt x="438" y="27473"/>
                    <a:pt x="425" y="27553"/>
                  </a:cubicBezTo>
                  <a:cubicBezTo>
                    <a:pt x="408" y="27658"/>
                    <a:pt x="432" y="27718"/>
                    <a:pt x="513" y="27719"/>
                  </a:cubicBezTo>
                  <a:cubicBezTo>
                    <a:pt x="472" y="27778"/>
                    <a:pt x="412" y="27832"/>
                    <a:pt x="414" y="27870"/>
                  </a:cubicBezTo>
                  <a:cubicBezTo>
                    <a:pt x="417" y="27922"/>
                    <a:pt x="467" y="27962"/>
                    <a:pt x="511" y="28029"/>
                  </a:cubicBezTo>
                  <a:cubicBezTo>
                    <a:pt x="493" y="28023"/>
                    <a:pt x="477" y="28020"/>
                    <a:pt x="464" y="28020"/>
                  </a:cubicBezTo>
                  <a:cubicBezTo>
                    <a:pt x="412" y="28020"/>
                    <a:pt x="396" y="28061"/>
                    <a:pt x="395" y="28126"/>
                  </a:cubicBezTo>
                  <a:cubicBezTo>
                    <a:pt x="394" y="28210"/>
                    <a:pt x="429" y="28250"/>
                    <a:pt x="489" y="28269"/>
                  </a:cubicBezTo>
                  <a:cubicBezTo>
                    <a:pt x="500" y="28272"/>
                    <a:pt x="503" y="28298"/>
                    <a:pt x="510" y="28318"/>
                  </a:cubicBezTo>
                  <a:cubicBezTo>
                    <a:pt x="472" y="28327"/>
                    <a:pt x="440" y="28334"/>
                    <a:pt x="394" y="28345"/>
                  </a:cubicBezTo>
                  <a:cubicBezTo>
                    <a:pt x="389" y="28728"/>
                    <a:pt x="383" y="29101"/>
                    <a:pt x="379" y="29471"/>
                  </a:cubicBezTo>
                  <a:cubicBezTo>
                    <a:pt x="403" y="29493"/>
                    <a:pt x="428" y="29501"/>
                    <a:pt x="453" y="29501"/>
                  </a:cubicBezTo>
                  <a:cubicBezTo>
                    <a:pt x="501" y="29501"/>
                    <a:pt x="549" y="29471"/>
                    <a:pt x="597" y="29454"/>
                  </a:cubicBezTo>
                  <a:cubicBezTo>
                    <a:pt x="614" y="29447"/>
                    <a:pt x="632" y="29441"/>
                    <a:pt x="647" y="29441"/>
                  </a:cubicBezTo>
                  <a:cubicBezTo>
                    <a:pt x="673" y="29441"/>
                    <a:pt x="692" y="29458"/>
                    <a:pt x="695" y="29522"/>
                  </a:cubicBezTo>
                  <a:cubicBezTo>
                    <a:pt x="588" y="29539"/>
                    <a:pt x="485" y="29555"/>
                    <a:pt x="379" y="29571"/>
                  </a:cubicBezTo>
                  <a:cubicBezTo>
                    <a:pt x="362" y="29853"/>
                    <a:pt x="343" y="30128"/>
                    <a:pt x="330" y="30402"/>
                  </a:cubicBezTo>
                  <a:cubicBezTo>
                    <a:pt x="330" y="30431"/>
                    <a:pt x="364" y="30468"/>
                    <a:pt x="390" y="30480"/>
                  </a:cubicBezTo>
                  <a:cubicBezTo>
                    <a:pt x="422" y="30496"/>
                    <a:pt x="463" y="30491"/>
                    <a:pt x="529" y="30496"/>
                  </a:cubicBezTo>
                  <a:cubicBezTo>
                    <a:pt x="442" y="30545"/>
                    <a:pt x="385" y="30577"/>
                    <a:pt x="307" y="30620"/>
                  </a:cubicBezTo>
                  <a:cubicBezTo>
                    <a:pt x="350" y="30683"/>
                    <a:pt x="382" y="30727"/>
                    <a:pt x="397" y="30749"/>
                  </a:cubicBezTo>
                  <a:cubicBezTo>
                    <a:pt x="368" y="30817"/>
                    <a:pt x="340" y="30868"/>
                    <a:pt x="328" y="30922"/>
                  </a:cubicBezTo>
                  <a:cubicBezTo>
                    <a:pt x="317" y="30965"/>
                    <a:pt x="331" y="31013"/>
                    <a:pt x="323" y="31058"/>
                  </a:cubicBezTo>
                  <a:cubicBezTo>
                    <a:pt x="281" y="31282"/>
                    <a:pt x="318" y="31479"/>
                    <a:pt x="375" y="31672"/>
                  </a:cubicBezTo>
                  <a:cubicBezTo>
                    <a:pt x="278" y="31726"/>
                    <a:pt x="312" y="31794"/>
                    <a:pt x="336" y="31850"/>
                  </a:cubicBezTo>
                  <a:cubicBezTo>
                    <a:pt x="497" y="31880"/>
                    <a:pt x="642" y="31938"/>
                    <a:pt x="784" y="31971"/>
                  </a:cubicBezTo>
                  <a:cubicBezTo>
                    <a:pt x="799" y="31975"/>
                    <a:pt x="812" y="32006"/>
                    <a:pt x="824" y="32033"/>
                  </a:cubicBezTo>
                  <a:cubicBezTo>
                    <a:pt x="777" y="32012"/>
                    <a:pt x="730" y="31983"/>
                    <a:pt x="679" y="31983"/>
                  </a:cubicBezTo>
                  <a:cubicBezTo>
                    <a:pt x="648" y="31983"/>
                    <a:pt x="614" y="31994"/>
                    <a:pt x="578" y="32026"/>
                  </a:cubicBezTo>
                  <a:cubicBezTo>
                    <a:pt x="575" y="32029"/>
                    <a:pt x="571" y="32030"/>
                    <a:pt x="566" y="32030"/>
                  </a:cubicBezTo>
                  <a:cubicBezTo>
                    <a:pt x="544" y="32030"/>
                    <a:pt x="508" y="32001"/>
                    <a:pt x="484" y="31988"/>
                  </a:cubicBezTo>
                  <a:cubicBezTo>
                    <a:pt x="451" y="31970"/>
                    <a:pt x="420" y="31940"/>
                    <a:pt x="362" y="31896"/>
                  </a:cubicBezTo>
                  <a:cubicBezTo>
                    <a:pt x="347" y="32015"/>
                    <a:pt x="328" y="32100"/>
                    <a:pt x="326" y="32186"/>
                  </a:cubicBezTo>
                  <a:cubicBezTo>
                    <a:pt x="324" y="32272"/>
                    <a:pt x="339" y="32353"/>
                    <a:pt x="348" y="32447"/>
                  </a:cubicBezTo>
                  <a:cubicBezTo>
                    <a:pt x="368" y="32454"/>
                    <a:pt x="400" y="32463"/>
                    <a:pt x="437" y="32474"/>
                  </a:cubicBezTo>
                  <a:cubicBezTo>
                    <a:pt x="398" y="32493"/>
                    <a:pt x="366" y="32508"/>
                    <a:pt x="335" y="32523"/>
                  </a:cubicBezTo>
                  <a:cubicBezTo>
                    <a:pt x="336" y="32663"/>
                    <a:pt x="332" y="32796"/>
                    <a:pt x="338" y="32928"/>
                  </a:cubicBezTo>
                  <a:cubicBezTo>
                    <a:pt x="363" y="33452"/>
                    <a:pt x="391" y="33975"/>
                    <a:pt x="416" y="34500"/>
                  </a:cubicBezTo>
                  <a:cubicBezTo>
                    <a:pt x="422" y="34624"/>
                    <a:pt x="432" y="34748"/>
                    <a:pt x="420" y="34874"/>
                  </a:cubicBezTo>
                  <a:cubicBezTo>
                    <a:pt x="404" y="35051"/>
                    <a:pt x="397" y="35051"/>
                    <a:pt x="529" y="35063"/>
                  </a:cubicBezTo>
                  <a:cubicBezTo>
                    <a:pt x="539" y="35065"/>
                    <a:pt x="546" y="35090"/>
                    <a:pt x="564" y="35119"/>
                  </a:cubicBezTo>
                  <a:cubicBezTo>
                    <a:pt x="505" y="35142"/>
                    <a:pt x="458" y="35159"/>
                    <a:pt x="407" y="35179"/>
                  </a:cubicBezTo>
                  <a:cubicBezTo>
                    <a:pt x="407" y="35422"/>
                    <a:pt x="407" y="35652"/>
                    <a:pt x="406" y="35883"/>
                  </a:cubicBezTo>
                  <a:cubicBezTo>
                    <a:pt x="406" y="35956"/>
                    <a:pt x="435" y="35989"/>
                    <a:pt x="492" y="35989"/>
                  </a:cubicBezTo>
                  <a:cubicBezTo>
                    <a:pt x="495" y="35989"/>
                    <a:pt x="498" y="35989"/>
                    <a:pt x="502" y="35989"/>
                  </a:cubicBezTo>
                  <a:cubicBezTo>
                    <a:pt x="503" y="35989"/>
                    <a:pt x="504" y="35989"/>
                    <a:pt x="505" y="35989"/>
                  </a:cubicBezTo>
                  <a:cubicBezTo>
                    <a:pt x="535" y="35989"/>
                    <a:pt x="564" y="36002"/>
                    <a:pt x="593" y="36010"/>
                  </a:cubicBezTo>
                  <a:cubicBezTo>
                    <a:pt x="590" y="36025"/>
                    <a:pt x="587" y="36040"/>
                    <a:pt x="583" y="36055"/>
                  </a:cubicBezTo>
                  <a:cubicBezTo>
                    <a:pt x="530" y="36054"/>
                    <a:pt x="477" y="36053"/>
                    <a:pt x="411" y="36051"/>
                  </a:cubicBezTo>
                  <a:cubicBezTo>
                    <a:pt x="408" y="36108"/>
                    <a:pt x="403" y="36149"/>
                    <a:pt x="403" y="36190"/>
                  </a:cubicBezTo>
                  <a:cubicBezTo>
                    <a:pt x="406" y="36359"/>
                    <a:pt x="396" y="36532"/>
                    <a:pt x="417" y="36695"/>
                  </a:cubicBezTo>
                  <a:cubicBezTo>
                    <a:pt x="439" y="36855"/>
                    <a:pt x="392" y="37015"/>
                    <a:pt x="392" y="37174"/>
                  </a:cubicBezTo>
                  <a:cubicBezTo>
                    <a:pt x="391" y="37699"/>
                    <a:pt x="386" y="38224"/>
                    <a:pt x="368" y="38751"/>
                  </a:cubicBezTo>
                  <a:cubicBezTo>
                    <a:pt x="353" y="39179"/>
                    <a:pt x="315" y="39609"/>
                    <a:pt x="294" y="40038"/>
                  </a:cubicBezTo>
                  <a:cubicBezTo>
                    <a:pt x="289" y="40132"/>
                    <a:pt x="340" y="40240"/>
                    <a:pt x="310" y="40315"/>
                  </a:cubicBezTo>
                  <a:cubicBezTo>
                    <a:pt x="225" y="40524"/>
                    <a:pt x="272" y="40678"/>
                    <a:pt x="246" y="40880"/>
                  </a:cubicBezTo>
                  <a:cubicBezTo>
                    <a:pt x="230" y="41010"/>
                    <a:pt x="236" y="41203"/>
                    <a:pt x="334" y="41203"/>
                  </a:cubicBezTo>
                  <a:lnTo>
                    <a:pt x="331" y="41248"/>
                  </a:lnTo>
                  <a:cubicBezTo>
                    <a:pt x="345" y="41204"/>
                    <a:pt x="351" y="41156"/>
                    <a:pt x="372" y="41146"/>
                  </a:cubicBezTo>
                  <a:cubicBezTo>
                    <a:pt x="424" y="41120"/>
                    <a:pt x="479" y="41114"/>
                    <a:pt x="538" y="41114"/>
                  </a:cubicBezTo>
                  <a:cubicBezTo>
                    <a:pt x="555" y="41114"/>
                    <a:pt x="572" y="41115"/>
                    <a:pt x="590" y="41115"/>
                  </a:cubicBezTo>
                  <a:cubicBezTo>
                    <a:pt x="560" y="41139"/>
                    <a:pt x="531" y="41168"/>
                    <a:pt x="489" y="41201"/>
                  </a:cubicBezTo>
                  <a:cubicBezTo>
                    <a:pt x="526" y="41234"/>
                    <a:pt x="553" y="41267"/>
                    <a:pt x="594" y="41267"/>
                  </a:cubicBezTo>
                  <a:cubicBezTo>
                    <a:pt x="609" y="41267"/>
                    <a:pt x="625" y="41263"/>
                    <a:pt x="643" y="41253"/>
                  </a:cubicBezTo>
                  <a:cubicBezTo>
                    <a:pt x="689" y="41230"/>
                    <a:pt x="741" y="41234"/>
                    <a:pt x="820" y="41221"/>
                  </a:cubicBezTo>
                  <a:lnTo>
                    <a:pt x="820" y="41221"/>
                  </a:lnTo>
                  <a:cubicBezTo>
                    <a:pt x="752" y="41316"/>
                    <a:pt x="690" y="41340"/>
                    <a:pt x="632" y="41340"/>
                  </a:cubicBezTo>
                  <a:cubicBezTo>
                    <a:pt x="595" y="41340"/>
                    <a:pt x="560" y="41330"/>
                    <a:pt x="525" y="41322"/>
                  </a:cubicBezTo>
                  <a:cubicBezTo>
                    <a:pt x="478" y="41311"/>
                    <a:pt x="399" y="41269"/>
                    <a:pt x="352" y="41251"/>
                  </a:cubicBezTo>
                  <a:cubicBezTo>
                    <a:pt x="351" y="41251"/>
                    <a:pt x="350" y="41251"/>
                    <a:pt x="348" y="41251"/>
                  </a:cubicBezTo>
                  <a:cubicBezTo>
                    <a:pt x="326" y="41251"/>
                    <a:pt x="247" y="41286"/>
                    <a:pt x="247" y="41300"/>
                  </a:cubicBezTo>
                  <a:lnTo>
                    <a:pt x="247" y="41374"/>
                  </a:lnTo>
                  <a:cubicBezTo>
                    <a:pt x="247" y="41374"/>
                    <a:pt x="256" y="41374"/>
                    <a:pt x="265" y="41373"/>
                  </a:cubicBezTo>
                  <a:lnTo>
                    <a:pt x="265" y="41373"/>
                  </a:lnTo>
                  <a:cubicBezTo>
                    <a:pt x="249" y="41377"/>
                    <a:pt x="229" y="41383"/>
                    <a:pt x="201" y="41398"/>
                  </a:cubicBezTo>
                  <a:cubicBezTo>
                    <a:pt x="286" y="41426"/>
                    <a:pt x="334" y="41423"/>
                    <a:pt x="364" y="41432"/>
                  </a:cubicBezTo>
                  <a:cubicBezTo>
                    <a:pt x="326" y="41471"/>
                    <a:pt x="280" y="41508"/>
                    <a:pt x="233" y="41554"/>
                  </a:cubicBezTo>
                  <a:cubicBezTo>
                    <a:pt x="239" y="41567"/>
                    <a:pt x="244" y="41576"/>
                    <a:pt x="249" y="41589"/>
                  </a:cubicBezTo>
                  <a:cubicBezTo>
                    <a:pt x="287" y="41575"/>
                    <a:pt x="328" y="41567"/>
                    <a:pt x="362" y="41544"/>
                  </a:cubicBezTo>
                  <a:cubicBezTo>
                    <a:pt x="441" y="41487"/>
                    <a:pt x="640" y="41439"/>
                    <a:pt x="757" y="41439"/>
                  </a:cubicBezTo>
                  <a:cubicBezTo>
                    <a:pt x="782" y="41439"/>
                    <a:pt x="804" y="41441"/>
                    <a:pt x="819" y="41446"/>
                  </a:cubicBezTo>
                  <a:cubicBezTo>
                    <a:pt x="842" y="41453"/>
                    <a:pt x="866" y="41455"/>
                    <a:pt x="891" y="41455"/>
                  </a:cubicBezTo>
                  <a:cubicBezTo>
                    <a:pt x="915" y="41455"/>
                    <a:pt x="940" y="41453"/>
                    <a:pt x="965" y="41450"/>
                  </a:cubicBezTo>
                  <a:cubicBezTo>
                    <a:pt x="1031" y="41442"/>
                    <a:pt x="1097" y="41424"/>
                    <a:pt x="1163" y="41411"/>
                  </a:cubicBezTo>
                  <a:lnTo>
                    <a:pt x="1163" y="41411"/>
                  </a:lnTo>
                  <a:cubicBezTo>
                    <a:pt x="1032" y="41503"/>
                    <a:pt x="901" y="41561"/>
                    <a:pt x="767" y="41561"/>
                  </a:cubicBezTo>
                  <a:cubicBezTo>
                    <a:pt x="725" y="41561"/>
                    <a:pt x="683" y="41555"/>
                    <a:pt x="641" y="41544"/>
                  </a:cubicBezTo>
                  <a:cubicBezTo>
                    <a:pt x="631" y="41541"/>
                    <a:pt x="621" y="41540"/>
                    <a:pt x="611" y="41540"/>
                  </a:cubicBezTo>
                  <a:cubicBezTo>
                    <a:pt x="571" y="41540"/>
                    <a:pt x="527" y="41556"/>
                    <a:pt x="486" y="41562"/>
                  </a:cubicBezTo>
                  <a:cubicBezTo>
                    <a:pt x="485" y="41574"/>
                    <a:pt x="484" y="41585"/>
                    <a:pt x="483" y="41596"/>
                  </a:cubicBezTo>
                  <a:cubicBezTo>
                    <a:pt x="592" y="41625"/>
                    <a:pt x="702" y="41652"/>
                    <a:pt x="827" y="41684"/>
                  </a:cubicBezTo>
                  <a:cubicBezTo>
                    <a:pt x="745" y="41702"/>
                    <a:pt x="668" y="41718"/>
                    <a:pt x="595" y="41718"/>
                  </a:cubicBezTo>
                  <a:cubicBezTo>
                    <a:pt x="530" y="41718"/>
                    <a:pt x="468" y="41705"/>
                    <a:pt x="407" y="41672"/>
                  </a:cubicBezTo>
                  <a:cubicBezTo>
                    <a:pt x="375" y="41655"/>
                    <a:pt x="341" y="41636"/>
                    <a:pt x="302" y="41636"/>
                  </a:cubicBezTo>
                  <a:cubicBezTo>
                    <a:pt x="264" y="41636"/>
                    <a:pt x="222" y="41654"/>
                    <a:pt x="175" y="41708"/>
                  </a:cubicBezTo>
                  <a:cubicBezTo>
                    <a:pt x="234" y="41731"/>
                    <a:pt x="277" y="41746"/>
                    <a:pt x="323" y="41764"/>
                  </a:cubicBezTo>
                  <a:cubicBezTo>
                    <a:pt x="287" y="41785"/>
                    <a:pt x="256" y="41803"/>
                    <a:pt x="225" y="41821"/>
                  </a:cubicBezTo>
                  <a:cubicBezTo>
                    <a:pt x="264" y="41835"/>
                    <a:pt x="304" y="41840"/>
                    <a:pt x="344" y="41840"/>
                  </a:cubicBezTo>
                  <a:cubicBezTo>
                    <a:pt x="441" y="41840"/>
                    <a:pt x="541" y="41812"/>
                    <a:pt x="637" y="41812"/>
                  </a:cubicBezTo>
                  <a:cubicBezTo>
                    <a:pt x="683" y="41812"/>
                    <a:pt x="727" y="41818"/>
                    <a:pt x="771" y="41837"/>
                  </a:cubicBezTo>
                  <a:cubicBezTo>
                    <a:pt x="666" y="41872"/>
                    <a:pt x="562" y="41889"/>
                    <a:pt x="460" y="41893"/>
                  </a:cubicBezTo>
                  <a:cubicBezTo>
                    <a:pt x="235" y="41902"/>
                    <a:pt x="235" y="41899"/>
                    <a:pt x="174" y="42161"/>
                  </a:cubicBezTo>
                  <a:cubicBezTo>
                    <a:pt x="146" y="42278"/>
                    <a:pt x="182" y="42340"/>
                    <a:pt x="277" y="42340"/>
                  </a:cubicBezTo>
                  <a:cubicBezTo>
                    <a:pt x="283" y="42340"/>
                    <a:pt x="290" y="42340"/>
                    <a:pt x="297" y="42339"/>
                  </a:cubicBezTo>
                  <a:cubicBezTo>
                    <a:pt x="475" y="42322"/>
                    <a:pt x="654" y="42307"/>
                    <a:pt x="832" y="42292"/>
                  </a:cubicBezTo>
                  <a:lnTo>
                    <a:pt x="832" y="42292"/>
                  </a:lnTo>
                  <a:cubicBezTo>
                    <a:pt x="832" y="42308"/>
                    <a:pt x="831" y="42324"/>
                    <a:pt x="830" y="42341"/>
                  </a:cubicBezTo>
                  <a:cubicBezTo>
                    <a:pt x="682" y="42358"/>
                    <a:pt x="534" y="42369"/>
                    <a:pt x="386" y="42394"/>
                  </a:cubicBezTo>
                  <a:cubicBezTo>
                    <a:pt x="310" y="42407"/>
                    <a:pt x="233" y="42442"/>
                    <a:pt x="157" y="42475"/>
                  </a:cubicBezTo>
                  <a:cubicBezTo>
                    <a:pt x="145" y="42480"/>
                    <a:pt x="139" y="42524"/>
                    <a:pt x="126" y="42561"/>
                  </a:cubicBezTo>
                  <a:cubicBezTo>
                    <a:pt x="158" y="42575"/>
                    <a:pt x="189" y="42581"/>
                    <a:pt x="220" y="42581"/>
                  </a:cubicBezTo>
                  <a:cubicBezTo>
                    <a:pt x="351" y="42581"/>
                    <a:pt x="478" y="42475"/>
                    <a:pt x="606" y="42471"/>
                  </a:cubicBezTo>
                  <a:cubicBezTo>
                    <a:pt x="758" y="42465"/>
                    <a:pt x="913" y="42432"/>
                    <a:pt x="1067" y="42411"/>
                  </a:cubicBezTo>
                  <a:cubicBezTo>
                    <a:pt x="1067" y="42426"/>
                    <a:pt x="1067" y="42441"/>
                    <a:pt x="1067" y="42456"/>
                  </a:cubicBezTo>
                  <a:cubicBezTo>
                    <a:pt x="990" y="42476"/>
                    <a:pt x="914" y="42501"/>
                    <a:pt x="837" y="42515"/>
                  </a:cubicBezTo>
                  <a:cubicBezTo>
                    <a:pt x="701" y="42541"/>
                    <a:pt x="566" y="42491"/>
                    <a:pt x="428" y="42612"/>
                  </a:cubicBezTo>
                  <a:cubicBezTo>
                    <a:pt x="396" y="42639"/>
                    <a:pt x="344" y="42642"/>
                    <a:pt x="294" y="42642"/>
                  </a:cubicBezTo>
                  <a:cubicBezTo>
                    <a:pt x="285" y="42642"/>
                    <a:pt x="276" y="42642"/>
                    <a:pt x="268" y="42642"/>
                  </a:cubicBezTo>
                  <a:cubicBezTo>
                    <a:pt x="252" y="42642"/>
                    <a:pt x="237" y="42642"/>
                    <a:pt x="224" y="42643"/>
                  </a:cubicBezTo>
                  <a:cubicBezTo>
                    <a:pt x="196" y="42646"/>
                    <a:pt x="138" y="42648"/>
                    <a:pt x="107" y="42648"/>
                  </a:cubicBezTo>
                  <a:cubicBezTo>
                    <a:pt x="95" y="42648"/>
                    <a:pt x="88" y="42648"/>
                    <a:pt x="88" y="42647"/>
                  </a:cubicBezTo>
                  <a:cubicBezTo>
                    <a:pt x="83" y="42732"/>
                    <a:pt x="78" y="42803"/>
                    <a:pt x="73" y="42889"/>
                  </a:cubicBezTo>
                  <a:cubicBezTo>
                    <a:pt x="100" y="42897"/>
                    <a:pt x="130" y="42900"/>
                    <a:pt x="162" y="42900"/>
                  </a:cubicBezTo>
                  <a:cubicBezTo>
                    <a:pt x="299" y="42900"/>
                    <a:pt x="482" y="42840"/>
                    <a:pt x="659" y="42840"/>
                  </a:cubicBezTo>
                  <a:cubicBezTo>
                    <a:pt x="668" y="42840"/>
                    <a:pt x="677" y="42840"/>
                    <a:pt x="686" y="42841"/>
                  </a:cubicBezTo>
                  <a:cubicBezTo>
                    <a:pt x="580" y="42898"/>
                    <a:pt x="520" y="42934"/>
                    <a:pt x="451" y="42971"/>
                  </a:cubicBezTo>
                  <a:cubicBezTo>
                    <a:pt x="453" y="42972"/>
                    <a:pt x="459" y="42973"/>
                    <a:pt x="461" y="42974"/>
                  </a:cubicBezTo>
                  <a:cubicBezTo>
                    <a:pt x="458" y="42973"/>
                    <a:pt x="456" y="42973"/>
                    <a:pt x="454" y="42973"/>
                  </a:cubicBezTo>
                  <a:lnTo>
                    <a:pt x="454" y="42973"/>
                  </a:lnTo>
                  <a:cubicBezTo>
                    <a:pt x="455" y="42974"/>
                    <a:pt x="456" y="42993"/>
                    <a:pt x="458" y="42993"/>
                  </a:cubicBezTo>
                  <a:cubicBezTo>
                    <a:pt x="458" y="42993"/>
                    <a:pt x="458" y="42993"/>
                    <a:pt x="458" y="42993"/>
                  </a:cubicBezTo>
                  <a:lnTo>
                    <a:pt x="458" y="42993"/>
                  </a:lnTo>
                  <a:cubicBezTo>
                    <a:pt x="457" y="42993"/>
                    <a:pt x="455" y="43014"/>
                    <a:pt x="454" y="43014"/>
                  </a:cubicBezTo>
                  <a:cubicBezTo>
                    <a:pt x="335" y="43025"/>
                    <a:pt x="216" y="43035"/>
                    <a:pt x="105" y="43045"/>
                  </a:cubicBezTo>
                  <a:cubicBezTo>
                    <a:pt x="61" y="43048"/>
                    <a:pt x="172" y="43131"/>
                    <a:pt x="83" y="43192"/>
                  </a:cubicBezTo>
                  <a:cubicBezTo>
                    <a:pt x="76" y="43197"/>
                    <a:pt x="89" y="43308"/>
                    <a:pt x="120" y="43333"/>
                  </a:cubicBezTo>
                  <a:cubicBezTo>
                    <a:pt x="129" y="43341"/>
                    <a:pt x="137" y="43344"/>
                    <a:pt x="145" y="43344"/>
                  </a:cubicBezTo>
                  <a:cubicBezTo>
                    <a:pt x="179" y="43344"/>
                    <a:pt x="203" y="43282"/>
                    <a:pt x="226" y="43244"/>
                  </a:cubicBezTo>
                  <a:cubicBezTo>
                    <a:pt x="235" y="43229"/>
                    <a:pt x="251" y="43217"/>
                    <a:pt x="265" y="43206"/>
                  </a:cubicBezTo>
                  <a:lnTo>
                    <a:pt x="265" y="43206"/>
                  </a:lnTo>
                  <a:cubicBezTo>
                    <a:pt x="265" y="43228"/>
                    <a:pt x="262" y="43256"/>
                    <a:pt x="268" y="43258"/>
                  </a:cubicBezTo>
                  <a:cubicBezTo>
                    <a:pt x="332" y="43279"/>
                    <a:pt x="398" y="43304"/>
                    <a:pt x="466" y="43310"/>
                  </a:cubicBezTo>
                  <a:cubicBezTo>
                    <a:pt x="643" y="43328"/>
                    <a:pt x="822" y="43339"/>
                    <a:pt x="1001" y="43352"/>
                  </a:cubicBezTo>
                  <a:lnTo>
                    <a:pt x="995" y="43395"/>
                  </a:lnTo>
                  <a:cubicBezTo>
                    <a:pt x="981" y="43396"/>
                    <a:pt x="967" y="43396"/>
                    <a:pt x="953" y="43396"/>
                  </a:cubicBezTo>
                  <a:cubicBezTo>
                    <a:pt x="845" y="43396"/>
                    <a:pt x="737" y="43390"/>
                    <a:pt x="628" y="43390"/>
                  </a:cubicBezTo>
                  <a:cubicBezTo>
                    <a:pt x="460" y="43390"/>
                    <a:pt x="290" y="43404"/>
                    <a:pt x="116" y="43479"/>
                  </a:cubicBezTo>
                  <a:cubicBezTo>
                    <a:pt x="255" y="43492"/>
                    <a:pt x="394" y="43506"/>
                    <a:pt x="532" y="43519"/>
                  </a:cubicBezTo>
                  <a:cubicBezTo>
                    <a:pt x="531" y="43535"/>
                    <a:pt x="530" y="43550"/>
                    <a:pt x="528" y="43566"/>
                  </a:cubicBezTo>
                  <a:cubicBezTo>
                    <a:pt x="451" y="43601"/>
                    <a:pt x="357" y="43613"/>
                    <a:pt x="298" y="43676"/>
                  </a:cubicBezTo>
                  <a:cubicBezTo>
                    <a:pt x="268" y="43709"/>
                    <a:pt x="239" y="43718"/>
                    <a:pt x="210" y="43718"/>
                  </a:cubicBezTo>
                  <a:cubicBezTo>
                    <a:pt x="176" y="43718"/>
                    <a:pt x="141" y="43705"/>
                    <a:pt x="104" y="43705"/>
                  </a:cubicBezTo>
                  <a:cubicBezTo>
                    <a:pt x="78" y="43705"/>
                    <a:pt x="51" y="43711"/>
                    <a:pt x="22" y="43732"/>
                  </a:cubicBezTo>
                  <a:cubicBezTo>
                    <a:pt x="100" y="43766"/>
                    <a:pt x="157" y="43792"/>
                    <a:pt x="240" y="43828"/>
                  </a:cubicBezTo>
                  <a:cubicBezTo>
                    <a:pt x="150" y="43850"/>
                    <a:pt x="95" y="43864"/>
                    <a:pt x="43" y="43878"/>
                  </a:cubicBezTo>
                  <a:cubicBezTo>
                    <a:pt x="28" y="43965"/>
                    <a:pt x="15" y="44043"/>
                    <a:pt x="1" y="44125"/>
                  </a:cubicBezTo>
                  <a:lnTo>
                    <a:pt x="132" y="44125"/>
                  </a:lnTo>
                  <a:cubicBezTo>
                    <a:pt x="135" y="44124"/>
                    <a:pt x="137" y="44124"/>
                    <a:pt x="139" y="44124"/>
                  </a:cubicBezTo>
                  <a:cubicBezTo>
                    <a:pt x="138" y="44124"/>
                    <a:pt x="138" y="44124"/>
                    <a:pt x="138" y="44125"/>
                  </a:cubicBezTo>
                  <a:lnTo>
                    <a:pt x="537" y="44125"/>
                  </a:lnTo>
                  <a:cubicBezTo>
                    <a:pt x="593" y="44103"/>
                    <a:pt x="651" y="44081"/>
                    <a:pt x="716" y="44055"/>
                  </a:cubicBezTo>
                  <a:lnTo>
                    <a:pt x="716" y="44055"/>
                  </a:lnTo>
                  <a:cubicBezTo>
                    <a:pt x="691" y="44085"/>
                    <a:pt x="670" y="44106"/>
                    <a:pt x="650" y="44125"/>
                  </a:cubicBezTo>
                  <a:lnTo>
                    <a:pt x="3214" y="44125"/>
                  </a:lnTo>
                  <a:cubicBezTo>
                    <a:pt x="3210" y="44103"/>
                    <a:pt x="3206" y="44081"/>
                    <a:pt x="3202" y="44059"/>
                  </a:cubicBezTo>
                  <a:cubicBezTo>
                    <a:pt x="3253" y="44049"/>
                    <a:pt x="3304" y="44036"/>
                    <a:pt x="3352" y="44036"/>
                  </a:cubicBezTo>
                  <a:cubicBezTo>
                    <a:pt x="3411" y="44036"/>
                    <a:pt x="3465" y="44056"/>
                    <a:pt x="3507" y="44125"/>
                  </a:cubicBezTo>
                  <a:lnTo>
                    <a:pt x="3630" y="44125"/>
                  </a:lnTo>
                  <a:cubicBezTo>
                    <a:pt x="3662" y="44089"/>
                    <a:pt x="3686" y="44063"/>
                    <a:pt x="3696" y="44053"/>
                  </a:cubicBezTo>
                  <a:cubicBezTo>
                    <a:pt x="3702" y="43946"/>
                    <a:pt x="3688" y="43868"/>
                    <a:pt x="3714" y="43816"/>
                  </a:cubicBezTo>
                  <a:cubicBezTo>
                    <a:pt x="3829" y="43584"/>
                    <a:pt x="3793" y="43343"/>
                    <a:pt x="3822" y="43110"/>
                  </a:cubicBezTo>
                  <a:cubicBezTo>
                    <a:pt x="3833" y="43009"/>
                    <a:pt x="3814" y="42905"/>
                    <a:pt x="3871" y="42813"/>
                  </a:cubicBezTo>
                  <a:cubicBezTo>
                    <a:pt x="3837" y="42750"/>
                    <a:pt x="3726" y="42822"/>
                    <a:pt x="3767" y="42679"/>
                  </a:cubicBezTo>
                  <a:cubicBezTo>
                    <a:pt x="3814" y="42638"/>
                    <a:pt x="3872" y="42597"/>
                    <a:pt x="3952" y="42527"/>
                  </a:cubicBezTo>
                  <a:cubicBezTo>
                    <a:pt x="3872" y="42491"/>
                    <a:pt x="3784" y="42470"/>
                    <a:pt x="3786" y="42440"/>
                  </a:cubicBezTo>
                  <a:cubicBezTo>
                    <a:pt x="3788" y="42395"/>
                    <a:pt x="3792" y="42325"/>
                    <a:pt x="3799" y="42222"/>
                  </a:cubicBezTo>
                  <a:lnTo>
                    <a:pt x="3799" y="42222"/>
                  </a:lnTo>
                  <a:cubicBezTo>
                    <a:pt x="3796" y="42274"/>
                    <a:pt x="3876" y="42301"/>
                    <a:pt x="3918" y="42335"/>
                  </a:cubicBezTo>
                  <a:cubicBezTo>
                    <a:pt x="3918" y="42291"/>
                    <a:pt x="3903" y="42259"/>
                    <a:pt x="3907" y="42226"/>
                  </a:cubicBezTo>
                  <a:cubicBezTo>
                    <a:pt x="3910" y="42190"/>
                    <a:pt x="3915" y="42153"/>
                    <a:pt x="3930" y="42082"/>
                  </a:cubicBezTo>
                  <a:lnTo>
                    <a:pt x="3930" y="42082"/>
                  </a:lnTo>
                  <a:cubicBezTo>
                    <a:pt x="3847" y="42136"/>
                    <a:pt x="3789" y="42172"/>
                    <a:pt x="3725" y="42213"/>
                  </a:cubicBezTo>
                  <a:cubicBezTo>
                    <a:pt x="3714" y="42151"/>
                    <a:pt x="3703" y="42101"/>
                    <a:pt x="3690" y="42033"/>
                  </a:cubicBezTo>
                  <a:cubicBezTo>
                    <a:pt x="3773" y="42016"/>
                    <a:pt x="3851" y="41972"/>
                    <a:pt x="3941" y="41954"/>
                  </a:cubicBezTo>
                  <a:cubicBezTo>
                    <a:pt x="3944" y="41924"/>
                    <a:pt x="3942" y="41984"/>
                    <a:pt x="3955" y="41803"/>
                  </a:cubicBezTo>
                  <a:lnTo>
                    <a:pt x="3955" y="41803"/>
                  </a:lnTo>
                  <a:cubicBezTo>
                    <a:pt x="3863" y="41810"/>
                    <a:pt x="3785" y="41817"/>
                    <a:pt x="3707" y="41823"/>
                  </a:cubicBezTo>
                  <a:cubicBezTo>
                    <a:pt x="3707" y="41823"/>
                    <a:pt x="3707" y="41823"/>
                    <a:pt x="3707" y="41823"/>
                  </a:cubicBezTo>
                  <a:cubicBezTo>
                    <a:pt x="3693" y="41823"/>
                    <a:pt x="3688" y="41678"/>
                    <a:pt x="3681" y="41624"/>
                  </a:cubicBezTo>
                  <a:cubicBezTo>
                    <a:pt x="3680" y="41635"/>
                    <a:pt x="3680" y="41644"/>
                    <a:pt x="3679" y="41644"/>
                  </a:cubicBezTo>
                  <a:cubicBezTo>
                    <a:pt x="3677" y="41643"/>
                    <a:pt x="3676" y="41642"/>
                    <a:pt x="3674" y="41642"/>
                  </a:cubicBezTo>
                  <a:cubicBezTo>
                    <a:pt x="3663" y="41642"/>
                    <a:pt x="3650" y="41659"/>
                    <a:pt x="3645" y="41659"/>
                  </a:cubicBezTo>
                  <a:cubicBezTo>
                    <a:pt x="3644" y="41659"/>
                    <a:pt x="3644" y="41659"/>
                    <a:pt x="3644" y="41657"/>
                  </a:cubicBezTo>
                  <a:cubicBezTo>
                    <a:pt x="3642" y="41464"/>
                    <a:pt x="3579" y="41335"/>
                    <a:pt x="3483" y="41234"/>
                  </a:cubicBezTo>
                  <a:cubicBezTo>
                    <a:pt x="3493" y="41158"/>
                    <a:pt x="3500" y="41112"/>
                    <a:pt x="3506" y="41057"/>
                  </a:cubicBezTo>
                  <a:cubicBezTo>
                    <a:pt x="3512" y="41003"/>
                    <a:pt x="3542" y="40966"/>
                    <a:pt x="3574" y="40966"/>
                  </a:cubicBezTo>
                  <a:cubicBezTo>
                    <a:pt x="3586" y="40966"/>
                    <a:pt x="3599" y="40971"/>
                    <a:pt x="3611" y="40983"/>
                  </a:cubicBezTo>
                  <a:cubicBezTo>
                    <a:pt x="3719" y="41086"/>
                    <a:pt x="3865" y="41044"/>
                    <a:pt x="3997" y="41109"/>
                  </a:cubicBezTo>
                  <a:cubicBezTo>
                    <a:pt x="4004" y="41042"/>
                    <a:pt x="4009" y="41000"/>
                    <a:pt x="4013" y="40962"/>
                  </a:cubicBezTo>
                  <a:cubicBezTo>
                    <a:pt x="3928" y="40951"/>
                    <a:pt x="3851" y="40957"/>
                    <a:pt x="3788" y="40928"/>
                  </a:cubicBezTo>
                  <a:cubicBezTo>
                    <a:pt x="3691" y="40885"/>
                    <a:pt x="3614" y="40789"/>
                    <a:pt x="3503" y="40789"/>
                  </a:cubicBezTo>
                  <a:cubicBezTo>
                    <a:pt x="3472" y="40789"/>
                    <a:pt x="3437" y="40797"/>
                    <a:pt x="3399" y="40816"/>
                  </a:cubicBezTo>
                  <a:cubicBezTo>
                    <a:pt x="3424" y="40732"/>
                    <a:pt x="3458" y="40721"/>
                    <a:pt x="3494" y="40721"/>
                  </a:cubicBezTo>
                  <a:cubicBezTo>
                    <a:pt x="3506" y="40721"/>
                    <a:pt x="3518" y="40722"/>
                    <a:pt x="3531" y="40722"/>
                  </a:cubicBezTo>
                  <a:cubicBezTo>
                    <a:pt x="3538" y="40722"/>
                    <a:pt x="3546" y="40722"/>
                    <a:pt x="3553" y="40720"/>
                  </a:cubicBezTo>
                  <a:cubicBezTo>
                    <a:pt x="3623" y="40705"/>
                    <a:pt x="3717" y="40718"/>
                    <a:pt x="3700" y="40550"/>
                  </a:cubicBezTo>
                  <a:lnTo>
                    <a:pt x="3700" y="40550"/>
                  </a:lnTo>
                  <a:cubicBezTo>
                    <a:pt x="3686" y="40551"/>
                    <a:pt x="3672" y="40551"/>
                    <a:pt x="3659" y="40551"/>
                  </a:cubicBezTo>
                  <a:cubicBezTo>
                    <a:pt x="3554" y="40551"/>
                    <a:pt x="3455" y="40528"/>
                    <a:pt x="3384" y="40423"/>
                  </a:cubicBezTo>
                  <a:lnTo>
                    <a:pt x="3384" y="40423"/>
                  </a:lnTo>
                  <a:cubicBezTo>
                    <a:pt x="3500" y="40440"/>
                    <a:pt x="3616" y="40457"/>
                    <a:pt x="3736" y="40474"/>
                  </a:cubicBezTo>
                  <a:cubicBezTo>
                    <a:pt x="3793" y="40408"/>
                    <a:pt x="3856" y="40336"/>
                    <a:pt x="3927" y="40254"/>
                  </a:cubicBezTo>
                  <a:cubicBezTo>
                    <a:pt x="3924" y="40157"/>
                    <a:pt x="3919" y="40051"/>
                    <a:pt x="3913" y="39898"/>
                  </a:cubicBezTo>
                  <a:lnTo>
                    <a:pt x="3913" y="39898"/>
                  </a:lnTo>
                  <a:cubicBezTo>
                    <a:pt x="4031" y="40049"/>
                    <a:pt x="4001" y="40199"/>
                    <a:pt x="3981" y="40350"/>
                  </a:cubicBezTo>
                  <a:cubicBezTo>
                    <a:pt x="3942" y="40378"/>
                    <a:pt x="3905" y="40398"/>
                    <a:pt x="3870" y="40421"/>
                  </a:cubicBezTo>
                  <a:cubicBezTo>
                    <a:pt x="3872" y="40454"/>
                    <a:pt x="3871" y="40512"/>
                    <a:pt x="3875" y="40512"/>
                  </a:cubicBezTo>
                  <a:cubicBezTo>
                    <a:pt x="3917" y="40508"/>
                    <a:pt x="3960" y="40505"/>
                    <a:pt x="3993" y="40502"/>
                  </a:cubicBezTo>
                  <a:cubicBezTo>
                    <a:pt x="3993" y="40502"/>
                    <a:pt x="3993" y="40502"/>
                    <a:pt x="3993" y="40502"/>
                  </a:cubicBezTo>
                  <a:cubicBezTo>
                    <a:pt x="4020" y="40502"/>
                    <a:pt x="3919" y="40657"/>
                    <a:pt x="4025" y="40661"/>
                  </a:cubicBezTo>
                  <a:cubicBezTo>
                    <a:pt x="4102" y="40274"/>
                    <a:pt x="4048" y="39904"/>
                    <a:pt x="4091" y="39520"/>
                  </a:cubicBezTo>
                  <a:cubicBezTo>
                    <a:pt x="4134" y="39136"/>
                    <a:pt x="4143" y="38752"/>
                    <a:pt x="4167" y="38366"/>
                  </a:cubicBezTo>
                  <a:cubicBezTo>
                    <a:pt x="4190" y="37981"/>
                    <a:pt x="4214" y="37598"/>
                    <a:pt x="4237" y="37218"/>
                  </a:cubicBezTo>
                  <a:cubicBezTo>
                    <a:pt x="4203" y="37190"/>
                    <a:pt x="4174" y="37168"/>
                    <a:pt x="4145" y="37147"/>
                  </a:cubicBezTo>
                  <a:cubicBezTo>
                    <a:pt x="4186" y="37125"/>
                    <a:pt x="4219" y="37108"/>
                    <a:pt x="4252" y="37089"/>
                  </a:cubicBezTo>
                  <a:cubicBezTo>
                    <a:pt x="4251" y="37078"/>
                    <a:pt x="4275" y="37065"/>
                    <a:pt x="4275" y="37052"/>
                  </a:cubicBezTo>
                  <a:cubicBezTo>
                    <a:pt x="4214" y="37046"/>
                    <a:pt x="4114" y="37042"/>
                    <a:pt x="4115" y="37030"/>
                  </a:cubicBezTo>
                  <a:cubicBezTo>
                    <a:pt x="4115" y="37017"/>
                    <a:pt x="4116" y="37005"/>
                    <a:pt x="4117" y="36992"/>
                  </a:cubicBezTo>
                  <a:cubicBezTo>
                    <a:pt x="4118" y="36980"/>
                    <a:pt x="4193" y="36961"/>
                    <a:pt x="4250" y="36943"/>
                  </a:cubicBezTo>
                  <a:cubicBezTo>
                    <a:pt x="4241" y="36879"/>
                    <a:pt x="4144" y="36840"/>
                    <a:pt x="4233" y="36764"/>
                  </a:cubicBezTo>
                  <a:cubicBezTo>
                    <a:pt x="4248" y="36752"/>
                    <a:pt x="4241" y="36699"/>
                    <a:pt x="4241" y="36666"/>
                  </a:cubicBezTo>
                  <a:cubicBezTo>
                    <a:pt x="4242" y="36439"/>
                    <a:pt x="4231" y="36214"/>
                    <a:pt x="4230" y="35981"/>
                  </a:cubicBezTo>
                  <a:cubicBezTo>
                    <a:pt x="4199" y="35980"/>
                    <a:pt x="4171" y="35980"/>
                    <a:pt x="4145" y="35980"/>
                  </a:cubicBezTo>
                  <a:cubicBezTo>
                    <a:pt x="4069" y="35980"/>
                    <a:pt x="4003" y="35983"/>
                    <a:pt x="3905" y="35984"/>
                  </a:cubicBezTo>
                  <a:cubicBezTo>
                    <a:pt x="3901" y="35994"/>
                    <a:pt x="3896" y="36004"/>
                    <a:pt x="3893" y="36015"/>
                  </a:cubicBezTo>
                  <a:lnTo>
                    <a:pt x="3893" y="35994"/>
                  </a:lnTo>
                  <a:cubicBezTo>
                    <a:pt x="3889" y="35994"/>
                    <a:pt x="3887" y="35992"/>
                    <a:pt x="3883" y="35992"/>
                  </a:cubicBezTo>
                  <a:lnTo>
                    <a:pt x="3882" y="36023"/>
                  </a:lnTo>
                  <a:cubicBezTo>
                    <a:pt x="3885" y="36024"/>
                    <a:pt x="3888" y="36025"/>
                    <a:pt x="3892" y="36025"/>
                  </a:cubicBezTo>
                  <a:cubicBezTo>
                    <a:pt x="3893" y="36025"/>
                    <a:pt x="3881" y="36039"/>
                    <a:pt x="3881" y="36039"/>
                  </a:cubicBezTo>
                  <a:lnTo>
                    <a:pt x="3882" y="36023"/>
                  </a:lnTo>
                  <a:cubicBezTo>
                    <a:pt x="3864" y="36022"/>
                    <a:pt x="3847" y="36016"/>
                    <a:pt x="3831" y="36016"/>
                  </a:cubicBezTo>
                  <a:cubicBezTo>
                    <a:pt x="3830" y="36016"/>
                    <a:pt x="3827" y="36039"/>
                    <a:pt x="3826" y="36042"/>
                  </a:cubicBezTo>
                  <a:cubicBezTo>
                    <a:pt x="3864" y="36069"/>
                    <a:pt x="3901" y="36105"/>
                    <a:pt x="3938" y="36131"/>
                  </a:cubicBezTo>
                  <a:cubicBezTo>
                    <a:pt x="3935" y="36148"/>
                    <a:pt x="3931" y="36169"/>
                    <a:pt x="3928" y="36185"/>
                  </a:cubicBezTo>
                  <a:cubicBezTo>
                    <a:pt x="3847" y="36210"/>
                    <a:pt x="3767" y="36236"/>
                    <a:pt x="3664" y="36267"/>
                  </a:cubicBezTo>
                  <a:cubicBezTo>
                    <a:pt x="3703" y="36170"/>
                    <a:pt x="3737" y="36131"/>
                    <a:pt x="3794" y="36121"/>
                  </a:cubicBezTo>
                  <a:cubicBezTo>
                    <a:pt x="3805" y="36119"/>
                    <a:pt x="3816" y="36084"/>
                    <a:pt x="3825" y="36059"/>
                  </a:cubicBezTo>
                  <a:cubicBezTo>
                    <a:pt x="3824" y="36059"/>
                    <a:pt x="3824" y="36058"/>
                    <a:pt x="3823" y="36058"/>
                  </a:cubicBezTo>
                  <a:cubicBezTo>
                    <a:pt x="3824" y="36056"/>
                    <a:pt x="3826" y="36054"/>
                    <a:pt x="3827" y="36052"/>
                  </a:cubicBezTo>
                  <a:lnTo>
                    <a:pt x="3827" y="36052"/>
                  </a:lnTo>
                  <a:cubicBezTo>
                    <a:pt x="3767" y="36053"/>
                    <a:pt x="3706" y="36054"/>
                    <a:pt x="3616" y="36055"/>
                  </a:cubicBezTo>
                  <a:cubicBezTo>
                    <a:pt x="3672" y="36021"/>
                    <a:pt x="3703" y="36002"/>
                    <a:pt x="3738" y="35982"/>
                  </a:cubicBezTo>
                  <a:cubicBezTo>
                    <a:pt x="3747" y="35844"/>
                    <a:pt x="3625" y="35948"/>
                    <a:pt x="3589" y="35867"/>
                  </a:cubicBezTo>
                  <a:cubicBezTo>
                    <a:pt x="3651" y="35832"/>
                    <a:pt x="3713" y="35800"/>
                    <a:pt x="3769" y="35768"/>
                  </a:cubicBezTo>
                  <a:cubicBezTo>
                    <a:pt x="3849" y="35802"/>
                    <a:pt x="3785" y="35986"/>
                    <a:pt x="3883" y="35992"/>
                  </a:cubicBezTo>
                  <a:lnTo>
                    <a:pt x="3884" y="35984"/>
                  </a:lnTo>
                  <a:lnTo>
                    <a:pt x="3905" y="35984"/>
                  </a:lnTo>
                  <a:cubicBezTo>
                    <a:pt x="3961" y="35836"/>
                    <a:pt x="4052" y="35813"/>
                    <a:pt x="4132" y="35742"/>
                  </a:cubicBezTo>
                  <a:cubicBezTo>
                    <a:pt x="4161" y="35716"/>
                    <a:pt x="4183" y="35665"/>
                    <a:pt x="4230" y="35597"/>
                  </a:cubicBezTo>
                  <a:lnTo>
                    <a:pt x="4230" y="35597"/>
                  </a:lnTo>
                  <a:cubicBezTo>
                    <a:pt x="4127" y="35619"/>
                    <a:pt x="4061" y="35629"/>
                    <a:pt x="3988" y="35644"/>
                  </a:cubicBezTo>
                  <a:cubicBezTo>
                    <a:pt x="3998" y="35569"/>
                    <a:pt x="3996" y="35520"/>
                    <a:pt x="4053" y="35520"/>
                  </a:cubicBezTo>
                  <a:cubicBezTo>
                    <a:pt x="4056" y="35520"/>
                    <a:pt x="4059" y="35521"/>
                    <a:pt x="4062" y="35521"/>
                  </a:cubicBezTo>
                  <a:cubicBezTo>
                    <a:pt x="4066" y="35521"/>
                    <a:pt x="4070" y="35521"/>
                    <a:pt x="4074" y="35521"/>
                  </a:cubicBezTo>
                  <a:cubicBezTo>
                    <a:pt x="4127" y="35521"/>
                    <a:pt x="4206" y="35507"/>
                    <a:pt x="4206" y="35507"/>
                  </a:cubicBezTo>
                  <a:cubicBezTo>
                    <a:pt x="4211" y="35433"/>
                    <a:pt x="4214" y="35386"/>
                    <a:pt x="4217" y="35338"/>
                  </a:cubicBezTo>
                  <a:cubicBezTo>
                    <a:pt x="4220" y="35301"/>
                    <a:pt x="4050" y="35378"/>
                    <a:pt x="4098" y="35202"/>
                  </a:cubicBezTo>
                  <a:cubicBezTo>
                    <a:pt x="4135" y="35197"/>
                    <a:pt x="4180" y="35189"/>
                    <a:pt x="4221" y="35182"/>
                  </a:cubicBezTo>
                  <a:cubicBezTo>
                    <a:pt x="4227" y="35084"/>
                    <a:pt x="4240" y="34991"/>
                    <a:pt x="4240" y="34902"/>
                  </a:cubicBezTo>
                  <a:cubicBezTo>
                    <a:pt x="4240" y="34586"/>
                    <a:pt x="4238" y="34270"/>
                    <a:pt x="4237" y="33954"/>
                  </a:cubicBezTo>
                  <a:cubicBezTo>
                    <a:pt x="4237" y="33757"/>
                    <a:pt x="4245" y="33558"/>
                    <a:pt x="4239" y="33362"/>
                  </a:cubicBezTo>
                  <a:cubicBezTo>
                    <a:pt x="4225" y="32906"/>
                    <a:pt x="4202" y="32451"/>
                    <a:pt x="4187" y="31996"/>
                  </a:cubicBezTo>
                  <a:cubicBezTo>
                    <a:pt x="4178" y="31703"/>
                    <a:pt x="4179" y="31409"/>
                    <a:pt x="4172" y="31115"/>
                  </a:cubicBezTo>
                  <a:cubicBezTo>
                    <a:pt x="4167" y="30849"/>
                    <a:pt x="4152" y="30584"/>
                    <a:pt x="4152" y="30318"/>
                  </a:cubicBezTo>
                  <a:cubicBezTo>
                    <a:pt x="4152" y="29991"/>
                    <a:pt x="4165" y="29663"/>
                    <a:pt x="4169" y="29335"/>
                  </a:cubicBezTo>
                  <a:cubicBezTo>
                    <a:pt x="4175" y="29006"/>
                    <a:pt x="4243" y="28666"/>
                    <a:pt x="4188" y="28345"/>
                  </a:cubicBezTo>
                  <a:cubicBezTo>
                    <a:pt x="4185" y="28321"/>
                    <a:pt x="4204" y="28289"/>
                    <a:pt x="4208" y="28261"/>
                  </a:cubicBezTo>
                  <a:cubicBezTo>
                    <a:pt x="4235" y="28061"/>
                    <a:pt x="4275" y="27857"/>
                    <a:pt x="4113" y="27738"/>
                  </a:cubicBezTo>
                  <a:cubicBezTo>
                    <a:pt x="4083" y="27717"/>
                    <a:pt x="4071" y="27665"/>
                    <a:pt x="4051" y="27627"/>
                  </a:cubicBezTo>
                  <a:cubicBezTo>
                    <a:pt x="4083" y="27607"/>
                    <a:pt x="4116" y="27591"/>
                    <a:pt x="4145" y="27569"/>
                  </a:cubicBezTo>
                  <a:cubicBezTo>
                    <a:pt x="4179" y="27543"/>
                    <a:pt x="4210" y="27511"/>
                    <a:pt x="4260" y="27466"/>
                  </a:cubicBezTo>
                  <a:cubicBezTo>
                    <a:pt x="4205" y="27430"/>
                    <a:pt x="4168" y="27404"/>
                    <a:pt x="4124" y="27375"/>
                  </a:cubicBezTo>
                  <a:cubicBezTo>
                    <a:pt x="4176" y="27338"/>
                    <a:pt x="4217" y="27310"/>
                    <a:pt x="4273" y="27270"/>
                  </a:cubicBezTo>
                  <a:cubicBezTo>
                    <a:pt x="4231" y="27231"/>
                    <a:pt x="4202" y="27204"/>
                    <a:pt x="4172" y="27177"/>
                  </a:cubicBezTo>
                  <a:cubicBezTo>
                    <a:pt x="4305" y="27064"/>
                    <a:pt x="4304" y="27052"/>
                    <a:pt x="4113" y="26861"/>
                  </a:cubicBezTo>
                  <a:cubicBezTo>
                    <a:pt x="4284" y="26858"/>
                    <a:pt x="4208" y="26674"/>
                    <a:pt x="4259" y="26583"/>
                  </a:cubicBezTo>
                  <a:cubicBezTo>
                    <a:pt x="4303" y="26506"/>
                    <a:pt x="4253" y="26396"/>
                    <a:pt x="4248" y="26216"/>
                  </a:cubicBezTo>
                  <a:cubicBezTo>
                    <a:pt x="3957" y="26241"/>
                    <a:pt x="3677" y="26266"/>
                    <a:pt x="3398" y="26291"/>
                  </a:cubicBezTo>
                  <a:lnTo>
                    <a:pt x="3398" y="26291"/>
                  </a:lnTo>
                  <a:cubicBezTo>
                    <a:pt x="3623" y="26270"/>
                    <a:pt x="3855" y="26189"/>
                    <a:pt x="4095" y="26189"/>
                  </a:cubicBezTo>
                  <a:cubicBezTo>
                    <a:pt x="4150" y="26189"/>
                    <a:pt x="4205" y="26193"/>
                    <a:pt x="4261" y="26204"/>
                  </a:cubicBezTo>
                  <a:cubicBezTo>
                    <a:pt x="4269" y="26068"/>
                    <a:pt x="4278" y="25976"/>
                    <a:pt x="4280" y="25872"/>
                  </a:cubicBezTo>
                  <a:cubicBezTo>
                    <a:pt x="4283" y="25723"/>
                    <a:pt x="4274" y="25582"/>
                    <a:pt x="4279" y="25434"/>
                  </a:cubicBezTo>
                  <a:cubicBezTo>
                    <a:pt x="4288" y="25206"/>
                    <a:pt x="4290" y="24986"/>
                    <a:pt x="4225" y="24780"/>
                  </a:cubicBezTo>
                  <a:cubicBezTo>
                    <a:pt x="4214" y="24745"/>
                    <a:pt x="4205" y="24684"/>
                    <a:pt x="4221" y="24661"/>
                  </a:cubicBezTo>
                  <a:cubicBezTo>
                    <a:pt x="4325" y="24509"/>
                    <a:pt x="4239" y="24378"/>
                    <a:pt x="4249" y="24237"/>
                  </a:cubicBezTo>
                  <a:cubicBezTo>
                    <a:pt x="4256" y="24144"/>
                    <a:pt x="4214" y="24124"/>
                    <a:pt x="4154" y="24124"/>
                  </a:cubicBezTo>
                  <a:cubicBezTo>
                    <a:pt x="4151" y="24124"/>
                    <a:pt x="4148" y="24124"/>
                    <a:pt x="4145" y="24124"/>
                  </a:cubicBezTo>
                  <a:cubicBezTo>
                    <a:pt x="4138" y="24124"/>
                    <a:pt x="4133" y="24114"/>
                    <a:pt x="4125" y="24109"/>
                  </a:cubicBezTo>
                  <a:cubicBezTo>
                    <a:pt x="4176" y="24086"/>
                    <a:pt x="4224" y="24065"/>
                    <a:pt x="4276" y="24042"/>
                  </a:cubicBezTo>
                  <a:cubicBezTo>
                    <a:pt x="4277" y="23981"/>
                    <a:pt x="4295" y="23912"/>
                    <a:pt x="4275" y="23887"/>
                  </a:cubicBezTo>
                  <a:cubicBezTo>
                    <a:pt x="4235" y="23834"/>
                    <a:pt x="4256" y="23786"/>
                    <a:pt x="4264" y="23721"/>
                  </a:cubicBezTo>
                  <a:cubicBezTo>
                    <a:pt x="4280" y="23570"/>
                    <a:pt x="4279" y="23414"/>
                    <a:pt x="4213" y="23316"/>
                  </a:cubicBezTo>
                  <a:cubicBezTo>
                    <a:pt x="4238" y="23258"/>
                    <a:pt x="4273" y="23209"/>
                    <a:pt x="4274" y="23164"/>
                  </a:cubicBezTo>
                  <a:cubicBezTo>
                    <a:pt x="4277" y="23059"/>
                    <a:pt x="4258" y="22957"/>
                    <a:pt x="4258" y="22852"/>
                  </a:cubicBezTo>
                  <a:cubicBezTo>
                    <a:pt x="4258" y="22625"/>
                    <a:pt x="4265" y="22398"/>
                    <a:pt x="4267" y="22171"/>
                  </a:cubicBezTo>
                  <a:cubicBezTo>
                    <a:pt x="4267" y="22096"/>
                    <a:pt x="4251" y="22021"/>
                    <a:pt x="4259" y="21947"/>
                  </a:cubicBezTo>
                  <a:cubicBezTo>
                    <a:pt x="4285" y="21746"/>
                    <a:pt x="4313" y="21548"/>
                    <a:pt x="4233" y="21373"/>
                  </a:cubicBezTo>
                  <a:cubicBezTo>
                    <a:pt x="4224" y="21353"/>
                    <a:pt x="4229" y="21321"/>
                    <a:pt x="4232" y="21293"/>
                  </a:cubicBezTo>
                  <a:cubicBezTo>
                    <a:pt x="4243" y="21173"/>
                    <a:pt x="4267" y="21051"/>
                    <a:pt x="4267" y="20933"/>
                  </a:cubicBezTo>
                  <a:cubicBezTo>
                    <a:pt x="4267" y="20452"/>
                    <a:pt x="4256" y="19973"/>
                    <a:pt x="4256" y="19493"/>
                  </a:cubicBezTo>
                  <a:cubicBezTo>
                    <a:pt x="4255" y="19182"/>
                    <a:pt x="4264" y="18870"/>
                    <a:pt x="4264" y="18559"/>
                  </a:cubicBezTo>
                  <a:cubicBezTo>
                    <a:pt x="4263" y="18119"/>
                    <a:pt x="4262" y="17679"/>
                    <a:pt x="4251" y="17243"/>
                  </a:cubicBezTo>
                  <a:cubicBezTo>
                    <a:pt x="4247" y="17073"/>
                    <a:pt x="4306" y="16886"/>
                    <a:pt x="4222" y="16738"/>
                  </a:cubicBezTo>
                  <a:cubicBezTo>
                    <a:pt x="4291" y="16595"/>
                    <a:pt x="4233" y="16459"/>
                    <a:pt x="4258" y="16321"/>
                  </a:cubicBezTo>
                  <a:cubicBezTo>
                    <a:pt x="4283" y="16191"/>
                    <a:pt x="4252" y="16119"/>
                    <a:pt x="4161" y="16083"/>
                  </a:cubicBezTo>
                  <a:cubicBezTo>
                    <a:pt x="4200" y="16019"/>
                    <a:pt x="4265" y="15949"/>
                    <a:pt x="4256" y="15922"/>
                  </a:cubicBezTo>
                  <a:cubicBezTo>
                    <a:pt x="4219" y="15797"/>
                    <a:pt x="4275" y="15665"/>
                    <a:pt x="4262" y="15541"/>
                  </a:cubicBezTo>
                  <a:cubicBezTo>
                    <a:pt x="4247" y="15412"/>
                    <a:pt x="4243" y="15278"/>
                    <a:pt x="4232" y="15147"/>
                  </a:cubicBezTo>
                  <a:cubicBezTo>
                    <a:pt x="4224" y="15070"/>
                    <a:pt x="4180" y="14956"/>
                    <a:pt x="4205" y="14926"/>
                  </a:cubicBezTo>
                  <a:cubicBezTo>
                    <a:pt x="4296" y="14818"/>
                    <a:pt x="4269" y="14707"/>
                    <a:pt x="4273" y="14603"/>
                  </a:cubicBezTo>
                  <a:cubicBezTo>
                    <a:pt x="4281" y="14334"/>
                    <a:pt x="4274" y="14065"/>
                    <a:pt x="4273" y="13787"/>
                  </a:cubicBezTo>
                  <a:cubicBezTo>
                    <a:pt x="4247" y="13780"/>
                    <a:pt x="4214" y="13771"/>
                    <a:pt x="4173" y="13761"/>
                  </a:cubicBezTo>
                  <a:cubicBezTo>
                    <a:pt x="4297" y="13677"/>
                    <a:pt x="4299" y="13677"/>
                    <a:pt x="4299" y="13562"/>
                  </a:cubicBezTo>
                  <a:cubicBezTo>
                    <a:pt x="4300" y="13380"/>
                    <a:pt x="4290" y="13199"/>
                    <a:pt x="4301" y="13014"/>
                  </a:cubicBezTo>
                  <a:cubicBezTo>
                    <a:pt x="4308" y="12894"/>
                    <a:pt x="4278" y="12831"/>
                    <a:pt x="4182" y="12831"/>
                  </a:cubicBezTo>
                  <a:cubicBezTo>
                    <a:pt x="4173" y="12831"/>
                    <a:pt x="4164" y="12832"/>
                    <a:pt x="4154" y="12833"/>
                  </a:cubicBezTo>
                  <a:cubicBezTo>
                    <a:pt x="4214" y="12789"/>
                    <a:pt x="4261" y="12756"/>
                    <a:pt x="4307" y="12724"/>
                  </a:cubicBezTo>
                  <a:cubicBezTo>
                    <a:pt x="4304" y="12627"/>
                    <a:pt x="4324" y="12528"/>
                    <a:pt x="4215" y="12518"/>
                  </a:cubicBezTo>
                  <a:cubicBezTo>
                    <a:pt x="4314" y="12490"/>
                    <a:pt x="4311" y="12432"/>
                    <a:pt x="4259" y="12390"/>
                  </a:cubicBezTo>
                  <a:cubicBezTo>
                    <a:pt x="4243" y="12378"/>
                    <a:pt x="4222" y="12376"/>
                    <a:pt x="4200" y="12376"/>
                  </a:cubicBezTo>
                  <a:cubicBezTo>
                    <a:pt x="4181" y="12376"/>
                    <a:pt x="4161" y="12378"/>
                    <a:pt x="4142" y="12378"/>
                  </a:cubicBezTo>
                  <a:cubicBezTo>
                    <a:pt x="4136" y="12378"/>
                    <a:pt x="4131" y="12377"/>
                    <a:pt x="4125" y="12377"/>
                  </a:cubicBezTo>
                  <a:cubicBezTo>
                    <a:pt x="4036" y="12369"/>
                    <a:pt x="3947" y="12362"/>
                    <a:pt x="3858" y="12354"/>
                  </a:cubicBezTo>
                  <a:cubicBezTo>
                    <a:pt x="3896" y="12324"/>
                    <a:pt x="3934" y="12315"/>
                    <a:pt x="3972" y="12315"/>
                  </a:cubicBezTo>
                  <a:cubicBezTo>
                    <a:pt x="4028" y="12315"/>
                    <a:pt x="4085" y="12336"/>
                    <a:pt x="4142" y="12336"/>
                  </a:cubicBezTo>
                  <a:cubicBezTo>
                    <a:pt x="4193" y="12336"/>
                    <a:pt x="4245" y="12319"/>
                    <a:pt x="4300" y="12259"/>
                  </a:cubicBezTo>
                  <a:cubicBezTo>
                    <a:pt x="4295" y="12058"/>
                    <a:pt x="4290" y="11848"/>
                    <a:pt x="4286" y="11655"/>
                  </a:cubicBezTo>
                  <a:cubicBezTo>
                    <a:pt x="4113" y="11683"/>
                    <a:pt x="3960" y="11695"/>
                    <a:pt x="3807" y="11737"/>
                  </a:cubicBezTo>
                  <a:cubicBezTo>
                    <a:pt x="3738" y="11756"/>
                    <a:pt x="3529" y="11808"/>
                    <a:pt x="3401" y="11808"/>
                  </a:cubicBezTo>
                  <a:cubicBezTo>
                    <a:pt x="3394" y="11808"/>
                    <a:pt x="3387" y="11808"/>
                    <a:pt x="3380" y="11808"/>
                  </a:cubicBezTo>
                  <a:cubicBezTo>
                    <a:pt x="3225" y="11798"/>
                    <a:pt x="3069" y="11800"/>
                    <a:pt x="2914" y="11798"/>
                  </a:cubicBezTo>
                  <a:cubicBezTo>
                    <a:pt x="2863" y="11798"/>
                    <a:pt x="2811" y="11798"/>
                    <a:pt x="2760" y="11798"/>
                  </a:cubicBezTo>
                  <a:cubicBezTo>
                    <a:pt x="2658" y="11798"/>
                    <a:pt x="2556" y="11798"/>
                    <a:pt x="2454" y="11798"/>
                  </a:cubicBezTo>
                  <a:cubicBezTo>
                    <a:pt x="2570" y="11750"/>
                    <a:pt x="2683" y="11735"/>
                    <a:pt x="2795" y="11732"/>
                  </a:cubicBezTo>
                  <a:cubicBezTo>
                    <a:pt x="2847" y="11731"/>
                    <a:pt x="2899" y="11730"/>
                    <a:pt x="2951" y="11730"/>
                  </a:cubicBezTo>
                  <a:cubicBezTo>
                    <a:pt x="3058" y="11730"/>
                    <a:pt x="3165" y="11732"/>
                    <a:pt x="3271" y="11732"/>
                  </a:cubicBezTo>
                  <a:cubicBezTo>
                    <a:pt x="3285" y="11732"/>
                    <a:pt x="3298" y="11732"/>
                    <a:pt x="3312" y="11732"/>
                  </a:cubicBezTo>
                  <a:cubicBezTo>
                    <a:pt x="3351" y="11732"/>
                    <a:pt x="3391" y="11736"/>
                    <a:pt x="3430" y="11736"/>
                  </a:cubicBezTo>
                  <a:cubicBezTo>
                    <a:pt x="3464" y="11736"/>
                    <a:pt x="3498" y="11733"/>
                    <a:pt x="3530" y="11723"/>
                  </a:cubicBezTo>
                  <a:cubicBezTo>
                    <a:pt x="3699" y="11668"/>
                    <a:pt x="3865" y="11615"/>
                    <a:pt x="4033" y="11615"/>
                  </a:cubicBezTo>
                  <a:cubicBezTo>
                    <a:pt x="4061" y="11615"/>
                    <a:pt x="4088" y="11617"/>
                    <a:pt x="4116" y="11620"/>
                  </a:cubicBezTo>
                  <a:cubicBezTo>
                    <a:pt x="4119" y="11620"/>
                    <a:pt x="4123" y="11620"/>
                    <a:pt x="4127" y="11620"/>
                  </a:cubicBezTo>
                  <a:cubicBezTo>
                    <a:pt x="4171" y="11620"/>
                    <a:pt x="4221" y="11591"/>
                    <a:pt x="4275" y="11574"/>
                  </a:cubicBezTo>
                  <a:cubicBezTo>
                    <a:pt x="4290" y="11443"/>
                    <a:pt x="4347" y="11308"/>
                    <a:pt x="4241" y="11248"/>
                  </a:cubicBezTo>
                  <a:cubicBezTo>
                    <a:pt x="4262" y="11188"/>
                    <a:pt x="4300" y="11128"/>
                    <a:pt x="4297" y="11078"/>
                  </a:cubicBezTo>
                  <a:cubicBezTo>
                    <a:pt x="4290" y="10879"/>
                    <a:pt x="4291" y="10679"/>
                    <a:pt x="4301" y="10476"/>
                  </a:cubicBezTo>
                  <a:cubicBezTo>
                    <a:pt x="4314" y="10173"/>
                    <a:pt x="4299" y="9875"/>
                    <a:pt x="4292" y="9574"/>
                  </a:cubicBezTo>
                  <a:cubicBezTo>
                    <a:pt x="4283" y="9138"/>
                    <a:pt x="4272" y="8703"/>
                    <a:pt x="4261" y="8268"/>
                  </a:cubicBezTo>
                  <a:cubicBezTo>
                    <a:pt x="4245" y="7630"/>
                    <a:pt x="4230" y="6991"/>
                    <a:pt x="4214" y="6353"/>
                  </a:cubicBezTo>
                  <a:cubicBezTo>
                    <a:pt x="4205" y="5994"/>
                    <a:pt x="4188" y="5637"/>
                    <a:pt x="4187" y="5277"/>
                  </a:cubicBezTo>
                  <a:cubicBezTo>
                    <a:pt x="4187" y="4953"/>
                    <a:pt x="4196" y="4627"/>
                    <a:pt x="4216" y="4301"/>
                  </a:cubicBezTo>
                  <a:cubicBezTo>
                    <a:pt x="4239" y="3895"/>
                    <a:pt x="4285" y="3488"/>
                    <a:pt x="4309" y="3082"/>
                  </a:cubicBezTo>
                  <a:cubicBezTo>
                    <a:pt x="4319" y="2926"/>
                    <a:pt x="4287" y="2775"/>
                    <a:pt x="4292" y="2619"/>
                  </a:cubicBezTo>
                  <a:cubicBezTo>
                    <a:pt x="4304" y="2337"/>
                    <a:pt x="4330" y="2052"/>
                    <a:pt x="4347" y="1768"/>
                  </a:cubicBezTo>
                  <a:cubicBezTo>
                    <a:pt x="4352" y="1677"/>
                    <a:pt x="4344" y="1586"/>
                    <a:pt x="4342" y="1495"/>
                  </a:cubicBezTo>
                  <a:cubicBezTo>
                    <a:pt x="4336" y="1323"/>
                    <a:pt x="4330" y="1153"/>
                    <a:pt x="4324" y="971"/>
                  </a:cubicBezTo>
                  <a:cubicBezTo>
                    <a:pt x="4275" y="938"/>
                    <a:pt x="4222" y="901"/>
                    <a:pt x="4169" y="864"/>
                  </a:cubicBezTo>
                  <a:cubicBezTo>
                    <a:pt x="4173" y="851"/>
                    <a:pt x="4178" y="840"/>
                    <a:pt x="4183" y="829"/>
                  </a:cubicBezTo>
                  <a:cubicBezTo>
                    <a:pt x="4232" y="841"/>
                    <a:pt x="4281" y="854"/>
                    <a:pt x="4330" y="868"/>
                  </a:cubicBezTo>
                  <a:cubicBezTo>
                    <a:pt x="4370" y="758"/>
                    <a:pt x="4333" y="706"/>
                    <a:pt x="4261" y="697"/>
                  </a:cubicBezTo>
                  <a:cubicBezTo>
                    <a:pt x="4238" y="694"/>
                    <a:pt x="4214" y="688"/>
                    <a:pt x="4190" y="688"/>
                  </a:cubicBezTo>
                  <a:cubicBezTo>
                    <a:pt x="4148" y="688"/>
                    <a:pt x="4109" y="706"/>
                    <a:pt x="4084" y="788"/>
                  </a:cubicBezTo>
                  <a:cubicBezTo>
                    <a:pt x="4075" y="820"/>
                    <a:pt x="4035" y="845"/>
                    <a:pt x="3980" y="902"/>
                  </a:cubicBezTo>
                  <a:cubicBezTo>
                    <a:pt x="4032" y="711"/>
                    <a:pt x="4069" y="574"/>
                    <a:pt x="4106" y="437"/>
                  </a:cubicBezTo>
                  <a:cubicBezTo>
                    <a:pt x="4132" y="492"/>
                    <a:pt x="4145" y="522"/>
                    <a:pt x="4169" y="522"/>
                  </a:cubicBezTo>
                  <a:cubicBezTo>
                    <a:pt x="4196" y="522"/>
                    <a:pt x="4236" y="482"/>
                    <a:pt x="4323" y="398"/>
                  </a:cubicBezTo>
                  <a:cubicBezTo>
                    <a:pt x="4336" y="266"/>
                    <a:pt x="4342" y="132"/>
                    <a:pt x="4363" y="1"/>
                  </a:cubicBezTo>
                  <a:lnTo>
                    <a:pt x="2129" y="1"/>
                  </a:lnTo>
                  <a:cubicBezTo>
                    <a:pt x="2128" y="12"/>
                    <a:pt x="2128" y="22"/>
                    <a:pt x="2127" y="34"/>
                  </a:cubicBezTo>
                  <a:cubicBezTo>
                    <a:pt x="2091" y="33"/>
                    <a:pt x="2055" y="32"/>
                    <a:pt x="2019" y="31"/>
                  </a:cubicBezTo>
                  <a:cubicBezTo>
                    <a:pt x="2020" y="21"/>
                    <a:pt x="2021" y="11"/>
                    <a:pt x="2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23"/>
            <p:cNvSpPr/>
            <p:nvPr/>
          </p:nvSpPr>
          <p:spPr>
            <a:xfrm>
              <a:off x="2392271" y="2328123"/>
              <a:ext cx="2379" cy="304"/>
            </a:xfrm>
            <a:custGeom>
              <a:avLst/>
              <a:gdLst/>
              <a:ahLst/>
              <a:cxnLst/>
              <a:rect l="l" t="t" r="r" b="b"/>
              <a:pathLst>
                <a:path w="47" h="6" extrusionOk="0">
                  <a:moveTo>
                    <a:pt x="45" y="1"/>
                  </a:moveTo>
                  <a:cubicBezTo>
                    <a:pt x="39" y="2"/>
                    <a:pt x="33" y="2"/>
                    <a:pt x="27" y="3"/>
                  </a:cubicBezTo>
                  <a:lnTo>
                    <a:pt x="27" y="3"/>
                  </a:lnTo>
                  <a:cubicBezTo>
                    <a:pt x="30" y="3"/>
                    <a:pt x="34" y="3"/>
                    <a:pt x="37" y="3"/>
                  </a:cubicBezTo>
                  <a:cubicBezTo>
                    <a:pt x="40" y="3"/>
                    <a:pt x="43" y="3"/>
                    <a:pt x="45" y="3"/>
                  </a:cubicBezTo>
                  <a:lnTo>
                    <a:pt x="45" y="1"/>
                  </a:lnTo>
                  <a:close/>
                  <a:moveTo>
                    <a:pt x="45" y="3"/>
                  </a:moveTo>
                  <a:cubicBezTo>
                    <a:pt x="45" y="4"/>
                    <a:pt x="46" y="5"/>
                    <a:pt x="46" y="5"/>
                  </a:cubicBezTo>
                  <a:cubicBezTo>
                    <a:pt x="46" y="5"/>
                    <a:pt x="46" y="4"/>
                    <a:pt x="46" y="3"/>
                  </a:cubicBezTo>
                  <a:close/>
                  <a:moveTo>
                    <a:pt x="27" y="3"/>
                  </a:moveTo>
                  <a:lnTo>
                    <a:pt x="27" y="3"/>
                  </a:lnTo>
                  <a:cubicBezTo>
                    <a:pt x="18" y="3"/>
                    <a:pt x="9" y="5"/>
                    <a:pt x="0" y="6"/>
                  </a:cubicBezTo>
                  <a:cubicBezTo>
                    <a:pt x="9" y="5"/>
                    <a:pt x="18" y="4"/>
                    <a:pt x="27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23"/>
            <p:cNvSpPr/>
            <p:nvPr/>
          </p:nvSpPr>
          <p:spPr>
            <a:xfrm>
              <a:off x="2456558" y="2308179"/>
              <a:ext cx="3138" cy="354"/>
            </a:xfrm>
            <a:custGeom>
              <a:avLst/>
              <a:gdLst/>
              <a:ahLst/>
              <a:cxnLst/>
              <a:rect l="l" t="t" r="r" b="b"/>
              <a:pathLst>
                <a:path w="62" h="7" extrusionOk="0">
                  <a:moveTo>
                    <a:pt x="1" y="6"/>
                  </a:moveTo>
                  <a:cubicBezTo>
                    <a:pt x="1" y="5"/>
                    <a:pt x="1" y="3"/>
                    <a:pt x="2" y="1"/>
                  </a:cubicBezTo>
                  <a:cubicBezTo>
                    <a:pt x="23" y="1"/>
                    <a:pt x="44" y="1"/>
                    <a:pt x="61" y="1"/>
                  </a:cubicBezTo>
                  <a:cubicBezTo>
                    <a:pt x="44" y="3"/>
                    <a:pt x="22" y="5"/>
                    <a:pt x="1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3"/>
            <p:cNvSpPr/>
            <p:nvPr/>
          </p:nvSpPr>
          <p:spPr>
            <a:xfrm>
              <a:off x="2446383" y="2222581"/>
              <a:ext cx="15034" cy="1367"/>
            </a:xfrm>
            <a:custGeom>
              <a:avLst/>
              <a:gdLst/>
              <a:ahLst/>
              <a:cxnLst/>
              <a:rect l="l" t="t" r="r" b="b"/>
              <a:pathLst>
                <a:path w="297" h="27" extrusionOk="0">
                  <a:moveTo>
                    <a:pt x="296" y="1"/>
                  </a:moveTo>
                  <a:lnTo>
                    <a:pt x="296" y="1"/>
                  </a:lnTo>
                  <a:cubicBezTo>
                    <a:pt x="149" y="13"/>
                    <a:pt x="0" y="26"/>
                    <a:pt x="0" y="26"/>
                  </a:cubicBezTo>
                  <a:cubicBezTo>
                    <a:pt x="0" y="26"/>
                    <a:pt x="149" y="13"/>
                    <a:pt x="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23"/>
            <p:cNvSpPr/>
            <p:nvPr/>
          </p:nvSpPr>
          <p:spPr>
            <a:xfrm>
              <a:off x="2506215" y="1237327"/>
              <a:ext cx="15085" cy="1367"/>
            </a:xfrm>
            <a:custGeom>
              <a:avLst/>
              <a:gdLst/>
              <a:ahLst/>
              <a:cxnLst/>
              <a:rect l="l" t="t" r="r" b="b"/>
              <a:pathLst>
                <a:path w="298" h="27" extrusionOk="0">
                  <a:moveTo>
                    <a:pt x="1" y="27"/>
                  </a:moveTo>
                  <a:cubicBezTo>
                    <a:pt x="1" y="27"/>
                    <a:pt x="149" y="13"/>
                    <a:pt x="298" y="1"/>
                  </a:cubicBezTo>
                  <a:cubicBezTo>
                    <a:pt x="149" y="13"/>
                    <a:pt x="1" y="27"/>
                    <a:pt x="1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23"/>
            <p:cNvSpPr/>
            <p:nvPr/>
          </p:nvSpPr>
          <p:spPr>
            <a:xfrm>
              <a:off x="2466682" y="1387464"/>
              <a:ext cx="13617" cy="1266"/>
            </a:xfrm>
            <a:custGeom>
              <a:avLst/>
              <a:gdLst/>
              <a:ahLst/>
              <a:cxnLst/>
              <a:rect l="l" t="t" r="r" b="b"/>
              <a:pathLst>
                <a:path w="269" h="25" extrusionOk="0">
                  <a:moveTo>
                    <a:pt x="268" y="1"/>
                  </a:moveTo>
                  <a:cubicBezTo>
                    <a:pt x="169" y="9"/>
                    <a:pt x="84" y="17"/>
                    <a:pt x="0" y="24"/>
                  </a:cubicBezTo>
                  <a:cubicBezTo>
                    <a:pt x="89" y="17"/>
                    <a:pt x="172" y="9"/>
                    <a:pt x="2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3"/>
            <p:cNvSpPr/>
            <p:nvPr/>
          </p:nvSpPr>
          <p:spPr>
            <a:xfrm>
              <a:off x="2516542" y="1317761"/>
              <a:ext cx="4201" cy="557"/>
            </a:xfrm>
            <a:custGeom>
              <a:avLst/>
              <a:gdLst/>
              <a:ahLst/>
              <a:cxnLst/>
              <a:rect l="l" t="t" r="r" b="b"/>
              <a:pathLst>
                <a:path w="83" h="11" extrusionOk="0">
                  <a:moveTo>
                    <a:pt x="0" y="11"/>
                  </a:moveTo>
                  <a:cubicBezTo>
                    <a:pt x="1" y="10"/>
                    <a:pt x="1" y="9"/>
                    <a:pt x="1" y="7"/>
                  </a:cubicBezTo>
                  <a:cubicBezTo>
                    <a:pt x="28" y="5"/>
                    <a:pt x="55" y="2"/>
                    <a:pt x="82" y="0"/>
                  </a:cubicBezTo>
                  <a:cubicBezTo>
                    <a:pt x="82" y="1"/>
                    <a:pt x="82" y="3"/>
                    <a:pt x="82" y="4"/>
                  </a:cubicBezTo>
                  <a:cubicBezTo>
                    <a:pt x="55" y="6"/>
                    <a:pt x="27" y="9"/>
                    <a:pt x="0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3"/>
            <p:cNvSpPr/>
            <p:nvPr/>
          </p:nvSpPr>
          <p:spPr>
            <a:xfrm>
              <a:off x="2479438" y="1716591"/>
              <a:ext cx="5872" cy="1468"/>
            </a:xfrm>
            <a:custGeom>
              <a:avLst/>
              <a:gdLst/>
              <a:ahLst/>
              <a:cxnLst/>
              <a:rect l="l" t="t" r="r" b="b"/>
              <a:pathLst>
                <a:path w="116" h="29" extrusionOk="0">
                  <a:moveTo>
                    <a:pt x="116" y="1"/>
                  </a:moveTo>
                  <a:cubicBezTo>
                    <a:pt x="115" y="7"/>
                    <a:pt x="115" y="13"/>
                    <a:pt x="114" y="19"/>
                  </a:cubicBezTo>
                  <a:cubicBezTo>
                    <a:pt x="76" y="22"/>
                    <a:pt x="38" y="26"/>
                    <a:pt x="0" y="29"/>
                  </a:cubicBezTo>
                  <a:cubicBezTo>
                    <a:pt x="0" y="23"/>
                    <a:pt x="0" y="18"/>
                    <a:pt x="1" y="11"/>
                  </a:cubicBezTo>
                  <a:cubicBezTo>
                    <a:pt x="39" y="7"/>
                    <a:pt x="77" y="4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3"/>
            <p:cNvSpPr/>
            <p:nvPr/>
          </p:nvSpPr>
          <p:spPr>
            <a:xfrm>
              <a:off x="2559669" y="1725044"/>
              <a:ext cx="5062" cy="1215"/>
            </a:xfrm>
            <a:custGeom>
              <a:avLst/>
              <a:gdLst/>
              <a:ahLst/>
              <a:cxnLst/>
              <a:rect l="l" t="t" r="r" b="b"/>
              <a:pathLst>
                <a:path w="100" h="24" extrusionOk="0">
                  <a:moveTo>
                    <a:pt x="1" y="24"/>
                  </a:moveTo>
                  <a:cubicBezTo>
                    <a:pt x="1" y="19"/>
                    <a:pt x="2" y="14"/>
                    <a:pt x="2" y="9"/>
                  </a:cubicBezTo>
                  <a:cubicBezTo>
                    <a:pt x="33" y="7"/>
                    <a:pt x="64" y="4"/>
                    <a:pt x="96" y="1"/>
                  </a:cubicBezTo>
                  <a:cubicBezTo>
                    <a:pt x="97" y="6"/>
                    <a:pt x="98" y="10"/>
                    <a:pt x="100" y="15"/>
                  </a:cubicBezTo>
                  <a:cubicBezTo>
                    <a:pt x="66" y="18"/>
                    <a:pt x="33" y="21"/>
                    <a:pt x="1" y="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3"/>
            <p:cNvSpPr/>
            <p:nvPr/>
          </p:nvSpPr>
          <p:spPr>
            <a:xfrm>
              <a:off x="2479792" y="2384462"/>
              <a:ext cx="15287" cy="1417"/>
            </a:xfrm>
            <a:custGeom>
              <a:avLst/>
              <a:gdLst/>
              <a:ahLst/>
              <a:cxnLst/>
              <a:rect l="l" t="t" r="r" b="b"/>
              <a:pathLst>
                <a:path w="302" h="28" extrusionOk="0">
                  <a:moveTo>
                    <a:pt x="302" y="1"/>
                  </a:moveTo>
                  <a:cubicBezTo>
                    <a:pt x="196" y="10"/>
                    <a:pt x="113" y="18"/>
                    <a:pt x="0" y="27"/>
                  </a:cubicBezTo>
                  <a:cubicBezTo>
                    <a:pt x="125" y="17"/>
                    <a:pt x="125" y="17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3"/>
            <p:cNvSpPr/>
            <p:nvPr/>
          </p:nvSpPr>
          <p:spPr>
            <a:xfrm>
              <a:off x="2529652" y="2801312"/>
              <a:ext cx="6986" cy="607"/>
            </a:xfrm>
            <a:custGeom>
              <a:avLst/>
              <a:gdLst/>
              <a:ahLst/>
              <a:cxnLst/>
              <a:rect l="l" t="t" r="r" b="b"/>
              <a:pathLst>
                <a:path w="138" h="12" extrusionOk="0">
                  <a:moveTo>
                    <a:pt x="0" y="12"/>
                  </a:moveTo>
                  <a:cubicBezTo>
                    <a:pt x="1" y="8"/>
                    <a:pt x="2" y="4"/>
                    <a:pt x="2" y="0"/>
                  </a:cubicBezTo>
                  <a:cubicBezTo>
                    <a:pt x="40" y="0"/>
                    <a:pt x="77" y="0"/>
                    <a:pt x="137" y="0"/>
                  </a:cubicBezTo>
                  <a:cubicBezTo>
                    <a:pt x="76" y="5"/>
                    <a:pt x="38" y="9"/>
                    <a:pt x="0" y="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3"/>
            <p:cNvSpPr/>
            <p:nvPr/>
          </p:nvSpPr>
          <p:spPr>
            <a:xfrm>
              <a:off x="2531069" y="2618576"/>
              <a:ext cx="10023" cy="911"/>
            </a:xfrm>
            <a:custGeom>
              <a:avLst/>
              <a:gdLst/>
              <a:ahLst/>
              <a:cxnLst/>
              <a:rect l="l" t="t" r="r" b="b"/>
              <a:pathLst>
                <a:path w="198" h="18" extrusionOk="0">
                  <a:moveTo>
                    <a:pt x="0" y="17"/>
                  </a:moveTo>
                  <a:cubicBezTo>
                    <a:pt x="83" y="10"/>
                    <a:pt x="137" y="6"/>
                    <a:pt x="198" y="0"/>
                  </a:cubicBezTo>
                  <a:cubicBezTo>
                    <a:pt x="137" y="6"/>
                    <a:pt x="83" y="10"/>
                    <a:pt x="0" y="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3"/>
            <p:cNvSpPr/>
            <p:nvPr/>
          </p:nvSpPr>
          <p:spPr>
            <a:xfrm>
              <a:off x="2567515" y="2427337"/>
              <a:ext cx="4910" cy="3392"/>
            </a:xfrm>
            <a:custGeom>
              <a:avLst/>
              <a:gdLst/>
              <a:ahLst/>
              <a:cxnLst/>
              <a:rect l="l" t="t" r="r" b="b"/>
              <a:pathLst>
                <a:path w="97" h="67" extrusionOk="0">
                  <a:moveTo>
                    <a:pt x="83" y="67"/>
                  </a:moveTo>
                  <a:cubicBezTo>
                    <a:pt x="57" y="59"/>
                    <a:pt x="29" y="51"/>
                    <a:pt x="3" y="42"/>
                  </a:cubicBezTo>
                  <a:cubicBezTo>
                    <a:pt x="2" y="34"/>
                    <a:pt x="2" y="25"/>
                    <a:pt x="1" y="18"/>
                  </a:cubicBezTo>
                  <a:cubicBezTo>
                    <a:pt x="18" y="12"/>
                    <a:pt x="35" y="1"/>
                    <a:pt x="49" y="4"/>
                  </a:cubicBezTo>
                  <a:cubicBezTo>
                    <a:pt x="67" y="8"/>
                    <a:pt x="81" y="25"/>
                    <a:pt x="96" y="36"/>
                  </a:cubicBezTo>
                  <a:cubicBezTo>
                    <a:pt x="92" y="47"/>
                    <a:pt x="88" y="57"/>
                    <a:pt x="83" y="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3"/>
            <p:cNvSpPr/>
            <p:nvPr/>
          </p:nvSpPr>
          <p:spPr>
            <a:xfrm>
              <a:off x="2429983" y="1171370"/>
              <a:ext cx="8150" cy="759"/>
            </a:xfrm>
            <a:custGeom>
              <a:avLst/>
              <a:gdLst/>
              <a:ahLst/>
              <a:cxnLst/>
              <a:rect l="l" t="t" r="r" b="b"/>
              <a:pathLst>
                <a:path w="161" h="15" extrusionOk="0">
                  <a:moveTo>
                    <a:pt x="1" y="15"/>
                  </a:moveTo>
                  <a:cubicBezTo>
                    <a:pt x="72" y="8"/>
                    <a:pt x="73" y="8"/>
                    <a:pt x="161" y="0"/>
                  </a:cubicBezTo>
                  <a:cubicBezTo>
                    <a:pt x="101" y="5"/>
                    <a:pt x="55" y="10"/>
                    <a:pt x="1" y="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3"/>
            <p:cNvSpPr/>
            <p:nvPr/>
          </p:nvSpPr>
          <p:spPr>
            <a:xfrm>
              <a:off x="2424111" y="1308245"/>
              <a:ext cx="19489" cy="1822"/>
            </a:xfrm>
            <a:custGeom>
              <a:avLst/>
              <a:gdLst/>
              <a:ahLst/>
              <a:cxnLst/>
              <a:rect l="l" t="t" r="r" b="b"/>
              <a:pathLst>
                <a:path w="385" h="36" extrusionOk="0">
                  <a:moveTo>
                    <a:pt x="384" y="1"/>
                  </a:moveTo>
                  <a:cubicBezTo>
                    <a:pt x="262" y="11"/>
                    <a:pt x="139" y="23"/>
                    <a:pt x="1" y="35"/>
                  </a:cubicBezTo>
                  <a:cubicBezTo>
                    <a:pt x="135" y="23"/>
                    <a:pt x="261" y="11"/>
                    <a:pt x="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23"/>
            <p:cNvSpPr/>
            <p:nvPr/>
          </p:nvSpPr>
          <p:spPr>
            <a:xfrm>
              <a:off x="2437981" y="1473112"/>
              <a:ext cx="5619" cy="557"/>
            </a:xfrm>
            <a:custGeom>
              <a:avLst/>
              <a:gdLst/>
              <a:ahLst/>
              <a:cxnLst/>
              <a:rect l="l" t="t" r="r" b="b"/>
              <a:pathLst>
                <a:path w="111" h="11" extrusionOk="0">
                  <a:moveTo>
                    <a:pt x="1" y="10"/>
                  </a:moveTo>
                  <a:cubicBezTo>
                    <a:pt x="42" y="6"/>
                    <a:pt x="71" y="4"/>
                    <a:pt x="110" y="1"/>
                  </a:cubicBezTo>
                  <a:cubicBezTo>
                    <a:pt x="63" y="4"/>
                    <a:pt x="63" y="4"/>
                    <a:pt x="1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3"/>
            <p:cNvSpPr/>
            <p:nvPr/>
          </p:nvSpPr>
          <p:spPr>
            <a:xfrm>
              <a:off x="2417480" y="2334653"/>
              <a:ext cx="19033" cy="1721"/>
            </a:xfrm>
            <a:custGeom>
              <a:avLst/>
              <a:gdLst/>
              <a:ahLst/>
              <a:cxnLst/>
              <a:rect l="l" t="t" r="r" b="b"/>
              <a:pathLst>
                <a:path w="376" h="34" extrusionOk="0">
                  <a:moveTo>
                    <a:pt x="0" y="34"/>
                  </a:moveTo>
                  <a:cubicBezTo>
                    <a:pt x="113" y="23"/>
                    <a:pt x="225" y="14"/>
                    <a:pt x="376" y="1"/>
                  </a:cubicBezTo>
                  <a:cubicBezTo>
                    <a:pt x="223" y="14"/>
                    <a:pt x="112" y="23"/>
                    <a:pt x="0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3"/>
            <p:cNvSpPr/>
            <p:nvPr/>
          </p:nvSpPr>
          <p:spPr>
            <a:xfrm>
              <a:off x="2385944" y="3217201"/>
              <a:ext cx="13060" cy="1215"/>
            </a:xfrm>
            <a:custGeom>
              <a:avLst/>
              <a:gdLst/>
              <a:ahLst/>
              <a:cxnLst/>
              <a:rect l="l" t="t" r="r" b="b"/>
              <a:pathLst>
                <a:path w="258" h="24" extrusionOk="0">
                  <a:moveTo>
                    <a:pt x="254" y="0"/>
                  </a:moveTo>
                  <a:cubicBezTo>
                    <a:pt x="148" y="10"/>
                    <a:pt x="0" y="23"/>
                    <a:pt x="0" y="23"/>
                  </a:cubicBezTo>
                  <a:cubicBezTo>
                    <a:pt x="0" y="23"/>
                    <a:pt x="151" y="10"/>
                    <a:pt x="257" y="0"/>
                  </a:cubicBezTo>
                  <a:cubicBezTo>
                    <a:pt x="256" y="0"/>
                    <a:pt x="255" y="0"/>
                    <a:pt x="2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3"/>
            <p:cNvSpPr/>
            <p:nvPr/>
          </p:nvSpPr>
          <p:spPr>
            <a:xfrm>
              <a:off x="2554405" y="3127857"/>
              <a:ext cx="8808" cy="8656"/>
            </a:xfrm>
            <a:custGeom>
              <a:avLst/>
              <a:gdLst/>
              <a:ahLst/>
              <a:cxnLst/>
              <a:rect l="l" t="t" r="r" b="b"/>
              <a:pathLst>
                <a:path w="174" h="171" extrusionOk="0">
                  <a:moveTo>
                    <a:pt x="1" y="131"/>
                  </a:moveTo>
                  <a:cubicBezTo>
                    <a:pt x="56" y="144"/>
                    <a:pt x="109" y="155"/>
                    <a:pt x="174" y="171"/>
                  </a:cubicBezTo>
                  <a:cubicBezTo>
                    <a:pt x="160" y="107"/>
                    <a:pt x="150" y="65"/>
                    <a:pt x="141" y="22"/>
                  </a:cubicBezTo>
                  <a:cubicBezTo>
                    <a:pt x="88" y="39"/>
                    <a:pt x="11" y="0"/>
                    <a:pt x="1" y="1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3"/>
            <p:cNvSpPr/>
            <p:nvPr/>
          </p:nvSpPr>
          <p:spPr>
            <a:xfrm>
              <a:off x="2561390" y="3128566"/>
              <a:ext cx="354" cy="456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3" y="8"/>
                  </a:moveTo>
                  <a:cubicBezTo>
                    <a:pt x="5" y="8"/>
                    <a:pt x="5" y="8"/>
                    <a:pt x="6" y="7"/>
                  </a:cubicBezTo>
                  <a:cubicBezTo>
                    <a:pt x="6" y="5"/>
                    <a:pt x="6" y="2"/>
                    <a:pt x="6" y="1"/>
                  </a:cubicBezTo>
                  <a:cubicBezTo>
                    <a:pt x="5" y="1"/>
                    <a:pt x="3" y="1"/>
                    <a:pt x="1" y="1"/>
                  </a:cubicBezTo>
                  <a:cubicBezTo>
                    <a:pt x="2" y="3"/>
                    <a:pt x="3" y="6"/>
                    <a:pt x="3" y="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3"/>
            <p:cNvSpPr/>
            <p:nvPr/>
          </p:nvSpPr>
          <p:spPr>
            <a:xfrm>
              <a:off x="2551671" y="3185766"/>
              <a:ext cx="14022" cy="5771"/>
            </a:xfrm>
            <a:custGeom>
              <a:avLst/>
              <a:gdLst/>
              <a:ahLst/>
              <a:cxnLst/>
              <a:rect l="l" t="t" r="r" b="b"/>
              <a:pathLst>
                <a:path w="277" h="114" extrusionOk="0">
                  <a:moveTo>
                    <a:pt x="277" y="0"/>
                  </a:moveTo>
                  <a:cubicBezTo>
                    <a:pt x="177" y="28"/>
                    <a:pt x="89" y="51"/>
                    <a:pt x="1" y="76"/>
                  </a:cubicBezTo>
                  <a:cubicBezTo>
                    <a:pt x="60" y="87"/>
                    <a:pt x="118" y="102"/>
                    <a:pt x="178" y="108"/>
                  </a:cubicBezTo>
                  <a:cubicBezTo>
                    <a:pt x="234" y="114"/>
                    <a:pt x="271" y="83"/>
                    <a:pt x="2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3"/>
            <p:cNvSpPr/>
            <p:nvPr/>
          </p:nvSpPr>
          <p:spPr>
            <a:xfrm>
              <a:off x="2576323" y="1101718"/>
              <a:ext cx="9567" cy="9061"/>
            </a:xfrm>
            <a:custGeom>
              <a:avLst/>
              <a:gdLst/>
              <a:ahLst/>
              <a:cxnLst/>
              <a:rect l="l" t="t" r="r" b="b"/>
              <a:pathLst>
                <a:path w="189" h="179" extrusionOk="0">
                  <a:moveTo>
                    <a:pt x="1" y="135"/>
                  </a:moveTo>
                  <a:cubicBezTo>
                    <a:pt x="72" y="151"/>
                    <a:pt x="120" y="164"/>
                    <a:pt x="189" y="179"/>
                  </a:cubicBezTo>
                  <a:cubicBezTo>
                    <a:pt x="180" y="106"/>
                    <a:pt x="176" y="62"/>
                    <a:pt x="169" y="1"/>
                  </a:cubicBezTo>
                  <a:cubicBezTo>
                    <a:pt x="109" y="49"/>
                    <a:pt x="68" y="82"/>
                    <a:pt x="1" y="1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23"/>
            <p:cNvSpPr/>
            <p:nvPr/>
          </p:nvSpPr>
          <p:spPr>
            <a:xfrm>
              <a:off x="2569743" y="2888934"/>
              <a:ext cx="10326" cy="4910"/>
            </a:xfrm>
            <a:custGeom>
              <a:avLst/>
              <a:gdLst/>
              <a:ahLst/>
              <a:cxnLst/>
              <a:rect l="l" t="t" r="r" b="b"/>
              <a:pathLst>
                <a:path w="204" h="97" extrusionOk="0">
                  <a:moveTo>
                    <a:pt x="0" y="60"/>
                  </a:moveTo>
                  <a:cubicBezTo>
                    <a:pt x="87" y="77"/>
                    <a:pt x="137" y="86"/>
                    <a:pt x="187" y="97"/>
                  </a:cubicBezTo>
                  <a:cubicBezTo>
                    <a:pt x="192" y="73"/>
                    <a:pt x="198" y="50"/>
                    <a:pt x="204" y="26"/>
                  </a:cubicBezTo>
                  <a:cubicBezTo>
                    <a:pt x="152" y="18"/>
                    <a:pt x="103" y="0"/>
                    <a:pt x="0" y="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9" name="Google Shape;3009;p23"/>
          <p:cNvGrpSpPr/>
          <p:nvPr/>
        </p:nvGrpSpPr>
        <p:grpSpPr>
          <a:xfrm rot="10800000">
            <a:off x="8747555" y="-6"/>
            <a:ext cx="129720" cy="1539540"/>
            <a:chOff x="3702805" y="1347626"/>
            <a:chExt cx="128372" cy="1568558"/>
          </a:xfrm>
        </p:grpSpPr>
        <p:sp>
          <p:nvSpPr>
            <p:cNvPr id="3010" name="Google Shape;3010;p23"/>
            <p:cNvSpPr/>
            <p:nvPr/>
          </p:nvSpPr>
          <p:spPr>
            <a:xfrm>
              <a:off x="3713789" y="1540385"/>
              <a:ext cx="63781" cy="96735"/>
            </a:xfrm>
            <a:custGeom>
              <a:avLst/>
              <a:gdLst/>
              <a:ahLst/>
              <a:cxnLst/>
              <a:rect l="l" t="t" r="r" b="b"/>
              <a:pathLst>
                <a:path w="1260" h="1911" extrusionOk="0">
                  <a:moveTo>
                    <a:pt x="827" y="393"/>
                  </a:moveTo>
                  <a:cubicBezTo>
                    <a:pt x="637" y="279"/>
                    <a:pt x="585" y="278"/>
                    <a:pt x="506" y="379"/>
                  </a:cubicBezTo>
                  <a:cubicBezTo>
                    <a:pt x="502" y="384"/>
                    <a:pt x="543" y="414"/>
                    <a:pt x="563" y="432"/>
                  </a:cubicBezTo>
                  <a:cubicBezTo>
                    <a:pt x="527" y="457"/>
                    <a:pt x="491" y="483"/>
                    <a:pt x="434" y="524"/>
                  </a:cubicBezTo>
                  <a:cubicBezTo>
                    <a:pt x="495" y="564"/>
                    <a:pt x="551" y="602"/>
                    <a:pt x="654" y="671"/>
                  </a:cubicBezTo>
                  <a:cubicBezTo>
                    <a:pt x="643" y="554"/>
                    <a:pt x="637" y="495"/>
                    <a:pt x="633" y="437"/>
                  </a:cubicBezTo>
                  <a:cubicBezTo>
                    <a:pt x="690" y="423"/>
                    <a:pt x="748" y="411"/>
                    <a:pt x="827" y="393"/>
                  </a:cubicBezTo>
                  <a:close/>
                  <a:moveTo>
                    <a:pt x="1232" y="162"/>
                  </a:moveTo>
                  <a:cubicBezTo>
                    <a:pt x="1239" y="267"/>
                    <a:pt x="1117" y="351"/>
                    <a:pt x="1206" y="443"/>
                  </a:cubicBezTo>
                  <a:cubicBezTo>
                    <a:pt x="1221" y="458"/>
                    <a:pt x="1145" y="544"/>
                    <a:pt x="1095" y="591"/>
                  </a:cubicBezTo>
                  <a:cubicBezTo>
                    <a:pt x="1044" y="659"/>
                    <a:pt x="1259" y="637"/>
                    <a:pt x="1151" y="747"/>
                  </a:cubicBezTo>
                  <a:cubicBezTo>
                    <a:pt x="1131" y="767"/>
                    <a:pt x="1145" y="819"/>
                    <a:pt x="1151" y="854"/>
                  </a:cubicBezTo>
                  <a:cubicBezTo>
                    <a:pt x="1161" y="923"/>
                    <a:pt x="1192" y="992"/>
                    <a:pt x="1187" y="1061"/>
                  </a:cubicBezTo>
                  <a:cubicBezTo>
                    <a:pt x="1178" y="1155"/>
                    <a:pt x="1121" y="1251"/>
                    <a:pt x="1124" y="1343"/>
                  </a:cubicBezTo>
                  <a:cubicBezTo>
                    <a:pt x="1129" y="1433"/>
                    <a:pt x="1198" y="1517"/>
                    <a:pt x="1211" y="1608"/>
                  </a:cubicBezTo>
                  <a:cubicBezTo>
                    <a:pt x="1240" y="1796"/>
                    <a:pt x="1181" y="1846"/>
                    <a:pt x="964" y="1880"/>
                  </a:cubicBezTo>
                  <a:cubicBezTo>
                    <a:pt x="781" y="1909"/>
                    <a:pt x="613" y="1910"/>
                    <a:pt x="442" y="1840"/>
                  </a:cubicBezTo>
                  <a:cubicBezTo>
                    <a:pt x="359" y="1806"/>
                    <a:pt x="247" y="1822"/>
                    <a:pt x="139" y="1813"/>
                  </a:cubicBezTo>
                  <a:cubicBezTo>
                    <a:pt x="137" y="1767"/>
                    <a:pt x="135" y="1723"/>
                    <a:pt x="132" y="1665"/>
                  </a:cubicBezTo>
                  <a:cubicBezTo>
                    <a:pt x="329" y="1701"/>
                    <a:pt x="510" y="1739"/>
                    <a:pt x="694" y="1763"/>
                  </a:cubicBezTo>
                  <a:cubicBezTo>
                    <a:pt x="752" y="1770"/>
                    <a:pt x="818" y="1737"/>
                    <a:pt x="924" y="1712"/>
                  </a:cubicBezTo>
                  <a:cubicBezTo>
                    <a:pt x="731" y="1637"/>
                    <a:pt x="572" y="1577"/>
                    <a:pt x="398" y="1510"/>
                  </a:cubicBezTo>
                  <a:cubicBezTo>
                    <a:pt x="427" y="1459"/>
                    <a:pt x="453" y="1410"/>
                    <a:pt x="481" y="1360"/>
                  </a:cubicBezTo>
                  <a:cubicBezTo>
                    <a:pt x="645" y="1450"/>
                    <a:pt x="800" y="1511"/>
                    <a:pt x="1033" y="1445"/>
                  </a:cubicBezTo>
                  <a:cubicBezTo>
                    <a:pt x="893" y="1375"/>
                    <a:pt x="785" y="1321"/>
                    <a:pt x="651" y="1255"/>
                  </a:cubicBezTo>
                  <a:cubicBezTo>
                    <a:pt x="820" y="1145"/>
                    <a:pt x="972" y="1238"/>
                    <a:pt x="1105" y="1186"/>
                  </a:cubicBezTo>
                  <a:cubicBezTo>
                    <a:pt x="954" y="1052"/>
                    <a:pt x="741" y="998"/>
                    <a:pt x="579" y="1050"/>
                  </a:cubicBezTo>
                  <a:cubicBezTo>
                    <a:pt x="578" y="1049"/>
                    <a:pt x="578" y="1047"/>
                    <a:pt x="578" y="1045"/>
                  </a:cubicBezTo>
                  <a:cubicBezTo>
                    <a:pt x="576" y="1045"/>
                    <a:pt x="575" y="1045"/>
                    <a:pt x="574" y="1045"/>
                  </a:cubicBezTo>
                  <a:cubicBezTo>
                    <a:pt x="659" y="833"/>
                    <a:pt x="852" y="940"/>
                    <a:pt x="1009" y="918"/>
                  </a:cubicBezTo>
                  <a:cubicBezTo>
                    <a:pt x="936" y="878"/>
                    <a:pt x="862" y="860"/>
                    <a:pt x="788" y="838"/>
                  </a:cubicBezTo>
                  <a:cubicBezTo>
                    <a:pt x="746" y="826"/>
                    <a:pt x="671" y="800"/>
                    <a:pt x="672" y="793"/>
                  </a:cubicBezTo>
                  <a:cubicBezTo>
                    <a:pt x="703" y="703"/>
                    <a:pt x="648" y="680"/>
                    <a:pt x="568" y="680"/>
                  </a:cubicBezTo>
                  <a:cubicBezTo>
                    <a:pt x="492" y="681"/>
                    <a:pt x="417" y="690"/>
                    <a:pt x="278" y="700"/>
                  </a:cubicBezTo>
                  <a:cubicBezTo>
                    <a:pt x="425" y="765"/>
                    <a:pt x="509" y="802"/>
                    <a:pt x="603" y="842"/>
                  </a:cubicBezTo>
                  <a:cubicBezTo>
                    <a:pt x="498" y="904"/>
                    <a:pt x="422" y="947"/>
                    <a:pt x="313" y="1009"/>
                  </a:cubicBezTo>
                  <a:cubicBezTo>
                    <a:pt x="428" y="1026"/>
                    <a:pt x="501" y="1036"/>
                    <a:pt x="574" y="1045"/>
                  </a:cubicBezTo>
                  <a:cubicBezTo>
                    <a:pt x="573" y="1047"/>
                    <a:pt x="572" y="1049"/>
                    <a:pt x="571" y="1052"/>
                  </a:cubicBezTo>
                  <a:cubicBezTo>
                    <a:pt x="573" y="1051"/>
                    <a:pt x="576" y="1051"/>
                    <a:pt x="579" y="1050"/>
                  </a:cubicBezTo>
                  <a:cubicBezTo>
                    <a:pt x="580" y="1059"/>
                    <a:pt x="583" y="1069"/>
                    <a:pt x="580" y="1070"/>
                  </a:cubicBezTo>
                  <a:cubicBezTo>
                    <a:pt x="424" y="1131"/>
                    <a:pt x="268" y="1192"/>
                    <a:pt x="104" y="1256"/>
                  </a:cubicBezTo>
                  <a:cubicBezTo>
                    <a:pt x="0" y="1146"/>
                    <a:pt x="138" y="1123"/>
                    <a:pt x="223" y="1068"/>
                  </a:cubicBezTo>
                  <a:cubicBezTo>
                    <a:pt x="185" y="1037"/>
                    <a:pt x="149" y="1009"/>
                    <a:pt x="106" y="975"/>
                  </a:cubicBezTo>
                  <a:cubicBezTo>
                    <a:pt x="195" y="951"/>
                    <a:pt x="281" y="926"/>
                    <a:pt x="366" y="903"/>
                  </a:cubicBezTo>
                  <a:cubicBezTo>
                    <a:pt x="367" y="888"/>
                    <a:pt x="367" y="873"/>
                    <a:pt x="367" y="859"/>
                  </a:cubicBezTo>
                  <a:cubicBezTo>
                    <a:pt x="286" y="842"/>
                    <a:pt x="204" y="825"/>
                    <a:pt x="91" y="802"/>
                  </a:cubicBezTo>
                  <a:cubicBezTo>
                    <a:pt x="158" y="745"/>
                    <a:pt x="205" y="704"/>
                    <a:pt x="266" y="652"/>
                  </a:cubicBezTo>
                  <a:cubicBezTo>
                    <a:pt x="230" y="621"/>
                    <a:pt x="195" y="590"/>
                    <a:pt x="161" y="560"/>
                  </a:cubicBezTo>
                  <a:cubicBezTo>
                    <a:pt x="213" y="501"/>
                    <a:pt x="270" y="436"/>
                    <a:pt x="332" y="364"/>
                  </a:cubicBezTo>
                  <a:cubicBezTo>
                    <a:pt x="270" y="317"/>
                    <a:pt x="224" y="283"/>
                    <a:pt x="174" y="246"/>
                  </a:cubicBezTo>
                  <a:cubicBezTo>
                    <a:pt x="201" y="213"/>
                    <a:pt x="222" y="186"/>
                    <a:pt x="242" y="160"/>
                  </a:cubicBezTo>
                  <a:cubicBezTo>
                    <a:pt x="340" y="189"/>
                    <a:pt x="432" y="215"/>
                    <a:pt x="526" y="242"/>
                  </a:cubicBezTo>
                  <a:cubicBezTo>
                    <a:pt x="533" y="229"/>
                    <a:pt x="541" y="215"/>
                    <a:pt x="549" y="202"/>
                  </a:cubicBezTo>
                  <a:cubicBezTo>
                    <a:pt x="513" y="173"/>
                    <a:pt x="477" y="144"/>
                    <a:pt x="440" y="113"/>
                  </a:cubicBezTo>
                  <a:cubicBezTo>
                    <a:pt x="572" y="1"/>
                    <a:pt x="668" y="275"/>
                    <a:pt x="802" y="126"/>
                  </a:cubicBezTo>
                  <a:cubicBezTo>
                    <a:pt x="926" y="206"/>
                    <a:pt x="1061" y="235"/>
                    <a:pt x="1232" y="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3"/>
            <p:cNvSpPr/>
            <p:nvPr/>
          </p:nvSpPr>
          <p:spPr>
            <a:xfrm>
              <a:off x="3703716" y="1433730"/>
              <a:ext cx="68793" cy="25968"/>
            </a:xfrm>
            <a:custGeom>
              <a:avLst/>
              <a:gdLst/>
              <a:ahLst/>
              <a:cxnLst/>
              <a:rect l="l" t="t" r="r" b="b"/>
              <a:pathLst>
                <a:path w="1359" h="513" extrusionOk="0">
                  <a:moveTo>
                    <a:pt x="101" y="443"/>
                  </a:moveTo>
                  <a:cubicBezTo>
                    <a:pt x="244" y="512"/>
                    <a:pt x="332" y="461"/>
                    <a:pt x="406" y="378"/>
                  </a:cubicBezTo>
                  <a:cubicBezTo>
                    <a:pt x="475" y="301"/>
                    <a:pt x="593" y="358"/>
                    <a:pt x="590" y="371"/>
                  </a:cubicBezTo>
                  <a:cubicBezTo>
                    <a:pt x="565" y="488"/>
                    <a:pt x="659" y="468"/>
                    <a:pt x="726" y="470"/>
                  </a:cubicBezTo>
                  <a:cubicBezTo>
                    <a:pt x="796" y="470"/>
                    <a:pt x="867" y="459"/>
                    <a:pt x="937" y="452"/>
                  </a:cubicBezTo>
                  <a:cubicBezTo>
                    <a:pt x="941" y="426"/>
                    <a:pt x="992" y="386"/>
                    <a:pt x="996" y="386"/>
                  </a:cubicBezTo>
                  <a:cubicBezTo>
                    <a:pt x="1085" y="384"/>
                    <a:pt x="1089" y="385"/>
                    <a:pt x="1323" y="393"/>
                  </a:cubicBezTo>
                  <a:cubicBezTo>
                    <a:pt x="1337" y="253"/>
                    <a:pt x="1347" y="131"/>
                    <a:pt x="1358" y="5"/>
                  </a:cubicBezTo>
                  <a:cubicBezTo>
                    <a:pt x="1122" y="15"/>
                    <a:pt x="1001" y="23"/>
                    <a:pt x="840" y="34"/>
                  </a:cubicBezTo>
                  <a:cubicBezTo>
                    <a:pt x="962" y="128"/>
                    <a:pt x="1102" y="23"/>
                    <a:pt x="1253" y="142"/>
                  </a:cubicBezTo>
                  <a:cubicBezTo>
                    <a:pt x="1128" y="155"/>
                    <a:pt x="1045" y="159"/>
                    <a:pt x="975" y="170"/>
                  </a:cubicBezTo>
                  <a:cubicBezTo>
                    <a:pt x="957" y="173"/>
                    <a:pt x="934" y="192"/>
                    <a:pt x="902" y="212"/>
                  </a:cubicBezTo>
                  <a:cubicBezTo>
                    <a:pt x="991" y="241"/>
                    <a:pt x="1057" y="262"/>
                    <a:pt x="1166" y="296"/>
                  </a:cubicBezTo>
                  <a:cubicBezTo>
                    <a:pt x="870" y="329"/>
                    <a:pt x="629" y="319"/>
                    <a:pt x="416" y="182"/>
                  </a:cubicBezTo>
                  <a:cubicBezTo>
                    <a:pt x="445" y="165"/>
                    <a:pt x="468" y="152"/>
                    <a:pt x="517" y="124"/>
                  </a:cubicBezTo>
                  <a:cubicBezTo>
                    <a:pt x="363" y="81"/>
                    <a:pt x="224" y="43"/>
                    <a:pt x="67" y="1"/>
                  </a:cubicBezTo>
                  <a:cubicBezTo>
                    <a:pt x="42" y="101"/>
                    <a:pt x="23" y="177"/>
                    <a:pt x="1" y="265"/>
                  </a:cubicBezTo>
                  <a:cubicBezTo>
                    <a:pt x="105" y="259"/>
                    <a:pt x="180" y="255"/>
                    <a:pt x="279" y="249"/>
                  </a:cubicBezTo>
                  <a:cubicBezTo>
                    <a:pt x="211" y="324"/>
                    <a:pt x="161" y="378"/>
                    <a:pt x="101" y="4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3"/>
            <p:cNvSpPr/>
            <p:nvPr/>
          </p:nvSpPr>
          <p:spPr>
            <a:xfrm>
              <a:off x="3725027" y="1387514"/>
              <a:ext cx="607" cy="354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2" y="2"/>
                  </a:moveTo>
                  <a:cubicBezTo>
                    <a:pt x="9" y="1"/>
                    <a:pt x="6" y="1"/>
                    <a:pt x="3" y="0"/>
                  </a:cubicBezTo>
                  <a:cubicBezTo>
                    <a:pt x="4" y="1"/>
                    <a:pt x="5" y="2"/>
                    <a:pt x="6" y="3"/>
                  </a:cubicBezTo>
                  <a:cubicBezTo>
                    <a:pt x="4" y="4"/>
                    <a:pt x="2" y="5"/>
                    <a:pt x="0" y="6"/>
                  </a:cubicBezTo>
                  <a:lnTo>
                    <a:pt x="0" y="6"/>
                  </a:lnTo>
                  <a:cubicBezTo>
                    <a:pt x="4" y="4"/>
                    <a:pt x="8" y="3"/>
                    <a:pt x="12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3"/>
            <p:cNvSpPr/>
            <p:nvPr/>
          </p:nvSpPr>
          <p:spPr>
            <a:xfrm>
              <a:off x="3725583" y="1376682"/>
              <a:ext cx="43483" cy="39737"/>
            </a:xfrm>
            <a:custGeom>
              <a:avLst/>
              <a:gdLst/>
              <a:ahLst/>
              <a:cxnLst/>
              <a:rect l="l" t="t" r="r" b="b"/>
              <a:pathLst>
                <a:path w="859" h="785" extrusionOk="0">
                  <a:moveTo>
                    <a:pt x="499" y="441"/>
                  </a:moveTo>
                  <a:cubicBezTo>
                    <a:pt x="579" y="462"/>
                    <a:pt x="656" y="482"/>
                    <a:pt x="795" y="519"/>
                  </a:cubicBezTo>
                  <a:cubicBezTo>
                    <a:pt x="667" y="566"/>
                    <a:pt x="611" y="597"/>
                    <a:pt x="551" y="608"/>
                  </a:cubicBezTo>
                  <a:cubicBezTo>
                    <a:pt x="489" y="619"/>
                    <a:pt x="422" y="612"/>
                    <a:pt x="357" y="613"/>
                  </a:cubicBezTo>
                  <a:cubicBezTo>
                    <a:pt x="308" y="615"/>
                    <a:pt x="258" y="619"/>
                    <a:pt x="196" y="624"/>
                  </a:cubicBezTo>
                  <a:cubicBezTo>
                    <a:pt x="262" y="733"/>
                    <a:pt x="468" y="517"/>
                    <a:pt x="440" y="741"/>
                  </a:cubicBezTo>
                  <a:cubicBezTo>
                    <a:pt x="555" y="712"/>
                    <a:pt x="659" y="686"/>
                    <a:pt x="782" y="655"/>
                  </a:cubicBezTo>
                  <a:cubicBezTo>
                    <a:pt x="750" y="712"/>
                    <a:pt x="730" y="746"/>
                    <a:pt x="711" y="780"/>
                  </a:cubicBezTo>
                  <a:cubicBezTo>
                    <a:pt x="777" y="784"/>
                    <a:pt x="851" y="758"/>
                    <a:pt x="852" y="733"/>
                  </a:cubicBezTo>
                  <a:cubicBezTo>
                    <a:pt x="858" y="612"/>
                    <a:pt x="841" y="490"/>
                    <a:pt x="839" y="368"/>
                  </a:cubicBezTo>
                  <a:cubicBezTo>
                    <a:pt x="838" y="283"/>
                    <a:pt x="770" y="271"/>
                    <a:pt x="704" y="250"/>
                  </a:cubicBezTo>
                  <a:cubicBezTo>
                    <a:pt x="695" y="248"/>
                    <a:pt x="696" y="223"/>
                    <a:pt x="688" y="196"/>
                  </a:cubicBezTo>
                  <a:cubicBezTo>
                    <a:pt x="742" y="177"/>
                    <a:pt x="793" y="189"/>
                    <a:pt x="856" y="165"/>
                  </a:cubicBezTo>
                  <a:cubicBezTo>
                    <a:pt x="840" y="93"/>
                    <a:pt x="828" y="14"/>
                    <a:pt x="812" y="14"/>
                  </a:cubicBezTo>
                  <a:cubicBezTo>
                    <a:pt x="681" y="10"/>
                    <a:pt x="567" y="6"/>
                    <a:pt x="398" y="1"/>
                  </a:cubicBezTo>
                  <a:cubicBezTo>
                    <a:pt x="501" y="5"/>
                    <a:pt x="554" y="58"/>
                    <a:pt x="610" y="90"/>
                  </a:cubicBezTo>
                  <a:cubicBezTo>
                    <a:pt x="464" y="245"/>
                    <a:pt x="465" y="229"/>
                    <a:pt x="270" y="121"/>
                  </a:cubicBezTo>
                  <a:cubicBezTo>
                    <a:pt x="196" y="149"/>
                    <a:pt x="125" y="169"/>
                    <a:pt x="1" y="216"/>
                  </a:cubicBezTo>
                  <a:cubicBezTo>
                    <a:pt x="258" y="257"/>
                    <a:pt x="455" y="288"/>
                    <a:pt x="713" y="329"/>
                  </a:cubicBezTo>
                  <a:cubicBezTo>
                    <a:pt x="600" y="388"/>
                    <a:pt x="550" y="414"/>
                    <a:pt x="499" y="4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3"/>
            <p:cNvSpPr/>
            <p:nvPr/>
          </p:nvSpPr>
          <p:spPr>
            <a:xfrm>
              <a:off x="3704576" y="1379871"/>
              <a:ext cx="20501" cy="14933"/>
            </a:xfrm>
            <a:custGeom>
              <a:avLst/>
              <a:gdLst/>
              <a:ahLst/>
              <a:cxnLst/>
              <a:rect l="l" t="t" r="r" b="b"/>
              <a:pathLst>
                <a:path w="405" h="295" extrusionOk="0">
                  <a:moveTo>
                    <a:pt x="404" y="157"/>
                  </a:moveTo>
                  <a:cubicBezTo>
                    <a:pt x="336" y="94"/>
                    <a:pt x="298" y="53"/>
                    <a:pt x="241" y="0"/>
                  </a:cubicBezTo>
                  <a:cubicBezTo>
                    <a:pt x="185" y="114"/>
                    <a:pt x="1" y="108"/>
                    <a:pt x="33" y="294"/>
                  </a:cubicBezTo>
                  <a:cubicBezTo>
                    <a:pt x="149" y="252"/>
                    <a:pt x="253" y="212"/>
                    <a:pt x="404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3"/>
            <p:cNvSpPr/>
            <p:nvPr/>
          </p:nvSpPr>
          <p:spPr>
            <a:xfrm>
              <a:off x="3765775" y="1470226"/>
              <a:ext cx="506" cy="607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3" y="11"/>
                  </a:moveTo>
                  <a:cubicBezTo>
                    <a:pt x="5" y="9"/>
                    <a:pt x="7" y="7"/>
                    <a:pt x="9" y="4"/>
                  </a:cubicBezTo>
                  <a:cubicBezTo>
                    <a:pt x="7" y="3"/>
                    <a:pt x="5" y="2"/>
                    <a:pt x="3" y="0"/>
                  </a:cubicBezTo>
                  <a:cubicBezTo>
                    <a:pt x="2" y="3"/>
                    <a:pt x="2" y="5"/>
                    <a:pt x="1" y="7"/>
                  </a:cubicBezTo>
                  <a:cubicBezTo>
                    <a:pt x="2" y="9"/>
                    <a:pt x="2" y="10"/>
                    <a:pt x="3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3"/>
            <p:cNvSpPr/>
            <p:nvPr/>
          </p:nvSpPr>
          <p:spPr>
            <a:xfrm>
              <a:off x="3734492" y="1470783"/>
              <a:ext cx="41610" cy="58415"/>
            </a:xfrm>
            <a:custGeom>
              <a:avLst/>
              <a:gdLst/>
              <a:ahLst/>
              <a:cxnLst/>
              <a:rect l="l" t="t" r="r" b="b"/>
              <a:pathLst>
                <a:path w="822" h="1154" extrusionOk="0">
                  <a:moveTo>
                    <a:pt x="447" y="378"/>
                  </a:moveTo>
                  <a:cubicBezTo>
                    <a:pt x="233" y="482"/>
                    <a:pt x="300" y="677"/>
                    <a:pt x="233" y="827"/>
                  </a:cubicBezTo>
                  <a:cubicBezTo>
                    <a:pt x="206" y="887"/>
                    <a:pt x="246" y="974"/>
                    <a:pt x="210" y="1026"/>
                  </a:cubicBezTo>
                  <a:cubicBezTo>
                    <a:pt x="181" y="1070"/>
                    <a:pt x="86" y="1079"/>
                    <a:pt x="1" y="1109"/>
                  </a:cubicBezTo>
                  <a:cubicBezTo>
                    <a:pt x="197" y="1154"/>
                    <a:pt x="268" y="1116"/>
                    <a:pt x="324" y="976"/>
                  </a:cubicBezTo>
                  <a:cubicBezTo>
                    <a:pt x="360" y="887"/>
                    <a:pt x="409" y="802"/>
                    <a:pt x="453" y="715"/>
                  </a:cubicBezTo>
                  <a:cubicBezTo>
                    <a:pt x="442" y="712"/>
                    <a:pt x="427" y="719"/>
                    <a:pt x="421" y="701"/>
                  </a:cubicBezTo>
                  <a:cubicBezTo>
                    <a:pt x="423" y="698"/>
                    <a:pt x="386" y="694"/>
                    <a:pt x="387" y="691"/>
                  </a:cubicBezTo>
                  <a:cubicBezTo>
                    <a:pt x="387" y="689"/>
                    <a:pt x="387" y="684"/>
                    <a:pt x="388" y="680"/>
                  </a:cubicBezTo>
                  <a:cubicBezTo>
                    <a:pt x="392" y="635"/>
                    <a:pt x="397" y="588"/>
                    <a:pt x="403" y="516"/>
                  </a:cubicBezTo>
                  <a:cubicBezTo>
                    <a:pt x="628" y="633"/>
                    <a:pt x="627" y="638"/>
                    <a:pt x="388" y="680"/>
                  </a:cubicBezTo>
                  <a:cubicBezTo>
                    <a:pt x="388" y="682"/>
                    <a:pt x="421" y="685"/>
                    <a:pt x="418" y="686"/>
                  </a:cubicBezTo>
                  <a:cubicBezTo>
                    <a:pt x="419" y="690"/>
                    <a:pt x="459" y="697"/>
                    <a:pt x="460" y="702"/>
                  </a:cubicBezTo>
                  <a:cubicBezTo>
                    <a:pt x="458" y="706"/>
                    <a:pt x="455" y="710"/>
                    <a:pt x="453" y="715"/>
                  </a:cubicBezTo>
                  <a:cubicBezTo>
                    <a:pt x="458" y="716"/>
                    <a:pt x="463" y="719"/>
                    <a:pt x="465" y="727"/>
                  </a:cubicBezTo>
                  <a:cubicBezTo>
                    <a:pt x="470" y="748"/>
                    <a:pt x="487" y="745"/>
                    <a:pt x="496" y="744"/>
                  </a:cubicBezTo>
                  <a:lnTo>
                    <a:pt x="496" y="744"/>
                  </a:lnTo>
                  <a:lnTo>
                    <a:pt x="501" y="744"/>
                  </a:lnTo>
                  <a:cubicBezTo>
                    <a:pt x="500" y="744"/>
                    <a:pt x="497" y="744"/>
                    <a:pt x="496" y="744"/>
                  </a:cubicBezTo>
                  <a:cubicBezTo>
                    <a:pt x="498" y="744"/>
                    <a:pt x="464" y="796"/>
                    <a:pt x="464" y="797"/>
                  </a:cubicBezTo>
                  <a:lnTo>
                    <a:pt x="464" y="826"/>
                  </a:lnTo>
                  <a:cubicBezTo>
                    <a:pt x="668" y="853"/>
                    <a:pt x="685" y="889"/>
                    <a:pt x="811" y="792"/>
                  </a:cubicBezTo>
                  <a:cubicBezTo>
                    <a:pt x="724" y="763"/>
                    <a:pt x="673" y="752"/>
                    <a:pt x="608" y="731"/>
                  </a:cubicBezTo>
                  <a:cubicBezTo>
                    <a:pt x="817" y="639"/>
                    <a:pt x="821" y="644"/>
                    <a:pt x="662" y="516"/>
                  </a:cubicBezTo>
                  <a:cubicBezTo>
                    <a:pt x="631" y="491"/>
                    <a:pt x="608" y="458"/>
                    <a:pt x="585" y="426"/>
                  </a:cubicBezTo>
                  <a:cubicBezTo>
                    <a:pt x="502" y="309"/>
                    <a:pt x="522" y="276"/>
                    <a:pt x="700" y="216"/>
                  </a:cubicBezTo>
                  <a:cubicBezTo>
                    <a:pt x="673" y="144"/>
                    <a:pt x="647" y="72"/>
                    <a:pt x="620" y="0"/>
                  </a:cubicBezTo>
                  <a:cubicBezTo>
                    <a:pt x="569" y="84"/>
                    <a:pt x="386" y="93"/>
                    <a:pt x="437" y="238"/>
                  </a:cubicBezTo>
                  <a:lnTo>
                    <a:pt x="435" y="234"/>
                  </a:lnTo>
                  <a:cubicBezTo>
                    <a:pt x="432" y="235"/>
                    <a:pt x="428" y="235"/>
                    <a:pt x="423" y="236"/>
                  </a:cubicBezTo>
                  <a:cubicBezTo>
                    <a:pt x="429" y="236"/>
                    <a:pt x="432" y="237"/>
                    <a:pt x="436" y="238"/>
                  </a:cubicBezTo>
                  <a:cubicBezTo>
                    <a:pt x="441" y="288"/>
                    <a:pt x="465" y="368"/>
                    <a:pt x="447" y="3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3"/>
            <p:cNvSpPr/>
            <p:nvPr/>
          </p:nvSpPr>
          <p:spPr>
            <a:xfrm>
              <a:off x="3729481" y="1456964"/>
              <a:ext cx="39939" cy="28499"/>
            </a:xfrm>
            <a:custGeom>
              <a:avLst/>
              <a:gdLst/>
              <a:ahLst/>
              <a:cxnLst/>
              <a:rect l="l" t="t" r="r" b="b"/>
              <a:pathLst>
                <a:path w="789" h="563" extrusionOk="0">
                  <a:moveTo>
                    <a:pt x="111" y="188"/>
                  </a:moveTo>
                  <a:cubicBezTo>
                    <a:pt x="120" y="278"/>
                    <a:pt x="129" y="358"/>
                    <a:pt x="139" y="454"/>
                  </a:cubicBezTo>
                  <a:cubicBezTo>
                    <a:pt x="102" y="474"/>
                    <a:pt x="51" y="500"/>
                    <a:pt x="0" y="527"/>
                  </a:cubicBezTo>
                  <a:cubicBezTo>
                    <a:pt x="3" y="538"/>
                    <a:pt x="7" y="550"/>
                    <a:pt x="10" y="563"/>
                  </a:cubicBezTo>
                  <a:cubicBezTo>
                    <a:pt x="181" y="545"/>
                    <a:pt x="352" y="527"/>
                    <a:pt x="523" y="509"/>
                  </a:cubicBezTo>
                  <a:cubicBezTo>
                    <a:pt x="371" y="498"/>
                    <a:pt x="321" y="399"/>
                    <a:pt x="266" y="265"/>
                  </a:cubicBezTo>
                  <a:cubicBezTo>
                    <a:pt x="340" y="281"/>
                    <a:pt x="384" y="290"/>
                    <a:pt x="431" y="301"/>
                  </a:cubicBezTo>
                  <a:cubicBezTo>
                    <a:pt x="430" y="258"/>
                    <a:pt x="428" y="219"/>
                    <a:pt x="426" y="175"/>
                  </a:cubicBezTo>
                  <a:cubicBezTo>
                    <a:pt x="449" y="168"/>
                    <a:pt x="481" y="150"/>
                    <a:pt x="498" y="157"/>
                  </a:cubicBezTo>
                  <a:cubicBezTo>
                    <a:pt x="574" y="188"/>
                    <a:pt x="646" y="226"/>
                    <a:pt x="720" y="262"/>
                  </a:cubicBezTo>
                  <a:cubicBezTo>
                    <a:pt x="789" y="90"/>
                    <a:pt x="777" y="78"/>
                    <a:pt x="607" y="63"/>
                  </a:cubicBezTo>
                  <a:cubicBezTo>
                    <a:pt x="546" y="57"/>
                    <a:pt x="490" y="22"/>
                    <a:pt x="431" y="0"/>
                  </a:cubicBezTo>
                  <a:cubicBezTo>
                    <a:pt x="405" y="158"/>
                    <a:pt x="240" y="143"/>
                    <a:pt x="111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3"/>
            <p:cNvSpPr/>
            <p:nvPr/>
          </p:nvSpPr>
          <p:spPr>
            <a:xfrm>
              <a:off x="3751045" y="1456559"/>
              <a:ext cx="456" cy="45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5" y="8"/>
                  </a:moveTo>
                  <a:cubicBezTo>
                    <a:pt x="6" y="5"/>
                    <a:pt x="7" y="3"/>
                    <a:pt x="7" y="1"/>
                  </a:cubicBezTo>
                  <a:lnTo>
                    <a:pt x="8" y="1"/>
                  </a:lnTo>
                  <a:cubicBezTo>
                    <a:pt x="6" y="1"/>
                    <a:pt x="4" y="1"/>
                    <a:pt x="2" y="1"/>
                  </a:cubicBezTo>
                  <a:cubicBezTo>
                    <a:pt x="2" y="2"/>
                    <a:pt x="2" y="4"/>
                    <a:pt x="1" y="6"/>
                  </a:cubicBezTo>
                  <a:cubicBezTo>
                    <a:pt x="3" y="6"/>
                    <a:pt x="4" y="7"/>
                    <a:pt x="5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3"/>
            <p:cNvSpPr/>
            <p:nvPr/>
          </p:nvSpPr>
          <p:spPr>
            <a:xfrm>
              <a:off x="3741174" y="1359421"/>
              <a:ext cx="506" cy="354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9" y="1"/>
                  </a:moveTo>
                  <a:cubicBezTo>
                    <a:pt x="8" y="1"/>
                    <a:pt x="6" y="1"/>
                    <a:pt x="4" y="1"/>
                  </a:cubicBezTo>
                  <a:cubicBezTo>
                    <a:pt x="3" y="3"/>
                    <a:pt x="2" y="4"/>
                    <a:pt x="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3"/>
            <p:cNvSpPr/>
            <p:nvPr/>
          </p:nvSpPr>
          <p:spPr>
            <a:xfrm>
              <a:off x="3708626" y="1347626"/>
              <a:ext cx="41357" cy="14528"/>
            </a:xfrm>
            <a:custGeom>
              <a:avLst/>
              <a:gdLst/>
              <a:ahLst/>
              <a:cxnLst/>
              <a:rect l="l" t="t" r="r" b="b"/>
              <a:pathLst>
                <a:path w="817" h="287" extrusionOk="0">
                  <a:moveTo>
                    <a:pt x="445" y="279"/>
                  </a:moveTo>
                  <a:cubicBezTo>
                    <a:pt x="513" y="274"/>
                    <a:pt x="579" y="251"/>
                    <a:pt x="647" y="234"/>
                  </a:cubicBezTo>
                  <a:cubicBezTo>
                    <a:pt x="697" y="165"/>
                    <a:pt x="747" y="96"/>
                    <a:pt x="817" y="0"/>
                  </a:cubicBezTo>
                  <a:cubicBezTo>
                    <a:pt x="540" y="16"/>
                    <a:pt x="312" y="27"/>
                    <a:pt x="85" y="46"/>
                  </a:cubicBezTo>
                  <a:cubicBezTo>
                    <a:pt x="61" y="48"/>
                    <a:pt x="40" y="109"/>
                    <a:pt x="0" y="168"/>
                  </a:cubicBezTo>
                  <a:cubicBezTo>
                    <a:pt x="149" y="154"/>
                    <a:pt x="254" y="144"/>
                    <a:pt x="361" y="132"/>
                  </a:cubicBezTo>
                  <a:cubicBezTo>
                    <a:pt x="358" y="207"/>
                    <a:pt x="330" y="286"/>
                    <a:pt x="445" y="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3"/>
            <p:cNvSpPr/>
            <p:nvPr/>
          </p:nvSpPr>
          <p:spPr>
            <a:xfrm>
              <a:off x="3741984" y="1352739"/>
              <a:ext cx="31638" cy="17717"/>
            </a:xfrm>
            <a:custGeom>
              <a:avLst/>
              <a:gdLst/>
              <a:ahLst/>
              <a:cxnLst/>
              <a:rect l="l" t="t" r="r" b="b"/>
              <a:pathLst>
                <a:path w="625" h="350" extrusionOk="0">
                  <a:moveTo>
                    <a:pt x="159" y="306"/>
                  </a:moveTo>
                  <a:cubicBezTo>
                    <a:pt x="276" y="264"/>
                    <a:pt x="337" y="285"/>
                    <a:pt x="424" y="327"/>
                  </a:cubicBezTo>
                  <a:cubicBezTo>
                    <a:pt x="453" y="342"/>
                    <a:pt x="512" y="310"/>
                    <a:pt x="625" y="284"/>
                  </a:cubicBezTo>
                  <a:cubicBezTo>
                    <a:pt x="482" y="210"/>
                    <a:pt x="395" y="165"/>
                    <a:pt x="308" y="118"/>
                  </a:cubicBezTo>
                  <a:cubicBezTo>
                    <a:pt x="339" y="93"/>
                    <a:pt x="368" y="67"/>
                    <a:pt x="398" y="42"/>
                  </a:cubicBezTo>
                  <a:cubicBezTo>
                    <a:pt x="393" y="28"/>
                    <a:pt x="388" y="13"/>
                    <a:pt x="383" y="0"/>
                  </a:cubicBezTo>
                  <a:cubicBezTo>
                    <a:pt x="305" y="18"/>
                    <a:pt x="228" y="36"/>
                    <a:pt x="149" y="54"/>
                  </a:cubicBezTo>
                  <a:cubicBezTo>
                    <a:pt x="157" y="126"/>
                    <a:pt x="162" y="176"/>
                    <a:pt x="166" y="226"/>
                  </a:cubicBezTo>
                  <a:cubicBezTo>
                    <a:pt x="105" y="196"/>
                    <a:pt x="52" y="170"/>
                    <a:pt x="0" y="145"/>
                  </a:cubicBezTo>
                  <a:cubicBezTo>
                    <a:pt x="35" y="220"/>
                    <a:pt x="36" y="350"/>
                    <a:pt x="159" y="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3"/>
            <p:cNvSpPr/>
            <p:nvPr/>
          </p:nvSpPr>
          <p:spPr>
            <a:xfrm>
              <a:off x="3741174" y="1359421"/>
              <a:ext cx="861" cy="658"/>
            </a:xfrm>
            <a:custGeom>
              <a:avLst/>
              <a:gdLst/>
              <a:ahLst/>
              <a:cxnLst/>
              <a:rect l="l" t="t" r="r" b="b"/>
              <a:pathLst>
                <a:path w="17" h="13" extrusionOk="0">
                  <a:moveTo>
                    <a:pt x="10" y="1"/>
                  </a:moveTo>
                  <a:cubicBezTo>
                    <a:pt x="9" y="1"/>
                    <a:pt x="1" y="6"/>
                    <a:pt x="1" y="6"/>
                  </a:cubicBezTo>
                  <a:cubicBezTo>
                    <a:pt x="6" y="8"/>
                    <a:pt x="11" y="10"/>
                    <a:pt x="16" y="13"/>
                  </a:cubicBezTo>
                  <a:cubicBezTo>
                    <a:pt x="14" y="9"/>
                    <a:pt x="12" y="4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3"/>
            <p:cNvSpPr/>
            <p:nvPr/>
          </p:nvSpPr>
          <p:spPr>
            <a:xfrm>
              <a:off x="3741022" y="1529907"/>
              <a:ext cx="34675" cy="16806"/>
            </a:xfrm>
            <a:custGeom>
              <a:avLst/>
              <a:gdLst/>
              <a:ahLst/>
              <a:cxnLst/>
              <a:rect l="l" t="t" r="r" b="b"/>
              <a:pathLst>
                <a:path w="685" h="332" extrusionOk="0">
                  <a:moveTo>
                    <a:pt x="207" y="136"/>
                  </a:moveTo>
                  <a:cubicBezTo>
                    <a:pt x="178" y="104"/>
                    <a:pt x="137" y="59"/>
                    <a:pt x="84" y="1"/>
                  </a:cubicBezTo>
                  <a:cubicBezTo>
                    <a:pt x="49" y="75"/>
                    <a:pt x="26" y="127"/>
                    <a:pt x="0" y="182"/>
                  </a:cubicBezTo>
                  <a:cubicBezTo>
                    <a:pt x="47" y="197"/>
                    <a:pt x="89" y="227"/>
                    <a:pt x="129" y="222"/>
                  </a:cubicBezTo>
                  <a:cubicBezTo>
                    <a:pt x="285" y="203"/>
                    <a:pt x="444" y="159"/>
                    <a:pt x="539" y="319"/>
                  </a:cubicBezTo>
                  <a:cubicBezTo>
                    <a:pt x="546" y="332"/>
                    <a:pt x="620" y="311"/>
                    <a:pt x="685" y="303"/>
                  </a:cubicBezTo>
                  <a:cubicBezTo>
                    <a:pt x="667" y="230"/>
                    <a:pt x="652" y="174"/>
                    <a:pt x="633" y="100"/>
                  </a:cubicBezTo>
                  <a:cubicBezTo>
                    <a:pt x="483" y="112"/>
                    <a:pt x="350" y="124"/>
                    <a:pt x="207" y="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3"/>
            <p:cNvSpPr/>
            <p:nvPr/>
          </p:nvSpPr>
          <p:spPr>
            <a:xfrm>
              <a:off x="3702805" y="1418747"/>
              <a:ext cx="33257" cy="13161"/>
            </a:xfrm>
            <a:custGeom>
              <a:avLst/>
              <a:gdLst/>
              <a:ahLst/>
              <a:cxnLst/>
              <a:rect l="l" t="t" r="r" b="b"/>
              <a:pathLst>
                <a:path w="657" h="260" extrusionOk="0">
                  <a:moveTo>
                    <a:pt x="657" y="112"/>
                  </a:moveTo>
                  <a:cubicBezTo>
                    <a:pt x="492" y="22"/>
                    <a:pt x="263" y="148"/>
                    <a:pt x="111" y="6"/>
                  </a:cubicBezTo>
                  <a:cubicBezTo>
                    <a:pt x="107" y="1"/>
                    <a:pt x="44" y="43"/>
                    <a:pt x="1" y="69"/>
                  </a:cubicBezTo>
                  <a:cubicBezTo>
                    <a:pt x="141" y="138"/>
                    <a:pt x="261" y="197"/>
                    <a:pt x="385" y="260"/>
                  </a:cubicBezTo>
                  <a:cubicBezTo>
                    <a:pt x="474" y="211"/>
                    <a:pt x="565" y="161"/>
                    <a:pt x="657" y="1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3"/>
            <p:cNvSpPr/>
            <p:nvPr/>
          </p:nvSpPr>
          <p:spPr>
            <a:xfrm>
              <a:off x="3736011" y="1424264"/>
              <a:ext cx="557" cy="405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9" y="0"/>
                  </a:moveTo>
                  <a:cubicBezTo>
                    <a:pt x="7" y="1"/>
                    <a:pt x="6" y="0"/>
                    <a:pt x="5" y="0"/>
                  </a:cubicBezTo>
                  <a:cubicBezTo>
                    <a:pt x="3" y="1"/>
                    <a:pt x="2" y="2"/>
                    <a:pt x="1" y="3"/>
                  </a:cubicBezTo>
                  <a:cubicBezTo>
                    <a:pt x="4" y="4"/>
                    <a:pt x="7" y="5"/>
                    <a:pt x="10" y="7"/>
                  </a:cubicBezTo>
                  <a:cubicBezTo>
                    <a:pt x="9" y="5"/>
                    <a:pt x="9" y="2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3"/>
            <p:cNvSpPr/>
            <p:nvPr/>
          </p:nvSpPr>
          <p:spPr>
            <a:xfrm>
              <a:off x="3735252" y="1416924"/>
              <a:ext cx="33612" cy="12402"/>
            </a:xfrm>
            <a:custGeom>
              <a:avLst/>
              <a:gdLst/>
              <a:ahLst/>
              <a:cxnLst/>
              <a:rect l="l" t="t" r="r" b="b"/>
              <a:pathLst>
                <a:path w="664" h="245" extrusionOk="0">
                  <a:moveTo>
                    <a:pt x="663" y="164"/>
                  </a:moveTo>
                  <a:cubicBezTo>
                    <a:pt x="552" y="115"/>
                    <a:pt x="431" y="106"/>
                    <a:pt x="314" y="83"/>
                  </a:cubicBezTo>
                  <a:cubicBezTo>
                    <a:pt x="204" y="62"/>
                    <a:pt x="99" y="27"/>
                    <a:pt x="1" y="1"/>
                  </a:cubicBezTo>
                  <a:cubicBezTo>
                    <a:pt x="10" y="59"/>
                    <a:pt x="17" y="102"/>
                    <a:pt x="24" y="145"/>
                  </a:cubicBezTo>
                  <a:cubicBezTo>
                    <a:pt x="238" y="128"/>
                    <a:pt x="439" y="245"/>
                    <a:pt x="663" y="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3"/>
            <p:cNvSpPr/>
            <p:nvPr/>
          </p:nvSpPr>
          <p:spPr>
            <a:xfrm>
              <a:off x="3703817" y="1639902"/>
              <a:ext cx="127360" cy="1276282"/>
            </a:xfrm>
            <a:custGeom>
              <a:avLst/>
              <a:gdLst/>
              <a:ahLst/>
              <a:cxnLst/>
              <a:rect l="l" t="t" r="r" b="b"/>
              <a:pathLst>
                <a:path w="2516" h="25213" extrusionOk="0">
                  <a:moveTo>
                    <a:pt x="2051" y="19158"/>
                  </a:moveTo>
                  <a:cubicBezTo>
                    <a:pt x="2025" y="19013"/>
                    <a:pt x="1908" y="19042"/>
                    <a:pt x="1753" y="19022"/>
                  </a:cubicBezTo>
                  <a:cubicBezTo>
                    <a:pt x="1844" y="19055"/>
                    <a:pt x="1879" y="19068"/>
                    <a:pt x="1938" y="19089"/>
                  </a:cubicBezTo>
                  <a:cubicBezTo>
                    <a:pt x="1764" y="19161"/>
                    <a:pt x="1591" y="19060"/>
                    <a:pt x="1422" y="19195"/>
                  </a:cubicBezTo>
                  <a:cubicBezTo>
                    <a:pt x="1648" y="19181"/>
                    <a:pt x="1837" y="19171"/>
                    <a:pt x="2051" y="19158"/>
                  </a:cubicBezTo>
                  <a:close/>
                  <a:moveTo>
                    <a:pt x="1881" y="24357"/>
                  </a:moveTo>
                  <a:cubicBezTo>
                    <a:pt x="1864" y="24379"/>
                    <a:pt x="1848" y="24402"/>
                    <a:pt x="1831" y="24425"/>
                  </a:cubicBezTo>
                  <a:cubicBezTo>
                    <a:pt x="1875" y="24448"/>
                    <a:pt x="1920" y="24472"/>
                    <a:pt x="1967" y="24492"/>
                  </a:cubicBezTo>
                  <a:cubicBezTo>
                    <a:pt x="1970" y="24493"/>
                    <a:pt x="2009" y="24439"/>
                    <a:pt x="2006" y="24437"/>
                  </a:cubicBezTo>
                  <a:cubicBezTo>
                    <a:pt x="1967" y="24407"/>
                    <a:pt x="1923" y="24382"/>
                    <a:pt x="1881" y="24357"/>
                  </a:cubicBezTo>
                  <a:close/>
                  <a:moveTo>
                    <a:pt x="1382" y="18610"/>
                  </a:moveTo>
                  <a:cubicBezTo>
                    <a:pt x="1481" y="18606"/>
                    <a:pt x="1582" y="18602"/>
                    <a:pt x="1681" y="18597"/>
                  </a:cubicBezTo>
                  <a:cubicBezTo>
                    <a:pt x="1682" y="18572"/>
                    <a:pt x="1683" y="18547"/>
                    <a:pt x="1684" y="18521"/>
                  </a:cubicBezTo>
                  <a:cubicBezTo>
                    <a:pt x="1582" y="18533"/>
                    <a:pt x="1480" y="18545"/>
                    <a:pt x="1378" y="18556"/>
                  </a:cubicBezTo>
                  <a:cubicBezTo>
                    <a:pt x="1380" y="18574"/>
                    <a:pt x="1381" y="18592"/>
                    <a:pt x="1382" y="18610"/>
                  </a:cubicBezTo>
                  <a:close/>
                  <a:moveTo>
                    <a:pt x="1365" y="18003"/>
                  </a:moveTo>
                  <a:cubicBezTo>
                    <a:pt x="1425" y="18017"/>
                    <a:pt x="1486" y="18032"/>
                    <a:pt x="1545" y="18045"/>
                  </a:cubicBezTo>
                  <a:cubicBezTo>
                    <a:pt x="1551" y="18032"/>
                    <a:pt x="1556" y="18019"/>
                    <a:pt x="1562" y="18006"/>
                  </a:cubicBezTo>
                  <a:cubicBezTo>
                    <a:pt x="1532" y="17995"/>
                    <a:pt x="1505" y="17978"/>
                    <a:pt x="1474" y="17974"/>
                  </a:cubicBezTo>
                  <a:cubicBezTo>
                    <a:pt x="1439" y="17969"/>
                    <a:pt x="1402" y="17976"/>
                    <a:pt x="1365" y="17977"/>
                  </a:cubicBezTo>
                  <a:close/>
                  <a:moveTo>
                    <a:pt x="1346" y="17774"/>
                  </a:moveTo>
                  <a:cubicBezTo>
                    <a:pt x="1365" y="17783"/>
                    <a:pt x="1387" y="17803"/>
                    <a:pt x="1402" y="17798"/>
                  </a:cubicBezTo>
                  <a:cubicBezTo>
                    <a:pt x="1422" y="17792"/>
                    <a:pt x="1438" y="17769"/>
                    <a:pt x="1465" y="17744"/>
                  </a:cubicBezTo>
                  <a:cubicBezTo>
                    <a:pt x="1436" y="17737"/>
                    <a:pt x="1411" y="17722"/>
                    <a:pt x="1395" y="17729"/>
                  </a:cubicBezTo>
                  <a:cubicBezTo>
                    <a:pt x="1375" y="17735"/>
                    <a:pt x="1362" y="17758"/>
                    <a:pt x="1346" y="17774"/>
                  </a:cubicBezTo>
                  <a:close/>
                  <a:moveTo>
                    <a:pt x="1393" y="17634"/>
                  </a:moveTo>
                  <a:cubicBezTo>
                    <a:pt x="1303" y="17592"/>
                    <a:pt x="1222" y="17551"/>
                    <a:pt x="1140" y="17513"/>
                  </a:cubicBezTo>
                  <a:cubicBezTo>
                    <a:pt x="1138" y="17509"/>
                    <a:pt x="1136" y="17507"/>
                    <a:pt x="1134" y="17502"/>
                  </a:cubicBezTo>
                  <a:cubicBezTo>
                    <a:pt x="1130" y="17503"/>
                    <a:pt x="1127" y="17502"/>
                    <a:pt x="1123" y="17503"/>
                  </a:cubicBezTo>
                  <a:cubicBezTo>
                    <a:pt x="1066" y="17461"/>
                    <a:pt x="1009" y="17419"/>
                    <a:pt x="953" y="17376"/>
                  </a:cubicBezTo>
                  <a:cubicBezTo>
                    <a:pt x="955" y="17498"/>
                    <a:pt x="1032" y="17512"/>
                    <a:pt x="1123" y="17503"/>
                  </a:cubicBezTo>
                  <a:cubicBezTo>
                    <a:pt x="1125" y="17504"/>
                    <a:pt x="1127" y="17506"/>
                    <a:pt x="1128" y="17508"/>
                  </a:cubicBezTo>
                  <a:cubicBezTo>
                    <a:pt x="1132" y="17509"/>
                    <a:pt x="1136" y="17511"/>
                    <a:pt x="1140" y="17513"/>
                  </a:cubicBezTo>
                  <a:cubicBezTo>
                    <a:pt x="1208" y="17648"/>
                    <a:pt x="1214" y="17649"/>
                    <a:pt x="1393" y="17634"/>
                  </a:cubicBezTo>
                  <a:close/>
                  <a:moveTo>
                    <a:pt x="1579" y="17318"/>
                  </a:moveTo>
                  <a:cubicBezTo>
                    <a:pt x="1558" y="17329"/>
                    <a:pt x="1546" y="17332"/>
                    <a:pt x="1543" y="17339"/>
                  </a:cubicBezTo>
                  <a:cubicBezTo>
                    <a:pt x="1540" y="17343"/>
                    <a:pt x="1543" y="17356"/>
                    <a:pt x="1549" y="17358"/>
                  </a:cubicBezTo>
                  <a:cubicBezTo>
                    <a:pt x="1588" y="17378"/>
                    <a:pt x="1628" y="17397"/>
                    <a:pt x="1667" y="17417"/>
                  </a:cubicBezTo>
                  <a:cubicBezTo>
                    <a:pt x="1676" y="17405"/>
                    <a:pt x="1684" y="17392"/>
                    <a:pt x="1693" y="17379"/>
                  </a:cubicBezTo>
                  <a:cubicBezTo>
                    <a:pt x="1652" y="17358"/>
                    <a:pt x="1612" y="17336"/>
                    <a:pt x="1579" y="17318"/>
                  </a:cubicBezTo>
                  <a:close/>
                  <a:moveTo>
                    <a:pt x="1229" y="17325"/>
                  </a:moveTo>
                  <a:cubicBezTo>
                    <a:pt x="1369" y="17276"/>
                    <a:pt x="1489" y="17235"/>
                    <a:pt x="1609" y="17192"/>
                  </a:cubicBezTo>
                  <a:cubicBezTo>
                    <a:pt x="1610" y="17183"/>
                    <a:pt x="1611" y="17173"/>
                    <a:pt x="1612" y="17164"/>
                  </a:cubicBezTo>
                  <a:cubicBezTo>
                    <a:pt x="1486" y="17160"/>
                    <a:pt x="1360" y="17155"/>
                    <a:pt x="1229" y="17151"/>
                  </a:cubicBezTo>
                  <a:cubicBezTo>
                    <a:pt x="1230" y="17208"/>
                    <a:pt x="1229" y="17240"/>
                    <a:pt x="1229" y="17325"/>
                  </a:cubicBezTo>
                  <a:close/>
                  <a:moveTo>
                    <a:pt x="1430" y="13971"/>
                  </a:moveTo>
                  <a:cubicBezTo>
                    <a:pt x="1415" y="13929"/>
                    <a:pt x="1404" y="13900"/>
                    <a:pt x="1392" y="13867"/>
                  </a:cubicBezTo>
                  <a:cubicBezTo>
                    <a:pt x="1341" y="13905"/>
                    <a:pt x="1300" y="13936"/>
                    <a:pt x="1241" y="13982"/>
                  </a:cubicBezTo>
                  <a:cubicBezTo>
                    <a:pt x="1317" y="13977"/>
                    <a:pt x="1367" y="13975"/>
                    <a:pt x="1430" y="13971"/>
                  </a:cubicBezTo>
                  <a:close/>
                  <a:moveTo>
                    <a:pt x="1169" y="12972"/>
                  </a:moveTo>
                  <a:cubicBezTo>
                    <a:pt x="1216" y="12965"/>
                    <a:pt x="1265" y="12958"/>
                    <a:pt x="1311" y="12951"/>
                  </a:cubicBezTo>
                  <a:cubicBezTo>
                    <a:pt x="1311" y="12940"/>
                    <a:pt x="1310" y="12929"/>
                    <a:pt x="1309" y="12917"/>
                  </a:cubicBezTo>
                  <a:cubicBezTo>
                    <a:pt x="1265" y="12916"/>
                    <a:pt x="1220" y="12914"/>
                    <a:pt x="1176" y="12913"/>
                  </a:cubicBezTo>
                  <a:cubicBezTo>
                    <a:pt x="1174" y="12933"/>
                    <a:pt x="1171" y="12952"/>
                    <a:pt x="1169" y="12972"/>
                  </a:cubicBezTo>
                  <a:close/>
                  <a:moveTo>
                    <a:pt x="1066" y="12568"/>
                  </a:moveTo>
                  <a:cubicBezTo>
                    <a:pt x="958" y="12476"/>
                    <a:pt x="838" y="12511"/>
                    <a:pt x="715" y="12582"/>
                  </a:cubicBezTo>
                  <a:cubicBezTo>
                    <a:pt x="827" y="12639"/>
                    <a:pt x="948" y="12595"/>
                    <a:pt x="1066" y="12568"/>
                  </a:cubicBezTo>
                  <a:close/>
                  <a:moveTo>
                    <a:pt x="963" y="15853"/>
                  </a:moveTo>
                  <a:cubicBezTo>
                    <a:pt x="911" y="15842"/>
                    <a:pt x="859" y="15832"/>
                    <a:pt x="807" y="15821"/>
                  </a:cubicBezTo>
                  <a:cubicBezTo>
                    <a:pt x="804" y="15830"/>
                    <a:pt x="801" y="15838"/>
                    <a:pt x="799" y="15847"/>
                  </a:cubicBezTo>
                  <a:cubicBezTo>
                    <a:pt x="844" y="15867"/>
                    <a:pt x="889" y="15887"/>
                    <a:pt x="935" y="15905"/>
                  </a:cubicBezTo>
                  <a:cubicBezTo>
                    <a:pt x="944" y="15888"/>
                    <a:pt x="954" y="15870"/>
                    <a:pt x="963" y="15853"/>
                  </a:cubicBezTo>
                  <a:close/>
                  <a:moveTo>
                    <a:pt x="911" y="12446"/>
                  </a:moveTo>
                  <a:cubicBezTo>
                    <a:pt x="925" y="12436"/>
                    <a:pt x="936" y="12432"/>
                    <a:pt x="937" y="12427"/>
                  </a:cubicBezTo>
                  <a:cubicBezTo>
                    <a:pt x="939" y="12422"/>
                    <a:pt x="933" y="12412"/>
                    <a:pt x="926" y="12409"/>
                  </a:cubicBezTo>
                  <a:cubicBezTo>
                    <a:pt x="866" y="12371"/>
                    <a:pt x="804" y="12333"/>
                    <a:pt x="729" y="12288"/>
                  </a:cubicBezTo>
                  <a:cubicBezTo>
                    <a:pt x="684" y="12476"/>
                    <a:pt x="808" y="12451"/>
                    <a:pt x="911" y="12446"/>
                  </a:cubicBezTo>
                  <a:close/>
                  <a:moveTo>
                    <a:pt x="753" y="10039"/>
                  </a:moveTo>
                  <a:cubicBezTo>
                    <a:pt x="646" y="9998"/>
                    <a:pt x="552" y="9961"/>
                    <a:pt x="420" y="9912"/>
                  </a:cubicBezTo>
                  <a:cubicBezTo>
                    <a:pt x="514" y="10042"/>
                    <a:pt x="604" y="10090"/>
                    <a:pt x="753" y="10039"/>
                  </a:cubicBezTo>
                  <a:close/>
                  <a:moveTo>
                    <a:pt x="711" y="10272"/>
                  </a:moveTo>
                  <a:cubicBezTo>
                    <a:pt x="541" y="10277"/>
                    <a:pt x="541" y="10277"/>
                    <a:pt x="467" y="10406"/>
                  </a:cubicBezTo>
                  <a:cubicBezTo>
                    <a:pt x="563" y="10353"/>
                    <a:pt x="637" y="10312"/>
                    <a:pt x="711" y="10272"/>
                  </a:cubicBezTo>
                  <a:close/>
                  <a:moveTo>
                    <a:pt x="360" y="9722"/>
                  </a:moveTo>
                  <a:cubicBezTo>
                    <a:pt x="360" y="9720"/>
                    <a:pt x="359" y="9718"/>
                    <a:pt x="358" y="9715"/>
                  </a:cubicBezTo>
                  <a:cubicBezTo>
                    <a:pt x="401" y="9620"/>
                    <a:pt x="443" y="9524"/>
                    <a:pt x="489" y="9420"/>
                  </a:cubicBezTo>
                  <a:cubicBezTo>
                    <a:pt x="316" y="9456"/>
                    <a:pt x="289" y="9533"/>
                    <a:pt x="358" y="9715"/>
                  </a:cubicBezTo>
                  <a:cubicBezTo>
                    <a:pt x="358" y="9716"/>
                    <a:pt x="357" y="9718"/>
                    <a:pt x="356" y="9720"/>
                  </a:cubicBezTo>
                  <a:cubicBezTo>
                    <a:pt x="355" y="9721"/>
                    <a:pt x="355" y="9722"/>
                    <a:pt x="354" y="9724"/>
                  </a:cubicBezTo>
                  <a:cubicBezTo>
                    <a:pt x="213" y="9760"/>
                    <a:pt x="213" y="9762"/>
                    <a:pt x="267" y="9873"/>
                  </a:cubicBezTo>
                  <a:cubicBezTo>
                    <a:pt x="294" y="9828"/>
                    <a:pt x="324" y="9776"/>
                    <a:pt x="354" y="9724"/>
                  </a:cubicBezTo>
                  <a:cubicBezTo>
                    <a:pt x="356" y="9723"/>
                    <a:pt x="358" y="9722"/>
                    <a:pt x="360" y="9722"/>
                  </a:cubicBezTo>
                  <a:close/>
                  <a:moveTo>
                    <a:pt x="736" y="8670"/>
                  </a:moveTo>
                  <a:cubicBezTo>
                    <a:pt x="643" y="8641"/>
                    <a:pt x="563" y="8615"/>
                    <a:pt x="422" y="8570"/>
                  </a:cubicBezTo>
                  <a:cubicBezTo>
                    <a:pt x="462" y="8651"/>
                    <a:pt x="469" y="8707"/>
                    <a:pt x="503" y="8726"/>
                  </a:cubicBezTo>
                  <a:cubicBezTo>
                    <a:pt x="578" y="8768"/>
                    <a:pt x="664" y="8782"/>
                    <a:pt x="736" y="8670"/>
                  </a:cubicBezTo>
                  <a:close/>
                  <a:moveTo>
                    <a:pt x="412" y="7891"/>
                  </a:moveTo>
                  <a:cubicBezTo>
                    <a:pt x="428" y="7861"/>
                    <a:pt x="444" y="7830"/>
                    <a:pt x="470" y="7781"/>
                  </a:cubicBezTo>
                  <a:cubicBezTo>
                    <a:pt x="387" y="7798"/>
                    <a:pt x="336" y="7810"/>
                    <a:pt x="286" y="7820"/>
                  </a:cubicBezTo>
                  <a:cubicBezTo>
                    <a:pt x="284" y="7819"/>
                    <a:pt x="282" y="7818"/>
                    <a:pt x="280" y="7817"/>
                  </a:cubicBezTo>
                  <a:cubicBezTo>
                    <a:pt x="279" y="7816"/>
                    <a:pt x="278" y="7816"/>
                    <a:pt x="276" y="7815"/>
                  </a:cubicBezTo>
                  <a:cubicBezTo>
                    <a:pt x="282" y="7742"/>
                    <a:pt x="289" y="7667"/>
                    <a:pt x="297" y="7593"/>
                  </a:cubicBezTo>
                  <a:cubicBezTo>
                    <a:pt x="228" y="7670"/>
                    <a:pt x="70" y="7753"/>
                    <a:pt x="276" y="7815"/>
                  </a:cubicBezTo>
                  <a:cubicBezTo>
                    <a:pt x="276" y="7817"/>
                    <a:pt x="276" y="7820"/>
                    <a:pt x="276" y="7823"/>
                  </a:cubicBezTo>
                  <a:cubicBezTo>
                    <a:pt x="279" y="7822"/>
                    <a:pt x="283" y="7821"/>
                    <a:pt x="286" y="7820"/>
                  </a:cubicBezTo>
                  <a:cubicBezTo>
                    <a:pt x="329" y="7844"/>
                    <a:pt x="370" y="7867"/>
                    <a:pt x="412" y="7891"/>
                  </a:cubicBezTo>
                  <a:close/>
                  <a:moveTo>
                    <a:pt x="839" y="10882"/>
                  </a:moveTo>
                  <a:cubicBezTo>
                    <a:pt x="841" y="10948"/>
                    <a:pt x="842" y="10987"/>
                    <a:pt x="845" y="11075"/>
                  </a:cubicBezTo>
                  <a:cubicBezTo>
                    <a:pt x="942" y="11023"/>
                    <a:pt x="999" y="10993"/>
                    <a:pt x="1095" y="10941"/>
                  </a:cubicBezTo>
                  <a:cubicBezTo>
                    <a:pt x="984" y="10916"/>
                    <a:pt x="920" y="10901"/>
                    <a:pt x="839" y="10882"/>
                  </a:cubicBezTo>
                  <a:close/>
                  <a:moveTo>
                    <a:pt x="980" y="9800"/>
                  </a:moveTo>
                  <a:cubicBezTo>
                    <a:pt x="1038" y="9898"/>
                    <a:pt x="1038" y="9898"/>
                    <a:pt x="1294" y="9856"/>
                  </a:cubicBezTo>
                  <a:cubicBezTo>
                    <a:pt x="1159" y="9832"/>
                    <a:pt x="1078" y="9817"/>
                    <a:pt x="980" y="9800"/>
                  </a:cubicBezTo>
                  <a:close/>
                  <a:moveTo>
                    <a:pt x="1211" y="9689"/>
                  </a:moveTo>
                  <a:cubicBezTo>
                    <a:pt x="1211" y="9626"/>
                    <a:pt x="1211" y="9575"/>
                    <a:pt x="1211" y="9526"/>
                  </a:cubicBezTo>
                  <a:cubicBezTo>
                    <a:pt x="1073" y="9585"/>
                    <a:pt x="1035" y="9639"/>
                    <a:pt x="1211" y="9689"/>
                  </a:cubicBezTo>
                  <a:close/>
                  <a:moveTo>
                    <a:pt x="1148" y="10853"/>
                  </a:moveTo>
                  <a:cubicBezTo>
                    <a:pt x="1152" y="10835"/>
                    <a:pt x="1163" y="10799"/>
                    <a:pt x="1160" y="10798"/>
                  </a:cubicBezTo>
                  <a:cubicBezTo>
                    <a:pt x="1121" y="10786"/>
                    <a:pt x="1079" y="10779"/>
                    <a:pt x="1039" y="10770"/>
                  </a:cubicBezTo>
                  <a:cubicBezTo>
                    <a:pt x="1033" y="10784"/>
                    <a:pt x="1028" y="10797"/>
                    <a:pt x="1023" y="10810"/>
                  </a:cubicBezTo>
                  <a:cubicBezTo>
                    <a:pt x="1065" y="10824"/>
                    <a:pt x="1107" y="10839"/>
                    <a:pt x="1148" y="10853"/>
                  </a:cubicBezTo>
                  <a:close/>
                  <a:moveTo>
                    <a:pt x="1222" y="11674"/>
                  </a:moveTo>
                  <a:cubicBezTo>
                    <a:pt x="1168" y="11691"/>
                    <a:pt x="1112" y="11705"/>
                    <a:pt x="1060" y="11726"/>
                  </a:cubicBezTo>
                  <a:cubicBezTo>
                    <a:pt x="1046" y="11732"/>
                    <a:pt x="1044" y="11762"/>
                    <a:pt x="1026" y="11805"/>
                  </a:cubicBezTo>
                  <a:cubicBezTo>
                    <a:pt x="1113" y="11771"/>
                    <a:pt x="1175" y="11748"/>
                    <a:pt x="1236" y="11725"/>
                  </a:cubicBezTo>
                  <a:cubicBezTo>
                    <a:pt x="1232" y="11707"/>
                    <a:pt x="1227" y="11691"/>
                    <a:pt x="1222" y="11674"/>
                  </a:cubicBezTo>
                  <a:close/>
                  <a:moveTo>
                    <a:pt x="1367" y="10977"/>
                  </a:moveTo>
                  <a:cubicBezTo>
                    <a:pt x="1294" y="10970"/>
                    <a:pt x="1221" y="10963"/>
                    <a:pt x="1149" y="10956"/>
                  </a:cubicBezTo>
                  <a:cubicBezTo>
                    <a:pt x="1146" y="10975"/>
                    <a:pt x="1145" y="10992"/>
                    <a:pt x="1142" y="11010"/>
                  </a:cubicBezTo>
                  <a:cubicBezTo>
                    <a:pt x="1215" y="11012"/>
                    <a:pt x="1289" y="11014"/>
                    <a:pt x="1363" y="11017"/>
                  </a:cubicBezTo>
                  <a:cubicBezTo>
                    <a:pt x="1365" y="11004"/>
                    <a:pt x="1366" y="10991"/>
                    <a:pt x="1367" y="10977"/>
                  </a:cubicBezTo>
                  <a:close/>
                  <a:moveTo>
                    <a:pt x="578" y="10776"/>
                  </a:moveTo>
                  <a:cubicBezTo>
                    <a:pt x="497" y="10744"/>
                    <a:pt x="437" y="10721"/>
                    <a:pt x="378" y="10699"/>
                  </a:cubicBezTo>
                  <a:cubicBezTo>
                    <a:pt x="367" y="10712"/>
                    <a:pt x="357" y="10726"/>
                    <a:pt x="347" y="10740"/>
                  </a:cubicBezTo>
                  <a:cubicBezTo>
                    <a:pt x="410" y="10764"/>
                    <a:pt x="436" y="10873"/>
                    <a:pt x="578" y="10776"/>
                  </a:cubicBezTo>
                  <a:close/>
                  <a:moveTo>
                    <a:pt x="626" y="6401"/>
                  </a:moveTo>
                  <a:cubicBezTo>
                    <a:pt x="686" y="6290"/>
                    <a:pt x="743" y="6185"/>
                    <a:pt x="799" y="6080"/>
                  </a:cubicBezTo>
                  <a:cubicBezTo>
                    <a:pt x="714" y="6047"/>
                    <a:pt x="617" y="6054"/>
                    <a:pt x="621" y="6133"/>
                  </a:cubicBezTo>
                  <a:cubicBezTo>
                    <a:pt x="625" y="6220"/>
                    <a:pt x="448" y="6330"/>
                    <a:pt x="626" y="6401"/>
                  </a:cubicBezTo>
                  <a:close/>
                  <a:moveTo>
                    <a:pt x="645" y="5678"/>
                  </a:moveTo>
                  <a:cubicBezTo>
                    <a:pt x="695" y="5680"/>
                    <a:pt x="743" y="5681"/>
                    <a:pt x="803" y="5683"/>
                  </a:cubicBezTo>
                  <a:cubicBezTo>
                    <a:pt x="701" y="5537"/>
                    <a:pt x="805" y="5477"/>
                    <a:pt x="954" y="5428"/>
                  </a:cubicBezTo>
                  <a:cubicBezTo>
                    <a:pt x="755" y="5373"/>
                    <a:pt x="755" y="5373"/>
                    <a:pt x="645" y="5678"/>
                  </a:cubicBezTo>
                  <a:close/>
                  <a:moveTo>
                    <a:pt x="808" y="6534"/>
                  </a:moveTo>
                  <a:cubicBezTo>
                    <a:pt x="876" y="6542"/>
                    <a:pt x="944" y="6550"/>
                    <a:pt x="1011" y="6557"/>
                  </a:cubicBezTo>
                  <a:cubicBezTo>
                    <a:pt x="903" y="6432"/>
                    <a:pt x="840" y="6430"/>
                    <a:pt x="808" y="6534"/>
                  </a:cubicBezTo>
                  <a:close/>
                  <a:moveTo>
                    <a:pt x="1182" y="6663"/>
                  </a:moveTo>
                  <a:cubicBezTo>
                    <a:pt x="1119" y="6666"/>
                    <a:pt x="1067" y="6668"/>
                    <a:pt x="955" y="6672"/>
                  </a:cubicBezTo>
                  <a:cubicBezTo>
                    <a:pt x="1098" y="6760"/>
                    <a:pt x="1098" y="6760"/>
                    <a:pt x="1182" y="6663"/>
                  </a:cubicBezTo>
                  <a:close/>
                  <a:moveTo>
                    <a:pt x="937" y="7507"/>
                  </a:moveTo>
                  <a:cubicBezTo>
                    <a:pt x="858" y="7468"/>
                    <a:pt x="806" y="7443"/>
                    <a:pt x="709" y="7395"/>
                  </a:cubicBezTo>
                  <a:cubicBezTo>
                    <a:pt x="791" y="7522"/>
                    <a:pt x="791" y="7522"/>
                    <a:pt x="937" y="7507"/>
                  </a:cubicBezTo>
                  <a:close/>
                  <a:moveTo>
                    <a:pt x="867" y="6713"/>
                  </a:moveTo>
                  <a:cubicBezTo>
                    <a:pt x="848" y="6710"/>
                    <a:pt x="829" y="6708"/>
                    <a:pt x="811" y="6706"/>
                  </a:cubicBezTo>
                  <a:cubicBezTo>
                    <a:pt x="773" y="6833"/>
                    <a:pt x="736" y="6959"/>
                    <a:pt x="693" y="7105"/>
                  </a:cubicBezTo>
                  <a:cubicBezTo>
                    <a:pt x="765" y="7087"/>
                    <a:pt x="830" y="7072"/>
                    <a:pt x="905" y="7054"/>
                  </a:cubicBezTo>
                  <a:cubicBezTo>
                    <a:pt x="878" y="6996"/>
                    <a:pt x="856" y="6951"/>
                    <a:pt x="835" y="6908"/>
                  </a:cubicBezTo>
                  <a:cubicBezTo>
                    <a:pt x="1015" y="6839"/>
                    <a:pt x="840" y="6778"/>
                    <a:pt x="867" y="6713"/>
                  </a:cubicBezTo>
                  <a:close/>
                  <a:moveTo>
                    <a:pt x="922" y="7800"/>
                  </a:moveTo>
                  <a:cubicBezTo>
                    <a:pt x="782" y="7844"/>
                    <a:pt x="671" y="7880"/>
                    <a:pt x="551" y="7918"/>
                  </a:cubicBezTo>
                  <a:cubicBezTo>
                    <a:pt x="569" y="7955"/>
                    <a:pt x="582" y="7983"/>
                    <a:pt x="594" y="8009"/>
                  </a:cubicBezTo>
                  <a:cubicBezTo>
                    <a:pt x="665" y="7984"/>
                    <a:pt x="726" y="7957"/>
                    <a:pt x="789" y="7942"/>
                  </a:cubicBezTo>
                  <a:cubicBezTo>
                    <a:pt x="864" y="7924"/>
                    <a:pt x="956" y="7930"/>
                    <a:pt x="922" y="7800"/>
                  </a:cubicBezTo>
                  <a:close/>
                  <a:moveTo>
                    <a:pt x="1008" y="3978"/>
                  </a:moveTo>
                  <a:cubicBezTo>
                    <a:pt x="1117" y="3978"/>
                    <a:pt x="1185" y="3977"/>
                    <a:pt x="1283" y="3976"/>
                  </a:cubicBezTo>
                  <a:cubicBezTo>
                    <a:pt x="1235" y="3903"/>
                    <a:pt x="1228" y="3828"/>
                    <a:pt x="1127" y="3900"/>
                  </a:cubicBezTo>
                  <a:cubicBezTo>
                    <a:pt x="1097" y="3920"/>
                    <a:pt x="1068" y="3939"/>
                    <a:pt x="1008" y="3978"/>
                  </a:cubicBezTo>
                  <a:close/>
                  <a:moveTo>
                    <a:pt x="1283" y="345"/>
                  </a:moveTo>
                  <a:cubicBezTo>
                    <a:pt x="1145" y="267"/>
                    <a:pt x="1145" y="267"/>
                    <a:pt x="985" y="323"/>
                  </a:cubicBezTo>
                  <a:cubicBezTo>
                    <a:pt x="1100" y="392"/>
                    <a:pt x="1100" y="392"/>
                    <a:pt x="1283" y="345"/>
                  </a:cubicBezTo>
                  <a:close/>
                  <a:moveTo>
                    <a:pt x="869" y="807"/>
                  </a:moveTo>
                  <a:cubicBezTo>
                    <a:pt x="868" y="738"/>
                    <a:pt x="868" y="700"/>
                    <a:pt x="867" y="645"/>
                  </a:cubicBezTo>
                  <a:cubicBezTo>
                    <a:pt x="778" y="654"/>
                    <a:pt x="700" y="664"/>
                    <a:pt x="624" y="672"/>
                  </a:cubicBezTo>
                  <a:cubicBezTo>
                    <a:pt x="618" y="691"/>
                    <a:pt x="611" y="711"/>
                    <a:pt x="606" y="730"/>
                  </a:cubicBezTo>
                  <a:cubicBezTo>
                    <a:pt x="684" y="753"/>
                    <a:pt x="763" y="775"/>
                    <a:pt x="869" y="807"/>
                  </a:cubicBezTo>
                  <a:close/>
                  <a:moveTo>
                    <a:pt x="2357" y="23415"/>
                  </a:moveTo>
                  <a:cubicBezTo>
                    <a:pt x="2483" y="23525"/>
                    <a:pt x="2515" y="23662"/>
                    <a:pt x="2482" y="23829"/>
                  </a:cubicBezTo>
                  <a:cubicBezTo>
                    <a:pt x="2418" y="23837"/>
                    <a:pt x="2355" y="23847"/>
                    <a:pt x="2269" y="23858"/>
                  </a:cubicBezTo>
                  <a:cubicBezTo>
                    <a:pt x="2333" y="23896"/>
                    <a:pt x="2383" y="23932"/>
                    <a:pt x="2450" y="23974"/>
                  </a:cubicBezTo>
                  <a:cubicBezTo>
                    <a:pt x="2286" y="24019"/>
                    <a:pt x="2148" y="24068"/>
                    <a:pt x="1998" y="24109"/>
                  </a:cubicBezTo>
                  <a:cubicBezTo>
                    <a:pt x="2107" y="24150"/>
                    <a:pt x="2199" y="24209"/>
                    <a:pt x="2301" y="24247"/>
                  </a:cubicBezTo>
                  <a:cubicBezTo>
                    <a:pt x="2245" y="24278"/>
                    <a:pt x="2207" y="24194"/>
                    <a:pt x="2102" y="24400"/>
                  </a:cubicBezTo>
                  <a:cubicBezTo>
                    <a:pt x="2177" y="24403"/>
                    <a:pt x="2240" y="24405"/>
                    <a:pt x="2301" y="24407"/>
                  </a:cubicBezTo>
                  <a:cubicBezTo>
                    <a:pt x="2040" y="24587"/>
                    <a:pt x="1795" y="24774"/>
                    <a:pt x="1571" y="24922"/>
                  </a:cubicBezTo>
                  <a:cubicBezTo>
                    <a:pt x="1431" y="25016"/>
                    <a:pt x="1288" y="25112"/>
                    <a:pt x="1149" y="25212"/>
                  </a:cubicBezTo>
                  <a:cubicBezTo>
                    <a:pt x="1130" y="25078"/>
                    <a:pt x="1103" y="24944"/>
                    <a:pt x="1128" y="24814"/>
                  </a:cubicBezTo>
                  <a:cubicBezTo>
                    <a:pt x="1183" y="24523"/>
                    <a:pt x="1026" y="24238"/>
                    <a:pt x="1160" y="23948"/>
                  </a:cubicBezTo>
                  <a:cubicBezTo>
                    <a:pt x="1173" y="23921"/>
                    <a:pt x="1180" y="23877"/>
                    <a:pt x="1163" y="23858"/>
                  </a:cubicBezTo>
                  <a:cubicBezTo>
                    <a:pt x="1036" y="23686"/>
                    <a:pt x="1104" y="23494"/>
                    <a:pt x="1106" y="23307"/>
                  </a:cubicBezTo>
                  <a:cubicBezTo>
                    <a:pt x="1110" y="23045"/>
                    <a:pt x="1113" y="22783"/>
                    <a:pt x="1098" y="22522"/>
                  </a:cubicBezTo>
                  <a:cubicBezTo>
                    <a:pt x="1062" y="21897"/>
                    <a:pt x="1020" y="21273"/>
                    <a:pt x="972" y="20649"/>
                  </a:cubicBezTo>
                  <a:cubicBezTo>
                    <a:pt x="932" y="20134"/>
                    <a:pt x="886" y="19619"/>
                    <a:pt x="833" y="19104"/>
                  </a:cubicBezTo>
                  <a:cubicBezTo>
                    <a:pt x="783" y="18638"/>
                    <a:pt x="717" y="18174"/>
                    <a:pt x="661" y="17709"/>
                  </a:cubicBezTo>
                  <a:cubicBezTo>
                    <a:pt x="655" y="17662"/>
                    <a:pt x="661" y="17613"/>
                    <a:pt x="661" y="17553"/>
                  </a:cubicBezTo>
                  <a:cubicBezTo>
                    <a:pt x="712" y="17549"/>
                    <a:pt x="751" y="17547"/>
                    <a:pt x="791" y="17544"/>
                  </a:cubicBezTo>
                  <a:cubicBezTo>
                    <a:pt x="792" y="17545"/>
                    <a:pt x="794" y="17546"/>
                    <a:pt x="796" y="17547"/>
                  </a:cubicBezTo>
                  <a:cubicBezTo>
                    <a:pt x="797" y="17548"/>
                    <a:pt x="798" y="17548"/>
                    <a:pt x="799" y="17548"/>
                  </a:cubicBezTo>
                  <a:cubicBezTo>
                    <a:pt x="783" y="17575"/>
                    <a:pt x="752" y="17613"/>
                    <a:pt x="761" y="17622"/>
                  </a:cubicBezTo>
                  <a:cubicBezTo>
                    <a:pt x="839" y="17715"/>
                    <a:pt x="891" y="17598"/>
                    <a:pt x="966" y="17568"/>
                  </a:cubicBezTo>
                  <a:cubicBezTo>
                    <a:pt x="910" y="17562"/>
                    <a:pt x="854" y="17554"/>
                    <a:pt x="799" y="17548"/>
                  </a:cubicBezTo>
                  <a:cubicBezTo>
                    <a:pt x="800" y="17546"/>
                    <a:pt x="801" y="17545"/>
                    <a:pt x="802" y="17543"/>
                  </a:cubicBezTo>
                  <a:cubicBezTo>
                    <a:pt x="799" y="17543"/>
                    <a:pt x="795" y="17544"/>
                    <a:pt x="791" y="17544"/>
                  </a:cubicBezTo>
                  <a:cubicBezTo>
                    <a:pt x="755" y="17519"/>
                    <a:pt x="719" y="17495"/>
                    <a:pt x="665" y="17459"/>
                  </a:cubicBezTo>
                  <a:cubicBezTo>
                    <a:pt x="664" y="17414"/>
                    <a:pt x="663" y="17344"/>
                    <a:pt x="662" y="17274"/>
                  </a:cubicBezTo>
                  <a:cubicBezTo>
                    <a:pt x="674" y="17269"/>
                    <a:pt x="685" y="17264"/>
                    <a:pt x="695" y="17259"/>
                  </a:cubicBezTo>
                  <a:cubicBezTo>
                    <a:pt x="721" y="17296"/>
                    <a:pt x="747" y="17333"/>
                    <a:pt x="787" y="17393"/>
                  </a:cubicBezTo>
                  <a:cubicBezTo>
                    <a:pt x="848" y="17283"/>
                    <a:pt x="912" y="17166"/>
                    <a:pt x="1059" y="17294"/>
                  </a:cubicBezTo>
                  <a:cubicBezTo>
                    <a:pt x="1096" y="17232"/>
                    <a:pt x="1125" y="17184"/>
                    <a:pt x="1151" y="17138"/>
                  </a:cubicBezTo>
                  <a:cubicBezTo>
                    <a:pt x="1006" y="17024"/>
                    <a:pt x="885" y="17159"/>
                    <a:pt x="738" y="17169"/>
                  </a:cubicBezTo>
                  <a:cubicBezTo>
                    <a:pt x="702" y="17097"/>
                    <a:pt x="638" y="17023"/>
                    <a:pt x="800" y="16998"/>
                  </a:cubicBezTo>
                  <a:cubicBezTo>
                    <a:pt x="878" y="16986"/>
                    <a:pt x="959" y="16994"/>
                    <a:pt x="1039" y="16996"/>
                  </a:cubicBezTo>
                  <a:cubicBezTo>
                    <a:pt x="1106" y="16998"/>
                    <a:pt x="1173" y="17006"/>
                    <a:pt x="1273" y="17012"/>
                  </a:cubicBezTo>
                  <a:cubicBezTo>
                    <a:pt x="1077" y="16769"/>
                    <a:pt x="826" y="16945"/>
                    <a:pt x="620" y="16914"/>
                  </a:cubicBezTo>
                  <a:cubicBezTo>
                    <a:pt x="598" y="16717"/>
                    <a:pt x="578" y="16529"/>
                    <a:pt x="557" y="16339"/>
                  </a:cubicBezTo>
                  <a:cubicBezTo>
                    <a:pt x="589" y="16323"/>
                    <a:pt x="611" y="16313"/>
                    <a:pt x="634" y="16302"/>
                  </a:cubicBezTo>
                  <a:cubicBezTo>
                    <a:pt x="657" y="16291"/>
                    <a:pt x="681" y="16281"/>
                    <a:pt x="724" y="16262"/>
                  </a:cubicBezTo>
                  <a:cubicBezTo>
                    <a:pt x="694" y="16244"/>
                    <a:pt x="678" y="16232"/>
                    <a:pt x="661" y="16225"/>
                  </a:cubicBezTo>
                  <a:cubicBezTo>
                    <a:pt x="623" y="16212"/>
                    <a:pt x="584" y="16201"/>
                    <a:pt x="545" y="16190"/>
                  </a:cubicBezTo>
                  <a:cubicBezTo>
                    <a:pt x="626" y="16028"/>
                    <a:pt x="413" y="15899"/>
                    <a:pt x="505" y="15732"/>
                  </a:cubicBezTo>
                  <a:cubicBezTo>
                    <a:pt x="521" y="15705"/>
                    <a:pt x="508" y="15663"/>
                    <a:pt x="502" y="15628"/>
                  </a:cubicBezTo>
                  <a:cubicBezTo>
                    <a:pt x="493" y="15579"/>
                    <a:pt x="469" y="15534"/>
                    <a:pt x="466" y="15486"/>
                  </a:cubicBezTo>
                  <a:cubicBezTo>
                    <a:pt x="447" y="15077"/>
                    <a:pt x="404" y="14668"/>
                    <a:pt x="427" y="14259"/>
                  </a:cubicBezTo>
                  <a:cubicBezTo>
                    <a:pt x="436" y="14093"/>
                    <a:pt x="300" y="13931"/>
                    <a:pt x="436" y="13764"/>
                  </a:cubicBezTo>
                  <a:cubicBezTo>
                    <a:pt x="260" y="13667"/>
                    <a:pt x="437" y="13510"/>
                    <a:pt x="374" y="13381"/>
                  </a:cubicBezTo>
                  <a:cubicBezTo>
                    <a:pt x="316" y="13264"/>
                    <a:pt x="335" y="13113"/>
                    <a:pt x="332" y="12976"/>
                  </a:cubicBezTo>
                  <a:cubicBezTo>
                    <a:pt x="330" y="12921"/>
                    <a:pt x="359" y="12865"/>
                    <a:pt x="382" y="12783"/>
                  </a:cubicBezTo>
                  <a:cubicBezTo>
                    <a:pt x="378" y="12779"/>
                    <a:pt x="338" y="12743"/>
                    <a:pt x="289" y="12697"/>
                  </a:cubicBezTo>
                  <a:cubicBezTo>
                    <a:pt x="345" y="12660"/>
                    <a:pt x="388" y="12633"/>
                    <a:pt x="433" y="12603"/>
                  </a:cubicBezTo>
                  <a:cubicBezTo>
                    <a:pt x="429" y="12594"/>
                    <a:pt x="429" y="12572"/>
                    <a:pt x="419" y="12568"/>
                  </a:cubicBezTo>
                  <a:cubicBezTo>
                    <a:pt x="321" y="12531"/>
                    <a:pt x="301" y="12460"/>
                    <a:pt x="303" y="12372"/>
                  </a:cubicBezTo>
                  <a:cubicBezTo>
                    <a:pt x="305" y="12266"/>
                    <a:pt x="279" y="12158"/>
                    <a:pt x="299" y="12056"/>
                  </a:cubicBezTo>
                  <a:cubicBezTo>
                    <a:pt x="317" y="11968"/>
                    <a:pt x="385" y="11887"/>
                    <a:pt x="448" y="11772"/>
                  </a:cubicBezTo>
                  <a:cubicBezTo>
                    <a:pt x="436" y="11721"/>
                    <a:pt x="271" y="11746"/>
                    <a:pt x="280" y="11621"/>
                  </a:cubicBezTo>
                  <a:cubicBezTo>
                    <a:pt x="287" y="11515"/>
                    <a:pt x="265" y="11408"/>
                    <a:pt x="242" y="11305"/>
                  </a:cubicBezTo>
                  <a:cubicBezTo>
                    <a:pt x="213" y="11184"/>
                    <a:pt x="307" y="11127"/>
                    <a:pt x="438" y="11049"/>
                  </a:cubicBezTo>
                  <a:cubicBezTo>
                    <a:pt x="349" y="11032"/>
                    <a:pt x="302" y="11023"/>
                    <a:pt x="236" y="11011"/>
                  </a:cubicBezTo>
                  <a:cubicBezTo>
                    <a:pt x="222" y="10900"/>
                    <a:pt x="209" y="10783"/>
                    <a:pt x="197" y="10688"/>
                  </a:cubicBezTo>
                  <a:cubicBezTo>
                    <a:pt x="391" y="10629"/>
                    <a:pt x="558" y="10578"/>
                    <a:pt x="726" y="10526"/>
                  </a:cubicBezTo>
                  <a:cubicBezTo>
                    <a:pt x="717" y="10505"/>
                    <a:pt x="710" y="10483"/>
                    <a:pt x="702" y="10460"/>
                  </a:cubicBezTo>
                  <a:cubicBezTo>
                    <a:pt x="626" y="10485"/>
                    <a:pt x="551" y="10517"/>
                    <a:pt x="471" y="10531"/>
                  </a:cubicBezTo>
                  <a:cubicBezTo>
                    <a:pt x="392" y="10546"/>
                    <a:pt x="310" y="10544"/>
                    <a:pt x="244" y="10548"/>
                  </a:cubicBezTo>
                  <a:cubicBezTo>
                    <a:pt x="189" y="10115"/>
                    <a:pt x="135" y="9697"/>
                    <a:pt x="76" y="9233"/>
                  </a:cubicBezTo>
                  <a:cubicBezTo>
                    <a:pt x="286" y="9248"/>
                    <a:pt x="451" y="9260"/>
                    <a:pt x="594" y="9270"/>
                  </a:cubicBezTo>
                  <a:cubicBezTo>
                    <a:pt x="476" y="9133"/>
                    <a:pt x="456" y="9126"/>
                    <a:pt x="163" y="9157"/>
                  </a:cubicBezTo>
                  <a:cubicBezTo>
                    <a:pt x="160" y="9027"/>
                    <a:pt x="312" y="9018"/>
                    <a:pt x="371" y="8945"/>
                  </a:cubicBezTo>
                  <a:cubicBezTo>
                    <a:pt x="493" y="9057"/>
                    <a:pt x="493" y="9054"/>
                    <a:pt x="645" y="8970"/>
                  </a:cubicBezTo>
                  <a:cubicBezTo>
                    <a:pt x="548" y="8952"/>
                    <a:pt x="473" y="8930"/>
                    <a:pt x="399" y="8916"/>
                  </a:cubicBezTo>
                  <a:cubicBezTo>
                    <a:pt x="332" y="8893"/>
                    <a:pt x="268" y="8854"/>
                    <a:pt x="175" y="8821"/>
                  </a:cubicBezTo>
                  <a:cubicBezTo>
                    <a:pt x="233" y="8763"/>
                    <a:pt x="266" y="8830"/>
                    <a:pt x="347" y="8623"/>
                  </a:cubicBezTo>
                  <a:cubicBezTo>
                    <a:pt x="257" y="8620"/>
                    <a:pt x="203" y="8618"/>
                    <a:pt x="115" y="8615"/>
                  </a:cubicBezTo>
                  <a:cubicBezTo>
                    <a:pt x="123" y="8405"/>
                    <a:pt x="123" y="8289"/>
                    <a:pt x="127" y="8103"/>
                  </a:cubicBezTo>
                  <a:cubicBezTo>
                    <a:pt x="203" y="8114"/>
                    <a:pt x="242" y="8151"/>
                    <a:pt x="282" y="8157"/>
                  </a:cubicBezTo>
                  <a:cubicBezTo>
                    <a:pt x="284" y="8132"/>
                    <a:pt x="291" y="8105"/>
                    <a:pt x="286" y="8104"/>
                  </a:cubicBezTo>
                  <a:cubicBezTo>
                    <a:pt x="89" y="8045"/>
                    <a:pt x="36" y="7906"/>
                    <a:pt x="62" y="7741"/>
                  </a:cubicBezTo>
                  <a:cubicBezTo>
                    <a:pt x="123" y="7379"/>
                    <a:pt x="1" y="7015"/>
                    <a:pt x="142" y="6655"/>
                  </a:cubicBezTo>
                  <a:cubicBezTo>
                    <a:pt x="25" y="6439"/>
                    <a:pt x="78" y="6201"/>
                    <a:pt x="96" y="5977"/>
                  </a:cubicBezTo>
                  <a:cubicBezTo>
                    <a:pt x="112" y="5765"/>
                    <a:pt x="66" y="5549"/>
                    <a:pt x="142" y="5325"/>
                  </a:cubicBezTo>
                  <a:cubicBezTo>
                    <a:pt x="247" y="5308"/>
                    <a:pt x="352" y="5293"/>
                    <a:pt x="470" y="5274"/>
                  </a:cubicBezTo>
                  <a:cubicBezTo>
                    <a:pt x="396" y="5179"/>
                    <a:pt x="367" y="5055"/>
                    <a:pt x="206" y="5137"/>
                  </a:cubicBezTo>
                  <a:cubicBezTo>
                    <a:pt x="187" y="5109"/>
                    <a:pt x="166" y="5096"/>
                    <a:pt x="169" y="5083"/>
                  </a:cubicBezTo>
                  <a:cubicBezTo>
                    <a:pt x="281" y="4602"/>
                    <a:pt x="134" y="4129"/>
                    <a:pt x="230" y="3643"/>
                  </a:cubicBezTo>
                  <a:cubicBezTo>
                    <a:pt x="280" y="3389"/>
                    <a:pt x="207" y="3132"/>
                    <a:pt x="194" y="2870"/>
                  </a:cubicBezTo>
                  <a:cubicBezTo>
                    <a:pt x="190" y="2781"/>
                    <a:pt x="193" y="2713"/>
                    <a:pt x="198" y="2623"/>
                  </a:cubicBezTo>
                  <a:cubicBezTo>
                    <a:pt x="205" y="2515"/>
                    <a:pt x="224" y="2329"/>
                    <a:pt x="224" y="2329"/>
                  </a:cubicBezTo>
                  <a:cubicBezTo>
                    <a:pt x="257" y="2330"/>
                    <a:pt x="314" y="2332"/>
                    <a:pt x="379" y="2334"/>
                  </a:cubicBezTo>
                  <a:cubicBezTo>
                    <a:pt x="339" y="2123"/>
                    <a:pt x="280" y="2136"/>
                    <a:pt x="228" y="2060"/>
                  </a:cubicBezTo>
                  <a:cubicBezTo>
                    <a:pt x="323" y="1913"/>
                    <a:pt x="487" y="1889"/>
                    <a:pt x="665" y="1875"/>
                  </a:cubicBezTo>
                  <a:cubicBezTo>
                    <a:pt x="506" y="1832"/>
                    <a:pt x="387" y="1799"/>
                    <a:pt x="266" y="1766"/>
                  </a:cubicBezTo>
                  <a:cubicBezTo>
                    <a:pt x="371" y="1588"/>
                    <a:pt x="502" y="1793"/>
                    <a:pt x="617" y="1719"/>
                  </a:cubicBezTo>
                  <a:cubicBezTo>
                    <a:pt x="548" y="1670"/>
                    <a:pt x="481" y="1622"/>
                    <a:pt x="407" y="1569"/>
                  </a:cubicBezTo>
                  <a:cubicBezTo>
                    <a:pt x="416" y="1549"/>
                    <a:pt x="422" y="1528"/>
                    <a:pt x="434" y="1508"/>
                  </a:cubicBezTo>
                  <a:cubicBezTo>
                    <a:pt x="478" y="1432"/>
                    <a:pt x="745" y="1228"/>
                    <a:pt x="846" y="1197"/>
                  </a:cubicBezTo>
                  <a:cubicBezTo>
                    <a:pt x="925" y="1172"/>
                    <a:pt x="1007" y="1155"/>
                    <a:pt x="1095" y="1134"/>
                  </a:cubicBezTo>
                  <a:cubicBezTo>
                    <a:pt x="1017" y="1052"/>
                    <a:pt x="941" y="1045"/>
                    <a:pt x="829" y="1097"/>
                  </a:cubicBezTo>
                  <a:cubicBezTo>
                    <a:pt x="713" y="1151"/>
                    <a:pt x="582" y="1174"/>
                    <a:pt x="414" y="1223"/>
                  </a:cubicBezTo>
                  <a:cubicBezTo>
                    <a:pt x="372" y="1308"/>
                    <a:pt x="313" y="1433"/>
                    <a:pt x="236" y="1590"/>
                  </a:cubicBezTo>
                  <a:cubicBezTo>
                    <a:pt x="126" y="1364"/>
                    <a:pt x="264" y="1171"/>
                    <a:pt x="273" y="952"/>
                  </a:cubicBezTo>
                  <a:cubicBezTo>
                    <a:pt x="380" y="930"/>
                    <a:pt x="499" y="909"/>
                    <a:pt x="623" y="883"/>
                  </a:cubicBezTo>
                  <a:cubicBezTo>
                    <a:pt x="561" y="772"/>
                    <a:pt x="513" y="662"/>
                    <a:pt x="444" y="535"/>
                  </a:cubicBezTo>
                  <a:cubicBezTo>
                    <a:pt x="488" y="517"/>
                    <a:pt x="582" y="491"/>
                    <a:pt x="673" y="454"/>
                  </a:cubicBezTo>
                  <a:cubicBezTo>
                    <a:pt x="573" y="429"/>
                    <a:pt x="482" y="410"/>
                    <a:pt x="483" y="395"/>
                  </a:cubicBezTo>
                  <a:cubicBezTo>
                    <a:pt x="484" y="382"/>
                    <a:pt x="486" y="368"/>
                    <a:pt x="487" y="354"/>
                  </a:cubicBezTo>
                  <a:cubicBezTo>
                    <a:pt x="489" y="323"/>
                    <a:pt x="747" y="302"/>
                    <a:pt x="916" y="274"/>
                  </a:cubicBezTo>
                  <a:cubicBezTo>
                    <a:pt x="903" y="237"/>
                    <a:pt x="816" y="195"/>
                    <a:pt x="725" y="206"/>
                  </a:cubicBezTo>
                  <a:cubicBezTo>
                    <a:pt x="656" y="215"/>
                    <a:pt x="588" y="219"/>
                    <a:pt x="505" y="227"/>
                  </a:cubicBezTo>
                  <a:cubicBezTo>
                    <a:pt x="524" y="138"/>
                    <a:pt x="537" y="79"/>
                    <a:pt x="549" y="19"/>
                  </a:cubicBezTo>
                  <a:cubicBezTo>
                    <a:pt x="566" y="13"/>
                    <a:pt x="593" y="0"/>
                    <a:pt x="597" y="5"/>
                  </a:cubicBezTo>
                  <a:cubicBezTo>
                    <a:pt x="719" y="126"/>
                    <a:pt x="878" y="31"/>
                    <a:pt x="1015" y="36"/>
                  </a:cubicBezTo>
                  <a:cubicBezTo>
                    <a:pt x="1347" y="48"/>
                    <a:pt x="1380" y="64"/>
                    <a:pt x="1338" y="350"/>
                  </a:cubicBezTo>
                  <a:cubicBezTo>
                    <a:pt x="1335" y="382"/>
                    <a:pt x="1333" y="414"/>
                    <a:pt x="1328" y="465"/>
                  </a:cubicBezTo>
                  <a:cubicBezTo>
                    <a:pt x="1252" y="485"/>
                    <a:pt x="1176" y="506"/>
                    <a:pt x="1100" y="526"/>
                  </a:cubicBezTo>
                  <a:cubicBezTo>
                    <a:pt x="1103" y="537"/>
                    <a:pt x="1103" y="560"/>
                    <a:pt x="1111" y="563"/>
                  </a:cubicBezTo>
                  <a:cubicBezTo>
                    <a:pt x="1178" y="584"/>
                    <a:pt x="1245" y="602"/>
                    <a:pt x="1292" y="617"/>
                  </a:cubicBezTo>
                  <a:cubicBezTo>
                    <a:pt x="1302" y="823"/>
                    <a:pt x="1322" y="1015"/>
                    <a:pt x="1318" y="1209"/>
                  </a:cubicBezTo>
                  <a:cubicBezTo>
                    <a:pt x="1316" y="1355"/>
                    <a:pt x="1299" y="1504"/>
                    <a:pt x="1252" y="1644"/>
                  </a:cubicBezTo>
                  <a:cubicBezTo>
                    <a:pt x="1232" y="1707"/>
                    <a:pt x="1236" y="1741"/>
                    <a:pt x="1258" y="1796"/>
                  </a:cubicBezTo>
                  <a:cubicBezTo>
                    <a:pt x="1297" y="1896"/>
                    <a:pt x="1325" y="2000"/>
                    <a:pt x="1333" y="2105"/>
                  </a:cubicBezTo>
                  <a:cubicBezTo>
                    <a:pt x="1336" y="2163"/>
                    <a:pt x="1353" y="2224"/>
                    <a:pt x="1254" y="2290"/>
                  </a:cubicBezTo>
                  <a:cubicBezTo>
                    <a:pt x="1101" y="2391"/>
                    <a:pt x="1117" y="2511"/>
                    <a:pt x="1243" y="2649"/>
                  </a:cubicBezTo>
                  <a:cubicBezTo>
                    <a:pt x="1401" y="2822"/>
                    <a:pt x="1324" y="3022"/>
                    <a:pt x="1303" y="3214"/>
                  </a:cubicBezTo>
                  <a:cubicBezTo>
                    <a:pt x="1300" y="3243"/>
                    <a:pt x="1216" y="3267"/>
                    <a:pt x="1125" y="3319"/>
                  </a:cubicBezTo>
                  <a:cubicBezTo>
                    <a:pt x="1375" y="3373"/>
                    <a:pt x="1353" y="3519"/>
                    <a:pt x="1351" y="3665"/>
                  </a:cubicBezTo>
                  <a:cubicBezTo>
                    <a:pt x="1348" y="3816"/>
                    <a:pt x="1372" y="3968"/>
                    <a:pt x="1386" y="4124"/>
                  </a:cubicBezTo>
                  <a:cubicBezTo>
                    <a:pt x="1315" y="4132"/>
                    <a:pt x="1263" y="4138"/>
                    <a:pt x="1222" y="4143"/>
                  </a:cubicBezTo>
                  <a:cubicBezTo>
                    <a:pt x="1282" y="4218"/>
                    <a:pt x="1344" y="4295"/>
                    <a:pt x="1406" y="4373"/>
                  </a:cubicBezTo>
                  <a:cubicBezTo>
                    <a:pt x="1318" y="4392"/>
                    <a:pt x="1242" y="4423"/>
                    <a:pt x="1166" y="4421"/>
                  </a:cubicBezTo>
                  <a:cubicBezTo>
                    <a:pt x="1082" y="4418"/>
                    <a:pt x="1007" y="4383"/>
                    <a:pt x="923" y="4362"/>
                  </a:cubicBezTo>
                  <a:cubicBezTo>
                    <a:pt x="909" y="4378"/>
                    <a:pt x="908" y="4394"/>
                    <a:pt x="895" y="4410"/>
                  </a:cubicBezTo>
                  <a:cubicBezTo>
                    <a:pt x="954" y="4470"/>
                    <a:pt x="1038" y="4530"/>
                    <a:pt x="1107" y="4600"/>
                  </a:cubicBezTo>
                  <a:cubicBezTo>
                    <a:pt x="1224" y="4510"/>
                    <a:pt x="1295" y="4456"/>
                    <a:pt x="1518" y="4589"/>
                  </a:cubicBezTo>
                  <a:cubicBezTo>
                    <a:pt x="1500" y="4791"/>
                    <a:pt x="1480" y="5014"/>
                    <a:pt x="1459" y="5243"/>
                  </a:cubicBezTo>
                  <a:cubicBezTo>
                    <a:pt x="1222" y="5260"/>
                    <a:pt x="1266" y="5294"/>
                    <a:pt x="1162" y="5331"/>
                  </a:cubicBezTo>
                  <a:cubicBezTo>
                    <a:pt x="1209" y="5406"/>
                    <a:pt x="1191" y="5457"/>
                    <a:pt x="1225" y="5512"/>
                  </a:cubicBezTo>
                  <a:cubicBezTo>
                    <a:pt x="1196" y="5541"/>
                    <a:pt x="1165" y="5570"/>
                    <a:pt x="1118" y="5615"/>
                  </a:cubicBezTo>
                  <a:cubicBezTo>
                    <a:pt x="1205" y="5631"/>
                    <a:pt x="1279" y="5644"/>
                    <a:pt x="1366" y="5659"/>
                  </a:cubicBezTo>
                  <a:cubicBezTo>
                    <a:pt x="1206" y="5748"/>
                    <a:pt x="1063" y="5828"/>
                    <a:pt x="889" y="5926"/>
                  </a:cubicBezTo>
                  <a:cubicBezTo>
                    <a:pt x="1028" y="5993"/>
                    <a:pt x="1073" y="5904"/>
                    <a:pt x="1139" y="5882"/>
                  </a:cubicBezTo>
                  <a:cubicBezTo>
                    <a:pt x="1200" y="5862"/>
                    <a:pt x="1272" y="5873"/>
                    <a:pt x="1342" y="5905"/>
                  </a:cubicBezTo>
                  <a:cubicBezTo>
                    <a:pt x="1293" y="5915"/>
                    <a:pt x="1244" y="5926"/>
                    <a:pt x="1190" y="5937"/>
                  </a:cubicBezTo>
                  <a:cubicBezTo>
                    <a:pt x="1206" y="5974"/>
                    <a:pt x="1221" y="6010"/>
                    <a:pt x="1243" y="6061"/>
                  </a:cubicBezTo>
                  <a:cubicBezTo>
                    <a:pt x="1145" y="6065"/>
                    <a:pt x="1058" y="6067"/>
                    <a:pt x="949" y="6071"/>
                  </a:cubicBezTo>
                  <a:cubicBezTo>
                    <a:pt x="1014" y="6232"/>
                    <a:pt x="1122" y="6309"/>
                    <a:pt x="1317" y="6318"/>
                  </a:cubicBezTo>
                  <a:cubicBezTo>
                    <a:pt x="1283" y="6336"/>
                    <a:pt x="1249" y="6355"/>
                    <a:pt x="1191" y="6387"/>
                  </a:cubicBezTo>
                  <a:cubicBezTo>
                    <a:pt x="1310" y="6435"/>
                    <a:pt x="1359" y="6510"/>
                    <a:pt x="1333" y="6625"/>
                  </a:cubicBezTo>
                  <a:cubicBezTo>
                    <a:pt x="1319" y="6685"/>
                    <a:pt x="1339" y="6750"/>
                    <a:pt x="1348" y="6812"/>
                  </a:cubicBezTo>
                  <a:cubicBezTo>
                    <a:pt x="1365" y="6926"/>
                    <a:pt x="1442" y="7053"/>
                    <a:pt x="1207" y="7086"/>
                  </a:cubicBezTo>
                  <a:cubicBezTo>
                    <a:pt x="1168" y="7091"/>
                    <a:pt x="1145" y="7216"/>
                    <a:pt x="1116" y="7281"/>
                  </a:cubicBezTo>
                  <a:cubicBezTo>
                    <a:pt x="1195" y="7307"/>
                    <a:pt x="1277" y="7332"/>
                    <a:pt x="1364" y="7361"/>
                  </a:cubicBezTo>
                  <a:cubicBezTo>
                    <a:pt x="1318" y="7480"/>
                    <a:pt x="1279" y="7577"/>
                    <a:pt x="1241" y="7672"/>
                  </a:cubicBezTo>
                  <a:cubicBezTo>
                    <a:pt x="1448" y="7755"/>
                    <a:pt x="1458" y="7880"/>
                    <a:pt x="1296" y="8063"/>
                  </a:cubicBezTo>
                  <a:cubicBezTo>
                    <a:pt x="1341" y="8107"/>
                    <a:pt x="1385" y="8150"/>
                    <a:pt x="1439" y="8204"/>
                  </a:cubicBezTo>
                  <a:cubicBezTo>
                    <a:pt x="1307" y="8261"/>
                    <a:pt x="1198" y="8307"/>
                    <a:pt x="1090" y="8352"/>
                  </a:cubicBezTo>
                  <a:cubicBezTo>
                    <a:pt x="1084" y="8351"/>
                    <a:pt x="1079" y="8350"/>
                    <a:pt x="1074" y="8349"/>
                  </a:cubicBezTo>
                  <a:cubicBezTo>
                    <a:pt x="1073" y="8350"/>
                    <a:pt x="1072" y="8352"/>
                    <a:pt x="1071" y="8353"/>
                  </a:cubicBezTo>
                  <a:cubicBezTo>
                    <a:pt x="911" y="8293"/>
                    <a:pt x="753" y="8229"/>
                    <a:pt x="592" y="8176"/>
                  </a:cubicBezTo>
                  <a:cubicBezTo>
                    <a:pt x="561" y="8167"/>
                    <a:pt x="494" y="8192"/>
                    <a:pt x="477" y="8217"/>
                  </a:cubicBezTo>
                  <a:cubicBezTo>
                    <a:pt x="462" y="8240"/>
                    <a:pt x="483" y="8313"/>
                    <a:pt x="501" y="8317"/>
                  </a:cubicBezTo>
                  <a:cubicBezTo>
                    <a:pt x="679" y="8347"/>
                    <a:pt x="860" y="8367"/>
                    <a:pt x="1041" y="8388"/>
                  </a:cubicBezTo>
                  <a:cubicBezTo>
                    <a:pt x="1048" y="8388"/>
                    <a:pt x="1060" y="8367"/>
                    <a:pt x="1071" y="8353"/>
                  </a:cubicBezTo>
                  <a:cubicBezTo>
                    <a:pt x="1074" y="8354"/>
                    <a:pt x="1076" y="8355"/>
                    <a:pt x="1079" y="8356"/>
                  </a:cubicBezTo>
                  <a:cubicBezTo>
                    <a:pt x="1083" y="8355"/>
                    <a:pt x="1086" y="8354"/>
                    <a:pt x="1090" y="8352"/>
                  </a:cubicBezTo>
                  <a:cubicBezTo>
                    <a:pt x="1343" y="8393"/>
                    <a:pt x="1392" y="8437"/>
                    <a:pt x="1420" y="8664"/>
                  </a:cubicBezTo>
                  <a:cubicBezTo>
                    <a:pt x="1321" y="8612"/>
                    <a:pt x="1241" y="8571"/>
                    <a:pt x="1130" y="8513"/>
                  </a:cubicBezTo>
                  <a:cubicBezTo>
                    <a:pt x="1094" y="8598"/>
                    <a:pt x="1051" y="8701"/>
                    <a:pt x="1007" y="8807"/>
                  </a:cubicBezTo>
                  <a:cubicBezTo>
                    <a:pt x="1077" y="8841"/>
                    <a:pt x="1132" y="8867"/>
                    <a:pt x="1186" y="8893"/>
                  </a:cubicBezTo>
                  <a:cubicBezTo>
                    <a:pt x="1149" y="9057"/>
                    <a:pt x="989" y="8973"/>
                    <a:pt x="900" y="9006"/>
                  </a:cubicBezTo>
                  <a:cubicBezTo>
                    <a:pt x="851" y="9189"/>
                    <a:pt x="1072" y="9037"/>
                    <a:pt x="1090" y="9168"/>
                  </a:cubicBezTo>
                  <a:cubicBezTo>
                    <a:pt x="970" y="9186"/>
                    <a:pt x="850" y="9204"/>
                    <a:pt x="731" y="9223"/>
                  </a:cubicBezTo>
                  <a:cubicBezTo>
                    <a:pt x="727" y="9314"/>
                    <a:pt x="789" y="9329"/>
                    <a:pt x="873" y="9320"/>
                  </a:cubicBezTo>
                  <a:cubicBezTo>
                    <a:pt x="1438" y="9265"/>
                    <a:pt x="1525" y="9594"/>
                    <a:pt x="1504" y="9972"/>
                  </a:cubicBezTo>
                  <a:cubicBezTo>
                    <a:pt x="1494" y="10142"/>
                    <a:pt x="1467" y="10311"/>
                    <a:pt x="1500" y="10482"/>
                  </a:cubicBezTo>
                  <a:cubicBezTo>
                    <a:pt x="1509" y="10533"/>
                    <a:pt x="1448" y="10598"/>
                    <a:pt x="1410" y="10675"/>
                  </a:cubicBezTo>
                  <a:cubicBezTo>
                    <a:pt x="1554" y="10770"/>
                    <a:pt x="1580" y="10938"/>
                    <a:pt x="1546" y="11137"/>
                  </a:cubicBezTo>
                  <a:cubicBezTo>
                    <a:pt x="1487" y="11165"/>
                    <a:pt x="1417" y="11195"/>
                    <a:pt x="1301" y="11248"/>
                  </a:cubicBezTo>
                  <a:cubicBezTo>
                    <a:pt x="1419" y="11262"/>
                    <a:pt x="1486" y="11269"/>
                    <a:pt x="1552" y="11276"/>
                  </a:cubicBezTo>
                  <a:cubicBezTo>
                    <a:pt x="1560" y="11290"/>
                    <a:pt x="1579" y="11306"/>
                    <a:pt x="1576" y="11318"/>
                  </a:cubicBezTo>
                  <a:cubicBezTo>
                    <a:pt x="1511" y="11483"/>
                    <a:pt x="1596" y="11635"/>
                    <a:pt x="1605" y="11794"/>
                  </a:cubicBezTo>
                  <a:cubicBezTo>
                    <a:pt x="1614" y="11958"/>
                    <a:pt x="1639" y="12126"/>
                    <a:pt x="1646" y="12285"/>
                  </a:cubicBezTo>
                  <a:cubicBezTo>
                    <a:pt x="1651" y="12422"/>
                    <a:pt x="1681" y="12554"/>
                    <a:pt x="1687" y="12688"/>
                  </a:cubicBezTo>
                  <a:cubicBezTo>
                    <a:pt x="1691" y="12777"/>
                    <a:pt x="1702" y="12877"/>
                    <a:pt x="1543" y="12878"/>
                  </a:cubicBezTo>
                  <a:cubicBezTo>
                    <a:pt x="1599" y="12943"/>
                    <a:pt x="1674" y="12997"/>
                    <a:pt x="1699" y="13067"/>
                  </a:cubicBezTo>
                  <a:cubicBezTo>
                    <a:pt x="1727" y="13139"/>
                    <a:pt x="1705" y="13228"/>
                    <a:pt x="1709" y="13310"/>
                  </a:cubicBezTo>
                  <a:cubicBezTo>
                    <a:pt x="1722" y="13585"/>
                    <a:pt x="1740" y="13859"/>
                    <a:pt x="1752" y="14134"/>
                  </a:cubicBezTo>
                  <a:cubicBezTo>
                    <a:pt x="1771" y="14534"/>
                    <a:pt x="1782" y="14936"/>
                    <a:pt x="1805" y="15335"/>
                  </a:cubicBezTo>
                  <a:cubicBezTo>
                    <a:pt x="1825" y="15686"/>
                    <a:pt x="1854" y="16035"/>
                    <a:pt x="1887" y="16385"/>
                  </a:cubicBezTo>
                  <a:cubicBezTo>
                    <a:pt x="1897" y="16500"/>
                    <a:pt x="1908" y="16608"/>
                    <a:pt x="1806" y="16667"/>
                  </a:cubicBezTo>
                  <a:cubicBezTo>
                    <a:pt x="1851" y="16787"/>
                    <a:pt x="1925" y="16892"/>
                    <a:pt x="1926" y="17003"/>
                  </a:cubicBezTo>
                  <a:cubicBezTo>
                    <a:pt x="1930" y="17360"/>
                    <a:pt x="2018" y="17705"/>
                    <a:pt x="1992" y="18070"/>
                  </a:cubicBezTo>
                  <a:cubicBezTo>
                    <a:pt x="1968" y="18403"/>
                    <a:pt x="2084" y="18738"/>
                    <a:pt x="2119" y="19073"/>
                  </a:cubicBezTo>
                  <a:cubicBezTo>
                    <a:pt x="2187" y="19710"/>
                    <a:pt x="2339" y="20337"/>
                    <a:pt x="2324" y="20986"/>
                  </a:cubicBezTo>
                  <a:cubicBezTo>
                    <a:pt x="2318" y="21280"/>
                    <a:pt x="2392" y="21570"/>
                    <a:pt x="2419" y="21863"/>
                  </a:cubicBezTo>
                  <a:cubicBezTo>
                    <a:pt x="2442" y="22122"/>
                    <a:pt x="2450" y="22385"/>
                    <a:pt x="2466" y="22654"/>
                  </a:cubicBezTo>
                  <a:cubicBezTo>
                    <a:pt x="2390" y="22695"/>
                    <a:pt x="2321" y="22733"/>
                    <a:pt x="2244" y="22775"/>
                  </a:cubicBezTo>
                  <a:cubicBezTo>
                    <a:pt x="2297" y="22787"/>
                    <a:pt x="2351" y="22797"/>
                    <a:pt x="2405" y="22808"/>
                  </a:cubicBezTo>
                  <a:cubicBezTo>
                    <a:pt x="2418" y="22903"/>
                    <a:pt x="2431" y="22995"/>
                    <a:pt x="2444" y="23087"/>
                  </a:cubicBezTo>
                  <a:cubicBezTo>
                    <a:pt x="2408" y="23096"/>
                    <a:pt x="2375" y="23102"/>
                    <a:pt x="2323" y="23114"/>
                  </a:cubicBezTo>
                  <a:cubicBezTo>
                    <a:pt x="2388" y="23183"/>
                    <a:pt x="2443" y="23242"/>
                    <a:pt x="2512" y="23316"/>
                  </a:cubicBezTo>
                  <a:cubicBezTo>
                    <a:pt x="2459" y="23349"/>
                    <a:pt x="2410" y="23381"/>
                    <a:pt x="2357" y="234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3"/>
            <p:cNvSpPr/>
            <p:nvPr/>
          </p:nvSpPr>
          <p:spPr>
            <a:xfrm>
              <a:off x="3757524" y="1514113"/>
              <a:ext cx="17464" cy="16148"/>
            </a:xfrm>
            <a:custGeom>
              <a:avLst/>
              <a:gdLst/>
              <a:ahLst/>
              <a:cxnLst/>
              <a:rect l="l" t="t" r="r" b="b"/>
              <a:pathLst>
                <a:path w="345" h="319" extrusionOk="0">
                  <a:moveTo>
                    <a:pt x="221" y="93"/>
                  </a:moveTo>
                  <a:cubicBezTo>
                    <a:pt x="158" y="69"/>
                    <a:pt x="102" y="32"/>
                    <a:pt x="44" y="1"/>
                  </a:cubicBezTo>
                  <a:cubicBezTo>
                    <a:pt x="30" y="55"/>
                    <a:pt x="14" y="107"/>
                    <a:pt x="0" y="150"/>
                  </a:cubicBezTo>
                  <a:cubicBezTo>
                    <a:pt x="104" y="205"/>
                    <a:pt x="201" y="257"/>
                    <a:pt x="315" y="318"/>
                  </a:cubicBezTo>
                  <a:cubicBezTo>
                    <a:pt x="344" y="196"/>
                    <a:pt x="319" y="133"/>
                    <a:pt x="221" y="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3"/>
            <p:cNvSpPr/>
            <p:nvPr/>
          </p:nvSpPr>
          <p:spPr>
            <a:xfrm>
              <a:off x="3707816" y="1364280"/>
              <a:ext cx="12706" cy="12655"/>
            </a:xfrm>
            <a:custGeom>
              <a:avLst/>
              <a:gdLst/>
              <a:ahLst/>
              <a:cxnLst/>
              <a:rect l="l" t="t" r="r" b="b"/>
              <a:pathLst>
                <a:path w="251" h="250" extrusionOk="0">
                  <a:moveTo>
                    <a:pt x="251" y="65"/>
                  </a:moveTo>
                  <a:cubicBezTo>
                    <a:pt x="105" y="0"/>
                    <a:pt x="46" y="70"/>
                    <a:pt x="0" y="173"/>
                  </a:cubicBezTo>
                  <a:cubicBezTo>
                    <a:pt x="38" y="198"/>
                    <a:pt x="73" y="220"/>
                    <a:pt x="118" y="250"/>
                  </a:cubicBezTo>
                  <a:cubicBezTo>
                    <a:pt x="166" y="184"/>
                    <a:pt x="207" y="125"/>
                    <a:pt x="251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3"/>
            <p:cNvSpPr/>
            <p:nvPr/>
          </p:nvSpPr>
          <p:spPr>
            <a:xfrm>
              <a:off x="3703969" y="1409180"/>
              <a:ext cx="11946" cy="6732"/>
            </a:xfrm>
            <a:custGeom>
              <a:avLst/>
              <a:gdLst/>
              <a:ahLst/>
              <a:cxnLst/>
              <a:rect l="l" t="t" r="r" b="b"/>
              <a:pathLst>
                <a:path w="236" h="133" extrusionOk="0">
                  <a:moveTo>
                    <a:pt x="1" y="56"/>
                  </a:moveTo>
                  <a:cubicBezTo>
                    <a:pt x="70" y="78"/>
                    <a:pt x="130" y="98"/>
                    <a:pt x="236" y="132"/>
                  </a:cubicBezTo>
                  <a:cubicBezTo>
                    <a:pt x="153" y="1"/>
                    <a:pt x="153" y="1"/>
                    <a:pt x="1" y="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3"/>
            <p:cNvSpPr/>
            <p:nvPr/>
          </p:nvSpPr>
          <p:spPr>
            <a:xfrm>
              <a:off x="3724470" y="1398752"/>
              <a:ext cx="12908" cy="3341"/>
            </a:xfrm>
            <a:custGeom>
              <a:avLst/>
              <a:gdLst/>
              <a:ahLst/>
              <a:cxnLst/>
              <a:rect l="l" t="t" r="r" b="b"/>
              <a:pathLst>
                <a:path w="255" h="66" extrusionOk="0">
                  <a:moveTo>
                    <a:pt x="5" y="1"/>
                  </a:moveTo>
                  <a:cubicBezTo>
                    <a:pt x="4" y="20"/>
                    <a:pt x="2" y="38"/>
                    <a:pt x="0" y="58"/>
                  </a:cubicBezTo>
                  <a:cubicBezTo>
                    <a:pt x="83" y="61"/>
                    <a:pt x="166" y="63"/>
                    <a:pt x="250" y="66"/>
                  </a:cubicBezTo>
                  <a:cubicBezTo>
                    <a:pt x="251" y="47"/>
                    <a:pt x="253" y="27"/>
                    <a:pt x="254" y="8"/>
                  </a:cubicBezTo>
                  <a:cubicBezTo>
                    <a:pt x="171" y="6"/>
                    <a:pt x="88" y="3"/>
                    <a:pt x="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3"/>
            <p:cNvSpPr/>
            <p:nvPr/>
          </p:nvSpPr>
          <p:spPr>
            <a:xfrm>
              <a:off x="3715156" y="1675640"/>
              <a:ext cx="9719" cy="4606"/>
            </a:xfrm>
            <a:custGeom>
              <a:avLst/>
              <a:gdLst/>
              <a:ahLst/>
              <a:cxnLst/>
              <a:rect l="l" t="t" r="r" b="b"/>
              <a:pathLst>
                <a:path w="192" h="91" extrusionOk="0">
                  <a:moveTo>
                    <a:pt x="1" y="47"/>
                  </a:moveTo>
                  <a:cubicBezTo>
                    <a:pt x="58" y="62"/>
                    <a:pt x="115" y="76"/>
                    <a:pt x="173" y="90"/>
                  </a:cubicBezTo>
                  <a:cubicBezTo>
                    <a:pt x="179" y="68"/>
                    <a:pt x="185" y="46"/>
                    <a:pt x="192" y="25"/>
                  </a:cubicBezTo>
                  <a:cubicBezTo>
                    <a:pt x="132" y="16"/>
                    <a:pt x="73" y="9"/>
                    <a:pt x="13" y="0"/>
                  </a:cubicBezTo>
                  <a:cubicBezTo>
                    <a:pt x="9" y="15"/>
                    <a:pt x="4" y="32"/>
                    <a:pt x="1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3"/>
            <p:cNvSpPr/>
            <p:nvPr/>
          </p:nvSpPr>
          <p:spPr>
            <a:xfrm>
              <a:off x="3727051" y="1536892"/>
              <a:ext cx="8909" cy="3138"/>
            </a:xfrm>
            <a:custGeom>
              <a:avLst/>
              <a:gdLst/>
              <a:ahLst/>
              <a:cxnLst/>
              <a:rect l="l" t="t" r="r" b="b"/>
              <a:pathLst>
                <a:path w="176" h="62" extrusionOk="0">
                  <a:moveTo>
                    <a:pt x="9" y="1"/>
                  </a:moveTo>
                  <a:cubicBezTo>
                    <a:pt x="6" y="13"/>
                    <a:pt x="3" y="24"/>
                    <a:pt x="0" y="36"/>
                  </a:cubicBezTo>
                  <a:cubicBezTo>
                    <a:pt x="56" y="44"/>
                    <a:pt x="111" y="53"/>
                    <a:pt x="167" y="61"/>
                  </a:cubicBezTo>
                  <a:cubicBezTo>
                    <a:pt x="169" y="49"/>
                    <a:pt x="172" y="36"/>
                    <a:pt x="175" y="23"/>
                  </a:cubicBezTo>
                  <a:cubicBezTo>
                    <a:pt x="120" y="16"/>
                    <a:pt x="63" y="8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4" name="Google Shape;3034;p23"/>
          <p:cNvGrpSpPr/>
          <p:nvPr/>
        </p:nvGrpSpPr>
        <p:grpSpPr>
          <a:xfrm>
            <a:off x="8950138" y="-71535"/>
            <a:ext cx="79371" cy="1539540"/>
            <a:chOff x="4263363" y="1133608"/>
            <a:chExt cx="96582" cy="1873376"/>
          </a:xfrm>
        </p:grpSpPr>
        <p:sp>
          <p:nvSpPr>
            <p:cNvPr id="3035" name="Google Shape;3035;p23"/>
            <p:cNvSpPr/>
            <p:nvPr/>
          </p:nvSpPr>
          <p:spPr>
            <a:xfrm>
              <a:off x="4263363" y="1395867"/>
              <a:ext cx="78157" cy="983698"/>
            </a:xfrm>
            <a:custGeom>
              <a:avLst/>
              <a:gdLst/>
              <a:ahLst/>
              <a:cxnLst/>
              <a:rect l="l" t="t" r="r" b="b"/>
              <a:pathLst>
                <a:path w="1544" h="19433" extrusionOk="0">
                  <a:moveTo>
                    <a:pt x="891" y="558"/>
                  </a:moveTo>
                  <a:cubicBezTo>
                    <a:pt x="983" y="571"/>
                    <a:pt x="1074" y="585"/>
                    <a:pt x="1166" y="598"/>
                  </a:cubicBezTo>
                  <a:cubicBezTo>
                    <a:pt x="1158" y="616"/>
                    <a:pt x="1149" y="633"/>
                    <a:pt x="1140" y="651"/>
                  </a:cubicBezTo>
                  <a:cubicBezTo>
                    <a:pt x="1055" y="631"/>
                    <a:pt x="968" y="612"/>
                    <a:pt x="883" y="592"/>
                  </a:cubicBezTo>
                  <a:cubicBezTo>
                    <a:pt x="885" y="580"/>
                    <a:pt x="888" y="569"/>
                    <a:pt x="891" y="558"/>
                  </a:cubicBezTo>
                  <a:close/>
                  <a:moveTo>
                    <a:pt x="750" y="703"/>
                  </a:moveTo>
                  <a:cubicBezTo>
                    <a:pt x="757" y="705"/>
                    <a:pt x="764" y="708"/>
                    <a:pt x="771" y="710"/>
                  </a:cubicBezTo>
                  <a:cubicBezTo>
                    <a:pt x="778" y="712"/>
                    <a:pt x="784" y="714"/>
                    <a:pt x="791" y="716"/>
                  </a:cubicBezTo>
                  <a:cubicBezTo>
                    <a:pt x="782" y="716"/>
                    <a:pt x="774" y="715"/>
                    <a:pt x="765" y="715"/>
                  </a:cubicBezTo>
                  <a:cubicBezTo>
                    <a:pt x="761" y="711"/>
                    <a:pt x="755" y="707"/>
                    <a:pt x="750" y="703"/>
                  </a:cubicBezTo>
                  <a:close/>
                  <a:moveTo>
                    <a:pt x="791" y="716"/>
                  </a:moveTo>
                  <a:cubicBezTo>
                    <a:pt x="870" y="720"/>
                    <a:pt x="950" y="724"/>
                    <a:pt x="1030" y="728"/>
                  </a:cubicBezTo>
                  <a:cubicBezTo>
                    <a:pt x="1026" y="745"/>
                    <a:pt x="1023" y="763"/>
                    <a:pt x="1020" y="780"/>
                  </a:cubicBezTo>
                  <a:cubicBezTo>
                    <a:pt x="944" y="758"/>
                    <a:pt x="867" y="736"/>
                    <a:pt x="791" y="716"/>
                  </a:cubicBezTo>
                  <a:close/>
                  <a:moveTo>
                    <a:pt x="647" y="2900"/>
                  </a:moveTo>
                  <a:cubicBezTo>
                    <a:pt x="719" y="2918"/>
                    <a:pt x="792" y="2936"/>
                    <a:pt x="864" y="2954"/>
                  </a:cubicBezTo>
                  <a:cubicBezTo>
                    <a:pt x="862" y="2962"/>
                    <a:pt x="861" y="2968"/>
                    <a:pt x="859" y="2977"/>
                  </a:cubicBezTo>
                  <a:cubicBezTo>
                    <a:pt x="783" y="2970"/>
                    <a:pt x="708" y="2963"/>
                    <a:pt x="631" y="2956"/>
                  </a:cubicBezTo>
                  <a:cubicBezTo>
                    <a:pt x="637" y="2938"/>
                    <a:pt x="641" y="2919"/>
                    <a:pt x="647" y="2900"/>
                  </a:cubicBezTo>
                  <a:close/>
                  <a:moveTo>
                    <a:pt x="839" y="3727"/>
                  </a:moveTo>
                  <a:cubicBezTo>
                    <a:pt x="868" y="3743"/>
                    <a:pt x="899" y="3760"/>
                    <a:pt x="966" y="3795"/>
                  </a:cubicBezTo>
                  <a:cubicBezTo>
                    <a:pt x="889" y="3776"/>
                    <a:pt x="853" y="3765"/>
                    <a:pt x="817" y="3756"/>
                  </a:cubicBezTo>
                  <a:cubicBezTo>
                    <a:pt x="825" y="3746"/>
                    <a:pt x="831" y="3737"/>
                    <a:pt x="839" y="3727"/>
                  </a:cubicBezTo>
                  <a:close/>
                  <a:moveTo>
                    <a:pt x="967" y="4262"/>
                  </a:moveTo>
                  <a:cubicBezTo>
                    <a:pt x="967" y="4279"/>
                    <a:pt x="968" y="4295"/>
                    <a:pt x="968" y="4312"/>
                  </a:cubicBezTo>
                  <a:cubicBezTo>
                    <a:pt x="903" y="4314"/>
                    <a:pt x="840" y="4317"/>
                    <a:pt x="776" y="4320"/>
                  </a:cubicBezTo>
                  <a:cubicBezTo>
                    <a:pt x="775" y="4307"/>
                    <a:pt x="775" y="4293"/>
                    <a:pt x="775" y="4279"/>
                  </a:cubicBezTo>
                  <a:cubicBezTo>
                    <a:pt x="839" y="4274"/>
                    <a:pt x="902" y="4268"/>
                    <a:pt x="967" y="4262"/>
                  </a:cubicBezTo>
                  <a:close/>
                  <a:moveTo>
                    <a:pt x="1003" y="6382"/>
                  </a:moveTo>
                  <a:lnTo>
                    <a:pt x="1003" y="6382"/>
                  </a:lnTo>
                  <a:cubicBezTo>
                    <a:pt x="1002" y="6396"/>
                    <a:pt x="1000" y="6410"/>
                    <a:pt x="998" y="6424"/>
                  </a:cubicBezTo>
                  <a:cubicBezTo>
                    <a:pt x="912" y="6437"/>
                    <a:pt x="827" y="6450"/>
                    <a:pt x="742" y="6463"/>
                  </a:cubicBezTo>
                  <a:cubicBezTo>
                    <a:pt x="741" y="6456"/>
                    <a:pt x="740" y="6448"/>
                    <a:pt x="739" y="6441"/>
                  </a:cubicBezTo>
                  <a:cubicBezTo>
                    <a:pt x="827" y="6421"/>
                    <a:pt x="915" y="6402"/>
                    <a:pt x="1003" y="6382"/>
                  </a:cubicBezTo>
                  <a:close/>
                  <a:moveTo>
                    <a:pt x="972" y="6615"/>
                  </a:moveTo>
                  <a:cubicBezTo>
                    <a:pt x="927" y="6676"/>
                    <a:pt x="884" y="6697"/>
                    <a:pt x="842" y="6697"/>
                  </a:cubicBezTo>
                  <a:cubicBezTo>
                    <a:pt x="759" y="6697"/>
                    <a:pt x="681" y="6615"/>
                    <a:pt x="599" y="6615"/>
                  </a:cubicBezTo>
                  <a:close/>
                  <a:moveTo>
                    <a:pt x="981" y="10220"/>
                  </a:moveTo>
                  <a:cubicBezTo>
                    <a:pt x="982" y="10237"/>
                    <a:pt x="984" y="10253"/>
                    <a:pt x="985" y="10270"/>
                  </a:cubicBezTo>
                  <a:cubicBezTo>
                    <a:pt x="931" y="10280"/>
                    <a:pt x="877" y="10291"/>
                    <a:pt x="823" y="10301"/>
                  </a:cubicBezTo>
                  <a:cubicBezTo>
                    <a:pt x="821" y="10280"/>
                    <a:pt x="819" y="10261"/>
                    <a:pt x="817" y="10240"/>
                  </a:cubicBezTo>
                  <a:cubicBezTo>
                    <a:pt x="872" y="10233"/>
                    <a:pt x="927" y="10228"/>
                    <a:pt x="981" y="10220"/>
                  </a:cubicBezTo>
                  <a:close/>
                  <a:moveTo>
                    <a:pt x="614" y="10262"/>
                  </a:moveTo>
                  <a:cubicBezTo>
                    <a:pt x="659" y="10268"/>
                    <a:pt x="706" y="10275"/>
                    <a:pt x="751" y="10281"/>
                  </a:cubicBezTo>
                  <a:cubicBezTo>
                    <a:pt x="751" y="10290"/>
                    <a:pt x="750" y="10298"/>
                    <a:pt x="749" y="10307"/>
                  </a:cubicBezTo>
                  <a:lnTo>
                    <a:pt x="607" y="10307"/>
                  </a:lnTo>
                  <a:cubicBezTo>
                    <a:pt x="610" y="10292"/>
                    <a:pt x="612" y="10277"/>
                    <a:pt x="614" y="10262"/>
                  </a:cubicBezTo>
                  <a:close/>
                  <a:moveTo>
                    <a:pt x="470" y="10719"/>
                  </a:moveTo>
                  <a:cubicBezTo>
                    <a:pt x="520" y="10719"/>
                    <a:pt x="570" y="10745"/>
                    <a:pt x="621" y="10816"/>
                  </a:cubicBezTo>
                  <a:cubicBezTo>
                    <a:pt x="511" y="10810"/>
                    <a:pt x="400" y="10803"/>
                    <a:pt x="291" y="10797"/>
                  </a:cubicBezTo>
                  <a:cubicBezTo>
                    <a:pt x="350" y="10756"/>
                    <a:pt x="410" y="10719"/>
                    <a:pt x="470" y="10719"/>
                  </a:cubicBezTo>
                  <a:close/>
                  <a:moveTo>
                    <a:pt x="353" y="13255"/>
                  </a:moveTo>
                  <a:cubicBezTo>
                    <a:pt x="368" y="13268"/>
                    <a:pt x="383" y="13280"/>
                    <a:pt x="399" y="13292"/>
                  </a:cubicBezTo>
                  <a:cubicBezTo>
                    <a:pt x="380" y="13316"/>
                    <a:pt x="361" y="13340"/>
                    <a:pt x="341" y="13363"/>
                  </a:cubicBezTo>
                  <a:cubicBezTo>
                    <a:pt x="326" y="13355"/>
                    <a:pt x="311" y="13347"/>
                    <a:pt x="296" y="13339"/>
                  </a:cubicBezTo>
                  <a:cubicBezTo>
                    <a:pt x="315" y="13310"/>
                    <a:pt x="334" y="13283"/>
                    <a:pt x="353" y="13255"/>
                  </a:cubicBezTo>
                  <a:close/>
                  <a:moveTo>
                    <a:pt x="410" y="13639"/>
                  </a:moveTo>
                  <a:cubicBezTo>
                    <a:pt x="411" y="13654"/>
                    <a:pt x="413" y="13670"/>
                    <a:pt x="415" y="13685"/>
                  </a:cubicBezTo>
                  <a:cubicBezTo>
                    <a:pt x="376" y="13691"/>
                    <a:pt x="337" y="13698"/>
                    <a:pt x="298" y="13704"/>
                  </a:cubicBezTo>
                  <a:cubicBezTo>
                    <a:pt x="296" y="13687"/>
                    <a:pt x="294" y="13671"/>
                    <a:pt x="293" y="13655"/>
                  </a:cubicBezTo>
                  <a:cubicBezTo>
                    <a:pt x="331" y="13650"/>
                    <a:pt x="370" y="13645"/>
                    <a:pt x="410" y="13639"/>
                  </a:cubicBezTo>
                  <a:close/>
                  <a:moveTo>
                    <a:pt x="267" y="14112"/>
                  </a:moveTo>
                  <a:cubicBezTo>
                    <a:pt x="299" y="14122"/>
                    <a:pt x="331" y="14132"/>
                    <a:pt x="363" y="14141"/>
                  </a:cubicBezTo>
                  <a:cubicBezTo>
                    <a:pt x="356" y="14155"/>
                    <a:pt x="348" y="14170"/>
                    <a:pt x="342" y="14184"/>
                  </a:cubicBezTo>
                  <a:cubicBezTo>
                    <a:pt x="313" y="14170"/>
                    <a:pt x="284" y="14154"/>
                    <a:pt x="255" y="14140"/>
                  </a:cubicBezTo>
                  <a:cubicBezTo>
                    <a:pt x="259" y="14131"/>
                    <a:pt x="263" y="14121"/>
                    <a:pt x="267" y="14112"/>
                  </a:cubicBezTo>
                  <a:close/>
                  <a:moveTo>
                    <a:pt x="1089" y="16654"/>
                  </a:moveTo>
                  <a:lnTo>
                    <a:pt x="1089" y="16654"/>
                  </a:lnTo>
                  <a:cubicBezTo>
                    <a:pt x="1079" y="16723"/>
                    <a:pt x="1075" y="16752"/>
                    <a:pt x="1053" y="16752"/>
                  </a:cubicBezTo>
                  <a:cubicBezTo>
                    <a:pt x="1037" y="16752"/>
                    <a:pt x="1011" y="16736"/>
                    <a:pt x="967" y="16710"/>
                  </a:cubicBezTo>
                  <a:cubicBezTo>
                    <a:pt x="1011" y="16690"/>
                    <a:pt x="1047" y="16673"/>
                    <a:pt x="1089" y="16654"/>
                  </a:cubicBezTo>
                  <a:close/>
                  <a:moveTo>
                    <a:pt x="863" y="16869"/>
                  </a:moveTo>
                  <a:cubicBezTo>
                    <a:pt x="836" y="16915"/>
                    <a:pt x="815" y="16952"/>
                    <a:pt x="782" y="17011"/>
                  </a:cubicBezTo>
                  <a:cubicBezTo>
                    <a:pt x="748" y="16967"/>
                    <a:pt x="723" y="16934"/>
                    <a:pt x="673" y="16869"/>
                  </a:cubicBezTo>
                  <a:close/>
                  <a:moveTo>
                    <a:pt x="821" y="17598"/>
                  </a:moveTo>
                  <a:cubicBezTo>
                    <a:pt x="856" y="17631"/>
                    <a:pt x="891" y="17664"/>
                    <a:pt x="938" y="17708"/>
                  </a:cubicBezTo>
                  <a:cubicBezTo>
                    <a:pt x="913" y="17716"/>
                    <a:pt x="892" y="17719"/>
                    <a:pt x="874" y="17719"/>
                  </a:cubicBezTo>
                  <a:cubicBezTo>
                    <a:pt x="822" y="17719"/>
                    <a:pt x="798" y="17688"/>
                    <a:pt x="787" y="17638"/>
                  </a:cubicBezTo>
                  <a:cubicBezTo>
                    <a:pt x="798" y="17625"/>
                    <a:pt x="810" y="17612"/>
                    <a:pt x="821" y="17598"/>
                  </a:cubicBezTo>
                  <a:close/>
                  <a:moveTo>
                    <a:pt x="566" y="17691"/>
                  </a:moveTo>
                  <a:cubicBezTo>
                    <a:pt x="612" y="17691"/>
                    <a:pt x="659" y="17709"/>
                    <a:pt x="710" y="17755"/>
                  </a:cubicBezTo>
                  <a:cubicBezTo>
                    <a:pt x="640" y="17802"/>
                    <a:pt x="575" y="17839"/>
                    <a:pt x="507" y="17839"/>
                  </a:cubicBezTo>
                  <a:cubicBezTo>
                    <a:pt x="459" y="17839"/>
                    <a:pt x="411" y="17821"/>
                    <a:pt x="359" y="17776"/>
                  </a:cubicBezTo>
                  <a:cubicBezTo>
                    <a:pt x="430" y="17732"/>
                    <a:pt x="496" y="17691"/>
                    <a:pt x="566" y="17691"/>
                  </a:cubicBezTo>
                  <a:close/>
                  <a:moveTo>
                    <a:pt x="622" y="18856"/>
                  </a:moveTo>
                  <a:cubicBezTo>
                    <a:pt x="621" y="18875"/>
                    <a:pt x="619" y="18892"/>
                    <a:pt x="618" y="18911"/>
                  </a:cubicBezTo>
                  <a:cubicBezTo>
                    <a:pt x="559" y="18899"/>
                    <a:pt x="500" y="18886"/>
                    <a:pt x="442" y="18874"/>
                  </a:cubicBezTo>
                  <a:lnTo>
                    <a:pt x="442" y="18874"/>
                  </a:lnTo>
                  <a:cubicBezTo>
                    <a:pt x="502" y="18868"/>
                    <a:pt x="562" y="18861"/>
                    <a:pt x="622" y="18856"/>
                  </a:cubicBezTo>
                  <a:close/>
                  <a:moveTo>
                    <a:pt x="498" y="1"/>
                  </a:moveTo>
                  <a:cubicBezTo>
                    <a:pt x="494" y="12"/>
                    <a:pt x="490" y="24"/>
                    <a:pt x="486" y="35"/>
                  </a:cubicBezTo>
                  <a:cubicBezTo>
                    <a:pt x="613" y="84"/>
                    <a:pt x="740" y="133"/>
                    <a:pt x="865" y="183"/>
                  </a:cubicBezTo>
                  <a:cubicBezTo>
                    <a:pt x="862" y="193"/>
                    <a:pt x="858" y="202"/>
                    <a:pt x="854" y="213"/>
                  </a:cubicBezTo>
                  <a:cubicBezTo>
                    <a:pt x="733" y="191"/>
                    <a:pt x="613" y="168"/>
                    <a:pt x="451" y="139"/>
                  </a:cubicBezTo>
                  <a:lnTo>
                    <a:pt x="451" y="139"/>
                  </a:lnTo>
                  <a:cubicBezTo>
                    <a:pt x="483" y="234"/>
                    <a:pt x="504" y="300"/>
                    <a:pt x="518" y="339"/>
                  </a:cubicBezTo>
                  <a:cubicBezTo>
                    <a:pt x="490" y="415"/>
                    <a:pt x="468" y="477"/>
                    <a:pt x="459" y="505"/>
                  </a:cubicBezTo>
                  <a:cubicBezTo>
                    <a:pt x="574" y="583"/>
                    <a:pt x="663" y="644"/>
                    <a:pt x="750" y="703"/>
                  </a:cubicBezTo>
                  <a:cubicBezTo>
                    <a:pt x="657" y="675"/>
                    <a:pt x="565" y="647"/>
                    <a:pt x="467" y="615"/>
                  </a:cubicBezTo>
                  <a:lnTo>
                    <a:pt x="467" y="615"/>
                  </a:lnTo>
                  <a:cubicBezTo>
                    <a:pt x="422" y="737"/>
                    <a:pt x="429" y="827"/>
                    <a:pt x="570" y="849"/>
                  </a:cubicBezTo>
                  <a:cubicBezTo>
                    <a:pt x="519" y="876"/>
                    <a:pt x="449" y="893"/>
                    <a:pt x="447" y="916"/>
                  </a:cubicBezTo>
                  <a:cubicBezTo>
                    <a:pt x="433" y="1040"/>
                    <a:pt x="437" y="1164"/>
                    <a:pt x="434" y="1270"/>
                  </a:cubicBezTo>
                  <a:cubicBezTo>
                    <a:pt x="605" y="1283"/>
                    <a:pt x="760" y="1294"/>
                    <a:pt x="914" y="1305"/>
                  </a:cubicBezTo>
                  <a:cubicBezTo>
                    <a:pt x="913" y="1321"/>
                    <a:pt x="913" y="1338"/>
                    <a:pt x="913" y="1354"/>
                  </a:cubicBezTo>
                  <a:cubicBezTo>
                    <a:pt x="859" y="1372"/>
                    <a:pt x="805" y="1376"/>
                    <a:pt x="749" y="1376"/>
                  </a:cubicBezTo>
                  <a:cubicBezTo>
                    <a:pt x="696" y="1376"/>
                    <a:pt x="643" y="1372"/>
                    <a:pt x="590" y="1372"/>
                  </a:cubicBezTo>
                  <a:cubicBezTo>
                    <a:pt x="532" y="1372"/>
                    <a:pt x="474" y="1377"/>
                    <a:pt x="416" y="1396"/>
                  </a:cubicBezTo>
                  <a:cubicBezTo>
                    <a:pt x="492" y="1544"/>
                    <a:pt x="411" y="1702"/>
                    <a:pt x="483" y="1865"/>
                  </a:cubicBezTo>
                  <a:cubicBezTo>
                    <a:pt x="590" y="1855"/>
                    <a:pt x="709" y="1841"/>
                    <a:pt x="827" y="1834"/>
                  </a:cubicBezTo>
                  <a:cubicBezTo>
                    <a:pt x="828" y="1834"/>
                    <a:pt x="829" y="1834"/>
                    <a:pt x="831" y="1834"/>
                  </a:cubicBezTo>
                  <a:cubicBezTo>
                    <a:pt x="859" y="1834"/>
                    <a:pt x="887" y="1851"/>
                    <a:pt x="916" y="1860"/>
                  </a:cubicBezTo>
                  <a:cubicBezTo>
                    <a:pt x="913" y="1872"/>
                    <a:pt x="910" y="1883"/>
                    <a:pt x="907" y="1894"/>
                  </a:cubicBezTo>
                  <a:cubicBezTo>
                    <a:pt x="761" y="1907"/>
                    <a:pt x="617" y="1919"/>
                    <a:pt x="443" y="1933"/>
                  </a:cubicBezTo>
                  <a:cubicBezTo>
                    <a:pt x="491" y="2056"/>
                    <a:pt x="364" y="2175"/>
                    <a:pt x="499" y="2271"/>
                  </a:cubicBezTo>
                  <a:cubicBezTo>
                    <a:pt x="387" y="2388"/>
                    <a:pt x="421" y="2601"/>
                    <a:pt x="449" y="2601"/>
                  </a:cubicBezTo>
                  <a:lnTo>
                    <a:pt x="690" y="2601"/>
                  </a:lnTo>
                  <a:cubicBezTo>
                    <a:pt x="709" y="2601"/>
                    <a:pt x="729" y="2586"/>
                    <a:pt x="750" y="2580"/>
                  </a:cubicBezTo>
                  <a:cubicBezTo>
                    <a:pt x="751" y="2586"/>
                    <a:pt x="752" y="2601"/>
                    <a:pt x="754" y="2601"/>
                  </a:cubicBezTo>
                  <a:lnTo>
                    <a:pt x="690" y="2601"/>
                  </a:lnTo>
                  <a:cubicBezTo>
                    <a:pt x="602" y="2601"/>
                    <a:pt x="482" y="2720"/>
                    <a:pt x="481" y="2754"/>
                  </a:cubicBezTo>
                  <a:cubicBezTo>
                    <a:pt x="465" y="3123"/>
                    <a:pt x="449" y="3514"/>
                    <a:pt x="433" y="3879"/>
                  </a:cubicBezTo>
                  <a:lnTo>
                    <a:pt x="575" y="3879"/>
                  </a:lnTo>
                  <a:cubicBezTo>
                    <a:pt x="472" y="3879"/>
                    <a:pt x="410" y="3967"/>
                    <a:pt x="363" y="3992"/>
                  </a:cubicBezTo>
                  <a:cubicBezTo>
                    <a:pt x="349" y="4306"/>
                    <a:pt x="337" y="4604"/>
                    <a:pt x="325" y="4902"/>
                  </a:cubicBezTo>
                  <a:cubicBezTo>
                    <a:pt x="320" y="5023"/>
                    <a:pt x="322" y="5143"/>
                    <a:pt x="311" y="5263"/>
                  </a:cubicBezTo>
                  <a:cubicBezTo>
                    <a:pt x="284" y="5562"/>
                    <a:pt x="246" y="5861"/>
                    <a:pt x="222" y="6162"/>
                  </a:cubicBezTo>
                  <a:cubicBezTo>
                    <a:pt x="201" y="6417"/>
                    <a:pt x="210" y="6674"/>
                    <a:pt x="174" y="6928"/>
                  </a:cubicBezTo>
                  <a:cubicBezTo>
                    <a:pt x="117" y="7340"/>
                    <a:pt x="67" y="7749"/>
                    <a:pt x="86" y="8165"/>
                  </a:cubicBezTo>
                  <a:cubicBezTo>
                    <a:pt x="116" y="8821"/>
                    <a:pt x="134" y="9479"/>
                    <a:pt x="90" y="10139"/>
                  </a:cubicBezTo>
                  <a:cubicBezTo>
                    <a:pt x="86" y="10208"/>
                    <a:pt x="91" y="10277"/>
                    <a:pt x="92" y="10340"/>
                  </a:cubicBezTo>
                  <a:cubicBezTo>
                    <a:pt x="151" y="10354"/>
                    <a:pt x="192" y="10365"/>
                    <a:pt x="234" y="10374"/>
                  </a:cubicBezTo>
                  <a:cubicBezTo>
                    <a:pt x="233" y="10383"/>
                    <a:pt x="231" y="10391"/>
                    <a:pt x="230" y="10400"/>
                  </a:cubicBezTo>
                  <a:cubicBezTo>
                    <a:pt x="185" y="10401"/>
                    <a:pt x="139" y="10404"/>
                    <a:pt x="101" y="10405"/>
                  </a:cubicBezTo>
                  <a:cubicBezTo>
                    <a:pt x="40" y="10517"/>
                    <a:pt x="87" y="10570"/>
                    <a:pt x="191" y="10590"/>
                  </a:cubicBezTo>
                  <a:cubicBezTo>
                    <a:pt x="25" y="10723"/>
                    <a:pt x="22" y="10780"/>
                    <a:pt x="156" y="10955"/>
                  </a:cubicBezTo>
                  <a:cubicBezTo>
                    <a:pt x="260" y="10938"/>
                    <a:pt x="365" y="10922"/>
                    <a:pt x="470" y="10906"/>
                  </a:cubicBezTo>
                  <a:cubicBezTo>
                    <a:pt x="472" y="10922"/>
                    <a:pt x="474" y="10938"/>
                    <a:pt x="477" y="10955"/>
                  </a:cubicBezTo>
                  <a:cubicBezTo>
                    <a:pt x="339" y="10988"/>
                    <a:pt x="202" y="11022"/>
                    <a:pt x="68" y="11054"/>
                  </a:cubicBezTo>
                  <a:cubicBezTo>
                    <a:pt x="17" y="11589"/>
                    <a:pt x="0" y="12129"/>
                    <a:pt x="34" y="12668"/>
                  </a:cubicBezTo>
                  <a:cubicBezTo>
                    <a:pt x="67" y="13199"/>
                    <a:pt x="85" y="13730"/>
                    <a:pt x="108" y="14256"/>
                  </a:cubicBezTo>
                  <a:cubicBezTo>
                    <a:pt x="174" y="14275"/>
                    <a:pt x="222" y="14290"/>
                    <a:pt x="269" y="14305"/>
                  </a:cubicBezTo>
                  <a:cubicBezTo>
                    <a:pt x="266" y="14312"/>
                    <a:pt x="263" y="14319"/>
                    <a:pt x="261" y="14327"/>
                  </a:cubicBezTo>
                  <a:cubicBezTo>
                    <a:pt x="222" y="14329"/>
                    <a:pt x="183" y="14332"/>
                    <a:pt x="122" y="14336"/>
                  </a:cubicBezTo>
                  <a:cubicBezTo>
                    <a:pt x="128" y="14637"/>
                    <a:pt x="134" y="14932"/>
                    <a:pt x="139" y="15207"/>
                  </a:cubicBezTo>
                  <a:cubicBezTo>
                    <a:pt x="243" y="15314"/>
                    <a:pt x="408" y="15198"/>
                    <a:pt x="473" y="15344"/>
                  </a:cubicBezTo>
                  <a:cubicBezTo>
                    <a:pt x="433" y="15388"/>
                    <a:pt x="389" y="15399"/>
                    <a:pt x="342" y="15399"/>
                  </a:cubicBezTo>
                  <a:cubicBezTo>
                    <a:pt x="297" y="15399"/>
                    <a:pt x="249" y="15388"/>
                    <a:pt x="203" y="15388"/>
                  </a:cubicBezTo>
                  <a:cubicBezTo>
                    <a:pt x="177" y="15388"/>
                    <a:pt x="152" y="15391"/>
                    <a:pt x="128" y="15400"/>
                  </a:cubicBezTo>
                  <a:cubicBezTo>
                    <a:pt x="133" y="15525"/>
                    <a:pt x="137" y="15643"/>
                    <a:pt x="140" y="15743"/>
                  </a:cubicBezTo>
                  <a:cubicBezTo>
                    <a:pt x="227" y="15808"/>
                    <a:pt x="340" y="15740"/>
                    <a:pt x="397" y="15836"/>
                  </a:cubicBezTo>
                  <a:cubicBezTo>
                    <a:pt x="309" y="15852"/>
                    <a:pt x="232" y="15866"/>
                    <a:pt x="137" y="15883"/>
                  </a:cubicBezTo>
                  <a:cubicBezTo>
                    <a:pt x="208" y="16079"/>
                    <a:pt x="83" y="16270"/>
                    <a:pt x="187" y="16454"/>
                  </a:cubicBezTo>
                  <a:cubicBezTo>
                    <a:pt x="267" y="16415"/>
                    <a:pt x="335" y="16372"/>
                    <a:pt x="409" y="16349"/>
                  </a:cubicBezTo>
                  <a:cubicBezTo>
                    <a:pt x="475" y="16327"/>
                    <a:pt x="547" y="16317"/>
                    <a:pt x="616" y="16316"/>
                  </a:cubicBezTo>
                  <a:cubicBezTo>
                    <a:pt x="639" y="16316"/>
                    <a:pt x="675" y="16359"/>
                    <a:pt x="675" y="16383"/>
                  </a:cubicBezTo>
                  <a:cubicBezTo>
                    <a:pt x="675" y="16406"/>
                    <a:pt x="640" y="16451"/>
                    <a:pt x="616" y="16454"/>
                  </a:cubicBezTo>
                  <a:cubicBezTo>
                    <a:pt x="518" y="16470"/>
                    <a:pt x="417" y="16472"/>
                    <a:pt x="318" y="16482"/>
                  </a:cubicBezTo>
                  <a:cubicBezTo>
                    <a:pt x="268" y="16488"/>
                    <a:pt x="218" y="16500"/>
                    <a:pt x="134" y="16516"/>
                  </a:cubicBezTo>
                  <a:cubicBezTo>
                    <a:pt x="205" y="16585"/>
                    <a:pt x="281" y="16594"/>
                    <a:pt x="354" y="16594"/>
                  </a:cubicBezTo>
                  <a:cubicBezTo>
                    <a:pt x="382" y="16594"/>
                    <a:pt x="410" y="16593"/>
                    <a:pt x="437" y="16593"/>
                  </a:cubicBezTo>
                  <a:cubicBezTo>
                    <a:pt x="482" y="16593"/>
                    <a:pt x="524" y="16597"/>
                    <a:pt x="559" y="16621"/>
                  </a:cubicBezTo>
                  <a:cubicBezTo>
                    <a:pt x="510" y="16698"/>
                    <a:pt x="444" y="16705"/>
                    <a:pt x="371" y="16705"/>
                  </a:cubicBezTo>
                  <a:cubicBezTo>
                    <a:pt x="354" y="16705"/>
                    <a:pt x="336" y="16705"/>
                    <a:pt x="319" y="16705"/>
                  </a:cubicBezTo>
                  <a:cubicBezTo>
                    <a:pt x="263" y="16705"/>
                    <a:pt x="205" y="16709"/>
                    <a:pt x="148" y="16742"/>
                  </a:cubicBezTo>
                  <a:cubicBezTo>
                    <a:pt x="196" y="16800"/>
                    <a:pt x="236" y="16848"/>
                    <a:pt x="276" y="16896"/>
                  </a:cubicBezTo>
                  <a:cubicBezTo>
                    <a:pt x="158" y="16985"/>
                    <a:pt x="163" y="17108"/>
                    <a:pt x="294" y="17188"/>
                  </a:cubicBezTo>
                  <a:cubicBezTo>
                    <a:pt x="195" y="17302"/>
                    <a:pt x="195" y="17302"/>
                    <a:pt x="266" y="17503"/>
                  </a:cubicBezTo>
                  <a:cubicBezTo>
                    <a:pt x="343" y="17498"/>
                    <a:pt x="430" y="17505"/>
                    <a:pt x="510" y="17484"/>
                  </a:cubicBezTo>
                  <a:cubicBezTo>
                    <a:pt x="533" y="17478"/>
                    <a:pt x="554" y="17475"/>
                    <a:pt x="572" y="17475"/>
                  </a:cubicBezTo>
                  <a:cubicBezTo>
                    <a:pt x="643" y="17475"/>
                    <a:pt x="680" y="17521"/>
                    <a:pt x="710" y="17604"/>
                  </a:cubicBezTo>
                  <a:cubicBezTo>
                    <a:pt x="549" y="17594"/>
                    <a:pt x="405" y="17584"/>
                    <a:pt x="246" y="17574"/>
                  </a:cubicBezTo>
                  <a:lnTo>
                    <a:pt x="246" y="17574"/>
                  </a:lnTo>
                  <a:cubicBezTo>
                    <a:pt x="259" y="17820"/>
                    <a:pt x="271" y="18043"/>
                    <a:pt x="283" y="18282"/>
                  </a:cubicBezTo>
                  <a:cubicBezTo>
                    <a:pt x="335" y="18282"/>
                    <a:pt x="379" y="18279"/>
                    <a:pt x="419" y="18279"/>
                  </a:cubicBezTo>
                  <a:cubicBezTo>
                    <a:pt x="444" y="18279"/>
                    <a:pt x="468" y="18280"/>
                    <a:pt x="491" y="18284"/>
                  </a:cubicBezTo>
                  <a:cubicBezTo>
                    <a:pt x="548" y="18293"/>
                    <a:pt x="602" y="18320"/>
                    <a:pt x="656" y="18339"/>
                  </a:cubicBezTo>
                  <a:cubicBezTo>
                    <a:pt x="653" y="18356"/>
                    <a:pt x="650" y="18372"/>
                    <a:pt x="647" y="18389"/>
                  </a:cubicBezTo>
                  <a:cubicBezTo>
                    <a:pt x="536" y="18403"/>
                    <a:pt x="425" y="18418"/>
                    <a:pt x="277" y="18437"/>
                  </a:cubicBezTo>
                  <a:cubicBezTo>
                    <a:pt x="328" y="18474"/>
                    <a:pt x="341" y="18487"/>
                    <a:pt x="357" y="18495"/>
                  </a:cubicBezTo>
                  <a:cubicBezTo>
                    <a:pt x="415" y="18519"/>
                    <a:pt x="474" y="18526"/>
                    <a:pt x="533" y="18526"/>
                  </a:cubicBezTo>
                  <a:cubicBezTo>
                    <a:pt x="630" y="18526"/>
                    <a:pt x="729" y="18506"/>
                    <a:pt x="826" y="18506"/>
                  </a:cubicBezTo>
                  <a:cubicBezTo>
                    <a:pt x="849" y="18506"/>
                    <a:pt x="873" y="18508"/>
                    <a:pt x="897" y="18511"/>
                  </a:cubicBezTo>
                  <a:cubicBezTo>
                    <a:pt x="943" y="18516"/>
                    <a:pt x="986" y="18566"/>
                    <a:pt x="1030" y="18581"/>
                  </a:cubicBezTo>
                  <a:cubicBezTo>
                    <a:pt x="1026" y="18598"/>
                    <a:pt x="1020" y="18662"/>
                    <a:pt x="1017" y="18662"/>
                  </a:cubicBezTo>
                  <a:cubicBezTo>
                    <a:pt x="793" y="18662"/>
                    <a:pt x="570" y="18662"/>
                    <a:pt x="340" y="18661"/>
                  </a:cubicBezTo>
                  <a:lnTo>
                    <a:pt x="340" y="18661"/>
                  </a:lnTo>
                  <a:cubicBezTo>
                    <a:pt x="400" y="18843"/>
                    <a:pt x="567" y="18719"/>
                    <a:pt x="659" y="18806"/>
                  </a:cubicBezTo>
                  <a:cubicBezTo>
                    <a:pt x="589" y="18799"/>
                    <a:pt x="520" y="18777"/>
                    <a:pt x="449" y="18770"/>
                  </a:cubicBezTo>
                  <a:cubicBezTo>
                    <a:pt x="439" y="18813"/>
                    <a:pt x="431" y="18839"/>
                    <a:pt x="423" y="18870"/>
                  </a:cubicBezTo>
                  <a:lnTo>
                    <a:pt x="423" y="18870"/>
                  </a:lnTo>
                  <a:cubicBezTo>
                    <a:pt x="423" y="18870"/>
                    <a:pt x="423" y="18870"/>
                    <a:pt x="423" y="18870"/>
                  </a:cubicBezTo>
                  <a:cubicBezTo>
                    <a:pt x="409" y="18865"/>
                    <a:pt x="397" y="18862"/>
                    <a:pt x="386" y="18862"/>
                  </a:cubicBezTo>
                  <a:cubicBezTo>
                    <a:pt x="355" y="18862"/>
                    <a:pt x="337" y="18883"/>
                    <a:pt x="338" y="18924"/>
                  </a:cubicBezTo>
                  <a:cubicBezTo>
                    <a:pt x="339" y="18975"/>
                    <a:pt x="360" y="19016"/>
                    <a:pt x="407" y="19016"/>
                  </a:cubicBezTo>
                  <a:cubicBezTo>
                    <a:pt x="418" y="19016"/>
                    <a:pt x="431" y="19013"/>
                    <a:pt x="446" y="19008"/>
                  </a:cubicBezTo>
                  <a:cubicBezTo>
                    <a:pt x="471" y="18999"/>
                    <a:pt x="494" y="18995"/>
                    <a:pt x="516" y="18995"/>
                  </a:cubicBezTo>
                  <a:cubicBezTo>
                    <a:pt x="587" y="18995"/>
                    <a:pt x="643" y="19038"/>
                    <a:pt x="711" y="19090"/>
                  </a:cubicBezTo>
                  <a:cubicBezTo>
                    <a:pt x="581" y="19141"/>
                    <a:pt x="475" y="19182"/>
                    <a:pt x="355" y="19228"/>
                  </a:cubicBezTo>
                  <a:cubicBezTo>
                    <a:pt x="361" y="19282"/>
                    <a:pt x="366" y="19348"/>
                    <a:pt x="373" y="19421"/>
                  </a:cubicBezTo>
                  <a:cubicBezTo>
                    <a:pt x="424" y="19417"/>
                    <a:pt x="475" y="19415"/>
                    <a:pt x="526" y="19415"/>
                  </a:cubicBezTo>
                  <a:cubicBezTo>
                    <a:pt x="691" y="19415"/>
                    <a:pt x="853" y="19432"/>
                    <a:pt x="1017" y="19432"/>
                  </a:cubicBezTo>
                  <a:cubicBezTo>
                    <a:pt x="1139" y="19432"/>
                    <a:pt x="1261" y="19423"/>
                    <a:pt x="1387" y="19391"/>
                  </a:cubicBezTo>
                  <a:cubicBezTo>
                    <a:pt x="1367" y="19357"/>
                    <a:pt x="1357" y="19314"/>
                    <a:pt x="1331" y="19303"/>
                  </a:cubicBezTo>
                  <a:cubicBezTo>
                    <a:pt x="1268" y="19273"/>
                    <a:pt x="1199" y="19256"/>
                    <a:pt x="1132" y="19235"/>
                  </a:cubicBezTo>
                  <a:cubicBezTo>
                    <a:pt x="1128" y="19237"/>
                    <a:pt x="1125" y="19237"/>
                    <a:pt x="1122" y="19238"/>
                  </a:cubicBezTo>
                  <a:cubicBezTo>
                    <a:pt x="1122" y="19237"/>
                    <a:pt x="1122" y="19235"/>
                    <a:pt x="1122" y="19233"/>
                  </a:cubicBezTo>
                  <a:cubicBezTo>
                    <a:pt x="1015" y="19220"/>
                    <a:pt x="907" y="19205"/>
                    <a:pt x="783" y="19189"/>
                  </a:cubicBezTo>
                  <a:cubicBezTo>
                    <a:pt x="808" y="19118"/>
                    <a:pt x="828" y="19061"/>
                    <a:pt x="852" y="18992"/>
                  </a:cubicBezTo>
                  <a:cubicBezTo>
                    <a:pt x="890" y="19015"/>
                    <a:pt x="935" y="19026"/>
                    <a:pt x="943" y="19050"/>
                  </a:cubicBezTo>
                  <a:cubicBezTo>
                    <a:pt x="969" y="19130"/>
                    <a:pt x="1008" y="19184"/>
                    <a:pt x="1093" y="19184"/>
                  </a:cubicBezTo>
                  <a:cubicBezTo>
                    <a:pt x="1100" y="19184"/>
                    <a:pt x="1108" y="19184"/>
                    <a:pt x="1116" y="19183"/>
                  </a:cubicBezTo>
                  <a:cubicBezTo>
                    <a:pt x="1117" y="19183"/>
                    <a:pt x="1120" y="19213"/>
                    <a:pt x="1122" y="19233"/>
                  </a:cubicBezTo>
                  <a:cubicBezTo>
                    <a:pt x="1124" y="19234"/>
                    <a:pt x="1124" y="19234"/>
                    <a:pt x="1126" y="19234"/>
                  </a:cubicBezTo>
                  <a:cubicBezTo>
                    <a:pt x="1128" y="19234"/>
                    <a:pt x="1130" y="19235"/>
                    <a:pt x="1132" y="19235"/>
                  </a:cubicBezTo>
                  <a:cubicBezTo>
                    <a:pt x="1183" y="19221"/>
                    <a:pt x="1236" y="19205"/>
                    <a:pt x="1315" y="19183"/>
                  </a:cubicBezTo>
                  <a:cubicBezTo>
                    <a:pt x="1256" y="19154"/>
                    <a:pt x="1233" y="19144"/>
                    <a:pt x="1205" y="19131"/>
                  </a:cubicBezTo>
                  <a:cubicBezTo>
                    <a:pt x="1272" y="19093"/>
                    <a:pt x="1325" y="19064"/>
                    <a:pt x="1377" y="19034"/>
                  </a:cubicBezTo>
                  <a:cubicBezTo>
                    <a:pt x="1377" y="19021"/>
                    <a:pt x="1377" y="19009"/>
                    <a:pt x="1376" y="18996"/>
                  </a:cubicBezTo>
                  <a:cubicBezTo>
                    <a:pt x="1166" y="18961"/>
                    <a:pt x="956" y="18925"/>
                    <a:pt x="746" y="18889"/>
                  </a:cubicBezTo>
                  <a:cubicBezTo>
                    <a:pt x="748" y="18872"/>
                    <a:pt x="750" y="18854"/>
                    <a:pt x="752" y="18836"/>
                  </a:cubicBezTo>
                  <a:cubicBezTo>
                    <a:pt x="860" y="18833"/>
                    <a:pt x="968" y="18829"/>
                    <a:pt x="1075" y="18825"/>
                  </a:cubicBezTo>
                  <a:cubicBezTo>
                    <a:pt x="1108" y="18901"/>
                    <a:pt x="1150" y="18924"/>
                    <a:pt x="1194" y="18924"/>
                  </a:cubicBezTo>
                  <a:cubicBezTo>
                    <a:pt x="1249" y="18924"/>
                    <a:pt x="1308" y="18890"/>
                    <a:pt x="1359" y="18876"/>
                  </a:cubicBezTo>
                  <a:cubicBezTo>
                    <a:pt x="1326" y="18824"/>
                    <a:pt x="1262" y="18732"/>
                    <a:pt x="1266" y="18728"/>
                  </a:cubicBezTo>
                  <a:cubicBezTo>
                    <a:pt x="1366" y="18648"/>
                    <a:pt x="1173" y="18598"/>
                    <a:pt x="1255" y="18535"/>
                  </a:cubicBezTo>
                  <a:cubicBezTo>
                    <a:pt x="1372" y="18446"/>
                    <a:pt x="1301" y="18328"/>
                    <a:pt x="1318" y="18225"/>
                  </a:cubicBezTo>
                  <a:cubicBezTo>
                    <a:pt x="1333" y="18141"/>
                    <a:pt x="1292" y="18058"/>
                    <a:pt x="1172" y="18058"/>
                  </a:cubicBezTo>
                  <a:cubicBezTo>
                    <a:pt x="1171" y="18058"/>
                    <a:pt x="1169" y="18058"/>
                    <a:pt x="1168" y="18058"/>
                  </a:cubicBezTo>
                  <a:cubicBezTo>
                    <a:pt x="1255" y="18031"/>
                    <a:pt x="1313" y="17998"/>
                    <a:pt x="1302" y="17907"/>
                  </a:cubicBezTo>
                  <a:cubicBezTo>
                    <a:pt x="1286" y="17768"/>
                    <a:pt x="1272" y="17628"/>
                    <a:pt x="1255" y="17484"/>
                  </a:cubicBezTo>
                  <a:cubicBezTo>
                    <a:pt x="1201" y="17509"/>
                    <a:pt x="1170" y="17523"/>
                    <a:pt x="1140" y="17523"/>
                  </a:cubicBezTo>
                  <a:cubicBezTo>
                    <a:pt x="1101" y="17523"/>
                    <a:pt x="1064" y="17499"/>
                    <a:pt x="978" y="17444"/>
                  </a:cubicBezTo>
                  <a:cubicBezTo>
                    <a:pt x="982" y="17371"/>
                    <a:pt x="1016" y="17356"/>
                    <a:pt x="1059" y="17356"/>
                  </a:cubicBezTo>
                  <a:cubicBezTo>
                    <a:pt x="1088" y="17356"/>
                    <a:pt x="1122" y="17363"/>
                    <a:pt x="1152" y="17363"/>
                  </a:cubicBezTo>
                  <a:cubicBezTo>
                    <a:pt x="1196" y="17363"/>
                    <a:pt x="1234" y="17349"/>
                    <a:pt x="1245" y="17279"/>
                  </a:cubicBezTo>
                  <a:cubicBezTo>
                    <a:pt x="1091" y="17264"/>
                    <a:pt x="941" y="17248"/>
                    <a:pt x="802" y="17233"/>
                  </a:cubicBezTo>
                  <a:cubicBezTo>
                    <a:pt x="943" y="17205"/>
                    <a:pt x="1092" y="17177"/>
                    <a:pt x="1236" y="17147"/>
                  </a:cubicBezTo>
                  <a:cubicBezTo>
                    <a:pt x="1220" y="16914"/>
                    <a:pt x="1206" y="16705"/>
                    <a:pt x="1191" y="16494"/>
                  </a:cubicBezTo>
                  <a:cubicBezTo>
                    <a:pt x="1118" y="16474"/>
                    <a:pt x="1049" y="16455"/>
                    <a:pt x="980" y="16437"/>
                  </a:cubicBezTo>
                  <a:cubicBezTo>
                    <a:pt x="981" y="16426"/>
                    <a:pt x="994" y="16416"/>
                    <a:pt x="996" y="16405"/>
                  </a:cubicBezTo>
                  <a:cubicBezTo>
                    <a:pt x="1055" y="16392"/>
                    <a:pt x="1175" y="16379"/>
                    <a:pt x="1175" y="16368"/>
                  </a:cubicBezTo>
                  <a:cubicBezTo>
                    <a:pt x="1185" y="16133"/>
                    <a:pt x="1193" y="15915"/>
                    <a:pt x="1203" y="15689"/>
                  </a:cubicBezTo>
                  <a:cubicBezTo>
                    <a:pt x="1023" y="15673"/>
                    <a:pt x="1065" y="15662"/>
                    <a:pt x="1014" y="15646"/>
                  </a:cubicBezTo>
                  <a:cubicBezTo>
                    <a:pt x="1001" y="15642"/>
                    <a:pt x="988" y="15618"/>
                    <a:pt x="976" y="15599"/>
                  </a:cubicBezTo>
                  <a:cubicBezTo>
                    <a:pt x="1039" y="15595"/>
                    <a:pt x="1092" y="15591"/>
                    <a:pt x="1173" y="15587"/>
                  </a:cubicBezTo>
                  <a:cubicBezTo>
                    <a:pt x="1127" y="15491"/>
                    <a:pt x="1043" y="15427"/>
                    <a:pt x="1135" y="15342"/>
                  </a:cubicBezTo>
                  <a:cubicBezTo>
                    <a:pt x="1142" y="15334"/>
                    <a:pt x="1129" y="15290"/>
                    <a:pt x="1115" y="15274"/>
                  </a:cubicBezTo>
                  <a:cubicBezTo>
                    <a:pt x="1080" y="15234"/>
                    <a:pt x="1081" y="15211"/>
                    <a:pt x="1122" y="15169"/>
                  </a:cubicBezTo>
                  <a:cubicBezTo>
                    <a:pt x="1151" y="15137"/>
                    <a:pt x="1167" y="15080"/>
                    <a:pt x="1166" y="15036"/>
                  </a:cubicBezTo>
                  <a:cubicBezTo>
                    <a:pt x="1155" y="14689"/>
                    <a:pt x="1139" y="14343"/>
                    <a:pt x="1124" y="13998"/>
                  </a:cubicBezTo>
                  <a:cubicBezTo>
                    <a:pt x="1112" y="13727"/>
                    <a:pt x="1097" y="13457"/>
                    <a:pt x="1087" y="13186"/>
                  </a:cubicBezTo>
                  <a:cubicBezTo>
                    <a:pt x="1075" y="12895"/>
                    <a:pt x="1067" y="12603"/>
                    <a:pt x="1058" y="12311"/>
                  </a:cubicBezTo>
                  <a:cubicBezTo>
                    <a:pt x="1054" y="12125"/>
                    <a:pt x="1070" y="11936"/>
                    <a:pt x="1043" y="11754"/>
                  </a:cubicBezTo>
                  <a:cubicBezTo>
                    <a:pt x="1017" y="11577"/>
                    <a:pt x="1058" y="11406"/>
                    <a:pt x="1066" y="11232"/>
                  </a:cubicBezTo>
                  <a:cubicBezTo>
                    <a:pt x="1075" y="11020"/>
                    <a:pt x="1084" y="10807"/>
                    <a:pt x="1093" y="10586"/>
                  </a:cubicBezTo>
                  <a:cubicBezTo>
                    <a:pt x="932" y="10574"/>
                    <a:pt x="795" y="10562"/>
                    <a:pt x="657" y="10552"/>
                  </a:cubicBezTo>
                  <a:cubicBezTo>
                    <a:pt x="658" y="10548"/>
                    <a:pt x="659" y="10544"/>
                    <a:pt x="659" y="10540"/>
                  </a:cubicBezTo>
                  <a:cubicBezTo>
                    <a:pt x="803" y="10524"/>
                    <a:pt x="946" y="10508"/>
                    <a:pt x="1116" y="10489"/>
                  </a:cubicBezTo>
                  <a:cubicBezTo>
                    <a:pt x="1096" y="10404"/>
                    <a:pt x="1098" y="10329"/>
                    <a:pt x="1063" y="10280"/>
                  </a:cubicBezTo>
                  <a:cubicBezTo>
                    <a:pt x="1003" y="10194"/>
                    <a:pt x="1140" y="10161"/>
                    <a:pt x="1107" y="10092"/>
                  </a:cubicBezTo>
                  <a:cubicBezTo>
                    <a:pt x="1088" y="10055"/>
                    <a:pt x="1038" y="10045"/>
                    <a:pt x="1074" y="9973"/>
                  </a:cubicBezTo>
                  <a:cubicBezTo>
                    <a:pt x="1118" y="9886"/>
                    <a:pt x="1130" y="9779"/>
                    <a:pt x="1133" y="9681"/>
                  </a:cubicBezTo>
                  <a:cubicBezTo>
                    <a:pt x="1139" y="9439"/>
                    <a:pt x="1132" y="9197"/>
                    <a:pt x="1130" y="8955"/>
                  </a:cubicBezTo>
                  <a:cubicBezTo>
                    <a:pt x="1124" y="8469"/>
                    <a:pt x="1111" y="7983"/>
                    <a:pt x="1117" y="7497"/>
                  </a:cubicBezTo>
                  <a:cubicBezTo>
                    <a:pt x="1119" y="7285"/>
                    <a:pt x="1167" y="7070"/>
                    <a:pt x="1181" y="6856"/>
                  </a:cubicBezTo>
                  <a:cubicBezTo>
                    <a:pt x="1193" y="6676"/>
                    <a:pt x="1174" y="6494"/>
                    <a:pt x="1225" y="6314"/>
                  </a:cubicBezTo>
                  <a:cubicBezTo>
                    <a:pt x="1237" y="6269"/>
                    <a:pt x="1198" y="6214"/>
                    <a:pt x="1185" y="6167"/>
                  </a:cubicBezTo>
                  <a:cubicBezTo>
                    <a:pt x="992" y="6193"/>
                    <a:pt x="887" y="6207"/>
                    <a:pt x="814" y="6207"/>
                  </a:cubicBezTo>
                  <a:cubicBezTo>
                    <a:pt x="728" y="6207"/>
                    <a:pt x="685" y="6188"/>
                    <a:pt x="595" y="6147"/>
                  </a:cubicBezTo>
                  <a:cubicBezTo>
                    <a:pt x="804" y="6124"/>
                    <a:pt x="1018" y="6130"/>
                    <a:pt x="1222" y="6107"/>
                  </a:cubicBezTo>
                  <a:cubicBezTo>
                    <a:pt x="1326" y="5905"/>
                    <a:pt x="1098" y="5887"/>
                    <a:pt x="1054" y="5886"/>
                  </a:cubicBezTo>
                  <a:lnTo>
                    <a:pt x="1054" y="5886"/>
                  </a:lnTo>
                  <a:cubicBezTo>
                    <a:pt x="1126" y="5887"/>
                    <a:pt x="1187" y="5887"/>
                    <a:pt x="1264" y="5887"/>
                  </a:cubicBezTo>
                  <a:cubicBezTo>
                    <a:pt x="1263" y="5703"/>
                    <a:pt x="1254" y="5766"/>
                    <a:pt x="1250" y="5739"/>
                  </a:cubicBezTo>
                  <a:cubicBezTo>
                    <a:pt x="1135" y="5749"/>
                    <a:pt x="1033" y="5742"/>
                    <a:pt x="931" y="5750"/>
                  </a:cubicBezTo>
                  <a:cubicBezTo>
                    <a:pt x="931" y="5751"/>
                    <a:pt x="930" y="5751"/>
                    <a:pt x="930" y="5751"/>
                  </a:cubicBezTo>
                  <a:cubicBezTo>
                    <a:pt x="929" y="5751"/>
                    <a:pt x="927" y="5747"/>
                    <a:pt x="925" y="5747"/>
                  </a:cubicBezTo>
                  <a:cubicBezTo>
                    <a:pt x="925" y="5747"/>
                    <a:pt x="925" y="5747"/>
                    <a:pt x="925" y="5747"/>
                  </a:cubicBezTo>
                  <a:cubicBezTo>
                    <a:pt x="924" y="5747"/>
                    <a:pt x="922" y="5743"/>
                    <a:pt x="921" y="5743"/>
                  </a:cubicBezTo>
                  <a:cubicBezTo>
                    <a:pt x="909" y="5809"/>
                    <a:pt x="880" y="5821"/>
                    <a:pt x="841" y="5821"/>
                  </a:cubicBezTo>
                  <a:cubicBezTo>
                    <a:pt x="817" y="5821"/>
                    <a:pt x="789" y="5816"/>
                    <a:pt x="759" y="5816"/>
                  </a:cubicBezTo>
                  <a:cubicBezTo>
                    <a:pt x="745" y="5816"/>
                    <a:pt x="730" y="5817"/>
                    <a:pt x="715" y="5820"/>
                  </a:cubicBezTo>
                  <a:cubicBezTo>
                    <a:pt x="776" y="5752"/>
                    <a:pt x="828" y="5737"/>
                    <a:pt x="877" y="5737"/>
                  </a:cubicBezTo>
                  <a:cubicBezTo>
                    <a:pt x="892" y="5737"/>
                    <a:pt x="907" y="5738"/>
                    <a:pt x="921" y="5740"/>
                  </a:cubicBezTo>
                  <a:cubicBezTo>
                    <a:pt x="921" y="5738"/>
                    <a:pt x="922" y="5737"/>
                    <a:pt x="922" y="5736"/>
                  </a:cubicBezTo>
                  <a:cubicBezTo>
                    <a:pt x="925" y="5735"/>
                    <a:pt x="929" y="5735"/>
                    <a:pt x="932" y="5735"/>
                  </a:cubicBezTo>
                  <a:cubicBezTo>
                    <a:pt x="956" y="5718"/>
                    <a:pt x="981" y="5697"/>
                    <a:pt x="1007" y="5691"/>
                  </a:cubicBezTo>
                  <a:cubicBezTo>
                    <a:pt x="1095" y="5671"/>
                    <a:pt x="1185" y="5658"/>
                    <a:pt x="1270" y="5643"/>
                  </a:cubicBezTo>
                  <a:cubicBezTo>
                    <a:pt x="1302" y="5448"/>
                    <a:pt x="1279" y="5275"/>
                    <a:pt x="1323" y="5093"/>
                  </a:cubicBezTo>
                  <a:cubicBezTo>
                    <a:pt x="1194" y="5087"/>
                    <a:pt x="1086" y="5080"/>
                    <a:pt x="932" y="5071"/>
                  </a:cubicBezTo>
                  <a:cubicBezTo>
                    <a:pt x="1012" y="5024"/>
                    <a:pt x="1079" y="4992"/>
                    <a:pt x="1142" y="4992"/>
                  </a:cubicBezTo>
                  <a:cubicBezTo>
                    <a:pt x="1193" y="4992"/>
                    <a:pt x="1241" y="5013"/>
                    <a:pt x="1293" y="5068"/>
                  </a:cubicBezTo>
                  <a:cubicBezTo>
                    <a:pt x="1311" y="4954"/>
                    <a:pt x="1334" y="4874"/>
                    <a:pt x="1331" y="4797"/>
                  </a:cubicBezTo>
                  <a:cubicBezTo>
                    <a:pt x="1330" y="4762"/>
                    <a:pt x="1276" y="4712"/>
                    <a:pt x="1239" y="4706"/>
                  </a:cubicBezTo>
                  <a:cubicBezTo>
                    <a:pt x="1228" y="4704"/>
                    <a:pt x="1218" y="4703"/>
                    <a:pt x="1207" y="4703"/>
                  </a:cubicBezTo>
                  <a:cubicBezTo>
                    <a:pt x="1156" y="4703"/>
                    <a:pt x="1102" y="4719"/>
                    <a:pt x="1051" y="4725"/>
                  </a:cubicBezTo>
                  <a:cubicBezTo>
                    <a:pt x="980" y="4733"/>
                    <a:pt x="909" y="4739"/>
                    <a:pt x="839" y="4746"/>
                  </a:cubicBezTo>
                  <a:cubicBezTo>
                    <a:pt x="837" y="4728"/>
                    <a:pt x="836" y="4709"/>
                    <a:pt x="834" y="4691"/>
                  </a:cubicBezTo>
                  <a:cubicBezTo>
                    <a:pt x="1003" y="4660"/>
                    <a:pt x="1171" y="4628"/>
                    <a:pt x="1333" y="4598"/>
                  </a:cubicBezTo>
                  <a:cubicBezTo>
                    <a:pt x="1350" y="4514"/>
                    <a:pt x="1322" y="4479"/>
                    <a:pt x="1263" y="4479"/>
                  </a:cubicBezTo>
                  <a:cubicBezTo>
                    <a:pt x="1257" y="4479"/>
                    <a:pt x="1251" y="4479"/>
                    <a:pt x="1245" y="4480"/>
                  </a:cubicBezTo>
                  <a:cubicBezTo>
                    <a:pt x="1160" y="4488"/>
                    <a:pt x="1077" y="4495"/>
                    <a:pt x="993" y="4503"/>
                  </a:cubicBezTo>
                  <a:cubicBezTo>
                    <a:pt x="963" y="4505"/>
                    <a:pt x="929" y="4535"/>
                    <a:pt x="895" y="4535"/>
                  </a:cubicBezTo>
                  <a:cubicBezTo>
                    <a:pt x="864" y="4535"/>
                    <a:pt x="833" y="4512"/>
                    <a:pt x="803" y="4426"/>
                  </a:cubicBezTo>
                  <a:lnTo>
                    <a:pt x="1308" y="4426"/>
                  </a:lnTo>
                  <a:cubicBezTo>
                    <a:pt x="1403" y="4244"/>
                    <a:pt x="1356" y="4118"/>
                    <a:pt x="1347" y="3952"/>
                  </a:cubicBezTo>
                  <a:cubicBezTo>
                    <a:pt x="1210" y="3926"/>
                    <a:pt x="1076" y="3906"/>
                    <a:pt x="944" y="3880"/>
                  </a:cubicBezTo>
                  <a:cubicBezTo>
                    <a:pt x="947" y="3866"/>
                    <a:pt x="950" y="3855"/>
                    <a:pt x="952" y="3841"/>
                  </a:cubicBezTo>
                  <a:cubicBezTo>
                    <a:pt x="1077" y="3856"/>
                    <a:pt x="1203" y="3873"/>
                    <a:pt x="1344" y="3890"/>
                  </a:cubicBezTo>
                  <a:cubicBezTo>
                    <a:pt x="1364" y="3678"/>
                    <a:pt x="1382" y="3487"/>
                    <a:pt x="1401" y="3289"/>
                  </a:cubicBezTo>
                  <a:cubicBezTo>
                    <a:pt x="1339" y="3278"/>
                    <a:pt x="1294" y="3271"/>
                    <a:pt x="1246" y="3262"/>
                  </a:cubicBezTo>
                  <a:cubicBezTo>
                    <a:pt x="1297" y="3234"/>
                    <a:pt x="1343" y="3207"/>
                    <a:pt x="1390" y="3179"/>
                  </a:cubicBezTo>
                  <a:cubicBezTo>
                    <a:pt x="1385" y="3167"/>
                    <a:pt x="1382" y="3155"/>
                    <a:pt x="1378" y="3142"/>
                  </a:cubicBezTo>
                  <a:cubicBezTo>
                    <a:pt x="1331" y="3137"/>
                    <a:pt x="1283" y="3131"/>
                    <a:pt x="1275" y="3130"/>
                  </a:cubicBezTo>
                  <a:cubicBezTo>
                    <a:pt x="1297" y="3120"/>
                    <a:pt x="1377" y="3106"/>
                    <a:pt x="1398" y="3066"/>
                  </a:cubicBezTo>
                  <a:cubicBezTo>
                    <a:pt x="1415" y="3033"/>
                    <a:pt x="1363" y="2965"/>
                    <a:pt x="1349" y="2931"/>
                  </a:cubicBezTo>
                  <a:cubicBezTo>
                    <a:pt x="1380" y="2856"/>
                    <a:pt x="1407" y="2790"/>
                    <a:pt x="1440" y="2710"/>
                  </a:cubicBezTo>
                  <a:cubicBezTo>
                    <a:pt x="1349" y="2689"/>
                    <a:pt x="1288" y="2676"/>
                    <a:pt x="1204" y="2657"/>
                  </a:cubicBezTo>
                  <a:cubicBezTo>
                    <a:pt x="1420" y="2555"/>
                    <a:pt x="1420" y="2555"/>
                    <a:pt x="1390" y="2430"/>
                  </a:cubicBezTo>
                  <a:lnTo>
                    <a:pt x="1390" y="2430"/>
                  </a:lnTo>
                  <a:cubicBezTo>
                    <a:pt x="1289" y="2438"/>
                    <a:pt x="1190" y="2446"/>
                    <a:pt x="1090" y="2452"/>
                  </a:cubicBezTo>
                  <a:cubicBezTo>
                    <a:pt x="1089" y="2440"/>
                    <a:pt x="1087" y="2427"/>
                    <a:pt x="1086" y="2413"/>
                  </a:cubicBezTo>
                  <a:cubicBezTo>
                    <a:pt x="1192" y="2384"/>
                    <a:pt x="1298" y="2354"/>
                    <a:pt x="1413" y="2323"/>
                  </a:cubicBezTo>
                  <a:cubicBezTo>
                    <a:pt x="1406" y="2189"/>
                    <a:pt x="1536" y="2043"/>
                    <a:pt x="1360" y="1964"/>
                  </a:cubicBezTo>
                  <a:cubicBezTo>
                    <a:pt x="1543" y="1801"/>
                    <a:pt x="1386" y="1613"/>
                    <a:pt x="1437" y="1443"/>
                  </a:cubicBezTo>
                  <a:cubicBezTo>
                    <a:pt x="1358" y="1422"/>
                    <a:pt x="1294" y="1405"/>
                    <a:pt x="1206" y="1381"/>
                  </a:cubicBezTo>
                  <a:cubicBezTo>
                    <a:pt x="1415" y="1317"/>
                    <a:pt x="1415" y="1317"/>
                    <a:pt x="1403" y="1151"/>
                  </a:cubicBezTo>
                  <a:cubicBezTo>
                    <a:pt x="1340" y="1143"/>
                    <a:pt x="1278" y="1135"/>
                    <a:pt x="1216" y="1127"/>
                  </a:cubicBezTo>
                  <a:cubicBezTo>
                    <a:pt x="1217" y="1118"/>
                    <a:pt x="1219" y="1110"/>
                    <a:pt x="1221" y="1101"/>
                  </a:cubicBezTo>
                  <a:cubicBezTo>
                    <a:pt x="1286" y="1085"/>
                    <a:pt x="1351" y="1069"/>
                    <a:pt x="1426" y="1050"/>
                  </a:cubicBezTo>
                  <a:cubicBezTo>
                    <a:pt x="1426" y="975"/>
                    <a:pt x="1425" y="913"/>
                    <a:pt x="1424" y="841"/>
                  </a:cubicBezTo>
                  <a:cubicBezTo>
                    <a:pt x="1331" y="831"/>
                    <a:pt x="1251" y="821"/>
                    <a:pt x="1172" y="812"/>
                  </a:cubicBezTo>
                  <a:cubicBezTo>
                    <a:pt x="1172" y="800"/>
                    <a:pt x="1171" y="789"/>
                    <a:pt x="1171" y="778"/>
                  </a:cubicBezTo>
                  <a:cubicBezTo>
                    <a:pt x="1259" y="765"/>
                    <a:pt x="1346" y="751"/>
                    <a:pt x="1434" y="739"/>
                  </a:cubicBezTo>
                  <a:cubicBezTo>
                    <a:pt x="1438" y="728"/>
                    <a:pt x="1443" y="716"/>
                    <a:pt x="1448" y="703"/>
                  </a:cubicBezTo>
                  <a:cubicBezTo>
                    <a:pt x="1401" y="677"/>
                    <a:pt x="1356" y="649"/>
                    <a:pt x="1310" y="622"/>
                  </a:cubicBezTo>
                  <a:cubicBezTo>
                    <a:pt x="1348" y="579"/>
                    <a:pt x="1468" y="605"/>
                    <a:pt x="1433" y="489"/>
                  </a:cubicBezTo>
                  <a:cubicBezTo>
                    <a:pt x="1193" y="398"/>
                    <a:pt x="905" y="504"/>
                    <a:pt x="690" y="324"/>
                  </a:cubicBezTo>
                  <a:cubicBezTo>
                    <a:pt x="709" y="318"/>
                    <a:pt x="727" y="314"/>
                    <a:pt x="745" y="314"/>
                  </a:cubicBezTo>
                  <a:cubicBezTo>
                    <a:pt x="760" y="314"/>
                    <a:pt x="774" y="317"/>
                    <a:pt x="788" y="321"/>
                  </a:cubicBezTo>
                  <a:cubicBezTo>
                    <a:pt x="974" y="389"/>
                    <a:pt x="1171" y="394"/>
                    <a:pt x="1367" y="395"/>
                  </a:cubicBezTo>
                  <a:cubicBezTo>
                    <a:pt x="1446" y="395"/>
                    <a:pt x="1471" y="359"/>
                    <a:pt x="1443" y="305"/>
                  </a:cubicBezTo>
                  <a:cubicBezTo>
                    <a:pt x="1357" y="286"/>
                    <a:pt x="1286" y="269"/>
                    <a:pt x="1214" y="253"/>
                  </a:cubicBezTo>
                  <a:cubicBezTo>
                    <a:pt x="1214" y="253"/>
                    <a:pt x="1214" y="253"/>
                    <a:pt x="1214" y="253"/>
                  </a:cubicBezTo>
                  <a:cubicBezTo>
                    <a:pt x="1210" y="253"/>
                    <a:pt x="1206" y="246"/>
                    <a:pt x="1202" y="246"/>
                  </a:cubicBezTo>
                  <a:cubicBezTo>
                    <a:pt x="1202" y="246"/>
                    <a:pt x="1201" y="246"/>
                    <a:pt x="1201" y="246"/>
                  </a:cubicBezTo>
                  <a:cubicBezTo>
                    <a:pt x="1199" y="243"/>
                    <a:pt x="1197" y="229"/>
                    <a:pt x="1195" y="229"/>
                  </a:cubicBezTo>
                  <a:lnTo>
                    <a:pt x="1207" y="229"/>
                  </a:lnTo>
                  <a:cubicBezTo>
                    <a:pt x="1210" y="229"/>
                    <a:pt x="1212" y="241"/>
                    <a:pt x="1215" y="242"/>
                  </a:cubicBezTo>
                  <a:cubicBezTo>
                    <a:pt x="1292" y="223"/>
                    <a:pt x="1368" y="210"/>
                    <a:pt x="1457" y="188"/>
                  </a:cubicBezTo>
                  <a:cubicBezTo>
                    <a:pt x="1453" y="141"/>
                    <a:pt x="1450" y="98"/>
                    <a:pt x="1447" y="62"/>
                  </a:cubicBezTo>
                  <a:cubicBezTo>
                    <a:pt x="1298" y="71"/>
                    <a:pt x="1158" y="91"/>
                    <a:pt x="1022" y="91"/>
                  </a:cubicBezTo>
                  <a:cubicBezTo>
                    <a:pt x="996" y="91"/>
                    <a:pt x="970" y="90"/>
                    <a:pt x="945" y="89"/>
                  </a:cubicBezTo>
                  <a:cubicBezTo>
                    <a:pt x="794" y="78"/>
                    <a:pt x="647" y="3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3"/>
            <p:cNvSpPr/>
            <p:nvPr/>
          </p:nvSpPr>
          <p:spPr>
            <a:xfrm>
              <a:off x="4300011" y="2624246"/>
              <a:ext cx="59934" cy="382738"/>
            </a:xfrm>
            <a:custGeom>
              <a:avLst/>
              <a:gdLst/>
              <a:ahLst/>
              <a:cxnLst/>
              <a:rect l="l" t="t" r="r" b="b"/>
              <a:pathLst>
                <a:path w="1184" h="7561" extrusionOk="0">
                  <a:moveTo>
                    <a:pt x="570" y="281"/>
                  </a:moveTo>
                  <a:cubicBezTo>
                    <a:pt x="644" y="281"/>
                    <a:pt x="717" y="326"/>
                    <a:pt x="789" y="418"/>
                  </a:cubicBezTo>
                  <a:cubicBezTo>
                    <a:pt x="640" y="418"/>
                    <a:pt x="491" y="418"/>
                    <a:pt x="344" y="417"/>
                  </a:cubicBezTo>
                  <a:cubicBezTo>
                    <a:pt x="422" y="326"/>
                    <a:pt x="497" y="281"/>
                    <a:pt x="570" y="281"/>
                  </a:cubicBezTo>
                  <a:close/>
                  <a:moveTo>
                    <a:pt x="736" y="657"/>
                  </a:moveTo>
                  <a:cubicBezTo>
                    <a:pt x="735" y="669"/>
                    <a:pt x="735" y="681"/>
                    <a:pt x="735" y="694"/>
                  </a:cubicBezTo>
                  <a:lnTo>
                    <a:pt x="493" y="694"/>
                  </a:lnTo>
                  <a:cubicBezTo>
                    <a:pt x="492" y="681"/>
                    <a:pt x="490" y="669"/>
                    <a:pt x="489" y="657"/>
                  </a:cubicBezTo>
                  <a:close/>
                  <a:moveTo>
                    <a:pt x="859" y="965"/>
                  </a:moveTo>
                  <a:cubicBezTo>
                    <a:pt x="800" y="1056"/>
                    <a:pt x="745" y="1102"/>
                    <a:pt x="692" y="1102"/>
                  </a:cubicBezTo>
                  <a:cubicBezTo>
                    <a:pt x="638" y="1102"/>
                    <a:pt x="586" y="1056"/>
                    <a:pt x="532" y="965"/>
                  </a:cubicBezTo>
                  <a:close/>
                  <a:moveTo>
                    <a:pt x="935" y="1326"/>
                  </a:moveTo>
                  <a:cubicBezTo>
                    <a:pt x="935" y="1333"/>
                    <a:pt x="935" y="1338"/>
                    <a:pt x="935" y="1344"/>
                  </a:cubicBezTo>
                  <a:lnTo>
                    <a:pt x="788" y="1344"/>
                  </a:lnTo>
                  <a:cubicBezTo>
                    <a:pt x="788" y="1338"/>
                    <a:pt x="788" y="1333"/>
                    <a:pt x="788" y="1326"/>
                  </a:cubicBezTo>
                  <a:close/>
                  <a:moveTo>
                    <a:pt x="321" y="3460"/>
                  </a:moveTo>
                  <a:cubicBezTo>
                    <a:pt x="387" y="3466"/>
                    <a:pt x="453" y="3473"/>
                    <a:pt x="520" y="3479"/>
                  </a:cubicBezTo>
                  <a:cubicBezTo>
                    <a:pt x="516" y="3497"/>
                    <a:pt x="511" y="3516"/>
                    <a:pt x="507" y="3535"/>
                  </a:cubicBezTo>
                  <a:cubicBezTo>
                    <a:pt x="443" y="3522"/>
                    <a:pt x="380" y="3509"/>
                    <a:pt x="315" y="3497"/>
                  </a:cubicBezTo>
                  <a:cubicBezTo>
                    <a:pt x="318" y="3484"/>
                    <a:pt x="319" y="3472"/>
                    <a:pt x="321" y="3460"/>
                  </a:cubicBezTo>
                  <a:close/>
                  <a:moveTo>
                    <a:pt x="337" y="0"/>
                  </a:moveTo>
                  <a:cubicBezTo>
                    <a:pt x="234" y="0"/>
                    <a:pt x="130" y="16"/>
                    <a:pt x="21" y="36"/>
                  </a:cubicBezTo>
                  <a:cubicBezTo>
                    <a:pt x="22" y="145"/>
                    <a:pt x="23" y="247"/>
                    <a:pt x="25" y="357"/>
                  </a:cubicBezTo>
                  <a:cubicBezTo>
                    <a:pt x="89" y="362"/>
                    <a:pt x="143" y="367"/>
                    <a:pt x="204" y="371"/>
                  </a:cubicBezTo>
                  <a:cubicBezTo>
                    <a:pt x="131" y="409"/>
                    <a:pt x="70" y="441"/>
                    <a:pt x="14" y="470"/>
                  </a:cubicBezTo>
                  <a:cubicBezTo>
                    <a:pt x="28" y="754"/>
                    <a:pt x="41" y="1022"/>
                    <a:pt x="54" y="1293"/>
                  </a:cubicBezTo>
                  <a:cubicBezTo>
                    <a:pt x="175" y="1305"/>
                    <a:pt x="273" y="1316"/>
                    <a:pt x="376" y="1327"/>
                  </a:cubicBezTo>
                  <a:cubicBezTo>
                    <a:pt x="268" y="1341"/>
                    <a:pt x="165" y="1355"/>
                    <a:pt x="72" y="1369"/>
                  </a:cubicBezTo>
                  <a:cubicBezTo>
                    <a:pt x="1" y="1588"/>
                    <a:pt x="254" y="1465"/>
                    <a:pt x="261" y="1591"/>
                  </a:cubicBezTo>
                  <a:cubicBezTo>
                    <a:pt x="199" y="1600"/>
                    <a:pt x="137" y="1647"/>
                    <a:pt x="64" y="1660"/>
                  </a:cubicBezTo>
                  <a:cubicBezTo>
                    <a:pt x="119" y="1856"/>
                    <a:pt x="313" y="1695"/>
                    <a:pt x="436" y="1877"/>
                  </a:cubicBezTo>
                  <a:lnTo>
                    <a:pt x="97" y="1877"/>
                  </a:lnTo>
                  <a:cubicBezTo>
                    <a:pt x="59" y="1877"/>
                    <a:pt x="54" y="1992"/>
                    <a:pt x="190" y="2050"/>
                  </a:cubicBezTo>
                  <a:cubicBezTo>
                    <a:pt x="140" y="2089"/>
                    <a:pt x="21" y="2079"/>
                    <a:pt x="80" y="2169"/>
                  </a:cubicBezTo>
                  <a:cubicBezTo>
                    <a:pt x="113" y="2221"/>
                    <a:pt x="92" y="2239"/>
                    <a:pt x="92" y="2282"/>
                  </a:cubicBezTo>
                  <a:cubicBezTo>
                    <a:pt x="91" y="2406"/>
                    <a:pt x="40" y="2533"/>
                    <a:pt x="129" y="2646"/>
                  </a:cubicBezTo>
                  <a:cubicBezTo>
                    <a:pt x="140" y="2659"/>
                    <a:pt x="146" y="2684"/>
                    <a:pt x="140" y="2696"/>
                  </a:cubicBezTo>
                  <a:cubicBezTo>
                    <a:pt x="44" y="2864"/>
                    <a:pt x="125" y="3029"/>
                    <a:pt x="112" y="3188"/>
                  </a:cubicBezTo>
                  <a:cubicBezTo>
                    <a:pt x="188" y="3220"/>
                    <a:pt x="252" y="3246"/>
                    <a:pt x="354" y="3288"/>
                  </a:cubicBezTo>
                  <a:cubicBezTo>
                    <a:pt x="248" y="3332"/>
                    <a:pt x="190" y="3356"/>
                    <a:pt x="134" y="3379"/>
                  </a:cubicBezTo>
                  <a:cubicBezTo>
                    <a:pt x="137" y="3423"/>
                    <a:pt x="146" y="3461"/>
                    <a:pt x="140" y="3497"/>
                  </a:cubicBezTo>
                  <a:cubicBezTo>
                    <a:pt x="131" y="3556"/>
                    <a:pt x="99" y="3614"/>
                    <a:pt x="98" y="3672"/>
                  </a:cubicBezTo>
                  <a:cubicBezTo>
                    <a:pt x="97" y="3808"/>
                    <a:pt x="123" y="3942"/>
                    <a:pt x="113" y="4077"/>
                  </a:cubicBezTo>
                  <a:cubicBezTo>
                    <a:pt x="106" y="4185"/>
                    <a:pt x="134" y="4256"/>
                    <a:pt x="223" y="4306"/>
                  </a:cubicBezTo>
                  <a:cubicBezTo>
                    <a:pt x="229" y="4310"/>
                    <a:pt x="227" y="4330"/>
                    <a:pt x="229" y="4345"/>
                  </a:cubicBezTo>
                  <a:cubicBezTo>
                    <a:pt x="198" y="4359"/>
                    <a:pt x="166" y="4372"/>
                    <a:pt x="128" y="4388"/>
                  </a:cubicBezTo>
                  <a:cubicBezTo>
                    <a:pt x="124" y="4479"/>
                    <a:pt x="125" y="4572"/>
                    <a:pt x="115" y="4664"/>
                  </a:cubicBezTo>
                  <a:cubicBezTo>
                    <a:pt x="106" y="4761"/>
                    <a:pt x="157" y="4804"/>
                    <a:pt x="235" y="4833"/>
                  </a:cubicBezTo>
                  <a:cubicBezTo>
                    <a:pt x="242" y="4835"/>
                    <a:pt x="243" y="4853"/>
                    <a:pt x="246" y="4865"/>
                  </a:cubicBezTo>
                  <a:cubicBezTo>
                    <a:pt x="207" y="4876"/>
                    <a:pt x="168" y="4885"/>
                    <a:pt x="103" y="4903"/>
                  </a:cubicBezTo>
                  <a:cubicBezTo>
                    <a:pt x="158" y="4943"/>
                    <a:pt x="195" y="4969"/>
                    <a:pt x="207" y="4978"/>
                  </a:cubicBezTo>
                  <a:cubicBezTo>
                    <a:pt x="179" y="5083"/>
                    <a:pt x="137" y="5174"/>
                    <a:pt x="135" y="5264"/>
                  </a:cubicBezTo>
                  <a:cubicBezTo>
                    <a:pt x="122" y="5816"/>
                    <a:pt x="120" y="6368"/>
                    <a:pt x="110" y="6920"/>
                  </a:cubicBezTo>
                  <a:cubicBezTo>
                    <a:pt x="106" y="7115"/>
                    <a:pt x="94" y="7312"/>
                    <a:pt x="84" y="7561"/>
                  </a:cubicBezTo>
                  <a:cubicBezTo>
                    <a:pt x="264" y="7410"/>
                    <a:pt x="403" y="7296"/>
                    <a:pt x="540" y="7179"/>
                  </a:cubicBezTo>
                  <a:cubicBezTo>
                    <a:pt x="678" y="7060"/>
                    <a:pt x="804" y="6922"/>
                    <a:pt x="953" y="6823"/>
                  </a:cubicBezTo>
                  <a:cubicBezTo>
                    <a:pt x="1123" y="6709"/>
                    <a:pt x="1170" y="6569"/>
                    <a:pt x="1166" y="6382"/>
                  </a:cubicBezTo>
                  <a:cubicBezTo>
                    <a:pt x="1160" y="6031"/>
                    <a:pt x="1167" y="5679"/>
                    <a:pt x="1171" y="5329"/>
                  </a:cubicBezTo>
                  <a:cubicBezTo>
                    <a:pt x="1173" y="5121"/>
                    <a:pt x="1183" y="4912"/>
                    <a:pt x="1180" y="4704"/>
                  </a:cubicBezTo>
                  <a:cubicBezTo>
                    <a:pt x="1174" y="4268"/>
                    <a:pt x="1161" y="3833"/>
                    <a:pt x="1152" y="3397"/>
                  </a:cubicBezTo>
                  <a:cubicBezTo>
                    <a:pt x="1147" y="3184"/>
                    <a:pt x="1145" y="2970"/>
                    <a:pt x="1143" y="2788"/>
                  </a:cubicBezTo>
                  <a:cubicBezTo>
                    <a:pt x="973" y="2589"/>
                    <a:pt x="692" y="2778"/>
                    <a:pt x="525" y="2571"/>
                  </a:cubicBezTo>
                  <a:cubicBezTo>
                    <a:pt x="547" y="2566"/>
                    <a:pt x="570" y="2564"/>
                    <a:pt x="592" y="2564"/>
                  </a:cubicBezTo>
                  <a:cubicBezTo>
                    <a:pt x="693" y="2564"/>
                    <a:pt x="793" y="2609"/>
                    <a:pt x="884" y="2609"/>
                  </a:cubicBezTo>
                  <a:cubicBezTo>
                    <a:pt x="955" y="2609"/>
                    <a:pt x="1021" y="2582"/>
                    <a:pt x="1077" y="2487"/>
                  </a:cubicBezTo>
                  <a:cubicBezTo>
                    <a:pt x="968" y="2448"/>
                    <a:pt x="861" y="2375"/>
                    <a:pt x="733" y="2375"/>
                  </a:cubicBezTo>
                  <a:cubicBezTo>
                    <a:pt x="705" y="2375"/>
                    <a:pt x="676" y="2379"/>
                    <a:pt x="646" y="2387"/>
                  </a:cubicBezTo>
                  <a:cubicBezTo>
                    <a:pt x="644" y="2387"/>
                    <a:pt x="643" y="2387"/>
                    <a:pt x="641" y="2387"/>
                  </a:cubicBezTo>
                  <a:cubicBezTo>
                    <a:pt x="617" y="2387"/>
                    <a:pt x="583" y="2358"/>
                    <a:pt x="568" y="2336"/>
                  </a:cubicBezTo>
                  <a:cubicBezTo>
                    <a:pt x="557" y="2320"/>
                    <a:pt x="570" y="2267"/>
                    <a:pt x="583" y="2261"/>
                  </a:cubicBezTo>
                  <a:cubicBezTo>
                    <a:pt x="606" y="2252"/>
                    <a:pt x="632" y="2249"/>
                    <a:pt x="657" y="2249"/>
                  </a:cubicBezTo>
                  <a:cubicBezTo>
                    <a:pt x="670" y="2249"/>
                    <a:pt x="684" y="2250"/>
                    <a:pt x="696" y="2252"/>
                  </a:cubicBezTo>
                  <a:cubicBezTo>
                    <a:pt x="722" y="2255"/>
                    <a:pt x="744" y="2280"/>
                    <a:pt x="767" y="2296"/>
                  </a:cubicBezTo>
                  <a:cubicBezTo>
                    <a:pt x="814" y="2326"/>
                    <a:pt x="862" y="2346"/>
                    <a:pt x="910" y="2346"/>
                  </a:cubicBezTo>
                  <a:cubicBezTo>
                    <a:pt x="945" y="2346"/>
                    <a:pt x="980" y="2335"/>
                    <a:pt x="1015" y="2311"/>
                  </a:cubicBezTo>
                  <a:cubicBezTo>
                    <a:pt x="1150" y="2163"/>
                    <a:pt x="1115" y="1993"/>
                    <a:pt x="1104" y="1828"/>
                  </a:cubicBezTo>
                  <a:cubicBezTo>
                    <a:pt x="1104" y="1820"/>
                    <a:pt x="1105" y="1813"/>
                    <a:pt x="1105" y="1806"/>
                  </a:cubicBezTo>
                  <a:cubicBezTo>
                    <a:pt x="1097" y="1585"/>
                    <a:pt x="1094" y="1363"/>
                    <a:pt x="1080" y="1144"/>
                  </a:cubicBezTo>
                  <a:cubicBezTo>
                    <a:pt x="1076" y="1087"/>
                    <a:pt x="1038" y="1035"/>
                    <a:pt x="1017" y="985"/>
                  </a:cubicBezTo>
                  <a:cubicBezTo>
                    <a:pt x="1037" y="939"/>
                    <a:pt x="1091" y="879"/>
                    <a:pt x="1084" y="830"/>
                  </a:cubicBezTo>
                  <a:cubicBezTo>
                    <a:pt x="1056" y="626"/>
                    <a:pt x="1047" y="421"/>
                    <a:pt x="1061" y="214"/>
                  </a:cubicBezTo>
                  <a:cubicBezTo>
                    <a:pt x="1063" y="182"/>
                    <a:pt x="1039" y="149"/>
                    <a:pt x="1030" y="127"/>
                  </a:cubicBezTo>
                  <a:cubicBezTo>
                    <a:pt x="888" y="103"/>
                    <a:pt x="748" y="99"/>
                    <a:pt x="627" y="52"/>
                  </a:cubicBezTo>
                  <a:cubicBezTo>
                    <a:pt x="530" y="14"/>
                    <a:pt x="434" y="0"/>
                    <a:pt x="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3"/>
            <p:cNvSpPr/>
            <p:nvPr/>
          </p:nvSpPr>
          <p:spPr>
            <a:xfrm>
              <a:off x="4286293" y="2451330"/>
              <a:ext cx="67274" cy="175753"/>
            </a:xfrm>
            <a:custGeom>
              <a:avLst/>
              <a:gdLst/>
              <a:ahLst/>
              <a:cxnLst/>
              <a:rect l="l" t="t" r="r" b="b"/>
              <a:pathLst>
                <a:path w="1329" h="3472" extrusionOk="0">
                  <a:moveTo>
                    <a:pt x="305" y="0"/>
                  </a:moveTo>
                  <a:cubicBezTo>
                    <a:pt x="304" y="0"/>
                    <a:pt x="304" y="8"/>
                    <a:pt x="303" y="16"/>
                  </a:cubicBezTo>
                  <a:lnTo>
                    <a:pt x="303" y="16"/>
                  </a:lnTo>
                  <a:lnTo>
                    <a:pt x="307" y="0"/>
                  </a:lnTo>
                  <a:close/>
                  <a:moveTo>
                    <a:pt x="303" y="16"/>
                  </a:moveTo>
                  <a:lnTo>
                    <a:pt x="299" y="34"/>
                  </a:lnTo>
                  <a:lnTo>
                    <a:pt x="299" y="34"/>
                  </a:lnTo>
                  <a:cubicBezTo>
                    <a:pt x="300" y="33"/>
                    <a:pt x="301" y="33"/>
                    <a:pt x="302" y="32"/>
                  </a:cubicBezTo>
                  <a:cubicBezTo>
                    <a:pt x="302" y="32"/>
                    <a:pt x="303" y="24"/>
                    <a:pt x="303" y="16"/>
                  </a:cubicBezTo>
                  <a:close/>
                  <a:moveTo>
                    <a:pt x="912" y="549"/>
                  </a:moveTo>
                  <a:lnTo>
                    <a:pt x="912" y="549"/>
                  </a:lnTo>
                  <a:cubicBezTo>
                    <a:pt x="897" y="625"/>
                    <a:pt x="737" y="624"/>
                    <a:pt x="832" y="752"/>
                  </a:cubicBezTo>
                  <a:cubicBezTo>
                    <a:pt x="723" y="738"/>
                    <a:pt x="619" y="724"/>
                    <a:pt x="485" y="706"/>
                  </a:cubicBezTo>
                  <a:cubicBezTo>
                    <a:pt x="647" y="647"/>
                    <a:pt x="776" y="599"/>
                    <a:pt x="912" y="549"/>
                  </a:cubicBezTo>
                  <a:close/>
                  <a:moveTo>
                    <a:pt x="664" y="885"/>
                  </a:moveTo>
                  <a:cubicBezTo>
                    <a:pt x="747" y="885"/>
                    <a:pt x="823" y="894"/>
                    <a:pt x="897" y="930"/>
                  </a:cubicBezTo>
                  <a:cubicBezTo>
                    <a:pt x="893" y="930"/>
                    <a:pt x="888" y="930"/>
                    <a:pt x="883" y="930"/>
                  </a:cubicBezTo>
                  <a:cubicBezTo>
                    <a:pt x="792" y="930"/>
                    <a:pt x="699" y="959"/>
                    <a:pt x="601" y="959"/>
                  </a:cubicBezTo>
                  <a:cubicBezTo>
                    <a:pt x="534" y="959"/>
                    <a:pt x="464" y="945"/>
                    <a:pt x="392" y="898"/>
                  </a:cubicBezTo>
                  <a:cubicBezTo>
                    <a:pt x="491" y="895"/>
                    <a:pt x="580" y="885"/>
                    <a:pt x="664" y="885"/>
                  </a:cubicBezTo>
                  <a:close/>
                  <a:moveTo>
                    <a:pt x="928" y="2026"/>
                  </a:moveTo>
                  <a:cubicBezTo>
                    <a:pt x="976" y="2026"/>
                    <a:pt x="1027" y="2041"/>
                    <a:pt x="1084" y="2080"/>
                  </a:cubicBezTo>
                  <a:cubicBezTo>
                    <a:pt x="925" y="2103"/>
                    <a:pt x="793" y="2121"/>
                    <a:pt x="663" y="2139"/>
                  </a:cubicBezTo>
                  <a:cubicBezTo>
                    <a:pt x="747" y="2086"/>
                    <a:pt x="831" y="2026"/>
                    <a:pt x="928" y="2026"/>
                  </a:cubicBezTo>
                  <a:close/>
                  <a:moveTo>
                    <a:pt x="410" y="2314"/>
                  </a:moveTo>
                  <a:cubicBezTo>
                    <a:pt x="533" y="2330"/>
                    <a:pt x="657" y="2345"/>
                    <a:pt x="818" y="2364"/>
                  </a:cubicBezTo>
                  <a:cubicBezTo>
                    <a:pt x="770" y="2391"/>
                    <a:pt x="744" y="2417"/>
                    <a:pt x="724" y="2417"/>
                  </a:cubicBezTo>
                  <a:cubicBezTo>
                    <a:pt x="723" y="2417"/>
                    <a:pt x="722" y="2417"/>
                    <a:pt x="721" y="2417"/>
                  </a:cubicBezTo>
                  <a:cubicBezTo>
                    <a:pt x="612" y="2395"/>
                    <a:pt x="504" y="2365"/>
                    <a:pt x="396" y="2337"/>
                  </a:cubicBezTo>
                  <a:cubicBezTo>
                    <a:pt x="400" y="2330"/>
                    <a:pt x="405" y="2323"/>
                    <a:pt x="410" y="2314"/>
                  </a:cubicBezTo>
                  <a:close/>
                  <a:moveTo>
                    <a:pt x="686" y="2659"/>
                  </a:moveTo>
                  <a:cubicBezTo>
                    <a:pt x="686" y="2669"/>
                    <a:pt x="686" y="2679"/>
                    <a:pt x="686" y="2690"/>
                  </a:cubicBezTo>
                  <a:cubicBezTo>
                    <a:pt x="634" y="2693"/>
                    <a:pt x="582" y="2696"/>
                    <a:pt x="530" y="2699"/>
                  </a:cubicBezTo>
                  <a:cubicBezTo>
                    <a:pt x="531" y="2686"/>
                    <a:pt x="532" y="2672"/>
                    <a:pt x="532" y="2659"/>
                  </a:cubicBezTo>
                  <a:close/>
                  <a:moveTo>
                    <a:pt x="299" y="34"/>
                  </a:moveTo>
                  <a:cubicBezTo>
                    <a:pt x="211" y="90"/>
                    <a:pt x="122" y="173"/>
                    <a:pt x="29" y="231"/>
                  </a:cubicBezTo>
                  <a:cubicBezTo>
                    <a:pt x="40" y="386"/>
                    <a:pt x="0" y="549"/>
                    <a:pt x="73" y="731"/>
                  </a:cubicBezTo>
                  <a:lnTo>
                    <a:pt x="413" y="731"/>
                  </a:lnTo>
                  <a:cubicBezTo>
                    <a:pt x="414" y="731"/>
                    <a:pt x="414" y="736"/>
                    <a:pt x="415" y="745"/>
                  </a:cubicBezTo>
                  <a:cubicBezTo>
                    <a:pt x="299" y="757"/>
                    <a:pt x="184" y="761"/>
                    <a:pt x="61" y="774"/>
                  </a:cubicBezTo>
                  <a:cubicBezTo>
                    <a:pt x="58" y="934"/>
                    <a:pt x="42" y="1083"/>
                    <a:pt x="215" y="1167"/>
                  </a:cubicBezTo>
                  <a:cubicBezTo>
                    <a:pt x="161" y="1182"/>
                    <a:pt x="128" y="1190"/>
                    <a:pt x="83" y="1203"/>
                  </a:cubicBezTo>
                  <a:cubicBezTo>
                    <a:pt x="90" y="1252"/>
                    <a:pt x="98" y="1297"/>
                    <a:pt x="104" y="1343"/>
                  </a:cubicBezTo>
                  <a:cubicBezTo>
                    <a:pt x="180" y="1333"/>
                    <a:pt x="243" y="1325"/>
                    <a:pt x="348" y="1311"/>
                  </a:cubicBezTo>
                  <a:lnTo>
                    <a:pt x="348" y="1311"/>
                  </a:lnTo>
                  <a:cubicBezTo>
                    <a:pt x="121" y="1459"/>
                    <a:pt x="123" y="1458"/>
                    <a:pt x="147" y="1687"/>
                  </a:cubicBezTo>
                  <a:cubicBezTo>
                    <a:pt x="157" y="1783"/>
                    <a:pt x="158" y="1881"/>
                    <a:pt x="163" y="1974"/>
                  </a:cubicBezTo>
                  <a:cubicBezTo>
                    <a:pt x="228" y="1997"/>
                    <a:pt x="284" y="1988"/>
                    <a:pt x="339" y="2007"/>
                  </a:cubicBezTo>
                  <a:cubicBezTo>
                    <a:pt x="338" y="2011"/>
                    <a:pt x="337" y="2012"/>
                    <a:pt x="337" y="2012"/>
                  </a:cubicBezTo>
                  <a:cubicBezTo>
                    <a:pt x="335" y="2012"/>
                    <a:pt x="334" y="2008"/>
                    <a:pt x="333" y="2008"/>
                  </a:cubicBezTo>
                  <a:lnTo>
                    <a:pt x="172" y="2008"/>
                  </a:lnTo>
                  <a:cubicBezTo>
                    <a:pt x="198" y="2191"/>
                    <a:pt x="220" y="2433"/>
                    <a:pt x="242" y="2619"/>
                  </a:cubicBezTo>
                  <a:cubicBezTo>
                    <a:pt x="300" y="2629"/>
                    <a:pt x="343" y="2651"/>
                    <a:pt x="386" y="2659"/>
                  </a:cubicBezTo>
                  <a:cubicBezTo>
                    <a:pt x="329" y="2699"/>
                    <a:pt x="280" y="2740"/>
                    <a:pt x="241" y="2767"/>
                  </a:cubicBezTo>
                  <a:cubicBezTo>
                    <a:pt x="261" y="2832"/>
                    <a:pt x="298" y="2887"/>
                    <a:pt x="284" y="2919"/>
                  </a:cubicBezTo>
                  <a:cubicBezTo>
                    <a:pt x="218" y="3064"/>
                    <a:pt x="261" y="3162"/>
                    <a:pt x="388" y="3227"/>
                  </a:cubicBezTo>
                  <a:cubicBezTo>
                    <a:pt x="349" y="3279"/>
                    <a:pt x="318" y="3321"/>
                    <a:pt x="264" y="3394"/>
                  </a:cubicBezTo>
                  <a:cubicBezTo>
                    <a:pt x="290" y="3393"/>
                    <a:pt x="314" y="3392"/>
                    <a:pt x="336" y="3392"/>
                  </a:cubicBezTo>
                  <a:cubicBezTo>
                    <a:pt x="357" y="3392"/>
                    <a:pt x="376" y="3393"/>
                    <a:pt x="394" y="3393"/>
                  </a:cubicBezTo>
                  <a:cubicBezTo>
                    <a:pt x="438" y="3393"/>
                    <a:pt x="474" y="3391"/>
                    <a:pt x="509" y="3380"/>
                  </a:cubicBezTo>
                  <a:cubicBezTo>
                    <a:pt x="570" y="3360"/>
                    <a:pt x="630" y="3351"/>
                    <a:pt x="687" y="3351"/>
                  </a:cubicBezTo>
                  <a:cubicBezTo>
                    <a:pt x="783" y="3351"/>
                    <a:pt x="874" y="3376"/>
                    <a:pt x="962" y="3421"/>
                  </a:cubicBezTo>
                  <a:cubicBezTo>
                    <a:pt x="1023" y="3453"/>
                    <a:pt x="1084" y="3471"/>
                    <a:pt x="1150" y="3471"/>
                  </a:cubicBezTo>
                  <a:cubicBezTo>
                    <a:pt x="1205" y="3471"/>
                    <a:pt x="1263" y="3458"/>
                    <a:pt x="1328" y="3429"/>
                  </a:cubicBezTo>
                  <a:cubicBezTo>
                    <a:pt x="1317" y="3292"/>
                    <a:pt x="1306" y="3153"/>
                    <a:pt x="1293" y="3012"/>
                  </a:cubicBezTo>
                  <a:cubicBezTo>
                    <a:pt x="1147" y="2992"/>
                    <a:pt x="1016" y="2973"/>
                    <a:pt x="884" y="2955"/>
                  </a:cubicBezTo>
                  <a:cubicBezTo>
                    <a:pt x="753" y="2938"/>
                    <a:pt x="621" y="2923"/>
                    <a:pt x="490" y="2906"/>
                  </a:cubicBezTo>
                  <a:cubicBezTo>
                    <a:pt x="492" y="2892"/>
                    <a:pt x="495" y="2877"/>
                    <a:pt x="497" y="2863"/>
                  </a:cubicBezTo>
                  <a:cubicBezTo>
                    <a:pt x="539" y="2863"/>
                    <a:pt x="581" y="2864"/>
                    <a:pt x="622" y="2864"/>
                  </a:cubicBezTo>
                  <a:cubicBezTo>
                    <a:pt x="650" y="2864"/>
                    <a:pt x="678" y="2863"/>
                    <a:pt x="706" y="2862"/>
                  </a:cubicBezTo>
                  <a:cubicBezTo>
                    <a:pt x="783" y="2857"/>
                    <a:pt x="859" y="2846"/>
                    <a:pt x="935" y="2837"/>
                  </a:cubicBezTo>
                  <a:cubicBezTo>
                    <a:pt x="954" y="2912"/>
                    <a:pt x="987" y="2959"/>
                    <a:pt x="1095" y="2959"/>
                  </a:cubicBezTo>
                  <a:cubicBezTo>
                    <a:pt x="1141" y="2959"/>
                    <a:pt x="1200" y="2951"/>
                    <a:pt x="1277" y="2933"/>
                  </a:cubicBezTo>
                  <a:cubicBezTo>
                    <a:pt x="1270" y="2797"/>
                    <a:pt x="1266" y="2555"/>
                    <a:pt x="1251" y="2555"/>
                  </a:cubicBezTo>
                  <a:lnTo>
                    <a:pt x="980" y="2555"/>
                  </a:lnTo>
                  <a:cubicBezTo>
                    <a:pt x="1102" y="2373"/>
                    <a:pt x="1174" y="2446"/>
                    <a:pt x="1257" y="2417"/>
                  </a:cubicBezTo>
                  <a:cubicBezTo>
                    <a:pt x="1226" y="2173"/>
                    <a:pt x="1199" y="1923"/>
                    <a:pt x="1172" y="1698"/>
                  </a:cubicBezTo>
                  <a:cubicBezTo>
                    <a:pt x="1078" y="1690"/>
                    <a:pt x="1003" y="1673"/>
                    <a:pt x="929" y="1666"/>
                  </a:cubicBezTo>
                  <a:cubicBezTo>
                    <a:pt x="988" y="1631"/>
                    <a:pt x="1049" y="1635"/>
                    <a:pt x="1097" y="1612"/>
                  </a:cubicBezTo>
                  <a:cubicBezTo>
                    <a:pt x="1131" y="1597"/>
                    <a:pt x="1177" y="1520"/>
                    <a:pt x="1167" y="1501"/>
                  </a:cubicBezTo>
                  <a:cubicBezTo>
                    <a:pt x="1095" y="1369"/>
                    <a:pt x="1154" y="1218"/>
                    <a:pt x="1117" y="1084"/>
                  </a:cubicBezTo>
                  <a:cubicBezTo>
                    <a:pt x="1106" y="1045"/>
                    <a:pt x="1054" y="996"/>
                    <a:pt x="1067" y="976"/>
                  </a:cubicBezTo>
                  <a:cubicBezTo>
                    <a:pt x="1143" y="840"/>
                    <a:pt x="1083" y="714"/>
                    <a:pt x="1063" y="588"/>
                  </a:cubicBezTo>
                  <a:cubicBezTo>
                    <a:pt x="1053" y="528"/>
                    <a:pt x="1136" y="445"/>
                    <a:pt x="1034" y="406"/>
                  </a:cubicBezTo>
                  <a:cubicBezTo>
                    <a:pt x="969" y="381"/>
                    <a:pt x="903" y="358"/>
                    <a:pt x="835" y="343"/>
                  </a:cubicBezTo>
                  <a:cubicBezTo>
                    <a:pt x="817" y="340"/>
                    <a:pt x="799" y="339"/>
                    <a:pt x="780" y="339"/>
                  </a:cubicBezTo>
                  <a:cubicBezTo>
                    <a:pt x="747" y="339"/>
                    <a:pt x="711" y="342"/>
                    <a:pt x="675" y="342"/>
                  </a:cubicBezTo>
                  <a:cubicBezTo>
                    <a:pt x="686" y="383"/>
                    <a:pt x="692" y="412"/>
                    <a:pt x="695" y="423"/>
                  </a:cubicBezTo>
                  <a:cubicBezTo>
                    <a:pt x="522" y="394"/>
                    <a:pt x="360" y="368"/>
                    <a:pt x="224" y="346"/>
                  </a:cubicBezTo>
                  <a:cubicBezTo>
                    <a:pt x="340" y="270"/>
                    <a:pt x="460" y="238"/>
                    <a:pt x="585" y="238"/>
                  </a:cubicBezTo>
                  <a:cubicBezTo>
                    <a:pt x="734" y="238"/>
                    <a:pt x="890" y="284"/>
                    <a:pt x="1051" y="356"/>
                  </a:cubicBezTo>
                  <a:cubicBezTo>
                    <a:pt x="1046" y="284"/>
                    <a:pt x="1043" y="248"/>
                    <a:pt x="1041" y="234"/>
                  </a:cubicBezTo>
                  <a:cubicBezTo>
                    <a:pt x="948" y="220"/>
                    <a:pt x="875" y="210"/>
                    <a:pt x="803" y="196"/>
                  </a:cubicBezTo>
                  <a:cubicBezTo>
                    <a:pt x="727" y="182"/>
                    <a:pt x="652" y="165"/>
                    <a:pt x="578" y="145"/>
                  </a:cubicBezTo>
                  <a:cubicBezTo>
                    <a:pt x="483" y="120"/>
                    <a:pt x="392" y="62"/>
                    <a:pt x="299" y="36"/>
                  </a:cubicBezTo>
                  <a:lnTo>
                    <a:pt x="299" y="3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3"/>
            <p:cNvSpPr/>
            <p:nvPr/>
          </p:nvSpPr>
          <p:spPr>
            <a:xfrm>
              <a:off x="4269893" y="1133608"/>
              <a:ext cx="56441" cy="123918"/>
            </a:xfrm>
            <a:custGeom>
              <a:avLst/>
              <a:gdLst/>
              <a:ahLst/>
              <a:cxnLst/>
              <a:rect l="l" t="t" r="r" b="b"/>
              <a:pathLst>
                <a:path w="1115" h="2448" extrusionOk="0">
                  <a:moveTo>
                    <a:pt x="567" y="719"/>
                  </a:moveTo>
                  <a:cubicBezTo>
                    <a:pt x="623" y="719"/>
                    <a:pt x="674" y="751"/>
                    <a:pt x="747" y="783"/>
                  </a:cubicBezTo>
                  <a:cubicBezTo>
                    <a:pt x="691" y="814"/>
                    <a:pt x="646" y="828"/>
                    <a:pt x="609" y="828"/>
                  </a:cubicBezTo>
                  <a:cubicBezTo>
                    <a:pt x="555" y="828"/>
                    <a:pt x="515" y="799"/>
                    <a:pt x="476" y="748"/>
                  </a:cubicBezTo>
                  <a:cubicBezTo>
                    <a:pt x="509" y="727"/>
                    <a:pt x="539" y="719"/>
                    <a:pt x="567" y="719"/>
                  </a:cubicBezTo>
                  <a:close/>
                  <a:moveTo>
                    <a:pt x="501" y="953"/>
                  </a:moveTo>
                  <a:cubicBezTo>
                    <a:pt x="551" y="957"/>
                    <a:pt x="600" y="960"/>
                    <a:pt x="649" y="964"/>
                  </a:cubicBezTo>
                  <a:cubicBezTo>
                    <a:pt x="649" y="973"/>
                    <a:pt x="649" y="983"/>
                    <a:pt x="648" y="991"/>
                  </a:cubicBezTo>
                  <a:lnTo>
                    <a:pt x="497" y="991"/>
                  </a:lnTo>
                  <a:cubicBezTo>
                    <a:pt x="498" y="979"/>
                    <a:pt x="500" y="967"/>
                    <a:pt x="501" y="953"/>
                  </a:cubicBezTo>
                  <a:close/>
                  <a:moveTo>
                    <a:pt x="437" y="2067"/>
                  </a:moveTo>
                  <a:cubicBezTo>
                    <a:pt x="489" y="2087"/>
                    <a:pt x="541" y="2106"/>
                    <a:pt x="594" y="2126"/>
                  </a:cubicBezTo>
                  <a:cubicBezTo>
                    <a:pt x="591" y="2136"/>
                    <a:pt x="588" y="2146"/>
                    <a:pt x="585" y="2157"/>
                  </a:cubicBezTo>
                  <a:cubicBezTo>
                    <a:pt x="528" y="2149"/>
                    <a:pt x="471" y="2142"/>
                    <a:pt x="413" y="2134"/>
                  </a:cubicBezTo>
                  <a:cubicBezTo>
                    <a:pt x="421" y="2111"/>
                    <a:pt x="429" y="2090"/>
                    <a:pt x="437" y="2067"/>
                  </a:cubicBezTo>
                  <a:close/>
                  <a:moveTo>
                    <a:pt x="948" y="1"/>
                  </a:moveTo>
                  <a:cubicBezTo>
                    <a:pt x="934" y="1"/>
                    <a:pt x="916" y="2"/>
                    <a:pt x="907" y="6"/>
                  </a:cubicBezTo>
                  <a:cubicBezTo>
                    <a:pt x="856" y="27"/>
                    <a:pt x="695" y="61"/>
                    <a:pt x="631" y="61"/>
                  </a:cubicBezTo>
                  <a:cubicBezTo>
                    <a:pt x="623" y="61"/>
                    <a:pt x="617" y="60"/>
                    <a:pt x="613" y="59"/>
                  </a:cubicBezTo>
                  <a:cubicBezTo>
                    <a:pt x="563" y="48"/>
                    <a:pt x="513" y="44"/>
                    <a:pt x="463" y="44"/>
                  </a:cubicBezTo>
                  <a:cubicBezTo>
                    <a:pt x="335" y="44"/>
                    <a:pt x="208" y="73"/>
                    <a:pt x="80" y="102"/>
                  </a:cubicBezTo>
                  <a:cubicBezTo>
                    <a:pt x="73" y="136"/>
                    <a:pt x="61" y="163"/>
                    <a:pt x="58" y="191"/>
                  </a:cubicBezTo>
                  <a:cubicBezTo>
                    <a:pt x="1" y="684"/>
                    <a:pt x="31" y="1176"/>
                    <a:pt x="40" y="1667"/>
                  </a:cubicBezTo>
                  <a:cubicBezTo>
                    <a:pt x="42" y="1776"/>
                    <a:pt x="79" y="1860"/>
                    <a:pt x="205" y="1871"/>
                  </a:cubicBezTo>
                  <a:cubicBezTo>
                    <a:pt x="228" y="1873"/>
                    <a:pt x="247" y="1901"/>
                    <a:pt x="276" y="1922"/>
                  </a:cubicBezTo>
                  <a:cubicBezTo>
                    <a:pt x="248" y="1929"/>
                    <a:pt x="222" y="1930"/>
                    <a:pt x="199" y="1930"/>
                  </a:cubicBezTo>
                  <a:cubicBezTo>
                    <a:pt x="183" y="1930"/>
                    <a:pt x="168" y="1930"/>
                    <a:pt x="154" y="1930"/>
                  </a:cubicBezTo>
                  <a:cubicBezTo>
                    <a:pt x="138" y="1930"/>
                    <a:pt x="123" y="1930"/>
                    <a:pt x="108" y="1934"/>
                  </a:cubicBezTo>
                  <a:cubicBezTo>
                    <a:pt x="93" y="2088"/>
                    <a:pt x="92" y="2124"/>
                    <a:pt x="152" y="2124"/>
                  </a:cubicBezTo>
                  <a:cubicBezTo>
                    <a:pt x="176" y="2124"/>
                    <a:pt x="200" y="2106"/>
                    <a:pt x="235" y="2073"/>
                  </a:cubicBezTo>
                  <a:cubicBezTo>
                    <a:pt x="252" y="2092"/>
                    <a:pt x="279" y="2136"/>
                    <a:pt x="307" y="2166"/>
                  </a:cubicBezTo>
                  <a:cubicBezTo>
                    <a:pt x="302" y="2178"/>
                    <a:pt x="338" y="2196"/>
                    <a:pt x="332" y="2206"/>
                  </a:cubicBezTo>
                  <a:cubicBezTo>
                    <a:pt x="286" y="2195"/>
                    <a:pt x="232" y="2185"/>
                    <a:pt x="232" y="2174"/>
                  </a:cubicBezTo>
                  <a:lnTo>
                    <a:pt x="232" y="2176"/>
                  </a:lnTo>
                  <a:lnTo>
                    <a:pt x="232" y="2177"/>
                  </a:lnTo>
                  <a:cubicBezTo>
                    <a:pt x="230" y="2229"/>
                    <a:pt x="170" y="2282"/>
                    <a:pt x="158" y="2339"/>
                  </a:cubicBezTo>
                  <a:cubicBezTo>
                    <a:pt x="223" y="2362"/>
                    <a:pt x="282" y="2370"/>
                    <a:pt x="337" y="2370"/>
                  </a:cubicBezTo>
                  <a:cubicBezTo>
                    <a:pt x="434" y="2370"/>
                    <a:pt x="523" y="2348"/>
                    <a:pt x="625" y="2348"/>
                  </a:cubicBezTo>
                  <a:cubicBezTo>
                    <a:pt x="627" y="2348"/>
                    <a:pt x="628" y="2348"/>
                    <a:pt x="630" y="2348"/>
                  </a:cubicBezTo>
                  <a:cubicBezTo>
                    <a:pt x="785" y="2349"/>
                    <a:pt x="936" y="2409"/>
                    <a:pt x="1101" y="2447"/>
                  </a:cubicBezTo>
                  <a:cubicBezTo>
                    <a:pt x="1115" y="2315"/>
                    <a:pt x="1077" y="2260"/>
                    <a:pt x="978" y="2260"/>
                  </a:cubicBezTo>
                  <a:cubicBezTo>
                    <a:pt x="974" y="2260"/>
                    <a:pt x="970" y="2260"/>
                    <a:pt x="965" y="2260"/>
                  </a:cubicBezTo>
                  <a:cubicBezTo>
                    <a:pt x="962" y="2260"/>
                    <a:pt x="958" y="2260"/>
                    <a:pt x="954" y="2260"/>
                  </a:cubicBezTo>
                  <a:cubicBezTo>
                    <a:pt x="856" y="2260"/>
                    <a:pt x="811" y="2210"/>
                    <a:pt x="822" y="2105"/>
                  </a:cubicBezTo>
                  <a:lnTo>
                    <a:pt x="822" y="2105"/>
                  </a:lnTo>
                  <a:cubicBezTo>
                    <a:pt x="890" y="2138"/>
                    <a:pt x="928" y="2156"/>
                    <a:pt x="958" y="2156"/>
                  </a:cubicBezTo>
                  <a:cubicBezTo>
                    <a:pt x="996" y="2156"/>
                    <a:pt x="1020" y="2125"/>
                    <a:pt x="1076" y="2053"/>
                  </a:cubicBezTo>
                  <a:cubicBezTo>
                    <a:pt x="998" y="2046"/>
                    <a:pt x="933" y="2041"/>
                    <a:pt x="868" y="2035"/>
                  </a:cubicBezTo>
                  <a:cubicBezTo>
                    <a:pt x="927" y="1997"/>
                    <a:pt x="986" y="1958"/>
                    <a:pt x="1052" y="1916"/>
                  </a:cubicBezTo>
                  <a:cubicBezTo>
                    <a:pt x="1034" y="1751"/>
                    <a:pt x="1018" y="1591"/>
                    <a:pt x="1001" y="1433"/>
                  </a:cubicBezTo>
                  <a:cubicBezTo>
                    <a:pt x="926" y="1436"/>
                    <a:pt x="874" y="1439"/>
                    <a:pt x="836" y="1439"/>
                  </a:cubicBezTo>
                  <a:cubicBezTo>
                    <a:pt x="755" y="1439"/>
                    <a:pt x="733" y="1428"/>
                    <a:pt x="664" y="1393"/>
                  </a:cubicBezTo>
                  <a:cubicBezTo>
                    <a:pt x="770" y="1365"/>
                    <a:pt x="873" y="1337"/>
                    <a:pt x="972" y="1311"/>
                  </a:cubicBezTo>
                  <a:cubicBezTo>
                    <a:pt x="1008" y="1113"/>
                    <a:pt x="1041" y="934"/>
                    <a:pt x="803" y="895"/>
                  </a:cubicBezTo>
                  <a:cubicBezTo>
                    <a:pt x="809" y="822"/>
                    <a:pt x="815" y="808"/>
                    <a:pt x="837" y="808"/>
                  </a:cubicBezTo>
                  <a:cubicBezTo>
                    <a:pt x="851" y="808"/>
                    <a:pt x="871" y="814"/>
                    <a:pt x="903" y="814"/>
                  </a:cubicBezTo>
                  <a:cubicBezTo>
                    <a:pt x="931" y="814"/>
                    <a:pt x="967" y="810"/>
                    <a:pt x="1014" y="792"/>
                  </a:cubicBezTo>
                  <a:cubicBezTo>
                    <a:pt x="1025" y="532"/>
                    <a:pt x="1036" y="271"/>
                    <a:pt x="1047" y="15"/>
                  </a:cubicBezTo>
                  <a:cubicBezTo>
                    <a:pt x="1047" y="7"/>
                    <a:pt x="978" y="1"/>
                    <a:pt x="963" y="1"/>
                  </a:cubicBezTo>
                  <a:cubicBezTo>
                    <a:pt x="959" y="1"/>
                    <a:pt x="954" y="1"/>
                    <a:pt x="9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3"/>
            <p:cNvSpPr/>
            <p:nvPr/>
          </p:nvSpPr>
          <p:spPr>
            <a:xfrm>
              <a:off x="4279105" y="1291641"/>
              <a:ext cx="55935" cy="49405"/>
            </a:xfrm>
            <a:custGeom>
              <a:avLst/>
              <a:gdLst/>
              <a:ahLst/>
              <a:cxnLst/>
              <a:rect l="l" t="t" r="r" b="b"/>
              <a:pathLst>
                <a:path w="1105" h="976" extrusionOk="0">
                  <a:moveTo>
                    <a:pt x="580" y="76"/>
                  </a:moveTo>
                  <a:cubicBezTo>
                    <a:pt x="662" y="76"/>
                    <a:pt x="734" y="106"/>
                    <a:pt x="818" y="147"/>
                  </a:cubicBezTo>
                  <a:cubicBezTo>
                    <a:pt x="761" y="177"/>
                    <a:pt x="712" y="189"/>
                    <a:pt x="665" y="189"/>
                  </a:cubicBezTo>
                  <a:cubicBezTo>
                    <a:pt x="585" y="189"/>
                    <a:pt x="513" y="152"/>
                    <a:pt x="422" y="111"/>
                  </a:cubicBezTo>
                  <a:cubicBezTo>
                    <a:pt x="481" y="86"/>
                    <a:pt x="532" y="76"/>
                    <a:pt x="580" y="76"/>
                  </a:cubicBezTo>
                  <a:close/>
                  <a:moveTo>
                    <a:pt x="725" y="0"/>
                  </a:moveTo>
                  <a:cubicBezTo>
                    <a:pt x="716" y="0"/>
                    <a:pt x="707" y="0"/>
                    <a:pt x="698" y="1"/>
                  </a:cubicBezTo>
                  <a:cubicBezTo>
                    <a:pt x="476" y="15"/>
                    <a:pt x="255" y="47"/>
                    <a:pt x="34" y="77"/>
                  </a:cubicBezTo>
                  <a:cubicBezTo>
                    <a:pt x="23" y="78"/>
                    <a:pt x="17" y="121"/>
                    <a:pt x="0" y="176"/>
                  </a:cubicBezTo>
                  <a:cubicBezTo>
                    <a:pt x="37" y="168"/>
                    <a:pt x="72" y="166"/>
                    <a:pt x="107" y="166"/>
                  </a:cubicBezTo>
                  <a:cubicBezTo>
                    <a:pt x="133" y="166"/>
                    <a:pt x="158" y="167"/>
                    <a:pt x="182" y="167"/>
                  </a:cubicBezTo>
                  <a:cubicBezTo>
                    <a:pt x="255" y="167"/>
                    <a:pt x="324" y="158"/>
                    <a:pt x="387" y="91"/>
                  </a:cubicBezTo>
                  <a:cubicBezTo>
                    <a:pt x="417" y="149"/>
                    <a:pt x="444" y="202"/>
                    <a:pt x="471" y="256"/>
                  </a:cubicBezTo>
                  <a:cubicBezTo>
                    <a:pt x="480" y="257"/>
                    <a:pt x="489" y="257"/>
                    <a:pt x="498" y="257"/>
                  </a:cubicBezTo>
                  <a:cubicBezTo>
                    <a:pt x="511" y="257"/>
                    <a:pt x="524" y="257"/>
                    <a:pt x="537" y="257"/>
                  </a:cubicBezTo>
                  <a:cubicBezTo>
                    <a:pt x="602" y="257"/>
                    <a:pt x="664" y="265"/>
                    <a:pt x="687" y="369"/>
                  </a:cubicBezTo>
                  <a:cubicBezTo>
                    <a:pt x="464" y="397"/>
                    <a:pt x="251" y="438"/>
                    <a:pt x="14" y="467"/>
                  </a:cubicBezTo>
                  <a:cubicBezTo>
                    <a:pt x="49" y="607"/>
                    <a:pt x="78" y="645"/>
                    <a:pt x="99" y="827"/>
                  </a:cubicBezTo>
                  <a:lnTo>
                    <a:pt x="276" y="827"/>
                  </a:lnTo>
                  <a:cubicBezTo>
                    <a:pt x="276" y="827"/>
                    <a:pt x="276" y="829"/>
                    <a:pt x="275" y="838"/>
                  </a:cubicBezTo>
                  <a:cubicBezTo>
                    <a:pt x="217" y="859"/>
                    <a:pt x="159" y="867"/>
                    <a:pt x="93" y="891"/>
                  </a:cubicBezTo>
                  <a:cubicBezTo>
                    <a:pt x="130" y="958"/>
                    <a:pt x="171" y="976"/>
                    <a:pt x="214" y="976"/>
                  </a:cubicBezTo>
                  <a:cubicBezTo>
                    <a:pt x="264" y="976"/>
                    <a:pt x="316" y="950"/>
                    <a:pt x="364" y="950"/>
                  </a:cubicBezTo>
                  <a:cubicBezTo>
                    <a:pt x="368" y="950"/>
                    <a:pt x="373" y="951"/>
                    <a:pt x="377" y="951"/>
                  </a:cubicBezTo>
                  <a:cubicBezTo>
                    <a:pt x="400" y="763"/>
                    <a:pt x="400" y="763"/>
                    <a:pt x="557" y="681"/>
                  </a:cubicBezTo>
                  <a:cubicBezTo>
                    <a:pt x="604" y="737"/>
                    <a:pt x="631" y="765"/>
                    <a:pt x="696" y="765"/>
                  </a:cubicBezTo>
                  <a:cubicBezTo>
                    <a:pt x="760" y="765"/>
                    <a:pt x="858" y="739"/>
                    <a:pt x="1043" y="686"/>
                  </a:cubicBezTo>
                  <a:cubicBezTo>
                    <a:pt x="1040" y="507"/>
                    <a:pt x="1105" y="303"/>
                    <a:pt x="860" y="234"/>
                  </a:cubicBezTo>
                  <a:cubicBezTo>
                    <a:pt x="913" y="177"/>
                    <a:pt x="957" y="130"/>
                    <a:pt x="1036" y="47"/>
                  </a:cubicBezTo>
                  <a:cubicBezTo>
                    <a:pt x="903" y="28"/>
                    <a:pt x="811" y="0"/>
                    <a:pt x="7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3"/>
            <p:cNvSpPr/>
            <p:nvPr/>
          </p:nvSpPr>
          <p:spPr>
            <a:xfrm>
              <a:off x="4277080" y="1256309"/>
              <a:ext cx="51734" cy="34270"/>
            </a:xfrm>
            <a:custGeom>
              <a:avLst/>
              <a:gdLst/>
              <a:ahLst/>
              <a:cxnLst/>
              <a:rect l="l" t="t" r="r" b="b"/>
              <a:pathLst>
                <a:path w="1022" h="677" extrusionOk="0">
                  <a:moveTo>
                    <a:pt x="489" y="137"/>
                  </a:moveTo>
                  <a:lnTo>
                    <a:pt x="489" y="137"/>
                  </a:lnTo>
                  <a:cubicBezTo>
                    <a:pt x="537" y="151"/>
                    <a:pt x="586" y="164"/>
                    <a:pt x="634" y="177"/>
                  </a:cubicBezTo>
                  <a:cubicBezTo>
                    <a:pt x="629" y="190"/>
                    <a:pt x="624" y="204"/>
                    <a:pt x="619" y="216"/>
                  </a:cubicBezTo>
                  <a:cubicBezTo>
                    <a:pt x="586" y="212"/>
                    <a:pt x="553" y="212"/>
                    <a:pt x="522" y="204"/>
                  </a:cubicBezTo>
                  <a:cubicBezTo>
                    <a:pt x="505" y="199"/>
                    <a:pt x="492" y="181"/>
                    <a:pt x="489" y="137"/>
                  </a:cubicBezTo>
                  <a:close/>
                  <a:moveTo>
                    <a:pt x="497" y="428"/>
                  </a:moveTo>
                  <a:cubicBezTo>
                    <a:pt x="501" y="444"/>
                    <a:pt x="504" y="460"/>
                    <a:pt x="507" y="476"/>
                  </a:cubicBezTo>
                  <a:cubicBezTo>
                    <a:pt x="422" y="492"/>
                    <a:pt x="337" y="508"/>
                    <a:pt x="253" y="524"/>
                  </a:cubicBezTo>
                  <a:cubicBezTo>
                    <a:pt x="251" y="511"/>
                    <a:pt x="248" y="497"/>
                    <a:pt x="247" y="483"/>
                  </a:cubicBezTo>
                  <a:cubicBezTo>
                    <a:pt x="331" y="465"/>
                    <a:pt x="414" y="447"/>
                    <a:pt x="497" y="428"/>
                  </a:cubicBezTo>
                  <a:close/>
                  <a:moveTo>
                    <a:pt x="278" y="1"/>
                  </a:moveTo>
                  <a:cubicBezTo>
                    <a:pt x="191" y="1"/>
                    <a:pt x="96" y="24"/>
                    <a:pt x="7" y="31"/>
                  </a:cubicBezTo>
                  <a:cubicBezTo>
                    <a:pt x="6" y="46"/>
                    <a:pt x="3" y="61"/>
                    <a:pt x="1" y="76"/>
                  </a:cubicBezTo>
                  <a:cubicBezTo>
                    <a:pt x="42" y="101"/>
                    <a:pt x="83" y="125"/>
                    <a:pt x="128" y="153"/>
                  </a:cubicBezTo>
                  <a:cubicBezTo>
                    <a:pt x="89" y="176"/>
                    <a:pt x="57" y="197"/>
                    <a:pt x="6" y="228"/>
                  </a:cubicBezTo>
                  <a:cubicBezTo>
                    <a:pt x="68" y="259"/>
                    <a:pt x="134" y="266"/>
                    <a:pt x="200" y="266"/>
                  </a:cubicBezTo>
                  <a:cubicBezTo>
                    <a:pt x="254" y="266"/>
                    <a:pt x="309" y="261"/>
                    <a:pt x="362" y="261"/>
                  </a:cubicBezTo>
                  <a:cubicBezTo>
                    <a:pt x="444" y="261"/>
                    <a:pt x="523" y="273"/>
                    <a:pt x="592" y="331"/>
                  </a:cubicBezTo>
                  <a:cubicBezTo>
                    <a:pt x="413" y="344"/>
                    <a:pt x="246" y="355"/>
                    <a:pt x="64" y="367"/>
                  </a:cubicBezTo>
                  <a:cubicBezTo>
                    <a:pt x="59" y="469"/>
                    <a:pt x="57" y="547"/>
                    <a:pt x="51" y="667"/>
                  </a:cubicBezTo>
                  <a:cubicBezTo>
                    <a:pt x="233" y="650"/>
                    <a:pt x="368" y="676"/>
                    <a:pt x="476" y="610"/>
                  </a:cubicBezTo>
                  <a:cubicBezTo>
                    <a:pt x="517" y="586"/>
                    <a:pt x="554" y="577"/>
                    <a:pt x="589" y="577"/>
                  </a:cubicBezTo>
                  <a:cubicBezTo>
                    <a:pt x="683" y="577"/>
                    <a:pt x="761" y="641"/>
                    <a:pt x="848" y="641"/>
                  </a:cubicBezTo>
                  <a:cubicBezTo>
                    <a:pt x="864" y="641"/>
                    <a:pt x="881" y="639"/>
                    <a:pt x="898" y="634"/>
                  </a:cubicBezTo>
                  <a:cubicBezTo>
                    <a:pt x="965" y="613"/>
                    <a:pt x="994" y="606"/>
                    <a:pt x="1005" y="501"/>
                  </a:cubicBezTo>
                  <a:cubicBezTo>
                    <a:pt x="1022" y="332"/>
                    <a:pt x="939" y="200"/>
                    <a:pt x="954" y="39"/>
                  </a:cubicBezTo>
                  <a:lnTo>
                    <a:pt x="954" y="39"/>
                  </a:lnTo>
                  <a:cubicBezTo>
                    <a:pt x="846" y="40"/>
                    <a:pt x="743" y="49"/>
                    <a:pt x="643" y="49"/>
                  </a:cubicBezTo>
                  <a:cubicBezTo>
                    <a:pt x="552" y="49"/>
                    <a:pt x="463" y="42"/>
                    <a:pt x="373" y="14"/>
                  </a:cubicBezTo>
                  <a:cubicBezTo>
                    <a:pt x="343" y="4"/>
                    <a:pt x="311" y="1"/>
                    <a:pt x="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3"/>
            <p:cNvSpPr/>
            <p:nvPr/>
          </p:nvSpPr>
          <p:spPr>
            <a:xfrm>
              <a:off x="4285382" y="2422983"/>
              <a:ext cx="52594" cy="33865"/>
            </a:xfrm>
            <a:custGeom>
              <a:avLst/>
              <a:gdLst/>
              <a:ahLst/>
              <a:cxnLst/>
              <a:rect l="l" t="t" r="r" b="b"/>
              <a:pathLst>
                <a:path w="1039" h="669" extrusionOk="0">
                  <a:moveTo>
                    <a:pt x="421" y="0"/>
                  </a:moveTo>
                  <a:cubicBezTo>
                    <a:pt x="310" y="0"/>
                    <a:pt x="200" y="5"/>
                    <a:pt x="90" y="5"/>
                  </a:cubicBezTo>
                  <a:cubicBezTo>
                    <a:pt x="60" y="5"/>
                    <a:pt x="30" y="4"/>
                    <a:pt x="0" y="3"/>
                  </a:cubicBezTo>
                  <a:lnTo>
                    <a:pt x="0" y="3"/>
                  </a:lnTo>
                  <a:cubicBezTo>
                    <a:pt x="33" y="54"/>
                    <a:pt x="74" y="91"/>
                    <a:pt x="119" y="96"/>
                  </a:cubicBezTo>
                  <a:cubicBezTo>
                    <a:pt x="161" y="100"/>
                    <a:pt x="202" y="101"/>
                    <a:pt x="244" y="101"/>
                  </a:cubicBezTo>
                  <a:cubicBezTo>
                    <a:pt x="287" y="101"/>
                    <a:pt x="330" y="100"/>
                    <a:pt x="372" y="100"/>
                  </a:cubicBezTo>
                  <a:cubicBezTo>
                    <a:pt x="394" y="100"/>
                    <a:pt x="416" y="100"/>
                    <a:pt x="438" y="101"/>
                  </a:cubicBezTo>
                  <a:cubicBezTo>
                    <a:pt x="555" y="105"/>
                    <a:pt x="671" y="123"/>
                    <a:pt x="788" y="129"/>
                  </a:cubicBezTo>
                  <a:cubicBezTo>
                    <a:pt x="786" y="148"/>
                    <a:pt x="782" y="195"/>
                    <a:pt x="781" y="195"/>
                  </a:cubicBezTo>
                  <a:lnTo>
                    <a:pt x="23" y="195"/>
                  </a:lnTo>
                  <a:cubicBezTo>
                    <a:pt x="23" y="195"/>
                    <a:pt x="18" y="320"/>
                    <a:pt x="14" y="414"/>
                  </a:cubicBezTo>
                  <a:cubicBezTo>
                    <a:pt x="196" y="396"/>
                    <a:pt x="219" y="379"/>
                    <a:pt x="324" y="362"/>
                  </a:cubicBezTo>
                  <a:lnTo>
                    <a:pt x="324" y="362"/>
                  </a:lnTo>
                  <a:cubicBezTo>
                    <a:pt x="314" y="396"/>
                    <a:pt x="311" y="419"/>
                    <a:pt x="304" y="421"/>
                  </a:cubicBezTo>
                  <a:cubicBezTo>
                    <a:pt x="259" y="436"/>
                    <a:pt x="212" y="450"/>
                    <a:pt x="166" y="457"/>
                  </a:cubicBezTo>
                  <a:cubicBezTo>
                    <a:pt x="14" y="482"/>
                    <a:pt x="4" y="503"/>
                    <a:pt x="71" y="668"/>
                  </a:cubicBezTo>
                  <a:cubicBezTo>
                    <a:pt x="153" y="653"/>
                    <a:pt x="237" y="638"/>
                    <a:pt x="321" y="622"/>
                  </a:cubicBezTo>
                  <a:cubicBezTo>
                    <a:pt x="391" y="550"/>
                    <a:pt x="464" y="483"/>
                    <a:pt x="561" y="483"/>
                  </a:cubicBezTo>
                  <a:cubicBezTo>
                    <a:pt x="589" y="483"/>
                    <a:pt x="618" y="488"/>
                    <a:pt x="651" y="501"/>
                  </a:cubicBezTo>
                  <a:cubicBezTo>
                    <a:pt x="664" y="434"/>
                    <a:pt x="674" y="381"/>
                    <a:pt x="686" y="320"/>
                  </a:cubicBezTo>
                  <a:cubicBezTo>
                    <a:pt x="754" y="342"/>
                    <a:pt x="810" y="359"/>
                    <a:pt x="867" y="378"/>
                  </a:cubicBezTo>
                  <a:cubicBezTo>
                    <a:pt x="930" y="277"/>
                    <a:pt x="985" y="187"/>
                    <a:pt x="1038" y="102"/>
                  </a:cubicBezTo>
                  <a:cubicBezTo>
                    <a:pt x="832" y="15"/>
                    <a:pt x="626" y="0"/>
                    <a:pt x="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3"/>
            <p:cNvSpPr/>
            <p:nvPr/>
          </p:nvSpPr>
          <p:spPr>
            <a:xfrm>
              <a:off x="4280978" y="2380261"/>
              <a:ext cx="54619" cy="24551"/>
            </a:xfrm>
            <a:custGeom>
              <a:avLst/>
              <a:gdLst/>
              <a:ahLst/>
              <a:cxnLst/>
              <a:rect l="l" t="t" r="r" b="b"/>
              <a:pathLst>
                <a:path w="1079" h="485" extrusionOk="0">
                  <a:moveTo>
                    <a:pt x="903" y="0"/>
                  </a:moveTo>
                  <a:cubicBezTo>
                    <a:pt x="842" y="0"/>
                    <a:pt x="779" y="18"/>
                    <a:pt x="721" y="18"/>
                  </a:cubicBezTo>
                  <a:cubicBezTo>
                    <a:pt x="632" y="18"/>
                    <a:pt x="539" y="48"/>
                    <a:pt x="453" y="48"/>
                  </a:cubicBezTo>
                  <a:cubicBezTo>
                    <a:pt x="430" y="48"/>
                    <a:pt x="407" y="46"/>
                    <a:pt x="385" y="40"/>
                  </a:cubicBezTo>
                  <a:cubicBezTo>
                    <a:pt x="353" y="32"/>
                    <a:pt x="322" y="28"/>
                    <a:pt x="291" y="28"/>
                  </a:cubicBezTo>
                  <a:cubicBezTo>
                    <a:pt x="202" y="28"/>
                    <a:pt x="115" y="59"/>
                    <a:pt x="0" y="85"/>
                  </a:cubicBezTo>
                  <a:cubicBezTo>
                    <a:pt x="143" y="250"/>
                    <a:pt x="345" y="105"/>
                    <a:pt x="460" y="237"/>
                  </a:cubicBezTo>
                  <a:cubicBezTo>
                    <a:pt x="409" y="224"/>
                    <a:pt x="360" y="218"/>
                    <a:pt x="313" y="218"/>
                  </a:cubicBezTo>
                  <a:cubicBezTo>
                    <a:pt x="218" y="218"/>
                    <a:pt x="128" y="242"/>
                    <a:pt x="41" y="289"/>
                  </a:cubicBezTo>
                  <a:cubicBezTo>
                    <a:pt x="26" y="390"/>
                    <a:pt x="76" y="395"/>
                    <a:pt x="132" y="395"/>
                  </a:cubicBezTo>
                  <a:cubicBezTo>
                    <a:pt x="137" y="395"/>
                    <a:pt x="143" y="395"/>
                    <a:pt x="148" y="395"/>
                  </a:cubicBezTo>
                  <a:cubicBezTo>
                    <a:pt x="157" y="395"/>
                    <a:pt x="166" y="395"/>
                    <a:pt x="175" y="396"/>
                  </a:cubicBezTo>
                  <a:cubicBezTo>
                    <a:pt x="418" y="414"/>
                    <a:pt x="666" y="396"/>
                    <a:pt x="901" y="470"/>
                  </a:cubicBezTo>
                  <a:cubicBezTo>
                    <a:pt x="921" y="477"/>
                    <a:pt x="945" y="485"/>
                    <a:pt x="970" y="485"/>
                  </a:cubicBezTo>
                  <a:cubicBezTo>
                    <a:pt x="1009" y="485"/>
                    <a:pt x="1049" y="465"/>
                    <a:pt x="1078" y="393"/>
                  </a:cubicBezTo>
                  <a:cubicBezTo>
                    <a:pt x="1013" y="367"/>
                    <a:pt x="949" y="334"/>
                    <a:pt x="880" y="317"/>
                  </a:cubicBezTo>
                  <a:cubicBezTo>
                    <a:pt x="806" y="300"/>
                    <a:pt x="728" y="298"/>
                    <a:pt x="616" y="286"/>
                  </a:cubicBezTo>
                  <a:cubicBezTo>
                    <a:pt x="801" y="237"/>
                    <a:pt x="960" y="223"/>
                    <a:pt x="1060" y="69"/>
                  </a:cubicBezTo>
                  <a:cubicBezTo>
                    <a:pt x="1012" y="15"/>
                    <a:pt x="958" y="0"/>
                    <a:pt x="9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3"/>
            <p:cNvSpPr/>
            <p:nvPr/>
          </p:nvSpPr>
          <p:spPr>
            <a:xfrm>
              <a:off x="4283914" y="1342413"/>
              <a:ext cx="54467" cy="29511"/>
            </a:xfrm>
            <a:custGeom>
              <a:avLst/>
              <a:gdLst/>
              <a:ahLst/>
              <a:cxnLst/>
              <a:rect l="l" t="t" r="r" b="b"/>
              <a:pathLst>
                <a:path w="1076" h="583" extrusionOk="0">
                  <a:moveTo>
                    <a:pt x="873" y="274"/>
                  </a:moveTo>
                  <a:cubicBezTo>
                    <a:pt x="873" y="274"/>
                    <a:pt x="873" y="275"/>
                    <a:pt x="874" y="275"/>
                  </a:cubicBezTo>
                  <a:cubicBezTo>
                    <a:pt x="873" y="275"/>
                    <a:pt x="873" y="274"/>
                    <a:pt x="873" y="274"/>
                  </a:cubicBezTo>
                  <a:lnTo>
                    <a:pt x="873" y="274"/>
                  </a:lnTo>
                  <a:lnTo>
                    <a:pt x="878" y="279"/>
                  </a:lnTo>
                  <a:cubicBezTo>
                    <a:pt x="877" y="277"/>
                    <a:pt x="877" y="276"/>
                    <a:pt x="877" y="274"/>
                  </a:cubicBezTo>
                  <a:close/>
                  <a:moveTo>
                    <a:pt x="355" y="296"/>
                  </a:moveTo>
                  <a:cubicBezTo>
                    <a:pt x="355" y="318"/>
                    <a:pt x="355" y="339"/>
                    <a:pt x="356" y="361"/>
                  </a:cubicBezTo>
                  <a:cubicBezTo>
                    <a:pt x="317" y="360"/>
                    <a:pt x="277" y="358"/>
                    <a:pt x="237" y="356"/>
                  </a:cubicBezTo>
                  <a:cubicBezTo>
                    <a:pt x="237" y="340"/>
                    <a:pt x="238" y="325"/>
                    <a:pt x="238" y="309"/>
                  </a:cubicBezTo>
                  <a:cubicBezTo>
                    <a:pt x="278" y="304"/>
                    <a:pt x="317" y="300"/>
                    <a:pt x="355" y="296"/>
                  </a:cubicBezTo>
                  <a:close/>
                  <a:moveTo>
                    <a:pt x="689" y="1"/>
                  </a:moveTo>
                  <a:cubicBezTo>
                    <a:pt x="615" y="1"/>
                    <a:pt x="541" y="11"/>
                    <a:pt x="464" y="39"/>
                  </a:cubicBezTo>
                  <a:cubicBezTo>
                    <a:pt x="373" y="72"/>
                    <a:pt x="268" y="63"/>
                    <a:pt x="170" y="66"/>
                  </a:cubicBezTo>
                  <a:cubicBezTo>
                    <a:pt x="170" y="66"/>
                    <a:pt x="170" y="66"/>
                    <a:pt x="169" y="66"/>
                  </a:cubicBezTo>
                  <a:cubicBezTo>
                    <a:pt x="133" y="66"/>
                    <a:pt x="87" y="32"/>
                    <a:pt x="52" y="32"/>
                  </a:cubicBezTo>
                  <a:cubicBezTo>
                    <a:pt x="29" y="32"/>
                    <a:pt x="12" y="47"/>
                    <a:pt x="6" y="97"/>
                  </a:cubicBezTo>
                  <a:cubicBezTo>
                    <a:pt x="0" y="141"/>
                    <a:pt x="18" y="151"/>
                    <a:pt x="45" y="151"/>
                  </a:cubicBezTo>
                  <a:cubicBezTo>
                    <a:pt x="68" y="151"/>
                    <a:pt x="98" y="143"/>
                    <a:pt x="123" y="143"/>
                  </a:cubicBezTo>
                  <a:cubicBezTo>
                    <a:pt x="134" y="143"/>
                    <a:pt x="143" y="145"/>
                    <a:pt x="151" y="148"/>
                  </a:cubicBezTo>
                  <a:cubicBezTo>
                    <a:pt x="151" y="147"/>
                    <a:pt x="152" y="146"/>
                    <a:pt x="152" y="145"/>
                  </a:cubicBezTo>
                  <a:cubicBezTo>
                    <a:pt x="154" y="146"/>
                    <a:pt x="155" y="147"/>
                    <a:pt x="156" y="148"/>
                  </a:cubicBezTo>
                  <a:cubicBezTo>
                    <a:pt x="164" y="136"/>
                    <a:pt x="171" y="117"/>
                    <a:pt x="180" y="116"/>
                  </a:cubicBezTo>
                  <a:cubicBezTo>
                    <a:pt x="201" y="114"/>
                    <a:pt x="222" y="113"/>
                    <a:pt x="243" y="113"/>
                  </a:cubicBezTo>
                  <a:cubicBezTo>
                    <a:pt x="386" y="113"/>
                    <a:pt x="516" y="164"/>
                    <a:pt x="635" y="256"/>
                  </a:cubicBezTo>
                  <a:cubicBezTo>
                    <a:pt x="617" y="258"/>
                    <a:pt x="591" y="266"/>
                    <a:pt x="576" y="266"/>
                  </a:cubicBezTo>
                  <a:cubicBezTo>
                    <a:pt x="570" y="266"/>
                    <a:pt x="566" y="265"/>
                    <a:pt x="563" y="262"/>
                  </a:cubicBezTo>
                  <a:cubicBezTo>
                    <a:pt x="526" y="211"/>
                    <a:pt x="482" y="191"/>
                    <a:pt x="434" y="191"/>
                  </a:cubicBezTo>
                  <a:cubicBezTo>
                    <a:pt x="404" y="191"/>
                    <a:pt x="372" y="199"/>
                    <a:pt x="338" y="212"/>
                  </a:cubicBezTo>
                  <a:cubicBezTo>
                    <a:pt x="321" y="219"/>
                    <a:pt x="305" y="221"/>
                    <a:pt x="290" y="221"/>
                  </a:cubicBezTo>
                  <a:cubicBezTo>
                    <a:pt x="236" y="221"/>
                    <a:pt x="197" y="183"/>
                    <a:pt x="156" y="148"/>
                  </a:cubicBezTo>
                  <a:cubicBezTo>
                    <a:pt x="156" y="149"/>
                    <a:pt x="155" y="149"/>
                    <a:pt x="155" y="150"/>
                  </a:cubicBezTo>
                  <a:cubicBezTo>
                    <a:pt x="154" y="149"/>
                    <a:pt x="152" y="149"/>
                    <a:pt x="151" y="148"/>
                  </a:cubicBezTo>
                  <a:cubicBezTo>
                    <a:pt x="139" y="175"/>
                    <a:pt x="131" y="212"/>
                    <a:pt x="112" y="220"/>
                  </a:cubicBezTo>
                  <a:cubicBezTo>
                    <a:pt x="108" y="222"/>
                    <a:pt x="104" y="223"/>
                    <a:pt x="99" y="223"/>
                  </a:cubicBezTo>
                  <a:cubicBezTo>
                    <a:pt x="84" y="223"/>
                    <a:pt x="66" y="215"/>
                    <a:pt x="50" y="215"/>
                  </a:cubicBezTo>
                  <a:cubicBezTo>
                    <a:pt x="35" y="215"/>
                    <a:pt x="22" y="223"/>
                    <a:pt x="21" y="257"/>
                  </a:cubicBezTo>
                  <a:cubicBezTo>
                    <a:pt x="20" y="285"/>
                    <a:pt x="39" y="326"/>
                    <a:pt x="61" y="342"/>
                  </a:cubicBezTo>
                  <a:cubicBezTo>
                    <a:pt x="166" y="420"/>
                    <a:pt x="167" y="417"/>
                    <a:pt x="61" y="504"/>
                  </a:cubicBezTo>
                  <a:cubicBezTo>
                    <a:pt x="50" y="513"/>
                    <a:pt x="56" y="543"/>
                    <a:pt x="51" y="581"/>
                  </a:cubicBezTo>
                  <a:cubicBezTo>
                    <a:pt x="62" y="580"/>
                    <a:pt x="73" y="579"/>
                    <a:pt x="85" y="579"/>
                  </a:cubicBezTo>
                  <a:cubicBezTo>
                    <a:pt x="110" y="579"/>
                    <a:pt x="134" y="582"/>
                    <a:pt x="158" y="582"/>
                  </a:cubicBezTo>
                  <a:cubicBezTo>
                    <a:pt x="201" y="582"/>
                    <a:pt x="241" y="572"/>
                    <a:pt x="275" y="514"/>
                  </a:cubicBezTo>
                  <a:cubicBezTo>
                    <a:pt x="291" y="488"/>
                    <a:pt x="357" y="491"/>
                    <a:pt x="401" y="480"/>
                  </a:cubicBezTo>
                  <a:cubicBezTo>
                    <a:pt x="437" y="472"/>
                    <a:pt x="474" y="463"/>
                    <a:pt x="510" y="456"/>
                  </a:cubicBezTo>
                  <a:cubicBezTo>
                    <a:pt x="557" y="446"/>
                    <a:pt x="603" y="430"/>
                    <a:pt x="649" y="428"/>
                  </a:cubicBezTo>
                  <a:cubicBezTo>
                    <a:pt x="699" y="427"/>
                    <a:pt x="749" y="426"/>
                    <a:pt x="803" y="426"/>
                  </a:cubicBezTo>
                  <a:cubicBezTo>
                    <a:pt x="882" y="426"/>
                    <a:pt x="970" y="427"/>
                    <a:pt x="1076" y="427"/>
                  </a:cubicBezTo>
                  <a:cubicBezTo>
                    <a:pt x="982" y="357"/>
                    <a:pt x="929" y="317"/>
                    <a:pt x="878" y="279"/>
                  </a:cubicBezTo>
                  <a:cubicBezTo>
                    <a:pt x="861" y="283"/>
                    <a:pt x="845" y="285"/>
                    <a:pt x="830" y="285"/>
                  </a:cubicBezTo>
                  <a:cubicBezTo>
                    <a:pt x="737" y="285"/>
                    <a:pt x="704" y="206"/>
                    <a:pt x="671" y="136"/>
                  </a:cubicBezTo>
                  <a:cubicBezTo>
                    <a:pt x="693" y="106"/>
                    <a:pt x="716" y="96"/>
                    <a:pt x="741" y="96"/>
                  </a:cubicBezTo>
                  <a:cubicBezTo>
                    <a:pt x="796" y="96"/>
                    <a:pt x="855" y="148"/>
                    <a:pt x="911" y="148"/>
                  </a:cubicBezTo>
                  <a:cubicBezTo>
                    <a:pt x="943" y="148"/>
                    <a:pt x="974" y="131"/>
                    <a:pt x="1003" y="78"/>
                  </a:cubicBezTo>
                  <a:cubicBezTo>
                    <a:pt x="981" y="59"/>
                    <a:pt x="963" y="28"/>
                    <a:pt x="942" y="26"/>
                  </a:cubicBezTo>
                  <a:cubicBezTo>
                    <a:pt x="857" y="13"/>
                    <a:pt x="774" y="1"/>
                    <a:pt x="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3"/>
            <p:cNvSpPr/>
            <p:nvPr/>
          </p:nvSpPr>
          <p:spPr>
            <a:xfrm>
              <a:off x="4284117" y="1369747"/>
              <a:ext cx="51430" cy="21665"/>
            </a:xfrm>
            <a:custGeom>
              <a:avLst/>
              <a:gdLst/>
              <a:ahLst/>
              <a:cxnLst/>
              <a:rect l="l" t="t" r="r" b="b"/>
              <a:pathLst>
                <a:path w="1016" h="428" extrusionOk="0">
                  <a:moveTo>
                    <a:pt x="643" y="0"/>
                  </a:moveTo>
                  <a:cubicBezTo>
                    <a:pt x="582" y="0"/>
                    <a:pt x="518" y="16"/>
                    <a:pt x="454" y="33"/>
                  </a:cubicBezTo>
                  <a:cubicBezTo>
                    <a:pt x="318" y="69"/>
                    <a:pt x="185" y="117"/>
                    <a:pt x="43" y="163"/>
                  </a:cubicBezTo>
                  <a:cubicBezTo>
                    <a:pt x="39" y="241"/>
                    <a:pt x="1" y="331"/>
                    <a:pt x="109" y="427"/>
                  </a:cubicBezTo>
                  <a:cubicBezTo>
                    <a:pt x="107" y="351"/>
                    <a:pt x="106" y="309"/>
                    <a:pt x="104" y="262"/>
                  </a:cubicBezTo>
                  <a:cubicBezTo>
                    <a:pt x="231" y="238"/>
                    <a:pt x="350" y="216"/>
                    <a:pt x="468" y="195"/>
                  </a:cubicBezTo>
                  <a:cubicBezTo>
                    <a:pt x="470" y="205"/>
                    <a:pt x="471" y="215"/>
                    <a:pt x="472" y="226"/>
                  </a:cubicBezTo>
                  <a:cubicBezTo>
                    <a:pt x="431" y="243"/>
                    <a:pt x="390" y="260"/>
                    <a:pt x="341" y="281"/>
                  </a:cubicBezTo>
                  <a:cubicBezTo>
                    <a:pt x="446" y="321"/>
                    <a:pt x="549" y="335"/>
                    <a:pt x="650" y="335"/>
                  </a:cubicBezTo>
                  <a:cubicBezTo>
                    <a:pt x="773" y="335"/>
                    <a:pt x="894" y="315"/>
                    <a:pt x="1015" y="296"/>
                  </a:cubicBezTo>
                  <a:cubicBezTo>
                    <a:pt x="1012" y="211"/>
                    <a:pt x="1009" y="130"/>
                    <a:pt x="1006" y="22"/>
                  </a:cubicBezTo>
                  <a:cubicBezTo>
                    <a:pt x="948" y="58"/>
                    <a:pt x="914" y="79"/>
                    <a:pt x="860" y="114"/>
                  </a:cubicBezTo>
                  <a:cubicBezTo>
                    <a:pt x="797" y="27"/>
                    <a:pt x="722" y="0"/>
                    <a:pt x="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3"/>
            <p:cNvSpPr/>
            <p:nvPr/>
          </p:nvSpPr>
          <p:spPr>
            <a:xfrm>
              <a:off x="4283560" y="2403394"/>
              <a:ext cx="53556" cy="17008"/>
            </a:xfrm>
            <a:custGeom>
              <a:avLst/>
              <a:gdLst/>
              <a:ahLst/>
              <a:cxnLst/>
              <a:rect l="l" t="t" r="r" b="b"/>
              <a:pathLst>
                <a:path w="1058" h="336" extrusionOk="0">
                  <a:moveTo>
                    <a:pt x="177" y="0"/>
                  </a:moveTo>
                  <a:cubicBezTo>
                    <a:pt x="118" y="0"/>
                    <a:pt x="59" y="13"/>
                    <a:pt x="0" y="61"/>
                  </a:cubicBezTo>
                  <a:cubicBezTo>
                    <a:pt x="132" y="121"/>
                    <a:pt x="224" y="153"/>
                    <a:pt x="329" y="153"/>
                  </a:cubicBezTo>
                  <a:cubicBezTo>
                    <a:pt x="367" y="153"/>
                    <a:pt x="406" y="149"/>
                    <a:pt x="450" y="140"/>
                  </a:cubicBezTo>
                  <a:cubicBezTo>
                    <a:pt x="489" y="133"/>
                    <a:pt x="526" y="105"/>
                    <a:pt x="562" y="105"/>
                  </a:cubicBezTo>
                  <a:cubicBezTo>
                    <a:pt x="595" y="105"/>
                    <a:pt x="627" y="129"/>
                    <a:pt x="657" y="217"/>
                  </a:cubicBezTo>
                  <a:lnTo>
                    <a:pt x="21" y="217"/>
                  </a:lnTo>
                  <a:cubicBezTo>
                    <a:pt x="12" y="217"/>
                    <a:pt x="14" y="335"/>
                    <a:pt x="91" y="335"/>
                  </a:cubicBezTo>
                  <a:cubicBezTo>
                    <a:pt x="94" y="335"/>
                    <a:pt x="97" y="335"/>
                    <a:pt x="100" y="335"/>
                  </a:cubicBezTo>
                  <a:cubicBezTo>
                    <a:pt x="245" y="318"/>
                    <a:pt x="391" y="287"/>
                    <a:pt x="536" y="272"/>
                  </a:cubicBezTo>
                  <a:cubicBezTo>
                    <a:pt x="539" y="272"/>
                    <a:pt x="542" y="272"/>
                    <a:pt x="545" y="272"/>
                  </a:cubicBezTo>
                  <a:cubicBezTo>
                    <a:pt x="568" y="272"/>
                    <a:pt x="593" y="278"/>
                    <a:pt x="611" y="289"/>
                  </a:cubicBezTo>
                  <a:cubicBezTo>
                    <a:pt x="666" y="321"/>
                    <a:pt x="722" y="333"/>
                    <a:pt x="778" y="333"/>
                  </a:cubicBezTo>
                  <a:cubicBezTo>
                    <a:pt x="862" y="333"/>
                    <a:pt x="948" y="307"/>
                    <a:pt x="1036" y="280"/>
                  </a:cubicBezTo>
                  <a:cubicBezTo>
                    <a:pt x="984" y="257"/>
                    <a:pt x="932" y="234"/>
                    <a:pt x="872" y="207"/>
                  </a:cubicBezTo>
                  <a:cubicBezTo>
                    <a:pt x="934" y="195"/>
                    <a:pt x="985" y="184"/>
                    <a:pt x="1057" y="170"/>
                  </a:cubicBezTo>
                  <a:cubicBezTo>
                    <a:pt x="963" y="38"/>
                    <a:pt x="829" y="66"/>
                    <a:pt x="721" y="44"/>
                  </a:cubicBezTo>
                  <a:cubicBezTo>
                    <a:pt x="598" y="18"/>
                    <a:pt x="467" y="26"/>
                    <a:pt x="341" y="16"/>
                  </a:cubicBezTo>
                  <a:cubicBezTo>
                    <a:pt x="286" y="12"/>
                    <a:pt x="231" y="0"/>
                    <a:pt x="1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3"/>
            <p:cNvSpPr/>
            <p:nvPr/>
          </p:nvSpPr>
          <p:spPr>
            <a:xfrm>
              <a:off x="4293076" y="1388881"/>
              <a:ext cx="46216" cy="6732"/>
            </a:xfrm>
            <a:custGeom>
              <a:avLst/>
              <a:gdLst/>
              <a:ahLst/>
              <a:cxnLst/>
              <a:rect l="l" t="t" r="r" b="b"/>
              <a:pathLst>
                <a:path w="913" h="133" extrusionOk="0">
                  <a:moveTo>
                    <a:pt x="1" y="1"/>
                  </a:moveTo>
                  <a:cubicBezTo>
                    <a:pt x="157" y="108"/>
                    <a:pt x="318" y="133"/>
                    <a:pt x="479" y="133"/>
                  </a:cubicBezTo>
                  <a:cubicBezTo>
                    <a:pt x="592" y="133"/>
                    <a:pt x="706" y="120"/>
                    <a:pt x="817" y="115"/>
                  </a:cubicBezTo>
                  <a:cubicBezTo>
                    <a:pt x="843" y="113"/>
                    <a:pt x="871" y="1"/>
                    <a:pt x="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3"/>
            <p:cNvSpPr/>
            <p:nvPr/>
          </p:nvSpPr>
          <p:spPr>
            <a:xfrm>
              <a:off x="4308920" y="1332744"/>
              <a:ext cx="25614" cy="6834"/>
            </a:xfrm>
            <a:custGeom>
              <a:avLst/>
              <a:gdLst/>
              <a:ahLst/>
              <a:cxnLst/>
              <a:rect l="l" t="t" r="r" b="b"/>
              <a:pathLst>
                <a:path w="506" h="135" extrusionOk="0">
                  <a:moveTo>
                    <a:pt x="0" y="1"/>
                  </a:moveTo>
                  <a:lnTo>
                    <a:pt x="0" y="1"/>
                  </a:lnTo>
                  <a:cubicBezTo>
                    <a:pt x="19" y="40"/>
                    <a:pt x="34" y="104"/>
                    <a:pt x="58" y="108"/>
                  </a:cubicBezTo>
                  <a:cubicBezTo>
                    <a:pt x="200" y="126"/>
                    <a:pt x="343" y="129"/>
                    <a:pt x="486" y="134"/>
                  </a:cubicBezTo>
                  <a:cubicBezTo>
                    <a:pt x="491" y="134"/>
                    <a:pt x="498" y="111"/>
                    <a:pt x="505" y="93"/>
                  </a:cubicBezTo>
                  <a:cubicBezTo>
                    <a:pt x="477" y="43"/>
                    <a:pt x="435" y="33"/>
                    <a:pt x="391" y="33"/>
                  </a:cubicBezTo>
                  <a:cubicBezTo>
                    <a:pt x="362" y="33"/>
                    <a:pt x="332" y="37"/>
                    <a:pt x="303" y="37"/>
                  </a:cubicBezTo>
                  <a:cubicBezTo>
                    <a:pt x="296" y="37"/>
                    <a:pt x="288" y="37"/>
                    <a:pt x="281" y="36"/>
                  </a:cubicBezTo>
                  <a:cubicBezTo>
                    <a:pt x="188" y="26"/>
                    <a:pt x="94" y="1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3"/>
            <p:cNvSpPr/>
            <p:nvPr/>
          </p:nvSpPr>
          <p:spPr>
            <a:xfrm>
              <a:off x="4308819" y="1332593"/>
              <a:ext cx="152" cy="202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1" y="0"/>
                  </a:moveTo>
                  <a:lnTo>
                    <a:pt x="1" y="4"/>
                  </a:lnTo>
                  <a:lnTo>
                    <a:pt x="2" y="4"/>
                  </a:ln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3"/>
            <p:cNvSpPr/>
            <p:nvPr/>
          </p:nvSpPr>
          <p:spPr>
            <a:xfrm>
              <a:off x="4280877" y="1304246"/>
              <a:ext cx="21615" cy="6378"/>
            </a:xfrm>
            <a:custGeom>
              <a:avLst/>
              <a:gdLst/>
              <a:ahLst/>
              <a:cxnLst/>
              <a:rect l="l" t="t" r="r" b="b"/>
              <a:pathLst>
                <a:path w="427" h="126" extrusionOk="0">
                  <a:moveTo>
                    <a:pt x="252" y="0"/>
                  </a:moveTo>
                  <a:cubicBezTo>
                    <a:pt x="170" y="0"/>
                    <a:pt x="86" y="11"/>
                    <a:pt x="0" y="48"/>
                  </a:cubicBezTo>
                  <a:cubicBezTo>
                    <a:pt x="35" y="107"/>
                    <a:pt x="76" y="125"/>
                    <a:pt x="118" y="125"/>
                  </a:cubicBezTo>
                  <a:cubicBezTo>
                    <a:pt x="155" y="125"/>
                    <a:pt x="193" y="111"/>
                    <a:pt x="229" y="98"/>
                  </a:cubicBezTo>
                  <a:cubicBezTo>
                    <a:pt x="296" y="75"/>
                    <a:pt x="361" y="40"/>
                    <a:pt x="427" y="10"/>
                  </a:cubicBezTo>
                  <a:cubicBezTo>
                    <a:pt x="369" y="5"/>
                    <a:pt x="311" y="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3"/>
            <p:cNvSpPr/>
            <p:nvPr/>
          </p:nvSpPr>
          <p:spPr>
            <a:xfrm>
              <a:off x="4302441" y="1304549"/>
              <a:ext cx="709" cy="253"/>
            </a:xfrm>
            <a:custGeom>
              <a:avLst/>
              <a:gdLst/>
              <a:ahLst/>
              <a:cxnLst/>
              <a:rect l="l" t="t" r="r" b="b"/>
              <a:pathLst>
                <a:path w="14" h="5" extrusionOk="0">
                  <a:moveTo>
                    <a:pt x="8" y="0"/>
                  </a:moveTo>
                  <a:cubicBezTo>
                    <a:pt x="6" y="1"/>
                    <a:pt x="3" y="3"/>
                    <a:pt x="1" y="4"/>
                  </a:cubicBezTo>
                  <a:cubicBezTo>
                    <a:pt x="5" y="4"/>
                    <a:pt x="8" y="5"/>
                    <a:pt x="12" y="5"/>
                  </a:cubicBezTo>
                  <a:lnTo>
                    <a:pt x="13" y="5"/>
                  </a:lnTo>
                  <a:cubicBezTo>
                    <a:pt x="12" y="4"/>
                    <a:pt x="11" y="2"/>
                    <a:pt x="10" y="1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3"/>
            <p:cNvSpPr/>
            <p:nvPr/>
          </p:nvSpPr>
          <p:spPr>
            <a:xfrm>
              <a:off x="4325371" y="2445914"/>
              <a:ext cx="13009" cy="8808"/>
            </a:xfrm>
            <a:custGeom>
              <a:avLst/>
              <a:gdLst/>
              <a:ahLst/>
              <a:cxnLst/>
              <a:rect l="l" t="t" r="r" b="b"/>
              <a:pathLst>
                <a:path w="257" h="174" extrusionOk="0">
                  <a:moveTo>
                    <a:pt x="25" y="0"/>
                  </a:moveTo>
                  <a:cubicBezTo>
                    <a:pt x="16" y="66"/>
                    <a:pt x="8" y="116"/>
                    <a:pt x="1" y="173"/>
                  </a:cubicBezTo>
                  <a:cubicBezTo>
                    <a:pt x="92" y="134"/>
                    <a:pt x="172" y="100"/>
                    <a:pt x="252" y="66"/>
                  </a:cubicBezTo>
                  <a:cubicBezTo>
                    <a:pt x="253" y="53"/>
                    <a:pt x="255" y="42"/>
                    <a:pt x="257" y="31"/>
                  </a:cubicBezTo>
                  <a:cubicBezTo>
                    <a:pt x="179" y="20"/>
                    <a:pt x="103" y="10"/>
                    <a:pt x="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3"/>
            <p:cNvSpPr/>
            <p:nvPr/>
          </p:nvSpPr>
          <p:spPr>
            <a:xfrm>
              <a:off x="4326586" y="1351018"/>
              <a:ext cx="7694" cy="5315"/>
            </a:xfrm>
            <a:custGeom>
              <a:avLst/>
              <a:gdLst/>
              <a:ahLst/>
              <a:cxnLst/>
              <a:rect l="l" t="t" r="r" b="b"/>
              <a:pathLst>
                <a:path w="152" h="105" extrusionOk="0">
                  <a:moveTo>
                    <a:pt x="0" y="0"/>
                  </a:moveTo>
                  <a:cubicBezTo>
                    <a:pt x="19" y="57"/>
                    <a:pt x="27" y="81"/>
                    <a:pt x="34" y="104"/>
                  </a:cubicBezTo>
                  <a:cubicBezTo>
                    <a:pt x="70" y="101"/>
                    <a:pt x="106" y="98"/>
                    <a:pt x="143" y="96"/>
                  </a:cubicBezTo>
                  <a:cubicBezTo>
                    <a:pt x="146" y="86"/>
                    <a:pt x="149" y="76"/>
                    <a:pt x="152" y="66"/>
                  </a:cubicBezTo>
                  <a:cubicBezTo>
                    <a:pt x="111" y="48"/>
                    <a:pt x="70" y="3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3"/>
            <p:cNvSpPr/>
            <p:nvPr/>
          </p:nvSpPr>
          <p:spPr>
            <a:xfrm>
              <a:off x="4308566" y="1332593"/>
              <a:ext cx="304" cy="304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6" y="0"/>
                  </a:moveTo>
                  <a:cubicBezTo>
                    <a:pt x="4" y="2"/>
                    <a:pt x="3" y="5"/>
                    <a:pt x="1" y="6"/>
                  </a:cubicBezTo>
                  <a:cubicBezTo>
                    <a:pt x="2" y="6"/>
                    <a:pt x="4" y="6"/>
                    <a:pt x="6" y="5"/>
                  </a:cubicBezTo>
                  <a:cubicBezTo>
                    <a:pt x="6" y="4"/>
                    <a:pt x="6" y="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3"/>
            <p:cNvSpPr/>
            <p:nvPr/>
          </p:nvSpPr>
          <p:spPr>
            <a:xfrm>
              <a:off x="4300872" y="1332846"/>
              <a:ext cx="7745" cy="4303"/>
            </a:xfrm>
            <a:custGeom>
              <a:avLst/>
              <a:gdLst/>
              <a:ahLst/>
              <a:cxnLst/>
              <a:rect l="l" t="t" r="r" b="b"/>
              <a:pathLst>
                <a:path w="153" h="85" extrusionOk="0">
                  <a:moveTo>
                    <a:pt x="153" y="1"/>
                  </a:moveTo>
                  <a:cubicBezTo>
                    <a:pt x="142" y="5"/>
                    <a:pt x="129" y="5"/>
                    <a:pt x="117" y="5"/>
                  </a:cubicBezTo>
                  <a:cubicBezTo>
                    <a:pt x="108" y="5"/>
                    <a:pt x="99" y="5"/>
                    <a:pt x="90" y="5"/>
                  </a:cubicBezTo>
                  <a:cubicBezTo>
                    <a:pt x="53" y="5"/>
                    <a:pt x="16" y="11"/>
                    <a:pt x="1" y="78"/>
                  </a:cubicBezTo>
                  <a:cubicBezTo>
                    <a:pt x="14" y="82"/>
                    <a:pt x="25" y="84"/>
                    <a:pt x="36" y="84"/>
                  </a:cubicBezTo>
                  <a:cubicBezTo>
                    <a:pt x="92" y="84"/>
                    <a:pt x="119" y="36"/>
                    <a:pt x="1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5" name="Google Shape;3055;p23"/>
          <p:cNvGrpSpPr/>
          <p:nvPr/>
        </p:nvGrpSpPr>
        <p:grpSpPr>
          <a:xfrm>
            <a:off x="76034" y="407600"/>
            <a:ext cx="107358" cy="967935"/>
            <a:chOff x="2826686" y="1469366"/>
            <a:chExt cx="157833" cy="1423015"/>
          </a:xfrm>
        </p:grpSpPr>
        <p:sp>
          <p:nvSpPr>
            <p:cNvPr id="3056" name="Google Shape;3056;p23"/>
            <p:cNvSpPr/>
            <p:nvPr/>
          </p:nvSpPr>
          <p:spPr>
            <a:xfrm>
              <a:off x="2832760" y="1469366"/>
              <a:ext cx="151759" cy="1084787"/>
            </a:xfrm>
            <a:custGeom>
              <a:avLst/>
              <a:gdLst/>
              <a:ahLst/>
              <a:cxnLst/>
              <a:rect l="l" t="t" r="r" b="b"/>
              <a:pathLst>
                <a:path w="2998" h="21430" extrusionOk="0">
                  <a:moveTo>
                    <a:pt x="873" y="361"/>
                  </a:moveTo>
                  <a:cubicBezTo>
                    <a:pt x="873" y="361"/>
                    <a:pt x="873" y="361"/>
                    <a:pt x="873" y="361"/>
                  </a:cubicBezTo>
                  <a:cubicBezTo>
                    <a:pt x="935" y="366"/>
                    <a:pt x="996" y="375"/>
                    <a:pt x="1058" y="383"/>
                  </a:cubicBezTo>
                  <a:cubicBezTo>
                    <a:pt x="1044" y="403"/>
                    <a:pt x="1031" y="423"/>
                    <a:pt x="1018" y="441"/>
                  </a:cubicBezTo>
                  <a:cubicBezTo>
                    <a:pt x="961" y="426"/>
                    <a:pt x="904" y="410"/>
                    <a:pt x="849" y="392"/>
                  </a:cubicBezTo>
                  <a:cubicBezTo>
                    <a:pt x="847" y="391"/>
                    <a:pt x="868" y="361"/>
                    <a:pt x="873" y="361"/>
                  </a:cubicBezTo>
                  <a:close/>
                  <a:moveTo>
                    <a:pt x="690" y="560"/>
                  </a:moveTo>
                  <a:cubicBezTo>
                    <a:pt x="732" y="560"/>
                    <a:pt x="774" y="592"/>
                    <a:pt x="842" y="621"/>
                  </a:cubicBezTo>
                  <a:cubicBezTo>
                    <a:pt x="779" y="640"/>
                    <a:pt x="741" y="658"/>
                    <a:pt x="714" y="658"/>
                  </a:cubicBezTo>
                  <a:cubicBezTo>
                    <a:pt x="712" y="658"/>
                    <a:pt x="711" y="658"/>
                    <a:pt x="709" y="658"/>
                  </a:cubicBezTo>
                  <a:cubicBezTo>
                    <a:pt x="660" y="652"/>
                    <a:pt x="616" y="631"/>
                    <a:pt x="571" y="616"/>
                  </a:cubicBezTo>
                  <a:cubicBezTo>
                    <a:pt x="610" y="596"/>
                    <a:pt x="649" y="560"/>
                    <a:pt x="688" y="560"/>
                  </a:cubicBezTo>
                  <a:cubicBezTo>
                    <a:pt x="689" y="560"/>
                    <a:pt x="689" y="560"/>
                    <a:pt x="690" y="560"/>
                  </a:cubicBezTo>
                  <a:close/>
                  <a:moveTo>
                    <a:pt x="1020" y="856"/>
                  </a:moveTo>
                  <a:cubicBezTo>
                    <a:pt x="1106" y="856"/>
                    <a:pt x="1198" y="882"/>
                    <a:pt x="1298" y="971"/>
                  </a:cubicBezTo>
                  <a:cubicBezTo>
                    <a:pt x="1048" y="970"/>
                    <a:pt x="876" y="969"/>
                    <a:pt x="704" y="968"/>
                  </a:cubicBezTo>
                  <a:cubicBezTo>
                    <a:pt x="701" y="968"/>
                    <a:pt x="701" y="932"/>
                    <a:pt x="700" y="914"/>
                  </a:cubicBezTo>
                  <a:cubicBezTo>
                    <a:pt x="803" y="902"/>
                    <a:pt x="907" y="856"/>
                    <a:pt x="1020" y="856"/>
                  </a:cubicBezTo>
                  <a:close/>
                  <a:moveTo>
                    <a:pt x="2068" y="1248"/>
                  </a:moveTo>
                  <a:cubicBezTo>
                    <a:pt x="2200" y="1248"/>
                    <a:pt x="2275" y="1303"/>
                    <a:pt x="2357" y="1348"/>
                  </a:cubicBezTo>
                  <a:cubicBezTo>
                    <a:pt x="2365" y="1352"/>
                    <a:pt x="2360" y="1364"/>
                    <a:pt x="2366" y="1395"/>
                  </a:cubicBezTo>
                  <a:cubicBezTo>
                    <a:pt x="2201" y="1353"/>
                    <a:pt x="2067" y="1319"/>
                    <a:pt x="1896" y="1273"/>
                  </a:cubicBezTo>
                  <a:cubicBezTo>
                    <a:pt x="1963" y="1255"/>
                    <a:pt x="2020" y="1248"/>
                    <a:pt x="2068" y="1248"/>
                  </a:cubicBezTo>
                  <a:close/>
                  <a:moveTo>
                    <a:pt x="2206" y="5165"/>
                  </a:moveTo>
                  <a:lnTo>
                    <a:pt x="2206" y="5165"/>
                  </a:lnTo>
                  <a:cubicBezTo>
                    <a:pt x="2068" y="5244"/>
                    <a:pt x="1934" y="5272"/>
                    <a:pt x="1798" y="5272"/>
                  </a:cubicBezTo>
                  <a:cubicBezTo>
                    <a:pt x="1690" y="5272"/>
                    <a:pt x="1581" y="5254"/>
                    <a:pt x="1468" y="5231"/>
                  </a:cubicBezTo>
                  <a:cubicBezTo>
                    <a:pt x="1690" y="5212"/>
                    <a:pt x="1913" y="5191"/>
                    <a:pt x="2206" y="5165"/>
                  </a:cubicBezTo>
                  <a:close/>
                  <a:moveTo>
                    <a:pt x="2106" y="13579"/>
                  </a:moveTo>
                  <a:cubicBezTo>
                    <a:pt x="2161" y="13579"/>
                    <a:pt x="2217" y="13582"/>
                    <a:pt x="2275" y="13590"/>
                  </a:cubicBezTo>
                  <a:cubicBezTo>
                    <a:pt x="2092" y="13633"/>
                    <a:pt x="1907" y="13675"/>
                    <a:pt x="1710" y="13722"/>
                  </a:cubicBezTo>
                  <a:cubicBezTo>
                    <a:pt x="1599" y="13692"/>
                    <a:pt x="1473" y="13658"/>
                    <a:pt x="1347" y="13624"/>
                  </a:cubicBezTo>
                  <a:cubicBezTo>
                    <a:pt x="1352" y="13614"/>
                    <a:pt x="1356" y="13604"/>
                    <a:pt x="1359" y="13594"/>
                  </a:cubicBezTo>
                  <a:cubicBezTo>
                    <a:pt x="1455" y="13595"/>
                    <a:pt x="1551" y="13598"/>
                    <a:pt x="1647" y="13598"/>
                  </a:cubicBezTo>
                  <a:cubicBezTo>
                    <a:pt x="1699" y="13598"/>
                    <a:pt x="1752" y="13597"/>
                    <a:pt x="1804" y="13594"/>
                  </a:cubicBezTo>
                  <a:cubicBezTo>
                    <a:pt x="1903" y="13589"/>
                    <a:pt x="2003" y="13579"/>
                    <a:pt x="2106" y="13579"/>
                  </a:cubicBezTo>
                  <a:close/>
                  <a:moveTo>
                    <a:pt x="771" y="13839"/>
                  </a:moveTo>
                  <a:cubicBezTo>
                    <a:pt x="1002" y="13857"/>
                    <a:pt x="1174" y="13874"/>
                    <a:pt x="1382" y="13892"/>
                  </a:cubicBezTo>
                  <a:cubicBezTo>
                    <a:pt x="1378" y="13904"/>
                    <a:pt x="1382" y="13915"/>
                    <a:pt x="1378" y="13928"/>
                  </a:cubicBezTo>
                  <a:cubicBezTo>
                    <a:pt x="1174" y="13910"/>
                    <a:pt x="1002" y="13893"/>
                    <a:pt x="771" y="13876"/>
                  </a:cubicBezTo>
                  <a:lnTo>
                    <a:pt x="771" y="13839"/>
                  </a:lnTo>
                  <a:close/>
                  <a:moveTo>
                    <a:pt x="1114" y="16373"/>
                  </a:moveTo>
                  <a:cubicBezTo>
                    <a:pt x="1204" y="16381"/>
                    <a:pt x="1293" y="16387"/>
                    <a:pt x="1382" y="16395"/>
                  </a:cubicBezTo>
                  <a:cubicBezTo>
                    <a:pt x="1381" y="16400"/>
                    <a:pt x="1379" y="16405"/>
                    <a:pt x="1377" y="16411"/>
                  </a:cubicBezTo>
                  <a:cubicBezTo>
                    <a:pt x="1287" y="16410"/>
                    <a:pt x="1197" y="16410"/>
                    <a:pt x="1106" y="16410"/>
                  </a:cubicBezTo>
                  <a:cubicBezTo>
                    <a:pt x="1109" y="16398"/>
                    <a:pt x="1112" y="16386"/>
                    <a:pt x="1114" y="16373"/>
                  </a:cubicBezTo>
                  <a:close/>
                  <a:moveTo>
                    <a:pt x="2374" y="16801"/>
                  </a:moveTo>
                  <a:lnTo>
                    <a:pt x="2374" y="16801"/>
                  </a:lnTo>
                  <a:cubicBezTo>
                    <a:pt x="2290" y="16837"/>
                    <a:pt x="2225" y="16875"/>
                    <a:pt x="2160" y="16875"/>
                  </a:cubicBezTo>
                  <a:cubicBezTo>
                    <a:pt x="2116" y="16875"/>
                    <a:pt x="2073" y="16858"/>
                    <a:pt x="2023" y="16811"/>
                  </a:cubicBezTo>
                  <a:cubicBezTo>
                    <a:pt x="2123" y="16808"/>
                    <a:pt x="2224" y="16806"/>
                    <a:pt x="2374" y="16801"/>
                  </a:cubicBezTo>
                  <a:close/>
                  <a:moveTo>
                    <a:pt x="1078" y="18661"/>
                  </a:moveTo>
                  <a:cubicBezTo>
                    <a:pt x="1187" y="18662"/>
                    <a:pt x="1297" y="18662"/>
                    <a:pt x="1406" y="18663"/>
                  </a:cubicBezTo>
                  <a:cubicBezTo>
                    <a:pt x="1402" y="18689"/>
                    <a:pt x="1398" y="18716"/>
                    <a:pt x="1393" y="18743"/>
                  </a:cubicBezTo>
                  <a:cubicBezTo>
                    <a:pt x="1285" y="18735"/>
                    <a:pt x="1176" y="18726"/>
                    <a:pt x="1068" y="18717"/>
                  </a:cubicBezTo>
                  <a:cubicBezTo>
                    <a:pt x="1072" y="18699"/>
                    <a:pt x="1075" y="18680"/>
                    <a:pt x="1078" y="18661"/>
                  </a:cubicBezTo>
                  <a:close/>
                  <a:moveTo>
                    <a:pt x="1980" y="18744"/>
                  </a:moveTo>
                  <a:cubicBezTo>
                    <a:pt x="2136" y="18744"/>
                    <a:pt x="2271" y="18786"/>
                    <a:pt x="2357" y="18869"/>
                  </a:cubicBezTo>
                  <a:cubicBezTo>
                    <a:pt x="2269" y="18891"/>
                    <a:pt x="2185" y="18900"/>
                    <a:pt x="2103" y="18900"/>
                  </a:cubicBezTo>
                  <a:cubicBezTo>
                    <a:pt x="1932" y="18900"/>
                    <a:pt x="1771" y="18860"/>
                    <a:pt x="1600" y="18819"/>
                  </a:cubicBezTo>
                  <a:cubicBezTo>
                    <a:pt x="1731" y="18768"/>
                    <a:pt x="1861" y="18744"/>
                    <a:pt x="1980" y="18744"/>
                  </a:cubicBezTo>
                  <a:close/>
                  <a:moveTo>
                    <a:pt x="1947" y="19358"/>
                  </a:moveTo>
                  <a:cubicBezTo>
                    <a:pt x="2071" y="19358"/>
                    <a:pt x="2193" y="19373"/>
                    <a:pt x="2316" y="19410"/>
                  </a:cubicBezTo>
                  <a:cubicBezTo>
                    <a:pt x="2312" y="19410"/>
                    <a:pt x="2308" y="19410"/>
                    <a:pt x="2303" y="19410"/>
                  </a:cubicBezTo>
                  <a:cubicBezTo>
                    <a:pt x="2094" y="19410"/>
                    <a:pt x="1886" y="19475"/>
                    <a:pt x="1665" y="19475"/>
                  </a:cubicBezTo>
                  <a:cubicBezTo>
                    <a:pt x="1576" y="19475"/>
                    <a:pt x="1485" y="19464"/>
                    <a:pt x="1390" y="19434"/>
                  </a:cubicBezTo>
                  <a:cubicBezTo>
                    <a:pt x="1584" y="19390"/>
                    <a:pt x="1768" y="19358"/>
                    <a:pt x="1947" y="19358"/>
                  </a:cubicBezTo>
                  <a:close/>
                  <a:moveTo>
                    <a:pt x="1146" y="19413"/>
                  </a:moveTo>
                  <a:cubicBezTo>
                    <a:pt x="1161" y="19424"/>
                    <a:pt x="1176" y="19433"/>
                    <a:pt x="1192" y="19443"/>
                  </a:cubicBezTo>
                  <a:cubicBezTo>
                    <a:pt x="1161" y="19464"/>
                    <a:pt x="1137" y="19491"/>
                    <a:pt x="1098" y="19502"/>
                  </a:cubicBezTo>
                  <a:cubicBezTo>
                    <a:pt x="1090" y="19505"/>
                    <a:pt x="1080" y="19506"/>
                    <a:pt x="1068" y="19506"/>
                  </a:cubicBezTo>
                  <a:cubicBezTo>
                    <a:pt x="1037" y="19506"/>
                    <a:pt x="987" y="19499"/>
                    <a:pt x="898" y="19496"/>
                  </a:cubicBezTo>
                  <a:cubicBezTo>
                    <a:pt x="1026" y="19454"/>
                    <a:pt x="1085" y="19434"/>
                    <a:pt x="1146" y="19413"/>
                  </a:cubicBezTo>
                  <a:close/>
                  <a:moveTo>
                    <a:pt x="930" y="20237"/>
                  </a:moveTo>
                  <a:cubicBezTo>
                    <a:pt x="1026" y="20251"/>
                    <a:pt x="1120" y="20265"/>
                    <a:pt x="1215" y="20278"/>
                  </a:cubicBezTo>
                  <a:cubicBezTo>
                    <a:pt x="1209" y="20294"/>
                    <a:pt x="1204" y="20308"/>
                    <a:pt x="1198" y="20322"/>
                  </a:cubicBezTo>
                  <a:cubicBezTo>
                    <a:pt x="1100" y="20313"/>
                    <a:pt x="1004" y="20304"/>
                    <a:pt x="905" y="20294"/>
                  </a:cubicBezTo>
                  <a:cubicBezTo>
                    <a:pt x="914" y="20276"/>
                    <a:pt x="922" y="20256"/>
                    <a:pt x="930" y="20237"/>
                  </a:cubicBezTo>
                  <a:close/>
                  <a:moveTo>
                    <a:pt x="1359" y="20804"/>
                  </a:moveTo>
                  <a:cubicBezTo>
                    <a:pt x="1467" y="20823"/>
                    <a:pt x="1573" y="20842"/>
                    <a:pt x="1673" y="20859"/>
                  </a:cubicBezTo>
                  <a:cubicBezTo>
                    <a:pt x="1674" y="20879"/>
                    <a:pt x="1674" y="20884"/>
                    <a:pt x="1674" y="20891"/>
                  </a:cubicBezTo>
                  <a:cubicBezTo>
                    <a:pt x="1555" y="20885"/>
                    <a:pt x="1436" y="20880"/>
                    <a:pt x="1317" y="20873"/>
                  </a:cubicBezTo>
                  <a:cubicBezTo>
                    <a:pt x="1331" y="20850"/>
                    <a:pt x="1345" y="20828"/>
                    <a:pt x="1359" y="20804"/>
                  </a:cubicBezTo>
                  <a:close/>
                  <a:moveTo>
                    <a:pt x="1332" y="21166"/>
                  </a:moveTo>
                  <a:cubicBezTo>
                    <a:pt x="1345" y="21180"/>
                    <a:pt x="1358" y="21195"/>
                    <a:pt x="1371" y="21210"/>
                  </a:cubicBezTo>
                  <a:cubicBezTo>
                    <a:pt x="1224" y="21229"/>
                    <a:pt x="1076" y="21249"/>
                    <a:pt x="929" y="21269"/>
                  </a:cubicBezTo>
                  <a:cubicBezTo>
                    <a:pt x="922" y="21255"/>
                    <a:pt x="918" y="21242"/>
                    <a:pt x="912" y="21228"/>
                  </a:cubicBezTo>
                  <a:cubicBezTo>
                    <a:pt x="1052" y="21208"/>
                    <a:pt x="1192" y="21186"/>
                    <a:pt x="1332" y="21166"/>
                  </a:cubicBezTo>
                  <a:close/>
                  <a:moveTo>
                    <a:pt x="2659" y="0"/>
                  </a:moveTo>
                  <a:cubicBezTo>
                    <a:pt x="2636" y="0"/>
                    <a:pt x="2609" y="3"/>
                    <a:pt x="2580" y="8"/>
                  </a:cubicBezTo>
                  <a:cubicBezTo>
                    <a:pt x="2449" y="29"/>
                    <a:pt x="2320" y="53"/>
                    <a:pt x="2191" y="78"/>
                  </a:cubicBezTo>
                  <a:cubicBezTo>
                    <a:pt x="2094" y="96"/>
                    <a:pt x="1999" y="106"/>
                    <a:pt x="1906" y="106"/>
                  </a:cubicBezTo>
                  <a:cubicBezTo>
                    <a:pt x="1790" y="106"/>
                    <a:pt x="1678" y="90"/>
                    <a:pt x="1569" y="54"/>
                  </a:cubicBezTo>
                  <a:cubicBezTo>
                    <a:pt x="1573" y="52"/>
                    <a:pt x="1577" y="50"/>
                    <a:pt x="1579" y="48"/>
                  </a:cubicBezTo>
                  <a:lnTo>
                    <a:pt x="1579" y="48"/>
                  </a:lnTo>
                  <a:cubicBezTo>
                    <a:pt x="1572" y="49"/>
                    <a:pt x="1563" y="49"/>
                    <a:pt x="1556" y="51"/>
                  </a:cubicBezTo>
                  <a:lnTo>
                    <a:pt x="1563" y="57"/>
                  </a:lnTo>
                  <a:cubicBezTo>
                    <a:pt x="1133" y="191"/>
                    <a:pt x="702" y="325"/>
                    <a:pt x="280" y="457"/>
                  </a:cubicBezTo>
                  <a:cubicBezTo>
                    <a:pt x="409" y="653"/>
                    <a:pt x="91" y="865"/>
                    <a:pt x="498" y="984"/>
                  </a:cubicBezTo>
                  <a:cubicBezTo>
                    <a:pt x="426" y="1016"/>
                    <a:pt x="386" y="1035"/>
                    <a:pt x="357" y="1048"/>
                  </a:cubicBezTo>
                  <a:cubicBezTo>
                    <a:pt x="546" y="1098"/>
                    <a:pt x="728" y="1146"/>
                    <a:pt x="909" y="1194"/>
                  </a:cubicBezTo>
                  <a:cubicBezTo>
                    <a:pt x="900" y="1205"/>
                    <a:pt x="892" y="1218"/>
                    <a:pt x="884" y="1230"/>
                  </a:cubicBezTo>
                  <a:cubicBezTo>
                    <a:pt x="724" y="1196"/>
                    <a:pt x="564" y="1162"/>
                    <a:pt x="342" y="1114"/>
                  </a:cubicBezTo>
                  <a:lnTo>
                    <a:pt x="342" y="1114"/>
                  </a:lnTo>
                  <a:cubicBezTo>
                    <a:pt x="345" y="1190"/>
                    <a:pt x="310" y="1264"/>
                    <a:pt x="359" y="1303"/>
                  </a:cubicBezTo>
                  <a:cubicBezTo>
                    <a:pt x="419" y="1348"/>
                    <a:pt x="547" y="1383"/>
                    <a:pt x="651" y="1388"/>
                  </a:cubicBezTo>
                  <a:cubicBezTo>
                    <a:pt x="660" y="1388"/>
                    <a:pt x="669" y="1388"/>
                    <a:pt x="678" y="1388"/>
                  </a:cubicBezTo>
                  <a:cubicBezTo>
                    <a:pt x="800" y="1388"/>
                    <a:pt x="926" y="1359"/>
                    <a:pt x="1050" y="1347"/>
                  </a:cubicBezTo>
                  <a:cubicBezTo>
                    <a:pt x="1052" y="1347"/>
                    <a:pt x="1053" y="1347"/>
                    <a:pt x="1055" y="1347"/>
                  </a:cubicBezTo>
                  <a:cubicBezTo>
                    <a:pt x="1073" y="1347"/>
                    <a:pt x="1095" y="1357"/>
                    <a:pt x="1112" y="1361"/>
                  </a:cubicBezTo>
                  <a:cubicBezTo>
                    <a:pt x="1093" y="1392"/>
                    <a:pt x="1074" y="1422"/>
                    <a:pt x="1024" y="1503"/>
                  </a:cubicBezTo>
                  <a:cubicBezTo>
                    <a:pt x="1150" y="1469"/>
                    <a:pt x="1263" y="1455"/>
                    <a:pt x="1366" y="1455"/>
                  </a:cubicBezTo>
                  <a:cubicBezTo>
                    <a:pt x="1548" y="1455"/>
                    <a:pt x="1700" y="1499"/>
                    <a:pt x="1846" y="1559"/>
                  </a:cubicBezTo>
                  <a:cubicBezTo>
                    <a:pt x="1824" y="1561"/>
                    <a:pt x="1802" y="1562"/>
                    <a:pt x="1780" y="1562"/>
                  </a:cubicBezTo>
                  <a:cubicBezTo>
                    <a:pt x="1655" y="1562"/>
                    <a:pt x="1532" y="1531"/>
                    <a:pt x="1409" y="1531"/>
                  </a:cubicBezTo>
                  <a:cubicBezTo>
                    <a:pt x="1330" y="1531"/>
                    <a:pt x="1251" y="1544"/>
                    <a:pt x="1172" y="1587"/>
                  </a:cubicBezTo>
                  <a:cubicBezTo>
                    <a:pt x="1168" y="1589"/>
                    <a:pt x="1162" y="1590"/>
                    <a:pt x="1155" y="1590"/>
                  </a:cubicBezTo>
                  <a:cubicBezTo>
                    <a:pt x="1114" y="1590"/>
                    <a:pt x="1024" y="1564"/>
                    <a:pt x="972" y="1547"/>
                  </a:cubicBezTo>
                  <a:cubicBezTo>
                    <a:pt x="871" y="1513"/>
                    <a:pt x="780" y="1471"/>
                    <a:pt x="752" y="1461"/>
                  </a:cubicBezTo>
                  <a:cubicBezTo>
                    <a:pt x="541" y="1490"/>
                    <a:pt x="403" y="1510"/>
                    <a:pt x="236" y="1533"/>
                  </a:cubicBezTo>
                  <a:cubicBezTo>
                    <a:pt x="243" y="1621"/>
                    <a:pt x="248" y="1728"/>
                    <a:pt x="255" y="1826"/>
                  </a:cubicBezTo>
                  <a:cubicBezTo>
                    <a:pt x="508" y="1840"/>
                    <a:pt x="713" y="1850"/>
                    <a:pt x="917" y="1861"/>
                  </a:cubicBezTo>
                  <a:cubicBezTo>
                    <a:pt x="684" y="1911"/>
                    <a:pt x="424" y="1845"/>
                    <a:pt x="228" y="1974"/>
                  </a:cubicBezTo>
                  <a:cubicBezTo>
                    <a:pt x="252" y="2034"/>
                    <a:pt x="330" y="2109"/>
                    <a:pt x="291" y="2150"/>
                  </a:cubicBezTo>
                  <a:cubicBezTo>
                    <a:pt x="146" y="2299"/>
                    <a:pt x="213" y="2446"/>
                    <a:pt x="230" y="2597"/>
                  </a:cubicBezTo>
                  <a:cubicBezTo>
                    <a:pt x="261" y="2843"/>
                    <a:pt x="288" y="3089"/>
                    <a:pt x="305" y="3337"/>
                  </a:cubicBezTo>
                  <a:cubicBezTo>
                    <a:pt x="314" y="3464"/>
                    <a:pt x="298" y="3592"/>
                    <a:pt x="292" y="3720"/>
                  </a:cubicBezTo>
                  <a:cubicBezTo>
                    <a:pt x="286" y="3839"/>
                    <a:pt x="279" y="3959"/>
                    <a:pt x="271" y="4078"/>
                  </a:cubicBezTo>
                  <a:cubicBezTo>
                    <a:pt x="264" y="4207"/>
                    <a:pt x="217" y="4339"/>
                    <a:pt x="257" y="4462"/>
                  </a:cubicBezTo>
                  <a:cubicBezTo>
                    <a:pt x="292" y="4572"/>
                    <a:pt x="146" y="4706"/>
                    <a:pt x="363" y="4794"/>
                  </a:cubicBezTo>
                  <a:cubicBezTo>
                    <a:pt x="198" y="4914"/>
                    <a:pt x="318" y="5040"/>
                    <a:pt x="323" y="5163"/>
                  </a:cubicBezTo>
                  <a:cubicBezTo>
                    <a:pt x="328" y="5281"/>
                    <a:pt x="324" y="5398"/>
                    <a:pt x="318" y="5515"/>
                  </a:cubicBezTo>
                  <a:cubicBezTo>
                    <a:pt x="304" y="5823"/>
                    <a:pt x="281" y="6130"/>
                    <a:pt x="277" y="6437"/>
                  </a:cubicBezTo>
                  <a:cubicBezTo>
                    <a:pt x="276" y="6514"/>
                    <a:pt x="399" y="6604"/>
                    <a:pt x="355" y="6666"/>
                  </a:cubicBezTo>
                  <a:cubicBezTo>
                    <a:pt x="177" y="6918"/>
                    <a:pt x="264" y="7177"/>
                    <a:pt x="245" y="7430"/>
                  </a:cubicBezTo>
                  <a:cubicBezTo>
                    <a:pt x="178" y="8292"/>
                    <a:pt x="149" y="9155"/>
                    <a:pt x="123" y="10017"/>
                  </a:cubicBezTo>
                  <a:cubicBezTo>
                    <a:pt x="115" y="10264"/>
                    <a:pt x="183" y="10509"/>
                    <a:pt x="186" y="10756"/>
                  </a:cubicBezTo>
                  <a:cubicBezTo>
                    <a:pt x="195" y="11617"/>
                    <a:pt x="189" y="12478"/>
                    <a:pt x="192" y="13340"/>
                  </a:cubicBezTo>
                  <a:cubicBezTo>
                    <a:pt x="192" y="13372"/>
                    <a:pt x="218" y="13402"/>
                    <a:pt x="245" y="13461"/>
                  </a:cubicBezTo>
                  <a:cubicBezTo>
                    <a:pt x="455" y="13419"/>
                    <a:pt x="648" y="13383"/>
                    <a:pt x="837" y="13342"/>
                  </a:cubicBezTo>
                  <a:cubicBezTo>
                    <a:pt x="928" y="13321"/>
                    <a:pt x="997" y="13310"/>
                    <a:pt x="1053" y="13310"/>
                  </a:cubicBezTo>
                  <a:cubicBezTo>
                    <a:pt x="1156" y="13310"/>
                    <a:pt x="1219" y="13346"/>
                    <a:pt x="1300" y="13430"/>
                  </a:cubicBezTo>
                  <a:cubicBezTo>
                    <a:pt x="939" y="13454"/>
                    <a:pt x="566" y="13480"/>
                    <a:pt x="180" y="13505"/>
                  </a:cubicBezTo>
                  <a:cubicBezTo>
                    <a:pt x="169" y="13774"/>
                    <a:pt x="156" y="14015"/>
                    <a:pt x="149" y="14256"/>
                  </a:cubicBezTo>
                  <a:cubicBezTo>
                    <a:pt x="139" y="14626"/>
                    <a:pt x="152" y="14997"/>
                    <a:pt x="98" y="15366"/>
                  </a:cubicBezTo>
                  <a:cubicBezTo>
                    <a:pt x="25" y="15859"/>
                    <a:pt x="215" y="16344"/>
                    <a:pt x="144" y="16836"/>
                  </a:cubicBezTo>
                  <a:cubicBezTo>
                    <a:pt x="96" y="17173"/>
                    <a:pt x="108" y="17511"/>
                    <a:pt x="92" y="17849"/>
                  </a:cubicBezTo>
                  <a:cubicBezTo>
                    <a:pt x="65" y="18453"/>
                    <a:pt x="35" y="19058"/>
                    <a:pt x="11" y="19663"/>
                  </a:cubicBezTo>
                  <a:cubicBezTo>
                    <a:pt x="1" y="19914"/>
                    <a:pt x="5" y="19961"/>
                    <a:pt x="444" y="20040"/>
                  </a:cubicBezTo>
                  <a:cubicBezTo>
                    <a:pt x="463" y="20044"/>
                    <a:pt x="467" y="20147"/>
                    <a:pt x="498" y="20147"/>
                  </a:cubicBezTo>
                  <a:lnTo>
                    <a:pt x="498" y="20147"/>
                  </a:lnTo>
                  <a:cubicBezTo>
                    <a:pt x="346" y="20146"/>
                    <a:pt x="212" y="20146"/>
                    <a:pt x="81" y="20145"/>
                  </a:cubicBezTo>
                  <a:lnTo>
                    <a:pt x="81" y="20145"/>
                  </a:lnTo>
                  <a:cubicBezTo>
                    <a:pt x="36" y="20492"/>
                    <a:pt x="101" y="20637"/>
                    <a:pt x="634" y="20637"/>
                  </a:cubicBezTo>
                  <a:cubicBezTo>
                    <a:pt x="727" y="20637"/>
                    <a:pt x="835" y="20632"/>
                    <a:pt x="959" y="20623"/>
                  </a:cubicBezTo>
                  <a:cubicBezTo>
                    <a:pt x="1018" y="20619"/>
                    <a:pt x="1076" y="20618"/>
                    <a:pt x="1132" y="20618"/>
                  </a:cubicBezTo>
                  <a:cubicBezTo>
                    <a:pt x="1471" y="20618"/>
                    <a:pt x="1767" y="20682"/>
                    <a:pt x="2095" y="20697"/>
                  </a:cubicBezTo>
                  <a:cubicBezTo>
                    <a:pt x="1959" y="20715"/>
                    <a:pt x="1829" y="20725"/>
                    <a:pt x="1697" y="20725"/>
                  </a:cubicBezTo>
                  <a:cubicBezTo>
                    <a:pt x="1565" y="20725"/>
                    <a:pt x="1432" y="20715"/>
                    <a:pt x="1289" y="20692"/>
                  </a:cubicBezTo>
                  <a:cubicBezTo>
                    <a:pt x="1137" y="20667"/>
                    <a:pt x="980" y="20650"/>
                    <a:pt x="821" y="20650"/>
                  </a:cubicBezTo>
                  <a:cubicBezTo>
                    <a:pt x="588" y="20650"/>
                    <a:pt x="352" y="20685"/>
                    <a:pt x="126" y="20779"/>
                  </a:cubicBezTo>
                  <a:cubicBezTo>
                    <a:pt x="269" y="20791"/>
                    <a:pt x="412" y="20800"/>
                    <a:pt x="564" y="20813"/>
                  </a:cubicBezTo>
                  <a:cubicBezTo>
                    <a:pt x="487" y="20852"/>
                    <a:pt x="419" y="20885"/>
                    <a:pt x="327" y="20932"/>
                  </a:cubicBezTo>
                  <a:cubicBezTo>
                    <a:pt x="460" y="20960"/>
                    <a:pt x="588" y="20966"/>
                    <a:pt x="713" y="20966"/>
                  </a:cubicBezTo>
                  <a:cubicBezTo>
                    <a:pt x="815" y="20966"/>
                    <a:pt x="915" y="20962"/>
                    <a:pt x="1014" y="20962"/>
                  </a:cubicBezTo>
                  <a:cubicBezTo>
                    <a:pt x="1186" y="20962"/>
                    <a:pt x="1356" y="20974"/>
                    <a:pt x="1529" y="21044"/>
                  </a:cubicBezTo>
                  <a:cubicBezTo>
                    <a:pt x="1065" y="21071"/>
                    <a:pt x="804" y="21028"/>
                    <a:pt x="198" y="21134"/>
                  </a:cubicBezTo>
                  <a:cubicBezTo>
                    <a:pt x="252" y="21102"/>
                    <a:pt x="307" y="21070"/>
                    <a:pt x="372" y="21030"/>
                  </a:cubicBezTo>
                  <a:cubicBezTo>
                    <a:pt x="301" y="21018"/>
                    <a:pt x="248" y="21013"/>
                    <a:pt x="209" y="21013"/>
                  </a:cubicBezTo>
                  <a:cubicBezTo>
                    <a:pt x="58" y="21013"/>
                    <a:pt x="121" y="21091"/>
                    <a:pt x="130" y="21146"/>
                  </a:cubicBezTo>
                  <a:cubicBezTo>
                    <a:pt x="104" y="21151"/>
                    <a:pt x="75" y="21158"/>
                    <a:pt x="47" y="21163"/>
                  </a:cubicBezTo>
                  <a:cubicBezTo>
                    <a:pt x="87" y="21157"/>
                    <a:pt x="127" y="21151"/>
                    <a:pt x="126" y="21151"/>
                  </a:cubicBezTo>
                  <a:lnTo>
                    <a:pt x="129" y="21151"/>
                  </a:lnTo>
                  <a:cubicBezTo>
                    <a:pt x="122" y="21151"/>
                    <a:pt x="109" y="21309"/>
                    <a:pt x="98" y="21384"/>
                  </a:cubicBezTo>
                  <a:cubicBezTo>
                    <a:pt x="266" y="21397"/>
                    <a:pt x="407" y="21424"/>
                    <a:pt x="546" y="21424"/>
                  </a:cubicBezTo>
                  <a:cubicBezTo>
                    <a:pt x="553" y="21424"/>
                    <a:pt x="559" y="21424"/>
                    <a:pt x="566" y="21424"/>
                  </a:cubicBezTo>
                  <a:cubicBezTo>
                    <a:pt x="833" y="21419"/>
                    <a:pt x="1115" y="21430"/>
                    <a:pt x="1357" y="21379"/>
                  </a:cubicBezTo>
                  <a:cubicBezTo>
                    <a:pt x="1456" y="21358"/>
                    <a:pt x="1534" y="21339"/>
                    <a:pt x="1619" y="21339"/>
                  </a:cubicBezTo>
                  <a:cubicBezTo>
                    <a:pt x="1664" y="21339"/>
                    <a:pt x="1711" y="21344"/>
                    <a:pt x="1765" y="21357"/>
                  </a:cubicBezTo>
                  <a:cubicBezTo>
                    <a:pt x="1900" y="21390"/>
                    <a:pt x="2037" y="21404"/>
                    <a:pt x="2177" y="21404"/>
                  </a:cubicBezTo>
                  <a:cubicBezTo>
                    <a:pt x="2330" y="21404"/>
                    <a:pt x="2488" y="21387"/>
                    <a:pt x="2650" y="21357"/>
                  </a:cubicBezTo>
                  <a:cubicBezTo>
                    <a:pt x="2647" y="21281"/>
                    <a:pt x="2642" y="21215"/>
                    <a:pt x="2641" y="21147"/>
                  </a:cubicBezTo>
                  <a:cubicBezTo>
                    <a:pt x="2641" y="21082"/>
                    <a:pt x="2607" y="21004"/>
                    <a:pt x="2657" y="20954"/>
                  </a:cubicBezTo>
                  <a:cubicBezTo>
                    <a:pt x="2732" y="20879"/>
                    <a:pt x="2420" y="20874"/>
                    <a:pt x="2599" y="20786"/>
                  </a:cubicBezTo>
                  <a:cubicBezTo>
                    <a:pt x="2664" y="20754"/>
                    <a:pt x="2651" y="20663"/>
                    <a:pt x="2651" y="20600"/>
                  </a:cubicBezTo>
                  <a:cubicBezTo>
                    <a:pt x="2652" y="20537"/>
                    <a:pt x="2627" y="20475"/>
                    <a:pt x="2617" y="20434"/>
                  </a:cubicBezTo>
                  <a:cubicBezTo>
                    <a:pt x="2450" y="20441"/>
                    <a:pt x="2322" y="20451"/>
                    <a:pt x="2202" y="20451"/>
                  </a:cubicBezTo>
                  <a:cubicBezTo>
                    <a:pt x="2181" y="20451"/>
                    <a:pt x="2161" y="20451"/>
                    <a:pt x="2141" y="20450"/>
                  </a:cubicBezTo>
                  <a:cubicBezTo>
                    <a:pt x="2133" y="20450"/>
                    <a:pt x="2126" y="20450"/>
                    <a:pt x="2118" y="20450"/>
                  </a:cubicBezTo>
                  <a:cubicBezTo>
                    <a:pt x="2078" y="20450"/>
                    <a:pt x="2035" y="20453"/>
                    <a:pt x="1993" y="20453"/>
                  </a:cubicBezTo>
                  <a:cubicBezTo>
                    <a:pt x="1898" y="20453"/>
                    <a:pt x="1810" y="20438"/>
                    <a:pt x="1789" y="20345"/>
                  </a:cubicBezTo>
                  <a:cubicBezTo>
                    <a:pt x="2079" y="20336"/>
                    <a:pt x="2357" y="20327"/>
                    <a:pt x="2702" y="20316"/>
                  </a:cubicBezTo>
                  <a:cubicBezTo>
                    <a:pt x="2613" y="20206"/>
                    <a:pt x="2476" y="20196"/>
                    <a:pt x="2338" y="20196"/>
                  </a:cubicBezTo>
                  <a:cubicBezTo>
                    <a:pt x="2306" y="20196"/>
                    <a:pt x="2273" y="20196"/>
                    <a:pt x="2241" y="20196"/>
                  </a:cubicBezTo>
                  <a:cubicBezTo>
                    <a:pt x="2145" y="20196"/>
                    <a:pt x="2054" y="20191"/>
                    <a:pt x="1984" y="20148"/>
                  </a:cubicBezTo>
                  <a:cubicBezTo>
                    <a:pt x="2194" y="20082"/>
                    <a:pt x="2399" y="20017"/>
                    <a:pt x="2616" y="19950"/>
                  </a:cubicBezTo>
                  <a:cubicBezTo>
                    <a:pt x="2608" y="19553"/>
                    <a:pt x="2590" y="19162"/>
                    <a:pt x="2598" y="18772"/>
                  </a:cubicBezTo>
                  <a:cubicBezTo>
                    <a:pt x="2605" y="18355"/>
                    <a:pt x="2637" y="17939"/>
                    <a:pt x="2658" y="17523"/>
                  </a:cubicBezTo>
                  <a:cubicBezTo>
                    <a:pt x="2669" y="17312"/>
                    <a:pt x="2666" y="17101"/>
                    <a:pt x="2696" y="16890"/>
                  </a:cubicBezTo>
                  <a:cubicBezTo>
                    <a:pt x="2745" y="16553"/>
                    <a:pt x="2763" y="16213"/>
                    <a:pt x="2652" y="15884"/>
                  </a:cubicBezTo>
                  <a:cubicBezTo>
                    <a:pt x="2599" y="15723"/>
                    <a:pt x="2831" y="15545"/>
                    <a:pt x="2574" y="15400"/>
                  </a:cubicBezTo>
                  <a:cubicBezTo>
                    <a:pt x="2567" y="15397"/>
                    <a:pt x="2605" y="15372"/>
                    <a:pt x="2610" y="15356"/>
                  </a:cubicBezTo>
                  <a:cubicBezTo>
                    <a:pt x="2638" y="15241"/>
                    <a:pt x="2678" y="15125"/>
                    <a:pt x="2689" y="15011"/>
                  </a:cubicBezTo>
                  <a:cubicBezTo>
                    <a:pt x="2716" y="14732"/>
                    <a:pt x="2736" y="14453"/>
                    <a:pt x="2744" y="14175"/>
                  </a:cubicBezTo>
                  <a:cubicBezTo>
                    <a:pt x="2751" y="13942"/>
                    <a:pt x="2738" y="13708"/>
                    <a:pt x="2734" y="13466"/>
                  </a:cubicBezTo>
                  <a:cubicBezTo>
                    <a:pt x="2423" y="13448"/>
                    <a:pt x="2153" y="13431"/>
                    <a:pt x="1885" y="13415"/>
                  </a:cubicBezTo>
                  <a:cubicBezTo>
                    <a:pt x="2037" y="13405"/>
                    <a:pt x="2146" y="13312"/>
                    <a:pt x="2297" y="13312"/>
                  </a:cubicBezTo>
                  <a:cubicBezTo>
                    <a:pt x="2333" y="13312"/>
                    <a:pt x="2370" y="13317"/>
                    <a:pt x="2411" y="13329"/>
                  </a:cubicBezTo>
                  <a:cubicBezTo>
                    <a:pt x="2464" y="13345"/>
                    <a:pt x="2528" y="13360"/>
                    <a:pt x="2585" y="13360"/>
                  </a:cubicBezTo>
                  <a:cubicBezTo>
                    <a:pt x="2642" y="13360"/>
                    <a:pt x="2692" y="13345"/>
                    <a:pt x="2720" y="13304"/>
                  </a:cubicBezTo>
                  <a:cubicBezTo>
                    <a:pt x="2756" y="13249"/>
                    <a:pt x="2701" y="13176"/>
                    <a:pt x="2683" y="13095"/>
                  </a:cubicBezTo>
                  <a:cubicBezTo>
                    <a:pt x="2713" y="13058"/>
                    <a:pt x="2761" y="12997"/>
                    <a:pt x="2819" y="12926"/>
                  </a:cubicBezTo>
                  <a:cubicBezTo>
                    <a:pt x="2705" y="12885"/>
                    <a:pt x="2608" y="12851"/>
                    <a:pt x="2468" y="12801"/>
                  </a:cubicBezTo>
                  <a:cubicBezTo>
                    <a:pt x="2707" y="12793"/>
                    <a:pt x="2770" y="12727"/>
                    <a:pt x="2752" y="12616"/>
                  </a:cubicBezTo>
                  <a:cubicBezTo>
                    <a:pt x="2721" y="12422"/>
                    <a:pt x="2691" y="12227"/>
                    <a:pt x="2693" y="12031"/>
                  </a:cubicBezTo>
                  <a:cubicBezTo>
                    <a:pt x="2699" y="11612"/>
                    <a:pt x="2728" y="11194"/>
                    <a:pt x="2741" y="10774"/>
                  </a:cubicBezTo>
                  <a:cubicBezTo>
                    <a:pt x="2746" y="10646"/>
                    <a:pt x="2728" y="10518"/>
                    <a:pt x="2720" y="10390"/>
                  </a:cubicBezTo>
                  <a:cubicBezTo>
                    <a:pt x="2708" y="10143"/>
                    <a:pt x="2684" y="9897"/>
                    <a:pt x="2686" y="9651"/>
                  </a:cubicBezTo>
                  <a:cubicBezTo>
                    <a:pt x="2690" y="9295"/>
                    <a:pt x="2714" y="8939"/>
                    <a:pt x="2730" y="8581"/>
                  </a:cubicBezTo>
                  <a:cubicBezTo>
                    <a:pt x="2563" y="8552"/>
                    <a:pt x="2440" y="8531"/>
                    <a:pt x="2228" y="8494"/>
                  </a:cubicBezTo>
                  <a:cubicBezTo>
                    <a:pt x="2457" y="8477"/>
                    <a:pt x="2596" y="8467"/>
                    <a:pt x="2780" y="8453"/>
                  </a:cubicBezTo>
                  <a:cubicBezTo>
                    <a:pt x="2591" y="8291"/>
                    <a:pt x="2796" y="8133"/>
                    <a:pt x="2739" y="7982"/>
                  </a:cubicBezTo>
                  <a:cubicBezTo>
                    <a:pt x="2599" y="7953"/>
                    <a:pt x="2476" y="7929"/>
                    <a:pt x="2289" y="7890"/>
                  </a:cubicBezTo>
                  <a:cubicBezTo>
                    <a:pt x="2484" y="7872"/>
                    <a:pt x="2605" y="7860"/>
                    <a:pt x="2703" y="7851"/>
                  </a:cubicBezTo>
                  <a:cubicBezTo>
                    <a:pt x="2860" y="7655"/>
                    <a:pt x="2673" y="7478"/>
                    <a:pt x="2760" y="7290"/>
                  </a:cubicBezTo>
                  <a:cubicBezTo>
                    <a:pt x="2854" y="7089"/>
                    <a:pt x="2820" y="7020"/>
                    <a:pt x="2577" y="7020"/>
                  </a:cubicBezTo>
                  <a:cubicBezTo>
                    <a:pt x="2502" y="7020"/>
                    <a:pt x="2407" y="7027"/>
                    <a:pt x="2290" y="7038"/>
                  </a:cubicBezTo>
                  <a:cubicBezTo>
                    <a:pt x="2290" y="7038"/>
                    <a:pt x="2290" y="7038"/>
                    <a:pt x="2290" y="7038"/>
                  </a:cubicBezTo>
                  <a:cubicBezTo>
                    <a:pt x="2288" y="7038"/>
                    <a:pt x="2356" y="7027"/>
                    <a:pt x="2322" y="7011"/>
                  </a:cubicBezTo>
                  <a:cubicBezTo>
                    <a:pt x="2510" y="6974"/>
                    <a:pt x="2536" y="6941"/>
                    <a:pt x="2932" y="6909"/>
                  </a:cubicBezTo>
                  <a:cubicBezTo>
                    <a:pt x="2941" y="6726"/>
                    <a:pt x="2948" y="6553"/>
                    <a:pt x="2955" y="6383"/>
                  </a:cubicBezTo>
                  <a:cubicBezTo>
                    <a:pt x="2561" y="6368"/>
                    <a:pt x="2748" y="6357"/>
                    <a:pt x="2698" y="6347"/>
                  </a:cubicBezTo>
                  <a:cubicBezTo>
                    <a:pt x="2772" y="6321"/>
                    <a:pt x="2796" y="6297"/>
                    <a:pt x="2899" y="6260"/>
                  </a:cubicBezTo>
                  <a:cubicBezTo>
                    <a:pt x="2772" y="6208"/>
                    <a:pt x="2664" y="6173"/>
                    <a:pt x="2560" y="6130"/>
                  </a:cubicBezTo>
                  <a:cubicBezTo>
                    <a:pt x="2834" y="6101"/>
                    <a:pt x="2839" y="6095"/>
                    <a:pt x="2849" y="6043"/>
                  </a:cubicBezTo>
                  <a:cubicBezTo>
                    <a:pt x="2876" y="5908"/>
                    <a:pt x="2635" y="5975"/>
                    <a:pt x="2571" y="5941"/>
                  </a:cubicBezTo>
                  <a:cubicBezTo>
                    <a:pt x="2668" y="5886"/>
                    <a:pt x="2754" y="5835"/>
                    <a:pt x="2841" y="5784"/>
                  </a:cubicBezTo>
                  <a:cubicBezTo>
                    <a:pt x="2762" y="5750"/>
                    <a:pt x="2682" y="5716"/>
                    <a:pt x="2630" y="5695"/>
                  </a:cubicBezTo>
                  <a:cubicBezTo>
                    <a:pt x="2705" y="5647"/>
                    <a:pt x="2842" y="5600"/>
                    <a:pt x="2838" y="5560"/>
                  </a:cubicBezTo>
                  <a:cubicBezTo>
                    <a:pt x="2819" y="5376"/>
                    <a:pt x="2997" y="5170"/>
                    <a:pt x="2706" y="5025"/>
                  </a:cubicBezTo>
                  <a:cubicBezTo>
                    <a:pt x="2755" y="4986"/>
                    <a:pt x="2841" y="4946"/>
                    <a:pt x="2839" y="4909"/>
                  </a:cubicBezTo>
                  <a:cubicBezTo>
                    <a:pt x="2824" y="4658"/>
                    <a:pt x="2791" y="4406"/>
                    <a:pt x="2762" y="4140"/>
                  </a:cubicBezTo>
                  <a:cubicBezTo>
                    <a:pt x="2619" y="4118"/>
                    <a:pt x="2455" y="4093"/>
                    <a:pt x="2288" y="4068"/>
                  </a:cubicBezTo>
                  <a:cubicBezTo>
                    <a:pt x="2298" y="4054"/>
                    <a:pt x="2245" y="4038"/>
                    <a:pt x="2253" y="4023"/>
                  </a:cubicBezTo>
                  <a:lnTo>
                    <a:pt x="2253" y="4023"/>
                  </a:lnTo>
                  <a:cubicBezTo>
                    <a:pt x="2406" y="4036"/>
                    <a:pt x="2660" y="4048"/>
                    <a:pt x="2660" y="4060"/>
                  </a:cubicBezTo>
                  <a:cubicBezTo>
                    <a:pt x="2665" y="3942"/>
                    <a:pt x="2669" y="3846"/>
                    <a:pt x="2673" y="3741"/>
                  </a:cubicBezTo>
                  <a:cubicBezTo>
                    <a:pt x="2674" y="3734"/>
                    <a:pt x="2378" y="3727"/>
                    <a:pt x="2324" y="3726"/>
                  </a:cubicBezTo>
                  <a:cubicBezTo>
                    <a:pt x="2392" y="3724"/>
                    <a:pt x="2598" y="3717"/>
                    <a:pt x="2803" y="3709"/>
                  </a:cubicBezTo>
                  <a:cubicBezTo>
                    <a:pt x="2813" y="3465"/>
                    <a:pt x="2846" y="3247"/>
                    <a:pt x="2844" y="3029"/>
                  </a:cubicBezTo>
                  <a:cubicBezTo>
                    <a:pt x="2843" y="2879"/>
                    <a:pt x="2774" y="2834"/>
                    <a:pt x="2527" y="2834"/>
                  </a:cubicBezTo>
                  <a:cubicBezTo>
                    <a:pt x="2505" y="2834"/>
                    <a:pt x="2481" y="2834"/>
                    <a:pt x="2455" y="2835"/>
                  </a:cubicBezTo>
                  <a:cubicBezTo>
                    <a:pt x="2324" y="2839"/>
                    <a:pt x="2200" y="2845"/>
                    <a:pt x="2070" y="2851"/>
                  </a:cubicBezTo>
                  <a:cubicBezTo>
                    <a:pt x="2067" y="2836"/>
                    <a:pt x="2067" y="2821"/>
                    <a:pt x="2064" y="2806"/>
                  </a:cubicBezTo>
                  <a:cubicBezTo>
                    <a:pt x="2304" y="2780"/>
                    <a:pt x="2544" y="2754"/>
                    <a:pt x="2834" y="2723"/>
                  </a:cubicBezTo>
                  <a:cubicBezTo>
                    <a:pt x="2784" y="2608"/>
                    <a:pt x="2792" y="2501"/>
                    <a:pt x="2700" y="2444"/>
                  </a:cubicBezTo>
                  <a:cubicBezTo>
                    <a:pt x="2552" y="2353"/>
                    <a:pt x="2934" y="2201"/>
                    <a:pt x="2602" y="2200"/>
                  </a:cubicBezTo>
                  <a:cubicBezTo>
                    <a:pt x="2397" y="2199"/>
                    <a:pt x="2080" y="2198"/>
                    <a:pt x="1716" y="2196"/>
                  </a:cubicBezTo>
                  <a:cubicBezTo>
                    <a:pt x="1869" y="2106"/>
                    <a:pt x="2025" y="2085"/>
                    <a:pt x="2185" y="2085"/>
                  </a:cubicBezTo>
                  <a:cubicBezTo>
                    <a:pt x="2323" y="2085"/>
                    <a:pt x="2463" y="2101"/>
                    <a:pt x="2608" y="2101"/>
                  </a:cubicBezTo>
                  <a:cubicBezTo>
                    <a:pt x="2677" y="2101"/>
                    <a:pt x="2746" y="2097"/>
                    <a:pt x="2817" y="2087"/>
                  </a:cubicBezTo>
                  <a:cubicBezTo>
                    <a:pt x="2728" y="1995"/>
                    <a:pt x="2658" y="1920"/>
                    <a:pt x="2587" y="1845"/>
                  </a:cubicBezTo>
                  <a:cubicBezTo>
                    <a:pt x="2630" y="1835"/>
                    <a:pt x="2707" y="1814"/>
                    <a:pt x="2799" y="1792"/>
                  </a:cubicBezTo>
                  <a:cubicBezTo>
                    <a:pt x="2810" y="1617"/>
                    <a:pt x="2697" y="1452"/>
                    <a:pt x="2716" y="1279"/>
                  </a:cubicBezTo>
                  <a:cubicBezTo>
                    <a:pt x="2739" y="1065"/>
                    <a:pt x="2723" y="1064"/>
                    <a:pt x="2383" y="1018"/>
                  </a:cubicBezTo>
                  <a:cubicBezTo>
                    <a:pt x="2347" y="1013"/>
                    <a:pt x="2314" y="1013"/>
                    <a:pt x="2280" y="1004"/>
                  </a:cubicBezTo>
                  <a:cubicBezTo>
                    <a:pt x="2283" y="990"/>
                    <a:pt x="2286" y="974"/>
                    <a:pt x="2288" y="974"/>
                  </a:cubicBezTo>
                  <a:cubicBezTo>
                    <a:pt x="2460" y="975"/>
                    <a:pt x="2631" y="976"/>
                    <a:pt x="2803" y="977"/>
                  </a:cubicBezTo>
                  <a:cubicBezTo>
                    <a:pt x="2807" y="977"/>
                    <a:pt x="2815" y="915"/>
                    <a:pt x="2821" y="890"/>
                  </a:cubicBezTo>
                  <a:cubicBezTo>
                    <a:pt x="2216" y="746"/>
                    <a:pt x="1558" y="713"/>
                    <a:pt x="865" y="665"/>
                  </a:cubicBezTo>
                  <a:cubicBezTo>
                    <a:pt x="914" y="626"/>
                    <a:pt x="954" y="572"/>
                    <a:pt x="984" y="572"/>
                  </a:cubicBezTo>
                  <a:cubicBezTo>
                    <a:pt x="985" y="572"/>
                    <a:pt x="985" y="572"/>
                    <a:pt x="986" y="572"/>
                  </a:cubicBezTo>
                  <a:cubicBezTo>
                    <a:pt x="1077" y="576"/>
                    <a:pt x="1170" y="614"/>
                    <a:pt x="1256" y="614"/>
                  </a:cubicBezTo>
                  <a:cubicBezTo>
                    <a:pt x="1264" y="614"/>
                    <a:pt x="1273" y="613"/>
                    <a:pt x="1282" y="613"/>
                  </a:cubicBezTo>
                  <a:cubicBezTo>
                    <a:pt x="1365" y="604"/>
                    <a:pt x="1446" y="600"/>
                    <a:pt x="1526" y="600"/>
                  </a:cubicBezTo>
                  <a:cubicBezTo>
                    <a:pt x="1897" y="600"/>
                    <a:pt x="2233" y="683"/>
                    <a:pt x="2577" y="755"/>
                  </a:cubicBezTo>
                  <a:cubicBezTo>
                    <a:pt x="2594" y="759"/>
                    <a:pt x="2614" y="761"/>
                    <a:pt x="2634" y="761"/>
                  </a:cubicBezTo>
                  <a:cubicBezTo>
                    <a:pt x="2681" y="761"/>
                    <a:pt x="2734" y="753"/>
                    <a:pt x="2783" y="752"/>
                  </a:cubicBezTo>
                  <a:cubicBezTo>
                    <a:pt x="2398" y="634"/>
                    <a:pt x="2009" y="559"/>
                    <a:pt x="1615" y="492"/>
                  </a:cubicBezTo>
                  <a:cubicBezTo>
                    <a:pt x="1477" y="467"/>
                    <a:pt x="1351" y="452"/>
                    <a:pt x="1388" y="309"/>
                  </a:cubicBezTo>
                  <a:lnTo>
                    <a:pt x="1388" y="309"/>
                  </a:lnTo>
                  <a:cubicBezTo>
                    <a:pt x="1492" y="318"/>
                    <a:pt x="1602" y="326"/>
                    <a:pt x="1712" y="335"/>
                  </a:cubicBezTo>
                  <a:cubicBezTo>
                    <a:pt x="1690" y="399"/>
                    <a:pt x="1747" y="441"/>
                    <a:pt x="1822" y="441"/>
                  </a:cubicBezTo>
                  <a:cubicBezTo>
                    <a:pt x="1840" y="441"/>
                    <a:pt x="1859" y="438"/>
                    <a:pt x="1878" y="433"/>
                  </a:cubicBezTo>
                  <a:cubicBezTo>
                    <a:pt x="1941" y="416"/>
                    <a:pt x="1942" y="325"/>
                    <a:pt x="1972" y="263"/>
                  </a:cubicBezTo>
                  <a:cubicBezTo>
                    <a:pt x="2237" y="226"/>
                    <a:pt x="2523" y="186"/>
                    <a:pt x="2793" y="148"/>
                  </a:cubicBezTo>
                  <a:cubicBezTo>
                    <a:pt x="2799" y="49"/>
                    <a:pt x="2762" y="0"/>
                    <a:pt x="2659" y="0"/>
                  </a:cubicBezTo>
                  <a:close/>
                </a:path>
              </a:pathLst>
            </a:custGeom>
            <a:solidFill>
              <a:srgbClr val="FFD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3"/>
            <p:cNvSpPr/>
            <p:nvPr/>
          </p:nvSpPr>
          <p:spPr>
            <a:xfrm>
              <a:off x="2831546" y="2540521"/>
              <a:ext cx="3645" cy="759"/>
            </a:xfrm>
            <a:custGeom>
              <a:avLst/>
              <a:gdLst/>
              <a:ahLst/>
              <a:cxnLst/>
              <a:rect l="l" t="t" r="r" b="b"/>
              <a:pathLst>
                <a:path w="72" h="15" extrusionOk="0">
                  <a:moveTo>
                    <a:pt x="71" y="0"/>
                  </a:moveTo>
                  <a:lnTo>
                    <a:pt x="71" y="0"/>
                  </a:lnTo>
                  <a:cubicBezTo>
                    <a:pt x="35" y="8"/>
                    <a:pt x="0" y="14"/>
                    <a:pt x="0" y="14"/>
                  </a:cubicBezTo>
                  <a:lnTo>
                    <a:pt x="0" y="15"/>
                  </a:lnTo>
                  <a:cubicBezTo>
                    <a:pt x="26" y="9"/>
                    <a:pt x="47" y="6"/>
                    <a:pt x="71" y="0"/>
                  </a:cubicBezTo>
                  <a:close/>
                </a:path>
              </a:pathLst>
            </a:custGeom>
            <a:solidFill>
              <a:srgbClr val="FFD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3"/>
            <p:cNvSpPr/>
            <p:nvPr/>
          </p:nvSpPr>
          <p:spPr>
            <a:xfrm>
              <a:off x="2826686" y="2556517"/>
              <a:ext cx="143811" cy="335864"/>
            </a:xfrm>
            <a:custGeom>
              <a:avLst/>
              <a:gdLst/>
              <a:ahLst/>
              <a:cxnLst/>
              <a:rect l="l" t="t" r="r" b="b"/>
              <a:pathLst>
                <a:path w="2841" h="6635" extrusionOk="0">
                  <a:moveTo>
                    <a:pt x="1839" y="96"/>
                  </a:moveTo>
                  <a:cubicBezTo>
                    <a:pt x="1968" y="96"/>
                    <a:pt x="2100" y="134"/>
                    <a:pt x="2253" y="183"/>
                  </a:cubicBezTo>
                  <a:cubicBezTo>
                    <a:pt x="2156" y="216"/>
                    <a:pt x="2072" y="228"/>
                    <a:pt x="1996" y="228"/>
                  </a:cubicBezTo>
                  <a:cubicBezTo>
                    <a:pt x="1835" y="228"/>
                    <a:pt x="1712" y="173"/>
                    <a:pt x="1578" y="153"/>
                  </a:cubicBezTo>
                  <a:cubicBezTo>
                    <a:pt x="1668" y="113"/>
                    <a:pt x="1753" y="96"/>
                    <a:pt x="1839" y="96"/>
                  </a:cubicBezTo>
                  <a:close/>
                  <a:moveTo>
                    <a:pt x="1549" y="1550"/>
                  </a:moveTo>
                  <a:cubicBezTo>
                    <a:pt x="1555" y="1565"/>
                    <a:pt x="1561" y="1581"/>
                    <a:pt x="1566" y="1596"/>
                  </a:cubicBezTo>
                  <a:cubicBezTo>
                    <a:pt x="1494" y="1608"/>
                    <a:pt x="1423" y="1619"/>
                    <a:pt x="1352" y="1632"/>
                  </a:cubicBezTo>
                  <a:cubicBezTo>
                    <a:pt x="1347" y="1609"/>
                    <a:pt x="1342" y="1587"/>
                    <a:pt x="1336" y="1565"/>
                  </a:cubicBezTo>
                  <a:cubicBezTo>
                    <a:pt x="1407" y="1560"/>
                    <a:pt x="1478" y="1555"/>
                    <a:pt x="1549" y="1550"/>
                  </a:cubicBezTo>
                  <a:close/>
                  <a:moveTo>
                    <a:pt x="966" y="1640"/>
                  </a:moveTo>
                  <a:cubicBezTo>
                    <a:pt x="1044" y="1640"/>
                    <a:pt x="1076" y="1677"/>
                    <a:pt x="1146" y="1756"/>
                  </a:cubicBezTo>
                  <a:cubicBezTo>
                    <a:pt x="940" y="1742"/>
                    <a:pt x="786" y="1734"/>
                    <a:pt x="596" y="1722"/>
                  </a:cubicBezTo>
                  <a:cubicBezTo>
                    <a:pt x="792" y="1668"/>
                    <a:pt x="897" y="1640"/>
                    <a:pt x="966" y="1640"/>
                  </a:cubicBezTo>
                  <a:close/>
                  <a:moveTo>
                    <a:pt x="2112" y="3136"/>
                  </a:moveTo>
                  <a:cubicBezTo>
                    <a:pt x="2245" y="3136"/>
                    <a:pt x="2382" y="3160"/>
                    <a:pt x="2529" y="3244"/>
                  </a:cubicBezTo>
                  <a:cubicBezTo>
                    <a:pt x="2235" y="3209"/>
                    <a:pt x="2030" y="3184"/>
                    <a:pt x="1826" y="3160"/>
                  </a:cubicBezTo>
                  <a:cubicBezTo>
                    <a:pt x="1920" y="3149"/>
                    <a:pt x="2015" y="3136"/>
                    <a:pt x="2112" y="3136"/>
                  </a:cubicBezTo>
                  <a:close/>
                  <a:moveTo>
                    <a:pt x="1076" y="3113"/>
                  </a:moveTo>
                  <a:cubicBezTo>
                    <a:pt x="1225" y="3153"/>
                    <a:pt x="1373" y="3193"/>
                    <a:pt x="1523" y="3234"/>
                  </a:cubicBezTo>
                  <a:cubicBezTo>
                    <a:pt x="1510" y="3249"/>
                    <a:pt x="1498" y="3263"/>
                    <a:pt x="1487" y="3279"/>
                  </a:cubicBezTo>
                  <a:cubicBezTo>
                    <a:pt x="1333" y="3244"/>
                    <a:pt x="1180" y="3208"/>
                    <a:pt x="1026" y="3173"/>
                  </a:cubicBezTo>
                  <a:cubicBezTo>
                    <a:pt x="1043" y="3153"/>
                    <a:pt x="1059" y="3133"/>
                    <a:pt x="1076" y="3113"/>
                  </a:cubicBezTo>
                  <a:close/>
                  <a:moveTo>
                    <a:pt x="1777" y="3283"/>
                  </a:moveTo>
                  <a:cubicBezTo>
                    <a:pt x="1964" y="3308"/>
                    <a:pt x="2152" y="3332"/>
                    <a:pt x="2342" y="3356"/>
                  </a:cubicBezTo>
                  <a:cubicBezTo>
                    <a:pt x="2149" y="3351"/>
                    <a:pt x="1957" y="3348"/>
                    <a:pt x="1765" y="3343"/>
                  </a:cubicBezTo>
                  <a:cubicBezTo>
                    <a:pt x="1768" y="3323"/>
                    <a:pt x="1773" y="3303"/>
                    <a:pt x="1777" y="3283"/>
                  </a:cubicBezTo>
                  <a:close/>
                  <a:moveTo>
                    <a:pt x="635" y="3701"/>
                  </a:moveTo>
                  <a:cubicBezTo>
                    <a:pt x="758" y="3702"/>
                    <a:pt x="880" y="3702"/>
                    <a:pt x="1003" y="3703"/>
                  </a:cubicBezTo>
                  <a:cubicBezTo>
                    <a:pt x="1003" y="3711"/>
                    <a:pt x="1003" y="3720"/>
                    <a:pt x="1003" y="3729"/>
                  </a:cubicBezTo>
                  <a:cubicBezTo>
                    <a:pt x="880" y="3728"/>
                    <a:pt x="757" y="3728"/>
                    <a:pt x="634" y="3727"/>
                  </a:cubicBezTo>
                  <a:cubicBezTo>
                    <a:pt x="634" y="3719"/>
                    <a:pt x="634" y="3710"/>
                    <a:pt x="635" y="3701"/>
                  </a:cubicBezTo>
                  <a:close/>
                  <a:moveTo>
                    <a:pt x="1884" y="4505"/>
                  </a:moveTo>
                  <a:cubicBezTo>
                    <a:pt x="1924" y="4505"/>
                    <a:pt x="1964" y="4507"/>
                    <a:pt x="2003" y="4514"/>
                  </a:cubicBezTo>
                  <a:cubicBezTo>
                    <a:pt x="2002" y="4540"/>
                    <a:pt x="1998" y="4592"/>
                    <a:pt x="1997" y="4592"/>
                  </a:cubicBezTo>
                  <a:cubicBezTo>
                    <a:pt x="1739" y="4591"/>
                    <a:pt x="1480" y="4590"/>
                    <a:pt x="1222" y="4589"/>
                  </a:cubicBezTo>
                  <a:lnTo>
                    <a:pt x="1222" y="4589"/>
                  </a:lnTo>
                  <a:cubicBezTo>
                    <a:pt x="1223" y="4589"/>
                    <a:pt x="1224" y="4589"/>
                    <a:pt x="1225" y="4589"/>
                  </a:cubicBezTo>
                  <a:cubicBezTo>
                    <a:pt x="1444" y="4589"/>
                    <a:pt x="1667" y="4505"/>
                    <a:pt x="1884" y="4505"/>
                  </a:cubicBezTo>
                  <a:close/>
                  <a:moveTo>
                    <a:pt x="1419" y="5922"/>
                  </a:moveTo>
                  <a:lnTo>
                    <a:pt x="1419" y="5922"/>
                  </a:lnTo>
                  <a:cubicBezTo>
                    <a:pt x="1654" y="5937"/>
                    <a:pt x="1889" y="5958"/>
                    <a:pt x="2124" y="5973"/>
                  </a:cubicBezTo>
                  <a:cubicBezTo>
                    <a:pt x="2033" y="5991"/>
                    <a:pt x="1944" y="6001"/>
                    <a:pt x="1855" y="6001"/>
                  </a:cubicBezTo>
                  <a:cubicBezTo>
                    <a:pt x="1706" y="6001"/>
                    <a:pt x="1561" y="5974"/>
                    <a:pt x="1419" y="5922"/>
                  </a:cubicBezTo>
                  <a:close/>
                  <a:moveTo>
                    <a:pt x="1815" y="1"/>
                  </a:moveTo>
                  <a:cubicBezTo>
                    <a:pt x="1692" y="1"/>
                    <a:pt x="1569" y="5"/>
                    <a:pt x="1449" y="16"/>
                  </a:cubicBezTo>
                  <a:cubicBezTo>
                    <a:pt x="1191" y="40"/>
                    <a:pt x="937" y="67"/>
                    <a:pt x="681" y="67"/>
                  </a:cubicBezTo>
                  <a:cubicBezTo>
                    <a:pt x="529" y="67"/>
                    <a:pt x="378" y="58"/>
                    <a:pt x="224" y="32"/>
                  </a:cubicBezTo>
                  <a:cubicBezTo>
                    <a:pt x="216" y="48"/>
                    <a:pt x="206" y="64"/>
                    <a:pt x="197" y="80"/>
                  </a:cubicBezTo>
                  <a:cubicBezTo>
                    <a:pt x="290" y="114"/>
                    <a:pt x="382" y="148"/>
                    <a:pt x="532" y="201"/>
                  </a:cubicBezTo>
                  <a:cubicBezTo>
                    <a:pt x="430" y="210"/>
                    <a:pt x="381" y="211"/>
                    <a:pt x="335" y="218"/>
                  </a:cubicBezTo>
                  <a:cubicBezTo>
                    <a:pt x="211" y="237"/>
                    <a:pt x="145" y="288"/>
                    <a:pt x="218" y="349"/>
                  </a:cubicBezTo>
                  <a:cubicBezTo>
                    <a:pt x="239" y="366"/>
                    <a:pt x="301" y="374"/>
                    <a:pt x="361" y="374"/>
                  </a:cubicBezTo>
                  <a:cubicBezTo>
                    <a:pt x="393" y="374"/>
                    <a:pt x="425" y="372"/>
                    <a:pt x="451" y="368"/>
                  </a:cubicBezTo>
                  <a:cubicBezTo>
                    <a:pt x="523" y="358"/>
                    <a:pt x="585" y="323"/>
                    <a:pt x="650" y="296"/>
                  </a:cubicBezTo>
                  <a:cubicBezTo>
                    <a:pt x="643" y="197"/>
                    <a:pt x="771" y="206"/>
                    <a:pt x="886" y="201"/>
                  </a:cubicBezTo>
                  <a:cubicBezTo>
                    <a:pt x="901" y="200"/>
                    <a:pt x="917" y="199"/>
                    <a:pt x="932" y="199"/>
                  </a:cubicBezTo>
                  <a:cubicBezTo>
                    <a:pt x="988" y="199"/>
                    <a:pt x="1046" y="203"/>
                    <a:pt x="1102" y="203"/>
                  </a:cubicBezTo>
                  <a:cubicBezTo>
                    <a:pt x="1197" y="203"/>
                    <a:pt x="1287" y="192"/>
                    <a:pt x="1353" y="129"/>
                  </a:cubicBezTo>
                  <a:cubicBezTo>
                    <a:pt x="1423" y="184"/>
                    <a:pt x="1493" y="240"/>
                    <a:pt x="1563" y="296"/>
                  </a:cubicBezTo>
                  <a:cubicBezTo>
                    <a:pt x="1707" y="317"/>
                    <a:pt x="1851" y="339"/>
                    <a:pt x="2048" y="367"/>
                  </a:cubicBezTo>
                  <a:cubicBezTo>
                    <a:pt x="1904" y="457"/>
                    <a:pt x="1782" y="480"/>
                    <a:pt x="1664" y="480"/>
                  </a:cubicBezTo>
                  <a:cubicBezTo>
                    <a:pt x="1543" y="480"/>
                    <a:pt x="1426" y="456"/>
                    <a:pt x="1294" y="456"/>
                  </a:cubicBezTo>
                  <a:cubicBezTo>
                    <a:pt x="1288" y="456"/>
                    <a:pt x="1282" y="456"/>
                    <a:pt x="1276" y="456"/>
                  </a:cubicBezTo>
                  <a:cubicBezTo>
                    <a:pt x="1177" y="494"/>
                    <a:pt x="1051" y="521"/>
                    <a:pt x="959" y="521"/>
                  </a:cubicBezTo>
                  <a:cubicBezTo>
                    <a:pt x="883" y="521"/>
                    <a:pt x="830" y="503"/>
                    <a:pt x="832" y="456"/>
                  </a:cubicBezTo>
                  <a:cubicBezTo>
                    <a:pt x="832" y="456"/>
                    <a:pt x="832" y="456"/>
                    <a:pt x="832" y="456"/>
                  </a:cubicBezTo>
                  <a:cubicBezTo>
                    <a:pt x="831" y="456"/>
                    <a:pt x="829" y="507"/>
                    <a:pt x="829" y="507"/>
                  </a:cubicBezTo>
                  <a:cubicBezTo>
                    <a:pt x="829" y="507"/>
                    <a:pt x="644" y="506"/>
                    <a:pt x="638" y="506"/>
                  </a:cubicBezTo>
                  <a:lnTo>
                    <a:pt x="655" y="486"/>
                  </a:lnTo>
                  <a:lnTo>
                    <a:pt x="655" y="486"/>
                  </a:lnTo>
                  <a:cubicBezTo>
                    <a:pt x="502" y="503"/>
                    <a:pt x="349" y="505"/>
                    <a:pt x="175" y="525"/>
                  </a:cubicBezTo>
                  <a:cubicBezTo>
                    <a:pt x="169" y="645"/>
                    <a:pt x="165" y="731"/>
                    <a:pt x="162" y="823"/>
                  </a:cubicBezTo>
                  <a:cubicBezTo>
                    <a:pt x="159" y="909"/>
                    <a:pt x="143" y="991"/>
                    <a:pt x="160" y="1075"/>
                  </a:cubicBezTo>
                  <a:cubicBezTo>
                    <a:pt x="173" y="1141"/>
                    <a:pt x="258" y="1204"/>
                    <a:pt x="252" y="1269"/>
                  </a:cubicBezTo>
                  <a:cubicBezTo>
                    <a:pt x="246" y="1345"/>
                    <a:pt x="151" y="1419"/>
                    <a:pt x="144" y="1496"/>
                  </a:cubicBezTo>
                  <a:cubicBezTo>
                    <a:pt x="138" y="1567"/>
                    <a:pt x="262" y="1656"/>
                    <a:pt x="217" y="1708"/>
                  </a:cubicBezTo>
                  <a:cubicBezTo>
                    <a:pt x="34" y="1916"/>
                    <a:pt x="143" y="2120"/>
                    <a:pt x="161" y="2326"/>
                  </a:cubicBezTo>
                  <a:cubicBezTo>
                    <a:pt x="173" y="2452"/>
                    <a:pt x="215" y="2497"/>
                    <a:pt x="386" y="2497"/>
                  </a:cubicBezTo>
                  <a:cubicBezTo>
                    <a:pt x="408" y="2497"/>
                    <a:pt x="431" y="2496"/>
                    <a:pt x="457" y="2495"/>
                  </a:cubicBezTo>
                  <a:cubicBezTo>
                    <a:pt x="522" y="2491"/>
                    <a:pt x="586" y="2489"/>
                    <a:pt x="649" y="2489"/>
                  </a:cubicBezTo>
                  <a:cubicBezTo>
                    <a:pt x="1112" y="2489"/>
                    <a:pt x="1525" y="2584"/>
                    <a:pt x="1919" y="2718"/>
                  </a:cubicBezTo>
                  <a:cubicBezTo>
                    <a:pt x="1891" y="2718"/>
                    <a:pt x="1863" y="2719"/>
                    <a:pt x="1835" y="2719"/>
                  </a:cubicBezTo>
                  <a:cubicBezTo>
                    <a:pt x="1802" y="2719"/>
                    <a:pt x="1770" y="2718"/>
                    <a:pt x="1738" y="2714"/>
                  </a:cubicBezTo>
                  <a:cubicBezTo>
                    <a:pt x="1326" y="2669"/>
                    <a:pt x="916" y="2619"/>
                    <a:pt x="503" y="2575"/>
                  </a:cubicBezTo>
                  <a:cubicBezTo>
                    <a:pt x="479" y="2573"/>
                    <a:pt x="455" y="2572"/>
                    <a:pt x="429" y="2572"/>
                  </a:cubicBezTo>
                  <a:cubicBezTo>
                    <a:pt x="353" y="2572"/>
                    <a:pt x="262" y="2580"/>
                    <a:pt x="129" y="2584"/>
                  </a:cubicBezTo>
                  <a:cubicBezTo>
                    <a:pt x="219" y="2689"/>
                    <a:pt x="282" y="2764"/>
                    <a:pt x="328" y="2818"/>
                  </a:cubicBezTo>
                  <a:cubicBezTo>
                    <a:pt x="1" y="2999"/>
                    <a:pt x="254" y="3181"/>
                    <a:pt x="245" y="3356"/>
                  </a:cubicBezTo>
                  <a:cubicBezTo>
                    <a:pt x="340" y="3349"/>
                    <a:pt x="422" y="3345"/>
                    <a:pt x="496" y="3345"/>
                  </a:cubicBezTo>
                  <a:cubicBezTo>
                    <a:pt x="716" y="3345"/>
                    <a:pt x="864" y="3381"/>
                    <a:pt x="1088" y="3488"/>
                  </a:cubicBezTo>
                  <a:cubicBezTo>
                    <a:pt x="912" y="3454"/>
                    <a:pt x="709" y="3429"/>
                    <a:pt x="554" y="3429"/>
                  </a:cubicBezTo>
                  <a:cubicBezTo>
                    <a:pt x="411" y="3429"/>
                    <a:pt x="308" y="3450"/>
                    <a:pt x="306" y="3507"/>
                  </a:cubicBezTo>
                  <a:cubicBezTo>
                    <a:pt x="261" y="4559"/>
                    <a:pt x="219" y="5539"/>
                    <a:pt x="173" y="6626"/>
                  </a:cubicBezTo>
                  <a:cubicBezTo>
                    <a:pt x="962" y="6628"/>
                    <a:pt x="1721" y="6631"/>
                    <a:pt x="2570" y="6634"/>
                  </a:cubicBezTo>
                  <a:cubicBezTo>
                    <a:pt x="2570" y="6634"/>
                    <a:pt x="2551" y="6509"/>
                    <a:pt x="2584" y="6446"/>
                  </a:cubicBezTo>
                  <a:cubicBezTo>
                    <a:pt x="2621" y="6379"/>
                    <a:pt x="2371" y="6418"/>
                    <a:pt x="2490" y="6356"/>
                  </a:cubicBezTo>
                  <a:cubicBezTo>
                    <a:pt x="2608" y="6294"/>
                    <a:pt x="2556" y="6271"/>
                    <a:pt x="2546" y="6204"/>
                  </a:cubicBezTo>
                  <a:cubicBezTo>
                    <a:pt x="2536" y="6143"/>
                    <a:pt x="2579" y="6022"/>
                    <a:pt x="2600" y="6022"/>
                  </a:cubicBezTo>
                  <a:cubicBezTo>
                    <a:pt x="2423" y="6021"/>
                    <a:pt x="2295" y="6021"/>
                    <a:pt x="2169" y="6021"/>
                  </a:cubicBezTo>
                  <a:cubicBezTo>
                    <a:pt x="2192" y="5929"/>
                    <a:pt x="2257" y="5915"/>
                    <a:pt x="2331" y="5915"/>
                  </a:cubicBezTo>
                  <a:cubicBezTo>
                    <a:pt x="2363" y="5915"/>
                    <a:pt x="2397" y="5918"/>
                    <a:pt x="2429" y="5918"/>
                  </a:cubicBezTo>
                  <a:cubicBezTo>
                    <a:pt x="2489" y="5918"/>
                    <a:pt x="2546" y="5909"/>
                    <a:pt x="2583" y="5860"/>
                  </a:cubicBezTo>
                  <a:cubicBezTo>
                    <a:pt x="2586" y="5804"/>
                    <a:pt x="2568" y="5689"/>
                    <a:pt x="2599" y="5595"/>
                  </a:cubicBezTo>
                  <a:cubicBezTo>
                    <a:pt x="2639" y="5473"/>
                    <a:pt x="2640" y="5374"/>
                    <a:pt x="2317" y="5374"/>
                  </a:cubicBezTo>
                  <a:cubicBezTo>
                    <a:pt x="2311" y="5374"/>
                    <a:pt x="2305" y="5374"/>
                    <a:pt x="2299" y="5374"/>
                  </a:cubicBezTo>
                  <a:cubicBezTo>
                    <a:pt x="2444" y="5321"/>
                    <a:pt x="2530" y="5287"/>
                    <a:pt x="2633" y="5250"/>
                  </a:cubicBezTo>
                  <a:cubicBezTo>
                    <a:pt x="2560" y="5102"/>
                    <a:pt x="2814" y="4917"/>
                    <a:pt x="2488" y="4793"/>
                  </a:cubicBezTo>
                  <a:cubicBezTo>
                    <a:pt x="2804" y="4667"/>
                    <a:pt x="2608" y="4481"/>
                    <a:pt x="2672" y="4326"/>
                  </a:cubicBezTo>
                  <a:cubicBezTo>
                    <a:pt x="2683" y="4302"/>
                    <a:pt x="2692" y="4268"/>
                    <a:pt x="2670" y="4250"/>
                  </a:cubicBezTo>
                  <a:cubicBezTo>
                    <a:pt x="2613" y="4199"/>
                    <a:pt x="2538" y="4154"/>
                    <a:pt x="2468" y="4106"/>
                  </a:cubicBezTo>
                  <a:cubicBezTo>
                    <a:pt x="2735" y="3991"/>
                    <a:pt x="2735" y="3990"/>
                    <a:pt x="2616" y="3808"/>
                  </a:cubicBezTo>
                  <a:cubicBezTo>
                    <a:pt x="2606" y="3790"/>
                    <a:pt x="2581" y="3759"/>
                    <a:pt x="2586" y="3757"/>
                  </a:cubicBezTo>
                  <a:cubicBezTo>
                    <a:pt x="2840" y="3677"/>
                    <a:pt x="2564" y="3554"/>
                    <a:pt x="2678" y="3486"/>
                  </a:cubicBezTo>
                  <a:cubicBezTo>
                    <a:pt x="2569" y="3436"/>
                    <a:pt x="2487" y="3399"/>
                    <a:pt x="2404" y="3361"/>
                  </a:cubicBezTo>
                  <a:cubicBezTo>
                    <a:pt x="2397" y="3361"/>
                    <a:pt x="2392" y="3361"/>
                    <a:pt x="2386" y="3362"/>
                  </a:cubicBezTo>
                  <a:cubicBezTo>
                    <a:pt x="2372" y="3360"/>
                    <a:pt x="2357" y="3358"/>
                    <a:pt x="2342" y="3356"/>
                  </a:cubicBezTo>
                  <a:lnTo>
                    <a:pt x="2342" y="3356"/>
                  </a:lnTo>
                  <a:cubicBezTo>
                    <a:pt x="2360" y="3357"/>
                    <a:pt x="2378" y="3357"/>
                    <a:pt x="2397" y="3358"/>
                  </a:cubicBezTo>
                  <a:cubicBezTo>
                    <a:pt x="2399" y="3359"/>
                    <a:pt x="2402" y="3360"/>
                    <a:pt x="2404" y="3361"/>
                  </a:cubicBezTo>
                  <a:cubicBezTo>
                    <a:pt x="2711" y="3343"/>
                    <a:pt x="2713" y="3336"/>
                    <a:pt x="2692" y="3005"/>
                  </a:cubicBezTo>
                  <a:cubicBezTo>
                    <a:pt x="2271" y="2964"/>
                    <a:pt x="1795" y="3013"/>
                    <a:pt x="1348" y="2834"/>
                  </a:cubicBezTo>
                  <a:cubicBezTo>
                    <a:pt x="1377" y="2833"/>
                    <a:pt x="1407" y="2832"/>
                    <a:pt x="1436" y="2832"/>
                  </a:cubicBezTo>
                  <a:cubicBezTo>
                    <a:pt x="1774" y="2832"/>
                    <a:pt x="2074" y="2919"/>
                    <a:pt x="2394" y="2919"/>
                  </a:cubicBezTo>
                  <a:cubicBezTo>
                    <a:pt x="2513" y="2919"/>
                    <a:pt x="2635" y="2907"/>
                    <a:pt x="2763" y="2874"/>
                  </a:cubicBezTo>
                  <a:cubicBezTo>
                    <a:pt x="2636" y="2831"/>
                    <a:pt x="2547" y="2800"/>
                    <a:pt x="2459" y="2771"/>
                  </a:cubicBezTo>
                  <a:cubicBezTo>
                    <a:pt x="2273" y="2751"/>
                    <a:pt x="2088" y="2732"/>
                    <a:pt x="1903" y="2712"/>
                  </a:cubicBezTo>
                  <a:cubicBezTo>
                    <a:pt x="2042" y="2700"/>
                    <a:pt x="2181" y="2679"/>
                    <a:pt x="2319" y="2679"/>
                  </a:cubicBezTo>
                  <a:cubicBezTo>
                    <a:pt x="2322" y="2679"/>
                    <a:pt x="2325" y="2679"/>
                    <a:pt x="2328" y="2679"/>
                  </a:cubicBezTo>
                  <a:cubicBezTo>
                    <a:pt x="2371" y="2679"/>
                    <a:pt x="2410" y="2730"/>
                    <a:pt x="2452" y="2764"/>
                  </a:cubicBezTo>
                  <a:cubicBezTo>
                    <a:pt x="2587" y="2726"/>
                    <a:pt x="2797" y="2716"/>
                    <a:pt x="2667" y="2566"/>
                  </a:cubicBezTo>
                  <a:cubicBezTo>
                    <a:pt x="2625" y="2566"/>
                    <a:pt x="2577" y="2563"/>
                    <a:pt x="2528" y="2563"/>
                  </a:cubicBezTo>
                  <a:cubicBezTo>
                    <a:pt x="2504" y="2563"/>
                    <a:pt x="2480" y="2564"/>
                    <a:pt x="2456" y="2566"/>
                  </a:cubicBezTo>
                  <a:cubicBezTo>
                    <a:pt x="2360" y="2575"/>
                    <a:pt x="2266" y="2579"/>
                    <a:pt x="2174" y="2579"/>
                  </a:cubicBezTo>
                  <a:cubicBezTo>
                    <a:pt x="1630" y="2579"/>
                    <a:pt x="1142" y="2435"/>
                    <a:pt x="627" y="2359"/>
                  </a:cubicBezTo>
                  <a:cubicBezTo>
                    <a:pt x="573" y="2350"/>
                    <a:pt x="491" y="2291"/>
                    <a:pt x="505" y="2273"/>
                  </a:cubicBezTo>
                  <a:cubicBezTo>
                    <a:pt x="533" y="2235"/>
                    <a:pt x="609" y="2206"/>
                    <a:pt x="674" y="2181"/>
                  </a:cubicBezTo>
                  <a:cubicBezTo>
                    <a:pt x="685" y="2177"/>
                    <a:pt x="700" y="2176"/>
                    <a:pt x="711" y="2176"/>
                  </a:cubicBezTo>
                  <a:cubicBezTo>
                    <a:pt x="728" y="2176"/>
                    <a:pt x="733" y="2179"/>
                    <a:pt x="693" y="2179"/>
                  </a:cubicBezTo>
                  <a:cubicBezTo>
                    <a:pt x="852" y="2249"/>
                    <a:pt x="936" y="2286"/>
                    <a:pt x="1022" y="2323"/>
                  </a:cubicBezTo>
                  <a:cubicBezTo>
                    <a:pt x="1037" y="2271"/>
                    <a:pt x="1053" y="2219"/>
                    <a:pt x="1075" y="2146"/>
                  </a:cubicBezTo>
                  <a:cubicBezTo>
                    <a:pt x="1304" y="2124"/>
                    <a:pt x="1555" y="2102"/>
                    <a:pt x="1805" y="2078"/>
                  </a:cubicBezTo>
                  <a:cubicBezTo>
                    <a:pt x="1810" y="2090"/>
                    <a:pt x="1815" y="2103"/>
                    <a:pt x="1820" y="2116"/>
                  </a:cubicBezTo>
                  <a:cubicBezTo>
                    <a:pt x="1733" y="2132"/>
                    <a:pt x="1647" y="2149"/>
                    <a:pt x="1536" y="2170"/>
                  </a:cubicBezTo>
                  <a:cubicBezTo>
                    <a:pt x="1695" y="2234"/>
                    <a:pt x="1935" y="2149"/>
                    <a:pt x="2004" y="2307"/>
                  </a:cubicBezTo>
                  <a:cubicBezTo>
                    <a:pt x="1878" y="2294"/>
                    <a:pt x="1769" y="2274"/>
                    <a:pt x="1661" y="2274"/>
                  </a:cubicBezTo>
                  <a:cubicBezTo>
                    <a:pt x="1656" y="2274"/>
                    <a:pt x="1651" y="2274"/>
                    <a:pt x="1647" y="2275"/>
                  </a:cubicBezTo>
                  <a:cubicBezTo>
                    <a:pt x="1521" y="2276"/>
                    <a:pt x="1395" y="2299"/>
                    <a:pt x="1235" y="2316"/>
                  </a:cubicBezTo>
                  <a:cubicBezTo>
                    <a:pt x="1618" y="2423"/>
                    <a:pt x="1915" y="2477"/>
                    <a:pt x="2171" y="2477"/>
                  </a:cubicBezTo>
                  <a:cubicBezTo>
                    <a:pt x="2389" y="2477"/>
                    <a:pt x="2577" y="2437"/>
                    <a:pt x="2762" y="2358"/>
                  </a:cubicBezTo>
                  <a:cubicBezTo>
                    <a:pt x="2559" y="2331"/>
                    <a:pt x="2400" y="2310"/>
                    <a:pt x="2238" y="2288"/>
                  </a:cubicBezTo>
                  <a:cubicBezTo>
                    <a:pt x="2262" y="2275"/>
                    <a:pt x="2278" y="2257"/>
                    <a:pt x="2300" y="2253"/>
                  </a:cubicBezTo>
                  <a:cubicBezTo>
                    <a:pt x="2412" y="2235"/>
                    <a:pt x="2526" y="2220"/>
                    <a:pt x="2638" y="2205"/>
                  </a:cubicBezTo>
                  <a:cubicBezTo>
                    <a:pt x="2665" y="1937"/>
                    <a:pt x="2585" y="1849"/>
                    <a:pt x="2226" y="1849"/>
                  </a:cubicBezTo>
                  <a:cubicBezTo>
                    <a:pt x="2174" y="1849"/>
                    <a:pt x="2116" y="1850"/>
                    <a:pt x="2051" y="1854"/>
                  </a:cubicBezTo>
                  <a:cubicBezTo>
                    <a:pt x="1847" y="1864"/>
                    <a:pt x="1644" y="1908"/>
                    <a:pt x="1445" y="1945"/>
                  </a:cubicBezTo>
                  <a:cubicBezTo>
                    <a:pt x="1323" y="1968"/>
                    <a:pt x="1202" y="1990"/>
                    <a:pt x="1070" y="1990"/>
                  </a:cubicBezTo>
                  <a:cubicBezTo>
                    <a:pt x="966" y="1990"/>
                    <a:pt x="856" y="1976"/>
                    <a:pt x="731" y="1938"/>
                  </a:cubicBezTo>
                  <a:cubicBezTo>
                    <a:pt x="959" y="1915"/>
                    <a:pt x="1235" y="1929"/>
                    <a:pt x="1283" y="1877"/>
                  </a:cubicBezTo>
                  <a:cubicBezTo>
                    <a:pt x="1383" y="1765"/>
                    <a:pt x="1532" y="1754"/>
                    <a:pt x="1687" y="1754"/>
                  </a:cubicBezTo>
                  <a:cubicBezTo>
                    <a:pt x="1723" y="1754"/>
                    <a:pt x="1760" y="1755"/>
                    <a:pt x="1796" y="1755"/>
                  </a:cubicBezTo>
                  <a:cubicBezTo>
                    <a:pt x="1894" y="1755"/>
                    <a:pt x="1991" y="1751"/>
                    <a:pt x="2075" y="1719"/>
                  </a:cubicBezTo>
                  <a:cubicBezTo>
                    <a:pt x="2110" y="1705"/>
                    <a:pt x="2154" y="1701"/>
                    <a:pt x="2205" y="1701"/>
                  </a:cubicBezTo>
                  <a:cubicBezTo>
                    <a:pt x="2330" y="1701"/>
                    <a:pt x="2491" y="1731"/>
                    <a:pt x="2622" y="1739"/>
                  </a:cubicBezTo>
                  <a:cubicBezTo>
                    <a:pt x="2705" y="1651"/>
                    <a:pt x="2736" y="1581"/>
                    <a:pt x="2553" y="1544"/>
                  </a:cubicBezTo>
                  <a:cubicBezTo>
                    <a:pt x="2378" y="1510"/>
                    <a:pt x="2273" y="1442"/>
                    <a:pt x="2195" y="1331"/>
                  </a:cubicBezTo>
                  <a:cubicBezTo>
                    <a:pt x="2382" y="1325"/>
                    <a:pt x="2530" y="1321"/>
                    <a:pt x="2678" y="1316"/>
                  </a:cubicBezTo>
                  <a:cubicBezTo>
                    <a:pt x="2527" y="1228"/>
                    <a:pt x="2363" y="1193"/>
                    <a:pt x="2194" y="1193"/>
                  </a:cubicBezTo>
                  <a:cubicBezTo>
                    <a:pt x="2089" y="1193"/>
                    <a:pt x="1982" y="1207"/>
                    <a:pt x="1875" y="1229"/>
                  </a:cubicBezTo>
                  <a:cubicBezTo>
                    <a:pt x="1724" y="1261"/>
                    <a:pt x="1577" y="1274"/>
                    <a:pt x="1432" y="1274"/>
                  </a:cubicBezTo>
                  <a:cubicBezTo>
                    <a:pt x="1337" y="1274"/>
                    <a:pt x="1244" y="1268"/>
                    <a:pt x="1150" y="1259"/>
                  </a:cubicBezTo>
                  <a:lnTo>
                    <a:pt x="1150" y="1259"/>
                  </a:lnTo>
                  <a:cubicBezTo>
                    <a:pt x="1150" y="1278"/>
                    <a:pt x="1151" y="1302"/>
                    <a:pt x="1151" y="1302"/>
                  </a:cubicBezTo>
                  <a:cubicBezTo>
                    <a:pt x="1151" y="1302"/>
                    <a:pt x="1151" y="1302"/>
                    <a:pt x="1151" y="1302"/>
                  </a:cubicBezTo>
                  <a:cubicBezTo>
                    <a:pt x="1155" y="1304"/>
                    <a:pt x="1157" y="1342"/>
                    <a:pt x="1161" y="1343"/>
                  </a:cubicBezTo>
                  <a:cubicBezTo>
                    <a:pt x="1201" y="1326"/>
                    <a:pt x="1245" y="1311"/>
                    <a:pt x="1282" y="1311"/>
                  </a:cubicBezTo>
                  <a:cubicBezTo>
                    <a:pt x="1284" y="1311"/>
                    <a:pt x="1286" y="1311"/>
                    <a:pt x="1288" y="1311"/>
                  </a:cubicBezTo>
                  <a:cubicBezTo>
                    <a:pt x="1537" y="1333"/>
                    <a:pt x="1785" y="1370"/>
                    <a:pt x="2032" y="1399"/>
                  </a:cubicBezTo>
                  <a:cubicBezTo>
                    <a:pt x="2101" y="1407"/>
                    <a:pt x="2168" y="1428"/>
                    <a:pt x="2236" y="1442"/>
                  </a:cubicBezTo>
                  <a:cubicBezTo>
                    <a:pt x="2202" y="1465"/>
                    <a:pt x="2170" y="1491"/>
                    <a:pt x="2136" y="1515"/>
                  </a:cubicBezTo>
                  <a:cubicBezTo>
                    <a:pt x="2084" y="1511"/>
                    <a:pt x="2005" y="1517"/>
                    <a:pt x="1985" y="1501"/>
                  </a:cubicBezTo>
                  <a:cubicBezTo>
                    <a:pt x="1914" y="1442"/>
                    <a:pt x="1819" y="1420"/>
                    <a:pt x="1718" y="1420"/>
                  </a:cubicBezTo>
                  <a:cubicBezTo>
                    <a:pt x="1655" y="1420"/>
                    <a:pt x="1589" y="1429"/>
                    <a:pt x="1526" y="1442"/>
                  </a:cubicBezTo>
                  <a:cubicBezTo>
                    <a:pt x="1494" y="1449"/>
                    <a:pt x="1467" y="1452"/>
                    <a:pt x="1444" y="1452"/>
                  </a:cubicBezTo>
                  <a:cubicBezTo>
                    <a:pt x="1348" y="1452"/>
                    <a:pt x="1307" y="1401"/>
                    <a:pt x="1122" y="1352"/>
                  </a:cubicBezTo>
                  <a:lnTo>
                    <a:pt x="1122" y="1256"/>
                  </a:lnTo>
                  <a:lnTo>
                    <a:pt x="1122" y="1256"/>
                  </a:lnTo>
                  <a:cubicBezTo>
                    <a:pt x="1131" y="1257"/>
                    <a:pt x="1141" y="1258"/>
                    <a:pt x="1150" y="1259"/>
                  </a:cubicBezTo>
                  <a:lnTo>
                    <a:pt x="1150" y="1259"/>
                  </a:lnTo>
                  <a:cubicBezTo>
                    <a:pt x="1150" y="1246"/>
                    <a:pt x="1150" y="1235"/>
                    <a:pt x="1150" y="1235"/>
                  </a:cubicBezTo>
                  <a:lnTo>
                    <a:pt x="1122" y="1235"/>
                  </a:lnTo>
                  <a:lnTo>
                    <a:pt x="1122" y="1256"/>
                  </a:lnTo>
                  <a:lnTo>
                    <a:pt x="1122" y="1256"/>
                  </a:lnTo>
                  <a:cubicBezTo>
                    <a:pt x="961" y="1238"/>
                    <a:pt x="802" y="1209"/>
                    <a:pt x="642" y="1178"/>
                  </a:cubicBezTo>
                  <a:cubicBezTo>
                    <a:pt x="856" y="1159"/>
                    <a:pt x="1076" y="1179"/>
                    <a:pt x="1281" y="1155"/>
                  </a:cubicBezTo>
                  <a:cubicBezTo>
                    <a:pt x="1458" y="1134"/>
                    <a:pt x="1622" y="1067"/>
                    <a:pt x="1790" y="1019"/>
                  </a:cubicBezTo>
                  <a:cubicBezTo>
                    <a:pt x="1699" y="1011"/>
                    <a:pt x="1610" y="1003"/>
                    <a:pt x="1520" y="995"/>
                  </a:cubicBezTo>
                  <a:cubicBezTo>
                    <a:pt x="1486" y="991"/>
                    <a:pt x="1454" y="983"/>
                    <a:pt x="1370" y="969"/>
                  </a:cubicBezTo>
                  <a:cubicBezTo>
                    <a:pt x="1506" y="907"/>
                    <a:pt x="1647" y="860"/>
                    <a:pt x="1732" y="822"/>
                  </a:cubicBezTo>
                  <a:cubicBezTo>
                    <a:pt x="1854" y="892"/>
                    <a:pt x="1973" y="914"/>
                    <a:pt x="2093" y="914"/>
                  </a:cubicBezTo>
                  <a:cubicBezTo>
                    <a:pt x="2289" y="914"/>
                    <a:pt x="2488" y="856"/>
                    <a:pt x="2710" y="856"/>
                  </a:cubicBezTo>
                  <a:cubicBezTo>
                    <a:pt x="2736" y="856"/>
                    <a:pt x="2762" y="857"/>
                    <a:pt x="2788" y="858"/>
                  </a:cubicBezTo>
                  <a:cubicBezTo>
                    <a:pt x="2796" y="685"/>
                    <a:pt x="2802" y="534"/>
                    <a:pt x="2808" y="375"/>
                  </a:cubicBezTo>
                  <a:cubicBezTo>
                    <a:pt x="2810" y="343"/>
                    <a:pt x="2563" y="310"/>
                    <a:pt x="2461" y="278"/>
                  </a:cubicBezTo>
                  <a:cubicBezTo>
                    <a:pt x="2552" y="181"/>
                    <a:pt x="2821" y="207"/>
                    <a:pt x="2727" y="32"/>
                  </a:cubicBezTo>
                  <a:cubicBezTo>
                    <a:pt x="2434" y="26"/>
                    <a:pt x="2122" y="1"/>
                    <a:pt x="1815" y="1"/>
                  </a:cubicBezTo>
                  <a:close/>
                </a:path>
              </a:pathLst>
            </a:custGeom>
            <a:solidFill>
              <a:srgbClr val="FFD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9" name="Google Shape;3059;p23"/>
          <p:cNvGrpSpPr/>
          <p:nvPr/>
        </p:nvGrpSpPr>
        <p:grpSpPr>
          <a:xfrm>
            <a:off x="3461614" y="4065734"/>
            <a:ext cx="64329" cy="1611098"/>
            <a:chOff x="4719696" y="853936"/>
            <a:chExt cx="87167" cy="2183060"/>
          </a:xfrm>
        </p:grpSpPr>
        <p:sp>
          <p:nvSpPr>
            <p:cNvPr id="3060" name="Google Shape;3060;p23"/>
            <p:cNvSpPr/>
            <p:nvPr/>
          </p:nvSpPr>
          <p:spPr>
            <a:xfrm>
              <a:off x="4719696" y="853936"/>
              <a:ext cx="72640" cy="918146"/>
            </a:xfrm>
            <a:custGeom>
              <a:avLst/>
              <a:gdLst/>
              <a:ahLst/>
              <a:cxnLst/>
              <a:rect l="l" t="t" r="r" b="b"/>
              <a:pathLst>
                <a:path w="1435" h="18138" extrusionOk="0">
                  <a:moveTo>
                    <a:pt x="715" y="12262"/>
                  </a:moveTo>
                  <a:cubicBezTo>
                    <a:pt x="651" y="12253"/>
                    <a:pt x="585" y="12242"/>
                    <a:pt x="520" y="12233"/>
                  </a:cubicBezTo>
                  <a:cubicBezTo>
                    <a:pt x="610" y="12328"/>
                    <a:pt x="610" y="12328"/>
                    <a:pt x="715" y="12262"/>
                  </a:cubicBezTo>
                  <a:close/>
                  <a:moveTo>
                    <a:pt x="612" y="12424"/>
                  </a:moveTo>
                  <a:cubicBezTo>
                    <a:pt x="542" y="12424"/>
                    <a:pt x="483" y="12425"/>
                    <a:pt x="401" y="12426"/>
                  </a:cubicBezTo>
                  <a:cubicBezTo>
                    <a:pt x="479" y="12459"/>
                    <a:pt x="535" y="12481"/>
                    <a:pt x="592" y="12506"/>
                  </a:cubicBezTo>
                  <a:cubicBezTo>
                    <a:pt x="601" y="12469"/>
                    <a:pt x="606" y="12446"/>
                    <a:pt x="612" y="12424"/>
                  </a:cubicBezTo>
                  <a:close/>
                  <a:moveTo>
                    <a:pt x="444" y="12070"/>
                  </a:moveTo>
                  <a:cubicBezTo>
                    <a:pt x="517" y="12076"/>
                    <a:pt x="590" y="12081"/>
                    <a:pt x="664" y="12087"/>
                  </a:cubicBezTo>
                  <a:cubicBezTo>
                    <a:pt x="669" y="12071"/>
                    <a:pt x="675" y="12056"/>
                    <a:pt x="681" y="12041"/>
                  </a:cubicBezTo>
                  <a:cubicBezTo>
                    <a:pt x="602" y="12042"/>
                    <a:pt x="525" y="12043"/>
                    <a:pt x="447" y="12044"/>
                  </a:cubicBezTo>
                  <a:cubicBezTo>
                    <a:pt x="446" y="12053"/>
                    <a:pt x="445" y="12062"/>
                    <a:pt x="444" y="12070"/>
                  </a:cubicBezTo>
                  <a:close/>
                  <a:moveTo>
                    <a:pt x="490" y="1931"/>
                  </a:moveTo>
                  <a:cubicBezTo>
                    <a:pt x="504" y="1955"/>
                    <a:pt x="511" y="1973"/>
                    <a:pt x="523" y="1985"/>
                  </a:cubicBezTo>
                  <a:cubicBezTo>
                    <a:pt x="534" y="1998"/>
                    <a:pt x="551" y="2006"/>
                    <a:pt x="591" y="2032"/>
                  </a:cubicBezTo>
                  <a:cubicBezTo>
                    <a:pt x="588" y="1933"/>
                    <a:pt x="570" y="1897"/>
                    <a:pt x="490" y="1931"/>
                  </a:cubicBezTo>
                  <a:close/>
                  <a:moveTo>
                    <a:pt x="538" y="2090"/>
                  </a:moveTo>
                  <a:cubicBezTo>
                    <a:pt x="539" y="2112"/>
                    <a:pt x="540" y="2133"/>
                    <a:pt x="540" y="2154"/>
                  </a:cubicBezTo>
                  <a:cubicBezTo>
                    <a:pt x="588" y="2138"/>
                    <a:pt x="635" y="2122"/>
                    <a:pt x="683" y="2106"/>
                  </a:cubicBezTo>
                  <a:cubicBezTo>
                    <a:pt x="680" y="2093"/>
                    <a:pt x="678" y="2080"/>
                    <a:pt x="675" y="2067"/>
                  </a:cubicBezTo>
                  <a:cubicBezTo>
                    <a:pt x="630" y="2075"/>
                    <a:pt x="583" y="2083"/>
                    <a:pt x="538" y="2090"/>
                  </a:cubicBezTo>
                  <a:close/>
                  <a:moveTo>
                    <a:pt x="618" y="11421"/>
                  </a:moveTo>
                  <a:cubicBezTo>
                    <a:pt x="614" y="11457"/>
                    <a:pt x="609" y="11482"/>
                    <a:pt x="605" y="11508"/>
                  </a:cubicBezTo>
                  <a:cubicBezTo>
                    <a:pt x="648" y="11504"/>
                    <a:pt x="689" y="11500"/>
                    <a:pt x="731" y="11496"/>
                  </a:cubicBezTo>
                  <a:cubicBezTo>
                    <a:pt x="732" y="11484"/>
                    <a:pt x="733" y="11473"/>
                    <a:pt x="734" y="11461"/>
                  </a:cubicBezTo>
                  <a:cubicBezTo>
                    <a:pt x="699" y="11449"/>
                    <a:pt x="665" y="11437"/>
                    <a:pt x="618" y="11421"/>
                  </a:cubicBezTo>
                  <a:close/>
                  <a:moveTo>
                    <a:pt x="1434" y="17713"/>
                  </a:moveTo>
                  <a:cubicBezTo>
                    <a:pt x="1369" y="17744"/>
                    <a:pt x="1327" y="17764"/>
                    <a:pt x="1257" y="17798"/>
                  </a:cubicBezTo>
                  <a:cubicBezTo>
                    <a:pt x="1332" y="17830"/>
                    <a:pt x="1380" y="17851"/>
                    <a:pt x="1429" y="17871"/>
                  </a:cubicBezTo>
                  <a:cubicBezTo>
                    <a:pt x="1427" y="17882"/>
                    <a:pt x="1426" y="17892"/>
                    <a:pt x="1424" y="17903"/>
                  </a:cubicBezTo>
                  <a:cubicBezTo>
                    <a:pt x="1385" y="17912"/>
                    <a:pt x="1346" y="17923"/>
                    <a:pt x="1303" y="17933"/>
                  </a:cubicBezTo>
                  <a:cubicBezTo>
                    <a:pt x="1320" y="17958"/>
                    <a:pt x="1336" y="17980"/>
                    <a:pt x="1358" y="18012"/>
                  </a:cubicBezTo>
                  <a:cubicBezTo>
                    <a:pt x="1152" y="18092"/>
                    <a:pt x="951" y="18137"/>
                    <a:pt x="722" y="18051"/>
                  </a:cubicBezTo>
                  <a:cubicBezTo>
                    <a:pt x="720" y="17976"/>
                    <a:pt x="717" y="17878"/>
                    <a:pt x="714" y="17767"/>
                  </a:cubicBezTo>
                  <a:cubicBezTo>
                    <a:pt x="812" y="17760"/>
                    <a:pt x="889" y="17755"/>
                    <a:pt x="965" y="17750"/>
                  </a:cubicBezTo>
                  <a:cubicBezTo>
                    <a:pt x="967" y="17742"/>
                    <a:pt x="968" y="17735"/>
                    <a:pt x="970" y="17727"/>
                  </a:cubicBezTo>
                  <a:cubicBezTo>
                    <a:pt x="883" y="17719"/>
                    <a:pt x="796" y="17712"/>
                    <a:pt x="701" y="17703"/>
                  </a:cubicBezTo>
                  <a:cubicBezTo>
                    <a:pt x="694" y="17583"/>
                    <a:pt x="692" y="17461"/>
                    <a:pt x="681" y="17340"/>
                  </a:cubicBezTo>
                  <a:cubicBezTo>
                    <a:pt x="635" y="16843"/>
                    <a:pt x="586" y="16347"/>
                    <a:pt x="540" y="15850"/>
                  </a:cubicBezTo>
                  <a:cubicBezTo>
                    <a:pt x="532" y="15770"/>
                    <a:pt x="531" y="15688"/>
                    <a:pt x="538" y="15607"/>
                  </a:cubicBezTo>
                  <a:cubicBezTo>
                    <a:pt x="541" y="15576"/>
                    <a:pt x="576" y="15548"/>
                    <a:pt x="600" y="15512"/>
                  </a:cubicBezTo>
                  <a:cubicBezTo>
                    <a:pt x="439" y="15344"/>
                    <a:pt x="490" y="15107"/>
                    <a:pt x="488" y="14874"/>
                  </a:cubicBezTo>
                  <a:cubicBezTo>
                    <a:pt x="557" y="14865"/>
                    <a:pt x="614" y="14859"/>
                    <a:pt x="679" y="14850"/>
                  </a:cubicBezTo>
                  <a:cubicBezTo>
                    <a:pt x="669" y="14827"/>
                    <a:pt x="665" y="14800"/>
                    <a:pt x="653" y="14797"/>
                  </a:cubicBezTo>
                  <a:cubicBezTo>
                    <a:pt x="605" y="14785"/>
                    <a:pt x="556" y="14778"/>
                    <a:pt x="492" y="14768"/>
                  </a:cubicBezTo>
                  <a:cubicBezTo>
                    <a:pt x="466" y="14610"/>
                    <a:pt x="440" y="14450"/>
                    <a:pt x="417" y="14290"/>
                  </a:cubicBezTo>
                  <a:cubicBezTo>
                    <a:pt x="411" y="14257"/>
                    <a:pt x="405" y="14207"/>
                    <a:pt x="422" y="14190"/>
                  </a:cubicBezTo>
                  <a:cubicBezTo>
                    <a:pt x="495" y="14109"/>
                    <a:pt x="424" y="14055"/>
                    <a:pt x="394" y="13979"/>
                  </a:cubicBezTo>
                  <a:cubicBezTo>
                    <a:pt x="466" y="13964"/>
                    <a:pt x="526" y="13950"/>
                    <a:pt x="606" y="13933"/>
                  </a:cubicBezTo>
                  <a:cubicBezTo>
                    <a:pt x="529" y="13878"/>
                    <a:pt x="469" y="13834"/>
                    <a:pt x="381" y="13769"/>
                  </a:cubicBezTo>
                  <a:cubicBezTo>
                    <a:pt x="450" y="13758"/>
                    <a:pt x="485" y="13753"/>
                    <a:pt x="520" y="13747"/>
                  </a:cubicBezTo>
                  <a:cubicBezTo>
                    <a:pt x="550" y="13742"/>
                    <a:pt x="581" y="13737"/>
                    <a:pt x="614" y="13711"/>
                  </a:cubicBezTo>
                  <a:cubicBezTo>
                    <a:pt x="547" y="13695"/>
                    <a:pt x="481" y="13679"/>
                    <a:pt x="427" y="13666"/>
                  </a:cubicBezTo>
                  <a:cubicBezTo>
                    <a:pt x="411" y="13592"/>
                    <a:pt x="397" y="13533"/>
                    <a:pt x="381" y="13456"/>
                  </a:cubicBezTo>
                  <a:cubicBezTo>
                    <a:pt x="513" y="13505"/>
                    <a:pt x="646" y="13541"/>
                    <a:pt x="786" y="13477"/>
                  </a:cubicBezTo>
                  <a:cubicBezTo>
                    <a:pt x="674" y="13408"/>
                    <a:pt x="562" y="13346"/>
                    <a:pt x="427" y="13325"/>
                  </a:cubicBezTo>
                  <a:cubicBezTo>
                    <a:pt x="392" y="13319"/>
                    <a:pt x="346" y="13256"/>
                    <a:pt x="342" y="13215"/>
                  </a:cubicBezTo>
                  <a:cubicBezTo>
                    <a:pt x="326" y="13039"/>
                    <a:pt x="323" y="12861"/>
                    <a:pt x="315" y="12671"/>
                  </a:cubicBezTo>
                  <a:cubicBezTo>
                    <a:pt x="378" y="12663"/>
                    <a:pt x="435" y="12654"/>
                    <a:pt x="492" y="12646"/>
                  </a:cubicBezTo>
                  <a:cubicBezTo>
                    <a:pt x="484" y="12541"/>
                    <a:pt x="389" y="12594"/>
                    <a:pt x="322" y="12541"/>
                  </a:cubicBezTo>
                  <a:cubicBezTo>
                    <a:pt x="315" y="12372"/>
                    <a:pt x="320" y="12181"/>
                    <a:pt x="293" y="11996"/>
                  </a:cubicBezTo>
                  <a:cubicBezTo>
                    <a:pt x="280" y="11903"/>
                    <a:pt x="354" y="11924"/>
                    <a:pt x="374" y="11889"/>
                  </a:cubicBezTo>
                  <a:cubicBezTo>
                    <a:pt x="334" y="11831"/>
                    <a:pt x="295" y="11775"/>
                    <a:pt x="240" y="11697"/>
                  </a:cubicBezTo>
                  <a:cubicBezTo>
                    <a:pt x="334" y="11703"/>
                    <a:pt x="392" y="11708"/>
                    <a:pt x="460" y="11713"/>
                  </a:cubicBezTo>
                  <a:cubicBezTo>
                    <a:pt x="434" y="11578"/>
                    <a:pt x="237" y="11710"/>
                    <a:pt x="267" y="11521"/>
                  </a:cubicBezTo>
                  <a:cubicBezTo>
                    <a:pt x="314" y="11517"/>
                    <a:pt x="359" y="11514"/>
                    <a:pt x="440" y="11509"/>
                  </a:cubicBezTo>
                  <a:cubicBezTo>
                    <a:pt x="337" y="11446"/>
                    <a:pt x="220" y="11440"/>
                    <a:pt x="232" y="11317"/>
                  </a:cubicBezTo>
                  <a:cubicBezTo>
                    <a:pt x="236" y="11282"/>
                    <a:pt x="284" y="11250"/>
                    <a:pt x="309" y="11218"/>
                  </a:cubicBezTo>
                  <a:cubicBezTo>
                    <a:pt x="287" y="11168"/>
                    <a:pt x="241" y="11111"/>
                    <a:pt x="235" y="11047"/>
                  </a:cubicBezTo>
                  <a:cubicBezTo>
                    <a:pt x="216" y="10884"/>
                    <a:pt x="212" y="10718"/>
                    <a:pt x="207" y="10554"/>
                  </a:cubicBezTo>
                  <a:cubicBezTo>
                    <a:pt x="200" y="10341"/>
                    <a:pt x="197" y="10128"/>
                    <a:pt x="191" y="9901"/>
                  </a:cubicBezTo>
                  <a:cubicBezTo>
                    <a:pt x="254" y="9878"/>
                    <a:pt x="328" y="9849"/>
                    <a:pt x="415" y="9817"/>
                  </a:cubicBezTo>
                  <a:cubicBezTo>
                    <a:pt x="331" y="9778"/>
                    <a:pt x="208" y="9855"/>
                    <a:pt x="188" y="9734"/>
                  </a:cubicBezTo>
                  <a:cubicBezTo>
                    <a:pt x="173" y="9642"/>
                    <a:pt x="234" y="9575"/>
                    <a:pt x="337" y="9596"/>
                  </a:cubicBezTo>
                  <a:cubicBezTo>
                    <a:pt x="337" y="9477"/>
                    <a:pt x="130" y="9576"/>
                    <a:pt x="192" y="9416"/>
                  </a:cubicBezTo>
                  <a:cubicBezTo>
                    <a:pt x="271" y="9406"/>
                    <a:pt x="351" y="9398"/>
                    <a:pt x="430" y="9388"/>
                  </a:cubicBezTo>
                  <a:cubicBezTo>
                    <a:pt x="430" y="9377"/>
                    <a:pt x="430" y="9366"/>
                    <a:pt x="430" y="9355"/>
                  </a:cubicBezTo>
                  <a:cubicBezTo>
                    <a:pt x="390" y="9351"/>
                    <a:pt x="349" y="9347"/>
                    <a:pt x="292" y="9342"/>
                  </a:cubicBezTo>
                  <a:cubicBezTo>
                    <a:pt x="323" y="9304"/>
                    <a:pt x="344" y="9275"/>
                    <a:pt x="375" y="9234"/>
                  </a:cubicBezTo>
                  <a:cubicBezTo>
                    <a:pt x="312" y="9242"/>
                    <a:pt x="259" y="9247"/>
                    <a:pt x="203" y="9253"/>
                  </a:cubicBezTo>
                  <a:cubicBezTo>
                    <a:pt x="142" y="9154"/>
                    <a:pt x="149" y="9077"/>
                    <a:pt x="236" y="9030"/>
                  </a:cubicBezTo>
                  <a:cubicBezTo>
                    <a:pt x="210" y="8957"/>
                    <a:pt x="169" y="8896"/>
                    <a:pt x="168" y="8830"/>
                  </a:cubicBezTo>
                  <a:cubicBezTo>
                    <a:pt x="163" y="8493"/>
                    <a:pt x="171" y="8156"/>
                    <a:pt x="167" y="7820"/>
                  </a:cubicBezTo>
                  <a:cubicBezTo>
                    <a:pt x="166" y="7545"/>
                    <a:pt x="150" y="7272"/>
                    <a:pt x="147" y="6997"/>
                  </a:cubicBezTo>
                  <a:cubicBezTo>
                    <a:pt x="145" y="6738"/>
                    <a:pt x="152" y="6482"/>
                    <a:pt x="156" y="6222"/>
                  </a:cubicBezTo>
                  <a:cubicBezTo>
                    <a:pt x="156" y="6201"/>
                    <a:pt x="164" y="6190"/>
                    <a:pt x="162" y="6169"/>
                  </a:cubicBezTo>
                  <a:cubicBezTo>
                    <a:pt x="135" y="5787"/>
                    <a:pt x="107" y="5423"/>
                    <a:pt x="82" y="5041"/>
                  </a:cubicBezTo>
                  <a:cubicBezTo>
                    <a:pt x="63" y="4740"/>
                    <a:pt x="42" y="4476"/>
                    <a:pt x="38" y="4175"/>
                  </a:cubicBezTo>
                  <a:cubicBezTo>
                    <a:pt x="37" y="4071"/>
                    <a:pt x="92" y="3931"/>
                    <a:pt x="114" y="3931"/>
                  </a:cubicBezTo>
                  <a:lnTo>
                    <a:pt x="115" y="3931"/>
                  </a:lnTo>
                  <a:cubicBezTo>
                    <a:pt x="115" y="3931"/>
                    <a:pt x="115" y="3860"/>
                    <a:pt x="116" y="3862"/>
                  </a:cubicBezTo>
                  <a:cubicBezTo>
                    <a:pt x="121" y="3860"/>
                    <a:pt x="126" y="3783"/>
                    <a:pt x="132" y="3780"/>
                  </a:cubicBezTo>
                  <a:cubicBezTo>
                    <a:pt x="192" y="3776"/>
                    <a:pt x="253" y="3771"/>
                    <a:pt x="314" y="3766"/>
                  </a:cubicBezTo>
                  <a:cubicBezTo>
                    <a:pt x="310" y="3747"/>
                    <a:pt x="306" y="3728"/>
                    <a:pt x="302" y="3709"/>
                  </a:cubicBezTo>
                  <a:cubicBezTo>
                    <a:pt x="245" y="3733"/>
                    <a:pt x="188" y="3757"/>
                    <a:pt x="132" y="3780"/>
                  </a:cubicBezTo>
                  <a:cubicBezTo>
                    <a:pt x="125" y="3781"/>
                    <a:pt x="119" y="3781"/>
                    <a:pt x="114" y="3782"/>
                  </a:cubicBezTo>
                  <a:cubicBezTo>
                    <a:pt x="98" y="3748"/>
                    <a:pt x="76" y="3714"/>
                    <a:pt x="74" y="3679"/>
                  </a:cubicBezTo>
                  <a:cubicBezTo>
                    <a:pt x="57" y="3277"/>
                    <a:pt x="43" y="2873"/>
                    <a:pt x="30" y="2470"/>
                  </a:cubicBezTo>
                  <a:cubicBezTo>
                    <a:pt x="28" y="2387"/>
                    <a:pt x="31" y="2304"/>
                    <a:pt x="32" y="2222"/>
                  </a:cubicBezTo>
                  <a:cubicBezTo>
                    <a:pt x="39" y="1850"/>
                    <a:pt x="46" y="1478"/>
                    <a:pt x="52" y="1098"/>
                  </a:cubicBezTo>
                  <a:cubicBezTo>
                    <a:pt x="97" y="1086"/>
                    <a:pt x="147" y="1073"/>
                    <a:pt x="196" y="1061"/>
                  </a:cubicBezTo>
                  <a:cubicBezTo>
                    <a:pt x="197" y="1052"/>
                    <a:pt x="199" y="1041"/>
                    <a:pt x="200" y="1033"/>
                  </a:cubicBezTo>
                  <a:cubicBezTo>
                    <a:pt x="148" y="1021"/>
                    <a:pt x="98" y="1003"/>
                    <a:pt x="27" y="986"/>
                  </a:cubicBezTo>
                  <a:cubicBezTo>
                    <a:pt x="18" y="654"/>
                    <a:pt x="10" y="329"/>
                    <a:pt x="0" y="0"/>
                  </a:cubicBezTo>
                  <a:lnTo>
                    <a:pt x="542" y="0"/>
                  </a:lnTo>
                  <a:cubicBezTo>
                    <a:pt x="594" y="69"/>
                    <a:pt x="636" y="127"/>
                    <a:pt x="688" y="195"/>
                  </a:cubicBezTo>
                  <a:cubicBezTo>
                    <a:pt x="599" y="234"/>
                    <a:pt x="520" y="268"/>
                    <a:pt x="443" y="303"/>
                  </a:cubicBezTo>
                  <a:cubicBezTo>
                    <a:pt x="443" y="315"/>
                    <a:pt x="443" y="328"/>
                    <a:pt x="443" y="340"/>
                  </a:cubicBezTo>
                  <a:cubicBezTo>
                    <a:pt x="529" y="372"/>
                    <a:pt x="616" y="404"/>
                    <a:pt x="715" y="441"/>
                  </a:cubicBezTo>
                  <a:cubicBezTo>
                    <a:pt x="724" y="621"/>
                    <a:pt x="735" y="807"/>
                    <a:pt x="745" y="995"/>
                  </a:cubicBezTo>
                  <a:cubicBezTo>
                    <a:pt x="672" y="915"/>
                    <a:pt x="652" y="779"/>
                    <a:pt x="502" y="846"/>
                  </a:cubicBezTo>
                  <a:lnTo>
                    <a:pt x="502" y="844"/>
                  </a:lnTo>
                  <a:cubicBezTo>
                    <a:pt x="439" y="900"/>
                    <a:pt x="376" y="956"/>
                    <a:pt x="411" y="1066"/>
                  </a:cubicBezTo>
                  <a:cubicBezTo>
                    <a:pt x="453" y="1077"/>
                    <a:pt x="502" y="1088"/>
                    <a:pt x="551" y="1099"/>
                  </a:cubicBezTo>
                  <a:cubicBezTo>
                    <a:pt x="566" y="1190"/>
                    <a:pt x="428" y="1277"/>
                    <a:pt x="553" y="1375"/>
                  </a:cubicBezTo>
                  <a:cubicBezTo>
                    <a:pt x="576" y="1365"/>
                    <a:pt x="615" y="1347"/>
                    <a:pt x="662" y="1325"/>
                  </a:cubicBezTo>
                  <a:cubicBezTo>
                    <a:pt x="689" y="1367"/>
                    <a:pt x="717" y="1410"/>
                    <a:pt x="739" y="1444"/>
                  </a:cubicBezTo>
                  <a:cubicBezTo>
                    <a:pt x="740" y="1513"/>
                    <a:pt x="644" y="1570"/>
                    <a:pt x="569" y="1558"/>
                  </a:cubicBezTo>
                  <a:cubicBezTo>
                    <a:pt x="597" y="1652"/>
                    <a:pt x="597" y="1652"/>
                    <a:pt x="739" y="1704"/>
                  </a:cubicBezTo>
                  <a:cubicBezTo>
                    <a:pt x="762" y="1859"/>
                    <a:pt x="729" y="2021"/>
                    <a:pt x="732" y="2181"/>
                  </a:cubicBezTo>
                  <a:cubicBezTo>
                    <a:pt x="734" y="2278"/>
                    <a:pt x="664" y="2381"/>
                    <a:pt x="620" y="2496"/>
                  </a:cubicBezTo>
                  <a:cubicBezTo>
                    <a:pt x="755" y="2499"/>
                    <a:pt x="733" y="2633"/>
                    <a:pt x="745" y="2724"/>
                  </a:cubicBezTo>
                  <a:cubicBezTo>
                    <a:pt x="758" y="2815"/>
                    <a:pt x="824" y="2913"/>
                    <a:pt x="729" y="3016"/>
                  </a:cubicBezTo>
                  <a:cubicBezTo>
                    <a:pt x="682" y="3067"/>
                    <a:pt x="702" y="3145"/>
                    <a:pt x="738" y="3201"/>
                  </a:cubicBezTo>
                  <a:cubicBezTo>
                    <a:pt x="787" y="3275"/>
                    <a:pt x="796" y="3342"/>
                    <a:pt x="736" y="3420"/>
                  </a:cubicBezTo>
                  <a:cubicBezTo>
                    <a:pt x="673" y="3500"/>
                    <a:pt x="664" y="3608"/>
                    <a:pt x="705" y="3675"/>
                  </a:cubicBezTo>
                  <a:cubicBezTo>
                    <a:pt x="812" y="3842"/>
                    <a:pt x="756" y="4030"/>
                    <a:pt x="768" y="4210"/>
                  </a:cubicBezTo>
                  <a:cubicBezTo>
                    <a:pt x="781" y="4412"/>
                    <a:pt x="779" y="4618"/>
                    <a:pt x="791" y="4821"/>
                  </a:cubicBezTo>
                  <a:cubicBezTo>
                    <a:pt x="807" y="5094"/>
                    <a:pt x="830" y="5366"/>
                    <a:pt x="850" y="5638"/>
                  </a:cubicBezTo>
                  <a:cubicBezTo>
                    <a:pt x="856" y="5714"/>
                    <a:pt x="856" y="5790"/>
                    <a:pt x="871" y="5862"/>
                  </a:cubicBezTo>
                  <a:cubicBezTo>
                    <a:pt x="888" y="5944"/>
                    <a:pt x="862" y="5996"/>
                    <a:pt x="811" y="6023"/>
                  </a:cubicBezTo>
                  <a:cubicBezTo>
                    <a:pt x="832" y="6082"/>
                    <a:pt x="867" y="6136"/>
                    <a:pt x="867" y="6192"/>
                  </a:cubicBezTo>
                  <a:cubicBezTo>
                    <a:pt x="869" y="6549"/>
                    <a:pt x="828" y="6913"/>
                    <a:pt x="867" y="7263"/>
                  </a:cubicBezTo>
                  <a:cubicBezTo>
                    <a:pt x="915" y="7704"/>
                    <a:pt x="849" y="8145"/>
                    <a:pt x="871" y="8584"/>
                  </a:cubicBezTo>
                  <a:cubicBezTo>
                    <a:pt x="892" y="9015"/>
                    <a:pt x="894" y="9448"/>
                    <a:pt x="903" y="9880"/>
                  </a:cubicBezTo>
                  <a:cubicBezTo>
                    <a:pt x="910" y="10153"/>
                    <a:pt x="911" y="10426"/>
                    <a:pt x="920" y="10698"/>
                  </a:cubicBezTo>
                  <a:cubicBezTo>
                    <a:pt x="922" y="10772"/>
                    <a:pt x="938" y="10846"/>
                    <a:pt x="947" y="10920"/>
                  </a:cubicBezTo>
                  <a:cubicBezTo>
                    <a:pt x="859" y="10933"/>
                    <a:pt x="776" y="10946"/>
                    <a:pt x="694" y="10958"/>
                  </a:cubicBezTo>
                  <a:cubicBezTo>
                    <a:pt x="695" y="10973"/>
                    <a:pt x="694" y="11006"/>
                    <a:pt x="696" y="11006"/>
                  </a:cubicBezTo>
                  <a:cubicBezTo>
                    <a:pt x="770" y="11004"/>
                    <a:pt x="843" y="11004"/>
                    <a:pt x="939" y="11002"/>
                  </a:cubicBezTo>
                  <a:cubicBezTo>
                    <a:pt x="951" y="11178"/>
                    <a:pt x="961" y="11424"/>
                    <a:pt x="972" y="11637"/>
                  </a:cubicBezTo>
                  <a:cubicBezTo>
                    <a:pt x="882" y="11648"/>
                    <a:pt x="804" y="11652"/>
                    <a:pt x="707" y="11664"/>
                  </a:cubicBezTo>
                  <a:cubicBezTo>
                    <a:pt x="798" y="11761"/>
                    <a:pt x="942" y="11665"/>
                    <a:pt x="1011" y="11805"/>
                  </a:cubicBezTo>
                  <a:cubicBezTo>
                    <a:pt x="898" y="11838"/>
                    <a:pt x="813" y="11923"/>
                    <a:pt x="728" y="11792"/>
                  </a:cubicBezTo>
                  <a:cubicBezTo>
                    <a:pt x="706" y="11760"/>
                    <a:pt x="605" y="11788"/>
                    <a:pt x="535" y="11789"/>
                  </a:cubicBezTo>
                  <a:cubicBezTo>
                    <a:pt x="639" y="11930"/>
                    <a:pt x="717" y="11956"/>
                    <a:pt x="915" y="11919"/>
                  </a:cubicBezTo>
                  <a:cubicBezTo>
                    <a:pt x="1088" y="12130"/>
                    <a:pt x="1006" y="12399"/>
                    <a:pt x="1024" y="12645"/>
                  </a:cubicBezTo>
                  <a:cubicBezTo>
                    <a:pt x="1025" y="12666"/>
                    <a:pt x="982" y="12692"/>
                    <a:pt x="973" y="12704"/>
                  </a:cubicBezTo>
                  <a:cubicBezTo>
                    <a:pt x="1002" y="12772"/>
                    <a:pt x="1049" y="12833"/>
                    <a:pt x="1056" y="12902"/>
                  </a:cubicBezTo>
                  <a:cubicBezTo>
                    <a:pt x="1079" y="13112"/>
                    <a:pt x="1087" y="13324"/>
                    <a:pt x="1101" y="13535"/>
                  </a:cubicBezTo>
                  <a:cubicBezTo>
                    <a:pt x="1117" y="13802"/>
                    <a:pt x="1133" y="14068"/>
                    <a:pt x="1148" y="14334"/>
                  </a:cubicBezTo>
                  <a:cubicBezTo>
                    <a:pt x="1158" y="14501"/>
                    <a:pt x="1170" y="14669"/>
                    <a:pt x="1181" y="14846"/>
                  </a:cubicBezTo>
                  <a:cubicBezTo>
                    <a:pt x="1058" y="14865"/>
                    <a:pt x="963" y="14881"/>
                    <a:pt x="851" y="14899"/>
                  </a:cubicBezTo>
                  <a:cubicBezTo>
                    <a:pt x="956" y="15015"/>
                    <a:pt x="1134" y="14795"/>
                    <a:pt x="1211" y="14994"/>
                  </a:cubicBezTo>
                  <a:cubicBezTo>
                    <a:pt x="1052" y="15075"/>
                    <a:pt x="852" y="14975"/>
                    <a:pt x="729" y="15159"/>
                  </a:cubicBezTo>
                  <a:cubicBezTo>
                    <a:pt x="838" y="15287"/>
                    <a:pt x="997" y="15069"/>
                    <a:pt x="1110" y="15220"/>
                  </a:cubicBezTo>
                  <a:cubicBezTo>
                    <a:pt x="1057" y="15248"/>
                    <a:pt x="1014" y="15270"/>
                    <a:pt x="970" y="15294"/>
                  </a:cubicBezTo>
                  <a:cubicBezTo>
                    <a:pt x="977" y="15308"/>
                    <a:pt x="980" y="15326"/>
                    <a:pt x="989" y="15331"/>
                  </a:cubicBezTo>
                  <a:cubicBezTo>
                    <a:pt x="1173" y="15404"/>
                    <a:pt x="1246" y="15576"/>
                    <a:pt x="1268" y="15758"/>
                  </a:cubicBezTo>
                  <a:cubicBezTo>
                    <a:pt x="1326" y="16240"/>
                    <a:pt x="1363" y="16725"/>
                    <a:pt x="1405" y="17209"/>
                  </a:cubicBezTo>
                  <a:cubicBezTo>
                    <a:pt x="1412" y="17304"/>
                    <a:pt x="1411" y="17405"/>
                    <a:pt x="1394" y="17500"/>
                  </a:cubicBezTo>
                  <a:cubicBezTo>
                    <a:pt x="1387" y="17537"/>
                    <a:pt x="1326" y="17566"/>
                    <a:pt x="1288" y="17601"/>
                  </a:cubicBezTo>
                  <a:cubicBezTo>
                    <a:pt x="1330" y="17633"/>
                    <a:pt x="1372" y="17666"/>
                    <a:pt x="1434" y="177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3"/>
            <p:cNvSpPr/>
            <p:nvPr/>
          </p:nvSpPr>
          <p:spPr>
            <a:xfrm>
              <a:off x="4751282" y="2226935"/>
              <a:ext cx="51784" cy="496177"/>
            </a:xfrm>
            <a:custGeom>
              <a:avLst/>
              <a:gdLst/>
              <a:ahLst/>
              <a:cxnLst/>
              <a:rect l="l" t="t" r="r" b="b"/>
              <a:pathLst>
                <a:path w="1023" h="9802" extrusionOk="0">
                  <a:moveTo>
                    <a:pt x="778" y="4109"/>
                  </a:moveTo>
                  <a:cubicBezTo>
                    <a:pt x="685" y="4058"/>
                    <a:pt x="615" y="4014"/>
                    <a:pt x="545" y="4125"/>
                  </a:cubicBezTo>
                  <a:cubicBezTo>
                    <a:pt x="618" y="4120"/>
                    <a:pt x="686" y="4116"/>
                    <a:pt x="778" y="4109"/>
                  </a:cubicBezTo>
                  <a:close/>
                  <a:moveTo>
                    <a:pt x="403" y="3249"/>
                  </a:moveTo>
                  <a:cubicBezTo>
                    <a:pt x="408" y="3236"/>
                    <a:pt x="412" y="3224"/>
                    <a:pt x="417" y="3212"/>
                  </a:cubicBezTo>
                  <a:cubicBezTo>
                    <a:pt x="385" y="3201"/>
                    <a:pt x="354" y="3188"/>
                    <a:pt x="322" y="3177"/>
                  </a:cubicBezTo>
                  <a:cubicBezTo>
                    <a:pt x="317" y="3188"/>
                    <a:pt x="312" y="3201"/>
                    <a:pt x="307" y="3212"/>
                  </a:cubicBezTo>
                  <a:cubicBezTo>
                    <a:pt x="339" y="3224"/>
                    <a:pt x="371" y="3236"/>
                    <a:pt x="403" y="3249"/>
                  </a:cubicBezTo>
                  <a:close/>
                  <a:moveTo>
                    <a:pt x="422" y="1731"/>
                  </a:moveTo>
                  <a:cubicBezTo>
                    <a:pt x="424" y="1712"/>
                    <a:pt x="425" y="1693"/>
                    <a:pt x="427" y="1673"/>
                  </a:cubicBezTo>
                  <a:cubicBezTo>
                    <a:pt x="390" y="1674"/>
                    <a:pt x="352" y="1673"/>
                    <a:pt x="314" y="1677"/>
                  </a:cubicBezTo>
                  <a:cubicBezTo>
                    <a:pt x="312" y="1677"/>
                    <a:pt x="311" y="1710"/>
                    <a:pt x="309" y="1726"/>
                  </a:cubicBezTo>
                  <a:cubicBezTo>
                    <a:pt x="347" y="1728"/>
                    <a:pt x="384" y="1730"/>
                    <a:pt x="422" y="1731"/>
                  </a:cubicBezTo>
                  <a:close/>
                  <a:moveTo>
                    <a:pt x="492" y="1904"/>
                  </a:moveTo>
                  <a:cubicBezTo>
                    <a:pt x="565" y="1904"/>
                    <a:pt x="615" y="1904"/>
                    <a:pt x="664" y="1903"/>
                  </a:cubicBezTo>
                  <a:cubicBezTo>
                    <a:pt x="664" y="1887"/>
                    <a:pt x="664" y="1872"/>
                    <a:pt x="663" y="1858"/>
                  </a:cubicBezTo>
                  <a:cubicBezTo>
                    <a:pt x="613" y="1841"/>
                    <a:pt x="562" y="1816"/>
                    <a:pt x="492" y="1904"/>
                  </a:cubicBezTo>
                  <a:close/>
                  <a:moveTo>
                    <a:pt x="573" y="2163"/>
                  </a:moveTo>
                  <a:cubicBezTo>
                    <a:pt x="618" y="2167"/>
                    <a:pt x="657" y="2171"/>
                    <a:pt x="725" y="2177"/>
                  </a:cubicBezTo>
                  <a:cubicBezTo>
                    <a:pt x="665" y="2103"/>
                    <a:pt x="629" y="2073"/>
                    <a:pt x="573" y="2163"/>
                  </a:cubicBezTo>
                  <a:close/>
                  <a:moveTo>
                    <a:pt x="642" y="9152"/>
                  </a:moveTo>
                  <a:cubicBezTo>
                    <a:pt x="672" y="9172"/>
                    <a:pt x="702" y="9193"/>
                    <a:pt x="747" y="9223"/>
                  </a:cubicBezTo>
                  <a:cubicBezTo>
                    <a:pt x="708" y="9249"/>
                    <a:pt x="682" y="9267"/>
                    <a:pt x="657" y="9283"/>
                  </a:cubicBezTo>
                  <a:cubicBezTo>
                    <a:pt x="683" y="9348"/>
                    <a:pt x="710" y="9414"/>
                    <a:pt x="743" y="9497"/>
                  </a:cubicBezTo>
                  <a:cubicBezTo>
                    <a:pt x="648" y="9516"/>
                    <a:pt x="580" y="9531"/>
                    <a:pt x="496" y="9547"/>
                  </a:cubicBezTo>
                  <a:cubicBezTo>
                    <a:pt x="541" y="9647"/>
                    <a:pt x="754" y="9541"/>
                    <a:pt x="696" y="9748"/>
                  </a:cubicBezTo>
                  <a:cubicBezTo>
                    <a:pt x="617" y="9739"/>
                    <a:pt x="542" y="9727"/>
                    <a:pt x="465" y="9727"/>
                  </a:cubicBezTo>
                  <a:cubicBezTo>
                    <a:pt x="411" y="9727"/>
                    <a:pt x="356" y="9746"/>
                    <a:pt x="302" y="9755"/>
                  </a:cubicBezTo>
                  <a:cubicBezTo>
                    <a:pt x="262" y="9762"/>
                    <a:pt x="212" y="9802"/>
                    <a:pt x="197" y="9723"/>
                  </a:cubicBezTo>
                  <a:cubicBezTo>
                    <a:pt x="195" y="9714"/>
                    <a:pt x="139" y="9708"/>
                    <a:pt x="138" y="9712"/>
                  </a:cubicBezTo>
                  <a:cubicBezTo>
                    <a:pt x="117" y="9771"/>
                    <a:pt x="77" y="9800"/>
                    <a:pt x="39" y="9754"/>
                  </a:cubicBezTo>
                  <a:cubicBezTo>
                    <a:pt x="10" y="9720"/>
                    <a:pt x="0" y="9657"/>
                    <a:pt x="0" y="9607"/>
                  </a:cubicBezTo>
                  <a:cubicBezTo>
                    <a:pt x="0" y="9564"/>
                    <a:pt x="26" y="9518"/>
                    <a:pt x="36" y="9488"/>
                  </a:cubicBezTo>
                  <a:cubicBezTo>
                    <a:pt x="166" y="9431"/>
                    <a:pt x="107" y="9722"/>
                    <a:pt x="281" y="9591"/>
                  </a:cubicBezTo>
                  <a:cubicBezTo>
                    <a:pt x="252" y="9564"/>
                    <a:pt x="228" y="9539"/>
                    <a:pt x="185" y="9497"/>
                  </a:cubicBezTo>
                  <a:cubicBezTo>
                    <a:pt x="252" y="9487"/>
                    <a:pt x="304" y="9478"/>
                    <a:pt x="376" y="9466"/>
                  </a:cubicBezTo>
                  <a:cubicBezTo>
                    <a:pt x="344" y="9443"/>
                    <a:pt x="326" y="9429"/>
                    <a:pt x="307" y="9418"/>
                  </a:cubicBezTo>
                  <a:cubicBezTo>
                    <a:pt x="235" y="9373"/>
                    <a:pt x="131" y="9452"/>
                    <a:pt x="65" y="9342"/>
                  </a:cubicBezTo>
                  <a:cubicBezTo>
                    <a:pt x="9" y="9246"/>
                    <a:pt x="77" y="9170"/>
                    <a:pt x="79" y="9086"/>
                  </a:cubicBezTo>
                  <a:cubicBezTo>
                    <a:pt x="87" y="8652"/>
                    <a:pt x="110" y="8218"/>
                    <a:pt x="125" y="7784"/>
                  </a:cubicBezTo>
                  <a:cubicBezTo>
                    <a:pt x="127" y="7723"/>
                    <a:pt x="114" y="7663"/>
                    <a:pt x="110" y="7601"/>
                  </a:cubicBezTo>
                  <a:cubicBezTo>
                    <a:pt x="100" y="7462"/>
                    <a:pt x="41" y="7320"/>
                    <a:pt x="159" y="7186"/>
                  </a:cubicBezTo>
                  <a:cubicBezTo>
                    <a:pt x="179" y="7164"/>
                    <a:pt x="178" y="7096"/>
                    <a:pt x="161" y="7069"/>
                  </a:cubicBezTo>
                  <a:cubicBezTo>
                    <a:pt x="126" y="7012"/>
                    <a:pt x="105" y="6966"/>
                    <a:pt x="159" y="6907"/>
                  </a:cubicBezTo>
                  <a:cubicBezTo>
                    <a:pt x="164" y="6902"/>
                    <a:pt x="171" y="6902"/>
                    <a:pt x="177" y="6900"/>
                  </a:cubicBezTo>
                  <a:cubicBezTo>
                    <a:pt x="24" y="6778"/>
                    <a:pt x="179" y="6608"/>
                    <a:pt x="143" y="6459"/>
                  </a:cubicBezTo>
                  <a:cubicBezTo>
                    <a:pt x="107" y="6311"/>
                    <a:pt x="146" y="6137"/>
                    <a:pt x="150" y="5974"/>
                  </a:cubicBezTo>
                  <a:cubicBezTo>
                    <a:pt x="156" y="5809"/>
                    <a:pt x="161" y="5644"/>
                    <a:pt x="166" y="5479"/>
                  </a:cubicBezTo>
                  <a:cubicBezTo>
                    <a:pt x="173" y="5312"/>
                    <a:pt x="181" y="5147"/>
                    <a:pt x="188" y="4982"/>
                  </a:cubicBezTo>
                  <a:cubicBezTo>
                    <a:pt x="198" y="4782"/>
                    <a:pt x="200" y="4584"/>
                    <a:pt x="217" y="4385"/>
                  </a:cubicBezTo>
                  <a:cubicBezTo>
                    <a:pt x="222" y="4320"/>
                    <a:pt x="258" y="4255"/>
                    <a:pt x="281" y="4188"/>
                  </a:cubicBezTo>
                  <a:cubicBezTo>
                    <a:pt x="270" y="4169"/>
                    <a:pt x="234" y="4133"/>
                    <a:pt x="234" y="4095"/>
                  </a:cubicBezTo>
                  <a:cubicBezTo>
                    <a:pt x="234" y="3721"/>
                    <a:pt x="275" y="3340"/>
                    <a:pt x="235" y="2976"/>
                  </a:cubicBezTo>
                  <a:cubicBezTo>
                    <a:pt x="185" y="2531"/>
                    <a:pt x="247" y="2088"/>
                    <a:pt x="240" y="1645"/>
                  </a:cubicBezTo>
                  <a:cubicBezTo>
                    <a:pt x="239" y="1593"/>
                    <a:pt x="219" y="1542"/>
                    <a:pt x="220" y="1489"/>
                  </a:cubicBezTo>
                  <a:cubicBezTo>
                    <a:pt x="221" y="1419"/>
                    <a:pt x="235" y="1347"/>
                    <a:pt x="242" y="1275"/>
                  </a:cubicBezTo>
                  <a:cubicBezTo>
                    <a:pt x="408" y="1279"/>
                    <a:pt x="548" y="1351"/>
                    <a:pt x="707" y="1264"/>
                  </a:cubicBezTo>
                  <a:cubicBezTo>
                    <a:pt x="579" y="1113"/>
                    <a:pt x="373" y="1231"/>
                    <a:pt x="221" y="1100"/>
                  </a:cubicBezTo>
                  <a:cubicBezTo>
                    <a:pt x="403" y="1083"/>
                    <a:pt x="556" y="1068"/>
                    <a:pt x="709" y="1053"/>
                  </a:cubicBezTo>
                  <a:cubicBezTo>
                    <a:pt x="711" y="1046"/>
                    <a:pt x="713" y="1039"/>
                    <a:pt x="716" y="1033"/>
                  </a:cubicBezTo>
                  <a:cubicBezTo>
                    <a:pt x="645" y="1013"/>
                    <a:pt x="543" y="1018"/>
                    <a:pt x="510" y="969"/>
                  </a:cubicBezTo>
                  <a:cubicBezTo>
                    <a:pt x="438" y="864"/>
                    <a:pt x="361" y="948"/>
                    <a:pt x="273" y="946"/>
                  </a:cubicBezTo>
                  <a:cubicBezTo>
                    <a:pt x="264" y="854"/>
                    <a:pt x="254" y="763"/>
                    <a:pt x="245" y="665"/>
                  </a:cubicBezTo>
                  <a:cubicBezTo>
                    <a:pt x="366" y="644"/>
                    <a:pt x="464" y="738"/>
                    <a:pt x="577" y="643"/>
                  </a:cubicBezTo>
                  <a:cubicBezTo>
                    <a:pt x="469" y="611"/>
                    <a:pt x="376" y="588"/>
                    <a:pt x="287" y="554"/>
                  </a:cubicBezTo>
                  <a:cubicBezTo>
                    <a:pt x="264" y="545"/>
                    <a:pt x="235" y="502"/>
                    <a:pt x="239" y="479"/>
                  </a:cubicBezTo>
                  <a:cubicBezTo>
                    <a:pt x="246" y="450"/>
                    <a:pt x="277" y="424"/>
                    <a:pt x="299" y="397"/>
                  </a:cubicBezTo>
                  <a:cubicBezTo>
                    <a:pt x="299" y="397"/>
                    <a:pt x="300" y="397"/>
                    <a:pt x="300" y="398"/>
                  </a:cubicBezTo>
                  <a:cubicBezTo>
                    <a:pt x="303" y="398"/>
                    <a:pt x="306" y="398"/>
                    <a:pt x="310" y="398"/>
                  </a:cubicBezTo>
                  <a:cubicBezTo>
                    <a:pt x="417" y="481"/>
                    <a:pt x="420" y="480"/>
                    <a:pt x="533" y="403"/>
                  </a:cubicBezTo>
                  <a:cubicBezTo>
                    <a:pt x="459" y="401"/>
                    <a:pt x="384" y="399"/>
                    <a:pt x="310" y="398"/>
                  </a:cubicBezTo>
                  <a:cubicBezTo>
                    <a:pt x="307" y="396"/>
                    <a:pt x="305" y="395"/>
                    <a:pt x="304" y="392"/>
                  </a:cubicBezTo>
                  <a:cubicBezTo>
                    <a:pt x="302" y="394"/>
                    <a:pt x="301" y="395"/>
                    <a:pt x="299" y="397"/>
                  </a:cubicBezTo>
                  <a:cubicBezTo>
                    <a:pt x="280" y="374"/>
                    <a:pt x="261" y="352"/>
                    <a:pt x="240" y="329"/>
                  </a:cubicBezTo>
                  <a:cubicBezTo>
                    <a:pt x="277" y="307"/>
                    <a:pt x="315" y="285"/>
                    <a:pt x="354" y="261"/>
                  </a:cubicBezTo>
                  <a:cubicBezTo>
                    <a:pt x="343" y="245"/>
                    <a:pt x="337" y="226"/>
                    <a:pt x="332" y="227"/>
                  </a:cubicBezTo>
                  <a:cubicBezTo>
                    <a:pt x="228" y="242"/>
                    <a:pt x="187" y="198"/>
                    <a:pt x="214" y="85"/>
                  </a:cubicBezTo>
                  <a:cubicBezTo>
                    <a:pt x="423" y="24"/>
                    <a:pt x="634" y="1"/>
                    <a:pt x="848" y="25"/>
                  </a:cubicBezTo>
                  <a:cubicBezTo>
                    <a:pt x="848" y="25"/>
                    <a:pt x="849" y="28"/>
                    <a:pt x="849" y="28"/>
                  </a:cubicBezTo>
                  <a:cubicBezTo>
                    <a:pt x="849" y="28"/>
                    <a:pt x="850" y="35"/>
                    <a:pt x="850" y="35"/>
                  </a:cubicBezTo>
                  <a:cubicBezTo>
                    <a:pt x="850" y="35"/>
                    <a:pt x="843" y="51"/>
                    <a:pt x="844" y="51"/>
                  </a:cubicBezTo>
                  <a:lnTo>
                    <a:pt x="843" y="51"/>
                  </a:lnTo>
                  <a:cubicBezTo>
                    <a:pt x="940" y="51"/>
                    <a:pt x="945" y="123"/>
                    <a:pt x="927" y="218"/>
                  </a:cubicBezTo>
                  <a:cubicBezTo>
                    <a:pt x="896" y="227"/>
                    <a:pt x="861" y="226"/>
                    <a:pt x="808" y="243"/>
                  </a:cubicBezTo>
                  <a:cubicBezTo>
                    <a:pt x="864" y="259"/>
                    <a:pt x="903" y="269"/>
                    <a:pt x="961" y="286"/>
                  </a:cubicBezTo>
                  <a:cubicBezTo>
                    <a:pt x="932" y="329"/>
                    <a:pt x="912" y="358"/>
                    <a:pt x="890" y="390"/>
                  </a:cubicBezTo>
                  <a:cubicBezTo>
                    <a:pt x="945" y="445"/>
                    <a:pt x="998" y="496"/>
                    <a:pt x="948" y="592"/>
                  </a:cubicBezTo>
                  <a:cubicBezTo>
                    <a:pt x="934" y="621"/>
                    <a:pt x="952" y="661"/>
                    <a:pt x="949" y="697"/>
                  </a:cubicBezTo>
                  <a:cubicBezTo>
                    <a:pt x="935" y="883"/>
                    <a:pt x="1002" y="1068"/>
                    <a:pt x="877" y="1245"/>
                  </a:cubicBezTo>
                  <a:cubicBezTo>
                    <a:pt x="874" y="1250"/>
                    <a:pt x="891" y="1257"/>
                    <a:pt x="894" y="1271"/>
                  </a:cubicBezTo>
                  <a:cubicBezTo>
                    <a:pt x="924" y="1385"/>
                    <a:pt x="956" y="1437"/>
                    <a:pt x="991" y="1612"/>
                  </a:cubicBezTo>
                  <a:cubicBezTo>
                    <a:pt x="823" y="1614"/>
                    <a:pt x="692" y="1616"/>
                    <a:pt x="560" y="1617"/>
                  </a:cubicBezTo>
                  <a:cubicBezTo>
                    <a:pt x="559" y="1617"/>
                    <a:pt x="555" y="1675"/>
                    <a:pt x="553" y="1690"/>
                  </a:cubicBezTo>
                  <a:cubicBezTo>
                    <a:pt x="666" y="1703"/>
                    <a:pt x="775" y="1749"/>
                    <a:pt x="888" y="1753"/>
                  </a:cubicBezTo>
                  <a:cubicBezTo>
                    <a:pt x="961" y="1756"/>
                    <a:pt x="961" y="1788"/>
                    <a:pt x="940" y="1848"/>
                  </a:cubicBezTo>
                  <a:cubicBezTo>
                    <a:pt x="881" y="1852"/>
                    <a:pt x="821" y="1856"/>
                    <a:pt x="760" y="1860"/>
                  </a:cubicBezTo>
                  <a:cubicBezTo>
                    <a:pt x="755" y="1871"/>
                    <a:pt x="752" y="1882"/>
                    <a:pt x="748" y="1893"/>
                  </a:cubicBezTo>
                  <a:cubicBezTo>
                    <a:pt x="813" y="1929"/>
                    <a:pt x="877" y="1965"/>
                    <a:pt x="955" y="2008"/>
                  </a:cubicBezTo>
                  <a:cubicBezTo>
                    <a:pt x="914" y="2047"/>
                    <a:pt x="887" y="2074"/>
                    <a:pt x="880" y="2081"/>
                  </a:cubicBezTo>
                  <a:cubicBezTo>
                    <a:pt x="898" y="2159"/>
                    <a:pt x="937" y="2227"/>
                    <a:pt x="925" y="2287"/>
                  </a:cubicBezTo>
                  <a:cubicBezTo>
                    <a:pt x="905" y="2391"/>
                    <a:pt x="971" y="2508"/>
                    <a:pt x="874" y="2601"/>
                  </a:cubicBezTo>
                  <a:cubicBezTo>
                    <a:pt x="869" y="2607"/>
                    <a:pt x="874" y="2629"/>
                    <a:pt x="878" y="2640"/>
                  </a:cubicBezTo>
                  <a:cubicBezTo>
                    <a:pt x="1023" y="2952"/>
                    <a:pt x="911" y="3301"/>
                    <a:pt x="945" y="3629"/>
                  </a:cubicBezTo>
                  <a:cubicBezTo>
                    <a:pt x="954" y="3708"/>
                    <a:pt x="865" y="3798"/>
                    <a:pt x="985" y="3877"/>
                  </a:cubicBezTo>
                  <a:cubicBezTo>
                    <a:pt x="758" y="3884"/>
                    <a:pt x="555" y="3850"/>
                    <a:pt x="366" y="3995"/>
                  </a:cubicBezTo>
                  <a:cubicBezTo>
                    <a:pt x="566" y="3981"/>
                    <a:pt x="771" y="3916"/>
                    <a:pt x="933" y="3994"/>
                  </a:cubicBezTo>
                  <a:cubicBezTo>
                    <a:pt x="922" y="4266"/>
                    <a:pt x="909" y="4537"/>
                    <a:pt x="898" y="4809"/>
                  </a:cubicBezTo>
                  <a:cubicBezTo>
                    <a:pt x="877" y="5265"/>
                    <a:pt x="875" y="5721"/>
                    <a:pt x="853" y="6177"/>
                  </a:cubicBezTo>
                  <a:cubicBezTo>
                    <a:pt x="840" y="6402"/>
                    <a:pt x="823" y="6627"/>
                    <a:pt x="819" y="6852"/>
                  </a:cubicBezTo>
                  <a:cubicBezTo>
                    <a:pt x="814" y="7090"/>
                    <a:pt x="836" y="7326"/>
                    <a:pt x="841" y="7562"/>
                  </a:cubicBezTo>
                  <a:cubicBezTo>
                    <a:pt x="845" y="7715"/>
                    <a:pt x="844" y="7866"/>
                    <a:pt x="839" y="8017"/>
                  </a:cubicBezTo>
                  <a:cubicBezTo>
                    <a:pt x="824" y="8335"/>
                    <a:pt x="802" y="8652"/>
                    <a:pt x="791" y="8969"/>
                  </a:cubicBezTo>
                  <a:cubicBezTo>
                    <a:pt x="788" y="9076"/>
                    <a:pt x="778" y="9155"/>
                    <a:pt x="642" y="915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3"/>
            <p:cNvSpPr/>
            <p:nvPr/>
          </p:nvSpPr>
          <p:spPr>
            <a:xfrm>
              <a:off x="4757913" y="1820360"/>
              <a:ext cx="48950" cy="248595"/>
            </a:xfrm>
            <a:custGeom>
              <a:avLst/>
              <a:gdLst/>
              <a:ahLst/>
              <a:cxnLst/>
              <a:rect l="l" t="t" r="r" b="b"/>
              <a:pathLst>
                <a:path w="967" h="4911" extrusionOk="0">
                  <a:moveTo>
                    <a:pt x="389" y="1259"/>
                  </a:moveTo>
                  <a:cubicBezTo>
                    <a:pt x="392" y="1246"/>
                    <a:pt x="394" y="1234"/>
                    <a:pt x="396" y="1221"/>
                  </a:cubicBezTo>
                  <a:cubicBezTo>
                    <a:pt x="351" y="1218"/>
                    <a:pt x="305" y="1213"/>
                    <a:pt x="260" y="1209"/>
                  </a:cubicBezTo>
                  <a:cubicBezTo>
                    <a:pt x="259" y="1217"/>
                    <a:pt x="257" y="1225"/>
                    <a:pt x="256" y="1233"/>
                  </a:cubicBezTo>
                  <a:cubicBezTo>
                    <a:pt x="300" y="1241"/>
                    <a:pt x="345" y="1251"/>
                    <a:pt x="389" y="1259"/>
                  </a:cubicBezTo>
                  <a:close/>
                  <a:moveTo>
                    <a:pt x="473" y="4521"/>
                  </a:moveTo>
                  <a:cubicBezTo>
                    <a:pt x="164" y="4484"/>
                    <a:pt x="164" y="4499"/>
                    <a:pt x="167" y="4374"/>
                  </a:cubicBezTo>
                  <a:cubicBezTo>
                    <a:pt x="244" y="4385"/>
                    <a:pt x="323" y="4394"/>
                    <a:pt x="432" y="4408"/>
                  </a:cubicBezTo>
                  <a:cubicBezTo>
                    <a:pt x="365" y="4313"/>
                    <a:pt x="345" y="4229"/>
                    <a:pt x="237" y="4235"/>
                  </a:cubicBezTo>
                  <a:cubicBezTo>
                    <a:pt x="156" y="4240"/>
                    <a:pt x="121" y="4171"/>
                    <a:pt x="125" y="4098"/>
                  </a:cubicBezTo>
                  <a:cubicBezTo>
                    <a:pt x="132" y="3972"/>
                    <a:pt x="154" y="3847"/>
                    <a:pt x="171" y="3721"/>
                  </a:cubicBezTo>
                  <a:cubicBezTo>
                    <a:pt x="173" y="3709"/>
                    <a:pt x="186" y="3687"/>
                    <a:pt x="183" y="3685"/>
                  </a:cubicBezTo>
                  <a:cubicBezTo>
                    <a:pt x="32" y="3568"/>
                    <a:pt x="168" y="3380"/>
                    <a:pt x="108" y="3232"/>
                  </a:cubicBezTo>
                  <a:cubicBezTo>
                    <a:pt x="81" y="3164"/>
                    <a:pt x="105" y="3055"/>
                    <a:pt x="87" y="2965"/>
                  </a:cubicBezTo>
                  <a:cubicBezTo>
                    <a:pt x="79" y="2926"/>
                    <a:pt x="126" y="2872"/>
                    <a:pt x="139" y="2845"/>
                  </a:cubicBezTo>
                  <a:cubicBezTo>
                    <a:pt x="116" y="2745"/>
                    <a:pt x="91" y="2660"/>
                    <a:pt x="81" y="2572"/>
                  </a:cubicBezTo>
                  <a:cubicBezTo>
                    <a:pt x="79" y="2558"/>
                    <a:pt x="138" y="2532"/>
                    <a:pt x="180" y="2503"/>
                  </a:cubicBezTo>
                  <a:cubicBezTo>
                    <a:pt x="90" y="2465"/>
                    <a:pt x="3" y="2426"/>
                    <a:pt x="55" y="2290"/>
                  </a:cubicBezTo>
                  <a:cubicBezTo>
                    <a:pt x="87" y="2291"/>
                    <a:pt x="122" y="2292"/>
                    <a:pt x="161" y="2293"/>
                  </a:cubicBezTo>
                  <a:cubicBezTo>
                    <a:pt x="9" y="2088"/>
                    <a:pt x="10" y="2050"/>
                    <a:pt x="207" y="1916"/>
                  </a:cubicBezTo>
                  <a:cubicBezTo>
                    <a:pt x="147" y="1925"/>
                    <a:pt x="127" y="1928"/>
                    <a:pt x="106" y="1930"/>
                  </a:cubicBezTo>
                  <a:cubicBezTo>
                    <a:pt x="88" y="1933"/>
                    <a:pt x="70" y="1935"/>
                    <a:pt x="27" y="1940"/>
                  </a:cubicBezTo>
                  <a:cubicBezTo>
                    <a:pt x="52" y="1898"/>
                    <a:pt x="67" y="1876"/>
                    <a:pt x="84" y="1847"/>
                  </a:cubicBezTo>
                  <a:cubicBezTo>
                    <a:pt x="68" y="1805"/>
                    <a:pt x="31" y="1753"/>
                    <a:pt x="29" y="1697"/>
                  </a:cubicBezTo>
                  <a:cubicBezTo>
                    <a:pt x="16" y="1265"/>
                    <a:pt x="9" y="833"/>
                    <a:pt x="0" y="379"/>
                  </a:cubicBezTo>
                  <a:cubicBezTo>
                    <a:pt x="60" y="431"/>
                    <a:pt x="110" y="475"/>
                    <a:pt x="163" y="520"/>
                  </a:cubicBezTo>
                  <a:cubicBezTo>
                    <a:pt x="158" y="593"/>
                    <a:pt x="21" y="630"/>
                    <a:pt x="94" y="706"/>
                  </a:cubicBezTo>
                  <a:cubicBezTo>
                    <a:pt x="134" y="748"/>
                    <a:pt x="211" y="766"/>
                    <a:pt x="271" y="671"/>
                  </a:cubicBezTo>
                  <a:cubicBezTo>
                    <a:pt x="208" y="554"/>
                    <a:pt x="203" y="425"/>
                    <a:pt x="304" y="288"/>
                  </a:cubicBezTo>
                  <a:cubicBezTo>
                    <a:pt x="244" y="286"/>
                    <a:pt x="202" y="285"/>
                    <a:pt x="165" y="283"/>
                  </a:cubicBezTo>
                  <a:cubicBezTo>
                    <a:pt x="253" y="226"/>
                    <a:pt x="340" y="170"/>
                    <a:pt x="427" y="115"/>
                  </a:cubicBezTo>
                  <a:cubicBezTo>
                    <a:pt x="423" y="104"/>
                    <a:pt x="419" y="94"/>
                    <a:pt x="415" y="83"/>
                  </a:cubicBezTo>
                  <a:cubicBezTo>
                    <a:pt x="298" y="100"/>
                    <a:pt x="180" y="118"/>
                    <a:pt x="63" y="135"/>
                  </a:cubicBezTo>
                  <a:cubicBezTo>
                    <a:pt x="61" y="121"/>
                    <a:pt x="59" y="106"/>
                    <a:pt x="57" y="91"/>
                  </a:cubicBezTo>
                  <a:cubicBezTo>
                    <a:pt x="157" y="72"/>
                    <a:pt x="257" y="52"/>
                    <a:pt x="357" y="36"/>
                  </a:cubicBezTo>
                  <a:cubicBezTo>
                    <a:pt x="458" y="19"/>
                    <a:pt x="559" y="7"/>
                    <a:pt x="674" y="0"/>
                  </a:cubicBezTo>
                  <a:cubicBezTo>
                    <a:pt x="536" y="40"/>
                    <a:pt x="605" y="137"/>
                    <a:pt x="603" y="222"/>
                  </a:cubicBezTo>
                  <a:cubicBezTo>
                    <a:pt x="533" y="234"/>
                    <a:pt x="470" y="246"/>
                    <a:pt x="407" y="257"/>
                  </a:cubicBezTo>
                  <a:cubicBezTo>
                    <a:pt x="471" y="336"/>
                    <a:pt x="473" y="336"/>
                    <a:pt x="668" y="337"/>
                  </a:cubicBezTo>
                  <a:cubicBezTo>
                    <a:pt x="569" y="368"/>
                    <a:pt x="472" y="399"/>
                    <a:pt x="329" y="444"/>
                  </a:cubicBezTo>
                  <a:cubicBezTo>
                    <a:pt x="421" y="512"/>
                    <a:pt x="496" y="551"/>
                    <a:pt x="550" y="608"/>
                  </a:cubicBezTo>
                  <a:cubicBezTo>
                    <a:pt x="592" y="651"/>
                    <a:pt x="624" y="716"/>
                    <a:pt x="655" y="770"/>
                  </a:cubicBezTo>
                  <a:cubicBezTo>
                    <a:pt x="655" y="771"/>
                    <a:pt x="649" y="782"/>
                    <a:pt x="597" y="805"/>
                  </a:cubicBezTo>
                  <a:cubicBezTo>
                    <a:pt x="663" y="821"/>
                    <a:pt x="625" y="832"/>
                    <a:pt x="791" y="841"/>
                  </a:cubicBezTo>
                  <a:cubicBezTo>
                    <a:pt x="791" y="849"/>
                    <a:pt x="790" y="857"/>
                    <a:pt x="790" y="865"/>
                  </a:cubicBezTo>
                  <a:cubicBezTo>
                    <a:pt x="623" y="875"/>
                    <a:pt x="667" y="843"/>
                    <a:pt x="625" y="853"/>
                  </a:cubicBezTo>
                  <a:cubicBezTo>
                    <a:pt x="593" y="860"/>
                    <a:pt x="520" y="865"/>
                    <a:pt x="493" y="865"/>
                  </a:cubicBezTo>
                  <a:cubicBezTo>
                    <a:pt x="561" y="864"/>
                    <a:pt x="630" y="864"/>
                    <a:pt x="712" y="862"/>
                  </a:cubicBezTo>
                  <a:cubicBezTo>
                    <a:pt x="719" y="1038"/>
                    <a:pt x="757" y="1061"/>
                    <a:pt x="737" y="1078"/>
                  </a:cubicBezTo>
                  <a:cubicBezTo>
                    <a:pt x="663" y="1139"/>
                    <a:pt x="714" y="1203"/>
                    <a:pt x="749" y="1252"/>
                  </a:cubicBezTo>
                  <a:cubicBezTo>
                    <a:pt x="682" y="1294"/>
                    <a:pt x="691" y="1434"/>
                    <a:pt x="567" y="1398"/>
                  </a:cubicBezTo>
                  <a:cubicBezTo>
                    <a:pt x="549" y="1393"/>
                    <a:pt x="545" y="1342"/>
                    <a:pt x="526" y="1286"/>
                  </a:cubicBezTo>
                  <a:cubicBezTo>
                    <a:pt x="455" y="1324"/>
                    <a:pt x="387" y="1362"/>
                    <a:pt x="318" y="1400"/>
                  </a:cubicBezTo>
                  <a:cubicBezTo>
                    <a:pt x="321" y="1415"/>
                    <a:pt x="324" y="1431"/>
                    <a:pt x="327" y="1446"/>
                  </a:cubicBezTo>
                  <a:cubicBezTo>
                    <a:pt x="460" y="1466"/>
                    <a:pt x="594" y="1485"/>
                    <a:pt x="743" y="1506"/>
                  </a:cubicBezTo>
                  <a:cubicBezTo>
                    <a:pt x="674" y="1593"/>
                    <a:pt x="603" y="1552"/>
                    <a:pt x="533" y="1545"/>
                  </a:cubicBezTo>
                  <a:cubicBezTo>
                    <a:pt x="464" y="1538"/>
                    <a:pt x="393" y="1546"/>
                    <a:pt x="291" y="1547"/>
                  </a:cubicBezTo>
                  <a:cubicBezTo>
                    <a:pt x="415" y="1676"/>
                    <a:pt x="558" y="1634"/>
                    <a:pt x="682" y="1680"/>
                  </a:cubicBezTo>
                  <a:cubicBezTo>
                    <a:pt x="602" y="1690"/>
                    <a:pt x="520" y="1702"/>
                    <a:pt x="435" y="1713"/>
                  </a:cubicBezTo>
                  <a:cubicBezTo>
                    <a:pt x="444" y="1730"/>
                    <a:pt x="669" y="1783"/>
                    <a:pt x="722" y="1787"/>
                  </a:cubicBezTo>
                  <a:cubicBezTo>
                    <a:pt x="716" y="1806"/>
                    <a:pt x="710" y="1824"/>
                    <a:pt x="707" y="1842"/>
                  </a:cubicBezTo>
                  <a:cubicBezTo>
                    <a:pt x="705" y="1854"/>
                    <a:pt x="707" y="1867"/>
                    <a:pt x="707" y="1871"/>
                  </a:cubicBezTo>
                  <a:cubicBezTo>
                    <a:pt x="634" y="1865"/>
                    <a:pt x="559" y="1860"/>
                    <a:pt x="485" y="1854"/>
                  </a:cubicBezTo>
                  <a:cubicBezTo>
                    <a:pt x="480" y="1870"/>
                    <a:pt x="475" y="1885"/>
                    <a:pt x="471" y="1901"/>
                  </a:cubicBezTo>
                  <a:cubicBezTo>
                    <a:pt x="560" y="1934"/>
                    <a:pt x="649" y="1969"/>
                    <a:pt x="754" y="2009"/>
                  </a:cubicBezTo>
                  <a:cubicBezTo>
                    <a:pt x="695" y="2025"/>
                    <a:pt x="648" y="2038"/>
                    <a:pt x="603" y="2050"/>
                  </a:cubicBezTo>
                  <a:cubicBezTo>
                    <a:pt x="593" y="2175"/>
                    <a:pt x="714" y="2125"/>
                    <a:pt x="750" y="2184"/>
                  </a:cubicBezTo>
                  <a:cubicBezTo>
                    <a:pt x="750" y="2267"/>
                    <a:pt x="750" y="2348"/>
                    <a:pt x="750" y="2443"/>
                  </a:cubicBezTo>
                  <a:cubicBezTo>
                    <a:pt x="704" y="2431"/>
                    <a:pt x="651" y="2418"/>
                    <a:pt x="582" y="2401"/>
                  </a:cubicBezTo>
                  <a:cubicBezTo>
                    <a:pt x="589" y="2444"/>
                    <a:pt x="601" y="2472"/>
                    <a:pt x="599" y="2500"/>
                  </a:cubicBezTo>
                  <a:cubicBezTo>
                    <a:pt x="597" y="2517"/>
                    <a:pt x="574" y="2534"/>
                    <a:pt x="544" y="2572"/>
                  </a:cubicBezTo>
                  <a:cubicBezTo>
                    <a:pt x="651" y="2559"/>
                    <a:pt x="742" y="2483"/>
                    <a:pt x="804" y="2612"/>
                  </a:cubicBezTo>
                  <a:cubicBezTo>
                    <a:pt x="770" y="2706"/>
                    <a:pt x="803" y="2812"/>
                    <a:pt x="813" y="2923"/>
                  </a:cubicBezTo>
                  <a:cubicBezTo>
                    <a:pt x="827" y="3083"/>
                    <a:pt x="833" y="3246"/>
                    <a:pt x="829" y="3408"/>
                  </a:cubicBezTo>
                  <a:cubicBezTo>
                    <a:pt x="827" y="3451"/>
                    <a:pt x="771" y="3494"/>
                    <a:pt x="733" y="3548"/>
                  </a:cubicBezTo>
                  <a:cubicBezTo>
                    <a:pt x="769" y="3555"/>
                    <a:pt x="806" y="3565"/>
                    <a:pt x="872" y="3580"/>
                  </a:cubicBezTo>
                  <a:cubicBezTo>
                    <a:pt x="849" y="3661"/>
                    <a:pt x="826" y="3742"/>
                    <a:pt x="807" y="3823"/>
                  </a:cubicBezTo>
                  <a:cubicBezTo>
                    <a:pt x="802" y="3843"/>
                    <a:pt x="807" y="3869"/>
                    <a:pt x="815" y="3888"/>
                  </a:cubicBezTo>
                  <a:cubicBezTo>
                    <a:pt x="877" y="4022"/>
                    <a:pt x="867" y="4171"/>
                    <a:pt x="856" y="4317"/>
                  </a:cubicBezTo>
                  <a:cubicBezTo>
                    <a:pt x="854" y="4318"/>
                    <a:pt x="852" y="4322"/>
                    <a:pt x="849" y="4322"/>
                  </a:cubicBezTo>
                  <a:cubicBezTo>
                    <a:pt x="753" y="4325"/>
                    <a:pt x="656" y="4335"/>
                    <a:pt x="559" y="4339"/>
                  </a:cubicBezTo>
                  <a:cubicBezTo>
                    <a:pt x="559" y="4354"/>
                    <a:pt x="559" y="4385"/>
                    <a:pt x="560" y="4401"/>
                  </a:cubicBezTo>
                  <a:cubicBezTo>
                    <a:pt x="657" y="4381"/>
                    <a:pt x="752" y="4376"/>
                    <a:pt x="848" y="4374"/>
                  </a:cubicBezTo>
                  <a:cubicBezTo>
                    <a:pt x="849" y="4374"/>
                    <a:pt x="803" y="4375"/>
                    <a:pt x="803" y="4375"/>
                  </a:cubicBezTo>
                  <a:cubicBezTo>
                    <a:pt x="803" y="4375"/>
                    <a:pt x="806" y="4315"/>
                    <a:pt x="806" y="4315"/>
                  </a:cubicBezTo>
                  <a:lnTo>
                    <a:pt x="831" y="4310"/>
                  </a:lnTo>
                  <a:cubicBezTo>
                    <a:pt x="836" y="4424"/>
                    <a:pt x="866" y="4534"/>
                    <a:pt x="871" y="4648"/>
                  </a:cubicBezTo>
                  <a:cubicBezTo>
                    <a:pt x="814" y="4639"/>
                    <a:pt x="760" y="4622"/>
                    <a:pt x="704" y="4612"/>
                  </a:cubicBezTo>
                  <a:cubicBezTo>
                    <a:pt x="693" y="4626"/>
                    <a:pt x="683" y="4623"/>
                    <a:pt x="673" y="4636"/>
                  </a:cubicBezTo>
                  <a:cubicBezTo>
                    <a:pt x="830" y="4679"/>
                    <a:pt x="967" y="4724"/>
                    <a:pt x="890" y="4901"/>
                  </a:cubicBezTo>
                  <a:cubicBezTo>
                    <a:pt x="656" y="4903"/>
                    <a:pt x="430" y="4906"/>
                    <a:pt x="198" y="4909"/>
                  </a:cubicBezTo>
                  <a:cubicBezTo>
                    <a:pt x="183" y="4910"/>
                    <a:pt x="178" y="4764"/>
                    <a:pt x="168" y="4668"/>
                  </a:cubicBezTo>
                  <a:cubicBezTo>
                    <a:pt x="234" y="4573"/>
                    <a:pt x="404" y="4666"/>
                    <a:pt x="473" y="45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3"/>
            <p:cNvSpPr/>
            <p:nvPr/>
          </p:nvSpPr>
          <p:spPr>
            <a:xfrm>
              <a:off x="4725972" y="2824445"/>
              <a:ext cx="51835" cy="206276"/>
            </a:xfrm>
            <a:custGeom>
              <a:avLst/>
              <a:gdLst/>
              <a:ahLst/>
              <a:cxnLst/>
              <a:rect l="l" t="t" r="r" b="b"/>
              <a:pathLst>
                <a:path w="1024" h="4075" extrusionOk="0">
                  <a:moveTo>
                    <a:pt x="543" y="1380"/>
                  </a:moveTo>
                  <a:cubicBezTo>
                    <a:pt x="543" y="1392"/>
                    <a:pt x="544" y="1403"/>
                    <a:pt x="544" y="1414"/>
                  </a:cubicBezTo>
                  <a:cubicBezTo>
                    <a:pt x="582" y="1416"/>
                    <a:pt x="621" y="1418"/>
                    <a:pt x="660" y="1420"/>
                  </a:cubicBezTo>
                  <a:cubicBezTo>
                    <a:pt x="661" y="1400"/>
                    <a:pt x="661" y="1379"/>
                    <a:pt x="662" y="1358"/>
                  </a:cubicBezTo>
                  <a:cubicBezTo>
                    <a:pt x="622" y="1366"/>
                    <a:pt x="582" y="1374"/>
                    <a:pt x="543" y="1380"/>
                  </a:cubicBezTo>
                  <a:close/>
                  <a:moveTo>
                    <a:pt x="547" y="1063"/>
                  </a:moveTo>
                  <a:cubicBezTo>
                    <a:pt x="499" y="1064"/>
                    <a:pt x="455" y="1064"/>
                    <a:pt x="389" y="1064"/>
                  </a:cubicBezTo>
                  <a:cubicBezTo>
                    <a:pt x="480" y="1239"/>
                    <a:pt x="480" y="1239"/>
                    <a:pt x="547" y="1063"/>
                  </a:cubicBezTo>
                  <a:close/>
                  <a:moveTo>
                    <a:pt x="636" y="1001"/>
                  </a:moveTo>
                  <a:cubicBezTo>
                    <a:pt x="499" y="988"/>
                    <a:pt x="417" y="863"/>
                    <a:pt x="285" y="939"/>
                  </a:cubicBezTo>
                  <a:cubicBezTo>
                    <a:pt x="385" y="1041"/>
                    <a:pt x="440" y="1052"/>
                    <a:pt x="636" y="1001"/>
                  </a:cubicBezTo>
                  <a:close/>
                  <a:moveTo>
                    <a:pt x="542" y="2584"/>
                  </a:moveTo>
                  <a:cubicBezTo>
                    <a:pt x="545" y="2596"/>
                    <a:pt x="548" y="2608"/>
                    <a:pt x="552" y="2621"/>
                  </a:cubicBezTo>
                  <a:cubicBezTo>
                    <a:pt x="602" y="2602"/>
                    <a:pt x="652" y="2583"/>
                    <a:pt x="702" y="2564"/>
                  </a:cubicBezTo>
                  <a:cubicBezTo>
                    <a:pt x="700" y="2552"/>
                    <a:pt x="696" y="2538"/>
                    <a:pt x="692" y="2527"/>
                  </a:cubicBezTo>
                  <a:cubicBezTo>
                    <a:pt x="642" y="2546"/>
                    <a:pt x="592" y="2565"/>
                    <a:pt x="542" y="2584"/>
                  </a:cubicBezTo>
                  <a:close/>
                  <a:moveTo>
                    <a:pt x="498" y="3732"/>
                  </a:moveTo>
                  <a:cubicBezTo>
                    <a:pt x="533" y="3743"/>
                    <a:pt x="568" y="3753"/>
                    <a:pt x="604" y="3763"/>
                  </a:cubicBezTo>
                  <a:cubicBezTo>
                    <a:pt x="608" y="3749"/>
                    <a:pt x="612" y="3736"/>
                    <a:pt x="615" y="3722"/>
                  </a:cubicBezTo>
                  <a:cubicBezTo>
                    <a:pt x="579" y="3715"/>
                    <a:pt x="543" y="3708"/>
                    <a:pt x="507" y="3700"/>
                  </a:cubicBezTo>
                  <a:cubicBezTo>
                    <a:pt x="504" y="3711"/>
                    <a:pt x="500" y="3722"/>
                    <a:pt x="498" y="3732"/>
                  </a:cubicBezTo>
                  <a:close/>
                  <a:moveTo>
                    <a:pt x="615" y="245"/>
                  </a:moveTo>
                  <a:cubicBezTo>
                    <a:pt x="614" y="234"/>
                    <a:pt x="614" y="224"/>
                    <a:pt x="614" y="215"/>
                  </a:cubicBezTo>
                  <a:cubicBezTo>
                    <a:pt x="575" y="220"/>
                    <a:pt x="536" y="226"/>
                    <a:pt x="498" y="232"/>
                  </a:cubicBezTo>
                  <a:cubicBezTo>
                    <a:pt x="498" y="239"/>
                    <a:pt x="499" y="248"/>
                    <a:pt x="499" y="255"/>
                  </a:cubicBezTo>
                  <a:cubicBezTo>
                    <a:pt x="538" y="252"/>
                    <a:pt x="577" y="249"/>
                    <a:pt x="615" y="245"/>
                  </a:cubicBezTo>
                  <a:close/>
                  <a:moveTo>
                    <a:pt x="1024" y="194"/>
                  </a:moveTo>
                  <a:cubicBezTo>
                    <a:pt x="949" y="231"/>
                    <a:pt x="909" y="250"/>
                    <a:pt x="846" y="281"/>
                  </a:cubicBezTo>
                  <a:cubicBezTo>
                    <a:pt x="903" y="303"/>
                    <a:pt x="943" y="320"/>
                    <a:pt x="988" y="338"/>
                  </a:cubicBezTo>
                  <a:cubicBezTo>
                    <a:pt x="992" y="355"/>
                    <a:pt x="1000" y="375"/>
                    <a:pt x="999" y="395"/>
                  </a:cubicBezTo>
                  <a:cubicBezTo>
                    <a:pt x="995" y="511"/>
                    <a:pt x="990" y="628"/>
                    <a:pt x="983" y="744"/>
                  </a:cubicBezTo>
                  <a:cubicBezTo>
                    <a:pt x="978" y="849"/>
                    <a:pt x="968" y="857"/>
                    <a:pt x="840" y="880"/>
                  </a:cubicBezTo>
                  <a:cubicBezTo>
                    <a:pt x="838" y="887"/>
                    <a:pt x="832" y="899"/>
                    <a:pt x="832" y="899"/>
                  </a:cubicBezTo>
                  <a:cubicBezTo>
                    <a:pt x="859" y="912"/>
                    <a:pt x="885" y="925"/>
                    <a:pt x="923" y="943"/>
                  </a:cubicBezTo>
                  <a:cubicBezTo>
                    <a:pt x="877" y="973"/>
                    <a:pt x="837" y="998"/>
                    <a:pt x="792" y="1028"/>
                  </a:cubicBezTo>
                  <a:cubicBezTo>
                    <a:pt x="841" y="1037"/>
                    <a:pt x="874" y="1045"/>
                    <a:pt x="926" y="1054"/>
                  </a:cubicBezTo>
                  <a:cubicBezTo>
                    <a:pt x="841" y="1198"/>
                    <a:pt x="712" y="1047"/>
                    <a:pt x="609" y="1154"/>
                  </a:cubicBezTo>
                  <a:cubicBezTo>
                    <a:pt x="711" y="1165"/>
                    <a:pt x="867" y="1173"/>
                    <a:pt x="866" y="1185"/>
                  </a:cubicBezTo>
                  <a:cubicBezTo>
                    <a:pt x="864" y="1239"/>
                    <a:pt x="853" y="1289"/>
                    <a:pt x="851" y="1344"/>
                  </a:cubicBezTo>
                  <a:cubicBezTo>
                    <a:pt x="850" y="1362"/>
                    <a:pt x="728" y="1381"/>
                    <a:pt x="617" y="1414"/>
                  </a:cubicBezTo>
                  <a:cubicBezTo>
                    <a:pt x="722" y="1460"/>
                    <a:pt x="768" y="1486"/>
                    <a:pt x="846" y="1520"/>
                  </a:cubicBezTo>
                  <a:cubicBezTo>
                    <a:pt x="816" y="1532"/>
                    <a:pt x="717" y="1538"/>
                    <a:pt x="717" y="1545"/>
                  </a:cubicBezTo>
                  <a:lnTo>
                    <a:pt x="717" y="1544"/>
                  </a:lnTo>
                  <a:cubicBezTo>
                    <a:pt x="717" y="1544"/>
                    <a:pt x="785" y="1546"/>
                    <a:pt x="785" y="1546"/>
                  </a:cubicBezTo>
                  <a:cubicBezTo>
                    <a:pt x="630" y="1530"/>
                    <a:pt x="543" y="1515"/>
                    <a:pt x="391" y="1500"/>
                  </a:cubicBezTo>
                  <a:cubicBezTo>
                    <a:pt x="389" y="1530"/>
                    <a:pt x="384" y="1581"/>
                    <a:pt x="380" y="1617"/>
                  </a:cubicBezTo>
                  <a:cubicBezTo>
                    <a:pt x="458" y="1619"/>
                    <a:pt x="537" y="1634"/>
                    <a:pt x="616" y="1634"/>
                  </a:cubicBezTo>
                  <a:cubicBezTo>
                    <a:pt x="700" y="1633"/>
                    <a:pt x="790" y="1578"/>
                    <a:pt x="853" y="1578"/>
                  </a:cubicBezTo>
                  <a:lnTo>
                    <a:pt x="888" y="1578"/>
                  </a:lnTo>
                  <a:lnTo>
                    <a:pt x="888" y="1583"/>
                  </a:lnTo>
                  <a:cubicBezTo>
                    <a:pt x="888" y="1721"/>
                    <a:pt x="786" y="1692"/>
                    <a:pt x="669" y="1677"/>
                  </a:cubicBezTo>
                  <a:cubicBezTo>
                    <a:pt x="673" y="1693"/>
                    <a:pt x="660" y="1709"/>
                    <a:pt x="664" y="1724"/>
                  </a:cubicBezTo>
                  <a:cubicBezTo>
                    <a:pt x="703" y="1765"/>
                    <a:pt x="745" y="1803"/>
                    <a:pt x="781" y="1846"/>
                  </a:cubicBezTo>
                  <a:cubicBezTo>
                    <a:pt x="820" y="1893"/>
                    <a:pt x="854" y="1945"/>
                    <a:pt x="889" y="1993"/>
                  </a:cubicBezTo>
                  <a:cubicBezTo>
                    <a:pt x="838" y="2102"/>
                    <a:pt x="748" y="2028"/>
                    <a:pt x="682" y="2061"/>
                  </a:cubicBezTo>
                  <a:cubicBezTo>
                    <a:pt x="705" y="2204"/>
                    <a:pt x="810" y="2095"/>
                    <a:pt x="897" y="2126"/>
                  </a:cubicBezTo>
                  <a:cubicBezTo>
                    <a:pt x="873" y="2324"/>
                    <a:pt x="848" y="2525"/>
                    <a:pt x="828" y="2727"/>
                  </a:cubicBezTo>
                  <a:cubicBezTo>
                    <a:pt x="811" y="2892"/>
                    <a:pt x="811" y="3056"/>
                    <a:pt x="800" y="3221"/>
                  </a:cubicBezTo>
                  <a:cubicBezTo>
                    <a:pt x="797" y="3262"/>
                    <a:pt x="818" y="3303"/>
                    <a:pt x="805" y="3341"/>
                  </a:cubicBezTo>
                  <a:cubicBezTo>
                    <a:pt x="786" y="3410"/>
                    <a:pt x="721" y="3419"/>
                    <a:pt x="719" y="3373"/>
                  </a:cubicBezTo>
                  <a:cubicBezTo>
                    <a:pt x="719" y="3373"/>
                    <a:pt x="729" y="3361"/>
                    <a:pt x="729" y="3361"/>
                  </a:cubicBezTo>
                  <a:cubicBezTo>
                    <a:pt x="729" y="3361"/>
                    <a:pt x="723" y="3338"/>
                    <a:pt x="723" y="3338"/>
                  </a:cubicBezTo>
                  <a:cubicBezTo>
                    <a:pt x="629" y="3339"/>
                    <a:pt x="454" y="3334"/>
                    <a:pt x="454" y="3335"/>
                  </a:cubicBezTo>
                  <a:cubicBezTo>
                    <a:pt x="454" y="3335"/>
                    <a:pt x="454" y="3346"/>
                    <a:pt x="455" y="3357"/>
                  </a:cubicBezTo>
                  <a:cubicBezTo>
                    <a:pt x="454" y="3345"/>
                    <a:pt x="566" y="3287"/>
                    <a:pt x="660" y="3287"/>
                  </a:cubicBezTo>
                  <a:lnTo>
                    <a:pt x="663" y="3287"/>
                  </a:lnTo>
                  <a:cubicBezTo>
                    <a:pt x="663" y="3287"/>
                    <a:pt x="652" y="3335"/>
                    <a:pt x="653" y="3335"/>
                  </a:cubicBezTo>
                  <a:cubicBezTo>
                    <a:pt x="688" y="3390"/>
                    <a:pt x="739" y="3490"/>
                    <a:pt x="742" y="3548"/>
                  </a:cubicBezTo>
                  <a:cubicBezTo>
                    <a:pt x="750" y="3716"/>
                    <a:pt x="714" y="3886"/>
                    <a:pt x="706" y="4074"/>
                  </a:cubicBezTo>
                  <a:cubicBezTo>
                    <a:pt x="611" y="4051"/>
                    <a:pt x="584" y="4027"/>
                    <a:pt x="420" y="4008"/>
                  </a:cubicBezTo>
                  <a:lnTo>
                    <a:pt x="419" y="4003"/>
                  </a:lnTo>
                  <a:lnTo>
                    <a:pt x="452" y="3991"/>
                  </a:lnTo>
                  <a:cubicBezTo>
                    <a:pt x="453" y="3991"/>
                    <a:pt x="491" y="3970"/>
                    <a:pt x="493" y="3970"/>
                  </a:cubicBezTo>
                  <a:lnTo>
                    <a:pt x="491" y="3970"/>
                  </a:lnTo>
                  <a:cubicBezTo>
                    <a:pt x="493" y="3970"/>
                    <a:pt x="494" y="3992"/>
                    <a:pt x="494" y="3992"/>
                  </a:cubicBezTo>
                  <a:cubicBezTo>
                    <a:pt x="494" y="3993"/>
                    <a:pt x="495" y="4015"/>
                    <a:pt x="495" y="4015"/>
                  </a:cubicBezTo>
                  <a:cubicBezTo>
                    <a:pt x="494" y="4014"/>
                    <a:pt x="493" y="4013"/>
                    <a:pt x="493" y="4013"/>
                  </a:cubicBezTo>
                  <a:cubicBezTo>
                    <a:pt x="340" y="3997"/>
                    <a:pt x="181" y="4071"/>
                    <a:pt x="1" y="4011"/>
                  </a:cubicBezTo>
                  <a:cubicBezTo>
                    <a:pt x="45" y="3957"/>
                    <a:pt x="69" y="3930"/>
                    <a:pt x="88" y="3907"/>
                  </a:cubicBezTo>
                  <a:cubicBezTo>
                    <a:pt x="72" y="3851"/>
                    <a:pt x="55" y="3791"/>
                    <a:pt x="40" y="3741"/>
                  </a:cubicBezTo>
                  <a:cubicBezTo>
                    <a:pt x="137" y="3695"/>
                    <a:pt x="211" y="3662"/>
                    <a:pt x="306" y="3619"/>
                  </a:cubicBezTo>
                  <a:cubicBezTo>
                    <a:pt x="213" y="3546"/>
                    <a:pt x="96" y="3625"/>
                    <a:pt x="35" y="3501"/>
                  </a:cubicBezTo>
                  <a:cubicBezTo>
                    <a:pt x="105" y="3479"/>
                    <a:pt x="164" y="3462"/>
                    <a:pt x="234" y="3440"/>
                  </a:cubicBezTo>
                  <a:cubicBezTo>
                    <a:pt x="175" y="3379"/>
                    <a:pt x="118" y="3321"/>
                    <a:pt x="55" y="3257"/>
                  </a:cubicBezTo>
                  <a:cubicBezTo>
                    <a:pt x="61" y="3165"/>
                    <a:pt x="30" y="3050"/>
                    <a:pt x="205" y="3000"/>
                  </a:cubicBezTo>
                  <a:cubicBezTo>
                    <a:pt x="60" y="3007"/>
                    <a:pt x="60" y="2911"/>
                    <a:pt x="78" y="2842"/>
                  </a:cubicBezTo>
                  <a:cubicBezTo>
                    <a:pt x="201" y="2418"/>
                    <a:pt x="155" y="1989"/>
                    <a:pt x="193" y="1564"/>
                  </a:cubicBezTo>
                  <a:cubicBezTo>
                    <a:pt x="199" y="1492"/>
                    <a:pt x="196" y="1425"/>
                    <a:pt x="243" y="1350"/>
                  </a:cubicBezTo>
                  <a:cubicBezTo>
                    <a:pt x="273" y="1302"/>
                    <a:pt x="227" y="1205"/>
                    <a:pt x="223" y="1129"/>
                  </a:cubicBezTo>
                  <a:cubicBezTo>
                    <a:pt x="220" y="1055"/>
                    <a:pt x="229" y="980"/>
                    <a:pt x="233" y="883"/>
                  </a:cubicBezTo>
                  <a:cubicBezTo>
                    <a:pt x="372" y="858"/>
                    <a:pt x="506" y="836"/>
                    <a:pt x="648" y="812"/>
                  </a:cubicBezTo>
                  <a:cubicBezTo>
                    <a:pt x="557" y="700"/>
                    <a:pt x="420" y="796"/>
                    <a:pt x="303" y="732"/>
                  </a:cubicBezTo>
                  <a:cubicBezTo>
                    <a:pt x="465" y="712"/>
                    <a:pt x="611" y="695"/>
                    <a:pt x="756" y="677"/>
                  </a:cubicBezTo>
                  <a:cubicBezTo>
                    <a:pt x="757" y="661"/>
                    <a:pt x="757" y="646"/>
                    <a:pt x="759" y="632"/>
                  </a:cubicBezTo>
                  <a:cubicBezTo>
                    <a:pt x="607" y="606"/>
                    <a:pt x="432" y="679"/>
                    <a:pt x="275" y="555"/>
                  </a:cubicBezTo>
                  <a:cubicBezTo>
                    <a:pt x="462" y="541"/>
                    <a:pt x="624" y="528"/>
                    <a:pt x="818" y="513"/>
                  </a:cubicBezTo>
                  <a:cubicBezTo>
                    <a:pt x="721" y="471"/>
                    <a:pt x="651" y="439"/>
                    <a:pt x="575" y="405"/>
                  </a:cubicBezTo>
                  <a:cubicBezTo>
                    <a:pt x="603" y="365"/>
                    <a:pt x="621" y="339"/>
                    <a:pt x="644" y="308"/>
                  </a:cubicBezTo>
                  <a:cubicBezTo>
                    <a:pt x="618" y="310"/>
                    <a:pt x="596" y="304"/>
                    <a:pt x="581" y="314"/>
                  </a:cubicBezTo>
                  <a:cubicBezTo>
                    <a:pt x="560" y="328"/>
                    <a:pt x="543" y="353"/>
                    <a:pt x="525" y="373"/>
                  </a:cubicBezTo>
                  <a:cubicBezTo>
                    <a:pt x="407" y="508"/>
                    <a:pt x="355" y="503"/>
                    <a:pt x="310" y="338"/>
                  </a:cubicBezTo>
                  <a:cubicBezTo>
                    <a:pt x="288" y="259"/>
                    <a:pt x="296" y="167"/>
                    <a:pt x="303" y="82"/>
                  </a:cubicBezTo>
                  <a:cubicBezTo>
                    <a:pt x="310" y="10"/>
                    <a:pt x="371" y="1"/>
                    <a:pt x="424" y="4"/>
                  </a:cubicBezTo>
                  <a:cubicBezTo>
                    <a:pt x="612" y="11"/>
                    <a:pt x="795" y="32"/>
                    <a:pt x="1007" y="104"/>
                  </a:cubicBezTo>
                  <a:cubicBezTo>
                    <a:pt x="905" y="116"/>
                    <a:pt x="840" y="123"/>
                    <a:pt x="777" y="130"/>
                  </a:cubicBezTo>
                  <a:cubicBezTo>
                    <a:pt x="776" y="141"/>
                    <a:pt x="774" y="152"/>
                    <a:pt x="772" y="162"/>
                  </a:cubicBezTo>
                  <a:cubicBezTo>
                    <a:pt x="841" y="171"/>
                    <a:pt x="910" y="180"/>
                    <a:pt x="1024" y="1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3"/>
            <p:cNvSpPr/>
            <p:nvPr/>
          </p:nvSpPr>
          <p:spPr>
            <a:xfrm>
              <a:off x="4761710" y="2073558"/>
              <a:ext cx="41103" cy="49709"/>
            </a:xfrm>
            <a:custGeom>
              <a:avLst/>
              <a:gdLst/>
              <a:ahLst/>
              <a:cxnLst/>
              <a:rect l="l" t="t" r="r" b="b"/>
              <a:pathLst>
                <a:path w="812" h="982" extrusionOk="0">
                  <a:moveTo>
                    <a:pt x="0" y="829"/>
                  </a:moveTo>
                  <a:cubicBezTo>
                    <a:pt x="332" y="833"/>
                    <a:pt x="489" y="981"/>
                    <a:pt x="751" y="898"/>
                  </a:cubicBezTo>
                  <a:cubicBezTo>
                    <a:pt x="750" y="809"/>
                    <a:pt x="766" y="738"/>
                    <a:pt x="766" y="662"/>
                  </a:cubicBezTo>
                  <a:cubicBezTo>
                    <a:pt x="722" y="645"/>
                    <a:pt x="690" y="630"/>
                    <a:pt x="631" y="609"/>
                  </a:cubicBezTo>
                  <a:cubicBezTo>
                    <a:pt x="696" y="595"/>
                    <a:pt x="742" y="586"/>
                    <a:pt x="790" y="576"/>
                  </a:cubicBezTo>
                  <a:cubicBezTo>
                    <a:pt x="795" y="452"/>
                    <a:pt x="805" y="335"/>
                    <a:pt x="807" y="220"/>
                  </a:cubicBezTo>
                  <a:cubicBezTo>
                    <a:pt x="811" y="83"/>
                    <a:pt x="768" y="17"/>
                    <a:pt x="643" y="7"/>
                  </a:cubicBezTo>
                  <a:cubicBezTo>
                    <a:pt x="562" y="1"/>
                    <a:pt x="438" y="19"/>
                    <a:pt x="357" y="39"/>
                  </a:cubicBezTo>
                  <a:cubicBezTo>
                    <a:pt x="262" y="62"/>
                    <a:pt x="199" y="100"/>
                    <a:pt x="30" y="136"/>
                  </a:cubicBezTo>
                  <a:cubicBezTo>
                    <a:pt x="25" y="272"/>
                    <a:pt x="18" y="420"/>
                    <a:pt x="11" y="576"/>
                  </a:cubicBezTo>
                  <a:cubicBezTo>
                    <a:pt x="176" y="593"/>
                    <a:pt x="230" y="608"/>
                    <a:pt x="325" y="621"/>
                  </a:cubicBezTo>
                  <a:cubicBezTo>
                    <a:pt x="221" y="632"/>
                    <a:pt x="174" y="643"/>
                    <a:pt x="8" y="656"/>
                  </a:cubicBezTo>
                  <a:cubicBezTo>
                    <a:pt x="5" y="715"/>
                    <a:pt x="3" y="763"/>
                    <a:pt x="0" y="8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3"/>
            <p:cNvSpPr/>
            <p:nvPr/>
          </p:nvSpPr>
          <p:spPr>
            <a:xfrm>
              <a:off x="4730984" y="3027631"/>
              <a:ext cx="32701" cy="9365"/>
            </a:xfrm>
            <a:custGeom>
              <a:avLst/>
              <a:gdLst/>
              <a:ahLst/>
              <a:cxnLst/>
              <a:rect l="l" t="t" r="r" b="b"/>
              <a:pathLst>
                <a:path w="646" h="185" extrusionOk="0">
                  <a:moveTo>
                    <a:pt x="643" y="184"/>
                  </a:moveTo>
                  <a:cubicBezTo>
                    <a:pt x="644" y="174"/>
                    <a:pt x="645" y="163"/>
                    <a:pt x="646" y="153"/>
                  </a:cubicBezTo>
                  <a:cubicBezTo>
                    <a:pt x="545" y="92"/>
                    <a:pt x="470" y="46"/>
                    <a:pt x="396" y="1"/>
                  </a:cubicBezTo>
                  <a:cubicBezTo>
                    <a:pt x="385" y="17"/>
                    <a:pt x="373" y="45"/>
                    <a:pt x="362" y="45"/>
                  </a:cubicBezTo>
                  <a:cubicBezTo>
                    <a:pt x="245" y="45"/>
                    <a:pt x="151" y="118"/>
                    <a:pt x="47" y="159"/>
                  </a:cubicBezTo>
                  <a:cubicBezTo>
                    <a:pt x="28" y="166"/>
                    <a:pt x="14" y="175"/>
                    <a:pt x="0" y="1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3"/>
            <p:cNvSpPr/>
            <p:nvPr/>
          </p:nvSpPr>
          <p:spPr>
            <a:xfrm>
              <a:off x="4764848" y="2153537"/>
              <a:ext cx="36446" cy="15895"/>
            </a:xfrm>
            <a:custGeom>
              <a:avLst/>
              <a:gdLst/>
              <a:ahLst/>
              <a:cxnLst/>
              <a:rect l="l" t="t" r="r" b="b"/>
              <a:pathLst>
                <a:path w="720" h="314" extrusionOk="0">
                  <a:moveTo>
                    <a:pt x="572" y="7"/>
                  </a:moveTo>
                  <a:cubicBezTo>
                    <a:pt x="385" y="18"/>
                    <a:pt x="197" y="47"/>
                    <a:pt x="1" y="68"/>
                  </a:cubicBezTo>
                  <a:cubicBezTo>
                    <a:pt x="2" y="162"/>
                    <a:pt x="3" y="228"/>
                    <a:pt x="4" y="313"/>
                  </a:cubicBezTo>
                  <a:cubicBezTo>
                    <a:pt x="247" y="270"/>
                    <a:pt x="475" y="230"/>
                    <a:pt x="719" y="188"/>
                  </a:cubicBezTo>
                  <a:cubicBezTo>
                    <a:pt x="712" y="42"/>
                    <a:pt x="688" y="0"/>
                    <a:pt x="572" y="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3"/>
            <p:cNvSpPr/>
            <p:nvPr/>
          </p:nvSpPr>
          <p:spPr>
            <a:xfrm>
              <a:off x="4763937" y="2123266"/>
              <a:ext cx="37560" cy="16249"/>
            </a:xfrm>
            <a:custGeom>
              <a:avLst/>
              <a:gdLst/>
              <a:ahLst/>
              <a:cxnLst/>
              <a:rect l="l" t="t" r="r" b="b"/>
              <a:pathLst>
                <a:path w="742" h="321" extrusionOk="0">
                  <a:moveTo>
                    <a:pt x="659" y="134"/>
                  </a:moveTo>
                  <a:cubicBezTo>
                    <a:pt x="508" y="78"/>
                    <a:pt x="364" y="1"/>
                    <a:pt x="192" y="43"/>
                  </a:cubicBezTo>
                  <a:lnTo>
                    <a:pt x="197" y="37"/>
                  </a:lnTo>
                  <a:cubicBezTo>
                    <a:pt x="196" y="37"/>
                    <a:pt x="194" y="36"/>
                    <a:pt x="193" y="36"/>
                  </a:cubicBezTo>
                  <a:cubicBezTo>
                    <a:pt x="193" y="37"/>
                    <a:pt x="193" y="38"/>
                    <a:pt x="193" y="39"/>
                  </a:cubicBezTo>
                  <a:cubicBezTo>
                    <a:pt x="134" y="66"/>
                    <a:pt x="75" y="95"/>
                    <a:pt x="1" y="130"/>
                  </a:cubicBezTo>
                  <a:cubicBezTo>
                    <a:pt x="5" y="186"/>
                    <a:pt x="11" y="248"/>
                    <a:pt x="14" y="282"/>
                  </a:cubicBezTo>
                  <a:cubicBezTo>
                    <a:pt x="272" y="295"/>
                    <a:pt x="499" y="307"/>
                    <a:pt x="729" y="320"/>
                  </a:cubicBezTo>
                  <a:cubicBezTo>
                    <a:pt x="732" y="231"/>
                    <a:pt x="742" y="165"/>
                    <a:pt x="659" y="1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3"/>
            <p:cNvSpPr/>
            <p:nvPr/>
          </p:nvSpPr>
          <p:spPr>
            <a:xfrm>
              <a:off x="4762368" y="2212660"/>
              <a:ext cx="38471" cy="15388"/>
            </a:xfrm>
            <a:custGeom>
              <a:avLst/>
              <a:gdLst/>
              <a:ahLst/>
              <a:cxnLst/>
              <a:rect l="l" t="t" r="r" b="b"/>
              <a:pathLst>
                <a:path w="760" h="304" extrusionOk="0">
                  <a:moveTo>
                    <a:pt x="699" y="88"/>
                  </a:moveTo>
                  <a:cubicBezTo>
                    <a:pt x="484" y="59"/>
                    <a:pt x="258" y="31"/>
                    <a:pt x="29" y="1"/>
                  </a:cubicBezTo>
                  <a:cubicBezTo>
                    <a:pt x="15" y="180"/>
                    <a:pt x="161" y="97"/>
                    <a:pt x="215" y="157"/>
                  </a:cubicBezTo>
                  <a:cubicBezTo>
                    <a:pt x="145" y="172"/>
                    <a:pt x="78" y="188"/>
                    <a:pt x="0" y="205"/>
                  </a:cubicBezTo>
                  <a:cubicBezTo>
                    <a:pt x="44" y="295"/>
                    <a:pt x="108" y="253"/>
                    <a:pt x="161" y="258"/>
                  </a:cubicBezTo>
                  <a:cubicBezTo>
                    <a:pt x="317" y="272"/>
                    <a:pt x="485" y="208"/>
                    <a:pt x="630" y="303"/>
                  </a:cubicBezTo>
                  <a:cubicBezTo>
                    <a:pt x="696" y="255"/>
                    <a:pt x="760" y="206"/>
                    <a:pt x="699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3"/>
            <p:cNvSpPr/>
            <p:nvPr/>
          </p:nvSpPr>
          <p:spPr>
            <a:xfrm>
              <a:off x="4764291" y="2165534"/>
              <a:ext cx="37054" cy="17413"/>
            </a:xfrm>
            <a:custGeom>
              <a:avLst/>
              <a:gdLst/>
              <a:ahLst/>
              <a:cxnLst/>
              <a:rect l="l" t="t" r="r" b="b"/>
              <a:pathLst>
                <a:path w="732" h="344" extrusionOk="0">
                  <a:moveTo>
                    <a:pt x="724" y="285"/>
                  </a:moveTo>
                  <a:cubicBezTo>
                    <a:pt x="727" y="232"/>
                    <a:pt x="729" y="178"/>
                    <a:pt x="732" y="121"/>
                  </a:cubicBezTo>
                  <a:cubicBezTo>
                    <a:pt x="405" y="1"/>
                    <a:pt x="270" y="171"/>
                    <a:pt x="0" y="204"/>
                  </a:cubicBezTo>
                  <a:cubicBezTo>
                    <a:pt x="166" y="304"/>
                    <a:pt x="555" y="344"/>
                    <a:pt x="724" y="2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3"/>
            <p:cNvSpPr/>
            <p:nvPr/>
          </p:nvSpPr>
          <p:spPr>
            <a:xfrm>
              <a:off x="4765354" y="2140021"/>
              <a:ext cx="38319" cy="13060"/>
            </a:xfrm>
            <a:custGeom>
              <a:avLst/>
              <a:gdLst/>
              <a:ahLst/>
              <a:cxnLst/>
              <a:rect l="l" t="t" r="r" b="b"/>
              <a:pathLst>
                <a:path w="757" h="258" extrusionOk="0">
                  <a:moveTo>
                    <a:pt x="681" y="72"/>
                  </a:moveTo>
                  <a:cubicBezTo>
                    <a:pt x="460" y="90"/>
                    <a:pt x="244" y="1"/>
                    <a:pt x="17" y="82"/>
                  </a:cubicBezTo>
                  <a:cubicBezTo>
                    <a:pt x="10" y="115"/>
                    <a:pt x="1" y="141"/>
                    <a:pt x="1" y="167"/>
                  </a:cubicBezTo>
                  <a:cubicBezTo>
                    <a:pt x="1" y="193"/>
                    <a:pt x="11" y="217"/>
                    <a:pt x="21" y="258"/>
                  </a:cubicBezTo>
                  <a:cubicBezTo>
                    <a:pt x="267" y="231"/>
                    <a:pt x="496" y="206"/>
                    <a:pt x="756" y="178"/>
                  </a:cubicBezTo>
                  <a:cubicBezTo>
                    <a:pt x="718" y="123"/>
                    <a:pt x="699" y="70"/>
                    <a:pt x="681" y="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3"/>
            <p:cNvSpPr/>
            <p:nvPr/>
          </p:nvSpPr>
          <p:spPr>
            <a:xfrm>
              <a:off x="4755990" y="1799505"/>
              <a:ext cx="30676" cy="21007"/>
            </a:xfrm>
            <a:custGeom>
              <a:avLst/>
              <a:gdLst/>
              <a:ahLst/>
              <a:cxnLst/>
              <a:rect l="l" t="t" r="r" b="b"/>
              <a:pathLst>
                <a:path w="606" h="415" extrusionOk="0">
                  <a:moveTo>
                    <a:pt x="606" y="247"/>
                  </a:moveTo>
                  <a:cubicBezTo>
                    <a:pt x="492" y="257"/>
                    <a:pt x="381" y="280"/>
                    <a:pt x="269" y="303"/>
                  </a:cubicBezTo>
                  <a:cubicBezTo>
                    <a:pt x="160" y="327"/>
                    <a:pt x="144" y="313"/>
                    <a:pt x="128" y="147"/>
                  </a:cubicBezTo>
                  <a:cubicBezTo>
                    <a:pt x="209" y="166"/>
                    <a:pt x="280" y="184"/>
                    <a:pt x="353" y="199"/>
                  </a:cubicBezTo>
                  <a:cubicBezTo>
                    <a:pt x="439" y="218"/>
                    <a:pt x="507" y="202"/>
                    <a:pt x="523" y="66"/>
                  </a:cubicBezTo>
                  <a:cubicBezTo>
                    <a:pt x="351" y="63"/>
                    <a:pt x="186" y="1"/>
                    <a:pt x="1" y="112"/>
                  </a:cubicBezTo>
                  <a:cubicBezTo>
                    <a:pt x="14" y="195"/>
                    <a:pt x="25" y="273"/>
                    <a:pt x="38" y="353"/>
                  </a:cubicBezTo>
                  <a:cubicBezTo>
                    <a:pt x="240" y="415"/>
                    <a:pt x="425" y="352"/>
                    <a:pt x="606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3"/>
            <p:cNvSpPr/>
            <p:nvPr/>
          </p:nvSpPr>
          <p:spPr>
            <a:xfrm>
              <a:off x="4764291" y="2182390"/>
              <a:ext cx="36092" cy="11794"/>
            </a:xfrm>
            <a:custGeom>
              <a:avLst/>
              <a:gdLst/>
              <a:ahLst/>
              <a:cxnLst/>
              <a:rect l="l" t="t" r="r" b="b"/>
              <a:pathLst>
                <a:path w="713" h="233" extrusionOk="0">
                  <a:moveTo>
                    <a:pt x="518" y="69"/>
                  </a:moveTo>
                  <a:cubicBezTo>
                    <a:pt x="450" y="122"/>
                    <a:pt x="396" y="117"/>
                    <a:pt x="343" y="80"/>
                  </a:cubicBezTo>
                  <a:cubicBezTo>
                    <a:pt x="239" y="8"/>
                    <a:pt x="119" y="33"/>
                    <a:pt x="0" y="24"/>
                  </a:cubicBezTo>
                  <a:cubicBezTo>
                    <a:pt x="51" y="144"/>
                    <a:pt x="143" y="223"/>
                    <a:pt x="260" y="227"/>
                  </a:cubicBezTo>
                  <a:cubicBezTo>
                    <a:pt x="404" y="233"/>
                    <a:pt x="550" y="201"/>
                    <a:pt x="712" y="185"/>
                  </a:cubicBezTo>
                  <a:cubicBezTo>
                    <a:pt x="685" y="51"/>
                    <a:pt x="604" y="0"/>
                    <a:pt x="518" y="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3"/>
            <p:cNvSpPr/>
            <p:nvPr/>
          </p:nvSpPr>
          <p:spPr>
            <a:xfrm>
              <a:off x="4762823" y="2204612"/>
              <a:ext cx="36750" cy="8858"/>
            </a:xfrm>
            <a:custGeom>
              <a:avLst/>
              <a:gdLst/>
              <a:ahLst/>
              <a:cxnLst/>
              <a:rect l="l" t="t" r="r" b="b"/>
              <a:pathLst>
                <a:path w="726" h="175" extrusionOk="0">
                  <a:moveTo>
                    <a:pt x="709" y="174"/>
                  </a:moveTo>
                  <a:cubicBezTo>
                    <a:pt x="726" y="15"/>
                    <a:pt x="726" y="9"/>
                    <a:pt x="610" y="5"/>
                  </a:cubicBezTo>
                  <a:cubicBezTo>
                    <a:pt x="431" y="0"/>
                    <a:pt x="252" y="2"/>
                    <a:pt x="73" y="7"/>
                  </a:cubicBezTo>
                  <a:cubicBezTo>
                    <a:pt x="49" y="7"/>
                    <a:pt x="24" y="39"/>
                    <a:pt x="1" y="56"/>
                  </a:cubicBezTo>
                  <a:cubicBezTo>
                    <a:pt x="2" y="70"/>
                    <a:pt x="3" y="83"/>
                    <a:pt x="4" y="97"/>
                  </a:cubicBezTo>
                  <a:cubicBezTo>
                    <a:pt x="238" y="123"/>
                    <a:pt x="474" y="149"/>
                    <a:pt x="709" y="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3"/>
            <p:cNvSpPr/>
            <p:nvPr/>
          </p:nvSpPr>
          <p:spPr>
            <a:xfrm>
              <a:off x="4759482" y="2753528"/>
              <a:ext cx="24652" cy="17869"/>
            </a:xfrm>
            <a:custGeom>
              <a:avLst/>
              <a:gdLst/>
              <a:ahLst/>
              <a:cxnLst/>
              <a:rect l="l" t="t" r="r" b="b"/>
              <a:pathLst>
                <a:path w="487" h="353" extrusionOk="0">
                  <a:moveTo>
                    <a:pt x="1" y="179"/>
                  </a:moveTo>
                  <a:cubicBezTo>
                    <a:pt x="160" y="177"/>
                    <a:pt x="291" y="175"/>
                    <a:pt x="440" y="173"/>
                  </a:cubicBezTo>
                  <a:cubicBezTo>
                    <a:pt x="362" y="350"/>
                    <a:pt x="178" y="177"/>
                    <a:pt x="102" y="353"/>
                  </a:cubicBezTo>
                  <a:cubicBezTo>
                    <a:pt x="231" y="352"/>
                    <a:pt x="311" y="350"/>
                    <a:pt x="477" y="348"/>
                  </a:cubicBezTo>
                  <a:cubicBezTo>
                    <a:pt x="485" y="172"/>
                    <a:pt x="485" y="182"/>
                    <a:pt x="487" y="121"/>
                  </a:cubicBezTo>
                  <a:cubicBezTo>
                    <a:pt x="320" y="123"/>
                    <a:pt x="189" y="1"/>
                    <a:pt x="1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3"/>
            <p:cNvSpPr/>
            <p:nvPr/>
          </p:nvSpPr>
          <p:spPr>
            <a:xfrm>
              <a:off x="4768746" y="1769943"/>
              <a:ext cx="23994" cy="15793"/>
            </a:xfrm>
            <a:custGeom>
              <a:avLst/>
              <a:gdLst/>
              <a:ahLst/>
              <a:cxnLst/>
              <a:rect l="l" t="t" r="r" b="b"/>
              <a:pathLst>
                <a:path w="474" h="312" extrusionOk="0">
                  <a:moveTo>
                    <a:pt x="474" y="68"/>
                  </a:moveTo>
                  <a:cubicBezTo>
                    <a:pt x="218" y="1"/>
                    <a:pt x="218" y="1"/>
                    <a:pt x="0" y="150"/>
                  </a:cubicBezTo>
                  <a:cubicBezTo>
                    <a:pt x="64" y="156"/>
                    <a:pt x="136" y="142"/>
                    <a:pt x="149" y="167"/>
                  </a:cubicBezTo>
                  <a:cubicBezTo>
                    <a:pt x="228" y="312"/>
                    <a:pt x="341" y="236"/>
                    <a:pt x="448" y="225"/>
                  </a:cubicBezTo>
                  <a:cubicBezTo>
                    <a:pt x="458" y="166"/>
                    <a:pt x="465" y="116"/>
                    <a:pt x="474" y="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3"/>
            <p:cNvSpPr/>
            <p:nvPr/>
          </p:nvSpPr>
          <p:spPr>
            <a:xfrm>
              <a:off x="4762924" y="2195652"/>
              <a:ext cx="36143" cy="7745"/>
            </a:xfrm>
            <a:custGeom>
              <a:avLst/>
              <a:gdLst/>
              <a:ahLst/>
              <a:cxnLst/>
              <a:rect l="l" t="t" r="r" b="b"/>
              <a:pathLst>
                <a:path w="714" h="153" extrusionOk="0">
                  <a:moveTo>
                    <a:pt x="246" y="133"/>
                  </a:moveTo>
                  <a:cubicBezTo>
                    <a:pt x="366" y="98"/>
                    <a:pt x="475" y="102"/>
                    <a:pt x="590" y="123"/>
                  </a:cubicBezTo>
                  <a:cubicBezTo>
                    <a:pt x="613" y="128"/>
                    <a:pt x="645" y="95"/>
                    <a:pt x="714" y="57"/>
                  </a:cubicBezTo>
                  <a:cubicBezTo>
                    <a:pt x="454" y="35"/>
                    <a:pt x="241" y="18"/>
                    <a:pt x="18" y="0"/>
                  </a:cubicBezTo>
                  <a:cubicBezTo>
                    <a:pt x="16" y="14"/>
                    <a:pt x="9" y="45"/>
                    <a:pt x="1" y="94"/>
                  </a:cubicBezTo>
                  <a:cubicBezTo>
                    <a:pt x="97" y="111"/>
                    <a:pt x="178" y="153"/>
                    <a:pt x="246" y="1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3"/>
            <p:cNvSpPr/>
            <p:nvPr/>
          </p:nvSpPr>
          <p:spPr>
            <a:xfrm>
              <a:off x="4750523" y="2729686"/>
              <a:ext cx="35890" cy="9314"/>
            </a:xfrm>
            <a:custGeom>
              <a:avLst/>
              <a:gdLst/>
              <a:ahLst/>
              <a:cxnLst/>
              <a:rect l="l" t="t" r="r" b="b"/>
              <a:pathLst>
                <a:path w="709" h="184" extrusionOk="0">
                  <a:moveTo>
                    <a:pt x="359" y="30"/>
                  </a:moveTo>
                  <a:cubicBezTo>
                    <a:pt x="159" y="0"/>
                    <a:pt x="58" y="1"/>
                    <a:pt x="1" y="50"/>
                  </a:cubicBezTo>
                  <a:cubicBezTo>
                    <a:pt x="101" y="54"/>
                    <a:pt x="228" y="20"/>
                    <a:pt x="269" y="68"/>
                  </a:cubicBezTo>
                  <a:cubicBezTo>
                    <a:pt x="370" y="184"/>
                    <a:pt x="510" y="92"/>
                    <a:pt x="612" y="162"/>
                  </a:cubicBezTo>
                  <a:cubicBezTo>
                    <a:pt x="626" y="172"/>
                    <a:pt x="675" y="130"/>
                    <a:pt x="707" y="112"/>
                  </a:cubicBezTo>
                  <a:cubicBezTo>
                    <a:pt x="708" y="99"/>
                    <a:pt x="708" y="85"/>
                    <a:pt x="708" y="71"/>
                  </a:cubicBezTo>
                  <a:cubicBezTo>
                    <a:pt x="592" y="58"/>
                    <a:pt x="475" y="46"/>
                    <a:pt x="359" y="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3"/>
            <p:cNvSpPr/>
            <p:nvPr/>
          </p:nvSpPr>
          <p:spPr>
            <a:xfrm>
              <a:off x="4768341" y="2773016"/>
              <a:ext cx="15945" cy="13161"/>
            </a:xfrm>
            <a:custGeom>
              <a:avLst/>
              <a:gdLst/>
              <a:ahLst/>
              <a:cxnLst/>
              <a:rect l="l" t="t" r="r" b="b"/>
              <a:pathLst>
                <a:path w="315" h="260" extrusionOk="0">
                  <a:moveTo>
                    <a:pt x="287" y="131"/>
                  </a:moveTo>
                  <a:cubicBezTo>
                    <a:pt x="166" y="176"/>
                    <a:pt x="88" y="204"/>
                    <a:pt x="11" y="233"/>
                  </a:cubicBezTo>
                  <a:cubicBezTo>
                    <a:pt x="12" y="242"/>
                    <a:pt x="14" y="250"/>
                    <a:pt x="15" y="260"/>
                  </a:cubicBezTo>
                  <a:cubicBezTo>
                    <a:pt x="108" y="241"/>
                    <a:pt x="203" y="223"/>
                    <a:pt x="306" y="202"/>
                  </a:cubicBezTo>
                  <a:cubicBezTo>
                    <a:pt x="309" y="132"/>
                    <a:pt x="312" y="70"/>
                    <a:pt x="314" y="1"/>
                  </a:cubicBezTo>
                  <a:cubicBezTo>
                    <a:pt x="213" y="11"/>
                    <a:pt x="128" y="20"/>
                    <a:pt x="1" y="34"/>
                  </a:cubicBezTo>
                  <a:cubicBezTo>
                    <a:pt x="111" y="72"/>
                    <a:pt x="179" y="94"/>
                    <a:pt x="287" y="1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3"/>
            <p:cNvSpPr/>
            <p:nvPr/>
          </p:nvSpPr>
          <p:spPr>
            <a:xfrm>
              <a:off x="4756395" y="2814777"/>
              <a:ext cx="304" cy="202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lnTo>
                    <a:pt x="6" y="4"/>
                  </a:lnTo>
                  <a:cubicBezTo>
                    <a:pt x="5" y="2"/>
                    <a:pt x="4" y="1"/>
                    <a:pt x="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3"/>
            <p:cNvSpPr/>
            <p:nvPr/>
          </p:nvSpPr>
          <p:spPr>
            <a:xfrm>
              <a:off x="4754825" y="2803995"/>
              <a:ext cx="18679" cy="11997"/>
            </a:xfrm>
            <a:custGeom>
              <a:avLst/>
              <a:gdLst/>
              <a:ahLst/>
              <a:cxnLst/>
              <a:rect l="l" t="t" r="r" b="b"/>
              <a:pathLst>
                <a:path w="369" h="237" extrusionOk="0">
                  <a:moveTo>
                    <a:pt x="110" y="82"/>
                  </a:moveTo>
                  <a:cubicBezTo>
                    <a:pt x="221" y="100"/>
                    <a:pt x="295" y="106"/>
                    <a:pt x="369" y="118"/>
                  </a:cubicBezTo>
                  <a:cubicBezTo>
                    <a:pt x="243" y="38"/>
                    <a:pt x="114" y="0"/>
                    <a:pt x="1" y="158"/>
                  </a:cubicBezTo>
                  <a:cubicBezTo>
                    <a:pt x="12" y="183"/>
                    <a:pt x="22" y="237"/>
                    <a:pt x="33" y="237"/>
                  </a:cubicBezTo>
                  <a:cubicBezTo>
                    <a:pt x="100" y="236"/>
                    <a:pt x="168" y="235"/>
                    <a:pt x="262" y="234"/>
                  </a:cubicBezTo>
                  <a:cubicBezTo>
                    <a:pt x="200" y="234"/>
                    <a:pt x="169" y="137"/>
                    <a:pt x="110" y="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3"/>
            <p:cNvSpPr/>
            <p:nvPr/>
          </p:nvSpPr>
          <p:spPr>
            <a:xfrm>
              <a:off x="4740399" y="2814321"/>
              <a:ext cx="17818" cy="8757"/>
            </a:xfrm>
            <a:custGeom>
              <a:avLst/>
              <a:gdLst/>
              <a:ahLst/>
              <a:cxnLst/>
              <a:rect l="l" t="t" r="r" b="b"/>
              <a:pathLst>
                <a:path w="352" h="173" extrusionOk="0">
                  <a:moveTo>
                    <a:pt x="0" y="129"/>
                  </a:moveTo>
                  <a:cubicBezTo>
                    <a:pt x="140" y="147"/>
                    <a:pt x="240" y="159"/>
                    <a:pt x="340" y="173"/>
                  </a:cubicBezTo>
                  <a:cubicBezTo>
                    <a:pt x="344" y="154"/>
                    <a:pt x="347" y="135"/>
                    <a:pt x="351" y="116"/>
                  </a:cubicBezTo>
                  <a:cubicBezTo>
                    <a:pt x="272" y="101"/>
                    <a:pt x="192" y="85"/>
                    <a:pt x="104" y="68"/>
                  </a:cubicBezTo>
                  <a:cubicBezTo>
                    <a:pt x="177" y="47"/>
                    <a:pt x="243" y="30"/>
                    <a:pt x="307" y="12"/>
                  </a:cubicBezTo>
                  <a:cubicBezTo>
                    <a:pt x="241" y="9"/>
                    <a:pt x="173" y="1"/>
                    <a:pt x="109" y="12"/>
                  </a:cubicBezTo>
                  <a:cubicBezTo>
                    <a:pt x="80" y="17"/>
                    <a:pt x="54" y="69"/>
                    <a:pt x="0" y="1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3"/>
            <p:cNvSpPr/>
            <p:nvPr/>
          </p:nvSpPr>
          <p:spPr>
            <a:xfrm>
              <a:off x="4755888" y="2814777"/>
              <a:ext cx="810" cy="202"/>
            </a:xfrm>
            <a:custGeom>
              <a:avLst/>
              <a:gdLst/>
              <a:ahLst/>
              <a:cxnLst/>
              <a:rect l="l" t="t" r="r" b="b"/>
              <a:pathLst>
                <a:path w="16" h="4" extrusionOk="0">
                  <a:moveTo>
                    <a:pt x="10" y="0"/>
                  </a:moveTo>
                  <a:cubicBezTo>
                    <a:pt x="7" y="1"/>
                    <a:pt x="4" y="2"/>
                    <a:pt x="1" y="3"/>
                  </a:cubicBezTo>
                  <a:cubicBezTo>
                    <a:pt x="6" y="3"/>
                    <a:pt x="10" y="4"/>
                    <a:pt x="15" y="3"/>
                  </a:cubicBezTo>
                  <a:cubicBezTo>
                    <a:pt x="16" y="4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3"/>
            <p:cNvSpPr/>
            <p:nvPr/>
          </p:nvSpPr>
          <p:spPr>
            <a:xfrm>
              <a:off x="4771833" y="2719916"/>
              <a:ext cx="14882" cy="10073"/>
            </a:xfrm>
            <a:custGeom>
              <a:avLst/>
              <a:gdLst/>
              <a:ahLst/>
              <a:cxnLst/>
              <a:rect l="l" t="t" r="r" b="b"/>
              <a:pathLst>
                <a:path w="294" h="199" extrusionOk="0">
                  <a:moveTo>
                    <a:pt x="1" y="158"/>
                  </a:moveTo>
                  <a:cubicBezTo>
                    <a:pt x="100" y="172"/>
                    <a:pt x="192" y="185"/>
                    <a:pt x="294" y="199"/>
                  </a:cubicBezTo>
                  <a:cubicBezTo>
                    <a:pt x="239" y="8"/>
                    <a:pt x="153" y="0"/>
                    <a:pt x="1" y="1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3"/>
            <p:cNvSpPr/>
            <p:nvPr/>
          </p:nvSpPr>
          <p:spPr>
            <a:xfrm>
              <a:off x="4759533" y="2797161"/>
              <a:ext cx="20501" cy="7795"/>
            </a:xfrm>
            <a:custGeom>
              <a:avLst/>
              <a:gdLst/>
              <a:ahLst/>
              <a:cxnLst/>
              <a:rect l="l" t="t" r="r" b="b"/>
              <a:pathLst>
                <a:path w="405" h="154" extrusionOk="0">
                  <a:moveTo>
                    <a:pt x="404" y="57"/>
                  </a:moveTo>
                  <a:cubicBezTo>
                    <a:pt x="260" y="37"/>
                    <a:pt x="130" y="18"/>
                    <a:pt x="1" y="0"/>
                  </a:cubicBezTo>
                  <a:cubicBezTo>
                    <a:pt x="129" y="20"/>
                    <a:pt x="242" y="153"/>
                    <a:pt x="404" y="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3"/>
            <p:cNvSpPr/>
            <p:nvPr/>
          </p:nvSpPr>
          <p:spPr>
            <a:xfrm>
              <a:off x="4767986" y="2748010"/>
              <a:ext cx="13718" cy="6074"/>
            </a:xfrm>
            <a:custGeom>
              <a:avLst/>
              <a:gdLst/>
              <a:ahLst/>
              <a:cxnLst/>
              <a:rect l="l" t="t" r="r" b="b"/>
              <a:pathLst>
                <a:path w="271" h="120" extrusionOk="0">
                  <a:moveTo>
                    <a:pt x="270" y="0"/>
                  </a:moveTo>
                  <a:cubicBezTo>
                    <a:pt x="174" y="17"/>
                    <a:pt x="87" y="32"/>
                    <a:pt x="1" y="48"/>
                  </a:cubicBezTo>
                  <a:cubicBezTo>
                    <a:pt x="218" y="119"/>
                    <a:pt x="218" y="119"/>
                    <a:pt x="2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3"/>
            <p:cNvSpPr/>
            <p:nvPr/>
          </p:nvSpPr>
          <p:spPr>
            <a:xfrm>
              <a:off x="4777857" y="1788217"/>
              <a:ext cx="658" cy="405"/>
            </a:xfrm>
            <a:custGeom>
              <a:avLst/>
              <a:gdLst/>
              <a:ahLst/>
              <a:cxnLst/>
              <a:rect l="l" t="t" r="r" b="b"/>
              <a:pathLst>
                <a:path w="13" h="8" extrusionOk="0">
                  <a:moveTo>
                    <a:pt x="1" y="7"/>
                  </a:moveTo>
                  <a:cubicBezTo>
                    <a:pt x="4" y="6"/>
                    <a:pt x="8" y="5"/>
                    <a:pt x="12" y="4"/>
                  </a:cubicBezTo>
                  <a:lnTo>
                    <a:pt x="9" y="1"/>
                  </a:lnTo>
                  <a:cubicBezTo>
                    <a:pt x="6" y="4"/>
                    <a:pt x="4" y="4"/>
                    <a:pt x="1" y="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3"/>
            <p:cNvSpPr/>
            <p:nvPr/>
          </p:nvSpPr>
          <p:spPr>
            <a:xfrm>
              <a:off x="4760191" y="1788571"/>
              <a:ext cx="17717" cy="7188"/>
            </a:xfrm>
            <a:custGeom>
              <a:avLst/>
              <a:gdLst/>
              <a:ahLst/>
              <a:cxnLst/>
              <a:rect l="l" t="t" r="r" b="b"/>
              <a:pathLst>
                <a:path w="350" h="142" extrusionOk="0">
                  <a:moveTo>
                    <a:pt x="350" y="0"/>
                  </a:moveTo>
                  <a:cubicBezTo>
                    <a:pt x="233" y="31"/>
                    <a:pt x="117" y="61"/>
                    <a:pt x="1" y="91"/>
                  </a:cubicBezTo>
                  <a:cubicBezTo>
                    <a:pt x="139" y="141"/>
                    <a:pt x="254" y="105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3"/>
            <p:cNvSpPr/>
            <p:nvPr/>
          </p:nvSpPr>
          <p:spPr>
            <a:xfrm>
              <a:off x="4751687" y="2740822"/>
              <a:ext cx="14123" cy="4758"/>
            </a:xfrm>
            <a:custGeom>
              <a:avLst/>
              <a:gdLst/>
              <a:ahLst/>
              <a:cxnLst/>
              <a:rect l="l" t="t" r="r" b="b"/>
              <a:pathLst>
                <a:path w="279" h="94" extrusionOk="0">
                  <a:moveTo>
                    <a:pt x="1" y="49"/>
                  </a:moveTo>
                  <a:cubicBezTo>
                    <a:pt x="156" y="93"/>
                    <a:pt x="156" y="93"/>
                    <a:pt x="279" y="17"/>
                  </a:cubicBezTo>
                  <a:cubicBezTo>
                    <a:pt x="106" y="1"/>
                    <a:pt x="106" y="1"/>
                    <a:pt x="1" y="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3"/>
            <p:cNvSpPr/>
            <p:nvPr/>
          </p:nvSpPr>
          <p:spPr>
            <a:xfrm>
              <a:off x="4764241" y="2792100"/>
              <a:ext cx="17464" cy="3898"/>
            </a:xfrm>
            <a:custGeom>
              <a:avLst/>
              <a:gdLst/>
              <a:ahLst/>
              <a:cxnLst/>
              <a:rect l="l" t="t" r="r" b="b"/>
              <a:pathLst>
                <a:path w="345" h="77" extrusionOk="0">
                  <a:moveTo>
                    <a:pt x="0" y="44"/>
                  </a:moveTo>
                  <a:cubicBezTo>
                    <a:pt x="253" y="77"/>
                    <a:pt x="256" y="77"/>
                    <a:pt x="344" y="23"/>
                  </a:cubicBezTo>
                  <a:cubicBezTo>
                    <a:pt x="219" y="14"/>
                    <a:pt x="111" y="8"/>
                    <a:pt x="3" y="1"/>
                  </a:cubicBezTo>
                  <a:cubicBezTo>
                    <a:pt x="1" y="15"/>
                    <a:pt x="1" y="30"/>
                    <a:pt x="0" y="4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3"/>
            <p:cNvSpPr/>
            <p:nvPr/>
          </p:nvSpPr>
          <p:spPr>
            <a:xfrm>
              <a:off x="4778211" y="1792773"/>
              <a:ext cx="9517" cy="6277"/>
            </a:xfrm>
            <a:custGeom>
              <a:avLst/>
              <a:gdLst/>
              <a:ahLst/>
              <a:cxnLst/>
              <a:rect l="l" t="t" r="r" b="b"/>
              <a:pathLst>
                <a:path w="188" h="124" extrusionOk="0">
                  <a:moveTo>
                    <a:pt x="0" y="123"/>
                  </a:moveTo>
                  <a:cubicBezTo>
                    <a:pt x="63" y="90"/>
                    <a:pt x="125" y="56"/>
                    <a:pt x="187" y="23"/>
                  </a:cubicBezTo>
                  <a:cubicBezTo>
                    <a:pt x="105" y="6"/>
                    <a:pt x="28" y="1"/>
                    <a:pt x="0" y="1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3"/>
            <p:cNvSpPr/>
            <p:nvPr/>
          </p:nvSpPr>
          <p:spPr>
            <a:xfrm>
              <a:off x="4766215" y="2118711"/>
              <a:ext cx="8808" cy="6378"/>
            </a:xfrm>
            <a:custGeom>
              <a:avLst/>
              <a:gdLst/>
              <a:ahLst/>
              <a:cxnLst/>
              <a:rect l="l" t="t" r="r" b="b"/>
              <a:pathLst>
                <a:path w="174" h="126" extrusionOk="0">
                  <a:moveTo>
                    <a:pt x="105" y="12"/>
                  </a:moveTo>
                  <a:cubicBezTo>
                    <a:pt x="44" y="0"/>
                    <a:pt x="7" y="23"/>
                    <a:pt x="0" y="102"/>
                  </a:cubicBezTo>
                  <a:cubicBezTo>
                    <a:pt x="53" y="111"/>
                    <a:pt x="101" y="118"/>
                    <a:pt x="148" y="126"/>
                  </a:cubicBezTo>
                  <a:cubicBezTo>
                    <a:pt x="166" y="74"/>
                    <a:pt x="174" y="27"/>
                    <a:pt x="105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3"/>
            <p:cNvSpPr/>
            <p:nvPr/>
          </p:nvSpPr>
          <p:spPr>
            <a:xfrm>
              <a:off x="4746423" y="2791391"/>
              <a:ext cx="10985" cy="3695"/>
            </a:xfrm>
            <a:custGeom>
              <a:avLst/>
              <a:gdLst/>
              <a:ahLst/>
              <a:cxnLst/>
              <a:rect l="l" t="t" r="r" b="b"/>
              <a:pathLst>
                <a:path w="217" h="73" extrusionOk="0">
                  <a:moveTo>
                    <a:pt x="4" y="73"/>
                  </a:moveTo>
                  <a:cubicBezTo>
                    <a:pt x="75" y="53"/>
                    <a:pt x="145" y="33"/>
                    <a:pt x="216" y="13"/>
                  </a:cubicBezTo>
                  <a:cubicBezTo>
                    <a:pt x="216" y="8"/>
                    <a:pt x="215" y="5"/>
                    <a:pt x="215" y="1"/>
                  </a:cubicBezTo>
                  <a:cubicBezTo>
                    <a:pt x="143" y="14"/>
                    <a:pt x="72" y="26"/>
                    <a:pt x="1" y="39"/>
                  </a:cubicBezTo>
                  <a:cubicBezTo>
                    <a:pt x="2" y="50"/>
                    <a:pt x="3" y="61"/>
                    <a:pt x="4" y="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3"/>
            <p:cNvSpPr/>
            <p:nvPr/>
          </p:nvSpPr>
          <p:spPr>
            <a:xfrm>
              <a:off x="4756091" y="2782988"/>
              <a:ext cx="7188" cy="1822"/>
            </a:xfrm>
            <a:custGeom>
              <a:avLst/>
              <a:gdLst/>
              <a:ahLst/>
              <a:cxnLst/>
              <a:rect l="l" t="t" r="r" b="b"/>
              <a:pathLst>
                <a:path w="142" h="36" extrusionOk="0">
                  <a:moveTo>
                    <a:pt x="139" y="35"/>
                  </a:moveTo>
                  <a:cubicBezTo>
                    <a:pt x="140" y="24"/>
                    <a:pt x="140" y="13"/>
                    <a:pt x="141" y="0"/>
                  </a:cubicBezTo>
                  <a:cubicBezTo>
                    <a:pt x="95" y="1"/>
                    <a:pt x="49" y="2"/>
                    <a:pt x="2" y="2"/>
                  </a:cubicBezTo>
                  <a:cubicBezTo>
                    <a:pt x="2" y="10"/>
                    <a:pt x="2" y="17"/>
                    <a:pt x="1" y="26"/>
                  </a:cubicBezTo>
                  <a:cubicBezTo>
                    <a:pt x="47" y="29"/>
                    <a:pt x="93" y="32"/>
                    <a:pt x="139" y="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3"/>
            <p:cNvSpPr/>
            <p:nvPr/>
          </p:nvSpPr>
          <p:spPr>
            <a:xfrm>
              <a:off x="4778667" y="1784218"/>
              <a:ext cx="7239" cy="5366"/>
            </a:xfrm>
            <a:custGeom>
              <a:avLst/>
              <a:gdLst/>
              <a:ahLst/>
              <a:cxnLst/>
              <a:rect l="l" t="t" r="r" b="b"/>
              <a:pathLst>
                <a:path w="143" h="106" extrusionOk="0">
                  <a:moveTo>
                    <a:pt x="143" y="0"/>
                  </a:moveTo>
                  <a:cubicBezTo>
                    <a:pt x="78" y="37"/>
                    <a:pt x="39" y="59"/>
                    <a:pt x="1" y="82"/>
                  </a:cubicBezTo>
                  <a:cubicBezTo>
                    <a:pt x="48" y="90"/>
                    <a:pt x="99" y="105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3"/>
            <p:cNvSpPr/>
            <p:nvPr/>
          </p:nvSpPr>
          <p:spPr>
            <a:xfrm>
              <a:off x="4778313" y="1788217"/>
              <a:ext cx="405" cy="25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1"/>
                  </a:moveTo>
                  <a:cubicBezTo>
                    <a:pt x="0" y="1"/>
                    <a:pt x="3" y="4"/>
                    <a:pt x="3" y="4"/>
                  </a:cubicBezTo>
                  <a:cubicBezTo>
                    <a:pt x="5" y="4"/>
                    <a:pt x="6" y="3"/>
                    <a:pt x="8" y="3"/>
                  </a:cubicBezTo>
                  <a:cubicBezTo>
                    <a:pt x="5" y="2"/>
                    <a:pt x="3" y="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6" name="Google Shape;3096;p23"/>
          <p:cNvGrpSpPr/>
          <p:nvPr/>
        </p:nvGrpSpPr>
        <p:grpSpPr>
          <a:xfrm>
            <a:off x="3558200" y="4065728"/>
            <a:ext cx="94739" cy="1157596"/>
            <a:chOff x="3702805" y="1347626"/>
            <a:chExt cx="128372" cy="1568558"/>
          </a:xfrm>
        </p:grpSpPr>
        <p:sp>
          <p:nvSpPr>
            <p:cNvPr id="3097" name="Google Shape;3097;p23"/>
            <p:cNvSpPr/>
            <p:nvPr/>
          </p:nvSpPr>
          <p:spPr>
            <a:xfrm>
              <a:off x="3713789" y="1540385"/>
              <a:ext cx="63781" cy="96735"/>
            </a:xfrm>
            <a:custGeom>
              <a:avLst/>
              <a:gdLst/>
              <a:ahLst/>
              <a:cxnLst/>
              <a:rect l="l" t="t" r="r" b="b"/>
              <a:pathLst>
                <a:path w="1260" h="1911" extrusionOk="0">
                  <a:moveTo>
                    <a:pt x="827" y="393"/>
                  </a:moveTo>
                  <a:cubicBezTo>
                    <a:pt x="637" y="279"/>
                    <a:pt x="585" y="278"/>
                    <a:pt x="506" y="379"/>
                  </a:cubicBezTo>
                  <a:cubicBezTo>
                    <a:pt x="502" y="384"/>
                    <a:pt x="543" y="414"/>
                    <a:pt x="563" y="432"/>
                  </a:cubicBezTo>
                  <a:cubicBezTo>
                    <a:pt x="527" y="457"/>
                    <a:pt x="491" y="483"/>
                    <a:pt x="434" y="524"/>
                  </a:cubicBezTo>
                  <a:cubicBezTo>
                    <a:pt x="495" y="564"/>
                    <a:pt x="551" y="602"/>
                    <a:pt x="654" y="671"/>
                  </a:cubicBezTo>
                  <a:cubicBezTo>
                    <a:pt x="643" y="554"/>
                    <a:pt x="637" y="495"/>
                    <a:pt x="633" y="437"/>
                  </a:cubicBezTo>
                  <a:cubicBezTo>
                    <a:pt x="690" y="423"/>
                    <a:pt x="748" y="411"/>
                    <a:pt x="827" y="393"/>
                  </a:cubicBezTo>
                  <a:close/>
                  <a:moveTo>
                    <a:pt x="1232" y="162"/>
                  </a:moveTo>
                  <a:cubicBezTo>
                    <a:pt x="1239" y="267"/>
                    <a:pt x="1117" y="351"/>
                    <a:pt x="1206" y="443"/>
                  </a:cubicBezTo>
                  <a:cubicBezTo>
                    <a:pt x="1221" y="458"/>
                    <a:pt x="1145" y="544"/>
                    <a:pt x="1095" y="591"/>
                  </a:cubicBezTo>
                  <a:cubicBezTo>
                    <a:pt x="1044" y="659"/>
                    <a:pt x="1259" y="637"/>
                    <a:pt x="1151" y="747"/>
                  </a:cubicBezTo>
                  <a:cubicBezTo>
                    <a:pt x="1131" y="767"/>
                    <a:pt x="1145" y="819"/>
                    <a:pt x="1151" y="854"/>
                  </a:cubicBezTo>
                  <a:cubicBezTo>
                    <a:pt x="1161" y="923"/>
                    <a:pt x="1192" y="992"/>
                    <a:pt x="1187" y="1061"/>
                  </a:cubicBezTo>
                  <a:cubicBezTo>
                    <a:pt x="1178" y="1155"/>
                    <a:pt x="1121" y="1251"/>
                    <a:pt x="1124" y="1343"/>
                  </a:cubicBezTo>
                  <a:cubicBezTo>
                    <a:pt x="1129" y="1433"/>
                    <a:pt x="1198" y="1517"/>
                    <a:pt x="1211" y="1608"/>
                  </a:cubicBezTo>
                  <a:cubicBezTo>
                    <a:pt x="1240" y="1796"/>
                    <a:pt x="1181" y="1846"/>
                    <a:pt x="964" y="1880"/>
                  </a:cubicBezTo>
                  <a:cubicBezTo>
                    <a:pt x="781" y="1909"/>
                    <a:pt x="613" y="1910"/>
                    <a:pt x="442" y="1840"/>
                  </a:cubicBezTo>
                  <a:cubicBezTo>
                    <a:pt x="359" y="1806"/>
                    <a:pt x="247" y="1822"/>
                    <a:pt x="139" y="1813"/>
                  </a:cubicBezTo>
                  <a:cubicBezTo>
                    <a:pt x="137" y="1767"/>
                    <a:pt x="135" y="1723"/>
                    <a:pt x="132" y="1665"/>
                  </a:cubicBezTo>
                  <a:cubicBezTo>
                    <a:pt x="329" y="1701"/>
                    <a:pt x="510" y="1739"/>
                    <a:pt x="694" y="1763"/>
                  </a:cubicBezTo>
                  <a:cubicBezTo>
                    <a:pt x="752" y="1770"/>
                    <a:pt x="818" y="1737"/>
                    <a:pt x="924" y="1712"/>
                  </a:cubicBezTo>
                  <a:cubicBezTo>
                    <a:pt x="731" y="1637"/>
                    <a:pt x="572" y="1577"/>
                    <a:pt x="398" y="1510"/>
                  </a:cubicBezTo>
                  <a:cubicBezTo>
                    <a:pt x="427" y="1459"/>
                    <a:pt x="453" y="1410"/>
                    <a:pt x="481" y="1360"/>
                  </a:cubicBezTo>
                  <a:cubicBezTo>
                    <a:pt x="645" y="1450"/>
                    <a:pt x="800" y="1511"/>
                    <a:pt x="1033" y="1445"/>
                  </a:cubicBezTo>
                  <a:cubicBezTo>
                    <a:pt x="893" y="1375"/>
                    <a:pt x="785" y="1321"/>
                    <a:pt x="651" y="1255"/>
                  </a:cubicBezTo>
                  <a:cubicBezTo>
                    <a:pt x="820" y="1145"/>
                    <a:pt x="972" y="1238"/>
                    <a:pt x="1105" y="1186"/>
                  </a:cubicBezTo>
                  <a:cubicBezTo>
                    <a:pt x="954" y="1052"/>
                    <a:pt x="741" y="998"/>
                    <a:pt x="579" y="1050"/>
                  </a:cubicBezTo>
                  <a:cubicBezTo>
                    <a:pt x="578" y="1049"/>
                    <a:pt x="578" y="1047"/>
                    <a:pt x="578" y="1045"/>
                  </a:cubicBezTo>
                  <a:cubicBezTo>
                    <a:pt x="576" y="1045"/>
                    <a:pt x="575" y="1045"/>
                    <a:pt x="574" y="1045"/>
                  </a:cubicBezTo>
                  <a:cubicBezTo>
                    <a:pt x="659" y="833"/>
                    <a:pt x="852" y="940"/>
                    <a:pt x="1009" y="918"/>
                  </a:cubicBezTo>
                  <a:cubicBezTo>
                    <a:pt x="936" y="878"/>
                    <a:pt x="862" y="860"/>
                    <a:pt x="788" y="838"/>
                  </a:cubicBezTo>
                  <a:cubicBezTo>
                    <a:pt x="746" y="826"/>
                    <a:pt x="671" y="800"/>
                    <a:pt x="672" y="793"/>
                  </a:cubicBezTo>
                  <a:cubicBezTo>
                    <a:pt x="703" y="703"/>
                    <a:pt x="648" y="680"/>
                    <a:pt x="568" y="680"/>
                  </a:cubicBezTo>
                  <a:cubicBezTo>
                    <a:pt x="492" y="681"/>
                    <a:pt x="417" y="690"/>
                    <a:pt x="278" y="700"/>
                  </a:cubicBezTo>
                  <a:cubicBezTo>
                    <a:pt x="425" y="765"/>
                    <a:pt x="509" y="802"/>
                    <a:pt x="603" y="842"/>
                  </a:cubicBezTo>
                  <a:cubicBezTo>
                    <a:pt x="498" y="904"/>
                    <a:pt x="422" y="947"/>
                    <a:pt x="313" y="1009"/>
                  </a:cubicBezTo>
                  <a:cubicBezTo>
                    <a:pt x="428" y="1026"/>
                    <a:pt x="501" y="1036"/>
                    <a:pt x="574" y="1045"/>
                  </a:cubicBezTo>
                  <a:cubicBezTo>
                    <a:pt x="573" y="1047"/>
                    <a:pt x="572" y="1049"/>
                    <a:pt x="571" y="1052"/>
                  </a:cubicBezTo>
                  <a:cubicBezTo>
                    <a:pt x="573" y="1051"/>
                    <a:pt x="576" y="1051"/>
                    <a:pt x="579" y="1050"/>
                  </a:cubicBezTo>
                  <a:cubicBezTo>
                    <a:pt x="580" y="1059"/>
                    <a:pt x="583" y="1069"/>
                    <a:pt x="580" y="1070"/>
                  </a:cubicBezTo>
                  <a:cubicBezTo>
                    <a:pt x="424" y="1131"/>
                    <a:pt x="268" y="1192"/>
                    <a:pt x="104" y="1256"/>
                  </a:cubicBezTo>
                  <a:cubicBezTo>
                    <a:pt x="0" y="1146"/>
                    <a:pt x="138" y="1123"/>
                    <a:pt x="223" y="1068"/>
                  </a:cubicBezTo>
                  <a:cubicBezTo>
                    <a:pt x="185" y="1037"/>
                    <a:pt x="149" y="1009"/>
                    <a:pt x="106" y="975"/>
                  </a:cubicBezTo>
                  <a:cubicBezTo>
                    <a:pt x="195" y="951"/>
                    <a:pt x="281" y="926"/>
                    <a:pt x="366" y="903"/>
                  </a:cubicBezTo>
                  <a:cubicBezTo>
                    <a:pt x="367" y="888"/>
                    <a:pt x="367" y="873"/>
                    <a:pt x="367" y="859"/>
                  </a:cubicBezTo>
                  <a:cubicBezTo>
                    <a:pt x="286" y="842"/>
                    <a:pt x="204" y="825"/>
                    <a:pt x="91" y="802"/>
                  </a:cubicBezTo>
                  <a:cubicBezTo>
                    <a:pt x="158" y="745"/>
                    <a:pt x="205" y="704"/>
                    <a:pt x="266" y="652"/>
                  </a:cubicBezTo>
                  <a:cubicBezTo>
                    <a:pt x="230" y="621"/>
                    <a:pt x="195" y="590"/>
                    <a:pt x="161" y="560"/>
                  </a:cubicBezTo>
                  <a:cubicBezTo>
                    <a:pt x="213" y="501"/>
                    <a:pt x="270" y="436"/>
                    <a:pt x="332" y="364"/>
                  </a:cubicBezTo>
                  <a:cubicBezTo>
                    <a:pt x="270" y="317"/>
                    <a:pt x="224" y="283"/>
                    <a:pt x="174" y="246"/>
                  </a:cubicBezTo>
                  <a:cubicBezTo>
                    <a:pt x="201" y="213"/>
                    <a:pt x="222" y="186"/>
                    <a:pt x="242" y="160"/>
                  </a:cubicBezTo>
                  <a:cubicBezTo>
                    <a:pt x="340" y="189"/>
                    <a:pt x="432" y="215"/>
                    <a:pt x="526" y="242"/>
                  </a:cubicBezTo>
                  <a:cubicBezTo>
                    <a:pt x="533" y="229"/>
                    <a:pt x="541" y="215"/>
                    <a:pt x="549" y="202"/>
                  </a:cubicBezTo>
                  <a:cubicBezTo>
                    <a:pt x="513" y="173"/>
                    <a:pt x="477" y="144"/>
                    <a:pt x="440" y="113"/>
                  </a:cubicBezTo>
                  <a:cubicBezTo>
                    <a:pt x="572" y="1"/>
                    <a:pt x="668" y="275"/>
                    <a:pt x="802" y="126"/>
                  </a:cubicBezTo>
                  <a:cubicBezTo>
                    <a:pt x="926" y="206"/>
                    <a:pt x="1061" y="235"/>
                    <a:pt x="1232" y="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3"/>
            <p:cNvSpPr/>
            <p:nvPr/>
          </p:nvSpPr>
          <p:spPr>
            <a:xfrm>
              <a:off x="3703716" y="1433730"/>
              <a:ext cx="68793" cy="25968"/>
            </a:xfrm>
            <a:custGeom>
              <a:avLst/>
              <a:gdLst/>
              <a:ahLst/>
              <a:cxnLst/>
              <a:rect l="l" t="t" r="r" b="b"/>
              <a:pathLst>
                <a:path w="1359" h="513" extrusionOk="0">
                  <a:moveTo>
                    <a:pt x="101" y="443"/>
                  </a:moveTo>
                  <a:cubicBezTo>
                    <a:pt x="244" y="512"/>
                    <a:pt x="332" y="461"/>
                    <a:pt x="406" y="378"/>
                  </a:cubicBezTo>
                  <a:cubicBezTo>
                    <a:pt x="475" y="301"/>
                    <a:pt x="593" y="358"/>
                    <a:pt x="590" y="371"/>
                  </a:cubicBezTo>
                  <a:cubicBezTo>
                    <a:pt x="565" y="488"/>
                    <a:pt x="659" y="468"/>
                    <a:pt x="726" y="470"/>
                  </a:cubicBezTo>
                  <a:cubicBezTo>
                    <a:pt x="796" y="470"/>
                    <a:pt x="867" y="459"/>
                    <a:pt x="937" y="452"/>
                  </a:cubicBezTo>
                  <a:cubicBezTo>
                    <a:pt x="941" y="426"/>
                    <a:pt x="992" y="386"/>
                    <a:pt x="996" y="386"/>
                  </a:cubicBezTo>
                  <a:cubicBezTo>
                    <a:pt x="1085" y="384"/>
                    <a:pt x="1089" y="385"/>
                    <a:pt x="1323" y="393"/>
                  </a:cubicBezTo>
                  <a:cubicBezTo>
                    <a:pt x="1337" y="253"/>
                    <a:pt x="1347" y="131"/>
                    <a:pt x="1358" y="5"/>
                  </a:cubicBezTo>
                  <a:cubicBezTo>
                    <a:pt x="1122" y="15"/>
                    <a:pt x="1001" y="23"/>
                    <a:pt x="840" y="34"/>
                  </a:cubicBezTo>
                  <a:cubicBezTo>
                    <a:pt x="962" y="128"/>
                    <a:pt x="1102" y="23"/>
                    <a:pt x="1253" y="142"/>
                  </a:cubicBezTo>
                  <a:cubicBezTo>
                    <a:pt x="1128" y="155"/>
                    <a:pt x="1045" y="159"/>
                    <a:pt x="975" y="170"/>
                  </a:cubicBezTo>
                  <a:cubicBezTo>
                    <a:pt x="957" y="173"/>
                    <a:pt x="934" y="192"/>
                    <a:pt x="902" y="212"/>
                  </a:cubicBezTo>
                  <a:cubicBezTo>
                    <a:pt x="991" y="241"/>
                    <a:pt x="1057" y="262"/>
                    <a:pt x="1166" y="296"/>
                  </a:cubicBezTo>
                  <a:cubicBezTo>
                    <a:pt x="870" y="329"/>
                    <a:pt x="629" y="319"/>
                    <a:pt x="416" y="182"/>
                  </a:cubicBezTo>
                  <a:cubicBezTo>
                    <a:pt x="445" y="165"/>
                    <a:pt x="468" y="152"/>
                    <a:pt x="517" y="124"/>
                  </a:cubicBezTo>
                  <a:cubicBezTo>
                    <a:pt x="363" y="81"/>
                    <a:pt x="224" y="43"/>
                    <a:pt x="67" y="1"/>
                  </a:cubicBezTo>
                  <a:cubicBezTo>
                    <a:pt x="42" y="101"/>
                    <a:pt x="23" y="177"/>
                    <a:pt x="1" y="265"/>
                  </a:cubicBezTo>
                  <a:cubicBezTo>
                    <a:pt x="105" y="259"/>
                    <a:pt x="180" y="255"/>
                    <a:pt x="279" y="249"/>
                  </a:cubicBezTo>
                  <a:cubicBezTo>
                    <a:pt x="211" y="324"/>
                    <a:pt x="161" y="378"/>
                    <a:pt x="101" y="4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3"/>
            <p:cNvSpPr/>
            <p:nvPr/>
          </p:nvSpPr>
          <p:spPr>
            <a:xfrm>
              <a:off x="3725027" y="1387514"/>
              <a:ext cx="607" cy="354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2" y="2"/>
                  </a:moveTo>
                  <a:cubicBezTo>
                    <a:pt x="9" y="1"/>
                    <a:pt x="6" y="1"/>
                    <a:pt x="3" y="0"/>
                  </a:cubicBezTo>
                  <a:cubicBezTo>
                    <a:pt x="4" y="1"/>
                    <a:pt x="5" y="2"/>
                    <a:pt x="6" y="3"/>
                  </a:cubicBezTo>
                  <a:cubicBezTo>
                    <a:pt x="4" y="4"/>
                    <a:pt x="2" y="5"/>
                    <a:pt x="0" y="6"/>
                  </a:cubicBezTo>
                  <a:lnTo>
                    <a:pt x="0" y="6"/>
                  </a:lnTo>
                  <a:cubicBezTo>
                    <a:pt x="4" y="4"/>
                    <a:pt x="8" y="3"/>
                    <a:pt x="12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3"/>
            <p:cNvSpPr/>
            <p:nvPr/>
          </p:nvSpPr>
          <p:spPr>
            <a:xfrm>
              <a:off x="3725583" y="1376682"/>
              <a:ext cx="43483" cy="39737"/>
            </a:xfrm>
            <a:custGeom>
              <a:avLst/>
              <a:gdLst/>
              <a:ahLst/>
              <a:cxnLst/>
              <a:rect l="l" t="t" r="r" b="b"/>
              <a:pathLst>
                <a:path w="859" h="785" extrusionOk="0">
                  <a:moveTo>
                    <a:pt x="499" y="441"/>
                  </a:moveTo>
                  <a:cubicBezTo>
                    <a:pt x="579" y="462"/>
                    <a:pt x="656" y="482"/>
                    <a:pt x="795" y="519"/>
                  </a:cubicBezTo>
                  <a:cubicBezTo>
                    <a:pt x="667" y="566"/>
                    <a:pt x="611" y="597"/>
                    <a:pt x="551" y="608"/>
                  </a:cubicBezTo>
                  <a:cubicBezTo>
                    <a:pt x="489" y="619"/>
                    <a:pt x="422" y="612"/>
                    <a:pt x="357" y="613"/>
                  </a:cubicBezTo>
                  <a:cubicBezTo>
                    <a:pt x="308" y="615"/>
                    <a:pt x="258" y="619"/>
                    <a:pt x="196" y="624"/>
                  </a:cubicBezTo>
                  <a:cubicBezTo>
                    <a:pt x="262" y="733"/>
                    <a:pt x="468" y="517"/>
                    <a:pt x="440" y="741"/>
                  </a:cubicBezTo>
                  <a:cubicBezTo>
                    <a:pt x="555" y="712"/>
                    <a:pt x="659" y="686"/>
                    <a:pt x="782" y="655"/>
                  </a:cubicBezTo>
                  <a:cubicBezTo>
                    <a:pt x="750" y="712"/>
                    <a:pt x="730" y="746"/>
                    <a:pt x="711" y="780"/>
                  </a:cubicBezTo>
                  <a:cubicBezTo>
                    <a:pt x="777" y="784"/>
                    <a:pt x="851" y="758"/>
                    <a:pt x="852" y="733"/>
                  </a:cubicBezTo>
                  <a:cubicBezTo>
                    <a:pt x="858" y="612"/>
                    <a:pt x="841" y="490"/>
                    <a:pt x="839" y="368"/>
                  </a:cubicBezTo>
                  <a:cubicBezTo>
                    <a:pt x="838" y="283"/>
                    <a:pt x="770" y="271"/>
                    <a:pt x="704" y="250"/>
                  </a:cubicBezTo>
                  <a:cubicBezTo>
                    <a:pt x="695" y="248"/>
                    <a:pt x="696" y="223"/>
                    <a:pt x="688" y="196"/>
                  </a:cubicBezTo>
                  <a:cubicBezTo>
                    <a:pt x="742" y="177"/>
                    <a:pt x="793" y="189"/>
                    <a:pt x="856" y="165"/>
                  </a:cubicBezTo>
                  <a:cubicBezTo>
                    <a:pt x="840" y="93"/>
                    <a:pt x="828" y="14"/>
                    <a:pt x="812" y="14"/>
                  </a:cubicBezTo>
                  <a:cubicBezTo>
                    <a:pt x="681" y="10"/>
                    <a:pt x="567" y="6"/>
                    <a:pt x="398" y="1"/>
                  </a:cubicBezTo>
                  <a:cubicBezTo>
                    <a:pt x="501" y="5"/>
                    <a:pt x="554" y="58"/>
                    <a:pt x="610" y="90"/>
                  </a:cubicBezTo>
                  <a:cubicBezTo>
                    <a:pt x="464" y="245"/>
                    <a:pt x="465" y="229"/>
                    <a:pt x="270" y="121"/>
                  </a:cubicBezTo>
                  <a:cubicBezTo>
                    <a:pt x="196" y="149"/>
                    <a:pt x="125" y="169"/>
                    <a:pt x="1" y="216"/>
                  </a:cubicBezTo>
                  <a:cubicBezTo>
                    <a:pt x="258" y="257"/>
                    <a:pt x="455" y="288"/>
                    <a:pt x="713" y="329"/>
                  </a:cubicBezTo>
                  <a:cubicBezTo>
                    <a:pt x="600" y="388"/>
                    <a:pt x="550" y="414"/>
                    <a:pt x="499" y="4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3"/>
            <p:cNvSpPr/>
            <p:nvPr/>
          </p:nvSpPr>
          <p:spPr>
            <a:xfrm>
              <a:off x="3704576" y="1379871"/>
              <a:ext cx="20501" cy="14933"/>
            </a:xfrm>
            <a:custGeom>
              <a:avLst/>
              <a:gdLst/>
              <a:ahLst/>
              <a:cxnLst/>
              <a:rect l="l" t="t" r="r" b="b"/>
              <a:pathLst>
                <a:path w="405" h="295" extrusionOk="0">
                  <a:moveTo>
                    <a:pt x="404" y="157"/>
                  </a:moveTo>
                  <a:cubicBezTo>
                    <a:pt x="336" y="94"/>
                    <a:pt x="298" y="53"/>
                    <a:pt x="241" y="0"/>
                  </a:cubicBezTo>
                  <a:cubicBezTo>
                    <a:pt x="185" y="114"/>
                    <a:pt x="1" y="108"/>
                    <a:pt x="33" y="294"/>
                  </a:cubicBezTo>
                  <a:cubicBezTo>
                    <a:pt x="149" y="252"/>
                    <a:pt x="253" y="212"/>
                    <a:pt x="404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3"/>
            <p:cNvSpPr/>
            <p:nvPr/>
          </p:nvSpPr>
          <p:spPr>
            <a:xfrm>
              <a:off x="3765775" y="1470226"/>
              <a:ext cx="506" cy="607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3" y="11"/>
                  </a:moveTo>
                  <a:cubicBezTo>
                    <a:pt x="5" y="9"/>
                    <a:pt x="7" y="7"/>
                    <a:pt x="9" y="4"/>
                  </a:cubicBezTo>
                  <a:cubicBezTo>
                    <a:pt x="7" y="3"/>
                    <a:pt x="5" y="2"/>
                    <a:pt x="3" y="0"/>
                  </a:cubicBezTo>
                  <a:cubicBezTo>
                    <a:pt x="2" y="3"/>
                    <a:pt x="2" y="5"/>
                    <a:pt x="1" y="7"/>
                  </a:cubicBezTo>
                  <a:cubicBezTo>
                    <a:pt x="2" y="9"/>
                    <a:pt x="2" y="10"/>
                    <a:pt x="3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3"/>
            <p:cNvSpPr/>
            <p:nvPr/>
          </p:nvSpPr>
          <p:spPr>
            <a:xfrm>
              <a:off x="3734492" y="1470783"/>
              <a:ext cx="41610" cy="58415"/>
            </a:xfrm>
            <a:custGeom>
              <a:avLst/>
              <a:gdLst/>
              <a:ahLst/>
              <a:cxnLst/>
              <a:rect l="l" t="t" r="r" b="b"/>
              <a:pathLst>
                <a:path w="822" h="1154" extrusionOk="0">
                  <a:moveTo>
                    <a:pt x="447" y="378"/>
                  </a:moveTo>
                  <a:cubicBezTo>
                    <a:pt x="233" y="482"/>
                    <a:pt x="300" y="677"/>
                    <a:pt x="233" y="827"/>
                  </a:cubicBezTo>
                  <a:cubicBezTo>
                    <a:pt x="206" y="887"/>
                    <a:pt x="246" y="974"/>
                    <a:pt x="210" y="1026"/>
                  </a:cubicBezTo>
                  <a:cubicBezTo>
                    <a:pt x="181" y="1070"/>
                    <a:pt x="86" y="1079"/>
                    <a:pt x="1" y="1109"/>
                  </a:cubicBezTo>
                  <a:cubicBezTo>
                    <a:pt x="197" y="1154"/>
                    <a:pt x="268" y="1116"/>
                    <a:pt x="324" y="976"/>
                  </a:cubicBezTo>
                  <a:cubicBezTo>
                    <a:pt x="360" y="887"/>
                    <a:pt x="409" y="802"/>
                    <a:pt x="453" y="715"/>
                  </a:cubicBezTo>
                  <a:cubicBezTo>
                    <a:pt x="442" y="712"/>
                    <a:pt x="427" y="719"/>
                    <a:pt x="421" y="701"/>
                  </a:cubicBezTo>
                  <a:cubicBezTo>
                    <a:pt x="423" y="698"/>
                    <a:pt x="386" y="694"/>
                    <a:pt x="387" y="691"/>
                  </a:cubicBezTo>
                  <a:cubicBezTo>
                    <a:pt x="387" y="689"/>
                    <a:pt x="387" y="684"/>
                    <a:pt x="388" y="680"/>
                  </a:cubicBezTo>
                  <a:cubicBezTo>
                    <a:pt x="392" y="635"/>
                    <a:pt x="397" y="588"/>
                    <a:pt x="403" y="516"/>
                  </a:cubicBezTo>
                  <a:cubicBezTo>
                    <a:pt x="628" y="633"/>
                    <a:pt x="627" y="638"/>
                    <a:pt x="388" y="680"/>
                  </a:cubicBezTo>
                  <a:cubicBezTo>
                    <a:pt x="388" y="682"/>
                    <a:pt x="421" y="685"/>
                    <a:pt x="418" y="686"/>
                  </a:cubicBezTo>
                  <a:cubicBezTo>
                    <a:pt x="419" y="690"/>
                    <a:pt x="459" y="697"/>
                    <a:pt x="460" y="702"/>
                  </a:cubicBezTo>
                  <a:cubicBezTo>
                    <a:pt x="458" y="706"/>
                    <a:pt x="455" y="710"/>
                    <a:pt x="453" y="715"/>
                  </a:cubicBezTo>
                  <a:cubicBezTo>
                    <a:pt x="458" y="716"/>
                    <a:pt x="463" y="719"/>
                    <a:pt x="465" y="727"/>
                  </a:cubicBezTo>
                  <a:cubicBezTo>
                    <a:pt x="470" y="748"/>
                    <a:pt x="487" y="745"/>
                    <a:pt x="496" y="744"/>
                  </a:cubicBezTo>
                  <a:lnTo>
                    <a:pt x="496" y="744"/>
                  </a:lnTo>
                  <a:lnTo>
                    <a:pt x="501" y="744"/>
                  </a:lnTo>
                  <a:cubicBezTo>
                    <a:pt x="500" y="744"/>
                    <a:pt x="497" y="744"/>
                    <a:pt x="496" y="744"/>
                  </a:cubicBezTo>
                  <a:cubicBezTo>
                    <a:pt x="498" y="744"/>
                    <a:pt x="464" y="796"/>
                    <a:pt x="464" y="797"/>
                  </a:cubicBezTo>
                  <a:lnTo>
                    <a:pt x="464" y="826"/>
                  </a:lnTo>
                  <a:cubicBezTo>
                    <a:pt x="668" y="853"/>
                    <a:pt x="685" y="889"/>
                    <a:pt x="811" y="792"/>
                  </a:cubicBezTo>
                  <a:cubicBezTo>
                    <a:pt x="724" y="763"/>
                    <a:pt x="673" y="752"/>
                    <a:pt x="608" y="731"/>
                  </a:cubicBezTo>
                  <a:cubicBezTo>
                    <a:pt x="817" y="639"/>
                    <a:pt x="821" y="644"/>
                    <a:pt x="662" y="516"/>
                  </a:cubicBezTo>
                  <a:cubicBezTo>
                    <a:pt x="631" y="491"/>
                    <a:pt x="608" y="458"/>
                    <a:pt x="585" y="426"/>
                  </a:cubicBezTo>
                  <a:cubicBezTo>
                    <a:pt x="502" y="309"/>
                    <a:pt x="522" y="276"/>
                    <a:pt x="700" y="216"/>
                  </a:cubicBezTo>
                  <a:cubicBezTo>
                    <a:pt x="673" y="144"/>
                    <a:pt x="647" y="72"/>
                    <a:pt x="620" y="0"/>
                  </a:cubicBezTo>
                  <a:cubicBezTo>
                    <a:pt x="569" y="84"/>
                    <a:pt x="386" y="93"/>
                    <a:pt x="437" y="238"/>
                  </a:cubicBezTo>
                  <a:lnTo>
                    <a:pt x="435" y="234"/>
                  </a:lnTo>
                  <a:cubicBezTo>
                    <a:pt x="432" y="235"/>
                    <a:pt x="428" y="235"/>
                    <a:pt x="423" y="236"/>
                  </a:cubicBezTo>
                  <a:cubicBezTo>
                    <a:pt x="429" y="236"/>
                    <a:pt x="432" y="237"/>
                    <a:pt x="436" y="238"/>
                  </a:cubicBezTo>
                  <a:cubicBezTo>
                    <a:pt x="441" y="288"/>
                    <a:pt x="465" y="368"/>
                    <a:pt x="447" y="3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3"/>
            <p:cNvSpPr/>
            <p:nvPr/>
          </p:nvSpPr>
          <p:spPr>
            <a:xfrm>
              <a:off x="3729481" y="1456964"/>
              <a:ext cx="39939" cy="28499"/>
            </a:xfrm>
            <a:custGeom>
              <a:avLst/>
              <a:gdLst/>
              <a:ahLst/>
              <a:cxnLst/>
              <a:rect l="l" t="t" r="r" b="b"/>
              <a:pathLst>
                <a:path w="789" h="563" extrusionOk="0">
                  <a:moveTo>
                    <a:pt x="111" y="188"/>
                  </a:moveTo>
                  <a:cubicBezTo>
                    <a:pt x="120" y="278"/>
                    <a:pt x="129" y="358"/>
                    <a:pt x="139" y="454"/>
                  </a:cubicBezTo>
                  <a:cubicBezTo>
                    <a:pt x="102" y="474"/>
                    <a:pt x="51" y="500"/>
                    <a:pt x="0" y="527"/>
                  </a:cubicBezTo>
                  <a:cubicBezTo>
                    <a:pt x="3" y="538"/>
                    <a:pt x="7" y="550"/>
                    <a:pt x="10" y="563"/>
                  </a:cubicBezTo>
                  <a:cubicBezTo>
                    <a:pt x="181" y="545"/>
                    <a:pt x="352" y="527"/>
                    <a:pt x="523" y="509"/>
                  </a:cubicBezTo>
                  <a:cubicBezTo>
                    <a:pt x="371" y="498"/>
                    <a:pt x="321" y="399"/>
                    <a:pt x="266" y="265"/>
                  </a:cubicBezTo>
                  <a:cubicBezTo>
                    <a:pt x="340" y="281"/>
                    <a:pt x="384" y="290"/>
                    <a:pt x="431" y="301"/>
                  </a:cubicBezTo>
                  <a:cubicBezTo>
                    <a:pt x="430" y="258"/>
                    <a:pt x="428" y="219"/>
                    <a:pt x="426" y="175"/>
                  </a:cubicBezTo>
                  <a:cubicBezTo>
                    <a:pt x="449" y="168"/>
                    <a:pt x="481" y="150"/>
                    <a:pt x="498" y="157"/>
                  </a:cubicBezTo>
                  <a:cubicBezTo>
                    <a:pt x="574" y="188"/>
                    <a:pt x="646" y="226"/>
                    <a:pt x="720" y="262"/>
                  </a:cubicBezTo>
                  <a:cubicBezTo>
                    <a:pt x="789" y="90"/>
                    <a:pt x="777" y="78"/>
                    <a:pt x="607" y="63"/>
                  </a:cubicBezTo>
                  <a:cubicBezTo>
                    <a:pt x="546" y="57"/>
                    <a:pt x="490" y="22"/>
                    <a:pt x="431" y="0"/>
                  </a:cubicBezTo>
                  <a:cubicBezTo>
                    <a:pt x="405" y="158"/>
                    <a:pt x="240" y="143"/>
                    <a:pt x="111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3"/>
            <p:cNvSpPr/>
            <p:nvPr/>
          </p:nvSpPr>
          <p:spPr>
            <a:xfrm>
              <a:off x="3751045" y="1456559"/>
              <a:ext cx="456" cy="45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5" y="8"/>
                  </a:moveTo>
                  <a:cubicBezTo>
                    <a:pt x="6" y="5"/>
                    <a:pt x="7" y="3"/>
                    <a:pt x="7" y="1"/>
                  </a:cubicBezTo>
                  <a:lnTo>
                    <a:pt x="8" y="1"/>
                  </a:lnTo>
                  <a:cubicBezTo>
                    <a:pt x="6" y="1"/>
                    <a:pt x="4" y="1"/>
                    <a:pt x="2" y="1"/>
                  </a:cubicBezTo>
                  <a:cubicBezTo>
                    <a:pt x="2" y="2"/>
                    <a:pt x="2" y="4"/>
                    <a:pt x="1" y="6"/>
                  </a:cubicBezTo>
                  <a:cubicBezTo>
                    <a:pt x="3" y="6"/>
                    <a:pt x="4" y="7"/>
                    <a:pt x="5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3"/>
            <p:cNvSpPr/>
            <p:nvPr/>
          </p:nvSpPr>
          <p:spPr>
            <a:xfrm>
              <a:off x="3741174" y="1359421"/>
              <a:ext cx="506" cy="354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9" y="1"/>
                  </a:moveTo>
                  <a:cubicBezTo>
                    <a:pt x="8" y="1"/>
                    <a:pt x="6" y="1"/>
                    <a:pt x="4" y="1"/>
                  </a:cubicBezTo>
                  <a:cubicBezTo>
                    <a:pt x="3" y="3"/>
                    <a:pt x="2" y="4"/>
                    <a:pt x="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3"/>
            <p:cNvSpPr/>
            <p:nvPr/>
          </p:nvSpPr>
          <p:spPr>
            <a:xfrm>
              <a:off x="3708626" y="1347626"/>
              <a:ext cx="41357" cy="14528"/>
            </a:xfrm>
            <a:custGeom>
              <a:avLst/>
              <a:gdLst/>
              <a:ahLst/>
              <a:cxnLst/>
              <a:rect l="l" t="t" r="r" b="b"/>
              <a:pathLst>
                <a:path w="817" h="287" extrusionOk="0">
                  <a:moveTo>
                    <a:pt x="445" y="279"/>
                  </a:moveTo>
                  <a:cubicBezTo>
                    <a:pt x="513" y="274"/>
                    <a:pt x="579" y="251"/>
                    <a:pt x="647" y="234"/>
                  </a:cubicBezTo>
                  <a:cubicBezTo>
                    <a:pt x="697" y="165"/>
                    <a:pt x="747" y="96"/>
                    <a:pt x="817" y="0"/>
                  </a:cubicBezTo>
                  <a:cubicBezTo>
                    <a:pt x="540" y="16"/>
                    <a:pt x="312" y="27"/>
                    <a:pt x="85" y="46"/>
                  </a:cubicBezTo>
                  <a:cubicBezTo>
                    <a:pt x="61" y="48"/>
                    <a:pt x="40" y="109"/>
                    <a:pt x="0" y="168"/>
                  </a:cubicBezTo>
                  <a:cubicBezTo>
                    <a:pt x="149" y="154"/>
                    <a:pt x="254" y="144"/>
                    <a:pt x="361" y="132"/>
                  </a:cubicBezTo>
                  <a:cubicBezTo>
                    <a:pt x="358" y="207"/>
                    <a:pt x="330" y="286"/>
                    <a:pt x="445" y="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3"/>
            <p:cNvSpPr/>
            <p:nvPr/>
          </p:nvSpPr>
          <p:spPr>
            <a:xfrm>
              <a:off x="3741984" y="1352739"/>
              <a:ext cx="31638" cy="17717"/>
            </a:xfrm>
            <a:custGeom>
              <a:avLst/>
              <a:gdLst/>
              <a:ahLst/>
              <a:cxnLst/>
              <a:rect l="l" t="t" r="r" b="b"/>
              <a:pathLst>
                <a:path w="625" h="350" extrusionOk="0">
                  <a:moveTo>
                    <a:pt x="159" y="306"/>
                  </a:moveTo>
                  <a:cubicBezTo>
                    <a:pt x="276" y="264"/>
                    <a:pt x="337" y="285"/>
                    <a:pt x="424" y="327"/>
                  </a:cubicBezTo>
                  <a:cubicBezTo>
                    <a:pt x="453" y="342"/>
                    <a:pt x="512" y="310"/>
                    <a:pt x="625" y="284"/>
                  </a:cubicBezTo>
                  <a:cubicBezTo>
                    <a:pt x="482" y="210"/>
                    <a:pt x="395" y="165"/>
                    <a:pt x="308" y="118"/>
                  </a:cubicBezTo>
                  <a:cubicBezTo>
                    <a:pt x="339" y="93"/>
                    <a:pt x="368" y="67"/>
                    <a:pt x="398" y="42"/>
                  </a:cubicBezTo>
                  <a:cubicBezTo>
                    <a:pt x="393" y="28"/>
                    <a:pt x="388" y="13"/>
                    <a:pt x="383" y="0"/>
                  </a:cubicBezTo>
                  <a:cubicBezTo>
                    <a:pt x="305" y="18"/>
                    <a:pt x="228" y="36"/>
                    <a:pt x="149" y="54"/>
                  </a:cubicBezTo>
                  <a:cubicBezTo>
                    <a:pt x="157" y="126"/>
                    <a:pt x="162" y="176"/>
                    <a:pt x="166" y="226"/>
                  </a:cubicBezTo>
                  <a:cubicBezTo>
                    <a:pt x="105" y="196"/>
                    <a:pt x="52" y="170"/>
                    <a:pt x="0" y="145"/>
                  </a:cubicBezTo>
                  <a:cubicBezTo>
                    <a:pt x="35" y="220"/>
                    <a:pt x="36" y="350"/>
                    <a:pt x="159" y="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3"/>
            <p:cNvSpPr/>
            <p:nvPr/>
          </p:nvSpPr>
          <p:spPr>
            <a:xfrm>
              <a:off x="3741174" y="1359421"/>
              <a:ext cx="861" cy="658"/>
            </a:xfrm>
            <a:custGeom>
              <a:avLst/>
              <a:gdLst/>
              <a:ahLst/>
              <a:cxnLst/>
              <a:rect l="l" t="t" r="r" b="b"/>
              <a:pathLst>
                <a:path w="17" h="13" extrusionOk="0">
                  <a:moveTo>
                    <a:pt x="10" y="1"/>
                  </a:moveTo>
                  <a:cubicBezTo>
                    <a:pt x="9" y="1"/>
                    <a:pt x="1" y="6"/>
                    <a:pt x="1" y="6"/>
                  </a:cubicBezTo>
                  <a:cubicBezTo>
                    <a:pt x="6" y="8"/>
                    <a:pt x="11" y="10"/>
                    <a:pt x="16" y="13"/>
                  </a:cubicBezTo>
                  <a:cubicBezTo>
                    <a:pt x="14" y="9"/>
                    <a:pt x="12" y="4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3"/>
            <p:cNvSpPr/>
            <p:nvPr/>
          </p:nvSpPr>
          <p:spPr>
            <a:xfrm>
              <a:off x="3741022" y="1529907"/>
              <a:ext cx="34675" cy="16806"/>
            </a:xfrm>
            <a:custGeom>
              <a:avLst/>
              <a:gdLst/>
              <a:ahLst/>
              <a:cxnLst/>
              <a:rect l="l" t="t" r="r" b="b"/>
              <a:pathLst>
                <a:path w="685" h="332" extrusionOk="0">
                  <a:moveTo>
                    <a:pt x="207" y="136"/>
                  </a:moveTo>
                  <a:cubicBezTo>
                    <a:pt x="178" y="104"/>
                    <a:pt x="137" y="59"/>
                    <a:pt x="84" y="1"/>
                  </a:cubicBezTo>
                  <a:cubicBezTo>
                    <a:pt x="49" y="75"/>
                    <a:pt x="26" y="127"/>
                    <a:pt x="0" y="182"/>
                  </a:cubicBezTo>
                  <a:cubicBezTo>
                    <a:pt x="47" y="197"/>
                    <a:pt x="89" y="227"/>
                    <a:pt x="129" y="222"/>
                  </a:cubicBezTo>
                  <a:cubicBezTo>
                    <a:pt x="285" y="203"/>
                    <a:pt x="444" y="159"/>
                    <a:pt x="539" y="319"/>
                  </a:cubicBezTo>
                  <a:cubicBezTo>
                    <a:pt x="546" y="332"/>
                    <a:pt x="620" y="311"/>
                    <a:pt x="685" y="303"/>
                  </a:cubicBezTo>
                  <a:cubicBezTo>
                    <a:pt x="667" y="230"/>
                    <a:pt x="652" y="174"/>
                    <a:pt x="633" y="100"/>
                  </a:cubicBezTo>
                  <a:cubicBezTo>
                    <a:pt x="483" y="112"/>
                    <a:pt x="350" y="124"/>
                    <a:pt x="207" y="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3"/>
            <p:cNvSpPr/>
            <p:nvPr/>
          </p:nvSpPr>
          <p:spPr>
            <a:xfrm>
              <a:off x="3702805" y="1418747"/>
              <a:ext cx="33257" cy="13161"/>
            </a:xfrm>
            <a:custGeom>
              <a:avLst/>
              <a:gdLst/>
              <a:ahLst/>
              <a:cxnLst/>
              <a:rect l="l" t="t" r="r" b="b"/>
              <a:pathLst>
                <a:path w="657" h="260" extrusionOk="0">
                  <a:moveTo>
                    <a:pt x="657" y="112"/>
                  </a:moveTo>
                  <a:cubicBezTo>
                    <a:pt x="492" y="22"/>
                    <a:pt x="263" y="148"/>
                    <a:pt x="111" y="6"/>
                  </a:cubicBezTo>
                  <a:cubicBezTo>
                    <a:pt x="107" y="1"/>
                    <a:pt x="44" y="43"/>
                    <a:pt x="1" y="69"/>
                  </a:cubicBezTo>
                  <a:cubicBezTo>
                    <a:pt x="141" y="138"/>
                    <a:pt x="261" y="197"/>
                    <a:pt x="385" y="260"/>
                  </a:cubicBezTo>
                  <a:cubicBezTo>
                    <a:pt x="474" y="211"/>
                    <a:pt x="565" y="161"/>
                    <a:pt x="657" y="1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3"/>
            <p:cNvSpPr/>
            <p:nvPr/>
          </p:nvSpPr>
          <p:spPr>
            <a:xfrm>
              <a:off x="3736011" y="1424264"/>
              <a:ext cx="557" cy="405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9" y="0"/>
                  </a:moveTo>
                  <a:cubicBezTo>
                    <a:pt x="7" y="1"/>
                    <a:pt x="6" y="0"/>
                    <a:pt x="5" y="0"/>
                  </a:cubicBezTo>
                  <a:cubicBezTo>
                    <a:pt x="3" y="1"/>
                    <a:pt x="2" y="2"/>
                    <a:pt x="1" y="3"/>
                  </a:cubicBezTo>
                  <a:cubicBezTo>
                    <a:pt x="4" y="4"/>
                    <a:pt x="7" y="5"/>
                    <a:pt x="10" y="7"/>
                  </a:cubicBezTo>
                  <a:cubicBezTo>
                    <a:pt x="9" y="5"/>
                    <a:pt x="9" y="2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3"/>
            <p:cNvSpPr/>
            <p:nvPr/>
          </p:nvSpPr>
          <p:spPr>
            <a:xfrm>
              <a:off x="3735252" y="1416924"/>
              <a:ext cx="33612" cy="12402"/>
            </a:xfrm>
            <a:custGeom>
              <a:avLst/>
              <a:gdLst/>
              <a:ahLst/>
              <a:cxnLst/>
              <a:rect l="l" t="t" r="r" b="b"/>
              <a:pathLst>
                <a:path w="664" h="245" extrusionOk="0">
                  <a:moveTo>
                    <a:pt x="663" y="164"/>
                  </a:moveTo>
                  <a:cubicBezTo>
                    <a:pt x="552" y="115"/>
                    <a:pt x="431" y="106"/>
                    <a:pt x="314" y="83"/>
                  </a:cubicBezTo>
                  <a:cubicBezTo>
                    <a:pt x="204" y="62"/>
                    <a:pt x="99" y="27"/>
                    <a:pt x="1" y="1"/>
                  </a:cubicBezTo>
                  <a:cubicBezTo>
                    <a:pt x="10" y="59"/>
                    <a:pt x="17" y="102"/>
                    <a:pt x="24" y="145"/>
                  </a:cubicBezTo>
                  <a:cubicBezTo>
                    <a:pt x="238" y="128"/>
                    <a:pt x="439" y="245"/>
                    <a:pt x="663" y="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3"/>
            <p:cNvSpPr/>
            <p:nvPr/>
          </p:nvSpPr>
          <p:spPr>
            <a:xfrm>
              <a:off x="3703817" y="1639902"/>
              <a:ext cx="127360" cy="1276282"/>
            </a:xfrm>
            <a:custGeom>
              <a:avLst/>
              <a:gdLst/>
              <a:ahLst/>
              <a:cxnLst/>
              <a:rect l="l" t="t" r="r" b="b"/>
              <a:pathLst>
                <a:path w="2516" h="25213" extrusionOk="0">
                  <a:moveTo>
                    <a:pt x="2051" y="19158"/>
                  </a:moveTo>
                  <a:cubicBezTo>
                    <a:pt x="2025" y="19013"/>
                    <a:pt x="1908" y="19042"/>
                    <a:pt x="1753" y="19022"/>
                  </a:cubicBezTo>
                  <a:cubicBezTo>
                    <a:pt x="1844" y="19055"/>
                    <a:pt x="1879" y="19068"/>
                    <a:pt x="1938" y="19089"/>
                  </a:cubicBezTo>
                  <a:cubicBezTo>
                    <a:pt x="1764" y="19161"/>
                    <a:pt x="1591" y="19060"/>
                    <a:pt x="1422" y="19195"/>
                  </a:cubicBezTo>
                  <a:cubicBezTo>
                    <a:pt x="1648" y="19181"/>
                    <a:pt x="1837" y="19171"/>
                    <a:pt x="2051" y="19158"/>
                  </a:cubicBezTo>
                  <a:close/>
                  <a:moveTo>
                    <a:pt x="1881" y="24357"/>
                  </a:moveTo>
                  <a:cubicBezTo>
                    <a:pt x="1864" y="24379"/>
                    <a:pt x="1848" y="24402"/>
                    <a:pt x="1831" y="24425"/>
                  </a:cubicBezTo>
                  <a:cubicBezTo>
                    <a:pt x="1875" y="24448"/>
                    <a:pt x="1920" y="24472"/>
                    <a:pt x="1967" y="24492"/>
                  </a:cubicBezTo>
                  <a:cubicBezTo>
                    <a:pt x="1970" y="24493"/>
                    <a:pt x="2009" y="24439"/>
                    <a:pt x="2006" y="24437"/>
                  </a:cubicBezTo>
                  <a:cubicBezTo>
                    <a:pt x="1967" y="24407"/>
                    <a:pt x="1923" y="24382"/>
                    <a:pt x="1881" y="24357"/>
                  </a:cubicBezTo>
                  <a:close/>
                  <a:moveTo>
                    <a:pt x="1382" y="18610"/>
                  </a:moveTo>
                  <a:cubicBezTo>
                    <a:pt x="1481" y="18606"/>
                    <a:pt x="1582" y="18602"/>
                    <a:pt x="1681" y="18597"/>
                  </a:cubicBezTo>
                  <a:cubicBezTo>
                    <a:pt x="1682" y="18572"/>
                    <a:pt x="1683" y="18547"/>
                    <a:pt x="1684" y="18521"/>
                  </a:cubicBezTo>
                  <a:cubicBezTo>
                    <a:pt x="1582" y="18533"/>
                    <a:pt x="1480" y="18545"/>
                    <a:pt x="1378" y="18556"/>
                  </a:cubicBezTo>
                  <a:cubicBezTo>
                    <a:pt x="1380" y="18574"/>
                    <a:pt x="1381" y="18592"/>
                    <a:pt x="1382" y="18610"/>
                  </a:cubicBezTo>
                  <a:close/>
                  <a:moveTo>
                    <a:pt x="1365" y="18003"/>
                  </a:moveTo>
                  <a:cubicBezTo>
                    <a:pt x="1425" y="18017"/>
                    <a:pt x="1486" y="18032"/>
                    <a:pt x="1545" y="18045"/>
                  </a:cubicBezTo>
                  <a:cubicBezTo>
                    <a:pt x="1551" y="18032"/>
                    <a:pt x="1556" y="18019"/>
                    <a:pt x="1562" y="18006"/>
                  </a:cubicBezTo>
                  <a:cubicBezTo>
                    <a:pt x="1532" y="17995"/>
                    <a:pt x="1505" y="17978"/>
                    <a:pt x="1474" y="17974"/>
                  </a:cubicBezTo>
                  <a:cubicBezTo>
                    <a:pt x="1439" y="17969"/>
                    <a:pt x="1402" y="17976"/>
                    <a:pt x="1365" y="17977"/>
                  </a:cubicBezTo>
                  <a:close/>
                  <a:moveTo>
                    <a:pt x="1346" y="17774"/>
                  </a:moveTo>
                  <a:cubicBezTo>
                    <a:pt x="1365" y="17783"/>
                    <a:pt x="1387" y="17803"/>
                    <a:pt x="1402" y="17798"/>
                  </a:cubicBezTo>
                  <a:cubicBezTo>
                    <a:pt x="1422" y="17792"/>
                    <a:pt x="1438" y="17769"/>
                    <a:pt x="1465" y="17744"/>
                  </a:cubicBezTo>
                  <a:cubicBezTo>
                    <a:pt x="1436" y="17737"/>
                    <a:pt x="1411" y="17722"/>
                    <a:pt x="1395" y="17729"/>
                  </a:cubicBezTo>
                  <a:cubicBezTo>
                    <a:pt x="1375" y="17735"/>
                    <a:pt x="1362" y="17758"/>
                    <a:pt x="1346" y="17774"/>
                  </a:cubicBezTo>
                  <a:close/>
                  <a:moveTo>
                    <a:pt x="1393" y="17634"/>
                  </a:moveTo>
                  <a:cubicBezTo>
                    <a:pt x="1303" y="17592"/>
                    <a:pt x="1222" y="17551"/>
                    <a:pt x="1140" y="17513"/>
                  </a:cubicBezTo>
                  <a:cubicBezTo>
                    <a:pt x="1138" y="17509"/>
                    <a:pt x="1136" y="17507"/>
                    <a:pt x="1134" y="17502"/>
                  </a:cubicBezTo>
                  <a:cubicBezTo>
                    <a:pt x="1130" y="17503"/>
                    <a:pt x="1127" y="17502"/>
                    <a:pt x="1123" y="17503"/>
                  </a:cubicBezTo>
                  <a:cubicBezTo>
                    <a:pt x="1066" y="17461"/>
                    <a:pt x="1009" y="17419"/>
                    <a:pt x="953" y="17376"/>
                  </a:cubicBezTo>
                  <a:cubicBezTo>
                    <a:pt x="955" y="17498"/>
                    <a:pt x="1032" y="17512"/>
                    <a:pt x="1123" y="17503"/>
                  </a:cubicBezTo>
                  <a:cubicBezTo>
                    <a:pt x="1125" y="17504"/>
                    <a:pt x="1127" y="17506"/>
                    <a:pt x="1128" y="17508"/>
                  </a:cubicBezTo>
                  <a:cubicBezTo>
                    <a:pt x="1132" y="17509"/>
                    <a:pt x="1136" y="17511"/>
                    <a:pt x="1140" y="17513"/>
                  </a:cubicBezTo>
                  <a:cubicBezTo>
                    <a:pt x="1208" y="17648"/>
                    <a:pt x="1214" y="17649"/>
                    <a:pt x="1393" y="17634"/>
                  </a:cubicBezTo>
                  <a:close/>
                  <a:moveTo>
                    <a:pt x="1579" y="17318"/>
                  </a:moveTo>
                  <a:cubicBezTo>
                    <a:pt x="1558" y="17329"/>
                    <a:pt x="1546" y="17332"/>
                    <a:pt x="1543" y="17339"/>
                  </a:cubicBezTo>
                  <a:cubicBezTo>
                    <a:pt x="1540" y="17343"/>
                    <a:pt x="1543" y="17356"/>
                    <a:pt x="1549" y="17358"/>
                  </a:cubicBezTo>
                  <a:cubicBezTo>
                    <a:pt x="1588" y="17378"/>
                    <a:pt x="1628" y="17397"/>
                    <a:pt x="1667" y="17417"/>
                  </a:cubicBezTo>
                  <a:cubicBezTo>
                    <a:pt x="1676" y="17405"/>
                    <a:pt x="1684" y="17392"/>
                    <a:pt x="1693" y="17379"/>
                  </a:cubicBezTo>
                  <a:cubicBezTo>
                    <a:pt x="1652" y="17358"/>
                    <a:pt x="1612" y="17336"/>
                    <a:pt x="1579" y="17318"/>
                  </a:cubicBezTo>
                  <a:close/>
                  <a:moveTo>
                    <a:pt x="1229" y="17325"/>
                  </a:moveTo>
                  <a:cubicBezTo>
                    <a:pt x="1369" y="17276"/>
                    <a:pt x="1489" y="17235"/>
                    <a:pt x="1609" y="17192"/>
                  </a:cubicBezTo>
                  <a:cubicBezTo>
                    <a:pt x="1610" y="17183"/>
                    <a:pt x="1611" y="17173"/>
                    <a:pt x="1612" y="17164"/>
                  </a:cubicBezTo>
                  <a:cubicBezTo>
                    <a:pt x="1486" y="17160"/>
                    <a:pt x="1360" y="17155"/>
                    <a:pt x="1229" y="17151"/>
                  </a:cubicBezTo>
                  <a:cubicBezTo>
                    <a:pt x="1230" y="17208"/>
                    <a:pt x="1229" y="17240"/>
                    <a:pt x="1229" y="17325"/>
                  </a:cubicBezTo>
                  <a:close/>
                  <a:moveTo>
                    <a:pt x="1430" y="13971"/>
                  </a:moveTo>
                  <a:cubicBezTo>
                    <a:pt x="1415" y="13929"/>
                    <a:pt x="1404" y="13900"/>
                    <a:pt x="1392" y="13867"/>
                  </a:cubicBezTo>
                  <a:cubicBezTo>
                    <a:pt x="1341" y="13905"/>
                    <a:pt x="1300" y="13936"/>
                    <a:pt x="1241" y="13982"/>
                  </a:cubicBezTo>
                  <a:cubicBezTo>
                    <a:pt x="1317" y="13977"/>
                    <a:pt x="1367" y="13975"/>
                    <a:pt x="1430" y="13971"/>
                  </a:cubicBezTo>
                  <a:close/>
                  <a:moveTo>
                    <a:pt x="1169" y="12972"/>
                  </a:moveTo>
                  <a:cubicBezTo>
                    <a:pt x="1216" y="12965"/>
                    <a:pt x="1265" y="12958"/>
                    <a:pt x="1311" y="12951"/>
                  </a:cubicBezTo>
                  <a:cubicBezTo>
                    <a:pt x="1311" y="12940"/>
                    <a:pt x="1310" y="12929"/>
                    <a:pt x="1309" y="12917"/>
                  </a:cubicBezTo>
                  <a:cubicBezTo>
                    <a:pt x="1265" y="12916"/>
                    <a:pt x="1220" y="12914"/>
                    <a:pt x="1176" y="12913"/>
                  </a:cubicBezTo>
                  <a:cubicBezTo>
                    <a:pt x="1174" y="12933"/>
                    <a:pt x="1171" y="12952"/>
                    <a:pt x="1169" y="12972"/>
                  </a:cubicBezTo>
                  <a:close/>
                  <a:moveTo>
                    <a:pt x="1066" y="12568"/>
                  </a:moveTo>
                  <a:cubicBezTo>
                    <a:pt x="958" y="12476"/>
                    <a:pt x="838" y="12511"/>
                    <a:pt x="715" y="12582"/>
                  </a:cubicBezTo>
                  <a:cubicBezTo>
                    <a:pt x="827" y="12639"/>
                    <a:pt x="948" y="12595"/>
                    <a:pt x="1066" y="12568"/>
                  </a:cubicBezTo>
                  <a:close/>
                  <a:moveTo>
                    <a:pt x="963" y="15853"/>
                  </a:moveTo>
                  <a:cubicBezTo>
                    <a:pt x="911" y="15842"/>
                    <a:pt x="859" y="15832"/>
                    <a:pt x="807" y="15821"/>
                  </a:cubicBezTo>
                  <a:cubicBezTo>
                    <a:pt x="804" y="15830"/>
                    <a:pt x="801" y="15838"/>
                    <a:pt x="799" y="15847"/>
                  </a:cubicBezTo>
                  <a:cubicBezTo>
                    <a:pt x="844" y="15867"/>
                    <a:pt x="889" y="15887"/>
                    <a:pt x="935" y="15905"/>
                  </a:cubicBezTo>
                  <a:cubicBezTo>
                    <a:pt x="944" y="15888"/>
                    <a:pt x="954" y="15870"/>
                    <a:pt x="963" y="15853"/>
                  </a:cubicBezTo>
                  <a:close/>
                  <a:moveTo>
                    <a:pt x="911" y="12446"/>
                  </a:moveTo>
                  <a:cubicBezTo>
                    <a:pt x="925" y="12436"/>
                    <a:pt x="936" y="12432"/>
                    <a:pt x="937" y="12427"/>
                  </a:cubicBezTo>
                  <a:cubicBezTo>
                    <a:pt x="939" y="12422"/>
                    <a:pt x="933" y="12412"/>
                    <a:pt x="926" y="12409"/>
                  </a:cubicBezTo>
                  <a:cubicBezTo>
                    <a:pt x="866" y="12371"/>
                    <a:pt x="804" y="12333"/>
                    <a:pt x="729" y="12288"/>
                  </a:cubicBezTo>
                  <a:cubicBezTo>
                    <a:pt x="684" y="12476"/>
                    <a:pt x="808" y="12451"/>
                    <a:pt x="911" y="12446"/>
                  </a:cubicBezTo>
                  <a:close/>
                  <a:moveTo>
                    <a:pt x="753" y="10039"/>
                  </a:moveTo>
                  <a:cubicBezTo>
                    <a:pt x="646" y="9998"/>
                    <a:pt x="552" y="9961"/>
                    <a:pt x="420" y="9912"/>
                  </a:cubicBezTo>
                  <a:cubicBezTo>
                    <a:pt x="514" y="10042"/>
                    <a:pt x="604" y="10090"/>
                    <a:pt x="753" y="10039"/>
                  </a:cubicBezTo>
                  <a:close/>
                  <a:moveTo>
                    <a:pt x="711" y="10272"/>
                  </a:moveTo>
                  <a:cubicBezTo>
                    <a:pt x="541" y="10277"/>
                    <a:pt x="541" y="10277"/>
                    <a:pt x="467" y="10406"/>
                  </a:cubicBezTo>
                  <a:cubicBezTo>
                    <a:pt x="563" y="10353"/>
                    <a:pt x="637" y="10312"/>
                    <a:pt x="711" y="10272"/>
                  </a:cubicBezTo>
                  <a:close/>
                  <a:moveTo>
                    <a:pt x="360" y="9722"/>
                  </a:moveTo>
                  <a:cubicBezTo>
                    <a:pt x="360" y="9720"/>
                    <a:pt x="359" y="9718"/>
                    <a:pt x="358" y="9715"/>
                  </a:cubicBezTo>
                  <a:cubicBezTo>
                    <a:pt x="401" y="9620"/>
                    <a:pt x="443" y="9524"/>
                    <a:pt x="489" y="9420"/>
                  </a:cubicBezTo>
                  <a:cubicBezTo>
                    <a:pt x="316" y="9456"/>
                    <a:pt x="289" y="9533"/>
                    <a:pt x="358" y="9715"/>
                  </a:cubicBezTo>
                  <a:cubicBezTo>
                    <a:pt x="358" y="9716"/>
                    <a:pt x="357" y="9718"/>
                    <a:pt x="356" y="9720"/>
                  </a:cubicBezTo>
                  <a:cubicBezTo>
                    <a:pt x="355" y="9721"/>
                    <a:pt x="355" y="9722"/>
                    <a:pt x="354" y="9724"/>
                  </a:cubicBezTo>
                  <a:cubicBezTo>
                    <a:pt x="213" y="9760"/>
                    <a:pt x="213" y="9762"/>
                    <a:pt x="267" y="9873"/>
                  </a:cubicBezTo>
                  <a:cubicBezTo>
                    <a:pt x="294" y="9828"/>
                    <a:pt x="324" y="9776"/>
                    <a:pt x="354" y="9724"/>
                  </a:cubicBezTo>
                  <a:cubicBezTo>
                    <a:pt x="356" y="9723"/>
                    <a:pt x="358" y="9722"/>
                    <a:pt x="360" y="9722"/>
                  </a:cubicBezTo>
                  <a:close/>
                  <a:moveTo>
                    <a:pt x="736" y="8670"/>
                  </a:moveTo>
                  <a:cubicBezTo>
                    <a:pt x="643" y="8641"/>
                    <a:pt x="563" y="8615"/>
                    <a:pt x="422" y="8570"/>
                  </a:cubicBezTo>
                  <a:cubicBezTo>
                    <a:pt x="462" y="8651"/>
                    <a:pt x="469" y="8707"/>
                    <a:pt x="503" y="8726"/>
                  </a:cubicBezTo>
                  <a:cubicBezTo>
                    <a:pt x="578" y="8768"/>
                    <a:pt x="664" y="8782"/>
                    <a:pt x="736" y="8670"/>
                  </a:cubicBezTo>
                  <a:close/>
                  <a:moveTo>
                    <a:pt x="412" y="7891"/>
                  </a:moveTo>
                  <a:cubicBezTo>
                    <a:pt x="428" y="7861"/>
                    <a:pt x="444" y="7830"/>
                    <a:pt x="470" y="7781"/>
                  </a:cubicBezTo>
                  <a:cubicBezTo>
                    <a:pt x="387" y="7798"/>
                    <a:pt x="336" y="7810"/>
                    <a:pt x="286" y="7820"/>
                  </a:cubicBezTo>
                  <a:cubicBezTo>
                    <a:pt x="284" y="7819"/>
                    <a:pt x="282" y="7818"/>
                    <a:pt x="280" y="7817"/>
                  </a:cubicBezTo>
                  <a:cubicBezTo>
                    <a:pt x="279" y="7816"/>
                    <a:pt x="278" y="7816"/>
                    <a:pt x="276" y="7815"/>
                  </a:cubicBezTo>
                  <a:cubicBezTo>
                    <a:pt x="282" y="7742"/>
                    <a:pt x="289" y="7667"/>
                    <a:pt x="297" y="7593"/>
                  </a:cubicBezTo>
                  <a:cubicBezTo>
                    <a:pt x="228" y="7670"/>
                    <a:pt x="70" y="7753"/>
                    <a:pt x="276" y="7815"/>
                  </a:cubicBezTo>
                  <a:cubicBezTo>
                    <a:pt x="276" y="7817"/>
                    <a:pt x="276" y="7820"/>
                    <a:pt x="276" y="7823"/>
                  </a:cubicBezTo>
                  <a:cubicBezTo>
                    <a:pt x="279" y="7822"/>
                    <a:pt x="283" y="7821"/>
                    <a:pt x="286" y="7820"/>
                  </a:cubicBezTo>
                  <a:cubicBezTo>
                    <a:pt x="329" y="7844"/>
                    <a:pt x="370" y="7867"/>
                    <a:pt x="412" y="7891"/>
                  </a:cubicBezTo>
                  <a:close/>
                  <a:moveTo>
                    <a:pt x="839" y="10882"/>
                  </a:moveTo>
                  <a:cubicBezTo>
                    <a:pt x="841" y="10948"/>
                    <a:pt x="842" y="10987"/>
                    <a:pt x="845" y="11075"/>
                  </a:cubicBezTo>
                  <a:cubicBezTo>
                    <a:pt x="942" y="11023"/>
                    <a:pt x="999" y="10993"/>
                    <a:pt x="1095" y="10941"/>
                  </a:cubicBezTo>
                  <a:cubicBezTo>
                    <a:pt x="984" y="10916"/>
                    <a:pt x="920" y="10901"/>
                    <a:pt x="839" y="10882"/>
                  </a:cubicBezTo>
                  <a:close/>
                  <a:moveTo>
                    <a:pt x="980" y="9800"/>
                  </a:moveTo>
                  <a:cubicBezTo>
                    <a:pt x="1038" y="9898"/>
                    <a:pt x="1038" y="9898"/>
                    <a:pt x="1294" y="9856"/>
                  </a:cubicBezTo>
                  <a:cubicBezTo>
                    <a:pt x="1159" y="9832"/>
                    <a:pt x="1078" y="9817"/>
                    <a:pt x="980" y="9800"/>
                  </a:cubicBezTo>
                  <a:close/>
                  <a:moveTo>
                    <a:pt x="1211" y="9689"/>
                  </a:moveTo>
                  <a:cubicBezTo>
                    <a:pt x="1211" y="9626"/>
                    <a:pt x="1211" y="9575"/>
                    <a:pt x="1211" y="9526"/>
                  </a:cubicBezTo>
                  <a:cubicBezTo>
                    <a:pt x="1073" y="9585"/>
                    <a:pt x="1035" y="9639"/>
                    <a:pt x="1211" y="9689"/>
                  </a:cubicBezTo>
                  <a:close/>
                  <a:moveTo>
                    <a:pt x="1148" y="10853"/>
                  </a:moveTo>
                  <a:cubicBezTo>
                    <a:pt x="1152" y="10835"/>
                    <a:pt x="1163" y="10799"/>
                    <a:pt x="1160" y="10798"/>
                  </a:cubicBezTo>
                  <a:cubicBezTo>
                    <a:pt x="1121" y="10786"/>
                    <a:pt x="1079" y="10779"/>
                    <a:pt x="1039" y="10770"/>
                  </a:cubicBezTo>
                  <a:cubicBezTo>
                    <a:pt x="1033" y="10784"/>
                    <a:pt x="1028" y="10797"/>
                    <a:pt x="1023" y="10810"/>
                  </a:cubicBezTo>
                  <a:cubicBezTo>
                    <a:pt x="1065" y="10824"/>
                    <a:pt x="1107" y="10839"/>
                    <a:pt x="1148" y="10853"/>
                  </a:cubicBezTo>
                  <a:close/>
                  <a:moveTo>
                    <a:pt x="1222" y="11674"/>
                  </a:moveTo>
                  <a:cubicBezTo>
                    <a:pt x="1168" y="11691"/>
                    <a:pt x="1112" y="11705"/>
                    <a:pt x="1060" y="11726"/>
                  </a:cubicBezTo>
                  <a:cubicBezTo>
                    <a:pt x="1046" y="11732"/>
                    <a:pt x="1044" y="11762"/>
                    <a:pt x="1026" y="11805"/>
                  </a:cubicBezTo>
                  <a:cubicBezTo>
                    <a:pt x="1113" y="11771"/>
                    <a:pt x="1175" y="11748"/>
                    <a:pt x="1236" y="11725"/>
                  </a:cubicBezTo>
                  <a:cubicBezTo>
                    <a:pt x="1232" y="11707"/>
                    <a:pt x="1227" y="11691"/>
                    <a:pt x="1222" y="11674"/>
                  </a:cubicBezTo>
                  <a:close/>
                  <a:moveTo>
                    <a:pt x="1367" y="10977"/>
                  </a:moveTo>
                  <a:cubicBezTo>
                    <a:pt x="1294" y="10970"/>
                    <a:pt x="1221" y="10963"/>
                    <a:pt x="1149" y="10956"/>
                  </a:cubicBezTo>
                  <a:cubicBezTo>
                    <a:pt x="1146" y="10975"/>
                    <a:pt x="1145" y="10992"/>
                    <a:pt x="1142" y="11010"/>
                  </a:cubicBezTo>
                  <a:cubicBezTo>
                    <a:pt x="1215" y="11012"/>
                    <a:pt x="1289" y="11014"/>
                    <a:pt x="1363" y="11017"/>
                  </a:cubicBezTo>
                  <a:cubicBezTo>
                    <a:pt x="1365" y="11004"/>
                    <a:pt x="1366" y="10991"/>
                    <a:pt x="1367" y="10977"/>
                  </a:cubicBezTo>
                  <a:close/>
                  <a:moveTo>
                    <a:pt x="578" y="10776"/>
                  </a:moveTo>
                  <a:cubicBezTo>
                    <a:pt x="497" y="10744"/>
                    <a:pt x="437" y="10721"/>
                    <a:pt x="378" y="10699"/>
                  </a:cubicBezTo>
                  <a:cubicBezTo>
                    <a:pt x="367" y="10712"/>
                    <a:pt x="357" y="10726"/>
                    <a:pt x="347" y="10740"/>
                  </a:cubicBezTo>
                  <a:cubicBezTo>
                    <a:pt x="410" y="10764"/>
                    <a:pt x="436" y="10873"/>
                    <a:pt x="578" y="10776"/>
                  </a:cubicBezTo>
                  <a:close/>
                  <a:moveTo>
                    <a:pt x="626" y="6401"/>
                  </a:moveTo>
                  <a:cubicBezTo>
                    <a:pt x="686" y="6290"/>
                    <a:pt x="743" y="6185"/>
                    <a:pt x="799" y="6080"/>
                  </a:cubicBezTo>
                  <a:cubicBezTo>
                    <a:pt x="714" y="6047"/>
                    <a:pt x="617" y="6054"/>
                    <a:pt x="621" y="6133"/>
                  </a:cubicBezTo>
                  <a:cubicBezTo>
                    <a:pt x="625" y="6220"/>
                    <a:pt x="448" y="6330"/>
                    <a:pt x="626" y="6401"/>
                  </a:cubicBezTo>
                  <a:close/>
                  <a:moveTo>
                    <a:pt x="645" y="5678"/>
                  </a:moveTo>
                  <a:cubicBezTo>
                    <a:pt x="695" y="5680"/>
                    <a:pt x="743" y="5681"/>
                    <a:pt x="803" y="5683"/>
                  </a:cubicBezTo>
                  <a:cubicBezTo>
                    <a:pt x="701" y="5537"/>
                    <a:pt x="805" y="5477"/>
                    <a:pt x="954" y="5428"/>
                  </a:cubicBezTo>
                  <a:cubicBezTo>
                    <a:pt x="755" y="5373"/>
                    <a:pt x="755" y="5373"/>
                    <a:pt x="645" y="5678"/>
                  </a:cubicBezTo>
                  <a:close/>
                  <a:moveTo>
                    <a:pt x="808" y="6534"/>
                  </a:moveTo>
                  <a:cubicBezTo>
                    <a:pt x="876" y="6542"/>
                    <a:pt x="944" y="6550"/>
                    <a:pt x="1011" y="6557"/>
                  </a:cubicBezTo>
                  <a:cubicBezTo>
                    <a:pt x="903" y="6432"/>
                    <a:pt x="840" y="6430"/>
                    <a:pt x="808" y="6534"/>
                  </a:cubicBezTo>
                  <a:close/>
                  <a:moveTo>
                    <a:pt x="1182" y="6663"/>
                  </a:moveTo>
                  <a:cubicBezTo>
                    <a:pt x="1119" y="6666"/>
                    <a:pt x="1067" y="6668"/>
                    <a:pt x="955" y="6672"/>
                  </a:cubicBezTo>
                  <a:cubicBezTo>
                    <a:pt x="1098" y="6760"/>
                    <a:pt x="1098" y="6760"/>
                    <a:pt x="1182" y="6663"/>
                  </a:cubicBezTo>
                  <a:close/>
                  <a:moveTo>
                    <a:pt x="937" y="7507"/>
                  </a:moveTo>
                  <a:cubicBezTo>
                    <a:pt x="858" y="7468"/>
                    <a:pt x="806" y="7443"/>
                    <a:pt x="709" y="7395"/>
                  </a:cubicBezTo>
                  <a:cubicBezTo>
                    <a:pt x="791" y="7522"/>
                    <a:pt x="791" y="7522"/>
                    <a:pt x="937" y="7507"/>
                  </a:cubicBezTo>
                  <a:close/>
                  <a:moveTo>
                    <a:pt x="867" y="6713"/>
                  </a:moveTo>
                  <a:cubicBezTo>
                    <a:pt x="848" y="6710"/>
                    <a:pt x="829" y="6708"/>
                    <a:pt x="811" y="6706"/>
                  </a:cubicBezTo>
                  <a:cubicBezTo>
                    <a:pt x="773" y="6833"/>
                    <a:pt x="736" y="6959"/>
                    <a:pt x="693" y="7105"/>
                  </a:cubicBezTo>
                  <a:cubicBezTo>
                    <a:pt x="765" y="7087"/>
                    <a:pt x="830" y="7072"/>
                    <a:pt x="905" y="7054"/>
                  </a:cubicBezTo>
                  <a:cubicBezTo>
                    <a:pt x="878" y="6996"/>
                    <a:pt x="856" y="6951"/>
                    <a:pt x="835" y="6908"/>
                  </a:cubicBezTo>
                  <a:cubicBezTo>
                    <a:pt x="1015" y="6839"/>
                    <a:pt x="840" y="6778"/>
                    <a:pt x="867" y="6713"/>
                  </a:cubicBezTo>
                  <a:close/>
                  <a:moveTo>
                    <a:pt x="922" y="7800"/>
                  </a:moveTo>
                  <a:cubicBezTo>
                    <a:pt x="782" y="7844"/>
                    <a:pt x="671" y="7880"/>
                    <a:pt x="551" y="7918"/>
                  </a:cubicBezTo>
                  <a:cubicBezTo>
                    <a:pt x="569" y="7955"/>
                    <a:pt x="582" y="7983"/>
                    <a:pt x="594" y="8009"/>
                  </a:cubicBezTo>
                  <a:cubicBezTo>
                    <a:pt x="665" y="7984"/>
                    <a:pt x="726" y="7957"/>
                    <a:pt x="789" y="7942"/>
                  </a:cubicBezTo>
                  <a:cubicBezTo>
                    <a:pt x="864" y="7924"/>
                    <a:pt x="956" y="7930"/>
                    <a:pt x="922" y="7800"/>
                  </a:cubicBezTo>
                  <a:close/>
                  <a:moveTo>
                    <a:pt x="1008" y="3978"/>
                  </a:moveTo>
                  <a:cubicBezTo>
                    <a:pt x="1117" y="3978"/>
                    <a:pt x="1185" y="3977"/>
                    <a:pt x="1283" y="3976"/>
                  </a:cubicBezTo>
                  <a:cubicBezTo>
                    <a:pt x="1235" y="3903"/>
                    <a:pt x="1228" y="3828"/>
                    <a:pt x="1127" y="3900"/>
                  </a:cubicBezTo>
                  <a:cubicBezTo>
                    <a:pt x="1097" y="3920"/>
                    <a:pt x="1068" y="3939"/>
                    <a:pt x="1008" y="3978"/>
                  </a:cubicBezTo>
                  <a:close/>
                  <a:moveTo>
                    <a:pt x="1283" y="345"/>
                  </a:moveTo>
                  <a:cubicBezTo>
                    <a:pt x="1145" y="267"/>
                    <a:pt x="1145" y="267"/>
                    <a:pt x="985" y="323"/>
                  </a:cubicBezTo>
                  <a:cubicBezTo>
                    <a:pt x="1100" y="392"/>
                    <a:pt x="1100" y="392"/>
                    <a:pt x="1283" y="345"/>
                  </a:cubicBezTo>
                  <a:close/>
                  <a:moveTo>
                    <a:pt x="869" y="807"/>
                  </a:moveTo>
                  <a:cubicBezTo>
                    <a:pt x="868" y="738"/>
                    <a:pt x="868" y="700"/>
                    <a:pt x="867" y="645"/>
                  </a:cubicBezTo>
                  <a:cubicBezTo>
                    <a:pt x="778" y="654"/>
                    <a:pt x="700" y="664"/>
                    <a:pt x="624" y="672"/>
                  </a:cubicBezTo>
                  <a:cubicBezTo>
                    <a:pt x="618" y="691"/>
                    <a:pt x="611" y="711"/>
                    <a:pt x="606" y="730"/>
                  </a:cubicBezTo>
                  <a:cubicBezTo>
                    <a:pt x="684" y="753"/>
                    <a:pt x="763" y="775"/>
                    <a:pt x="869" y="807"/>
                  </a:cubicBezTo>
                  <a:close/>
                  <a:moveTo>
                    <a:pt x="2357" y="23415"/>
                  </a:moveTo>
                  <a:cubicBezTo>
                    <a:pt x="2483" y="23525"/>
                    <a:pt x="2515" y="23662"/>
                    <a:pt x="2482" y="23829"/>
                  </a:cubicBezTo>
                  <a:cubicBezTo>
                    <a:pt x="2418" y="23837"/>
                    <a:pt x="2355" y="23847"/>
                    <a:pt x="2269" y="23858"/>
                  </a:cubicBezTo>
                  <a:cubicBezTo>
                    <a:pt x="2333" y="23896"/>
                    <a:pt x="2383" y="23932"/>
                    <a:pt x="2450" y="23974"/>
                  </a:cubicBezTo>
                  <a:cubicBezTo>
                    <a:pt x="2286" y="24019"/>
                    <a:pt x="2148" y="24068"/>
                    <a:pt x="1998" y="24109"/>
                  </a:cubicBezTo>
                  <a:cubicBezTo>
                    <a:pt x="2107" y="24150"/>
                    <a:pt x="2199" y="24209"/>
                    <a:pt x="2301" y="24247"/>
                  </a:cubicBezTo>
                  <a:cubicBezTo>
                    <a:pt x="2245" y="24278"/>
                    <a:pt x="2207" y="24194"/>
                    <a:pt x="2102" y="24400"/>
                  </a:cubicBezTo>
                  <a:cubicBezTo>
                    <a:pt x="2177" y="24403"/>
                    <a:pt x="2240" y="24405"/>
                    <a:pt x="2301" y="24407"/>
                  </a:cubicBezTo>
                  <a:cubicBezTo>
                    <a:pt x="2040" y="24587"/>
                    <a:pt x="1795" y="24774"/>
                    <a:pt x="1571" y="24922"/>
                  </a:cubicBezTo>
                  <a:cubicBezTo>
                    <a:pt x="1431" y="25016"/>
                    <a:pt x="1288" y="25112"/>
                    <a:pt x="1149" y="25212"/>
                  </a:cubicBezTo>
                  <a:cubicBezTo>
                    <a:pt x="1130" y="25078"/>
                    <a:pt x="1103" y="24944"/>
                    <a:pt x="1128" y="24814"/>
                  </a:cubicBezTo>
                  <a:cubicBezTo>
                    <a:pt x="1183" y="24523"/>
                    <a:pt x="1026" y="24238"/>
                    <a:pt x="1160" y="23948"/>
                  </a:cubicBezTo>
                  <a:cubicBezTo>
                    <a:pt x="1173" y="23921"/>
                    <a:pt x="1180" y="23877"/>
                    <a:pt x="1163" y="23858"/>
                  </a:cubicBezTo>
                  <a:cubicBezTo>
                    <a:pt x="1036" y="23686"/>
                    <a:pt x="1104" y="23494"/>
                    <a:pt x="1106" y="23307"/>
                  </a:cubicBezTo>
                  <a:cubicBezTo>
                    <a:pt x="1110" y="23045"/>
                    <a:pt x="1113" y="22783"/>
                    <a:pt x="1098" y="22522"/>
                  </a:cubicBezTo>
                  <a:cubicBezTo>
                    <a:pt x="1062" y="21897"/>
                    <a:pt x="1020" y="21273"/>
                    <a:pt x="972" y="20649"/>
                  </a:cubicBezTo>
                  <a:cubicBezTo>
                    <a:pt x="932" y="20134"/>
                    <a:pt x="886" y="19619"/>
                    <a:pt x="833" y="19104"/>
                  </a:cubicBezTo>
                  <a:cubicBezTo>
                    <a:pt x="783" y="18638"/>
                    <a:pt x="717" y="18174"/>
                    <a:pt x="661" y="17709"/>
                  </a:cubicBezTo>
                  <a:cubicBezTo>
                    <a:pt x="655" y="17662"/>
                    <a:pt x="661" y="17613"/>
                    <a:pt x="661" y="17553"/>
                  </a:cubicBezTo>
                  <a:cubicBezTo>
                    <a:pt x="712" y="17549"/>
                    <a:pt x="751" y="17547"/>
                    <a:pt x="791" y="17544"/>
                  </a:cubicBezTo>
                  <a:cubicBezTo>
                    <a:pt x="792" y="17545"/>
                    <a:pt x="794" y="17546"/>
                    <a:pt x="796" y="17547"/>
                  </a:cubicBezTo>
                  <a:cubicBezTo>
                    <a:pt x="797" y="17548"/>
                    <a:pt x="798" y="17548"/>
                    <a:pt x="799" y="17548"/>
                  </a:cubicBezTo>
                  <a:cubicBezTo>
                    <a:pt x="783" y="17575"/>
                    <a:pt x="752" y="17613"/>
                    <a:pt x="761" y="17622"/>
                  </a:cubicBezTo>
                  <a:cubicBezTo>
                    <a:pt x="839" y="17715"/>
                    <a:pt x="891" y="17598"/>
                    <a:pt x="966" y="17568"/>
                  </a:cubicBezTo>
                  <a:cubicBezTo>
                    <a:pt x="910" y="17562"/>
                    <a:pt x="854" y="17554"/>
                    <a:pt x="799" y="17548"/>
                  </a:cubicBezTo>
                  <a:cubicBezTo>
                    <a:pt x="800" y="17546"/>
                    <a:pt x="801" y="17545"/>
                    <a:pt x="802" y="17543"/>
                  </a:cubicBezTo>
                  <a:cubicBezTo>
                    <a:pt x="799" y="17543"/>
                    <a:pt x="795" y="17544"/>
                    <a:pt x="791" y="17544"/>
                  </a:cubicBezTo>
                  <a:cubicBezTo>
                    <a:pt x="755" y="17519"/>
                    <a:pt x="719" y="17495"/>
                    <a:pt x="665" y="17459"/>
                  </a:cubicBezTo>
                  <a:cubicBezTo>
                    <a:pt x="664" y="17414"/>
                    <a:pt x="663" y="17344"/>
                    <a:pt x="662" y="17274"/>
                  </a:cubicBezTo>
                  <a:cubicBezTo>
                    <a:pt x="674" y="17269"/>
                    <a:pt x="685" y="17264"/>
                    <a:pt x="695" y="17259"/>
                  </a:cubicBezTo>
                  <a:cubicBezTo>
                    <a:pt x="721" y="17296"/>
                    <a:pt x="747" y="17333"/>
                    <a:pt x="787" y="17393"/>
                  </a:cubicBezTo>
                  <a:cubicBezTo>
                    <a:pt x="848" y="17283"/>
                    <a:pt x="912" y="17166"/>
                    <a:pt x="1059" y="17294"/>
                  </a:cubicBezTo>
                  <a:cubicBezTo>
                    <a:pt x="1096" y="17232"/>
                    <a:pt x="1125" y="17184"/>
                    <a:pt x="1151" y="17138"/>
                  </a:cubicBezTo>
                  <a:cubicBezTo>
                    <a:pt x="1006" y="17024"/>
                    <a:pt x="885" y="17159"/>
                    <a:pt x="738" y="17169"/>
                  </a:cubicBezTo>
                  <a:cubicBezTo>
                    <a:pt x="702" y="17097"/>
                    <a:pt x="638" y="17023"/>
                    <a:pt x="800" y="16998"/>
                  </a:cubicBezTo>
                  <a:cubicBezTo>
                    <a:pt x="878" y="16986"/>
                    <a:pt x="959" y="16994"/>
                    <a:pt x="1039" y="16996"/>
                  </a:cubicBezTo>
                  <a:cubicBezTo>
                    <a:pt x="1106" y="16998"/>
                    <a:pt x="1173" y="17006"/>
                    <a:pt x="1273" y="17012"/>
                  </a:cubicBezTo>
                  <a:cubicBezTo>
                    <a:pt x="1077" y="16769"/>
                    <a:pt x="826" y="16945"/>
                    <a:pt x="620" y="16914"/>
                  </a:cubicBezTo>
                  <a:cubicBezTo>
                    <a:pt x="598" y="16717"/>
                    <a:pt x="578" y="16529"/>
                    <a:pt x="557" y="16339"/>
                  </a:cubicBezTo>
                  <a:cubicBezTo>
                    <a:pt x="589" y="16323"/>
                    <a:pt x="611" y="16313"/>
                    <a:pt x="634" y="16302"/>
                  </a:cubicBezTo>
                  <a:cubicBezTo>
                    <a:pt x="657" y="16291"/>
                    <a:pt x="681" y="16281"/>
                    <a:pt x="724" y="16262"/>
                  </a:cubicBezTo>
                  <a:cubicBezTo>
                    <a:pt x="694" y="16244"/>
                    <a:pt x="678" y="16232"/>
                    <a:pt x="661" y="16225"/>
                  </a:cubicBezTo>
                  <a:cubicBezTo>
                    <a:pt x="623" y="16212"/>
                    <a:pt x="584" y="16201"/>
                    <a:pt x="545" y="16190"/>
                  </a:cubicBezTo>
                  <a:cubicBezTo>
                    <a:pt x="626" y="16028"/>
                    <a:pt x="413" y="15899"/>
                    <a:pt x="505" y="15732"/>
                  </a:cubicBezTo>
                  <a:cubicBezTo>
                    <a:pt x="521" y="15705"/>
                    <a:pt x="508" y="15663"/>
                    <a:pt x="502" y="15628"/>
                  </a:cubicBezTo>
                  <a:cubicBezTo>
                    <a:pt x="493" y="15579"/>
                    <a:pt x="469" y="15534"/>
                    <a:pt x="466" y="15486"/>
                  </a:cubicBezTo>
                  <a:cubicBezTo>
                    <a:pt x="447" y="15077"/>
                    <a:pt x="404" y="14668"/>
                    <a:pt x="427" y="14259"/>
                  </a:cubicBezTo>
                  <a:cubicBezTo>
                    <a:pt x="436" y="14093"/>
                    <a:pt x="300" y="13931"/>
                    <a:pt x="436" y="13764"/>
                  </a:cubicBezTo>
                  <a:cubicBezTo>
                    <a:pt x="260" y="13667"/>
                    <a:pt x="437" y="13510"/>
                    <a:pt x="374" y="13381"/>
                  </a:cubicBezTo>
                  <a:cubicBezTo>
                    <a:pt x="316" y="13264"/>
                    <a:pt x="335" y="13113"/>
                    <a:pt x="332" y="12976"/>
                  </a:cubicBezTo>
                  <a:cubicBezTo>
                    <a:pt x="330" y="12921"/>
                    <a:pt x="359" y="12865"/>
                    <a:pt x="382" y="12783"/>
                  </a:cubicBezTo>
                  <a:cubicBezTo>
                    <a:pt x="378" y="12779"/>
                    <a:pt x="338" y="12743"/>
                    <a:pt x="289" y="12697"/>
                  </a:cubicBezTo>
                  <a:cubicBezTo>
                    <a:pt x="345" y="12660"/>
                    <a:pt x="388" y="12633"/>
                    <a:pt x="433" y="12603"/>
                  </a:cubicBezTo>
                  <a:cubicBezTo>
                    <a:pt x="429" y="12594"/>
                    <a:pt x="429" y="12572"/>
                    <a:pt x="419" y="12568"/>
                  </a:cubicBezTo>
                  <a:cubicBezTo>
                    <a:pt x="321" y="12531"/>
                    <a:pt x="301" y="12460"/>
                    <a:pt x="303" y="12372"/>
                  </a:cubicBezTo>
                  <a:cubicBezTo>
                    <a:pt x="305" y="12266"/>
                    <a:pt x="279" y="12158"/>
                    <a:pt x="299" y="12056"/>
                  </a:cubicBezTo>
                  <a:cubicBezTo>
                    <a:pt x="317" y="11968"/>
                    <a:pt x="385" y="11887"/>
                    <a:pt x="448" y="11772"/>
                  </a:cubicBezTo>
                  <a:cubicBezTo>
                    <a:pt x="436" y="11721"/>
                    <a:pt x="271" y="11746"/>
                    <a:pt x="280" y="11621"/>
                  </a:cubicBezTo>
                  <a:cubicBezTo>
                    <a:pt x="287" y="11515"/>
                    <a:pt x="265" y="11408"/>
                    <a:pt x="242" y="11305"/>
                  </a:cubicBezTo>
                  <a:cubicBezTo>
                    <a:pt x="213" y="11184"/>
                    <a:pt x="307" y="11127"/>
                    <a:pt x="438" y="11049"/>
                  </a:cubicBezTo>
                  <a:cubicBezTo>
                    <a:pt x="349" y="11032"/>
                    <a:pt x="302" y="11023"/>
                    <a:pt x="236" y="11011"/>
                  </a:cubicBezTo>
                  <a:cubicBezTo>
                    <a:pt x="222" y="10900"/>
                    <a:pt x="209" y="10783"/>
                    <a:pt x="197" y="10688"/>
                  </a:cubicBezTo>
                  <a:cubicBezTo>
                    <a:pt x="391" y="10629"/>
                    <a:pt x="558" y="10578"/>
                    <a:pt x="726" y="10526"/>
                  </a:cubicBezTo>
                  <a:cubicBezTo>
                    <a:pt x="717" y="10505"/>
                    <a:pt x="710" y="10483"/>
                    <a:pt x="702" y="10460"/>
                  </a:cubicBezTo>
                  <a:cubicBezTo>
                    <a:pt x="626" y="10485"/>
                    <a:pt x="551" y="10517"/>
                    <a:pt x="471" y="10531"/>
                  </a:cubicBezTo>
                  <a:cubicBezTo>
                    <a:pt x="392" y="10546"/>
                    <a:pt x="310" y="10544"/>
                    <a:pt x="244" y="10548"/>
                  </a:cubicBezTo>
                  <a:cubicBezTo>
                    <a:pt x="189" y="10115"/>
                    <a:pt x="135" y="9697"/>
                    <a:pt x="76" y="9233"/>
                  </a:cubicBezTo>
                  <a:cubicBezTo>
                    <a:pt x="286" y="9248"/>
                    <a:pt x="451" y="9260"/>
                    <a:pt x="594" y="9270"/>
                  </a:cubicBezTo>
                  <a:cubicBezTo>
                    <a:pt x="476" y="9133"/>
                    <a:pt x="456" y="9126"/>
                    <a:pt x="163" y="9157"/>
                  </a:cubicBezTo>
                  <a:cubicBezTo>
                    <a:pt x="160" y="9027"/>
                    <a:pt x="312" y="9018"/>
                    <a:pt x="371" y="8945"/>
                  </a:cubicBezTo>
                  <a:cubicBezTo>
                    <a:pt x="493" y="9057"/>
                    <a:pt x="493" y="9054"/>
                    <a:pt x="645" y="8970"/>
                  </a:cubicBezTo>
                  <a:cubicBezTo>
                    <a:pt x="548" y="8952"/>
                    <a:pt x="473" y="8930"/>
                    <a:pt x="399" y="8916"/>
                  </a:cubicBezTo>
                  <a:cubicBezTo>
                    <a:pt x="332" y="8893"/>
                    <a:pt x="268" y="8854"/>
                    <a:pt x="175" y="8821"/>
                  </a:cubicBezTo>
                  <a:cubicBezTo>
                    <a:pt x="233" y="8763"/>
                    <a:pt x="266" y="8830"/>
                    <a:pt x="347" y="8623"/>
                  </a:cubicBezTo>
                  <a:cubicBezTo>
                    <a:pt x="257" y="8620"/>
                    <a:pt x="203" y="8618"/>
                    <a:pt x="115" y="8615"/>
                  </a:cubicBezTo>
                  <a:cubicBezTo>
                    <a:pt x="123" y="8405"/>
                    <a:pt x="123" y="8289"/>
                    <a:pt x="127" y="8103"/>
                  </a:cubicBezTo>
                  <a:cubicBezTo>
                    <a:pt x="203" y="8114"/>
                    <a:pt x="242" y="8151"/>
                    <a:pt x="282" y="8157"/>
                  </a:cubicBezTo>
                  <a:cubicBezTo>
                    <a:pt x="284" y="8132"/>
                    <a:pt x="291" y="8105"/>
                    <a:pt x="286" y="8104"/>
                  </a:cubicBezTo>
                  <a:cubicBezTo>
                    <a:pt x="89" y="8045"/>
                    <a:pt x="36" y="7906"/>
                    <a:pt x="62" y="7741"/>
                  </a:cubicBezTo>
                  <a:cubicBezTo>
                    <a:pt x="123" y="7379"/>
                    <a:pt x="1" y="7015"/>
                    <a:pt x="142" y="6655"/>
                  </a:cubicBezTo>
                  <a:cubicBezTo>
                    <a:pt x="25" y="6439"/>
                    <a:pt x="78" y="6201"/>
                    <a:pt x="96" y="5977"/>
                  </a:cubicBezTo>
                  <a:cubicBezTo>
                    <a:pt x="112" y="5765"/>
                    <a:pt x="66" y="5549"/>
                    <a:pt x="142" y="5325"/>
                  </a:cubicBezTo>
                  <a:cubicBezTo>
                    <a:pt x="247" y="5308"/>
                    <a:pt x="352" y="5293"/>
                    <a:pt x="470" y="5274"/>
                  </a:cubicBezTo>
                  <a:cubicBezTo>
                    <a:pt x="396" y="5179"/>
                    <a:pt x="367" y="5055"/>
                    <a:pt x="206" y="5137"/>
                  </a:cubicBezTo>
                  <a:cubicBezTo>
                    <a:pt x="187" y="5109"/>
                    <a:pt x="166" y="5096"/>
                    <a:pt x="169" y="5083"/>
                  </a:cubicBezTo>
                  <a:cubicBezTo>
                    <a:pt x="281" y="4602"/>
                    <a:pt x="134" y="4129"/>
                    <a:pt x="230" y="3643"/>
                  </a:cubicBezTo>
                  <a:cubicBezTo>
                    <a:pt x="280" y="3389"/>
                    <a:pt x="207" y="3132"/>
                    <a:pt x="194" y="2870"/>
                  </a:cubicBezTo>
                  <a:cubicBezTo>
                    <a:pt x="190" y="2781"/>
                    <a:pt x="193" y="2713"/>
                    <a:pt x="198" y="2623"/>
                  </a:cubicBezTo>
                  <a:cubicBezTo>
                    <a:pt x="205" y="2515"/>
                    <a:pt x="224" y="2329"/>
                    <a:pt x="224" y="2329"/>
                  </a:cubicBezTo>
                  <a:cubicBezTo>
                    <a:pt x="257" y="2330"/>
                    <a:pt x="314" y="2332"/>
                    <a:pt x="379" y="2334"/>
                  </a:cubicBezTo>
                  <a:cubicBezTo>
                    <a:pt x="339" y="2123"/>
                    <a:pt x="280" y="2136"/>
                    <a:pt x="228" y="2060"/>
                  </a:cubicBezTo>
                  <a:cubicBezTo>
                    <a:pt x="323" y="1913"/>
                    <a:pt x="487" y="1889"/>
                    <a:pt x="665" y="1875"/>
                  </a:cubicBezTo>
                  <a:cubicBezTo>
                    <a:pt x="506" y="1832"/>
                    <a:pt x="387" y="1799"/>
                    <a:pt x="266" y="1766"/>
                  </a:cubicBezTo>
                  <a:cubicBezTo>
                    <a:pt x="371" y="1588"/>
                    <a:pt x="502" y="1793"/>
                    <a:pt x="617" y="1719"/>
                  </a:cubicBezTo>
                  <a:cubicBezTo>
                    <a:pt x="548" y="1670"/>
                    <a:pt x="481" y="1622"/>
                    <a:pt x="407" y="1569"/>
                  </a:cubicBezTo>
                  <a:cubicBezTo>
                    <a:pt x="416" y="1549"/>
                    <a:pt x="422" y="1528"/>
                    <a:pt x="434" y="1508"/>
                  </a:cubicBezTo>
                  <a:cubicBezTo>
                    <a:pt x="478" y="1432"/>
                    <a:pt x="745" y="1228"/>
                    <a:pt x="846" y="1197"/>
                  </a:cubicBezTo>
                  <a:cubicBezTo>
                    <a:pt x="925" y="1172"/>
                    <a:pt x="1007" y="1155"/>
                    <a:pt x="1095" y="1134"/>
                  </a:cubicBezTo>
                  <a:cubicBezTo>
                    <a:pt x="1017" y="1052"/>
                    <a:pt x="941" y="1045"/>
                    <a:pt x="829" y="1097"/>
                  </a:cubicBezTo>
                  <a:cubicBezTo>
                    <a:pt x="713" y="1151"/>
                    <a:pt x="582" y="1174"/>
                    <a:pt x="414" y="1223"/>
                  </a:cubicBezTo>
                  <a:cubicBezTo>
                    <a:pt x="372" y="1308"/>
                    <a:pt x="313" y="1433"/>
                    <a:pt x="236" y="1590"/>
                  </a:cubicBezTo>
                  <a:cubicBezTo>
                    <a:pt x="126" y="1364"/>
                    <a:pt x="264" y="1171"/>
                    <a:pt x="273" y="952"/>
                  </a:cubicBezTo>
                  <a:cubicBezTo>
                    <a:pt x="380" y="930"/>
                    <a:pt x="499" y="909"/>
                    <a:pt x="623" y="883"/>
                  </a:cubicBezTo>
                  <a:cubicBezTo>
                    <a:pt x="561" y="772"/>
                    <a:pt x="513" y="662"/>
                    <a:pt x="444" y="535"/>
                  </a:cubicBezTo>
                  <a:cubicBezTo>
                    <a:pt x="488" y="517"/>
                    <a:pt x="582" y="491"/>
                    <a:pt x="673" y="454"/>
                  </a:cubicBezTo>
                  <a:cubicBezTo>
                    <a:pt x="573" y="429"/>
                    <a:pt x="482" y="410"/>
                    <a:pt x="483" y="395"/>
                  </a:cubicBezTo>
                  <a:cubicBezTo>
                    <a:pt x="484" y="382"/>
                    <a:pt x="486" y="368"/>
                    <a:pt x="487" y="354"/>
                  </a:cubicBezTo>
                  <a:cubicBezTo>
                    <a:pt x="489" y="323"/>
                    <a:pt x="747" y="302"/>
                    <a:pt x="916" y="274"/>
                  </a:cubicBezTo>
                  <a:cubicBezTo>
                    <a:pt x="903" y="237"/>
                    <a:pt x="816" y="195"/>
                    <a:pt x="725" y="206"/>
                  </a:cubicBezTo>
                  <a:cubicBezTo>
                    <a:pt x="656" y="215"/>
                    <a:pt x="588" y="219"/>
                    <a:pt x="505" y="227"/>
                  </a:cubicBezTo>
                  <a:cubicBezTo>
                    <a:pt x="524" y="138"/>
                    <a:pt x="537" y="79"/>
                    <a:pt x="549" y="19"/>
                  </a:cubicBezTo>
                  <a:cubicBezTo>
                    <a:pt x="566" y="13"/>
                    <a:pt x="593" y="0"/>
                    <a:pt x="597" y="5"/>
                  </a:cubicBezTo>
                  <a:cubicBezTo>
                    <a:pt x="719" y="126"/>
                    <a:pt x="878" y="31"/>
                    <a:pt x="1015" y="36"/>
                  </a:cubicBezTo>
                  <a:cubicBezTo>
                    <a:pt x="1347" y="48"/>
                    <a:pt x="1380" y="64"/>
                    <a:pt x="1338" y="350"/>
                  </a:cubicBezTo>
                  <a:cubicBezTo>
                    <a:pt x="1335" y="382"/>
                    <a:pt x="1333" y="414"/>
                    <a:pt x="1328" y="465"/>
                  </a:cubicBezTo>
                  <a:cubicBezTo>
                    <a:pt x="1252" y="485"/>
                    <a:pt x="1176" y="506"/>
                    <a:pt x="1100" y="526"/>
                  </a:cubicBezTo>
                  <a:cubicBezTo>
                    <a:pt x="1103" y="537"/>
                    <a:pt x="1103" y="560"/>
                    <a:pt x="1111" y="563"/>
                  </a:cubicBezTo>
                  <a:cubicBezTo>
                    <a:pt x="1178" y="584"/>
                    <a:pt x="1245" y="602"/>
                    <a:pt x="1292" y="617"/>
                  </a:cubicBezTo>
                  <a:cubicBezTo>
                    <a:pt x="1302" y="823"/>
                    <a:pt x="1322" y="1015"/>
                    <a:pt x="1318" y="1209"/>
                  </a:cubicBezTo>
                  <a:cubicBezTo>
                    <a:pt x="1316" y="1355"/>
                    <a:pt x="1299" y="1504"/>
                    <a:pt x="1252" y="1644"/>
                  </a:cubicBezTo>
                  <a:cubicBezTo>
                    <a:pt x="1232" y="1707"/>
                    <a:pt x="1236" y="1741"/>
                    <a:pt x="1258" y="1796"/>
                  </a:cubicBezTo>
                  <a:cubicBezTo>
                    <a:pt x="1297" y="1896"/>
                    <a:pt x="1325" y="2000"/>
                    <a:pt x="1333" y="2105"/>
                  </a:cubicBezTo>
                  <a:cubicBezTo>
                    <a:pt x="1336" y="2163"/>
                    <a:pt x="1353" y="2224"/>
                    <a:pt x="1254" y="2290"/>
                  </a:cubicBezTo>
                  <a:cubicBezTo>
                    <a:pt x="1101" y="2391"/>
                    <a:pt x="1117" y="2511"/>
                    <a:pt x="1243" y="2649"/>
                  </a:cubicBezTo>
                  <a:cubicBezTo>
                    <a:pt x="1401" y="2822"/>
                    <a:pt x="1324" y="3022"/>
                    <a:pt x="1303" y="3214"/>
                  </a:cubicBezTo>
                  <a:cubicBezTo>
                    <a:pt x="1300" y="3243"/>
                    <a:pt x="1216" y="3267"/>
                    <a:pt x="1125" y="3319"/>
                  </a:cubicBezTo>
                  <a:cubicBezTo>
                    <a:pt x="1375" y="3373"/>
                    <a:pt x="1353" y="3519"/>
                    <a:pt x="1351" y="3665"/>
                  </a:cubicBezTo>
                  <a:cubicBezTo>
                    <a:pt x="1348" y="3816"/>
                    <a:pt x="1372" y="3968"/>
                    <a:pt x="1386" y="4124"/>
                  </a:cubicBezTo>
                  <a:cubicBezTo>
                    <a:pt x="1315" y="4132"/>
                    <a:pt x="1263" y="4138"/>
                    <a:pt x="1222" y="4143"/>
                  </a:cubicBezTo>
                  <a:cubicBezTo>
                    <a:pt x="1282" y="4218"/>
                    <a:pt x="1344" y="4295"/>
                    <a:pt x="1406" y="4373"/>
                  </a:cubicBezTo>
                  <a:cubicBezTo>
                    <a:pt x="1318" y="4392"/>
                    <a:pt x="1242" y="4423"/>
                    <a:pt x="1166" y="4421"/>
                  </a:cubicBezTo>
                  <a:cubicBezTo>
                    <a:pt x="1082" y="4418"/>
                    <a:pt x="1007" y="4383"/>
                    <a:pt x="923" y="4362"/>
                  </a:cubicBezTo>
                  <a:cubicBezTo>
                    <a:pt x="909" y="4378"/>
                    <a:pt x="908" y="4394"/>
                    <a:pt x="895" y="4410"/>
                  </a:cubicBezTo>
                  <a:cubicBezTo>
                    <a:pt x="954" y="4470"/>
                    <a:pt x="1038" y="4530"/>
                    <a:pt x="1107" y="4600"/>
                  </a:cubicBezTo>
                  <a:cubicBezTo>
                    <a:pt x="1224" y="4510"/>
                    <a:pt x="1295" y="4456"/>
                    <a:pt x="1518" y="4589"/>
                  </a:cubicBezTo>
                  <a:cubicBezTo>
                    <a:pt x="1500" y="4791"/>
                    <a:pt x="1480" y="5014"/>
                    <a:pt x="1459" y="5243"/>
                  </a:cubicBezTo>
                  <a:cubicBezTo>
                    <a:pt x="1222" y="5260"/>
                    <a:pt x="1266" y="5294"/>
                    <a:pt x="1162" y="5331"/>
                  </a:cubicBezTo>
                  <a:cubicBezTo>
                    <a:pt x="1209" y="5406"/>
                    <a:pt x="1191" y="5457"/>
                    <a:pt x="1225" y="5512"/>
                  </a:cubicBezTo>
                  <a:cubicBezTo>
                    <a:pt x="1196" y="5541"/>
                    <a:pt x="1165" y="5570"/>
                    <a:pt x="1118" y="5615"/>
                  </a:cubicBezTo>
                  <a:cubicBezTo>
                    <a:pt x="1205" y="5631"/>
                    <a:pt x="1279" y="5644"/>
                    <a:pt x="1366" y="5659"/>
                  </a:cubicBezTo>
                  <a:cubicBezTo>
                    <a:pt x="1206" y="5748"/>
                    <a:pt x="1063" y="5828"/>
                    <a:pt x="889" y="5926"/>
                  </a:cubicBezTo>
                  <a:cubicBezTo>
                    <a:pt x="1028" y="5993"/>
                    <a:pt x="1073" y="5904"/>
                    <a:pt x="1139" y="5882"/>
                  </a:cubicBezTo>
                  <a:cubicBezTo>
                    <a:pt x="1200" y="5862"/>
                    <a:pt x="1272" y="5873"/>
                    <a:pt x="1342" y="5905"/>
                  </a:cubicBezTo>
                  <a:cubicBezTo>
                    <a:pt x="1293" y="5915"/>
                    <a:pt x="1244" y="5926"/>
                    <a:pt x="1190" y="5937"/>
                  </a:cubicBezTo>
                  <a:cubicBezTo>
                    <a:pt x="1206" y="5974"/>
                    <a:pt x="1221" y="6010"/>
                    <a:pt x="1243" y="6061"/>
                  </a:cubicBezTo>
                  <a:cubicBezTo>
                    <a:pt x="1145" y="6065"/>
                    <a:pt x="1058" y="6067"/>
                    <a:pt x="949" y="6071"/>
                  </a:cubicBezTo>
                  <a:cubicBezTo>
                    <a:pt x="1014" y="6232"/>
                    <a:pt x="1122" y="6309"/>
                    <a:pt x="1317" y="6318"/>
                  </a:cubicBezTo>
                  <a:cubicBezTo>
                    <a:pt x="1283" y="6336"/>
                    <a:pt x="1249" y="6355"/>
                    <a:pt x="1191" y="6387"/>
                  </a:cubicBezTo>
                  <a:cubicBezTo>
                    <a:pt x="1310" y="6435"/>
                    <a:pt x="1359" y="6510"/>
                    <a:pt x="1333" y="6625"/>
                  </a:cubicBezTo>
                  <a:cubicBezTo>
                    <a:pt x="1319" y="6685"/>
                    <a:pt x="1339" y="6750"/>
                    <a:pt x="1348" y="6812"/>
                  </a:cubicBezTo>
                  <a:cubicBezTo>
                    <a:pt x="1365" y="6926"/>
                    <a:pt x="1442" y="7053"/>
                    <a:pt x="1207" y="7086"/>
                  </a:cubicBezTo>
                  <a:cubicBezTo>
                    <a:pt x="1168" y="7091"/>
                    <a:pt x="1145" y="7216"/>
                    <a:pt x="1116" y="7281"/>
                  </a:cubicBezTo>
                  <a:cubicBezTo>
                    <a:pt x="1195" y="7307"/>
                    <a:pt x="1277" y="7332"/>
                    <a:pt x="1364" y="7361"/>
                  </a:cubicBezTo>
                  <a:cubicBezTo>
                    <a:pt x="1318" y="7480"/>
                    <a:pt x="1279" y="7577"/>
                    <a:pt x="1241" y="7672"/>
                  </a:cubicBezTo>
                  <a:cubicBezTo>
                    <a:pt x="1448" y="7755"/>
                    <a:pt x="1458" y="7880"/>
                    <a:pt x="1296" y="8063"/>
                  </a:cubicBezTo>
                  <a:cubicBezTo>
                    <a:pt x="1341" y="8107"/>
                    <a:pt x="1385" y="8150"/>
                    <a:pt x="1439" y="8204"/>
                  </a:cubicBezTo>
                  <a:cubicBezTo>
                    <a:pt x="1307" y="8261"/>
                    <a:pt x="1198" y="8307"/>
                    <a:pt x="1090" y="8352"/>
                  </a:cubicBezTo>
                  <a:cubicBezTo>
                    <a:pt x="1084" y="8351"/>
                    <a:pt x="1079" y="8350"/>
                    <a:pt x="1074" y="8349"/>
                  </a:cubicBezTo>
                  <a:cubicBezTo>
                    <a:pt x="1073" y="8350"/>
                    <a:pt x="1072" y="8352"/>
                    <a:pt x="1071" y="8353"/>
                  </a:cubicBezTo>
                  <a:cubicBezTo>
                    <a:pt x="911" y="8293"/>
                    <a:pt x="753" y="8229"/>
                    <a:pt x="592" y="8176"/>
                  </a:cubicBezTo>
                  <a:cubicBezTo>
                    <a:pt x="561" y="8167"/>
                    <a:pt x="494" y="8192"/>
                    <a:pt x="477" y="8217"/>
                  </a:cubicBezTo>
                  <a:cubicBezTo>
                    <a:pt x="462" y="8240"/>
                    <a:pt x="483" y="8313"/>
                    <a:pt x="501" y="8317"/>
                  </a:cubicBezTo>
                  <a:cubicBezTo>
                    <a:pt x="679" y="8347"/>
                    <a:pt x="860" y="8367"/>
                    <a:pt x="1041" y="8388"/>
                  </a:cubicBezTo>
                  <a:cubicBezTo>
                    <a:pt x="1048" y="8388"/>
                    <a:pt x="1060" y="8367"/>
                    <a:pt x="1071" y="8353"/>
                  </a:cubicBezTo>
                  <a:cubicBezTo>
                    <a:pt x="1074" y="8354"/>
                    <a:pt x="1076" y="8355"/>
                    <a:pt x="1079" y="8356"/>
                  </a:cubicBezTo>
                  <a:cubicBezTo>
                    <a:pt x="1083" y="8355"/>
                    <a:pt x="1086" y="8354"/>
                    <a:pt x="1090" y="8352"/>
                  </a:cubicBezTo>
                  <a:cubicBezTo>
                    <a:pt x="1343" y="8393"/>
                    <a:pt x="1392" y="8437"/>
                    <a:pt x="1420" y="8664"/>
                  </a:cubicBezTo>
                  <a:cubicBezTo>
                    <a:pt x="1321" y="8612"/>
                    <a:pt x="1241" y="8571"/>
                    <a:pt x="1130" y="8513"/>
                  </a:cubicBezTo>
                  <a:cubicBezTo>
                    <a:pt x="1094" y="8598"/>
                    <a:pt x="1051" y="8701"/>
                    <a:pt x="1007" y="8807"/>
                  </a:cubicBezTo>
                  <a:cubicBezTo>
                    <a:pt x="1077" y="8841"/>
                    <a:pt x="1132" y="8867"/>
                    <a:pt x="1186" y="8893"/>
                  </a:cubicBezTo>
                  <a:cubicBezTo>
                    <a:pt x="1149" y="9057"/>
                    <a:pt x="989" y="8973"/>
                    <a:pt x="900" y="9006"/>
                  </a:cubicBezTo>
                  <a:cubicBezTo>
                    <a:pt x="851" y="9189"/>
                    <a:pt x="1072" y="9037"/>
                    <a:pt x="1090" y="9168"/>
                  </a:cubicBezTo>
                  <a:cubicBezTo>
                    <a:pt x="970" y="9186"/>
                    <a:pt x="850" y="9204"/>
                    <a:pt x="731" y="9223"/>
                  </a:cubicBezTo>
                  <a:cubicBezTo>
                    <a:pt x="727" y="9314"/>
                    <a:pt x="789" y="9329"/>
                    <a:pt x="873" y="9320"/>
                  </a:cubicBezTo>
                  <a:cubicBezTo>
                    <a:pt x="1438" y="9265"/>
                    <a:pt x="1525" y="9594"/>
                    <a:pt x="1504" y="9972"/>
                  </a:cubicBezTo>
                  <a:cubicBezTo>
                    <a:pt x="1494" y="10142"/>
                    <a:pt x="1467" y="10311"/>
                    <a:pt x="1500" y="10482"/>
                  </a:cubicBezTo>
                  <a:cubicBezTo>
                    <a:pt x="1509" y="10533"/>
                    <a:pt x="1448" y="10598"/>
                    <a:pt x="1410" y="10675"/>
                  </a:cubicBezTo>
                  <a:cubicBezTo>
                    <a:pt x="1554" y="10770"/>
                    <a:pt x="1580" y="10938"/>
                    <a:pt x="1546" y="11137"/>
                  </a:cubicBezTo>
                  <a:cubicBezTo>
                    <a:pt x="1487" y="11165"/>
                    <a:pt x="1417" y="11195"/>
                    <a:pt x="1301" y="11248"/>
                  </a:cubicBezTo>
                  <a:cubicBezTo>
                    <a:pt x="1419" y="11262"/>
                    <a:pt x="1486" y="11269"/>
                    <a:pt x="1552" y="11276"/>
                  </a:cubicBezTo>
                  <a:cubicBezTo>
                    <a:pt x="1560" y="11290"/>
                    <a:pt x="1579" y="11306"/>
                    <a:pt x="1576" y="11318"/>
                  </a:cubicBezTo>
                  <a:cubicBezTo>
                    <a:pt x="1511" y="11483"/>
                    <a:pt x="1596" y="11635"/>
                    <a:pt x="1605" y="11794"/>
                  </a:cubicBezTo>
                  <a:cubicBezTo>
                    <a:pt x="1614" y="11958"/>
                    <a:pt x="1639" y="12126"/>
                    <a:pt x="1646" y="12285"/>
                  </a:cubicBezTo>
                  <a:cubicBezTo>
                    <a:pt x="1651" y="12422"/>
                    <a:pt x="1681" y="12554"/>
                    <a:pt x="1687" y="12688"/>
                  </a:cubicBezTo>
                  <a:cubicBezTo>
                    <a:pt x="1691" y="12777"/>
                    <a:pt x="1702" y="12877"/>
                    <a:pt x="1543" y="12878"/>
                  </a:cubicBezTo>
                  <a:cubicBezTo>
                    <a:pt x="1599" y="12943"/>
                    <a:pt x="1674" y="12997"/>
                    <a:pt x="1699" y="13067"/>
                  </a:cubicBezTo>
                  <a:cubicBezTo>
                    <a:pt x="1727" y="13139"/>
                    <a:pt x="1705" y="13228"/>
                    <a:pt x="1709" y="13310"/>
                  </a:cubicBezTo>
                  <a:cubicBezTo>
                    <a:pt x="1722" y="13585"/>
                    <a:pt x="1740" y="13859"/>
                    <a:pt x="1752" y="14134"/>
                  </a:cubicBezTo>
                  <a:cubicBezTo>
                    <a:pt x="1771" y="14534"/>
                    <a:pt x="1782" y="14936"/>
                    <a:pt x="1805" y="15335"/>
                  </a:cubicBezTo>
                  <a:cubicBezTo>
                    <a:pt x="1825" y="15686"/>
                    <a:pt x="1854" y="16035"/>
                    <a:pt x="1887" y="16385"/>
                  </a:cubicBezTo>
                  <a:cubicBezTo>
                    <a:pt x="1897" y="16500"/>
                    <a:pt x="1908" y="16608"/>
                    <a:pt x="1806" y="16667"/>
                  </a:cubicBezTo>
                  <a:cubicBezTo>
                    <a:pt x="1851" y="16787"/>
                    <a:pt x="1925" y="16892"/>
                    <a:pt x="1926" y="17003"/>
                  </a:cubicBezTo>
                  <a:cubicBezTo>
                    <a:pt x="1930" y="17360"/>
                    <a:pt x="2018" y="17705"/>
                    <a:pt x="1992" y="18070"/>
                  </a:cubicBezTo>
                  <a:cubicBezTo>
                    <a:pt x="1968" y="18403"/>
                    <a:pt x="2084" y="18738"/>
                    <a:pt x="2119" y="19073"/>
                  </a:cubicBezTo>
                  <a:cubicBezTo>
                    <a:pt x="2187" y="19710"/>
                    <a:pt x="2339" y="20337"/>
                    <a:pt x="2324" y="20986"/>
                  </a:cubicBezTo>
                  <a:cubicBezTo>
                    <a:pt x="2318" y="21280"/>
                    <a:pt x="2392" y="21570"/>
                    <a:pt x="2419" y="21863"/>
                  </a:cubicBezTo>
                  <a:cubicBezTo>
                    <a:pt x="2442" y="22122"/>
                    <a:pt x="2450" y="22385"/>
                    <a:pt x="2466" y="22654"/>
                  </a:cubicBezTo>
                  <a:cubicBezTo>
                    <a:pt x="2390" y="22695"/>
                    <a:pt x="2321" y="22733"/>
                    <a:pt x="2244" y="22775"/>
                  </a:cubicBezTo>
                  <a:cubicBezTo>
                    <a:pt x="2297" y="22787"/>
                    <a:pt x="2351" y="22797"/>
                    <a:pt x="2405" y="22808"/>
                  </a:cubicBezTo>
                  <a:cubicBezTo>
                    <a:pt x="2418" y="22903"/>
                    <a:pt x="2431" y="22995"/>
                    <a:pt x="2444" y="23087"/>
                  </a:cubicBezTo>
                  <a:cubicBezTo>
                    <a:pt x="2408" y="23096"/>
                    <a:pt x="2375" y="23102"/>
                    <a:pt x="2323" y="23114"/>
                  </a:cubicBezTo>
                  <a:cubicBezTo>
                    <a:pt x="2388" y="23183"/>
                    <a:pt x="2443" y="23242"/>
                    <a:pt x="2512" y="23316"/>
                  </a:cubicBezTo>
                  <a:cubicBezTo>
                    <a:pt x="2459" y="23349"/>
                    <a:pt x="2410" y="23381"/>
                    <a:pt x="2357" y="234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3"/>
            <p:cNvSpPr/>
            <p:nvPr/>
          </p:nvSpPr>
          <p:spPr>
            <a:xfrm>
              <a:off x="3757524" y="1514113"/>
              <a:ext cx="17464" cy="16148"/>
            </a:xfrm>
            <a:custGeom>
              <a:avLst/>
              <a:gdLst/>
              <a:ahLst/>
              <a:cxnLst/>
              <a:rect l="l" t="t" r="r" b="b"/>
              <a:pathLst>
                <a:path w="345" h="319" extrusionOk="0">
                  <a:moveTo>
                    <a:pt x="221" y="93"/>
                  </a:moveTo>
                  <a:cubicBezTo>
                    <a:pt x="158" y="69"/>
                    <a:pt x="102" y="32"/>
                    <a:pt x="44" y="1"/>
                  </a:cubicBezTo>
                  <a:cubicBezTo>
                    <a:pt x="30" y="55"/>
                    <a:pt x="14" y="107"/>
                    <a:pt x="0" y="150"/>
                  </a:cubicBezTo>
                  <a:cubicBezTo>
                    <a:pt x="104" y="205"/>
                    <a:pt x="201" y="257"/>
                    <a:pt x="315" y="318"/>
                  </a:cubicBezTo>
                  <a:cubicBezTo>
                    <a:pt x="344" y="196"/>
                    <a:pt x="319" y="133"/>
                    <a:pt x="221" y="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3"/>
            <p:cNvSpPr/>
            <p:nvPr/>
          </p:nvSpPr>
          <p:spPr>
            <a:xfrm>
              <a:off x="3707816" y="1364280"/>
              <a:ext cx="12706" cy="12655"/>
            </a:xfrm>
            <a:custGeom>
              <a:avLst/>
              <a:gdLst/>
              <a:ahLst/>
              <a:cxnLst/>
              <a:rect l="l" t="t" r="r" b="b"/>
              <a:pathLst>
                <a:path w="251" h="250" extrusionOk="0">
                  <a:moveTo>
                    <a:pt x="251" y="65"/>
                  </a:moveTo>
                  <a:cubicBezTo>
                    <a:pt x="105" y="0"/>
                    <a:pt x="46" y="70"/>
                    <a:pt x="0" y="173"/>
                  </a:cubicBezTo>
                  <a:cubicBezTo>
                    <a:pt x="38" y="198"/>
                    <a:pt x="73" y="220"/>
                    <a:pt x="118" y="250"/>
                  </a:cubicBezTo>
                  <a:cubicBezTo>
                    <a:pt x="166" y="184"/>
                    <a:pt x="207" y="125"/>
                    <a:pt x="251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3"/>
            <p:cNvSpPr/>
            <p:nvPr/>
          </p:nvSpPr>
          <p:spPr>
            <a:xfrm>
              <a:off x="3703969" y="1409180"/>
              <a:ext cx="11946" cy="6732"/>
            </a:xfrm>
            <a:custGeom>
              <a:avLst/>
              <a:gdLst/>
              <a:ahLst/>
              <a:cxnLst/>
              <a:rect l="l" t="t" r="r" b="b"/>
              <a:pathLst>
                <a:path w="236" h="133" extrusionOk="0">
                  <a:moveTo>
                    <a:pt x="1" y="56"/>
                  </a:moveTo>
                  <a:cubicBezTo>
                    <a:pt x="70" y="78"/>
                    <a:pt x="130" y="98"/>
                    <a:pt x="236" y="132"/>
                  </a:cubicBezTo>
                  <a:cubicBezTo>
                    <a:pt x="153" y="1"/>
                    <a:pt x="153" y="1"/>
                    <a:pt x="1" y="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3"/>
            <p:cNvSpPr/>
            <p:nvPr/>
          </p:nvSpPr>
          <p:spPr>
            <a:xfrm>
              <a:off x="3724470" y="1398752"/>
              <a:ext cx="12908" cy="3341"/>
            </a:xfrm>
            <a:custGeom>
              <a:avLst/>
              <a:gdLst/>
              <a:ahLst/>
              <a:cxnLst/>
              <a:rect l="l" t="t" r="r" b="b"/>
              <a:pathLst>
                <a:path w="255" h="66" extrusionOk="0">
                  <a:moveTo>
                    <a:pt x="5" y="1"/>
                  </a:moveTo>
                  <a:cubicBezTo>
                    <a:pt x="4" y="20"/>
                    <a:pt x="2" y="38"/>
                    <a:pt x="0" y="58"/>
                  </a:cubicBezTo>
                  <a:cubicBezTo>
                    <a:pt x="83" y="61"/>
                    <a:pt x="166" y="63"/>
                    <a:pt x="250" y="66"/>
                  </a:cubicBezTo>
                  <a:cubicBezTo>
                    <a:pt x="251" y="47"/>
                    <a:pt x="253" y="27"/>
                    <a:pt x="254" y="8"/>
                  </a:cubicBezTo>
                  <a:cubicBezTo>
                    <a:pt x="171" y="6"/>
                    <a:pt x="88" y="3"/>
                    <a:pt x="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3"/>
            <p:cNvSpPr/>
            <p:nvPr/>
          </p:nvSpPr>
          <p:spPr>
            <a:xfrm>
              <a:off x="3715156" y="1675640"/>
              <a:ext cx="9719" cy="4606"/>
            </a:xfrm>
            <a:custGeom>
              <a:avLst/>
              <a:gdLst/>
              <a:ahLst/>
              <a:cxnLst/>
              <a:rect l="l" t="t" r="r" b="b"/>
              <a:pathLst>
                <a:path w="192" h="91" extrusionOk="0">
                  <a:moveTo>
                    <a:pt x="1" y="47"/>
                  </a:moveTo>
                  <a:cubicBezTo>
                    <a:pt x="58" y="62"/>
                    <a:pt x="115" y="76"/>
                    <a:pt x="173" y="90"/>
                  </a:cubicBezTo>
                  <a:cubicBezTo>
                    <a:pt x="179" y="68"/>
                    <a:pt x="185" y="46"/>
                    <a:pt x="192" y="25"/>
                  </a:cubicBezTo>
                  <a:cubicBezTo>
                    <a:pt x="132" y="16"/>
                    <a:pt x="73" y="9"/>
                    <a:pt x="13" y="0"/>
                  </a:cubicBezTo>
                  <a:cubicBezTo>
                    <a:pt x="9" y="15"/>
                    <a:pt x="4" y="32"/>
                    <a:pt x="1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3"/>
            <p:cNvSpPr/>
            <p:nvPr/>
          </p:nvSpPr>
          <p:spPr>
            <a:xfrm>
              <a:off x="3727051" y="1536892"/>
              <a:ext cx="8909" cy="3138"/>
            </a:xfrm>
            <a:custGeom>
              <a:avLst/>
              <a:gdLst/>
              <a:ahLst/>
              <a:cxnLst/>
              <a:rect l="l" t="t" r="r" b="b"/>
              <a:pathLst>
                <a:path w="176" h="62" extrusionOk="0">
                  <a:moveTo>
                    <a:pt x="9" y="1"/>
                  </a:moveTo>
                  <a:cubicBezTo>
                    <a:pt x="6" y="13"/>
                    <a:pt x="3" y="24"/>
                    <a:pt x="0" y="36"/>
                  </a:cubicBezTo>
                  <a:cubicBezTo>
                    <a:pt x="56" y="44"/>
                    <a:pt x="111" y="53"/>
                    <a:pt x="167" y="61"/>
                  </a:cubicBezTo>
                  <a:cubicBezTo>
                    <a:pt x="169" y="49"/>
                    <a:pt x="172" y="36"/>
                    <a:pt x="175" y="23"/>
                  </a:cubicBezTo>
                  <a:cubicBezTo>
                    <a:pt x="120" y="16"/>
                    <a:pt x="63" y="8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1" name="Google Shape;3121;p23"/>
          <p:cNvSpPr txBox="1">
            <a:spLocks noGrp="1"/>
          </p:cNvSpPr>
          <p:nvPr>
            <p:ph type="subTitle" idx="1"/>
          </p:nvPr>
        </p:nvSpPr>
        <p:spPr>
          <a:xfrm>
            <a:off x="6305650" y="1948050"/>
            <a:ext cx="2123400" cy="12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22" name="Google Shape;3122;p23"/>
          <p:cNvSpPr txBox="1">
            <a:spLocks noGrp="1"/>
          </p:cNvSpPr>
          <p:nvPr>
            <p:ph type="title"/>
          </p:nvPr>
        </p:nvSpPr>
        <p:spPr>
          <a:xfrm>
            <a:off x="715100" y="1948050"/>
            <a:ext cx="2123400" cy="12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2">
    <p:spTree>
      <p:nvGrpSpPr>
        <p:cNvPr id="1" name="Shape 3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4" name="Google Shape;3124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57"/>
          </a:xfrm>
          <a:prstGeom prst="rect">
            <a:avLst/>
          </a:prstGeom>
          <a:noFill/>
          <a:ln>
            <a:noFill/>
          </a:ln>
        </p:spPr>
      </p:pic>
      <p:sp>
        <p:nvSpPr>
          <p:cNvPr id="3125" name="Google Shape;3125;p24"/>
          <p:cNvSpPr/>
          <p:nvPr/>
        </p:nvSpPr>
        <p:spPr>
          <a:xfrm>
            <a:off x="-73950" y="322350"/>
            <a:ext cx="9291900" cy="449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24"/>
          <p:cNvSpPr txBox="1">
            <a:spLocks noGrp="1"/>
          </p:cNvSpPr>
          <p:nvPr>
            <p:ph type="subTitle" idx="1"/>
          </p:nvPr>
        </p:nvSpPr>
        <p:spPr>
          <a:xfrm>
            <a:off x="720000" y="1481550"/>
            <a:ext cx="4677600" cy="16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27" name="Google Shape;3127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3128" name="Google Shape;3128;p24"/>
          <p:cNvGrpSpPr/>
          <p:nvPr/>
        </p:nvGrpSpPr>
        <p:grpSpPr>
          <a:xfrm>
            <a:off x="443694" y="3574090"/>
            <a:ext cx="156897" cy="1594456"/>
            <a:chOff x="2819583" y="887002"/>
            <a:chExt cx="95518" cy="970690"/>
          </a:xfrm>
        </p:grpSpPr>
        <p:sp>
          <p:nvSpPr>
            <p:cNvPr id="3129" name="Google Shape;3129;p24"/>
            <p:cNvSpPr/>
            <p:nvPr/>
          </p:nvSpPr>
          <p:spPr>
            <a:xfrm>
              <a:off x="2826952" y="887002"/>
              <a:ext cx="88149" cy="799243"/>
            </a:xfrm>
            <a:custGeom>
              <a:avLst/>
              <a:gdLst/>
              <a:ahLst/>
              <a:cxnLst/>
              <a:rect l="l" t="t" r="r" b="b"/>
              <a:pathLst>
                <a:path w="2225" h="20174" extrusionOk="0">
                  <a:moveTo>
                    <a:pt x="803" y="20174"/>
                  </a:moveTo>
                  <a:cubicBezTo>
                    <a:pt x="585" y="20006"/>
                    <a:pt x="641" y="19818"/>
                    <a:pt x="615" y="19641"/>
                  </a:cubicBezTo>
                  <a:cubicBezTo>
                    <a:pt x="569" y="19335"/>
                    <a:pt x="616" y="19028"/>
                    <a:pt x="605" y="18721"/>
                  </a:cubicBezTo>
                  <a:cubicBezTo>
                    <a:pt x="598" y="18526"/>
                    <a:pt x="546" y="18330"/>
                    <a:pt x="528" y="18135"/>
                  </a:cubicBezTo>
                  <a:cubicBezTo>
                    <a:pt x="498" y="17792"/>
                    <a:pt x="486" y="17447"/>
                    <a:pt x="454" y="17104"/>
                  </a:cubicBezTo>
                  <a:cubicBezTo>
                    <a:pt x="430" y="16861"/>
                    <a:pt x="379" y="16620"/>
                    <a:pt x="352" y="16378"/>
                  </a:cubicBezTo>
                  <a:cubicBezTo>
                    <a:pt x="327" y="16144"/>
                    <a:pt x="323" y="15909"/>
                    <a:pt x="300" y="15675"/>
                  </a:cubicBezTo>
                  <a:cubicBezTo>
                    <a:pt x="289" y="15565"/>
                    <a:pt x="287" y="15454"/>
                    <a:pt x="226" y="15349"/>
                  </a:cubicBezTo>
                  <a:cubicBezTo>
                    <a:pt x="0" y="14952"/>
                    <a:pt x="10" y="14568"/>
                    <a:pt x="360" y="14197"/>
                  </a:cubicBezTo>
                  <a:cubicBezTo>
                    <a:pt x="467" y="14083"/>
                    <a:pt x="486" y="13985"/>
                    <a:pt x="224" y="13888"/>
                  </a:cubicBezTo>
                  <a:cubicBezTo>
                    <a:pt x="32" y="13818"/>
                    <a:pt x="0" y="13699"/>
                    <a:pt x="38" y="13596"/>
                  </a:cubicBezTo>
                  <a:cubicBezTo>
                    <a:pt x="96" y="13439"/>
                    <a:pt x="168" y="13280"/>
                    <a:pt x="287" y="13133"/>
                  </a:cubicBezTo>
                  <a:cubicBezTo>
                    <a:pt x="443" y="12939"/>
                    <a:pt x="518" y="12755"/>
                    <a:pt x="342" y="12546"/>
                  </a:cubicBezTo>
                  <a:cubicBezTo>
                    <a:pt x="258" y="12447"/>
                    <a:pt x="274" y="12329"/>
                    <a:pt x="282" y="12221"/>
                  </a:cubicBezTo>
                  <a:cubicBezTo>
                    <a:pt x="291" y="12089"/>
                    <a:pt x="326" y="11957"/>
                    <a:pt x="372" y="11826"/>
                  </a:cubicBezTo>
                  <a:cubicBezTo>
                    <a:pt x="450" y="11610"/>
                    <a:pt x="404" y="11399"/>
                    <a:pt x="338" y="11177"/>
                  </a:cubicBezTo>
                  <a:cubicBezTo>
                    <a:pt x="256" y="10905"/>
                    <a:pt x="146" y="10607"/>
                    <a:pt x="554" y="10357"/>
                  </a:cubicBezTo>
                  <a:cubicBezTo>
                    <a:pt x="615" y="10321"/>
                    <a:pt x="622" y="10261"/>
                    <a:pt x="625" y="10210"/>
                  </a:cubicBezTo>
                  <a:cubicBezTo>
                    <a:pt x="636" y="10010"/>
                    <a:pt x="733" y="9810"/>
                    <a:pt x="500" y="9615"/>
                  </a:cubicBezTo>
                  <a:cubicBezTo>
                    <a:pt x="460" y="9583"/>
                    <a:pt x="495" y="9535"/>
                    <a:pt x="482" y="9496"/>
                  </a:cubicBezTo>
                  <a:cubicBezTo>
                    <a:pt x="387" y="9209"/>
                    <a:pt x="480" y="8936"/>
                    <a:pt x="668" y="8667"/>
                  </a:cubicBezTo>
                  <a:cubicBezTo>
                    <a:pt x="743" y="8560"/>
                    <a:pt x="771" y="8444"/>
                    <a:pt x="846" y="8335"/>
                  </a:cubicBezTo>
                  <a:cubicBezTo>
                    <a:pt x="919" y="8229"/>
                    <a:pt x="878" y="8120"/>
                    <a:pt x="907" y="8017"/>
                  </a:cubicBezTo>
                  <a:cubicBezTo>
                    <a:pt x="965" y="7807"/>
                    <a:pt x="744" y="7630"/>
                    <a:pt x="669" y="7437"/>
                  </a:cubicBezTo>
                  <a:cubicBezTo>
                    <a:pt x="616" y="7302"/>
                    <a:pt x="615" y="7159"/>
                    <a:pt x="644" y="7024"/>
                  </a:cubicBezTo>
                  <a:cubicBezTo>
                    <a:pt x="723" y="6643"/>
                    <a:pt x="932" y="6270"/>
                    <a:pt x="920" y="5880"/>
                  </a:cubicBezTo>
                  <a:cubicBezTo>
                    <a:pt x="917" y="5756"/>
                    <a:pt x="1018" y="5633"/>
                    <a:pt x="1036" y="5507"/>
                  </a:cubicBezTo>
                  <a:cubicBezTo>
                    <a:pt x="1085" y="5131"/>
                    <a:pt x="1111" y="4753"/>
                    <a:pt x="1157" y="4376"/>
                  </a:cubicBezTo>
                  <a:cubicBezTo>
                    <a:pt x="1172" y="4250"/>
                    <a:pt x="1218" y="4126"/>
                    <a:pt x="1256" y="4002"/>
                  </a:cubicBezTo>
                  <a:cubicBezTo>
                    <a:pt x="1306" y="3844"/>
                    <a:pt x="1381" y="3687"/>
                    <a:pt x="1410" y="3530"/>
                  </a:cubicBezTo>
                  <a:cubicBezTo>
                    <a:pt x="1438" y="3375"/>
                    <a:pt x="1444" y="3218"/>
                    <a:pt x="1421" y="3063"/>
                  </a:cubicBezTo>
                  <a:cubicBezTo>
                    <a:pt x="1393" y="2873"/>
                    <a:pt x="1346" y="2684"/>
                    <a:pt x="1268" y="2499"/>
                  </a:cubicBezTo>
                  <a:cubicBezTo>
                    <a:pt x="1160" y="2244"/>
                    <a:pt x="1007" y="1993"/>
                    <a:pt x="893" y="1739"/>
                  </a:cubicBezTo>
                  <a:cubicBezTo>
                    <a:pt x="788" y="1507"/>
                    <a:pt x="707" y="1274"/>
                    <a:pt x="620" y="1041"/>
                  </a:cubicBezTo>
                  <a:cubicBezTo>
                    <a:pt x="609" y="1014"/>
                    <a:pt x="607" y="984"/>
                    <a:pt x="618" y="956"/>
                  </a:cubicBezTo>
                  <a:cubicBezTo>
                    <a:pt x="696" y="772"/>
                    <a:pt x="648" y="591"/>
                    <a:pt x="556" y="406"/>
                  </a:cubicBezTo>
                  <a:cubicBezTo>
                    <a:pt x="450" y="194"/>
                    <a:pt x="662" y="56"/>
                    <a:pt x="1115" y="14"/>
                  </a:cubicBezTo>
                  <a:cubicBezTo>
                    <a:pt x="1187" y="8"/>
                    <a:pt x="1296" y="0"/>
                    <a:pt x="1334" y="18"/>
                  </a:cubicBezTo>
                  <a:cubicBezTo>
                    <a:pt x="1552" y="112"/>
                    <a:pt x="1864" y="169"/>
                    <a:pt x="1962" y="313"/>
                  </a:cubicBezTo>
                  <a:cubicBezTo>
                    <a:pt x="2113" y="535"/>
                    <a:pt x="2140" y="761"/>
                    <a:pt x="2027" y="981"/>
                  </a:cubicBezTo>
                  <a:cubicBezTo>
                    <a:pt x="1891" y="1245"/>
                    <a:pt x="1781" y="1507"/>
                    <a:pt x="1936" y="1783"/>
                  </a:cubicBezTo>
                  <a:cubicBezTo>
                    <a:pt x="2052" y="1987"/>
                    <a:pt x="1958" y="2182"/>
                    <a:pt x="1842" y="2377"/>
                  </a:cubicBezTo>
                  <a:cubicBezTo>
                    <a:pt x="1778" y="2481"/>
                    <a:pt x="1619" y="2597"/>
                    <a:pt x="1942" y="2701"/>
                  </a:cubicBezTo>
                  <a:cubicBezTo>
                    <a:pt x="1680" y="2782"/>
                    <a:pt x="1805" y="2892"/>
                    <a:pt x="1800" y="2989"/>
                  </a:cubicBezTo>
                  <a:cubicBezTo>
                    <a:pt x="1794" y="3127"/>
                    <a:pt x="1829" y="3265"/>
                    <a:pt x="1826" y="3404"/>
                  </a:cubicBezTo>
                  <a:cubicBezTo>
                    <a:pt x="1822" y="3535"/>
                    <a:pt x="1890" y="3657"/>
                    <a:pt x="2001" y="3781"/>
                  </a:cubicBezTo>
                  <a:cubicBezTo>
                    <a:pt x="2072" y="3859"/>
                    <a:pt x="2110" y="3952"/>
                    <a:pt x="2132" y="4031"/>
                  </a:cubicBezTo>
                  <a:cubicBezTo>
                    <a:pt x="2201" y="4277"/>
                    <a:pt x="2224" y="4526"/>
                    <a:pt x="2215" y="4771"/>
                  </a:cubicBezTo>
                  <a:cubicBezTo>
                    <a:pt x="2208" y="4972"/>
                    <a:pt x="2115" y="5170"/>
                    <a:pt x="2086" y="5371"/>
                  </a:cubicBezTo>
                  <a:cubicBezTo>
                    <a:pt x="2064" y="5520"/>
                    <a:pt x="2076" y="5668"/>
                    <a:pt x="2086" y="5818"/>
                  </a:cubicBezTo>
                  <a:cubicBezTo>
                    <a:pt x="2102" y="6066"/>
                    <a:pt x="2152" y="6314"/>
                    <a:pt x="2144" y="6560"/>
                  </a:cubicBezTo>
                  <a:cubicBezTo>
                    <a:pt x="2137" y="6760"/>
                    <a:pt x="2084" y="6961"/>
                    <a:pt x="2013" y="7158"/>
                  </a:cubicBezTo>
                  <a:cubicBezTo>
                    <a:pt x="1975" y="7264"/>
                    <a:pt x="1852" y="7363"/>
                    <a:pt x="1782" y="7467"/>
                  </a:cubicBezTo>
                  <a:cubicBezTo>
                    <a:pt x="1701" y="7588"/>
                    <a:pt x="1729" y="7724"/>
                    <a:pt x="1565" y="7834"/>
                  </a:cubicBezTo>
                  <a:cubicBezTo>
                    <a:pt x="1698" y="8007"/>
                    <a:pt x="1414" y="8168"/>
                    <a:pt x="1574" y="8335"/>
                  </a:cubicBezTo>
                  <a:cubicBezTo>
                    <a:pt x="1466" y="8361"/>
                    <a:pt x="1354" y="8371"/>
                    <a:pt x="1306" y="8402"/>
                  </a:cubicBezTo>
                  <a:cubicBezTo>
                    <a:pt x="1258" y="8432"/>
                    <a:pt x="1272" y="8484"/>
                    <a:pt x="1266" y="8527"/>
                  </a:cubicBezTo>
                  <a:cubicBezTo>
                    <a:pt x="1247" y="8689"/>
                    <a:pt x="1234" y="8852"/>
                    <a:pt x="1208" y="9014"/>
                  </a:cubicBezTo>
                  <a:cubicBezTo>
                    <a:pt x="1197" y="9080"/>
                    <a:pt x="1195" y="9132"/>
                    <a:pt x="1387" y="9128"/>
                  </a:cubicBezTo>
                  <a:cubicBezTo>
                    <a:pt x="1500" y="9289"/>
                    <a:pt x="1257" y="9442"/>
                    <a:pt x="1387" y="9603"/>
                  </a:cubicBezTo>
                  <a:cubicBezTo>
                    <a:pt x="1095" y="9745"/>
                    <a:pt x="1398" y="9929"/>
                    <a:pt x="1270" y="10091"/>
                  </a:cubicBezTo>
                  <a:cubicBezTo>
                    <a:pt x="1187" y="10197"/>
                    <a:pt x="1302" y="10337"/>
                    <a:pt x="1323" y="10461"/>
                  </a:cubicBezTo>
                  <a:cubicBezTo>
                    <a:pt x="1338" y="10550"/>
                    <a:pt x="1333" y="10640"/>
                    <a:pt x="1354" y="10729"/>
                  </a:cubicBezTo>
                  <a:cubicBezTo>
                    <a:pt x="1363" y="10768"/>
                    <a:pt x="1409" y="10808"/>
                    <a:pt x="1444" y="10846"/>
                  </a:cubicBezTo>
                  <a:cubicBezTo>
                    <a:pt x="1454" y="10858"/>
                    <a:pt x="1505" y="10865"/>
                    <a:pt x="1506" y="10874"/>
                  </a:cubicBezTo>
                  <a:cubicBezTo>
                    <a:pt x="1525" y="11030"/>
                    <a:pt x="1533" y="11185"/>
                    <a:pt x="1555" y="11341"/>
                  </a:cubicBezTo>
                  <a:cubicBezTo>
                    <a:pt x="1582" y="11536"/>
                    <a:pt x="1625" y="11731"/>
                    <a:pt x="1651" y="11927"/>
                  </a:cubicBezTo>
                  <a:cubicBezTo>
                    <a:pt x="1661" y="12000"/>
                    <a:pt x="1770" y="12080"/>
                    <a:pt x="1634" y="12152"/>
                  </a:cubicBezTo>
                  <a:cubicBezTo>
                    <a:pt x="1616" y="12161"/>
                    <a:pt x="1612" y="12192"/>
                    <a:pt x="1631" y="12200"/>
                  </a:cubicBezTo>
                  <a:cubicBezTo>
                    <a:pt x="1857" y="12306"/>
                    <a:pt x="1721" y="12411"/>
                    <a:pt x="1657" y="12516"/>
                  </a:cubicBezTo>
                  <a:cubicBezTo>
                    <a:pt x="1620" y="12576"/>
                    <a:pt x="1588" y="12638"/>
                    <a:pt x="1528" y="12695"/>
                  </a:cubicBezTo>
                  <a:cubicBezTo>
                    <a:pt x="1356" y="12855"/>
                    <a:pt x="1307" y="13000"/>
                    <a:pt x="1543" y="13180"/>
                  </a:cubicBezTo>
                  <a:cubicBezTo>
                    <a:pt x="1731" y="13324"/>
                    <a:pt x="1703" y="13505"/>
                    <a:pt x="1590" y="13670"/>
                  </a:cubicBezTo>
                  <a:cubicBezTo>
                    <a:pt x="1512" y="13784"/>
                    <a:pt x="1461" y="13903"/>
                    <a:pt x="1382" y="14017"/>
                  </a:cubicBezTo>
                  <a:cubicBezTo>
                    <a:pt x="1299" y="14138"/>
                    <a:pt x="1345" y="14238"/>
                    <a:pt x="1479" y="14361"/>
                  </a:cubicBezTo>
                  <a:cubicBezTo>
                    <a:pt x="1662" y="14528"/>
                    <a:pt x="1653" y="14724"/>
                    <a:pt x="1586" y="14906"/>
                  </a:cubicBezTo>
                  <a:cubicBezTo>
                    <a:pt x="1513" y="15108"/>
                    <a:pt x="1545" y="15306"/>
                    <a:pt x="1586" y="15510"/>
                  </a:cubicBezTo>
                  <a:cubicBezTo>
                    <a:pt x="1657" y="15879"/>
                    <a:pt x="1684" y="16248"/>
                    <a:pt x="1728" y="16617"/>
                  </a:cubicBezTo>
                  <a:cubicBezTo>
                    <a:pt x="1748" y="16789"/>
                    <a:pt x="1767" y="16961"/>
                    <a:pt x="1778" y="17132"/>
                  </a:cubicBezTo>
                  <a:cubicBezTo>
                    <a:pt x="1784" y="17218"/>
                    <a:pt x="1799" y="17304"/>
                    <a:pt x="1764" y="17386"/>
                  </a:cubicBezTo>
                  <a:cubicBezTo>
                    <a:pt x="1704" y="17526"/>
                    <a:pt x="1730" y="17663"/>
                    <a:pt x="1756" y="17805"/>
                  </a:cubicBezTo>
                  <a:cubicBezTo>
                    <a:pt x="1775" y="17897"/>
                    <a:pt x="1675" y="17990"/>
                    <a:pt x="1641" y="18086"/>
                  </a:cubicBezTo>
                  <a:cubicBezTo>
                    <a:pt x="1575" y="18269"/>
                    <a:pt x="1544" y="18454"/>
                    <a:pt x="1549" y="18643"/>
                  </a:cubicBezTo>
                  <a:cubicBezTo>
                    <a:pt x="1552" y="18765"/>
                    <a:pt x="1422" y="18885"/>
                    <a:pt x="1349" y="19005"/>
                  </a:cubicBezTo>
                  <a:cubicBezTo>
                    <a:pt x="1344" y="19015"/>
                    <a:pt x="1306" y="19026"/>
                    <a:pt x="1310" y="19031"/>
                  </a:cubicBezTo>
                  <a:cubicBezTo>
                    <a:pt x="1393" y="19129"/>
                    <a:pt x="1246" y="19199"/>
                    <a:pt x="1197" y="19282"/>
                  </a:cubicBezTo>
                  <a:cubicBezTo>
                    <a:pt x="1088" y="19468"/>
                    <a:pt x="998" y="19659"/>
                    <a:pt x="931" y="19850"/>
                  </a:cubicBezTo>
                  <a:cubicBezTo>
                    <a:pt x="899" y="19942"/>
                    <a:pt x="970" y="20043"/>
                    <a:pt x="859" y="20130"/>
                  </a:cubicBezTo>
                  <a:cubicBezTo>
                    <a:pt x="841" y="20144"/>
                    <a:pt x="814" y="20157"/>
                    <a:pt x="791" y="201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4"/>
            <p:cNvSpPr/>
            <p:nvPr/>
          </p:nvSpPr>
          <p:spPr>
            <a:xfrm>
              <a:off x="2819583" y="1686029"/>
              <a:ext cx="70480" cy="171663"/>
            </a:xfrm>
            <a:custGeom>
              <a:avLst/>
              <a:gdLst/>
              <a:ahLst/>
              <a:cxnLst/>
              <a:rect l="l" t="t" r="r" b="b"/>
              <a:pathLst>
                <a:path w="1779" h="4333" extrusionOk="0">
                  <a:moveTo>
                    <a:pt x="977" y="0"/>
                  </a:moveTo>
                  <a:cubicBezTo>
                    <a:pt x="919" y="73"/>
                    <a:pt x="936" y="158"/>
                    <a:pt x="784" y="217"/>
                  </a:cubicBezTo>
                  <a:cubicBezTo>
                    <a:pt x="740" y="234"/>
                    <a:pt x="757" y="293"/>
                    <a:pt x="774" y="330"/>
                  </a:cubicBezTo>
                  <a:cubicBezTo>
                    <a:pt x="800" y="389"/>
                    <a:pt x="884" y="449"/>
                    <a:pt x="878" y="505"/>
                  </a:cubicBezTo>
                  <a:cubicBezTo>
                    <a:pt x="871" y="576"/>
                    <a:pt x="1073" y="660"/>
                    <a:pt x="842" y="721"/>
                  </a:cubicBezTo>
                  <a:cubicBezTo>
                    <a:pt x="832" y="724"/>
                    <a:pt x="893" y="794"/>
                    <a:pt x="943" y="825"/>
                  </a:cubicBezTo>
                  <a:cubicBezTo>
                    <a:pt x="1158" y="961"/>
                    <a:pt x="1232" y="1105"/>
                    <a:pt x="1204" y="1269"/>
                  </a:cubicBezTo>
                  <a:cubicBezTo>
                    <a:pt x="1185" y="1387"/>
                    <a:pt x="1228" y="1510"/>
                    <a:pt x="1247" y="1631"/>
                  </a:cubicBezTo>
                  <a:cubicBezTo>
                    <a:pt x="1251" y="1653"/>
                    <a:pt x="1266" y="1679"/>
                    <a:pt x="1296" y="1695"/>
                  </a:cubicBezTo>
                  <a:cubicBezTo>
                    <a:pt x="1673" y="1900"/>
                    <a:pt x="1546" y="2118"/>
                    <a:pt x="1425" y="2334"/>
                  </a:cubicBezTo>
                  <a:cubicBezTo>
                    <a:pt x="1404" y="2372"/>
                    <a:pt x="1353" y="2407"/>
                    <a:pt x="1319" y="2440"/>
                  </a:cubicBezTo>
                  <a:cubicBezTo>
                    <a:pt x="1541" y="2660"/>
                    <a:pt x="1564" y="2891"/>
                    <a:pt x="1573" y="3119"/>
                  </a:cubicBezTo>
                  <a:cubicBezTo>
                    <a:pt x="1579" y="3288"/>
                    <a:pt x="1626" y="3450"/>
                    <a:pt x="1709" y="3616"/>
                  </a:cubicBezTo>
                  <a:cubicBezTo>
                    <a:pt x="1779" y="3753"/>
                    <a:pt x="1751" y="3904"/>
                    <a:pt x="1701" y="4043"/>
                  </a:cubicBezTo>
                  <a:cubicBezTo>
                    <a:pt x="1652" y="4181"/>
                    <a:pt x="1430" y="4283"/>
                    <a:pt x="1125" y="4307"/>
                  </a:cubicBezTo>
                  <a:cubicBezTo>
                    <a:pt x="801" y="4332"/>
                    <a:pt x="535" y="4238"/>
                    <a:pt x="312" y="4138"/>
                  </a:cubicBezTo>
                  <a:cubicBezTo>
                    <a:pt x="237" y="4106"/>
                    <a:pt x="245" y="4032"/>
                    <a:pt x="230" y="3976"/>
                  </a:cubicBezTo>
                  <a:cubicBezTo>
                    <a:pt x="213" y="3914"/>
                    <a:pt x="237" y="3849"/>
                    <a:pt x="203" y="3789"/>
                  </a:cubicBezTo>
                  <a:cubicBezTo>
                    <a:pt x="94" y="3601"/>
                    <a:pt x="61" y="3413"/>
                    <a:pt x="78" y="3221"/>
                  </a:cubicBezTo>
                  <a:cubicBezTo>
                    <a:pt x="91" y="3090"/>
                    <a:pt x="51" y="2957"/>
                    <a:pt x="66" y="2826"/>
                  </a:cubicBezTo>
                  <a:cubicBezTo>
                    <a:pt x="78" y="2725"/>
                    <a:pt x="129" y="2623"/>
                    <a:pt x="182" y="2524"/>
                  </a:cubicBezTo>
                  <a:cubicBezTo>
                    <a:pt x="213" y="2469"/>
                    <a:pt x="276" y="2419"/>
                    <a:pt x="170" y="2363"/>
                  </a:cubicBezTo>
                  <a:cubicBezTo>
                    <a:pt x="1" y="2273"/>
                    <a:pt x="5" y="2165"/>
                    <a:pt x="46" y="2065"/>
                  </a:cubicBezTo>
                  <a:cubicBezTo>
                    <a:pt x="108" y="1914"/>
                    <a:pt x="220" y="1769"/>
                    <a:pt x="310" y="1620"/>
                  </a:cubicBezTo>
                  <a:cubicBezTo>
                    <a:pt x="360" y="1538"/>
                    <a:pt x="423" y="1458"/>
                    <a:pt x="454" y="1375"/>
                  </a:cubicBezTo>
                  <a:cubicBezTo>
                    <a:pt x="485" y="1294"/>
                    <a:pt x="469" y="1224"/>
                    <a:pt x="269" y="1166"/>
                  </a:cubicBezTo>
                  <a:cubicBezTo>
                    <a:pt x="50" y="1103"/>
                    <a:pt x="62" y="1065"/>
                    <a:pt x="161" y="949"/>
                  </a:cubicBezTo>
                  <a:cubicBezTo>
                    <a:pt x="220" y="881"/>
                    <a:pt x="250" y="807"/>
                    <a:pt x="303" y="738"/>
                  </a:cubicBezTo>
                  <a:cubicBezTo>
                    <a:pt x="400" y="610"/>
                    <a:pt x="509" y="486"/>
                    <a:pt x="604" y="358"/>
                  </a:cubicBezTo>
                  <a:cubicBezTo>
                    <a:pt x="664" y="276"/>
                    <a:pt x="724" y="193"/>
                    <a:pt x="748" y="108"/>
                  </a:cubicBezTo>
                  <a:cubicBezTo>
                    <a:pt x="769" y="35"/>
                    <a:pt x="839" y="6"/>
                    <a:pt x="989" y="5"/>
                  </a:cubicBezTo>
                  <a:cubicBezTo>
                    <a:pt x="989" y="5"/>
                    <a:pt x="977" y="0"/>
                    <a:pt x="9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1" name="Google Shape;3131;p24"/>
          <p:cNvSpPr/>
          <p:nvPr/>
        </p:nvSpPr>
        <p:spPr>
          <a:xfrm>
            <a:off x="166987" y="3220563"/>
            <a:ext cx="107997" cy="1986620"/>
          </a:xfrm>
          <a:custGeom>
            <a:avLst/>
            <a:gdLst/>
            <a:ahLst/>
            <a:cxnLst/>
            <a:rect l="l" t="t" r="r" b="b"/>
            <a:pathLst>
              <a:path w="2726" h="50145" extrusionOk="0">
                <a:moveTo>
                  <a:pt x="2337" y="50139"/>
                </a:moveTo>
                <a:cubicBezTo>
                  <a:pt x="2327" y="49980"/>
                  <a:pt x="2308" y="49819"/>
                  <a:pt x="2309" y="49660"/>
                </a:cubicBezTo>
                <a:cubicBezTo>
                  <a:pt x="2316" y="49096"/>
                  <a:pt x="2074" y="48565"/>
                  <a:pt x="2006" y="48010"/>
                </a:cubicBezTo>
                <a:cubicBezTo>
                  <a:pt x="1983" y="47815"/>
                  <a:pt x="1979" y="47618"/>
                  <a:pt x="1950" y="47425"/>
                </a:cubicBezTo>
                <a:cubicBezTo>
                  <a:pt x="1913" y="47174"/>
                  <a:pt x="1856" y="46928"/>
                  <a:pt x="1812" y="46677"/>
                </a:cubicBezTo>
                <a:cubicBezTo>
                  <a:pt x="1770" y="46439"/>
                  <a:pt x="1725" y="46201"/>
                  <a:pt x="1700" y="45960"/>
                </a:cubicBezTo>
                <a:cubicBezTo>
                  <a:pt x="1646" y="45449"/>
                  <a:pt x="1603" y="44938"/>
                  <a:pt x="1518" y="44427"/>
                </a:cubicBezTo>
                <a:cubicBezTo>
                  <a:pt x="1474" y="44174"/>
                  <a:pt x="1444" y="43925"/>
                  <a:pt x="1374" y="43674"/>
                </a:cubicBezTo>
                <a:cubicBezTo>
                  <a:pt x="1307" y="43436"/>
                  <a:pt x="1374" y="43177"/>
                  <a:pt x="1362" y="42928"/>
                </a:cubicBezTo>
                <a:cubicBezTo>
                  <a:pt x="1358" y="42801"/>
                  <a:pt x="1302" y="42678"/>
                  <a:pt x="1286" y="42551"/>
                </a:cubicBezTo>
                <a:cubicBezTo>
                  <a:pt x="1260" y="42356"/>
                  <a:pt x="1256" y="42158"/>
                  <a:pt x="1226" y="41963"/>
                </a:cubicBezTo>
                <a:cubicBezTo>
                  <a:pt x="1195" y="41752"/>
                  <a:pt x="1157" y="41542"/>
                  <a:pt x="1103" y="41334"/>
                </a:cubicBezTo>
                <a:cubicBezTo>
                  <a:pt x="998" y="40944"/>
                  <a:pt x="795" y="40567"/>
                  <a:pt x="800" y="40162"/>
                </a:cubicBezTo>
                <a:cubicBezTo>
                  <a:pt x="802" y="39886"/>
                  <a:pt x="684" y="39626"/>
                  <a:pt x="683" y="39363"/>
                </a:cubicBezTo>
                <a:cubicBezTo>
                  <a:pt x="682" y="39050"/>
                  <a:pt x="519" y="38791"/>
                  <a:pt x="427" y="38509"/>
                </a:cubicBezTo>
                <a:cubicBezTo>
                  <a:pt x="363" y="38310"/>
                  <a:pt x="428" y="38098"/>
                  <a:pt x="349" y="37888"/>
                </a:cubicBezTo>
                <a:cubicBezTo>
                  <a:pt x="242" y="37602"/>
                  <a:pt x="137" y="37296"/>
                  <a:pt x="157" y="37005"/>
                </a:cubicBezTo>
                <a:cubicBezTo>
                  <a:pt x="195" y="36462"/>
                  <a:pt x="1" y="35919"/>
                  <a:pt x="187" y="35380"/>
                </a:cubicBezTo>
                <a:cubicBezTo>
                  <a:pt x="270" y="35138"/>
                  <a:pt x="400" y="34899"/>
                  <a:pt x="415" y="34653"/>
                </a:cubicBezTo>
                <a:cubicBezTo>
                  <a:pt x="450" y="34073"/>
                  <a:pt x="549" y="33493"/>
                  <a:pt x="417" y="32908"/>
                </a:cubicBezTo>
                <a:cubicBezTo>
                  <a:pt x="321" y="32486"/>
                  <a:pt x="258" y="32058"/>
                  <a:pt x="229" y="31629"/>
                </a:cubicBezTo>
                <a:cubicBezTo>
                  <a:pt x="207" y="31283"/>
                  <a:pt x="240" y="30936"/>
                  <a:pt x="303" y="30586"/>
                </a:cubicBezTo>
                <a:cubicBezTo>
                  <a:pt x="372" y="30194"/>
                  <a:pt x="319" y="29787"/>
                  <a:pt x="329" y="29386"/>
                </a:cubicBezTo>
                <a:cubicBezTo>
                  <a:pt x="338" y="29067"/>
                  <a:pt x="366" y="28747"/>
                  <a:pt x="381" y="28428"/>
                </a:cubicBezTo>
                <a:cubicBezTo>
                  <a:pt x="386" y="28345"/>
                  <a:pt x="375" y="28262"/>
                  <a:pt x="372" y="28180"/>
                </a:cubicBezTo>
                <a:cubicBezTo>
                  <a:pt x="358" y="27787"/>
                  <a:pt x="499" y="27413"/>
                  <a:pt x="568" y="27032"/>
                </a:cubicBezTo>
                <a:cubicBezTo>
                  <a:pt x="665" y="26496"/>
                  <a:pt x="865" y="25982"/>
                  <a:pt x="978" y="25453"/>
                </a:cubicBezTo>
                <a:cubicBezTo>
                  <a:pt x="1089" y="24934"/>
                  <a:pt x="1098" y="24406"/>
                  <a:pt x="1008" y="23881"/>
                </a:cubicBezTo>
                <a:cubicBezTo>
                  <a:pt x="1000" y="23840"/>
                  <a:pt x="989" y="23794"/>
                  <a:pt x="960" y="23762"/>
                </a:cubicBezTo>
                <a:cubicBezTo>
                  <a:pt x="495" y="23241"/>
                  <a:pt x="389" y="22632"/>
                  <a:pt x="372" y="22016"/>
                </a:cubicBezTo>
                <a:cubicBezTo>
                  <a:pt x="364" y="21746"/>
                  <a:pt x="239" y="21484"/>
                  <a:pt x="326" y="21205"/>
                </a:cubicBezTo>
                <a:cubicBezTo>
                  <a:pt x="383" y="21017"/>
                  <a:pt x="346" y="20811"/>
                  <a:pt x="386" y="20619"/>
                </a:cubicBezTo>
                <a:cubicBezTo>
                  <a:pt x="432" y="20397"/>
                  <a:pt x="337" y="20175"/>
                  <a:pt x="372" y="19972"/>
                </a:cubicBezTo>
                <a:cubicBezTo>
                  <a:pt x="415" y="19728"/>
                  <a:pt x="191" y="19492"/>
                  <a:pt x="381" y="19248"/>
                </a:cubicBezTo>
                <a:cubicBezTo>
                  <a:pt x="438" y="19175"/>
                  <a:pt x="262" y="19024"/>
                  <a:pt x="447" y="18949"/>
                </a:cubicBezTo>
                <a:cubicBezTo>
                  <a:pt x="583" y="18894"/>
                  <a:pt x="267" y="18759"/>
                  <a:pt x="513" y="18736"/>
                </a:cubicBezTo>
                <a:cubicBezTo>
                  <a:pt x="363" y="18397"/>
                  <a:pt x="606" y="18037"/>
                  <a:pt x="405" y="17690"/>
                </a:cubicBezTo>
                <a:cubicBezTo>
                  <a:pt x="478" y="17634"/>
                  <a:pt x="544" y="17584"/>
                  <a:pt x="622" y="17525"/>
                </a:cubicBezTo>
                <a:cubicBezTo>
                  <a:pt x="621" y="17507"/>
                  <a:pt x="626" y="17475"/>
                  <a:pt x="615" y="17445"/>
                </a:cubicBezTo>
                <a:cubicBezTo>
                  <a:pt x="508" y="17094"/>
                  <a:pt x="515" y="16744"/>
                  <a:pt x="575" y="16386"/>
                </a:cubicBezTo>
                <a:cubicBezTo>
                  <a:pt x="604" y="16208"/>
                  <a:pt x="579" y="16022"/>
                  <a:pt x="556" y="15841"/>
                </a:cubicBezTo>
                <a:cubicBezTo>
                  <a:pt x="525" y="15601"/>
                  <a:pt x="468" y="15368"/>
                  <a:pt x="532" y="15121"/>
                </a:cubicBezTo>
                <a:cubicBezTo>
                  <a:pt x="593" y="14884"/>
                  <a:pt x="604" y="14637"/>
                  <a:pt x="620" y="14395"/>
                </a:cubicBezTo>
                <a:cubicBezTo>
                  <a:pt x="649" y="13981"/>
                  <a:pt x="687" y="13566"/>
                  <a:pt x="679" y="13153"/>
                </a:cubicBezTo>
                <a:cubicBezTo>
                  <a:pt x="673" y="12817"/>
                  <a:pt x="598" y="12481"/>
                  <a:pt x="568" y="12146"/>
                </a:cubicBezTo>
                <a:cubicBezTo>
                  <a:pt x="551" y="11944"/>
                  <a:pt x="567" y="11741"/>
                  <a:pt x="556" y="11539"/>
                </a:cubicBezTo>
                <a:cubicBezTo>
                  <a:pt x="551" y="11402"/>
                  <a:pt x="517" y="11266"/>
                  <a:pt x="513" y="11130"/>
                </a:cubicBezTo>
                <a:cubicBezTo>
                  <a:pt x="504" y="10863"/>
                  <a:pt x="478" y="10595"/>
                  <a:pt x="517" y="10334"/>
                </a:cubicBezTo>
                <a:cubicBezTo>
                  <a:pt x="554" y="10085"/>
                  <a:pt x="517" y="9851"/>
                  <a:pt x="478" y="9608"/>
                </a:cubicBezTo>
                <a:cubicBezTo>
                  <a:pt x="430" y="9308"/>
                  <a:pt x="459" y="8999"/>
                  <a:pt x="454" y="8695"/>
                </a:cubicBezTo>
                <a:cubicBezTo>
                  <a:pt x="448" y="8341"/>
                  <a:pt x="426" y="7988"/>
                  <a:pt x="435" y="7634"/>
                </a:cubicBezTo>
                <a:cubicBezTo>
                  <a:pt x="457" y="6807"/>
                  <a:pt x="499" y="5982"/>
                  <a:pt x="519" y="5155"/>
                </a:cubicBezTo>
                <a:cubicBezTo>
                  <a:pt x="531" y="4732"/>
                  <a:pt x="510" y="4310"/>
                  <a:pt x="513" y="3887"/>
                </a:cubicBezTo>
                <a:cubicBezTo>
                  <a:pt x="515" y="3579"/>
                  <a:pt x="544" y="3270"/>
                  <a:pt x="537" y="2962"/>
                </a:cubicBezTo>
                <a:cubicBezTo>
                  <a:pt x="524" y="2440"/>
                  <a:pt x="549" y="1917"/>
                  <a:pt x="394" y="1401"/>
                </a:cubicBezTo>
                <a:cubicBezTo>
                  <a:pt x="317" y="1147"/>
                  <a:pt x="326" y="877"/>
                  <a:pt x="303" y="613"/>
                </a:cubicBezTo>
                <a:cubicBezTo>
                  <a:pt x="298" y="552"/>
                  <a:pt x="314" y="485"/>
                  <a:pt x="341" y="428"/>
                </a:cubicBezTo>
                <a:cubicBezTo>
                  <a:pt x="412" y="277"/>
                  <a:pt x="409" y="72"/>
                  <a:pt x="666" y="33"/>
                </a:cubicBezTo>
                <a:cubicBezTo>
                  <a:pt x="891" y="0"/>
                  <a:pt x="1261" y="214"/>
                  <a:pt x="1324" y="419"/>
                </a:cubicBezTo>
                <a:cubicBezTo>
                  <a:pt x="1446" y="815"/>
                  <a:pt x="1612" y="1214"/>
                  <a:pt x="1642" y="1619"/>
                </a:cubicBezTo>
                <a:cubicBezTo>
                  <a:pt x="1686" y="2196"/>
                  <a:pt x="1686" y="2779"/>
                  <a:pt x="1491" y="3356"/>
                </a:cubicBezTo>
                <a:cubicBezTo>
                  <a:pt x="1352" y="3771"/>
                  <a:pt x="1333" y="4215"/>
                  <a:pt x="1283" y="4649"/>
                </a:cubicBezTo>
                <a:cubicBezTo>
                  <a:pt x="1240" y="5016"/>
                  <a:pt x="1227" y="5384"/>
                  <a:pt x="1204" y="5751"/>
                </a:cubicBezTo>
                <a:cubicBezTo>
                  <a:pt x="1202" y="5804"/>
                  <a:pt x="1217" y="5857"/>
                  <a:pt x="1230" y="5909"/>
                </a:cubicBezTo>
                <a:cubicBezTo>
                  <a:pt x="1375" y="6520"/>
                  <a:pt x="1528" y="7130"/>
                  <a:pt x="1662" y="7743"/>
                </a:cubicBezTo>
                <a:cubicBezTo>
                  <a:pt x="1692" y="7882"/>
                  <a:pt x="1651" y="8031"/>
                  <a:pt x="1645" y="8175"/>
                </a:cubicBezTo>
                <a:cubicBezTo>
                  <a:pt x="1623" y="8655"/>
                  <a:pt x="1629" y="9137"/>
                  <a:pt x="1576" y="9616"/>
                </a:cubicBezTo>
                <a:cubicBezTo>
                  <a:pt x="1527" y="10067"/>
                  <a:pt x="1395" y="10511"/>
                  <a:pt x="1340" y="10961"/>
                </a:cubicBezTo>
                <a:cubicBezTo>
                  <a:pt x="1290" y="11391"/>
                  <a:pt x="1275" y="11826"/>
                  <a:pt x="1401" y="12254"/>
                </a:cubicBezTo>
                <a:cubicBezTo>
                  <a:pt x="1444" y="12398"/>
                  <a:pt x="1476" y="12547"/>
                  <a:pt x="1487" y="12696"/>
                </a:cubicBezTo>
                <a:cubicBezTo>
                  <a:pt x="1525" y="13264"/>
                  <a:pt x="1550" y="13835"/>
                  <a:pt x="1584" y="14404"/>
                </a:cubicBezTo>
                <a:cubicBezTo>
                  <a:pt x="1594" y="14570"/>
                  <a:pt x="1617" y="14736"/>
                  <a:pt x="1633" y="14903"/>
                </a:cubicBezTo>
                <a:cubicBezTo>
                  <a:pt x="1661" y="15189"/>
                  <a:pt x="1625" y="15473"/>
                  <a:pt x="1611" y="15758"/>
                </a:cubicBezTo>
                <a:cubicBezTo>
                  <a:pt x="1595" y="16065"/>
                  <a:pt x="1737" y="16376"/>
                  <a:pt x="1810" y="16686"/>
                </a:cubicBezTo>
                <a:cubicBezTo>
                  <a:pt x="1862" y="16900"/>
                  <a:pt x="1898" y="17120"/>
                  <a:pt x="1969" y="17331"/>
                </a:cubicBezTo>
                <a:cubicBezTo>
                  <a:pt x="2011" y="17461"/>
                  <a:pt x="2115" y="17578"/>
                  <a:pt x="2169" y="17709"/>
                </a:cubicBezTo>
                <a:cubicBezTo>
                  <a:pt x="2213" y="17815"/>
                  <a:pt x="2241" y="17930"/>
                  <a:pt x="2245" y="18042"/>
                </a:cubicBezTo>
                <a:cubicBezTo>
                  <a:pt x="2256" y="18252"/>
                  <a:pt x="2243" y="18463"/>
                  <a:pt x="2241" y="18673"/>
                </a:cubicBezTo>
                <a:cubicBezTo>
                  <a:pt x="2239" y="18967"/>
                  <a:pt x="2235" y="19261"/>
                  <a:pt x="2234" y="19555"/>
                </a:cubicBezTo>
                <a:cubicBezTo>
                  <a:pt x="2233" y="19768"/>
                  <a:pt x="2198" y="19986"/>
                  <a:pt x="2247" y="20191"/>
                </a:cubicBezTo>
                <a:cubicBezTo>
                  <a:pt x="2331" y="20539"/>
                  <a:pt x="2228" y="20871"/>
                  <a:pt x="2175" y="21206"/>
                </a:cubicBezTo>
                <a:cubicBezTo>
                  <a:pt x="2108" y="21627"/>
                  <a:pt x="1969" y="22036"/>
                  <a:pt x="1745" y="22424"/>
                </a:cubicBezTo>
                <a:cubicBezTo>
                  <a:pt x="1631" y="22623"/>
                  <a:pt x="1542" y="22835"/>
                  <a:pt x="1483" y="23049"/>
                </a:cubicBezTo>
                <a:cubicBezTo>
                  <a:pt x="1449" y="23176"/>
                  <a:pt x="1487" y="23318"/>
                  <a:pt x="1509" y="23452"/>
                </a:cubicBezTo>
                <a:cubicBezTo>
                  <a:pt x="1572" y="23862"/>
                  <a:pt x="1685" y="24271"/>
                  <a:pt x="1704" y="24683"/>
                </a:cubicBezTo>
                <a:cubicBezTo>
                  <a:pt x="1727" y="25217"/>
                  <a:pt x="1678" y="25753"/>
                  <a:pt x="1659" y="26288"/>
                </a:cubicBezTo>
                <a:cubicBezTo>
                  <a:pt x="1648" y="26582"/>
                  <a:pt x="1648" y="26876"/>
                  <a:pt x="1615" y="27168"/>
                </a:cubicBezTo>
                <a:cubicBezTo>
                  <a:pt x="1587" y="27406"/>
                  <a:pt x="1506" y="27640"/>
                  <a:pt x="1636" y="27876"/>
                </a:cubicBezTo>
                <a:cubicBezTo>
                  <a:pt x="1645" y="27892"/>
                  <a:pt x="1642" y="27924"/>
                  <a:pt x="1629" y="27937"/>
                </a:cubicBezTo>
                <a:cubicBezTo>
                  <a:pt x="1370" y="28190"/>
                  <a:pt x="1544" y="28496"/>
                  <a:pt x="1489" y="28774"/>
                </a:cubicBezTo>
                <a:cubicBezTo>
                  <a:pt x="1441" y="29014"/>
                  <a:pt x="1468" y="29274"/>
                  <a:pt x="1526" y="29514"/>
                </a:cubicBezTo>
                <a:cubicBezTo>
                  <a:pt x="1564" y="29670"/>
                  <a:pt x="1534" y="29805"/>
                  <a:pt x="1520" y="29951"/>
                </a:cubicBezTo>
                <a:cubicBezTo>
                  <a:pt x="1508" y="30085"/>
                  <a:pt x="1584" y="30224"/>
                  <a:pt x="1574" y="30358"/>
                </a:cubicBezTo>
                <a:cubicBezTo>
                  <a:pt x="1539" y="30862"/>
                  <a:pt x="1528" y="31363"/>
                  <a:pt x="1523" y="31868"/>
                </a:cubicBezTo>
                <a:cubicBezTo>
                  <a:pt x="1517" y="32446"/>
                  <a:pt x="1363" y="33023"/>
                  <a:pt x="1272" y="33600"/>
                </a:cubicBezTo>
                <a:cubicBezTo>
                  <a:pt x="1264" y="33653"/>
                  <a:pt x="1237" y="33705"/>
                  <a:pt x="1237" y="33757"/>
                </a:cubicBezTo>
                <a:cubicBezTo>
                  <a:pt x="1232" y="34221"/>
                  <a:pt x="1233" y="34685"/>
                  <a:pt x="1232" y="35149"/>
                </a:cubicBezTo>
                <a:cubicBezTo>
                  <a:pt x="1232" y="35295"/>
                  <a:pt x="1239" y="35443"/>
                  <a:pt x="1227" y="35588"/>
                </a:cubicBezTo>
                <a:cubicBezTo>
                  <a:pt x="1177" y="36204"/>
                  <a:pt x="1506" y="36764"/>
                  <a:pt x="1614" y="37357"/>
                </a:cubicBezTo>
                <a:cubicBezTo>
                  <a:pt x="1664" y="37637"/>
                  <a:pt x="1691" y="37926"/>
                  <a:pt x="1877" y="38182"/>
                </a:cubicBezTo>
                <a:cubicBezTo>
                  <a:pt x="1906" y="38224"/>
                  <a:pt x="1906" y="38288"/>
                  <a:pt x="1895" y="38339"/>
                </a:cubicBezTo>
                <a:cubicBezTo>
                  <a:pt x="1825" y="38660"/>
                  <a:pt x="2023" y="38928"/>
                  <a:pt x="2123" y="39218"/>
                </a:cubicBezTo>
                <a:cubicBezTo>
                  <a:pt x="2185" y="39395"/>
                  <a:pt x="2200" y="39584"/>
                  <a:pt x="2225" y="39769"/>
                </a:cubicBezTo>
                <a:cubicBezTo>
                  <a:pt x="2279" y="40190"/>
                  <a:pt x="2256" y="40628"/>
                  <a:pt x="2394" y="41029"/>
                </a:cubicBezTo>
                <a:cubicBezTo>
                  <a:pt x="2564" y="41525"/>
                  <a:pt x="2460" y="42025"/>
                  <a:pt x="2569" y="42521"/>
                </a:cubicBezTo>
                <a:cubicBezTo>
                  <a:pt x="2670" y="42975"/>
                  <a:pt x="2595" y="43455"/>
                  <a:pt x="2641" y="43921"/>
                </a:cubicBezTo>
                <a:cubicBezTo>
                  <a:pt x="2679" y="44320"/>
                  <a:pt x="2686" y="44709"/>
                  <a:pt x="2583" y="45104"/>
                </a:cubicBezTo>
                <a:cubicBezTo>
                  <a:pt x="2559" y="45195"/>
                  <a:pt x="2662" y="45303"/>
                  <a:pt x="2662" y="45403"/>
                </a:cubicBezTo>
                <a:cubicBezTo>
                  <a:pt x="2658" y="46100"/>
                  <a:pt x="2725" y="46795"/>
                  <a:pt x="2718" y="47489"/>
                </a:cubicBezTo>
                <a:cubicBezTo>
                  <a:pt x="2712" y="48041"/>
                  <a:pt x="2614" y="48595"/>
                  <a:pt x="2518" y="49141"/>
                </a:cubicBezTo>
                <a:cubicBezTo>
                  <a:pt x="2482" y="49344"/>
                  <a:pt x="2595" y="49543"/>
                  <a:pt x="2482" y="49745"/>
                </a:cubicBezTo>
                <a:cubicBezTo>
                  <a:pt x="2415" y="49864"/>
                  <a:pt x="2421" y="50011"/>
                  <a:pt x="2394" y="50144"/>
                </a:cubicBezTo>
                <a:cubicBezTo>
                  <a:pt x="2375" y="50142"/>
                  <a:pt x="2356" y="50140"/>
                  <a:pt x="2337" y="5013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2" name="Google Shape;3132;p24"/>
          <p:cNvSpPr/>
          <p:nvPr/>
        </p:nvSpPr>
        <p:spPr>
          <a:xfrm>
            <a:off x="274984" y="4159368"/>
            <a:ext cx="230178" cy="1047804"/>
          </a:xfrm>
          <a:custGeom>
            <a:avLst/>
            <a:gdLst/>
            <a:ahLst/>
            <a:cxnLst/>
            <a:rect l="l" t="t" r="r" b="b"/>
            <a:pathLst>
              <a:path w="5810" h="26448" extrusionOk="0">
                <a:moveTo>
                  <a:pt x="1435" y="238"/>
                </a:moveTo>
                <a:cubicBezTo>
                  <a:pt x="1682" y="238"/>
                  <a:pt x="1951" y="529"/>
                  <a:pt x="1865" y="726"/>
                </a:cubicBezTo>
                <a:cubicBezTo>
                  <a:pt x="1705" y="547"/>
                  <a:pt x="1571" y="399"/>
                  <a:pt x="1424" y="238"/>
                </a:cubicBezTo>
                <a:cubicBezTo>
                  <a:pt x="1428" y="238"/>
                  <a:pt x="1431" y="238"/>
                  <a:pt x="1435" y="238"/>
                </a:cubicBezTo>
                <a:close/>
                <a:moveTo>
                  <a:pt x="2554" y="1292"/>
                </a:moveTo>
                <a:cubicBezTo>
                  <a:pt x="2635" y="1364"/>
                  <a:pt x="2704" y="1406"/>
                  <a:pt x="2800" y="1513"/>
                </a:cubicBezTo>
                <a:lnTo>
                  <a:pt x="2215" y="1513"/>
                </a:lnTo>
                <a:cubicBezTo>
                  <a:pt x="2358" y="1406"/>
                  <a:pt x="2447" y="1362"/>
                  <a:pt x="2554" y="1292"/>
                </a:cubicBezTo>
                <a:close/>
                <a:moveTo>
                  <a:pt x="5057" y="1501"/>
                </a:moveTo>
                <a:cubicBezTo>
                  <a:pt x="5057" y="1501"/>
                  <a:pt x="5057" y="1501"/>
                  <a:pt x="5058" y="1501"/>
                </a:cubicBezTo>
                <a:cubicBezTo>
                  <a:pt x="5105" y="1540"/>
                  <a:pt x="5146" y="1581"/>
                  <a:pt x="5190" y="1623"/>
                </a:cubicBezTo>
                <a:cubicBezTo>
                  <a:pt x="5161" y="1638"/>
                  <a:pt x="5134" y="1651"/>
                  <a:pt x="5105" y="1666"/>
                </a:cubicBezTo>
                <a:cubicBezTo>
                  <a:pt x="5064" y="1626"/>
                  <a:pt x="5025" y="1587"/>
                  <a:pt x="4985" y="1546"/>
                </a:cubicBezTo>
                <a:cubicBezTo>
                  <a:pt x="5009" y="1531"/>
                  <a:pt x="5051" y="1501"/>
                  <a:pt x="5057" y="1501"/>
                </a:cubicBezTo>
                <a:close/>
                <a:moveTo>
                  <a:pt x="4452" y="1377"/>
                </a:moveTo>
                <a:lnTo>
                  <a:pt x="4452" y="1377"/>
                </a:lnTo>
                <a:cubicBezTo>
                  <a:pt x="4475" y="1507"/>
                  <a:pt x="4488" y="1581"/>
                  <a:pt x="4510" y="1710"/>
                </a:cubicBezTo>
                <a:cubicBezTo>
                  <a:pt x="4355" y="1595"/>
                  <a:pt x="4332" y="1521"/>
                  <a:pt x="4452" y="1377"/>
                </a:cubicBezTo>
                <a:close/>
                <a:moveTo>
                  <a:pt x="4112" y="2340"/>
                </a:moveTo>
                <a:cubicBezTo>
                  <a:pt x="4158" y="2463"/>
                  <a:pt x="4196" y="2541"/>
                  <a:pt x="3975" y="2596"/>
                </a:cubicBezTo>
                <a:cubicBezTo>
                  <a:pt x="4030" y="2491"/>
                  <a:pt x="4062" y="2433"/>
                  <a:pt x="4112" y="2340"/>
                </a:cubicBezTo>
                <a:close/>
                <a:moveTo>
                  <a:pt x="956" y="2524"/>
                </a:moveTo>
                <a:cubicBezTo>
                  <a:pt x="977" y="2524"/>
                  <a:pt x="990" y="2525"/>
                  <a:pt x="992" y="2530"/>
                </a:cubicBezTo>
                <a:cubicBezTo>
                  <a:pt x="1021" y="2608"/>
                  <a:pt x="1013" y="2697"/>
                  <a:pt x="1019" y="2799"/>
                </a:cubicBezTo>
                <a:cubicBezTo>
                  <a:pt x="904" y="2712"/>
                  <a:pt x="827" y="2654"/>
                  <a:pt x="676" y="2539"/>
                </a:cubicBezTo>
                <a:cubicBezTo>
                  <a:pt x="792" y="2535"/>
                  <a:pt x="901" y="2524"/>
                  <a:pt x="956" y="2524"/>
                </a:cubicBezTo>
                <a:close/>
                <a:moveTo>
                  <a:pt x="4858" y="2906"/>
                </a:moveTo>
                <a:cubicBezTo>
                  <a:pt x="4943" y="2990"/>
                  <a:pt x="4993" y="3038"/>
                  <a:pt x="5062" y="3108"/>
                </a:cubicBezTo>
                <a:cubicBezTo>
                  <a:pt x="5014" y="3113"/>
                  <a:pt x="4978" y="3122"/>
                  <a:pt x="4948" y="3122"/>
                </a:cubicBezTo>
                <a:cubicBezTo>
                  <a:pt x="4940" y="3122"/>
                  <a:pt x="4933" y="3122"/>
                  <a:pt x="4926" y="3120"/>
                </a:cubicBezTo>
                <a:cubicBezTo>
                  <a:pt x="4807" y="3097"/>
                  <a:pt x="4807" y="3094"/>
                  <a:pt x="4858" y="2906"/>
                </a:cubicBezTo>
                <a:close/>
                <a:moveTo>
                  <a:pt x="3823" y="2857"/>
                </a:moveTo>
                <a:lnTo>
                  <a:pt x="3823" y="3264"/>
                </a:lnTo>
                <a:cubicBezTo>
                  <a:pt x="3691" y="3150"/>
                  <a:pt x="3691" y="3035"/>
                  <a:pt x="3823" y="2857"/>
                </a:cubicBezTo>
                <a:close/>
                <a:moveTo>
                  <a:pt x="2685" y="3460"/>
                </a:moveTo>
                <a:cubicBezTo>
                  <a:pt x="2726" y="3460"/>
                  <a:pt x="2785" y="3481"/>
                  <a:pt x="2878" y="3513"/>
                </a:cubicBezTo>
                <a:cubicBezTo>
                  <a:pt x="2767" y="3576"/>
                  <a:pt x="2680" y="3625"/>
                  <a:pt x="2558" y="3693"/>
                </a:cubicBezTo>
                <a:cubicBezTo>
                  <a:pt x="2599" y="3523"/>
                  <a:pt x="2614" y="3460"/>
                  <a:pt x="2685" y="3460"/>
                </a:cubicBezTo>
                <a:close/>
                <a:moveTo>
                  <a:pt x="2584" y="4017"/>
                </a:moveTo>
                <a:cubicBezTo>
                  <a:pt x="2622" y="4052"/>
                  <a:pt x="2662" y="4086"/>
                  <a:pt x="2699" y="4122"/>
                </a:cubicBezTo>
                <a:cubicBezTo>
                  <a:pt x="2700" y="4124"/>
                  <a:pt x="2664" y="4157"/>
                  <a:pt x="2660" y="4157"/>
                </a:cubicBezTo>
                <a:cubicBezTo>
                  <a:pt x="2659" y="4157"/>
                  <a:pt x="2659" y="4157"/>
                  <a:pt x="2659" y="4157"/>
                </a:cubicBezTo>
                <a:cubicBezTo>
                  <a:pt x="2612" y="4131"/>
                  <a:pt x="2567" y="4104"/>
                  <a:pt x="2521" y="4076"/>
                </a:cubicBezTo>
                <a:cubicBezTo>
                  <a:pt x="2542" y="4056"/>
                  <a:pt x="2564" y="4037"/>
                  <a:pt x="2584" y="4017"/>
                </a:cubicBezTo>
                <a:close/>
                <a:moveTo>
                  <a:pt x="1551" y="4420"/>
                </a:moveTo>
                <a:lnTo>
                  <a:pt x="1551" y="4420"/>
                </a:lnTo>
                <a:cubicBezTo>
                  <a:pt x="1669" y="4565"/>
                  <a:pt x="1659" y="4686"/>
                  <a:pt x="1541" y="4860"/>
                </a:cubicBezTo>
                <a:cubicBezTo>
                  <a:pt x="1522" y="4752"/>
                  <a:pt x="1512" y="4692"/>
                  <a:pt x="1501" y="4628"/>
                </a:cubicBezTo>
                <a:cubicBezTo>
                  <a:pt x="1433" y="4649"/>
                  <a:pt x="1362" y="4670"/>
                  <a:pt x="1292" y="4692"/>
                </a:cubicBezTo>
                <a:cubicBezTo>
                  <a:pt x="1279" y="4678"/>
                  <a:pt x="1269" y="4665"/>
                  <a:pt x="1256" y="4651"/>
                </a:cubicBezTo>
                <a:cubicBezTo>
                  <a:pt x="1350" y="4579"/>
                  <a:pt x="1442" y="4507"/>
                  <a:pt x="1551" y="4420"/>
                </a:cubicBezTo>
                <a:close/>
                <a:moveTo>
                  <a:pt x="2160" y="4691"/>
                </a:moveTo>
                <a:cubicBezTo>
                  <a:pt x="2188" y="4696"/>
                  <a:pt x="2217" y="4703"/>
                  <a:pt x="2244" y="4710"/>
                </a:cubicBezTo>
                <a:cubicBezTo>
                  <a:pt x="2219" y="4783"/>
                  <a:pt x="2195" y="4856"/>
                  <a:pt x="2169" y="4928"/>
                </a:cubicBezTo>
                <a:cubicBezTo>
                  <a:pt x="2142" y="4921"/>
                  <a:pt x="2115" y="4915"/>
                  <a:pt x="2087" y="4909"/>
                </a:cubicBezTo>
                <a:cubicBezTo>
                  <a:pt x="2112" y="4836"/>
                  <a:pt x="2136" y="4763"/>
                  <a:pt x="2160" y="4691"/>
                </a:cubicBezTo>
                <a:close/>
                <a:moveTo>
                  <a:pt x="2117" y="5052"/>
                </a:moveTo>
                <a:cubicBezTo>
                  <a:pt x="2379" y="5114"/>
                  <a:pt x="2248" y="5170"/>
                  <a:pt x="2117" y="5233"/>
                </a:cubicBezTo>
                <a:lnTo>
                  <a:pt x="2117" y="5052"/>
                </a:lnTo>
                <a:close/>
                <a:moveTo>
                  <a:pt x="2649" y="5241"/>
                </a:moveTo>
                <a:cubicBezTo>
                  <a:pt x="2652" y="5267"/>
                  <a:pt x="2656" y="5292"/>
                  <a:pt x="2659" y="5319"/>
                </a:cubicBezTo>
                <a:lnTo>
                  <a:pt x="2500" y="5319"/>
                </a:lnTo>
                <a:cubicBezTo>
                  <a:pt x="2497" y="5303"/>
                  <a:pt x="2492" y="5287"/>
                  <a:pt x="2489" y="5271"/>
                </a:cubicBezTo>
                <a:cubicBezTo>
                  <a:pt x="2542" y="5260"/>
                  <a:pt x="2595" y="5251"/>
                  <a:pt x="2649" y="5241"/>
                </a:cubicBezTo>
                <a:close/>
                <a:moveTo>
                  <a:pt x="4860" y="5537"/>
                </a:moveTo>
                <a:cubicBezTo>
                  <a:pt x="4838" y="5630"/>
                  <a:pt x="4828" y="5673"/>
                  <a:pt x="4791" y="5673"/>
                </a:cubicBezTo>
                <a:cubicBezTo>
                  <a:pt x="4759" y="5673"/>
                  <a:pt x="4706" y="5640"/>
                  <a:pt x="4608" y="5578"/>
                </a:cubicBezTo>
                <a:cubicBezTo>
                  <a:pt x="4729" y="5559"/>
                  <a:pt x="4789" y="5548"/>
                  <a:pt x="4860" y="5537"/>
                </a:cubicBezTo>
                <a:close/>
                <a:moveTo>
                  <a:pt x="2332" y="5818"/>
                </a:moveTo>
                <a:cubicBezTo>
                  <a:pt x="2425" y="5826"/>
                  <a:pt x="2520" y="5834"/>
                  <a:pt x="2613" y="5841"/>
                </a:cubicBezTo>
                <a:cubicBezTo>
                  <a:pt x="2611" y="5867"/>
                  <a:pt x="2609" y="5891"/>
                  <a:pt x="2606" y="5916"/>
                </a:cubicBezTo>
                <a:cubicBezTo>
                  <a:pt x="2514" y="5897"/>
                  <a:pt x="2421" y="5878"/>
                  <a:pt x="2328" y="5860"/>
                </a:cubicBezTo>
                <a:cubicBezTo>
                  <a:pt x="2330" y="5846"/>
                  <a:pt x="2331" y="5832"/>
                  <a:pt x="2332" y="5818"/>
                </a:cubicBezTo>
                <a:close/>
                <a:moveTo>
                  <a:pt x="4407" y="5870"/>
                </a:moveTo>
                <a:cubicBezTo>
                  <a:pt x="4436" y="5875"/>
                  <a:pt x="4465" y="5879"/>
                  <a:pt x="4494" y="5883"/>
                </a:cubicBezTo>
                <a:cubicBezTo>
                  <a:pt x="4479" y="5938"/>
                  <a:pt x="4463" y="5994"/>
                  <a:pt x="4446" y="6049"/>
                </a:cubicBezTo>
                <a:cubicBezTo>
                  <a:pt x="4423" y="6044"/>
                  <a:pt x="4400" y="6041"/>
                  <a:pt x="4377" y="6036"/>
                </a:cubicBezTo>
                <a:cubicBezTo>
                  <a:pt x="4388" y="5981"/>
                  <a:pt x="4397" y="5925"/>
                  <a:pt x="4407" y="5870"/>
                </a:cubicBezTo>
                <a:close/>
                <a:moveTo>
                  <a:pt x="1843" y="5236"/>
                </a:moveTo>
                <a:cubicBezTo>
                  <a:pt x="1965" y="5385"/>
                  <a:pt x="2087" y="5533"/>
                  <a:pt x="2235" y="5713"/>
                </a:cubicBezTo>
                <a:cubicBezTo>
                  <a:pt x="2010" y="5749"/>
                  <a:pt x="1783" y="5785"/>
                  <a:pt x="1512" y="5827"/>
                </a:cubicBezTo>
                <a:cubicBezTo>
                  <a:pt x="1443" y="5938"/>
                  <a:pt x="1654" y="5970"/>
                  <a:pt x="1733" y="6071"/>
                </a:cubicBezTo>
                <a:cubicBezTo>
                  <a:pt x="1680" y="6109"/>
                  <a:pt x="1638" y="6139"/>
                  <a:pt x="1594" y="6170"/>
                </a:cubicBezTo>
                <a:cubicBezTo>
                  <a:pt x="1511" y="6080"/>
                  <a:pt x="1433" y="5997"/>
                  <a:pt x="1343" y="5900"/>
                </a:cubicBezTo>
                <a:cubicBezTo>
                  <a:pt x="1358" y="5766"/>
                  <a:pt x="1441" y="5686"/>
                  <a:pt x="1625" y="5686"/>
                </a:cubicBezTo>
                <a:cubicBezTo>
                  <a:pt x="1640" y="5686"/>
                  <a:pt x="1655" y="5687"/>
                  <a:pt x="1671" y="5688"/>
                </a:cubicBezTo>
                <a:cubicBezTo>
                  <a:pt x="1676" y="5688"/>
                  <a:pt x="1680" y="5688"/>
                  <a:pt x="1685" y="5688"/>
                </a:cubicBezTo>
                <a:cubicBezTo>
                  <a:pt x="1766" y="5688"/>
                  <a:pt x="1850" y="5650"/>
                  <a:pt x="1939" y="5629"/>
                </a:cubicBezTo>
                <a:cubicBezTo>
                  <a:pt x="1880" y="5487"/>
                  <a:pt x="1834" y="5373"/>
                  <a:pt x="1787" y="5259"/>
                </a:cubicBezTo>
                <a:cubicBezTo>
                  <a:pt x="1805" y="5251"/>
                  <a:pt x="1823" y="5244"/>
                  <a:pt x="1843" y="5236"/>
                </a:cubicBezTo>
                <a:close/>
                <a:moveTo>
                  <a:pt x="1874" y="6118"/>
                </a:moveTo>
                <a:cubicBezTo>
                  <a:pt x="1983" y="6297"/>
                  <a:pt x="1855" y="6377"/>
                  <a:pt x="1807" y="6477"/>
                </a:cubicBezTo>
                <a:cubicBezTo>
                  <a:pt x="1778" y="6469"/>
                  <a:pt x="1748" y="6462"/>
                  <a:pt x="1720" y="6454"/>
                </a:cubicBezTo>
                <a:cubicBezTo>
                  <a:pt x="1766" y="6354"/>
                  <a:pt x="1811" y="6256"/>
                  <a:pt x="1874" y="6118"/>
                </a:cubicBezTo>
                <a:close/>
                <a:moveTo>
                  <a:pt x="1469" y="6323"/>
                </a:moveTo>
                <a:cubicBezTo>
                  <a:pt x="1490" y="6383"/>
                  <a:pt x="1518" y="6441"/>
                  <a:pt x="1511" y="6444"/>
                </a:cubicBezTo>
                <a:cubicBezTo>
                  <a:pt x="1460" y="6466"/>
                  <a:pt x="1401" y="6477"/>
                  <a:pt x="1298" y="6503"/>
                </a:cubicBezTo>
                <a:cubicBezTo>
                  <a:pt x="1368" y="6429"/>
                  <a:pt x="1405" y="6391"/>
                  <a:pt x="1469" y="6323"/>
                </a:cubicBezTo>
                <a:close/>
                <a:moveTo>
                  <a:pt x="2236" y="6513"/>
                </a:moveTo>
                <a:cubicBezTo>
                  <a:pt x="2243" y="6571"/>
                  <a:pt x="2250" y="6630"/>
                  <a:pt x="2257" y="6689"/>
                </a:cubicBezTo>
                <a:cubicBezTo>
                  <a:pt x="2226" y="6690"/>
                  <a:pt x="2195" y="6692"/>
                  <a:pt x="2164" y="6696"/>
                </a:cubicBezTo>
                <a:lnTo>
                  <a:pt x="2164" y="6516"/>
                </a:lnTo>
                <a:cubicBezTo>
                  <a:pt x="2188" y="6515"/>
                  <a:pt x="2212" y="6515"/>
                  <a:pt x="2236" y="6513"/>
                </a:cubicBezTo>
                <a:close/>
                <a:moveTo>
                  <a:pt x="1114" y="6699"/>
                </a:moveTo>
                <a:cubicBezTo>
                  <a:pt x="1182" y="6880"/>
                  <a:pt x="1015" y="6908"/>
                  <a:pt x="870" y="6963"/>
                </a:cubicBezTo>
                <a:cubicBezTo>
                  <a:pt x="798" y="6760"/>
                  <a:pt x="969" y="6749"/>
                  <a:pt x="1114" y="6699"/>
                </a:cubicBezTo>
                <a:close/>
                <a:moveTo>
                  <a:pt x="2393" y="7037"/>
                </a:moveTo>
                <a:cubicBezTo>
                  <a:pt x="2438" y="7085"/>
                  <a:pt x="2504" y="7157"/>
                  <a:pt x="2602" y="7264"/>
                </a:cubicBezTo>
                <a:cubicBezTo>
                  <a:pt x="2403" y="7256"/>
                  <a:pt x="2270" y="7251"/>
                  <a:pt x="2114" y="7246"/>
                </a:cubicBezTo>
                <a:cubicBezTo>
                  <a:pt x="2111" y="7191"/>
                  <a:pt x="2106" y="7126"/>
                  <a:pt x="2102" y="7068"/>
                </a:cubicBezTo>
                <a:cubicBezTo>
                  <a:pt x="2183" y="7059"/>
                  <a:pt x="2263" y="7051"/>
                  <a:pt x="2393" y="7037"/>
                </a:cubicBezTo>
                <a:close/>
                <a:moveTo>
                  <a:pt x="3415" y="6331"/>
                </a:moveTo>
                <a:cubicBezTo>
                  <a:pt x="3538" y="6368"/>
                  <a:pt x="3520" y="6545"/>
                  <a:pt x="3663" y="6545"/>
                </a:cubicBezTo>
                <a:cubicBezTo>
                  <a:pt x="3696" y="6545"/>
                  <a:pt x="3738" y="6536"/>
                  <a:pt x="3793" y="6512"/>
                </a:cubicBezTo>
                <a:lnTo>
                  <a:pt x="3793" y="6512"/>
                </a:lnTo>
                <a:cubicBezTo>
                  <a:pt x="3773" y="6633"/>
                  <a:pt x="3762" y="6701"/>
                  <a:pt x="3747" y="6787"/>
                </a:cubicBezTo>
                <a:cubicBezTo>
                  <a:pt x="3660" y="6764"/>
                  <a:pt x="3591" y="6749"/>
                  <a:pt x="3528" y="6727"/>
                </a:cubicBezTo>
                <a:cubicBezTo>
                  <a:pt x="3474" y="6708"/>
                  <a:pt x="3427" y="6682"/>
                  <a:pt x="3373" y="6656"/>
                </a:cubicBezTo>
                <a:cubicBezTo>
                  <a:pt x="3273" y="6903"/>
                  <a:pt x="3299" y="7165"/>
                  <a:pt x="3112" y="7376"/>
                </a:cubicBezTo>
                <a:cubicBezTo>
                  <a:pt x="2926" y="7263"/>
                  <a:pt x="2926" y="7263"/>
                  <a:pt x="3141" y="7072"/>
                </a:cubicBezTo>
                <a:cubicBezTo>
                  <a:pt x="3109" y="7046"/>
                  <a:pt x="3076" y="7022"/>
                  <a:pt x="3046" y="6997"/>
                </a:cubicBezTo>
                <a:cubicBezTo>
                  <a:pt x="3023" y="6977"/>
                  <a:pt x="3002" y="6956"/>
                  <a:pt x="2958" y="6916"/>
                </a:cubicBezTo>
                <a:cubicBezTo>
                  <a:pt x="3035" y="6887"/>
                  <a:pt x="3095" y="6865"/>
                  <a:pt x="3167" y="6839"/>
                </a:cubicBezTo>
                <a:cubicBezTo>
                  <a:pt x="3183" y="6737"/>
                  <a:pt x="3199" y="6632"/>
                  <a:pt x="3217" y="6509"/>
                </a:cubicBezTo>
                <a:cubicBezTo>
                  <a:pt x="3144" y="6502"/>
                  <a:pt x="3079" y="6495"/>
                  <a:pt x="3008" y="6487"/>
                </a:cubicBezTo>
                <a:cubicBezTo>
                  <a:pt x="3026" y="6372"/>
                  <a:pt x="3090" y="6349"/>
                  <a:pt x="3164" y="6349"/>
                </a:cubicBezTo>
                <a:cubicBezTo>
                  <a:pt x="3215" y="6349"/>
                  <a:pt x="3270" y="6360"/>
                  <a:pt x="3319" y="6360"/>
                </a:cubicBezTo>
                <a:cubicBezTo>
                  <a:pt x="3356" y="6360"/>
                  <a:pt x="3390" y="6354"/>
                  <a:pt x="3415" y="6331"/>
                </a:cubicBezTo>
                <a:close/>
                <a:moveTo>
                  <a:pt x="1052" y="7257"/>
                </a:moveTo>
                <a:cubicBezTo>
                  <a:pt x="1089" y="7257"/>
                  <a:pt x="1131" y="7258"/>
                  <a:pt x="1180" y="7258"/>
                </a:cubicBezTo>
                <a:cubicBezTo>
                  <a:pt x="1037" y="7328"/>
                  <a:pt x="937" y="7376"/>
                  <a:pt x="823" y="7430"/>
                </a:cubicBezTo>
                <a:cubicBezTo>
                  <a:pt x="827" y="7278"/>
                  <a:pt x="827" y="7257"/>
                  <a:pt x="1052" y="7257"/>
                </a:cubicBezTo>
                <a:close/>
                <a:moveTo>
                  <a:pt x="2308" y="7392"/>
                </a:moveTo>
                <a:cubicBezTo>
                  <a:pt x="2327" y="7408"/>
                  <a:pt x="2348" y="7426"/>
                  <a:pt x="2368" y="7442"/>
                </a:cubicBezTo>
                <a:cubicBezTo>
                  <a:pt x="2334" y="7563"/>
                  <a:pt x="2287" y="7672"/>
                  <a:pt x="2101" y="7673"/>
                </a:cubicBezTo>
                <a:cubicBezTo>
                  <a:pt x="2084" y="7653"/>
                  <a:pt x="2066" y="7633"/>
                  <a:pt x="2047" y="7612"/>
                </a:cubicBezTo>
                <a:cubicBezTo>
                  <a:pt x="2134" y="7540"/>
                  <a:pt x="2221" y="7465"/>
                  <a:pt x="2308" y="7392"/>
                </a:cubicBezTo>
                <a:close/>
                <a:moveTo>
                  <a:pt x="1322" y="7896"/>
                </a:moveTo>
                <a:cubicBezTo>
                  <a:pt x="1385" y="7896"/>
                  <a:pt x="1454" y="7925"/>
                  <a:pt x="1532" y="8009"/>
                </a:cubicBezTo>
                <a:cubicBezTo>
                  <a:pt x="1345" y="7999"/>
                  <a:pt x="1219" y="7992"/>
                  <a:pt x="1095" y="7985"/>
                </a:cubicBezTo>
                <a:cubicBezTo>
                  <a:pt x="1167" y="7943"/>
                  <a:pt x="1241" y="7896"/>
                  <a:pt x="1322" y="7896"/>
                </a:cubicBezTo>
                <a:close/>
                <a:moveTo>
                  <a:pt x="1431" y="6964"/>
                </a:moveTo>
                <a:cubicBezTo>
                  <a:pt x="1488" y="7027"/>
                  <a:pt x="1546" y="7091"/>
                  <a:pt x="1610" y="7161"/>
                </a:cubicBezTo>
                <a:cubicBezTo>
                  <a:pt x="1534" y="7238"/>
                  <a:pt x="1469" y="7302"/>
                  <a:pt x="1405" y="7368"/>
                </a:cubicBezTo>
                <a:cubicBezTo>
                  <a:pt x="1413" y="7378"/>
                  <a:pt x="1421" y="7389"/>
                  <a:pt x="1430" y="7399"/>
                </a:cubicBezTo>
                <a:cubicBezTo>
                  <a:pt x="1518" y="7361"/>
                  <a:pt x="1605" y="7322"/>
                  <a:pt x="1683" y="7288"/>
                </a:cubicBezTo>
                <a:cubicBezTo>
                  <a:pt x="1743" y="7406"/>
                  <a:pt x="1798" y="7512"/>
                  <a:pt x="1863" y="7639"/>
                </a:cubicBezTo>
                <a:cubicBezTo>
                  <a:pt x="1712" y="7739"/>
                  <a:pt x="1670" y="7880"/>
                  <a:pt x="1843" y="8072"/>
                </a:cubicBezTo>
                <a:cubicBezTo>
                  <a:pt x="1498" y="7947"/>
                  <a:pt x="1762" y="7735"/>
                  <a:pt x="1627" y="7588"/>
                </a:cubicBezTo>
                <a:cubicBezTo>
                  <a:pt x="1618" y="7586"/>
                  <a:pt x="1608" y="7585"/>
                  <a:pt x="1598" y="7585"/>
                </a:cubicBezTo>
                <a:cubicBezTo>
                  <a:pt x="1528" y="7585"/>
                  <a:pt x="1445" y="7637"/>
                  <a:pt x="1364" y="7637"/>
                </a:cubicBezTo>
                <a:cubicBezTo>
                  <a:pt x="1314" y="7637"/>
                  <a:pt x="1264" y="7616"/>
                  <a:pt x="1220" y="7549"/>
                </a:cubicBezTo>
                <a:cubicBezTo>
                  <a:pt x="1255" y="7458"/>
                  <a:pt x="1306" y="7356"/>
                  <a:pt x="1330" y="7251"/>
                </a:cubicBezTo>
                <a:cubicBezTo>
                  <a:pt x="1351" y="7158"/>
                  <a:pt x="1205" y="7036"/>
                  <a:pt x="1431" y="6964"/>
                </a:cubicBezTo>
                <a:close/>
                <a:moveTo>
                  <a:pt x="847" y="8079"/>
                </a:moveTo>
                <a:cubicBezTo>
                  <a:pt x="864" y="8087"/>
                  <a:pt x="880" y="8094"/>
                  <a:pt x="896" y="8103"/>
                </a:cubicBezTo>
                <a:lnTo>
                  <a:pt x="782" y="8259"/>
                </a:lnTo>
                <a:cubicBezTo>
                  <a:pt x="764" y="8252"/>
                  <a:pt x="747" y="8246"/>
                  <a:pt x="728" y="8240"/>
                </a:cubicBezTo>
                <a:cubicBezTo>
                  <a:pt x="768" y="8185"/>
                  <a:pt x="808" y="8132"/>
                  <a:pt x="847" y="8079"/>
                </a:cubicBezTo>
                <a:close/>
                <a:moveTo>
                  <a:pt x="2367" y="7881"/>
                </a:moveTo>
                <a:cubicBezTo>
                  <a:pt x="2424" y="7881"/>
                  <a:pt x="2473" y="7908"/>
                  <a:pt x="2508" y="7995"/>
                </a:cubicBezTo>
                <a:cubicBezTo>
                  <a:pt x="2602" y="8226"/>
                  <a:pt x="2564" y="8287"/>
                  <a:pt x="2263" y="8323"/>
                </a:cubicBezTo>
                <a:cubicBezTo>
                  <a:pt x="2319" y="8268"/>
                  <a:pt x="2376" y="8215"/>
                  <a:pt x="2437" y="8158"/>
                </a:cubicBezTo>
                <a:cubicBezTo>
                  <a:pt x="2343" y="8090"/>
                  <a:pt x="2247" y="8018"/>
                  <a:pt x="2142" y="7941"/>
                </a:cubicBezTo>
                <a:cubicBezTo>
                  <a:pt x="2220" y="7920"/>
                  <a:pt x="2299" y="7881"/>
                  <a:pt x="2367" y="7881"/>
                </a:cubicBezTo>
                <a:close/>
                <a:moveTo>
                  <a:pt x="4633" y="8549"/>
                </a:moveTo>
                <a:cubicBezTo>
                  <a:pt x="4651" y="8549"/>
                  <a:pt x="4679" y="8578"/>
                  <a:pt x="4729" y="8611"/>
                </a:cubicBezTo>
                <a:cubicBezTo>
                  <a:pt x="4660" y="8630"/>
                  <a:pt x="4622" y="8650"/>
                  <a:pt x="4584" y="8650"/>
                </a:cubicBezTo>
                <a:cubicBezTo>
                  <a:pt x="4563" y="8650"/>
                  <a:pt x="4543" y="8615"/>
                  <a:pt x="4524" y="8597"/>
                </a:cubicBezTo>
                <a:cubicBezTo>
                  <a:pt x="4558" y="8580"/>
                  <a:pt x="4592" y="8555"/>
                  <a:pt x="4630" y="8550"/>
                </a:cubicBezTo>
                <a:cubicBezTo>
                  <a:pt x="4631" y="8549"/>
                  <a:pt x="4632" y="8549"/>
                  <a:pt x="4633" y="8549"/>
                </a:cubicBezTo>
                <a:close/>
                <a:moveTo>
                  <a:pt x="2079" y="8281"/>
                </a:moveTo>
                <a:cubicBezTo>
                  <a:pt x="2092" y="8542"/>
                  <a:pt x="2556" y="8434"/>
                  <a:pt x="2601" y="8733"/>
                </a:cubicBezTo>
                <a:cubicBezTo>
                  <a:pt x="2395" y="8701"/>
                  <a:pt x="2229" y="8674"/>
                  <a:pt x="2045" y="8645"/>
                </a:cubicBezTo>
                <a:cubicBezTo>
                  <a:pt x="2016" y="8591"/>
                  <a:pt x="1993" y="8510"/>
                  <a:pt x="1936" y="8454"/>
                </a:cubicBezTo>
                <a:cubicBezTo>
                  <a:pt x="1890" y="8409"/>
                  <a:pt x="1803" y="8394"/>
                  <a:pt x="1743" y="8318"/>
                </a:cubicBezTo>
                <a:cubicBezTo>
                  <a:pt x="1771" y="8318"/>
                  <a:pt x="1800" y="8319"/>
                  <a:pt x="1828" y="8319"/>
                </a:cubicBezTo>
                <a:cubicBezTo>
                  <a:pt x="1847" y="8319"/>
                  <a:pt x="1866" y="8319"/>
                  <a:pt x="1885" y="8317"/>
                </a:cubicBezTo>
                <a:cubicBezTo>
                  <a:pt x="1942" y="8310"/>
                  <a:pt x="1999" y="8296"/>
                  <a:pt x="2079" y="8281"/>
                </a:cubicBezTo>
                <a:close/>
                <a:moveTo>
                  <a:pt x="1437" y="8525"/>
                </a:moveTo>
                <a:cubicBezTo>
                  <a:pt x="1498" y="8574"/>
                  <a:pt x="1559" y="8622"/>
                  <a:pt x="1640" y="8686"/>
                </a:cubicBezTo>
                <a:cubicBezTo>
                  <a:pt x="1541" y="8745"/>
                  <a:pt x="1518" y="8770"/>
                  <a:pt x="1490" y="8773"/>
                </a:cubicBezTo>
                <a:cubicBezTo>
                  <a:pt x="1471" y="8776"/>
                  <a:pt x="1455" y="8777"/>
                  <a:pt x="1440" y="8777"/>
                </a:cubicBezTo>
                <a:cubicBezTo>
                  <a:pt x="1293" y="8777"/>
                  <a:pt x="1374" y="8657"/>
                  <a:pt x="1306" y="8615"/>
                </a:cubicBezTo>
                <a:cubicBezTo>
                  <a:pt x="1350" y="8585"/>
                  <a:pt x="1393" y="8555"/>
                  <a:pt x="1437" y="8525"/>
                </a:cubicBezTo>
                <a:close/>
                <a:moveTo>
                  <a:pt x="671" y="8727"/>
                </a:moveTo>
                <a:cubicBezTo>
                  <a:pt x="928" y="8727"/>
                  <a:pt x="903" y="8816"/>
                  <a:pt x="824" y="8934"/>
                </a:cubicBezTo>
                <a:cubicBezTo>
                  <a:pt x="778" y="8873"/>
                  <a:pt x="735" y="8817"/>
                  <a:pt x="666" y="8727"/>
                </a:cubicBezTo>
                <a:cubicBezTo>
                  <a:pt x="668" y="8727"/>
                  <a:pt x="669" y="8727"/>
                  <a:pt x="671" y="8727"/>
                </a:cubicBezTo>
                <a:close/>
                <a:moveTo>
                  <a:pt x="1819" y="8768"/>
                </a:moveTo>
                <a:lnTo>
                  <a:pt x="1819" y="8944"/>
                </a:lnTo>
                <a:lnTo>
                  <a:pt x="1758" y="8944"/>
                </a:lnTo>
                <a:lnTo>
                  <a:pt x="1758" y="8768"/>
                </a:lnTo>
                <a:close/>
                <a:moveTo>
                  <a:pt x="2939" y="8489"/>
                </a:moveTo>
                <a:cubicBezTo>
                  <a:pt x="2964" y="8627"/>
                  <a:pt x="2974" y="8765"/>
                  <a:pt x="2999" y="8905"/>
                </a:cubicBezTo>
                <a:cubicBezTo>
                  <a:pt x="2893" y="8917"/>
                  <a:pt x="2773" y="8930"/>
                  <a:pt x="2642" y="8946"/>
                </a:cubicBezTo>
                <a:lnTo>
                  <a:pt x="2642" y="8604"/>
                </a:lnTo>
                <a:cubicBezTo>
                  <a:pt x="2773" y="8564"/>
                  <a:pt x="2852" y="8525"/>
                  <a:pt x="2939" y="8489"/>
                </a:cubicBezTo>
                <a:close/>
                <a:moveTo>
                  <a:pt x="3665" y="7007"/>
                </a:moveTo>
                <a:lnTo>
                  <a:pt x="3665" y="7007"/>
                </a:lnTo>
                <a:cubicBezTo>
                  <a:pt x="3884" y="7287"/>
                  <a:pt x="3637" y="7560"/>
                  <a:pt x="3660" y="7838"/>
                </a:cubicBezTo>
                <a:cubicBezTo>
                  <a:pt x="3664" y="7880"/>
                  <a:pt x="3605" y="7989"/>
                  <a:pt x="3481" y="7989"/>
                </a:cubicBezTo>
                <a:cubicBezTo>
                  <a:pt x="3460" y="7989"/>
                  <a:pt x="3438" y="7986"/>
                  <a:pt x="3413" y="7979"/>
                </a:cubicBezTo>
                <a:cubicBezTo>
                  <a:pt x="3409" y="7977"/>
                  <a:pt x="3403" y="7977"/>
                  <a:pt x="3398" y="7977"/>
                </a:cubicBezTo>
                <a:cubicBezTo>
                  <a:pt x="3363" y="7977"/>
                  <a:pt x="3313" y="8002"/>
                  <a:pt x="3289" y="8025"/>
                </a:cubicBezTo>
                <a:cubicBezTo>
                  <a:pt x="3276" y="8038"/>
                  <a:pt x="3308" y="8110"/>
                  <a:pt x="3335" y="8116"/>
                </a:cubicBezTo>
                <a:cubicBezTo>
                  <a:pt x="3440" y="8140"/>
                  <a:pt x="3551" y="8150"/>
                  <a:pt x="3683" y="8167"/>
                </a:cubicBezTo>
                <a:cubicBezTo>
                  <a:pt x="3683" y="8281"/>
                  <a:pt x="3687" y="8416"/>
                  <a:pt x="3681" y="8552"/>
                </a:cubicBezTo>
                <a:cubicBezTo>
                  <a:pt x="3679" y="8611"/>
                  <a:pt x="3646" y="8670"/>
                  <a:pt x="3647" y="8727"/>
                </a:cubicBezTo>
                <a:cubicBezTo>
                  <a:pt x="3659" y="9047"/>
                  <a:pt x="3657" y="9051"/>
                  <a:pt x="3297" y="9117"/>
                </a:cubicBezTo>
                <a:cubicBezTo>
                  <a:pt x="3264" y="9353"/>
                  <a:pt x="3254" y="9425"/>
                  <a:pt x="3172" y="9425"/>
                </a:cubicBezTo>
                <a:cubicBezTo>
                  <a:pt x="3137" y="9425"/>
                  <a:pt x="3090" y="9412"/>
                  <a:pt x="3024" y="9394"/>
                </a:cubicBezTo>
                <a:cubicBezTo>
                  <a:pt x="3087" y="9336"/>
                  <a:pt x="3150" y="9296"/>
                  <a:pt x="3258" y="9187"/>
                </a:cubicBezTo>
                <a:lnTo>
                  <a:pt x="2684" y="9187"/>
                </a:lnTo>
                <a:cubicBezTo>
                  <a:pt x="2831" y="9079"/>
                  <a:pt x="2831" y="9049"/>
                  <a:pt x="3091" y="9020"/>
                </a:cubicBezTo>
                <a:cubicBezTo>
                  <a:pt x="3079" y="8984"/>
                  <a:pt x="3067" y="8946"/>
                  <a:pt x="3056" y="8912"/>
                </a:cubicBezTo>
                <a:cubicBezTo>
                  <a:pt x="3213" y="8907"/>
                  <a:pt x="3195" y="8809"/>
                  <a:pt x="3182" y="8725"/>
                </a:cubicBezTo>
                <a:cubicBezTo>
                  <a:pt x="3163" y="8618"/>
                  <a:pt x="3178" y="8482"/>
                  <a:pt x="2976" y="8480"/>
                </a:cubicBezTo>
                <a:cubicBezTo>
                  <a:pt x="2950" y="8266"/>
                  <a:pt x="2915" y="8054"/>
                  <a:pt x="2775" y="7880"/>
                </a:cubicBezTo>
                <a:cubicBezTo>
                  <a:pt x="2843" y="7774"/>
                  <a:pt x="2906" y="7672"/>
                  <a:pt x="2972" y="7570"/>
                </a:cubicBezTo>
                <a:cubicBezTo>
                  <a:pt x="3132" y="7548"/>
                  <a:pt x="3296" y="7526"/>
                  <a:pt x="3466" y="7502"/>
                </a:cubicBezTo>
                <a:cubicBezTo>
                  <a:pt x="3385" y="7385"/>
                  <a:pt x="3427" y="7344"/>
                  <a:pt x="3534" y="7344"/>
                </a:cubicBezTo>
                <a:cubicBezTo>
                  <a:pt x="3557" y="7344"/>
                  <a:pt x="3583" y="7346"/>
                  <a:pt x="3612" y="7349"/>
                </a:cubicBezTo>
                <a:cubicBezTo>
                  <a:pt x="3620" y="7280"/>
                  <a:pt x="3628" y="7212"/>
                  <a:pt x="3637" y="7130"/>
                </a:cubicBezTo>
                <a:cubicBezTo>
                  <a:pt x="3569" y="7117"/>
                  <a:pt x="3506" y="7104"/>
                  <a:pt x="3409" y="7083"/>
                </a:cubicBezTo>
                <a:cubicBezTo>
                  <a:pt x="3517" y="7051"/>
                  <a:pt x="3599" y="7027"/>
                  <a:pt x="3665" y="7007"/>
                </a:cubicBezTo>
                <a:close/>
                <a:moveTo>
                  <a:pt x="3563" y="9193"/>
                </a:moveTo>
                <a:cubicBezTo>
                  <a:pt x="3703" y="9289"/>
                  <a:pt x="3734" y="9358"/>
                  <a:pt x="3579" y="9469"/>
                </a:cubicBezTo>
                <a:cubicBezTo>
                  <a:pt x="3574" y="9368"/>
                  <a:pt x="3569" y="9298"/>
                  <a:pt x="3563" y="9193"/>
                </a:cubicBezTo>
                <a:close/>
                <a:moveTo>
                  <a:pt x="2077" y="8863"/>
                </a:moveTo>
                <a:cubicBezTo>
                  <a:pt x="2107" y="8893"/>
                  <a:pt x="2151" y="8919"/>
                  <a:pt x="2147" y="8937"/>
                </a:cubicBezTo>
                <a:cubicBezTo>
                  <a:pt x="2106" y="9135"/>
                  <a:pt x="2259" y="9210"/>
                  <a:pt x="2446" y="9268"/>
                </a:cubicBezTo>
                <a:cubicBezTo>
                  <a:pt x="2496" y="9283"/>
                  <a:pt x="2583" y="9300"/>
                  <a:pt x="2584" y="9320"/>
                </a:cubicBezTo>
                <a:cubicBezTo>
                  <a:pt x="2596" y="9478"/>
                  <a:pt x="2746" y="9462"/>
                  <a:pt x="2899" y="9469"/>
                </a:cubicBezTo>
                <a:cubicBezTo>
                  <a:pt x="2862" y="9552"/>
                  <a:pt x="2835" y="9612"/>
                  <a:pt x="2808" y="9672"/>
                </a:cubicBezTo>
                <a:cubicBezTo>
                  <a:pt x="2547" y="9550"/>
                  <a:pt x="2305" y="9437"/>
                  <a:pt x="2029" y="9308"/>
                </a:cubicBezTo>
                <a:cubicBezTo>
                  <a:pt x="1959" y="9321"/>
                  <a:pt x="1833" y="9343"/>
                  <a:pt x="1706" y="9366"/>
                </a:cubicBezTo>
                <a:cubicBezTo>
                  <a:pt x="1686" y="9338"/>
                  <a:pt x="1668" y="9311"/>
                  <a:pt x="1648" y="9282"/>
                </a:cubicBezTo>
                <a:lnTo>
                  <a:pt x="1648" y="9282"/>
                </a:lnTo>
                <a:cubicBezTo>
                  <a:pt x="1651" y="9282"/>
                  <a:pt x="1653" y="9282"/>
                  <a:pt x="1656" y="9282"/>
                </a:cubicBezTo>
                <a:cubicBezTo>
                  <a:pt x="2015" y="9282"/>
                  <a:pt x="1869" y="8969"/>
                  <a:pt x="2077" y="8863"/>
                </a:cubicBezTo>
                <a:close/>
                <a:moveTo>
                  <a:pt x="1460" y="9646"/>
                </a:moveTo>
                <a:lnTo>
                  <a:pt x="1460" y="9865"/>
                </a:lnTo>
                <a:cubicBezTo>
                  <a:pt x="1329" y="9772"/>
                  <a:pt x="1329" y="9772"/>
                  <a:pt x="1460" y="9646"/>
                </a:cubicBezTo>
                <a:close/>
                <a:moveTo>
                  <a:pt x="3381" y="9484"/>
                </a:moveTo>
                <a:lnTo>
                  <a:pt x="3381" y="9484"/>
                </a:lnTo>
                <a:cubicBezTo>
                  <a:pt x="3469" y="9523"/>
                  <a:pt x="3568" y="9569"/>
                  <a:pt x="3673" y="9616"/>
                </a:cubicBezTo>
                <a:cubicBezTo>
                  <a:pt x="3810" y="9836"/>
                  <a:pt x="3463" y="9872"/>
                  <a:pt x="3448" y="10072"/>
                </a:cubicBezTo>
                <a:cubicBezTo>
                  <a:pt x="3374" y="10001"/>
                  <a:pt x="3295" y="9940"/>
                  <a:pt x="3303" y="9932"/>
                </a:cubicBezTo>
                <a:cubicBezTo>
                  <a:pt x="3432" y="9789"/>
                  <a:pt x="3119" y="9602"/>
                  <a:pt x="3381" y="9484"/>
                </a:cubicBezTo>
                <a:close/>
                <a:moveTo>
                  <a:pt x="1615" y="9957"/>
                </a:moveTo>
                <a:cubicBezTo>
                  <a:pt x="1626" y="10001"/>
                  <a:pt x="1647" y="10032"/>
                  <a:pt x="1638" y="10054"/>
                </a:cubicBezTo>
                <a:cubicBezTo>
                  <a:pt x="1587" y="10168"/>
                  <a:pt x="1529" y="10280"/>
                  <a:pt x="1449" y="10443"/>
                </a:cubicBezTo>
                <a:cubicBezTo>
                  <a:pt x="1420" y="10298"/>
                  <a:pt x="1397" y="10187"/>
                  <a:pt x="1367" y="10039"/>
                </a:cubicBezTo>
                <a:cubicBezTo>
                  <a:pt x="1457" y="10009"/>
                  <a:pt x="1531" y="9985"/>
                  <a:pt x="1615" y="9957"/>
                </a:cubicBezTo>
                <a:close/>
                <a:moveTo>
                  <a:pt x="868" y="10234"/>
                </a:moveTo>
                <a:cubicBezTo>
                  <a:pt x="1061" y="10287"/>
                  <a:pt x="990" y="10375"/>
                  <a:pt x="904" y="10446"/>
                </a:cubicBezTo>
                <a:cubicBezTo>
                  <a:pt x="893" y="10382"/>
                  <a:pt x="881" y="10317"/>
                  <a:pt x="868" y="10234"/>
                </a:cubicBezTo>
                <a:close/>
                <a:moveTo>
                  <a:pt x="1911" y="10505"/>
                </a:moveTo>
                <a:cubicBezTo>
                  <a:pt x="1932" y="10563"/>
                  <a:pt x="1950" y="10620"/>
                  <a:pt x="1969" y="10673"/>
                </a:cubicBezTo>
                <a:cubicBezTo>
                  <a:pt x="1795" y="10694"/>
                  <a:pt x="1672" y="10709"/>
                  <a:pt x="1536" y="10725"/>
                </a:cubicBezTo>
                <a:cubicBezTo>
                  <a:pt x="1505" y="10514"/>
                  <a:pt x="1811" y="10625"/>
                  <a:pt x="1911" y="10505"/>
                </a:cubicBezTo>
                <a:close/>
                <a:moveTo>
                  <a:pt x="2520" y="10785"/>
                </a:moveTo>
                <a:cubicBezTo>
                  <a:pt x="2545" y="10834"/>
                  <a:pt x="2569" y="10882"/>
                  <a:pt x="2595" y="10931"/>
                </a:cubicBezTo>
                <a:cubicBezTo>
                  <a:pt x="2564" y="10939"/>
                  <a:pt x="2534" y="10946"/>
                  <a:pt x="2503" y="10954"/>
                </a:cubicBezTo>
                <a:cubicBezTo>
                  <a:pt x="2485" y="10905"/>
                  <a:pt x="2468" y="10856"/>
                  <a:pt x="2452" y="10807"/>
                </a:cubicBezTo>
                <a:cubicBezTo>
                  <a:pt x="2475" y="10799"/>
                  <a:pt x="2497" y="10792"/>
                  <a:pt x="2520" y="10785"/>
                </a:cubicBezTo>
                <a:close/>
                <a:moveTo>
                  <a:pt x="4542" y="11069"/>
                </a:moveTo>
                <a:lnTo>
                  <a:pt x="4542" y="11069"/>
                </a:lnTo>
                <a:cubicBezTo>
                  <a:pt x="4505" y="11168"/>
                  <a:pt x="4479" y="11242"/>
                  <a:pt x="4452" y="11316"/>
                </a:cubicBezTo>
                <a:cubicBezTo>
                  <a:pt x="4412" y="11302"/>
                  <a:pt x="4338" y="11291"/>
                  <a:pt x="4335" y="11273"/>
                </a:cubicBezTo>
                <a:cubicBezTo>
                  <a:pt x="4321" y="11189"/>
                  <a:pt x="4303" y="11092"/>
                  <a:pt x="4542" y="11069"/>
                </a:cubicBezTo>
                <a:close/>
                <a:moveTo>
                  <a:pt x="1548" y="11042"/>
                </a:moveTo>
                <a:cubicBezTo>
                  <a:pt x="1807" y="11190"/>
                  <a:pt x="1807" y="11190"/>
                  <a:pt x="1616" y="11364"/>
                </a:cubicBezTo>
                <a:cubicBezTo>
                  <a:pt x="1547" y="11257"/>
                  <a:pt x="1343" y="11191"/>
                  <a:pt x="1548" y="11042"/>
                </a:cubicBezTo>
                <a:close/>
                <a:moveTo>
                  <a:pt x="3589" y="10038"/>
                </a:moveTo>
                <a:cubicBezTo>
                  <a:pt x="3679" y="10045"/>
                  <a:pt x="3762" y="10345"/>
                  <a:pt x="3658" y="10400"/>
                </a:cubicBezTo>
                <a:cubicBezTo>
                  <a:pt x="3519" y="10474"/>
                  <a:pt x="3457" y="10554"/>
                  <a:pt x="3440" y="10658"/>
                </a:cubicBezTo>
                <a:cubicBezTo>
                  <a:pt x="3504" y="10728"/>
                  <a:pt x="3561" y="10788"/>
                  <a:pt x="3629" y="10860"/>
                </a:cubicBezTo>
                <a:cubicBezTo>
                  <a:pt x="3474" y="10941"/>
                  <a:pt x="3372" y="11022"/>
                  <a:pt x="3454" y="11178"/>
                </a:cubicBezTo>
                <a:cubicBezTo>
                  <a:pt x="3484" y="11236"/>
                  <a:pt x="3436" y="11320"/>
                  <a:pt x="3415" y="11452"/>
                </a:cubicBezTo>
                <a:cubicBezTo>
                  <a:pt x="3289" y="11294"/>
                  <a:pt x="3382" y="11084"/>
                  <a:pt x="3131" y="11076"/>
                </a:cubicBezTo>
                <a:cubicBezTo>
                  <a:pt x="3130" y="11078"/>
                  <a:pt x="3129" y="11080"/>
                  <a:pt x="3127" y="11082"/>
                </a:cubicBezTo>
                <a:cubicBezTo>
                  <a:pt x="3126" y="11083"/>
                  <a:pt x="3124" y="11083"/>
                  <a:pt x="3122" y="11084"/>
                </a:cubicBezTo>
                <a:cubicBezTo>
                  <a:pt x="3140" y="11157"/>
                  <a:pt x="3159" y="11230"/>
                  <a:pt x="3180" y="11319"/>
                </a:cubicBezTo>
                <a:cubicBezTo>
                  <a:pt x="3018" y="11370"/>
                  <a:pt x="2914" y="11515"/>
                  <a:pt x="2660" y="11515"/>
                </a:cubicBezTo>
                <a:cubicBezTo>
                  <a:pt x="2643" y="11515"/>
                  <a:pt x="2625" y="11514"/>
                  <a:pt x="2606" y="11513"/>
                </a:cubicBezTo>
                <a:cubicBezTo>
                  <a:pt x="2742" y="11412"/>
                  <a:pt x="2706" y="11241"/>
                  <a:pt x="2898" y="11241"/>
                </a:cubicBezTo>
                <a:cubicBezTo>
                  <a:pt x="2914" y="11241"/>
                  <a:pt x="2933" y="11243"/>
                  <a:pt x="2953" y="11245"/>
                </a:cubicBezTo>
                <a:cubicBezTo>
                  <a:pt x="2957" y="11245"/>
                  <a:pt x="2964" y="11154"/>
                  <a:pt x="2995" y="11122"/>
                </a:cubicBezTo>
                <a:cubicBezTo>
                  <a:pt x="3018" y="11097"/>
                  <a:pt x="3077" y="11094"/>
                  <a:pt x="3122" y="11084"/>
                </a:cubicBezTo>
                <a:cubicBezTo>
                  <a:pt x="3122" y="11082"/>
                  <a:pt x="3121" y="11078"/>
                  <a:pt x="3119" y="11076"/>
                </a:cubicBezTo>
                <a:lnTo>
                  <a:pt x="3131" y="11076"/>
                </a:lnTo>
                <a:cubicBezTo>
                  <a:pt x="3159" y="11029"/>
                  <a:pt x="3186" y="10979"/>
                  <a:pt x="3228" y="10905"/>
                </a:cubicBezTo>
                <a:cubicBezTo>
                  <a:pt x="3194" y="10874"/>
                  <a:pt x="3138" y="10822"/>
                  <a:pt x="3081" y="10770"/>
                </a:cubicBezTo>
                <a:cubicBezTo>
                  <a:pt x="3178" y="10701"/>
                  <a:pt x="3262" y="10642"/>
                  <a:pt x="3379" y="10560"/>
                </a:cubicBezTo>
                <a:cubicBezTo>
                  <a:pt x="3221" y="10491"/>
                  <a:pt x="3121" y="10446"/>
                  <a:pt x="2963" y="10377"/>
                </a:cubicBezTo>
                <a:cubicBezTo>
                  <a:pt x="3191" y="10331"/>
                  <a:pt x="3366" y="10295"/>
                  <a:pt x="3560" y="10255"/>
                </a:cubicBezTo>
                <a:cubicBezTo>
                  <a:pt x="3568" y="10193"/>
                  <a:pt x="3578" y="10115"/>
                  <a:pt x="3589" y="10038"/>
                </a:cubicBezTo>
                <a:close/>
                <a:moveTo>
                  <a:pt x="1297" y="11642"/>
                </a:moveTo>
                <a:cubicBezTo>
                  <a:pt x="1356" y="11642"/>
                  <a:pt x="1410" y="11671"/>
                  <a:pt x="1456" y="11740"/>
                </a:cubicBezTo>
                <a:cubicBezTo>
                  <a:pt x="1473" y="11765"/>
                  <a:pt x="1415" y="11855"/>
                  <a:pt x="1369" y="11871"/>
                </a:cubicBezTo>
                <a:cubicBezTo>
                  <a:pt x="1329" y="11886"/>
                  <a:pt x="1291" y="11894"/>
                  <a:pt x="1257" y="11894"/>
                </a:cubicBezTo>
                <a:cubicBezTo>
                  <a:pt x="1172" y="11894"/>
                  <a:pt x="1111" y="11844"/>
                  <a:pt x="1096" y="11724"/>
                </a:cubicBezTo>
                <a:cubicBezTo>
                  <a:pt x="1167" y="11673"/>
                  <a:pt x="1235" y="11642"/>
                  <a:pt x="1297" y="11642"/>
                </a:cubicBezTo>
                <a:close/>
                <a:moveTo>
                  <a:pt x="2154" y="11802"/>
                </a:moveTo>
                <a:cubicBezTo>
                  <a:pt x="2318" y="11844"/>
                  <a:pt x="2469" y="11896"/>
                  <a:pt x="2620" y="11934"/>
                </a:cubicBezTo>
                <a:cubicBezTo>
                  <a:pt x="2620" y="11950"/>
                  <a:pt x="2619" y="11979"/>
                  <a:pt x="2619" y="11995"/>
                </a:cubicBezTo>
                <a:cubicBezTo>
                  <a:pt x="2458" y="12012"/>
                  <a:pt x="2296" y="12031"/>
                  <a:pt x="2135" y="12049"/>
                </a:cubicBezTo>
                <a:cubicBezTo>
                  <a:pt x="2135" y="12050"/>
                  <a:pt x="2135" y="12051"/>
                  <a:pt x="2135" y="12052"/>
                </a:cubicBezTo>
                <a:cubicBezTo>
                  <a:pt x="2166" y="12144"/>
                  <a:pt x="2188" y="12235"/>
                  <a:pt x="2223" y="12337"/>
                </a:cubicBezTo>
                <a:cubicBezTo>
                  <a:pt x="2026" y="12270"/>
                  <a:pt x="2117" y="12148"/>
                  <a:pt x="2117" y="12055"/>
                </a:cubicBezTo>
                <a:lnTo>
                  <a:pt x="2117" y="12052"/>
                </a:lnTo>
                <a:cubicBezTo>
                  <a:pt x="2117" y="12051"/>
                  <a:pt x="2134" y="11997"/>
                  <a:pt x="2134" y="11997"/>
                </a:cubicBezTo>
                <a:lnTo>
                  <a:pt x="2135" y="11997"/>
                </a:lnTo>
                <a:cubicBezTo>
                  <a:pt x="2139" y="11997"/>
                  <a:pt x="2145" y="11892"/>
                  <a:pt x="2154" y="11802"/>
                </a:cubicBezTo>
                <a:close/>
                <a:moveTo>
                  <a:pt x="1594" y="12108"/>
                </a:moveTo>
                <a:lnTo>
                  <a:pt x="1594" y="12108"/>
                </a:lnTo>
                <a:cubicBezTo>
                  <a:pt x="1586" y="12200"/>
                  <a:pt x="1579" y="12273"/>
                  <a:pt x="1572" y="12346"/>
                </a:cubicBezTo>
                <a:cubicBezTo>
                  <a:pt x="1554" y="12353"/>
                  <a:pt x="1535" y="12359"/>
                  <a:pt x="1516" y="12366"/>
                </a:cubicBezTo>
                <a:cubicBezTo>
                  <a:pt x="1460" y="12295"/>
                  <a:pt x="1405" y="12222"/>
                  <a:pt x="1323" y="12117"/>
                </a:cubicBezTo>
                <a:cubicBezTo>
                  <a:pt x="1442" y="12114"/>
                  <a:pt x="1506" y="12110"/>
                  <a:pt x="1594" y="12108"/>
                </a:cubicBezTo>
                <a:close/>
                <a:moveTo>
                  <a:pt x="2371" y="12440"/>
                </a:moveTo>
                <a:cubicBezTo>
                  <a:pt x="2378" y="12540"/>
                  <a:pt x="2381" y="12646"/>
                  <a:pt x="2386" y="12646"/>
                </a:cubicBezTo>
                <a:lnTo>
                  <a:pt x="2109" y="12646"/>
                </a:lnTo>
                <a:cubicBezTo>
                  <a:pt x="2060" y="12431"/>
                  <a:pt x="2285" y="12548"/>
                  <a:pt x="2371" y="12440"/>
                </a:cubicBezTo>
                <a:close/>
                <a:moveTo>
                  <a:pt x="3337" y="11616"/>
                </a:moveTo>
                <a:cubicBezTo>
                  <a:pt x="3375" y="11616"/>
                  <a:pt x="3414" y="11627"/>
                  <a:pt x="3449" y="11656"/>
                </a:cubicBezTo>
                <a:cubicBezTo>
                  <a:pt x="3522" y="11713"/>
                  <a:pt x="3549" y="11821"/>
                  <a:pt x="3570" y="11909"/>
                </a:cubicBezTo>
                <a:cubicBezTo>
                  <a:pt x="3592" y="12005"/>
                  <a:pt x="3405" y="12112"/>
                  <a:pt x="3605" y="12194"/>
                </a:cubicBezTo>
                <a:cubicBezTo>
                  <a:pt x="3529" y="12259"/>
                  <a:pt x="3468" y="12322"/>
                  <a:pt x="3393" y="12372"/>
                </a:cubicBezTo>
                <a:cubicBezTo>
                  <a:pt x="3322" y="12419"/>
                  <a:pt x="3333" y="12443"/>
                  <a:pt x="3350" y="12522"/>
                </a:cubicBezTo>
                <a:cubicBezTo>
                  <a:pt x="3383" y="12687"/>
                  <a:pt x="3325" y="12864"/>
                  <a:pt x="3304" y="13038"/>
                </a:cubicBezTo>
                <a:cubicBezTo>
                  <a:pt x="3401" y="13071"/>
                  <a:pt x="3513" y="13107"/>
                  <a:pt x="3624" y="13145"/>
                </a:cubicBezTo>
                <a:lnTo>
                  <a:pt x="3592" y="13210"/>
                </a:lnTo>
                <a:cubicBezTo>
                  <a:pt x="3567" y="13206"/>
                  <a:pt x="3540" y="13205"/>
                  <a:pt x="3514" y="13205"/>
                </a:cubicBezTo>
                <a:cubicBezTo>
                  <a:pt x="3486" y="13205"/>
                  <a:pt x="3459" y="13206"/>
                  <a:pt x="3431" y="13206"/>
                </a:cubicBezTo>
                <a:cubicBezTo>
                  <a:pt x="3323" y="13206"/>
                  <a:pt x="3224" y="13190"/>
                  <a:pt x="3197" y="13032"/>
                </a:cubicBezTo>
                <a:cubicBezTo>
                  <a:pt x="3106" y="13065"/>
                  <a:pt x="3043" y="13087"/>
                  <a:pt x="2912" y="13133"/>
                </a:cubicBezTo>
                <a:cubicBezTo>
                  <a:pt x="2971" y="13034"/>
                  <a:pt x="2988" y="12970"/>
                  <a:pt x="3035" y="12931"/>
                </a:cubicBezTo>
                <a:cubicBezTo>
                  <a:pt x="3194" y="12801"/>
                  <a:pt x="3200" y="12801"/>
                  <a:pt x="3042" y="12646"/>
                </a:cubicBezTo>
                <a:cubicBezTo>
                  <a:pt x="2861" y="12629"/>
                  <a:pt x="2848" y="12521"/>
                  <a:pt x="2935" y="12439"/>
                </a:cubicBezTo>
                <a:cubicBezTo>
                  <a:pt x="3110" y="12274"/>
                  <a:pt x="3278" y="12115"/>
                  <a:pt x="3274" y="11876"/>
                </a:cubicBezTo>
                <a:lnTo>
                  <a:pt x="3274" y="11876"/>
                </a:lnTo>
                <a:cubicBezTo>
                  <a:pt x="3199" y="11883"/>
                  <a:pt x="3086" y="11896"/>
                  <a:pt x="2972" y="11907"/>
                </a:cubicBezTo>
                <a:cubicBezTo>
                  <a:pt x="2963" y="11890"/>
                  <a:pt x="2952" y="11873"/>
                  <a:pt x="2942" y="11855"/>
                </a:cubicBezTo>
                <a:cubicBezTo>
                  <a:pt x="3003" y="11805"/>
                  <a:pt x="3061" y="11750"/>
                  <a:pt x="3125" y="11703"/>
                </a:cubicBezTo>
                <a:cubicBezTo>
                  <a:pt x="3188" y="11657"/>
                  <a:pt x="3263" y="11616"/>
                  <a:pt x="3337" y="11616"/>
                </a:cubicBezTo>
                <a:close/>
                <a:moveTo>
                  <a:pt x="2772" y="13252"/>
                </a:moveTo>
                <a:cubicBezTo>
                  <a:pt x="2786" y="13288"/>
                  <a:pt x="2808" y="13324"/>
                  <a:pt x="2812" y="13361"/>
                </a:cubicBezTo>
                <a:cubicBezTo>
                  <a:pt x="2813" y="13380"/>
                  <a:pt x="2781" y="13419"/>
                  <a:pt x="2766" y="13419"/>
                </a:cubicBezTo>
                <a:cubicBezTo>
                  <a:pt x="2766" y="13419"/>
                  <a:pt x="2766" y="13419"/>
                  <a:pt x="2765" y="13419"/>
                </a:cubicBezTo>
                <a:cubicBezTo>
                  <a:pt x="2723" y="13418"/>
                  <a:pt x="2681" y="13400"/>
                  <a:pt x="2640" y="13389"/>
                </a:cubicBezTo>
                <a:cubicBezTo>
                  <a:pt x="2657" y="13356"/>
                  <a:pt x="2674" y="13325"/>
                  <a:pt x="2692" y="13294"/>
                </a:cubicBezTo>
                <a:cubicBezTo>
                  <a:pt x="2718" y="13279"/>
                  <a:pt x="2746" y="13265"/>
                  <a:pt x="2772" y="13252"/>
                </a:cubicBezTo>
                <a:close/>
                <a:moveTo>
                  <a:pt x="3137" y="13218"/>
                </a:moveTo>
                <a:cubicBezTo>
                  <a:pt x="3199" y="13247"/>
                  <a:pt x="3274" y="13273"/>
                  <a:pt x="3337" y="13311"/>
                </a:cubicBezTo>
                <a:cubicBezTo>
                  <a:pt x="3459" y="13385"/>
                  <a:pt x="3547" y="13466"/>
                  <a:pt x="3393" y="13582"/>
                </a:cubicBezTo>
                <a:cubicBezTo>
                  <a:pt x="3380" y="13592"/>
                  <a:pt x="3404" y="13634"/>
                  <a:pt x="3412" y="13663"/>
                </a:cubicBezTo>
                <a:cubicBezTo>
                  <a:pt x="3416" y="13662"/>
                  <a:pt x="3418" y="13661"/>
                  <a:pt x="3420" y="13660"/>
                </a:cubicBezTo>
                <a:lnTo>
                  <a:pt x="3425" y="13668"/>
                </a:lnTo>
                <a:cubicBezTo>
                  <a:pt x="3420" y="13668"/>
                  <a:pt x="3418" y="13667"/>
                  <a:pt x="3413" y="13665"/>
                </a:cubicBezTo>
                <a:cubicBezTo>
                  <a:pt x="3413" y="13664"/>
                  <a:pt x="3412" y="13664"/>
                  <a:pt x="3412" y="13663"/>
                </a:cubicBezTo>
                <a:cubicBezTo>
                  <a:pt x="3323" y="13704"/>
                  <a:pt x="3235" y="13745"/>
                  <a:pt x="3134" y="13791"/>
                </a:cubicBezTo>
                <a:cubicBezTo>
                  <a:pt x="3065" y="13682"/>
                  <a:pt x="3003" y="13582"/>
                  <a:pt x="2941" y="13483"/>
                </a:cubicBezTo>
                <a:lnTo>
                  <a:pt x="2923" y="13481"/>
                </a:lnTo>
                <a:cubicBezTo>
                  <a:pt x="2968" y="13404"/>
                  <a:pt x="3012" y="13325"/>
                  <a:pt x="3061" y="13250"/>
                </a:cubicBezTo>
                <a:cubicBezTo>
                  <a:pt x="3070" y="13237"/>
                  <a:pt x="3102" y="13232"/>
                  <a:pt x="3137" y="13218"/>
                </a:cubicBezTo>
                <a:close/>
                <a:moveTo>
                  <a:pt x="3425" y="13668"/>
                </a:moveTo>
                <a:lnTo>
                  <a:pt x="3425" y="13668"/>
                </a:lnTo>
                <a:cubicBezTo>
                  <a:pt x="3634" y="13712"/>
                  <a:pt x="3634" y="13716"/>
                  <a:pt x="3549" y="13943"/>
                </a:cubicBezTo>
                <a:cubicBezTo>
                  <a:pt x="3503" y="13843"/>
                  <a:pt x="3464" y="13755"/>
                  <a:pt x="3425" y="13668"/>
                </a:cubicBezTo>
                <a:close/>
                <a:moveTo>
                  <a:pt x="4584" y="14222"/>
                </a:moveTo>
                <a:lnTo>
                  <a:pt x="4584" y="14222"/>
                </a:lnTo>
                <a:cubicBezTo>
                  <a:pt x="4574" y="14385"/>
                  <a:pt x="4248" y="14468"/>
                  <a:pt x="4469" y="14685"/>
                </a:cubicBezTo>
                <a:cubicBezTo>
                  <a:pt x="4046" y="14678"/>
                  <a:pt x="4399" y="14372"/>
                  <a:pt x="4111" y="14331"/>
                </a:cubicBezTo>
                <a:cubicBezTo>
                  <a:pt x="4294" y="14288"/>
                  <a:pt x="4428" y="14258"/>
                  <a:pt x="4584" y="14222"/>
                </a:cubicBezTo>
                <a:close/>
                <a:moveTo>
                  <a:pt x="1629" y="14504"/>
                </a:moveTo>
                <a:lnTo>
                  <a:pt x="1629" y="14504"/>
                </a:lnTo>
                <a:cubicBezTo>
                  <a:pt x="1693" y="14609"/>
                  <a:pt x="1788" y="14732"/>
                  <a:pt x="1516" y="14747"/>
                </a:cubicBezTo>
                <a:cubicBezTo>
                  <a:pt x="1558" y="14654"/>
                  <a:pt x="1594" y="14580"/>
                  <a:pt x="1629" y="14504"/>
                </a:cubicBezTo>
                <a:close/>
                <a:moveTo>
                  <a:pt x="2478" y="14605"/>
                </a:moveTo>
                <a:lnTo>
                  <a:pt x="2478" y="14605"/>
                </a:lnTo>
                <a:cubicBezTo>
                  <a:pt x="2617" y="14651"/>
                  <a:pt x="2681" y="14673"/>
                  <a:pt x="2746" y="14694"/>
                </a:cubicBezTo>
                <a:lnTo>
                  <a:pt x="2740" y="14741"/>
                </a:lnTo>
                <a:cubicBezTo>
                  <a:pt x="2707" y="14743"/>
                  <a:pt x="2670" y="14752"/>
                  <a:pt x="2637" y="14752"/>
                </a:cubicBezTo>
                <a:cubicBezTo>
                  <a:pt x="2624" y="14752"/>
                  <a:pt x="2613" y="14750"/>
                  <a:pt x="2602" y="14747"/>
                </a:cubicBezTo>
                <a:cubicBezTo>
                  <a:pt x="2568" y="14735"/>
                  <a:pt x="2551" y="14692"/>
                  <a:pt x="2478" y="14605"/>
                </a:cubicBezTo>
                <a:close/>
                <a:moveTo>
                  <a:pt x="1181" y="14780"/>
                </a:moveTo>
                <a:cubicBezTo>
                  <a:pt x="1231" y="14851"/>
                  <a:pt x="1378" y="14926"/>
                  <a:pt x="1170" y="15010"/>
                </a:cubicBezTo>
                <a:cubicBezTo>
                  <a:pt x="1174" y="14916"/>
                  <a:pt x="1178" y="14848"/>
                  <a:pt x="1181" y="14780"/>
                </a:cubicBezTo>
                <a:close/>
                <a:moveTo>
                  <a:pt x="1601" y="15065"/>
                </a:moveTo>
                <a:cubicBezTo>
                  <a:pt x="1620" y="15085"/>
                  <a:pt x="1656" y="15103"/>
                  <a:pt x="1656" y="15122"/>
                </a:cubicBezTo>
                <a:cubicBezTo>
                  <a:pt x="1656" y="15153"/>
                  <a:pt x="1633" y="15183"/>
                  <a:pt x="1612" y="15229"/>
                </a:cubicBezTo>
                <a:cubicBezTo>
                  <a:pt x="1566" y="15198"/>
                  <a:pt x="1518" y="15172"/>
                  <a:pt x="1521" y="15167"/>
                </a:cubicBezTo>
                <a:cubicBezTo>
                  <a:pt x="1541" y="15131"/>
                  <a:pt x="1573" y="15099"/>
                  <a:pt x="1601" y="15065"/>
                </a:cubicBezTo>
                <a:close/>
                <a:moveTo>
                  <a:pt x="4561" y="15341"/>
                </a:moveTo>
                <a:cubicBezTo>
                  <a:pt x="4566" y="15431"/>
                  <a:pt x="4570" y="15488"/>
                  <a:pt x="4576" y="15575"/>
                </a:cubicBezTo>
                <a:cubicBezTo>
                  <a:pt x="4473" y="15563"/>
                  <a:pt x="4391" y="15555"/>
                  <a:pt x="4222" y="15537"/>
                </a:cubicBezTo>
                <a:cubicBezTo>
                  <a:pt x="4373" y="15449"/>
                  <a:pt x="4453" y="15403"/>
                  <a:pt x="4561" y="15341"/>
                </a:cubicBezTo>
                <a:close/>
                <a:moveTo>
                  <a:pt x="1461" y="15570"/>
                </a:moveTo>
                <a:cubicBezTo>
                  <a:pt x="1510" y="15574"/>
                  <a:pt x="1567" y="15567"/>
                  <a:pt x="1603" y="15586"/>
                </a:cubicBezTo>
                <a:cubicBezTo>
                  <a:pt x="1632" y="15602"/>
                  <a:pt x="1635" y="15651"/>
                  <a:pt x="1650" y="15685"/>
                </a:cubicBezTo>
                <a:cubicBezTo>
                  <a:pt x="1634" y="15695"/>
                  <a:pt x="1618" y="15704"/>
                  <a:pt x="1601" y="15713"/>
                </a:cubicBezTo>
                <a:cubicBezTo>
                  <a:pt x="1548" y="15680"/>
                  <a:pt x="1495" y="15646"/>
                  <a:pt x="1442" y="15613"/>
                </a:cubicBezTo>
                <a:cubicBezTo>
                  <a:pt x="1448" y="15598"/>
                  <a:pt x="1454" y="15584"/>
                  <a:pt x="1461" y="15570"/>
                </a:cubicBezTo>
                <a:close/>
                <a:moveTo>
                  <a:pt x="1793" y="15894"/>
                </a:moveTo>
                <a:cubicBezTo>
                  <a:pt x="1829" y="15945"/>
                  <a:pt x="1866" y="15994"/>
                  <a:pt x="1918" y="16067"/>
                </a:cubicBezTo>
                <a:cubicBezTo>
                  <a:pt x="1900" y="16068"/>
                  <a:pt x="1884" y="16069"/>
                  <a:pt x="1869" y="16069"/>
                </a:cubicBezTo>
                <a:cubicBezTo>
                  <a:pt x="1718" y="16069"/>
                  <a:pt x="1687" y="16020"/>
                  <a:pt x="1793" y="15894"/>
                </a:cubicBezTo>
                <a:close/>
                <a:moveTo>
                  <a:pt x="2488" y="15939"/>
                </a:moveTo>
                <a:cubicBezTo>
                  <a:pt x="2509" y="15946"/>
                  <a:pt x="2531" y="15952"/>
                  <a:pt x="2552" y="15958"/>
                </a:cubicBezTo>
                <a:cubicBezTo>
                  <a:pt x="2541" y="16049"/>
                  <a:pt x="2530" y="16140"/>
                  <a:pt x="2518" y="16238"/>
                </a:cubicBezTo>
                <a:cubicBezTo>
                  <a:pt x="2464" y="16187"/>
                  <a:pt x="2421" y="16144"/>
                  <a:pt x="2371" y="16097"/>
                </a:cubicBezTo>
                <a:cubicBezTo>
                  <a:pt x="2408" y="16046"/>
                  <a:pt x="2448" y="15993"/>
                  <a:pt x="2488" y="15939"/>
                </a:cubicBezTo>
                <a:close/>
                <a:moveTo>
                  <a:pt x="4178" y="16033"/>
                </a:moveTo>
                <a:cubicBezTo>
                  <a:pt x="4238" y="16150"/>
                  <a:pt x="4299" y="16212"/>
                  <a:pt x="4380" y="16429"/>
                </a:cubicBezTo>
                <a:lnTo>
                  <a:pt x="4113" y="16429"/>
                </a:lnTo>
                <a:cubicBezTo>
                  <a:pt x="4099" y="16429"/>
                  <a:pt x="4084" y="16405"/>
                  <a:pt x="4084" y="16399"/>
                </a:cubicBezTo>
                <a:cubicBezTo>
                  <a:pt x="4097" y="16280"/>
                  <a:pt x="4112" y="16165"/>
                  <a:pt x="4178" y="16033"/>
                </a:cubicBezTo>
                <a:close/>
                <a:moveTo>
                  <a:pt x="1871" y="16337"/>
                </a:moveTo>
                <a:cubicBezTo>
                  <a:pt x="1891" y="16354"/>
                  <a:pt x="1913" y="16373"/>
                  <a:pt x="1934" y="16390"/>
                </a:cubicBezTo>
                <a:cubicBezTo>
                  <a:pt x="1891" y="16426"/>
                  <a:pt x="1849" y="16463"/>
                  <a:pt x="1803" y="16495"/>
                </a:cubicBezTo>
                <a:cubicBezTo>
                  <a:pt x="1803" y="16495"/>
                  <a:pt x="1802" y="16495"/>
                  <a:pt x="1802" y="16495"/>
                </a:cubicBezTo>
                <a:cubicBezTo>
                  <a:pt x="1797" y="16495"/>
                  <a:pt x="1758" y="16463"/>
                  <a:pt x="1736" y="16446"/>
                </a:cubicBezTo>
                <a:cubicBezTo>
                  <a:pt x="1781" y="16410"/>
                  <a:pt x="1826" y="16374"/>
                  <a:pt x="1871" y="16337"/>
                </a:cubicBezTo>
                <a:close/>
                <a:moveTo>
                  <a:pt x="1380" y="16023"/>
                </a:moveTo>
                <a:lnTo>
                  <a:pt x="1380" y="16023"/>
                </a:lnTo>
                <a:cubicBezTo>
                  <a:pt x="1149" y="16096"/>
                  <a:pt x="1139" y="16180"/>
                  <a:pt x="1210" y="16278"/>
                </a:cubicBezTo>
                <a:cubicBezTo>
                  <a:pt x="1227" y="16374"/>
                  <a:pt x="1243" y="16470"/>
                  <a:pt x="1264" y="16587"/>
                </a:cubicBezTo>
                <a:cubicBezTo>
                  <a:pt x="1315" y="16582"/>
                  <a:pt x="1380" y="16577"/>
                  <a:pt x="1474" y="16568"/>
                </a:cubicBezTo>
                <a:lnTo>
                  <a:pt x="1474" y="16568"/>
                </a:lnTo>
                <a:cubicBezTo>
                  <a:pt x="1458" y="16626"/>
                  <a:pt x="1444" y="16677"/>
                  <a:pt x="1424" y="16745"/>
                </a:cubicBezTo>
                <a:cubicBezTo>
                  <a:pt x="1316" y="16719"/>
                  <a:pt x="1227" y="16695"/>
                  <a:pt x="1092" y="16662"/>
                </a:cubicBezTo>
                <a:cubicBezTo>
                  <a:pt x="1114" y="16547"/>
                  <a:pt x="1136" y="16429"/>
                  <a:pt x="1159" y="16312"/>
                </a:cubicBezTo>
                <a:cubicBezTo>
                  <a:pt x="1020" y="16106"/>
                  <a:pt x="1043" y="16052"/>
                  <a:pt x="1380" y="16023"/>
                </a:cubicBezTo>
                <a:close/>
                <a:moveTo>
                  <a:pt x="2346" y="16684"/>
                </a:moveTo>
                <a:cubicBezTo>
                  <a:pt x="2624" y="16684"/>
                  <a:pt x="2399" y="16817"/>
                  <a:pt x="2416" y="16881"/>
                </a:cubicBezTo>
                <a:cubicBezTo>
                  <a:pt x="2394" y="16820"/>
                  <a:pt x="2371" y="16759"/>
                  <a:pt x="2342" y="16684"/>
                </a:cubicBezTo>
                <a:cubicBezTo>
                  <a:pt x="2343" y="16684"/>
                  <a:pt x="2345" y="16684"/>
                  <a:pt x="2346" y="16684"/>
                </a:cubicBezTo>
                <a:close/>
                <a:moveTo>
                  <a:pt x="1827" y="16813"/>
                </a:moveTo>
                <a:cubicBezTo>
                  <a:pt x="1845" y="16813"/>
                  <a:pt x="1876" y="16836"/>
                  <a:pt x="1923" y="16858"/>
                </a:cubicBezTo>
                <a:cubicBezTo>
                  <a:pt x="1872" y="16893"/>
                  <a:pt x="1841" y="16915"/>
                  <a:pt x="1811" y="16936"/>
                </a:cubicBezTo>
                <a:cubicBezTo>
                  <a:pt x="1791" y="16916"/>
                  <a:pt x="1755" y="16893"/>
                  <a:pt x="1759" y="16874"/>
                </a:cubicBezTo>
                <a:cubicBezTo>
                  <a:pt x="1762" y="16852"/>
                  <a:pt x="1793" y="16825"/>
                  <a:pt x="1822" y="16814"/>
                </a:cubicBezTo>
                <a:cubicBezTo>
                  <a:pt x="1824" y="16814"/>
                  <a:pt x="1826" y="16813"/>
                  <a:pt x="1827" y="16813"/>
                </a:cubicBezTo>
                <a:close/>
                <a:moveTo>
                  <a:pt x="1501" y="16964"/>
                </a:moveTo>
                <a:cubicBezTo>
                  <a:pt x="1550" y="17076"/>
                  <a:pt x="1573" y="17127"/>
                  <a:pt x="1596" y="17177"/>
                </a:cubicBezTo>
                <a:cubicBezTo>
                  <a:pt x="1581" y="17186"/>
                  <a:pt x="1567" y="17195"/>
                  <a:pt x="1552" y="17203"/>
                </a:cubicBezTo>
                <a:cubicBezTo>
                  <a:pt x="1517" y="17176"/>
                  <a:pt x="1468" y="17154"/>
                  <a:pt x="1450" y="17122"/>
                </a:cubicBezTo>
                <a:cubicBezTo>
                  <a:pt x="1438" y="17099"/>
                  <a:pt x="1467" y="17061"/>
                  <a:pt x="1501" y="16964"/>
                </a:cubicBezTo>
                <a:close/>
                <a:moveTo>
                  <a:pt x="4231" y="16934"/>
                </a:moveTo>
                <a:cubicBezTo>
                  <a:pt x="4345" y="16960"/>
                  <a:pt x="4438" y="16980"/>
                  <a:pt x="4587" y="17014"/>
                </a:cubicBezTo>
                <a:cubicBezTo>
                  <a:pt x="4406" y="17091"/>
                  <a:pt x="4272" y="17147"/>
                  <a:pt x="4139" y="17205"/>
                </a:cubicBezTo>
                <a:cubicBezTo>
                  <a:pt x="4117" y="17189"/>
                  <a:pt x="4096" y="17173"/>
                  <a:pt x="4075" y="17157"/>
                </a:cubicBezTo>
                <a:cubicBezTo>
                  <a:pt x="4125" y="17085"/>
                  <a:pt x="4174" y="17014"/>
                  <a:pt x="4231" y="16934"/>
                </a:cubicBezTo>
                <a:close/>
                <a:moveTo>
                  <a:pt x="2768" y="13813"/>
                </a:moveTo>
                <a:cubicBezTo>
                  <a:pt x="3027" y="13873"/>
                  <a:pt x="3261" y="13946"/>
                  <a:pt x="3471" y="14061"/>
                </a:cubicBezTo>
                <a:cubicBezTo>
                  <a:pt x="3463" y="14086"/>
                  <a:pt x="3455" y="14113"/>
                  <a:pt x="3447" y="14138"/>
                </a:cubicBezTo>
                <a:cubicBezTo>
                  <a:pt x="3355" y="14130"/>
                  <a:pt x="3263" y="14122"/>
                  <a:pt x="3159" y="14113"/>
                </a:cubicBezTo>
                <a:lnTo>
                  <a:pt x="3159" y="14113"/>
                </a:lnTo>
                <a:cubicBezTo>
                  <a:pt x="3071" y="14160"/>
                  <a:pt x="3127" y="14315"/>
                  <a:pt x="3327" y="14494"/>
                </a:cubicBezTo>
                <a:cubicBezTo>
                  <a:pt x="3396" y="14458"/>
                  <a:pt x="3468" y="14420"/>
                  <a:pt x="3617" y="14341"/>
                </a:cubicBezTo>
                <a:lnTo>
                  <a:pt x="3617" y="14341"/>
                </a:lnTo>
                <a:cubicBezTo>
                  <a:pt x="3574" y="14477"/>
                  <a:pt x="3572" y="14590"/>
                  <a:pt x="3524" y="14606"/>
                </a:cubicBezTo>
                <a:cubicBezTo>
                  <a:pt x="3323" y="14673"/>
                  <a:pt x="3356" y="14829"/>
                  <a:pt x="3288" y="14956"/>
                </a:cubicBezTo>
                <a:cubicBezTo>
                  <a:pt x="3337" y="15042"/>
                  <a:pt x="3629" y="14957"/>
                  <a:pt x="3521" y="15171"/>
                </a:cubicBezTo>
                <a:cubicBezTo>
                  <a:pt x="3442" y="15155"/>
                  <a:pt x="3364" y="15138"/>
                  <a:pt x="3276" y="15118"/>
                </a:cubicBezTo>
                <a:cubicBezTo>
                  <a:pt x="3232" y="15312"/>
                  <a:pt x="3124" y="15491"/>
                  <a:pt x="3251" y="15679"/>
                </a:cubicBezTo>
                <a:cubicBezTo>
                  <a:pt x="3259" y="15680"/>
                  <a:pt x="3266" y="15680"/>
                  <a:pt x="3273" y="15680"/>
                </a:cubicBezTo>
                <a:cubicBezTo>
                  <a:pt x="3404" y="15680"/>
                  <a:pt x="3345" y="15467"/>
                  <a:pt x="3481" y="15467"/>
                </a:cubicBezTo>
                <a:cubicBezTo>
                  <a:pt x="3513" y="15467"/>
                  <a:pt x="3556" y="15479"/>
                  <a:pt x="3614" y="15508"/>
                </a:cubicBezTo>
                <a:cubicBezTo>
                  <a:pt x="3597" y="15596"/>
                  <a:pt x="3574" y="15705"/>
                  <a:pt x="3552" y="15817"/>
                </a:cubicBezTo>
                <a:cubicBezTo>
                  <a:pt x="3477" y="15811"/>
                  <a:pt x="3420" y="15808"/>
                  <a:pt x="3352" y="15803"/>
                </a:cubicBezTo>
                <a:lnTo>
                  <a:pt x="3352" y="15803"/>
                </a:lnTo>
                <a:cubicBezTo>
                  <a:pt x="3380" y="15947"/>
                  <a:pt x="3406" y="16083"/>
                  <a:pt x="3434" y="16227"/>
                </a:cubicBezTo>
                <a:cubicBezTo>
                  <a:pt x="3483" y="16201"/>
                  <a:pt x="3528" y="16175"/>
                  <a:pt x="3574" y="16150"/>
                </a:cubicBezTo>
                <a:cubicBezTo>
                  <a:pt x="3587" y="16167"/>
                  <a:pt x="3609" y="16182"/>
                  <a:pt x="3608" y="16197"/>
                </a:cubicBezTo>
                <a:cubicBezTo>
                  <a:pt x="3599" y="16286"/>
                  <a:pt x="3590" y="16376"/>
                  <a:pt x="3569" y="16465"/>
                </a:cubicBezTo>
                <a:cubicBezTo>
                  <a:pt x="3553" y="16534"/>
                  <a:pt x="3463" y="16597"/>
                  <a:pt x="3578" y="16670"/>
                </a:cubicBezTo>
                <a:cubicBezTo>
                  <a:pt x="3602" y="16685"/>
                  <a:pt x="3592" y="16770"/>
                  <a:pt x="3563" y="16805"/>
                </a:cubicBezTo>
                <a:cubicBezTo>
                  <a:pt x="3406" y="16999"/>
                  <a:pt x="3326" y="17203"/>
                  <a:pt x="3386" y="17437"/>
                </a:cubicBezTo>
                <a:cubicBezTo>
                  <a:pt x="3389" y="17448"/>
                  <a:pt x="3358" y="17467"/>
                  <a:pt x="3326" y="17501"/>
                </a:cubicBezTo>
                <a:cubicBezTo>
                  <a:pt x="3199" y="17456"/>
                  <a:pt x="3018" y="17468"/>
                  <a:pt x="3047" y="17274"/>
                </a:cubicBezTo>
                <a:cubicBezTo>
                  <a:pt x="2803" y="17233"/>
                  <a:pt x="2883" y="17053"/>
                  <a:pt x="2822" y="16932"/>
                </a:cubicBezTo>
                <a:cubicBezTo>
                  <a:pt x="2723" y="16735"/>
                  <a:pt x="2762" y="16577"/>
                  <a:pt x="2976" y="16444"/>
                </a:cubicBezTo>
                <a:cubicBezTo>
                  <a:pt x="2816" y="16182"/>
                  <a:pt x="2806" y="15931"/>
                  <a:pt x="3011" y="15673"/>
                </a:cubicBezTo>
                <a:cubicBezTo>
                  <a:pt x="2950" y="15606"/>
                  <a:pt x="2880" y="15528"/>
                  <a:pt x="2808" y="15450"/>
                </a:cubicBezTo>
                <a:cubicBezTo>
                  <a:pt x="2773" y="15390"/>
                  <a:pt x="2739" y="15332"/>
                  <a:pt x="2704" y="15272"/>
                </a:cubicBezTo>
                <a:cubicBezTo>
                  <a:pt x="2724" y="15266"/>
                  <a:pt x="2742" y="15260"/>
                  <a:pt x="2762" y="15255"/>
                </a:cubicBezTo>
                <a:cubicBezTo>
                  <a:pt x="2778" y="15321"/>
                  <a:pt x="2794" y="15387"/>
                  <a:pt x="2812" y="15451"/>
                </a:cubicBezTo>
                <a:cubicBezTo>
                  <a:pt x="2905" y="15342"/>
                  <a:pt x="2999" y="15232"/>
                  <a:pt x="3109" y="15104"/>
                </a:cubicBezTo>
                <a:cubicBezTo>
                  <a:pt x="2938" y="14963"/>
                  <a:pt x="2883" y="14801"/>
                  <a:pt x="3017" y="14606"/>
                </a:cubicBezTo>
                <a:cubicBezTo>
                  <a:pt x="3052" y="14553"/>
                  <a:pt x="3023" y="14456"/>
                  <a:pt x="2993" y="14388"/>
                </a:cubicBezTo>
                <a:cubicBezTo>
                  <a:pt x="2923" y="14232"/>
                  <a:pt x="2835" y="14081"/>
                  <a:pt x="2760" y="13925"/>
                </a:cubicBezTo>
                <a:cubicBezTo>
                  <a:pt x="2748" y="13901"/>
                  <a:pt x="2763" y="13867"/>
                  <a:pt x="2768" y="13813"/>
                </a:cubicBezTo>
                <a:close/>
                <a:moveTo>
                  <a:pt x="946" y="17369"/>
                </a:moveTo>
                <a:cubicBezTo>
                  <a:pt x="1196" y="17391"/>
                  <a:pt x="1171" y="17538"/>
                  <a:pt x="1178" y="17669"/>
                </a:cubicBezTo>
                <a:cubicBezTo>
                  <a:pt x="928" y="17636"/>
                  <a:pt x="1057" y="17458"/>
                  <a:pt x="946" y="17369"/>
                </a:cubicBezTo>
                <a:close/>
                <a:moveTo>
                  <a:pt x="1469" y="17456"/>
                </a:moveTo>
                <a:cubicBezTo>
                  <a:pt x="1482" y="17556"/>
                  <a:pt x="1493" y="17634"/>
                  <a:pt x="1506" y="17747"/>
                </a:cubicBezTo>
                <a:cubicBezTo>
                  <a:pt x="1421" y="17655"/>
                  <a:pt x="1365" y="17593"/>
                  <a:pt x="1298" y="17520"/>
                </a:cubicBezTo>
                <a:cubicBezTo>
                  <a:pt x="1356" y="17498"/>
                  <a:pt x="1397" y="17483"/>
                  <a:pt x="1469" y="17456"/>
                </a:cubicBezTo>
                <a:close/>
                <a:moveTo>
                  <a:pt x="1776" y="18325"/>
                </a:moveTo>
                <a:cubicBezTo>
                  <a:pt x="1785" y="18389"/>
                  <a:pt x="1793" y="18454"/>
                  <a:pt x="1805" y="18539"/>
                </a:cubicBezTo>
                <a:cubicBezTo>
                  <a:pt x="1689" y="18450"/>
                  <a:pt x="1689" y="18450"/>
                  <a:pt x="1776" y="18325"/>
                </a:cubicBezTo>
                <a:close/>
                <a:moveTo>
                  <a:pt x="4250" y="18229"/>
                </a:moveTo>
                <a:lnTo>
                  <a:pt x="4250" y="18229"/>
                </a:lnTo>
                <a:cubicBezTo>
                  <a:pt x="4493" y="18322"/>
                  <a:pt x="4415" y="18484"/>
                  <a:pt x="4463" y="18621"/>
                </a:cubicBezTo>
                <a:cubicBezTo>
                  <a:pt x="4128" y="18621"/>
                  <a:pt x="4092" y="18549"/>
                  <a:pt x="4250" y="18229"/>
                </a:cubicBezTo>
                <a:close/>
                <a:moveTo>
                  <a:pt x="454" y="18578"/>
                </a:moveTo>
                <a:cubicBezTo>
                  <a:pt x="481" y="18629"/>
                  <a:pt x="509" y="18681"/>
                  <a:pt x="537" y="18733"/>
                </a:cubicBezTo>
                <a:cubicBezTo>
                  <a:pt x="512" y="18742"/>
                  <a:pt x="487" y="18752"/>
                  <a:pt x="462" y="18763"/>
                </a:cubicBezTo>
                <a:cubicBezTo>
                  <a:pt x="408" y="18733"/>
                  <a:pt x="355" y="18702"/>
                  <a:pt x="267" y="18651"/>
                </a:cubicBezTo>
                <a:cubicBezTo>
                  <a:pt x="346" y="18620"/>
                  <a:pt x="399" y="18599"/>
                  <a:pt x="454" y="18578"/>
                </a:cubicBezTo>
                <a:close/>
                <a:moveTo>
                  <a:pt x="4370" y="18929"/>
                </a:moveTo>
                <a:cubicBezTo>
                  <a:pt x="4387" y="18929"/>
                  <a:pt x="4438" y="18972"/>
                  <a:pt x="4434" y="18977"/>
                </a:cubicBezTo>
                <a:cubicBezTo>
                  <a:pt x="4411" y="19016"/>
                  <a:pt x="4375" y="19051"/>
                  <a:pt x="4343" y="19088"/>
                </a:cubicBezTo>
                <a:cubicBezTo>
                  <a:pt x="4307" y="19066"/>
                  <a:pt x="4270" y="19044"/>
                  <a:pt x="4204" y="19005"/>
                </a:cubicBezTo>
                <a:cubicBezTo>
                  <a:pt x="4276" y="18970"/>
                  <a:pt x="4320" y="18942"/>
                  <a:pt x="4368" y="18929"/>
                </a:cubicBezTo>
                <a:cubicBezTo>
                  <a:pt x="4369" y="18929"/>
                  <a:pt x="4369" y="18929"/>
                  <a:pt x="4370" y="18929"/>
                </a:cubicBezTo>
                <a:close/>
                <a:moveTo>
                  <a:pt x="1828" y="18976"/>
                </a:moveTo>
                <a:cubicBezTo>
                  <a:pt x="1873" y="18976"/>
                  <a:pt x="1940" y="18998"/>
                  <a:pt x="2041" y="19037"/>
                </a:cubicBezTo>
                <a:cubicBezTo>
                  <a:pt x="1949" y="19079"/>
                  <a:pt x="1852" y="19124"/>
                  <a:pt x="1755" y="19169"/>
                </a:cubicBezTo>
                <a:cubicBezTo>
                  <a:pt x="1746" y="19033"/>
                  <a:pt x="1757" y="18976"/>
                  <a:pt x="1828" y="18976"/>
                </a:cubicBezTo>
                <a:close/>
                <a:moveTo>
                  <a:pt x="4339" y="19402"/>
                </a:moveTo>
                <a:cubicBezTo>
                  <a:pt x="4338" y="19402"/>
                  <a:pt x="4338" y="19402"/>
                  <a:pt x="4339" y="19402"/>
                </a:cubicBezTo>
                <a:cubicBezTo>
                  <a:pt x="4339" y="19402"/>
                  <a:pt x="4339" y="19402"/>
                  <a:pt x="4339" y="19402"/>
                </a:cubicBezTo>
                <a:close/>
                <a:moveTo>
                  <a:pt x="4315" y="19399"/>
                </a:moveTo>
                <a:cubicBezTo>
                  <a:pt x="4322" y="19399"/>
                  <a:pt x="4330" y="19399"/>
                  <a:pt x="4338" y="19400"/>
                </a:cubicBezTo>
                <a:cubicBezTo>
                  <a:pt x="4338" y="19400"/>
                  <a:pt x="4339" y="19401"/>
                  <a:pt x="4339" y="19402"/>
                </a:cubicBezTo>
                <a:lnTo>
                  <a:pt x="4339" y="19402"/>
                </a:lnTo>
                <a:cubicBezTo>
                  <a:pt x="4342" y="19401"/>
                  <a:pt x="4348" y="19401"/>
                  <a:pt x="4348" y="19400"/>
                </a:cubicBezTo>
                <a:lnTo>
                  <a:pt x="4348" y="19722"/>
                </a:lnTo>
                <a:cubicBezTo>
                  <a:pt x="4318" y="19726"/>
                  <a:pt x="4292" y="19728"/>
                  <a:pt x="4270" y="19728"/>
                </a:cubicBezTo>
                <a:cubicBezTo>
                  <a:pt x="4103" y="19728"/>
                  <a:pt x="4167" y="19625"/>
                  <a:pt x="4169" y="19561"/>
                </a:cubicBezTo>
                <a:cubicBezTo>
                  <a:pt x="4172" y="19494"/>
                  <a:pt x="4209" y="19399"/>
                  <a:pt x="4315" y="19399"/>
                </a:cubicBezTo>
                <a:close/>
                <a:moveTo>
                  <a:pt x="4686" y="19607"/>
                </a:moveTo>
                <a:cubicBezTo>
                  <a:pt x="4739" y="19641"/>
                  <a:pt x="4793" y="19677"/>
                  <a:pt x="4847" y="19712"/>
                </a:cubicBezTo>
                <a:cubicBezTo>
                  <a:pt x="4833" y="19728"/>
                  <a:pt x="4819" y="19745"/>
                  <a:pt x="4805" y="19761"/>
                </a:cubicBezTo>
                <a:cubicBezTo>
                  <a:pt x="4745" y="19732"/>
                  <a:pt x="4686" y="19702"/>
                  <a:pt x="4626" y="19672"/>
                </a:cubicBezTo>
                <a:cubicBezTo>
                  <a:pt x="4646" y="19651"/>
                  <a:pt x="4667" y="19629"/>
                  <a:pt x="4686" y="19607"/>
                </a:cubicBezTo>
                <a:close/>
                <a:moveTo>
                  <a:pt x="2550" y="19752"/>
                </a:moveTo>
                <a:cubicBezTo>
                  <a:pt x="2560" y="19767"/>
                  <a:pt x="2572" y="19781"/>
                  <a:pt x="2582" y="19796"/>
                </a:cubicBezTo>
                <a:cubicBezTo>
                  <a:pt x="2539" y="19824"/>
                  <a:pt x="2498" y="19850"/>
                  <a:pt x="2455" y="19877"/>
                </a:cubicBezTo>
                <a:cubicBezTo>
                  <a:pt x="2438" y="19855"/>
                  <a:pt x="2421" y="19833"/>
                  <a:pt x="2403" y="19810"/>
                </a:cubicBezTo>
                <a:cubicBezTo>
                  <a:pt x="2452" y="19791"/>
                  <a:pt x="2501" y="19772"/>
                  <a:pt x="2550" y="19752"/>
                </a:cubicBezTo>
                <a:close/>
                <a:moveTo>
                  <a:pt x="2452" y="17369"/>
                </a:moveTo>
                <a:cubicBezTo>
                  <a:pt x="2469" y="17549"/>
                  <a:pt x="2353" y="17723"/>
                  <a:pt x="2611" y="17772"/>
                </a:cubicBezTo>
                <a:cubicBezTo>
                  <a:pt x="2690" y="17718"/>
                  <a:pt x="2763" y="17633"/>
                  <a:pt x="2858" y="17610"/>
                </a:cubicBezTo>
                <a:cubicBezTo>
                  <a:pt x="2920" y="17595"/>
                  <a:pt x="2993" y="17584"/>
                  <a:pt x="3063" y="17584"/>
                </a:cubicBezTo>
                <a:cubicBezTo>
                  <a:pt x="3125" y="17584"/>
                  <a:pt x="3186" y="17593"/>
                  <a:pt x="3235" y="17612"/>
                </a:cubicBezTo>
                <a:cubicBezTo>
                  <a:pt x="3327" y="17648"/>
                  <a:pt x="3355" y="17753"/>
                  <a:pt x="3305" y="17873"/>
                </a:cubicBezTo>
                <a:cubicBezTo>
                  <a:pt x="3266" y="17966"/>
                  <a:pt x="3336" y="18091"/>
                  <a:pt x="3420" y="18208"/>
                </a:cubicBezTo>
                <a:cubicBezTo>
                  <a:pt x="3465" y="18103"/>
                  <a:pt x="3511" y="17998"/>
                  <a:pt x="3556" y="17893"/>
                </a:cubicBezTo>
                <a:lnTo>
                  <a:pt x="3556" y="17893"/>
                </a:lnTo>
                <a:cubicBezTo>
                  <a:pt x="3673" y="18139"/>
                  <a:pt x="3604" y="18326"/>
                  <a:pt x="3314" y="18536"/>
                </a:cubicBezTo>
                <a:cubicBezTo>
                  <a:pt x="3444" y="18650"/>
                  <a:pt x="3459" y="18764"/>
                  <a:pt x="3311" y="18875"/>
                </a:cubicBezTo>
                <a:cubicBezTo>
                  <a:pt x="3468" y="19018"/>
                  <a:pt x="3350" y="19181"/>
                  <a:pt x="3366" y="19347"/>
                </a:cubicBezTo>
                <a:cubicBezTo>
                  <a:pt x="3427" y="19377"/>
                  <a:pt x="3495" y="19411"/>
                  <a:pt x="3574" y="19449"/>
                </a:cubicBezTo>
                <a:cubicBezTo>
                  <a:pt x="3408" y="19569"/>
                  <a:pt x="3622" y="19765"/>
                  <a:pt x="3344" y="19862"/>
                </a:cubicBezTo>
                <a:cubicBezTo>
                  <a:pt x="3464" y="19879"/>
                  <a:pt x="3516" y="19887"/>
                  <a:pt x="3626" y="19902"/>
                </a:cubicBezTo>
                <a:cubicBezTo>
                  <a:pt x="3557" y="19991"/>
                  <a:pt x="3495" y="20129"/>
                  <a:pt x="3441" y="20129"/>
                </a:cubicBezTo>
                <a:cubicBezTo>
                  <a:pt x="3441" y="20129"/>
                  <a:pt x="3440" y="20129"/>
                  <a:pt x="3440" y="20129"/>
                </a:cubicBezTo>
                <a:cubicBezTo>
                  <a:pt x="3219" y="20122"/>
                  <a:pt x="3283" y="19945"/>
                  <a:pt x="3231" y="19812"/>
                </a:cubicBezTo>
                <a:lnTo>
                  <a:pt x="3231" y="19812"/>
                </a:lnTo>
                <a:cubicBezTo>
                  <a:pt x="3167" y="19858"/>
                  <a:pt x="3111" y="19900"/>
                  <a:pt x="3012" y="19972"/>
                </a:cubicBezTo>
                <a:cubicBezTo>
                  <a:pt x="3016" y="19749"/>
                  <a:pt x="2852" y="19675"/>
                  <a:pt x="2657" y="19634"/>
                </a:cubicBezTo>
                <a:cubicBezTo>
                  <a:pt x="2750" y="19512"/>
                  <a:pt x="2825" y="19410"/>
                  <a:pt x="2906" y="19310"/>
                </a:cubicBezTo>
                <a:cubicBezTo>
                  <a:pt x="3006" y="19187"/>
                  <a:pt x="2982" y="19012"/>
                  <a:pt x="2835" y="18931"/>
                </a:cubicBezTo>
                <a:cubicBezTo>
                  <a:pt x="2685" y="18849"/>
                  <a:pt x="2572" y="18764"/>
                  <a:pt x="2674" y="18586"/>
                </a:cubicBezTo>
                <a:lnTo>
                  <a:pt x="2674" y="18586"/>
                </a:lnTo>
                <a:cubicBezTo>
                  <a:pt x="2722" y="18616"/>
                  <a:pt x="2764" y="18642"/>
                  <a:pt x="2825" y="18681"/>
                </a:cubicBezTo>
                <a:cubicBezTo>
                  <a:pt x="2854" y="18613"/>
                  <a:pt x="2911" y="18546"/>
                  <a:pt x="2900" y="18488"/>
                </a:cubicBezTo>
                <a:cubicBezTo>
                  <a:pt x="2885" y="18403"/>
                  <a:pt x="2840" y="18363"/>
                  <a:pt x="2976" y="18287"/>
                </a:cubicBezTo>
                <a:cubicBezTo>
                  <a:pt x="3086" y="18224"/>
                  <a:pt x="2999" y="18050"/>
                  <a:pt x="2852" y="17942"/>
                </a:cubicBezTo>
                <a:cubicBezTo>
                  <a:pt x="2810" y="17986"/>
                  <a:pt x="2770" y="18029"/>
                  <a:pt x="2723" y="18080"/>
                </a:cubicBezTo>
                <a:cubicBezTo>
                  <a:pt x="2609" y="18042"/>
                  <a:pt x="2486" y="18002"/>
                  <a:pt x="2340" y="17955"/>
                </a:cubicBezTo>
                <a:cubicBezTo>
                  <a:pt x="2407" y="17785"/>
                  <a:pt x="2198" y="17586"/>
                  <a:pt x="2452" y="17369"/>
                </a:cubicBezTo>
                <a:close/>
                <a:moveTo>
                  <a:pt x="1465" y="19942"/>
                </a:moveTo>
                <a:cubicBezTo>
                  <a:pt x="1520" y="20005"/>
                  <a:pt x="1569" y="20059"/>
                  <a:pt x="1671" y="20174"/>
                </a:cubicBezTo>
                <a:cubicBezTo>
                  <a:pt x="1510" y="20135"/>
                  <a:pt x="1433" y="20115"/>
                  <a:pt x="1301" y="20084"/>
                </a:cubicBezTo>
                <a:cubicBezTo>
                  <a:pt x="1377" y="20017"/>
                  <a:pt x="1408" y="19991"/>
                  <a:pt x="1465" y="19942"/>
                </a:cubicBezTo>
                <a:close/>
                <a:moveTo>
                  <a:pt x="2089" y="19904"/>
                </a:moveTo>
                <a:cubicBezTo>
                  <a:pt x="2120" y="19904"/>
                  <a:pt x="2158" y="19906"/>
                  <a:pt x="2203" y="19910"/>
                </a:cubicBezTo>
                <a:cubicBezTo>
                  <a:pt x="2159" y="19999"/>
                  <a:pt x="2117" y="20084"/>
                  <a:pt x="2059" y="20205"/>
                </a:cubicBezTo>
                <a:cubicBezTo>
                  <a:pt x="1956" y="19960"/>
                  <a:pt x="1946" y="19904"/>
                  <a:pt x="2089" y="19904"/>
                </a:cubicBezTo>
                <a:close/>
                <a:moveTo>
                  <a:pt x="2296" y="20239"/>
                </a:moveTo>
                <a:lnTo>
                  <a:pt x="2296" y="20239"/>
                </a:lnTo>
                <a:cubicBezTo>
                  <a:pt x="2403" y="20266"/>
                  <a:pt x="2467" y="20282"/>
                  <a:pt x="2528" y="20299"/>
                </a:cubicBezTo>
                <a:cubicBezTo>
                  <a:pt x="2529" y="20296"/>
                  <a:pt x="2530" y="20295"/>
                  <a:pt x="2531" y="20294"/>
                </a:cubicBezTo>
                <a:cubicBezTo>
                  <a:pt x="2535" y="20293"/>
                  <a:pt x="2539" y="20290"/>
                  <a:pt x="2543" y="20289"/>
                </a:cubicBezTo>
                <a:lnTo>
                  <a:pt x="2543" y="20289"/>
                </a:lnTo>
                <a:cubicBezTo>
                  <a:pt x="2542" y="20293"/>
                  <a:pt x="2539" y="20296"/>
                  <a:pt x="2538" y="20301"/>
                </a:cubicBezTo>
                <a:cubicBezTo>
                  <a:pt x="2535" y="20300"/>
                  <a:pt x="2531" y="20299"/>
                  <a:pt x="2528" y="20299"/>
                </a:cubicBezTo>
                <a:cubicBezTo>
                  <a:pt x="2502" y="20350"/>
                  <a:pt x="2487" y="20378"/>
                  <a:pt x="2463" y="20378"/>
                </a:cubicBezTo>
                <a:cubicBezTo>
                  <a:pt x="2434" y="20378"/>
                  <a:pt x="2391" y="20335"/>
                  <a:pt x="2296" y="20239"/>
                </a:cubicBezTo>
                <a:close/>
                <a:moveTo>
                  <a:pt x="1234" y="20135"/>
                </a:moveTo>
                <a:lnTo>
                  <a:pt x="1234" y="20135"/>
                </a:lnTo>
                <a:cubicBezTo>
                  <a:pt x="1226" y="20217"/>
                  <a:pt x="1217" y="20299"/>
                  <a:pt x="1207" y="20397"/>
                </a:cubicBezTo>
                <a:cubicBezTo>
                  <a:pt x="974" y="20285"/>
                  <a:pt x="1150" y="20212"/>
                  <a:pt x="1234" y="20135"/>
                </a:cubicBezTo>
                <a:close/>
                <a:moveTo>
                  <a:pt x="527" y="20543"/>
                </a:moveTo>
                <a:cubicBezTo>
                  <a:pt x="544" y="20551"/>
                  <a:pt x="560" y="20559"/>
                  <a:pt x="577" y="20566"/>
                </a:cubicBezTo>
                <a:cubicBezTo>
                  <a:pt x="539" y="20623"/>
                  <a:pt x="501" y="20679"/>
                  <a:pt x="463" y="20736"/>
                </a:cubicBezTo>
                <a:cubicBezTo>
                  <a:pt x="442" y="20722"/>
                  <a:pt x="421" y="20709"/>
                  <a:pt x="401" y="20695"/>
                </a:cubicBezTo>
                <a:cubicBezTo>
                  <a:pt x="443" y="20644"/>
                  <a:pt x="485" y="20594"/>
                  <a:pt x="527" y="20543"/>
                </a:cubicBezTo>
                <a:close/>
                <a:moveTo>
                  <a:pt x="2194" y="20513"/>
                </a:moveTo>
                <a:cubicBezTo>
                  <a:pt x="2307" y="20678"/>
                  <a:pt x="2160" y="20719"/>
                  <a:pt x="2052" y="20819"/>
                </a:cubicBezTo>
                <a:cubicBezTo>
                  <a:pt x="1938" y="20619"/>
                  <a:pt x="2090" y="20591"/>
                  <a:pt x="2194" y="20513"/>
                </a:cubicBezTo>
                <a:close/>
                <a:moveTo>
                  <a:pt x="2711" y="19920"/>
                </a:moveTo>
                <a:cubicBezTo>
                  <a:pt x="2745" y="19955"/>
                  <a:pt x="2771" y="20011"/>
                  <a:pt x="2816" y="20023"/>
                </a:cubicBezTo>
                <a:cubicBezTo>
                  <a:pt x="2896" y="20045"/>
                  <a:pt x="3009" y="20017"/>
                  <a:pt x="3064" y="20054"/>
                </a:cubicBezTo>
                <a:cubicBezTo>
                  <a:pt x="3104" y="20082"/>
                  <a:pt x="3094" y="20182"/>
                  <a:pt x="3076" y="20244"/>
                </a:cubicBezTo>
                <a:cubicBezTo>
                  <a:pt x="3035" y="20385"/>
                  <a:pt x="3094" y="20439"/>
                  <a:pt x="3266" y="20465"/>
                </a:cubicBezTo>
                <a:cubicBezTo>
                  <a:pt x="3376" y="20480"/>
                  <a:pt x="3478" y="20546"/>
                  <a:pt x="3644" y="20616"/>
                </a:cubicBezTo>
                <a:cubicBezTo>
                  <a:pt x="3544" y="20683"/>
                  <a:pt x="3458" y="20767"/>
                  <a:pt x="3417" y="20767"/>
                </a:cubicBezTo>
                <a:cubicBezTo>
                  <a:pt x="3414" y="20767"/>
                  <a:pt x="3411" y="20766"/>
                  <a:pt x="3409" y="20766"/>
                </a:cubicBezTo>
                <a:cubicBezTo>
                  <a:pt x="3384" y="20757"/>
                  <a:pt x="3362" y="20754"/>
                  <a:pt x="3342" y="20754"/>
                </a:cubicBezTo>
                <a:cubicBezTo>
                  <a:pt x="3250" y="20754"/>
                  <a:pt x="3199" y="20825"/>
                  <a:pt x="3123" y="20838"/>
                </a:cubicBezTo>
                <a:cubicBezTo>
                  <a:pt x="3110" y="20840"/>
                  <a:pt x="3097" y="20841"/>
                  <a:pt x="3084" y="20841"/>
                </a:cubicBezTo>
                <a:cubicBezTo>
                  <a:pt x="3011" y="20841"/>
                  <a:pt x="2926" y="20813"/>
                  <a:pt x="2816" y="20797"/>
                </a:cubicBezTo>
                <a:cubicBezTo>
                  <a:pt x="2971" y="20579"/>
                  <a:pt x="2935" y="20395"/>
                  <a:pt x="2782" y="20207"/>
                </a:cubicBezTo>
                <a:cubicBezTo>
                  <a:pt x="2704" y="20234"/>
                  <a:pt x="2624" y="20262"/>
                  <a:pt x="2543" y="20289"/>
                </a:cubicBezTo>
                <a:cubicBezTo>
                  <a:pt x="2599" y="20166"/>
                  <a:pt x="2655" y="20043"/>
                  <a:pt x="2711" y="19920"/>
                </a:cubicBezTo>
                <a:close/>
                <a:moveTo>
                  <a:pt x="1017" y="20492"/>
                </a:moveTo>
                <a:cubicBezTo>
                  <a:pt x="1223" y="20528"/>
                  <a:pt x="1144" y="20680"/>
                  <a:pt x="1261" y="20786"/>
                </a:cubicBezTo>
                <a:cubicBezTo>
                  <a:pt x="1115" y="20812"/>
                  <a:pt x="1022" y="20828"/>
                  <a:pt x="894" y="20850"/>
                </a:cubicBezTo>
                <a:cubicBezTo>
                  <a:pt x="944" y="20706"/>
                  <a:pt x="979" y="20602"/>
                  <a:pt x="1017" y="20492"/>
                </a:cubicBezTo>
                <a:close/>
                <a:moveTo>
                  <a:pt x="1886" y="20840"/>
                </a:moveTo>
                <a:lnTo>
                  <a:pt x="1886" y="20840"/>
                </a:lnTo>
                <a:cubicBezTo>
                  <a:pt x="1849" y="20905"/>
                  <a:pt x="1821" y="20952"/>
                  <a:pt x="1788" y="21010"/>
                </a:cubicBezTo>
                <a:cubicBezTo>
                  <a:pt x="1702" y="20877"/>
                  <a:pt x="1702" y="20877"/>
                  <a:pt x="1886" y="20840"/>
                </a:cubicBezTo>
                <a:close/>
                <a:moveTo>
                  <a:pt x="2409" y="20917"/>
                </a:moveTo>
                <a:lnTo>
                  <a:pt x="2409" y="20917"/>
                </a:lnTo>
                <a:cubicBezTo>
                  <a:pt x="2471" y="20933"/>
                  <a:pt x="2534" y="20948"/>
                  <a:pt x="2619" y="20971"/>
                </a:cubicBezTo>
                <a:cubicBezTo>
                  <a:pt x="2542" y="21013"/>
                  <a:pt x="2489" y="21043"/>
                  <a:pt x="2418" y="21083"/>
                </a:cubicBezTo>
                <a:cubicBezTo>
                  <a:pt x="2452" y="21160"/>
                  <a:pt x="2477" y="21219"/>
                  <a:pt x="2508" y="21290"/>
                </a:cubicBezTo>
                <a:cubicBezTo>
                  <a:pt x="2505" y="21290"/>
                  <a:pt x="2501" y="21290"/>
                  <a:pt x="2497" y="21290"/>
                </a:cubicBezTo>
                <a:cubicBezTo>
                  <a:pt x="2337" y="21290"/>
                  <a:pt x="2320" y="21166"/>
                  <a:pt x="2409" y="20917"/>
                </a:cubicBezTo>
                <a:close/>
                <a:moveTo>
                  <a:pt x="2155" y="21160"/>
                </a:moveTo>
                <a:cubicBezTo>
                  <a:pt x="2180" y="21205"/>
                  <a:pt x="2226" y="21249"/>
                  <a:pt x="2212" y="21271"/>
                </a:cubicBezTo>
                <a:cubicBezTo>
                  <a:pt x="2164" y="21351"/>
                  <a:pt x="2096" y="21426"/>
                  <a:pt x="2011" y="21533"/>
                </a:cubicBezTo>
                <a:cubicBezTo>
                  <a:pt x="1969" y="21438"/>
                  <a:pt x="1939" y="21370"/>
                  <a:pt x="1904" y="21291"/>
                </a:cubicBezTo>
                <a:cubicBezTo>
                  <a:pt x="1983" y="21251"/>
                  <a:pt x="2060" y="21209"/>
                  <a:pt x="2155" y="21160"/>
                </a:cubicBezTo>
                <a:close/>
                <a:moveTo>
                  <a:pt x="1150" y="21393"/>
                </a:moveTo>
                <a:cubicBezTo>
                  <a:pt x="1164" y="21393"/>
                  <a:pt x="1208" y="21439"/>
                  <a:pt x="1202" y="21454"/>
                </a:cubicBezTo>
                <a:cubicBezTo>
                  <a:pt x="1190" y="21486"/>
                  <a:pt x="1154" y="21510"/>
                  <a:pt x="1105" y="21560"/>
                </a:cubicBezTo>
                <a:cubicBezTo>
                  <a:pt x="1073" y="21506"/>
                  <a:pt x="1031" y="21467"/>
                  <a:pt x="1042" y="21446"/>
                </a:cubicBezTo>
                <a:cubicBezTo>
                  <a:pt x="1054" y="21419"/>
                  <a:pt x="1109" y="21401"/>
                  <a:pt x="1149" y="21393"/>
                </a:cubicBezTo>
                <a:cubicBezTo>
                  <a:pt x="1149" y="21393"/>
                  <a:pt x="1150" y="21393"/>
                  <a:pt x="1150" y="21393"/>
                </a:cubicBezTo>
                <a:close/>
                <a:moveTo>
                  <a:pt x="3357" y="20880"/>
                </a:moveTo>
                <a:cubicBezTo>
                  <a:pt x="3645" y="21102"/>
                  <a:pt x="3645" y="21103"/>
                  <a:pt x="3253" y="21249"/>
                </a:cubicBezTo>
                <a:cubicBezTo>
                  <a:pt x="3258" y="21267"/>
                  <a:pt x="3255" y="21292"/>
                  <a:pt x="3268" y="21303"/>
                </a:cubicBezTo>
                <a:cubicBezTo>
                  <a:pt x="3567" y="21553"/>
                  <a:pt x="3552" y="21591"/>
                  <a:pt x="3102" y="21689"/>
                </a:cubicBezTo>
                <a:cubicBezTo>
                  <a:pt x="3058" y="21791"/>
                  <a:pt x="3025" y="21869"/>
                  <a:pt x="2991" y="21947"/>
                </a:cubicBezTo>
                <a:cubicBezTo>
                  <a:pt x="2965" y="21948"/>
                  <a:pt x="2937" y="21950"/>
                  <a:pt x="2911" y="21951"/>
                </a:cubicBezTo>
                <a:cubicBezTo>
                  <a:pt x="2868" y="21838"/>
                  <a:pt x="2827" y="21725"/>
                  <a:pt x="2776" y="21591"/>
                </a:cubicBezTo>
                <a:lnTo>
                  <a:pt x="2776" y="21591"/>
                </a:lnTo>
                <a:cubicBezTo>
                  <a:pt x="2863" y="21597"/>
                  <a:pt x="2908" y="21599"/>
                  <a:pt x="2951" y="21600"/>
                </a:cubicBezTo>
                <a:cubicBezTo>
                  <a:pt x="2921" y="21458"/>
                  <a:pt x="2890" y="21314"/>
                  <a:pt x="2866" y="21197"/>
                </a:cubicBezTo>
                <a:cubicBezTo>
                  <a:pt x="3043" y="21083"/>
                  <a:pt x="3197" y="20983"/>
                  <a:pt x="3357" y="20880"/>
                </a:cubicBezTo>
                <a:close/>
                <a:moveTo>
                  <a:pt x="4755" y="21945"/>
                </a:moveTo>
                <a:cubicBezTo>
                  <a:pt x="4760" y="21945"/>
                  <a:pt x="4763" y="21946"/>
                  <a:pt x="4764" y="21946"/>
                </a:cubicBezTo>
                <a:cubicBezTo>
                  <a:pt x="4775" y="21993"/>
                  <a:pt x="4782" y="22042"/>
                  <a:pt x="4789" y="22089"/>
                </a:cubicBezTo>
                <a:cubicBezTo>
                  <a:pt x="4760" y="22090"/>
                  <a:pt x="4732" y="22091"/>
                  <a:pt x="4704" y="22093"/>
                </a:cubicBezTo>
                <a:cubicBezTo>
                  <a:pt x="4704" y="22045"/>
                  <a:pt x="4702" y="21997"/>
                  <a:pt x="4706" y="21948"/>
                </a:cubicBezTo>
                <a:cubicBezTo>
                  <a:pt x="4706" y="21948"/>
                  <a:pt x="4738" y="21945"/>
                  <a:pt x="4755" y="21945"/>
                </a:cubicBezTo>
                <a:close/>
                <a:moveTo>
                  <a:pt x="327" y="22300"/>
                </a:moveTo>
                <a:cubicBezTo>
                  <a:pt x="374" y="22368"/>
                  <a:pt x="421" y="22436"/>
                  <a:pt x="469" y="22504"/>
                </a:cubicBezTo>
                <a:lnTo>
                  <a:pt x="399" y="22540"/>
                </a:lnTo>
                <a:cubicBezTo>
                  <a:pt x="348" y="22474"/>
                  <a:pt x="296" y="22409"/>
                  <a:pt x="244" y="22343"/>
                </a:cubicBezTo>
                <a:cubicBezTo>
                  <a:pt x="272" y="22329"/>
                  <a:pt x="299" y="22315"/>
                  <a:pt x="327" y="22300"/>
                </a:cubicBezTo>
                <a:close/>
                <a:moveTo>
                  <a:pt x="967" y="22335"/>
                </a:moveTo>
                <a:cubicBezTo>
                  <a:pt x="1002" y="22400"/>
                  <a:pt x="1038" y="22465"/>
                  <a:pt x="1075" y="22531"/>
                </a:cubicBezTo>
                <a:cubicBezTo>
                  <a:pt x="1057" y="22541"/>
                  <a:pt x="1038" y="22550"/>
                  <a:pt x="1021" y="22560"/>
                </a:cubicBezTo>
                <a:cubicBezTo>
                  <a:pt x="981" y="22494"/>
                  <a:pt x="941" y="22427"/>
                  <a:pt x="901" y="22360"/>
                </a:cubicBezTo>
                <a:cubicBezTo>
                  <a:pt x="923" y="22352"/>
                  <a:pt x="945" y="22344"/>
                  <a:pt x="967" y="22335"/>
                </a:cubicBezTo>
                <a:close/>
                <a:moveTo>
                  <a:pt x="2971" y="22041"/>
                </a:moveTo>
                <a:cubicBezTo>
                  <a:pt x="3089" y="22097"/>
                  <a:pt x="3201" y="22151"/>
                  <a:pt x="3343" y="22218"/>
                </a:cubicBezTo>
                <a:cubicBezTo>
                  <a:pt x="3352" y="22289"/>
                  <a:pt x="3366" y="22387"/>
                  <a:pt x="3382" y="22504"/>
                </a:cubicBezTo>
                <a:cubicBezTo>
                  <a:pt x="3326" y="22532"/>
                  <a:pt x="3258" y="22565"/>
                  <a:pt x="3190" y="22599"/>
                </a:cubicBezTo>
                <a:cubicBezTo>
                  <a:pt x="3189" y="22598"/>
                  <a:pt x="3187" y="22598"/>
                  <a:pt x="3186" y="22596"/>
                </a:cubicBezTo>
                <a:cubicBezTo>
                  <a:pt x="3186" y="22596"/>
                  <a:pt x="3186" y="22590"/>
                  <a:pt x="3186" y="22590"/>
                </a:cubicBezTo>
                <a:lnTo>
                  <a:pt x="3185" y="22590"/>
                </a:lnTo>
                <a:cubicBezTo>
                  <a:pt x="3185" y="22590"/>
                  <a:pt x="3185" y="22595"/>
                  <a:pt x="3185" y="22595"/>
                </a:cubicBezTo>
                <a:cubicBezTo>
                  <a:pt x="3141" y="22548"/>
                  <a:pt x="3108" y="22478"/>
                  <a:pt x="3050" y="22462"/>
                </a:cubicBezTo>
                <a:cubicBezTo>
                  <a:pt x="2778" y="22387"/>
                  <a:pt x="2737" y="22323"/>
                  <a:pt x="2882" y="22142"/>
                </a:cubicBezTo>
                <a:cubicBezTo>
                  <a:pt x="2907" y="22110"/>
                  <a:pt x="2936" y="22080"/>
                  <a:pt x="2971" y="22041"/>
                </a:cubicBezTo>
                <a:close/>
                <a:moveTo>
                  <a:pt x="4630" y="22895"/>
                </a:moveTo>
                <a:cubicBezTo>
                  <a:pt x="4657" y="22895"/>
                  <a:pt x="4689" y="22922"/>
                  <a:pt x="4749" y="22970"/>
                </a:cubicBezTo>
                <a:cubicBezTo>
                  <a:pt x="4663" y="22984"/>
                  <a:pt x="4594" y="22995"/>
                  <a:pt x="4524" y="23006"/>
                </a:cubicBezTo>
                <a:cubicBezTo>
                  <a:pt x="4574" y="22930"/>
                  <a:pt x="4598" y="22895"/>
                  <a:pt x="4630" y="22895"/>
                </a:cubicBezTo>
                <a:close/>
                <a:moveTo>
                  <a:pt x="4347" y="22903"/>
                </a:moveTo>
                <a:cubicBezTo>
                  <a:pt x="4421" y="22903"/>
                  <a:pt x="4457" y="22969"/>
                  <a:pt x="4506" y="23009"/>
                </a:cubicBezTo>
                <a:lnTo>
                  <a:pt x="4508" y="23009"/>
                </a:lnTo>
                <a:cubicBezTo>
                  <a:pt x="4513" y="23008"/>
                  <a:pt x="4519" y="23007"/>
                  <a:pt x="4524" y="23006"/>
                </a:cubicBezTo>
                <a:lnTo>
                  <a:pt x="4524" y="23006"/>
                </a:lnTo>
                <a:cubicBezTo>
                  <a:pt x="4521" y="23010"/>
                  <a:pt x="4519" y="23014"/>
                  <a:pt x="4517" y="23018"/>
                </a:cubicBezTo>
                <a:cubicBezTo>
                  <a:pt x="4513" y="23015"/>
                  <a:pt x="4510" y="23013"/>
                  <a:pt x="4506" y="23009"/>
                </a:cubicBezTo>
                <a:cubicBezTo>
                  <a:pt x="4452" y="23049"/>
                  <a:pt x="4407" y="23067"/>
                  <a:pt x="4371" y="23067"/>
                </a:cubicBezTo>
                <a:cubicBezTo>
                  <a:pt x="4312" y="23067"/>
                  <a:pt x="4276" y="23019"/>
                  <a:pt x="4255" y="22930"/>
                </a:cubicBezTo>
                <a:cubicBezTo>
                  <a:pt x="4291" y="22911"/>
                  <a:pt x="4321" y="22903"/>
                  <a:pt x="4347" y="22903"/>
                </a:cubicBezTo>
                <a:close/>
                <a:moveTo>
                  <a:pt x="2975" y="22584"/>
                </a:moveTo>
                <a:cubicBezTo>
                  <a:pt x="3063" y="22607"/>
                  <a:pt x="3140" y="22628"/>
                  <a:pt x="3219" y="22646"/>
                </a:cubicBezTo>
                <a:cubicBezTo>
                  <a:pt x="3220" y="22646"/>
                  <a:pt x="3232" y="22625"/>
                  <a:pt x="3230" y="22624"/>
                </a:cubicBezTo>
                <a:cubicBezTo>
                  <a:pt x="3220" y="22617"/>
                  <a:pt x="3207" y="22608"/>
                  <a:pt x="3194" y="22601"/>
                </a:cubicBezTo>
                <a:cubicBezTo>
                  <a:pt x="3231" y="22599"/>
                  <a:pt x="3263" y="22598"/>
                  <a:pt x="3291" y="22598"/>
                </a:cubicBezTo>
                <a:cubicBezTo>
                  <a:pt x="3481" y="22598"/>
                  <a:pt x="3505" y="22648"/>
                  <a:pt x="3519" y="22879"/>
                </a:cubicBezTo>
                <a:cubicBezTo>
                  <a:pt x="3530" y="23050"/>
                  <a:pt x="3494" y="23078"/>
                  <a:pt x="3250" y="23081"/>
                </a:cubicBezTo>
                <a:cubicBezTo>
                  <a:pt x="3297" y="23029"/>
                  <a:pt x="3334" y="22990"/>
                  <a:pt x="3378" y="22942"/>
                </a:cubicBezTo>
                <a:cubicBezTo>
                  <a:pt x="3200" y="22902"/>
                  <a:pt x="3027" y="22864"/>
                  <a:pt x="2853" y="22826"/>
                </a:cubicBezTo>
                <a:cubicBezTo>
                  <a:pt x="2853" y="22827"/>
                  <a:pt x="2852" y="22829"/>
                  <a:pt x="2851" y="22831"/>
                </a:cubicBezTo>
                <a:cubicBezTo>
                  <a:pt x="2845" y="22831"/>
                  <a:pt x="2838" y="22832"/>
                  <a:pt x="2832" y="22832"/>
                </a:cubicBezTo>
                <a:cubicBezTo>
                  <a:pt x="2836" y="22829"/>
                  <a:pt x="2838" y="22826"/>
                  <a:pt x="2841" y="22824"/>
                </a:cubicBezTo>
                <a:cubicBezTo>
                  <a:pt x="2846" y="22824"/>
                  <a:pt x="2850" y="22825"/>
                  <a:pt x="2853" y="22826"/>
                </a:cubicBezTo>
                <a:cubicBezTo>
                  <a:pt x="2893" y="22747"/>
                  <a:pt x="2934" y="22668"/>
                  <a:pt x="2975" y="22584"/>
                </a:cubicBezTo>
                <a:close/>
                <a:moveTo>
                  <a:pt x="2832" y="22832"/>
                </a:moveTo>
                <a:cubicBezTo>
                  <a:pt x="2717" y="22927"/>
                  <a:pt x="2644" y="23036"/>
                  <a:pt x="2707" y="23176"/>
                </a:cubicBezTo>
                <a:cubicBezTo>
                  <a:pt x="2685" y="23179"/>
                  <a:pt x="2666" y="23180"/>
                  <a:pt x="2650" y="23180"/>
                </a:cubicBezTo>
                <a:cubicBezTo>
                  <a:pt x="2478" y="23180"/>
                  <a:pt x="2535" y="23060"/>
                  <a:pt x="2537" y="23001"/>
                </a:cubicBezTo>
                <a:cubicBezTo>
                  <a:pt x="2541" y="22844"/>
                  <a:pt x="2694" y="22841"/>
                  <a:pt x="2832" y="22832"/>
                </a:cubicBezTo>
                <a:close/>
                <a:moveTo>
                  <a:pt x="2250" y="23468"/>
                </a:moveTo>
                <a:lnTo>
                  <a:pt x="2250" y="23468"/>
                </a:lnTo>
                <a:cubicBezTo>
                  <a:pt x="2237" y="23538"/>
                  <a:pt x="2228" y="23596"/>
                  <a:pt x="2211" y="23653"/>
                </a:cubicBezTo>
                <a:cubicBezTo>
                  <a:pt x="2210" y="23654"/>
                  <a:pt x="2201" y="23655"/>
                  <a:pt x="2188" y="23655"/>
                </a:cubicBezTo>
                <a:cubicBezTo>
                  <a:pt x="2163" y="23655"/>
                  <a:pt x="2127" y="23652"/>
                  <a:pt x="2122" y="23643"/>
                </a:cubicBezTo>
                <a:cubicBezTo>
                  <a:pt x="2071" y="23560"/>
                  <a:pt x="2086" y="23496"/>
                  <a:pt x="2250" y="23468"/>
                </a:cubicBezTo>
                <a:close/>
                <a:moveTo>
                  <a:pt x="4429" y="23577"/>
                </a:moveTo>
                <a:cubicBezTo>
                  <a:pt x="4454" y="23577"/>
                  <a:pt x="4483" y="23579"/>
                  <a:pt x="4517" y="23586"/>
                </a:cubicBezTo>
                <a:cubicBezTo>
                  <a:pt x="4491" y="23694"/>
                  <a:pt x="4471" y="23784"/>
                  <a:pt x="4445" y="23892"/>
                </a:cubicBezTo>
                <a:cubicBezTo>
                  <a:pt x="4441" y="23892"/>
                  <a:pt x="4438" y="23892"/>
                  <a:pt x="4434" y="23892"/>
                </a:cubicBezTo>
                <a:cubicBezTo>
                  <a:pt x="4340" y="23892"/>
                  <a:pt x="4243" y="23877"/>
                  <a:pt x="4248" y="23762"/>
                </a:cubicBezTo>
                <a:cubicBezTo>
                  <a:pt x="4254" y="23668"/>
                  <a:pt x="4284" y="23577"/>
                  <a:pt x="4429" y="23577"/>
                </a:cubicBezTo>
                <a:close/>
                <a:moveTo>
                  <a:pt x="1607" y="23738"/>
                </a:moveTo>
                <a:cubicBezTo>
                  <a:pt x="1625" y="23746"/>
                  <a:pt x="1644" y="23754"/>
                  <a:pt x="1662" y="23762"/>
                </a:cubicBezTo>
                <a:cubicBezTo>
                  <a:pt x="1631" y="23813"/>
                  <a:pt x="1600" y="23864"/>
                  <a:pt x="1570" y="23914"/>
                </a:cubicBezTo>
                <a:cubicBezTo>
                  <a:pt x="1548" y="23900"/>
                  <a:pt x="1527" y="23885"/>
                  <a:pt x="1505" y="23873"/>
                </a:cubicBezTo>
                <a:cubicBezTo>
                  <a:pt x="1540" y="23827"/>
                  <a:pt x="1573" y="23783"/>
                  <a:pt x="1607" y="23738"/>
                </a:cubicBezTo>
                <a:close/>
                <a:moveTo>
                  <a:pt x="1855" y="23714"/>
                </a:moveTo>
                <a:lnTo>
                  <a:pt x="1855" y="23955"/>
                </a:lnTo>
                <a:cubicBezTo>
                  <a:pt x="1855" y="23832"/>
                  <a:pt x="1812" y="23777"/>
                  <a:pt x="1799" y="23722"/>
                </a:cubicBezTo>
                <a:cubicBezTo>
                  <a:pt x="1818" y="23719"/>
                  <a:pt x="1855" y="23716"/>
                  <a:pt x="1855" y="23714"/>
                </a:cubicBezTo>
                <a:close/>
                <a:moveTo>
                  <a:pt x="470" y="24398"/>
                </a:moveTo>
                <a:cubicBezTo>
                  <a:pt x="514" y="24398"/>
                  <a:pt x="574" y="24421"/>
                  <a:pt x="654" y="24469"/>
                </a:cubicBezTo>
                <a:cubicBezTo>
                  <a:pt x="523" y="24506"/>
                  <a:pt x="454" y="24525"/>
                  <a:pt x="382" y="24545"/>
                </a:cubicBezTo>
                <a:cubicBezTo>
                  <a:pt x="374" y="24524"/>
                  <a:pt x="356" y="24505"/>
                  <a:pt x="361" y="24491"/>
                </a:cubicBezTo>
                <a:cubicBezTo>
                  <a:pt x="384" y="24431"/>
                  <a:pt x="416" y="24398"/>
                  <a:pt x="470" y="24398"/>
                </a:cubicBezTo>
                <a:close/>
                <a:moveTo>
                  <a:pt x="4534" y="24215"/>
                </a:moveTo>
                <a:cubicBezTo>
                  <a:pt x="4670" y="24215"/>
                  <a:pt x="4793" y="24299"/>
                  <a:pt x="4926" y="24307"/>
                </a:cubicBezTo>
                <a:cubicBezTo>
                  <a:pt x="4790" y="24336"/>
                  <a:pt x="4697" y="24377"/>
                  <a:pt x="4811" y="24518"/>
                </a:cubicBezTo>
                <a:cubicBezTo>
                  <a:pt x="4856" y="24575"/>
                  <a:pt x="4851" y="24667"/>
                  <a:pt x="4875" y="24756"/>
                </a:cubicBezTo>
                <a:cubicBezTo>
                  <a:pt x="4618" y="24687"/>
                  <a:pt x="4616" y="24643"/>
                  <a:pt x="4584" y="24427"/>
                </a:cubicBezTo>
                <a:lnTo>
                  <a:pt x="4377" y="24427"/>
                </a:lnTo>
                <a:cubicBezTo>
                  <a:pt x="4373" y="24319"/>
                  <a:pt x="4369" y="24312"/>
                  <a:pt x="4365" y="24264"/>
                </a:cubicBezTo>
                <a:cubicBezTo>
                  <a:pt x="4424" y="24228"/>
                  <a:pt x="4480" y="24215"/>
                  <a:pt x="4534" y="24215"/>
                </a:cubicBezTo>
                <a:close/>
                <a:moveTo>
                  <a:pt x="1082" y="24713"/>
                </a:moveTo>
                <a:lnTo>
                  <a:pt x="1082" y="24713"/>
                </a:lnTo>
                <a:cubicBezTo>
                  <a:pt x="1112" y="24717"/>
                  <a:pt x="1142" y="24720"/>
                  <a:pt x="1172" y="24725"/>
                </a:cubicBezTo>
                <a:cubicBezTo>
                  <a:pt x="1156" y="24784"/>
                  <a:pt x="1140" y="24845"/>
                  <a:pt x="1124" y="24905"/>
                </a:cubicBezTo>
                <a:lnTo>
                  <a:pt x="1097" y="24902"/>
                </a:lnTo>
                <a:cubicBezTo>
                  <a:pt x="1091" y="24839"/>
                  <a:pt x="1087" y="24777"/>
                  <a:pt x="1082" y="24713"/>
                </a:cubicBezTo>
                <a:close/>
                <a:moveTo>
                  <a:pt x="4453" y="24630"/>
                </a:moveTo>
                <a:cubicBezTo>
                  <a:pt x="4509" y="24728"/>
                  <a:pt x="4561" y="24818"/>
                  <a:pt x="4638" y="24955"/>
                </a:cubicBezTo>
                <a:cubicBezTo>
                  <a:pt x="4317" y="24806"/>
                  <a:pt x="4306" y="24785"/>
                  <a:pt x="4453" y="24630"/>
                </a:cubicBezTo>
                <a:close/>
                <a:moveTo>
                  <a:pt x="2639" y="24998"/>
                </a:moveTo>
                <a:cubicBezTo>
                  <a:pt x="2675" y="24998"/>
                  <a:pt x="2696" y="25031"/>
                  <a:pt x="2742" y="25112"/>
                </a:cubicBezTo>
                <a:cubicBezTo>
                  <a:pt x="2673" y="25089"/>
                  <a:pt x="2604" y="25067"/>
                  <a:pt x="2524" y="25042"/>
                </a:cubicBezTo>
                <a:cubicBezTo>
                  <a:pt x="2580" y="25014"/>
                  <a:pt x="2613" y="24998"/>
                  <a:pt x="2639" y="24998"/>
                </a:cubicBezTo>
                <a:close/>
                <a:moveTo>
                  <a:pt x="1731" y="25062"/>
                </a:moveTo>
                <a:lnTo>
                  <a:pt x="1731" y="25062"/>
                </a:lnTo>
                <a:cubicBezTo>
                  <a:pt x="1692" y="25136"/>
                  <a:pt x="1667" y="25181"/>
                  <a:pt x="1631" y="25251"/>
                </a:cubicBezTo>
                <a:cubicBezTo>
                  <a:pt x="1576" y="25195"/>
                  <a:pt x="1535" y="25185"/>
                  <a:pt x="1496" y="25113"/>
                </a:cubicBezTo>
                <a:cubicBezTo>
                  <a:pt x="1563" y="25100"/>
                  <a:pt x="1634" y="25079"/>
                  <a:pt x="1731" y="25062"/>
                </a:cubicBezTo>
                <a:close/>
                <a:moveTo>
                  <a:pt x="1460" y="25077"/>
                </a:moveTo>
                <a:lnTo>
                  <a:pt x="1460" y="25118"/>
                </a:lnTo>
                <a:cubicBezTo>
                  <a:pt x="1460" y="25118"/>
                  <a:pt x="1469" y="25118"/>
                  <a:pt x="1469" y="25119"/>
                </a:cubicBezTo>
                <a:cubicBezTo>
                  <a:pt x="1473" y="25118"/>
                  <a:pt x="1478" y="25117"/>
                  <a:pt x="1481" y="25117"/>
                </a:cubicBezTo>
                <a:cubicBezTo>
                  <a:pt x="1504" y="25403"/>
                  <a:pt x="1487" y="25444"/>
                  <a:pt x="1193" y="25560"/>
                </a:cubicBezTo>
                <a:cubicBezTo>
                  <a:pt x="1166" y="25427"/>
                  <a:pt x="1141" y="25285"/>
                  <a:pt x="1106" y="25113"/>
                </a:cubicBezTo>
                <a:cubicBezTo>
                  <a:pt x="1227" y="25105"/>
                  <a:pt x="1344" y="25079"/>
                  <a:pt x="1460" y="25077"/>
                </a:cubicBezTo>
                <a:close/>
                <a:moveTo>
                  <a:pt x="1987" y="25689"/>
                </a:moveTo>
                <a:cubicBezTo>
                  <a:pt x="2079" y="25758"/>
                  <a:pt x="2164" y="25811"/>
                  <a:pt x="2243" y="25887"/>
                </a:cubicBezTo>
                <a:cubicBezTo>
                  <a:pt x="2138" y="25881"/>
                  <a:pt x="2039" y="25874"/>
                  <a:pt x="1903" y="25867"/>
                </a:cubicBezTo>
                <a:cubicBezTo>
                  <a:pt x="1933" y="25788"/>
                  <a:pt x="1962" y="25754"/>
                  <a:pt x="1987" y="25689"/>
                </a:cubicBezTo>
                <a:close/>
                <a:moveTo>
                  <a:pt x="1072" y="0"/>
                </a:moveTo>
                <a:cubicBezTo>
                  <a:pt x="1005" y="0"/>
                  <a:pt x="938" y="1"/>
                  <a:pt x="870" y="3"/>
                </a:cubicBezTo>
                <a:cubicBezTo>
                  <a:pt x="831" y="347"/>
                  <a:pt x="794" y="666"/>
                  <a:pt x="752" y="1030"/>
                </a:cubicBezTo>
                <a:cubicBezTo>
                  <a:pt x="913" y="996"/>
                  <a:pt x="1026" y="991"/>
                  <a:pt x="1110" y="948"/>
                </a:cubicBezTo>
                <a:cubicBezTo>
                  <a:pt x="1167" y="918"/>
                  <a:pt x="1223" y="829"/>
                  <a:pt x="1210" y="780"/>
                </a:cubicBezTo>
                <a:cubicBezTo>
                  <a:pt x="1192" y="714"/>
                  <a:pt x="1076" y="663"/>
                  <a:pt x="1152" y="583"/>
                </a:cubicBezTo>
                <a:cubicBezTo>
                  <a:pt x="1210" y="521"/>
                  <a:pt x="1288" y="473"/>
                  <a:pt x="1359" y="420"/>
                </a:cubicBezTo>
                <a:cubicBezTo>
                  <a:pt x="1377" y="428"/>
                  <a:pt x="1396" y="436"/>
                  <a:pt x="1414" y="444"/>
                </a:cubicBezTo>
                <a:cubicBezTo>
                  <a:pt x="1335" y="711"/>
                  <a:pt x="1255" y="976"/>
                  <a:pt x="1169" y="1267"/>
                </a:cubicBezTo>
                <a:cubicBezTo>
                  <a:pt x="1052" y="1198"/>
                  <a:pt x="968" y="1149"/>
                  <a:pt x="847" y="1077"/>
                </a:cubicBezTo>
                <a:cubicBezTo>
                  <a:pt x="788" y="1263"/>
                  <a:pt x="735" y="1430"/>
                  <a:pt x="676" y="1612"/>
                </a:cubicBezTo>
                <a:cubicBezTo>
                  <a:pt x="764" y="1620"/>
                  <a:pt x="811" y="1618"/>
                  <a:pt x="853" y="1629"/>
                </a:cubicBezTo>
                <a:cubicBezTo>
                  <a:pt x="908" y="1644"/>
                  <a:pt x="959" y="1671"/>
                  <a:pt x="1043" y="1704"/>
                </a:cubicBezTo>
                <a:cubicBezTo>
                  <a:pt x="551" y="2154"/>
                  <a:pt x="658" y="2687"/>
                  <a:pt x="635" y="3195"/>
                </a:cubicBezTo>
                <a:cubicBezTo>
                  <a:pt x="665" y="3204"/>
                  <a:pt x="695" y="3206"/>
                  <a:pt x="724" y="3206"/>
                </a:cubicBezTo>
                <a:cubicBezTo>
                  <a:pt x="784" y="3206"/>
                  <a:pt x="842" y="3195"/>
                  <a:pt x="899" y="3195"/>
                </a:cubicBezTo>
                <a:cubicBezTo>
                  <a:pt x="958" y="3195"/>
                  <a:pt x="1017" y="3208"/>
                  <a:pt x="1076" y="3261"/>
                </a:cubicBezTo>
                <a:cubicBezTo>
                  <a:pt x="658" y="3353"/>
                  <a:pt x="553" y="3595"/>
                  <a:pt x="579" y="3895"/>
                </a:cubicBezTo>
                <a:cubicBezTo>
                  <a:pt x="583" y="3934"/>
                  <a:pt x="642" y="3970"/>
                  <a:pt x="681" y="4007"/>
                </a:cubicBezTo>
                <a:cubicBezTo>
                  <a:pt x="684" y="4006"/>
                  <a:pt x="689" y="4006"/>
                  <a:pt x="692" y="4006"/>
                </a:cubicBezTo>
                <a:cubicBezTo>
                  <a:pt x="721" y="3945"/>
                  <a:pt x="751" y="3882"/>
                  <a:pt x="787" y="3807"/>
                </a:cubicBezTo>
                <a:cubicBezTo>
                  <a:pt x="868" y="3849"/>
                  <a:pt x="941" y="3887"/>
                  <a:pt x="1074" y="3955"/>
                </a:cubicBezTo>
                <a:cubicBezTo>
                  <a:pt x="916" y="3976"/>
                  <a:pt x="803" y="3991"/>
                  <a:pt x="692" y="4006"/>
                </a:cubicBezTo>
                <a:cubicBezTo>
                  <a:pt x="691" y="4008"/>
                  <a:pt x="690" y="4012"/>
                  <a:pt x="689" y="4014"/>
                </a:cubicBezTo>
                <a:cubicBezTo>
                  <a:pt x="687" y="4012"/>
                  <a:pt x="683" y="4009"/>
                  <a:pt x="681" y="4007"/>
                </a:cubicBezTo>
                <a:lnTo>
                  <a:pt x="679" y="4007"/>
                </a:lnTo>
                <a:cubicBezTo>
                  <a:pt x="637" y="4204"/>
                  <a:pt x="597" y="4402"/>
                  <a:pt x="547" y="4645"/>
                </a:cubicBezTo>
                <a:cubicBezTo>
                  <a:pt x="760" y="4660"/>
                  <a:pt x="941" y="4673"/>
                  <a:pt x="1175" y="4691"/>
                </a:cubicBezTo>
                <a:cubicBezTo>
                  <a:pt x="861" y="4747"/>
                  <a:pt x="667" y="4904"/>
                  <a:pt x="668" y="5100"/>
                </a:cubicBezTo>
                <a:cubicBezTo>
                  <a:pt x="669" y="5271"/>
                  <a:pt x="713" y="5441"/>
                  <a:pt x="737" y="5613"/>
                </a:cubicBezTo>
                <a:cubicBezTo>
                  <a:pt x="835" y="5598"/>
                  <a:pt x="913" y="5587"/>
                  <a:pt x="1019" y="5572"/>
                </a:cubicBezTo>
                <a:lnTo>
                  <a:pt x="1019" y="5572"/>
                </a:lnTo>
                <a:cubicBezTo>
                  <a:pt x="998" y="5667"/>
                  <a:pt x="984" y="5735"/>
                  <a:pt x="962" y="5837"/>
                </a:cubicBezTo>
                <a:cubicBezTo>
                  <a:pt x="939" y="5746"/>
                  <a:pt x="898" y="5699"/>
                  <a:pt x="853" y="5699"/>
                </a:cubicBezTo>
                <a:cubicBezTo>
                  <a:pt x="824" y="5699"/>
                  <a:pt x="794" y="5717"/>
                  <a:pt x="764" y="5755"/>
                </a:cubicBezTo>
                <a:cubicBezTo>
                  <a:pt x="685" y="5857"/>
                  <a:pt x="614" y="5965"/>
                  <a:pt x="666" y="6116"/>
                </a:cubicBezTo>
                <a:cubicBezTo>
                  <a:pt x="713" y="6248"/>
                  <a:pt x="826" y="6414"/>
                  <a:pt x="622" y="6549"/>
                </a:cubicBezTo>
                <a:cubicBezTo>
                  <a:pt x="599" y="6565"/>
                  <a:pt x="643" y="6685"/>
                  <a:pt x="691" y="6728"/>
                </a:cubicBezTo>
                <a:cubicBezTo>
                  <a:pt x="775" y="6801"/>
                  <a:pt x="794" y="6872"/>
                  <a:pt x="703" y="6927"/>
                </a:cubicBezTo>
                <a:cubicBezTo>
                  <a:pt x="542" y="7022"/>
                  <a:pt x="590" y="7161"/>
                  <a:pt x="566" y="7284"/>
                </a:cubicBezTo>
                <a:cubicBezTo>
                  <a:pt x="529" y="7465"/>
                  <a:pt x="750" y="7487"/>
                  <a:pt x="911" y="7589"/>
                </a:cubicBezTo>
                <a:cubicBezTo>
                  <a:pt x="755" y="7671"/>
                  <a:pt x="634" y="7735"/>
                  <a:pt x="518" y="7796"/>
                </a:cubicBezTo>
                <a:cubicBezTo>
                  <a:pt x="484" y="8042"/>
                  <a:pt x="734" y="8295"/>
                  <a:pt x="482" y="8545"/>
                </a:cubicBezTo>
                <a:cubicBezTo>
                  <a:pt x="539" y="8612"/>
                  <a:pt x="593" y="8674"/>
                  <a:pt x="655" y="8747"/>
                </a:cubicBezTo>
                <a:cubicBezTo>
                  <a:pt x="468" y="8845"/>
                  <a:pt x="568" y="8980"/>
                  <a:pt x="562" y="9104"/>
                </a:cubicBezTo>
                <a:cubicBezTo>
                  <a:pt x="554" y="9248"/>
                  <a:pt x="662" y="9321"/>
                  <a:pt x="812" y="9402"/>
                </a:cubicBezTo>
                <a:cubicBezTo>
                  <a:pt x="697" y="9436"/>
                  <a:pt x="624" y="9458"/>
                  <a:pt x="532" y="9486"/>
                </a:cubicBezTo>
                <a:cubicBezTo>
                  <a:pt x="595" y="9557"/>
                  <a:pt x="643" y="9612"/>
                  <a:pt x="687" y="9661"/>
                </a:cubicBezTo>
                <a:cubicBezTo>
                  <a:pt x="428" y="10004"/>
                  <a:pt x="612" y="10355"/>
                  <a:pt x="668" y="10698"/>
                </a:cubicBezTo>
                <a:cubicBezTo>
                  <a:pt x="580" y="10705"/>
                  <a:pt x="512" y="10709"/>
                  <a:pt x="398" y="10718"/>
                </a:cubicBezTo>
                <a:cubicBezTo>
                  <a:pt x="657" y="10898"/>
                  <a:pt x="1065" y="10747"/>
                  <a:pt x="1169" y="11061"/>
                </a:cubicBezTo>
                <a:cubicBezTo>
                  <a:pt x="1130" y="11081"/>
                  <a:pt x="1099" y="11090"/>
                  <a:pt x="1075" y="11090"/>
                </a:cubicBezTo>
                <a:cubicBezTo>
                  <a:pt x="965" y="11090"/>
                  <a:pt x="981" y="10912"/>
                  <a:pt x="861" y="10912"/>
                </a:cubicBezTo>
                <a:cubicBezTo>
                  <a:pt x="855" y="10912"/>
                  <a:pt x="850" y="10913"/>
                  <a:pt x="845" y="10913"/>
                </a:cubicBezTo>
                <a:cubicBezTo>
                  <a:pt x="786" y="10934"/>
                  <a:pt x="712" y="10961"/>
                  <a:pt x="687" y="10970"/>
                </a:cubicBezTo>
                <a:cubicBezTo>
                  <a:pt x="652" y="11295"/>
                  <a:pt x="616" y="11584"/>
                  <a:pt x="592" y="11875"/>
                </a:cubicBezTo>
                <a:cubicBezTo>
                  <a:pt x="578" y="12040"/>
                  <a:pt x="582" y="12206"/>
                  <a:pt x="577" y="12371"/>
                </a:cubicBezTo>
                <a:cubicBezTo>
                  <a:pt x="685" y="12353"/>
                  <a:pt x="794" y="12337"/>
                  <a:pt x="951" y="12312"/>
                </a:cubicBezTo>
                <a:lnTo>
                  <a:pt x="951" y="12312"/>
                </a:lnTo>
                <a:cubicBezTo>
                  <a:pt x="887" y="12377"/>
                  <a:pt x="825" y="12394"/>
                  <a:pt x="766" y="12394"/>
                </a:cubicBezTo>
                <a:cubicBezTo>
                  <a:pt x="699" y="12394"/>
                  <a:pt x="636" y="12372"/>
                  <a:pt x="576" y="12371"/>
                </a:cubicBezTo>
                <a:lnTo>
                  <a:pt x="576" y="12371"/>
                </a:lnTo>
                <a:cubicBezTo>
                  <a:pt x="703" y="12485"/>
                  <a:pt x="591" y="12579"/>
                  <a:pt x="525" y="12665"/>
                </a:cubicBezTo>
                <a:cubicBezTo>
                  <a:pt x="446" y="12770"/>
                  <a:pt x="580" y="12846"/>
                  <a:pt x="538" y="12969"/>
                </a:cubicBezTo>
                <a:cubicBezTo>
                  <a:pt x="438" y="13249"/>
                  <a:pt x="440" y="13555"/>
                  <a:pt x="402" y="13851"/>
                </a:cubicBezTo>
                <a:lnTo>
                  <a:pt x="471" y="13858"/>
                </a:lnTo>
                <a:cubicBezTo>
                  <a:pt x="507" y="13778"/>
                  <a:pt x="544" y="13699"/>
                  <a:pt x="579" y="13620"/>
                </a:cubicBezTo>
                <a:lnTo>
                  <a:pt x="579" y="13620"/>
                </a:lnTo>
                <a:cubicBezTo>
                  <a:pt x="561" y="13812"/>
                  <a:pt x="669" y="14026"/>
                  <a:pt x="412" y="14169"/>
                </a:cubicBezTo>
                <a:cubicBezTo>
                  <a:pt x="313" y="14226"/>
                  <a:pt x="342" y="14514"/>
                  <a:pt x="424" y="14606"/>
                </a:cubicBezTo>
                <a:cubicBezTo>
                  <a:pt x="470" y="14659"/>
                  <a:pt x="524" y="14708"/>
                  <a:pt x="575" y="14758"/>
                </a:cubicBezTo>
                <a:cubicBezTo>
                  <a:pt x="563" y="14771"/>
                  <a:pt x="552" y="14784"/>
                  <a:pt x="541" y="14797"/>
                </a:cubicBezTo>
                <a:cubicBezTo>
                  <a:pt x="472" y="14767"/>
                  <a:pt x="403" y="14737"/>
                  <a:pt x="299" y="14692"/>
                </a:cubicBezTo>
                <a:lnTo>
                  <a:pt x="299" y="14692"/>
                </a:lnTo>
                <a:cubicBezTo>
                  <a:pt x="266" y="14948"/>
                  <a:pt x="159" y="15180"/>
                  <a:pt x="494" y="15328"/>
                </a:cubicBezTo>
                <a:cubicBezTo>
                  <a:pt x="357" y="15503"/>
                  <a:pt x="170" y="15635"/>
                  <a:pt x="209" y="15847"/>
                </a:cubicBezTo>
                <a:cubicBezTo>
                  <a:pt x="331" y="15880"/>
                  <a:pt x="444" y="15906"/>
                  <a:pt x="548" y="15944"/>
                </a:cubicBezTo>
                <a:cubicBezTo>
                  <a:pt x="572" y="15953"/>
                  <a:pt x="571" y="16008"/>
                  <a:pt x="590" y="16065"/>
                </a:cubicBezTo>
                <a:cubicBezTo>
                  <a:pt x="496" y="16019"/>
                  <a:pt x="433" y="15986"/>
                  <a:pt x="335" y="15937"/>
                </a:cubicBezTo>
                <a:cubicBezTo>
                  <a:pt x="322" y="16026"/>
                  <a:pt x="308" y="16080"/>
                  <a:pt x="306" y="16134"/>
                </a:cubicBezTo>
                <a:cubicBezTo>
                  <a:pt x="301" y="16218"/>
                  <a:pt x="334" y="16313"/>
                  <a:pt x="297" y="16385"/>
                </a:cubicBezTo>
                <a:cubicBezTo>
                  <a:pt x="137" y="16702"/>
                  <a:pt x="109" y="16877"/>
                  <a:pt x="203" y="17159"/>
                </a:cubicBezTo>
                <a:cubicBezTo>
                  <a:pt x="220" y="17206"/>
                  <a:pt x="232" y="17259"/>
                  <a:pt x="224" y="17307"/>
                </a:cubicBezTo>
                <a:cubicBezTo>
                  <a:pt x="197" y="17469"/>
                  <a:pt x="135" y="17631"/>
                  <a:pt x="133" y="17793"/>
                </a:cubicBezTo>
                <a:cubicBezTo>
                  <a:pt x="130" y="18003"/>
                  <a:pt x="39" y="18206"/>
                  <a:pt x="118" y="18425"/>
                </a:cubicBezTo>
                <a:cubicBezTo>
                  <a:pt x="221" y="18704"/>
                  <a:pt x="79" y="19012"/>
                  <a:pt x="230" y="19293"/>
                </a:cubicBezTo>
                <a:cubicBezTo>
                  <a:pt x="96" y="19485"/>
                  <a:pt x="167" y="19701"/>
                  <a:pt x="97" y="19895"/>
                </a:cubicBezTo>
                <a:cubicBezTo>
                  <a:pt x="243" y="19962"/>
                  <a:pt x="458" y="19859"/>
                  <a:pt x="504" y="20059"/>
                </a:cubicBezTo>
                <a:cubicBezTo>
                  <a:pt x="380" y="20192"/>
                  <a:pt x="184" y="20278"/>
                  <a:pt x="163" y="20486"/>
                </a:cubicBezTo>
                <a:cubicBezTo>
                  <a:pt x="142" y="20703"/>
                  <a:pt x="424" y="20761"/>
                  <a:pt x="428" y="20942"/>
                </a:cubicBezTo>
                <a:cubicBezTo>
                  <a:pt x="441" y="20944"/>
                  <a:pt x="454" y="20945"/>
                  <a:pt x="468" y="20945"/>
                </a:cubicBezTo>
                <a:cubicBezTo>
                  <a:pt x="516" y="20945"/>
                  <a:pt x="569" y="20933"/>
                  <a:pt x="615" y="20933"/>
                </a:cubicBezTo>
                <a:cubicBezTo>
                  <a:pt x="670" y="20933"/>
                  <a:pt x="716" y="20951"/>
                  <a:pt x="735" y="21031"/>
                </a:cubicBezTo>
                <a:cubicBezTo>
                  <a:pt x="676" y="21057"/>
                  <a:pt x="619" y="21068"/>
                  <a:pt x="563" y="21068"/>
                </a:cubicBezTo>
                <a:cubicBezTo>
                  <a:pt x="443" y="21068"/>
                  <a:pt x="329" y="21018"/>
                  <a:pt x="216" y="20967"/>
                </a:cubicBezTo>
                <a:lnTo>
                  <a:pt x="216" y="20967"/>
                </a:lnTo>
                <a:cubicBezTo>
                  <a:pt x="124" y="21301"/>
                  <a:pt x="55" y="21608"/>
                  <a:pt x="225" y="21922"/>
                </a:cubicBezTo>
                <a:cubicBezTo>
                  <a:pt x="262" y="21991"/>
                  <a:pt x="244" y="22121"/>
                  <a:pt x="186" y="22179"/>
                </a:cubicBezTo>
                <a:cubicBezTo>
                  <a:pt x="1" y="22362"/>
                  <a:pt x="162" y="22572"/>
                  <a:pt x="88" y="22760"/>
                </a:cubicBezTo>
                <a:cubicBezTo>
                  <a:pt x="80" y="22782"/>
                  <a:pt x="119" y="22840"/>
                  <a:pt x="125" y="22840"/>
                </a:cubicBezTo>
                <a:cubicBezTo>
                  <a:pt x="125" y="22840"/>
                  <a:pt x="125" y="22840"/>
                  <a:pt x="125" y="22840"/>
                </a:cubicBezTo>
                <a:cubicBezTo>
                  <a:pt x="142" y="22837"/>
                  <a:pt x="157" y="22835"/>
                  <a:pt x="171" y="22835"/>
                </a:cubicBezTo>
                <a:cubicBezTo>
                  <a:pt x="324" y="22835"/>
                  <a:pt x="293" y="23006"/>
                  <a:pt x="428" y="23036"/>
                </a:cubicBezTo>
                <a:cubicBezTo>
                  <a:pt x="340" y="23089"/>
                  <a:pt x="273" y="23129"/>
                  <a:pt x="247" y="23144"/>
                </a:cubicBezTo>
                <a:cubicBezTo>
                  <a:pt x="220" y="23287"/>
                  <a:pt x="186" y="23397"/>
                  <a:pt x="184" y="23506"/>
                </a:cubicBezTo>
                <a:cubicBezTo>
                  <a:pt x="182" y="23591"/>
                  <a:pt x="240" y="23678"/>
                  <a:pt x="235" y="23763"/>
                </a:cubicBezTo>
                <a:cubicBezTo>
                  <a:pt x="230" y="23841"/>
                  <a:pt x="152" y="23914"/>
                  <a:pt x="147" y="23992"/>
                </a:cubicBezTo>
                <a:cubicBezTo>
                  <a:pt x="145" y="24054"/>
                  <a:pt x="225" y="24116"/>
                  <a:pt x="233" y="24181"/>
                </a:cubicBezTo>
                <a:cubicBezTo>
                  <a:pt x="263" y="24405"/>
                  <a:pt x="131" y="24644"/>
                  <a:pt x="321" y="24856"/>
                </a:cubicBezTo>
                <a:cubicBezTo>
                  <a:pt x="333" y="24870"/>
                  <a:pt x="316" y="24917"/>
                  <a:pt x="296" y="24932"/>
                </a:cubicBezTo>
                <a:cubicBezTo>
                  <a:pt x="201" y="25003"/>
                  <a:pt x="240" y="25041"/>
                  <a:pt x="323" y="25096"/>
                </a:cubicBezTo>
                <a:cubicBezTo>
                  <a:pt x="438" y="25172"/>
                  <a:pt x="511" y="25240"/>
                  <a:pt x="368" y="25379"/>
                </a:cubicBezTo>
                <a:cubicBezTo>
                  <a:pt x="291" y="25452"/>
                  <a:pt x="156" y="25620"/>
                  <a:pt x="351" y="25746"/>
                </a:cubicBezTo>
                <a:cubicBezTo>
                  <a:pt x="470" y="25668"/>
                  <a:pt x="584" y="25593"/>
                  <a:pt x="698" y="25518"/>
                </a:cubicBezTo>
                <a:lnTo>
                  <a:pt x="698" y="25518"/>
                </a:lnTo>
                <a:cubicBezTo>
                  <a:pt x="689" y="25584"/>
                  <a:pt x="652" y="25629"/>
                  <a:pt x="612" y="25671"/>
                </a:cubicBezTo>
                <a:cubicBezTo>
                  <a:pt x="577" y="25706"/>
                  <a:pt x="523" y="25737"/>
                  <a:pt x="496" y="25772"/>
                </a:cubicBezTo>
                <a:cubicBezTo>
                  <a:pt x="1187" y="25858"/>
                  <a:pt x="1874" y="25959"/>
                  <a:pt x="2561" y="26065"/>
                </a:cubicBezTo>
                <a:cubicBezTo>
                  <a:pt x="2474" y="26009"/>
                  <a:pt x="2378" y="25956"/>
                  <a:pt x="2295" y="25903"/>
                </a:cubicBezTo>
                <a:cubicBezTo>
                  <a:pt x="2285" y="25720"/>
                  <a:pt x="2274" y="25665"/>
                  <a:pt x="2260" y="25511"/>
                </a:cubicBezTo>
                <a:cubicBezTo>
                  <a:pt x="2242" y="25497"/>
                  <a:pt x="2177" y="25434"/>
                  <a:pt x="2116" y="25386"/>
                </a:cubicBezTo>
                <a:cubicBezTo>
                  <a:pt x="2165" y="25311"/>
                  <a:pt x="2203" y="25245"/>
                  <a:pt x="2241" y="25187"/>
                </a:cubicBezTo>
                <a:cubicBezTo>
                  <a:pt x="2238" y="25186"/>
                  <a:pt x="2237" y="25183"/>
                  <a:pt x="2236" y="25181"/>
                </a:cubicBezTo>
                <a:cubicBezTo>
                  <a:pt x="2238" y="25179"/>
                  <a:pt x="2242" y="25176"/>
                  <a:pt x="2244" y="25172"/>
                </a:cubicBezTo>
                <a:cubicBezTo>
                  <a:pt x="2191" y="25102"/>
                  <a:pt x="2139" y="25030"/>
                  <a:pt x="2087" y="24959"/>
                </a:cubicBezTo>
                <a:cubicBezTo>
                  <a:pt x="2046" y="24985"/>
                  <a:pt x="2013" y="24996"/>
                  <a:pt x="1989" y="24996"/>
                </a:cubicBezTo>
                <a:cubicBezTo>
                  <a:pt x="1933" y="24996"/>
                  <a:pt x="1921" y="24936"/>
                  <a:pt x="1931" y="24860"/>
                </a:cubicBezTo>
                <a:lnTo>
                  <a:pt x="2220" y="24860"/>
                </a:lnTo>
                <a:cubicBezTo>
                  <a:pt x="2228" y="24860"/>
                  <a:pt x="2243" y="24798"/>
                  <a:pt x="2235" y="24789"/>
                </a:cubicBezTo>
                <a:cubicBezTo>
                  <a:pt x="1992" y="24582"/>
                  <a:pt x="2038" y="24414"/>
                  <a:pt x="2378" y="24297"/>
                </a:cubicBezTo>
                <a:cubicBezTo>
                  <a:pt x="2395" y="24213"/>
                  <a:pt x="2403" y="24123"/>
                  <a:pt x="2433" y="24040"/>
                </a:cubicBezTo>
                <a:cubicBezTo>
                  <a:pt x="2463" y="23959"/>
                  <a:pt x="2495" y="23917"/>
                  <a:pt x="2546" y="23917"/>
                </a:cubicBezTo>
                <a:cubicBezTo>
                  <a:pt x="2598" y="23917"/>
                  <a:pt x="2668" y="23960"/>
                  <a:pt x="2772" y="24048"/>
                </a:cubicBezTo>
                <a:cubicBezTo>
                  <a:pt x="2673" y="24117"/>
                  <a:pt x="2553" y="24174"/>
                  <a:pt x="2479" y="24258"/>
                </a:cubicBezTo>
                <a:cubicBezTo>
                  <a:pt x="2400" y="24350"/>
                  <a:pt x="2265" y="24431"/>
                  <a:pt x="2383" y="24593"/>
                </a:cubicBezTo>
                <a:cubicBezTo>
                  <a:pt x="2466" y="24706"/>
                  <a:pt x="2292" y="24866"/>
                  <a:pt x="2393" y="25013"/>
                </a:cubicBezTo>
                <a:cubicBezTo>
                  <a:pt x="2408" y="25035"/>
                  <a:pt x="2302" y="25115"/>
                  <a:pt x="2244" y="25171"/>
                </a:cubicBezTo>
                <a:lnTo>
                  <a:pt x="2245" y="25172"/>
                </a:lnTo>
                <a:cubicBezTo>
                  <a:pt x="2243" y="25176"/>
                  <a:pt x="2242" y="25178"/>
                  <a:pt x="2241" y="25180"/>
                </a:cubicBezTo>
                <a:cubicBezTo>
                  <a:pt x="2317" y="25232"/>
                  <a:pt x="2397" y="25268"/>
                  <a:pt x="2488" y="25268"/>
                </a:cubicBezTo>
                <a:cubicBezTo>
                  <a:pt x="2572" y="25268"/>
                  <a:pt x="2665" y="25238"/>
                  <a:pt x="2775" y="25164"/>
                </a:cubicBezTo>
                <a:lnTo>
                  <a:pt x="2775" y="25164"/>
                </a:lnTo>
                <a:cubicBezTo>
                  <a:pt x="2639" y="25411"/>
                  <a:pt x="2545" y="25583"/>
                  <a:pt x="2451" y="25752"/>
                </a:cubicBezTo>
                <a:cubicBezTo>
                  <a:pt x="2497" y="25852"/>
                  <a:pt x="2568" y="25877"/>
                  <a:pt x="2651" y="25877"/>
                </a:cubicBezTo>
                <a:cubicBezTo>
                  <a:pt x="2733" y="25877"/>
                  <a:pt x="2826" y="25852"/>
                  <a:pt x="2918" y="25852"/>
                </a:cubicBezTo>
                <a:cubicBezTo>
                  <a:pt x="2972" y="25852"/>
                  <a:pt x="3026" y="25861"/>
                  <a:pt x="3077" y="25889"/>
                </a:cubicBezTo>
                <a:cubicBezTo>
                  <a:pt x="3009" y="25967"/>
                  <a:pt x="2944" y="26040"/>
                  <a:pt x="2882" y="26113"/>
                </a:cubicBezTo>
                <a:cubicBezTo>
                  <a:pt x="2929" y="26120"/>
                  <a:pt x="2978" y="26128"/>
                  <a:pt x="3026" y="26135"/>
                </a:cubicBezTo>
                <a:cubicBezTo>
                  <a:pt x="3114" y="25998"/>
                  <a:pt x="3222" y="25869"/>
                  <a:pt x="3242" y="25710"/>
                </a:cubicBezTo>
                <a:cubicBezTo>
                  <a:pt x="3168" y="25689"/>
                  <a:pt x="3093" y="25667"/>
                  <a:pt x="3018" y="25645"/>
                </a:cubicBezTo>
                <a:cubicBezTo>
                  <a:pt x="3106" y="25478"/>
                  <a:pt x="2851" y="25452"/>
                  <a:pt x="2815" y="25336"/>
                </a:cubicBezTo>
                <a:cubicBezTo>
                  <a:pt x="2868" y="25305"/>
                  <a:pt x="2911" y="25281"/>
                  <a:pt x="2967" y="25248"/>
                </a:cubicBezTo>
                <a:cubicBezTo>
                  <a:pt x="2889" y="25199"/>
                  <a:pt x="2825" y="25158"/>
                  <a:pt x="2761" y="25118"/>
                </a:cubicBezTo>
                <a:cubicBezTo>
                  <a:pt x="2757" y="25120"/>
                  <a:pt x="2754" y="25123"/>
                  <a:pt x="2750" y="25125"/>
                </a:cubicBezTo>
                <a:cubicBezTo>
                  <a:pt x="2747" y="25120"/>
                  <a:pt x="2746" y="25117"/>
                  <a:pt x="2742" y="25112"/>
                </a:cubicBezTo>
                <a:lnTo>
                  <a:pt x="2742" y="25112"/>
                </a:lnTo>
                <a:cubicBezTo>
                  <a:pt x="2748" y="25113"/>
                  <a:pt x="2754" y="25116"/>
                  <a:pt x="2760" y="25117"/>
                </a:cubicBezTo>
                <a:cubicBezTo>
                  <a:pt x="2760" y="25118"/>
                  <a:pt x="2761" y="25118"/>
                  <a:pt x="2761" y="25118"/>
                </a:cubicBezTo>
                <a:cubicBezTo>
                  <a:pt x="2980" y="24959"/>
                  <a:pt x="2982" y="24945"/>
                  <a:pt x="2876" y="24716"/>
                </a:cubicBezTo>
                <a:cubicBezTo>
                  <a:pt x="2865" y="24690"/>
                  <a:pt x="2852" y="24663"/>
                  <a:pt x="2855" y="24638"/>
                </a:cubicBezTo>
                <a:cubicBezTo>
                  <a:pt x="2875" y="24495"/>
                  <a:pt x="2913" y="24352"/>
                  <a:pt x="2918" y="24209"/>
                </a:cubicBezTo>
                <a:cubicBezTo>
                  <a:pt x="2922" y="24073"/>
                  <a:pt x="2948" y="23906"/>
                  <a:pt x="2866" y="23808"/>
                </a:cubicBezTo>
                <a:cubicBezTo>
                  <a:pt x="2746" y="23665"/>
                  <a:pt x="2999" y="23534"/>
                  <a:pt x="2831" y="23421"/>
                </a:cubicBezTo>
                <a:cubicBezTo>
                  <a:pt x="2873" y="23395"/>
                  <a:pt x="2929" y="23341"/>
                  <a:pt x="2958" y="23341"/>
                </a:cubicBezTo>
                <a:cubicBezTo>
                  <a:pt x="2960" y="23341"/>
                  <a:pt x="2962" y="23342"/>
                  <a:pt x="2964" y="23342"/>
                </a:cubicBezTo>
                <a:cubicBezTo>
                  <a:pt x="3017" y="23360"/>
                  <a:pt x="3065" y="23368"/>
                  <a:pt x="3110" y="23368"/>
                </a:cubicBezTo>
                <a:cubicBezTo>
                  <a:pt x="3250" y="23368"/>
                  <a:pt x="3354" y="23292"/>
                  <a:pt x="3444" y="23188"/>
                </a:cubicBezTo>
                <a:cubicBezTo>
                  <a:pt x="3592" y="23331"/>
                  <a:pt x="3468" y="23446"/>
                  <a:pt x="3451" y="23566"/>
                </a:cubicBezTo>
                <a:lnTo>
                  <a:pt x="3450" y="23563"/>
                </a:lnTo>
                <a:lnTo>
                  <a:pt x="3444" y="23563"/>
                </a:lnTo>
                <a:cubicBezTo>
                  <a:pt x="3444" y="23564"/>
                  <a:pt x="3444" y="23565"/>
                  <a:pt x="3444" y="23565"/>
                </a:cubicBezTo>
                <a:cubicBezTo>
                  <a:pt x="3444" y="23566"/>
                  <a:pt x="3446" y="23566"/>
                  <a:pt x="3447" y="23567"/>
                </a:cubicBezTo>
                <a:cubicBezTo>
                  <a:pt x="3655" y="23737"/>
                  <a:pt x="3438" y="23838"/>
                  <a:pt x="3383" y="23915"/>
                </a:cubicBezTo>
                <a:cubicBezTo>
                  <a:pt x="3449" y="24050"/>
                  <a:pt x="3501" y="24156"/>
                  <a:pt x="3569" y="24294"/>
                </a:cubicBezTo>
                <a:cubicBezTo>
                  <a:pt x="3375" y="24238"/>
                  <a:pt x="3224" y="24196"/>
                  <a:pt x="3074" y="24153"/>
                </a:cubicBezTo>
                <a:lnTo>
                  <a:pt x="3074" y="24153"/>
                </a:lnTo>
                <a:cubicBezTo>
                  <a:pt x="3085" y="24221"/>
                  <a:pt x="3123" y="24260"/>
                  <a:pt x="3165" y="24295"/>
                </a:cubicBezTo>
                <a:cubicBezTo>
                  <a:pt x="3220" y="24340"/>
                  <a:pt x="3278" y="24381"/>
                  <a:pt x="3334" y="24425"/>
                </a:cubicBezTo>
                <a:cubicBezTo>
                  <a:pt x="3591" y="24630"/>
                  <a:pt x="3584" y="24701"/>
                  <a:pt x="3291" y="24877"/>
                </a:cubicBezTo>
                <a:cubicBezTo>
                  <a:pt x="3280" y="24884"/>
                  <a:pt x="3281" y="24907"/>
                  <a:pt x="3274" y="24929"/>
                </a:cubicBezTo>
                <a:cubicBezTo>
                  <a:pt x="3348" y="24959"/>
                  <a:pt x="3419" y="24989"/>
                  <a:pt x="3514" y="25028"/>
                </a:cubicBezTo>
                <a:cubicBezTo>
                  <a:pt x="3425" y="25164"/>
                  <a:pt x="3343" y="25288"/>
                  <a:pt x="3262" y="25412"/>
                </a:cubicBezTo>
                <a:cubicBezTo>
                  <a:pt x="3276" y="25420"/>
                  <a:pt x="3291" y="25429"/>
                  <a:pt x="3305" y="25439"/>
                </a:cubicBezTo>
                <a:cubicBezTo>
                  <a:pt x="3363" y="25404"/>
                  <a:pt x="3420" y="25371"/>
                  <a:pt x="3500" y="25324"/>
                </a:cubicBezTo>
                <a:lnTo>
                  <a:pt x="3500" y="25324"/>
                </a:lnTo>
                <a:cubicBezTo>
                  <a:pt x="3549" y="25510"/>
                  <a:pt x="3617" y="25668"/>
                  <a:pt x="3285" y="25794"/>
                </a:cubicBezTo>
                <a:cubicBezTo>
                  <a:pt x="3583" y="25796"/>
                  <a:pt x="3598" y="25915"/>
                  <a:pt x="3587" y="26039"/>
                </a:cubicBezTo>
                <a:cubicBezTo>
                  <a:pt x="3582" y="26097"/>
                  <a:pt x="3544" y="26159"/>
                  <a:pt x="3533" y="26213"/>
                </a:cubicBezTo>
                <a:cubicBezTo>
                  <a:pt x="3770" y="26250"/>
                  <a:pt x="4007" y="26286"/>
                  <a:pt x="4245" y="26323"/>
                </a:cubicBezTo>
                <a:cubicBezTo>
                  <a:pt x="4230" y="26314"/>
                  <a:pt x="4214" y="26306"/>
                  <a:pt x="4196" y="26293"/>
                </a:cubicBezTo>
                <a:cubicBezTo>
                  <a:pt x="4299" y="26256"/>
                  <a:pt x="4376" y="26228"/>
                  <a:pt x="4453" y="26200"/>
                </a:cubicBezTo>
                <a:cubicBezTo>
                  <a:pt x="4465" y="26225"/>
                  <a:pt x="4478" y="26249"/>
                  <a:pt x="4490" y="26274"/>
                </a:cubicBezTo>
                <a:cubicBezTo>
                  <a:pt x="4448" y="26285"/>
                  <a:pt x="4416" y="26325"/>
                  <a:pt x="4370" y="26341"/>
                </a:cubicBezTo>
                <a:cubicBezTo>
                  <a:pt x="4476" y="26357"/>
                  <a:pt x="4584" y="26374"/>
                  <a:pt x="4690" y="26390"/>
                </a:cubicBezTo>
                <a:cubicBezTo>
                  <a:pt x="4693" y="26387"/>
                  <a:pt x="4697" y="26386"/>
                  <a:pt x="4700" y="26385"/>
                </a:cubicBezTo>
                <a:cubicBezTo>
                  <a:pt x="4701" y="26387"/>
                  <a:pt x="4701" y="26390"/>
                  <a:pt x="4701" y="26391"/>
                </a:cubicBezTo>
                <a:cubicBezTo>
                  <a:pt x="4829" y="26409"/>
                  <a:pt x="4957" y="26429"/>
                  <a:pt x="5085" y="26447"/>
                </a:cubicBezTo>
                <a:cubicBezTo>
                  <a:pt x="5055" y="26378"/>
                  <a:pt x="5013" y="26314"/>
                  <a:pt x="4985" y="26264"/>
                </a:cubicBezTo>
                <a:cubicBezTo>
                  <a:pt x="5034" y="26195"/>
                  <a:pt x="5078" y="26135"/>
                  <a:pt x="5137" y="26053"/>
                </a:cubicBezTo>
                <a:lnTo>
                  <a:pt x="5137" y="26053"/>
                </a:lnTo>
                <a:cubicBezTo>
                  <a:pt x="4978" y="26072"/>
                  <a:pt x="4863" y="26085"/>
                  <a:pt x="4773" y="26095"/>
                </a:cubicBezTo>
                <a:cubicBezTo>
                  <a:pt x="4743" y="25889"/>
                  <a:pt x="4720" y="25726"/>
                  <a:pt x="4692" y="25538"/>
                </a:cubicBezTo>
                <a:lnTo>
                  <a:pt x="4692" y="25538"/>
                </a:lnTo>
                <a:cubicBezTo>
                  <a:pt x="4475" y="25667"/>
                  <a:pt x="4735" y="25968"/>
                  <a:pt x="4377" y="25989"/>
                </a:cubicBezTo>
                <a:cubicBezTo>
                  <a:pt x="4173" y="25819"/>
                  <a:pt x="4353" y="25671"/>
                  <a:pt x="4449" y="25568"/>
                </a:cubicBezTo>
                <a:cubicBezTo>
                  <a:pt x="4383" y="25486"/>
                  <a:pt x="4333" y="25401"/>
                  <a:pt x="4250" y="25292"/>
                </a:cubicBezTo>
                <a:lnTo>
                  <a:pt x="4668" y="25292"/>
                </a:lnTo>
                <a:cubicBezTo>
                  <a:pt x="4638" y="25292"/>
                  <a:pt x="4616" y="25138"/>
                  <a:pt x="4588" y="25041"/>
                </a:cubicBezTo>
                <a:lnTo>
                  <a:pt x="4588" y="25041"/>
                </a:lnTo>
                <a:cubicBezTo>
                  <a:pt x="4691" y="25073"/>
                  <a:pt x="4795" y="25110"/>
                  <a:pt x="4877" y="25136"/>
                </a:cubicBezTo>
                <a:cubicBezTo>
                  <a:pt x="4957" y="25077"/>
                  <a:pt x="5004" y="25029"/>
                  <a:pt x="5135" y="24976"/>
                </a:cubicBezTo>
                <a:lnTo>
                  <a:pt x="5135" y="24242"/>
                </a:lnTo>
                <a:cubicBezTo>
                  <a:pt x="5004" y="24268"/>
                  <a:pt x="5006" y="24286"/>
                  <a:pt x="4965" y="24302"/>
                </a:cubicBezTo>
                <a:cubicBezTo>
                  <a:pt x="4965" y="24303"/>
                  <a:pt x="4953" y="24303"/>
                  <a:pt x="4951" y="24304"/>
                </a:cubicBezTo>
                <a:lnTo>
                  <a:pt x="4939" y="24304"/>
                </a:lnTo>
                <a:cubicBezTo>
                  <a:pt x="4984" y="24171"/>
                  <a:pt x="5028" y="24038"/>
                  <a:pt x="5069" y="23906"/>
                </a:cubicBezTo>
                <a:cubicBezTo>
                  <a:pt x="5039" y="23897"/>
                  <a:pt x="5013" y="23893"/>
                  <a:pt x="4989" y="23893"/>
                </a:cubicBezTo>
                <a:cubicBezTo>
                  <a:pt x="4831" y="23893"/>
                  <a:pt x="4818" y="24077"/>
                  <a:pt x="4660" y="24077"/>
                </a:cubicBezTo>
                <a:cubicBezTo>
                  <a:pt x="4658" y="24077"/>
                  <a:pt x="4656" y="24077"/>
                  <a:pt x="4654" y="24077"/>
                </a:cubicBezTo>
                <a:cubicBezTo>
                  <a:pt x="4654" y="23992"/>
                  <a:pt x="4633" y="23904"/>
                  <a:pt x="4662" y="23829"/>
                </a:cubicBezTo>
                <a:cubicBezTo>
                  <a:pt x="4681" y="23780"/>
                  <a:pt x="4772" y="23707"/>
                  <a:pt x="4818" y="23707"/>
                </a:cubicBezTo>
                <a:cubicBezTo>
                  <a:pt x="4820" y="23707"/>
                  <a:pt x="4823" y="23708"/>
                  <a:pt x="4825" y="23708"/>
                </a:cubicBezTo>
                <a:cubicBezTo>
                  <a:pt x="4855" y="23714"/>
                  <a:pt x="4882" y="23717"/>
                  <a:pt x="4905" y="23717"/>
                </a:cubicBezTo>
                <a:cubicBezTo>
                  <a:pt x="5051" y="23717"/>
                  <a:pt x="5067" y="23611"/>
                  <a:pt x="5100" y="23510"/>
                </a:cubicBezTo>
                <a:cubicBezTo>
                  <a:pt x="5138" y="23389"/>
                  <a:pt x="5181" y="23269"/>
                  <a:pt x="5224" y="23141"/>
                </a:cubicBezTo>
                <a:lnTo>
                  <a:pt x="5224" y="23141"/>
                </a:lnTo>
                <a:cubicBezTo>
                  <a:pt x="5169" y="23146"/>
                  <a:pt x="5110" y="23159"/>
                  <a:pt x="5060" y="23159"/>
                </a:cubicBezTo>
                <a:cubicBezTo>
                  <a:pt x="5008" y="23159"/>
                  <a:pt x="4966" y="23144"/>
                  <a:pt x="4953" y="23086"/>
                </a:cubicBezTo>
                <a:cubicBezTo>
                  <a:pt x="5054" y="22952"/>
                  <a:pt x="5137" y="22839"/>
                  <a:pt x="5254" y="22682"/>
                </a:cubicBezTo>
                <a:lnTo>
                  <a:pt x="5254" y="22682"/>
                </a:lnTo>
                <a:cubicBezTo>
                  <a:pt x="5114" y="22711"/>
                  <a:pt x="5047" y="22724"/>
                  <a:pt x="4980" y="22739"/>
                </a:cubicBezTo>
                <a:cubicBezTo>
                  <a:pt x="4903" y="22618"/>
                  <a:pt x="4828" y="22501"/>
                  <a:pt x="4745" y="22373"/>
                </a:cubicBezTo>
                <a:lnTo>
                  <a:pt x="4745" y="22373"/>
                </a:lnTo>
                <a:cubicBezTo>
                  <a:pt x="4871" y="22383"/>
                  <a:pt x="4975" y="22391"/>
                  <a:pt x="5105" y="22402"/>
                </a:cubicBezTo>
                <a:cubicBezTo>
                  <a:pt x="5105" y="22215"/>
                  <a:pt x="5123" y="22044"/>
                  <a:pt x="5097" y="21878"/>
                </a:cubicBezTo>
                <a:cubicBezTo>
                  <a:pt x="5086" y="21806"/>
                  <a:pt x="5002" y="21714"/>
                  <a:pt x="4921" y="21680"/>
                </a:cubicBezTo>
                <a:cubicBezTo>
                  <a:pt x="4897" y="21670"/>
                  <a:pt x="4876" y="21665"/>
                  <a:pt x="4857" y="21665"/>
                </a:cubicBezTo>
                <a:cubicBezTo>
                  <a:pt x="4770" y="21665"/>
                  <a:pt x="4741" y="21762"/>
                  <a:pt x="4704" y="21797"/>
                </a:cubicBezTo>
                <a:cubicBezTo>
                  <a:pt x="4610" y="21728"/>
                  <a:pt x="4520" y="21661"/>
                  <a:pt x="4445" y="21606"/>
                </a:cubicBezTo>
                <a:cubicBezTo>
                  <a:pt x="4534" y="21463"/>
                  <a:pt x="4624" y="21319"/>
                  <a:pt x="4714" y="21174"/>
                </a:cubicBezTo>
                <a:lnTo>
                  <a:pt x="4714" y="21174"/>
                </a:lnTo>
                <a:cubicBezTo>
                  <a:pt x="4948" y="21243"/>
                  <a:pt x="4660" y="21400"/>
                  <a:pt x="4762" y="21486"/>
                </a:cubicBezTo>
                <a:cubicBezTo>
                  <a:pt x="4973" y="21437"/>
                  <a:pt x="5071" y="21363"/>
                  <a:pt x="5123" y="21167"/>
                </a:cubicBezTo>
                <a:cubicBezTo>
                  <a:pt x="5166" y="21004"/>
                  <a:pt x="5063" y="20917"/>
                  <a:pt x="5007" y="20844"/>
                </a:cubicBezTo>
                <a:cubicBezTo>
                  <a:pt x="4894" y="20697"/>
                  <a:pt x="4844" y="20619"/>
                  <a:pt x="5066" y="20526"/>
                </a:cubicBezTo>
                <a:cubicBezTo>
                  <a:pt x="5114" y="20505"/>
                  <a:pt x="5146" y="20398"/>
                  <a:pt x="5126" y="20346"/>
                </a:cubicBezTo>
                <a:cubicBezTo>
                  <a:pt x="5109" y="20303"/>
                  <a:pt x="5006" y="20278"/>
                  <a:pt x="4935" y="20258"/>
                </a:cubicBezTo>
                <a:cubicBezTo>
                  <a:pt x="4875" y="20241"/>
                  <a:pt x="4811" y="20236"/>
                  <a:pt x="4746" y="20228"/>
                </a:cubicBezTo>
                <a:cubicBezTo>
                  <a:pt x="4742" y="20231"/>
                  <a:pt x="4737" y="20233"/>
                  <a:pt x="4732" y="20234"/>
                </a:cubicBezTo>
                <a:cubicBezTo>
                  <a:pt x="4728" y="20234"/>
                  <a:pt x="4723" y="20233"/>
                  <a:pt x="4719" y="20232"/>
                </a:cubicBezTo>
                <a:cubicBezTo>
                  <a:pt x="4695" y="20270"/>
                  <a:pt x="4672" y="20307"/>
                  <a:pt x="4649" y="20344"/>
                </a:cubicBezTo>
                <a:cubicBezTo>
                  <a:pt x="4606" y="20311"/>
                  <a:pt x="4562" y="20280"/>
                  <a:pt x="4518" y="20248"/>
                </a:cubicBezTo>
                <a:cubicBezTo>
                  <a:pt x="4527" y="20233"/>
                  <a:pt x="4536" y="20217"/>
                  <a:pt x="4546" y="20202"/>
                </a:cubicBezTo>
                <a:cubicBezTo>
                  <a:pt x="4603" y="20212"/>
                  <a:pt x="4661" y="20222"/>
                  <a:pt x="4719" y="20232"/>
                </a:cubicBezTo>
                <a:cubicBezTo>
                  <a:pt x="4720" y="20229"/>
                  <a:pt x="4721" y="20227"/>
                  <a:pt x="4722" y="20225"/>
                </a:cubicBezTo>
                <a:cubicBezTo>
                  <a:pt x="4730" y="20227"/>
                  <a:pt x="4738" y="20227"/>
                  <a:pt x="4746" y="20228"/>
                </a:cubicBezTo>
                <a:cubicBezTo>
                  <a:pt x="5044" y="20106"/>
                  <a:pt x="5119" y="20014"/>
                  <a:pt x="5002" y="19916"/>
                </a:cubicBezTo>
                <a:lnTo>
                  <a:pt x="5002" y="19916"/>
                </a:lnTo>
                <a:cubicBezTo>
                  <a:pt x="4934" y="19933"/>
                  <a:pt x="4866" y="19952"/>
                  <a:pt x="4798" y="19969"/>
                </a:cubicBezTo>
                <a:cubicBezTo>
                  <a:pt x="4800" y="19889"/>
                  <a:pt x="4837" y="19815"/>
                  <a:pt x="4877" y="19815"/>
                </a:cubicBezTo>
                <a:cubicBezTo>
                  <a:pt x="5014" y="19812"/>
                  <a:pt x="5068" y="19734"/>
                  <a:pt x="5038" y="19662"/>
                </a:cubicBezTo>
                <a:cubicBezTo>
                  <a:pt x="4998" y="19563"/>
                  <a:pt x="4915" y="19418"/>
                  <a:pt x="4822" y="19403"/>
                </a:cubicBezTo>
                <a:cubicBezTo>
                  <a:pt x="4720" y="19385"/>
                  <a:pt x="4610" y="19344"/>
                  <a:pt x="4499" y="19344"/>
                </a:cubicBezTo>
                <a:cubicBezTo>
                  <a:pt x="4447" y="19344"/>
                  <a:pt x="4394" y="19353"/>
                  <a:pt x="4343" y="19378"/>
                </a:cubicBezTo>
                <a:cubicBezTo>
                  <a:pt x="4348" y="19337"/>
                  <a:pt x="4343" y="19286"/>
                  <a:pt x="4363" y="19280"/>
                </a:cubicBezTo>
                <a:cubicBezTo>
                  <a:pt x="4539" y="19235"/>
                  <a:pt x="4712" y="19165"/>
                  <a:pt x="4898" y="19165"/>
                </a:cubicBezTo>
                <a:cubicBezTo>
                  <a:pt x="4969" y="19165"/>
                  <a:pt x="5043" y="19175"/>
                  <a:pt x="5119" y="19201"/>
                </a:cubicBezTo>
                <a:cubicBezTo>
                  <a:pt x="5230" y="18915"/>
                  <a:pt x="5135" y="18676"/>
                  <a:pt x="5004" y="18442"/>
                </a:cubicBezTo>
                <a:lnTo>
                  <a:pt x="5004" y="18443"/>
                </a:lnTo>
                <a:cubicBezTo>
                  <a:pt x="5004" y="18446"/>
                  <a:pt x="5007" y="18448"/>
                  <a:pt x="5008" y="18450"/>
                </a:cubicBezTo>
                <a:cubicBezTo>
                  <a:pt x="5007" y="18451"/>
                  <a:pt x="5004" y="18451"/>
                  <a:pt x="5004" y="18453"/>
                </a:cubicBezTo>
                <a:lnTo>
                  <a:pt x="5004" y="18963"/>
                </a:lnTo>
                <a:cubicBezTo>
                  <a:pt x="5004" y="18965"/>
                  <a:pt x="4955" y="18967"/>
                  <a:pt x="4933" y="18969"/>
                </a:cubicBezTo>
                <a:cubicBezTo>
                  <a:pt x="4873" y="18870"/>
                  <a:pt x="4818" y="18771"/>
                  <a:pt x="4720" y="18606"/>
                </a:cubicBezTo>
                <a:cubicBezTo>
                  <a:pt x="4808" y="18559"/>
                  <a:pt x="4873" y="18507"/>
                  <a:pt x="5004" y="18453"/>
                </a:cubicBezTo>
                <a:lnTo>
                  <a:pt x="5004" y="18443"/>
                </a:lnTo>
                <a:cubicBezTo>
                  <a:pt x="5004" y="18396"/>
                  <a:pt x="4941" y="18350"/>
                  <a:pt x="4902" y="18285"/>
                </a:cubicBezTo>
                <a:cubicBezTo>
                  <a:pt x="4787" y="18360"/>
                  <a:pt x="4695" y="18418"/>
                  <a:pt x="4582" y="18492"/>
                </a:cubicBezTo>
                <a:cubicBezTo>
                  <a:pt x="4514" y="18309"/>
                  <a:pt x="4455" y="18152"/>
                  <a:pt x="4374" y="17937"/>
                </a:cubicBezTo>
                <a:lnTo>
                  <a:pt x="4374" y="17937"/>
                </a:lnTo>
                <a:cubicBezTo>
                  <a:pt x="4468" y="18026"/>
                  <a:pt x="4514" y="18070"/>
                  <a:pt x="4573" y="18125"/>
                </a:cubicBezTo>
                <a:cubicBezTo>
                  <a:pt x="4586" y="18064"/>
                  <a:pt x="4593" y="18027"/>
                  <a:pt x="4600" y="17993"/>
                </a:cubicBezTo>
                <a:cubicBezTo>
                  <a:pt x="4689" y="17989"/>
                  <a:pt x="4775" y="17985"/>
                  <a:pt x="4881" y="17980"/>
                </a:cubicBezTo>
                <a:cubicBezTo>
                  <a:pt x="4827" y="17852"/>
                  <a:pt x="4783" y="17749"/>
                  <a:pt x="4738" y="17644"/>
                </a:cubicBezTo>
                <a:cubicBezTo>
                  <a:pt x="4614" y="17657"/>
                  <a:pt x="4497" y="17752"/>
                  <a:pt x="4382" y="17752"/>
                </a:cubicBezTo>
                <a:cubicBezTo>
                  <a:pt x="4334" y="17752"/>
                  <a:pt x="4287" y="17735"/>
                  <a:pt x="4239" y="17689"/>
                </a:cubicBezTo>
                <a:cubicBezTo>
                  <a:pt x="4178" y="17629"/>
                  <a:pt x="4209" y="17505"/>
                  <a:pt x="4197" y="17397"/>
                </a:cubicBezTo>
                <a:lnTo>
                  <a:pt x="4197" y="17397"/>
                </a:lnTo>
                <a:cubicBezTo>
                  <a:pt x="4337" y="17430"/>
                  <a:pt x="4444" y="17482"/>
                  <a:pt x="4528" y="17482"/>
                </a:cubicBezTo>
                <a:cubicBezTo>
                  <a:pt x="4541" y="17482"/>
                  <a:pt x="4553" y="17481"/>
                  <a:pt x="4565" y="17478"/>
                </a:cubicBezTo>
                <a:cubicBezTo>
                  <a:pt x="4617" y="17466"/>
                  <a:pt x="4666" y="17459"/>
                  <a:pt x="4715" y="17459"/>
                </a:cubicBezTo>
                <a:cubicBezTo>
                  <a:pt x="4823" y="17459"/>
                  <a:pt x="4932" y="17490"/>
                  <a:pt x="5073" y="17561"/>
                </a:cubicBezTo>
                <a:cubicBezTo>
                  <a:pt x="4833" y="17237"/>
                  <a:pt x="4587" y="16995"/>
                  <a:pt x="4633" y="16649"/>
                </a:cubicBezTo>
                <a:cubicBezTo>
                  <a:pt x="4710" y="16646"/>
                  <a:pt x="4789" y="16642"/>
                  <a:pt x="4851" y="16640"/>
                </a:cubicBezTo>
                <a:cubicBezTo>
                  <a:pt x="4913" y="16516"/>
                  <a:pt x="4971" y="16401"/>
                  <a:pt x="5029" y="16286"/>
                </a:cubicBezTo>
                <a:lnTo>
                  <a:pt x="5029" y="16286"/>
                </a:lnTo>
                <a:cubicBezTo>
                  <a:pt x="5000" y="16309"/>
                  <a:pt x="4971" y="16332"/>
                  <a:pt x="4942" y="16357"/>
                </a:cubicBezTo>
                <a:cubicBezTo>
                  <a:pt x="4881" y="16284"/>
                  <a:pt x="4821" y="16211"/>
                  <a:pt x="4760" y="16140"/>
                </a:cubicBezTo>
                <a:cubicBezTo>
                  <a:pt x="4788" y="16131"/>
                  <a:pt x="4815" y="16121"/>
                  <a:pt x="4842" y="16111"/>
                </a:cubicBezTo>
                <a:cubicBezTo>
                  <a:pt x="4911" y="15982"/>
                  <a:pt x="4980" y="15852"/>
                  <a:pt x="5051" y="15719"/>
                </a:cubicBezTo>
                <a:cubicBezTo>
                  <a:pt x="5004" y="15713"/>
                  <a:pt x="4947" y="15706"/>
                  <a:pt x="4858" y="15696"/>
                </a:cubicBezTo>
                <a:cubicBezTo>
                  <a:pt x="4875" y="15597"/>
                  <a:pt x="4902" y="15502"/>
                  <a:pt x="4905" y="15406"/>
                </a:cubicBezTo>
                <a:cubicBezTo>
                  <a:pt x="4913" y="15202"/>
                  <a:pt x="4995" y="14997"/>
                  <a:pt x="4829" y="14798"/>
                </a:cubicBezTo>
                <a:cubicBezTo>
                  <a:pt x="4769" y="14726"/>
                  <a:pt x="4759" y="14556"/>
                  <a:pt x="4819" y="14503"/>
                </a:cubicBezTo>
                <a:cubicBezTo>
                  <a:pt x="5060" y="14288"/>
                  <a:pt x="4845" y="14127"/>
                  <a:pt x="4787" y="13914"/>
                </a:cubicBezTo>
                <a:cubicBezTo>
                  <a:pt x="4693" y="13985"/>
                  <a:pt x="4630" y="14032"/>
                  <a:pt x="4555" y="14087"/>
                </a:cubicBezTo>
                <a:cubicBezTo>
                  <a:pt x="4464" y="13938"/>
                  <a:pt x="4565" y="13896"/>
                  <a:pt x="4677" y="13842"/>
                </a:cubicBezTo>
                <a:cubicBezTo>
                  <a:pt x="4803" y="13783"/>
                  <a:pt x="4890" y="13698"/>
                  <a:pt x="4754" y="13579"/>
                </a:cubicBezTo>
                <a:cubicBezTo>
                  <a:pt x="4757" y="13574"/>
                  <a:pt x="4758" y="13570"/>
                  <a:pt x="4759" y="13565"/>
                </a:cubicBezTo>
                <a:lnTo>
                  <a:pt x="4759" y="13565"/>
                </a:lnTo>
                <a:cubicBezTo>
                  <a:pt x="4757" y="13569"/>
                  <a:pt x="4754" y="13573"/>
                  <a:pt x="4752" y="13577"/>
                </a:cubicBezTo>
                <a:cubicBezTo>
                  <a:pt x="4753" y="13578"/>
                  <a:pt x="4753" y="13584"/>
                  <a:pt x="4753" y="13584"/>
                </a:cubicBezTo>
                <a:cubicBezTo>
                  <a:pt x="4594" y="13479"/>
                  <a:pt x="4538" y="13335"/>
                  <a:pt x="4504" y="13159"/>
                </a:cubicBezTo>
                <a:cubicBezTo>
                  <a:pt x="4623" y="13140"/>
                  <a:pt x="4725" y="13122"/>
                  <a:pt x="4847" y="13102"/>
                </a:cubicBezTo>
                <a:cubicBezTo>
                  <a:pt x="4857" y="13001"/>
                  <a:pt x="4867" y="12894"/>
                  <a:pt x="4880" y="12777"/>
                </a:cubicBezTo>
                <a:cubicBezTo>
                  <a:pt x="4786" y="12777"/>
                  <a:pt x="4702" y="12862"/>
                  <a:pt x="4618" y="12862"/>
                </a:cubicBezTo>
                <a:cubicBezTo>
                  <a:pt x="4585" y="12862"/>
                  <a:pt x="4551" y="12848"/>
                  <a:pt x="4518" y="12809"/>
                </a:cubicBezTo>
                <a:cubicBezTo>
                  <a:pt x="4480" y="12765"/>
                  <a:pt x="4476" y="12646"/>
                  <a:pt x="4452" y="12646"/>
                </a:cubicBezTo>
                <a:lnTo>
                  <a:pt x="4837" y="12646"/>
                </a:lnTo>
                <a:cubicBezTo>
                  <a:pt x="4829" y="12538"/>
                  <a:pt x="4782" y="12409"/>
                  <a:pt x="4827" y="12336"/>
                </a:cubicBezTo>
                <a:cubicBezTo>
                  <a:pt x="4897" y="12223"/>
                  <a:pt x="4913" y="12134"/>
                  <a:pt x="4860" y="12082"/>
                </a:cubicBezTo>
                <a:cubicBezTo>
                  <a:pt x="4798" y="12042"/>
                  <a:pt x="4734" y="12037"/>
                  <a:pt x="4671" y="12037"/>
                </a:cubicBezTo>
                <a:cubicBezTo>
                  <a:pt x="4649" y="12037"/>
                  <a:pt x="4627" y="12038"/>
                  <a:pt x="4605" y="12038"/>
                </a:cubicBezTo>
                <a:cubicBezTo>
                  <a:pt x="4518" y="12038"/>
                  <a:pt x="4434" y="12027"/>
                  <a:pt x="4361" y="11924"/>
                </a:cubicBezTo>
                <a:lnTo>
                  <a:pt x="4361" y="11924"/>
                </a:lnTo>
                <a:cubicBezTo>
                  <a:pt x="4475" y="11947"/>
                  <a:pt x="4577" y="11976"/>
                  <a:pt x="4665" y="11976"/>
                </a:cubicBezTo>
                <a:cubicBezTo>
                  <a:pt x="4739" y="11976"/>
                  <a:pt x="4802" y="11956"/>
                  <a:pt x="4855" y="11896"/>
                </a:cubicBezTo>
                <a:cubicBezTo>
                  <a:pt x="4871" y="11775"/>
                  <a:pt x="4887" y="11662"/>
                  <a:pt x="4903" y="11549"/>
                </a:cubicBezTo>
                <a:cubicBezTo>
                  <a:pt x="4825" y="11544"/>
                  <a:pt x="4737" y="11538"/>
                  <a:pt x="4645" y="11532"/>
                </a:cubicBezTo>
                <a:cubicBezTo>
                  <a:pt x="4636" y="11298"/>
                  <a:pt x="5019" y="11176"/>
                  <a:pt x="4836" y="10906"/>
                </a:cubicBezTo>
                <a:cubicBezTo>
                  <a:pt x="4752" y="10881"/>
                  <a:pt x="4645" y="10850"/>
                  <a:pt x="4536" y="10819"/>
                </a:cubicBezTo>
                <a:cubicBezTo>
                  <a:pt x="4647" y="10675"/>
                  <a:pt x="4984" y="10643"/>
                  <a:pt x="4852" y="10374"/>
                </a:cubicBezTo>
                <a:lnTo>
                  <a:pt x="4852" y="10374"/>
                </a:lnTo>
                <a:cubicBezTo>
                  <a:pt x="4770" y="10381"/>
                  <a:pt x="4693" y="10386"/>
                  <a:pt x="4631" y="10392"/>
                </a:cubicBezTo>
                <a:cubicBezTo>
                  <a:pt x="4576" y="10298"/>
                  <a:pt x="4531" y="10219"/>
                  <a:pt x="4503" y="10171"/>
                </a:cubicBezTo>
                <a:cubicBezTo>
                  <a:pt x="4557" y="10067"/>
                  <a:pt x="4633" y="9983"/>
                  <a:pt x="4640" y="9895"/>
                </a:cubicBezTo>
                <a:cubicBezTo>
                  <a:pt x="4649" y="9772"/>
                  <a:pt x="4715" y="9732"/>
                  <a:pt x="4809" y="9732"/>
                </a:cubicBezTo>
                <a:cubicBezTo>
                  <a:pt x="4831" y="9732"/>
                  <a:pt x="4856" y="9734"/>
                  <a:pt x="4881" y="9738"/>
                </a:cubicBezTo>
                <a:cubicBezTo>
                  <a:pt x="4948" y="9633"/>
                  <a:pt x="5004" y="9545"/>
                  <a:pt x="5061" y="9455"/>
                </a:cubicBezTo>
                <a:lnTo>
                  <a:pt x="5061" y="9455"/>
                </a:lnTo>
                <a:cubicBezTo>
                  <a:pt x="4981" y="9480"/>
                  <a:pt x="4902" y="9507"/>
                  <a:pt x="4813" y="9537"/>
                </a:cubicBezTo>
                <a:cubicBezTo>
                  <a:pt x="4758" y="9413"/>
                  <a:pt x="4722" y="9318"/>
                  <a:pt x="4674" y="9226"/>
                </a:cubicBezTo>
                <a:cubicBezTo>
                  <a:pt x="4625" y="9139"/>
                  <a:pt x="4564" y="9057"/>
                  <a:pt x="4478" y="8924"/>
                </a:cubicBezTo>
                <a:lnTo>
                  <a:pt x="4478" y="8924"/>
                </a:lnTo>
                <a:cubicBezTo>
                  <a:pt x="4661" y="9026"/>
                  <a:pt x="4781" y="9090"/>
                  <a:pt x="4915" y="9164"/>
                </a:cubicBezTo>
                <a:cubicBezTo>
                  <a:pt x="4948" y="9067"/>
                  <a:pt x="4980" y="8975"/>
                  <a:pt x="5014" y="8875"/>
                </a:cubicBezTo>
                <a:cubicBezTo>
                  <a:pt x="5082" y="8912"/>
                  <a:pt x="5130" y="8965"/>
                  <a:pt x="5194" y="9000"/>
                </a:cubicBezTo>
                <a:cubicBezTo>
                  <a:pt x="5228" y="8912"/>
                  <a:pt x="5259" y="8755"/>
                  <a:pt x="5300" y="8755"/>
                </a:cubicBezTo>
                <a:lnTo>
                  <a:pt x="5004" y="8755"/>
                </a:lnTo>
                <a:lnTo>
                  <a:pt x="5004" y="8427"/>
                </a:lnTo>
                <a:cubicBezTo>
                  <a:pt x="4873" y="8362"/>
                  <a:pt x="4787" y="8326"/>
                  <a:pt x="4773" y="8275"/>
                </a:cubicBezTo>
                <a:cubicBezTo>
                  <a:pt x="4746" y="8186"/>
                  <a:pt x="4815" y="8190"/>
                  <a:pt x="4912" y="8176"/>
                </a:cubicBezTo>
                <a:cubicBezTo>
                  <a:pt x="5028" y="8161"/>
                  <a:pt x="5039" y="8052"/>
                  <a:pt x="4972" y="7963"/>
                </a:cubicBezTo>
                <a:cubicBezTo>
                  <a:pt x="4916" y="7888"/>
                  <a:pt x="4843" y="7819"/>
                  <a:pt x="4780" y="7746"/>
                </a:cubicBezTo>
                <a:cubicBezTo>
                  <a:pt x="4739" y="7701"/>
                  <a:pt x="4695" y="7657"/>
                  <a:pt x="4634" y="7590"/>
                </a:cubicBezTo>
                <a:cubicBezTo>
                  <a:pt x="4655" y="7551"/>
                  <a:pt x="4692" y="7477"/>
                  <a:pt x="4729" y="7407"/>
                </a:cubicBezTo>
                <a:cubicBezTo>
                  <a:pt x="4867" y="7425"/>
                  <a:pt x="4768" y="7588"/>
                  <a:pt x="4890" y="7588"/>
                </a:cubicBezTo>
                <a:cubicBezTo>
                  <a:pt x="4901" y="7588"/>
                  <a:pt x="4914" y="7586"/>
                  <a:pt x="4930" y="7583"/>
                </a:cubicBezTo>
                <a:cubicBezTo>
                  <a:pt x="5066" y="7557"/>
                  <a:pt x="5179" y="7500"/>
                  <a:pt x="5230" y="7379"/>
                </a:cubicBezTo>
                <a:cubicBezTo>
                  <a:pt x="4836" y="7292"/>
                  <a:pt x="4826" y="7283"/>
                  <a:pt x="4893" y="7105"/>
                </a:cubicBezTo>
                <a:lnTo>
                  <a:pt x="4893" y="7105"/>
                </a:lnTo>
                <a:cubicBezTo>
                  <a:pt x="4940" y="7134"/>
                  <a:pt x="4988" y="7164"/>
                  <a:pt x="5010" y="7176"/>
                </a:cubicBezTo>
                <a:cubicBezTo>
                  <a:pt x="4964" y="6934"/>
                  <a:pt x="4918" y="6690"/>
                  <a:pt x="4871" y="6443"/>
                </a:cubicBezTo>
                <a:cubicBezTo>
                  <a:pt x="4804" y="6437"/>
                  <a:pt x="4717" y="6430"/>
                  <a:pt x="4630" y="6424"/>
                </a:cubicBezTo>
                <a:lnTo>
                  <a:pt x="4618" y="6365"/>
                </a:lnTo>
                <a:cubicBezTo>
                  <a:pt x="4864" y="6315"/>
                  <a:pt x="5109" y="6264"/>
                  <a:pt x="5356" y="6214"/>
                </a:cubicBezTo>
                <a:lnTo>
                  <a:pt x="5356" y="6214"/>
                </a:lnTo>
                <a:lnTo>
                  <a:pt x="5352" y="6218"/>
                </a:lnTo>
                <a:cubicBezTo>
                  <a:pt x="5410" y="6187"/>
                  <a:pt x="5470" y="6156"/>
                  <a:pt x="5582" y="6097"/>
                </a:cubicBezTo>
                <a:cubicBezTo>
                  <a:pt x="5377" y="6072"/>
                  <a:pt x="5241" y="6056"/>
                  <a:pt x="5079" y="6036"/>
                </a:cubicBezTo>
                <a:cubicBezTo>
                  <a:pt x="5101" y="5959"/>
                  <a:pt x="5132" y="5905"/>
                  <a:pt x="5130" y="5852"/>
                </a:cubicBezTo>
                <a:cubicBezTo>
                  <a:pt x="5123" y="5716"/>
                  <a:pt x="5164" y="5515"/>
                  <a:pt x="5075" y="5457"/>
                </a:cubicBezTo>
                <a:cubicBezTo>
                  <a:pt x="4918" y="5357"/>
                  <a:pt x="4891" y="5224"/>
                  <a:pt x="4800" y="5125"/>
                </a:cubicBezTo>
                <a:cubicBezTo>
                  <a:pt x="4887" y="5012"/>
                  <a:pt x="4962" y="4915"/>
                  <a:pt x="5051" y="4799"/>
                </a:cubicBezTo>
                <a:cubicBezTo>
                  <a:pt x="4939" y="4762"/>
                  <a:pt x="4859" y="4737"/>
                  <a:pt x="4752" y="4701"/>
                </a:cubicBezTo>
                <a:cubicBezTo>
                  <a:pt x="4915" y="4593"/>
                  <a:pt x="5053" y="4502"/>
                  <a:pt x="5203" y="4401"/>
                </a:cubicBezTo>
                <a:cubicBezTo>
                  <a:pt x="5059" y="4300"/>
                  <a:pt x="4921" y="4204"/>
                  <a:pt x="4749" y="4082"/>
                </a:cubicBezTo>
                <a:lnTo>
                  <a:pt x="4749" y="4082"/>
                </a:lnTo>
                <a:cubicBezTo>
                  <a:pt x="4750" y="4082"/>
                  <a:pt x="4751" y="4082"/>
                  <a:pt x="4752" y="4082"/>
                </a:cubicBezTo>
                <a:cubicBezTo>
                  <a:pt x="5048" y="4082"/>
                  <a:pt x="5049" y="3945"/>
                  <a:pt x="4998" y="3799"/>
                </a:cubicBezTo>
                <a:cubicBezTo>
                  <a:pt x="4972" y="3729"/>
                  <a:pt x="4986" y="3696"/>
                  <a:pt x="5029" y="3626"/>
                </a:cubicBezTo>
                <a:cubicBezTo>
                  <a:pt x="5145" y="3440"/>
                  <a:pt x="5210" y="3231"/>
                  <a:pt x="5293" y="3031"/>
                </a:cubicBezTo>
                <a:cubicBezTo>
                  <a:pt x="5326" y="2948"/>
                  <a:pt x="5334" y="2854"/>
                  <a:pt x="5387" y="2780"/>
                </a:cubicBezTo>
                <a:cubicBezTo>
                  <a:pt x="5466" y="2669"/>
                  <a:pt x="5456" y="2615"/>
                  <a:pt x="5311" y="2546"/>
                </a:cubicBezTo>
                <a:cubicBezTo>
                  <a:pt x="5190" y="2488"/>
                  <a:pt x="5089" y="2409"/>
                  <a:pt x="5226" y="2249"/>
                </a:cubicBezTo>
                <a:cubicBezTo>
                  <a:pt x="5316" y="2143"/>
                  <a:pt x="5288" y="1988"/>
                  <a:pt x="5301" y="1842"/>
                </a:cubicBezTo>
                <a:cubicBezTo>
                  <a:pt x="5308" y="1768"/>
                  <a:pt x="5289" y="1621"/>
                  <a:pt x="5281" y="1621"/>
                </a:cubicBezTo>
                <a:lnTo>
                  <a:pt x="5809" y="1621"/>
                </a:lnTo>
                <a:cubicBezTo>
                  <a:pt x="5710" y="1513"/>
                  <a:pt x="5633" y="1468"/>
                  <a:pt x="5537" y="1438"/>
                </a:cubicBezTo>
                <a:cubicBezTo>
                  <a:pt x="5426" y="1403"/>
                  <a:pt x="5300" y="1393"/>
                  <a:pt x="5166" y="1377"/>
                </a:cubicBezTo>
                <a:cubicBezTo>
                  <a:pt x="5141" y="1295"/>
                  <a:pt x="5135" y="1216"/>
                  <a:pt x="5161" y="1144"/>
                </a:cubicBezTo>
                <a:cubicBezTo>
                  <a:pt x="4602" y="1011"/>
                  <a:pt x="4046" y="864"/>
                  <a:pt x="3496" y="705"/>
                </a:cubicBezTo>
                <a:lnTo>
                  <a:pt x="3496" y="705"/>
                </a:lnTo>
                <a:cubicBezTo>
                  <a:pt x="3556" y="940"/>
                  <a:pt x="3709" y="1149"/>
                  <a:pt x="3893" y="1354"/>
                </a:cubicBezTo>
                <a:cubicBezTo>
                  <a:pt x="3819" y="1470"/>
                  <a:pt x="3743" y="1589"/>
                  <a:pt x="3676" y="1696"/>
                </a:cubicBezTo>
                <a:cubicBezTo>
                  <a:pt x="3721" y="1817"/>
                  <a:pt x="3988" y="1772"/>
                  <a:pt x="3905" y="1933"/>
                </a:cubicBezTo>
                <a:cubicBezTo>
                  <a:pt x="3895" y="1950"/>
                  <a:pt x="3847" y="1953"/>
                  <a:pt x="3784" y="1953"/>
                </a:cubicBezTo>
                <a:cubicBezTo>
                  <a:pt x="3742" y="1953"/>
                  <a:pt x="3693" y="1952"/>
                  <a:pt x="3644" y="1952"/>
                </a:cubicBezTo>
                <a:cubicBezTo>
                  <a:pt x="3619" y="1952"/>
                  <a:pt x="3595" y="1952"/>
                  <a:pt x="3571" y="1953"/>
                </a:cubicBezTo>
                <a:cubicBezTo>
                  <a:pt x="3564" y="1964"/>
                  <a:pt x="3533" y="2016"/>
                  <a:pt x="3503" y="2068"/>
                </a:cubicBezTo>
                <a:cubicBezTo>
                  <a:pt x="3630" y="2136"/>
                  <a:pt x="3597" y="2146"/>
                  <a:pt x="3692" y="2355"/>
                </a:cubicBezTo>
                <a:cubicBezTo>
                  <a:pt x="3804" y="2600"/>
                  <a:pt x="3711" y="2767"/>
                  <a:pt x="3518" y="2942"/>
                </a:cubicBezTo>
                <a:cubicBezTo>
                  <a:pt x="3454" y="3000"/>
                  <a:pt x="3444" y="3101"/>
                  <a:pt x="3410" y="3183"/>
                </a:cubicBezTo>
                <a:cubicBezTo>
                  <a:pt x="3459" y="3204"/>
                  <a:pt x="3522" y="3216"/>
                  <a:pt x="3556" y="3248"/>
                </a:cubicBezTo>
                <a:cubicBezTo>
                  <a:pt x="3654" y="3344"/>
                  <a:pt x="3743" y="3449"/>
                  <a:pt x="3852" y="3568"/>
                </a:cubicBezTo>
                <a:cubicBezTo>
                  <a:pt x="3670" y="3694"/>
                  <a:pt x="3728" y="3864"/>
                  <a:pt x="3802" y="4030"/>
                </a:cubicBezTo>
                <a:cubicBezTo>
                  <a:pt x="3858" y="4153"/>
                  <a:pt x="3907" y="4251"/>
                  <a:pt x="3747" y="4369"/>
                </a:cubicBezTo>
                <a:cubicBezTo>
                  <a:pt x="3620" y="4463"/>
                  <a:pt x="3680" y="4587"/>
                  <a:pt x="3848" y="4641"/>
                </a:cubicBezTo>
                <a:cubicBezTo>
                  <a:pt x="3771" y="4709"/>
                  <a:pt x="3695" y="4776"/>
                  <a:pt x="3619" y="4843"/>
                </a:cubicBezTo>
                <a:cubicBezTo>
                  <a:pt x="3487" y="4960"/>
                  <a:pt x="3703" y="5002"/>
                  <a:pt x="3704" y="5113"/>
                </a:cubicBezTo>
                <a:cubicBezTo>
                  <a:pt x="3624" y="5147"/>
                  <a:pt x="3537" y="5185"/>
                  <a:pt x="3463" y="5218"/>
                </a:cubicBezTo>
                <a:cubicBezTo>
                  <a:pt x="3457" y="5249"/>
                  <a:pt x="3451" y="5265"/>
                  <a:pt x="3455" y="5267"/>
                </a:cubicBezTo>
                <a:cubicBezTo>
                  <a:pt x="3508" y="5295"/>
                  <a:pt x="3559" y="5309"/>
                  <a:pt x="3608" y="5309"/>
                </a:cubicBezTo>
                <a:cubicBezTo>
                  <a:pt x="3681" y="5309"/>
                  <a:pt x="3749" y="5279"/>
                  <a:pt x="3812" y="5224"/>
                </a:cubicBezTo>
                <a:lnTo>
                  <a:pt x="3812" y="5224"/>
                </a:lnTo>
                <a:cubicBezTo>
                  <a:pt x="3832" y="5435"/>
                  <a:pt x="3832" y="5435"/>
                  <a:pt x="3559" y="5606"/>
                </a:cubicBezTo>
                <a:cubicBezTo>
                  <a:pt x="3631" y="5809"/>
                  <a:pt x="3985" y="5960"/>
                  <a:pt x="3762" y="6234"/>
                </a:cubicBezTo>
                <a:cubicBezTo>
                  <a:pt x="3676" y="6251"/>
                  <a:pt x="3594" y="6260"/>
                  <a:pt x="3506" y="6260"/>
                </a:cubicBezTo>
                <a:cubicBezTo>
                  <a:pt x="3358" y="6260"/>
                  <a:pt x="3192" y="6235"/>
                  <a:pt x="2963" y="6179"/>
                </a:cubicBezTo>
                <a:cubicBezTo>
                  <a:pt x="2875" y="5910"/>
                  <a:pt x="2904" y="5852"/>
                  <a:pt x="3167" y="5809"/>
                </a:cubicBezTo>
                <a:lnTo>
                  <a:pt x="3167" y="5502"/>
                </a:lnTo>
                <a:cubicBezTo>
                  <a:pt x="3167" y="5469"/>
                  <a:pt x="3023" y="5435"/>
                  <a:pt x="2941" y="5402"/>
                </a:cubicBezTo>
                <a:cubicBezTo>
                  <a:pt x="2948" y="5382"/>
                  <a:pt x="2942" y="5364"/>
                  <a:pt x="2950" y="5346"/>
                </a:cubicBezTo>
                <a:cubicBezTo>
                  <a:pt x="3014" y="5343"/>
                  <a:pt x="3167" y="5340"/>
                  <a:pt x="3167" y="5335"/>
                </a:cubicBezTo>
                <a:lnTo>
                  <a:pt x="3167" y="4223"/>
                </a:lnTo>
                <a:cubicBezTo>
                  <a:pt x="3298" y="4274"/>
                  <a:pt x="3341" y="4311"/>
                  <a:pt x="3424" y="4361"/>
                </a:cubicBezTo>
                <a:cubicBezTo>
                  <a:pt x="3436" y="4282"/>
                  <a:pt x="3461" y="4212"/>
                  <a:pt x="3473" y="4130"/>
                </a:cubicBezTo>
                <a:cubicBezTo>
                  <a:pt x="3383" y="4095"/>
                  <a:pt x="3297" y="4058"/>
                  <a:pt x="3199" y="4020"/>
                </a:cubicBezTo>
                <a:cubicBezTo>
                  <a:pt x="3225" y="3944"/>
                  <a:pt x="3251" y="3875"/>
                  <a:pt x="3275" y="3806"/>
                </a:cubicBezTo>
                <a:cubicBezTo>
                  <a:pt x="3315" y="3808"/>
                  <a:pt x="3350" y="3809"/>
                  <a:pt x="3381" y="3809"/>
                </a:cubicBezTo>
                <a:cubicBezTo>
                  <a:pt x="3583" y="3809"/>
                  <a:pt x="3575" y="3759"/>
                  <a:pt x="3480" y="3395"/>
                </a:cubicBezTo>
                <a:lnTo>
                  <a:pt x="3480" y="3395"/>
                </a:lnTo>
                <a:cubicBezTo>
                  <a:pt x="3434" y="3532"/>
                  <a:pt x="3408" y="3614"/>
                  <a:pt x="3373" y="3713"/>
                </a:cubicBezTo>
                <a:cubicBezTo>
                  <a:pt x="3319" y="3684"/>
                  <a:pt x="3248" y="3663"/>
                  <a:pt x="3248" y="3643"/>
                </a:cubicBezTo>
                <a:cubicBezTo>
                  <a:pt x="3250" y="3490"/>
                  <a:pt x="3265" y="3338"/>
                  <a:pt x="3278" y="3187"/>
                </a:cubicBezTo>
                <a:cubicBezTo>
                  <a:pt x="3278" y="3185"/>
                  <a:pt x="3325" y="3185"/>
                  <a:pt x="3348" y="3184"/>
                </a:cubicBezTo>
                <a:cubicBezTo>
                  <a:pt x="3281" y="3063"/>
                  <a:pt x="3214" y="2942"/>
                  <a:pt x="3133" y="2795"/>
                </a:cubicBezTo>
                <a:cubicBezTo>
                  <a:pt x="3160" y="2762"/>
                  <a:pt x="3209" y="2697"/>
                  <a:pt x="3257" y="2635"/>
                </a:cubicBezTo>
                <a:cubicBezTo>
                  <a:pt x="3091" y="2493"/>
                  <a:pt x="3074" y="2411"/>
                  <a:pt x="3170" y="2237"/>
                </a:cubicBezTo>
                <a:cubicBezTo>
                  <a:pt x="3193" y="2196"/>
                  <a:pt x="3257" y="2141"/>
                  <a:pt x="3242" y="2116"/>
                </a:cubicBezTo>
                <a:cubicBezTo>
                  <a:pt x="3099" y="1873"/>
                  <a:pt x="3280" y="1642"/>
                  <a:pt x="3274" y="1442"/>
                </a:cubicBezTo>
                <a:cubicBezTo>
                  <a:pt x="3077" y="1348"/>
                  <a:pt x="2897" y="1264"/>
                  <a:pt x="2752" y="1196"/>
                </a:cubicBezTo>
                <a:cubicBezTo>
                  <a:pt x="2733" y="1052"/>
                  <a:pt x="2720" y="941"/>
                  <a:pt x="2704" y="809"/>
                </a:cubicBezTo>
                <a:lnTo>
                  <a:pt x="2704" y="809"/>
                </a:lnTo>
                <a:cubicBezTo>
                  <a:pt x="2783" y="818"/>
                  <a:pt x="2863" y="833"/>
                  <a:pt x="2939" y="833"/>
                </a:cubicBezTo>
                <a:cubicBezTo>
                  <a:pt x="3047" y="833"/>
                  <a:pt x="3145" y="802"/>
                  <a:pt x="3210" y="679"/>
                </a:cubicBezTo>
                <a:cubicBezTo>
                  <a:pt x="3118" y="631"/>
                  <a:pt x="3034" y="587"/>
                  <a:pt x="2972" y="555"/>
                </a:cubicBezTo>
                <a:cubicBezTo>
                  <a:pt x="2972" y="553"/>
                  <a:pt x="2972" y="551"/>
                  <a:pt x="2973" y="550"/>
                </a:cubicBezTo>
                <a:cubicBezTo>
                  <a:pt x="2921" y="534"/>
                  <a:pt x="2870" y="519"/>
                  <a:pt x="2820" y="503"/>
                </a:cubicBezTo>
                <a:cubicBezTo>
                  <a:pt x="2697" y="589"/>
                  <a:pt x="2562" y="659"/>
                  <a:pt x="2390" y="682"/>
                </a:cubicBezTo>
                <a:cubicBezTo>
                  <a:pt x="2347" y="687"/>
                  <a:pt x="2303" y="695"/>
                  <a:pt x="2263" y="695"/>
                </a:cubicBezTo>
                <a:cubicBezTo>
                  <a:pt x="2195" y="695"/>
                  <a:pt x="2141" y="672"/>
                  <a:pt x="2136" y="574"/>
                </a:cubicBezTo>
                <a:cubicBezTo>
                  <a:pt x="2267" y="540"/>
                  <a:pt x="2400" y="505"/>
                  <a:pt x="2489" y="482"/>
                </a:cubicBezTo>
                <a:cubicBezTo>
                  <a:pt x="2477" y="450"/>
                  <a:pt x="2468" y="420"/>
                  <a:pt x="2459" y="391"/>
                </a:cubicBezTo>
                <a:cubicBezTo>
                  <a:pt x="2373" y="365"/>
                  <a:pt x="2289" y="338"/>
                  <a:pt x="2205" y="312"/>
                </a:cubicBezTo>
                <a:cubicBezTo>
                  <a:pt x="2194" y="330"/>
                  <a:pt x="2182" y="349"/>
                  <a:pt x="2168" y="369"/>
                </a:cubicBezTo>
                <a:cubicBezTo>
                  <a:pt x="2157" y="340"/>
                  <a:pt x="2145" y="314"/>
                  <a:pt x="2135" y="289"/>
                </a:cubicBezTo>
                <a:cubicBezTo>
                  <a:pt x="1844" y="196"/>
                  <a:pt x="1557" y="101"/>
                  <a:pt x="1270" y="5"/>
                </a:cubicBezTo>
                <a:cubicBezTo>
                  <a:pt x="1204" y="1"/>
                  <a:pt x="1138" y="0"/>
                  <a:pt x="10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3" name="Google Shape;3133;p24"/>
          <p:cNvSpPr/>
          <p:nvPr/>
        </p:nvSpPr>
        <p:spPr>
          <a:xfrm>
            <a:off x="8587032" y="-100559"/>
            <a:ext cx="227325" cy="1271127"/>
          </a:xfrm>
          <a:custGeom>
            <a:avLst/>
            <a:gdLst/>
            <a:ahLst/>
            <a:cxnLst/>
            <a:rect l="l" t="t" r="r" b="b"/>
            <a:pathLst>
              <a:path w="5738" h="32085" extrusionOk="0">
                <a:moveTo>
                  <a:pt x="2491" y="23452"/>
                </a:moveTo>
                <a:cubicBezTo>
                  <a:pt x="2507" y="23449"/>
                  <a:pt x="2522" y="23445"/>
                  <a:pt x="2537" y="23442"/>
                </a:cubicBezTo>
                <a:cubicBezTo>
                  <a:pt x="2527" y="23403"/>
                  <a:pt x="2516" y="23362"/>
                  <a:pt x="2505" y="23323"/>
                </a:cubicBezTo>
                <a:cubicBezTo>
                  <a:pt x="2491" y="23325"/>
                  <a:pt x="2476" y="23329"/>
                  <a:pt x="2462" y="23332"/>
                </a:cubicBezTo>
                <a:cubicBezTo>
                  <a:pt x="2471" y="23373"/>
                  <a:pt x="2482" y="23413"/>
                  <a:pt x="2491" y="23452"/>
                </a:cubicBezTo>
                <a:close/>
                <a:moveTo>
                  <a:pt x="983" y="8567"/>
                </a:moveTo>
                <a:cubicBezTo>
                  <a:pt x="963" y="8522"/>
                  <a:pt x="958" y="8508"/>
                  <a:pt x="952" y="8495"/>
                </a:cubicBezTo>
                <a:cubicBezTo>
                  <a:pt x="935" y="8514"/>
                  <a:pt x="915" y="8531"/>
                  <a:pt x="903" y="8553"/>
                </a:cubicBezTo>
                <a:cubicBezTo>
                  <a:pt x="900" y="8560"/>
                  <a:pt x="921" y="8588"/>
                  <a:pt x="925" y="8588"/>
                </a:cubicBezTo>
                <a:cubicBezTo>
                  <a:pt x="951" y="8582"/>
                  <a:pt x="974" y="8571"/>
                  <a:pt x="983" y="8567"/>
                </a:cubicBezTo>
                <a:close/>
                <a:moveTo>
                  <a:pt x="1422" y="10418"/>
                </a:moveTo>
                <a:cubicBezTo>
                  <a:pt x="1412" y="10406"/>
                  <a:pt x="1403" y="10395"/>
                  <a:pt x="1392" y="10382"/>
                </a:cubicBezTo>
                <a:cubicBezTo>
                  <a:pt x="1382" y="10393"/>
                  <a:pt x="1362" y="10405"/>
                  <a:pt x="1363" y="10415"/>
                </a:cubicBezTo>
                <a:cubicBezTo>
                  <a:pt x="1363" y="10428"/>
                  <a:pt x="1382" y="10440"/>
                  <a:pt x="1392" y="10451"/>
                </a:cubicBezTo>
                <a:cubicBezTo>
                  <a:pt x="1403" y="10440"/>
                  <a:pt x="1412" y="10429"/>
                  <a:pt x="1422" y="10418"/>
                </a:cubicBezTo>
                <a:close/>
                <a:moveTo>
                  <a:pt x="2066" y="29871"/>
                </a:moveTo>
                <a:cubicBezTo>
                  <a:pt x="2051" y="29866"/>
                  <a:pt x="2035" y="29862"/>
                  <a:pt x="2020" y="29856"/>
                </a:cubicBezTo>
                <a:cubicBezTo>
                  <a:pt x="2005" y="29909"/>
                  <a:pt x="1988" y="29961"/>
                  <a:pt x="1973" y="30014"/>
                </a:cubicBezTo>
                <a:cubicBezTo>
                  <a:pt x="1988" y="30017"/>
                  <a:pt x="2005" y="30022"/>
                  <a:pt x="2020" y="30025"/>
                </a:cubicBezTo>
                <a:cubicBezTo>
                  <a:pt x="2036" y="29975"/>
                  <a:pt x="2051" y="29923"/>
                  <a:pt x="2066" y="29871"/>
                </a:cubicBezTo>
                <a:moveTo>
                  <a:pt x="2180" y="29486"/>
                </a:moveTo>
                <a:cubicBezTo>
                  <a:pt x="2162" y="29479"/>
                  <a:pt x="2144" y="29472"/>
                  <a:pt x="2127" y="29465"/>
                </a:cubicBezTo>
                <a:cubicBezTo>
                  <a:pt x="2109" y="29523"/>
                  <a:pt x="2092" y="29581"/>
                  <a:pt x="2075" y="29640"/>
                </a:cubicBezTo>
                <a:cubicBezTo>
                  <a:pt x="2090" y="29644"/>
                  <a:pt x="2104" y="29648"/>
                  <a:pt x="2119" y="29652"/>
                </a:cubicBezTo>
                <a:cubicBezTo>
                  <a:pt x="2138" y="29598"/>
                  <a:pt x="2159" y="29541"/>
                  <a:pt x="2180" y="29486"/>
                </a:cubicBezTo>
                <a:close/>
                <a:moveTo>
                  <a:pt x="2312" y="24130"/>
                </a:moveTo>
                <a:cubicBezTo>
                  <a:pt x="2326" y="24125"/>
                  <a:pt x="2340" y="24120"/>
                  <a:pt x="2354" y="24115"/>
                </a:cubicBezTo>
                <a:cubicBezTo>
                  <a:pt x="2341" y="24062"/>
                  <a:pt x="2330" y="24009"/>
                  <a:pt x="2318" y="23957"/>
                </a:cubicBezTo>
                <a:cubicBezTo>
                  <a:pt x="2304" y="23959"/>
                  <a:pt x="2290" y="23962"/>
                  <a:pt x="2278" y="23964"/>
                </a:cubicBezTo>
                <a:cubicBezTo>
                  <a:pt x="2289" y="24019"/>
                  <a:pt x="2301" y="24075"/>
                  <a:pt x="2312" y="24130"/>
                </a:cubicBezTo>
                <a:close/>
                <a:moveTo>
                  <a:pt x="2390" y="25562"/>
                </a:moveTo>
                <a:cubicBezTo>
                  <a:pt x="2407" y="25563"/>
                  <a:pt x="2425" y="25564"/>
                  <a:pt x="2444" y="25567"/>
                </a:cubicBezTo>
                <a:lnTo>
                  <a:pt x="2444" y="25347"/>
                </a:lnTo>
                <a:cubicBezTo>
                  <a:pt x="2432" y="25345"/>
                  <a:pt x="2422" y="25345"/>
                  <a:pt x="2410" y="25344"/>
                </a:cubicBezTo>
                <a:cubicBezTo>
                  <a:pt x="2403" y="25417"/>
                  <a:pt x="2397" y="25489"/>
                  <a:pt x="2390" y="25562"/>
                </a:cubicBezTo>
                <a:close/>
                <a:moveTo>
                  <a:pt x="2377" y="24979"/>
                </a:moveTo>
                <a:cubicBezTo>
                  <a:pt x="2369" y="24976"/>
                  <a:pt x="2359" y="24969"/>
                  <a:pt x="2353" y="24972"/>
                </a:cubicBezTo>
                <a:cubicBezTo>
                  <a:pt x="2347" y="24974"/>
                  <a:pt x="2340" y="24987"/>
                  <a:pt x="2341" y="24993"/>
                </a:cubicBezTo>
                <a:cubicBezTo>
                  <a:pt x="2356" y="25040"/>
                  <a:pt x="2373" y="25086"/>
                  <a:pt x="2390" y="25133"/>
                </a:cubicBezTo>
                <a:cubicBezTo>
                  <a:pt x="2395" y="25130"/>
                  <a:pt x="2402" y="25127"/>
                  <a:pt x="2409" y="25125"/>
                </a:cubicBezTo>
                <a:cubicBezTo>
                  <a:pt x="2398" y="25076"/>
                  <a:pt x="2387" y="25027"/>
                  <a:pt x="2377" y="24979"/>
                </a:cubicBezTo>
                <a:close/>
                <a:moveTo>
                  <a:pt x="2650" y="25054"/>
                </a:moveTo>
                <a:cubicBezTo>
                  <a:pt x="2707" y="24969"/>
                  <a:pt x="2730" y="24897"/>
                  <a:pt x="2587" y="24842"/>
                </a:cubicBezTo>
                <a:cubicBezTo>
                  <a:pt x="2616" y="24937"/>
                  <a:pt x="2633" y="24995"/>
                  <a:pt x="2650" y="25054"/>
                </a:cubicBezTo>
                <a:close/>
                <a:moveTo>
                  <a:pt x="2594" y="24549"/>
                </a:moveTo>
                <a:cubicBezTo>
                  <a:pt x="2601" y="24549"/>
                  <a:pt x="2608" y="24550"/>
                  <a:pt x="2614" y="24550"/>
                </a:cubicBezTo>
                <a:cubicBezTo>
                  <a:pt x="2620" y="24520"/>
                  <a:pt x="2626" y="24489"/>
                  <a:pt x="2632" y="24459"/>
                </a:cubicBezTo>
                <a:cubicBezTo>
                  <a:pt x="2635" y="24433"/>
                  <a:pt x="2643" y="24407"/>
                  <a:pt x="2640" y="24381"/>
                </a:cubicBezTo>
                <a:cubicBezTo>
                  <a:pt x="2638" y="24357"/>
                  <a:pt x="2623" y="24335"/>
                  <a:pt x="2594" y="24263"/>
                </a:cubicBezTo>
                <a:close/>
                <a:moveTo>
                  <a:pt x="2111" y="19255"/>
                </a:moveTo>
                <a:cubicBezTo>
                  <a:pt x="2124" y="19255"/>
                  <a:pt x="2139" y="19254"/>
                  <a:pt x="2153" y="19254"/>
                </a:cubicBezTo>
                <a:lnTo>
                  <a:pt x="2153" y="19064"/>
                </a:lnTo>
                <a:cubicBezTo>
                  <a:pt x="2136" y="19064"/>
                  <a:pt x="2119" y="19065"/>
                  <a:pt x="2101" y="19065"/>
                </a:cubicBezTo>
                <a:cubicBezTo>
                  <a:pt x="2104" y="19130"/>
                  <a:pt x="2107" y="19192"/>
                  <a:pt x="2111" y="19255"/>
                </a:cubicBezTo>
                <a:close/>
                <a:moveTo>
                  <a:pt x="1790" y="13858"/>
                </a:moveTo>
                <a:cubicBezTo>
                  <a:pt x="1813" y="13864"/>
                  <a:pt x="1835" y="13869"/>
                  <a:pt x="1857" y="13874"/>
                </a:cubicBezTo>
                <a:cubicBezTo>
                  <a:pt x="1864" y="13826"/>
                  <a:pt x="1870" y="13777"/>
                  <a:pt x="1875" y="13728"/>
                </a:cubicBezTo>
                <a:cubicBezTo>
                  <a:pt x="1857" y="13726"/>
                  <a:pt x="1839" y="13723"/>
                  <a:pt x="1819" y="13721"/>
                </a:cubicBezTo>
                <a:cubicBezTo>
                  <a:pt x="1810" y="13766"/>
                  <a:pt x="1799" y="13812"/>
                  <a:pt x="1790" y="13858"/>
                </a:cubicBezTo>
                <a:close/>
                <a:moveTo>
                  <a:pt x="2332" y="28349"/>
                </a:moveTo>
                <a:cubicBezTo>
                  <a:pt x="2322" y="28345"/>
                  <a:pt x="2309" y="28342"/>
                  <a:pt x="2297" y="28338"/>
                </a:cubicBezTo>
                <a:lnTo>
                  <a:pt x="2297" y="28636"/>
                </a:lnTo>
                <a:cubicBezTo>
                  <a:pt x="2309" y="28637"/>
                  <a:pt x="2322" y="28637"/>
                  <a:pt x="2332" y="28638"/>
                </a:cubicBezTo>
                <a:close/>
                <a:moveTo>
                  <a:pt x="2372" y="26246"/>
                </a:moveTo>
                <a:cubicBezTo>
                  <a:pt x="2393" y="26249"/>
                  <a:pt x="2413" y="26252"/>
                  <a:pt x="2432" y="26254"/>
                </a:cubicBezTo>
                <a:lnTo>
                  <a:pt x="2432" y="26086"/>
                </a:lnTo>
                <a:cubicBezTo>
                  <a:pt x="2420" y="26086"/>
                  <a:pt x="2407" y="26086"/>
                  <a:pt x="2394" y="26084"/>
                </a:cubicBezTo>
                <a:cubicBezTo>
                  <a:pt x="2387" y="26139"/>
                  <a:pt x="2379" y="26192"/>
                  <a:pt x="2372" y="26246"/>
                </a:cubicBezTo>
                <a:close/>
                <a:moveTo>
                  <a:pt x="3890" y="28160"/>
                </a:moveTo>
                <a:cubicBezTo>
                  <a:pt x="3840" y="28119"/>
                  <a:pt x="3812" y="28085"/>
                  <a:pt x="3777" y="28074"/>
                </a:cubicBezTo>
                <a:cubicBezTo>
                  <a:pt x="3758" y="28070"/>
                  <a:pt x="3702" y="28122"/>
                  <a:pt x="3705" y="28129"/>
                </a:cubicBezTo>
                <a:cubicBezTo>
                  <a:pt x="3722" y="28163"/>
                  <a:pt x="3749" y="28199"/>
                  <a:pt x="3784" y="28217"/>
                </a:cubicBezTo>
                <a:cubicBezTo>
                  <a:pt x="3799" y="28224"/>
                  <a:pt x="3839" y="28189"/>
                  <a:pt x="3890" y="28160"/>
                </a:cubicBezTo>
                <a:close/>
                <a:moveTo>
                  <a:pt x="3839" y="24057"/>
                </a:moveTo>
                <a:cubicBezTo>
                  <a:pt x="3787" y="24018"/>
                  <a:pt x="3756" y="23976"/>
                  <a:pt x="3724" y="23976"/>
                </a:cubicBezTo>
                <a:cubicBezTo>
                  <a:pt x="3697" y="23976"/>
                  <a:pt x="3645" y="24026"/>
                  <a:pt x="3649" y="24049"/>
                </a:cubicBezTo>
                <a:cubicBezTo>
                  <a:pt x="3652" y="24081"/>
                  <a:pt x="3695" y="24122"/>
                  <a:pt x="3728" y="24129"/>
                </a:cubicBezTo>
                <a:cubicBezTo>
                  <a:pt x="3751" y="24135"/>
                  <a:pt x="3788" y="24092"/>
                  <a:pt x="3839" y="24057"/>
                </a:cubicBezTo>
                <a:close/>
                <a:moveTo>
                  <a:pt x="3393" y="29938"/>
                </a:moveTo>
                <a:cubicBezTo>
                  <a:pt x="3550" y="29925"/>
                  <a:pt x="3561" y="29863"/>
                  <a:pt x="3491" y="29734"/>
                </a:cubicBezTo>
                <a:cubicBezTo>
                  <a:pt x="3446" y="29826"/>
                  <a:pt x="3419" y="29882"/>
                  <a:pt x="3393" y="29938"/>
                </a:cubicBezTo>
                <a:close/>
                <a:moveTo>
                  <a:pt x="775" y="14472"/>
                </a:moveTo>
                <a:cubicBezTo>
                  <a:pt x="782" y="14474"/>
                  <a:pt x="790" y="14477"/>
                  <a:pt x="799" y="14480"/>
                </a:cubicBezTo>
                <a:lnTo>
                  <a:pt x="799" y="14121"/>
                </a:lnTo>
                <a:lnTo>
                  <a:pt x="775" y="14121"/>
                </a:lnTo>
                <a:close/>
                <a:moveTo>
                  <a:pt x="3819" y="25870"/>
                </a:moveTo>
                <a:cubicBezTo>
                  <a:pt x="3849" y="25867"/>
                  <a:pt x="3880" y="25862"/>
                  <a:pt x="3910" y="25858"/>
                </a:cubicBezTo>
                <a:cubicBezTo>
                  <a:pt x="3954" y="25778"/>
                  <a:pt x="3959" y="25707"/>
                  <a:pt x="3784" y="25635"/>
                </a:cubicBezTo>
                <a:cubicBezTo>
                  <a:pt x="3800" y="25740"/>
                  <a:pt x="3809" y="25805"/>
                  <a:pt x="3819" y="25870"/>
                </a:cubicBezTo>
                <a:close/>
                <a:moveTo>
                  <a:pt x="1392" y="12057"/>
                </a:moveTo>
                <a:cubicBezTo>
                  <a:pt x="1517" y="11962"/>
                  <a:pt x="1517" y="11875"/>
                  <a:pt x="1372" y="11744"/>
                </a:cubicBezTo>
                <a:cubicBezTo>
                  <a:pt x="1381" y="11884"/>
                  <a:pt x="1387" y="11971"/>
                  <a:pt x="1392" y="12057"/>
                </a:cubicBezTo>
                <a:close/>
                <a:moveTo>
                  <a:pt x="3611" y="29655"/>
                </a:moveTo>
                <a:cubicBezTo>
                  <a:pt x="3623" y="29588"/>
                  <a:pt x="3636" y="29523"/>
                  <a:pt x="3652" y="29441"/>
                </a:cubicBezTo>
                <a:cubicBezTo>
                  <a:pt x="3456" y="29496"/>
                  <a:pt x="3456" y="29496"/>
                  <a:pt x="3611" y="29655"/>
                </a:cubicBezTo>
                <a:close/>
                <a:moveTo>
                  <a:pt x="2139" y="19375"/>
                </a:moveTo>
                <a:cubicBezTo>
                  <a:pt x="2005" y="19534"/>
                  <a:pt x="1941" y="19658"/>
                  <a:pt x="1987" y="19819"/>
                </a:cubicBezTo>
                <a:cubicBezTo>
                  <a:pt x="2020" y="19684"/>
                  <a:pt x="2184" y="19597"/>
                  <a:pt x="2139" y="19375"/>
                </a:cubicBezTo>
                <a:close/>
                <a:moveTo>
                  <a:pt x="3846" y="26941"/>
                </a:moveTo>
                <a:cubicBezTo>
                  <a:pt x="3674" y="27064"/>
                  <a:pt x="3674" y="27064"/>
                  <a:pt x="3676" y="27219"/>
                </a:cubicBezTo>
                <a:cubicBezTo>
                  <a:pt x="3874" y="27167"/>
                  <a:pt x="3874" y="27167"/>
                  <a:pt x="3846" y="26941"/>
                </a:cubicBezTo>
                <a:close/>
                <a:moveTo>
                  <a:pt x="2850" y="21678"/>
                </a:moveTo>
                <a:cubicBezTo>
                  <a:pt x="2858" y="21886"/>
                  <a:pt x="2929" y="22012"/>
                  <a:pt x="3089" y="22170"/>
                </a:cubicBezTo>
                <a:cubicBezTo>
                  <a:pt x="3078" y="21953"/>
                  <a:pt x="3009" y="21826"/>
                  <a:pt x="2850" y="21678"/>
                </a:cubicBezTo>
                <a:close/>
                <a:moveTo>
                  <a:pt x="2360" y="24414"/>
                </a:moveTo>
                <a:cubicBezTo>
                  <a:pt x="2277" y="24547"/>
                  <a:pt x="2277" y="24687"/>
                  <a:pt x="2319" y="24877"/>
                </a:cubicBezTo>
                <a:cubicBezTo>
                  <a:pt x="2438" y="24700"/>
                  <a:pt x="2402" y="24557"/>
                  <a:pt x="2360" y="24414"/>
                </a:cubicBezTo>
                <a:close/>
                <a:moveTo>
                  <a:pt x="3666" y="23429"/>
                </a:moveTo>
                <a:cubicBezTo>
                  <a:pt x="3516" y="23600"/>
                  <a:pt x="3523" y="23724"/>
                  <a:pt x="3672" y="23843"/>
                </a:cubicBezTo>
                <a:cubicBezTo>
                  <a:pt x="3776" y="23714"/>
                  <a:pt x="3735" y="23589"/>
                  <a:pt x="3666" y="23429"/>
                </a:cubicBezTo>
                <a:close/>
                <a:moveTo>
                  <a:pt x="1686" y="952"/>
                </a:moveTo>
                <a:cubicBezTo>
                  <a:pt x="1664" y="742"/>
                  <a:pt x="1643" y="533"/>
                  <a:pt x="1621" y="326"/>
                </a:cubicBezTo>
                <a:cubicBezTo>
                  <a:pt x="1465" y="553"/>
                  <a:pt x="1607" y="750"/>
                  <a:pt x="1686" y="952"/>
                </a:cubicBezTo>
                <a:close/>
                <a:moveTo>
                  <a:pt x="2050" y="20164"/>
                </a:moveTo>
                <a:cubicBezTo>
                  <a:pt x="2064" y="20383"/>
                  <a:pt x="2073" y="20552"/>
                  <a:pt x="2254" y="20701"/>
                </a:cubicBezTo>
                <a:cubicBezTo>
                  <a:pt x="2209" y="20511"/>
                  <a:pt x="2349" y="20306"/>
                  <a:pt x="2050" y="20164"/>
                </a:cubicBezTo>
                <a:close/>
                <a:moveTo>
                  <a:pt x="2300" y="27899"/>
                </a:moveTo>
                <a:cubicBezTo>
                  <a:pt x="2322" y="27649"/>
                  <a:pt x="2443" y="27402"/>
                  <a:pt x="2300" y="27157"/>
                </a:cubicBezTo>
                <a:close/>
                <a:moveTo>
                  <a:pt x="3315" y="31199"/>
                </a:moveTo>
                <a:cubicBezTo>
                  <a:pt x="3288" y="31071"/>
                  <a:pt x="3259" y="30943"/>
                  <a:pt x="3227" y="30792"/>
                </a:cubicBezTo>
                <a:cubicBezTo>
                  <a:pt x="3303" y="30693"/>
                  <a:pt x="3303" y="30693"/>
                  <a:pt x="3232" y="30579"/>
                </a:cubicBezTo>
                <a:cubicBezTo>
                  <a:pt x="3062" y="30777"/>
                  <a:pt x="3077" y="30985"/>
                  <a:pt x="3315" y="31199"/>
                </a:cubicBezTo>
                <a:close/>
                <a:moveTo>
                  <a:pt x="1451" y="11386"/>
                </a:moveTo>
                <a:cubicBezTo>
                  <a:pt x="1577" y="11030"/>
                  <a:pt x="1594" y="10783"/>
                  <a:pt x="1527" y="10598"/>
                </a:cubicBezTo>
                <a:cubicBezTo>
                  <a:pt x="1453" y="10872"/>
                  <a:pt x="1388" y="11124"/>
                  <a:pt x="1451" y="11386"/>
                </a:cubicBezTo>
                <a:close/>
                <a:moveTo>
                  <a:pt x="3378" y="22532"/>
                </a:moveTo>
                <a:cubicBezTo>
                  <a:pt x="3352" y="22548"/>
                  <a:pt x="3327" y="22566"/>
                  <a:pt x="3302" y="22582"/>
                </a:cubicBezTo>
                <a:cubicBezTo>
                  <a:pt x="3312" y="22848"/>
                  <a:pt x="3479" y="23077"/>
                  <a:pt x="3525" y="23344"/>
                </a:cubicBezTo>
                <a:cubicBezTo>
                  <a:pt x="3577" y="23310"/>
                  <a:pt x="3627" y="23267"/>
                  <a:pt x="3619" y="23238"/>
                </a:cubicBezTo>
                <a:cubicBezTo>
                  <a:pt x="3559" y="23035"/>
                  <a:pt x="3487" y="22835"/>
                  <a:pt x="3418" y="22635"/>
                </a:cubicBezTo>
                <a:cubicBezTo>
                  <a:pt x="3407" y="22600"/>
                  <a:pt x="3392" y="22566"/>
                  <a:pt x="3378" y="22532"/>
                </a:cubicBezTo>
                <a:close/>
                <a:moveTo>
                  <a:pt x="3871" y="24860"/>
                </a:moveTo>
                <a:cubicBezTo>
                  <a:pt x="3849" y="24851"/>
                  <a:pt x="3827" y="24842"/>
                  <a:pt x="3804" y="24833"/>
                </a:cubicBezTo>
                <a:cubicBezTo>
                  <a:pt x="3769" y="24876"/>
                  <a:pt x="3707" y="24916"/>
                  <a:pt x="3702" y="24964"/>
                </a:cubicBezTo>
                <a:cubicBezTo>
                  <a:pt x="3691" y="25058"/>
                  <a:pt x="3699" y="25159"/>
                  <a:pt x="3725" y="25251"/>
                </a:cubicBezTo>
                <a:cubicBezTo>
                  <a:pt x="3736" y="25291"/>
                  <a:pt x="3810" y="25317"/>
                  <a:pt x="3855" y="25348"/>
                </a:cubicBezTo>
                <a:cubicBezTo>
                  <a:pt x="3889" y="25304"/>
                  <a:pt x="3953" y="25258"/>
                  <a:pt x="3950" y="25217"/>
                </a:cubicBezTo>
                <a:cubicBezTo>
                  <a:pt x="3938" y="25097"/>
                  <a:pt x="3899" y="24979"/>
                  <a:pt x="3871" y="24860"/>
                </a:cubicBezTo>
                <a:close/>
                <a:moveTo>
                  <a:pt x="3709" y="26840"/>
                </a:moveTo>
                <a:cubicBezTo>
                  <a:pt x="3735" y="26844"/>
                  <a:pt x="3763" y="26848"/>
                  <a:pt x="3789" y="26852"/>
                </a:cubicBezTo>
                <a:cubicBezTo>
                  <a:pt x="3968" y="26690"/>
                  <a:pt x="3976" y="26483"/>
                  <a:pt x="3957" y="26267"/>
                </a:cubicBezTo>
                <a:cubicBezTo>
                  <a:pt x="3801" y="26262"/>
                  <a:pt x="3766" y="26265"/>
                  <a:pt x="3759" y="26314"/>
                </a:cubicBezTo>
                <a:cubicBezTo>
                  <a:pt x="3736" y="26489"/>
                  <a:pt x="3725" y="26664"/>
                  <a:pt x="3709" y="26840"/>
                </a:cubicBezTo>
                <a:close/>
                <a:moveTo>
                  <a:pt x="3826" y="28472"/>
                </a:moveTo>
                <a:cubicBezTo>
                  <a:pt x="3593" y="28690"/>
                  <a:pt x="3523" y="29124"/>
                  <a:pt x="3680" y="29353"/>
                </a:cubicBezTo>
                <a:cubicBezTo>
                  <a:pt x="3728" y="29041"/>
                  <a:pt x="3845" y="28769"/>
                  <a:pt x="3826" y="28472"/>
                </a:cubicBezTo>
                <a:close/>
                <a:moveTo>
                  <a:pt x="756" y="8307"/>
                </a:moveTo>
                <a:cubicBezTo>
                  <a:pt x="930" y="8124"/>
                  <a:pt x="1029" y="7910"/>
                  <a:pt x="1053" y="7667"/>
                </a:cubicBezTo>
                <a:cubicBezTo>
                  <a:pt x="939" y="7874"/>
                  <a:pt x="774" y="8062"/>
                  <a:pt x="762" y="8311"/>
                </a:cubicBezTo>
                <a:cubicBezTo>
                  <a:pt x="605" y="8422"/>
                  <a:pt x="649" y="8588"/>
                  <a:pt x="621" y="8734"/>
                </a:cubicBezTo>
                <a:cubicBezTo>
                  <a:pt x="747" y="8613"/>
                  <a:pt x="773" y="8466"/>
                  <a:pt x="756" y="8307"/>
                </a:cubicBezTo>
                <a:close/>
                <a:moveTo>
                  <a:pt x="703" y="10369"/>
                </a:moveTo>
                <a:cubicBezTo>
                  <a:pt x="795" y="10186"/>
                  <a:pt x="888" y="10004"/>
                  <a:pt x="980" y="9820"/>
                </a:cubicBezTo>
                <a:cubicBezTo>
                  <a:pt x="991" y="9799"/>
                  <a:pt x="1003" y="9760"/>
                  <a:pt x="991" y="9745"/>
                </a:cubicBezTo>
                <a:cubicBezTo>
                  <a:pt x="843" y="9568"/>
                  <a:pt x="897" y="9358"/>
                  <a:pt x="875" y="9160"/>
                </a:cubicBezTo>
                <a:cubicBezTo>
                  <a:pt x="871" y="9129"/>
                  <a:pt x="840" y="9100"/>
                  <a:pt x="810" y="9053"/>
                </a:cubicBezTo>
                <a:cubicBezTo>
                  <a:pt x="747" y="9121"/>
                  <a:pt x="692" y="9177"/>
                  <a:pt x="643" y="9229"/>
                </a:cubicBezTo>
                <a:cubicBezTo>
                  <a:pt x="540" y="9244"/>
                  <a:pt x="554" y="9048"/>
                  <a:pt x="400" y="9134"/>
                </a:cubicBezTo>
                <a:cubicBezTo>
                  <a:pt x="340" y="9167"/>
                  <a:pt x="300" y="9049"/>
                  <a:pt x="320" y="8975"/>
                </a:cubicBezTo>
                <a:cubicBezTo>
                  <a:pt x="355" y="8846"/>
                  <a:pt x="405" y="8722"/>
                  <a:pt x="433" y="8591"/>
                </a:cubicBezTo>
                <a:cubicBezTo>
                  <a:pt x="501" y="8279"/>
                  <a:pt x="624" y="7993"/>
                  <a:pt x="816" y="7724"/>
                </a:cubicBezTo>
                <a:cubicBezTo>
                  <a:pt x="892" y="7617"/>
                  <a:pt x="906" y="7456"/>
                  <a:pt x="903" y="7321"/>
                </a:cubicBezTo>
                <a:cubicBezTo>
                  <a:pt x="900" y="7132"/>
                  <a:pt x="833" y="6945"/>
                  <a:pt x="830" y="6757"/>
                </a:cubicBezTo>
                <a:cubicBezTo>
                  <a:pt x="826" y="6538"/>
                  <a:pt x="860" y="6318"/>
                  <a:pt x="884" y="6100"/>
                </a:cubicBezTo>
                <a:cubicBezTo>
                  <a:pt x="908" y="5881"/>
                  <a:pt x="951" y="5663"/>
                  <a:pt x="969" y="5444"/>
                </a:cubicBezTo>
                <a:cubicBezTo>
                  <a:pt x="1004" y="5032"/>
                  <a:pt x="1049" y="4620"/>
                  <a:pt x="1049" y="4210"/>
                </a:cubicBezTo>
                <a:cubicBezTo>
                  <a:pt x="1049" y="3892"/>
                  <a:pt x="1156" y="3605"/>
                  <a:pt x="1232" y="3305"/>
                </a:cubicBezTo>
                <a:cubicBezTo>
                  <a:pt x="1298" y="3047"/>
                  <a:pt x="1309" y="2776"/>
                  <a:pt x="1297" y="2500"/>
                </a:cubicBezTo>
                <a:cubicBezTo>
                  <a:pt x="1278" y="2558"/>
                  <a:pt x="1260" y="2615"/>
                  <a:pt x="1242" y="2672"/>
                </a:cubicBezTo>
                <a:cubicBezTo>
                  <a:pt x="1109" y="1781"/>
                  <a:pt x="1238" y="896"/>
                  <a:pt x="1282" y="11"/>
                </a:cubicBezTo>
                <a:cubicBezTo>
                  <a:pt x="1471" y="0"/>
                  <a:pt x="1471" y="0"/>
                  <a:pt x="1526" y="228"/>
                </a:cubicBezTo>
                <a:cubicBezTo>
                  <a:pt x="1655" y="95"/>
                  <a:pt x="1782" y="90"/>
                  <a:pt x="1945" y="176"/>
                </a:cubicBezTo>
                <a:cubicBezTo>
                  <a:pt x="2403" y="412"/>
                  <a:pt x="2873" y="631"/>
                  <a:pt x="3339" y="856"/>
                </a:cubicBezTo>
                <a:cubicBezTo>
                  <a:pt x="3447" y="908"/>
                  <a:pt x="3556" y="959"/>
                  <a:pt x="3668" y="1002"/>
                </a:cubicBezTo>
                <a:cubicBezTo>
                  <a:pt x="3792" y="1051"/>
                  <a:pt x="3825" y="1140"/>
                  <a:pt x="3826" y="1256"/>
                </a:cubicBezTo>
                <a:cubicBezTo>
                  <a:pt x="3834" y="1908"/>
                  <a:pt x="3901" y="2552"/>
                  <a:pt x="4048" y="3188"/>
                </a:cubicBezTo>
                <a:cubicBezTo>
                  <a:pt x="4094" y="3387"/>
                  <a:pt x="4083" y="3606"/>
                  <a:pt x="4176" y="3780"/>
                </a:cubicBezTo>
                <a:cubicBezTo>
                  <a:pt x="4240" y="3901"/>
                  <a:pt x="4268" y="4006"/>
                  <a:pt x="4255" y="4125"/>
                </a:cubicBezTo>
                <a:cubicBezTo>
                  <a:pt x="4207" y="4588"/>
                  <a:pt x="4149" y="5052"/>
                  <a:pt x="4097" y="5515"/>
                </a:cubicBezTo>
                <a:cubicBezTo>
                  <a:pt x="4081" y="5664"/>
                  <a:pt x="4067" y="5814"/>
                  <a:pt x="4059" y="5963"/>
                </a:cubicBezTo>
                <a:cubicBezTo>
                  <a:pt x="4055" y="6080"/>
                  <a:pt x="4057" y="6192"/>
                  <a:pt x="3925" y="6262"/>
                </a:cubicBezTo>
                <a:cubicBezTo>
                  <a:pt x="3898" y="6277"/>
                  <a:pt x="3876" y="6357"/>
                  <a:pt x="3892" y="6378"/>
                </a:cubicBezTo>
                <a:cubicBezTo>
                  <a:pt x="3989" y="6500"/>
                  <a:pt x="3901" y="6601"/>
                  <a:pt x="3883" y="6718"/>
                </a:cubicBezTo>
                <a:cubicBezTo>
                  <a:pt x="3854" y="6896"/>
                  <a:pt x="3884" y="7084"/>
                  <a:pt x="3890" y="7268"/>
                </a:cubicBezTo>
                <a:cubicBezTo>
                  <a:pt x="3892" y="7321"/>
                  <a:pt x="3903" y="7375"/>
                  <a:pt x="3895" y="7426"/>
                </a:cubicBezTo>
                <a:cubicBezTo>
                  <a:pt x="3856" y="7697"/>
                  <a:pt x="3803" y="7965"/>
                  <a:pt x="3771" y="8237"/>
                </a:cubicBezTo>
                <a:cubicBezTo>
                  <a:pt x="3741" y="8482"/>
                  <a:pt x="3734" y="8730"/>
                  <a:pt x="3711" y="8975"/>
                </a:cubicBezTo>
                <a:cubicBezTo>
                  <a:pt x="3694" y="9159"/>
                  <a:pt x="3668" y="9341"/>
                  <a:pt x="3645" y="9524"/>
                </a:cubicBezTo>
                <a:cubicBezTo>
                  <a:pt x="3643" y="9541"/>
                  <a:pt x="3637" y="9559"/>
                  <a:pt x="3636" y="9577"/>
                </a:cubicBezTo>
                <a:cubicBezTo>
                  <a:pt x="3607" y="10043"/>
                  <a:pt x="3567" y="10509"/>
                  <a:pt x="3554" y="10977"/>
                </a:cubicBezTo>
                <a:cubicBezTo>
                  <a:pt x="3547" y="11204"/>
                  <a:pt x="3604" y="11433"/>
                  <a:pt x="3613" y="11663"/>
                </a:cubicBezTo>
                <a:cubicBezTo>
                  <a:pt x="3633" y="12154"/>
                  <a:pt x="3839" y="12599"/>
                  <a:pt x="3981" y="13061"/>
                </a:cubicBezTo>
                <a:cubicBezTo>
                  <a:pt x="4016" y="13176"/>
                  <a:pt x="4011" y="13302"/>
                  <a:pt x="4020" y="13425"/>
                </a:cubicBezTo>
                <a:cubicBezTo>
                  <a:pt x="4027" y="13503"/>
                  <a:pt x="4007" y="13588"/>
                  <a:pt x="4033" y="13661"/>
                </a:cubicBezTo>
                <a:cubicBezTo>
                  <a:pt x="4164" y="14038"/>
                  <a:pt x="4058" y="14413"/>
                  <a:pt x="4022" y="14787"/>
                </a:cubicBezTo>
                <a:cubicBezTo>
                  <a:pt x="3965" y="15392"/>
                  <a:pt x="3898" y="15996"/>
                  <a:pt x="3834" y="16600"/>
                </a:cubicBezTo>
                <a:cubicBezTo>
                  <a:pt x="3816" y="16775"/>
                  <a:pt x="3802" y="16952"/>
                  <a:pt x="3779" y="17127"/>
                </a:cubicBezTo>
                <a:cubicBezTo>
                  <a:pt x="3726" y="17526"/>
                  <a:pt x="3800" y="17918"/>
                  <a:pt x="3848" y="18311"/>
                </a:cubicBezTo>
                <a:cubicBezTo>
                  <a:pt x="3882" y="18573"/>
                  <a:pt x="3960" y="18833"/>
                  <a:pt x="3962" y="19095"/>
                </a:cubicBezTo>
                <a:cubicBezTo>
                  <a:pt x="3968" y="19559"/>
                  <a:pt x="4141" y="19975"/>
                  <a:pt x="4320" y="20390"/>
                </a:cubicBezTo>
                <a:cubicBezTo>
                  <a:pt x="4459" y="20714"/>
                  <a:pt x="4645" y="21021"/>
                  <a:pt x="4798" y="21339"/>
                </a:cubicBezTo>
                <a:cubicBezTo>
                  <a:pt x="4975" y="21704"/>
                  <a:pt x="5142" y="22073"/>
                  <a:pt x="5246" y="22466"/>
                </a:cubicBezTo>
                <a:cubicBezTo>
                  <a:pt x="5359" y="22894"/>
                  <a:pt x="5513" y="23315"/>
                  <a:pt x="5600" y="23747"/>
                </a:cubicBezTo>
                <a:cubicBezTo>
                  <a:pt x="5679" y="24143"/>
                  <a:pt x="5738" y="24543"/>
                  <a:pt x="5706" y="24954"/>
                </a:cubicBezTo>
                <a:cubicBezTo>
                  <a:pt x="5666" y="25430"/>
                  <a:pt x="5692" y="25908"/>
                  <a:pt x="5683" y="26384"/>
                </a:cubicBezTo>
                <a:cubicBezTo>
                  <a:pt x="5680" y="26506"/>
                  <a:pt x="5649" y="26627"/>
                  <a:pt x="5634" y="26750"/>
                </a:cubicBezTo>
                <a:cubicBezTo>
                  <a:pt x="5613" y="26925"/>
                  <a:pt x="5591" y="27100"/>
                  <a:pt x="5576" y="27275"/>
                </a:cubicBezTo>
                <a:cubicBezTo>
                  <a:pt x="5548" y="27601"/>
                  <a:pt x="5515" y="27926"/>
                  <a:pt x="5499" y="28251"/>
                </a:cubicBezTo>
                <a:cubicBezTo>
                  <a:pt x="5488" y="28507"/>
                  <a:pt x="5496" y="28762"/>
                  <a:pt x="5407" y="29011"/>
                </a:cubicBezTo>
                <a:cubicBezTo>
                  <a:pt x="5375" y="29098"/>
                  <a:pt x="5392" y="29203"/>
                  <a:pt x="5397" y="29300"/>
                </a:cubicBezTo>
                <a:cubicBezTo>
                  <a:pt x="5413" y="29744"/>
                  <a:pt x="5361" y="30181"/>
                  <a:pt x="5277" y="30617"/>
                </a:cubicBezTo>
                <a:cubicBezTo>
                  <a:pt x="5191" y="31058"/>
                  <a:pt x="5122" y="31503"/>
                  <a:pt x="5043" y="31945"/>
                </a:cubicBezTo>
                <a:cubicBezTo>
                  <a:pt x="5033" y="31993"/>
                  <a:pt x="4999" y="32037"/>
                  <a:pt x="4976" y="32085"/>
                </a:cubicBezTo>
                <a:cubicBezTo>
                  <a:pt x="4618" y="32064"/>
                  <a:pt x="4306" y="31936"/>
                  <a:pt x="3996" y="31816"/>
                </a:cubicBezTo>
                <a:cubicBezTo>
                  <a:pt x="3343" y="31566"/>
                  <a:pt x="2699" y="31298"/>
                  <a:pt x="2054" y="31030"/>
                </a:cubicBezTo>
                <a:cubicBezTo>
                  <a:pt x="1988" y="31002"/>
                  <a:pt x="1911" y="30929"/>
                  <a:pt x="1900" y="30868"/>
                </a:cubicBezTo>
                <a:cubicBezTo>
                  <a:pt x="1840" y="30538"/>
                  <a:pt x="1795" y="30206"/>
                  <a:pt x="1754" y="29873"/>
                </a:cubicBezTo>
                <a:cubicBezTo>
                  <a:pt x="1745" y="29798"/>
                  <a:pt x="1768" y="29717"/>
                  <a:pt x="1785" y="29641"/>
                </a:cubicBezTo>
                <a:cubicBezTo>
                  <a:pt x="1837" y="29411"/>
                  <a:pt x="1904" y="29184"/>
                  <a:pt x="1948" y="28951"/>
                </a:cubicBezTo>
                <a:cubicBezTo>
                  <a:pt x="2066" y="28321"/>
                  <a:pt x="2000" y="27684"/>
                  <a:pt x="2016" y="27049"/>
                </a:cubicBezTo>
                <a:cubicBezTo>
                  <a:pt x="2017" y="27004"/>
                  <a:pt x="2014" y="26958"/>
                  <a:pt x="2026" y="26917"/>
                </a:cubicBezTo>
                <a:cubicBezTo>
                  <a:pt x="2169" y="26457"/>
                  <a:pt x="2118" y="25985"/>
                  <a:pt x="2111" y="25519"/>
                </a:cubicBezTo>
                <a:cubicBezTo>
                  <a:pt x="2104" y="25027"/>
                  <a:pt x="2044" y="24535"/>
                  <a:pt x="2033" y="24041"/>
                </a:cubicBezTo>
                <a:cubicBezTo>
                  <a:pt x="2029" y="23825"/>
                  <a:pt x="2088" y="23607"/>
                  <a:pt x="2148" y="23385"/>
                </a:cubicBezTo>
                <a:cubicBezTo>
                  <a:pt x="2182" y="23510"/>
                  <a:pt x="2216" y="23634"/>
                  <a:pt x="2266" y="23819"/>
                </a:cubicBezTo>
                <a:cubicBezTo>
                  <a:pt x="2338" y="23641"/>
                  <a:pt x="2311" y="23517"/>
                  <a:pt x="2275" y="23411"/>
                </a:cubicBezTo>
                <a:cubicBezTo>
                  <a:pt x="2101" y="22909"/>
                  <a:pt x="2090" y="22393"/>
                  <a:pt x="2064" y="21873"/>
                </a:cubicBezTo>
                <a:cubicBezTo>
                  <a:pt x="2029" y="21187"/>
                  <a:pt x="1948" y="20502"/>
                  <a:pt x="1885" y="19817"/>
                </a:cubicBezTo>
                <a:cubicBezTo>
                  <a:pt x="1880" y="19766"/>
                  <a:pt x="1886" y="19699"/>
                  <a:pt x="1855" y="19667"/>
                </a:cubicBezTo>
                <a:cubicBezTo>
                  <a:pt x="1569" y="19376"/>
                  <a:pt x="1593" y="18998"/>
                  <a:pt x="1532" y="18649"/>
                </a:cubicBezTo>
                <a:cubicBezTo>
                  <a:pt x="1495" y="18437"/>
                  <a:pt x="1480" y="18212"/>
                  <a:pt x="1440" y="18007"/>
                </a:cubicBezTo>
                <a:cubicBezTo>
                  <a:pt x="1390" y="17756"/>
                  <a:pt x="1357" y="17507"/>
                  <a:pt x="1316" y="17257"/>
                </a:cubicBezTo>
                <a:cubicBezTo>
                  <a:pt x="1293" y="17111"/>
                  <a:pt x="1230" y="16925"/>
                  <a:pt x="1046" y="16899"/>
                </a:cubicBezTo>
                <a:cubicBezTo>
                  <a:pt x="993" y="16727"/>
                  <a:pt x="941" y="16571"/>
                  <a:pt x="897" y="16414"/>
                </a:cubicBezTo>
                <a:cubicBezTo>
                  <a:pt x="846" y="16236"/>
                  <a:pt x="792" y="16058"/>
                  <a:pt x="755" y="15877"/>
                </a:cubicBezTo>
                <a:cubicBezTo>
                  <a:pt x="578" y="15008"/>
                  <a:pt x="576" y="14121"/>
                  <a:pt x="472" y="13245"/>
                </a:cubicBezTo>
                <a:cubicBezTo>
                  <a:pt x="415" y="12758"/>
                  <a:pt x="332" y="12275"/>
                  <a:pt x="123" y="11810"/>
                </a:cubicBezTo>
                <a:cubicBezTo>
                  <a:pt x="1" y="11540"/>
                  <a:pt x="16" y="11211"/>
                  <a:pt x="167" y="10937"/>
                </a:cubicBezTo>
                <a:cubicBezTo>
                  <a:pt x="253" y="10780"/>
                  <a:pt x="285" y="10619"/>
                  <a:pt x="335" y="10457"/>
                </a:cubicBezTo>
                <a:cubicBezTo>
                  <a:pt x="352" y="10402"/>
                  <a:pt x="374" y="10347"/>
                  <a:pt x="397" y="10284"/>
                </a:cubicBezTo>
                <a:cubicBezTo>
                  <a:pt x="518" y="10321"/>
                  <a:pt x="540" y="10397"/>
                  <a:pt x="521" y="10475"/>
                </a:cubicBezTo>
                <a:cubicBezTo>
                  <a:pt x="495" y="10578"/>
                  <a:pt x="464" y="10685"/>
                  <a:pt x="405" y="10772"/>
                </a:cubicBezTo>
                <a:cubicBezTo>
                  <a:pt x="298" y="10933"/>
                  <a:pt x="288" y="11098"/>
                  <a:pt x="340" y="11280"/>
                </a:cubicBezTo>
                <a:cubicBezTo>
                  <a:pt x="440" y="10963"/>
                  <a:pt x="475" y="10624"/>
                  <a:pt x="710" y="10359"/>
                </a:cubicBezTo>
                <a:cubicBezTo>
                  <a:pt x="690" y="10472"/>
                  <a:pt x="667" y="10584"/>
                  <a:pt x="652" y="10697"/>
                </a:cubicBezTo>
                <a:cubicBezTo>
                  <a:pt x="622" y="10940"/>
                  <a:pt x="493" y="11173"/>
                  <a:pt x="555" y="11425"/>
                </a:cubicBezTo>
                <a:cubicBezTo>
                  <a:pt x="744" y="10946"/>
                  <a:pt x="933" y="10468"/>
                  <a:pt x="1125" y="9986"/>
                </a:cubicBezTo>
                <a:cubicBezTo>
                  <a:pt x="985" y="9951"/>
                  <a:pt x="973" y="10038"/>
                  <a:pt x="953" y="10098"/>
                </a:cubicBezTo>
                <a:cubicBezTo>
                  <a:pt x="913" y="10227"/>
                  <a:pt x="825" y="10310"/>
                  <a:pt x="703" y="10369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4" name="Google Shape;3134;p24"/>
          <p:cNvSpPr/>
          <p:nvPr/>
        </p:nvSpPr>
        <p:spPr>
          <a:xfrm>
            <a:off x="8740749" y="-155174"/>
            <a:ext cx="73609" cy="1636718"/>
          </a:xfrm>
          <a:custGeom>
            <a:avLst/>
            <a:gdLst/>
            <a:ahLst/>
            <a:cxnLst/>
            <a:rect l="l" t="t" r="r" b="b"/>
            <a:pathLst>
              <a:path w="1858" h="41313" extrusionOk="0">
                <a:moveTo>
                  <a:pt x="981" y="1"/>
                </a:moveTo>
                <a:cubicBezTo>
                  <a:pt x="1185" y="336"/>
                  <a:pt x="1136" y="723"/>
                  <a:pt x="1164" y="1083"/>
                </a:cubicBezTo>
                <a:cubicBezTo>
                  <a:pt x="1214" y="1707"/>
                  <a:pt x="1176" y="2339"/>
                  <a:pt x="1193" y="2966"/>
                </a:cubicBezTo>
                <a:cubicBezTo>
                  <a:pt x="1204" y="3365"/>
                  <a:pt x="1256" y="3762"/>
                  <a:pt x="1276" y="4161"/>
                </a:cubicBezTo>
                <a:cubicBezTo>
                  <a:pt x="1312" y="4863"/>
                  <a:pt x="1330" y="5567"/>
                  <a:pt x="1367" y="6270"/>
                </a:cubicBezTo>
                <a:cubicBezTo>
                  <a:pt x="1394" y="6763"/>
                  <a:pt x="1447" y="7255"/>
                  <a:pt x="1475" y="7749"/>
                </a:cubicBezTo>
                <a:cubicBezTo>
                  <a:pt x="1504" y="8227"/>
                  <a:pt x="1512" y="8707"/>
                  <a:pt x="1539" y="9185"/>
                </a:cubicBezTo>
                <a:cubicBezTo>
                  <a:pt x="1552" y="9408"/>
                  <a:pt x="1555" y="9637"/>
                  <a:pt x="1613" y="9851"/>
                </a:cubicBezTo>
                <a:cubicBezTo>
                  <a:pt x="1831" y="10652"/>
                  <a:pt x="1829" y="11438"/>
                  <a:pt x="1515" y="12214"/>
                </a:cubicBezTo>
                <a:cubicBezTo>
                  <a:pt x="1418" y="12453"/>
                  <a:pt x="1403" y="12654"/>
                  <a:pt x="1647" y="12838"/>
                </a:cubicBezTo>
                <a:cubicBezTo>
                  <a:pt x="1826" y="12974"/>
                  <a:pt x="1857" y="13215"/>
                  <a:pt x="1824" y="13426"/>
                </a:cubicBezTo>
                <a:cubicBezTo>
                  <a:pt x="1774" y="13751"/>
                  <a:pt x="1712" y="14079"/>
                  <a:pt x="1605" y="14389"/>
                </a:cubicBezTo>
                <a:cubicBezTo>
                  <a:pt x="1464" y="14792"/>
                  <a:pt x="1399" y="15173"/>
                  <a:pt x="1567" y="15591"/>
                </a:cubicBezTo>
                <a:cubicBezTo>
                  <a:pt x="1646" y="15790"/>
                  <a:pt x="1633" y="16032"/>
                  <a:pt x="1629" y="16253"/>
                </a:cubicBezTo>
                <a:cubicBezTo>
                  <a:pt x="1623" y="16524"/>
                  <a:pt x="1594" y="16796"/>
                  <a:pt x="1554" y="17065"/>
                </a:cubicBezTo>
                <a:cubicBezTo>
                  <a:pt x="1486" y="17512"/>
                  <a:pt x="1533" y="17941"/>
                  <a:pt x="1599" y="18393"/>
                </a:cubicBezTo>
                <a:cubicBezTo>
                  <a:pt x="1680" y="18945"/>
                  <a:pt x="1788" y="19550"/>
                  <a:pt x="1417" y="20080"/>
                </a:cubicBezTo>
                <a:cubicBezTo>
                  <a:pt x="1362" y="20158"/>
                  <a:pt x="1356" y="20282"/>
                  <a:pt x="1354" y="20386"/>
                </a:cubicBezTo>
                <a:cubicBezTo>
                  <a:pt x="1349" y="20794"/>
                  <a:pt x="1263" y="21210"/>
                  <a:pt x="1484" y="21597"/>
                </a:cubicBezTo>
                <a:cubicBezTo>
                  <a:pt x="1519" y="21661"/>
                  <a:pt x="1488" y="21760"/>
                  <a:pt x="1502" y="21841"/>
                </a:cubicBezTo>
                <a:cubicBezTo>
                  <a:pt x="1595" y="22422"/>
                  <a:pt x="1515" y="22985"/>
                  <a:pt x="1347" y="23544"/>
                </a:cubicBezTo>
                <a:cubicBezTo>
                  <a:pt x="1281" y="23768"/>
                  <a:pt x="1258" y="24007"/>
                  <a:pt x="1191" y="24232"/>
                </a:cubicBezTo>
                <a:cubicBezTo>
                  <a:pt x="1125" y="24452"/>
                  <a:pt x="1165" y="24676"/>
                  <a:pt x="1141" y="24886"/>
                </a:cubicBezTo>
                <a:cubicBezTo>
                  <a:pt x="1091" y="25320"/>
                  <a:pt x="1299" y="25671"/>
                  <a:pt x="1373" y="26062"/>
                </a:cubicBezTo>
                <a:cubicBezTo>
                  <a:pt x="1424" y="26336"/>
                  <a:pt x="1428" y="26627"/>
                  <a:pt x="1405" y="26907"/>
                </a:cubicBezTo>
                <a:cubicBezTo>
                  <a:pt x="1339" y="27692"/>
                  <a:pt x="1155" y="28463"/>
                  <a:pt x="1173" y="29259"/>
                </a:cubicBezTo>
                <a:cubicBezTo>
                  <a:pt x="1180" y="29515"/>
                  <a:pt x="1088" y="29771"/>
                  <a:pt x="1075" y="30028"/>
                </a:cubicBezTo>
                <a:cubicBezTo>
                  <a:pt x="1037" y="30802"/>
                  <a:pt x="1022" y="31576"/>
                  <a:pt x="988" y="32350"/>
                </a:cubicBezTo>
                <a:cubicBezTo>
                  <a:pt x="976" y="32607"/>
                  <a:pt x="937" y="32864"/>
                  <a:pt x="904" y="33120"/>
                </a:cubicBezTo>
                <a:cubicBezTo>
                  <a:pt x="862" y="33445"/>
                  <a:pt x="796" y="33768"/>
                  <a:pt x="772" y="34094"/>
                </a:cubicBezTo>
                <a:cubicBezTo>
                  <a:pt x="749" y="34412"/>
                  <a:pt x="747" y="34733"/>
                  <a:pt x="771" y="35050"/>
                </a:cubicBezTo>
                <a:cubicBezTo>
                  <a:pt x="801" y="35434"/>
                  <a:pt x="849" y="35820"/>
                  <a:pt x="925" y="36198"/>
                </a:cubicBezTo>
                <a:cubicBezTo>
                  <a:pt x="1029" y="36713"/>
                  <a:pt x="1176" y="37220"/>
                  <a:pt x="1286" y="37734"/>
                </a:cubicBezTo>
                <a:cubicBezTo>
                  <a:pt x="1388" y="38203"/>
                  <a:pt x="1467" y="38676"/>
                  <a:pt x="1554" y="39148"/>
                </a:cubicBezTo>
                <a:cubicBezTo>
                  <a:pt x="1564" y="39206"/>
                  <a:pt x="1567" y="39267"/>
                  <a:pt x="1556" y="39323"/>
                </a:cubicBezTo>
                <a:cubicBezTo>
                  <a:pt x="1488" y="39704"/>
                  <a:pt x="1537" y="40073"/>
                  <a:pt x="1625" y="40446"/>
                </a:cubicBezTo>
                <a:cubicBezTo>
                  <a:pt x="1727" y="40876"/>
                  <a:pt x="1534" y="41169"/>
                  <a:pt x="1118" y="41273"/>
                </a:cubicBezTo>
                <a:cubicBezTo>
                  <a:pt x="1052" y="41290"/>
                  <a:pt x="952" y="41312"/>
                  <a:pt x="915" y="41279"/>
                </a:cubicBezTo>
                <a:cubicBezTo>
                  <a:pt x="713" y="41095"/>
                  <a:pt x="425" y="40993"/>
                  <a:pt x="332" y="40703"/>
                </a:cubicBezTo>
                <a:cubicBezTo>
                  <a:pt x="188" y="40256"/>
                  <a:pt x="156" y="39794"/>
                  <a:pt x="257" y="39338"/>
                </a:cubicBezTo>
                <a:cubicBezTo>
                  <a:pt x="377" y="38791"/>
                  <a:pt x="473" y="38251"/>
                  <a:pt x="324" y="37694"/>
                </a:cubicBezTo>
                <a:cubicBezTo>
                  <a:pt x="213" y="37280"/>
                  <a:pt x="295" y="36878"/>
                  <a:pt x="399" y="36473"/>
                </a:cubicBezTo>
                <a:cubicBezTo>
                  <a:pt x="455" y="36255"/>
                  <a:pt x="599" y="36012"/>
                  <a:pt x="298" y="35816"/>
                </a:cubicBezTo>
                <a:cubicBezTo>
                  <a:pt x="539" y="35636"/>
                  <a:pt x="422" y="35417"/>
                  <a:pt x="424" y="35219"/>
                </a:cubicBezTo>
                <a:cubicBezTo>
                  <a:pt x="426" y="34936"/>
                  <a:pt x="392" y="34654"/>
                  <a:pt x="392" y="34371"/>
                </a:cubicBezTo>
                <a:cubicBezTo>
                  <a:pt x="392" y="34101"/>
                  <a:pt x="327" y="33855"/>
                  <a:pt x="222" y="33608"/>
                </a:cubicBezTo>
                <a:cubicBezTo>
                  <a:pt x="154" y="33450"/>
                  <a:pt x="118" y="33264"/>
                  <a:pt x="95" y="33101"/>
                </a:cubicBezTo>
                <a:cubicBezTo>
                  <a:pt x="27" y="32603"/>
                  <a:pt x="1" y="32094"/>
                  <a:pt x="3" y="31589"/>
                </a:cubicBezTo>
                <a:cubicBezTo>
                  <a:pt x="7" y="31179"/>
                  <a:pt x="87" y="30769"/>
                  <a:pt x="110" y="30358"/>
                </a:cubicBezTo>
                <a:cubicBezTo>
                  <a:pt x="126" y="30053"/>
                  <a:pt x="113" y="29747"/>
                  <a:pt x="101" y="29441"/>
                </a:cubicBezTo>
                <a:cubicBezTo>
                  <a:pt x="80" y="28936"/>
                  <a:pt x="28" y="28431"/>
                  <a:pt x="32" y="27926"/>
                </a:cubicBezTo>
                <a:cubicBezTo>
                  <a:pt x="34" y="27516"/>
                  <a:pt x="79" y="27104"/>
                  <a:pt x="139" y="26697"/>
                </a:cubicBezTo>
                <a:cubicBezTo>
                  <a:pt x="171" y="26477"/>
                  <a:pt x="284" y="26269"/>
                  <a:pt x="347" y="26052"/>
                </a:cubicBezTo>
                <a:cubicBezTo>
                  <a:pt x="418" y="25801"/>
                  <a:pt x="389" y="25524"/>
                  <a:pt x="538" y="25291"/>
                </a:cubicBezTo>
                <a:cubicBezTo>
                  <a:pt x="412" y="24946"/>
                  <a:pt x="671" y="24601"/>
                  <a:pt x="520" y="24268"/>
                </a:cubicBezTo>
                <a:cubicBezTo>
                  <a:pt x="619" y="24210"/>
                  <a:pt x="721" y="24183"/>
                  <a:pt x="765" y="24118"/>
                </a:cubicBezTo>
                <a:cubicBezTo>
                  <a:pt x="808" y="24052"/>
                  <a:pt x="794" y="23947"/>
                  <a:pt x="799" y="23859"/>
                </a:cubicBezTo>
                <a:cubicBezTo>
                  <a:pt x="814" y="23526"/>
                  <a:pt x="822" y="23193"/>
                  <a:pt x="842" y="22860"/>
                </a:cubicBezTo>
                <a:cubicBezTo>
                  <a:pt x="851" y="22725"/>
                  <a:pt x="852" y="22618"/>
                  <a:pt x="675" y="22634"/>
                </a:cubicBezTo>
                <a:cubicBezTo>
                  <a:pt x="567" y="22312"/>
                  <a:pt x="788" y="21987"/>
                  <a:pt x="665" y="21663"/>
                </a:cubicBezTo>
                <a:cubicBezTo>
                  <a:pt x="931" y="21357"/>
                  <a:pt x="648" y="20998"/>
                  <a:pt x="763" y="20659"/>
                </a:cubicBezTo>
                <a:cubicBezTo>
                  <a:pt x="838" y="20439"/>
                  <a:pt x="727" y="20158"/>
                  <a:pt x="706" y="19904"/>
                </a:cubicBezTo>
                <a:cubicBezTo>
                  <a:pt x="690" y="19723"/>
                  <a:pt x="693" y="19539"/>
                  <a:pt x="672" y="19358"/>
                </a:cubicBezTo>
                <a:cubicBezTo>
                  <a:pt x="663" y="19276"/>
                  <a:pt x="619" y="19198"/>
                  <a:pt x="585" y="19121"/>
                </a:cubicBezTo>
                <a:cubicBezTo>
                  <a:pt x="576" y="19099"/>
                  <a:pt x="529" y="19086"/>
                  <a:pt x="528" y="19068"/>
                </a:cubicBezTo>
                <a:cubicBezTo>
                  <a:pt x="508" y="18751"/>
                  <a:pt x="498" y="18432"/>
                  <a:pt x="473" y="18115"/>
                </a:cubicBezTo>
                <a:cubicBezTo>
                  <a:pt x="445" y="17716"/>
                  <a:pt x="400" y="17320"/>
                  <a:pt x="372" y="16921"/>
                </a:cubicBezTo>
                <a:cubicBezTo>
                  <a:pt x="362" y="16769"/>
                  <a:pt x="259" y="16612"/>
                  <a:pt x="384" y="16460"/>
                </a:cubicBezTo>
                <a:cubicBezTo>
                  <a:pt x="401" y="16439"/>
                  <a:pt x="402" y="16377"/>
                  <a:pt x="385" y="16359"/>
                </a:cubicBezTo>
                <a:cubicBezTo>
                  <a:pt x="175" y="16153"/>
                  <a:pt x="298" y="15932"/>
                  <a:pt x="354" y="15715"/>
                </a:cubicBezTo>
                <a:cubicBezTo>
                  <a:pt x="387" y="15589"/>
                  <a:pt x="416" y="15460"/>
                  <a:pt x="469" y="15344"/>
                </a:cubicBezTo>
                <a:cubicBezTo>
                  <a:pt x="625" y="15006"/>
                  <a:pt x="667" y="14707"/>
                  <a:pt x="446" y="14350"/>
                </a:cubicBezTo>
                <a:cubicBezTo>
                  <a:pt x="269" y="14064"/>
                  <a:pt x="291" y="13691"/>
                  <a:pt x="392" y="13348"/>
                </a:cubicBezTo>
                <a:cubicBezTo>
                  <a:pt x="462" y="13111"/>
                  <a:pt x="506" y="12867"/>
                  <a:pt x="576" y="12631"/>
                </a:cubicBezTo>
                <a:cubicBezTo>
                  <a:pt x="651" y="12378"/>
                  <a:pt x="606" y="12175"/>
                  <a:pt x="480" y="11931"/>
                </a:cubicBezTo>
                <a:cubicBezTo>
                  <a:pt x="307" y="11596"/>
                  <a:pt x="312" y="11196"/>
                  <a:pt x="370" y="10818"/>
                </a:cubicBezTo>
                <a:cubicBezTo>
                  <a:pt x="432" y="10404"/>
                  <a:pt x="397" y="9998"/>
                  <a:pt x="357" y="9583"/>
                </a:cubicBezTo>
                <a:cubicBezTo>
                  <a:pt x="283" y="8833"/>
                  <a:pt x="251" y="8077"/>
                  <a:pt x="203" y="7323"/>
                </a:cubicBezTo>
                <a:cubicBezTo>
                  <a:pt x="181" y="6973"/>
                  <a:pt x="160" y="6622"/>
                  <a:pt x="145" y="6271"/>
                </a:cubicBezTo>
                <a:cubicBezTo>
                  <a:pt x="138" y="6099"/>
                  <a:pt x="122" y="5920"/>
                  <a:pt x="153" y="5753"/>
                </a:cubicBezTo>
                <a:cubicBezTo>
                  <a:pt x="205" y="5464"/>
                  <a:pt x="179" y="5185"/>
                  <a:pt x="151" y="4896"/>
                </a:cubicBezTo>
                <a:cubicBezTo>
                  <a:pt x="132" y="4707"/>
                  <a:pt x="222" y="4510"/>
                  <a:pt x="251" y="4315"/>
                </a:cubicBezTo>
                <a:cubicBezTo>
                  <a:pt x="309" y="3936"/>
                  <a:pt x="333" y="3557"/>
                  <a:pt x="325" y="3170"/>
                </a:cubicBezTo>
                <a:cubicBezTo>
                  <a:pt x="319" y="2921"/>
                  <a:pt x="437" y="2669"/>
                  <a:pt x="501" y="2419"/>
                </a:cubicBezTo>
                <a:cubicBezTo>
                  <a:pt x="506" y="2398"/>
                  <a:pt x="540" y="2375"/>
                  <a:pt x="536" y="2363"/>
                </a:cubicBezTo>
                <a:cubicBezTo>
                  <a:pt x="459" y="2167"/>
                  <a:pt x="593" y="2018"/>
                  <a:pt x="635" y="1847"/>
                </a:cubicBezTo>
                <a:cubicBezTo>
                  <a:pt x="732" y="1459"/>
                  <a:pt x="811" y="1065"/>
                  <a:pt x="869" y="670"/>
                </a:cubicBezTo>
                <a:cubicBezTo>
                  <a:pt x="897" y="480"/>
                  <a:pt x="829" y="279"/>
                  <a:pt x="929" y="94"/>
                </a:cubicBezTo>
                <a:cubicBezTo>
                  <a:pt x="945" y="64"/>
                  <a:pt x="969" y="38"/>
                  <a:pt x="991" y="1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0" y="0"/>
            <a:ext cx="6096000" cy="369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20000" y="1845575"/>
            <a:ext cx="4111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535000"/>
            <a:ext cx="2083500" cy="11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20000" y="2668425"/>
            <a:ext cx="4111500" cy="45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Reem Kufi Medium"/>
                <a:ea typeface="Reem Kufi Medium"/>
                <a:cs typeface="Reem Kufi Medium"/>
                <a:sym typeface="Reem Kufi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3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6" name="Google Shape;313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"/>
            <a:ext cx="91440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7" name="Google Shape;3137;p25"/>
          <p:cNvSpPr/>
          <p:nvPr/>
        </p:nvSpPr>
        <p:spPr>
          <a:xfrm>
            <a:off x="-73950" y="322350"/>
            <a:ext cx="9291900" cy="449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25"/>
          <p:cNvSpPr txBox="1">
            <a:spLocks noGrp="1"/>
          </p:cNvSpPr>
          <p:nvPr>
            <p:ph type="subTitle" idx="1"/>
          </p:nvPr>
        </p:nvSpPr>
        <p:spPr>
          <a:xfrm>
            <a:off x="1370109" y="1431575"/>
            <a:ext cx="2954400" cy="26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9" name="Google Shape;3139;p25"/>
          <p:cNvSpPr txBox="1">
            <a:spLocks noGrp="1"/>
          </p:cNvSpPr>
          <p:nvPr>
            <p:ph type="subTitle" idx="2"/>
          </p:nvPr>
        </p:nvSpPr>
        <p:spPr>
          <a:xfrm>
            <a:off x="4819491" y="1431575"/>
            <a:ext cx="2954400" cy="26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0" name="Google Shape;3140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2" name="Google Shape;3142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3625"/>
            <a:ext cx="9144000" cy="5143454"/>
          </a:xfrm>
          <a:prstGeom prst="rect">
            <a:avLst/>
          </a:prstGeom>
          <a:noFill/>
          <a:ln>
            <a:noFill/>
          </a:ln>
        </p:spPr>
      </p:pic>
      <p:sp>
        <p:nvSpPr>
          <p:cNvPr id="3143" name="Google Shape;3143;p26"/>
          <p:cNvSpPr/>
          <p:nvPr/>
        </p:nvSpPr>
        <p:spPr>
          <a:xfrm>
            <a:off x="-73950" y="322350"/>
            <a:ext cx="9291900" cy="449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26"/>
          <p:cNvSpPr txBox="1">
            <a:spLocks noGrp="1"/>
          </p:cNvSpPr>
          <p:nvPr>
            <p:ph type="subTitle" idx="1"/>
          </p:nvPr>
        </p:nvSpPr>
        <p:spPr>
          <a:xfrm>
            <a:off x="720000" y="1307725"/>
            <a:ext cx="3554400" cy="30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45" name="Google Shape;3145;p26"/>
          <p:cNvSpPr txBox="1">
            <a:spLocks noGrp="1"/>
          </p:cNvSpPr>
          <p:nvPr>
            <p:ph type="subTitle" idx="2"/>
          </p:nvPr>
        </p:nvSpPr>
        <p:spPr>
          <a:xfrm>
            <a:off x="4869748" y="1307725"/>
            <a:ext cx="3554400" cy="30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46" name="Google Shape;3146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3147" name="Google Shape;3147;p26"/>
          <p:cNvGrpSpPr/>
          <p:nvPr/>
        </p:nvGrpSpPr>
        <p:grpSpPr>
          <a:xfrm>
            <a:off x="249104" y="-100107"/>
            <a:ext cx="112957" cy="1662955"/>
            <a:chOff x="7409447" y="652298"/>
            <a:chExt cx="88289" cy="1299793"/>
          </a:xfrm>
        </p:grpSpPr>
        <p:sp>
          <p:nvSpPr>
            <p:cNvPr id="3148" name="Google Shape;3148;p26"/>
            <p:cNvSpPr/>
            <p:nvPr/>
          </p:nvSpPr>
          <p:spPr>
            <a:xfrm rot="5400000">
              <a:off x="7441652" y="1661083"/>
              <a:ext cx="63" cy="63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cubicBezTo>
                    <a:pt x="1" y="2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6"/>
            <p:cNvSpPr/>
            <p:nvPr/>
          </p:nvSpPr>
          <p:spPr>
            <a:xfrm rot="5400000">
              <a:off x="6803695" y="1258049"/>
              <a:ext cx="1299793" cy="88289"/>
            </a:xfrm>
            <a:custGeom>
              <a:avLst/>
              <a:gdLst/>
              <a:ahLst/>
              <a:cxnLst/>
              <a:rect l="l" t="t" r="r" b="b"/>
              <a:pathLst>
                <a:path w="41045" h="2788" extrusionOk="0">
                  <a:moveTo>
                    <a:pt x="39055" y="1392"/>
                  </a:moveTo>
                  <a:cubicBezTo>
                    <a:pt x="38965" y="1370"/>
                    <a:pt x="38879" y="1350"/>
                    <a:pt x="38793" y="1330"/>
                  </a:cubicBezTo>
                  <a:cubicBezTo>
                    <a:pt x="38874" y="1388"/>
                    <a:pt x="38928" y="1666"/>
                    <a:pt x="39055" y="1392"/>
                  </a:cubicBezTo>
                  <a:close/>
                  <a:moveTo>
                    <a:pt x="37668" y="988"/>
                  </a:moveTo>
                  <a:cubicBezTo>
                    <a:pt x="37727" y="969"/>
                    <a:pt x="37786" y="950"/>
                    <a:pt x="37846" y="931"/>
                  </a:cubicBezTo>
                  <a:cubicBezTo>
                    <a:pt x="37842" y="905"/>
                    <a:pt x="37837" y="880"/>
                    <a:pt x="37833" y="855"/>
                  </a:cubicBezTo>
                  <a:cubicBezTo>
                    <a:pt x="37775" y="881"/>
                    <a:pt x="37717" y="909"/>
                    <a:pt x="37659" y="936"/>
                  </a:cubicBezTo>
                  <a:cubicBezTo>
                    <a:pt x="37663" y="953"/>
                    <a:pt x="37665" y="970"/>
                    <a:pt x="37668" y="988"/>
                  </a:cubicBezTo>
                  <a:close/>
                  <a:moveTo>
                    <a:pt x="36076" y="779"/>
                  </a:moveTo>
                  <a:cubicBezTo>
                    <a:pt x="36071" y="774"/>
                    <a:pt x="36043" y="811"/>
                    <a:pt x="36013" y="841"/>
                  </a:cubicBezTo>
                  <a:cubicBezTo>
                    <a:pt x="36039" y="886"/>
                    <a:pt x="36058" y="918"/>
                    <a:pt x="36076" y="951"/>
                  </a:cubicBezTo>
                  <a:cubicBezTo>
                    <a:pt x="36094" y="926"/>
                    <a:pt x="36129" y="894"/>
                    <a:pt x="36125" y="879"/>
                  </a:cubicBezTo>
                  <a:cubicBezTo>
                    <a:pt x="36119" y="840"/>
                    <a:pt x="36097" y="806"/>
                    <a:pt x="36076" y="779"/>
                  </a:cubicBezTo>
                  <a:close/>
                  <a:moveTo>
                    <a:pt x="34803" y="825"/>
                  </a:moveTo>
                  <a:cubicBezTo>
                    <a:pt x="34710" y="836"/>
                    <a:pt x="34661" y="841"/>
                    <a:pt x="34597" y="850"/>
                  </a:cubicBezTo>
                  <a:cubicBezTo>
                    <a:pt x="34612" y="922"/>
                    <a:pt x="34623" y="976"/>
                    <a:pt x="34640" y="1057"/>
                  </a:cubicBezTo>
                  <a:cubicBezTo>
                    <a:pt x="34695" y="979"/>
                    <a:pt x="34734" y="922"/>
                    <a:pt x="34803" y="825"/>
                  </a:cubicBezTo>
                  <a:close/>
                  <a:moveTo>
                    <a:pt x="33978" y="1075"/>
                  </a:moveTo>
                  <a:cubicBezTo>
                    <a:pt x="33985" y="1068"/>
                    <a:pt x="33988" y="1048"/>
                    <a:pt x="33997" y="1018"/>
                  </a:cubicBezTo>
                  <a:cubicBezTo>
                    <a:pt x="33949" y="1020"/>
                    <a:pt x="33908" y="1018"/>
                    <a:pt x="33869" y="1025"/>
                  </a:cubicBezTo>
                  <a:cubicBezTo>
                    <a:pt x="33846" y="1030"/>
                    <a:pt x="33825" y="1052"/>
                    <a:pt x="33767" y="1089"/>
                  </a:cubicBezTo>
                  <a:cubicBezTo>
                    <a:pt x="33891" y="1152"/>
                    <a:pt x="33891" y="1152"/>
                    <a:pt x="33978" y="1075"/>
                  </a:cubicBezTo>
                  <a:close/>
                  <a:moveTo>
                    <a:pt x="33569" y="1152"/>
                  </a:moveTo>
                  <a:cubicBezTo>
                    <a:pt x="33517" y="1149"/>
                    <a:pt x="33465" y="1147"/>
                    <a:pt x="33413" y="1144"/>
                  </a:cubicBezTo>
                  <a:cubicBezTo>
                    <a:pt x="33412" y="1163"/>
                    <a:pt x="33412" y="1182"/>
                    <a:pt x="33411" y="1201"/>
                  </a:cubicBezTo>
                  <a:cubicBezTo>
                    <a:pt x="33461" y="1212"/>
                    <a:pt x="33512" y="1224"/>
                    <a:pt x="33562" y="1235"/>
                  </a:cubicBezTo>
                  <a:cubicBezTo>
                    <a:pt x="33563" y="1207"/>
                    <a:pt x="33566" y="1180"/>
                    <a:pt x="33569" y="1152"/>
                  </a:cubicBezTo>
                  <a:close/>
                  <a:moveTo>
                    <a:pt x="35760" y="790"/>
                  </a:moveTo>
                  <a:cubicBezTo>
                    <a:pt x="35826" y="814"/>
                    <a:pt x="35892" y="838"/>
                    <a:pt x="35957" y="862"/>
                  </a:cubicBezTo>
                  <a:cubicBezTo>
                    <a:pt x="35962" y="836"/>
                    <a:pt x="35967" y="809"/>
                    <a:pt x="35971" y="783"/>
                  </a:cubicBezTo>
                  <a:cubicBezTo>
                    <a:pt x="35907" y="750"/>
                    <a:pt x="35841" y="718"/>
                    <a:pt x="35777" y="686"/>
                  </a:cubicBezTo>
                  <a:cubicBezTo>
                    <a:pt x="35772" y="721"/>
                    <a:pt x="35765" y="755"/>
                    <a:pt x="35760" y="790"/>
                  </a:cubicBezTo>
                  <a:close/>
                  <a:moveTo>
                    <a:pt x="32563" y="1320"/>
                  </a:moveTo>
                  <a:cubicBezTo>
                    <a:pt x="32562" y="1342"/>
                    <a:pt x="32559" y="1365"/>
                    <a:pt x="32557" y="1388"/>
                  </a:cubicBezTo>
                  <a:cubicBezTo>
                    <a:pt x="32603" y="1389"/>
                    <a:pt x="32651" y="1392"/>
                    <a:pt x="32698" y="1393"/>
                  </a:cubicBezTo>
                  <a:cubicBezTo>
                    <a:pt x="32698" y="1370"/>
                    <a:pt x="32699" y="1326"/>
                    <a:pt x="32698" y="1326"/>
                  </a:cubicBezTo>
                  <a:cubicBezTo>
                    <a:pt x="32654" y="1321"/>
                    <a:pt x="32608" y="1321"/>
                    <a:pt x="32563" y="1320"/>
                  </a:cubicBezTo>
                  <a:close/>
                  <a:moveTo>
                    <a:pt x="29932" y="1766"/>
                  </a:moveTo>
                  <a:cubicBezTo>
                    <a:pt x="29932" y="1778"/>
                    <a:pt x="29930" y="1792"/>
                    <a:pt x="29930" y="1806"/>
                  </a:cubicBezTo>
                  <a:cubicBezTo>
                    <a:pt x="30024" y="1802"/>
                    <a:pt x="30117" y="1797"/>
                    <a:pt x="30211" y="1792"/>
                  </a:cubicBezTo>
                  <a:cubicBezTo>
                    <a:pt x="30211" y="1780"/>
                    <a:pt x="30211" y="1766"/>
                    <a:pt x="30212" y="1752"/>
                  </a:cubicBezTo>
                  <a:cubicBezTo>
                    <a:pt x="30119" y="1757"/>
                    <a:pt x="30025" y="1761"/>
                    <a:pt x="29932" y="1766"/>
                  </a:cubicBezTo>
                  <a:close/>
                  <a:moveTo>
                    <a:pt x="22714" y="1412"/>
                  </a:moveTo>
                  <a:cubicBezTo>
                    <a:pt x="22853" y="1404"/>
                    <a:pt x="22954" y="1401"/>
                    <a:pt x="23054" y="1396"/>
                  </a:cubicBezTo>
                  <a:cubicBezTo>
                    <a:pt x="22949" y="1401"/>
                    <a:pt x="22849" y="1406"/>
                    <a:pt x="22714" y="1412"/>
                  </a:cubicBezTo>
                  <a:close/>
                  <a:moveTo>
                    <a:pt x="22251" y="1500"/>
                  </a:moveTo>
                  <a:cubicBezTo>
                    <a:pt x="22360" y="1470"/>
                    <a:pt x="22435" y="1449"/>
                    <a:pt x="22536" y="1420"/>
                  </a:cubicBezTo>
                  <a:cubicBezTo>
                    <a:pt x="22335" y="1246"/>
                    <a:pt x="22335" y="1246"/>
                    <a:pt x="22251" y="1500"/>
                  </a:cubicBezTo>
                  <a:close/>
                  <a:moveTo>
                    <a:pt x="15343" y="1560"/>
                  </a:moveTo>
                  <a:cubicBezTo>
                    <a:pt x="15217" y="1593"/>
                    <a:pt x="15108" y="1620"/>
                    <a:pt x="14999" y="1647"/>
                  </a:cubicBezTo>
                  <a:cubicBezTo>
                    <a:pt x="15006" y="1691"/>
                    <a:pt x="15012" y="1734"/>
                    <a:pt x="15018" y="1778"/>
                  </a:cubicBezTo>
                  <a:cubicBezTo>
                    <a:pt x="15116" y="1684"/>
                    <a:pt x="15272" y="1862"/>
                    <a:pt x="15343" y="1560"/>
                  </a:cubicBezTo>
                  <a:close/>
                  <a:moveTo>
                    <a:pt x="13467" y="2071"/>
                  </a:moveTo>
                  <a:cubicBezTo>
                    <a:pt x="13389" y="2104"/>
                    <a:pt x="13309" y="2138"/>
                    <a:pt x="13207" y="2182"/>
                  </a:cubicBezTo>
                  <a:cubicBezTo>
                    <a:pt x="13348" y="2386"/>
                    <a:pt x="13394" y="2128"/>
                    <a:pt x="13467" y="2071"/>
                  </a:cubicBezTo>
                  <a:close/>
                  <a:moveTo>
                    <a:pt x="898" y="2050"/>
                  </a:moveTo>
                  <a:cubicBezTo>
                    <a:pt x="816" y="2035"/>
                    <a:pt x="735" y="2020"/>
                    <a:pt x="653" y="2004"/>
                  </a:cubicBezTo>
                  <a:cubicBezTo>
                    <a:pt x="652" y="2033"/>
                    <a:pt x="652" y="2064"/>
                    <a:pt x="651" y="2094"/>
                  </a:cubicBezTo>
                  <a:cubicBezTo>
                    <a:pt x="731" y="2105"/>
                    <a:pt x="811" y="2117"/>
                    <a:pt x="892" y="2128"/>
                  </a:cubicBezTo>
                  <a:cubicBezTo>
                    <a:pt x="894" y="2102"/>
                    <a:pt x="896" y="2076"/>
                    <a:pt x="898" y="2050"/>
                  </a:cubicBezTo>
                  <a:close/>
                  <a:moveTo>
                    <a:pt x="1661" y="1935"/>
                  </a:moveTo>
                  <a:cubicBezTo>
                    <a:pt x="1662" y="1950"/>
                    <a:pt x="1664" y="1966"/>
                    <a:pt x="1665" y="1983"/>
                  </a:cubicBezTo>
                  <a:cubicBezTo>
                    <a:pt x="1719" y="1980"/>
                    <a:pt x="1774" y="1978"/>
                    <a:pt x="1828" y="1975"/>
                  </a:cubicBezTo>
                  <a:cubicBezTo>
                    <a:pt x="1825" y="1946"/>
                    <a:pt x="1823" y="1917"/>
                    <a:pt x="1819" y="1888"/>
                  </a:cubicBezTo>
                  <a:cubicBezTo>
                    <a:pt x="1767" y="1903"/>
                    <a:pt x="1714" y="1920"/>
                    <a:pt x="1661" y="1935"/>
                  </a:cubicBezTo>
                  <a:moveTo>
                    <a:pt x="4050" y="1699"/>
                  </a:moveTo>
                  <a:cubicBezTo>
                    <a:pt x="4171" y="1830"/>
                    <a:pt x="4304" y="1863"/>
                    <a:pt x="4469" y="1781"/>
                  </a:cubicBezTo>
                  <a:cubicBezTo>
                    <a:pt x="4335" y="1566"/>
                    <a:pt x="4177" y="1773"/>
                    <a:pt x="4050" y="1699"/>
                  </a:cubicBezTo>
                  <a:close/>
                  <a:moveTo>
                    <a:pt x="41044" y="2055"/>
                  </a:moveTo>
                  <a:cubicBezTo>
                    <a:pt x="40760" y="2021"/>
                    <a:pt x="40589" y="1989"/>
                    <a:pt x="40382" y="1951"/>
                  </a:cubicBezTo>
                  <a:cubicBezTo>
                    <a:pt x="40276" y="1932"/>
                    <a:pt x="40156" y="1897"/>
                    <a:pt x="40049" y="1876"/>
                  </a:cubicBezTo>
                  <a:cubicBezTo>
                    <a:pt x="39887" y="1844"/>
                    <a:pt x="39703" y="1881"/>
                    <a:pt x="39566" y="1778"/>
                  </a:cubicBezTo>
                  <a:cubicBezTo>
                    <a:pt x="39293" y="1576"/>
                    <a:pt x="38993" y="1721"/>
                    <a:pt x="38712" y="1574"/>
                  </a:cubicBezTo>
                  <a:cubicBezTo>
                    <a:pt x="38679" y="1492"/>
                    <a:pt x="38638" y="1392"/>
                    <a:pt x="38581" y="1249"/>
                  </a:cubicBezTo>
                  <a:cubicBezTo>
                    <a:pt x="38544" y="1473"/>
                    <a:pt x="38460" y="1413"/>
                    <a:pt x="38385" y="1402"/>
                  </a:cubicBezTo>
                  <a:cubicBezTo>
                    <a:pt x="38470" y="1270"/>
                    <a:pt x="38403" y="1258"/>
                    <a:pt x="38324" y="1252"/>
                  </a:cubicBezTo>
                  <a:lnTo>
                    <a:pt x="38332" y="1258"/>
                  </a:lnTo>
                  <a:cubicBezTo>
                    <a:pt x="38328" y="1259"/>
                    <a:pt x="38324" y="1260"/>
                    <a:pt x="38321" y="1260"/>
                  </a:cubicBezTo>
                  <a:cubicBezTo>
                    <a:pt x="38322" y="1258"/>
                    <a:pt x="38323" y="1257"/>
                    <a:pt x="38323" y="1254"/>
                  </a:cubicBezTo>
                  <a:cubicBezTo>
                    <a:pt x="38273" y="1230"/>
                    <a:pt x="38222" y="1195"/>
                    <a:pt x="38169" y="1187"/>
                  </a:cubicBezTo>
                  <a:cubicBezTo>
                    <a:pt x="37988" y="1161"/>
                    <a:pt x="37805" y="1166"/>
                    <a:pt x="37628" y="1119"/>
                  </a:cubicBezTo>
                  <a:cubicBezTo>
                    <a:pt x="37493" y="1082"/>
                    <a:pt x="37404" y="1143"/>
                    <a:pt x="37323" y="1286"/>
                  </a:cubicBezTo>
                  <a:cubicBezTo>
                    <a:pt x="37323" y="1284"/>
                    <a:pt x="37323" y="1282"/>
                    <a:pt x="37324" y="1281"/>
                  </a:cubicBezTo>
                  <a:cubicBezTo>
                    <a:pt x="37324" y="1281"/>
                    <a:pt x="37325" y="1281"/>
                    <a:pt x="37325" y="1282"/>
                  </a:cubicBezTo>
                  <a:cubicBezTo>
                    <a:pt x="37325" y="1281"/>
                    <a:pt x="37325" y="1279"/>
                    <a:pt x="37324" y="1279"/>
                  </a:cubicBezTo>
                  <a:cubicBezTo>
                    <a:pt x="37334" y="1220"/>
                    <a:pt x="37343" y="1164"/>
                    <a:pt x="37352" y="1100"/>
                  </a:cubicBezTo>
                  <a:cubicBezTo>
                    <a:pt x="37198" y="1057"/>
                    <a:pt x="37063" y="1019"/>
                    <a:pt x="36926" y="981"/>
                  </a:cubicBezTo>
                  <a:cubicBezTo>
                    <a:pt x="36921" y="1010"/>
                    <a:pt x="36920" y="1039"/>
                    <a:pt x="36915" y="1068"/>
                  </a:cubicBezTo>
                  <a:cubicBezTo>
                    <a:pt x="37025" y="1106"/>
                    <a:pt x="37141" y="1139"/>
                    <a:pt x="37249" y="1185"/>
                  </a:cubicBezTo>
                  <a:cubicBezTo>
                    <a:pt x="37281" y="1198"/>
                    <a:pt x="37346" y="1246"/>
                    <a:pt x="37346" y="1279"/>
                  </a:cubicBezTo>
                  <a:lnTo>
                    <a:pt x="37346" y="1281"/>
                  </a:lnTo>
                  <a:cubicBezTo>
                    <a:pt x="37203" y="1253"/>
                    <a:pt x="37042" y="1224"/>
                    <a:pt x="36897" y="1193"/>
                  </a:cubicBezTo>
                  <a:cubicBezTo>
                    <a:pt x="36882" y="1191"/>
                    <a:pt x="36850" y="1174"/>
                    <a:pt x="36844" y="1157"/>
                  </a:cubicBezTo>
                  <a:cubicBezTo>
                    <a:pt x="36820" y="1090"/>
                    <a:pt x="36814" y="984"/>
                    <a:pt x="36777" y="957"/>
                  </a:cubicBezTo>
                  <a:cubicBezTo>
                    <a:pt x="36701" y="902"/>
                    <a:pt x="36679" y="1001"/>
                    <a:pt x="36670" y="1096"/>
                  </a:cubicBezTo>
                  <a:cubicBezTo>
                    <a:pt x="36604" y="1080"/>
                    <a:pt x="36540" y="1063"/>
                    <a:pt x="36475" y="1047"/>
                  </a:cubicBezTo>
                  <a:cubicBezTo>
                    <a:pt x="36474" y="1046"/>
                    <a:pt x="36474" y="1044"/>
                    <a:pt x="36474" y="1043"/>
                  </a:cubicBezTo>
                  <a:cubicBezTo>
                    <a:pt x="36476" y="1042"/>
                    <a:pt x="36478" y="1041"/>
                    <a:pt x="36480" y="1041"/>
                  </a:cubicBezTo>
                  <a:cubicBezTo>
                    <a:pt x="36478" y="1038"/>
                    <a:pt x="36474" y="1037"/>
                    <a:pt x="36471" y="1037"/>
                  </a:cubicBezTo>
                  <a:cubicBezTo>
                    <a:pt x="36409" y="808"/>
                    <a:pt x="36368" y="787"/>
                    <a:pt x="36265" y="942"/>
                  </a:cubicBezTo>
                  <a:cubicBezTo>
                    <a:pt x="36336" y="974"/>
                    <a:pt x="36404" y="1005"/>
                    <a:pt x="36471" y="1037"/>
                  </a:cubicBezTo>
                  <a:cubicBezTo>
                    <a:pt x="36473" y="1038"/>
                    <a:pt x="36473" y="1041"/>
                    <a:pt x="36474" y="1043"/>
                  </a:cubicBezTo>
                  <a:cubicBezTo>
                    <a:pt x="36404" y="1066"/>
                    <a:pt x="36331" y="1118"/>
                    <a:pt x="36269" y="1097"/>
                  </a:cubicBezTo>
                  <a:cubicBezTo>
                    <a:pt x="35779" y="936"/>
                    <a:pt x="35293" y="1051"/>
                    <a:pt x="34800" y="1140"/>
                  </a:cubicBezTo>
                  <a:cubicBezTo>
                    <a:pt x="34329" y="1225"/>
                    <a:pt x="33869" y="1430"/>
                    <a:pt x="33399" y="1470"/>
                  </a:cubicBezTo>
                  <a:cubicBezTo>
                    <a:pt x="33068" y="1499"/>
                    <a:pt x="32745" y="1591"/>
                    <a:pt x="32419" y="1637"/>
                  </a:cubicBezTo>
                  <a:cubicBezTo>
                    <a:pt x="32227" y="1663"/>
                    <a:pt x="32035" y="1620"/>
                    <a:pt x="31856" y="1769"/>
                  </a:cubicBezTo>
                  <a:cubicBezTo>
                    <a:pt x="31834" y="1584"/>
                    <a:pt x="31758" y="1493"/>
                    <a:pt x="31629" y="1512"/>
                  </a:cubicBezTo>
                  <a:cubicBezTo>
                    <a:pt x="31368" y="1552"/>
                    <a:pt x="31103" y="1503"/>
                    <a:pt x="30845" y="1641"/>
                  </a:cubicBezTo>
                  <a:cubicBezTo>
                    <a:pt x="30777" y="1677"/>
                    <a:pt x="30695" y="1642"/>
                    <a:pt x="30620" y="1654"/>
                  </a:cubicBezTo>
                  <a:cubicBezTo>
                    <a:pt x="30498" y="1676"/>
                    <a:pt x="30370" y="1657"/>
                    <a:pt x="30302" y="1894"/>
                  </a:cubicBezTo>
                  <a:cubicBezTo>
                    <a:pt x="30280" y="1969"/>
                    <a:pt x="30157" y="2017"/>
                    <a:pt x="30081" y="2022"/>
                  </a:cubicBezTo>
                  <a:cubicBezTo>
                    <a:pt x="29636" y="2050"/>
                    <a:pt x="29193" y="2060"/>
                    <a:pt x="28749" y="2078"/>
                  </a:cubicBezTo>
                  <a:cubicBezTo>
                    <a:pt x="28642" y="2081"/>
                    <a:pt x="28535" y="2088"/>
                    <a:pt x="28420" y="2026"/>
                  </a:cubicBezTo>
                  <a:cubicBezTo>
                    <a:pt x="28468" y="1998"/>
                    <a:pt x="28517" y="1949"/>
                    <a:pt x="28565" y="1950"/>
                  </a:cubicBezTo>
                  <a:cubicBezTo>
                    <a:pt x="28709" y="1954"/>
                    <a:pt x="28853" y="1978"/>
                    <a:pt x="28998" y="1993"/>
                  </a:cubicBezTo>
                  <a:cubicBezTo>
                    <a:pt x="29015" y="1994"/>
                    <a:pt x="29036" y="2001"/>
                    <a:pt x="29047" y="1988"/>
                  </a:cubicBezTo>
                  <a:cubicBezTo>
                    <a:pt x="29256" y="1776"/>
                    <a:pt x="29501" y="1884"/>
                    <a:pt x="29722" y="1748"/>
                  </a:cubicBezTo>
                  <a:cubicBezTo>
                    <a:pt x="29617" y="1753"/>
                    <a:pt x="29512" y="1758"/>
                    <a:pt x="29409" y="1762"/>
                  </a:cubicBezTo>
                  <a:cubicBezTo>
                    <a:pt x="29102" y="1773"/>
                    <a:pt x="28795" y="1774"/>
                    <a:pt x="28489" y="1798"/>
                  </a:cubicBezTo>
                  <a:cubicBezTo>
                    <a:pt x="28383" y="1807"/>
                    <a:pt x="28277" y="1884"/>
                    <a:pt x="28171" y="1905"/>
                  </a:cubicBezTo>
                  <a:cubicBezTo>
                    <a:pt x="28056" y="1926"/>
                    <a:pt x="27931" y="1958"/>
                    <a:pt x="27827" y="1912"/>
                  </a:cubicBezTo>
                  <a:cubicBezTo>
                    <a:pt x="27703" y="1858"/>
                    <a:pt x="27643" y="1939"/>
                    <a:pt x="27551" y="2083"/>
                  </a:cubicBezTo>
                  <a:cubicBezTo>
                    <a:pt x="27725" y="2030"/>
                    <a:pt x="27875" y="2032"/>
                    <a:pt x="28012" y="2145"/>
                  </a:cubicBezTo>
                  <a:cubicBezTo>
                    <a:pt x="27864" y="2229"/>
                    <a:pt x="27553" y="2228"/>
                    <a:pt x="27385" y="2152"/>
                  </a:cubicBezTo>
                  <a:cubicBezTo>
                    <a:pt x="27323" y="2124"/>
                    <a:pt x="27255" y="2116"/>
                    <a:pt x="27191" y="2100"/>
                  </a:cubicBezTo>
                  <a:cubicBezTo>
                    <a:pt x="27129" y="2085"/>
                    <a:pt x="27067" y="2075"/>
                    <a:pt x="27006" y="2057"/>
                  </a:cubicBezTo>
                  <a:cubicBezTo>
                    <a:pt x="26949" y="2042"/>
                    <a:pt x="26892" y="1998"/>
                    <a:pt x="26838" y="2004"/>
                  </a:cubicBezTo>
                  <a:cubicBezTo>
                    <a:pt x="26583" y="2037"/>
                    <a:pt x="26353" y="1883"/>
                    <a:pt x="26108" y="1839"/>
                  </a:cubicBezTo>
                  <a:cubicBezTo>
                    <a:pt x="25889" y="1798"/>
                    <a:pt x="25670" y="1752"/>
                    <a:pt x="25449" y="1729"/>
                  </a:cubicBezTo>
                  <a:cubicBezTo>
                    <a:pt x="25171" y="1701"/>
                    <a:pt x="24892" y="1690"/>
                    <a:pt x="24614" y="1678"/>
                  </a:cubicBezTo>
                  <a:cubicBezTo>
                    <a:pt x="24388" y="1670"/>
                    <a:pt x="24161" y="1676"/>
                    <a:pt x="23935" y="1665"/>
                  </a:cubicBezTo>
                  <a:cubicBezTo>
                    <a:pt x="23852" y="1660"/>
                    <a:pt x="23770" y="1628"/>
                    <a:pt x="23688" y="1603"/>
                  </a:cubicBezTo>
                  <a:cubicBezTo>
                    <a:pt x="23657" y="1594"/>
                    <a:pt x="23621" y="1582"/>
                    <a:pt x="23603" y="1552"/>
                  </a:cubicBezTo>
                  <a:cubicBezTo>
                    <a:pt x="23464" y="1303"/>
                    <a:pt x="23410" y="1286"/>
                    <a:pt x="23165" y="1475"/>
                  </a:cubicBezTo>
                  <a:cubicBezTo>
                    <a:pt x="23201" y="1478"/>
                    <a:pt x="23241" y="1494"/>
                    <a:pt x="23276" y="1480"/>
                  </a:cubicBezTo>
                  <a:cubicBezTo>
                    <a:pt x="23444" y="1418"/>
                    <a:pt x="23443" y="1416"/>
                    <a:pt x="23573" y="1613"/>
                  </a:cubicBezTo>
                  <a:cubicBezTo>
                    <a:pt x="23083" y="1598"/>
                    <a:pt x="22620" y="1584"/>
                    <a:pt x="22131" y="1567"/>
                  </a:cubicBezTo>
                  <a:cubicBezTo>
                    <a:pt x="22100" y="1390"/>
                    <a:pt x="22005" y="1274"/>
                    <a:pt x="21838" y="1289"/>
                  </a:cubicBezTo>
                  <a:cubicBezTo>
                    <a:pt x="21653" y="1307"/>
                    <a:pt x="21464" y="1281"/>
                    <a:pt x="21281" y="1316"/>
                  </a:cubicBezTo>
                  <a:cubicBezTo>
                    <a:pt x="21079" y="1354"/>
                    <a:pt x="20881" y="1312"/>
                    <a:pt x="20680" y="1339"/>
                  </a:cubicBezTo>
                  <a:cubicBezTo>
                    <a:pt x="20475" y="1366"/>
                    <a:pt x="20271" y="1374"/>
                    <a:pt x="20066" y="1390"/>
                  </a:cubicBezTo>
                  <a:cubicBezTo>
                    <a:pt x="20004" y="1396"/>
                    <a:pt x="19941" y="1428"/>
                    <a:pt x="19878" y="1475"/>
                  </a:cubicBezTo>
                  <a:cubicBezTo>
                    <a:pt x="19970" y="1591"/>
                    <a:pt x="20065" y="1653"/>
                    <a:pt x="20184" y="1590"/>
                  </a:cubicBezTo>
                  <a:cubicBezTo>
                    <a:pt x="20323" y="1517"/>
                    <a:pt x="20450" y="1521"/>
                    <a:pt x="20583" y="1725"/>
                  </a:cubicBezTo>
                  <a:cubicBezTo>
                    <a:pt x="20321" y="1738"/>
                    <a:pt x="20131" y="1747"/>
                    <a:pt x="19846" y="1761"/>
                  </a:cubicBezTo>
                  <a:lnTo>
                    <a:pt x="19846" y="1421"/>
                  </a:lnTo>
                  <a:cubicBezTo>
                    <a:pt x="19562" y="1399"/>
                    <a:pt x="19575" y="1884"/>
                    <a:pt x="19359" y="1657"/>
                  </a:cubicBezTo>
                  <a:cubicBezTo>
                    <a:pt x="19361" y="1632"/>
                    <a:pt x="19340" y="1585"/>
                    <a:pt x="19349" y="1480"/>
                  </a:cubicBezTo>
                  <a:cubicBezTo>
                    <a:pt x="19174" y="1644"/>
                    <a:pt x="19015" y="1737"/>
                    <a:pt x="18838" y="1558"/>
                  </a:cubicBezTo>
                  <a:cubicBezTo>
                    <a:pt x="18930" y="1532"/>
                    <a:pt x="19021" y="1503"/>
                    <a:pt x="19150" y="1468"/>
                  </a:cubicBezTo>
                  <a:cubicBezTo>
                    <a:pt x="18968" y="1276"/>
                    <a:pt x="18783" y="1326"/>
                    <a:pt x="18617" y="1318"/>
                  </a:cubicBezTo>
                  <a:cubicBezTo>
                    <a:pt x="18511" y="1313"/>
                    <a:pt x="18391" y="1279"/>
                    <a:pt x="18277" y="1399"/>
                  </a:cubicBezTo>
                  <a:cubicBezTo>
                    <a:pt x="18216" y="1465"/>
                    <a:pt x="18112" y="1416"/>
                    <a:pt x="18023" y="1421"/>
                  </a:cubicBezTo>
                  <a:cubicBezTo>
                    <a:pt x="18085" y="1375"/>
                    <a:pt x="18149" y="1420"/>
                    <a:pt x="18256" y="1204"/>
                  </a:cubicBezTo>
                  <a:cubicBezTo>
                    <a:pt x="17810" y="1225"/>
                    <a:pt x="17422" y="1244"/>
                    <a:pt x="17033" y="1263"/>
                  </a:cubicBezTo>
                  <a:cubicBezTo>
                    <a:pt x="17063" y="1473"/>
                    <a:pt x="17108" y="1441"/>
                    <a:pt x="17152" y="1441"/>
                  </a:cubicBezTo>
                  <a:cubicBezTo>
                    <a:pt x="17250" y="1441"/>
                    <a:pt x="17350" y="1449"/>
                    <a:pt x="17449" y="1452"/>
                  </a:cubicBezTo>
                  <a:cubicBezTo>
                    <a:pt x="17521" y="1455"/>
                    <a:pt x="17626" y="1387"/>
                    <a:pt x="17651" y="1569"/>
                  </a:cubicBezTo>
                  <a:cubicBezTo>
                    <a:pt x="17583" y="1646"/>
                    <a:pt x="17535" y="1633"/>
                    <a:pt x="17511" y="1469"/>
                  </a:cubicBezTo>
                  <a:cubicBezTo>
                    <a:pt x="17335" y="1644"/>
                    <a:pt x="17159" y="1654"/>
                    <a:pt x="16954" y="1610"/>
                  </a:cubicBezTo>
                  <a:cubicBezTo>
                    <a:pt x="16683" y="1553"/>
                    <a:pt x="16400" y="1619"/>
                    <a:pt x="16122" y="1634"/>
                  </a:cubicBezTo>
                  <a:cubicBezTo>
                    <a:pt x="16192" y="1516"/>
                    <a:pt x="16269" y="1452"/>
                    <a:pt x="16376" y="1537"/>
                  </a:cubicBezTo>
                  <a:cubicBezTo>
                    <a:pt x="16393" y="1550"/>
                    <a:pt x="16439" y="1481"/>
                    <a:pt x="16471" y="1451"/>
                  </a:cubicBezTo>
                  <a:cubicBezTo>
                    <a:pt x="16335" y="1408"/>
                    <a:pt x="16199" y="1464"/>
                    <a:pt x="16093" y="1407"/>
                  </a:cubicBezTo>
                  <a:cubicBezTo>
                    <a:pt x="15951" y="1332"/>
                    <a:pt x="15880" y="1442"/>
                    <a:pt x="15778" y="1551"/>
                  </a:cubicBezTo>
                  <a:cubicBezTo>
                    <a:pt x="15831" y="1577"/>
                    <a:pt x="15870" y="1596"/>
                    <a:pt x="15908" y="1615"/>
                  </a:cubicBezTo>
                  <a:cubicBezTo>
                    <a:pt x="15689" y="1845"/>
                    <a:pt x="15426" y="1826"/>
                    <a:pt x="15184" y="1910"/>
                  </a:cubicBezTo>
                  <a:cubicBezTo>
                    <a:pt x="14735" y="2061"/>
                    <a:pt x="14281" y="2161"/>
                    <a:pt x="13832" y="2301"/>
                  </a:cubicBezTo>
                  <a:cubicBezTo>
                    <a:pt x="13256" y="2482"/>
                    <a:pt x="12675" y="2579"/>
                    <a:pt x="12094" y="2687"/>
                  </a:cubicBezTo>
                  <a:cubicBezTo>
                    <a:pt x="11719" y="2755"/>
                    <a:pt x="11345" y="2764"/>
                    <a:pt x="10970" y="2727"/>
                  </a:cubicBezTo>
                  <a:cubicBezTo>
                    <a:pt x="10715" y="2702"/>
                    <a:pt x="10444" y="2788"/>
                    <a:pt x="10200" y="2705"/>
                  </a:cubicBezTo>
                  <a:cubicBezTo>
                    <a:pt x="9819" y="2578"/>
                    <a:pt x="9420" y="2649"/>
                    <a:pt x="9046" y="2478"/>
                  </a:cubicBezTo>
                  <a:cubicBezTo>
                    <a:pt x="8990" y="2454"/>
                    <a:pt x="8926" y="2443"/>
                    <a:pt x="8869" y="2459"/>
                  </a:cubicBezTo>
                  <a:cubicBezTo>
                    <a:pt x="8610" y="2537"/>
                    <a:pt x="8362" y="2436"/>
                    <a:pt x="8111" y="2400"/>
                  </a:cubicBezTo>
                  <a:cubicBezTo>
                    <a:pt x="7642" y="2332"/>
                    <a:pt x="7176" y="2206"/>
                    <a:pt x="6705" y="2180"/>
                  </a:cubicBezTo>
                  <a:cubicBezTo>
                    <a:pt x="6350" y="2160"/>
                    <a:pt x="6010" y="2014"/>
                    <a:pt x="5655" y="2025"/>
                  </a:cubicBezTo>
                  <a:cubicBezTo>
                    <a:pt x="5572" y="2027"/>
                    <a:pt x="5489" y="2028"/>
                    <a:pt x="5405" y="2031"/>
                  </a:cubicBezTo>
                  <a:cubicBezTo>
                    <a:pt x="5372" y="2032"/>
                    <a:pt x="5335" y="2055"/>
                    <a:pt x="5308" y="2038"/>
                  </a:cubicBezTo>
                  <a:cubicBezTo>
                    <a:pt x="4975" y="1838"/>
                    <a:pt x="4631" y="1881"/>
                    <a:pt x="4281" y="1956"/>
                  </a:cubicBezTo>
                  <a:cubicBezTo>
                    <a:pt x="4111" y="1994"/>
                    <a:pt x="3934" y="1953"/>
                    <a:pt x="3761" y="1946"/>
                  </a:cubicBezTo>
                  <a:cubicBezTo>
                    <a:pt x="3719" y="1944"/>
                    <a:pt x="3676" y="1930"/>
                    <a:pt x="3636" y="1935"/>
                  </a:cubicBezTo>
                  <a:cubicBezTo>
                    <a:pt x="3099" y="2006"/>
                    <a:pt x="2563" y="2083"/>
                    <a:pt x="2026" y="2146"/>
                  </a:cubicBezTo>
                  <a:cubicBezTo>
                    <a:pt x="1859" y="2166"/>
                    <a:pt x="1690" y="2136"/>
                    <a:pt x="1522" y="2153"/>
                  </a:cubicBezTo>
                  <a:cubicBezTo>
                    <a:pt x="1268" y="2180"/>
                    <a:pt x="1016" y="2224"/>
                    <a:pt x="762" y="2266"/>
                  </a:cubicBezTo>
                  <a:cubicBezTo>
                    <a:pt x="562" y="2299"/>
                    <a:pt x="361" y="2333"/>
                    <a:pt x="168" y="2367"/>
                  </a:cubicBezTo>
                  <a:cubicBezTo>
                    <a:pt x="229" y="2314"/>
                    <a:pt x="294" y="2251"/>
                    <a:pt x="360" y="2194"/>
                  </a:cubicBezTo>
                  <a:cubicBezTo>
                    <a:pt x="341" y="2157"/>
                    <a:pt x="322" y="2065"/>
                    <a:pt x="304" y="2066"/>
                  </a:cubicBezTo>
                  <a:cubicBezTo>
                    <a:pt x="217" y="2070"/>
                    <a:pt x="131" y="2074"/>
                    <a:pt x="28" y="2079"/>
                  </a:cubicBezTo>
                  <a:cubicBezTo>
                    <a:pt x="18" y="1869"/>
                    <a:pt x="10" y="1662"/>
                    <a:pt x="0" y="1431"/>
                  </a:cubicBezTo>
                  <a:cubicBezTo>
                    <a:pt x="73" y="1401"/>
                    <a:pt x="136" y="1374"/>
                    <a:pt x="201" y="1366"/>
                  </a:cubicBezTo>
                  <a:cubicBezTo>
                    <a:pt x="617" y="1316"/>
                    <a:pt x="1032" y="1281"/>
                    <a:pt x="1446" y="1224"/>
                  </a:cubicBezTo>
                  <a:cubicBezTo>
                    <a:pt x="1667" y="1193"/>
                    <a:pt x="1887" y="1100"/>
                    <a:pt x="2107" y="1089"/>
                  </a:cubicBezTo>
                  <a:cubicBezTo>
                    <a:pt x="2720" y="1057"/>
                    <a:pt x="3334" y="1056"/>
                    <a:pt x="3948" y="1038"/>
                  </a:cubicBezTo>
                  <a:cubicBezTo>
                    <a:pt x="4244" y="1030"/>
                    <a:pt x="4543" y="981"/>
                    <a:pt x="4836" y="1012"/>
                  </a:cubicBezTo>
                  <a:cubicBezTo>
                    <a:pt x="5249" y="1056"/>
                    <a:pt x="5657" y="1171"/>
                    <a:pt x="6069" y="1229"/>
                  </a:cubicBezTo>
                  <a:cubicBezTo>
                    <a:pt x="6691" y="1318"/>
                    <a:pt x="7306" y="1483"/>
                    <a:pt x="7939" y="1475"/>
                  </a:cubicBezTo>
                  <a:cubicBezTo>
                    <a:pt x="8303" y="1471"/>
                    <a:pt x="8664" y="1586"/>
                    <a:pt x="9028" y="1624"/>
                  </a:cubicBezTo>
                  <a:cubicBezTo>
                    <a:pt x="9579" y="1682"/>
                    <a:pt x="10130" y="1728"/>
                    <a:pt x="10683" y="1764"/>
                  </a:cubicBezTo>
                  <a:cubicBezTo>
                    <a:pt x="10971" y="1783"/>
                    <a:pt x="11263" y="1805"/>
                    <a:pt x="11551" y="1769"/>
                  </a:cubicBezTo>
                  <a:cubicBezTo>
                    <a:pt x="11966" y="1718"/>
                    <a:pt x="12383" y="1634"/>
                    <a:pt x="12796" y="1533"/>
                  </a:cubicBezTo>
                  <a:cubicBezTo>
                    <a:pt x="13446" y="1373"/>
                    <a:pt x="14099" y="1226"/>
                    <a:pt x="14739" y="1003"/>
                  </a:cubicBezTo>
                  <a:cubicBezTo>
                    <a:pt x="15594" y="705"/>
                    <a:pt x="16452" y="697"/>
                    <a:pt x="17312" y="679"/>
                  </a:cubicBezTo>
                  <a:cubicBezTo>
                    <a:pt x="17730" y="672"/>
                    <a:pt x="18151" y="633"/>
                    <a:pt x="18564" y="687"/>
                  </a:cubicBezTo>
                  <a:cubicBezTo>
                    <a:pt x="19124" y="761"/>
                    <a:pt x="19681" y="603"/>
                    <a:pt x="20239" y="636"/>
                  </a:cubicBezTo>
                  <a:cubicBezTo>
                    <a:pt x="20765" y="667"/>
                    <a:pt x="21290" y="663"/>
                    <a:pt x="21817" y="670"/>
                  </a:cubicBezTo>
                  <a:cubicBezTo>
                    <a:pt x="21961" y="672"/>
                    <a:pt x="22106" y="649"/>
                    <a:pt x="22251" y="653"/>
                  </a:cubicBezTo>
                  <a:cubicBezTo>
                    <a:pt x="22838" y="672"/>
                    <a:pt x="23424" y="702"/>
                    <a:pt x="24010" y="716"/>
                  </a:cubicBezTo>
                  <a:cubicBezTo>
                    <a:pt x="24621" y="730"/>
                    <a:pt x="25231" y="731"/>
                    <a:pt x="25834" y="912"/>
                  </a:cubicBezTo>
                  <a:cubicBezTo>
                    <a:pt x="26280" y="1046"/>
                    <a:pt x="26735" y="1129"/>
                    <a:pt x="27188" y="1205"/>
                  </a:cubicBezTo>
                  <a:cubicBezTo>
                    <a:pt x="27396" y="1240"/>
                    <a:pt x="27620" y="1257"/>
                    <a:pt x="27822" y="1183"/>
                  </a:cubicBezTo>
                  <a:cubicBezTo>
                    <a:pt x="28186" y="1053"/>
                    <a:pt x="28546" y="1121"/>
                    <a:pt x="28907" y="1080"/>
                  </a:cubicBezTo>
                  <a:cubicBezTo>
                    <a:pt x="29236" y="1042"/>
                    <a:pt x="29565" y="1037"/>
                    <a:pt x="29894" y="996"/>
                  </a:cubicBezTo>
                  <a:cubicBezTo>
                    <a:pt x="30614" y="907"/>
                    <a:pt x="31335" y="826"/>
                    <a:pt x="32053" y="702"/>
                  </a:cubicBezTo>
                  <a:cubicBezTo>
                    <a:pt x="32655" y="598"/>
                    <a:pt x="33255" y="441"/>
                    <a:pt x="33855" y="305"/>
                  </a:cubicBezTo>
                  <a:cubicBezTo>
                    <a:pt x="34276" y="212"/>
                    <a:pt x="34697" y="83"/>
                    <a:pt x="35118" y="35"/>
                  </a:cubicBezTo>
                  <a:cubicBezTo>
                    <a:pt x="35417" y="1"/>
                    <a:pt x="35721" y="67"/>
                    <a:pt x="36019" y="107"/>
                  </a:cubicBezTo>
                  <a:cubicBezTo>
                    <a:pt x="36296" y="144"/>
                    <a:pt x="36571" y="201"/>
                    <a:pt x="36845" y="257"/>
                  </a:cubicBezTo>
                  <a:cubicBezTo>
                    <a:pt x="37050" y="302"/>
                    <a:pt x="37255" y="370"/>
                    <a:pt x="37459" y="410"/>
                  </a:cubicBezTo>
                  <a:cubicBezTo>
                    <a:pt x="38247" y="566"/>
                    <a:pt x="39047" y="678"/>
                    <a:pt x="39825" y="918"/>
                  </a:cubicBezTo>
                  <a:cubicBezTo>
                    <a:pt x="40210" y="1037"/>
                    <a:pt x="40617" y="1033"/>
                    <a:pt x="41044" y="10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6"/>
            <p:cNvSpPr/>
            <p:nvPr/>
          </p:nvSpPr>
          <p:spPr>
            <a:xfrm rot="5400000">
              <a:off x="7448999" y="1858312"/>
              <a:ext cx="9374" cy="8297"/>
            </a:xfrm>
            <a:custGeom>
              <a:avLst/>
              <a:gdLst/>
              <a:ahLst/>
              <a:cxnLst/>
              <a:rect l="l" t="t" r="r" b="b"/>
              <a:pathLst>
                <a:path w="296" h="262" extrusionOk="0">
                  <a:moveTo>
                    <a:pt x="255" y="0"/>
                  </a:moveTo>
                  <a:cubicBezTo>
                    <a:pt x="180" y="19"/>
                    <a:pt x="103" y="37"/>
                    <a:pt x="1" y="62"/>
                  </a:cubicBezTo>
                  <a:cubicBezTo>
                    <a:pt x="103" y="254"/>
                    <a:pt x="193" y="262"/>
                    <a:pt x="295" y="153"/>
                  </a:cubicBezTo>
                  <a:cubicBezTo>
                    <a:pt x="212" y="156"/>
                    <a:pt x="202" y="103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6"/>
            <p:cNvSpPr/>
            <p:nvPr/>
          </p:nvSpPr>
          <p:spPr>
            <a:xfrm rot="5400000">
              <a:off x="7452799" y="1867274"/>
              <a:ext cx="792" cy="475"/>
            </a:xfrm>
            <a:custGeom>
              <a:avLst/>
              <a:gdLst/>
              <a:ahLst/>
              <a:cxnLst/>
              <a:rect l="l" t="t" r="r" b="b"/>
              <a:pathLst>
                <a:path w="25" h="15" extrusionOk="0">
                  <a:moveTo>
                    <a:pt x="0" y="14"/>
                  </a:moveTo>
                  <a:cubicBezTo>
                    <a:pt x="5" y="14"/>
                    <a:pt x="11" y="14"/>
                    <a:pt x="18" y="13"/>
                  </a:cubicBezTo>
                  <a:cubicBezTo>
                    <a:pt x="20" y="9"/>
                    <a:pt x="22" y="7"/>
                    <a:pt x="24" y="3"/>
                  </a:cubicBezTo>
                  <a:cubicBezTo>
                    <a:pt x="20" y="2"/>
                    <a:pt x="17" y="0"/>
                    <a:pt x="13" y="0"/>
                  </a:cubicBezTo>
                  <a:cubicBezTo>
                    <a:pt x="9" y="5"/>
                    <a:pt x="4" y="9"/>
                    <a:pt x="0" y="1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6"/>
            <p:cNvSpPr/>
            <p:nvPr/>
          </p:nvSpPr>
          <p:spPr>
            <a:xfrm rot="5400000">
              <a:off x="7441636" y="1661067"/>
              <a:ext cx="95" cy="63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2" y="2"/>
                  </a:moveTo>
                  <a:cubicBezTo>
                    <a:pt x="3" y="2"/>
                    <a:pt x="2" y="0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2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6"/>
            <p:cNvSpPr/>
            <p:nvPr/>
          </p:nvSpPr>
          <p:spPr>
            <a:xfrm rot="5400000">
              <a:off x="7435413" y="1651203"/>
              <a:ext cx="14440" cy="5320"/>
            </a:xfrm>
            <a:custGeom>
              <a:avLst/>
              <a:gdLst/>
              <a:ahLst/>
              <a:cxnLst/>
              <a:rect l="l" t="t" r="r" b="b"/>
              <a:pathLst>
                <a:path w="456" h="168" extrusionOk="0">
                  <a:moveTo>
                    <a:pt x="1" y="122"/>
                  </a:moveTo>
                  <a:cubicBezTo>
                    <a:pt x="12" y="137"/>
                    <a:pt x="23" y="168"/>
                    <a:pt x="35" y="165"/>
                  </a:cubicBezTo>
                  <a:cubicBezTo>
                    <a:pt x="175" y="151"/>
                    <a:pt x="315" y="131"/>
                    <a:pt x="455" y="113"/>
                  </a:cubicBezTo>
                  <a:cubicBezTo>
                    <a:pt x="73" y="1"/>
                    <a:pt x="73" y="1"/>
                    <a:pt x="1" y="12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6"/>
            <p:cNvSpPr/>
            <p:nvPr/>
          </p:nvSpPr>
          <p:spPr>
            <a:xfrm rot="5400000">
              <a:off x="7436807" y="1636192"/>
              <a:ext cx="5953" cy="4433"/>
            </a:xfrm>
            <a:custGeom>
              <a:avLst/>
              <a:gdLst/>
              <a:ahLst/>
              <a:cxnLst/>
              <a:rect l="l" t="t" r="r" b="b"/>
              <a:pathLst>
                <a:path w="188" h="140" extrusionOk="0">
                  <a:moveTo>
                    <a:pt x="179" y="1"/>
                  </a:moveTo>
                  <a:cubicBezTo>
                    <a:pt x="120" y="31"/>
                    <a:pt x="60" y="60"/>
                    <a:pt x="1" y="90"/>
                  </a:cubicBezTo>
                  <a:cubicBezTo>
                    <a:pt x="3" y="107"/>
                    <a:pt x="5" y="123"/>
                    <a:pt x="7" y="140"/>
                  </a:cubicBezTo>
                  <a:cubicBezTo>
                    <a:pt x="68" y="108"/>
                    <a:pt x="128" y="78"/>
                    <a:pt x="188" y="47"/>
                  </a:cubicBezTo>
                  <a:cubicBezTo>
                    <a:pt x="185" y="32"/>
                    <a:pt x="182" y="16"/>
                    <a:pt x="1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6"/>
            <p:cNvSpPr/>
            <p:nvPr/>
          </p:nvSpPr>
          <p:spPr>
            <a:xfrm rot="5400000">
              <a:off x="7433117" y="1617935"/>
              <a:ext cx="5098" cy="1963"/>
            </a:xfrm>
            <a:custGeom>
              <a:avLst/>
              <a:gdLst/>
              <a:ahLst/>
              <a:cxnLst/>
              <a:rect l="l" t="t" r="r" b="b"/>
              <a:pathLst>
                <a:path w="161" h="62" extrusionOk="0">
                  <a:moveTo>
                    <a:pt x="4" y="1"/>
                  </a:moveTo>
                  <a:cubicBezTo>
                    <a:pt x="3" y="17"/>
                    <a:pt x="2" y="32"/>
                    <a:pt x="0" y="49"/>
                  </a:cubicBezTo>
                  <a:cubicBezTo>
                    <a:pt x="55" y="53"/>
                    <a:pt x="108" y="58"/>
                    <a:pt x="161" y="61"/>
                  </a:cubicBezTo>
                  <a:cubicBezTo>
                    <a:pt x="158" y="48"/>
                    <a:pt x="154" y="32"/>
                    <a:pt x="152" y="19"/>
                  </a:cubicBezTo>
                  <a:cubicBezTo>
                    <a:pt x="103" y="12"/>
                    <a:pt x="53" y="7"/>
                    <a:pt x="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6"/>
            <p:cNvSpPr/>
            <p:nvPr/>
          </p:nvSpPr>
          <p:spPr>
            <a:xfrm rot="5400000">
              <a:off x="7452973" y="1844235"/>
              <a:ext cx="4307" cy="4782"/>
            </a:xfrm>
            <a:custGeom>
              <a:avLst/>
              <a:gdLst/>
              <a:ahLst/>
              <a:cxnLst/>
              <a:rect l="l" t="t" r="r" b="b"/>
              <a:pathLst>
                <a:path w="136" h="151" extrusionOk="0">
                  <a:moveTo>
                    <a:pt x="39" y="3"/>
                  </a:moveTo>
                  <a:cubicBezTo>
                    <a:pt x="37" y="0"/>
                    <a:pt x="14" y="52"/>
                    <a:pt x="0" y="79"/>
                  </a:cubicBezTo>
                  <a:cubicBezTo>
                    <a:pt x="39" y="103"/>
                    <a:pt x="77" y="127"/>
                    <a:pt x="115" y="151"/>
                  </a:cubicBezTo>
                  <a:cubicBezTo>
                    <a:pt x="123" y="134"/>
                    <a:pt x="129" y="118"/>
                    <a:pt x="135" y="100"/>
                  </a:cubicBezTo>
                  <a:cubicBezTo>
                    <a:pt x="104" y="67"/>
                    <a:pt x="72" y="32"/>
                    <a:pt x="39" y="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7" name="Google Shape;3157;p26"/>
          <p:cNvSpPr/>
          <p:nvPr/>
        </p:nvSpPr>
        <p:spPr>
          <a:xfrm rot="5400000">
            <a:off x="7545268" y="4839895"/>
            <a:ext cx="2309882" cy="91969"/>
          </a:xfrm>
          <a:custGeom>
            <a:avLst/>
            <a:gdLst/>
            <a:ahLst/>
            <a:cxnLst/>
            <a:rect l="l" t="t" r="r" b="b"/>
            <a:pathLst>
              <a:path w="57013" h="2270" extrusionOk="0">
                <a:moveTo>
                  <a:pt x="31449" y="697"/>
                </a:moveTo>
                <a:cubicBezTo>
                  <a:pt x="31455" y="723"/>
                  <a:pt x="31461" y="749"/>
                  <a:pt x="31468" y="775"/>
                </a:cubicBezTo>
                <a:cubicBezTo>
                  <a:pt x="31417" y="799"/>
                  <a:pt x="31367" y="823"/>
                  <a:pt x="31316" y="848"/>
                </a:cubicBezTo>
                <a:cubicBezTo>
                  <a:pt x="31309" y="827"/>
                  <a:pt x="31301" y="807"/>
                  <a:pt x="31293" y="787"/>
                </a:cubicBezTo>
                <a:cubicBezTo>
                  <a:pt x="31345" y="756"/>
                  <a:pt x="31397" y="727"/>
                  <a:pt x="31449" y="697"/>
                </a:cubicBezTo>
                <a:close/>
                <a:moveTo>
                  <a:pt x="31218" y="819"/>
                </a:moveTo>
                <a:cubicBezTo>
                  <a:pt x="31218" y="955"/>
                  <a:pt x="31174" y="994"/>
                  <a:pt x="31114" y="994"/>
                </a:cubicBezTo>
                <a:cubicBezTo>
                  <a:pt x="31067" y="994"/>
                  <a:pt x="31010" y="970"/>
                  <a:pt x="30956" y="950"/>
                </a:cubicBezTo>
                <a:cubicBezTo>
                  <a:pt x="31041" y="908"/>
                  <a:pt x="31125" y="866"/>
                  <a:pt x="31218" y="819"/>
                </a:cubicBezTo>
                <a:close/>
                <a:moveTo>
                  <a:pt x="30784" y="851"/>
                </a:moveTo>
                <a:lnTo>
                  <a:pt x="30784" y="851"/>
                </a:lnTo>
                <a:cubicBezTo>
                  <a:pt x="30741" y="946"/>
                  <a:pt x="30724" y="1022"/>
                  <a:pt x="30704" y="1023"/>
                </a:cubicBezTo>
                <a:cubicBezTo>
                  <a:pt x="30597" y="1028"/>
                  <a:pt x="30491" y="1029"/>
                  <a:pt x="30385" y="1029"/>
                </a:cubicBezTo>
                <a:cubicBezTo>
                  <a:pt x="30294" y="1029"/>
                  <a:pt x="30203" y="1028"/>
                  <a:pt x="30112" y="1028"/>
                </a:cubicBezTo>
                <a:cubicBezTo>
                  <a:pt x="30111" y="1005"/>
                  <a:pt x="30109" y="982"/>
                  <a:pt x="30107" y="960"/>
                </a:cubicBezTo>
                <a:cubicBezTo>
                  <a:pt x="30318" y="927"/>
                  <a:pt x="30528" y="893"/>
                  <a:pt x="30784" y="851"/>
                </a:cubicBezTo>
                <a:close/>
                <a:moveTo>
                  <a:pt x="49362" y="956"/>
                </a:moveTo>
                <a:lnTo>
                  <a:pt x="49362" y="956"/>
                </a:lnTo>
                <a:cubicBezTo>
                  <a:pt x="49548" y="1003"/>
                  <a:pt x="49671" y="1033"/>
                  <a:pt x="49793" y="1062"/>
                </a:cubicBezTo>
                <a:cubicBezTo>
                  <a:pt x="49798" y="1059"/>
                  <a:pt x="49803" y="1058"/>
                  <a:pt x="49810" y="1056"/>
                </a:cubicBezTo>
                <a:cubicBezTo>
                  <a:pt x="49813" y="1058"/>
                  <a:pt x="49816" y="1061"/>
                  <a:pt x="49819" y="1063"/>
                </a:cubicBezTo>
                <a:lnTo>
                  <a:pt x="49819" y="1063"/>
                </a:lnTo>
                <a:cubicBezTo>
                  <a:pt x="49817" y="1064"/>
                  <a:pt x="49814" y="1064"/>
                  <a:pt x="49811" y="1064"/>
                </a:cubicBezTo>
                <a:cubicBezTo>
                  <a:pt x="49808" y="1064"/>
                  <a:pt x="49805" y="1064"/>
                  <a:pt x="49802" y="1064"/>
                </a:cubicBezTo>
                <a:cubicBezTo>
                  <a:pt x="49799" y="1063"/>
                  <a:pt x="49796" y="1063"/>
                  <a:pt x="49793" y="1062"/>
                </a:cubicBezTo>
                <a:cubicBezTo>
                  <a:pt x="49739" y="1085"/>
                  <a:pt x="49684" y="1105"/>
                  <a:pt x="49626" y="1105"/>
                </a:cubicBezTo>
                <a:cubicBezTo>
                  <a:pt x="49547" y="1105"/>
                  <a:pt x="49462" y="1069"/>
                  <a:pt x="49362" y="956"/>
                </a:cubicBezTo>
                <a:close/>
                <a:moveTo>
                  <a:pt x="50194" y="1145"/>
                </a:moveTo>
                <a:cubicBezTo>
                  <a:pt x="50193" y="1145"/>
                  <a:pt x="50193" y="1145"/>
                  <a:pt x="50192" y="1146"/>
                </a:cubicBezTo>
                <a:lnTo>
                  <a:pt x="50192" y="1146"/>
                </a:lnTo>
                <a:cubicBezTo>
                  <a:pt x="50193" y="1146"/>
                  <a:pt x="50194" y="1145"/>
                  <a:pt x="50195" y="1145"/>
                </a:cubicBezTo>
                <a:close/>
                <a:moveTo>
                  <a:pt x="50192" y="1146"/>
                </a:moveTo>
                <a:cubicBezTo>
                  <a:pt x="50188" y="1147"/>
                  <a:pt x="50184" y="1148"/>
                  <a:pt x="50180" y="1149"/>
                </a:cubicBezTo>
                <a:cubicBezTo>
                  <a:pt x="50181" y="1154"/>
                  <a:pt x="50183" y="1156"/>
                  <a:pt x="50184" y="1156"/>
                </a:cubicBezTo>
                <a:cubicBezTo>
                  <a:pt x="50187" y="1156"/>
                  <a:pt x="50190" y="1148"/>
                  <a:pt x="50192" y="1146"/>
                </a:cubicBezTo>
                <a:close/>
                <a:moveTo>
                  <a:pt x="48813" y="968"/>
                </a:moveTo>
                <a:cubicBezTo>
                  <a:pt x="48856" y="968"/>
                  <a:pt x="48870" y="1008"/>
                  <a:pt x="48905" y="1105"/>
                </a:cubicBezTo>
                <a:cubicBezTo>
                  <a:pt x="48842" y="1100"/>
                  <a:pt x="48784" y="1095"/>
                  <a:pt x="48727" y="1090"/>
                </a:cubicBezTo>
                <a:cubicBezTo>
                  <a:pt x="48685" y="1130"/>
                  <a:pt x="48642" y="1169"/>
                  <a:pt x="48601" y="1210"/>
                </a:cubicBezTo>
                <a:cubicBezTo>
                  <a:pt x="48582" y="1174"/>
                  <a:pt x="48562" y="1139"/>
                  <a:pt x="48541" y="1104"/>
                </a:cubicBezTo>
                <a:cubicBezTo>
                  <a:pt x="48580" y="1077"/>
                  <a:pt x="48620" y="1049"/>
                  <a:pt x="48660" y="1023"/>
                </a:cubicBezTo>
                <a:cubicBezTo>
                  <a:pt x="48737" y="988"/>
                  <a:pt x="48782" y="968"/>
                  <a:pt x="48813" y="968"/>
                </a:cubicBezTo>
                <a:close/>
                <a:moveTo>
                  <a:pt x="48100" y="927"/>
                </a:moveTo>
                <a:cubicBezTo>
                  <a:pt x="48078" y="1145"/>
                  <a:pt x="48058" y="1129"/>
                  <a:pt x="48036" y="1202"/>
                </a:cubicBezTo>
                <a:cubicBezTo>
                  <a:pt x="48037" y="1203"/>
                  <a:pt x="48039" y="1232"/>
                  <a:pt x="48040" y="1234"/>
                </a:cubicBezTo>
                <a:cubicBezTo>
                  <a:pt x="48039" y="1234"/>
                  <a:pt x="48037" y="1245"/>
                  <a:pt x="48034" y="1247"/>
                </a:cubicBezTo>
                <a:lnTo>
                  <a:pt x="48034" y="1247"/>
                </a:lnTo>
                <a:cubicBezTo>
                  <a:pt x="48035" y="1230"/>
                  <a:pt x="48035" y="1204"/>
                  <a:pt x="48036" y="1202"/>
                </a:cubicBezTo>
                <a:cubicBezTo>
                  <a:pt x="47963" y="1131"/>
                  <a:pt x="47889" y="1145"/>
                  <a:pt x="47807" y="927"/>
                </a:cubicBezTo>
                <a:close/>
                <a:moveTo>
                  <a:pt x="17178" y="1145"/>
                </a:moveTo>
                <a:cubicBezTo>
                  <a:pt x="17176" y="1145"/>
                  <a:pt x="17175" y="1203"/>
                  <a:pt x="17173" y="1232"/>
                </a:cubicBezTo>
                <a:cubicBezTo>
                  <a:pt x="17159" y="1230"/>
                  <a:pt x="17146" y="1230"/>
                  <a:pt x="17132" y="1230"/>
                </a:cubicBezTo>
                <a:cubicBezTo>
                  <a:pt x="17043" y="1230"/>
                  <a:pt x="16951" y="1264"/>
                  <a:pt x="16862" y="1264"/>
                </a:cubicBezTo>
                <a:cubicBezTo>
                  <a:pt x="16785" y="1264"/>
                  <a:pt x="16711" y="1239"/>
                  <a:pt x="16642" y="1145"/>
                </a:cubicBezTo>
                <a:close/>
                <a:moveTo>
                  <a:pt x="16373" y="1214"/>
                </a:moveTo>
                <a:cubicBezTo>
                  <a:pt x="16287" y="1250"/>
                  <a:pt x="16201" y="1292"/>
                  <a:pt x="16116" y="1316"/>
                </a:cubicBezTo>
                <a:cubicBezTo>
                  <a:pt x="16112" y="1280"/>
                  <a:pt x="16108" y="1269"/>
                  <a:pt x="16105" y="1234"/>
                </a:cubicBezTo>
                <a:cubicBezTo>
                  <a:pt x="16194" y="1227"/>
                  <a:pt x="16283" y="1220"/>
                  <a:pt x="16373" y="1214"/>
                </a:cubicBezTo>
                <a:close/>
                <a:moveTo>
                  <a:pt x="29400" y="1168"/>
                </a:moveTo>
                <a:cubicBezTo>
                  <a:pt x="29402" y="1187"/>
                  <a:pt x="29404" y="1206"/>
                  <a:pt x="29406" y="1225"/>
                </a:cubicBezTo>
                <a:cubicBezTo>
                  <a:pt x="29237" y="1256"/>
                  <a:pt x="29068" y="1288"/>
                  <a:pt x="28898" y="1320"/>
                </a:cubicBezTo>
                <a:cubicBezTo>
                  <a:pt x="28901" y="1284"/>
                  <a:pt x="28903" y="1250"/>
                  <a:pt x="28906" y="1216"/>
                </a:cubicBezTo>
                <a:cubicBezTo>
                  <a:pt x="29070" y="1200"/>
                  <a:pt x="29236" y="1184"/>
                  <a:pt x="29400" y="1168"/>
                </a:cubicBezTo>
                <a:close/>
                <a:moveTo>
                  <a:pt x="39818" y="1336"/>
                </a:moveTo>
                <a:cubicBezTo>
                  <a:pt x="39872" y="1349"/>
                  <a:pt x="39926" y="1360"/>
                  <a:pt x="39981" y="1373"/>
                </a:cubicBezTo>
                <a:cubicBezTo>
                  <a:pt x="39977" y="1395"/>
                  <a:pt x="39973" y="1418"/>
                  <a:pt x="39970" y="1441"/>
                </a:cubicBezTo>
                <a:cubicBezTo>
                  <a:pt x="39917" y="1427"/>
                  <a:pt x="39864" y="1414"/>
                  <a:pt x="39810" y="1400"/>
                </a:cubicBezTo>
                <a:cubicBezTo>
                  <a:pt x="39813" y="1379"/>
                  <a:pt x="39815" y="1358"/>
                  <a:pt x="39818" y="1336"/>
                </a:cubicBezTo>
                <a:close/>
                <a:moveTo>
                  <a:pt x="44683" y="1336"/>
                </a:moveTo>
                <a:lnTo>
                  <a:pt x="44683" y="1336"/>
                </a:lnTo>
                <a:cubicBezTo>
                  <a:pt x="44798" y="1349"/>
                  <a:pt x="44915" y="1360"/>
                  <a:pt x="45031" y="1371"/>
                </a:cubicBezTo>
                <a:cubicBezTo>
                  <a:pt x="44965" y="1405"/>
                  <a:pt x="44899" y="1447"/>
                  <a:pt x="44835" y="1447"/>
                </a:cubicBezTo>
                <a:cubicBezTo>
                  <a:pt x="44783" y="1447"/>
                  <a:pt x="44732" y="1419"/>
                  <a:pt x="44683" y="1336"/>
                </a:cubicBezTo>
                <a:close/>
                <a:moveTo>
                  <a:pt x="40908" y="1422"/>
                </a:moveTo>
                <a:cubicBezTo>
                  <a:pt x="40909" y="1443"/>
                  <a:pt x="40910" y="1465"/>
                  <a:pt x="40912" y="1486"/>
                </a:cubicBezTo>
                <a:cubicBezTo>
                  <a:pt x="40840" y="1480"/>
                  <a:pt x="40769" y="1475"/>
                  <a:pt x="40698" y="1470"/>
                </a:cubicBezTo>
                <a:cubicBezTo>
                  <a:pt x="40698" y="1454"/>
                  <a:pt x="40698" y="1438"/>
                  <a:pt x="40698" y="1422"/>
                </a:cubicBezTo>
                <a:close/>
                <a:moveTo>
                  <a:pt x="28705" y="1280"/>
                </a:moveTo>
                <a:cubicBezTo>
                  <a:pt x="28719" y="1280"/>
                  <a:pt x="28739" y="1337"/>
                  <a:pt x="28789" y="1418"/>
                </a:cubicBezTo>
                <a:cubicBezTo>
                  <a:pt x="28652" y="1452"/>
                  <a:pt x="28537" y="1504"/>
                  <a:pt x="28425" y="1504"/>
                </a:cubicBezTo>
                <a:cubicBezTo>
                  <a:pt x="28420" y="1504"/>
                  <a:pt x="28415" y="1504"/>
                  <a:pt x="28410" y="1504"/>
                </a:cubicBezTo>
                <a:cubicBezTo>
                  <a:pt x="28296" y="1500"/>
                  <a:pt x="28183" y="1435"/>
                  <a:pt x="28041" y="1387"/>
                </a:cubicBezTo>
                <a:cubicBezTo>
                  <a:pt x="28276" y="1347"/>
                  <a:pt x="28489" y="1310"/>
                  <a:pt x="28704" y="1280"/>
                </a:cubicBezTo>
                <a:cubicBezTo>
                  <a:pt x="28704" y="1280"/>
                  <a:pt x="28705" y="1280"/>
                  <a:pt x="28705" y="1280"/>
                </a:cubicBezTo>
                <a:close/>
                <a:moveTo>
                  <a:pt x="13714" y="1433"/>
                </a:moveTo>
                <a:cubicBezTo>
                  <a:pt x="13740" y="1433"/>
                  <a:pt x="13772" y="1450"/>
                  <a:pt x="13832" y="1483"/>
                </a:cubicBezTo>
                <a:cubicBezTo>
                  <a:pt x="13763" y="1491"/>
                  <a:pt x="13692" y="1503"/>
                  <a:pt x="13620" y="1513"/>
                </a:cubicBezTo>
                <a:cubicBezTo>
                  <a:pt x="13664" y="1458"/>
                  <a:pt x="13684" y="1433"/>
                  <a:pt x="13714" y="1433"/>
                </a:cubicBezTo>
                <a:close/>
                <a:moveTo>
                  <a:pt x="24525" y="1466"/>
                </a:moveTo>
                <a:cubicBezTo>
                  <a:pt x="24413" y="1586"/>
                  <a:pt x="24367" y="1635"/>
                  <a:pt x="24287" y="1635"/>
                </a:cubicBezTo>
                <a:cubicBezTo>
                  <a:pt x="24231" y="1635"/>
                  <a:pt x="24159" y="1611"/>
                  <a:pt x="24036" y="1570"/>
                </a:cubicBezTo>
                <a:cubicBezTo>
                  <a:pt x="24168" y="1542"/>
                  <a:pt x="24231" y="1529"/>
                  <a:pt x="24294" y="1515"/>
                </a:cubicBezTo>
                <a:cubicBezTo>
                  <a:pt x="24366" y="1500"/>
                  <a:pt x="24437" y="1485"/>
                  <a:pt x="24525" y="1466"/>
                </a:cubicBezTo>
                <a:close/>
                <a:moveTo>
                  <a:pt x="25055" y="1507"/>
                </a:moveTo>
                <a:lnTo>
                  <a:pt x="25055" y="1507"/>
                </a:lnTo>
                <a:cubicBezTo>
                  <a:pt x="25006" y="1613"/>
                  <a:pt x="24956" y="1640"/>
                  <a:pt x="24907" y="1640"/>
                </a:cubicBezTo>
                <a:cubicBezTo>
                  <a:pt x="24868" y="1640"/>
                  <a:pt x="24830" y="1623"/>
                  <a:pt x="24793" y="1615"/>
                </a:cubicBezTo>
                <a:cubicBezTo>
                  <a:pt x="24793" y="1586"/>
                  <a:pt x="24793" y="1556"/>
                  <a:pt x="24793" y="1526"/>
                </a:cubicBezTo>
                <a:cubicBezTo>
                  <a:pt x="24868" y="1520"/>
                  <a:pt x="24942" y="1515"/>
                  <a:pt x="25055" y="1507"/>
                </a:cubicBezTo>
                <a:close/>
                <a:moveTo>
                  <a:pt x="42488" y="1488"/>
                </a:moveTo>
                <a:cubicBezTo>
                  <a:pt x="42496" y="1517"/>
                  <a:pt x="42503" y="1544"/>
                  <a:pt x="42511" y="1574"/>
                </a:cubicBezTo>
                <a:cubicBezTo>
                  <a:pt x="42449" y="1599"/>
                  <a:pt x="42387" y="1623"/>
                  <a:pt x="42325" y="1648"/>
                </a:cubicBezTo>
                <a:cubicBezTo>
                  <a:pt x="42316" y="1615"/>
                  <a:pt x="42309" y="1581"/>
                  <a:pt x="42300" y="1548"/>
                </a:cubicBezTo>
                <a:cubicBezTo>
                  <a:pt x="42363" y="1528"/>
                  <a:pt x="42426" y="1508"/>
                  <a:pt x="42488" y="1488"/>
                </a:cubicBezTo>
                <a:close/>
                <a:moveTo>
                  <a:pt x="23750" y="1584"/>
                </a:moveTo>
                <a:cubicBezTo>
                  <a:pt x="23664" y="1584"/>
                  <a:pt x="23583" y="1681"/>
                  <a:pt x="23502" y="1681"/>
                </a:cubicBezTo>
                <a:cubicBezTo>
                  <a:pt x="23461" y="1681"/>
                  <a:pt x="23419" y="1657"/>
                  <a:pt x="23377" y="1584"/>
                </a:cubicBezTo>
                <a:close/>
                <a:moveTo>
                  <a:pt x="11691" y="1677"/>
                </a:moveTo>
                <a:cubicBezTo>
                  <a:pt x="11696" y="1692"/>
                  <a:pt x="11701" y="1706"/>
                  <a:pt x="11706" y="1721"/>
                </a:cubicBezTo>
                <a:cubicBezTo>
                  <a:pt x="11646" y="1749"/>
                  <a:pt x="11585" y="1778"/>
                  <a:pt x="11524" y="1806"/>
                </a:cubicBezTo>
                <a:cubicBezTo>
                  <a:pt x="11521" y="1787"/>
                  <a:pt x="11517" y="1767"/>
                  <a:pt x="11512" y="1748"/>
                </a:cubicBezTo>
                <a:cubicBezTo>
                  <a:pt x="11572" y="1724"/>
                  <a:pt x="11632" y="1701"/>
                  <a:pt x="11691" y="1677"/>
                </a:cubicBezTo>
                <a:close/>
                <a:moveTo>
                  <a:pt x="10991" y="1805"/>
                </a:moveTo>
                <a:lnTo>
                  <a:pt x="10991" y="1805"/>
                </a:lnTo>
                <a:cubicBezTo>
                  <a:pt x="10957" y="1893"/>
                  <a:pt x="10920" y="1925"/>
                  <a:pt x="10882" y="1925"/>
                </a:cubicBezTo>
                <a:cubicBezTo>
                  <a:pt x="10832" y="1925"/>
                  <a:pt x="10781" y="1871"/>
                  <a:pt x="10734" y="1819"/>
                </a:cubicBezTo>
                <a:cubicBezTo>
                  <a:pt x="10813" y="1814"/>
                  <a:pt x="10891" y="1810"/>
                  <a:pt x="10991" y="1805"/>
                </a:cubicBezTo>
                <a:close/>
                <a:moveTo>
                  <a:pt x="9614" y="1955"/>
                </a:moveTo>
                <a:cubicBezTo>
                  <a:pt x="9623" y="1984"/>
                  <a:pt x="9629" y="2013"/>
                  <a:pt x="9638" y="2042"/>
                </a:cubicBezTo>
                <a:cubicBezTo>
                  <a:pt x="9570" y="2060"/>
                  <a:pt x="9502" y="2076"/>
                  <a:pt x="9435" y="2094"/>
                </a:cubicBezTo>
                <a:cubicBezTo>
                  <a:pt x="9431" y="2083"/>
                  <a:pt x="9429" y="2071"/>
                  <a:pt x="9426" y="2060"/>
                </a:cubicBezTo>
                <a:cubicBezTo>
                  <a:pt x="9489" y="2024"/>
                  <a:pt x="9552" y="1990"/>
                  <a:pt x="9614" y="1955"/>
                </a:cubicBezTo>
                <a:close/>
                <a:moveTo>
                  <a:pt x="31872" y="0"/>
                </a:moveTo>
                <a:cubicBezTo>
                  <a:pt x="31392" y="0"/>
                  <a:pt x="30912" y="21"/>
                  <a:pt x="30435" y="126"/>
                </a:cubicBezTo>
                <a:cubicBezTo>
                  <a:pt x="29663" y="295"/>
                  <a:pt x="28887" y="434"/>
                  <a:pt x="28110" y="563"/>
                </a:cubicBezTo>
                <a:cubicBezTo>
                  <a:pt x="27509" y="661"/>
                  <a:pt x="26906" y="768"/>
                  <a:pt x="26301" y="793"/>
                </a:cubicBezTo>
                <a:cubicBezTo>
                  <a:pt x="25993" y="806"/>
                  <a:pt x="25684" y="810"/>
                  <a:pt x="25376" y="810"/>
                </a:cubicBezTo>
                <a:cubicBezTo>
                  <a:pt x="24814" y="810"/>
                  <a:pt x="24252" y="796"/>
                  <a:pt x="23692" y="792"/>
                </a:cubicBezTo>
                <a:cubicBezTo>
                  <a:pt x="23294" y="789"/>
                  <a:pt x="22897" y="788"/>
                  <a:pt x="22500" y="764"/>
                </a:cubicBezTo>
                <a:cubicBezTo>
                  <a:pt x="21739" y="720"/>
                  <a:pt x="20978" y="655"/>
                  <a:pt x="20216" y="608"/>
                </a:cubicBezTo>
                <a:cubicBezTo>
                  <a:pt x="19885" y="588"/>
                  <a:pt x="19553" y="603"/>
                  <a:pt x="19221" y="587"/>
                </a:cubicBezTo>
                <a:cubicBezTo>
                  <a:pt x="18704" y="563"/>
                  <a:pt x="18189" y="517"/>
                  <a:pt x="17672" y="499"/>
                </a:cubicBezTo>
                <a:cubicBezTo>
                  <a:pt x="17452" y="490"/>
                  <a:pt x="17231" y="488"/>
                  <a:pt x="17011" y="488"/>
                </a:cubicBezTo>
                <a:cubicBezTo>
                  <a:pt x="16791" y="488"/>
                  <a:pt x="16570" y="490"/>
                  <a:pt x="16350" y="491"/>
                </a:cubicBezTo>
                <a:cubicBezTo>
                  <a:pt x="16340" y="491"/>
                  <a:pt x="16331" y="491"/>
                  <a:pt x="16321" y="491"/>
                </a:cubicBezTo>
                <a:cubicBezTo>
                  <a:pt x="16076" y="491"/>
                  <a:pt x="15830" y="483"/>
                  <a:pt x="15585" y="483"/>
                </a:cubicBezTo>
                <a:cubicBezTo>
                  <a:pt x="15379" y="483"/>
                  <a:pt x="15174" y="489"/>
                  <a:pt x="14970" y="510"/>
                </a:cubicBezTo>
                <a:cubicBezTo>
                  <a:pt x="14103" y="602"/>
                  <a:pt x="13237" y="744"/>
                  <a:pt x="12369" y="859"/>
                </a:cubicBezTo>
                <a:cubicBezTo>
                  <a:pt x="11470" y="977"/>
                  <a:pt x="10572" y="1115"/>
                  <a:pt x="9670" y="1195"/>
                </a:cubicBezTo>
                <a:cubicBezTo>
                  <a:pt x="9058" y="1249"/>
                  <a:pt x="8442" y="1258"/>
                  <a:pt x="7827" y="1258"/>
                </a:cubicBezTo>
                <a:cubicBezTo>
                  <a:pt x="7726" y="1258"/>
                  <a:pt x="7626" y="1258"/>
                  <a:pt x="7525" y="1258"/>
                </a:cubicBezTo>
                <a:cubicBezTo>
                  <a:pt x="7107" y="1256"/>
                  <a:pt x="6690" y="1179"/>
                  <a:pt x="6271" y="1157"/>
                </a:cubicBezTo>
                <a:cubicBezTo>
                  <a:pt x="5841" y="1134"/>
                  <a:pt x="5413" y="1168"/>
                  <a:pt x="4982" y="1076"/>
                </a:cubicBezTo>
                <a:cubicBezTo>
                  <a:pt x="4484" y="968"/>
                  <a:pt x="3977" y="928"/>
                  <a:pt x="3473" y="862"/>
                </a:cubicBezTo>
                <a:cubicBezTo>
                  <a:pt x="3199" y="828"/>
                  <a:pt x="2923" y="783"/>
                  <a:pt x="2646" y="776"/>
                </a:cubicBezTo>
                <a:cubicBezTo>
                  <a:pt x="2211" y="766"/>
                  <a:pt x="1776" y="765"/>
                  <a:pt x="1340" y="765"/>
                </a:cubicBezTo>
                <a:cubicBezTo>
                  <a:pt x="1216" y="765"/>
                  <a:pt x="1092" y="765"/>
                  <a:pt x="967" y="765"/>
                </a:cubicBezTo>
                <a:cubicBezTo>
                  <a:pt x="874" y="765"/>
                  <a:pt x="781" y="765"/>
                  <a:pt x="687" y="765"/>
                </a:cubicBezTo>
                <a:cubicBezTo>
                  <a:pt x="543" y="765"/>
                  <a:pt x="399" y="769"/>
                  <a:pt x="255" y="778"/>
                </a:cubicBezTo>
                <a:cubicBezTo>
                  <a:pt x="128" y="787"/>
                  <a:pt x="62" y="862"/>
                  <a:pt x="43" y="1024"/>
                </a:cubicBezTo>
                <a:cubicBezTo>
                  <a:pt x="0" y="1388"/>
                  <a:pt x="19" y="1426"/>
                  <a:pt x="317" y="1560"/>
                </a:cubicBezTo>
                <a:cubicBezTo>
                  <a:pt x="385" y="1590"/>
                  <a:pt x="431" y="1691"/>
                  <a:pt x="521" y="1802"/>
                </a:cubicBezTo>
                <a:cubicBezTo>
                  <a:pt x="519" y="1802"/>
                  <a:pt x="519" y="1802"/>
                  <a:pt x="518" y="1802"/>
                </a:cubicBezTo>
                <a:cubicBezTo>
                  <a:pt x="512" y="1802"/>
                  <a:pt x="537" y="1807"/>
                  <a:pt x="568" y="1807"/>
                </a:cubicBezTo>
                <a:cubicBezTo>
                  <a:pt x="576" y="1807"/>
                  <a:pt x="584" y="1807"/>
                  <a:pt x="591" y="1806"/>
                </a:cubicBezTo>
                <a:cubicBezTo>
                  <a:pt x="944" y="1783"/>
                  <a:pt x="1296" y="1745"/>
                  <a:pt x="1649" y="1739"/>
                </a:cubicBezTo>
                <a:cubicBezTo>
                  <a:pt x="1676" y="1739"/>
                  <a:pt x="1704" y="1738"/>
                  <a:pt x="1732" y="1738"/>
                </a:cubicBezTo>
                <a:cubicBezTo>
                  <a:pt x="2020" y="1738"/>
                  <a:pt x="2308" y="1761"/>
                  <a:pt x="2596" y="1781"/>
                </a:cubicBezTo>
                <a:cubicBezTo>
                  <a:pt x="3077" y="1812"/>
                  <a:pt x="3560" y="1843"/>
                  <a:pt x="4041" y="1893"/>
                </a:cubicBezTo>
                <a:cubicBezTo>
                  <a:pt x="4385" y="1928"/>
                  <a:pt x="4726" y="2040"/>
                  <a:pt x="5068" y="2040"/>
                </a:cubicBezTo>
                <a:cubicBezTo>
                  <a:pt x="5072" y="2040"/>
                  <a:pt x="5076" y="2040"/>
                  <a:pt x="5079" y="2040"/>
                </a:cubicBezTo>
                <a:cubicBezTo>
                  <a:pt x="5083" y="2040"/>
                  <a:pt x="5086" y="2040"/>
                  <a:pt x="5089" y="2040"/>
                </a:cubicBezTo>
                <a:cubicBezTo>
                  <a:pt x="5444" y="2040"/>
                  <a:pt x="5785" y="2161"/>
                  <a:pt x="6141" y="2161"/>
                </a:cubicBezTo>
                <a:cubicBezTo>
                  <a:pt x="6186" y="2161"/>
                  <a:pt x="6231" y="2159"/>
                  <a:pt x="6277" y="2155"/>
                </a:cubicBezTo>
                <a:cubicBezTo>
                  <a:pt x="6327" y="2149"/>
                  <a:pt x="6378" y="2147"/>
                  <a:pt x="6429" y="2147"/>
                </a:cubicBezTo>
                <a:cubicBezTo>
                  <a:pt x="6730" y="2147"/>
                  <a:pt x="7035" y="2224"/>
                  <a:pt x="7338" y="2224"/>
                </a:cubicBezTo>
                <a:cubicBezTo>
                  <a:pt x="7449" y="2224"/>
                  <a:pt x="7560" y="2223"/>
                  <a:pt x="7671" y="2223"/>
                </a:cubicBezTo>
                <a:cubicBezTo>
                  <a:pt x="7956" y="2223"/>
                  <a:pt x="8241" y="2227"/>
                  <a:pt x="8519" y="2252"/>
                </a:cubicBezTo>
                <a:cubicBezTo>
                  <a:pt x="8657" y="2264"/>
                  <a:pt x="8795" y="2269"/>
                  <a:pt x="8932" y="2269"/>
                </a:cubicBezTo>
                <a:cubicBezTo>
                  <a:pt x="9526" y="2269"/>
                  <a:pt x="10112" y="2171"/>
                  <a:pt x="10703" y="2128"/>
                </a:cubicBezTo>
                <a:cubicBezTo>
                  <a:pt x="11130" y="2098"/>
                  <a:pt x="11557" y="2050"/>
                  <a:pt x="11984" y="1999"/>
                </a:cubicBezTo>
                <a:cubicBezTo>
                  <a:pt x="12508" y="1935"/>
                  <a:pt x="13034" y="1865"/>
                  <a:pt x="13557" y="1787"/>
                </a:cubicBezTo>
                <a:cubicBezTo>
                  <a:pt x="14178" y="1694"/>
                  <a:pt x="14799" y="1586"/>
                  <a:pt x="15421" y="1485"/>
                </a:cubicBezTo>
                <a:cubicBezTo>
                  <a:pt x="15544" y="1466"/>
                  <a:pt x="15671" y="1420"/>
                  <a:pt x="15791" y="1420"/>
                </a:cubicBezTo>
                <a:cubicBezTo>
                  <a:pt x="15819" y="1420"/>
                  <a:pt x="15846" y="1422"/>
                  <a:pt x="15874" y="1428"/>
                </a:cubicBezTo>
                <a:cubicBezTo>
                  <a:pt x="16054" y="1468"/>
                  <a:pt x="16234" y="1484"/>
                  <a:pt x="16413" y="1484"/>
                </a:cubicBezTo>
                <a:cubicBezTo>
                  <a:pt x="16594" y="1484"/>
                  <a:pt x="16774" y="1468"/>
                  <a:pt x="16954" y="1447"/>
                </a:cubicBezTo>
                <a:cubicBezTo>
                  <a:pt x="17029" y="1438"/>
                  <a:pt x="17103" y="1435"/>
                  <a:pt x="17178" y="1435"/>
                </a:cubicBezTo>
                <a:cubicBezTo>
                  <a:pt x="17521" y="1435"/>
                  <a:pt x="17864" y="1510"/>
                  <a:pt x="18206" y="1510"/>
                </a:cubicBezTo>
                <a:cubicBezTo>
                  <a:pt x="18373" y="1510"/>
                  <a:pt x="18540" y="1492"/>
                  <a:pt x="18707" y="1438"/>
                </a:cubicBezTo>
                <a:cubicBezTo>
                  <a:pt x="18981" y="1537"/>
                  <a:pt x="19270" y="1486"/>
                  <a:pt x="19539" y="1537"/>
                </a:cubicBezTo>
                <a:cubicBezTo>
                  <a:pt x="19771" y="1581"/>
                  <a:pt x="20002" y="1591"/>
                  <a:pt x="20232" y="1591"/>
                </a:cubicBezTo>
                <a:cubicBezTo>
                  <a:pt x="20422" y="1591"/>
                  <a:pt x="20612" y="1584"/>
                  <a:pt x="20802" y="1584"/>
                </a:cubicBezTo>
                <a:cubicBezTo>
                  <a:pt x="20946" y="1584"/>
                  <a:pt x="21090" y="1588"/>
                  <a:pt x="21233" y="1601"/>
                </a:cubicBezTo>
                <a:cubicBezTo>
                  <a:pt x="21737" y="1649"/>
                  <a:pt x="22248" y="1705"/>
                  <a:pt x="22757" y="1709"/>
                </a:cubicBezTo>
                <a:cubicBezTo>
                  <a:pt x="22874" y="1709"/>
                  <a:pt x="22990" y="1792"/>
                  <a:pt x="23109" y="1797"/>
                </a:cubicBezTo>
                <a:cubicBezTo>
                  <a:pt x="23229" y="1803"/>
                  <a:pt x="23348" y="1805"/>
                  <a:pt x="23467" y="1805"/>
                </a:cubicBezTo>
                <a:cubicBezTo>
                  <a:pt x="23630" y="1805"/>
                  <a:pt x="23792" y="1802"/>
                  <a:pt x="23955" y="1802"/>
                </a:cubicBezTo>
                <a:cubicBezTo>
                  <a:pt x="24121" y="1802"/>
                  <a:pt x="24287" y="1805"/>
                  <a:pt x="24453" y="1819"/>
                </a:cubicBezTo>
                <a:cubicBezTo>
                  <a:pt x="24596" y="1830"/>
                  <a:pt x="24739" y="1834"/>
                  <a:pt x="24883" y="1834"/>
                </a:cubicBezTo>
                <a:cubicBezTo>
                  <a:pt x="25233" y="1834"/>
                  <a:pt x="25585" y="1810"/>
                  <a:pt x="25935" y="1810"/>
                </a:cubicBezTo>
                <a:cubicBezTo>
                  <a:pt x="26046" y="1810"/>
                  <a:pt x="26156" y="1812"/>
                  <a:pt x="26266" y="1819"/>
                </a:cubicBezTo>
                <a:cubicBezTo>
                  <a:pt x="26389" y="1826"/>
                  <a:pt x="26512" y="1829"/>
                  <a:pt x="26634" y="1829"/>
                </a:cubicBezTo>
                <a:cubicBezTo>
                  <a:pt x="27096" y="1829"/>
                  <a:pt x="27554" y="1780"/>
                  <a:pt x="28008" y="1706"/>
                </a:cubicBezTo>
                <a:cubicBezTo>
                  <a:pt x="28883" y="1563"/>
                  <a:pt x="29752" y="1368"/>
                  <a:pt x="30624" y="1198"/>
                </a:cubicBezTo>
                <a:cubicBezTo>
                  <a:pt x="30958" y="1135"/>
                  <a:pt x="31296" y="1025"/>
                  <a:pt x="31628" y="1025"/>
                </a:cubicBezTo>
                <a:cubicBezTo>
                  <a:pt x="31652" y="1025"/>
                  <a:pt x="31675" y="1025"/>
                  <a:pt x="31699" y="1027"/>
                </a:cubicBezTo>
                <a:cubicBezTo>
                  <a:pt x="32279" y="1058"/>
                  <a:pt x="32860" y="999"/>
                  <a:pt x="33440" y="1114"/>
                </a:cubicBezTo>
                <a:cubicBezTo>
                  <a:pt x="33848" y="1195"/>
                  <a:pt x="34271" y="1152"/>
                  <a:pt x="34685" y="1184"/>
                </a:cubicBezTo>
                <a:cubicBezTo>
                  <a:pt x="34898" y="1200"/>
                  <a:pt x="35112" y="1296"/>
                  <a:pt x="35321" y="1296"/>
                </a:cubicBezTo>
                <a:cubicBezTo>
                  <a:pt x="35343" y="1296"/>
                  <a:pt x="35365" y="1295"/>
                  <a:pt x="35386" y="1293"/>
                </a:cubicBezTo>
                <a:cubicBezTo>
                  <a:pt x="35423" y="1289"/>
                  <a:pt x="35460" y="1287"/>
                  <a:pt x="35497" y="1287"/>
                </a:cubicBezTo>
                <a:cubicBezTo>
                  <a:pt x="35777" y="1287"/>
                  <a:pt x="36048" y="1389"/>
                  <a:pt x="36326" y="1389"/>
                </a:cubicBezTo>
                <a:cubicBezTo>
                  <a:pt x="36395" y="1389"/>
                  <a:pt x="36464" y="1383"/>
                  <a:pt x="36533" y="1368"/>
                </a:cubicBezTo>
                <a:cubicBezTo>
                  <a:pt x="36583" y="1357"/>
                  <a:pt x="36632" y="1352"/>
                  <a:pt x="36681" y="1352"/>
                </a:cubicBezTo>
                <a:cubicBezTo>
                  <a:pt x="36984" y="1352"/>
                  <a:pt x="37274" y="1529"/>
                  <a:pt x="37585" y="1529"/>
                </a:cubicBezTo>
                <a:cubicBezTo>
                  <a:pt x="37601" y="1529"/>
                  <a:pt x="37616" y="1529"/>
                  <a:pt x="37632" y="1528"/>
                </a:cubicBezTo>
                <a:cubicBezTo>
                  <a:pt x="37775" y="1520"/>
                  <a:pt x="37917" y="1516"/>
                  <a:pt x="38060" y="1516"/>
                </a:cubicBezTo>
                <a:cubicBezTo>
                  <a:pt x="38680" y="1516"/>
                  <a:pt x="39299" y="1586"/>
                  <a:pt x="39916" y="1649"/>
                </a:cubicBezTo>
                <a:cubicBezTo>
                  <a:pt x="40102" y="1668"/>
                  <a:pt x="40290" y="1657"/>
                  <a:pt x="40476" y="1672"/>
                </a:cubicBezTo>
                <a:cubicBezTo>
                  <a:pt x="40856" y="1704"/>
                  <a:pt x="41235" y="1777"/>
                  <a:pt x="41614" y="1777"/>
                </a:cubicBezTo>
                <a:cubicBezTo>
                  <a:pt x="41629" y="1777"/>
                  <a:pt x="41644" y="1777"/>
                  <a:pt x="41659" y="1777"/>
                </a:cubicBezTo>
                <a:cubicBezTo>
                  <a:pt x="41686" y="1777"/>
                  <a:pt x="41712" y="1776"/>
                  <a:pt x="41739" y="1776"/>
                </a:cubicBezTo>
                <a:cubicBezTo>
                  <a:pt x="41988" y="1776"/>
                  <a:pt x="42238" y="1792"/>
                  <a:pt x="42488" y="1792"/>
                </a:cubicBezTo>
                <a:cubicBezTo>
                  <a:pt x="42819" y="1792"/>
                  <a:pt x="43148" y="1765"/>
                  <a:pt x="43472" y="1638"/>
                </a:cubicBezTo>
                <a:cubicBezTo>
                  <a:pt x="43491" y="1630"/>
                  <a:pt x="43511" y="1628"/>
                  <a:pt x="43531" y="1628"/>
                </a:cubicBezTo>
                <a:cubicBezTo>
                  <a:pt x="43576" y="1628"/>
                  <a:pt x="43623" y="1640"/>
                  <a:pt x="43668" y="1640"/>
                </a:cubicBezTo>
                <a:cubicBezTo>
                  <a:pt x="43752" y="1642"/>
                  <a:pt x="43837" y="1646"/>
                  <a:pt x="43921" y="1646"/>
                </a:cubicBezTo>
                <a:cubicBezTo>
                  <a:pt x="43966" y="1646"/>
                  <a:pt x="44011" y="1645"/>
                  <a:pt x="44056" y="1642"/>
                </a:cubicBezTo>
                <a:cubicBezTo>
                  <a:pt x="44286" y="1624"/>
                  <a:pt x="44514" y="1587"/>
                  <a:pt x="44744" y="1570"/>
                </a:cubicBezTo>
                <a:cubicBezTo>
                  <a:pt x="44974" y="1552"/>
                  <a:pt x="45206" y="1558"/>
                  <a:pt x="45435" y="1534"/>
                </a:cubicBezTo>
                <a:cubicBezTo>
                  <a:pt x="45498" y="1528"/>
                  <a:pt x="45554" y="1448"/>
                  <a:pt x="45613" y="1402"/>
                </a:cubicBezTo>
                <a:cubicBezTo>
                  <a:pt x="45626" y="1341"/>
                  <a:pt x="45637" y="1279"/>
                  <a:pt x="45649" y="1217"/>
                </a:cubicBezTo>
                <a:cubicBezTo>
                  <a:pt x="45684" y="1238"/>
                  <a:pt x="45721" y="1259"/>
                  <a:pt x="45757" y="1279"/>
                </a:cubicBezTo>
                <a:cubicBezTo>
                  <a:pt x="45724" y="1320"/>
                  <a:pt x="45693" y="1361"/>
                  <a:pt x="45660" y="1402"/>
                </a:cubicBezTo>
                <a:cubicBezTo>
                  <a:pt x="45791" y="1409"/>
                  <a:pt x="45921" y="1417"/>
                  <a:pt x="46053" y="1424"/>
                </a:cubicBezTo>
                <a:cubicBezTo>
                  <a:pt x="46025" y="1235"/>
                  <a:pt x="46308" y="1403"/>
                  <a:pt x="46251" y="1181"/>
                </a:cubicBezTo>
                <a:cubicBezTo>
                  <a:pt x="46380" y="1157"/>
                  <a:pt x="46508" y="1128"/>
                  <a:pt x="46638" y="1109"/>
                </a:cubicBezTo>
                <a:cubicBezTo>
                  <a:pt x="46899" y="1072"/>
                  <a:pt x="47159" y="1039"/>
                  <a:pt x="47421" y="1008"/>
                </a:cubicBezTo>
                <a:cubicBezTo>
                  <a:pt x="47423" y="1007"/>
                  <a:pt x="47425" y="1007"/>
                  <a:pt x="47428" y="1007"/>
                </a:cubicBezTo>
                <a:cubicBezTo>
                  <a:pt x="47456" y="1007"/>
                  <a:pt x="47492" y="1022"/>
                  <a:pt x="47589" y="1042"/>
                </a:cubicBezTo>
                <a:cubicBezTo>
                  <a:pt x="47481" y="1130"/>
                  <a:pt x="47420" y="1183"/>
                  <a:pt x="47356" y="1231"/>
                </a:cubicBezTo>
                <a:cubicBezTo>
                  <a:pt x="47312" y="1264"/>
                  <a:pt x="47265" y="1291"/>
                  <a:pt x="47219" y="1320"/>
                </a:cubicBezTo>
                <a:cubicBezTo>
                  <a:pt x="47327" y="1315"/>
                  <a:pt x="47436" y="1312"/>
                  <a:pt x="47545" y="1304"/>
                </a:cubicBezTo>
                <a:cubicBezTo>
                  <a:pt x="47707" y="1292"/>
                  <a:pt x="47870" y="1275"/>
                  <a:pt x="48032" y="1262"/>
                </a:cubicBezTo>
                <a:lnTo>
                  <a:pt x="48032" y="1262"/>
                </a:lnTo>
                <a:cubicBezTo>
                  <a:pt x="48032" y="1262"/>
                  <a:pt x="48032" y="1262"/>
                  <a:pt x="48032" y="1263"/>
                </a:cubicBezTo>
                <a:cubicBezTo>
                  <a:pt x="48251" y="1271"/>
                  <a:pt x="48469" y="1291"/>
                  <a:pt x="48687" y="1291"/>
                </a:cubicBezTo>
                <a:cubicBezTo>
                  <a:pt x="48705" y="1291"/>
                  <a:pt x="48723" y="1291"/>
                  <a:pt x="48741" y="1291"/>
                </a:cubicBezTo>
                <a:cubicBezTo>
                  <a:pt x="48988" y="1286"/>
                  <a:pt x="49236" y="1259"/>
                  <a:pt x="49484" y="1245"/>
                </a:cubicBezTo>
                <a:cubicBezTo>
                  <a:pt x="49648" y="1236"/>
                  <a:pt x="49812" y="1235"/>
                  <a:pt x="50023" y="1227"/>
                </a:cubicBezTo>
                <a:cubicBezTo>
                  <a:pt x="49924" y="1147"/>
                  <a:pt x="49871" y="1106"/>
                  <a:pt x="49822" y="1064"/>
                </a:cubicBezTo>
                <a:lnTo>
                  <a:pt x="49822" y="1064"/>
                </a:lnTo>
                <a:cubicBezTo>
                  <a:pt x="49825" y="1064"/>
                  <a:pt x="49827" y="1064"/>
                  <a:pt x="49829" y="1064"/>
                </a:cubicBezTo>
                <a:cubicBezTo>
                  <a:pt x="49852" y="1064"/>
                  <a:pt x="49877" y="1066"/>
                  <a:pt x="49900" y="1066"/>
                </a:cubicBezTo>
                <a:cubicBezTo>
                  <a:pt x="49935" y="1066"/>
                  <a:pt x="49966" y="1062"/>
                  <a:pt x="49980" y="1042"/>
                </a:cubicBezTo>
                <a:cubicBezTo>
                  <a:pt x="50023" y="978"/>
                  <a:pt x="50064" y="954"/>
                  <a:pt x="50106" y="954"/>
                </a:cubicBezTo>
                <a:cubicBezTo>
                  <a:pt x="50147" y="954"/>
                  <a:pt x="50189" y="977"/>
                  <a:pt x="50237" y="1006"/>
                </a:cubicBezTo>
                <a:cubicBezTo>
                  <a:pt x="50276" y="1032"/>
                  <a:pt x="50333" y="1016"/>
                  <a:pt x="50378" y="1032"/>
                </a:cubicBezTo>
                <a:cubicBezTo>
                  <a:pt x="50401" y="1039"/>
                  <a:pt x="50417" y="1072"/>
                  <a:pt x="50458" y="1118"/>
                </a:cubicBezTo>
                <a:cubicBezTo>
                  <a:pt x="50353" y="1148"/>
                  <a:pt x="50273" y="1128"/>
                  <a:pt x="50195" y="1145"/>
                </a:cubicBezTo>
                <a:lnTo>
                  <a:pt x="50790" y="1145"/>
                </a:lnTo>
                <a:cubicBezTo>
                  <a:pt x="50792" y="1145"/>
                  <a:pt x="50795" y="1151"/>
                  <a:pt x="50797" y="1151"/>
                </a:cubicBezTo>
                <a:cubicBezTo>
                  <a:pt x="50798" y="1151"/>
                  <a:pt x="50799" y="1149"/>
                  <a:pt x="50800" y="1143"/>
                </a:cubicBezTo>
                <a:cubicBezTo>
                  <a:pt x="50722" y="1097"/>
                  <a:pt x="50642" y="1076"/>
                  <a:pt x="50530" y="1010"/>
                </a:cubicBezTo>
                <a:cubicBezTo>
                  <a:pt x="50625" y="1004"/>
                  <a:pt x="50698" y="1000"/>
                  <a:pt x="50755" y="1000"/>
                </a:cubicBezTo>
                <a:cubicBezTo>
                  <a:pt x="50933" y="1000"/>
                  <a:pt x="50963" y="1040"/>
                  <a:pt x="51087" y="1174"/>
                </a:cubicBezTo>
                <a:cubicBezTo>
                  <a:pt x="51267" y="1069"/>
                  <a:pt x="51670" y="1016"/>
                  <a:pt x="52081" y="1016"/>
                </a:cubicBezTo>
                <a:cubicBezTo>
                  <a:pt x="52455" y="1016"/>
                  <a:pt x="52835" y="1060"/>
                  <a:pt x="53061" y="1148"/>
                </a:cubicBezTo>
                <a:cubicBezTo>
                  <a:pt x="53045" y="1192"/>
                  <a:pt x="53029" y="1240"/>
                  <a:pt x="52990" y="1350"/>
                </a:cubicBezTo>
                <a:cubicBezTo>
                  <a:pt x="53165" y="1236"/>
                  <a:pt x="53292" y="1092"/>
                  <a:pt x="53415" y="1092"/>
                </a:cubicBezTo>
                <a:cubicBezTo>
                  <a:pt x="53417" y="1092"/>
                  <a:pt x="53418" y="1092"/>
                  <a:pt x="53420" y="1092"/>
                </a:cubicBezTo>
                <a:cubicBezTo>
                  <a:pt x="53551" y="1096"/>
                  <a:pt x="53681" y="1246"/>
                  <a:pt x="53811" y="1332"/>
                </a:cubicBezTo>
                <a:cubicBezTo>
                  <a:pt x="53958" y="1229"/>
                  <a:pt x="54027" y="1181"/>
                  <a:pt x="54084" y="1181"/>
                </a:cubicBezTo>
                <a:cubicBezTo>
                  <a:pt x="54135" y="1181"/>
                  <a:pt x="54176" y="1219"/>
                  <a:pt x="54254" y="1289"/>
                </a:cubicBezTo>
                <a:cubicBezTo>
                  <a:pt x="54173" y="1323"/>
                  <a:pt x="54079" y="1364"/>
                  <a:pt x="53986" y="1403"/>
                </a:cubicBezTo>
                <a:cubicBezTo>
                  <a:pt x="53990" y="1432"/>
                  <a:pt x="53995" y="1461"/>
                  <a:pt x="53998" y="1489"/>
                </a:cubicBezTo>
                <a:cubicBezTo>
                  <a:pt x="55006" y="1548"/>
                  <a:pt x="55961" y="1997"/>
                  <a:pt x="56966" y="2055"/>
                </a:cubicBezTo>
                <a:cubicBezTo>
                  <a:pt x="56981" y="1729"/>
                  <a:pt x="56996" y="1437"/>
                  <a:pt x="57012" y="1110"/>
                </a:cubicBezTo>
                <a:cubicBezTo>
                  <a:pt x="56714" y="1057"/>
                  <a:pt x="56443" y="1014"/>
                  <a:pt x="56174" y="957"/>
                </a:cubicBezTo>
                <a:cubicBezTo>
                  <a:pt x="55423" y="800"/>
                  <a:pt x="54673" y="634"/>
                  <a:pt x="53923" y="477"/>
                </a:cubicBezTo>
                <a:cubicBezTo>
                  <a:pt x="53636" y="416"/>
                  <a:pt x="53345" y="326"/>
                  <a:pt x="53057" y="326"/>
                </a:cubicBezTo>
                <a:cubicBezTo>
                  <a:pt x="53041" y="326"/>
                  <a:pt x="53024" y="326"/>
                  <a:pt x="53008" y="327"/>
                </a:cubicBezTo>
                <a:cubicBezTo>
                  <a:pt x="52936" y="329"/>
                  <a:pt x="52865" y="331"/>
                  <a:pt x="52794" y="331"/>
                </a:cubicBezTo>
                <a:cubicBezTo>
                  <a:pt x="52560" y="331"/>
                  <a:pt x="52329" y="315"/>
                  <a:pt x="52096" y="271"/>
                </a:cubicBezTo>
                <a:cubicBezTo>
                  <a:pt x="52003" y="254"/>
                  <a:pt x="51909" y="252"/>
                  <a:pt x="51814" y="252"/>
                </a:cubicBezTo>
                <a:cubicBezTo>
                  <a:pt x="51793" y="252"/>
                  <a:pt x="51771" y="252"/>
                  <a:pt x="51750" y="252"/>
                </a:cubicBezTo>
                <a:cubicBezTo>
                  <a:pt x="51734" y="252"/>
                  <a:pt x="51719" y="252"/>
                  <a:pt x="51703" y="252"/>
                </a:cubicBezTo>
                <a:cubicBezTo>
                  <a:pt x="51255" y="247"/>
                  <a:pt x="50806" y="245"/>
                  <a:pt x="50358" y="242"/>
                </a:cubicBezTo>
                <a:cubicBezTo>
                  <a:pt x="49947" y="240"/>
                  <a:pt x="49536" y="229"/>
                  <a:pt x="49125" y="229"/>
                </a:cubicBezTo>
                <a:cubicBezTo>
                  <a:pt x="48906" y="229"/>
                  <a:pt x="48687" y="232"/>
                  <a:pt x="48468" y="242"/>
                </a:cubicBezTo>
                <a:cubicBezTo>
                  <a:pt x="47752" y="275"/>
                  <a:pt x="47037" y="365"/>
                  <a:pt x="46321" y="415"/>
                </a:cubicBezTo>
                <a:cubicBezTo>
                  <a:pt x="45865" y="448"/>
                  <a:pt x="45407" y="449"/>
                  <a:pt x="44951" y="471"/>
                </a:cubicBezTo>
                <a:cubicBezTo>
                  <a:pt x="44791" y="479"/>
                  <a:pt x="44628" y="520"/>
                  <a:pt x="44469" y="520"/>
                </a:cubicBezTo>
                <a:cubicBezTo>
                  <a:pt x="44435" y="520"/>
                  <a:pt x="44401" y="518"/>
                  <a:pt x="44368" y="514"/>
                </a:cubicBezTo>
                <a:cubicBezTo>
                  <a:pt x="44298" y="505"/>
                  <a:pt x="44229" y="501"/>
                  <a:pt x="44161" y="501"/>
                </a:cubicBezTo>
                <a:cubicBezTo>
                  <a:pt x="43757" y="501"/>
                  <a:pt x="43363" y="635"/>
                  <a:pt x="42960" y="635"/>
                </a:cubicBezTo>
                <a:cubicBezTo>
                  <a:pt x="42935" y="635"/>
                  <a:pt x="42911" y="635"/>
                  <a:pt x="42886" y="634"/>
                </a:cubicBezTo>
                <a:cubicBezTo>
                  <a:pt x="42883" y="634"/>
                  <a:pt x="42880" y="634"/>
                  <a:pt x="42877" y="634"/>
                </a:cubicBezTo>
                <a:cubicBezTo>
                  <a:pt x="42754" y="634"/>
                  <a:pt x="42629" y="734"/>
                  <a:pt x="42503" y="735"/>
                </a:cubicBezTo>
                <a:cubicBezTo>
                  <a:pt x="42459" y="735"/>
                  <a:pt x="42416" y="735"/>
                  <a:pt x="42372" y="735"/>
                </a:cubicBezTo>
                <a:cubicBezTo>
                  <a:pt x="42021" y="735"/>
                  <a:pt x="41671" y="722"/>
                  <a:pt x="41321" y="704"/>
                </a:cubicBezTo>
                <a:cubicBezTo>
                  <a:pt x="40858" y="679"/>
                  <a:pt x="40396" y="640"/>
                  <a:pt x="39934" y="607"/>
                </a:cubicBezTo>
                <a:cubicBezTo>
                  <a:pt x="39549" y="578"/>
                  <a:pt x="39163" y="550"/>
                  <a:pt x="38778" y="519"/>
                </a:cubicBezTo>
                <a:cubicBezTo>
                  <a:pt x="38649" y="508"/>
                  <a:pt x="38522" y="471"/>
                  <a:pt x="38395" y="471"/>
                </a:cubicBezTo>
                <a:cubicBezTo>
                  <a:pt x="38391" y="471"/>
                  <a:pt x="38387" y="471"/>
                  <a:pt x="38383" y="471"/>
                </a:cubicBezTo>
                <a:cubicBezTo>
                  <a:pt x="38242" y="474"/>
                  <a:pt x="38101" y="475"/>
                  <a:pt x="37961" y="475"/>
                </a:cubicBezTo>
                <a:cubicBezTo>
                  <a:pt x="37041" y="475"/>
                  <a:pt x="36123" y="409"/>
                  <a:pt x="35208" y="291"/>
                </a:cubicBezTo>
                <a:cubicBezTo>
                  <a:pt x="34824" y="242"/>
                  <a:pt x="34439" y="218"/>
                  <a:pt x="34054" y="178"/>
                </a:cubicBezTo>
                <a:cubicBezTo>
                  <a:pt x="33515" y="120"/>
                  <a:pt x="32977" y="13"/>
                  <a:pt x="32439" y="6"/>
                </a:cubicBezTo>
                <a:cubicBezTo>
                  <a:pt x="32250" y="3"/>
                  <a:pt x="32061" y="0"/>
                  <a:pt x="318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8" name="Google Shape;3158;p26"/>
          <p:cNvSpPr/>
          <p:nvPr/>
        </p:nvSpPr>
        <p:spPr>
          <a:xfrm rot="5400000">
            <a:off x="7826531" y="4466110"/>
            <a:ext cx="2074935" cy="148366"/>
          </a:xfrm>
          <a:custGeom>
            <a:avLst/>
            <a:gdLst/>
            <a:ahLst/>
            <a:cxnLst/>
            <a:rect l="l" t="t" r="r" b="b"/>
            <a:pathLst>
              <a:path w="51214" h="3662" extrusionOk="0">
                <a:moveTo>
                  <a:pt x="1152" y="618"/>
                </a:moveTo>
                <a:cubicBezTo>
                  <a:pt x="1154" y="641"/>
                  <a:pt x="1156" y="663"/>
                  <a:pt x="1159" y="686"/>
                </a:cubicBezTo>
                <a:cubicBezTo>
                  <a:pt x="1107" y="695"/>
                  <a:pt x="1055" y="705"/>
                  <a:pt x="1005" y="714"/>
                </a:cubicBezTo>
                <a:cubicBezTo>
                  <a:pt x="998" y="687"/>
                  <a:pt x="993" y="661"/>
                  <a:pt x="988" y="635"/>
                </a:cubicBezTo>
                <a:cubicBezTo>
                  <a:pt x="1043" y="629"/>
                  <a:pt x="1097" y="623"/>
                  <a:pt x="1152" y="618"/>
                </a:cubicBezTo>
                <a:close/>
                <a:moveTo>
                  <a:pt x="15046" y="630"/>
                </a:moveTo>
                <a:cubicBezTo>
                  <a:pt x="15121" y="637"/>
                  <a:pt x="15196" y="643"/>
                  <a:pt x="15307" y="653"/>
                </a:cubicBezTo>
                <a:cubicBezTo>
                  <a:pt x="15261" y="712"/>
                  <a:pt x="15224" y="733"/>
                  <a:pt x="15191" y="733"/>
                </a:cubicBezTo>
                <a:cubicBezTo>
                  <a:pt x="15134" y="733"/>
                  <a:pt x="15091" y="669"/>
                  <a:pt x="15046" y="630"/>
                </a:cubicBezTo>
                <a:close/>
                <a:moveTo>
                  <a:pt x="535" y="638"/>
                </a:moveTo>
                <a:cubicBezTo>
                  <a:pt x="584" y="646"/>
                  <a:pt x="632" y="652"/>
                  <a:pt x="681" y="658"/>
                </a:cubicBezTo>
                <a:cubicBezTo>
                  <a:pt x="675" y="691"/>
                  <a:pt x="667" y="723"/>
                  <a:pt x="661" y="755"/>
                </a:cubicBezTo>
                <a:cubicBezTo>
                  <a:pt x="616" y="740"/>
                  <a:pt x="569" y="726"/>
                  <a:pt x="523" y="713"/>
                </a:cubicBezTo>
                <a:cubicBezTo>
                  <a:pt x="527" y="687"/>
                  <a:pt x="531" y="663"/>
                  <a:pt x="535" y="638"/>
                </a:cubicBezTo>
                <a:close/>
                <a:moveTo>
                  <a:pt x="34241" y="644"/>
                </a:moveTo>
                <a:lnTo>
                  <a:pt x="34241" y="644"/>
                </a:lnTo>
                <a:cubicBezTo>
                  <a:pt x="34398" y="658"/>
                  <a:pt x="34491" y="666"/>
                  <a:pt x="34584" y="673"/>
                </a:cubicBezTo>
                <a:cubicBezTo>
                  <a:pt x="34530" y="714"/>
                  <a:pt x="34479" y="784"/>
                  <a:pt x="34412" y="784"/>
                </a:cubicBezTo>
                <a:cubicBezTo>
                  <a:pt x="34365" y="784"/>
                  <a:pt x="34310" y="749"/>
                  <a:pt x="34241" y="644"/>
                </a:cubicBezTo>
                <a:close/>
                <a:moveTo>
                  <a:pt x="35859" y="468"/>
                </a:moveTo>
                <a:cubicBezTo>
                  <a:pt x="35971" y="468"/>
                  <a:pt x="36079" y="510"/>
                  <a:pt x="36199" y="603"/>
                </a:cubicBezTo>
                <a:cubicBezTo>
                  <a:pt x="36071" y="677"/>
                  <a:pt x="35973" y="734"/>
                  <a:pt x="35853" y="803"/>
                </a:cubicBezTo>
                <a:cubicBezTo>
                  <a:pt x="35805" y="707"/>
                  <a:pt x="35758" y="611"/>
                  <a:pt x="35700" y="494"/>
                </a:cubicBezTo>
                <a:cubicBezTo>
                  <a:pt x="35755" y="477"/>
                  <a:pt x="35808" y="468"/>
                  <a:pt x="35859" y="468"/>
                </a:cubicBezTo>
                <a:close/>
                <a:moveTo>
                  <a:pt x="13905" y="645"/>
                </a:moveTo>
                <a:cubicBezTo>
                  <a:pt x="13952" y="645"/>
                  <a:pt x="14001" y="648"/>
                  <a:pt x="14053" y="648"/>
                </a:cubicBezTo>
                <a:cubicBezTo>
                  <a:pt x="14078" y="648"/>
                  <a:pt x="14104" y="647"/>
                  <a:pt x="14131" y="646"/>
                </a:cubicBezTo>
                <a:lnTo>
                  <a:pt x="14131" y="646"/>
                </a:lnTo>
                <a:cubicBezTo>
                  <a:pt x="13939" y="853"/>
                  <a:pt x="13759" y="790"/>
                  <a:pt x="13568" y="816"/>
                </a:cubicBezTo>
                <a:cubicBezTo>
                  <a:pt x="13667" y="666"/>
                  <a:pt x="13777" y="645"/>
                  <a:pt x="13905" y="645"/>
                </a:cubicBezTo>
                <a:close/>
                <a:moveTo>
                  <a:pt x="13302" y="678"/>
                </a:moveTo>
                <a:cubicBezTo>
                  <a:pt x="13313" y="706"/>
                  <a:pt x="13323" y="734"/>
                  <a:pt x="13335" y="761"/>
                </a:cubicBezTo>
                <a:cubicBezTo>
                  <a:pt x="13279" y="786"/>
                  <a:pt x="13224" y="811"/>
                  <a:pt x="13167" y="836"/>
                </a:cubicBezTo>
                <a:cubicBezTo>
                  <a:pt x="13159" y="811"/>
                  <a:pt x="13150" y="787"/>
                  <a:pt x="13142" y="762"/>
                </a:cubicBezTo>
                <a:cubicBezTo>
                  <a:pt x="13195" y="734"/>
                  <a:pt x="13249" y="706"/>
                  <a:pt x="13302" y="678"/>
                </a:cubicBezTo>
                <a:close/>
                <a:moveTo>
                  <a:pt x="12476" y="721"/>
                </a:moveTo>
                <a:cubicBezTo>
                  <a:pt x="12504" y="721"/>
                  <a:pt x="12541" y="735"/>
                  <a:pt x="12587" y="763"/>
                </a:cubicBezTo>
                <a:cubicBezTo>
                  <a:pt x="12510" y="825"/>
                  <a:pt x="12457" y="868"/>
                  <a:pt x="12405" y="911"/>
                </a:cubicBezTo>
                <a:cubicBezTo>
                  <a:pt x="12395" y="791"/>
                  <a:pt x="12413" y="721"/>
                  <a:pt x="12476" y="721"/>
                </a:cubicBezTo>
                <a:close/>
                <a:moveTo>
                  <a:pt x="14273" y="563"/>
                </a:moveTo>
                <a:lnTo>
                  <a:pt x="14273" y="563"/>
                </a:lnTo>
                <a:cubicBezTo>
                  <a:pt x="14532" y="570"/>
                  <a:pt x="14570" y="594"/>
                  <a:pt x="14666" y="834"/>
                </a:cubicBezTo>
                <a:cubicBezTo>
                  <a:pt x="14601" y="865"/>
                  <a:pt x="14536" y="897"/>
                  <a:pt x="14474" y="926"/>
                </a:cubicBezTo>
                <a:cubicBezTo>
                  <a:pt x="14402" y="796"/>
                  <a:pt x="14338" y="680"/>
                  <a:pt x="14273" y="563"/>
                </a:cubicBezTo>
                <a:close/>
                <a:moveTo>
                  <a:pt x="44918" y="894"/>
                </a:moveTo>
                <a:cubicBezTo>
                  <a:pt x="44918" y="894"/>
                  <a:pt x="44919" y="894"/>
                  <a:pt x="44920" y="894"/>
                </a:cubicBezTo>
                <a:cubicBezTo>
                  <a:pt x="44958" y="898"/>
                  <a:pt x="44995" y="920"/>
                  <a:pt x="45031" y="934"/>
                </a:cubicBezTo>
                <a:cubicBezTo>
                  <a:pt x="45012" y="969"/>
                  <a:pt x="44997" y="1026"/>
                  <a:pt x="44971" y="1035"/>
                </a:cubicBezTo>
                <a:cubicBezTo>
                  <a:pt x="44967" y="1036"/>
                  <a:pt x="44963" y="1036"/>
                  <a:pt x="44959" y="1036"/>
                </a:cubicBezTo>
                <a:cubicBezTo>
                  <a:pt x="44932" y="1036"/>
                  <a:pt x="44898" y="1009"/>
                  <a:pt x="44867" y="997"/>
                </a:cubicBezTo>
                <a:cubicBezTo>
                  <a:pt x="44854" y="973"/>
                  <a:pt x="44843" y="950"/>
                  <a:pt x="44832" y="926"/>
                </a:cubicBezTo>
                <a:cubicBezTo>
                  <a:pt x="44860" y="915"/>
                  <a:pt x="44889" y="894"/>
                  <a:pt x="44918" y="894"/>
                </a:cubicBezTo>
                <a:close/>
                <a:moveTo>
                  <a:pt x="45182" y="903"/>
                </a:moveTo>
                <a:cubicBezTo>
                  <a:pt x="45219" y="979"/>
                  <a:pt x="45256" y="1055"/>
                  <a:pt x="45294" y="1131"/>
                </a:cubicBezTo>
                <a:cubicBezTo>
                  <a:pt x="45279" y="1141"/>
                  <a:pt x="45264" y="1151"/>
                  <a:pt x="45248" y="1161"/>
                </a:cubicBezTo>
                <a:cubicBezTo>
                  <a:pt x="45213" y="1084"/>
                  <a:pt x="45178" y="1007"/>
                  <a:pt x="45142" y="930"/>
                </a:cubicBezTo>
                <a:cubicBezTo>
                  <a:pt x="45156" y="921"/>
                  <a:pt x="45169" y="912"/>
                  <a:pt x="45182" y="903"/>
                </a:cubicBezTo>
                <a:close/>
                <a:moveTo>
                  <a:pt x="32015" y="1035"/>
                </a:moveTo>
                <a:cubicBezTo>
                  <a:pt x="32073" y="1073"/>
                  <a:pt x="32130" y="1109"/>
                  <a:pt x="32188" y="1147"/>
                </a:cubicBezTo>
                <a:cubicBezTo>
                  <a:pt x="32182" y="1163"/>
                  <a:pt x="32177" y="1180"/>
                  <a:pt x="32172" y="1198"/>
                </a:cubicBezTo>
                <a:cubicBezTo>
                  <a:pt x="32107" y="1169"/>
                  <a:pt x="32044" y="1141"/>
                  <a:pt x="31978" y="1112"/>
                </a:cubicBezTo>
                <a:cubicBezTo>
                  <a:pt x="31991" y="1086"/>
                  <a:pt x="32004" y="1061"/>
                  <a:pt x="32015" y="1035"/>
                </a:cubicBezTo>
                <a:close/>
                <a:moveTo>
                  <a:pt x="17064" y="1025"/>
                </a:moveTo>
                <a:cubicBezTo>
                  <a:pt x="17143" y="1025"/>
                  <a:pt x="17223" y="1035"/>
                  <a:pt x="17308" y="1049"/>
                </a:cubicBezTo>
                <a:cubicBezTo>
                  <a:pt x="17205" y="1183"/>
                  <a:pt x="17098" y="1214"/>
                  <a:pt x="16984" y="1214"/>
                </a:cubicBezTo>
                <a:cubicBezTo>
                  <a:pt x="16890" y="1214"/>
                  <a:pt x="16792" y="1193"/>
                  <a:pt x="16688" y="1193"/>
                </a:cubicBezTo>
                <a:cubicBezTo>
                  <a:pt x="16647" y="1193"/>
                  <a:pt x="16605" y="1196"/>
                  <a:pt x="16562" y="1205"/>
                </a:cubicBezTo>
                <a:cubicBezTo>
                  <a:pt x="16741" y="1068"/>
                  <a:pt x="16899" y="1025"/>
                  <a:pt x="17064" y="1025"/>
                </a:cubicBezTo>
                <a:close/>
                <a:moveTo>
                  <a:pt x="13296" y="1180"/>
                </a:moveTo>
                <a:cubicBezTo>
                  <a:pt x="13352" y="1189"/>
                  <a:pt x="13408" y="1196"/>
                  <a:pt x="13465" y="1205"/>
                </a:cubicBezTo>
                <a:cubicBezTo>
                  <a:pt x="13465" y="1213"/>
                  <a:pt x="13465" y="1222"/>
                  <a:pt x="13464" y="1230"/>
                </a:cubicBezTo>
                <a:cubicBezTo>
                  <a:pt x="13407" y="1230"/>
                  <a:pt x="13349" y="1232"/>
                  <a:pt x="13291" y="1233"/>
                </a:cubicBezTo>
                <a:cubicBezTo>
                  <a:pt x="13292" y="1215"/>
                  <a:pt x="13294" y="1198"/>
                  <a:pt x="13296" y="1180"/>
                </a:cubicBezTo>
                <a:close/>
                <a:moveTo>
                  <a:pt x="47680" y="1051"/>
                </a:moveTo>
                <a:cubicBezTo>
                  <a:pt x="47734" y="1094"/>
                  <a:pt x="47789" y="1137"/>
                  <a:pt x="47844" y="1180"/>
                </a:cubicBezTo>
                <a:cubicBezTo>
                  <a:pt x="47830" y="1201"/>
                  <a:pt x="47818" y="1222"/>
                  <a:pt x="47805" y="1243"/>
                </a:cubicBezTo>
                <a:cubicBezTo>
                  <a:pt x="47755" y="1194"/>
                  <a:pt x="47704" y="1143"/>
                  <a:pt x="47654" y="1094"/>
                </a:cubicBezTo>
                <a:cubicBezTo>
                  <a:pt x="47662" y="1080"/>
                  <a:pt x="47671" y="1065"/>
                  <a:pt x="47680" y="1051"/>
                </a:cubicBezTo>
                <a:close/>
                <a:moveTo>
                  <a:pt x="17663" y="1045"/>
                </a:moveTo>
                <a:cubicBezTo>
                  <a:pt x="17727" y="1097"/>
                  <a:pt x="17790" y="1148"/>
                  <a:pt x="17855" y="1200"/>
                </a:cubicBezTo>
                <a:cubicBezTo>
                  <a:pt x="17838" y="1220"/>
                  <a:pt x="17822" y="1242"/>
                  <a:pt x="17804" y="1262"/>
                </a:cubicBezTo>
                <a:cubicBezTo>
                  <a:pt x="17743" y="1215"/>
                  <a:pt x="17683" y="1167"/>
                  <a:pt x="17622" y="1121"/>
                </a:cubicBezTo>
                <a:cubicBezTo>
                  <a:pt x="17636" y="1095"/>
                  <a:pt x="17650" y="1070"/>
                  <a:pt x="17663" y="1045"/>
                </a:cubicBezTo>
                <a:close/>
                <a:moveTo>
                  <a:pt x="48047" y="1112"/>
                </a:moveTo>
                <a:cubicBezTo>
                  <a:pt x="48095" y="1112"/>
                  <a:pt x="48141" y="1164"/>
                  <a:pt x="48193" y="1267"/>
                </a:cubicBezTo>
                <a:cubicBezTo>
                  <a:pt x="48092" y="1268"/>
                  <a:pt x="48010" y="1271"/>
                  <a:pt x="47890" y="1272"/>
                </a:cubicBezTo>
                <a:cubicBezTo>
                  <a:pt x="47949" y="1165"/>
                  <a:pt x="47999" y="1112"/>
                  <a:pt x="48047" y="1112"/>
                </a:cubicBezTo>
                <a:close/>
                <a:moveTo>
                  <a:pt x="46071" y="1139"/>
                </a:moveTo>
                <a:cubicBezTo>
                  <a:pt x="46230" y="1158"/>
                  <a:pt x="46389" y="1176"/>
                  <a:pt x="46548" y="1194"/>
                </a:cubicBezTo>
                <a:cubicBezTo>
                  <a:pt x="46545" y="1224"/>
                  <a:pt x="46542" y="1254"/>
                  <a:pt x="46538" y="1286"/>
                </a:cubicBezTo>
                <a:cubicBezTo>
                  <a:pt x="46380" y="1256"/>
                  <a:pt x="46221" y="1227"/>
                  <a:pt x="46063" y="1196"/>
                </a:cubicBezTo>
                <a:cubicBezTo>
                  <a:pt x="46066" y="1177"/>
                  <a:pt x="46068" y="1158"/>
                  <a:pt x="46071" y="1139"/>
                </a:cubicBezTo>
                <a:close/>
                <a:moveTo>
                  <a:pt x="15910" y="1173"/>
                </a:moveTo>
                <a:cubicBezTo>
                  <a:pt x="16042" y="1173"/>
                  <a:pt x="16165" y="1255"/>
                  <a:pt x="16288" y="1350"/>
                </a:cubicBezTo>
                <a:cubicBezTo>
                  <a:pt x="16114" y="1338"/>
                  <a:pt x="15940" y="1325"/>
                  <a:pt x="15766" y="1313"/>
                </a:cubicBezTo>
                <a:cubicBezTo>
                  <a:pt x="15768" y="1277"/>
                  <a:pt x="15770" y="1241"/>
                  <a:pt x="15773" y="1204"/>
                </a:cubicBezTo>
                <a:cubicBezTo>
                  <a:pt x="15820" y="1182"/>
                  <a:pt x="15866" y="1173"/>
                  <a:pt x="15910" y="1173"/>
                </a:cubicBezTo>
                <a:close/>
                <a:moveTo>
                  <a:pt x="12423" y="1082"/>
                </a:moveTo>
                <a:cubicBezTo>
                  <a:pt x="12424" y="1082"/>
                  <a:pt x="12424" y="1082"/>
                  <a:pt x="12424" y="1083"/>
                </a:cubicBezTo>
                <a:cubicBezTo>
                  <a:pt x="12463" y="1165"/>
                  <a:pt x="12605" y="1214"/>
                  <a:pt x="12448" y="1386"/>
                </a:cubicBezTo>
                <a:cubicBezTo>
                  <a:pt x="12413" y="1283"/>
                  <a:pt x="12384" y="1199"/>
                  <a:pt x="12353" y="1113"/>
                </a:cubicBezTo>
                <a:cubicBezTo>
                  <a:pt x="12389" y="1098"/>
                  <a:pt x="12418" y="1082"/>
                  <a:pt x="12423" y="1082"/>
                </a:cubicBezTo>
                <a:close/>
                <a:moveTo>
                  <a:pt x="37564" y="956"/>
                </a:moveTo>
                <a:cubicBezTo>
                  <a:pt x="37585" y="961"/>
                  <a:pt x="37605" y="968"/>
                  <a:pt x="37625" y="973"/>
                </a:cubicBezTo>
                <a:cubicBezTo>
                  <a:pt x="37645" y="1062"/>
                  <a:pt x="37667" y="1152"/>
                  <a:pt x="37688" y="1241"/>
                </a:cubicBezTo>
                <a:cubicBezTo>
                  <a:pt x="37602" y="1286"/>
                  <a:pt x="37521" y="1329"/>
                  <a:pt x="37365" y="1411"/>
                </a:cubicBezTo>
                <a:cubicBezTo>
                  <a:pt x="37456" y="1205"/>
                  <a:pt x="37510" y="1081"/>
                  <a:pt x="37564" y="956"/>
                </a:cubicBezTo>
                <a:close/>
                <a:moveTo>
                  <a:pt x="8551" y="1222"/>
                </a:moveTo>
                <a:cubicBezTo>
                  <a:pt x="8610" y="1270"/>
                  <a:pt x="8681" y="1326"/>
                  <a:pt x="8791" y="1415"/>
                </a:cubicBezTo>
                <a:cubicBezTo>
                  <a:pt x="8624" y="1417"/>
                  <a:pt x="8511" y="1420"/>
                  <a:pt x="8437" y="1421"/>
                </a:cubicBezTo>
                <a:cubicBezTo>
                  <a:pt x="8460" y="1381"/>
                  <a:pt x="8501" y="1309"/>
                  <a:pt x="8551" y="1222"/>
                </a:cubicBezTo>
                <a:close/>
                <a:moveTo>
                  <a:pt x="4893" y="1382"/>
                </a:moveTo>
                <a:cubicBezTo>
                  <a:pt x="4889" y="1401"/>
                  <a:pt x="4886" y="1420"/>
                  <a:pt x="4883" y="1439"/>
                </a:cubicBezTo>
                <a:cubicBezTo>
                  <a:pt x="4814" y="1419"/>
                  <a:pt x="4745" y="1400"/>
                  <a:pt x="4700" y="1386"/>
                </a:cubicBezTo>
                <a:cubicBezTo>
                  <a:pt x="4749" y="1385"/>
                  <a:pt x="4821" y="1383"/>
                  <a:pt x="4893" y="1382"/>
                </a:cubicBezTo>
                <a:close/>
                <a:moveTo>
                  <a:pt x="41050" y="1272"/>
                </a:moveTo>
                <a:cubicBezTo>
                  <a:pt x="41185" y="1330"/>
                  <a:pt x="41291" y="1376"/>
                  <a:pt x="41397" y="1421"/>
                </a:cubicBezTo>
                <a:cubicBezTo>
                  <a:pt x="41304" y="1455"/>
                  <a:pt x="41246" y="1476"/>
                  <a:pt x="41205" y="1476"/>
                </a:cubicBezTo>
                <a:cubicBezTo>
                  <a:pt x="41137" y="1476"/>
                  <a:pt x="41113" y="1420"/>
                  <a:pt x="41050" y="1272"/>
                </a:cubicBezTo>
                <a:close/>
                <a:moveTo>
                  <a:pt x="896" y="1050"/>
                </a:moveTo>
                <a:cubicBezTo>
                  <a:pt x="986" y="1050"/>
                  <a:pt x="1115" y="1065"/>
                  <a:pt x="1313" y="1088"/>
                </a:cubicBezTo>
                <a:cubicBezTo>
                  <a:pt x="1142" y="1171"/>
                  <a:pt x="1001" y="1206"/>
                  <a:pt x="948" y="1409"/>
                </a:cubicBezTo>
                <a:cubicBezTo>
                  <a:pt x="932" y="1468"/>
                  <a:pt x="892" y="1496"/>
                  <a:pt x="847" y="1496"/>
                </a:cubicBezTo>
                <a:cubicBezTo>
                  <a:pt x="803" y="1496"/>
                  <a:pt x="753" y="1470"/>
                  <a:pt x="713" y="1420"/>
                </a:cubicBezTo>
                <a:cubicBezTo>
                  <a:pt x="670" y="1366"/>
                  <a:pt x="635" y="1304"/>
                  <a:pt x="595" y="1247"/>
                </a:cubicBezTo>
                <a:cubicBezTo>
                  <a:pt x="695" y="1101"/>
                  <a:pt x="729" y="1050"/>
                  <a:pt x="896" y="1050"/>
                </a:cubicBezTo>
                <a:close/>
                <a:moveTo>
                  <a:pt x="3685" y="1224"/>
                </a:moveTo>
                <a:cubicBezTo>
                  <a:pt x="3702" y="1249"/>
                  <a:pt x="3719" y="1275"/>
                  <a:pt x="3737" y="1300"/>
                </a:cubicBezTo>
                <a:cubicBezTo>
                  <a:pt x="3630" y="1366"/>
                  <a:pt x="3523" y="1433"/>
                  <a:pt x="3407" y="1505"/>
                </a:cubicBezTo>
                <a:cubicBezTo>
                  <a:pt x="3409" y="1508"/>
                  <a:pt x="3410" y="1509"/>
                  <a:pt x="3410" y="1509"/>
                </a:cubicBezTo>
                <a:cubicBezTo>
                  <a:pt x="3409" y="1509"/>
                  <a:pt x="3380" y="1468"/>
                  <a:pt x="3337" y="1409"/>
                </a:cubicBezTo>
                <a:cubicBezTo>
                  <a:pt x="3472" y="1338"/>
                  <a:pt x="3578" y="1280"/>
                  <a:pt x="3685" y="1224"/>
                </a:cubicBezTo>
                <a:close/>
                <a:moveTo>
                  <a:pt x="4046" y="1316"/>
                </a:moveTo>
                <a:lnTo>
                  <a:pt x="4046" y="1316"/>
                </a:lnTo>
                <a:cubicBezTo>
                  <a:pt x="4015" y="1446"/>
                  <a:pt x="3995" y="1531"/>
                  <a:pt x="3922" y="1531"/>
                </a:cubicBezTo>
                <a:cubicBezTo>
                  <a:pt x="3895" y="1531"/>
                  <a:pt x="3861" y="1520"/>
                  <a:pt x="3817" y="1494"/>
                </a:cubicBezTo>
                <a:cubicBezTo>
                  <a:pt x="3897" y="1433"/>
                  <a:pt x="3948" y="1393"/>
                  <a:pt x="4046" y="1316"/>
                </a:cubicBezTo>
                <a:close/>
                <a:moveTo>
                  <a:pt x="38838" y="1425"/>
                </a:moveTo>
                <a:cubicBezTo>
                  <a:pt x="38843" y="1455"/>
                  <a:pt x="38848" y="1487"/>
                  <a:pt x="38854" y="1518"/>
                </a:cubicBezTo>
                <a:cubicBezTo>
                  <a:pt x="38802" y="1541"/>
                  <a:pt x="38752" y="1566"/>
                  <a:pt x="38699" y="1584"/>
                </a:cubicBezTo>
                <a:cubicBezTo>
                  <a:pt x="38696" y="1584"/>
                  <a:pt x="38679" y="1526"/>
                  <a:pt x="38667" y="1496"/>
                </a:cubicBezTo>
                <a:cubicBezTo>
                  <a:pt x="38724" y="1472"/>
                  <a:pt x="38781" y="1448"/>
                  <a:pt x="38838" y="1425"/>
                </a:cubicBezTo>
                <a:close/>
                <a:moveTo>
                  <a:pt x="40960" y="1213"/>
                </a:moveTo>
                <a:lnTo>
                  <a:pt x="40960" y="1213"/>
                </a:lnTo>
                <a:cubicBezTo>
                  <a:pt x="40945" y="1349"/>
                  <a:pt x="40927" y="1501"/>
                  <a:pt x="40911" y="1650"/>
                </a:cubicBezTo>
                <a:cubicBezTo>
                  <a:pt x="40580" y="1564"/>
                  <a:pt x="40580" y="1564"/>
                  <a:pt x="40509" y="1328"/>
                </a:cubicBezTo>
                <a:cubicBezTo>
                  <a:pt x="40683" y="1283"/>
                  <a:pt x="40832" y="1246"/>
                  <a:pt x="40960" y="1213"/>
                </a:cubicBezTo>
                <a:close/>
                <a:moveTo>
                  <a:pt x="37281" y="1533"/>
                </a:moveTo>
                <a:cubicBezTo>
                  <a:pt x="37321" y="1533"/>
                  <a:pt x="37344" y="1572"/>
                  <a:pt x="37394" y="1657"/>
                </a:cubicBezTo>
                <a:cubicBezTo>
                  <a:pt x="37295" y="1638"/>
                  <a:pt x="37222" y="1625"/>
                  <a:pt x="37124" y="1606"/>
                </a:cubicBezTo>
                <a:cubicBezTo>
                  <a:pt x="37204" y="1559"/>
                  <a:pt x="37249" y="1533"/>
                  <a:pt x="37281" y="1533"/>
                </a:cubicBezTo>
                <a:close/>
                <a:moveTo>
                  <a:pt x="1968" y="949"/>
                </a:moveTo>
                <a:lnTo>
                  <a:pt x="1968" y="949"/>
                </a:lnTo>
                <a:cubicBezTo>
                  <a:pt x="1944" y="1065"/>
                  <a:pt x="1927" y="1148"/>
                  <a:pt x="1909" y="1230"/>
                </a:cubicBezTo>
                <a:cubicBezTo>
                  <a:pt x="1912" y="1232"/>
                  <a:pt x="1914" y="1233"/>
                  <a:pt x="1917" y="1234"/>
                </a:cubicBezTo>
                <a:cubicBezTo>
                  <a:pt x="1914" y="1238"/>
                  <a:pt x="1913" y="1241"/>
                  <a:pt x="1912" y="1243"/>
                </a:cubicBezTo>
                <a:cubicBezTo>
                  <a:pt x="2033" y="1193"/>
                  <a:pt x="2155" y="1141"/>
                  <a:pt x="2302" y="1080"/>
                </a:cubicBezTo>
                <a:lnTo>
                  <a:pt x="2302" y="1080"/>
                </a:lnTo>
                <a:cubicBezTo>
                  <a:pt x="2164" y="1283"/>
                  <a:pt x="2040" y="1465"/>
                  <a:pt x="1908" y="1661"/>
                </a:cubicBezTo>
                <a:cubicBezTo>
                  <a:pt x="1800" y="1613"/>
                  <a:pt x="1761" y="1539"/>
                  <a:pt x="1826" y="1411"/>
                </a:cubicBezTo>
                <a:cubicBezTo>
                  <a:pt x="1854" y="1356"/>
                  <a:pt x="1883" y="1299"/>
                  <a:pt x="1912" y="1243"/>
                </a:cubicBezTo>
                <a:lnTo>
                  <a:pt x="1912" y="1243"/>
                </a:lnTo>
                <a:cubicBezTo>
                  <a:pt x="1909" y="1244"/>
                  <a:pt x="1908" y="1246"/>
                  <a:pt x="1907" y="1246"/>
                </a:cubicBezTo>
                <a:cubicBezTo>
                  <a:pt x="1908" y="1241"/>
                  <a:pt x="1909" y="1235"/>
                  <a:pt x="1909" y="1230"/>
                </a:cubicBezTo>
                <a:cubicBezTo>
                  <a:pt x="1847" y="1190"/>
                  <a:pt x="1782" y="1147"/>
                  <a:pt x="1664" y="1071"/>
                </a:cubicBezTo>
                <a:cubicBezTo>
                  <a:pt x="1803" y="1016"/>
                  <a:pt x="1872" y="988"/>
                  <a:pt x="1968" y="949"/>
                </a:cubicBezTo>
                <a:close/>
                <a:moveTo>
                  <a:pt x="39813" y="1208"/>
                </a:moveTo>
                <a:cubicBezTo>
                  <a:pt x="39814" y="1208"/>
                  <a:pt x="39815" y="1209"/>
                  <a:pt x="39815" y="1209"/>
                </a:cubicBezTo>
                <a:cubicBezTo>
                  <a:pt x="39868" y="1237"/>
                  <a:pt x="39949" y="1259"/>
                  <a:pt x="39964" y="1309"/>
                </a:cubicBezTo>
                <a:cubicBezTo>
                  <a:pt x="40000" y="1421"/>
                  <a:pt x="40002" y="1548"/>
                  <a:pt x="40021" y="1689"/>
                </a:cubicBezTo>
                <a:cubicBezTo>
                  <a:pt x="40006" y="1685"/>
                  <a:pt x="39991" y="1684"/>
                  <a:pt x="39975" y="1684"/>
                </a:cubicBezTo>
                <a:cubicBezTo>
                  <a:pt x="39916" y="1684"/>
                  <a:pt x="39851" y="1704"/>
                  <a:pt x="39790" y="1704"/>
                </a:cubicBezTo>
                <a:cubicBezTo>
                  <a:pt x="39711" y="1704"/>
                  <a:pt x="39638" y="1671"/>
                  <a:pt x="39591" y="1521"/>
                </a:cubicBezTo>
                <a:cubicBezTo>
                  <a:pt x="39673" y="1505"/>
                  <a:pt x="39751" y="1489"/>
                  <a:pt x="39841" y="1472"/>
                </a:cubicBezTo>
                <a:cubicBezTo>
                  <a:pt x="39812" y="1382"/>
                  <a:pt x="39789" y="1313"/>
                  <a:pt x="39766" y="1243"/>
                </a:cubicBezTo>
                <a:cubicBezTo>
                  <a:pt x="39782" y="1232"/>
                  <a:pt x="39802" y="1208"/>
                  <a:pt x="39813" y="1208"/>
                </a:cubicBezTo>
                <a:close/>
                <a:moveTo>
                  <a:pt x="4451" y="1507"/>
                </a:moveTo>
                <a:lnTo>
                  <a:pt x="4451" y="1507"/>
                </a:lnTo>
                <a:cubicBezTo>
                  <a:pt x="4655" y="1555"/>
                  <a:pt x="4784" y="1585"/>
                  <a:pt x="4919" y="1617"/>
                </a:cubicBezTo>
                <a:cubicBezTo>
                  <a:pt x="4871" y="1705"/>
                  <a:pt x="4844" y="1754"/>
                  <a:pt x="4797" y="1754"/>
                </a:cubicBezTo>
                <a:cubicBezTo>
                  <a:pt x="4739" y="1754"/>
                  <a:pt x="4650" y="1678"/>
                  <a:pt x="4451" y="1507"/>
                </a:cubicBezTo>
                <a:close/>
                <a:moveTo>
                  <a:pt x="45734" y="1380"/>
                </a:moveTo>
                <a:cubicBezTo>
                  <a:pt x="45795" y="1444"/>
                  <a:pt x="45855" y="1507"/>
                  <a:pt x="45905" y="1560"/>
                </a:cubicBezTo>
                <a:cubicBezTo>
                  <a:pt x="45998" y="1527"/>
                  <a:pt x="46091" y="1494"/>
                  <a:pt x="46183" y="1460"/>
                </a:cubicBezTo>
                <a:cubicBezTo>
                  <a:pt x="46191" y="1479"/>
                  <a:pt x="46197" y="1498"/>
                  <a:pt x="46205" y="1517"/>
                </a:cubicBezTo>
                <a:cubicBezTo>
                  <a:pt x="46082" y="1602"/>
                  <a:pt x="45961" y="1685"/>
                  <a:pt x="45823" y="1781"/>
                </a:cubicBezTo>
                <a:cubicBezTo>
                  <a:pt x="45771" y="1638"/>
                  <a:pt x="45732" y="1532"/>
                  <a:pt x="45693" y="1425"/>
                </a:cubicBezTo>
                <a:cubicBezTo>
                  <a:pt x="45707" y="1410"/>
                  <a:pt x="45721" y="1395"/>
                  <a:pt x="45734" y="1380"/>
                </a:cubicBezTo>
                <a:close/>
                <a:moveTo>
                  <a:pt x="6498" y="1569"/>
                </a:moveTo>
                <a:cubicBezTo>
                  <a:pt x="6536" y="1569"/>
                  <a:pt x="6582" y="1591"/>
                  <a:pt x="6642" y="1654"/>
                </a:cubicBezTo>
                <a:cubicBezTo>
                  <a:pt x="6506" y="1709"/>
                  <a:pt x="6406" y="1748"/>
                  <a:pt x="6305" y="1790"/>
                </a:cubicBezTo>
                <a:cubicBezTo>
                  <a:pt x="6299" y="1764"/>
                  <a:pt x="6291" y="1737"/>
                  <a:pt x="6284" y="1712"/>
                </a:cubicBezTo>
                <a:cubicBezTo>
                  <a:pt x="6362" y="1706"/>
                  <a:pt x="6404" y="1569"/>
                  <a:pt x="6498" y="1569"/>
                </a:cubicBezTo>
                <a:close/>
                <a:moveTo>
                  <a:pt x="49785" y="1694"/>
                </a:moveTo>
                <a:lnTo>
                  <a:pt x="49785" y="1694"/>
                </a:lnTo>
                <a:cubicBezTo>
                  <a:pt x="49703" y="1723"/>
                  <a:pt x="49624" y="1827"/>
                  <a:pt x="49541" y="1827"/>
                </a:cubicBezTo>
                <a:cubicBezTo>
                  <a:pt x="49519" y="1827"/>
                  <a:pt x="49497" y="1820"/>
                  <a:pt x="49475" y="1803"/>
                </a:cubicBezTo>
                <a:cubicBezTo>
                  <a:pt x="49475" y="1769"/>
                  <a:pt x="49476" y="1733"/>
                  <a:pt x="49478" y="1699"/>
                </a:cubicBezTo>
                <a:cubicBezTo>
                  <a:pt x="49580" y="1698"/>
                  <a:pt x="49682" y="1695"/>
                  <a:pt x="49785" y="1694"/>
                </a:cubicBezTo>
                <a:close/>
                <a:moveTo>
                  <a:pt x="15694" y="1464"/>
                </a:moveTo>
                <a:lnTo>
                  <a:pt x="15694" y="1464"/>
                </a:lnTo>
                <a:cubicBezTo>
                  <a:pt x="15806" y="1602"/>
                  <a:pt x="15874" y="1685"/>
                  <a:pt x="15972" y="1808"/>
                </a:cubicBezTo>
                <a:cubicBezTo>
                  <a:pt x="15865" y="1818"/>
                  <a:pt x="15801" y="1825"/>
                  <a:pt x="15725" y="1833"/>
                </a:cubicBezTo>
                <a:cubicBezTo>
                  <a:pt x="15716" y="1724"/>
                  <a:pt x="15708" y="1632"/>
                  <a:pt x="15694" y="1464"/>
                </a:cubicBezTo>
                <a:close/>
                <a:moveTo>
                  <a:pt x="5850" y="1518"/>
                </a:moveTo>
                <a:cubicBezTo>
                  <a:pt x="5954" y="1518"/>
                  <a:pt x="5990" y="1561"/>
                  <a:pt x="6133" y="1738"/>
                </a:cubicBezTo>
                <a:cubicBezTo>
                  <a:pt x="5997" y="1789"/>
                  <a:pt x="5884" y="1830"/>
                  <a:pt x="5775" y="1872"/>
                </a:cubicBezTo>
                <a:cubicBezTo>
                  <a:pt x="5753" y="1737"/>
                  <a:pt x="5737" y="1632"/>
                  <a:pt x="5719" y="1529"/>
                </a:cubicBezTo>
                <a:cubicBezTo>
                  <a:pt x="5774" y="1522"/>
                  <a:pt x="5816" y="1518"/>
                  <a:pt x="5850" y="1518"/>
                </a:cubicBezTo>
                <a:close/>
                <a:moveTo>
                  <a:pt x="48103" y="1536"/>
                </a:moveTo>
                <a:cubicBezTo>
                  <a:pt x="48212" y="1563"/>
                  <a:pt x="48321" y="1589"/>
                  <a:pt x="48429" y="1616"/>
                </a:cubicBezTo>
                <a:cubicBezTo>
                  <a:pt x="48429" y="1655"/>
                  <a:pt x="48428" y="1694"/>
                  <a:pt x="48428" y="1732"/>
                </a:cubicBezTo>
                <a:cubicBezTo>
                  <a:pt x="48316" y="1788"/>
                  <a:pt x="48204" y="1842"/>
                  <a:pt x="48068" y="1909"/>
                </a:cubicBezTo>
                <a:cubicBezTo>
                  <a:pt x="48081" y="1770"/>
                  <a:pt x="48091" y="1673"/>
                  <a:pt x="48103" y="1536"/>
                </a:cubicBezTo>
                <a:close/>
                <a:moveTo>
                  <a:pt x="18768" y="1676"/>
                </a:moveTo>
                <a:cubicBezTo>
                  <a:pt x="18845" y="1701"/>
                  <a:pt x="18926" y="1757"/>
                  <a:pt x="18981" y="1757"/>
                </a:cubicBezTo>
                <a:cubicBezTo>
                  <a:pt x="18993" y="1757"/>
                  <a:pt x="19004" y="1754"/>
                  <a:pt x="19013" y="1748"/>
                </a:cubicBezTo>
                <a:cubicBezTo>
                  <a:pt x="19049" y="1726"/>
                  <a:pt x="19077" y="1715"/>
                  <a:pt x="19098" y="1715"/>
                </a:cubicBezTo>
                <a:cubicBezTo>
                  <a:pt x="19147" y="1715"/>
                  <a:pt x="19165" y="1771"/>
                  <a:pt x="19183" y="1877"/>
                </a:cubicBezTo>
                <a:cubicBezTo>
                  <a:pt x="18978" y="1892"/>
                  <a:pt x="18782" y="1905"/>
                  <a:pt x="18557" y="1921"/>
                </a:cubicBezTo>
                <a:cubicBezTo>
                  <a:pt x="18643" y="1822"/>
                  <a:pt x="18711" y="1742"/>
                  <a:pt x="18768" y="1676"/>
                </a:cubicBezTo>
                <a:close/>
                <a:moveTo>
                  <a:pt x="47767" y="1666"/>
                </a:moveTo>
                <a:cubicBezTo>
                  <a:pt x="47818" y="1666"/>
                  <a:pt x="47870" y="1677"/>
                  <a:pt x="47924" y="1694"/>
                </a:cubicBezTo>
                <a:cubicBezTo>
                  <a:pt x="47748" y="1866"/>
                  <a:pt x="47683" y="1929"/>
                  <a:pt x="47612" y="1929"/>
                </a:cubicBezTo>
                <a:cubicBezTo>
                  <a:pt x="47571" y="1929"/>
                  <a:pt x="47527" y="1908"/>
                  <a:pt x="47458" y="1875"/>
                </a:cubicBezTo>
                <a:cubicBezTo>
                  <a:pt x="47545" y="1722"/>
                  <a:pt x="47650" y="1666"/>
                  <a:pt x="47767" y="1666"/>
                </a:cubicBezTo>
                <a:close/>
                <a:moveTo>
                  <a:pt x="29426" y="1839"/>
                </a:moveTo>
                <a:lnTo>
                  <a:pt x="29426" y="1839"/>
                </a:lnTo>
                <a:cubicBezTo>
                  <a:pt x="29563" y="1848"/>
                  <a:pt x="29636" y="1852"/>
                  <a:pt x="29702" y="1857"/>
                </a:cubicBezTo>
                <a:cubicBezTo>
                  <a:pt x="29710" y="1900"/>
                  <a:pt x="29716" y="1921"/>
                  <a:pt x="29715" y="1923"/>
                </a:cubicBezTo>
                <a:cubicBezTo>
                  <a:pt x="29681" y="1941"/>
                  <a:pt x="29648" y="1954"/>
                  <a:pt x="29613" y="1954"/>
                </a:cubicBezTo>
                <a:cubicBezTo>
                  <a:pt x="29560" y="1954"/>
                  <a:pt x="29501" y="1924"/>
                  <a:pt x="29426" y="1839"/>
                </a:cubicBezTo>
                <a:close/>
                <a:moveTo>
                  <a:pt x="8048" y="1822"/>
                </a:moveTo>
                <a:cubicBezTo>
                  <a:pt x="8053" y="1843"/>
                  <a:pt x="8058" y="1866"/>
                  <a:pt x="8065" y="1887"/>
                </a:cubicBezTo>
                <a:cubicBezTo>
                  <a:pt x="8005" y="1911"/>
                  <a:pt x="7946" y="1934"/>
                  <a:pt x="7887" y="1958"/>
                </a:cubicBezTo>
                <a:cubicBezTo>
                  <a:pt x="7880" y="1926"/>
                  <a:pt x="7874" y="1894"/>
                  <a:pt x="7866" y="1862"/>
                </a:cubicBezTo>
                <a:cubicBezTo>
                  <a:pt x="7927" y="1848"/>
                  <a:pt x="7988" y="1836"/>
                  <a:pt x="8048" y="1822"/>
                </a:cubicBezTo>
                <a:close/>
                <a:moveTo>
                  <a:pt x="13313" y="1551"/>
                </a:moveTo>
                <a:cubicBezTo>
                  <a:pt x="13368" y="1551"/>
                  <a:pt x="13426" y="1559"/>
                  <a:pt x="13486" y="1574"/>
                </a:cubicBezTo>
                <a:cubicBezTo>
                  <a:pt x="13404" y="1702"/>
                  <a:pt x="13326" y="1823"/>
                  <a:pt x="13246" y="1944"/>
                </a:cubicBezTo>
                <a:cubicBezTo>
                  <a:pt x="13241" y="1952"/>
                  <a:pt x="13232" y="1956"/>
                  <a:pt x="13207" y="1977"/>
                </a:cubicBezTo>
                <a:cubicBezTo>
                  <a:pt x="13211" y="1878"/>
                  <a:pt x="13214" y="1810"/>
                  <a:pt x="13216" y="1734"/>
                </a:cubicBezTo>
                <a:cubicBezTo>
                  <a:pt x="13206" y="1728"/>
                  <a:pt x="13195" y="1726"/>
                  <a:pt x="13184" y="1726"/>
                </a:cubicBezTo>
                <a:cubicBezTo>
                  <a:pt x="13119" y="1726"/>
                  <a:pt x="13053" y="1826"/>
                  <a:pt x="12985" y="1826"/>
                </a:cubicBezTo>
                <a:cubicBezTo>
                  <a:pt x="12954" y="1826"/>
                  <a:pt x="12924" y="1806"/>
                  <a:pt x="12893" y="1747"/>
                </a:cubicBezTo>
                <a:cubicBezTo>
                  <a:pt x="13016" y="1613"/>
                  <a:pt x="13155" y="1551"/>
                  <a:pt x="13313" y="1551"/>
                </a:cubicBezTo>
                <a:close/>
                <a:moveTo>
                  <a:pt x="24265" y="1861"/>
                </a:moveTo>
                <a:cubicBezTo>
                  <a:pt x="24304" y="1881"/>
                  <a:pt x="24346" y="1900"/>
                  <a:pt x="24387" y="1920"/>
                </a:cubicBezTo>
                <a:cubicBezTo>
                  <a:pt x="24374" y="1946"/>
                  <a:pt x="24356" y="1997"/>
                  <a:pt x="24350" y="1997"/>
                </a:cubicBezTo>
                <a:cubicBezTo>
                  <a:pt x="24350" y="1997"/>
                  <a:pt x="24350" y="1997"/>
                  <a:pt x="24350" y="1997"/>
                </a:cubicBezTo>
                <a:cubicBezTo>
                  <a:pt x="24311" y="1983"/>
                  <a:pt x="24274" y="1958"/>
                  <a:pt x="24236" y="1937"/>
                </a:cubicBezTo>
                <a:cubicBezTo>
                  <a:pt x="24245" y="1911"/>
                  <a:pt x="24255" y="1886"/>
                  <a:pt x="24265" y="1861"/>
                </a:cubicBezTo>
                <a:close/>
                <a:moveTo>
                  <a:pt x="8916" y="1812"/>
                </a:moveTo>
                <a:cubicBezTo>
                  <a:pt x="8939" y="1870"/>
                  <a:pt x="8960" y="1929"/>
                  <a:pt x="8982" y="1988"/>
                </a:cubicBezTo>
                <a:cubicBezTo>
                  <a:pt x="8953" y="1995"/>
                  <a:pt x="8924" y="2002"/>
                  <a:pt x="8895" y="2009"/>
                </a:cubicBezTo>
                <a:cubicBezTo>
                  <a:pt x="8885" y="1948"/>
                  <a:pt x="8874" y="1886"/>
                  <a:pt x="8866" y="1825"/>
                </a:cubicBezTo>
                <a:cubicBezTo>
                  <a:pt x="8882" y="1820"/>
                  <a:pt x="8900" y="1815"/>
                  <a:pt x="8916" y="1812"/>
                </a:cubicBezTo>
                <a:close/>
                <a:moveTo>
                  <a:pt x="28140" y="1841"/>
                </a:moveTo>
                <a:cubicBezTo>
                  <a:pt x="28184" y="1882"/>
                  <a:pt x="28251" y="1915"/>
                  <a:pt x="28266" y="1969"/>
                </a:cubicBezTo>
                <a:cubicBezTo>
                  <a:pt x="28277" y="2005"/>
                  <a:pt x="28256" y="2025"/>
                  <a:pt x="28226" y="2025"/>
                </a:cubicBezTo>
                <a:cubicBezTo>
                  <a:pt x="28198" y="2025"/>
                  <a:pt x="28163" y="2008"/>
                  <a:pt x="28138" y="1969"/>
                </a:cubicBezTo>
                <a:cubicBezTo>
                  <a:pt x="28123" y="1945"/>
                  <a:pt x="28117" y="1911"/>
                  <a:pt x="28108" y="1881"/>
                </a:cubicBezTo>
                <a:cubicBezTo>
                  <a:pt x="28118" y="1867"/>
                  <a:pt x="28129" y="1854"/>
                  <a:pt x="28140" y="1841"/>
                </a:cubicBezTo>
                <a:close/>
                <a:moveTo>
                  <a:pt x="6930" y="1463"/>
                </a:moveTo>
                <a:cubicBezTo>
                  <a:pt x="6915" y="1539"/>
                  <a:pt x="6904" y="1596"/>
                  <a:pt x="6891" y="1659"/>
                </a:cubicBezTo>
                <a:cubicBezTo>
                  <a:pt x="6932" y="1671"/>
                  <a:pt x="6987" y="1705"/>
                  <a:pt x="7019" y="1705"/>
                </a:cubicBezTo>
                <a:cubicBezTo>
                  <a:pt x="7027" y="1705"/>
                  <a:pt x="7033" y="1703"/>
                  <a:pt x="7038" y="1699"/>
                </a:cubicBezTo>
                <a:cubicBezTo>
                  <a:pt x="7117" y="1627"/>
                  <a:pt x="7186" y="1599"/>
                  <a:pt x="7249" y="1599"/>
                </a:cubicBezTo>
                <a:cubicBezTo>
                  <a:pt x="7416" y="1599"/>
                  <a:pt x="7542" y="1796"/>
                  <a:pt x="7716" y="1904"/>
                </a:cubicBezTo>
                <a:cubicBezTo>
                  <a:pt x="7650" y="1952"/>
                  <a:pt x="7595" y="1972"/>
                  <a:pt x="7549" y="1972"/>
                </a:cubicBezTo>
                <a:cubicBezTo>
                  <a:pt x="7453" y="1972"/>
                  <a:pt x="7393" y="1885"/>
                  <a:pt x="7336" y="1781"/>
                </a:cubicBezTo>
                <a:cubicBezTo>
                  <a:pt x="7266" y="1871"/>
                  <a:pt x="7210" y="1943"/>
                  <a:pt x="7153" y="2016"/>
                </a:cubicBezTo>
                <a:cubicBezTo>
                  <a:pt x="7136" y="2023"/>
                  <a:pt x="7119" y="2026"/>
                  <a:pt x="7101" y="2026"/>
                </a:cubicBezTo>
                <a:cubicBezTo>
                  <a:pt x="6956" y="2026"/>
                  <a:pt x="6765" y="1824"/>
                  <a:pt x="6689" y="1568"/>
                </a:cubicBezTo>
                <a:cubicBezTo>
                  <a:pt x="6762" y="1536"/>
                  <a:pt x="6837" y="1503"/>
                  <a:pt x="6930" y="1463"/>
                </a:cubicBezTo>
                <a:close/>
                <a:moveTo>
                  <a:pt x="46949" y="1906"/>
                </a:moveTo>
                <a:cubicBezTo>
                  <a:pt x="46947" y="1910"/>
                  <a:pt x="46945" y="1915"/>
                  <a:pt x="46943" y="1920"/>
                </a:cubicBezTo>
                <a:lnTo>
                  <a:pt x="46943" y="1920"/>
                </a:lnTo>
                <a:cubicBezTo>
                  <a:pt x="46943" y="1917"/>
                  <a:pt x="46942" y="1914"/>
                  <a:pt x="46942" y="1911"/>
                </a:cubicBezTo>
                <a:lnTo>
                  <a:pt x="46942" y="1911"/>
                </a:lnTo>
                <a:cubicBezTo>
                  <a:pt x="46942" y="1911"/>
                  <a:pt x="46942" y="1911"/>
                  <a:pt x="46942" y="1911"/>
                </a:cubicBezTo>
                <a:lnTo>
                  <a:pt x="46942" y="1911"/>
                </a:lnTo>
                <a:cubicBezTo>
                  <a:pt x="46942" y="1916"/>
                  <a:pt x="46942" y="1921"/>
                  <a:pt x="46942" y="1921"/>
                </a:cubicBezTo>
                <a:cubicBezTo>
                  <a:pt x="46943" y="1921"/>
                  <a:pt x="46943" y="1920"/>
                  <a:pt x="46943" y="1920"/>
                </a:cubicBezTo>
                <a:lnTo>
                  <a:pt x="46943" y="1920"/>
                </a:lnTo>
                <a:cubicBezTo>
                  <a:pt x="46964" y="2052"/>
                  <a:pt x="46969" y="2134"/>
                  <a:pt x="46888" y="2134"/>
                </a:cubicBezTo>
                <a:cubicBezTo>
                  <a:pt x="46862" y="2134"/>
                  <a:pt x="46828" y="2126"/>
                  <a:pt x="46783" y="2108"/>
                </a:cubicBezTo>
                <a:cubicBezTo>
                  <a:pt x="46841" y="2042"/>
                  <a:pt x="46844" y="1974"/>
                  <a:pt x="46942" y="1911"/>
                </a:cubicBezTo>
                <a:lnTo>
                  <a:pt x="46942" y="1911"/>
                </a:lnTo>
                <a:cubicBezTo>
                  <a:pt x="46942" y="1910"/>
                  <a:pt x="46942" y="1910"/>
                  <a:pt x="46942" y="1909"/>
                </a:cubicBezTo>
                <a:lnTo>
                  <a:pt x="46942" y="1909"/>
                </a:lnTo>
                <a:cubicBezTo>
                  <a:pt x="46942" y="1910"/>
                  <a:pt x="46942" y="1910"/>
                  <a:pt x="46942" y="1911"/>
                </a:cubicBezTo>
                <a:lnTo>
                  <a:pt x="46942" y="1911"/>
                </a:lnTo>
                <a:cubicBezTo>
                  <a:pt x="46944" y="1909"/>
                  <a:pt x="46947" y="1908"/>
                  <a:pt x="46949" y="1906"/>
                </a:cubicBezTo>
                <a:close/>
                <a:moveTo>
                  <a:pt x="46596" y="1402"/>
                </a:moveTo>
                <a:cubicBezTo>
                  <a:pt x="46526" y="1478"/>
                  <a:pt x="46479" y="1527"/>
                  <a:pt x="46388" y="1625"/>
                </a:cubicBezTo>
                <a:cubicBezTo>
                  <a:pt x="46417" y="1616"/>
                  <a:pt x="46446" y="1613"/>
                  <a:pt x="46475" y="1613"/>
                </a:cubicBezTo>
                <a:cubicBezTo>
                  <a:pt x="46604" y="1613"/>
                  <a:pt x="46722" y="1682"/>
                  <a:pt x="46831" y="1682"/>
                </a:cubicBezTo>
                <a:cubicBezTo>
                  <a:pt x="46902" y="1682"/>
                  <a:pt x="46970" y="1652"/>
                  <a:pt x="47033" y="1554"/>
                </a:cubicBezTo>
                <a:lnTo>
                  <a:pt x="47033" y="1554"/>
                </a:lnTo>
                <a:cubicBezTo>
                  <a:pt x="47142" y="1738"/>
                  <a:pt x="47049" y="1715"/>
                  <a:pt x="46964" y="1875"/>
                </a:cubicBezTo>
                <a:lnTo>
                  <a:pt x="46964" y="1875"/>
                </a:lnTo>
                <a:cubicBezTo>
                  <a:pt x="46908" y="1895"/>
                  <a:pt x="46848" y="1912"/>
                  <a:pt x="46790" y="1912"/>
                </a:cubicBezTo>
                <a:cubicBezTo>
                  <a:pt x="46712" y="1912"/>
                  <a:pt x="46637" y="1880"/>
                  <a:pt x="46581" y="1777"/>
                </a:cubicBezTo>
                <a:cubicBezTo>
                  <a:pt x="46581" y="1779"/>
                  <a:pt x="46570" y="1781"/>
                  <a:pt x="46570" y="1782"/>
                </a:cubicBezTo>
                <a:cubicBezTo>
                  <a:pt x="46580" y="1877"/>
                  <a:pt x="46585" y="1974"/>
                  <a:pt x="46604" y="2140"/>
                </a:cubicBezTo>
                <a:cubicBezTo>
                  <a:pt x="46427" y="1978"/>
                  <a:pt x="46550" y="1878"/>
                  <a:pt x="46562" y="1782"/>
                </a:cubicBezTo>
                <a:cubicBezTo>
                  <a:pt x="46562" y="1780"/>
                  <a:pt x="46561" y="1777"/>
                  <a:pt x="46560" y="1775"/>
                </a:cubicBezTo>
                <a:lnTo>
                  <a:pt x="46560" y="1775"/>
                </a:lnTo>
                <a:cubicBezTo>
                  <a:pt x="46561" y="1776"/>
                  <a:pt x="46561" y="1776"/>
                  <a:pt x="46561" y="1777"/>
                </a:cubicBezTo>
                <a:cubicBezTo>
                  <a:pt x="46561" y="1775"/>
                  <a:pt x="46562" y="1774"/>
                  <a:pt x="46562" y="1772"/>
                </a:cubicBezTo>
                <a:lnTo>
                  <a:pt x="46562" y="1772"/>
                </a:lnTo>
                <a:cubicBezTo>
                  <a:pt x="46518" y="1803"/>
                  <a:pt x="46477" y="1821"/>
                  <a:pt x="46442" y="1821"/>
                </a:cubicBezTo>
                <a:cubicBezTo>
                  <a:pt x="46386" y="1821"/>
                  <a:pt x="46345" y="1776"/>
                  <a:pt x="46328" y="1669"/>
                </a:cubicBezTo>
                <a:cubicBezTo>
                  <a:pt x="46293" y="1449"/>
                  <a:pt x="46428" y="1430"/>
                  <a:pt x="46596" y="1402"/>
                </a:cubicBezTo>
                <a:close/>
                <a:moveTo>
                  <a:pt x="33147" y="2116"/>
                </a:moveTo>
                <a:cubicBezTo>
                  <a:pt x="33185" y="2116"/>
                  <a:pt x="33235" y="2139"/>
                  <a:pt x="33326" y="2182"/>
                </a:cubicBezTo>
                <a:cubicBezTo>
                  <a:pt x="33182" y="2201"/>
                  <a:pt x="33103" y="2211"/>
                  <a:pt x="33011" y="2223"/>
                </a:cubicBezTo>
                <a:cubicBezTo>
                  <a:pt x="33073" y="2150"/>
                  <a:pt x="33102" y="2116"/>
                  <a:pt x="33147" y="2116"/>
                </a:cubicBezTo>
                <a:close/>
                <a:moveTo>
                  <a:pt x="37585" y="2038"/>
                </a:moveTo>
                <a:cubicBezTo>
                  <a:pt x="37630" y="2038"/>
                  <a:pt x="37682" y="2059"/>
                  <a:pt x="37749" y="2108"/>
                </a:cubicBezTo>
                <a:cubicBezTo>
                  <a:pt x="37597" y="2156"/>
                  <a:pt x="37504" y="2185"/>
                  <a:pt x="37337" y="2237"/>
                </a:cubicBezTo>
                <a:cubicBezTo>
                  <a:pt x="37430" y="2128"/>
                  <a:pt x="37491" y="2038"/>
                  <a:pt x="37585" y="2038"/>
                </a:cubicBezTo>
                <a:close/>
                <a:moveTo>
                  <a:pt x="17805" y="1487"/>
                </a:moveTo>
                <a:cubicBezTo>
                  <a:pt x="17853" y="1487"/>
                  <a:pt x="17913" y="1537"/>
                  <a:pt x="17995" y="1633"/>
                </a:cubicBezTo>
                <a:cubicBezTo>
                  <a:pt x="17995" y="1637"/>
                  <a:pt x="17995" y="1640"/>
                  <a:pt x="17994" y="1644"/>
                </a:cubicBezTo>
                <a:lnTo>
                  <a:pt x="18002" y="1644"/>
                </a:lnTo>
                <a:lnTo>
                  <a:pt x="17995" y="1636"/>
                </a:lnTo>
                <a:cubicBezTo>
                  <a:pt x="17998" y="1636"/>
                  <a:pt x="18002" y="1636"/>
                  <a:pt x="18006" y="1636"/>
                </a:cubicBezTo>
                <a:cubicBezTo>
                  <a:pt x="18019" y="1636"/>
                  <a:pt x="18033" y="1637"/>
                  <a:pt x="18047" y="1637"/>
                </a:cubicBezTo>
                <a:cubicBezTo>
                  <a:pt x="18064" y="1637"/>
                  <a:pt x="18079" y="1635"/>
                  <a:pt x="18088" y="1625"/>
                </a:cubicBezTo>
                <a:cubicBezTo>
                  <a:pt x="18148" y="1554"/>
                  <a:pt x="18210" y="1525"/>
                  <a:pt x="18272" y="1525"/>
                </a:cubicBezTo>
                <a:cubicBezTo>
                  <a:pt x="18336" y="1525"/>
                  <a:pt x="18400" y="1555"/>
                  <a:pt x="18466" y="1601"/>
                </a:cubicBezTo>
                <a:cubicBezTo>
                  <a:pt x="18451" y="1789"/>
                  <a:pt x="18448" y="1987"/>
                  <a:pt x="18212" y="2016"/>
                </a:cubicBezTo>
                <a:cubicBezTo>
                  <a:pt x="18274" y="2092"/>
                  <a:pt x="18318" y="2148"/>
                  <a:pt x="18369" y="2209"/>
                </a:cubicBezTo>
                <a:cubicBezTo>
                  <a:pt x="18337" y="2227"/>
                  <a:pt x="18318" y="2245"/>
                  <a:pt x="18304" y="2245"/>
                </a:cubicBezTo>
                <a:cubicBezTo>
                  <a:pt x="18303" y="2245"/>
                  <a:pt x="18302" y="2245"/>
                  <a:pt x="18300" y="2245"/>
                </a:cubicBezTo>
                <a:cubicBezTo>
                  <a:pt x="18158" y="2203"/>
                  <a:pt x="18049" y="2121"/>
                  <a:pt x="18068" y="1899"/>
                </a:cubicBezTo>
                <a:lnTo>
                  <a:pt x="18068" y="1899"/>
                </a:lnTo>
                <a:cubicBezTo>
                  <a:pt x="17712" y="1905"/>
                  <a:pt x="17368" y="1900"/>
                  <a:pt x="17026" y="1921"/>
                </a:cubicBezTo>
                <a:cubicBezTo>
                  <a:pt x="16868" y="1933"/>
                  <a:pt x="16713" y="1996"/>
                  <a:pt x="16524" y="2044"/>
                </a:cubicBezTo>
                <a:cubicBezTo>
                  <a:pt x="16565" y="1967"/>
                  <a:pt x="16596" y="1908"/>
                  <a:pt x="16628" y="1847"/>
                </a:cubicBezTo>
                <a:cubicBezTo>
                  <a:pt x="16576" y="1820"/>
                  <a:pt x="16522" y="1755"/>
                  <a:pt x="16466" y="1726"/>
                </a:cubicBezTo>
                <a:cubicBezTo>
                  <a:pt x="16485" y="1695"/>
                  <a:pt x="16503" y="1598"/>
                  <a:pt x="16522" y="1598"/>
                </a:cubicBezTo>
                <a:cubicBezTo>
                  <a:pt x="16757" y="1594"/>
                  <a:pt x="16991" y="1590"/>
                  <a:pt x="17224" y="1585"/>
                </a:cubicBezTo>
                <a:lnTo>
                  <a:pt x="17224" y="1585"/>
                </a:lnTo>
                <a:cubicBezTo>
                  <a:pt x="17181" y="1798"/>
                  <a:pt x="17247" y="1804"/>
                  <a:pt x="17323" y="1827"/>
                </a:cubicBezTo>
                <a:cubicBezTo>
                  <a:pt x="17331" y="1829"/>
                  <a:pt x="17340" y="1830"/>
                  <a:pt x="17349" y="1830"/>
                </a:cubicBezTo>
                <a:cubicBezTo>
                  <a:pt x="17389" y="1830"/>
                  <a:pt x="17436" y="1808"/>
                  <a:pt x="17481" y="1788"/>
                </a:cubicBezTo>
                <a:lnTo>
                  <a:pt x="17481" y="1788"/>
                </a:lnTo>
                <a:cubicBezTo>
                  <a:pt x="17482" y="1789"/>
                  <a:pt x="17484" y="1790"/>
                  <a:pt x="17486" y="1791"/>
                </a:cubicBezTo>
                <a:cubicBezTo>
                  <a:pt x="17485" y="1790"/>
                  <a:pt x="17485" y="1788"/>
                  <a:pt x="17485" y="1787"/>
                </a:cubicBezTo>
                <a:lnTo>
                  <a:pt x="17485" y="1787"/>
                </a:lnTo>
                <a:cubicBezTo>
                  <a:pt x="17483" y="1787"/>
                  <a:pt x="17482" y="1788"/>
                  <a:pt x="17481" y="1788"/>
                </a:cubicBezTo>
                <a:lnTo>
                  <a:pt x="17481" y="1788"/>
                </a:lnTo>
                <a:cubicBezTo>
                  <a:pt x="17401" y="1744"/>
                  <a:pt x="17324" y="1699"/>
                  <a:pt x="17244" y="1654"/>
                </a:cubicBezTo>
                <a:cubicBezTo>
                  <a:pt x="17299" y="1619"/>
                  <a:pt x="17340" y="1600"/>
                  <a:pt x="17372" y="1600"/>
                </a:cubicBezTo>
                <a:cubicBezTo>
                  <a:pt x="17427" y="1600"/>
                  <a:pt x="17456" y="1657"/>
                  <a:pt x="17485" y="1787"/>
                </a:cubicBezTo>
                <a:lnTo>
                  <a:pt x="17485" y="1787"/>
                </a:lnTo>
                <a:cubicBezTo>
                  <a:pt x="17486" y="1786"/>
                  <a:pt x="17487" y="1786"/>
                  <a:pt x="17488" y="1785"/>
                </a:cubicBezTo>
                <a:cubicBezTo>
                  <a:pt x="17489" y="1788"/>
                  <a:pt x="17489" y="1799"/>
                  <a:pt x="17491" y="1801"/>
                </a:cubicBezTo>
                <a:cubicBezTo>
                  <a:pt x="17556" y="1765"/>
                  <a:pt x="17640" y="1815"/>
                  <a:pt x="17681" y="1670"/>
                </a:cubicBezTo>
                <a:cubicBezTo>
                  <a:pt x="17717" y="1546"/>
                  <a:pt x="17754" y="1487"/>
                  <a:pt x="17805" y="1487"/>
                </a:cubicBezTo>
                <a:close/>
                <a:moveTo>
                  <a:pt x="39739" y="1838"/>
                </a:moveTo>
                <a:cubicBezTo>
                  <a:pt x="39859" y="1838"/>
                  <a:pt x="39965" y="1877"/>
                  <a:pt x="40018" y="2103"/>
                </a:cubicBezTo>
                <a:cubicBezTo>
                  <a:pt x="39922" y="2229"/>
                  <a:pt x="39838" y="2290"/>
                  <a:pt x="39734" y="2290"/>
                </a:cubicBezTo>
                <a:cubicBezTo>
                  <a:pt x="39650" y="2290"/>
                  <a:pt x="39554" y="2252"/>
                  <a:pt x="39429" y="2178"/>
                </a:cubicBezTo>
                <a:cubicBezTo>
                  <a:pt x="39444" y="2125"/>
                  <a:pt x="39465" y="2074"/>
                  <a:pt x="39473" y="2020"/>
                </a:cubicBezTo>
                <a:cubicBezTo>
                  <a:pt x="39481" y="1963"/>
                  <a:pt x="39473" y="1904"/>
                  <a:pt x="39473" y="1842"/>
                </a:cubicBezTo>
                <a:lnTo>
                  <a:pt x="39473" y="1842"/>
                </a:lnTo>
                <a:cubicBezTo>
                  <a:pt x="39498" y="1847"/>
                  <a:pt x="39523" y="1848"/>
                  <a:pt x="39549" y="1848"/>
                </a:cubicBezTo>
                <a:cubicBezTo>
                  <a:pt x="39612" y="1848"/>
                  <a:pt x="39677" y="1838"/>
                  <a:pt x="39739" y="1838"/>
                </a:cubicBezTo>
                <a:close/>
                <a:moveTo>
                  <a:pt x="27729" y="1956"/>
                </a:moveTo>
                <a:lnTo>
                  <a:pt x="27729" y="1956"/>
                </a:lnTo>
                <a:cubicBezTo>
                  <a:pt x="27905" y="2005"/>
                  <a:pt x="27905" y="2005"/>
                  <a:pt x="27864" y="2304"/>
                </a:cubicBezTo>
                <a:cubicBezTo>
                  <a:pt x="27806" y="2154"/>
                  <a:pt x="27771" y="2065"/>
                  <a:pt x="27729" y="1956"/>
                </a:cubicBezTo>
                <a:close/>
                <a:moveTo>
                  <a:pt x="27692" y="2137"/>
                </a:moveTo>
                <a:cubicBezTo>
                  <a:pt x="27703" y="2189"/>
                  <a:pt x="27714" y="2240"/>
                  <a:pt x="27718" y="2293"/>
                </a:cubicBezTo>
                <a:cubicBezTo>
                  <a:pt x="27719" y="2299"/>
                  <a:pt x="27667" y="2309"/>
                  <a:pt x="27641" y="2318"/>
                </a:cubicBezTo>
                <a:cubicBezTo>
                  <a:pt x="27633" y="2264"/>
                  <a:pt x="27624" y="2208"/>
                  <a:pt x="27615" y="2154"/>
                </a:cubicBezTo>
                <a:cubicBezTo>
                  <a:pt x="27641" y="2149"/>
                  <a:pt x="27667" y="2142"/>
                  <a:pt x="27692" y="2137"/>
                </a:cubicBezTo>
                <a:close/>
                <a:moveTo>
                  <a:pt x="36426" y="1899"/>
                </a:moveTo>
                <a:cubicBezTo>
                  <a:pt x="36489" y="2043"/>
                  <a:pt x="36551" y="2188"/>
                  <a:pt x="36631" y="2369"/>
                </a:cubicBezTo>
                <a:cubicBezTo>
                  <a:pt x="36510" y="2337"/>
                  <a:pt x="36424" y="2314"/>
                  <a:pt x="36296" y="2280"/>
                </a:cubicBezTo>
                <a:cubicBezTo>
                  <a:pt x="36320" y="2155"/>
                  <a:pt x="36343" y="2031"/>
                  <a:pt x="36367" y="1909"/>
                </a:cubicBezTo>
                <a:cubicBezTo>
                  <a:pt x="36387" y="1905"/>
                  <a:pt x="36406" y="1902"/>
                  <a:pt x="36426" y="1899"/>
                </a:cubicBezTo>
                <a:close/>
                <a:moveTo>
                  <a:pt x="18726" y="2327"/>
                </a:moveTo>
                <a:cubicBezTo>
                  <a:pt x="18812" y="2351"/>
                  <a:pt x="18899" y="2376"/>
                  <a:pt x="18985" y="2400"/>
                </a:cubicBezTo>
                <a:cubicBezTo>
                  <a:pt x="18981" y="2420"/>
                  <a:pt x="18978" y="2441"/>
                  <a:pt x="18974" y="2461"/>
                </a:cubicBezTo>
                <a:cubicBezTo>
                  <a:pt x="18888" y="2436"/>
                  <a:pt x="18802" y="2410"/>
                  <a:pt x="18716" y="2384"/>
                </a:cubicBezTo>
                <a:cubicBezTo>
                  <a:pt x="18719" y="2365"/>
                  <a:pt x="18722" y="2346"/>
                  <a:pt x="18726" y="2327"/>
                </a:cubicBezTo>
                <a:close/>
                <a:moveTo>
                  <a:pt x="21512" y="2279"/>
                </a:moveTo>
                <a:cubicBezTo>
                  <a:pt x="21577" y="2322"/>
                  <a:pt x="21643" y="2365"/>
                  <a:pt x="21709" y="2409"/>
                </a:cubicBezTo>
                <a:cubicBezTo>
                  <a:pt x="21698" y="2433"/>
                  <a:pt x="21688" y="2457"/>
                  <a:pt x="21678" y="2480"/>
                </a:cubicBezTo>
                <a:cubicBezTo>
                  <a:pt x="21611" y="2444"/>
                  <a:pt x="21544" y="2410"/>
                  <a:pt x="21479" y="2375"/>
                </a:cubicBezTo>
                <a:cubicBezTo>
                  <a:pt x="21489" y="2342"/>
                  <a:pt x="21500" y="2310"/>
                  <a:pt x="21512" y="2279"/>
                </a:cubicBezTo>
                <a:close/>
                <a:moveTo>
                  <a:pt x="17335" y="2455"/>
                </a:moveTo>
                <a:cubicBezTo>
                  <a:pt x="17374" y="2455"/>
                  <a:pt x="17416" y="2480"/>
                  <a:pt x="17492" y="2525"/>
                </a:cubicBezTo>
                <a:cubicBezTo>
                  <a:pt x="17393" y="2543"/>
                  <a:pt x="17294" y="2561"/>
                  <a:pt x="17148" y="2586"/>
                </a:cubicBezTo>
                <a:cubicBezTo>
                  <a:pt x="17244" y="2495"/>
                  <a:pt x="17287" y="2455"/>
                  <a:pt x="17335" y="2455"/>
                </a:cubicBezTo>
                <a:close/>
                <a:moveTo>
                  <a:pt x="20237" y="2350"/>
                </a:moveTo>
                <a:cubicBezTo>
                  <a:pt x="20243" y="2405"/>
                  <a:pt x="20248" y="2451"/>
                  <a:pt x="20257" y="2535"/>
                </a:cubicBezTo>
                <a:cubicBezTo>
                  <a:pt x="20354" y="2506"/>
                  <a:pt x="20447" y="2477"/>
                  <a:pt x="20540" y="2448"/>
                </a:cubicBezTo>
                <a:lnTo>
                  <a:pt x="20540" y="2448"/>
                </a:lnTo>
                <a:cubicBezTo>
                  <a:pt x="20452" y="2641"/>
                  <a:pt x="20381" y="2730"/>
                  <a:pt x="20305" y="2730"/>
                </a:cubicBezTo>
                <a:cubicBezTo>
                  <a:pt x="20273" y="2730"/>
                  <a:pt x="20240" y="2714"/>
                  <a:pt x="20204" y="2684"/>
                </a:cubicBezTo>
                <a:cubicBezTo>
                  <a:pt x="20117" y="2614"/>
                  <a:pt x="20125" y="2525"/>
                  <a:pt x="20237" y="2350"/>
                </a:cubicBezTo>
                <a:close/>
                <a:moveTo>
                  <a:pt x="7892" y="2141"/>
                </a:moveTo>
                <a:lnTo>
                  <a:pt x="7892" y="2141"/>
                </a:lnTo>
                <a:cubicBezTo>
                  <a:pt x="8009" y="2202"/>
                  <a:pt x="8111" y="2254"/>
                  <a:pt x="8216" y="2308"/>
                </a:cubicBezTo>
                <a:cubicBezTo>
                  <a:pt x="8199" y="2331"/>
                  <a:pt x="8162" y="2377"/>
                  <a:pt x="8127" y="2425"/>
                </a:cubicBezTo>
                <a:cubicBezTo>
                  <a:pt x="8224" y="2401"/>
                  <a:pt x="8321" y="2377"/>
                  <a:pt x="8432" y="2351"/>
                </a:cubicBezTo>
                <a:cubicBezTo>
                  <a:pt x="8474" y="2430"/>
                  <a:pt x="8455" y="2588"/>
                  <a:pt x="8596" y="2588"/>
                </a:cubicBezTo>
                <a:cubicBezTo>
                  <a:pt x="8600" y="2588"/>
                  <a:pt x="8605" y="2587"/>
                  <a:pt x="8610" y="2587"/>
                </a:cubicBezTo>
                <a:cubicBezTo>
                  <a:pt x="8611" y="2587"/>
                  <a:pt x="8611" y="2587"/>
                  <a:pt x="8611" y="2587"/>
                </a:cubicBezTo>
                <a:cubicBezTo>
                  <a:pt x="8640" y="2587"/>
                  <a:pt x="8674" y="2704"/>
                  <a:pt x="8719" y="2793"/>
                </a:cubicBezTo>
                <a:cubicBezTo>
                  <a:pt x="8674" y="2790"/>
                  <a:pt x="8628" y="2788"/>
                  <a:pt x="8584" y="2788"/>
                </a:cubicBezTo>
                <a:cubicBezTo>
                  <a:pt x="8495" y="2788"/>
                  <a:pt x="8408" y="2793"/>
                  <a:pt x="8323" y="2793"/>
                </a:cubicBezTo>
                <a:cubicBezTo>
                  <a:pt x="8093" y="2793"/>
                  <a:pt x="7877" y="2760"/>
                  <a:pt x="7686" y="2519"/>
                </a:cubicBezTo>
                <a:cubicBezTo>
                  <a:pt x="7837" y="2495"/>
                  <a:pt x="7957" y="2477"/>
                  <a:pt x="8079" y="2458"/>
                </a:cubicBezTo>
                <a:cubicBezTo>
                  <a:pt x="7883" y="2458"/>
                  <a:pt x="7863" y="2327"/>
                  <a:pt x="7892" y="2141"/>
                </a:cubicBezTo>
                <a:close/>
                <a:moveTo>
                  <a:pt x="0" y="0"/>
                </a:moveTo>
                <a:lnTo>
                  <a:pt x="0" y="0"/>
                </a:lnTo>
                <a:cubicBezTo>
                  <a:pt x="24" y="378"/>
                  <a:pt x="43" y="694"/>
                  <a:pt x="61" y="978"/>
                </a:cubicBezTo>
                <a:cubicBezTo>
                  <a:pt x="147" y="1033"/>
                  <a:pt x="208" y="1071"/>
                  <a:pt x="266" y="1109"/>
                </a:cubicBezTo>
                <a:cubicBezTo>
                  <a:pt x="269" y="1104"/>
                  <a:pt x="275" y="1100"/>
                  <a:pt x="278" y="1097"/>
                </a:cubicBezTo>
                <a:cubicBezTo>
                  <a:pt x="281" y="1099"/>
                  <a:pt x="283" y="1100"/>
                  <a:pt x="287" y="1103"/>
                </a:cubicBezTo>
                <a:cubicBezTo>
                  <a:pt x="298" y="1006"/>
                  <a:pt x="324" y="975"/>
                  <a:pt x="360" y="975"/>
                </a:cubicBezTo>
                <a:cubicBezTo>
                  <a:pt x="403" y="975"/>
                  <a:pt x="460" y="1019"/>
                  <a:pt x="520" y="1046"/>
                </a:cubicBezTo>
                <a:cubicBezTo>
                  <a:pt x="471" y="1113"/>
                  <a:pt x="427" y="1147"/>
                  <a:pt x="381" y="1147"/>
                </a:cubicBezTo>
                <a:cubicBezTo>
                  <a:pt x="351" y="1147"/>
                  <a:pt x="320" y="1133"/>
                  <a:pt x="287" y="1103"/>
                </a:cubicBezTo>
                <a:cubicBezTo>
                  <a:pt x="286" y="1109"/>
                  <a:pt x="285" y="1113"/>
                  <a:pt x="283" y="1121"/>
                </a:cubicBezTo>
                <a:cubicBezTo>
                  <a:pt x="278" y="1117"/>
                  <a:pt x="272" y="1113"/>
                  <a:pt x="266" y="1109"/>
                </a:cubicBezTo>
                <a:cubicBezTo>
                  <a:pt x="180" y="1198"/>
                  <a:pt x="48" y="1278"/>
                  <a:pt x="34" y="1381"/>
                </a:cubicBezTo>
                <a:cubicBezTo>
                  <a:pt x="2" y="1633"/>
                  <a:pt x="29" y="1897"/>
                  <a:pt x="33" y="2180"/>
                </a:cubicBezTo>
                <a:cubicBezTo>
                  <a:pt x="299" y="2156"/>
                  <a:pt x="532" y="2187"/>
                  <a:pt x="691" y="1944"/>
                </a:cubicBezTo>
                <a:cubicBezTo>
                  <a:pt x="828" y="2035"/>
                  <a:pt x="914" y="2077"/>
                  <a:pt x="1011" y="2077"/>
                </a:cubicBezTo>
                <a:cubicBezTo>
                  <a:pt x="1092" y="2077"/>
                  <a:pt x="1180" y="2048"/>
                  <a:pt x="1310" y="1993"/>
                </a:cubicBezTo>
                <a:cubicBezTo>
                  <a:pt x="1357" y="1974"/>
                  <a:pt x="1424" y="1930"/>
                  <a:pt x="1460" y="1930"/>
                </a:cubicBezTo>
                <a:cubicBezTo>
                  <a:pt x="1468" y="1930"/>
                  <a:pt x="1474" y="1932"/>
                  <a:pt x="1478" y="1937"/>
                </a:cubicBezTo>
                <a:cubicBezTo>
                  <a:pt x="1550" y="2005"/>
                  <a:pt x="1624" y="2025"/>
                  <a:pt x="1699" y="2025"/>
                </a:cubicBezTo>
                <a:cubicBezTo>
                  <a:pt x="1779" y="2025"/>
                  <a:pt x="1860" y="2003"/>
                  <a:pt x="1941" y="1993"/>
                </a:cubicBezTo>
                <a:cubicBezTo>
                  <a:pt x="2044" y="1981"/>
                  <a:pt x="2148" y="1978"/>
                  <a:pt x="2252" y="1978"/>
                </a:cubicBezTo>
                <a:cubicBezTo>
                  <a:pt x="2363" y="1978"/>
                  <a:pt x="2475" y="1982"/>
                  <a:pt x="2586" y="1982"/>
                </a:cubicBezTo>
                <a:cubicBezTo>
                  <a:pt x="2788" y="1982"/>
                  <a:pt x="2989" y="1970"/>
                  <a:pt x="3187" y="1902"/>
                </a:cubicBezTo>
                <a:cubicBezTo>
                  <a:pt x="3192" y="1901"/>
                  <a:pt x="3196" y="1900"/>
                  <a:pt x="3200" y="1900"/>
                </a:cubicBezTo>
                <a:cubicBezTo>
                  <a:pt x="3232" y="1900"/>
                  <a:pt x="3271" y="1933"/>
                  <a:pt x="3306" y="1947"/>
                </a:cubicBezTo>
                <a:cubicBezTo>
                  <a:pt x="3427" y="1993"/>
                  <a:pt x="3546" y="2052"/>
                  <a:pt x="3671" y="2082"/>
                </a:cubicBezTo>
                <a:cubicBezTo>
                  <a:pt x="3969" y="2156"/>
                  <a:pt x="4273" y="2216"/>
                  <a:pt x="4572" y="2286"/>
                </a:cubicBezTo>
                <a:cubicBezTo>
                  <a:pt x="4864" y="2355"/>
                  <a:pt x="5157" y="2419"/>
                  <a:pt x="5446" y="2502"/>
                </a:cubicBezTo>
                <a:cubicBezTo>
                  <a:pt x="5793" y="2604"/>
                  <a:pt x="6133" y="2751"/>
                  <a:pt x="6484" y="2827"/>
                </a:cubicBezTo>
                <a:cubicBezTo>
                  <a:pt x="6954" y="2927"/>
                  <a:pt x="7431" y="2986"/>
                  <a:pt x="7907" y="3046"/>
                </a:cubicBezTo>
                <a:cubicBezTo>
                  <a:pt x="7956" y="3052"/>
                  <a:pt x="8005" y="3054"/>
                  <a:pt x="8055" y="3054"/>
                </a:cubicBezTo>
                <a:cubicBezTo>
                  <a:pt x="8141" y="3054"/>
                  <a:pt x="8227" y="3048"/>
                  <a:pt x="8312" y="3048"/>
                </a:cubicBezTo>
                <a:cubicBezTo>
                  <a:pt x="8384" y="3048"/>
                  <a:pt x="8457" y="3052"/>
                  <a:pt x="8527" y="3068"/>
                </a:cubicBezTo>
                <a:cubicBezTo>
                  <a:pt x="8788" y="3125"/>
                  <a:pt x="9047" y="3155"/>
                  <a:pt x="9307" y="3155"/>
                </a:cubicBezTo>
                <a:cubicBezTo>
                  <a:pt x="9542" y="3155"/>
                  <a:pt x="9777" y="3131"/>
                  <a:pt x="10013" y="3080"/>
                </a:cubicBezTo>
                <a:cubicBezTo>
                  <a:pt x="10273" y="3023"/>
                  <a:pt x="10525" y="2927"/>
                  <a:pt x="10786" y="2866"/>
                </a:cubicBezTo>
                <a:cubicBezTo>
                  <a:pt x="11253" y="2758"/>
                  <a:pt x="11723" y="2669"/>
                  <a:pt x="12190" y="2557"/>
                </a:cubicBezTo>
                <a:cubicBezTo>
                  <a:pt x="12415" y="2502"/>
                  <a:pt x="12640" y="2479"/>
                  <a:pt x="12866" y="2479"/>
                </a:cubicBezTo>
                <a:cubicBezTo>
                  <a:pt x="13063" y="2479"/>
                  <a:pt x="13260" y="2496"/>
                  <a:pt x="13457" y="2524"/>
                </a:cubicBezTo>
                <a:cubicBezTo>
                  <a:pt x="13690" y="2558"/>
                  <a:pt x="13922" y="2611"/>
                  <a:pt x="14155" y="2611"/>
                </a:cubicBezTo>
                <a:cubicBezTo>
                  <a:pt x="14654" y="2611"/>
                  <a:pt x="15151" y="2573"/>
                  <a:pt x="15650" y="2571"/>
                </a:cubicBezTo>
                <a:cubicBezTo>
                  <a:pt x="15655" y="2571"/>
                  <a:pt x="15660" y="2571"/>
                  <a:pt x="15665" y="2571"/>
                </a:cubicBezTo>
                <a:cubicBezTo>
                  <a:pt x="15904" y="2571"/>
                  <a:pt x="16144" y="2601"/>
                  <a:pt x="16380" y="2645"/>
                </a:cubicBezTo>
                <a:cubicBezTo>
                  <a:pt x="16685" y="2703"/>
                  <a:pt x="16984" y="2796"/>
                  <a:pt x="17286" y="2864"/>
                </a:cubicBezTo>
                <a:cubicBezTo>
                  <a:pt x="17429" y="2896"/>
                  <a:pt x="17572" y="2922"/>
                  <a:pt x="17714" y="2922"/>
                </a:cubicBezTo>
                <a:cubicBezTo>
                  <a:pt x="17855" y="2922"/>
                  <a:pt x="17995" y="2897"/>
                  <a:pt x="18134" y="2827"/>
                </a:cubicBezTo>
                <a:cubicBezTo>
                  <a:pt x="18159" y="2815"/>
                  <a:pt x="18189" y="2809"/>
                  <a:pt x="18218" y="2809"/>
                </a:cubicBezTo>
                <a:cubicBezTo>
                  <a:pt x="18241" y="2809"/>
                  <a:pt x="18263" y="2812"/>
                  <a:pt x="18283" y="2820"/>
                </a:cubicBezTo>
                <a:cubicBezTo>
                  <a:pt x="18482" y="2894"/>
                  <a:pt x="18685" y="2901"/>
                  <a:pt x="18889" y="2901"/>
                </a:cubicBezTo>
                <a:cubicBezTo>
                  <a:pt x="18939" y="2901"/>
                  <a:pt x="18988" y="2901"/>
                  <a:pt x="19038" y="2901"/>
                </a:cubicBezTo>
                <a:cubicBezTo>
                  <a:pt x="19223" y="2901"/>
                  <a:pt x="19408" y="2906"/>
                  <a:pt x="19590" y="2962"/>
                </a:cubicBezTo>
                <a:cubicBezTo>
                  <a:pt x="19854" y="3043"/>
                  <a:pt x="20141" y="3010"/>
                  <a:pt x="20413" y="3062"/>
                </a:cubicBezTo>
                <a:cubicBezTo>
                  <a:pt x="20625" y="3104"/>
                  <a:pt x="20841" y="3171"/>
                  <a:pt x="21037" y="3277"/>
                </a:cubicBezTo>
                <a:cubicBezTo>
                  <a:pt x="21187" y="3359"/>
                  <a:pt x="21331" y="3416"/>
                  <a:pt x="21493" y="3416"/>
                </a:cubicBezTo>
                <a:cubicBezTo>
                  <a:pt x="21499" y="3416"/>
                  <a:pt x="21504" y="3416"/>
                  <a:pt x="21509" y="3416"/>
                </a:cubicBezTo>
                <a:cubicBezTo>
                  <a:pt x="21541" y="3415"/>
                  <a:pt x="21572" y="3415"/>
                  <a:pt x="21604" y="3415"/>
                </a:cubicBezTo>
                <a:cubicBezTo>
                  <a:pt x="21738" y="3415"/>
                  <a:pt x="21872" y="3420"/>
                  <a:pt x="22005" y="3423"/>
                </a:cubicBezTo>
                <a:cubicBezTo>
                  <a:pt x="22020" y="3424"/>
                  <a:pt x="22035" y="3424"/>
                  <a:pt x="22050" y="3424"/>
                </a:cubicBezTo>
                <a:cubicBezTo>
                  <a:pt x="22115" y="3424"/>
                  <a:pt x="22181" y="3421"/>
                  <a:pt x="22245" y="3421"/>
                </a:cubicBezTo>
                <a:cubicBezTo>
                  <a:pt x="22325" y="3421"/>
                  <a:pt x="22404" y="3425"/>
                  <a:pt x="22480" y="3444"/>
                </a:cubicBezTo>
                <a:cubicBezTo>
                  <a:pt x="22517" y="3452"/>
                  <a:pt x="22552" y="3456"/>
                  <a:pt x="22588" y="3456"/>
                </a:cubicBezTo>
                <a:cubicBezTo>
                  <a:pt x="22731" y="3456"/>
                  <a:pt x="22869" y="3398"/>
                  <a:pt x="23015" y="3398"/>
                </a:cubicBezTo>
                <a:cubicBezTo>
                  <a:pt x="23053" y="3398"/>
                  <a:pt x="23091" y="3402"/>
                  <a:pt x="23131" y="3412"/>
                </a:cubicBezTo>
                <a:cubicBezTo>
                  <a:pt x="23220" y="3435"/>
                  <a:pt x="23312" y="3443"/>
                  <a:pt x="23405" y="3443"/>
                </a:cubicBezTo>
                <a:cubicBezTo>
                  <a:pt x="23545" y="3443"/>
                  <a:pt x="23688" y="3425"/>
                  <a:pt x="23827" y="3412"/>
                </a:cubicBezTo>
                <a:cubicBezTo>
                  <a:pt x="24219" y="3377"/>
                  <a:pt x="24609" y="3300"/>
                  <a:pt x="25001" y="3279"/>
                </a:cubicBezTo>
                <a:cubicBezTo>
                  <a:pt x="25532" y="3252"/>
                  <a:pt x="26067" y="3265"/>
                  <a:pt x="26598" y="3257"/>
                </a:cubicBezTo>
                <a:cubicBezTo>
                  <a:pt x="27126" y="3247"/>
                  <a:pt x="27653" y="3233"/>
                  <a:pt x="28181" y="3220"/>
                </a:cubicBezTo>
                <a:cubicBezTo>
                  <a:pt x="28184" y="3220"/>
                  <a:pt x="28187" y="3220"/>
                  <a:pt x="28190" y="3220"/>
                </a:cubicBezTo>
                <a:cubicBezTo>
                  <a:pt x="28219" y="3220"/>
                  <a:pt x="28256" y="3223"/>
                  <a:pt x="28288" y="3223"/>
                </a:cubicBezTo>
                <a:cubicBezTo>
                  <a:pt x="28327" y="3223"/>
                  <a:pt x="28359" y="3219"/>
                  <a:pt x="28366" y="3202"/>
                </a:cubicBezTo>
                <a:cubicBezTo>
                  <a:pt x="28411" y="3080"/>
                  <a:pt x="28479" y="3054"/>
                  <a:pt x="28553" y="3054"/>
                </a:cubicBezTo>
                <a:cubicBezTo>
                  <a:pt x="28607" y="3054"/>
                  <a:pt x="28663" y="3068"/>
                  <a:pt x="28716" y="3068"/>
                </a:cubicBezTo>
                <a:cubicBezTo>
                  <a:pt x="28739" y="3068"/>
                  <a:pt x="28761" y="3065"/>
                  <a:pt x="28781" y="3058"/>
                </a:cubicBezTo>
                <a:cubicBezTo>
                  <a:pt x="28794" y="3054"/>
                  <a:pt x="28807" y="3052"/>
                  <a:pt x="28821" y="3052"/>
                </a:cubicBezTo>
                <a:cubicBezTo>
                  <a:pt x="28899" y="3052"/>
                  <a:pt x="28992" y="3114"/>
                  <a:pt x="29071" y="3114"/>
                </a:cubicBezTo>
                <a:cubicBezTo>
                  <a:pt x="29084" y="3114"/>
                  <a:pt x="29096" y="3113"/>
                  <a:pt x="29108" y="3109"/>
                </a:cubicBezTo>
                <a:cubicBezTo>
                  <a:pt x="29260" y="3059"/>
                  <a:pt x="29411" y="3041"/>
                  <a:pt x="29561" y="3041"/>
                </a:cubicBezTo>
                <a:cubicBezTo>
                  <a:pt x="29705" y="3041"/>
                  <a:pt x="29850" y="3058"/>
                  <a:pt x="29995" y="3080"/>
                </a:cubicBezTo>
                <a:cubicBezTo>
                  <a:pt x="30267" y="3121"/>
                  <a:pt x="30545" y="3125"/>
                  <a:pt x="30816" y="3176"/>
                </a:cubicBezTo>
                <a:cubicBezTo>
                  <a:pt x="30999" y="3210"/>
                  <a:pt x="31174" y="3320"/>
                  <a:pt x="31358" y="3354"/>
                </a:cubicBezTo>
                <a:cubicBezTo>
                  <a:pt x="31774" y="3430"/>
                  <a:pt x="32193" y="3519"/>
                  <a:pt x="32611" y="3521"/>
                </a:cubicBezTo>
                <a:cubicBezTo>
                  <a:pt x="32757" y="3521"/>
                  <a:pt x="32817" y="3662"/>
                  <a:pt x="32955" y="3662"/>
                </a:cubicBezTo>
                <a:cubicBezTo>
                  <a:pt x="32964" y="3662"/>
                  <a:pt x="32974" y="3661"/>
                  <a:pt x="32984" y="3660"/>
                </a:cubicBezTo>
                <a:cubicBezTo>
                  <a:pt x="33219" y="3628"/>
                  <a:pt x="33457" y="3573"/>
                  <a:pt x="33696" y="3573"/>
                </a:cubicBezTo>
                <a:cubicBezTo>
                  <a:pt x="33836" y="3573"/>
                  <a:pt x="33976" y="3592"/>
                  <a:pt x="34116" y="3646"/>
                </a:cubicBezTo>
                <a:cubicBezTo>
                  <a:pt x="34122" y="3648"/>
                  <a:pt x="34129" y="3649"/>
                  <a:pt x="34136" y="3649"/>
                </a:cubicBezTo>
                <a:cubicBezTo>
                  <a:pt x="34150" y="3649"/>
                  <a:pt x="34165" y="3646"/>
                  <a:pt x="34179" y="3644"/>
                </a:cubicBezTo>
                <a:cubicBezTo>
                  <a:pt x="34523" y="3612"/>
                  <a:pt x="34867" y="3583"/>
                  <a:pt x="35212" y="3545"/>
                </a:cubicBezTo>
                <a:cubicBezTo>
                  <a:pt x="35782" y="3483"/>
                  <a:pt x="36352" y="3412"/>
                  <a:pt x="36923" y="3350"/>
                </a:cubicBezTo>
                <a:cubicBezTo>
                  <a:pt x="37197" y="3320"/>
                  <a:pt x="37475" y="3319"/>
                  <a:pt x="37746" y="3271"/>
                </a:cubicBezTo>
                <a:cubicBezTo>
                  <a:pt x="38145" y="3201"/>
                  <a:pt x="38541" y="3104"/>
                  <a:pt x="38937" y="3013"/>
                </a:cubicBezTo>
                <a:cubicBezTo>
                  <a:pt x="39105" y="2975"/>
                  <a:pt x="39272" y="2931"/>
                  <a:pt x="39436" y="2878"/>
                </a:cubicBezTo>
                <a:cubicBezTo>
                  <a:pt x="39949" y="2712"/>
                  <a:pt x="40457" y="2520"/>
                  <a:pt x="40975" y="2379"/>
                </a:cubicBezTo>
                <a:cubicBezTo>
                  <a:pt x="41334" y="2280"/>
                  <a:pt x="41705" y="2250"/>
                  <a:pt x="42070" y="2182"/>
                </a:cubicBezTo>
                <a:cubicBezTo>
                  <a:pt x="42162" y="2164"/>
                  <a:pt x="42293" y="2206"/>
                  <a:pt x="42346" y="1943"/>
                </a:cubicBezTo>
                <a:lnTo>
                  <a:pt x="42346" y="1943"/>
                </a:lnTo>
                <a:cubicBezTo>
                  <a:pt x="41979" y="2094"/>
                  <a:pt x="41618" y="1996"/>
                  <a:pt x="41285" y="2197"/>
                </a:cubicBezTo>
                <a:cubicBezTo>
                  <a:pt x="41206" y="2126"/>
                  <a:pt x="41108" y="2035"/>
                  <a:pt x="40998" y="1934"/>
                </a:cubicBezTo>
                <a:cubicBezTo>
                  <a:pt x="40882" y="2148"/>
                  <a:pt x="40749" y="2208"/>
                  <a:pt x="40609" y="2208"/>
                </a:cubicBezTo>
                <a:cubicBezTo>
                  <a:pt x="40455" y="2208"/>
                  <a:pt x="40293" y="2135"/>
                  <a:pt x="40136" y="2113"/>
                </a:cubicBezTo>
                <a:cubicBezTo>
                  <a:pt x="40225" y="1865"/>
                  <a:pt x="40274" y="1817"/>
                  <a:pt x="40419" y="1817"/>
                </a:cubicBezTo>
                <a:cubicBezTo>
                  <a:pt x="40427" y="1817"/>
                  <a:pt x="40435" y="1818"/>
                  <a:pt x="40443" y="1818"/>
                </a:cubicBezTo>
                <a:cubicBezTo>
                  <a:pt x="40529" y="1821"/>
                  <a:pt x="40617" y="1831"/>
                  <a:pt x="40701" y="1831"/>
                </a:cubicBezTo>
                <a:cubicBezTo>
                  <a:pt x="40842" y="1831"/>
                  <a:pt x="40973" y="1804"/>
                  <a:pt x="41074" y="1673"/>
                </a:cubicBezTo>
                <a:cubicBezTo>
                  <a:pt x="41189" y="1772"/>
                  <a:pt x="41285" y="1856"/>
                  <a:pt x="41383" y="1940"/>
                </a:cubicBezTo>
                <a:cubicBezTo>
                  <a:pt x="41483" y="1825"/>
                  <a:pt x="41557" y="1738"/>
                  <a:pt x="41639" y="1642"/>
                </a:cubicBezTo>
                <a:cubicBezTo>
                  <a:pt x="41748" y="1731"/>
                  <a:pt x="41857" y="1819"/>
                  <a:pt x="41933" y="1880"/>
                </a:cubicBezTo>
                <a:cubicBezTo>
                  <a:pt x="42072" y="1784"/>
                  <a:pt x="42217" y="1616"/>
                  <a:pt x="42310" y="1616"/>
                </a:cubicBezTo>
                <a:cubicBezTo>
                  <a:pt x="42319" y="1616"/>
                  <a:pt x="42328" y="1617"/>
                  <a:pt x="42336" y="1621"/>
                </a:cubicBezTo>
                <a:cubicBezTo>
                  <a:pt x="42365" y="1633"/>
                  <a:pt x="42391" y="1638"/>
                  <a:pt x="42414" y="1638"/>
                </a:cubicBezTo>
                <a:cubicBezTo>
                  <a:pt x="42515" y="1638"/>
                  <a:pt x="42560" y="1538"/>
                  <a:pt x="42642" y="1502"/>
                </a:cubicBezTo>
                <a:cubicBezTo>
                  <a:pt x="42702" y="1551"/>
                  <a:pt x="42761" y="1601"/>
                  <a:pt x="42866" y="1689"/>
                </a:cubicBezTo>
                <a:cubicBezTo>
                  <a:pt x="42770" y="1669"/>
                  <a:pt x="42705" y="1656"/>
                  <a:pt x="42658" y="1656"/>
                </a:cubicBezTo>
                <a:cubicBezTo>
                  <a:pt x="42562" y="1656"/>
                  <a:pt x="42538" y="1711"/>
                  <a:pt x="42464" y="1880"/>
                </a:cubicBezTo>
                <a:cubicBezTo>
                  <a:pt x="42569" y="1926"/>
                  <a:pt x="42675" y="1968"/>
                  <a:pt x="42779" y="2019"/>
                </a:cubicBezTo>
                <a:cubicBezTo>
                  <a:pt x="42834" y="2045"/>
                  <a:pt x="42906" y="2058"/>
                  <a:pt x="42984" y="2058"/>
                </a:cubicBezTo>
                <a:cubicBezTo>
                  <a:pt x="43201" y="2058"/>
                  <a:pt x="43460" y="1959"/>
                  <a:pt x="43519" y="1791"/>
                </a:cubicBezTo>
                <a:cubicBezTo>
                  <a:pt x="43587" y="1596"/>
                  <a:pt x="43714" y="1544"/>
                  <a:pt x="43826" y="1544"/>
                </a:cubicBezTo>
                <a:cubicBezTo>
                  <a:pt x="43859" y="1544"/>
                  <a:pt x="43891" y="1548"/>
                  <a:pt x="43920" y="1555"/>
                </a:cubicBezTo>
                <a:cubicBezTo>
                  <a:pt x="43970" y="1567"/>
                  <a:pt x="44019" y="1572"/>
                  <a:pt x="44066" y="1572"/>
                </a:cubicBezTo>
                <a:cubicBezTo>
                  <a:pt x="44230" y="1572"/>
                  <a:pt x="44380" y="1514"/>
                  <a:pt x="44539" y="1487"/>
                </a:cubicBezTo>
                <a:lnTo>
                  <a:pt x="44539" y="1487"/>
                </a:lnTo>
                <a:cubicBezTo>
                  <a:pt x="44526" y="1536"/>
                  <a:pt x="44513" y="1585"/>
                  <a:pt x="44479" y="1724"/>
                </a:cubicBezTo>
                <a:cubicBezTo>
                  <a:pt x="44621" y="1625"/>
                  <a:pt x="44695" y="1572"/>
                  <a:pt x="44771" y="1518"/>
                </a:cubicBezTo>
                <a:cubicBezTo>
                  <a:pt x="44765" y="1503"/>
                  <a:pt x="44758" y="1488"/>
                  <a:pt x="44752" y="1473"/>
                </a:cubicBezTo>
                <a:cubicBezTo>
                  <a:pt x="44725" y="1476"/>
                  <a:pt x="44699" y="1479"/>
                  <a:pt x="44672" y="1482"/>
                </a:cubicBezTo>
                <a:cubicBezTo>
                  <a:pt x="44719" y="1434"/>
                  <a:pt x="44766" y="1386"/>
                  <a:pt x="44810" y="1340"/>
                </a:cubicBezTo>
                <a:cubicBezTo>
                  <a:pt x="44874" y="1385"/>
                  <a:pt x="44949" y="1471"/>
                  <a:pt x="44990" y="1471"/>
                </a:cubicBezTo>
                <a:cubicBezTo>
                  <a:pt x="44995" y="1471"/>
                  <a:pt x="44999" y="1470"/>
                  <a:pt x="45002" y="1468"/>
                </a:cubicBezTo>
                <a:cubicBezTo>
                  <a:pt x="45050" y="1442"/>
                  <a:pt x="45094" y="1432"/>
                  <a:pt x="45137" y="1432"/>
                </a:cubicBezTo>
                <a:cubicBezTo>
                  <a:pt x="45306" y="1432"/>
                  <a:pt x="45444" y="1596"/>
                  <a:pt x="45608" y="1614"/>
                </a:cubicBezTo>
                <a:cubicBezTo>
                  <a:pt x="45646" y="1618"/>
                  <a:pt x="45675" y="1747"/>
                  <a:pt x="45721" y="1846"/>
                </a:cubicBezTo>
                <a:cubicBezTo>
                  <a:pt x="45625" y="1801"/>
                  <a:pt x="45562" y="1772"/>
                  <a:pt x="45497" y="1743"/>
                </a:cubicBezTo>
                <a:cubicBezTo>
                  <a:pt x="45432" y="1714"/>
                  <a:pt x="45362" y="1694"/>
                  <a:pt x="45299" y="1657"/>
                </a:cubicBezTo>
                <a:cubicBezTo>
                  <a:pt x="45194" y="1597"/>
                  <a:pt x="45126" y="1563"/>
                  <a:pt x="45071" y="1563"/>
                </a:cubicBezTo>
                <a:cubicBezTo>
                  <a:pt x="44988" y="1563"/>
                  <a:pt x="44931" y="1639"/>
                  <a:pt x="44820" y="1820"/>
                </a:cubicBezTo>
                <a:cubicBezTo>
                  <a:pt x="44919" y="1900"/>
                  <a:pt x="44971" y="2050"/>
                  <a:pt x="45126" y="2054"/>
                </a:cubicBezTo>
                <a:cubicBezTo>
                  <a:pt x="45380" y="2060"/>
                  <a:pt x="45635" y="2100"/>
                  <a:pt x="45889" y="2129"/>
                </a:cubicBezTo>
                <a:cubicBezTo>
                  <a:pt x="46479" y="2196"/>
                  <a:pt x="47070" y="2254"/>
                  <a:pt x="47657" y="2337"/>
                </a:cubicBezTo>
                <a:cubicBezTo>
                  <a:pt x="47920" y="2374"/>
                  <a:pt x="48178" y="2467"/>
                  <a:pt x="48438" y="2523"/>
                </a:cubicBezTo>
                <a:cubicBezTo>
                  <a:pt x="48697" y="2577"/>
                  <a:pt x="48960" y="2554"/>
                  <a:pt x="49223" y="2626"/>
                </a:cubicBezTo>
                <a:cubicBezTo>
                  <a:pt x="49718" y="2759"/>
                  <a:pt x="50225" y="2817"/>
                  <a:pt x="50730" y="2900"/>
                </a:cubicBezTo>
                <a:cubicBezTo>
                  <a:pt x="50852" y="2921"/>
                  <a:pt x="50977" y="2917"/>
                  <a:pt x="51163" y="2927"/>
                </a:cubicBezTo>
                <a:cubicBezTo>
                  <a:pt x="50987" y="2556"/>
                  <a:pt x="51213" y="2187"/>
                  <a:pt x="51025" y="1851"/>
                </a:cubicBezTo>
                <a:cubicBezTo>
                  <a:pt x="50916" y="1841"/>
                  <a:pt x="50809" y="1830"/>
                  <a:pt x="50703" y="1819"/>
                </a:cubicBezTo>
                <a:cubicBezTo>
                  <a:pt x="50703" y="1810"/>
                  <a:pt x="50703" y="1800"/>
                  <a:pt x="50703" y="1790"/>
                </a:cubicBezTo>
                <a:cubicBezTo>
                  <a:pt x="50818" y="1776"/>
                  <a:pt x="50932" y="1761"/>
                  <a:pt x="51071" y="1742"/>
                </a:cubicBezTo>
                <a:cubicBezTo>
                  <a:pt x="51086" y="1606"/>
                  <a:pt x="51100" y="1477"/>
                  <a:pt x="51120" y="1286"/>
                </a:cubicBezTo>
                <a:lnTo>
                  <a:pt x="51120" y="1286"/>
                </a:lnTo>
                <a:cubicBezTo>
                  <a:pt x="50922" y="1328"/>
                  <a:pt x="50774" y="1358"/>
                  <a:pt x="50656" y="1382"/>
                </a:cubicBezTo>
                <a:cubicBezTo>
                  <a:pt x="50568" y="1328"/>
                  <a:pt x="50497" y="1266"/>
                  <a:pt x="50417" y="1242"/>
                </a:cubicBezTo>
                <a:cubicBezTo>
                  <a:pt x="50329" y="1217"/>
                  <a:pt x="50232" y="1233"/>
                  <a:pt x="50140" y="1219"/>
                </a:cubicBezTo>
                <a:cubicBezTo>
                  <a:pt x="49753" y="1160"/>
                  <a:pt x="49367" y="1097"/>
                  <a:pt x="48980" y="1035"/>
                </a:cubicBezTo>
                <a:cubicBezTo>
                  <a:pt x="48566" y="968"/>
                  <a:pt x="48150" y="896"/>
                  <a:pt x="47734" y="834"/>
                </a:cubicBezTo>
                <a:cubicBezTo>
                  <a:pt x="47580" y="811"/>
                  <a:pt x="47420" y="827"/>
                  <a:pt x="47267" y="796"/>
                </a:cubicBezTo>
                <a:cubicBezTo>
                  <a:pt x="47237" y="790"/>
                  <a:pt x="47207" y="787"/>
                  <a:pt x="47177" y="787"/>
                </a:cubicBezTo>
                <a:cubicBezTo>
                  <a:pt x="47068" y="787"/>
                  <a:pt x="46959" y="819"/>
                  <a:pt x="46850" y="819"/>
                </a:cubicBezTo>
                <a:cubicBezTo>
                  <a:pt x="46771" y="819"/>
                  <a:pt x="46692" y="802"/>
                  <a:pt x="46614" y="744"/>
                </a:cubicBezTo>
                <a:cubicBezTo>
                  <a:pt x="46572" y="712"/>
                  <a:pt x="46513" y="704"/>
                  <a:pt x="46454" y="704"/>
                </a:cubicBezTo>
                <a:cubicBezTo>
                  <a:pt x="46423" y="704"/>
                  <a:pt x="46392" y="707"/>
                  <a:pt x="46364" y="709"/>
                </a:cubicBezTo>
                <a:cubicBezTo>
                  <a:pt x="46263" y="717"/>
                  <a:pt x="46159" y="771"/>
                  <a:pt x="46062" y="771"/>
                </a:cubicBezTo>
                <a:cubicBezTo>
                  <a:pt x="46049" y="771"/>
                  <a:pt x="46036" y="770"/>
                  <a:pt x="46023" y="768"/>
                </a:cubicBezTo>
                <a:cubicBezTo>
                  <a:pt x="45861" y="741"/>
                  <a:pt x="45700" y="731"/>
                  <a:pt x="45538" y="731"/>
                </a:cubicBezTo>
                <a:cubicBezTo>
                  <a:pt x="45183" y="731"/>
                  <a:pt x="44828" y="778"/>
                  <a:pt x="44473" y="782"/>
                </a:cubicBezTo>
                <a:cubicBezTo>
                  <a:pt x="44013" y="788"/>
                  <a:pt x="43568" y="971"/>
                  <a:pt x="43109" y="971"/>
                </a:cubicBezTo>
                <a:cubicBezTo>
                  <a:pt x="43017" y="971"/>
                  <a:pt x="42924" y="964"/>
                  <a:pt x="42831" y="946"/>
                </a:cubicBezTo>
                <a:cubicBezTo>
                  <a:pt x="42829" y="946"/>
                  <a:pt x="42828" y="946"/>
                  <a:pt x="42826" y="946"/>
                </a:cubicBezTo>
                <a:cubicBezTo>
                  <a:pt x="42818" y="946"/>
                  <a:pt x="42809" y="951"/>
                  <a:pt x="42799" y="953"/>
                </a:cubicBezTo>
                <a:cubicBezTo>
                  <a:pt x="42466" y="965"/>
                  <a:pt x="42133" y="987"/>
                  <a:pt x="41799" y="987"/>
                </a:cubicBezTo>
                <a:cubicBezTo>
                  <a:pt x="41782" y="987"/>
                  <a:pt x="41764" y="987"/>
                  <a:pt x="41747" y="987"/>
                </a:cubicBezTo>
                <a:cubicBezTo>
                  <a:pt x="41344" y="983"/>
                  <a:pt x="40941" y="945"/>
                  <a:pt x="40538" y="944"/>
                </a:cubicBezTo>
                <a:cubicBezTo>
                  <a:pt x="40196" y="942"/>
                  <a:pt x="39874" y="846"/>
                  <a:pt x="39548" y="744"/>
                </a:cubicBezTo>
                <a:cubicBezTo>
                  <a:pt x="39316" y="672"/>
                  <a:pt x="39074" y="613"/>
                  <a:pt x="38836" y="608"/>
                </a:cubicBezTo>
                <a:cubicBezTo>
                  <a:pt x="38430" y="599"/>
                  <a:pt x="38027" y="594"/>
                  <a:pt x="37626" y="502"/>
                </a:cubicBezTo>
                <a:cubicBezTo>
                  <a:pt x="37625" y="501"/>
                  <a:pt x="37623" y="501"/>
                  <a:pt x="37622" y="501"/>
                </a:cubicBezTo>
                <a:cubicBezTo>
                  <a:pt x="37606" y="501"/>
                  <a:pt x="37588" y="518"/>
                  <a:pt x="37571" y="526"/>
                </a:cubicBezTo>
                <a:cubicBezTo>
                  <a:pt x="37578" y="581"/>
                  <a:pt x="37586" y="637"/>
                  <a:pt x="37598" y="724"/>
                </a:cubicBezTo>
                <a:cubicBezTo>
                  <a:pt x="37357" y="666"/>
                  <a:pt x="37149" y="611"/>
                  <a:pt x="36938" y="567"/>
                </a:cubicBezTo>
                <a:cubicBezTo>
                  <a:pt x="36922" y="564"/>
                  <a:pt x="36904" y="562"/>
                  <a:pt x="36886" y="562"/>
                </a:cubicBezTo>
                <a:cubicBezTo>
                  <a:pt x="36848" y="562"/>
                  <a:pt x="36809" y="571"/>
                  <a:pt x="36787" y="594"/>
                </a:cubicBezTo>
                <a:cubicBezTo>
                  <a:pt x="36746" y="639"/>
                  <a:pt x="36705" y="656"/>
                  <a:pt x="36666" y="656"/>
                </a:cubicBezTo>
                <a:cubicBezTo>
                  <a:pt x="36619" y="656"/>
                  <a:pt x="36573" y="633"/>
                  <a:pt x="36526" y="604"/>
                </a:cubicBezTo>
                <a:cubicBezTo>
                  <a:pt x="36426" y="543"/>
                  <a:pt x="36333" y="462"/>
                  <a:pt x="36229" y="418"/>
                </a:cubicBezTo>
                <a:cubicBezTo>
                  <a:pt x="36113" y="370"/>
                  <a:pt x="35988" y="329"/>
                  <a:pt x="35867" y="329"/>
                </a:cubicBezTo>
                <a:cubicBezTo>
                  <a:pt x="35854" y="328"/>
                  <a:pt x="35842" y="328"/>
                  <a:pt x="35829" y="328"/>
                </a:cubicBezTo>
                <a:cubicBezTo>
                  <a:pt x="35650" y="328"/>
                  <a:pt x="35469" y="345"/>
                  <a:pt x="35294" y="387"/>
                </a:cubicBezTo>
                <a:cubicBezTo>
                  <a:pt x="35081" y="436"/>
                  <a:pt x="34851" y="419"/>
                  <a:pt x="34680" y="569"/>
                </a:cubicBezTo>
                <a:cubicBezTo>
                  <a:pt x="34571" y="553"/>
                  <a:pt x="34467" y="517"/>
                  <a:pt x="34371" y="517"/>
                </a:cubicBezTo>
                <a:cubicBezTo>
                  <a:pt x="34347" y="517"/>
                  <a:pt x="34324" y="519"/>
                  <a:pt x="34302" y="524"/>
                </a:cubicBezTo>
                <a:cubicBezTo>
                  <a:pt x="34064" y="579"/>
                  <a:pt x="33833" y="675"/>
                  <a:pt x="33599" y="754"/>
                </a:cubicBezTo>
                <a:cubicBezTo>
                  <a:pt x="33568" y="765"/>
                  <a:pt x="33526" y="790"/>
                  <a:pt x="33502" y="790"/>
                </a:cubicBezTo>
                <a:cubicBezTo>
                  <a:pt x="33496" y="790"/>
                  <a:pt x="33491" y="789"/>
                  <a:pt x="33488" y="786"/>
                </a:cubicBezTo>
                <a:cubicBezTo>
                  <a:pt x="33437" y="740"/>
                  <a:pt x="33389" y="723"/>
                  <a:pt x="33341" y="723"/>
                </a:cubicBezTo>
                <a:cubicBezTo>
                  <a:pt x="33241" y="723"/>
                  <a:pt x="33147" y="798"/>
                  <a:pt x="33048" y="824"/>
                </a:cubicBezTo>
                <a:cubicBezTo>
                  <a:pt x="32973" y="843"/>
                  <a:pt x="32898" y="871"/>
                  <a:pt x="32824" y="871"/>
                </a:cubicBezTo>
                <a:cubicBezTo>
                  <a:pt x="32752" y="871"/>
                  <a:pt x="32681" y="844"/>
                  <a:pt x="32610" y="754"/>
                </a:cubicBezTo>
                <a:cubicBezTo>
                  <a:pt x="32574" y="707"/>
                  <a:pt x="32496" y="701"/>
                  <a:pt x="32418" y="701"/>
                </a:cubicBezTo>
                <a:cubicBezTo>
                  <a:pt x="32390" y="701"/>
                  <a:pt x="32361" y="701"/>
                  <a:pt x="32335" y="701"/>
                </a:cubicBezTo>
                <a:cubicBezTo>
                  <a:pt x="32327" y="701"/>
                  <a:pt x="32319" y="701"/>
                  <a:pt x="32312" y="701"/>
                </a:cubicBezTo>
                <a:cubicBezTo>
                  <a:pt x="32309" y="701"/>
                  <a:pt x="32306" y="701"/>
                  <a:pt x="32303" y="701"/>
                </a:cubicBezTo>
                <a:cubicBezTo>
                  <a:pt x="32223" y="701"/>
                  <a:pt x="32144" y="733"/>
                  <a:pt x="32063" y="738"/>
                </a:cubicBezTo>
                <a:cubicBezTo>
                  <a:pt x="31641" y="763"/>
                  <a:pt x="31213" y="745"/>
                  <a:pt x="30797" y="816"/>
                </a:cubicBezTo>
                <a:cubicBezTo>
                  <a:pt x="29914" y="964"/>
                  <a:pt x="29036" y="1157"/>
                  <a:pt x="28156" y="1331"/>
                </a:cubicBezTo>
                <a:cubicBezTo>
                  <a:pt x="27946" y="1373"/>
                  <a:pt x="27738" y="1422"/>
                  <a:pt x="27528" y="1455"/>
                </a:cubicBezTo>
                <a:cubicBezTo>
                  <a:pt x="27012" y="1535"/>
                  <a:pt x="26496" y="1620"/>
                  <a:pt x="25980" y="1675"/>
                </a:cubicBezTo>
                <a:cubicBezTo>
                  <a:pt x="25612" y="1714"/>
                  <a:pt x="25242" y="1708"/>
                  <a:pt x="24873" y="1724"/>
                </a:cubicBezTo>
                <a:cubicBezTo>
                  <a:pt x="24619" y="1736"/>
                  <a:pt x="24365" y="1756"/>
                  <a:pt x="24111" y="1765"/>
                </a:cubicBezTo>
                <a:cubicBezTo>
                  <a:pt x="23797" y="1775"/>
                  <a:pt x="23481" y="1776"/>
                  <a:pt x="23155" y="1782"/>
                </a:cubicBezTo>
                <a:cubicBezTo>
                  <a:pt x="23074" y="1829"/>
                  <a:pt x="23104" y="2056"/>
                  <a:pt x="22971" y="2056"/>
                </a:cubicBezTo>
                <a:cubicBezTo>
                  <a:pt x="22951" y="2056"/>
                  <a:pt x="22928" y="2051"/>
                  <a:pt x="22900" y="2040"/>
                </a:cubicBezTo>
                <a:cubicBezTo>
                  <a:pt x="22919" y="1952"/>
                  <a:pt x="22936" y="1876"/>
                  <a:pt x="22958" y="1785"/>
                </a:cubicBezTo>
                <a:lnTo>
                  <a:pt x="22958" y="1785"/>
                </a:lnTo>
                <a:cubicBezTo>
                  <a:pt x="22559" y="1791"/>
                  <a:pt x="22187" y="1795"/>
                  <a:pt x="21816" y="1806"/>
                </a:cubicBezTo>
                <a:cubicBezTo>
                  <a:pt x="21776" y="1809"/>
                  <a:pt x="21705" y="1847"/>
                  <a:pt x="21700" y="1878"/>
                </a:cubicBezTo>
                <a:cubicBezTo>
                  <a:pt x="21690" y="1956"/>
                  <a:pt x="21669" y="1982"/>
                  <a:pt x="21644" y="1982"/>
                </a:cubicBezTo>
                <a:cubicBezTo>
                  <a:pt x="21616" y="1982"/>
                  <a:pt x="21584" y="1947"/>
                  <a:pt x="21560" y="1918"/>
                </a:cubicBezTo>
                <a:cubicBezTo>
                  <a:pt x="21463" y="1801"/>
                  <a:pt x="21388" y="1744"/>
                  <a:pt x="21309" y="1744"/>
                </a:cubicBezTo>
                <a:cubicBezTo>
                  <a:pt x="21238" y="1744"/>
                  <a:pt x="21164" y="1789"/>
                  <a:pt x="21068" y="1878"/>
                </a:cubicBezTo>
                <a:cubicBezTo>
                  <a:pt x="21037" y="1907"/>
                  <a:pt x="20989" y="1930"/>
                  <a:pt x="20949" y="1930"/>
                </a:cubicBezTo>
                <a:cubicBezTo>
                  <a:pt x="20944" y="1930"/>
                  <a:pt x="20938" y="1930"/>
                  <a:pt x="20933" y="1929"/>
                </a:cubicBezTo>
                <a:cubicBezTo>
                  <a:pt x="20809" y="1906"/>
                  <a:pt x="20687" y="1866"/>
                  <a:pt x="20564" y="1832"/>
                </a:cubicBezTo>
                <a:cubicBezTo>
                  <a:pt x="20526" y="1872"/>
                  <a:pt x="20488" y="1913"/>
                  <a:pt x="20444" y="1961"/>
                </a:cubicBezTo>
                <a:cubicBezTo>
                  <a:pt x="20416" y="1863"/>
                  <a:pt x="20395" y="1789"/>
                  <a:pt x="20373" y="1716"/>
                </a:cubicBezTo>
                <a:cubicBezTo>
                  <a:pt x="20376" y="1716"/>
                  <a:pt x="20378" y="1714"/>
                  <a:pt x="20381" y="1714"/>
                </a:cubicBezTo>
                <a:cubicBezTo>
                  <a:pt x="20377" y="1712"/>
                  <a:pt x="20375" y="1710"/>
                  <a:pt x="20371" y="1708"/>
                </a:cubicBezTo>
                <a:lnTo>
                  <a:pt x="20366" y="1718"/>
                </a:lnTo>
                <a:cubicBezTo>
                  <a:pt x="20346" y="1692"/>
                  <a:pt x="20329" y="1646"/>
                  <a:pt x="20304" y="1640"/>
                </a:cubicBezTo>
                <a:cubicBezTo>
                  <a:pt x="19700" y="1473"/>
                  <a:pt x="19096" y="1306"/>
                  <a:pt x="18491" y="1153"/>
                </a:cubicBezTo>
                <a:cubicBezTo>
                  <a:pt x="18397" y="1130"/>
                  <a:pt x="18304" y="1044"/>
                  <a:pt x="18204" y="1044"/>
                </a:cubicBezTo>
                <a:cubicBezTo>
                  <a:pt x="18161" y="1044"/>
                  <a:pt x="18117" y="1060"/>
                  <a:pt x="18071" y="1104"/>
                </a:cubicBezTo>
                <a:cubicBezTo>
                  <a:pt x="18071" y="1104"/>
                  <a:pt x="18070" y="1104"/>
                  <a:pt x="18070" y="1104"/>
                </a:cubicBezTo>
                <a:cubicBezTo>
                  <a:pt x="18068" y="1104"/>
                  <a:pt x="18038" y="1057"/>
                  <a:pt x="18018" y="1045"/>
                </a:cubicBezTo>
                <a:cubicBezTo>
                  <a:pt x="17884" y="969"/>
                  <a:pt x="17752" y="874"/>
                  <a:pt x="17609" y="834"/>
                </a:cubicBezTo>
                <a:cubicBezTo>
                  <a:pt x="17603" y="832"/>
                  <a:pt x="17595" y="831"/>
                  <a:pt x="17588" y="831"/>
                </a:cubicBezTo>
                <a:cubicBezTo>
                  <a:pt x="17523" y="831"/>
                  <a:pt x="17445" y="905"/>
                  <a:pt x="17371" y="940"/>
                </a:cubicBezTo>
                <a:cubicBezTo>
                  <a:pt x="17330" y="857"/>
                  <a:pt x="17301" y="748"/>
                  <a:pt x="17218" y="748"/>
                </a:cubicBezTo>
                <a:cubicBezTo>
                  <a:pt x="17196" y="748"/>
                  <a:pt x="17170" y="756"/>
                  <a:pt x="17140" y="773"/>
                </a:cubicBezTo>
                <a:cubicBezTo>
                  <a:pt x="17114" y="787"/>
                  <a:pt x="17067" y="808"/>
                  <a:pt x="17058" y="808"/>
                </a:cubicBezTo>
                <a:cubicBezTo>
                  <a:pt x="17057" y="808"/>
                  <a:pt x="17056" y="808"/>
                  <a:pt x="17056" y="807"/>
                </a:cubicBezTo>
                <a:cubicBezTo>
                  <a:pt x="16945" y="553"/>
                  <a:pt x="16715" y="625"/>
                  <a:pt x="16545" y="572"/>
                </a:cubicBezTo>
                <a:cubicBezTo>
                  <a:pt x="16305" y="496"/>
                  <a:pt x="16063" y="362"/>
                  <a:pt x="15813" y="362"/>
                </a:cubicBezTo>
                <a:cubicBezTo>
                  <a:pt x="15700" y="362"/>
                  <a:pt x="15585" y="389"/>
                  <a:pt x="15468" y="461"/>
                </a:cubicBezTo>
                <a:cubicBezTo>
                  <a:pt x="15456" y="469"/>
                  <a:pt x="15442" y="471"/>
                  <a:pt x="15427" y="471"/>
                </a:cubicBezTo>
                <a:cubicBezTo>
                  <a:pt x="15409" y="471"/>
                  <a:pt x="15390" y="468"/>
                  <a:pt x="15374" y="465"/>
                </a:cubicBezTo>
                <a:cubicBezTo>
                  <a:pt x="15232" y="442"/>
                  <a:pt x="15091" y="419"/>
                  <a:pt x="14950" y="390"/>
                </a:cubicBezTo>
                <a:cubicBezTo>
                  <a:pt x="14773" y="352"/>
                  <a:pt x="14596" y="289"/>
                  <a:pt x="14417" y="289"/>
                </a:cubicBezTo>
                <a:cubicBezTo>
                  <a:pt x="14327" y="289"/>
                  <a:pt x="14237" y="305"/>
                  <a:pt x="14146" y="347"/>
                </a:cubicBezTo>
                <a:cubicBezTo>
                  <a:pt x="14090" y="303"/>
                  <a:pt x="14037" y="287"/>
                  <a:pt x="13984" y="287"/>
                </a:cubicBezTo>
                <a:cubicBezTo>
                  <a:pt x="13865" y="287"/>
                  <a:pt x="13751" y="367"/>
                  <a:pt x="13637" y="367"/>
                </a:cubicBezTo>
                <a:cubicBezTo>
                  <a:pt x="13630" y="367"/>
                  <a:pt x="13623" y="367"/>
                  <a:pt x="13615" y="366"/>
                </a:cubicBezTo>
                <a:lnTo>
                  <a:pt x="13615" y="366"/>
                </a:lnTo>
                <a:cubicBezTo>
                  <a:pt x="13628" y="431"/>
                  <a:pt x="13637" y="471"/>
                  <a:pt x="13644" y="510"/>
                </a:cubicBezTo>
                <a:cubicBezTo>
                  <a:pt x="13519" y="435"/>
                  <a:pt x="13359" y="514"/>
                  <a:pt x="13280" y="332"/>
                </a:cubicBezTo>
                <a:cubicBezTo>
                  <a:pt x="13271" y="310"/>
                  <a:pt x="13228" y="302"/>
                  <a:pt x="13180" y="302"/>
                </a:cubicBezTo>
                <a:cubicBezTo>
                  <a:pt x="13141" y="302"/>
                  <a:pt x="13098" y="307"/>
                  <a:pt x="13066" y="313"/>
                </a:cubicBezTo>
                <a:cubicBezTo>
                  <a:pt x="12939" y="336"/>
                  <a:pt x="12814" y="379"/>
                  <a:pt x="12699" y="412"/>
                </a:cubicBezTo>
                <a:cubicBezTo>
                  <a:pt x="12650" y="289"/>
                  <a:pt x="12621" y="214"/>
                  <a:pt x="12583" y="120"/>
                </a:cubicBezTo>
                <a:cubicBezTo>
                  <a:pt x="12512" y="168"/>
                  <a:pt x="12459" y="203"/>
                  <a:pt x="12379" y="258"/>
                </a:cubicBezTo>
                <a:cubicBezTo>
                  <a:pt x="12458" y="293"/>
                  <a:pt x="12510" y="317"/>
                  <a:pt x="12563" y="341"/>
                </a:cubicBezTo>
                <a:cubicBezTo>
                  <a:pt x="12545" y="370"/>
                  <a:pt x="12526" y="399"/>
                  <a:pt x="12509" y="427"/>
                </a:cubicBezTo>
                <a:cubicBezTo>
                  <a:pt x="12489" y="424"/>
                  <a:pt x="12468" y="423"/>
                  <a:pt x="12448" y="423"/>
                </a:cubicBezTo>
                <a:cubicBezTo>
                  <a:pt x="12349" y="423"/>
                  <a:pt x="12247" y="450"/>
                  <a:pt x="12147" y="450"/>
                </a:cubicBezTo>
                <a:cubicBezTo>
                  <a:pt x="12040" y="450"/>
                  <a:pt x="11936" y="419"/>
                  <a:pt x="11840" y="291"/>
                </a:cubicBezTo>
                <a:cubicBezTo>
                  <a:pt x="11829" y="275"/>
                  <a:pt x="11807" y="266"/>
                  <a:pt x="11783" y="266"/>
                </a:cubicBezTo>
                <a:cubicBezTo>
                  <a:pt x="11728" y="266"/>
                  <a:pt x="11662" y="313"/>
                  <a:pt x="11681" y="435"/>
                </a:cubicBezTo>
                <a:cubicBezTo>
                  <a:pt x="11741" y="455"/>
                  <a:pt x="11790" y="470"/>
                  <a:pt x="11840" y="486"/>
                </a:cubicBezTo>
                <a:cubicBezTo>
                  <a:pt x="11738" y="496"/>
                  <a:pt x="11631" y="519"/>
                  <a:pt x="11534" y="519"/>
                </a:cubicBezTo>
                <a:cubicBezTo>
                  <a:pt x="11392" y="519"/>
                  <a:pt x="11270" y="470"/>
                  <a:pt x="11206" y="260"/>
                </a:cubicBezTo>
                <a:cubicBezTo>
                  <a:pt x="11048" y="299"/>
                  <a:pt x="10917" y="334"/>
                  <a:pt x="10793" y="365"/>
                </a:cubicBezTo>
                <a:cubicBezTo>
                  <a:pt x="10821" y="404"/>
                  <a:pt x="10854" y="451"/>
                  <a:pt x="10887" y="497"/>
                </a:cubicBezTo>
                <a:cubicBezTo>
                  <a:pt x="10875" y="521"/>
                  <a:pt x="10864" y="545"/>
                  <a:pt x="10853" y="570"/>
                </a:cubicBezTo>
                <a:cubicBezTo>
                  <a:pt x="10741" y="531"/>
                  <a:pt x="10632" y="491"/>
                  <a:pt x="10548" y="461"/>
                </a:cubicBezTo>
                <a:cubicBezTo>
                  <a:pt x="10398" y="499"/>
                  <a:pt x="10265" y="533"/>
                  <a:pt x="10133" y="565"/>
                </a:cubicBezTo>
                <a:cubicBezTo>
                  <a:pt x="9697" y="670"/>
                  <a:pt x="9260" y="773"/>
                  <a:pt x="8824" y="875"/>
                </a:cubicBezTo>
                <a:cubicBezTo>
                  <a:pt x="8751" y="893"/>
                  <a:pt x="8670" y="886"/>
                  <a:pt x="8604" y="920"/>
                </a:cubicBezTo>
                <a:cubicBezTo>
                  <a:pt x="8556" y="945"/>
                  <a:pt x="8525" y="1019"/>
                  <a:pt x="8487" y="1071"/>
                </a:cubicBezTo>
                <a:cubicBezTo>
                  <a:pt x="8455" y="1114"/>
                  <a:pt x="8425" y="1143"/>
                  <a:pt x="8397" y="1143"/>
                </a:cubicBezTo>
                <a:cubicBezTo>
                  <a:pt x="8371" y="1143"/>
                  <a:pt x="8346" y="1118"/>
                  <a:pt x="8322" y="1055"/>
                </a:cubicBezTo>
                <a:cubicBezTo>
                  <a:pt x="8314" y="1031"/>
                  <a:pt x="8279" y="1009"/>
                  <a:pt x="8256" y="1009"/>
                </a:cubicBezTo>
                <a:cubicBezTo>
                  <a:pt x="8255" y="1009"/>
                  <a:pt x="8255" y="1009"/>
                  <a:pt x="8254" y="1009"/>
                </a:cubicBezTo>
                <a:cubicBezTo>
                  <a:pt x="8020" y="1018"/>
                  <a:pt x="7787" y="1030"/>
                  <a:pt x="7553" y="1046"/>
                </a:cubicBezTo>
                <a:cubicBezTo>
                  <a:pt x="7514" y="1049"/>
                  <a:pt x="7472" y="1049"/>
                  <a:pt x="7431" y="1049"/>
                </a:cubicBezTo>
                <a:cubicBezTo>
                  <a:pt x="7421" y="1049"/>
                  <a:pt x="7410" y="1049"/>
                  <a:pt x="7400" y="1049"/>
                </a:cubicBezTo>
                <a:cubicBezTo>
                  <a:pt x="7286" y="1049"/>
                  <a:pt x="7171" y="1052"/>
                  <a:pt x="7084" y="1109"/>
                </a:cubicBezTo>
                <a:cubicBezTo>
                  <a:pt x="7039" y="1139"/>
                  <a:pt x="6997" y="1150"/>
                  <a:pt x="6957" y="1150"/>
                </a:cubicBezTo>
                <a:cubicBezTo>
                  <a:pt x="6848" y="1150"/>
                  <a:pt x="6756" y="1066"/>
                  <a:pt x="6649" y="1066"/>
                </a:cubicBezTo>
                <a:cubicBezTo>
                  <a:pt x="6643" y="1066"/>
                  <a:pt x="6638" y="1066"/>
                  <a:pt x="6632" y="1066"/>
                </a:cubicBezTo>
                <a:cubicBezTo>
                  <a:pt x="6430" y="1081"/>
                  <a:pt x="6252" y="1133"/>
                  <a:pt x="6085" y="1281"/>
                </a:cubicBezTo>
                <a:cubicBezTo>
                  <a:pt x="6114" y="1225"/>
                  <a:pt x="6143" y="1171"/>
                  <a:pt x="6177" y="1105"/>
                </a:cubicBezTo>
                <a:cubicBezTo>
                  <a:pt x="5732" y="1026"/>
                  <a:pt x="5296" y="946"/>
                  <a:pt x="4860" y="869"/>
                </a:cubicBezTo>
                <a:cubicBezTo>
                  <a:pt x="4600" y="822"/>
                  <a:pt x="4329" y="819"/>
                  <a:pt x="4083" y="723"/>
                </a:cubicBezTo>
                <a:cubicBezTo>
                  <a:pt x="3695" y="574"/>
                  <a:pt x="3305" y="556"/>
                  <a:pt x="2913" y="542"/>
                </a:cubicBezTo>
                <a:cubicBezTo>
                  <a:pt x="2839" y="486"/>
                  <a:pt x="2767" y="401"/>
                  <a:pt x="2683" y="378"/>
                </a:cubicBezTo>
                <a:cubicBezTo>
                  <a:pt x="2479" y="321"/>
                  <a:pt x="2268" y="334"/>
                  <a:pt x="2058" y="270"/>
                </a:cubicBezTo>
                <a:cubicBezTo>
                  <a:pt x="1787" y="190"/>
                  <a:pt x="1495" y="200"/>
                  <a:pt x="1212" y="172"/>
                </a:cubicBezTo>
                <a:cubicBezTo>
                  <a:pt x="1015" y="152"/>
                  <a:pt x="815" y="139"/>
                  <a:pt x="618" y="111"/>
                </a:cubicBezTo>
                <a:cubicBezTo>
                  <a:pt x="424" y="83"/>
                  <a:pt x="229" y="42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9" name="Google Shape;3159;p26"/>
          <p:cNvSpPr/>
          <p:nvPr/>
        </p:nvSpPr>
        <p:spPr>
          <a:xfrm rot="5400000">
            <a:off x="-621743" y="922255"/>
            <a:ext cx="2116909" cy="149298"/>
          </a:xfrm>
          <a:custGeom>
            <a:avLst/>
            <a:gdLst/>
            <a:ahLst/>
            <a:cxnLst/>
            <a:rect l="l" t="t" r="r" b="b"/>
            <a:pathLst>
              <a:path w="52250" h="3685" extrusionOk="0">
                <a:moveTo>
                  <a:pt x="13604" y="3137"/>
                </a:moveTo>
                <a:cubicBezTo>
                  <a:pt x="13607" y="3157"/>
                  <a:pt x="13609" y="3177"/>
                  <a:pt x="13612" y="3197"/>
                </a:cubicBezTo>
                <a:cubicBezTo>
                  <a:pt x="13719" y="3196"/>
                  <a:pt x="13828" y="3194"/>
                  <a:pt x="13937" y="3192"/>
                </a:cubicBezTo>
                <a:cubicBezTo>
                  <a:pt x="13937" y="3172"/>
                  <a:pt x="13937" y="3152"/>
                  <a:pt x="13935" y="3133"/>
                </a:cubicBezTo>
                <a:cubicBezTo>
                  <a:pt x="13825" y="3134"/>
                  <a:pt x="13716" y="3135"/>
                  <a:pt x="13604" y="3137"/>
                </a:cubicBezTo>
                <a:close/>
                <a:moveTo>
                  <a:pt x="28530" y="3269"/>
                </a:moveTo>
                <a:cubicBezTo>
                  <a:pt x="28527" y="3298"/>
                  <a:pt x="28522" y="3327"/>
                  <a:pt x="28517" y="3357"/>
                </a:cubicBezTo>
                <a:cubicBezTo>
                  <a:pt x="28553" y="3370"/>
                  <a:pt x="28590" y="3392"/>
                  <a:pt x="28626" y="3396"/>
                </a:cubicBezTo>
                <a:cubicBezTo>
                  <a:pt x="28657" y="3399"/>
                  <a:pt x="28690" y="3383"/>
                  <a:pt x="28721" y="3375"/>
                </a:cubicBezTo>
                <a:cubicBezTo>
                  <a:pt x="28720" y="3359"/>
                  <a:pt x="28720" y="3344"/>
                  <a:pt x="28719" y="3329"/>
                </a:cubicBezTo>
                <a:cubicBezTo>
                  <a:pt x="28657" y="3309"/>
                  <a:pt x="28594" y="3288"/>
                  <a:pt x="28530" y="3269"/>
                </a:cubicBezTo>
                <a:close/>
                <a:moveTo>
                  <a:pt x="26330" y="3507"/>
                </a:moveTo>
                <a:cubicBezTo>
                  <a:pt x="25860" y="3490"/>
                  <a:pt x="25396" y="3685"/>
                  <a:pt x="24933" y="3521"/>
                </a:cubicBezTo>
                <a:cubicBezTo>
                  <a:pt x="24809" y="3478"/>
                  <a:pt x="24662" y="3536"/>
                  <a:pt x="24530" y="3521"/>
                </a:cubicBezTo>
                <a:cubicBezTo>
                  <a:pt x="23929" y="3454"/>
                  <a:pt x="23329" y="3374"/>
                  <a:pt x="22729" y="3309"/>
                </a:cubicBezTo>
                <a:cubicBezTo>
                  <a:pt x="22595" y="3295"/>
                  <a:pt x="22459" y="3326"/>
                  <a:pt x="22324" y="3324"/>
                </a:cubicBezTo>
                <a:cubicBezTo>
                  <a:pt x="22017" y="3317"/>
                  <a:pt x="21712" y="3312"/>
                  <a:pt x="21406" y="3288"/>
                </a:cubicBezTo>
                <a:cubicBezTo>
                  <a:pt x="21045" y="3260"/>
                  <a:pt x="20686" y="3221"/>
                  <a:pt x="20325" y="3226"/>
                </a:cubicBezTo>
                <a:cubicBezTo>
                  <a:pt x="19948" y="3233"/>
                  <a:pt x="19572" y="3220"/>
                  <a:pt x="19194" y="3210"/>
                </a:cubicBezTo>
                <a:cubicBezTo>
                  <a:pt x="19156" y="3210"/>
                  <a:pt x="19120" y="3171"/>
                  <a:pt x="19096" y="3158"/>
                </a:cubicBezTo>
                <a:cubicBezTo>
                  <a:pt x="18896" y="3202"/>
                  <a:pt x="18664" y="3254"/>
                  <a:pt x="18432" y="3306"/>
                </a:cubicBezTo>
                <a:cubicBezTo>
                  <a:pt x="18586" y="3199"/>
                  <a:pt x="18800" y="3291"/>
                  <a:pt x="18940" y="2969"/>
                </a:cubicBezTo>
                <a:cubicBezTo>
                  <a:pt x="18612" y="3015"/>
                  <a:pt x="18336" y="3056"/>
                  <a:pt x="18058" y="3096"/>
                </a:cubicBezTo>
                <a:cubicBezTo>
                  <a:pt x="18019" y="2985"/>
                  <a:pt x="17983" y="2879"/>
                  <a:pt x="17946" y="2773"/>
                </a:cubicBezTo>
                <a:cubicBezTo>
                  <a:pt x="17927" y="2777"/>
                  <a:pt x="17908" y="2779"/>
                  <a:pt x="17888" y="2783"/>
                </a:cubicBezTo>
                <a:cubicBezTo>
                  <a:pt x="17885" y="2875"/>
                  <a:pt x="17883" y="2967"/>
                  <a:pt x="17880" y="3089"/>
                </a:cubicBezTo>
                <a:cubicBezTo>
                  <a:pt x="17696" y="3007"/>
                  <a:pt x="17520" y="2928"/>
                  <a:pt x="17335" y="2845"/>
                </a:cubicBezTo>
                <a:cubicBezTo>
                  <a:pt x="17314" y="2911"/>
                  <a:pt x="17301" y="3002"/>
                  <a:pt x="17280" y="3005"/>
                </a:cubicBezTo>
                <a:cubicBezTo>
                  <a:pt x="17068" y="3032"/>
                  <a:pt x="16855" y="3043"/>
                  <a:pt x="16641" y="3060"/>
                </a:cubicBezTo>
                <a:cubicBezTo>
                  <a:pt x="16531" y="2768"/>
                  <a:pt x="16308" y="2979"/>
                  <a:pt x="16155" y="2873"/>
                </a:cubicBezTo>
                <a:cubicBezTo>
                  <a:pt x="16123" y="2952"/>
                  <a:pt x="16102" y="3008"/>
                  <a:pt x="16079" y="3062"/>
                </a:cubicBezTo>
                <a:cubicBezTo>
                  <a:pt x="15801" y="2806"/>
                  <a:pt x="15489" y="3005"/>
                  <a:pt x="15175" y="2940"/>
                </a:cubicBezTo>
                <a:cubicBezTo>
                  <a:pt x="15326" y="3116"/>
                  <a:pt x="15326" y="3116"/>
                  <a:pt x="15686" y="3254"/>
                </a:cubicBezTo>
                <a:cubicBezTo>
                  <a:pt x="15528" y="3287"/>
                  <a:pt x="15368" y="3312"/>
                  <a:pt x="15211" y="3353"/>
                </a:cubicBezTo>
                <a:cubicBezTo>
                  <a:pt x="14931" y="3426"/>
                  <a:pt x="14636" y="3344"/>
                  <a:pt x="14361" y="3485"/>
                </a:cubicBezTo>
                <a:cubicBezTo>
                  <a:pt x="14283" y="3526"/>
                  <a:pt x="14172" y="3490"/>
                  <a:pt x="14078" y="3473"/>
                </a:cubicBezTo>
                <a:cubicBezTo>
                  <a:pt x="13769" y="3415"/>
                  <a:pt x="13474" y="3284"/>
                  <a:pt x="13157" y="3245"/>
                </a:cubicBezTo>
                <a:cubicBezTo>
                  <a:pt x="12968" y="3221"/>
                  <a:pt x="12797" y="3031"/>
                  <a:pt x="12605" y="2975"/>
                </a:cubicBezTo>
                <a:cubicBezTo>
                  <a:pt x="11862" y="2763"/>
                  <a:pt x="11131" y="2495"/>
                  <a:pt x="10366" y="2403"/>
                </a:cubicBezTo>
                <a:cubicBezTo>
                  <a:pt x="10160" y="2378"/>
                  <a:pt x="9949" y="2264"/>
                  <a:pt x="9752" y="2297"/>
                </a:cubicBezTo>
                <a:cubicBezTo>
                  <a:pt x="9355" y="2362"/>
                  <a:pt x="8977" y="2050"/>
                  <a:pt x="8584" y="2246"/>
                </a:cubicBezTo>
                <a:cubicBezTo>
                  <a:pt x="8050" y="2125"/>
                  <a:pt x="7518" y="2206"/>
                  <a:pt x="6983" y="2230"/>
                </a:cubicBezTo>
                <a:cubicBezTo>
                  <a:pt x="6687" y="2242"/>
                  <a:pt x="6407" y="2270"/>
                  <a:pt x="6124" y="2354"/>
                </a:cubicBezTo>
                <a:cubicBezTo>
                  <a:pt x="6095" y="2361"/>
                  <a:pt x="6060" y="2357"/>
                  <a:pt x="6030" y="2351"/>
                </a:cubicBezTo>
                <a:cubicBezTo>
                  <a:pt x="5429" y="2204"/>
                  <a:pt x="4824" y="2333"/>
                  <a:pt x="4221" y="2316"/>
                </a:cubicBezTo>
                <a:cubicBezTo>
                  <a:pt x="3808" y="2304"/>
                  <a:pt x="3388" y="2402"/>
                  <a:pt x="2981" y="2346"/>
                </a:cubicBezTo>
                <a:cubicBezTo>
                  <a:pt x="2742" y="2313"/>
                  <a:pt x="2507" y="2321"/>
                  <a:pt x="2272" y="2306"/>
                </a:cubicBezTo>
                <a:cubicBezTo>
                  <a:pt x="1934" y="2284"/>
                  <a:pt x="1593" y="2298"/>
                  <a:pt x="1254" y="2287"/>
                </a:cubicBezTo>
                <a:cubicBezTo>
                  <a:pt x="970" y="2275"/>
                  <a:pt x="689" y="2256"/>
                  <a:pt x="403" y="2302"/>
                </a:cubicBezTo>
                <a:cubicBezTo>
                  <a:pt x="202" y="2333"/>
                  <a:pt x="10" y="2044"/>
                  <a:pt x="8" y="1793"/>
                </a:cubicBezTo>
                <a:cubicBezTo>
                  <a:pt x="7" y="1503"/>
                  <a:pt x="5" y="1214"/>
                  <a:pt x="1" y="892"/>
                </a:cubicBezTo>
                <a:cubicBezTo>
                  <a:pt x="116" y="881"/>
                  <a:pt x="208" y="865"/>
                  <a:pt x="300" y="864"/>
                </a:cubicBezTo>
                <a:cubicBezTo>
                  <a:pt x="759" y="859"/>
                  <a:pt x="1212" y="841"/>
                  <a:pt x="1662" y="694"/>
                </a:cubicBezTo>
                <a:cubicBezTo>
                  <a:pt x="2038" y="571"/>
                  <a:pt x="2436" y="543"/>
                  <a:pt x="2822" y="454"/>
                </a:cubicBezTo>
                <a:cubicBezTo>
                  <a:pt x="3279" y="348"/>
                  <a:pt x="3735" y="230"/>
                  <a:pt x="4188" y="100"/>
                </a:cubicBezTo>
                <a:cubicBezTo>
                  <a:pt x="4536" y="0"/>
                  <a:pt x="4866" y="82"/>
                  <a:pt x="5195" y="193"/>
                </a:cubicBezTo>
                <a:cubicBezTo>
                  <a:pt x="5645" y="345"/>
                  <a:pt x="6095" y="498"/>
                  <a:pt x="6542" y="662"/>
                </a:cubicBezTo>
                <a:cubicBezTo>
                  <a:pt x="6774" y="747"/>
                  <a:pt x="6998" y="865"/>
                  <a:pt x="7230" y="958"/>
                </a:cubicBezTo>
                <a:cubicBezTo>
                  <a:pt x="7512" y="1070"/>
                  <a:pt x="7795" y="1180"/>
                  <a:pt x="8082" y="1273"/>
                </a:cubicBezTo>
                <a:cubicBezTo>
                  <a:pt x="8256" y="1330"/>
                  <a:pt x="8437" y="1357"/>
                  <a:pt x="8615" y="1392"/>
                </a:cubicBezTo>
                <a:cubicBezTo>
                  <a:pt x="8688" y="1407"/>
                  <a:pt x="8764" y="1421"/>
                  <a:pt x="8837" y="1416"/>
                </a:cubicBezTo>
                <a:cubicBezTo>
                  <a:pt x="9411" y="1373"/>
                  <a:pt x="9984" y="1329"/>
                  <a:pt x="10558" y="1277"/>
                </a:cubicBezTo>
                <a:cubicBezTo>
                  <a:pt x="11257" y="1214"/>
                  <a:pt x="11955" y="1256"/>
                  <a:pt x="12643" y="1415"/>
                </a:cubicBezTo>
                <a:cubicBezTo>
                  <a:pt x="13027" y="1503"/>
                  <a:pt x="13401" y="1655"/>
                  <a:pt x="13779" y="1783"/>
                </a:cubicBezTo>
                <a:cubicBezTo>
                  <a:pt x="14366" y="1983"/>
                  <a:pt x="14965" y="2043"/>
                  <a:pt x="15577" y="2028"/>
                </a:cubicBezTo>
                <a:cubicBezTo>
                  <a:pt x="16196" y="2012"/>
                  <a:pt x="16808" y="1961"/>
                  <a:pt x="17413" y="1808"/>
                </a:cubicBezTo>
                <a:cubicBezTo>
                  <a:pt x="17434" y="1801"/>
                  <a:pt x="17456" y="1800"/>
                  <a:pt x="17476" y="1799"/>
                </a:cubicBezTo>
                <a:cubicBezTo>
                  <a:pt x="18221" y="1764"/>
                  <a:pt x="18968" y="1674"/>
                  <a:pt x="19711" y="1711"/>
                </a:cubicBezTo>
                <a:cubicBezTo>
                  <a:pt x="20471" y="1747"/>
                  <a:pt x="21237" y="1783"/>
                  <a:pt x="21993" y="1959"/>
                </a:cubicBezTo>
                <a:cubicBezTo>
                  <a:pt x="22910" y="2174"/>
                  <a:pt x="23836" y="2341"/>
                  <a:pt x="24764" y="2492"/>
                </a:cubicBezTo>
                <a:cubicBezTo>
                  <a:pt x="25030" y="2535"/>
                  <a:pt x="25316" y="2484"/>
                  <a:pt x="25585" y="2427"/>
                </a:cubicBezTo>
                <a:cubicBezTo>
                  <a:pt x="26264" y="2284"/>
                  <a:pt x="26941" y="2115"/>
                  <a:pt x="27618" y="1952"/>
                </a:cubicBezTo>
                <a:cubicBezTo>
                  <a:pt x="27785" y="1913"/>
                  <a:pt x="27948" y="1850"/>
                  <a:pt x="28115" y="1814"/>
                </a:cubicBezTo>
                <a:cubicBezTo>
                  <a:pt x="29110" y="1604"/>
                  <a:pt x="30104" y="1382"/>
                  <a:pt x="31102" y="1200"/>
                </a:cubicBezTo>
                <a:cubicBezTo>
                  <a:pt x="31577" y="1114"/>
                  <a:pt x="32054" y="1167"/>
                  <a:pt x="32534" y="1271"/>
                </a:cubicBezTo>
                <a:cubicBezTo>
                  <a:pt x="33190" y="1414"/>
                  <a:pt x="33860" y="1516"/>
                  <a:pt x="34527" y="1549"/>
                </a:cubicBezTo>
                <a:cubicBezTo>
                  <a:pt x="35409" y="1592"/>
                  <a:pt x="36294" y="1572"/>
                  <a:pt x="37177" y="1541"/>
                </a:cubicBezTo>
                <a:cubicBezTo>
                  <a:pt x="37590" y="1526"/>
                  <a:pt x="38002" y="1438"/>
                  <a:pt x="38412" y="1359"/>
                </a:cubicBezTo>
                <a:cubicBezTo>
                  <a:pt x="39063" y="1236"/>
                  <a:pt x="39712" y="1099"/>
                  <a:pt x="40360" y="954"/>
                </a:cubicBezTo>
                <a:cubicBezTo>
                  <a:pt x="40737" y="869"/>
                  <a:pt x="41106" y="732"/>
                  <a:pt x="41483" y="662"/>
                </a:cubicBezTo>
                <a:cubicBezTo>
                  <a:pt x="42171" y="537"/>
                  <a:pt x="42863" y="524"/>
                  <a:pt x="43554" y="610"/>
                </a:cubicBezTo>
                <a:cubicBezTo>
                  <a:pt x="44104" y="679"/>
                  <a:pt x="44654" y="759"/>
                  <a:pt x="45205" y="831"/>
                </a:cubicBezTo>
                <a:cubicBezTo>
                  <a:pt x="45565" y="878"/>
                  <a:pt x="45924" y="929"/>
                  <a:pt x="46285" y="956"/>
                </a:cubicBezTo>
                <a:cubicBezTo>
                  <a:pt x="46496" y="973"/>
                  <a:pt x="46714" y="974"/>
                  <a:pt x="46923" y="932"/>
                </a:cubicBezTo>
                <a:cubicBezTo>
                  <a:pt x="47160" y="883"/>
                  <a:pt x="47388" y="924"/>
                  <a:pt x="47621" y="951"/>
                </a:cubicBezTo>
                <a:cubicBezTo>
                  <a:pt x="48086" y="1008"/>
                  <a:pt x="48556" y="1044"/>
                  <a:pt x="49022" y="1083"/>
                </a:cubicBezTo>
                <a:cubicBezTo>
                  <a:pt x="49362" y="1111"/>
                  <a:pt x="49706" y="1147"/>
                  <a:pt x="50045" y="1151"/>
                </a:cubicBezTo>
                <a:cubicBezTo>
                  <a:pt x="50643" y="1156"/>
                  <a:pt x="51248" y="1137"/>
                  <a:pt x="51844" y="1136"/>
                </a:cubicBezTo>
                <a:cubicBezTo>
                  <a:pt x="51968" y="1136"/>
                  <a:pt x="52064" y="1165"/>
                  <a:pt x="52242" y="1181"/>
                </a:cubicBezTo>
                <a:cubicBezTo>
                  <a:pt x="52245" y="1468"/>
                  <a:pt x="52246" y="1718"/>
                  <a:pt x="52248" y="2002"/>
                </a:cubicBezTo>
                <a:cubicBezTo>
                  <a:pt x="52250" y="2035"/>
                  <a:pt x="52111" y="2081"/>
                  <a:pt x="52008" y="2146"/>
                </a:cubicBezTo>
                <a:cubicBezTo>
                  <a:pt x="52094" y="2186"/>
                  <a:pt x="52136" y="2213"/>
                  <a:pt x="52234" y="2259"/>
                </a:cubicBezTo>
                <a:cubicBezTo>
                  <a:pt x="52160" y="2324"/>
                  <a:pt x="52118" y="2393"/>
                  <a:pt x="52069" y="2400"/>
                </a:cubicBezTo>
                <a:cubicBezTo>
                  <a:pt x="51789" y="2439"/>
                  <a:pt x="51504" y="2489"/>
                  <a:pt x="51223" y="2486"/>
                </a:cubicBezTo>
                <a:cubicBezTo>
                  <a:pt x="51026" y="2484"/>
                  <a:pt x="50839" y="2439"/>
                  <a:pt x="50634" y="2518"/>
                </a:cubicBezTo>
                <a:cubicBezTo>
                  <a:pt x="50490" y="2573"/>
                  <a:pt x="50313" y="2498"/>
                  <a:pt x="50151" y="2501"/>
                </a:cubicBezTo>
                <a:cubicBezTo>
                  <a:pt x="50007" y="2504"/>
                  <a:pt x="49865" y="2557"/>
                  <a:pt x="49721" y="2552"/>
                </a:cubicBezTo>
                <a:cubicBezTo>
                  <a:pt x="49522" y="2547"/>
                  <a:pt x="49322" y="2528"/>
                  <a:pt x="49128" y="2477"/>
                </a:cubicBezTo>
                <a:cubicBezTo>
                  <a:pt x="48253" y="2255"/>
                  <a:pt x="47419" y="1874"/>
                  <a:pt x="46568" y="1558"/>
                </a:cubicBezTo>
                <a:cubicBezTo>
                  <a:pt x="45798" y="1271"/>
                  <a:pt x="45010" y="1191"/>
                  <a:pt x="44203" y="1391"/>
                </a:cubicBezTo>
                <a:cubicBezTo>
                  <a:pt x="43652" y="1526"/>
                  <a:pt x="43085" y="1573"/>
                  <a:pt x="42525" y="1647"/>
                </a:cubicBezTo>
                <a:cubicBezTo>
                  <a:pt x="42029" y="1713"/>
                  <a:pt x="41530" y="1755"/>
                  <a:pt x="41034" y="1825"/>
                </a:cubicBezTo>
                <a:cubicBezTo>
                  <a:pt x="40580" y="1889"/>
                  <a:pt x="40128" y="1975"/>
                  <a:pt x="39676" y="2055"/>
                </a:cubicBezTo>
                <a:cubicBezTo>
                  <a:pt x="39395" y="2106"/>
                  <a:pt x="39116" y="2172"/>
                  <a:pt x="38836" y="2225"/>
                </a:cubicBezTo>
                <a:cubicBezTo>
                  <a:pt x="38764" y="2237"/>
                  <a:pt x="38688" y="2222"/>
                  <a:pt x="38616" y="2235"/>
                </a:cubicBezTo>
                <a:cubicBezTo>
                  <a:pt x="38237" y="2300"/>
                  <a:pt x="37859" y="2167"/>
                  <a:pt x="37474" y="2264"/>
                </a:cubicBezTo>
                <a:cubicBezTo>
                  <a:pt x="37172" y="2340"/>
                  <a:pt x="36847" y="2280"/>
                  <a:pt x="36533" y="2284"/>
                </a:cubicBezTo>
                <a:cubicBezTo>
                  <a:pt x="36216" y="2287"/>
                  <a:pt x="35897" y="2290"/>
                  <a:pt x="35579" y="2298"/>
                </a:cubicBezTo>
                <a:cubicBezTo>
                  <a:pt x="35291" y="2304"/>
                  <a:pt x="35002" y="2297"/>
                  <a:pt x="34715" y="2326"/>
                </a:cubicBezTo>
                <a:cubicBezTo>
                  <a:pt x="34308" y="2369"/>
                  <a:pt x="33904" y="2441"/>
                  <a:pt x="33499" y="2499"/>
                </a:cubicBezTo>
                <a:cubicBezTo>
                  <a:pt x="33238" y="2537"/>
                  <a:pt x="32986" y="2612"/>
                  <a:pt x="32714" y="2602"/>
                </a:cubicBezTo>
                <a:cubicBezTo>
                  <a:pt x="32445" y="2591"/>
                  <a:pt x="32167" y="2672"/>
                  <a:pt x="31906" y="2762"/>
                </a:cubicBezTo>
                <a:cubicBezTo>
                  <a:pt x="31712" y="2827"/>
                  <a:pt x="31563" y="2840"/>
                  <a:pt x="31422" y="2649"/>
                </a:cubicBezTo>
                <a:cubicBezTo>
                  <a:pt x="31389" y="2605"/>
                  <a:pt x="31308" y="2614"/>
                  <a:pt x="31250" y="2597"/>
                </a:cubicBezTo>
                <a:cubicBezTo>
                  <a:pt x="31234" y="2624"/>
                  <a:pt x="31217" y="2649"/>
                  <a:pt x="31201" y="2674"/>
                </a:cubicBezTo>
                <a:cubicBezTo>
                  <a:pt x="31284" y="2715"/>
                  <a:pt x="31368" y="2755"/>
                  <a:pt x="31452" y="2796"/>
                </a:cubicBezTo>
                <a:cubicBezTo>
                  <a:pt x="31436" y="2825"/>
                  <a:pt x="31419" y="2854"/>
                  <a:pt x="31403" y="2883"/>
                </a:cubicBezTo>
                <a:cubicBezTo>
                  <a:pt x="31171" y="2942"/>
                  <a:pt x="30937" y="3002"/>
                  <a:pt x="30699" y="3062"/>
                </a:cubicBezTo>
                <a:cubicBezTo>
                  <a:pt x="30717" y="2722"/>
                  <a:pt x="31011" y="2959"/>
                  <a:pt x="31111" y="2715"/>
                </a:cubicBezTo>
                <a:cubicBezTo>
                  <a:pt x="31024" y="2706"/>
                  <a:pt x="30946" y="2674"/>
                  <a:pt x="30879" y="2695"/>
                </a:cubicBezTo>
                <a:cubicBezTo>
                  <a:pt x="30482" y="2815"/>
                  <a:pt x="30087" y="2942"/>
                  <a:pt x="29693" y="3077"/>
                </a:cubicBezTo>
                <a:cubicBezTo>
                  <a:pt x="29637" y="3096"/>
                  <a:pt x="29479" y="3094"/>
                  <a:pt x="29612" y="3253"/>
                </a:cubicBezTo>
                <a:cubicBezTo>
                  <a:pt x="29573" y="3284"/>
                  <a:pt x="29536" y="3335"/>
                  <a:pt x="29493" y="3344"/>
                </a:cubicBezTo>
                <a:cubicBezTo>
                  <a:pt x="29283" y="3387"/>
                  <a:pt x="29072" y="3421"/>
                  <a:pt x="28861" y="3453"/>
                </a:cubicBezTo>
                <a:cubicBezTo>
                  <a:pt x="28676" y="3480"/>
                  <a:pt x="28489" y="3502"/>
                  <a:pt x="28283" y="3528"/>
                </a:cubicBezTo>
                <a:cubicBezTo>
                  <a:pt x="28306" y="3458"/>
                  <a:pt x="28319" y="3413"/>
                  <a:pt x="28342" y="3344"/>
                </a:cubicBezTo>
                <a:cubicBezTo>
                  <a:pt x="28237" y="3327"/>
                  <a:pt x="28103" y="3177"/>
                  <a:pt x="28146" y="3503"/>
                </a:cubicBezTo>
                <a:cubicBezTo>
                  <a:pt x="27930" y="3415"/>
                  <a:pt x="27746" y="3339"/>
                  <a:pt x="27531" y="3250"/>
                </a:cubicBezTo>
                <a:cubicBezTo>
                  <a:pt x="27479" y="3359"/>
                  <a:pt x="27428" y="3466"/>
                  <a:pt x="27377" y="3574"/>
                </a:cubicBezTo>
                <a:cubicBezTo>
                  <a:pt x="27351" y="3549"/>
                  <a:pt x="27324" y="3523"/>
                  <a:pt x="27299" y="3498"/>
                </a:cubicBezTo>
                <a:cubicBezTo>
                  <a:pt x="27319" y="3446"/>
                  <a:pt x="27340" y="3396"/>
                  <a:pt x="27387" y="3279"/>
                </a:cubicBezTo>
                <a:cubicBezTo>
                  <a:pt x="27137" y="3434"/>
                  <a:pt x="26835" y="3125"/>
                  <a:pt x="26663" y="3565"/>
                </a:cubicBezTo>
                <a:cubicBezTo>
                  <a:pt x="26444" y="3230"/>
                  <a:pt x="26173" y="3253"/>
                  <a:pt x="25866" y="3387"/>
                </a:cubicBezTo>
                <a:cubicBezTo>
                  <a:pt x="26036" y="3431"/>
                  <a:pt x="26182" y="3469"/>
                  <a:pt x="26330" y="350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2">
    <p:spTree>
      <p:nvGrpSpPr>
        <p:cNvPr id="1" name="Shape 3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1" name="Google Shape;3161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" y="0"/>
            <a:ext cx="9144000" cy="5143454"/>
          </a:xfrm>
          <a:prstGeom prst="rect">
            <a:avLst/>
          </a:prstGeom>
          <a:noFill/>
          <a:ln>
            <a:noFill/>
          </a:ln>
        </p:spPr>
      </p:pic>
      <p:sp>
        <p:nvSpPr>
          <p:cNvPr id="3162" name="Google Shape;3162;p27"/>
          <p:cNvSpPr/>
          <p:nvPr/>
        </p:nvSpPr>
        <p:spPr>
          <a:xfrm>
            <a:off x="720000" y="25"/>
            <a:ext cx="79065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3" name="Google Shape;3163;p27"/>
          <p:cNvSpPr txBox="1">
            <a:spLocks noGrp="1"/>
          </p:cNvSpPr>
          <p:nvPr>
            <p:ph type="subTitle" idx="1"/>
          </p:nvPr>
        </p:nvSpPr>
        <p:spPr>
          <a:xfrm>
            <a:off x="1492061" y="3440500"/>
            <a:ext cx="2232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9pPr>
          </a:lstStyle>
          <a:p>
            <a:endParaRPr/>
          </a:p>
        </p:txBody>
      </p:sp>
      <p:sp>
        <p:nvSpPr>
          <p:cNvPr id="3164" name="Google Shape;3164;p27"/>
          <p:cNvSpPr txBox="1">
            <a:spLocks noGrp="1"/>
          </p:cNvSpPr>
          <p:nvPr>
            <p:ph type="subTitle" idx="2"/>
          </p:nvPr>
        </p:nvSpPr>
        <p:spPr>
          <a:xfrm>
            <a:off x="5288536" y="3440500"/>
            <a:ext cx="2232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9pPr>
          </a:lstStyle>
          <a:p>
            <a:endParaRPr/>
          </a:p>
        </p:txBody>
      </p:sp>
      <p:sp>
        <p:nvSpPr>
          <p:cNvPr id="3165" name="Google Shape;3165;p27"/>
          <p:cNvSpPr txBox="1">
            <a:spLocks noGrp="1"/>
          </p:cNvSpPr>
          <p:nvPr>
            <p:ph type="subTitle" idx="3"/>
          </p:nvPr>
        </p:nvSpPr>
        <p:spPr>
          <a:xfrm>
            <a:off x="1492061" y="3962900"/>
            <a:ext cx="22326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6" name="Google Shape;3166;p27"/>
          <p:cNvSpPr txBox="1">
            <a:spLocks noGrp="1"/>
          </p:cNvSpPr>
          <p:nvPr>
            <p:ph type="subTitle" idx="4"/>
          </p:nvPr>
        </p:nvSpPr>
        <p:spPr>
          <a:xfrm>
            <a:off x="5288536" y="3962900"/>
            <a:ext cx="22326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7" name="Google Shape;3167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168" name="Google Shape;3168;p27"/>
          <p:cNvSpPr>
            <a:spLocks noGrp="1"/>
          </p:cNvSpPr>
          <p:nvPr>
            <p:ph type="pic" idx="5"/>
          </p:nvPr>
        </p:nvSpPr>
        <p:spPr>
          <a:xfrm>
            <a:off x="1492061" y="1748250"/>
            <a:ext cx="2362500" cy="1647000"/>
          </a:xfrm>
          <a:prstGeom prst="rect">
            <a:avLst/>
          </a:prstGeom>
          <a:noFill/>
          <a:ln>
            <a:noFill/>
          </a:ln>
        </p:spPr>
      </p:sp>
      <p:sp>
        <p:nvSpPr>
          <p:cNvPr id="3169" name="Google Shape;3169;p27"/>
          <p:cNvSpPr>
            <a:spLocks noGrp="1"/>
          </p:cNvSpPr>
          <p:nvPr>
            <p:ph type="pic" idx="6"/>
          </p:nvPr>
        </p:nvSpPr>
        <p:spPr>
          <a:xfrm>
            <a:off x="5288536" y="1748250"/>
            <a:ext cx="2363400" cy="164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9" name="Google Shape;3369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440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0" name="Google Shape;3370;p31"/>
          <p:cNvSpPr/>
          <p:nvPr/>
        </p:nvSpPr>
        <p:spPr>
          <a:xfrm>
            <a:off x="715100" y="0"/>
            <a:ext cx="7713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1" name="Google Shape;3371;p31"/>
          <p:cNvSpPr txBox="1">
            <a:spLocks noGrp="1"/>
          </p:cNvSpPr>
          <p:nvPr>
            <p:ph type="title" hasCustomPrompt="1"/>
          </p:nvPr>
        </p:nvSpPr>
        <p:spPr>
          <a:xfrm>
            <a:off x="746000" y="514839"/>
            <a:ext cx="41634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372" name="Google Shape;3372;p31"/>
          <p:cNvSpPr txBox="1">
            <a:spLocks noGrp="1"/>
          </p:cNvSpPr>
          <p:nvPr>
            <p:ph type="subTitle" idx="1"/>
          </p:nvPr>
        </p:nvSpPr>
        <p:spPr>
          <a:xfrm>
            <a:off x="746000" y="1260786"/>
            <a:ext cx="4163400" cy="3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3" name="Google Shape;3373;p31"/>
          <p:cNvSpPr txBox="1">
            <a:spLocks noGrp="1"/>
          </p:cNvSpPr>
          <p:nvPr>
            <p:ph type="title" idx="2" hasCustomPrompt="1"/>
          </p:nvPr>
        </p:nvSpPr>
        <p:spPr>
          <a:xfrm>
            <a:off x="2323650" y="1975743"/>
            <a:ext cx="41634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74" name="Google Shape;3374;p31"/>
          <p:cNvSpPr txBox="1">
            <a:spLocks noGrp="1"/>
          </p:cNvSpPr>
          <p:nvPr>
            <p:ph type="subTitle" idx="3"/>
          </p:nvPr>
        </p:nvSpPr>
        <p:spPr>
          <a:xfrm>
            <a:off x="2323650" y="2723134"/>
            <a:ext cx="4163400" cy="3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5" name="Google Shape;3375;p31"/>
          <p:cNvSpPr txBox="1">
            <a:spLocks noGrp="1"/>
          </p:cNvSpPr>
          <p:nvPr>
            <p:ph type="title" idx="4" hasCustomPrompt="1"/>
          </p:nvPr>
        </p:nvSpPr>
        <p:spPr>
          <a:xfrm>
            <a:off x="3901300" y="3436646"/>
            <a:ext cx="44967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376" name="Google Shape;3376;p31"/>
          <p:cNvSpPr txBox="1">
            <a:spLocks noGrp="1"/>
          </p:cNvSpPr>
          <p:nvPr>
            <p:ph type="subTitle" idx="5"/>
          </p:nvPr>
        </p:nvSpPr>
        <p:spPr>
          <a:xfrm>
            <a:off x="3901300" y="4185482"/>
            <a:ext cx="4496700" cy="3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77" name="Google Shape;3377;p31"/>
          <p:cNvGrpSpPr/>
          <p:nvPr/>
        </p:nvGrpSpPr>
        <p:grpSpPr>
          <a:xfrm>
            <a:off x="8012290" y="514844"/>
            <a:ext cx="582610" cy="1902573"/>
            <a:chOff x="8012290" y="514844"/>
            <a:chExt cx="582610" cy="1902573"/>
          </a:xfrm>
        </p:grpSpPr>
        <p:grpSp>
          <p:nvGrpSpPr>
            <p:cNvPr id="3378" name="Google Shape;3378;p31"/>
            <p:cNvGrpSpPr/>
            <p:nvPr/>
          </p:nvGrpSpPr>
          <p:grpSpPr>
            <a:xfrm>
              <a:off x="8294589" y="514844"/>
              <a:ext cx="300312" cy="1741341"/>
              <a:chOff x="6653146" y="2379016"/>
              <a:chExt cx="288069" cy="1670030"/>
            </a:xfrm>
          </p:grpSpPr>
          <p:sp>
            <p:nvSpPr>
              <p:cNvPr id="3379" name="Google Shape;3379;p31"/>
              <p:cNvSpPr/>
              <p:nvPr/>
            </p:nvSpPr>
            <p:spPr>
              <a:xfrm>
                <a:off x="6908529" y="2593218"/>
                <a:ext cx="822" cy="206"/>
              </a:xfrm>
              <a:custGeom>
                <a:avLst/>
                <a:gdLst/>
                <a:ahLst/>
                <a:cxnLst/>
                <a:rect l="l" t="t" r="r" b="b"/>
                <a:pathLst>
                  <a:path w="12" h="3" extrusionOk="0">
                    <a:moveTo>
                      <a:pt x="0" y="1"/>
                    </a:moveTo>
                    <a:cubicBezTo>
                      <a:pt x="2" y="2"/>
                      <a:pt x="4" y="3"/>
                      <a:pt x="7" y="3"/>
                    </a:cubicBezTo>
                    <a:cubicBezTo>
                      <a:pt x="8" y="3"/>
                      <a:pt x="10" y="3"/>
                      <a:pt x="12" y="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0" name="Google Shape;3380;p31"/>
              <p:cNvSpPr/>
              <p:nvPr/>
            </p:nvSpPr>
            <p:spPr>
              <a:xfrm>
                <a:off x="6879407" y="3265423"/>
                <a:ext cx="480" cy="69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"/>
                      <a:pt x="5" y="1"/>
                      <a:pt x="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1" name="Google Shape;3381;p31"/>
              <p:cNvSpPr/>
              <p:nvPr/>
            </p:nvSpPr>
            <p:spPr>
              <a:xfrm>
                <a:off x="6690628" y="2823659"/>
                <a:ext cx="822" cy="548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9" y="0"/>
                    </a:moveTo>
                    <a:cubicBezTo>
                      <a:pt x="6" y="1"/>
                      <a:pt x="3" y="1"/>
                      <a:pt x="0" y="2"/>
                    </a:cubicBezTo>
                    <a:cubicBezTo>
                      <a:pt x="1" y="3"/>
                      <a:pt x="2" y="5"/>
                      <a:pt x="3" y="7"/>
                    </a:cubicBezTo>
                    <a:cubicBezTo>
                      <a:pt x="6" y="6"/>
                      <a:pt x="9" y="5"/>
                      <a:pt x="11" y="4"/>
                    </a:cubicBezTo>
                    <a:cubicBezTo>
                      <a:pt x="11" y="3"/>
                      <a:pt x="10" y="1"/>
                      <a:pt x="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3382;p31"/>
              <p:cNvSpPr/>
              <p:nvPr/>
            </p:nvSpPr>
            <p:spPr>
              <a:xfrm>
                <a:off x="6890165" y="3837655"/>
                <a:ext cx="617" cy="206"/>
              </a:xfrm>
              <a:custGeom>
                <a:avLst/>
                <a:gdLst/>
                <a:ahLst/>
                <a:cxnLst/>
                <a:rect l="l" t="t" r="r" b="b"/>
                <a:pathLst>
                  <a:path w="9" h="3" extrusionOk="0">
                    <a:moveTo>
                      <a:pt x="3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4" y="3"/>
                      <a:pt x="5" y="2"/>
                      <a:pt x="8" y="1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4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3" name="Google Shape;3383;p31"/>
              <p:cNvSpPr/>
              <p:nvPr/>
            </p:nvSpPr>
            <p:spPr>
              <a:xfrm>
                <a:off x="6702688" y="3545543"/>
                <a:ext cx="891" cy="343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 extrusionOk="0">
                    <a:moveTo>
                      <a:pt x="1" y="5"/>
                    </a:moveTo>
                    <a:cubicBezTo>
                      <a:pt x="5" y="5"/>
                      <a:pt x="8" y="5"/>
                      <a:pt x="11" y="5"/>
                    </a:cubicBezTo>
                    <a:cubicBezTo>
                      <a:pt x="11" y="3"/>
                      <a:pt x="11" y="1"/>
                      <a:pt x="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4" name="Google Shape;3384;p31"/>
              <p:cNvSpPr/>
              <p:nvPr/>
            </p:nvSpPr>
            <p:spPr>
              <a:xfrm>
                <a:off x="6657532" y="2379016"/>
                <a:ext cx="283683" cy="167003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4372" extrusionOk="0">
                    <a:moveTo>
                      <a:pt x="3292" y="986"/>
                    </a:moveTo>
                    <a:cubicBezTo>
                      <a:pt x="3155" y="954"/>
                      <a:pt x="3072" y="937"/>
                      <a:pt x="2989" y="918"/>
                    </a:cubicBezTo>
                    <a:cubicBezTo>
                      <a:pt x="2977" y="930"/>
                      <a:pt x="2964" y="941"/>
                      <a:pt x="2950" y="954"/>
                    </a:cubicBezTo>
                    <a:cubicBezTo>
                      <a:pt x="3035" y="971"/>
                      <a:pt x="3072" y="1031"/>
                      <a:pt x="3292" y="986"/>
                    </a:cubicBezTo>
                    <a:close/>
                    <a:moveTo>
                      <a:pt x="2930" y="1138"/>
                    </a:moveTo>
                    <a:cubicBezTo>
                      <a:pt x="2859" y="1075"/>
                      <a:pt x="2840" y="998"/>
                      <a:pt x="2606" y="980"/>
                    </a:cubicBezTo>
                    <a:cubicBezTo>
                      <a:pt x="2694" y="1040"/>
                      <a:pt x="2782" y="1099"/>
                      <a:pt x="2870" y="1159"/>
                    </a:cubicBezTo>
                    <a:cubicBezTo>
                      <a:pt x="2890" y="1152"/>
                      <a:pt x="2910" y="1145"/>
                      <a:pt x="2930" y="1138"/>
                    </a:cubicBezTo>
                    <a:close/>
                    <a:moveTo>
                      <a:pt x="2688" y="1274"/>
                    </a:moveTo>
                    <a:cubicBezTo>
                      <a:pt x="2688" y="1369"/>
                      <a:pt x="2686" y="1450"/>
                      <a:pt x="2685" y="1532"/>
                    </a:cubicBezTo>
                    <a:cubicBezTo>
                      <a:pt x="2742" y="1452"/>
                      <a:pt x="3016" y="1376"/>
                      <a:pt x="2688" y="1274"/>
                    </a:cubicBezTo>
                    <a:close/>
                    <a:moveTo>
                      <a:pt x="2643" y="928"/>
                    </a:moveTo>
                    <a:cubicBezTo>
                      <a:pt x="2944" y="869"/>
                      <a:pt x="2738" y="786"/>
                      <a:pt x="2768" y="718"/>
                    </a:cubicBezTo>
                    <a:cubicBezTo>
                      <a:pt x="2634" y="704"/>
                      <a:pt x="2516" y="666"/>
                      <a:pt x="2275" y="712"/>
                    </a:cubicBezTo>
                    <a:cubicBezTo>
                      <a:pt x="2623" y="739"/>
                      <a:pt x="2683" y="818"/>
                      <a:pt x="2643" y="928"/>
                    </a:cubicBezTo>
                    <a:close/>
                    <a:moveTo>
                      <a:pt x="2490" y="24132"/>
                    </a:moveTo>
                    <a:cubicBezTo>
                      <a:pt x="2483" y="24094"/>
                      <a:pt x="2477" y="24057"/>
                      <a:pt x="2465" y="23995"/>
                    </a:cubicBezTo>
                    <a:cubicBezTo>
                      <a:pt x="2344" y="24111"/>
                      <a:pt x="2350" y="24137"/>
                      <a:pt x="2490" y="24132"/>
                    </a:cubicBezTo>
                    <a:close/>
                    <a:moveTo>
                      <a:pt x="2410" y="972"/>
                    </a:moveTo>
                    <a:cubicBezTo>
                      <a:pt x="2424" y="972"/>
                      <a:pt x="2438" y="971"/>
                      <a:pt x="2452" y="970"/>
                    </a:cubicBezTo>
                    <a:cubicBezTo>
                      <a:pt x="2448" y="936"/>
                      <a:pt x="2442" y="902"/>
                      <a:pt x="2437" y="868"/>
                    </a:cubicBezTo>
                    <a:cubicBezTo>
                      <a:pt x="2406" y="870"/>
                      <a:pt x="2375" y="873"/>
                      <a:pt x="2344" y="875"/>
                    </a:cubicBezTo>
                    <a:cubicBezTo>
                      <a:pt x="2365" y="907"/>
                      <a:pt x="2387" y="940"/>
                      <a:pt x="2410" y="972"/>
                    </a:cubicBezTo>
                    <a:close/>
                    <a:moveTo>
                      <a:pt x="2341" y="11356"/>
                    </a:moveTo>
                    <a:cubicBezTo>
                      <a:pt x="2336" y="11398"/>
                      <a:pt x="2329" y="11438"/>
                      <a:pt x="2324" y="11480"/>
                    </a:cubicBezTo>
                    <a:cubicBezTo>
                      <a:pt x="2347" y="11481"/>
                      <a:pt x="2371" y="11482"/>
                      <a:pt x="2395" y="11483"/>
                    </a:cubicBezTo>
                    <a:cubicBezTo>
                      <a:pt x="2403" y="11441"/>
                      <a:pt x="2412" y="11400"/>
                      <a:pt x="2419" y="11359"/>
                    </a:cubicBezTo>
                    <a:cubicBezTo>
                      <a:pt x="2394" y="11358"/>
                      <a:pt x="2367" y="11357"/>
                      <a:pt x="2341" y="11356"/>
                    </a:cubicBezTo>
                    <a:close/>
                    <a:moveTo>
                      <a:pt x="2502" y="626"/>
                    </a:moveTo>
                    <a:cubicBezTo>
                      <a:pt x="2436" y="566"/>
                      <a:pt x="2400" y="535"/>
                      <a:pt x="2359" y="498"/>
                    </a:cubicBezTo>
                    <a:cubicBezTo>
                      <a:pt x="2200" y="581"/>
                      <a:pt x="2200" y="581"/>
                      <a:pt x="2502" y="626"/>
                    </a:cubicBezTo>
                    <a:close/>
                    <a:moveTo>
                      <a:pt x="2626" y="17384"/>
                    </a:moveTo>
                    <a:cubicBezTo>
                      <a:pt x="2657" y="17410"/>
                      <a:pt x="2690" y="17435"/>
                      <a:pt x="2721" y="17460"/>
                    </a:cubicBezTo>
                    <a:cubicBezTo>
                      <a:pt x="2747" y="17455"/>
                      <a:pt x="2774" y="17451"/>
                      <a:pt x="2800" y="17446"/>
                    </a:cubicBezTo>
                    <a:cubicBezTo>
                      <a:pt x="2763" y="17421"/>
                      <a:pt x="2728" y="17396"/>
                      <a:pt x="2689" y="17372"/>
                    </a:cubicBezTo>
                    <a:cubicBezTo>
                      <a:pt x="2686" y="17370"/>
                      <a:pt x="2648" y="17380"/>
                      <a:pt x="2626" y="17384"/>
                    </a:cubicBezTo>
                    <a:close/>
                    <a:moveTo>
                      <a:pt x="2839" y="22922"/>
                    </a:moveTo>
                    <a:cubicBezTo>
                      <a:pt x="2776" y="22942"/>
                      <a:pt x="2714" y="22962"/>
                      <a:pt x="2652" y="22982"/>
                    </a:cubicBezTo>
                    <a:cubicBezTo>
                      <a:pt x="2673" y="22993"/>
                      <a:pt x="2695" y="23004"/>
                      <a:pt x="2717" y="23016"/>
                    </a:cubicBezTo>
                    <a:cubicBezTo>
                      <a:pt x="2771" y="22990"/>
                      <a:pt x="2824" y="22964"/>
                      <a:pt x="2878" y="22938"/>
                    </a:cubicBezTo>
                    <a:cubicBezTo>
                      <a:pt x="2865" y="22933"/>
                      <a:pt x="2852" y="22928"/>
                      <a:pt x="2839" y="22922"/>
                    </a:cubicBezTo>
                    <a:close/>
                    <a:moveTo>
                      <a:pt x="3016" y="14167"/>
                    </a:moveTo>
                    <a:cubicBezTo>
                      <a:pt x="3022" y="14174"/>
                      <a:pt x="3029" y="14181"/>
                      <a:pt x="3036" y="14186"/>
                    </a:cubicBezTo>
                    <a:cubicBezTo>
                      <a:pt x="3117" y="14173"/>
                      <a:pt x="3198" y="14160"/>
                      <a:pt x="3279" y="14146"/>
                    </a:cubicBezTo>
                    <a:cubicBezTo>
                      <a:pt x="3266" y="14134"/>
                      <a:pt x="3253" y="14122"/>
                      <a:pt x="3241" y="14111"/>
                    </a:cubicBezTo>
                    <a:cubicBezTo>
                      <a:pt x="3165" y="14130"/>
                      <a:pt x="3090" y="14149"/>
                      <a:pt x="3016" y="14167"/>
                    </a:cubicBezTo>
                    <a:close/>
                    <a:moveTo>
                      <a:pt x="3045" y="13336"/>
                    </a:moveTo>
                    <a:cubicBezTo>
                      <a:pt x="3089" y="13340"/>
                      <a:pt x="3135" y="13351"/>
                      <a:pt x="3178" y="13349"/>
                    </a:cubicBezTo>
                    <a:cubicBezTo>
                      <a:pt x="3227" y="13347"/>
                      <a:pt x="3276" y="13336"/>
                      <a:pt x="3324" y="13328"/>
                    </a:cubicBezTo>
                    <a:cubicBezTo>
                      <a:pt x="3320" y="13321"/>
                      <a:pt x="3315" y="13315"/>
                      <a:pt x="3312" y="13309"/>
                    </a:cubicBezTo>
                    <a:cubicBezTo>
                      <a:pt x="3230" y="13304"/>
                      <a:pt x="3149" y="13301"/>
                      <a:pt x="3067" y="13297"/>
                    </a:cubicBezTo>
                    <a:cubicBezTo>
                      <a:pt x="3059" y="13310"/>
                      <a:pt x="3053" y="13322"/>
                      <a:pt x="3045" y="13336"/>
                    </a:cubicBezTo>
                    <a:close/>
                    <a:moveTo>
                      <a:pt x="3225" y="14575"/>
                    </a:moveTo>
                    <a:cubicBezTo>
                      <a:pt x="3220" y="14582"/>
                      <a:pt x="3246" y="14594"/>
                      <a:pt x="3259" y="14604"/>
                    </a:cubicBezTo>
                    <a:cubicBezTo>
                      <a:pt x="3172" y="14525"/>
                      <a:pt x="3561" y="14500"/>
                      <a:pt x="3362" y="14390"/>
                    </a:cubicBezTo>
                    <a:cubicBezTo>
                      <a:pt x="3307" y="14461"/>
                      <a:pt x="3262" y="14518"/>
                      <a:pt x="3225" y="14575"/>
                    </a:cubicBezTo>
                    <a:close/>
                    <a:moveTo>
                      <a:pt x="3295" y="15572"/>
                    </a:moveTo>
                    <a:cubicBezTo>
                      <a:pt x="3275" y="15576"/>
                      <a:pt x="3254" y="15579"/>
                      <a:pt x="3234" y="15582"/>
                    </a:cubicBezTo>
                    <a:cubicBezTo>
                      <a:pt x="3280" y="15628"/>
                      <a:pt x="3327" y="15675"/>
                      <a:pt x="3372" y="15722"/>
                    </a:cubicBezTo>
                    <a:cubicBezTo>
                      <a:pt x="3396" y="15718"/>
                      <a:pt x="3418" y="15713"/>
                      <a:pt x="3442" y="15709"/>
                    </a:cubicBezTo>
                    <a:cubicBezTo>
                      <a:pt x="3393" y="15664"/>
                      <a:pt x="3345" y="15619"/>
                      <a:pt x="3295" y="15572"/>
                    </a:cubicBezTo>
                    <a:close/>
                    <a:moveTo>
                      <a:pt x="3419" y="16236"/>
                    </a:moveTo>
                    <a:cubicBezTo>
                      <a:pt x="3367" y="16291"/>
                      <a:pt x="3323" y="16338"/>
                      <a:pt x="3278" y="16385"/>
                    </a:cubicBezTo>
                    <a:cubicBezTo>
                      <a:pt x="3574" y="16311"/>
                      <a:pt x="3574" y="16311"/>
                      <a:pt x="3419" y="16236"/>
                    </a:cubicBezTo>
                    <a:close/>
                    <a:moveTo>
                      <a:pt x="3185" y="14288"/>
                    </a:moveTo>
                    <a:cubicBezTo>
                      <a:pt x="2967" y="14288"/>
                      <a:pt x="3018" y="14345"/>
                      <a:pt x="3036" y="14415"/>
                    </a:cubicBezTo>
                    <a:cubicBezTo>
                      <a:pt x="3101" y="14359"/>
                      <a:pt x="3140" y="14325"/>
                      <a:pt x="3185" y="14288"/>
                    </a:cubicBezTo>
                    <a:close/>
                    <a:moveTo>
                      <a:pt x="3043" y="23233"/>
                    </a:moveTo>
                    <a:cubicBezTo>
                      <a:pt x="3044" y="23240"/>
                      <a:pt x="3052" y="23247"/>
                      <a:pt x="3053" y="23254"/>
                    </a:cubicBezTo>
                    <a:cubicBezTo>
                      <a:pt x="3116" y="23255"/>
                      <a:pt x="3229" y="23256"/>
                      <a:pt x="3229" y="23257"/>
                    </a:cubicBezTo>
                    <a:lnTo>
                      <a:pt x="3229" y="23229"/>
                    </a:lnTo>
                    <a:cubicBezTo>
                      <a:pt x="3229" y="23230"/>
                      <a:pt x="3107" y="23231"/>
                      <a:pt x="3043" y="23233"/>
                    </a:cubicBezTo>
                    <a:close/>
                    <a:moveTo>
                      <a:pt x="3206" y="20203"/>
                    </a:moveTo>
                    <a:cubicBezTo>
                      <a:pt x="3209" y="20219"/>
                      <a:pt x="3211" y="20235"/>
                      <a:pt x="3213" y="20251"/>
                    </a:cubicBezTo>
                    <a:cubicBezTo>
                      <a:pt x="3324" y="20245"/>
                      <a:pt x="3434" y="20240"/>
                      <a:pt x="3544" y="20235"/>
                    </a:cubicBezTo>
                    <a:cubicBezTo>
                      <a:pt x="3544" y="20225"/>
                      <a:pt x="3544" y="20217"/>
                      <a:pt x="3543" y="20207"/>
                    </a:cubicBezTo>
                    <a:cubicBezTo>
                      <a:pt x="3431" y="20206"/>
                      <a:pt x="3318" y="20204"/>
                      <a:pt x="3206" y="20203"/>
                    </a:cubicBezTo>
                    <a:moveTo>
                      <a:pt x="3226" y="17604"/>
                    </a:moveTo>
                    <a:cubicBezTo>
                      <a:pt x="3312" y="17660"/>
                      <a:pt x="3351" y="17687"/>
                      <a:pt x="3396" y="17716"/>
                    </a:cubicBezTo>
                    <a:cubicBezTo>
                      <a:pt x="3557" y="17647"/>
                      <a:pt x="3445" y="17630"/>
                      <a:pt x="3226" y="17604"/>
                    </a:cubicBezTo>
                    <a:close/>
                    <a:moveTo>
                      <a:pt x="3317" y="18443"/>
                    </a:moveTo>
                    <a:cubicBezTo>
                      <a:pt x="3269" y="18489"/>
                      <a:pt x="3226" y="18509"/>
                      <a:pt x="3235" y="18526"/>
                    </a:cubicBezTo>
                    <a:cubicBezTo>
                      <a:pt x="3244" y="18544"/>
                      <a:pt x="3303" y="18558"/>
                      <a:pt x="3402" y="18598"/>
                    </a:cubicBezTo>
                    <a:cubicBezTo>
                      <a:pt x="3365" y="18530"/>
                      <a:pt x="3349" y="18500"/>
                      <a:pt x="3317" y="18443"/>
                    </a:cubicBezTo>
                    <a:close/>
                    <a:moveTo>
                      <a:pt x="3330" y="22368"/>
                    </a:moveTo>
                    <a:cubicBezTo>
                      <a:pt x="3535" y="22402"/>
                      <a:pt x="3546" y="22351"/>
                      <a:pt x="3549" y="22295"/>
                    </a:cubicBezTo>
                    <a:cubicBezTo>
                      <a:pt x="3496" y="22291"/>
                      <a:pt x="3443" y="22285"/>
                      <a:pt x="3389" y="22280"/>
                    </a:cubicBezTo>
                    <a:cubicBezTo>
                      <a:pt x="3369" y="22310"/>
                      <a:pt x="3349" y="22339"/>
                      <a:pt x="3330" y="22368"/>
                    </a:cubicBezTo>
                    <a:close/>
                    <a:moveTo>
                      <a:pt x="2073" y="579"/>
                    </a:moveTo>
                    <a:cubicBezTo>
                      <a:pt x="2054" y="571"/>
                      <a:pt x="2034" y="562"/>
                      <a:pt x="2015" y="554"/>
                    </a:cubicBezTo>
                    <a:cubicBezTo>
                      <a:pt x="1963" y="576"/>
                      <a:pt x="1911" y="600"/>
                      <a:pt x="1859" y="623"/>
                    </a:cubicBezTo>
                    <a:cubicBezTo>
                      <a:pt x="1879" y="631"/>
                      <a:pt x="1900" y="640"/>
                      <a:pt x="1921" y="648"/>
                    </a:cubicBezTo>
                    <a:cubicBezTo>
                      <a:pt x="1972" y="626"/>
                      <a:pt x="2022" y="603"/>
                      <a:pt x="2073" y="579"/>
                    </a:cubicBezTo>
                    <a:close/>
                    <a:moveTo>
                      <a:pt x="2010" y="807"/>
                    </a:moveTo>
                    <a:cubicBezTo>
                      <a:pt x="1981" y="801"/>
                      <a:pt x="1954" y="796"/>
                      <a:pt x="1926" y="790"/>
                    </a:cubicBezTo>
                    <a:cubicBezTo>
                      <a:pt x="1892" y="820"/>
                      <a:pt x="1858" y="851"/>
                      <a:pt x="1824" y="881"/>
                    </a:cubicBezTo>
                    <a:cubicBezTo>
                      <a:pt x="1850" y="887"/>
                      <a:pt x="1877" y="894"/>
                      <a:pt x="1903" y="902"/>
                    </a:cubicBezTo>
                    <a:cubicBezTo>
                      <a:pt x="1938" y="870"/>
                      <a:pt x="1974" y="838"/>
                      <a:pt x="2010" y="807"/>
                    </a:cubicBezTo>
                    <a:close/>
                    <a:moveTo>
                      <a:pt x="1617" y="441"/>
                    </a:moveTo>
                    <a:cubicBezTo>
                      <a:pt x="1573" y="390"/>
                      <a:pt x="1530" y="340"/>
                      <a:pt x="1486" y="290"/>
                    </a:cubicBezTo>
                    <a:cubicBezTo>
                      <a:pt x="1466" y="297"/>
                      <a:pt x="1445" y="303"/>
                      <a:pt x="1426" y="309"/>
                    </a:cubicBezTo>
                    <a:cubicBezTo>
                      <a:pt x="1466" y="356"/>
                      <a:pt x="1507" y="404"/>
                      <a:pt x="1548" y="452"/>
                    </a:cubicBezTo>
                    <a:cubicBezTo>
                      <a:pt x="1570" y="448"/>
                      <a:pt x="1593" y="444"/>
                      <a:pt x="1617" y="441"/>
                    </a:cubicBezTo>
                    <a:close/>
                    <a:moveTo>
                      <a:pt x="1342" y="731"/>
                    </a:moveTo>
                    <a:cubicBezTo>
                      <a:pt x="1317" y="729"/>
                      <a:pt x="1290" y="726"/>
                      <a:pt x="1265" y="722"/>
                    </a:cubicBezTo>
                    <a:cubicBezTo>
                      <a:pt x="1250" y="741"/>
                      <a:pt x="1235" y="760"/>
                      <a:pt x="1220" y="778"/>
                    </a:cubicBezTo>
                    <a:cubicBezTo>
                      <a:pt x="1243" y="781"/>
                      <a:pt x="1287" y="788"/>
                      <a:pt x="1289" y="786"/>
                    </a:cubicBezTo>
                    <a:cubicBezTo>
                      <a:pt x="1312" y="769"/>
                      <a:pt x="1326" y="750"/>
                      <a:pt x="1342" y="731"/>
                    </a:cubicBezTo>
                    <a:close/>
                    <a:moveTo>
                      <a:pt x="1318" y="2708"/>
                    </a:moveTo>
                    <a:cubicBezTo>
                      <a:pt x="1236" y="2696"/>
                      <a:pt x="1169" y="2686"/>
                      <a:pt x="1065" y="2671"/>
                    </a:cubicBezTo>
                    <a:cubicBezTo>
                      <a:pt x="1125" y="2773"/>
                      <a:pt x="1200" y="2772"/>
                      <a:pt x="1318" y="2708"/>
                    </a:cubicBezTo>
                    <a:close/>
                    <a:moveTo>
                      <a:pt x="1290" y="3722"/>
                    </a:moveTo>
                    <a:cubicBezTo>
                      <a:pt x="1264" y="3695"/>
                      <a:pt x="1242" y="3671"/>
                      <a:pt x="1213" y="3641"/>
                    </a:cubicBezTo>
                    <a:cubicBezTo>
                      <a:pt x="1134" y="3708"/>
                      <a:pt x="1134" y="3708"/>
                      <a:pt x="1290" y="3722"/>
                    </a:cubicBezTo>
                    <a:close/>
                    <a:moveTo>
                      <a:pt x="1173" y="17349"/>
                    </a:moveTo>
                    <a:cubicBezTo>
                      <a:pt x="1152" y="17345"/>
                      <a:pt x="1132" y="17341"/>
                      <a:pt x="1112" y="17337"/>
                    </a:cubicBezTo>
                    <a:cubicBezTo>
                      <a:pt x="1079" y="17370"/>
                      <a:pt x="1047" y="17404"/>
                      <a:pt x="1013" y="17437"/>
                    </a:cubicBezTo>
                    <a:cubicBezTo>
                      <a:pt x="1035" y="17442"/>
                      <a:pt x="1057" y="17446"/>
                      <a:pt x="1079" y="17450"/>
                    </a:cubicBezTo>
                    <a:cubicBezTo>
                      <a:pt x="1111" y="17416"/>
                      <a:pt x="1142" y="17383"/>
                      <a:pt x="1173" y="17349"/>
                    </a:cubicBezTo>
                    <a:close/>
                    <a:moveTo>
                      <a:pt x="983" y="17682"/>
                    </a:moveTo>
                    <a:cubicBezTo>
                      <a:pt x="964" y="17679"/>
                      <a:pt x="943" y="17677"/>
                      <a:pt x="925" y="17674"/>
                    </a:cubicBezTo>
                    <a:cubicBezTo>
                      <a:pt x="904" y="17702"/>
                      <a:pt x="884" y="17729"/>
                      <a:pt x="864" y="17758"/>
                    </a:cubicBezTo>
                    <a:cubicBezTo>
                      <a:pt x="889" y="17761"/>
                      <a:pt x="914" y="17764"/>
                      <a:pt x="940" y="17766"/>
                    </a:cubicBezTo>
                    <a:cubicBezTo>
                      <a:pt x="954" y="17738"/>
                      <a:pt x="969" y="17710"/>
                      <a:pt x="983" y="17682"/>
                    </a:cubicBezTo>
                    <a:close/>
                    <a:moveTo>
                      <a:pt x="864" y="23871"/>
                    </a:moveTo>
                    <a:cubicBezTo>
                      <a:pt x="818" y="23827"/>
                      <a:pt x="770" y="23783"/>
                      <a:pt x="724" y="23739"/>
                    </a:cubicBezTo>
                    <a:cubicBezTo>
                      <a:pt x="708" y="23741"/>
                      <a:pt x="691" y="23744"/>
                      <a:pt x="675" y="23746"/>
                    </a:cubicBezTo>
                    <a:cubicBezTo>
                      <a:pt x="702" y="23791"/>
                      <a:pt x="731" y="23837"/>
                      <a:pt x="759" y="23884"/>
                    </a:cubicBezTo>
                    <a:cubicBezTo>
                      <a:pt x="794" y="23880"/>
                      <a:pt x="829" y="23875"/>
                      <a:pt x="864" y="23871"/>
                    </a:cubicBezTo>
                    <a:moveTo>
                      <a:pt x="737" y="20339"/>
                    </a:moveTo>
                    <a:cubicBezTo>
                      <a:pt x="496" y="20306"/>
                      <a:pt x="482" y="20359"/>
                      <a:pt x="464" y="20410"/>
                    </a:cubicBezTo>
                    <a:cubicBezTo>
                      <a:pt x="532" y="20393"/>
                      <a:pt x="601" y="20375"/>
                      <a:pt x="737" y="20339"/>
                    </a:cubicBezTo>
                    <a:close/>
                    <a:moveTo>
                      <a:pt x="1164" y="15570"/>
                    </a:moveTo>
                    <a:cubicBezTo>
                      <a:pt x="1157" y="15560"/>
                      <a:pt x="1150" y="15550"/>
                      <a:pt x="1142" y="15540"/>
                    </a:cubicBezTo>
                    <a:cubicBezTo>
                      <a:pt x="1075" y="15550"/>
                      <a:pt x="1007" y="15560"/>
                      <a:pt x="940" y="15569"/>
                    </a:cubicBezTo>
                    <a:cubicBezTo>
                      <a:pt x="957" y="15583"/>
                      <a:pt x="974" y="15597"/>
                      <a:pt x="991" y="15611"/>
                    </a:cubicBezTo>
                    <a:cubicBezTo>
                      <a:pt x="1048" y="15597"/>
                      <a:pt x="1106" y="15584"/>
                      <a:pt x="1164" y="15570"/>
                    </a:cubicBezTo>
                    <a:close/>
                    <a:moveTo>
                      <a:pt x="1042" y="4217"/>
                    </a:moveTo>
                    <a:cubicBezTo>
                      <a:pt x="1047" y="4188"/>
                      <a:pt x="1050" y="4162"/>
                      <a:pt x="1059" y="4106"/>
                    </a:cubicBezTo>
                    <a:cubicBezTo>
                      <a:pt x="926" y="4183"/>
                      <a:pt x="926" y="4183"/>
                      <a:pt x="1042" y="4217"/>
                    </a:cubicBezTo>
                    <a:close/>
                    <a:moveTo>
                      <a:pt x="1018" y="8802"/>
                    </a:moveTo>
                    <a:cubicBezTo>
                      <a:pt x="863" y="8823"/>
                      <a:pt x="758" y="8836"/>
                      <a:pt x="638" y="8852"/>
                    </a:cubicBezTo>
                    <a:cubicBezTo>
                      <a:pt x="644" y="8928"/>
                      <a:pt x="780" y="8932"/>
                      <a:pt x="855" y="8914"/>
                    </a:cubicBezTo>
                    <a:cubicBezTo>
                      <a:pt x="928" y="8898"/>
                      <a:pt x="959" y="8846"/>
                      <a:pt x="1018" y="8802"/>
                    </a:cubicBezTo>
                    <a:close/>
                    <a:moveTo>
                      <a:pt x="925" y="3288"/>
                    </a:moveTo>
                    <a:cubicBezTo>
                      <a:pt x="958" y="3323"/>
                      <a:pt x="992" y="3358"/>
                      <a:pt x="1025" y="3393"/>
                    </a:cubicBezTo>
                    <a:cubicBezTo>
                      <a:pt x="1053" y="3388"/>
                      <a:pt x="1081" y="3383"/>
                      <a:pt x="1108" y="3377"/>
                    </a:cubicBezTo>
                    <a:cubicBezTo>
                      <a:pt x="1072" y="3343"/>
                      <a:pt x="1034" y="3308"/>
                      <a:pt x="998" y="3274"/>
                    </a:cubicBezTo>
                    <a:cubicBezTo>
                      <a:pt x="974" y="3279"/>
                      <a:pt x="949" y="3283"/>
                      <a:pt x="925" y="3288"/>
                    </a:cubicBezTo>
                    <a:close/>
                    <a:moveTo>
                      <a:pt x="618" y="21703"/>
                    </a:moveTo>
                    <a:cubicBezTo>
                      <a:pt x="444" y="21759"/>
                      <a:pt x="377" y="21793"/>
                      <a:pt x="521" y="21870"/>
                    </a:cubicBezTo>
                    <a:cubicBezTo>
                      <a:pt x="554" y="21814"/>
                      <a:pt x="577" y="21775"/>
                      <a:pt x="618" y="21703"/>
                    </a:cubicBezTo>
                    <a:close/>
                    <a:moveTo>
                      <a:pt x="806" y="15368"/>
                    </a:moveTo>
                    <a:cubicBezTo>
                      <a:pt x="769" y="15339"/>
                      <a:pt x="731" y="15309"/>
                      <a:pt x="693" y="15280"/>
                    </a:cubicBezTo>
                    <a:cubicBezTo>
                      <a:pt x="663" y="15289"/>
                      <a:pt x="605" y="15300"/>
                      <a:pt x="608" y="15305"/>
                    </a:cubicBezTo>
                    <a:cubicBezTo>
                      <a:pt x="631" y="15335"/>
                      <a:pt x="665" y="15364"/>
                      <a:pt x="696" y="15394"/>
                    </a:cubicBezTo>
                    <a:cubicBezTo>
                      <a:pt x="733" y="15385"/>
                      <a:pt x="770" y="15377"/>
                      <a:pt x="806" y="15368"/>
                    </a:cubicBezTo>
                    <a:moveTo>
                      <a:pt x="786" y="12601"/>
                    </a:moveTo>
                    <a:cubicBezTo>
                      <a:pt x="754" y="12604"/>
                      <a:pt x="723" y="12607"/>
                      <a:pt x="692" y="12609"/>
                    </a:cubicBezTo>
                    <a:cubicBezTo>
                      <a:pt x="716" y="12636"/>
                      <a:pt x="739" y="12663"/>
                      <a:pt x="784" y="12714"/>
                    </a:cubicBezTo>
                    <a:cubicBezTo>
                      <a:pt x="785" y="12659"/>
                      <a:pt x="785" y="12630"/>
                      <a:pt x="786" y="12601"/>
                    </a:cubicBezTo>
                    <a:close/>
                    <a:moveTo>
                      <a:pt x="687" y="11808"/>
                    </a:moveTo>
                    <a:cubicBezTo>
                      <a:pt x="672" y="11780"/>
                      <a:pt x="656" y="11752"/>
                      <a:pt x="640" y="11724"/>
                    </a:cubicBezTo>
                    <a:cubicBezTo>
                      <a:pt x="611" y="11728"/>
                      <a:pt x="580" y="11733"/>
                      <a:pt x="551" y="11738"/>
                    </a:cubicBezTo>
                    <a:cubicBezTo>
                      <a:pt x="575" y="11764"/>
                      <a:pt x="599" y="11790"/>
                      <a:pt x="623" y="11816"/>
                    </a:cubicBezTo>
                    <a:cubicBezTo>
                      <a:pt x="645" y="11814"/>
                      <a:pt x="667" y="11811"/>
                      <a:pt x="687" y="11808"/>
                    </a:cubicBezTo>
                    <a:close/>
                    <a:moveTo>
                      <a:pt x="3361" y="3577"/>
                    </a:moveTo>
                    <a:cubicBezTo>
                      <a:pt x="3371" y="3617"/>
                      <a:pt x="3382" y="3656"/>
                      <a:pt x="3391" y="3695"/>
                    </a:cubicBezTo>
                    <a:cubicBezTo>
                      <a:pt x="3423" y="3693"/>
                      <a:pt x="3455" y="3690"/>
                      <a:pt x="3487" y="3688"/>
                    </a:cubicBezTo>
                    <a:cubicBezTo>
                      <a:pt x="3467" y="3650"/>
                      <a:pt x="3446" y="3611"/>
                      <a:pt x="3425" y="3572"/>
                    </a:cubicBezTo>
                    <a:cubicBezTo>
                      <a:pt x="3403" y="3574"/>
                      <a:pt x="3382" y="3576"/>
                      <a:pt x="3361" y="3577"/>
                    </a:cubicBezTo>
                    <a:close/>
                    <a:moveTo>
                      <a:pt x="3535" y="9585"/>
                    </a:moveTo>
                    <a:cubicBezTo>
                      <a:pt x="3723" y="9617"/>
                      <a:pt x="3864" y="9640"/>
                      <a:pt x="4081" y="9676"/>
                    </a:cubicBezTo>
                    <a:cubicBezTo>
                      <a:pt x="3855" y="9689"/>
                      <a:pt x="3724" y="9696"/>
                      <a:pt x="3517" y="9708"/>
                    </a:cubicBezTo>
                    <a:cubicBezTo>
                      <a:pt x="3632" y="9746"/>
                      <a:pt x="3686" y="9764"/>
                      <a:pt x="3786" y="9797"/>
                    </a:cubicBezTo>
                    <a:cubicBezTo>
                      <a:pt x="3686" y="9825"/>
                      <a:pt x="3603" y="9848"/>
                      <a:pt x="3499" y="9877"/>
                    </a:cubicBezTo>
                    <a:cubicBezTo>
                      <a:pt x="3579" y="9897"/>
                      <a:pt x="3656" y="9916"/>
                      <a:pt x="3748" y="9940"/>
                    </a:cubicBezTo>
                    <a:cubicBezTo>
                      <a:pt x="3639" y="9962"/>
                      <a:pt x="3539" y="9982"/>
                      <a:pt x="3360" y="10016"/>
                    </a:cubicBezTo>
                    <a:cubicBezTo>
                      <a:pt x="3533" y="10035"/>
                      <a:pt x="3632" y="10046"/>
                      <a:pt x="3766" y="10061"/>
                    </a:cubicBezTo>
                    <a:cubicBezTo>
                      <a:pt x="3703" y="10093"/>
                      <a:pt x="3646" y="10122"/>
                      <a:pt x="3582" y="10155"/>
                    </a:cubicBezTo>
                    <a:cubicBezTo>
                      <a:pt x="3641" y="10175"/>
                      <a:pt x="3699" y="10195"/>
                      <a:pt x="3787" y="10224"/>
                    </a:cubicBezTo>
                    <a:cubicBezTo>
                      <a:pt x="3699" y="10254"/>
                      <a:pt x="3623" y="10278"/>
                      <a:pt x="3536" y="10307"/>
                    </a:cubicBezTo>
                    <a:cubicBezTo>
                      <a:pt x="3600" y="10314"/>
                      <a:pt x="3669" y="10324"/>
                      <a:pt x="3773" y="10336"/>
                    </a:cubicBezTo>
                    <a:cubicBezTo>
                      <a:pt x="3687" y="10366"/>
                      <a:pt x="3622" y="10390"/>
                      <a:pt x="3555" y="10414"/>
                    </a:cubicBezTo>
                    <a:cubicBezTo>
                      <a:pt x="3632" y="10490"/>
                      <a:pt x="3710" y="10568"/>
                      <a:pt x="3790" y="10647"/>
                    </a:cubicBezTo>
                    <a:cubicBezTo>
                      <a:pt x="3736" y="10672"/>
                      <a:pt x="3684" y="10694"/>
                      <a:pt x="3626" y="10721"/>
                    </a:cubicBezTo>
                    <a:cubicBezTo>
                      <a:pt x="3673" y="10740"/>
                      <a:pt x="3718" y="10759"/>
                      <a:pt x="3773" y="10782"/>
                    </a:cubicBezTo>
                    <a:cubicBezTo>
                      <a:pt x="3726" y="10807"/>
                      <a:pt x="3679" y="10830"/>
                      <a:pt x="3621" y="10861"/>
                    </a:cubicBezTo>
                    <a:cubicBezTo>
                      <a:pt x="3771" y="10919"/>
                      <a:pt x="3875" y="10988"/>
                      <a:pt x="3825" y="11097"/>
                    </a:cubicBezTo>
                    <a:cubicBezTo>
                      <a:pt x="3745" y="11071"/>
                      <a:pt x="3683" y="11050"/>
                      <a:pt x="3613" y="11027"/>
                    </a:cubicBezTo>
                    <a:cubicBezTo>
                      <a:pt x="3583" y="11085"/>
                      <a:pt x="3554" y="11139"/>
                      <a:pt x="3523" y="11195"/>
                    </a:cubicBezTo>
                    <a:cubicBezTo>
                      <a:pt x="3580" y="11209"/>
                      <a:pt x="3629" y="11221"/>
                      <a:pt x="3754" y="11251"/>
                    </a:cubicBezTo>
                    <a:cubicBezTo>
                      <a:pt x="3590" y="11267"/>
                      <a:pt x="3493" y="11277"/>
                      <a:pt x="3395" y="11286"/>
                    </a:cubicBezTo>
                    <a:cubicBezTo>
                      <a:pt x="3460" y="11372"/>
                      <a:pt x="3527" y="11458"/>
                      <a:pt x="3598" y="11549"/>
                    </a:cubicBezTo>
                    <a:cubicBezTo>
                      <a:pt x="3448" y="11573"/>
                      <a:pt x="3305" y="11596"/>
                      <a:pt x="3096" y="11629"/>
                    </a:cubicBezTo>
                    <a:cubicBezTo>
                      <a:pt x="3303" y="11654"/>
                      <a:pt x="3449" y="11672"/>
                      <a:pt x="3592" y="11690"/>
                    </a:cubicBezTo>
                    <a:cubicBezTo>
                      <a:pt x="3589" y="11777"/>
                      <a:pt x="3448" y="11873"/>
                      <a:pt x="3700" y="11942"/>
                    </a:cubicBezTo>
                    <a:cubicBezTo>
                      <a:pt x="3589" y="12004"/>
                      <a:pt x="3711" y="12115"/>
                      <a:pt x="3457" y="12148"/>
                    </a:cubicBezTo>
                    <a:cubicBezTo>
                      <a:pt x="3422" y="12119"/>
                      <a:pt x="3386" y="12090"/>
                      <a:pt x="3350" y="12059"/>
                    </a:cubicBezTo>
                    <a:cubicBezTo>
                      <a:pt x="3509" y="12071"/>
                      <a:pt x="3523" y="12031"/>
                      <a:pt x="3483" y="11981"/>
                    </a:cubicBezTo>
                    <a:cubicBezTo>
                      <a:pt x="3466" y="11959"/>
                      <a:pt x="3412" y="11943"/>
                      <a:pt x="3374" y="11924"/>
                    </a:cubicBezTo>
                    <a:cubicBezTo>
                      <a:pt x="3342" y="11949"/>
                      <a:pt x="3310" y="11972"/>
                      <a:pt x="3277" y="11996"/>
                    </a:cubicBezTo>
                    <a:cubicBezTo>
                      <a:pt x="3229" y="12000"/>
                      <a:pt x="3181" y="12005"/>
                      <a:pt x="3137" y="12008"/>
                    </a:cubicBezTo>
                    <a:cubicBezTo>
                      <a:pt x="3149" y="12137"/>
                      <a:pt x="3333" y="12203"/>
                      <a:pt x="3536" y="12247"/>
                    </a:cubicBezTo>
                    <a:cubicBezTo>
                      <a:pt x="3344" y="12349"/>
                      <a:pt x="3159" y="12447"/>
                      <a:pt x="2955" y="12556"/>
                    </a:cubicBezTo>
                    <a:cubicBezTo>
                      <a:pt x="2999" y="12557"/>
                      <a:pt x="3052" y="12564"/>
                      <a:pt x="3094" y="12559"/>
                    </a:cubicBezTo>
                    <a:cubicBezTo>
                      <a:pt x="3237" y="12541"/>
                      <a:pt x="3375" y="12517"/>
                      <a:pt x="3515" y="12496"/>
                    </a:cubicBezTo>
                    <a:cubicBezTo>
                      <a:pt x="3528" y="12506"/>
                      <a:pt x="3541" y="12516"/>
                      <a:pt x="3555" y="12525"/>
                    </a:cubicBezTo>
                    <a:cubicBezTo>
                      <a:pt x="3521" y="12542"/>
                      <a:pt x="3486" y="12559"/>
                      <a:pt x="3454" y="12577"/>
                    </a:cubicBezTo>
                    <a:cubicBezTo>
                      <a:pt x="3449" y="12580"/>
                      <a:pt x="3451" y="12591"/>
                      <a:pt x="3454" y="12592"/>
                    </a:cubicBezTo>
                    <a:cubicBezTo>
                      <a:pt x="3455" y="12592"/>
                      <a:pt x="3456" y="12592"/>
                      <a:pt x="3457" y="12592"/>
                    </a:cubicBezTo>
                    <a:cubicBezTo>
                      <a:pt x="3298" y="12587"/>
                      <a:pt x="3157" y="12613"/>
                      <a:pt x="3129" y="12680"/>
                    </a:cubicBezTo>
                    <a:cubicBezTo>
                      <a:pt x="3096" y="12762"/>
                      <a:pt x="2893" y="12837"/>
                      <a:pt x="3060" y="12929"/>
                    </a:cubicBezTo>
                    <a:cubicBezTo>
                      <a:pt x="3058" y="12930"/>
                      <a:pt x="3056" y="12931"/>
                      <a:pt x="3054" y="12932"/>
                    </a:cubicBezTo>
                    <a:cubicBezTo>
                      <a:pt x="2986" y="12928"/>
                      <a:pt x="2901" y="12916"/>
                      <a:pt x="2862" y="12929"/>
                    </a:cubicBezTo>
                    <a:cubicBezTo>
                      <a:pt x="2768" y="12960"/>
                      <a:pt x="2699" y="13006"/>
                      <a:pt x="2600" y="13055"/>
                    </a:cubicBezTo>
                    <a:cubicBezTo>
                      <a:pt x="2842" y="13025"/>
                      <a:pt x="2844" y="13024"/>
                      <a:pt x="3054" y="12932"/>
                    </a:cubicBezTo>
                    <a:cubicBezTo>
                      <a:pt x="3058" y="12932"/>
                      <a:pt x="3062" y="12932"/>
                      <a:pt x="3066" y="12932"/>
                    </a:cubicBezTo>
                    <a:cubicBezTo>
                      <a:pt x="3063" y="12931"/>
                      <a:pt x="3062" y="12930"/>
                      <a:pt x="3060" y="12929"/>
                    </a:cubicBezTo>
                    <a:cubicBezTo>
                      <a:pt x="3060" y="12929"/>
                      <a:pt x="3060" y="12929"/>
                      <a:pt x="3060" y="12929"/>
                    </a:cubicBezTo>
                    <a:cubicBezTo>
                      <a:pt x="3120" y="12932"/>
                      <a:pt x="3179" y="12935"/>
                      <a:pt x="3239" y="12937"/>
                    </a:cubicBezTo>
                    <a:cubicBezTo>
                      <a:pt x="3230" y="12988"/>
                      <a:pt x="3209" y="13039"/>
                      <a:pt x="3218" y="13089"/>
                    </a:cubicBezTo>
                    <a:cubicBezTo>
                      <a:pt x="3226" y="13129"/>
                      <a:pt x="3248" y="13175"/>
                      <a:pt x="3300" y="13209"/>
                    </a:cubicBezTo>
                    <a:cubicBezTo>
                      <a:pt x="3482" y="13326"/>
                      <a:pt x="3473" y="13371"/>
                      <a:pt x="3190" y="13489"/>
                    </a:cubicBezTo>
                    <a:cubicBezTo>
                      <a:pt x="3592" y="13495"/>
                      <a:pt x="3537" y="13622"/>
                      <a:pt x="3563" y="13727"/>
                    </a:cubicBezTo>
                    <a:cubicBezTo>
                      <a:pt x="3560" y="13726"/>
                      <a:pt x="3558" y="13725"/>
                      <a:pt x="3555" y="13724"/>
                    </a:cubicBezTo>
                    <a:cubicBezTo>
                      <a:pt x="3554" y="13728"/>
                      <a:pt x="3552" y="13732"/>
                      <a:pt x="3550" y="13735"/>
                    </a:cubicBezTo>
                    <a:cubicBezTo>
                      <a:pt x="3431" y="13776"/>
                      <a:pt x="3312" y="13817"/>
                      <a:pt x="3321" y="13906"/>
                    </a:cubicBezTo>
                    <a:cubicBezTo>
                      <a:pt x="3482" y="13849"/>
                      <a:pt x="3487" y="13846"/>
                      <a:pt x="3550" y="13735"/>
                    </a:cubicBezTo>
                    <a:cubicBezTo>
                      <a:pt x="3555" y="13734"/>
                      <a:pt x="3559" y="13732"/>
                      <a:pt x="3564" y="13730"/>
                    </a:cubicBezTo>
                    <a:cubicBezTo>
                      <a:pt x="3564" y="13729"/>
                      <a:pt x="3563" y="13728"/>
                      <a:pt x="3563" y="13727"/>
                    </a:cubicBezTo>
                    <a:cubicBezTo>
                      <a:pt x="3804" y="13811"/>
                      <a:pt x="3803" y="13817"/>
                      <a:pt x="3594" y="13900"/>
                    </a:cubicBezTo>
                    <a:cubicBezTo>
                      <a:pt x="3635" y="13921"/>
                      <a:pt x="3676" y="13942"/>
                      <a:pt x="3723" y="13967"/>
                    </a:cubicBezTo>
                    <a:cubicBezTo>
                      <a:pt x="3658" y="13988"/>
                      <a:pt x="3597" y="14008"/>
                      <a:pt x="3537" y="14028"/>
                    </a:cubicBezTo>
                    <a:cubicBezTo>
                      <a:pt x="3632" y="14093"/>
                      <a:pt x="3787" y="14155"/>
                      <a:pt x="3806" y="14223"/>
                    </a:cubicBezTo>
                    <a:cubicBezTo>
                      <a:pt x="3826" y="14297"/>
                      <a:pt x="3718" y="14375"/>
                      <a:pt x="3659" y="14460"/>
                    </a:cubicBezTo>
                    <a:cubicBezTo>
                      <a:pt x="3812" y="14511"/>
                      <a:pt x="3850" y="14606"/>
                      <a:pt x="3719" y="14695"/>
                    </a:cubicBezTo>
                    <a:cubicBezTo>
                      <a:pt x="3682" y="14720"/>
                      <a:pt x="3626" y="14747"/>
                      <a:pt x="3621" y="14774"/>
                    </a:cubicBezTo>
                    <a:cubicBezTo>
                      <a:pt x="3595" y="14911"/>
                      <a:pt x="3583" y="15049"/>
                      <a:pt x="3565" y="15200"/>
                    </a:cubicBezTo>
                    <a:cubicBezTo>
                      <a:pt x="3641" y="15185"/>
                      <a:pt x="3701" y="15173"/>
                      <a:pt x="3762" y="15161"/>
                    </a:cubicBezTo>
                    <a:cubicBezTo>
                      <a:pt x="3806" y="15235"/>
                      <a:pt x="3810" y="15236"/>
                      <a:pt x="3667" y="15355"/>
                    </a:cubicBezTo>
                    <a:cubicBezTo>
                      <a:pt x="3588" y="15348"/>
                      <a:pt x="3517" y="15343"/>
                      <a:pt x="3446" y="15337"/>
                    </a:cubicBezTo>
                    <a:cubicBezTo>
                      <a:pt x="3435" y="15289"/>
                      <a:pt x="3425" y="15240"/>
                      <a:pt x="3416" y="15192"/>
                    </a:cubicBezTo>
                    <a:cubicBezTo>
                      <a:pt x="3389" y="15194"/>
                      <a:pt x="3362" y="15197"/>
                      <a:pt x="3335" y="15199"/>
                    </a:cubicBezTo>
                    <a:cubicBezTo>
                      <a:pt x="3371" y="15244"/>
                      <a:pt x="3408" y="15291"/>
                      <a:pt x="3444" y="15336"/>
                    </a:cubicBezTo>
                    <a:cubicBezTo>
                      <a:pt x="3498" y="15391"/>
                      <a:pt x="3398" y="15473"/>
                      <a:pt x="3611" y="15498"/>
                    </a:cubicBezTo>
                    <a:cubicBezTo>
                      <a:pt x="3624" y="15500"/>
                      <a:pt x="3640" y="15520"/>
                      <a:pt x="3634" y="15529"/>
                    </a:cubicBezTo>
                    <a:cubicBezTo>
                      <a:pt x="3524" y="15696"/>
                      <a:pt x="3777" y="15858"/>
                      <a:pt x="3709" y="16023"/>
                    </a:cubicBezTo>
                    <a:cubicBezTo>
                      <a:pt x="3687" y="16074"/>
                      <a:pt x="3627" y="16121"/>
                      <a:pt x="3572" y="16186"/>
                    </a:cubicBezTo>
                    <a:cubicBezTo>
                      <a:pt x="3612" y="16203"/>
                      <a:pt x="3673" y="16227"/>
                      <a:pt x="3746" y="16259"/>
                    </a:cubicBezTo>
                    <a:cubicBezTo>
                      <a:pt x="3722" y="16308"/>
                      <a:pt x="3737" y="16389"/>
                      <a:pt x="3652" y="16419"/>
                    </a:cubicBezTo>
                    <a:cubicBezTo>
                      <a:pt x="3467" y="16484"/>
                      <a:pt x="3534" y="16552"/>
                      <a:pt x="3569" y="16623"/>
                    </a:cubicBezTo>
                    <a:cubicBezTo>
                      <a:pt x="3567" y="16623"/>
                      <a:pt x="3566" y="16623"/>
                      <a:pt x="3564" y="16623"/>
                    </a:cubicBezTo>
                    <a:cubicBezTo>
                      <a:pt x="3560" y="16623"/>
                      <a:pt x="3558" y="16624"/>
                      <a:pt x="3555" y="16625"/>
                    </a:cubicBezTo>
                    <a:cubicBezTo>
                      <a:pt x="3482" y="16620"/>
                      <a:pt x="3406" y="16613"/>
                      <a:pt x="3279" y="16604"/>
                    </a:cubicBezTo>
                    <a:cubicBezTo>
                      <a:pt x="3427" y="16666"/>
                      <a:pt x="3431" y="16667"/>
                      <a:pt x="3555" y="16625"/>
                    </a:cubicBezTo>
                    <a:cubicBezTo>
                      <a:pt x="3560" y="16625"/>
                      <a:pt x="3566" y="16625"/>
                      <a:pt x="3571" y="16626"/>
                    </a:cubicBezTo>
                    <a:cubicBezTo>
                      <a:pt x="3570" y="16625"/>
                      <a:pt x="3570" y="16623"/>
                      <a:pt x="3569" y="16623"/>
                    </a:cubicBezTo>
                    <a:cubicBezTo>
                      <a:pt x="3734" y="16640"/>
                      <a:pt x="3783" y="16673"/>
                      <a:pt x="3687" y="16709"/>
                    </a:cubicBezTo>
                    <a:cubicBezTo>
                      <a:pt x="3504" y="16777"/>
                      <a:pt x="3516" y="16847"/>
                      <a:pt x="3599" y="16936"/>
                    </a:cubicBezTo>
                    <a:cubicBezTo>
                      <a:pt x="3638" y="16978"/>
                      <a:pt x="3594" y="17078"/>
                      <a:pt x="3588" y="17078"/>
                    </a:cubicBezTo>
                    <a:lnTo>
                      <a:pt x="3596" y="17078"/>
                    </a:lnTo>
                    <a:lnTo>
                      <a:pt x="3587" y="17078"/>
                    </a:lnTo>
                    <a:cubicBezTo>
                      <a:pt x="3526" y="17078"/>
                      <a:pt x="3467" y="17042"/>
                      <a:pt x="3377" y="17012"/>
                    </a:cubicBezTo>
                    <a:cubicBezTo>
                      <a:pt x="3308" y="17057"/>
                      <a:pt x="3252" y="17097"/>
                      <a:pt x="3167" y="17153"/>
                    </a:cubicBezTo>
                    <a:cubicBezTo>
                      <a:pt x="3349" y="17124"/>
                      <a:pt x="3468" y="17105"/>
                      <a:pt x="3587" y="17086"/>
                    </a:cubicBezTo>
                    <a:cubicBezTo>
                      <a:pt x="3587" y="17086"/>
                      <a:pt x="3587" y="17086"/>
                      <a:pt x="3588" y="17086"/>
                    </a:cubicBezTo>
                    <a:cubicBezTo>
                      <a:pt x="3579" y="17128"/>
                      <a:pt x="3572" y="17170"/>
                      <a:pt x="3562" y="17211"/>
                    </a:cubicBezTo>
                    <a:cubicBezTo>
                      <a:pt x="3561" y="17211"/>
                      <a:pt x="3560" y="17211"/>
                      <a:pt x="3559" y="17211"/>
                    </a:cubicBezTo>
                    <a:cubicBezTo>
                      <a:pt x="3556" y="17211"/>
                      <a:pt x="3555" y="17211"/>
                      <a:pt x="3553" y="17211"/>
                    </a:cubicBezTo>
                    <a:cubicBezTo>
                      <a:pt x="3508" y="17198"/>
                      <a:pt x="3463" y="17184"/>
                      <a:pt x="3379" y="17159"/>
                    </a:cubicBezTo>
                    <a:cubicBezTo>
                      <a:pt x="3393" y="17233"/>
                      <a:pt x="3402" y="17284"/>
                      <a:pt x="3414" y="17345"/>
                    </a:cubicBezTo>
                    <a:cubicBezTo>
                      <a:pt x="3584" y="17310"/>
                      <a:pt x="3341" y="17223"/>
                      <a:pt x="3553" y="17211"/>
                    </a:cubicBezTo>
                    <a:cubicBezTo>
                      <a:pt x="3555" y="17212"/>
                      <a:pt x="3559" y="17213"/>
                      <a:pt x="3562" y="17214"/>
                    </a:cubicBezTo>
                    <a:cubicBezTo>
                      <a:pt x="3562" y="17213"/>
                      <a:pt x="3562" y="17212"/>
                      <a:pt x="3562" y="17211"/>
                    </a:cubicBezTo>
                    <a:cubicBezTo>
                      <a:pt x="3806" y="17242"/>
                      <a:pt x="3728" y="17351"/>
                      <a:pt x="3696" y="17386"/>
                    </a:cubicBezTo>
                    <a:cubicBezTo>
                      <a:pt x="3606" y="17485"/>
                      <a:pt x="3713" y="17567"/>
                      <a:pt x="3732" y="17656"/>
                    </a:cubicBezTo>
                    <a:cubicBezTo>
                      <a:pt x="3737" y="17678"/>
                      <a:pt x="3774" y="17715"/>
                      <a:pt x="3757" y="17719"/>
                    </a:cubicBezTo>
                    <a:cubicBezTo>
                      <a:pt x="3425" y="17811"/>
                      <a:pt x="3718" y="17921"/>
                      <a:pt x="3718" y="18022"/>
                    </a:cubicBezTo>
                    <a:cubicBezTo>
                      <a:pt x="3717" y="18022"/>
                      <a:pt x="3716" y="18022"/>
                      <a:pt x="3714" y="18022"/>
                    </a:cubicBezTo>
                    <a:cubicBezTo>
                      <a:pt x="3615" y="18014"/>
                      <a:pt x="3517" y="18006"/>
                      <a:pt x="3392" y="17997"/>
                    </a:cubicBezTo>
                    <a:cubicBezTo>
                      <a:pt x="3378" y="18056"/>
                      <a:pt x="3365" y="18110"/>
                      <a:pt x="3355" y="18157"/>
                    </a:cubicBezTo>
                    <a:cubicBezTo>
                      <a:pt x="3485" y="18107"/>
                      <a:pt x="3598" y="18064"/>
                      <a:pt x="3710" y="18021"/>
                    </a:cubicBezTo>
                    <a:cubicBezTo>
                      <a:pt x="3711" y="18021"/>
                      <a:pt x="3713" y="18022"/>
                      <a:pt x="3714" y="18022"/>
                    </a:cubicBezTo>
                    <a:cubicBezTo>
                      <a:pt x="3716" y="18022"/>
                      <a:pt x="3717" y="18022"/>
                      <a:pt x="3718" y="18022"/>
                    </a:cubicBezTo>
                    <a:lnTo>
                      <a:pt x="3718" y="18022"/>
                    </a:lnTo>
                    <a:cubicBezTo>
                      <a:pt x="3921" y="18028"/>
                      <a:pt x="3696" y="18073"/>
                      <a:pt x="3748" y="18093"/>
                    </a:cubicBezTo>
                    <a:cubicBezTo>
                      <a:pt x="3589" y="18150"/>
                      <a:pt x="3630" y="18238"/>
                      <a:pt x="3578" y="18311"/>
                    </a:cubicBezTo>
                    <a:cubicBezTo>
                      <a:pt x="3785" y="18367"/>
                      <a:pt x="3675" y="18452"/>
                      <a:pt x="3678" y="18524"/>
                    </a:cubicBezTo>
                    <a:cubicBezTo>
                      <a:pt x="3680" y="18555"/>
                      <a:pt x="3597" y="18586"/>
                      <a:pt x="3578" y="18599"/>
                    </a:cubicBezTo>
                    <a:cubicBezTo>
                      <a:pt x="3644" y="18640"/>
                      <a:pt x="3708" y="18680"/>
                      <a:pt x="3769" y="18719"/>
                    </a:cubicBezTo>
                    <a:cubicBezTo>
                      <a:pt x="3774" y="18722"/>
                      <a:pt x="3766" y="18730"/>
                      <a:pt x="3759" y="18733"/>
                    </a:cubicBezTo>
                    <a:cubicBezTo>
                      <a:pt x="3754" y="18735"/>
                      <a:pt x="3739" y="18733"/>
                      <a:pt x="3727" y="18733"/>
                    </a:cubicBezTo>
                    <a:cubicBezTo>
                      <a:pt x="3727" y="18732"/>
                      <a:pt x="3727" y="18732"/>
                      <a:pt x="3727" y="18731"/>
                    </a:cubicBezTo>
                    <a:cubicBezTo>
                      <a:pt x="3725" y="18732"/>
                      <a:pt x="3723" y="18732"/>
                      <a:pt x="3720" y="18733"/>
                    </a:cubicBezTo>
                    <a:cubicBezTo>
                      <a:pt x="3601" y="18732"/>
                      <a:pt x="3482" y="18732"/>
                      <a:pt x="3342" y="18730"/>
                    </a:cubicBezTo>
                    <a:cubicBezTo>
                      <a:pt x="3486" y="18838"/>
                      <a:pt x="3603" y="18734"/>
                      <a:pt x="3720" y="18734"/>
                    </a:cubicBezTo>
                    <a:lnTo>
                      <a:pt x="3727" y="18734"/>
                    </a:lnTo>
                    <a:lnTo>
                      <a:pt x="3727" y="18734"/>
                    </a:lnTo>
                    <a:cubicBezTo>
                      <a:pt x="3712" y="18826"/>
                      <a:pt x="3661" y="18959"/>
                      <a:pt x="3413" y="19031"/>
                    </a:cubicBezTo>
                    <a:cubicBezTo>
                      <a:pt x="3363" y="19045"/>
                      <a:pt x="3352" y="19085"/>
                      <a:pt x="3287" y="19149"/>
                    </a:cubicBezTo>
                    <a:cubicBezTo>
                      <a:pt x="3445" y="19112"/>
                      <a:pt x="3507" y="19096"/>
                      <a:pt x="3622" y="19069"/>
                    </a:cubicBezTo>
                    <a:cubicBezTo>
                      <a:pt x="3585" y="19126"/>
                      <a:pt x="3561" y="19164"/>
                      <a:pt x="3532" y="19210"/>
                    </a:cubicBezTo>
                    <a:cubicBezTo>
                      <a:pt x="3748" y="19246"/>
                      <a:pt x="3814" y="19311"/>
                      <a:pt x="3733" y="19408"/>
                    </a:cubicBezTo>
                    <a:cubicBezTo>
                      <a:pt x="3678" y="19474"/>
                      <a:pt x="3806" y="19559"/>
                      <a:pt x="3591" y="19614"/>
                    </a:cubicBezTo>
                    <a:cubicBezTo>
                      <a:pt x="3541" y="19626"/>
                      <a:pt x="3566" y="19723"/>
                      <a:pt x="3615" y="19770"/>
                    </a:cubicBezTo>
                    <a:cubicBezTo>
                      <a:pt x="3762" y="19911"/>
                      <a:pt x="3773" y="19909"/>
                      <a:pt x="3526" y="20013"/>
                    </a:cubicBezTo>
                    <a:cubicBezTo>
                      <a:pt x="3490" y="20029"/>
                      <a:pt x="3465" y="20047"/>
                      <a:pt x="3412" y="20079"/>
                    </a:cubicBezTo>
                    <a:cubicBezTo>
                      <a:pt x="3503" y="20081"/>
                      <a:pt x="3559" y="20081"/>
                      <a:pt x="3612" y="20081"/>
                    </a:cubicBezTo>
                    <a:cubicBezTo>
                      <a:pt x="3690" y="20177"/>
                      <a:pt x="3827" y="20272"/>
                      <a:pt x="3561" y="20351"/>
                    </a:cubicBezTo>
                    <a:cubicBezTo>
                      <a:pt x="3550" y="20355"/>
                      <a:pt x="3607" y="20400"/>
                      <a:pt x="3639" y="20433"/>
                    </a:cubicBezTo>
                    <a:cubicBezTo>
                      <a:pt x="3578" y="20450"/>
                      <a:pt x="3516" y="20467"/>
                      <a:pt x="3434" y="20490"/>
                    </a:cubicBezTo>
                    <a:cubicBezTo>
                      <a:pt x="3619" y="20594"/>
                      <a:pt x="3679" y="20703"/>
                      <a:pt x="3485" y="20812"/>
                    </a:cubicBezTo>
                    <a:cubicBezTo>
                      <a:pt x="3477" y="20808"/>
                      <a:pt x="3469" y="20808"/>
                      <a:pt x="3462" y="20807"/>
                    </a:cubicBezTo>
                    <a:cubicBezTo>
                      <a:pt x="3396" y="20759"/>
                      <a:pt x="3380" y="20760"/>
                      <a:pt x="3127" y="20773"/>
                    </a:cubicBezTo>
                    <a:cubicBezTo>
                      <a:pt x="3193" y="20871"/>
                      <a:pt x="3356" y="20784"/>
                      <a:pt x="3462" y="20807"/>
                    </a:cubicBezTo>
                    <a:cubicBezTo>
                      <a:pt x="3467" y="20809"/>
                      <a:pt x="3471" y="20813"/>
                      <a:pt x="3476" y="20817"/>
                    </a:cubicBezTo>
                    <a:cubicBezTo>
                      <a:pt x="3479" y="20815"/>
                      <a:pt x="3482" y="20813"/>
                      <a:pt x="3485" y="20812"/>
                    </a:cubicBezTo>
                    <a:cubicBezTo>
                      <a:pt x="3485" y="20812"/>
                      <a:pt x="3485" y="20812"/>
                      <a:pt x="3486" y="20812"/>
                    </a:cubicBezTo>
                    <a:cubicBezTo>
                      <a:pt x="3559" y="20840"/>
                      <a:pt x="3632" y="20866"/>
                      <a:pt x="3711" y="20896"/>
                    </a:cubicBezTo>
                    <a:cubicBezTo>
                      <a:pt x="3682" y="20923"/>
                      <a:pt x="3648" y="20951"/>
                      <a:pt x="3612" y="20983"/>
                    </a:cubicBezTo>
                    <a:cubicBezTo>
                      <a:pt x="3556" y="20962"/>
                      <a:pt x="3511" y="20944"/>
                      <a:pt x="3463" y="20924"/>
                    </a:cubicBezTo>
                    <a:cubicBezTo>
                      <a:pt x="3446" y="20931"/>
                      <a:pt x="3431" y="20938"/>
                      <a:pt x="3416" y="20945"/>
                    </a:cubicBezTo>
                    <a:cubicBezTo>
                      <a:pt x="3548" y="20985"/>
                      <a:pt x="3320" y="21101"/>
                      <a:pt x="3606" y="21109"/>
                    </a:cubicBezTo>
                    <a:cubicBezTo>
                      <a:pt x="3606" y="21110"/>
                      <a:pt x="3605" y="21111"/>
                      <a:pt x="3604" y="21112"/>
                    </a:cubicBezTo>
                    <a:cubicBezTo>
                      <a:pt x="3796" y="21173"/>
                      <a:pt x="3711" y="21257"/>
                      <a:pt x="3709" y="21346"/>
                    </a:cubicBezTo>
                    <a:cubicBezTo>
                      <a:pt x="3595" y="21325"/>
                      <a:pt x="3499" y="21307"/>
                      <a:pt x="3403" y="21288"/>
                    </a:cubicBezTo>
                    <a:cubicBezTo>
                      <a:pt x="3572" y="21253"/>
                      <a:pt x="3661" y="21200"/>
                      <a:pt x="3600" y="21116"/>
                    </a:cubicBezTo>
                    <a:cubicBezTo>
                      <a:pt x="3533" y="21173"/>
                      <a:pt x="3465" y="21231"/>
                      <a:pt x="3398" y="21288"/>
                    </a:cubicBezTo>
                    <a:cubicBezTo>
                      <a:pt x="3371" y="21305"/>
                      <a:pt x="3345" y="21322"/>
                      <a:pt x="3307" y="21345"/>
                    </a:cubicBezTo>
                    <a:cubicBezTo>
                      <a:pt x="3411" y="21368"/>
                      <a:pt x="3499" y="21386"/>
                      <a:pt x="3598" y="21408"/>
                    </a:cubicBezTo>
                    <a:cubicBezTo>
                      <a:pt x="3604" y="21440"/>
                      <a:pt x="3609" y="21476"/>
                      <a:pt x="3615" y="21511"/>
                    </a:cubicBezTo>
                    <a:cubicBezTo>
                      <a:pt x="3343" y="21459"/>
                      <a:pt x="3343" y="21459"/>
                      <a:pt x="3274" y="21525"/>
                    </a:cubicBezTo>
                    <a:cubicBezTo>
                      <a:pt x="3391" y="21527"/>
                      <a:pt x="3513" y="21528"/>
                      <a:pt x="3634" y="21530"/>
                    </a:cubicBezTo>
                    <a:cubicBezTo>
                      <a:pt x="3624" y="21567"/>
                      <a:pt x="3591" y="21604"/>
                      <a:pt x="3606" y="21640"/>
                    </a:cubicBezTo>
                    <a:cubicBezTo>
                      <a:pt x="3628" y="21698"/>
                      <a:pt x="3536" y="21698"/>
                      <a:pt x="3461" y="21708"/>
                    </a:cubicBezTo>
                    <a:cubicBezTo>
                      <a:pt x="3463" y="21707"/>
                      <a:pt x="3464" y="21707"/>
                      <a:pt x="3466" y="21705"/>
                    </a:cubicBezTo>
                    <a:cubicBezTo>
                      <a:pt x="3463" y="21705"/>
                      <a:pt x="3460" y="21704"/>
                      <a:pt x="3458" y="21704"/>
                    </a:cubicBezTo>
                    <a:cubicBezTo>
                      <a:pt x="3465" y="21689"/>
                      <a:pt x="3477" y="21673"/>
                      <a:pt x="3469" y="21660"/>
                    </a:cubicBezTo>
                    <a:cubicBezTo>
                      <a:pt x="3459" y="21641"/>
                      <a:pt x="3433" y="21622"/>
                      <a:pt x="3402" y="21608"/>
                    </a:cubicBezTo>
                    <a:cubicBezTo>
                      <a:pt x="3394" y="21604"/>
                      <a:pt x="3315" y="21620"/>
                      <a:pt x="3316" y="21623"/>
                    </a:cubicBezTo>
                    <a:cubicBezTo>
                      <a:pt x="3325" y="21643"/>
                      <a:pt x="3340" y="21664"/>
                      <a:pt x="3367" y="21680"/>
                    </a:cubicBezTo>
                    <a:cubicBezTo>
                      <a:pt x="3386" y="21690"/>
                      <a:pt x="3425" y="21696"/>
                      <a:pt x="3458" y="21704"/>
                    </a:cubicBezTo>
                    <a:cubicBezTo>
                      <a:pt x="3457" y="21706"/>
                      <a:pt x="3455" y="21707"/>
                      <a:pt x="3455" y="21709"/>
                    </a:cubicBezTo>
                    <a:cubicBezTo>
                      <a:pt x="3457" y="21709"/>
                      <a:pt x="3459" y="21708"/>
                      <a:pt x="3461" y="21708"/>
                    </a:cubicBezTo>
                    <a:cubicBezTo>
                      <a:pt x="3240" y="21892"/>
                      <a:pt x="3318" y="21852"/>
                      <a:pt x="3605" y="22006"/>
                    </a:cubicBezTo>
                    <a:cubicBezTo>
                      <a:pt x="3480" y="22023"/>
                      <a:pt x="3367" y="22039"/>
                      <a:pt x="3180" y="22066"/>
                    </a:cubicBezTo>
                    <a:cubicBezTo>
                      <a:pt x="3329" y="22074"/>
                      <a:pt x="3404" y="22079"/>
                      <a:pt x="3553" y="22087"/>
                    </a:cubicBezTo>
                    <a:cubicBezTo>
                      <a:pt x="3477" y="22127"/>
                      <a:pt x="3437" y="22154"/>
                      <a:pt x="3384" y="22174"/>
                    </a:cubicBezTo>
                    <a:cubicBezTo>
                      <a:pt x="3289" y="22209"/>
                      <a:pt x="3174" y="22242"/>
                      <a:pt x="3386" y="22278"/>
                    </a:cubicBezTo>
                    <a:cubicBezTo>
                      <a:pt x="3465" y="22192"/>
                      <a:pt x="3578" y="22259"/>
                      <a:pt x="3685" y="22281"/>
                    </a:cubicBezTo>
                    <a:cubicBezTo>
                      <a:pt x="3642" y="22284"/>
                      <a:pt x="3600" y="22287"/>
                      <a:pt x="3557" y="22290"/>
                    </a:cubicBezTo>
                    <a:cubicBezTo>
                      <a:pt x="3573" y="22322"/>
                      <a:pt x="3624" y="22375"/>
                      <a:pt x="3599" y="22383"/>
                    </a:cubicBezTo>
                    <a:cubicBezTo>
                      <a:pt x="3384" y="22451"/>
                      <a:pt x="3483" y="22528"/>
                      <a:pt x="3544" y="22608"/>
                    </a:cubicBezTo>
                    <a:cubicBezTo>
                      <a:pt x="3585" y="22661"/>
                      <a:pt x="3607" y="22710"/>
                      <a:pt x="3501" y="22764"/>
                    </a:cubicBezTo>
                    <a:cubicBezTo>
                      <a:pt x="3434" y="22797"/>
                      <a:pt x="3451" y="22861"/>
                      <a:pt x="3430" y="22911"/>
                    </a:cubicBezTo>
                    <a:cubicBezTo>
                      <a:pt x="3408" y="22965"/>
                      <a:pt x="3386" y="23018"/>
                      <a:pt x="3362" y="23080"/>
                    </a:cubicBezTo>
                    <a:cubicBezTo>
                      <a:pt x="3451" y="23091"/>
                      <a:pt x="3534" y="23101"/>
                      <a:pt x="3646" y="23115"/>
                    </a:cubicBezTo>
                    <a:cubicBezTo>
                      <a:pt x="3534" y="23178"/>
                      <a:pt x="3399" y="23236"/>
                      <a:pt x="3570" y="23331"/>
                    </a:cubicBezTo>
                    <a:cubicBezTo>
                      <a:pt x="3396" y="23340"/>
                      <a:pt x="3272" y="23347"/>
                      <a:pt x="3074" y="23357"/>
                    </a:cubicBezTo>
                    <a:cubicBezTo>
                      <a:pt x="3310" y="23408"/>
                      <a:pt x="3185" y="23562"/>
                      <a:pt x="3544" y="23542"/>
                    </a:cubicBezTo>
                    <a:cubicBezTo>
                      <a:pt x="3511" y="23651"/>
                      <a:pt x="3286" y="23650"/>
                      <a:pt x="3173" y="23685"/>
                    </a:cubicBezTo>
                    <a:cubicBezTo>
                      <a:pt x="3069" y="23765"/>
                      <a:pt x="3428" y="23767"/>
                      <a:pt x="3293" y="23859"/>
                    </a:cubicBezTo>
                    <a:cubicBezTo>
                      <a:pt x="3234" y="23898"/>
                      <a:pt x="3294" y="23970"/>
                      <a:pt x="3300" y="24028"/>
                    </a:cubicBezTo>
                    <a:cubicBezTo>
                      <a:pt x="3601" y="24033"/>
                      <a:pt x="3609" y="24048"/>
                      <a:pt x="3392" y="24206"/>
                    </a:cubicBezTo>
                    <a:cubicBezTo>
                      <a:pt x="3154" y="24207"/>
                      <a:pt x="3280" y="23980"/>
                      <a:pt x="2856" y="24066"/>
                    </a:cubicBezTo>
                    <a:cubicBezTo>
                      <a:pt x="2966" y="24081"/>
                      <a:pt x="3025" y="24089"/>
                      <a:pt x="3105" y="24100"/>
                    </a:cubicBezTo>
                    <a:cubicBezTo>
                      <a:pt x="3094" y="24130"/>
                      <a:pt x="3084" y="24163"/>
                      <a:pt x="3073" y="24195"/>
                    </a:cubicBezTo>
                    <a:cubicBezTo>
                      <a:pt x="2974" y="24201"/>
                      <a:pt x="2888" y="24216"/>
                      <a:pt x="2807" y="24212"/>
                    </a:cubicBezTo>
                    <a:cubicBezTo>
                      <a:pt x="2614" y="24200"/>
                      <a:pt x="2470" y="24200"/>
                      <a:pt x="2389" y="24300"/>
                    </a:cubicBezTo>
                    <a:cubicBezTo>
                      <a:pt x="2335" y="24367"/>
                      <a:pt x="2178" y="24371"/>
                      <a:pt x="2034" y="24325"/>
                    </a:cubicBezTo>
                    <a:cubicBezTo>
                      <a:pt x="2035" y="24323"/>
                      <a:pt x="2035" y="24322"/>
                      <a:pt x="2036" y="24320"/>
                    </a:cubicBezTo>
                    <a:cubicBezTo>
                      <a:pt x="2103" y="24301"/>
                      <a:pt x="2171" y="24282"/>
                      <a:pt x="2238" y="24263"/>
                    </a:cubicBezTo>
                    <a:cubicBezTo>
                      <a:pt x="2080" y="24240"/>
                      <a:pt x="2055" y="24279"/>
                      <a:pt x="2036" y="24320"/>
                    </a:cubicBezTo>
                    <a:cubicBezTo>
                      <a:pt x="2033" y="24321"/>
                      <a:pt x="2031" y="24322"/>
                      <a:pt x="2028" y="24323"/>
                    </a:cubicBezTo>
                    <a:cubicBezTo>
                      <a:pt x="2030" y="24324"/>
                      <a:pt x="2033" y="24324"/>
                      <a:pt x="2034" y="24325"/>
                    </a:cubicBezTo>
                    <a:cubicBezTo>
                      <a:pt x="2034" y="24326"/>
                      <a:pt x="2033" y="24327"/>
                      <a:pt x="2033" y="24329"/>
                    </a:cubicBezTo>
                    <a:cubicBezTo>
                      <a:pt x="1975" y="24301"/>
                      <a:pt x="1917" y="24273"/>
                      <a:pt x="1819" y="24227"/>
                    </a:cubicBezTo>
                    <a:cubicBezTo>
                      <a:pt x="1798" y="24277"/>
                      <a:pt x="1787" y="24305"/>
                      <a:pt x="1773" y="24338"/>
                    </a:cubicBezTo>
                    <a:cubicBezTo>
                      <a:pt x="1617" y="24347"/>
                      <a:pt x="1449" y="24357"/>
                      <a:pt x="1281" y="24363"/>
                    </a:cubicBezTo>
                    <a:cubicBezTo>
                      <a:pt x="1220" y="24365"/>
                      <a:pt x="1122" y="24366"/>
                      <a:pt x="1098" y="24351"/>
                    </a:cubicBezTo>
                    <a:cubicBezTo>
                      <a:pt x="964" y="24268"/>
                      <a:pt x="797" y="24306"/>
                      <a:pt x="593" y="24326"/>
                    </a:cubicBezTo>
                    <a:cubicBezTo>
                      <a:pt x="603" y="24276"/>
                      <a:pt x="580" y="24228"/>
                      <a:pt x="623" y="24209"/>
                    </a:cubicBezTo>
                    <a:cubicBezTo>
                      <a:pt x="783" y="24142"/>
                      <a:pt x="884" y="24249"/>
                      <a:pt x="1039" y="24251"/>
                    </a:cubicBezTo>
                    <a:cubicBezTo>
                      <a:pt x="1040" y="24215"/>
                      <a:pt x="1040" y="24182"/>
                      <a:pt x="1041" y="24141"/>
                    </a:cubicBezTo>
                    <a:cubicBezTo>
                      <a:pt x="957" y="24134"/>
                      <a:pt x="873" y="24127"/>
                      <a:pt x="775" y="24119"/>
                    </a:cubicBezTo>
                    <a:cubicBezTo>
                      <a:pt x="776" y="24081"/>
                      <a:pt x="776" y="24043"/>
                      <a:pt x="776" y="24019"/>
                    </a:cubicBezTo>
                    <a:cubicBezTo>
                      <a:pt x="647" y="24024"/>
                      <a:pt x="526" y="24029"/>
                      <a:pt x="412" y="24034"/>
                    </a:cubicBezTo>
                    <a:cubicBezTo>
                      <a:pt x="337" y="23919"/>
                      <a:pt x="621" y="23855"/>
                      <a:pt x="482" y="23754"/>
                    </a:cubicBezTo>
                    <a:cubicBezTo>
                      <a:pt x="394" y="23690"/>
                      <a:pt x="346" y="23615"/>
                      <a:pt x="266" y="23531"/>
                    </a:cubicBezTo>
                    <a:cubicBezTo>
                      <a:pt x="374" y="23549"/>
                      <a:pt x="429" y="23559"/>
                      <a:pt x="546" y="23579"/>
                    </a:cubicBezTo>
                    <a:cubicBezTo>
                      <a:pt x="468" y="23506"/>
                      <a:pt x="411" y="23453"/>
                      <a:pt x="354" y="23400"/>
                    </a:cubicBezTo>
                    <a:cubicBezTo>
                      <a:pt x="355" y="23400"/>
                      <a:pt x="355" y="23400"/>
                      <a:pt x="355" y="23400"/>
                    </a:cubicBezTo>
                    <a:cubicBezTo>
                      <a:pt x="358" y="23402"/>
                      <a:pt x="361" y="23402"/>
                      <a:pt x="365" y="23404"/>
                    </a:cubicBezTo>
                    <a:cubicBezTo>
                      <a:pt x="366" y="23402"/>
                      <a:pt x="368" y="23400"/>
                      <a:pt x="369" y="23398"/>
                    </a:cubicBezTo>
                    <a:cubicBezTo>
                      <a:pt x="579" y="23369"/>
                      <a:pt x="563" y="23287"/>
                      <a:pt x="632" y="23189"/>
                    </a:cubicBezTo>
                    <a:cubicBezTo>
                      <a:pt x="407" y="23252"/>
                      <a:pt x="409" y="23330"/>
                      <a:pt x="369" y="23398"/>
                    </a:cubicBezTo>
                    <a:cubicBezTo>
                      <a:pt x="364" y="23399"/>
                      <a:pt x="360" y="23399"/>
                      <a:pt x="355" y="23400"/>
                    </a:cubicBezTo>
                    <a:cubicBezTo>
                      <a:pt x="118" y="23282"/>
                      <a:pt x="336" y="23188"/>
                      <a:pt x="435" y="23089"/>
                    </a:cubicBezTo>
                    <a:cubicBezTo>
                      <a:pt x="453" y="23071"/>
                      <a:pt x="477" y="23055"/>
                      <a:pt x="499" y="23039"/>
                    </a:cubicBezTo>
                    <a:cubicBezTo>
                      <a:pt x="506" y="23039"/>
                      <a:pt x="512" y="23039"/>
                      <a:pt x="518" y="23040"/>
                    </a:cubicBezTo>
                    <a:cubicBezTo>
                      <a:pt x="518" y="23039"/>
                      <a:pt x="518" y="23039"/>
                      <a:pt x="517" y="23039"/>
                    </a:cubicBezTo>
                    <a:cubicBezTo>
                      <a:pt x="560" y="23053"/>
                      <a:pt x="603" y="23067"/>
                      <a:pt x="646" y="23082"/>
                    </a:cubicBezTo>
                    <a:cubicBezTo>
                      <a:pt x="608" y="23026"/>
                      <a:pt x="769" y="22946"/>
                      <a:pt x="521" y="22912"/>
                    </a:cubicBezTo>
                    <a:cubicBezTo>
                      <a:pt x="508" y="22935"/>
                      <a:pt x="493" y="22949"/>
                      <a:pt x="494" y="22963"/>
                    </a:cubicBezTo>
                    <a:cubicBezTo>
                      <a:pt x="496" y="22988"/>
                      <a:pt x="509" y="23013"/>
                      <a:pt x="517" y="23039"/>
                    </a:cubicBezTo>
                    <a:cubicBezTo>
                      <a:pt x="513" y="23037"/>
                      <a:pt x="510" y="23036"/>
                      <a:pt x="506" y="23034"/>
                    </a:cubicBezTo>
                    <a:cubicBezTo>
                      <a:pt x="503" y="23036"/>
                      <a:pt x="501" y="23037"/>
                      <a:pt x="499" y="23039"/>
                    </a:cubicBezTo>
                    <a:cubicBezTo>
                      <a:pt x="363" y="23024"/>
                      <a:pt x="189" y="23067"/>
                      <a:pt x="99" y="22985"/>
                    </a:cubicBezTo>
                    <a:cubicBezTo>
                      <a:pt x="581" y="22662"/>
                      <a:pt x="556" y="22658"/>
                      <a:pt x="377" y="22503"/>
                    </a:cubicBezTo>
                    <a:cubicBezTo>
                      <a:pt x="457" y="22483"/>
                      <a:pt x="536" y="22461"/>
                      <a:pt x="616" y="22440"/>
                    </a:cubicBezTo>
                    <a:cubicBezTo>
                      <a:pt x="461" y="22417"/>
                      <a:pt x="346" y="22396"/>
                      <a:pt x="281" y="22340"/>
                    </a:cubicBezTo>
                    <a:cubicBezTo>
                      <a:pt x="278" y="22341"/>
                      <a:pt x="274" y="22343"/>
                      <a:pt x="271" y="22344"/>
                    </a:cubicBezTo>
                    <a:cubicBezTo>
                      <a:pt x="272" y="22340"/>
                      <a:pt x="273" y="22337"/>
                      <a:pt x="273" y="22333"/>
                    </a:cubicBezTo>
                    <a:lnTo>
                      <a:pt x="285" y="22338"/>
                    </a:lnTo>
                    <a:cubicBezTo>
                      <a:pt x="239" y="22312"/>
                      <a:pt x="195" y="22284"/>
                      <a:pt x="135" y="22249"/>
                    </a:cubicBezTo>
                    <a:cubicBezTo>
                      <a:pt x="273" y="22176"/>
                      <a:pt x="407" y="22106"/>
                      <a:pt x="555" y="22029"/>
                    </a:cubicBezTo>
                    <a:cubicBezTo>
                      <a:pt x="534" y="22016"/>
                      <a:pt x="497" y="21992"/>
                      <a:pt x="444" y="21958"/>
                    </a:cubicBezTo>
                    <a:cubicBezTo>
                      <a:pt x="355" y="21994"/>
                      <a:pt x="270" y="22027"/>
                      <a:pt x="186" y="22060"/>
                    </a:cubicBezTo>
                    <a:cubicBezTo>
                      <a:pt x="167" y="22056"/>
                      <a:pt x="148" y="22052"/>
                      <a:pt x="131" y="22048"/>
                    </a:cubicBezTo>
                    <a:cubicBezTo>
                      <a:pt x="147" y="22010"/>
                      <a:pt x="154" y="21971"/>
                      <a:pt x="181" y="21935"/>
                    </a:cubicBezTo>
                    <a:cubicBezTo>
                      <a:pt x="235" y="21860"/>
                      <a:pt x="384" y="21776"/>
                      <a:pt x="342" y="21714"/>
                    </a:cubicBezTo>
                    <a:cubicBezTo>
                      <a:pt x="284" y="21624"/>
                      <a:pt x="288" y="21555"/>
                      <a:pt x="357" y="21466"/>
                    </a:cubicBezTo>
                    <a:cubicBezTo>
                      <a:pt x="288" y="21489"/>
                      <a:pt x="219" y="21513"/>
                      <a:pt x="90" y="21556"/>
                    </a:cubicBezTo>
                    <a:cubicBezTo>
                      <a:pt x="233" y="21414"/>
                      <a:pt x="204" y="21293"/>
                      <a:pt x="96" y="21151"/>
                    </a:cubicBezTo>
                    <a:cubicBezTo>
                      <a:pt x="363" y="21218"/>
                      <a:pt x="343" y="21312"/>
                      <a:pt x="445" y="21403"/>
                    </a:cubicBezTo>
                    <a:cubicBezTo>
                      <a:pt x="479" y="21378"/>
                      <a:pt x="560" y="21344"/>
                      <a:pt x="543" y="21327"/>
                    </a:cubicBezTo>
                    <a:cubicBezTo>
                      <a:pt x="390" y="21171"/>
                      <a:pt x="467" y="21034"/>
                      <a:pt x="425" y="20850"/>
                    </a:cubicBezTo>
                    <a:lnTo>
                      <a:pt x="428" y="20850"/>
                    </a:lnTo>
                    <a:cubicBezTo>
                      <a:pt x="507" y="20850"/>
                      <a:pt x="584" y="20910"/>
                      <a:pt x="684" y="20948"/>
                    </a:cubicBezTo>
                    <a:cubicBezTo>
                      <a:pt x="695" y="20842"/>
                      <a:pt x="551" y="20852"/>
                      <a:pt x="428" y="20849"/>
                    </a:cubicBezTo>
                    <a:cubicBezTo>
                      <a:pt x="427" y="20849"/>
                      <a:pt x="426" y="20849"/>
                      <a:pt x="425" y="20849"/>
                    </a:cubicBezTo>
                    <a:cubicBezTo>
                      <a:pt x="425" y="20849"/>
                      <a:pt x="425" y="20850"/>
                      <a:pt x="425" y="20850"/>
                    </a:cubicBezTo>
                    <a:lnTo>
                      <a:pt x="425" y="20850"/>
                    </a:lnTo>
                    <a:cubicBezTo>
                      <a:pt x="389" y="20850"/>
                      <a:pt x="352" y="20877"/>
                      <a:pt x="316" y="20891"/>
                    </a:cubicBezTo>
                    <a:cubicBezTo>
                      <a:pt x="300" y="20884"/>
                      <a:pt x="285" y="20877"/>
                      <a:pt x="269" y="20871"/>
                    </a:cubicBezTo>
                    <a:cubicBezTo>
                      <a:pt x="321" y="20838"/>
                      <a:pt x="374" y="20805"/>
                      <a:pt x="447" y="20759"/>
                    </a:cubicBezTo>
                    <a:cubicBezTo>
                      <a:pt x="224" y="20703"/>
                      <a:pt x="453" y="20604"/>
                      <a:pt x="338" y="20523"/>
                    </a:cubicBezTo>
                    <a:cubicBezTo>
                      <a:pt x="282" y="20483"/>
                      <a:pt x="283" y="20427"/>
                      <a:pt x="276" y="20378"/>
                    </a:cubicBezTo>
                    <a:cubicBezTo>
                      <a:pt x="273" y="20354"/>
                      <a:pt x="298" y="20323"/>
                      <a:pt x="335" y="20305"/>
                    </a:cubicBezTo>
                    <a:cubicBezTo>
                      <a:pt x="535" y="20202"/>
                      <a:pt x="559" y="20141"/>
                      <a:pt x="445" y="20033"/>
                    </a:cubicBezTo>
                    <a:cubicBezTo>
                      <a:pt x="410" y="20000"/>
                      <a:pt x="408" y="19960"/>
                      <a:pt x="394" y="19922"/>
                    </a:cubicBezTo>
                    <a:cubicBezTo>
                      <a:pt x="369" y="19856"/>
                      <a:pt x="346" y="19788"/>
                      <a:pt x="318" y="19711"/>
                    </a:cubicBezTo>
                    <a:cubicBezTo>
                      <a:pt x="396" y="19723"/>
                      <a:pt x="476" y="19736"/>
                      <a:pt x="556" y="19749"/>
                    </a:cubicBezTo>
                    <a:cubicBezTo>
                      <a:pt x="554" y="19751"/>
                      <a:pt x="553" y="19753"/>
                      <a:pt x="551" y="19755"/>
                    </a:cubicBezTo>
                    <a:cubicBezTo>
                      <a:pt x="557" y="19755"/>
                      <a:pt x="563" y="19755"/>
                      <a:pt x="568" y="19755"/>
                    </a:cubicBezTo>
                    <a:cubicBezTo>
                      <a:pt x="614" y="19805"/>
                      <a:pt x="658" y="19855"/>
                      <a:pt x="706" y="19903"/>
                    </a:cubicBezTo>
                    <a:cubicBezTo>
                      <a:pt x="710" y="19906"/>
                      <a:pt x="748" y="19902"/>
                      <a:pt x="766" y="19902"/>
                    </a:cubicBezTo>
                    <a:cubicBezTo>
                      <a:pt x="749" y="19856"/>
                      <a:pt x="730" y="19808"/>
                      <a:pt x="711" y="19757"/>
                    </a:cubicBezTo>
                    <a:cubicBezTo>
                      <a:pt x="661" y="19756"/>
                      <a:pt x="615" y="19756"/>
                      <a:pt x="568" y="19755"/>
                    </a:cubicBezTo>
                    <a:cubicBezTo>
                      <a:pt x="567" y="19753"/>
                      <a:pt x="565" y="19752"/>
                      <a:pt x="563" y="19750"/>
                    </a:cubicBezTo>
                    <a:cubicBezTo>
                      <a:pt x="561" y="19750"/>
                      <a:pt x="559" y="19750"/>
                      <a:pt x="556" y="19749"/>
                    </a:cubicBezTo>
                    <a:cubicBezTo>
                      <a:pt x="601" y="19686"/>
                      <a:pt x="691" y="19619"/>
                      <a:pt x="390" y="19595"/>
                    </a:cubicBezTo>
                    <a:cubicBezTo>
                      <a:pt x="514" y="19552"/>
                      <a:pt x="598" y="19523"/>
                      <a:pt x="701" y="19488"/>
                    </a:cubicBezTo>
                    <a:cubicBezTo>
                      <a:pt x="650" y="19478"/>
                      <a:pt x="599" y="19459"/>
                      <a:pt x="562" y="19463"/>
                    </a:cubicBezTo>
                    <a:cubicBezTo>
                      <a:pt x="490" y="19471"/>
                      <a:pt x="427" y="19498"/>
                      <a:pt x="355" y="19503"/>
                    </a:cubicBezTo>
                    <a:cubicBezTo>
                      <a:pt x="274" y="19509"/>
                      <a:pt x="186" y="19498"/>
                      <a:pt x="158" y="19497"/>
                    </a:cubicBezTo>
                    <a:cubicBezTo>
                      <a:pt x="230" y="19441"/>
                      <a:pt x="311" y="19377"/>
                      <a:pt x="390" y="19315"/>
                    </a:cubicBezTo>
                    <a:cubicBezTo>
                      <a:pt x="423" y="19328"/>
                      <a:pt x="476" y="19350"/>
                      <a:pt x="565" y="19387"/>
                    </a:cubicBezTo>
                    <a:cubicBezTo>
                      <a:pt x="562" y="19256"/>
                      <a:pt x="339" y="19214"/>
                      <a:pt x="192" y="19142"/>
                    </a:cubicBezTo>
                    <a:cubicBezTo>
                      <a:pt x="525" y="19055"/>
                      <a:pt x="393" y="18879"/>
                      <a:pt x="589" y="18764"/>
                    </a:cubicBezTo>
                    <a:cubicBezTo>
                      <a:pt x="502" y="18740"/>
                      <a:pt x="440" y="18723"/>
                      <a:pt x="361" y="18701"/>
                    </a:cubicBezTo>
                    <a:cubicBezTo>
                      <a:pt x="441" y="18666"/>
                      <a:pt x="510" y="18635"/>
                      <a:pt x="627" y="18583"/>
                    </a:cubicBezTo>
                    <a:cubicBezTo>
                      <a:pt x="497" y="18594"/>
                      <a:pt x="427" y="18601"/>
                      <a:pt x="338" y="18609"/>
                    </a:cubicBezTo>
                    <a:cubicBezTo>
                      <a:pt x="213" y="18518"/>
                      <a:pt x="321" y="18433"/>
                      <a:pt x="365" y="18344"/>
                    </a:cubicBezTo>
                    <a:cubicBezTo>
                      <a:pt x="441" y="18354"/>
                      <a:pt x="496" y="18363"/>
                      <a:pt x="539" y="18369"/>
                    </a:cubicBezTo>
                    <a:cubicBezTo>
                      <a:pt x="583" y="18284"/>
                      <a:pt x="622" y="18211"/>
                      <a:pt x="666" y="18129"/>
                    </a:cubicBezTo>
                    <a:cubicBezTo>
                      <a:pt x="568" y="18117"/>
                      <a:pt x="437" y="18108"/>
                      <a:pt x="531" y="18019"/>
                    </a:cubicBezTo>
                    <a:cubicBezTo>
                      <a:pt x="594" y="17960"/>
                      <a:pt x="760" y="17887"/>
                      <a:pt x="544" y="17816"/>
                    </a:cubicBezTo>
                    <a:cubicBezTo>
                      <a:pt x="623" y="17799"/>
                      <a:pt x="680" y="17787"/>
                      <a:pt x="770" y="17768"/>
                    </a:cubicBezTo>
                    <a:cubicBezTo>
                      <a:pt x="287" y="17683"/>
                      <a:pt x="634" y="17574"/>
                      <a:pt x="677" y="17472"/>
                    </a:cubicBezTo>
                    <a:cubicBezTo>
                      <a:pt x="596" y="17452"/>
                      <a:pt x="514" y="17430"/>
                      <a:pt x="432" y="17409"/>
                    </a:cubicBezTo>
                    <a:cubicBezTo>
                      <a:pt x="787" y="17394"/>
                      <a:pt x="713" y="17255"/>
                      <a:pt x="844" y="17180"/>
                    </a:cubicBezTo>
                    <a:cubicBezTo>
                      <a:pt x="705" y="17161"/>
                      <a:pt x="577" y="17144"/>
                      <a:pt x="449" y="17127"/>
                    </a:cubicBezTo>
                    <a:cubicBezTo>
                      <a:pt x="449" y="17120"/>
                      <a:pt x="449" y="17111"/>
                      <a:pt x="449" y="17103"/>
                    </a:cubicBezTo>
                    <a:cubicBezTo>
                      <a:pt x="518" y="17095"/>
                      <a:pt x="592" y="17092"/>
                      <a:pt x="653" y="17078"/>
                    </a:cubicBezTo>
                    <a:cubicBezTo>
                      <a:pt x="674" y="17074"/>
                      <a:pt x="667" y="17048"/>
                      <a:pt x="670" y="17028"/>
                    </a:cubicBezTo>
                    <a:cubicBezTo>
                      <a:pt x="811" y="17022"/>
                      <a:pt x="952" y="17017"/>
                      <a:pt x="1093" y="17011"/>
                    </a:cubicBezTo>
                    <a:cubicBezTo>
                      <a:pt x="857" y="17026"/>
                      <a:pt x="748" y="16966"/>
                      <a:pt x="678" y="16887"/>
                    </a:cubicBezTo>
                    <a:cubicBezTo>
                      <a:pt x="619" y="16822"/>
                      <a:pt x="392" y="16782"/>
                      <a:pt x="581" y="16675"/>
                    </a:cubicBezTo>
                    <a:cubicBezTo>
                      <a:pt x="683" y="16618"/>
                      <a:pt x="586" y="16494"/>
                      <a:pt x="569" y="16400"/>
                    </a:cubicBezTo>
                    <a:cubicBezTo>
                      <a:pt x="566" y="16381"/>
                      <a:pt x="513" y="16364"/>
                      <a:pt x="501" y="16346"/>
                    </a:cubicBezTo>
                    <a:cubicBezTo>
                      <a:pt x="481" y="16313"/>
                      <a:pt x="476" y="16280"/>
                      <a:pt x="460" y="16239"/>
                    </a:cubicBezTo>
                    <a:cubicBezTo>
                      <a:pt x="538" y="16244"/>
                      <a:pt x="597" y="16249"/>
                      <a:pt x="684" y="16256"/>
                    </a:cubicBezTo>
                    <a:cubicBezTo>
                      <a:pt x="614" y="16134"/>
                      <a:pt x="356" y="16029"/>
                      <a:pt x="499" y="15896"/>
                    </a:cubicBezTo>
                    <a:cubicBezTo>
                      <a:pt x="453" y="15896"/>
                      <a:pt x="405" y="15901"/>
                      <a:pt x="362" y="15896"/>
                    </a:cubicBezTo>
                    <a:cubicBezTo>
                      <a:pt x="330" y="15894"/>
                      <a:pt x="304" y="15877"/>
                      <a:pt x="205" y="15839"/>
                    </a:cubicBezTo>
                    <a:cubicBezTo>
                      <a:pt x="345" y="15850"/>
                      <a:pt x="404" y="15855"/>
                      <a:pt x="461" y="15860"/>
                    </a:cubicBezTo>
                    <a:cubicBezTo>
                      <a:pt x="506" y="15826"/>
                      <a:pt x="549" y="15792"/>
                      <a:pt x="592" y="15760"/>
                    </a:cubicBezTo>
                    <a:cubicBezTo>
                      <a:pt x="440" y="15672"/>
                      <a:pt x="212" y="15607"/>
                      <a:pt x="260" y="15481"/>
                    </a:cubicBezTo>
                    <a:cubicBezTo>
                      <a:pt x="320" y="15506"/>
                      <a:pt x="370" y="15528"/>
                      <a:pt x="421" y="15549"/>
                    </a:cubicBezTo>
                    <a:cubicBezTo>
                      <a:pt x="331" y="15457"/>
                      <a:pt x="540" y="15340"/>
                      <a:pt x="302" y="15280"/>
                    </a:cubicBezTo>
                    <a:cubicBezTo>
                      <a:pt x="335" y="15194"/>
                      <a:pt x="390" y="15115"/>
                      <a:pt x="389" y="15034"/>
                    </a:cubicBezTo>
                    <a:cubicBezTo>
                      <a:pt x="388" y="14969"/>
                      <a:pt x="370" y="14947"/>
                      <a:pt x="442" y="14890"/>
                    </a:cubicBezTo>
                    <a:cubicBezTo>
                      <a:pt x="329" y="14918"/>
                      <a:pt x="216" y="14947"/>
                      <a:pt x="96" y="14978"/>
                    </a:cubicBezTo>
                    <a:cubicBezTo>
                      <a:pt x="68" y="14959"/>
                      <a:pt x="40" y="14940"/>
                      <a:pt x="11" y="14921"/>
                    </a:cubicBezTo>
                    <a:cubicBezTo>
                      <a:pt x="110" y="14891"/>
                      <a:pt x="208" y="14859"/>
                      <a:pt x="348" y="14815"/>
                    </a:cubicBezTo>
                    <a:cubicBezTo>
                      <a:pt x="206" y="14789"/>
                      <a:pt x="126" y="14774"/>
                      <a:pt x="41" y="14759"/>
                    </a:cubicBezTo>
                    <a:cubicBezTo>
                      <a:pt x="51" y="14750"/>
                      <a:pt x="65" y="14735"/>
                      <a:pt x="66" y="14735"/>
                    </a:cubicBezTo>
                    <a:cubicBezTo>
                      <a:pt x="223" y="14761"/>
                      <a:pt x="321" y="14721"/>
                      <a:pt x="299" y="14668"/>
                    </a:cubicBezTo>
                    <a:cubicBezTo>
                      <a:pt x="252" y="14548"/>
                      <a:pt x="462" y="14449"/>
                      <a:pt x="366" y="14331"/>
                    </a:cubicBezTo>
                    <a:cubicBezTo>
                      <a:pt x="464" y="14311"/>
                      <a:pt x="545" y="14296"/>
                      <a:pt x="649" y="14274"/>
                    </a:cubicBezTo>
                    <a:cubicBezTo>
                      <a:pt x="580" y="14241"/>
                      <a:pt x="523" y="14213"/>
                      <a:pt x="448" y="14177"/>
                    </a:cubicBezTo>
                    <a:cubicBezTo>
                      <a:pt x="714" y="14111"/>
                      <a:pt x="701" y="14016"/>
                      <a:pt x="574" y="13913"/>
                    </a:cubicBezTo>
                    <a:cubicBezTo>
                      <a:pt x="570" y="13914"/>
                      <a:pt x="566" y="13914"/>
                      <a:pt x="563" y="13915"/>
                    </a:cubicBezTo>
                    <a:cubicBezTo>
                      <a:pt x="563" y="13912"/>
                      <a:pt x="565" y="13910"/>
                      <a:pt x="566" y="13907"/>
                    </a:cubicBezTo>
                    <a:lnTo>
                      <a:pt x="580" y="13912"/>
                    </a:lnTo>
                    <a:cubicBezTo>
                      <a:pt x="559" y="13777"/>
                      <a:pt x="665" y="13664"/>
                      <a:pt x="908" y="13552"/>
                    </a:cubicBezTo>
                    <a:cubicBezTo>
                      <a:pt x="731" y="13486"/>
                      <a:pt x="560" y="13422"/>
                      <a:pt x="378" y="13354"/>
                    </a:cubicBezTo>
                    <a:cubicBezTo>
                      <a:pt x="489" y="13354"/>
                      <a:pt x="606" y="13356"/>
                      <a:pt x="722" y="13357"/>
                    </a:cubicBezTo>
                    <a:cubicBezTo>
                      <a:pt x="729" y="13350"/>
                      <a:pt x="736" y="13343"/>
                      <a:pt x="742" y="13336"/>
                    </a:cubicBezTo>
                    <a:cubicBezTo>
                      <a:pt x="673" y="13317"/>
                      <a:pt x="603" y="13298"/>
                      <a:pt x="508" y="13271"/>
                    </a:cubicBezTo>
                    <a:cubicBezTo>
                      <a:pt x="603" y="13232"/>
                      <a:pt x="692" y="13194"/>
                      <a:pt x="781" y="13157"/>
                    </a:cubicBezTo>
                    <a:cubicBezTo>
                      <a:pt x="772" y="13149"/>
                      <a:pt x="765" y="13142"/>
                      <a:pt x="756" y="13134"/>
                    </a:cubicBezTo>
                    <a:cubicBezTo>
                      <a:pt x="697" y="13141"/>
                      <a:pt x="637" y="13148"/>
                      <a:pt x="565" y="13157"/>
                    </a:cubicBezTo>
                    <a:cubicBezTo>
                      <a:pt x="563" y="13140"/>
                      <a:pt x="544" y="13119"/>
                      <a:pt x="560" y="13110"/>
                    </a:cubicBezTo>
                    <a:cubicBezTo>
                      <a:pt x="606" y="13085"/>
                      <a:pt x="720" y="13060"/>
                      <a:pt x="712" y="13044"/>
                    </a:cubicBezTo>
                    <a:cubicBezTo>
                      <a:pt x="688" y="12999"/>
                      <a:pt x="640" y="12945"/>
                      <a:pt x="560" y="12916"/>
                    </a:cubicBezTo>
                    <a:cubicBezTo>
                      <a:pt x="413" y="12863"/>
                      <a:pt x="408" y="12802"/>
                      <a:pt x="448" y="12738"/>
                    </a:cubicBezTo>
                    <a:cubicBezTo>
                      <a:pt x="536" y="12599"/>
                      <a:pt x="637" y="12462"/>
                      <a:pt x="734" y="12321"/>
                    </a:cubicBezTo>
                    <a:cubicBezTo>
                      <a:pt x="630" y="12305"/>
                      <a:pt x="538" y="12291"/>
                      <a:pt x="437" y="12276"/>
                    </a:cubicBezTo>
                    <a:cubicBezTo>
                      <a:pt x="570" y="12191"/>
                      <a:pt x="688" y="12117"/>
                      <a:pt x="822" y="12032"/>
                    </a:cubicBezTo>
                    <a:cubicBezTo>
                      <a:pt x="617" y="12000"/>
                      <a:pt x="490" y="11953"/>
                      <a:pt x="625" y="11843"/>
                    </a:cubicBezTo>
                    <a:cubicBezTo>
                      <a:pt x="586" y="11847"/>
                      <a:pt x="547" y="11851"/>
                      <a:pt x="509" y="11856"/>
                    </a:cubicBezTo>
                    <a:cubicBezTo>
                      <a:pt x="490" y="11881"/>
                      <a:pt x="446" y="11906"/>
                      <a:pt x="457" y="11929"/>
                    </a:cubicBezTo>
                    <a:cubicBezTo>
                      <a:pt x="483" y="11988"/>
                      <a:pt x="533" y="12047"/>
                      <a:pt x="575" y="12107"/>
                    </a:cubicBezTo>
                    <a:cubicBezTo>
                      <a:pt x="334" y="12111"/>
                      <a:pt x="176" y="12074"/>
                      <a:pt x="224" y="12012"/>
                    </a:cubicBezTo>
                    <a:cubicBezTo>
                      <a:pt x="289" y="11928"/>
                      <a:pt x="99" y="11928"/>
                      <a:pt x="58" y="11872"/>
                    </a:cubicBezTo>
                    <a:cubicBezTo>
                      <a:pt x="171" y="11848"/>
                      <a:pt x="282" y="11822"/>
                      <a:pt x="406" y="11794"/>
                    </a:cubicBezTo>
                    <a:cubicBezTo>
                      <a:pt x="417" y="11746"/>
                      <a:pt x="428" y="11696"/>
                      <a:pt x="443" y="11634"/>
                    </a:cubicBezTo>
                    <a:cubicBezTo>
                      <a:pt x="512" y="11645"/>
                      <a:pt x="568" y="11654"/>
                      <a:pt x="629" y="11664"/>
                    </a:cubicBezTo>
                    <a:cubicBezTo>
                      <a:pt x="729" y="11614"/>
                      <a:pt x="769" y="11568"/>
                      <a:pt x="659" y="11502"/>
                    </a:cubicBezTo>
                    <a:cubicBezTo>
                      <a:pt x="576" y="11452"/>
                      <a:pt x="540" y="11386"/>
                      <a:pt x="492" y="11338"/>
                    </a:cubicBezTo>
                    <a:cubicBezTo>
                      <a:pt x="425" y="11320"/>
                      <a:pt x="362" y="11302"/>
                      <a:pt x="298" y="11285"/>
                    </a:cubicBezTo>
                    <a:cubicBezTo>
                      <a:pt x="383" y="11257"/>
                      <a:pt x="467" y="11227"/>
                      <a:pt x="584" y="11188"/>
                    </a:cubicBezTo>
                    <a:cubicBezTo>
                      <a:pt x="563" y="11153"/>
                      <a:pt x="244" y="11136"/>
                      <a:pt x="440" y="11035"/>
                    </a:cubicBezTo>
                    <a:cubicBezTo>
                      <a:pt x="467" y="11020"/>
                      <a:pt x="303" y="10936"/>
                      <a:pt x="223" y="10882"/>
                    </a:cubicBezTo>
                    <a:cubicBezTo>
                      <a:pt x="256" y="10874"/>
                      <a:pt x="288" y="10865"/>
                      <a:pt x="340" y="10851"/>
                    </a:cubicBezTo>
                    <a:cubicBezTo>
                      <a:pt x="290" y="10816"/>
                      <a:pt x="238" y="10780"/>
                      <a:pt x="184" y="10743"/>
                    </a:cubicBezTo>
                    <a:cubicBezTo>
                      <a:pt x="339" y="10745"/>
                      <a:pt x="489" y="10747"/>
                      <a:pt x="655" y="10750"/>
                    </a:cubicBezTo>
                    <a:cubicBezTo>
                      <a:pt x="655" y="10678"/>
                      <a:pt x="656" y="10610"/>
                      <a:pt x="657" y="10542"/>
                    </a:cubicBezTo>
                    <a:cubicBezTo>
                      <a:pt x="642" y="10541"/>
                      <a:pt x="626" y="10540"/>
                      <a:pt x="610" y="10540"/>
                    </a:cubicBezTo>
                    <a:cubicBezTo>
                      <a:pt x="592" y="10589"/>
                      <a:pt x="575" y="10639"/>
                      <a:pt x="552" y="10702"/>
                    </a:cubicBezTo>
                    <a:cubicBezTo>
                      <a:pt x="249" y="10649"/>
                      <a:pt x="134" y="10546"/>
                      <a:pt x="1" y="10453"/>
                    </a:cubicBezTo>
                    <a:cubicBezTo>
                      <a:pt x="23" y="10439"/>
                      <a:pt x="32" y="10426"/>
                      <a:pt x="51" y="10423"/>
                    </a:cubicBezTo>
                    <a:cubicBezTo>
                      <a:pt x="98" y="10414"/>
                      <a:pt x="150" y="10411"/>
                      <a:pt x="225" y="10402"/>
                    </a:cubicBezTo>
                    <a:cubicBezTo>
                      <a:pt x="268" y="10441"/>
                      <a:pt x="307" y="10479"/>
                      <a:pt x="351" y="10518"/>
                    </a:cubicBezTo>
                    <a:cubicBezTo>
                      <a:pt x="549" y="10460"/>
                      <a:pt x="477" y="10378"/>
                      <a:pt x="516" y="10308"/>
                    </a:cubicBezTo>
                    <a:cubicBezTo>
                      <a:pt x="549" y="10246"/>
                      <a:pt x="221" y="10174"/>
                      <a:pt x="573" y="10130"/>
                    </a:cubicBezTo>
                    <a:cubicBezTo>
                      <a:pt x="700" y="10137"/>
                      <a:pt x="854" y="10228"/>
                      <a:pt x="1022" y="10145"/>
                    </a:cubicBezTo>
                    <a:cubicBezTo>
                      <a:pt x="977" y="10095"/>
                      <a:pt x="932" y="10047"/>
                      <a:pt x="868" y="9977"/>
                    </a:cubicBezTo>
                    <a:cubicBezTo>
                      <a:pt x="825" y="10028"/>
                      <a:pt x="801" y="10059"/>
                      <a:pt x="746" y="10125"/>
                    </a:cubicBezTo>
                    <a:cubicBezTo>
                      <a:pt x="695" y="10085"/>
                      <a:pt x="666" y="10071"/>
                      <a:pt x="661" y="10056"/>
                    </a:cubicBezTo>
                    <a:cubicBezTo>
                      <a:pt x="624" y="9946"/>
                      <a:pt x="692" y="9836"/>
                      <a:pt x="594" y="9722"/>
                    </a:cubicBezTo>
                    <a:cubicBezTo>
                      <a:pt x="545" y="9664"/>
                      <a:pt x="591" y="9559"/>
                      <a:pt x="875" y="9591"/>
                    </a:cubicBezTo>
                    <a:cubicBezTo>
                      <a:pt x="805" y="9569"/>
                      <a:pt x="734" y="9547"/>
                      <a:pt x="659" y="9524"/>
                    </a:cubicBezTo>
                    <a:cubicBezTo>
                      <a:pt x="599" y="9541"/>
                      <a:pt x="535" y="9560"/>
                      <a:pt x="454" y="9584"/>
                    </a:cubicBezTo>
                    <a:cubicBezTo>
                      <a:pt x="398" y="9476"/>
                      <a:pt x="645" y="9495"/>
                      <a:pt x="698" y="9441"/>
                    </a:cubicBezTo>
                    <a:cubicBezTo>
                      <a:pt x="701" y="9278"/>
                      <a:pt x="666" y="9240"/>
                      <a:pt x="340" y="9063"/>
                    </a:cubicBezTo>
                    <a:cubicBezTo>
                      <a:pt x="410" y="9055"/>
                      <a:pt x="470" y="9048"/>
                      <a:pt x="528" y="9043"/>
                    </a:cubicBezTo>
                    <a:cubicBezTo>
                      <a:pt x="484" y="8987"/>
                      <a:pt x="440" y="8930"/>
                      <a:pt x="396" y="8875"/>
                    </a:cubicBezTo>
                    <a:cubicBezTo>
                      <a:pt x="445" y="8871"/>
                      <a:pt x="526" y="8871"/>
                      <a:pt x="528" y="8864"/>
                    </a:cubicBezTo>
                    <a:cubicBezTo>
                      <a:pt x="618" y="8667"/>
                      <a:pt x="716" y="8471"/>
                      <a:pt x="774" y="8272"/>
                    </a:cubicBezTo>
                    <a:cubicBezTo>
                      <a:pt x="795" y="8201"/>
                      <a:pt x="716" y="8124"/>
                      <a:pt x="680" y="8045"/>
                    </a:cubicBezTo>
                    <a:cubicBezTo>
                      <a:pt x="951" y="8045"/>
                      <a:pt x="764" y="8126"/>
                      <a:pt x="834" y="8179"/>
                    </a:cubicBezTo>
                    <a:cubicBezTo>
                      <a:pt x="877" y="8140"/>
                      <a:pt x="917" y="8122"/>
                      <a:pt x="914" y="8104"/>
                    </a:cubicBezTo>
                    <a:cubicBezTo>
                      <a:pt x="896" y="7959"/>
                      <a:pt x="1096" y="7811"/>
                      <a:pt x="875" y="7669"/>
                    </a:cubicBezTo>
                    <a:cubicBezTo>
                      <a:pt x="810" y="7628"/>
                      <a:pt x="1033" y="7586"/>
                      <a:pt x="855" y="7552"/>
                    </a:cubicBezTo>
                    <a:cubicBezTo>
                      <a:pt x="683" y="7519"/>
                      <a:pt x="848" y="7478"/>
                      <a:pt x="833" y="7443"/>
                    </a:cubicBezTo>
                    <a:cubicBezTo>
                      <a:pt x="824" y="7425"/>
                      <a:pt x="760" y="7395"/>
                      <a:pt x="745" y="7397"/>
                    </a:cubicBezTo>
                    <a:cubicBezTo>
                      <a:pt x="684" y="7406"/>
                      <a:pt x="633" y="7426"/>
                      <a:pt x="550" y="7451"/>
                    </a:cubicBezTo>
                    <a:cubicBezTo>
                      <a:pt x="625" y="7321"/>
                      <a:pt x="666" y="7199"/>
                      <a:pt x="632" y="7075"/>
                    </a:cubicBezTo>
                    <a:cubicBezTo>
                      <a:pt x="611" y="6991"/>
                      <a:pt x="775" y="7000"/>
                      <a:pt x="926" y="6996"/>
                    </a:cubicBezTo>
                    <a:cubicBezTo>
                      <a:pt x="789" y="6911"/>
                      <a:pt x="665" y="6832"/>
                      <a:pt x="525" y="6744"/>
                    </a:cubicBezTo>
                    <a:cubicBezTo>
                      <a:pt x="536" y="6716"/>
                      <a:pt x="553" y="6677"/>
                      <a:pt x="570" y="6635"/>
                    </a:cubicBezTo>
                    <a:cubicBezTo>
                      <a:pt x="630" y="6669"/>
                      <a:pt x="689" y="6702"/>
                      <a:pt x="748" y="6736"/>
                    </a:cubicBezTo>
                    <a:cubicBezTo>
                      <a:pt x="783" y="6659"/>
                      <a:pt x="769" y="6594"/>
                      <a:pt x="751" y="6531"/>
                    </a:cubicBezTo>
                    <a:cubicBezTo>
                      <a:pt x="725" y="6436"/>
                      <a:pt x="607" y="6463"/>
                      <a:pt x="492" y="6489"/>
                    </a:cubicBezTo>
                    <a:cubicBezTo>
                      <a:pt x="463" y="6447"/>
                      <a:pt x="436" y="6405"/>
                      <a:pt x="408" y="6363"/>
                    </a:cubicBezTo>
                    <a:cubicBezTo>
                      <a:pt x="381" y="6350"/>
                      <a:pt x="354" y="6338"/>
                      <a:pt x="327" y="6326"/>
                    </a:cubicBezTo>
                    <a:cubicBezTo>
                      <a:pt x="391" y="6317"/>
                      <a:pt x="475" y="6316"/>
                      <a:pt x="515" y="6298"/>
                    </a:cubicBezTo>
                    <a:cubicBezTo>
                      <a:pt x="649" y="6238"/>
                      <a:pt x="649" y="6157"/>
                      <a:pt x="488" y="6133"/>
                    </a:cubicBezTo>
                    <a:cubicBezTo>
                      <a:pt x="199" y="6091"/>
                      <a:pt x="297" y="5999"/>
                      <a:pt x="385" y="5964"/>
                    </a:cubicBezTo>
                    <a:cubicBezTo>
                      <a:pt x="598" y="5880"/>
                      <a:pt x="515" y="5817"/>
                      <a:pt x="373" y="5744"/>
                    </a:cubicBezTo>
                    <a:cubicBezTo>
                      <a:pt x="340" y="5727"/>
                      <a:pt x="311" y="5708"/>
                      <a:pt x="287" y="5694"/>
                    </a:cubicBezTo>
                    <a:cubicBezTo>
                      <a:pt x="431" y="5621"/>
                      <a:pt x="567" y="5552"/>
                      <a:pt x="734" y="5467"/>
                    </a:cubicBezTo>
                    <a:cubicBezTo>
                      <a:pt x="633" y="5433"/>
                      <a:pt x="528" y="5399"/>
                      <a:pt x="424" y="5364"/>
                    </a:cubicBezTo>
                    <a:cubicBezTo>
                      <a:pt x="491" y="5324"/>
                      <a:pt x="557" y="5283"/>
                      <a:pt x="622" y="5244"/>
                    </a:cubicBezTo>
                    <a:cubicBezTo>
                      <a:pt x="580" y="5225"/>
                      <a:pt x="546" y="5209"/>
                      <a:pt x="491" y="5182"/>
                    </a:cubicBezTo>
                    <a:cubicBezTo>
                      <a:pt x="659" y="5142"/>
                      <a:pt x="831" y="5100"/>
                      <a:pt x="742" y="4985"/>
                    </a:cubicBezTo>
                    <a:cubicBezTo>
                      <a:pt x="676" y="5017"/>
                      <a:pt x="622" y="5043"/>
                      <a:pt x="567" y="5070"/>
                    </a:cubicBezTo>
                    <a:cubicBezTo>
                      <a:pt x="402" y="4910"/>
                      <a:pt x="402" y="4910"/>
                      <a:pt x="669" y="4787"/>
                    </a:cubicBezTo>
                    <a:cubicBezTo>
                      <a:pt x="696" y="4775"/>
                      <a:pt x="724" y="4761"/>
                      <a:pt x="736" y="4746"/>
                    </a:cubicBezTo>
                    <a:cubicBezTo>
                      <a:pt x="754" y="4725"/>
                      <a:pt x="758" y="4702"/>
                      <a:pt x="767" y="4681"/>
                    </a:cubicBezTo>
                    <a:cubicBezTo>
                      <a:pt x="690" y="4650"/>
                      <a:pt x="615" y="4620"/>
                      <a:pt x="548" y="4592"/>
                    </a:cubicBezTo>
                    <a:cubicBezTo>
                      <a:pt x="596" y="4516"/>
                      <a:pt x="638" y="4448"/>
                      <a:pt x="680" y="4380"/>
                    </a:cubicBezTo>
                    <a:cubicBezTo>
                      <a:pt x="684" y="4380"/>
                      <a:pt x="686" y="4381"/>
                      <a:pt x="689" y="4381"/>
                    </a:cubicBezTo>
                    <a:cubicBezTo>
                      <a:pt x="769" y="4423"/>
                      <a:pt x="851" y="4465"/>
                      <a:pt x="981" y="4533"/>
                    </a:cubicBezTo>
                    <a:cubicBezTo>
                      <a:pt x="951" y="4432"/>
                      <a:pt x="930" y="4361"/>
                      <a:pt x="898" y="4256"/>
                    </a:cubicBezTo>
                    <a:cubicBezTo>
                      <a:pt x="883" y="4341"/>
                      <a:pt x="590" y="4282"/>
                      <a:pt x="692" y="4382"/>
                    </a:cubicBezTo>
                    <a:cubicBezTo>
                      <a:pt x="691" y="4382"/>
                      <a:pt x="690" y="4382"/>
                      <a:pt x="689" y="4381"/>
                    </a:cubicBezTo>
                    <a:cubicBezTo>
                      <a:pt x="687" y="4380"/>
                      <a:pt x="684" y="4379"/>
                      <a:pt x="682" y="4378"/>
                    </a:cubicBezTo>
                    <a:cubicBezTo>
                      <a:pt x="681" y="4379"/>
                      <a:pt x="681" y="4379"/>
                      <a:pt x="680" y="4380"/>
                    </a:cubicBezTo>
                    <a:cubicBezTo>
                      <a:pt x="635" y="4374"/>
                      <a:pt x="590" y="4367"/>
                      <a:pt x="549" y="4361"/>
                    </a:cubicBezTo>
                    <a:cubicBezTo>
                      <a:pt x="459" y="4275"/>
                      <a:pt x="714" y="4263"/>
                      <a:pt x="723" y="4193"/>
                    </a:cubicBezTo>
                    <a:cubicBezTo>
                      <a:pt x="732" y="4130"/>
                      <a:pt x="802" y="4069"/>
                      <a:pt x="863" y="3981"/>
                    </a:cubicBezTo>
                    <a:cubicBezTo>
                      <a:pt x="719" y="3998"/>
                      <a:pt x="627" y="4009"/>
                      <a:pt x="478" y="4026"/>
                    </a:cubicBezTo>
                    <a:cubicBezTo>
                      <a:pt x="597" y="3967"/>
                      <a:pt x="418" y="3859"/>
                      <a:pt x="728" y="3864"/>
                    </a:cubicBezTo>
                    <a:cubicBezTo>
                      <a:pt x="745" y="3865"/>
                      <a:pt x="787" y="3836"/>
                      <a:pt x="779" y="3825"/>
                    </a:cubicBezTo>
                    <a:cubicBezTo>
                      <a:pt x="711" y="3726"/>
                      <a:pt x="830" y="3620"/>
                      <a:pt x="693" y="3523"/>
                    </a:cubicBezTo>
                    <a:cubicBezTo>
                      <a:pt x="662" y="3501"/>
                      <a:pt x="632" y="3458"/>
                      <a:pt x="659" y="3444"/>
                    </a:cubicBezTo>
                    <a:cubicBezTo>
                      <a:pt x="899" y="3306"/>
                      <a:pt x="665" y="3196"/>
                      <a:pt x="542" y="3080"/>
                    </a:cubicBezTo>
                    <a:cubicBezTo>
                      <a:pt x="532" y="3071"/>
                      <a:pt x="547" y="3058"/>
                      <a:pt x="553" y="3044"/>
                    </a:cubicBezTo>
                    <a:cubicBezTo>
                      <a:pt x="617" y="3055"/>
                      <a:pt x="681" y="3066"/>
                      <a:pt x="835" y="3094"/>
                    </a:cubicBezTo>
                    <a:cubicBezTo>
                      <a:pt x="546" y="2938"/>
                      <a:pt x="855" y="2842"/>
                      <a:pt x="885" y="2705"/>
                    </a:cubicBezTo>
                    <a:cubicBezTo>
                      <a:pt x="753" y="2731"/>
                      <a:pt x="658" y="2748"/>
                      <a:pt x="534" y="2770"/>
                    </a:cubicBezTo>
                    <a:cubicBezTo>
                      <a:pt x="656" y="2576"/>
                      <a:pt x="656" y="2576"/>
                      <a:pt x="979" y="2586"/>
                    </a:cubicBezTo>
                    <a:cubicBezTo>
                      <a:pt x="915" y="2517"/>
                      <a:pt x="851" y="2459"/>
                      <a:pt x="806" y="2399"/>
                    </a:cubicBezTo>
                    <a:cubicBezTo>
                      <a:pt x="763" y="2341"/>
                      <a:pt x="680" y="2269"/>
                      <a:pt x="722" y="2223"/>
                    </a:cubicBezTo>
                    <a:cubicBezTo>
                      <a:pt x="801" y="2140"/>
                      <a:pt x="725" y="2082"/>
                      <a:pt x="599" y="1999"/>
                    </a:cubicBezTo>
                    <a:cubicBezTo>
                      <a:pt x="1043" y="2023"/>
                      <a:pt x="763" y="1771"/>
                      <a:pt x="1202" y="1787"/>
                    </a:cubicBezTo>
                    <a:cubicBezTo>
                      <a:pt x="1101" y="1754"/>
                      <a:pt x="1053" y="1739"/>
                      <a:pt x="984" y="1715"/>
                    </a:cubicBezTo>
                    <a:cubicBezTo>
                      <a:pt x="1064" y="1663"/>
                      <a:pt x="1143" y="1610"/>
                      <a:pt x="1237" y="1547"/>
                    </a:cubicBezTo>
                    <a:cubicBezTo>
                      <a:pt x="1158" y="1515"/>
                      <a:pt x="1049" y="1478"/>
                      <a:pt x="963" y="1434"/>
                    </a:cubicBezTo>
                    <a:cubicBezTo>
                      <a:pt x="939" y="1421"/>
                      <a:pt x="978" y="1384"/>
                      <a:pt x="989" y="1359"/>
                    </a:cubicBezTo>
                    <a:cubicBezTo>
                      <a:pt x="989" y="1359"/>
                      <a:pt x="990" y="1359"/>
                      <a:pt x="991" y="1359"/>
                    </a:cubicBezTo>
                    <a:cubicBezTo>
                      <a:pt x="992" y="1360"/>
                      <a:pt x="992" y="1360"/>
                      <a:pt x="993" y="1361"/>
                    </a:cubicBezTo>
                    <a:cubicBezTo>
                      <a:pt x="994" y="1360"/>
                      <a:pt x="995" y="1360"/>
                      <a:pt x="996" y="1360"/>
                    </a:cubicBezTo>
                    <a:cubicBezTo>
                      <a:pt x="1089" y="1372"/>
                      <a:pt x="1182" y="1386"/>
                      <a:pt x="1307" y="1403"/>
                    </a:cubicBezTo>
                    <a:cubicBezTo>
                      <a:pt x="1307" y="1351"/>
                      <a:pt x="1308" y="1310"/>
                      <a:pt x="1309" y="1269"/>
                    </a:cubicBezTo>
                    <a:cubicBezTo>
                      <a:pt x="1357" y="1269"/>
                      <a:pt x="1404" y="1269"/>
                      <a:pt x="1491" y="1268"/>
                    </a:cubicBezTo>
                    <a:cubicBezTo>
                      <a:pt x="1428" y="1231"/>
                      <a:pt x="1386" y="1206"/>
                      <a:pt x="1289" y="1148"/>
                    </a:cubicBezTo>
                    <a:cubicBezTo>
                      <a:pt x="1289" y="1214"/>
                      <a:pt x="1289" y="1238"/>
                      <a:pt x="1288" y="1263"/>
                    </a:cubicBezTo>
                    <a:cubicBezTo>
                      <a:pt x="1190" y="1295"/>
                      <a:pt x="1094" y="1327"/>
                      <a:pt x="996" y="1360"/>
                    </a:cubicBezTo>
                    <a:cubicBezTo>
                      <a:pt x="995" y="1359"/>
                      <a:pt x="993" y="1359"/>
                      <a:pt x="991" y="1359"/>
                    </a:cubicBezTo>
                    <a:cubicBezTo>
                      <a:pt x="826" y="1236"/>
                      <a:pt x="1121" y="1201"/>
                      <a:pt x="1219" y="1128"/>
                    </a:cubicBezTo>
                    <a:cubicBezTo>
                      <a:pt x="1300" y="1072"/>
                      <a:pt x="1047" y="982"/>
                      <a:pt x="1324" y="940"/>
                    </a:cubicBezTo>
                    <a:cubicBezTo>
                      <a:pt x="1348" y="993"/>
                      <a:pt x="1371" y="1044"/>
                      <a:pt x="1404" y="1117"/>
                    </a:cubicBezTo>
                    <a:cubicBezTo>
                      <a:pt x="1492" y="1006"/>
                      <a:pt x="1492" y="1006"/>
                      <a:pt x="1330" y="834"/>
                    </a:cubicBezTo>
                    <a:cubicBezTo>
                      <a:pt x="1274" y="849"/>
                      <a:pt x="1221" y="861"/>
                      <a:pt x="1166" y="875"/>
                    </a:cubicBezTo>
                    <a:cubicBezTo>
                      <a:pt x="967" y="817"/>
                      <a:pt x="1066" y="734"/>
                      <a:pt x="1071" y="663"/>
                    </a:cubicBezTo>
                    <a:cubicBezTo>
                      <a:pt x="1072" y="641"/>
                      <a:pt x="1160" y="621"/>
                      <a:pt x="1239" y="587"/>
                    </a:cubicBezTo>
                    <a:cubicBezTo>
                      <a:pt x="1157" y="551"/>
                      <a:pt x="1062" y="510"/>
                      <a:pt x="954" y="463"/>
                    </a:cubicBezTo>
                    <a:cubicBezTo>
                      <a:pt x="1012" y="408"/>
                      <a:pt x="1077" y="348"/>
                      <a:pt x="1146" y="282"/>
                    </a:cubicBezTo>
                    <a:cubicBezTo>
                      <a:pt x="1176" y="286"/>
                      <a:pt x="1224" y="291"/>
                      <a:pt x="1280" y="297"/>
                    </a:cubicBezTo>
                    <a:cubicBezTo>
                      <a:pt x="1271" y="211"/>
                      <a:pt x="1255" y="131"/>
                      <a:pt x="1244" y="32"/>
                    </a:cubicBezTo>
                    <a:cubicBezTo>
                      <a:pt x="1355" y="67"/>
                      <a:pt x="1395" y="90"/>
                      <a:pt x="1487" y="112"/>
                    </a:cubicBezTo>
                    <a:lnTo>
                      <a:pt x="1487" y="118"/>
                    </a:lnTo>
                    <a:cubicBezTo>
                      <a:pt x="1487" y="118"/>
                      <a:pt x="1507" y="118"/>
                      <a:pt x="1510" y="118"/>
                    </a:cubicBezTo>
                    <a:cubicBezTo>
                      <a:pt x="1536" y="169"/>
                      <a:pt x="1585" y="217"/>
                      <a:pt x="1758" y="246"/>
                    </a:cubicBezTo>
                    <a:cubicBezTo>
                      <a:pt x="1697" y="180"/>
                      <a:pt x="1694" y="120"/>
                      <a:pt x="1523" y="118"/>
                    </a:cubicBezTo>
                    <a:cubicBezTo>
                      <a:pt x="1523" y="117"/>
                      <a:pt x="1522" y="116"/>
                      <a:pt x="1521" y="115"/>
                    </a:cubicBezTo>
                    <a:cubicBezTo>
                      <a:pt x="1519" y="114"/>
                      <a:pt x="1516" y="113"/>
                      <a:pt x="1514" y="112"/>
                    </a:cubicBezTo>
                    <a:cubicBezTo>
                      <a:pt x="1514" y="82"/>
                      <a:pt x="1514" y="50"/>
                      <a:pt x="1515" y="1"/>
                    </a:cubicBezTo>
                    <a:cubicBezTo>
                      <a:pt x="1654" y="41"/>
                      <a:pt x="1774" y="77"/>
                      <a:pt x="1894" y="112"/>
                    </a:cubicBezTo>
                    <a:cubicBezTo>
                      <a:pt x="2073" y="13"/>
                      <a:pt x="2310" y="7"/>
                      <a:pt x="2571" y="34"/>
                    </a:cubicBezTo>
                    <a:cubicBezTo>
                      <a:pt x="2578" y="111"/>
                      <a:pt x="2578" y="111"/>
                      <a:pt x="2759" y="112"/>
                    </a:cubicBezTo>
                    <a:cubicBezTo>
                      <a:pt x="2916" y="113"/>
                      <a:pt x="3046" y="189"/>
                      <a:pt x="3036" y="301"/>
                    </a:cubicBezTo>
                    <a:cubicBezTo>
                      <a:pt x="3031" y="368"/>
                      <a:pt x="3125" y="333"/>
                      <a:pt x="3175" y="341"/>
                    </a:cubicBezTo>
                    <a:cubicBezTo>
                      <a:pt x="3184" y="387"/>
                      <a:pt x="3192" y="434"/>
                      <a:pt x="3201" y="481"/>
                    </a:cubicBezTo>
                    <a:cubicBezTo>
                      <a:pt x="3084" y="525"/>
                      <a:pt x="3088" y="640"/>
                      <a:pt x="2777" y="579"/>
                    </a:cubicBezTo>
                    <a:cubicBezTo>
                      <a:pt x="2856" y="671"/>
                      <a:pt x="2913" y="737"/>
                      <a:pt x="2971" y="804"/>
                    </a:cubicBezTo>
                    <a:cubicBezTo>
                      <a:pt x="3040" y="789"/>
                      <a:pt x="3118" y="708"/>
                      <a:pt x="3189" y="771"/>
                    </a:cubicBezTo>
                    <a:cubicBezTo>
                      <a:pt x="3301" y="871"/>
                      <a:pt x="3667" y="957"/>
                      <a:pt x="3353" y="1104"/>
                    </a:cubicBezTo>
                    <a:cubicBezTo>
                      <a:pt x="3302" y="1128"/>
                      <a:pt x="3398" y="1214"/>
                      <a:pt x="3439" y="1271"/>
                    </a:cubicBezTo>
                    <a:cubicBezTo>
                      <a:pt x="3464" y="1304"/>
                      <a:pt x="3516" y="1334"/>
                      <a:pt x="3515" y="1376"/>
                    </a:cubicBezTo>
                    <a:cubicBezTo>
                      <a:pt x="3375" y="1322"/>
                      <a:pt x="3235" y="1268"/>
                      <a:pt x="3040" y="1194"/>
                    </a:cubicBezTo>
                    <a:cubicBezTo>
                      <a:pt x="3046" y="1270"/>
                      <a:pt x="2929" y="1325"/>
                      <a:pt x="3127" y="1352"/>
                    </a:cubicBezTo>
                    <a:cubicBezTo>
                      <a:pt x="3416" y="1391"/>
                      <a:pt x="3409" y="1508"/>
                      <a:pt x="3472" y="1598"/>
                    </a:cubicBezTo>
                    <a:cubicBezTo>
                      <a:pt x="3503" y="1644"/>
                      <a:pt x="3606" y="1715"/>
                      <a:pt x="3444" y="1762"/>
                    </a:cubicBezTo>
                    <a:cubicBezTo>
                      <a:pt x="3683" y="1805"/>
                      <a:pt x="3485" y="1865"/>
                      <a:pt x="3468" y="1926"/>
                    </a:cubicBezTo>
                    <a:cubicBezTo>
                      <a:pt x="3540" y="1927"/>
                      <a:pt x="3597" y="1928"/>
                      <a:pt x="3670" y="1929"/>
                    </a:cubicBezTo>
                    <a:cubicBezTo>
                      <a:pt x="3709" y="1991"/>
                      <a:pt x="3747" y="2051"/>
                      <a:pt x="3795" y="2125"/>
                    </a:cubicBezTo>
                    <a:cubicBezTo>
                      <a:pt x="3731" y="2135"/>
                      <a:pt x="3666" y="2148"/>
                      <a:pt x="3598" y="2156"/>
                    </a:cubicBezTo>
                    <a:cubicBezTo>
                      <a:pt x="3541" y="2163"/>
                      <a:pt x="3482" y="2163"/>
                      <a:pt x="3428" y="2194"/>
                    </a:cubicBezTo>
                    <a:cubicBezTo>
                      <a:pt x="3519" y="2196"/>
                      <a:pt x="3608" y="2197"/>
                      <a:pt x="3717" y="2198"/>
                    </a:cubicBezTo>
                    <a:cubicBezTo>
                      <a:pt x="3716" y="2253"/>
                      <a:pt x="3715" y="2307"/>
                      <a:pt x="3714" y="2376"/>
                    </a:cubicBezTo>
                    <a:cubicBezTo>
                      <a:pt x="3647" y="2390"/>
                      <a:pt x="3546" y="2409"/>
                      <a:pt x="3445" y="2428"/>
                    </a:cubicBezTo>
                    <a:cubicBezTo>
                      <a:pt x="3448" y="2434"/>
                      <a:pt x="3450" y="2440"/>
                      <a:pt x="3453" y="2444"/>
                    </a:cubicBezTo>
                    <a:cubicBezTo>
                      <a:pt x="3520" y="2442"/>
                      <a:pt x="3587" y="2440"/>
                      <a:pt x="3695" y="2436"/>
                    </a:cubicBezTo>
                    <a:cubicBezTo>
                      <a:pt x="3652" y="2488"/>
                      <a:pt x="3616" y="2530"/>
                      <a:pt x="3572" y="2581"/>
                    </a:cubicBezTo>
                    <a:cubicBezTo>
                      <a:pt x="3682" y="2588"/>
                      <a:pt x="3762" y="2592"/>
                      <a:pt x="3848" y="2597"/>
                    </a:cubicBezTo>
                    <a:cubicBezTo>
                      <a:pt x="3789" y="2667"/>
                      <a:pt x="3738" y="2730"/>
                      <a:pt x="3666" y="2816"/>
                    </a:cubicBezTo>
                    <a:cubicBezTo>
                      <a:pt x="3614" y="2823"/>
                      <a:pt x="3500" y="2839"/>
                      <a:pt x="3386" y="2856"/>
                    </a:cubicBezTo>
                    <a:cubicBezTo>
                      <a:pt x="3389" y="2862"/>
                      <a:pt x="3393" y="2870"/>
                      <a:pt x="3397" y="2876"/>
                    </a:cubicBezTo>
                    <a:cubicBezTo>
                      <a:pt x="3562" y="2872"/>
                      <a:pt x="3728" y="2867"/>
                      <a:pt x="3894" y="2862"/>
                    </a:cubicBezTo>
                    <a:cubicBezTo>
                      <a:pt x="3899" y="2873"/>
                      <a:pt x="3903" y="2882"/>
                      <a:pt x="3907" y="2892"/>
                    </a:cubicBezTo>
                    <a:cubicBezTo>
                      <a:pt x="3753" y="2914"/>
                      <a:pt x="3599" y="2936"/>
                      <a:pt x="3453" y="2956"/>
                    </a:cubicBezTo>
                    <a:cubicBezTo>
                      <a:pt x="3452" y="3021"/>
                      <a:pt x="3452" y="3074"/>
                      <a:pt x="3451" y="3140"/>
                    </a:cubicBezTo>
                    <a:cubicBezTo>
                      <a:pt x="3528" y="3136"/>
                      <a:pt x="3599" y="3133"/>
                      <a:pt x="3670" y="3129"/>
                    </a:cubicBezTo>
                    <a:cubicBezTo>
                      <a:pt x="3905" y="3216"/>
                      <a:pt x="3905" y="3220"/>
                      <a:pt x="3706" y="3324"/>
                    </a:cubicBezTo>
                    <a:cubicBezTo>
                      <a:pt x="3693" y="3280"/>
                      <a:pt x="3682" y="3244"/>
                      <a:pt x="3669" y="3202"/>
                    </a:cubicBezTo>
                    <a:cubicBezTo>
                      <a:pt x="3585" y="3217"/>
                      <a:pt x="3516" y="3229"/>
                      <a:pt x="3408" y="3249"/>
                    </a:cubicBezTo>
                    <a:cubicBezTo>
                      <a:pt x="3750" y="3317"/>
                      <a:pt x="3571" y="3423"/>
                      <a:pt x="3548" y="3527"/>
                    </a:cubicBezTo>
                    <a:cubicBezTo>
                      <a:pt x="3663" y="3531"/>
                      <a:pt x="3829" y="3514"/>
                      <a:pt x="3805" y="3599"/>
                    </a:cubicBezTo>
                    <a:cubicBezTo>
                      <a:pt x="3775" y="3704"/>
                      <a:pt x="3727" y="3809"/>
                      <a:pt x="3695" y="3915"/>
                    </a:cubicBezTo>
                    <a:cubicBezTo>
                      <a:pt x="3691" y="3930"/>
                      <a:pt x="3739" y="3949"/>
                      <a:pt x="3803" y="3995"/>
                    </a:cubicBezTo>
                    <a:cubicBezTo>
                      <a:pt x="3836" y="3935"/>
                      <a:pt x="3853" y="3906"/>
                      <a:pt x="3873" y="3870"/>
                    </a:cubicBezTo>
                    <a:cubicBezTo>
                      <a:pt x="3900" y="3884"/>
                      <a:pt x="3947" y="3898"/>
                      <a:pt x="3942" y="3907"/>
                    </a:cubicBezTo>
                    <a:cubicBezTo>
                      <a:pt x="3923" y="3953"/>
                      <a:pt x="3891" y="3998"/>
                      <a:pt x="3849" y="4064"/>
                    </a:cubicBezTo>
                    <a:cubicBezTo>
                      <a:pt x="3691" y="4006"/>
                      <a:pt x="3584" y="3966"/>
                      <a:pt x="3404" y="3901"/>
                    </a:cubicBezTo>
                    <a:cubicBezTo>
                      <a:pt x="3456" y="3993"/>
                      <a:pt x="3485" y="4043"/>
                      <a:pt x="3513" y="4093"/>
                    </a:cubicBezTo>
                    <a:cubicBezTo>
                      <a:pt x="3631" y="4103"/>
                      <a:pt x="3742" y="4113"/>
                      <a:pt x="3898" y="4127"/>
                    </a:cubicBezTo>
                    <a:cubicBezTo>
                      <a:pt x="3687" y="4220"/>
                      <a:pt x="3217" y="4178"/>
                      <a:pt x="3308" y="4379"/>
                    </a:cubicBezTo>
                    <a:cubicBezTo>
                      <a:pt x="3369" y="4376"/>
                      <a:pt x="3419" y="4373"/>
                      <a:pt x="3481" y="4371"/>
                    </a:cubicBezTo>
                    <a:cubicBezTo>
                      <a:pt x="3462" y="4342"/>
                      <a:pt x="3446" y="4317"/>
                      <a:pt x="3426" y="4286"/>
                    </a:cubicBezTo>
                    <a:cubicBezTo>
                      <a:pt x="3520" y="4271"/>
                      <a:pt x="3612" y="4242"/>
                      <a:pt x="3705" y="4244"/>
                    </a:cubicBezTo>
                    <a:cubicBezTo>
                      <a:pt x="3770" y="4245"/>
                      <a:pt x="3834" y="4286"/>
                      <a:pt x="3947" y="4326"/>
                    </a:cubicBezTo>
                    <a:cubicBezTo>
                      <a:pt x="3803" y="4341"/>
                      <a:pt x="3723" y="4348"/>
                      <a:pt x="3610" y="4361"/>
                    </a:cubicBezTo>
                    <a:cubicBezTo>
                      <a:pt x="3677" y="4389"/>
                      <a:pt x="3735" y="4413"/>
                      <a:pt x="3822" y="4448"/>
                    </a:cubicBezTo>
                    <a:cubicBezTo>
                      <a:pt x="3734" y="4463"/>
                      <a:pt x="3663" y="4473"/>
                      <a:pt x="3549" y="4491"/>
                    </a:cubicBezTo>
                    <a:cubicBezTo>
                      <a:pt x="3546" y="4514"/>
                      <a:pt x="3564" y="4561"/>
                      <a:pt x="3527" y="4598"/>
                    </a:cubicBezTo>
                    <a:cubicBezTo>
                      <a:pt x="3505" y="4620"/>
                      <a:pt x="3398" y="4624"/>
                      <a:pt x="3329" y="4638"/>
                    </a:cubicBezTo>
                    <a:cubicBezTo>
                      <a:pt x="3335" y="4649"/>
                      <a:pt x="3341" y="4662"/>
                      <a:pt x="3347" y="4673"/>
                    </a:cubicBezTo>
                    <a:cubicBezTo>
                      <a:pt x="3472" y="4669"/>
                      <a:pt x="3598" y="4664"/>
                      <a:pt x="3762" y="4657"/>
                    </a:cubicBezTo>
                    <a:cubicBezTo>
                      <a:pt x="3715" y="4750"/>
                      <a:pt x="3916" y="4852"/>
                      <a:pt x="3655" y="4929"/>
                    </a:cubicBezTo>
                    <a:cubicBezTo>
                      <a:pt x="3698" y="4998"/>
                      <a:pt x="3742" y="5068"/>
                      <a:pt x="3785" y="5139"/>
                    </a:cubicBezTo>
                    <a:cubicBezTo>
                      <a:pt x="3727" y="5144"/>
                      <a:pt x="3668" y="5150"/>
                      <a:pt x="3569" y="5159"/>
                    </a:cubicBezTo>
                    <a:cubicBezTo>
                      <a:pt x="3658" y="5201"/>
                      <a:pt x="3729" y="5235"/>
                      <a:pt x="3848" y="5290"/>
                    </a:cubicBezTo>
                    <a:cubicBezTo>
                      <a:pt x="3698" y="5303"/>
                      <a:pt x="3591" y="5312"/>
                      <a:pt x="3458" y="5324"/>
                    </a:cubicBezTo>
                    <a:cubicBezTo>
                      <a:pt x="3482" y="5353"/>
                      <a:pt x="3504" y="5382"/>
                      <a:pt x="3526" y="5409"/>
                    </a:cubicBezTo>
                    <a:cubicBezTo>
                      <a:pt x="3523" y="5410"/>
                      <a:pt x="3520" y="5410"/>
                      <a:pt x="3519" y="5410"/>
                    </a:cubicBezTo>
                    <a:cubicBezTo>
                      <a:pt x="3520" y="5412"/>
                      <a:pt x="3521" y="5413"/>
                      <a:pt x="3522" y="5415"/>
                    </a:cubicBezTo>
                    <a:cubicBezTo>
                      <a:pt x="3481" y="5408"/>
                      <a:pt x="3440" y="5400"/>
                      <a:pt x="3391" y="5393"/>
                    </a:cubicBezTo>
                    <a:cubicBezTo>
                      <a:pt x="3373" y="5467"/>
                      <a:pt x="3385" y="5517"/>
                      <a:pt x="3602" y="5488"/>
                    </a:cubicBezTo>
                    <a:cubicBezTo>
                      <a:pt x="3572" y="5460"/>
                      <a:pt x="3547" y="5437"/>
                      <a:pt x="3522" y="5415"/>
                    </a:cubicBezTo>
                    <a:cubicBezTo>
                      <a:pt x="3525" y="5415"/>
                      <a:pt x="3528" y="5416"/>
                      <a:pt x="3531" y="5416"/>
                    </a:cubicBezTo>
                    <a:cubicBezTo>
                      <a:pt x="3530" y="5414"/>
                      <a:pt x="3528" y="5411"/>
                      <a:pt x="3526" y="5409"/>
                    </a:cubicBezTo>
                    <a:cubicBezTo>
                      <a:pt x="3596" y="5399"/>
                      <a:pt x="3667" y="5389"/>
                      <a:pt x="3764" y="5375"/>
                    </a:cubicBezTo>
                    <a:cubicBezTo>
                      <a:pt x="3748" y="5442"/>
                      <a:pt x="3733" y="5503"/>
                      <a:pt x="3716" y="5572"/>
                    </a:cubicBezTo>
                    <a:cubicBezTo>
                      <a:pt x="3630" y="5587"/>
                      <a:pt x="3524" y="5606"/>
                      <a:pt x="3416" y="5624"/>
                    </a:cubicBezTo>
                    <a:cubicBezTo>
                      <a:pt x="3426" y="5687"/>
                      <a:pt x="3433" y="5741"/>
                      <a:pt x="3443" y="5802"/>
                    </a:cubicBezTo>
                    <a:cubicBezTo>
                      <a:pt x="3733" y="5779"/>
                      <a:pt x="3471" y="5702"/>
                      <a:pt x="3563" y="5650"/>
                    </a:cubicBezTo>
                    <a:cubicBezTo>
                      <a:pt x="3641" y="5651"/>
                      <a:pt x="3744" y="5652"/>
                      <a:pt x="3921" y="5655"/>
                    </a:cubicBezTo>
                    <a:cubicBezTo>
                      <a:pt x="3822" y="5703"/>
                      <a:pt x="3771" y="5728"/>
                      <a:pt x="3700" y="5762"/>
                    </a:cubicBezTo>
                    <a:cubicBezTo>
                      <a:pt x="3735" y="5784"/>
                      <a:pt x="3777" y="5811"/>
                      <a:pt x="3828" y="5842"/>
                    </a:cubicBezTo>
                    <a:cubicBezTo>
                      <a:pt x="3752" y="5860"/>
                      <a:pt x="3676" y="5877"/>
                      <a:pt x="3575" y="5900"/>
                    </a:cubicBezTo>
                    <a:cubicBezTo>
                      <a:pt x="3890" y="6029"/>
                      <a:pt x="3909" y="6171"/>
                      <a:pt x="3644" y="6324"/>
                    </a:cubicBezTo>
                    <a:cubicBezTo>
                      <a:pt x="3742" y="6321"/>
                      <a:pt x="3804" y="6319"/>
                      <a:pt x="3888" y="6317"/>
                    </a:cubicBezTo>
                    <a:cubicBezTo>
                      <a:pt x="3887" y="6394"/>
                      <a:pt x="3886" y="6470"/>
                      <a:pt x="3885" y="6547"/>
                    </a:cubicBezTo>
                    <a:cubicBezTo>
                      <a:pt x="3829" y="6558"/>
                      <a:pt x="3771" y="6568"/>
                      <a:pt x="3709" y="6578"/>
                    </a:cubicBezTo>
                    <a:cubicBezTo>
                      <a:pt x="3802" y="6630"/>
                      <a:pt x="3917" y="6675"/>
                      <a:pt x="3979" y="6730"/>
                    </a:cubicBezTo>
                    <a:cubicBezTo>
                      <a:pt x="4075" y="6815"/>
                      <a:pt x="3798" y="6808"/>
                      <a:pt x="3749" y="6902"/>
                    </a:cubicBezTo>
                    <a:cubicBezTo>
                      <a:pt x="3813" y="6920"/>
                      <a:pt x="3911" y="6946"/>
                      <a:pt x="4033" y="6980"/>
                    </a:cubicBezTo>
                    <a:cubicBezTo>
                      <a:pt x="3945" y="7037"/>
                      <a:pt x="3869" y="7086"/>
                      <a:pt x="3821" y="7118"/>
                    </a:cubicBezTo>
                    <a:cubicBezTo>
                      <a:pt x="3835" y="7175"/>
                      <a:pt x="3842" y="7216"/>
                      <a:pt x="3857" y="7258"/>
                    </a:cubicBezTo>
                    <a:cubicBezTo>
                      <a:pt x="3872" y="7301"/>
                      <a:pt x="3896" y="7343"/>
                      <a:pt x="3920" y="7395"/>
                    </a:cubicBezTo>
                    <a:cubicBezTo>
                      <a:pt x="3863" y="7405"/>
                      <a:pt x="3783" y="7417"/>
                      <a:pt x="3692" y="7431"/>
                    </a:cubicBezTo>
                    <a:cubicBezTo>
                      <a:pt x="3725" y="7471"/>
                      <a:pt x="3754" y="7507"/>
                      <a:pt x="3784" y="7543"/>
                    </a:cubicBezTo>
                    <a:cubicBezTo>
                      <a:pt x="3785" y="7543"/>
                      <a:pt x="3786" y="7543"/>
                      <a:pt x="3787" y="7543"/>
                    </a:cubicBezTo>
                    <a:cubicBezTo>
                      <a:pt x="3786" y="7544"/>
                      <a:pt x="3786" y="7544"/>
                      <a:pt x="3786" y="7544"/>
                    </a:cubicBezTo>
                    <a:cubicBezTo>
                      <a:pt x="3786" y="7544"/>
                      <a:pt x="3776" y="7539"/>
                      <a:pt x="3777" y="7540"/>
                    </a:cubicBezTo>
                    <a:cubicBezTo>
                      <a:pt x="3777" y="7540"/>
                      <a:pt x="3778" y="7540"/>
                      <a:pt x="3778" y="7540"/>
                    </a:cubicBezTo>
                    <a:lnTo>
                      <a:pt x="3776" y="7539"/>
                    </a:lnTo>
                    <a:cubicBezTo>
                      <a:pt x="3833" y="7609"/>
                      <a:pt x="3879" y="7680"/>
                      <a:pt x="3951" y="7746"/>
                    </a:cubicBezTo>
                    <a:cubicBezTo>
                      <a:pt x="3991" y="7784"/>
                      <a:pt x="4073" y="7813"/>
                      <a:pt x="4140" y="7848"/>
                    </a:cubicBezTo>
                    <a:cubicBezTo>
                      <a:pt x="4001" y="7889"/>
                      <a:pt x="3837" y="7937"/>
                      <a:pt x="3643" y="7993"/>
                    </a:cubicBezTo>
                    <a:cubicBezTo>
                      <a:pt x="3776" y="8053"/>
                      <a:pt x="3894" y="8112"/>
                      <a:pt x="3752" y="8183"/>
                    </a:cubicBezTo>
                    <a:cubicBezTo>
                      <a:pt x="3789" y="8173"/>
                      <a:pt x="3827" y="8161"/>
                      <a:pt x="3864" y="8149"/>
                    </a:cubicBezTo>
                    <a:cubicBezTo>
                      <a:pt x="3866" y="8167"/>
                      <a:pt x="3888" y="8194"/>
                      <a:pt x="3868" y="8203"/>
                    </a:cubicBezTo>
                    <a:cubicBezTo>
                      <a:pt x="3831" y="8221"/>
                      <a:pt x="3770" y="8231"/>
                      <a:pt x="3718" y="8244"/>
                    </a:cubicBezTo>
                    <a:cubicBezTo>
                      <a:pt x="3722" y="8299"/>
                      <a:pt x="3909" y="8350"/>
                      <a:pt x="3741" y="8409"/>
                    </a:cubicBezTo>
                    <a:cubicBezTo>
                      <a:pt x="3725" y="8415"/>
                      <a:pt x="3747" y="8460"/>
                      <a:pt x="3777" y="8467"/>
                    </a:cubicBezTo>
                    <a:cubicBezTo>
                      <a:pt x="3991" y="8521"/>
                      <a:pt x="3954" y="8594"/>
                      <a:pt x="3893" y="8671"/>
                    </a:cubicBezTo>
                    <a:cubicBezTo>
                      <a:pt x="3736" y="8693"/>
                      <a:pt x="3581" y="8715"/>
                      <a:pt x="3333" y="8750"/>
                    </a:cubicBezTo>
                    <a:cubicBezTo>
                      <a:pt x="3555" y="8752"/>
                      <a:pt x="3681" y="8754"/>
                      <a:pt x="3837" y="8755"/>
                    </a:cubicBezTo>
                    <a:cubicBezTo>
                      <a:pt x="3819" y="8834"/>
                      <a:pt x="3963" y="8912"/>
                      <a:pt x="3760" y="8973"/>
                    </a:cubicBezTo>
                    <a:cubicBezTo>
                      <a:pt x="3877" y="9048"/>
                      <a:pt x="3626" y="9152"/>
                      <a:pt x="3878" y="9221"/>
                    </a:cubicBezTo>
                    <a:cubicBezTo>
                      <a:pt x="3813" y="9268"/>
                      <a:pt x="3707" y="9299"/>
                      <a:pt x="3805" y="9379"/>
                    </a:cubicBezTo>
                    <a:cubicBezTo>
                      <a:pt x="3889" y="9449"/>
                      <a:pt x="3854" y="9556"/>
                      <a:pt x="3535" y="958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5" name="Google Shape;3385;p31"/>
              <p:cNvSpPr/>
              <p:nvPr/>
            </p:nvSpPr>
            <p:spPr>
              <a:xfrm>
                <a:off x="6880161" y="3264601"/>
                <a:ext cx="40291" cy="26107"/>
              </a:xfrm>
              <a:custGeom>
                <a:avLst/>
                <a:gdLst/>
                <a:ahLst/>
                <a:cxnLst/>
                <a:rect l="l" t="t" r="r" b="b"/>
                <a:pathLst>
                  <a:path w="588" h="381" extrusionOk="0">
                    <a:moveTo>
                      <a:pt x="551" y="181"/>
                    </a:moveTo>
                    <a:cubicBezTo>
                      <a:pt x="587" y="127"/>
                      <a:pt x="500" y="95"/>
                      <a:pt x="349" y="105"/>
                    </a:cubicBezTo>
                    <a:cubicBezTo>
                      <a:pt x="335" y="106"/>
                      <a:pt x="491" y="6"/>
                      <a:pt x="224" y="0"/>
                    </a:cubicBezTo>
                    <a:cubicBezTo>
                      <a:pt x="218" y="36"/>
                      <a:pt x="244" y="89"/>
                      <a:pt x="201" y="103"/>
                    </a:cubicBezTo>
                    <a:cubicBezTo>
                      <a:pt x="0" y="169"/>
                      <a:pt x="135" y="233"/>
                      <a:pt x="187" y="298"/>
                    </a:cubicBezTo>
                    <a:cubicBezTo>
                      <a:pt x="208" y="326"/>
                      <a:pt x="230" y="353"/>
                      <a:pt x="252" y="380"/>
                    </a:cubicBezTo>
                    <a:cubicBezTo>
                      <a:pt x="461" y="346"/>
                      <a:pt x="500" y="257"/>
                      <a:pt x="551" y="1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6" name="Google Shape;3386;p31"/>
              <p:cNvSpPr/>
              <p:nvPr/>
            </p:nvSpPr>
            <p:spPr>
              <a:xfrm>
                <a:off x="6897155" y="3290640"/>
                <a:ext cx="27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7" name="Google Shape;3387;p31"/>
              <p:cNvSpPr/>
              <p:nvPr/>
            </p:nvSpPr>
            <p:spPr>
              <a:xfrm>
                <a:off x="6876804" y="2411564"/>
                <a:ext cx="1096" cy="822"/>
              </a:xfrm>
              <a:custGeom>
                <a:avLst/>
                <a:gdLst/>
                <a:ahLst/>
                <a:cxnLst/>
                <a:rect l="l" t="t" r="r" b="b"/>
                <a:pathLst>
                  <a:path w="16" h="12" extrusionOk="0">
                    <a:moveTo>
                      <a:pt x="11" y="12"/>
                    </a:moveTo>
                    <a:cubicBezTo>
                      <a:pt x="12" y="8"/>
                      <a:pt x="14" y="4"/>
                      <a:pt x="15" y="0"/>
                    </a:cubicBezTo>
                    <a:cubicBezTo>
                      <a:pt x="10" y="2"/>
                      <a:pt x="6" y="4"/>
                      <a:pt x="1" y="6"/>
                    </a:cubicBezTo>
                    <a:cubicBezTo>
                      <a:pt x="2" y="7"/>
                      <a:pt x="2" y="9"/>
                      <a:pt x="2" y="11"/>
                    </a:cubicBezTo>
                    <a:cubicBezTo>
                      <a:pt x="5" y="11"/>
                      <a:pt x="9" y="11"/>
                      <a:pt x="11" y="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31"/>
              <p:cNvSpPr/>
              <p:nvPr/>
            </p:nvSpPr>
            <p:spPr>
              <a:xfrm>
                <a:off x="6872350" y="2412318"/>
                <a:ext cx="26107" cy="15006"/>
              </a:xfrm>
              <a:custGeom>
                <a:avLst/>
                <a:gdLst/>
                <a:ahLst/>
                <a:cxnLst/>
                <a:rect l="l" t="t" r="r" b="b"/>
                <a:pathLst>
                  <a:path w="381" h="219" extrusionOk="0">
                    <a:moveTo>
                      <a:pt x="246" y="219"/>
                    </a:moveTo>
                    <a:cubicBezTo>
                      <a:pt x="290" y="160"/>
                      <a:pt x="335" y="104"/>
                      <a:pt x="381" y="45"/>
                    </a:cubicBezTo>
                    <a:cubicBezTo>
                      <a:pt x="275" y="30"/>
                      <a:pt x="176" y="15"/>
                      <a:pt x="76" y="1"/>
                    </a:cubicBezTo>
                    <a:cubicBezTo>
                      <a:pt x="51" y="66"/>
                      <a:pt x="25" y="132"/>
                      <a:pt x="1" y="197"/>
                    </a:cubicBezTo>
                    <a:cubicBezTo>
                      <a:pt x="76" y="204"/>
                      <a:pt x="151" y="210"/>
                      <a:pt x="246" y="2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3389;p31"/>
              <p:cNvSpPr/>
              <p:nvPr/>
            </p:nvSpPr>
            <p:spPr>
              <a:xfrm>
                <a:off x="6875022" y="2402177"/>
                <a:ext cx="617" cy="274"/>
              </a:xfrm>
              <a:custGeom>
                <a:avLst/>
                <a:gdLst/>
                <a:ahLst/>
                <a:cxnLst/>
                <a:rect l="l" t="t" r="r" b="b"/>
                <a:pathLst>
                  <a:path w="9" h="4" extrusionOk="0">
                    <a:moveTo>
                      <a:pt x="7" y="1"/>
                    </a:moveTo>
                    <a:cubicBezTo>
                      <a:pt x="5" y="1"/>
                      <a:pt x="2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3" y="4"/>
                      <a:pt x="6" y="4"/>
                      <a:pt x="8" y="4"/>
                    </a:cubicBezTo>
                    <a:cubicBezTo>
                      <a:pt x="8" y="3"/>
                      <a:pt x="8" y="2"/>
                      <a:pt x="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3390;p31"/>
              <p:cNvSpPr/>
              <p:nvPr/>
            </p:nvSpPr>
            <p:spPr>
              <a:xfrm>
                <a:off x="6870911" y="2386554"/>
                <a:ext cx="22064" cy="1726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52" extrusionOk="0">
                    <a:moveTo>
                      <a:pt x="214" y="106"/>
                    </a:moveTo>
                    <a:cubicBezTo>
                      <a:pt x="178" y="54"/>
                      <a:pt x="188" y="19"/>
                      <a:pt x="321" y="0"/>
                    </a:cubicBezTo>
                    <a:cubicBezTo>
                      <a:pt x="216" y="6"/>
                      <a:pt x="110" y="12"/>
                      <a:pt x="1" y="18"/>
                    </a:cubicBezTo>
                    <a:cubicBezTo>
                      <a:pt x="26" y="99"/>
                      <a:pt x="46" y="164"/>
                      <a:pt x="67" y="229"/>
                    </a:cubicBezTo>
                    <a:cubicBezTo>
                      <a:pt x="132" y="236"/>
                      <a:pt x="198" y="243"/>
                      <a:pt x="280" y="252"/>
                    </a:cubicBezTo>
                    <a:cubicBezTo>
                      <a:pt x="254" y="192"/>
                      <a:pt x="244" y="148"/>
                      <a:pt x="214" y="1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1" name="Google Shape;3391;p31"/>
              <p:cNvSpPr/>
              <p:nvPr/>
            </p:nvSpPr>
            <p:spPr>
              <a:xfrm>
                <a:off x="6664932" y="3910015"/>
                <a:ext cx="19118" cy="2864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418" extrusionOk="0">
                    <a:moveTo>
                      <a:pt x="26" y="62"/>
                    </a:moveTo>
                    <a:cubicBezTo>
                      <a:pt x="13" y="177"/>
                      <a:pt x="1" y="293"/>
                      <a:pt x="166" y="418"/>
                    </a:cubicBezTo>
                    <a:cubicBezTo>
                      <a:pt x="279" y="329"/>
                      <a:pt x="169" y="267"/>
                      <a:pt x="143" y="201"/>
                    </a:cubicBezTo>
                    <a:cubicBezTo>
                      <a:pt x="116" y="136"/>
                      <a:pt x="151" y="68"/>
                      <a:pt x="163" y="1"/>
                    </a:cubicBezTo>
                    <a:cubicBezTo>
                      <a:pt x="109" y="21"/>
                      <a:pt x="29" y="40"/>
                      <a:pt x="26" y="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2" name="Google Shape;3392;p31"/>
              <p:cNvSpPr/>
              <p:nvPr/>
            </p:nvSpPr>
            <p:spPr>
              <a:xfrm>
                <a:off x="6680487" y="2540661"/>
                <a:ext cx="30698" cy="1336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95" extrusionOk="0">
                    <a:moveTo>
                      <a:pt x="340" y="155"/>
                    </a:moveTo>
                    <a:cubicBezTo>
                      <a:pt x="448" y="110"/>
                      <a:pt x="390" y="57"/>
                      <a:pt x="303" y="0"/>
                    </a:cubicBezTo>
                    <a:cubicBezTo>
                      <a:pt x="195" y="43"/>
                      <a:pt x="107" y="78"/>
                      <a:pt x="1" y="119"/>
                    </a:cubicBezTo>
                    <a:cubicBezTo>
                      <a:pt x="125" y="186"/>
                      <a:pt x="247" y="194"/>
                      <a:pt x="340" y="15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31"/>
              <p:cNvSpPr/>
              <p:nvPr/>
            </p:nvSpPr>
            <p:spPr>
              <a:xfrm>
                <a:off x="6875365" y="3254734"/>
                <a:ext cx="44334" cy="10484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53" extrusionOk="0">
                    <a:moveTo>
                      <a:pt x="647" y="1"/>
                    </a:moveTo>
                    <a:cubicBezTo>
                      <a:pt x="413" y="14"/>
                      <a:pt x="224" y="25"/>
                      <a:pt x="0" y="39"/>
                    </a:cubicBezTo>
                    <a:cubicBezTo>
                      <a:pt x="20" y="73"/>
                      <a:pt x="42" y="113"/>
                      <a:pt x="64" y="153"/>
                    </a:cubicBezTo>
                    <a:cubicBezTo>
                      <a:pt x="168" y="72"/>
                      <a:pt x="358" y="65"/>
                      <a:pt x="546" y="52"/>
                    </a:cubicBezTo>
                    <a:cubicBezTo>
                      <a:pt x="582" y="50"/>
                      <a:pt x="607" y="21"/>
                      <a:pt x="6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31"/>
              <p:cNvSpPr/>
              <p:nvPr/>
            </p:nvSpPr>
            <p:spPr>
              <a:xfrm>
                <a:off x="6879270" y="3265149"/>
                <a:ext cx="617" cy="343"/>
              </a:xfrm>
              <a:custGeom>
                <a:avLst/>
                <a:gdLst/>
                <a:ahLst/>
                <a:cxnLst/>
                <a:rect l="l" t="t" r="r" b="b"/>
                <a:pathLst>
                  <a:path w="9" h="5" extrusionOk="0">
                    <a:moveTo>
                      <a:pt x="1" y="4"/>
                    </a:moveTo>
                    <a:cubicBezTo>
                      <a:pt x="3" y="5"/>
                      <a:pt x="8" y="5"/>
                      <a:pt x="8" y="5"/>
                    </a:cubicBezTo>
                    <a:cubicBezTo>
                      <a:pt x="8" y="4"/>
                      <a:pt x="7" y="2"/>
                      <a:pt x="7" y="1"/>
                    </a:cubicBezTo>
                    <a:cubicBezTo>
                      <a:pt x="5" y="2"/>
                      <a:pt x="3" y="3"/>
                      <a:pt x="1" y="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31"/>
              <p:cNvSpPr/>
              <p:nvPr/>
            </p:nvSpPr>
            <p:spPr>
              <a:xfrm>
                <a:off x="6697754" y="2387719"/>
                <a:ext cx="25353" cy="1459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13" extrusionOk="0">
                    <a:moveTo>
                      <a:pt x="370" y="0"/>
                    </a:moveTo>
                    <a:cubicBezTo>
                      <a:pt x="247" y="71"/>
                      <a:pt x="123" y="141"/>
                      <a:pt x="0" y="212"/>
                    </a:cubicBezTo>
                    <a:cubicBezTo>
                      <a:pt x="279" y="199"/>
                      <a:pt x="348" y="108"/>
                      <a:pt x="3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6" name="Google Shape;3396;p31"/>
              <p:cNvSpPr/>
              <p:nvPr/>
            </p:nvSpPr>
            <p:spPr>
              <a:xfrm>
                <a:off x="6880915" y="3241440"/>
                <a:ext cx="31931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66" extrusionOk="0">
                    <a:moveTo>
                      <a:pt x="466" y="42"/>
                    </a:moveTo>
                    <a:cubicBezTo>
                      <a:pt x="418" y="1"/>
                      <a:pt x="270" y="87"/>
                      <a:pt x="253" y="8"/>
                    </a:cubicBezTo>
                    <a:cubicBezTo>
                      <a:pt x="173" y="38"/>
                      <a:pt x="93" y="67"/>
                      <a:pt x="1" y="100"/>
                    </a:cubicBezTo>
                    <a:cubicBezTo>
                      <a:pt x="305" y="165"/>
                      <a:pt x="340" y="160"/>
                      <a:pt x="466" y="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7" name="Google Shape;3397;p31"/>
              <p:cNvSpPr/>
              <p:nvPr/>
            </p:nvSpPr>
            <p:spPr>
              <a:xfrm>
                <a:off x="6894414" y="3241783"/>
                <a:ext cx="3974" cy="274"/>
              </a:xfrm>
              <a:custGeom>
                <a:avLst/>
                <a:gdLst/>
                <a:ahLst/>
                <a:cxnLst/>
                <a:rect l="l" t="t" r="r" b="b"/>
                <a:pathLst>
                  <a:path w="58" h="4" extrusionOk="0">
                    <a:moveTo>
                      <a:pt x="56" y="3"/>
                    </a:moveTo>
                    <a:cubicBezTo>
                      <a:pt x="57" y="3"/>
                      <a:pt x="58" y="3"/>
                      <a:pt x="58" y="3"/>
                    </a:cubicBezTo>
                    <a:lnTo>
                      <a:pt x="58" y="3"/>
                    </a:lnTo>
                    <a:cubicBezTo>
                      <a:pt x="39" y="2"/>
                      <a:pt x="20" y="1"/>
                      <a:pt x="0" y="1"/>
                    </a:cubicBezTo>
                    <a:cubicBezTo>
                      <a:pt x="19" y="2"/>
                      <a:pt x="37" y="2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8" name="Google Shape;3398;p31"/>
              <p:cNvSpPr/>
              <p:nvPr/>
            </p:nvSpPr>
            <p:spPr>
              <a:xfrm>
                <a:off x="6666439" y="2744584"/>
                <a:ext cx="21585" cy="8634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26" extrusionOk="0">
                    <a:moveTo>
                      <a:pt x="1" y="36"/>
                    </a:moveTo>
                    <a:cubicBezTo>
                      <a:pt x="98" y="64"/>
                      <a:pt x="195" y="92"/>
                      <a:pt x="314" y="126"/>
                    </a:cubicBezTo>
                    <a:cubicBezTo>
                      <a:pt x="302" y="89"/>
                      <a:pt x="292" y="59"/>
                      <a:pt x="282" y="29"/>
                    </a:cubicBezTo>
                    <a:cubicBezTo>
                      <a:pt x="208" y="19"/>
                      <a:pt x="135" y="10"/>
                      <a:pt x="61" y="0"/>
                    </a:cubicBezTo>
                    <a:cubicBezTo>
                      <a:pt x="41" y="12"/>
                      <a:pt x="21" y="24"/>
                      <a:pt x="1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9" name="Google Shape;3399;p31"/>
              <p:cNvSpPr/>
              <p:nvPr/>
            </p:nvSpPr>
            <p:spPr>
              <a:xfrm>
                <a:off x="6685694" y="2746228"/>
                <a:ext cx="891" cy="4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7" extrusionOk="0">
                    <a:moveTo>
                      <a:pt x="1" y="5"/>
                    </a:moveTo>
                    <a:cubicBezTo>
                      <a:pt x="4" y="5"/>
                      <a:pt x="8" y="5"/>
                      <a:pt x="11" y="6"/>
                    </a:cubicBezTo>
                    <a:lnTo>
                      <a:pt x="11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cubicBezTo>
                      <a:pt x="12" y="5"/>
                      <a:pt x="12" y="5"/>
                      <a:pt x="13" y="5"/>
                    </a:cubicBezTo>
                    <a:cubicBezTo>
                      <a:pt x="9" y="4"/>
                      <a:pt x="4" y="3"/>
                      <a:pt x="0" y="1"/>
                    </a:cubicBezTo>
                    <a:cubicBezTo>
                      <a:pt x="0" y="3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0" name="Google Shape;3400;p31"/>
              <p:cNvSpPr/>
              <p:nvPr/>
            </p:nvSpPr>
            <p:spPr>
              <a:xfrm>
                <a:off x="6917026" y="2888755"/>
                <a:ext cx="16857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246" h="182" extrusionOk="0">
                    <a:moveTo>
                      <a:pt x="246" y="138"/>
                    </a:moveTo>
                    <a:cubicBezTo>
                      <a:pt x="205" y="99"/>
                      <a:pt x="165" y="61"/>
                      <a:pt x="101" y="1"/>
                    </a:cubicBezTo>
                    <a:cubicBezTo>
                      <a:pt x="54" y="49"/>
                      <a:pt x="27" y="77"/>
                      <a:pt x="0" y="104"/>
                    </a:cubicBezTo>
                    <a:cubicBezTo>
                      <a:pt x="69" y="133"/>
                      <a:pt x="125" y="181"/>
                      <a:pt x="246" y="1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1" name="Google Shape;3401;p31"/>
              <p:cNvSpPr/>
              <p:nvPr/>
            </p:nvSpPr>
            <p:spPr>
              <a:xfrm>
                <a:off x="6665686" y="3492987"/>
                <a:ext cx="15486" cy="1158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69" extrusionOk="0">
                    <a:moveTo>
                      <a:pt x="225" y="1"/>
                    </a:moveTo>
                    <a:cubicBezTo>
                      <a:pt x="0" y="46"/>
                      <a:pt x="138" y="112"/>
                      <a:pt x="162" y="169"/>
                    </a:cubicBezTo>
                    <a:cubicBezTo>
                      <a:pt x="182" y="116"/>
                      <a:pt x="202" y="63"/>
                      <a:pt x="2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2" name="Google Shape;3402;p31"/>
              <p:cNvSpPr/>
              <p:nvPr/>
            </p:nvSpPr>
            <p:spPr>
              <a:xfrm>
                <a:off x="6898662" y="2584926"/>
                <a:ext cx="21996" cy="815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9" extrusionOk="0">
                    <a:moveTo>
                      <a:pt x="1" y="20"/>
                    </a:moveTo>
                    <a:cubicBezTo>
                      <a:pt x="58" y="59"/>
                      <a:pt x="103" y="89"/>
                      <a:pt x="147" y="118"/>
                    </a:cubicBezTo>
                    <a:cubicBezTo>
                      <a:pt x="194" y="85"/>
                      <a:pt x="243" y="52"/>
                      <a:pt x="320" y="1"/>
                    </a:cubicBezTo>
                    <a:cubicBezTo>
                      <a:pt x="182" y="9"/>
                      <a:pt x="111" y="14"/>
                      <a:pt x="1" y="2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3403;p31"/>
              <p:cNvSpPr/>
              <p:nvPr/>
            </p:nvSpPr>
            <p:spPr>
              <a:xfrm>
                <a:off x="6908392" y="2593012"/>
                <a:ext cx="959" cy="411"/>
              </a:xfrm>
              <a:custGeom>
                <a:avLst/>
                <a:gdLst/>
                <a:ahLst/>
                <a:cxnLst/>
                <a:rect l="l" t="t" r="r" b="b"/>
                <a:pathLst>
                  <a:path w="14" h="6" extrusionOk="0">
                    <a:moveTo>
                      <a:pt x="0" y="3"/>
                    </a:moveTo>
                    <a:cubicBezTo>
                      <a:pt x="2" y="4"/>
                      <a:pt x="14" y="6"/>
                      <a:pt x="14" y="6"/>
                    </a:cubicBezTo>
                    <a:cubicBezTo>
                      <a:pt x="11" y="4"/>
                      <a:pt x="8" y="2"/>
                      <a:pt x="5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3404;p31"/>
              <p:cNvSpPr/>
              <p:nvPr/>
            </p:nvSpPr>
            <p:spPr>
              <a:xfrm>
                <a:off x="6716118" y="2439042"/>
                <a:ext cx="8976" cy="1041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152" extrusionOk="0">
                    <a:moveTo>
                      <a:pt x="63" y="1"/>
                    </a:moveTo>
                    <a:cubicBezTo>
                      <a:pt x="42" y="2"/>
                      <a:pt x="21" y="4"/>
                      <a:pt x="1" y="5"/>
                    </a:cubicBezTo>
                    <a:cubicBezTo>
                      <a:pt x="16" y="54"/>
                      <a:pt x="32" y="102"/>
                      <a:pt x="47" y="151"/>
                    </a:cubicBezTo>
                    <a:cubicBezTo>
                      <a:pt x="74" y="149"/>
                      <a:pt x="102" y="147"/>
                      <a:pt x="130" y="146"/>
                    </a:cubicBezTo>
                    <a:cubicBezTo>
                      <a:pt x="107" y="97"/>
                      <a:pt x="86" y="49"/>
                      <a:pt x="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5" name="Google Shape;3405;p31"/>
              <p:cNvSpPr/>
              <p:nvPr/>
            </p:nvSpPr>
            <p:spPr>
              <a:xfrm>
                <a:off x="6686517" y="2521612"/>
                <a:ext cx="14390" cy="973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42" extrusionOk="0">
                    <a:moveTo>
                      <a:pt x="56" y="141"/>
                    </a:moveTo>
                    <a:cubicBezTo>
                      <a:pt x="209" y="100"/>
                      <a:pt x="131" y="61"/>
                      <a:pt x="58" y="0"/>
                    </a:cubicBezTo>
                    <a:cubicBezTo>
                      <a:pt x="31" y="45"/>
                      <a:pt x="7" y="69"/>
                      <a:pt x="2" y="95"/>
                    </a:cubicBezTo>
                    <a:cubicBezTo>
                      <a:pt x="1" y="107"/>
                      <a:pt x="32" y="121"/>
                      <a:pt x="56" y="14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6" name="Google Shape;3406;p31"/>
              <p:cNvSpPr/>
              <p:nvPr/>
            </p:nvSpPr>
            <p:spPr>
              <a:xfrm>
                <a:off x="6682748" y="2613226"/>
                <a:ext cx="8360" cy="1007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47" extrusionOk="0">
                    <a:moveTo>
                      <a:pt x="23" y="145"/>
                    </a:moveTo>
                    <a:cubicBezTo>
                      <a:pt x="43" y="146"/>
                      <a:pt x="62" y="146"/>
                      <a:pt x="81" y="147"/>
                    </a:cubicBezTo>
                    <a:cubicBezTo>
                      <a:pt x="95" y="100"/>
                      <a:pt x="108" y="53"/>
                      <a:pt x="122" y="7"/>
                    </a:cubicBezTo>
                    <a:cubicBezTo>
                      <a:pt x="81" y="5"/>
                      <a:pt x="41" y="2"/>
                      <a:pt x="1" y="0"/>
                    </a:cubicBezTo>
                    <a:cubicBezTo>
                      <a:pt x="8" y="48"/>
                      <a:pt x="16" y="96"/>
                      <a:pt x="23" y="1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7" name="Google Shape;3407;p31"/>
              <p:cNvSpPr/>
              <p:nvPr/>
            </p:nvSpPr>
            <p:spPr>
              <a:xfrm>
                <a:off x="6678362" y="3161064"/>
                <a:ext cx="8086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08" extrusionOk="0">
                    <a:moveTo>
                      <a:pt x="84" y="1"/>
                    </a:moveTo>
                    <a:cubicBezTo>
                      <a:pt x="56" y="3"/>
                      <a:pt x="29" y="4"/>
                      <a:pt x="0" y="6"/>
                    </a:cubicBezTo>
                    <a:cubicBezTo>
                      <a:pt x="17" y="40"/>
                      <a:pt x="33" y="73"/>
                      <a:pt x="49" y="108"/>
                    </a:cubicBezTo>
                    <a:cubicBezTo>
                      <a:pt x="71" y="105"/>
                      <a:pt x="95" y="102"/>
                      <a:pt x="118" y="98"/>
                    </a:cubicBezTo>
                    <a:cubicBezTo>
                      <a:pt x="106" y="66"/>
                      <a:pt x="95" y="33"/>
                      <a:pt x="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8" name="Google Shape;3408;p31"/>
              <p:cNvSpPr/>
              <p:nvPr/>
            </p:nvSpPr>
            <p:spPr>
              <a:xfrm>
                <a:off x="6683159" y="3053483"/>
                <a:ext cx="9662" cy="856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25" extrusionOk="0">
                    <a:moveTo>
                      <a:pt x="140" y="11"/>
                    </a:moveTo>
                    <a:cubicBezTo>
                      <a:pt x="115" y="7"/>
                      <a:pt x="89" y="4"/>
                      <a:pt x="64" y="0"/>
                    </a:cubicBezTo>
                    <a:cubicBezTo>
                      <a:pt x="45" y="18"/>
                      <a:pt x="16" y="35"/>
                      <a:pt x="8" y="54"/>
                    </a:cubicBezTo>
                    <a:cubicBezTo>
                      <a:pt x="0" y="75"/>
                      <a:pt x="13" y="98"/>
                      <a:pt x="17" y="120"/>
                    </a:cubicBezTo>
                    <a:cubicBezTo>
                      <a:pt x="36" y="121"/>
                      <a:pt x="55" y="122"/>
                      <a:pt x="74" y="124"/>
                    </a:cubicBezTo>
                    <a:cubicBezTo>
                      <a:pt x="97" y="87"/>
                      <a:pt x="119" y="49"/>
                      <a:pt x="140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9" name="Google Shape;3409;p31"/>
              <p:cNvSpPr/>
              <p:nvPr/>
            </p:nvSpPr>
            <p:spPr>
              <a:xfrm>
                <a:off x="6673292" y="3323805"/>
                <a:ext cx="14390" cy="760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11" extrusionOk="0">
                    <a:moveTo>
                      <a:pt x="67" y="110"/>
                    </a:moveTo>
                    <a:cubicBezTo>
                      <a:pt x="114" y="82"/>
                      <a:pt x="162" y="54"/>
                      <a:pt x="210" y="27"/>
                    </a:cubicBezTo>
                    <a:cubicBezTo>
                      <a:pt x="178" y="17"/>
                      <a:pt x="147" y="9"/>
                      <a:pt x="116" y="0"/>
                    </a:cubicBezTo>
                    <a:cubicBezTo>
                      <a:pt x="78" y="31"/>
                      <a:pt x="39" y="61"/>
                      <a:pt x="1" y="90"/>
                    </a:cubicBezTo>
                    <a:cubicBezTo>
                      <a:pt x="22" y="97"/>
                      <a:pt x="45" y="103"/>
                      <a:pt x="67" y="1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0" name="Google Shape;3410;p31"/>
              <p:cNvSpPr/>
              <p:nvPr/>
            </p:nvSpPr>
            <p:spPr>
              <a:xfrm>
                <a:off x="6683022" y="3537184"/>
                <a:ext cx="23298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340" h="123" extrusionOk="0">
                    <a:moveTo>
                      <a:pt x="3" y="38"/>
                    </a:moveTo>
                    <a:cubicBezTo>
                      <a:pt x="1" y="69"/>
                      <a:pt x="11" y="103"/>
                      <a:pt x="44" y="108"/>
                    </a:cubicBezTo>
                    <a:cubicBezTo>
                      <a:pt x="122" y="119"/>
                      <a:pt x="208" y="118"/>
                      <a:pt x="291" y="122"/>
                    </a:cubicBezTo>
                    <a:cubicBezTo>
                      <a:pt x="340" y="0"/>
                      <a:pt x="64" y="93"/>
                      <a:pt x="3" y="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1" name="Google Shape;3411;p31"/>
              <p:cNvSpPr/>
              <p:nvPr/>
            </p:nvSpPr>
            <p:spPr>
              <a:xfrm>
                <a:off x="6702688" y="3545543"/>
                <a:ext cx="891" cy="343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 extrusionOk="0">
                    <a:moveTo>
                      <a:pt x="2" y="5"/>
                    </a:moveTo>
                    <a:cubicBezTo>
                      <a:pt x="1" y="5"/>
                      <a:pt x="12" y="0"/>
                      <a:pt x="12" y="0"/>
                    </a:cubicBezTo>
                    <a:cubicBezTo>
                      <a:pt x="9" y="0"/>
                      <a:pt x="7" y="0"/>
                      <a:pt x="4" y="0"/>
                    </a:cubicBezTo>
                    <a:cubicBezTo>
                      <a:pt x="3" y="1"/>
                      <a:pt x="3" y="3"/>
                      <a:pt x="2" y="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2" name="Google Shape;3412;p31"/>
              <p:cNvSpPr/>
              <p:nvPr/>
            </p:nvSpPr>
            <p:spPr>
              <a:xfrm>
                <a:off x="6666919" y="2757809"/>
                <a:ext cx="17610" cy="4454"/>
              </a:xfrm>
              <a:custGeom>
                <a:avLst/>
                <a:gdLst/>
                <a:ahLst/>
                <a:cxnLst/>
                <a:rect l="l" t="t" r="r" b="b"/>
                <a:pathLst>
                  <a:path w="257" h="65" extrusionOk="0">
                    <a:moveTo>
                      <a:pt x="256" y="16"/>
                    </a:moveTo>
                    <a:cubicBezTo>
                      <a:pt x="169" y="10"/>
                      <a:pt x="85" y="6"/>
                      <a:pt x="0" y="1"/>
                    </a:cubicBezTo>
                    <a:cubicBezTo>
                      <a:pt x="137" y="64"/>
                      <a:pt x="137" y="64"/>
                      <a:pt x="256" y="1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3" name="Google Shape;3413;p31"/>
              <p:cNvSpPr/>
              <p:nvPr/>
            </p:nvSpPr>
            <p:spPr>
              <a:xfrm>
                <a:off x="6896949" y="3175179"/>
                <a:ext cx="20214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295" h="68" extrusionOk="0">
                    <a:moveTo>
                      <a:pt x="279" y="15"/>
                    </a:moveTo>
                    <a:cubicBezTo>
                      <a:pt x="201" y="11"/>
                      <a:pt x="124" y="7"/>
                      <a:pt x="0" y="1"/>
                    </a:cubicBezTo>
                    <a:cubicBezTo>
                      <a:pt x="52" y="35"/>
                      <a:pt x="78" y="52"/>
                      <a:pt x="103" y="68"/>
                    </a:cubicBezTo>
                    <a:cubicBezTo>
                      <a:pt x="166" y="60"/>
                      <a:pt x="231" y="53"/>
                      <a:pt x="295" y="46"/>
                    </a:cubicBezTo>
                    <a:cubicBezTo>
                      <a:pt x="289" y="36"/>
                      <a:pt x="285" y="25"/>
                      <a:pt x="279" y="1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4" name="Google Shape;3414;p31"/>
              <p:cNvSpPr/>
              <p:nvPr/>
            </p:nvSpPr>
            <p:spPr>
              <a:xfrm>
                <a:off x="6903664" y="3179770"/>
                <a:ext cx="754" cy="343"/>
              </a:xfrm>
              <a:custGeom>
                <a:avLst/>
                <a:gdLst/>
                <a:ahLst/>
                <a:cxnLst/>
                <a:rect l="l" t="t" r="r" b="b"/>
                <a:pathLst>
                  <a:path w="11" h="5" extrusionOk="0">
                    <a:moveTo>
                      <a:pt x="5" y="1"/>
                    </a:moveTo>
                    <a:cubicBezTo>
                      <a:pt x="3" y="1"/>
                      <a:pt x="2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4" y="4"/>
                      <a:pt x="8" y="5"/>
                      <a:pt x="11" y="5"/>
                    </a:cubicBezTo>
                    <a:cubicBezTo>
                      <a:pt x="9" y="4"/>
                      <a:pt x="7" y="2"/>
                      <a:pt x="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5" name="Google Shape;3415;p31"/>
              <p:cNvSpPr/>
              <p:nvPr/>
            </p:nvSpPr>
            <p:spPr>
              <a:xfrm>
                <a:off x="6695699" y="2832704"/>
                <a:ext cx="1165" cy="1028"/>
              </a:xfrm>
              <a:custGeom>
                <a:avLst/>
                <a:gdLst/>
                <a:ahLst/>
                <a:cxnLst/>
                <a:rect l="l" t="t" r="r" b="b"/>
                <a:pathLst>
                  <a:path w="17" h="15" extrusionOk="0">
                    <a:moveTo>
                      <a:pt x="1" y="1"/>
                    </a:moveTo>
                    <a:cubicBezTo>
                      <a:pt x="2" y="4"/>
                      <a:pt x="4" y="7"/>
                      <a:pt x="6" y="10"/>
                    </a:cubicBezTo>
                    <a:cubicBezTo>
                      <a:pt x="8" y="11"/>
                      <a:pt x="11" y="13"/>
                      <a:pt x="13" y="14"/>
                    </a:cubicBezTo>
                    <a:cubicBezTo>
                      <a:pt x="15" y="12"/>
                      <a:pt x="16" y="9"/>
                      <a:pt x="17" y="6"/>
                    </a:cubicBezTo>
                    <a:cubicBezTo>
                      <a:pt x="11" y="5"/>
                      <a:pt x="6" y="3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6" name="Google Shape;3416;p31"/>
              <p:cNvSpPr/>
              <p:nvPr/>
            </p:nvSpPr>
            <p:spPr>
              <a:xfrm>
                <a:off x="6680075" y="2824138"/>
                <a:ext cx="15692" cy="8634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6" extrusionOk="0">
                    <a:moveTo>
                      <a:pt x="0" y="40"/>
                    </a:moveTo>
                    <a:cubicBezTo>
                      <a:pt x="77" y="68"/>
                      <a:pt x="152" y="97"/>
                      <a:pt x="229" y="126"/>
                    </a:cubicBezTo>
                    <a:cubicBezTo>
                      <a:pt x="204" y="83"/>
                      <a:pt x="181" y="42"/>
                      <a:pt x="157" y="0"/>
                    </a:cubicBezTo>
                    <a:cubicBezTo>
                      <a:pt x="107" y="12"/>
                      <a:pt x="56" y="26"/>
                      <a:pt x="0" y="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7" name="Google Shape;3417;p31"/>
              <p:cNvSpPr/>
              <p:nvPr/>
            </p:nvSpPr>
            <p:spPr>
              <a:xfrm>
                <a:off x="6897155" y="3290708"/>
                <a:ext cx="754" cy="411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 extrusionOk="0">
                    <a:moveTo>
                      <a:pt x="6" y="0"/>
                    </a:moveTo>
                    <a:cubicBezTo>
                      <a:pt x="4" y="0"/>
                      <a:pt x="1" y="0"/>
                      <a:pt x="1" y="0"/>
                    </a:cubicBezTo>
                    <a:cubicBezTo>
                      <a:pt x="4" y="2"/>
                      <a:pt x="7" y="3"/>
                      <a:pt x="10" y="5"/>
                    </a:cubicBezTo>
                    <a:cubicBezTo>
                      <a:pt x="8" y="4"/>
                      <a:pt x="7" y="2"/>
                      <a:pt x="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8" name="Google Shape;3418;p31"/>
              <p:cNvSpPr/>
              <p:nvPr/>
            </p:nvSpPr>
            <p:spPr>
              <a:xfrm>
                <a:off x="6895236" y="3291051"/>
                <a:ext cx="21310" cy="1000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146" extrusionOk="0">
                    <a:moveTo>
                      <a:pt x="310" y="146"/>
                    </a:moveTo>
                    <a:cubicBezTo>
                      <a:pt x="201" y="87"/>
                      <a:pt x="119" y="44"/>
                      <a:pt x="38" y="0"/>
                    </a:cubicBezTo>
                    <a:cubicBezTo>
                      <a:pt x="90" y="51"/>
                      <a:pt x="0" y="137"/>
                      <a:pt x="310" y="14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9" name="Google Shape;3419;p31"/>
              <p:cNvSpPr/>
              <p:nvPr/>
            </p:nvSpPr>
            <p:spPr>
              <a:xfrm>
                <a:off x="6673223" y="3748987"/>
                <a:ext cx="11991" cy="10484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53" extrusionOk="0">
                    <a:moveTo>
                      <a:pt x="175" y="144"/>
                    </a:moveTo>
                    <a:cubicBezTo>
                      <a:pt x="142" y="96"/>
                      <a:pt x="109" y="49"/>
                      <a:pt x="76" y="1"/>
                    </a:cubicBezTo>
                    <a:cubicBezTo>
                      <a:pt x="51" y="4"/>
                      <a:pt x="25" y="7"/>
                      <a:pt x="1" y="10"/>
                    </a:cubicBezTo>
                    <a:cubicBezTo>
                      <a:pt x="35" y="58"/>
                      <a:pt x="70" y="106"/>
                      <a:pt x="105" y="153"/>
                    </a:cubicBezTo>
                    <a:cubicBezTo>
                      <a:pt x="128" y="150"/>
                      <a:pt x="152" y="147"/>
                      <a:pt x="175" y="14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0" name="Google Shape;3420;p31"/>
              <p:cNvSpPr/>
              <p:nvPr/>
            </p:nvSpPr>
            <p:spPr>
              <a:xfrm>
                <a:off x="6675964" y="3225338"/>
                <a:ext cx="12745" cy="568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83" extrusionOk="0">
                    <a:moveTo>
                      <a:pt x="186" y="74"/>
                    </a:moveTo>
                    <a:cubicBezTo>
                      <a:pt x="151" y="50"/>
                      <a:pt x="117" y="25"/>
                      <a:pt x="82" y="0"/>
                    </a:cubicBezTo>
                    <a:cubicBezTo>
                      <a:pt x="54" y="7"/>
                      <a:pt x="28" y="14"/>
                      <a:pt x="0" y="20"/>
                    </a:cubicBezTo>
                    <a:cubicBezTo>
                      <a:pt x="38" y="40"/>
                      <a:pt x="74" y="61"/>
                      <a:pt x="117" y="79"/>
                    </a:cubicBezTo>
                    <a:cubicBezTo>
                      <a:pt x="127" y="83"/>
                      <a:pt x="162" y="76"/>
                      <a:pt x="186" y="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1" name="Google Shape;3421;p31"/>
              <p:cNvSpPr/>
              <p:nvPr/>
            </p:nvSpPr>
            <p:spPr>
              <a:xfrm>
                <a:off x="6835416" y="4042468"/>
                <a:ext cx="20557" cy="5756"/>
              </a:xfrm>
              <a:custGeom>
                <a:avLst/>
                <a:gdLst/>
                <a:ahLst/>
                <a:cxnLst/>
                <a:rect l="l" t="t" r="r" b="b"/>
                <a:pathLst>
                  <a:path w="300" h="84" extrusionOk="0">
                    <a:moveTo>
                      <a:pt x="1" y="22"/>
                    </a:moveTo>
                    <a:cubicBezTo>
                      <a:pt x="121" y="52"/>
                      <a:pt x="181" y="68"/>
                      <a:pt x="242" y="83"/>
                    </a:cubicBezTo>
                    <a:cubicBezTo>
                      <a:pt x="261" y="75"/>
                      <a:pt x="281" y="65"/>
                      <a:pt x="300" y="57"/>
                    </a:cubicBezTo>
                    <a:cubicBezTo>
                      <a:pt x="276" y="39"/>
                      <a:pt x="259" y="10"/>
                      <a:pt x="227" y="7"/>
                    </a:cubicBezTo>
                    <a:cubicBezTo>
                      <a:pt x="179" y="1"/>
                      <a:pt x="120" y="12"/>
                      <a:pt x="1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2" name="Google Shape;3422;p31"/>
              <p:cNvSpPr/>
              <p:nvPr/>
            </p:nvSpPr>
            <p:spPr>
              <a:xfrm>
                <a:off x="6666919" y="3512584"/>
                <a:ext cx="13430" cy="698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02" extrusionOk="0">
                    <a:moveTo>
                      <a:pt x="69" y="101"/>
                    </a:moveTo>
                    <a:cubicBezTo>
                      <a:pt x="112" y="73"/>
                      <a:pt x="154" y="45"/>
                      <a:pt x="196" y="16"/>
                    </a:cubicBezTo>
                    <a:cubicBezTo>
                      <a:pt x="176" y="11"/>
                      <a:pt x="157" y="6"/>
                      <a:pt x="137" y="0"/>
                    </a:cubicBezTo>
                    <a:cubicBezTo>
                      <a:pt x="92" y="27"/>
                      <a:pt x="45" y="53"/>
                      <a:pt x="0" y="80"/>
                    </a:cubicBezTo>
                    <a:cubicBezTo>
                      <a:pt x="23" y="87"/>
                      <a:pt x="46" y="94"/>
                      <a:pt x="69" y="10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3" name="Google Shape;3423;p31"/>
              <p:cNvSpPr/>
              <p:nvPr/>
            </p:nvSpPr>
            <p:spPr>
              <a:xfrm>
                <a:off x="6918602" y="3679094"/>
                <a:ext cx="13362" cy="5824"/>
              </a:xfrm>
              <a:custGeom>
                <a:avLst/>
                <a:gdLst/>
                <a:ahLst/>
                <a:cxnLst/>
                <a:rect l="l" t="t" r="r" b="b"/>
                <a:pathLst>
                  <a:path w="195" h="85" extrusionOk="0">
                    <a:moveTo>
                      <a:pt x="1" y="58"/>
                    </a:moveTo>
                    <a:cubicBezTo>
                      <a:pt x="21" y="67"/>
                      <a:pt x="42" y="76"/>
                      <a:pt x="62" y="85"/>
                    </a:cubicBezTo>
                    <a:cubicBezTo>
                      <a:pt x="107" y="66"/>
                      <a:pt x="151" y="46"/>
                      <a:pt x="194" y="27"/>
                    </a:cubicBezTo>
                    <a:cubicBezTo>
                      <a:pt x="175" y="19"/>
                      <a:pt x="154" y="9"/>
                      <a:pt x="133" y="1"/>
                    </a:cubicBezTo>
                    <a:cubicBezTo>
                      <a:pt x="89" y="19"/>
                      <a:pt x="45" y="39"/>
                      <a:pt x="1" y="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4" name="Google Shape;3424;p31"/>
              <p:cNvSpPr/>
              <p:nvPr/>
            </p:nvSpPr>
            <p:spPr>
              <a:xfrm>
                <a:off x="6908735" y="3539924"/>
                <a:ext cx="10004" cy="6030"/>
              </a:xfrm>
              <a:custGeom>
                <a:avLst/>
                <a:gdLst/>
                <a:ahLst/>
                <a:cxnLst/>
                <a:rect l="l" t="t" r="r" b="b"/>
                <a:pathLst>
                  <a:path w="146" h="88" extrusionOk="0">
                    <a:moveTo>
                      <a:pt x="0" y="12"/>
                    </a:moveTo>
                    <a:cubicBezTo>
                      <a:pt x="19" y="38"/>
                      <a:pt x="39" y="62"/>
                      <a:pt x="59" y="88"/>
                    </a:cubicBezTo>
                    <a:cubicBezTo>
                      <a:pt x="87" y="83"/>
                      <a:pt x="116" y="78"/>
                      <a:pt x="146" y="73"/>
                    </a:cubicBezTo>
                    <a:cubicBezTo>
                      <a:pt x="116" y="48"/>
                      <a:pt x="87" y="25"/>
                      <a:pt x="58" y="1"/>
                    </a:cubicBezTo>
                    <a:cubicBezTo>
                      <a:pt x="39" y="5"/>
                      <a:pt x="20" y="9"/>
                      <a:pt x="0" y="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5" name="Google Shape;3425;p31"/>
              <p:cNvSpPr/>
              <p:nvPr/>
            </p:nvSpPr>
            <p:spPr>
              <a:xfrm>
                <a:off x="6893386" y="4002931"/>
                <a:ext cx="16445" cy="5002"/>
              </a:xfrm>
              <a:custGeom>
                <a:avLst/>
                <a:gdLst/>
                <a:ahLst/>
                <a:cxnLst/>
                <a:rect l="l" t="t" r="r" b="b"/>
                <a:pathLst>
                  <a:path w="240" h="73" extrusionOk="0">
                    <a:moveTo>
                      <a:pt x="6" y="38"/>
                    </a:moveTo>
                    <a:cubicBezTo>
                      <a:pt x="0" y="42"/>
                      <a:pt x="47" y="72"/>
                      <a:pt x="62" y="71"/>
                    </a:cubicBezTo>
                    <a:cubicBezTo>
                      <a:pt x="106" y="68"/>
                      <a:pt x="144" y="55"/>
                      <a:pt x="239" y="34"/>
                    </a:cubicBezTo>
                    <a:cubicBezTo>
                      <a:pt x="171" y="17"/>
                      <a:pt x="133" y="0"/>
                      <a:pt x="107" y="3"/>
                    </a:cubicBezTo>
                    <a:cubicBezTo>
                      <a:pt x="68" y="8"/>
                      <a:pt x="31" y="23"/>
                      <a:pt x="6" y="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6" name="Google Shape;3426;p31"/>
              <p:cNvSpPr/>
              <p:nvPr/>
            </p:nvSpPr>
            <p:spPr>
              <a:xfrm>
                <a:off x="6684803" y="2630220"/>
                <a:ext cx="13979" cy="356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52" extrusionOk="0">
                    <a:moveTo>
                      <a:pt x="17" y="52"/>
                    </a:moveTo>
                    <a:cubicBezTo>
                      <a:pt x="79" y="44"/>
                      <a:pt x="141" y="37"/>
                      <a:pt x="203" y="29"/>
                    </a:cubicBezTo>
                    <a:cubicBezTo>
                      <a:pt x="196" y="21"/>
                      <a:pt x="188" y="10"/>
                      <a:pt x="181" y="1"/>
                    </a:cubicBezTo>
                    <a:cubicBezTo>
                      <a:pt x="120" y="10"/>
                      <a:pt x="60" y="20"/>
                      <a:pt x="0" y="29"/>
                    </a:cubicBezTo>
                    <a:cubicBezTo>
                      <a:pt x="6" y="37"/>
                      <a:pt x="11" y="44"/>
                      <a:pt x="17" y="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7" name="Google Shape;3427;p31"/>
              <p:cNvSpPr/>
              <p:nvPr/>
            </p:nvSpPr>
            <p:spPr>
              <a:xfrm>
                <a:off x="6701043" y="2504892"/>
                <a:ext cx="11101" cy="411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60" extrusionOk="0">
                    <a:moveTo>
                      <a:pt x="2" y="32"/>
                    </a:moveTo>
                    <a:cubicBezTo>
                      <a:pt x="5" y="42"/>
                      <a:pt x="49" y="59"/>
                      <a:pt x="72" y="59"/>
                    </a:cubicBezTo>
                    <a:cubicBezTo>
                      <a:pt x="99" y="58"/>
                      <a:pt x="123" y="41"/>
                      <a:pt x="162" y="26"/>
                    </a:cubicBezTo>
                    <a:cubicBezTo>
                      <a:pt x="119" y="16"/>
                      <a:pt x="88" y="0"/>
                      <a:pt x="63" y="1"/>
                    </a:cubicBezTo>
                    <a:cubicBezTo>
                      <a:pt x="38" y="3"/>
                      <a:pt x="0" y="22"/>
                      <a:pt x="2" y="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8" name="Google Shape;3428;p31"/>
              <p:cNvSpPr/>
              <p:nvPr/>
            </p:nvSpPr>
            <p:spPr>
              <a:xfrm>
                <a:off x="6716187" y="2481046"/>
                <a:ext cx="13636" cy="9662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41" extrusionOk="0">
                    <a:moveTo>
                      <a:pt x="110" y="140"/>
                    </a:moveTo>
                    <a:cubicBezTo>
                      <a:pt x="139" y="133"/>
                      <a:pt x="169" y="125"/>
                      <a:pt x="198" y="118"/>
                    </a:cubicBezTo>
                    <a:cubicBezTo>
                      <a:pt x="157" y="79"/>
                      <a:pt x="116" y="39"/>
                      <a:pt x="75" y="1"/>
                    </a:cubicBezTo>
                    <a:cubicBezTo>
                      <a:pt x="51" y="4"/>
                      <a:pt x="26" y="8"/>
                      <a:pt x="1" y="13"/>
                    </a:cubicBezTo>
                    <a:cubicBezTo>
                      <a:pt x="37" y="55"/>
                      <a:pt x="73" y="98"/>
                      <a:pt x="110" y="1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9" name="Google Shape;3429;p31"/>
              <p:cNvSpPr/>
              <p:nvPr/>
            </p:nvSpPr>
            <p:spPr>
              <a:xfrm>
                <a:off x="6660067" y="3767967"/>
                <a:ext cx="6715" cy="5345"/>
              </a:xfrm>
              <a:custGeom>
                <a:avLst/>
                <a:gdLst/>
                <a:ahLst/>
                <a:cxnLst/>
                <a:rect l="l" t="t" r="r" b="b"/>
                <a:pathLst>
                  <a:path w="98" h="78" extrusionOk="0">
                    <a:moveTo>
                      <a:pt x="76" y="75"/>
                    </a:moveTo>
                    <a:cubicBezTo>
                      <a:pt x="86" y="53"/>
                      <a:pt x="91" y="29"/>
                      <a:pt x="97" y="5"/>
                    </a:cubicBezTo>
                    <a:cubicBezTo>
                      <a:pt x="65" y="3"/>
                      <a:pt x="33" y="2"/>
                      <a:pt x="1" y="1"/>
                    </a:cubicBezTo>
                    <a:cubicBezTo>
                      <a:pt x="4" y="26"/>
                      <a:pt x="6" y="51"/>
                      <a:pt x="12" y="75"/>
                    </a:cubicBezTo>
                    <a:cubicBezTo>
                      <a:pt x="13" y="76"/>
                      <a:pt x="75" y="77"/>
                      <a:pt x="76" y="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0" name="Google Shape;3430;p31"/>
              <p:cNvSpPr/>
              <p:nvPr/>
            </p:nvSpPr>
            <p:spPr>
              <a:xfrm>
                <a:off x="6702688" y="2409577"/>
                <a:ext cx="14664" cy="5893"/>
              </a:xfrm>
              <a:custGeom>
                <a:avLst/>
                <a:gdLst/>
                <a:ahLst/>
                <a:cxnLst/>
                <a:rect l="l" t="t" r="r" b="b"/>
                <a:pathLst>
                  <a:path w="214" h="86" extrusionOk="0">
                    <a:moveTo>
                      <a:pt x="214" y="65"/>
                    </a:moveTo>
                    <a:cubicBezTo>
                      <a:pt x="158" y="43"/>
                      <a:pt x="102" y="22"/>
                      <a:pt x="46" y="1"/>
                    </a:cubicBezTo>
                    <a:cubicBezTo>
                      <a:pt x="31" y="10"/>
                      <a:pt x="16" y="20"/>
                      <a:pt x="1" y="30"/>
                    </a:cubicBezTo>
                    <a:cubicBezTo>
                      <a:pt x="60" y="49"/>
                      <a:pt x="119" y="67"/>
                      <a:pt x="179" y="86"/>
                    </a:cubicBezTo>
                    <a:cubicBezTo>
                      <a:pt x="190" y="79"/>
                      <a:pt x="202" y="72"/>
                      <a:pt x="214" y="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1" name="Google Shape;3431;p31"/>
              <p:cNvSpPr/>
              <p:nvPr/>
            </p:nvSpPr>
            <p:spPr>
              <a:xfrm>
                <a:off x="6653146" y="3923376"/>
                <a:ext cx="9182" cy="671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8" extrusionOk="0">
                    <a:moveTo>
                      <a:pt x="1" y="8"/>
                    </a:moveTo>
                    <a:cubicBezTo>
                      <a:pt x="24" y="38"/>
                      <a:pt x="47" y="68"/>
                      <a:pt x="71" y="98"/>
                    </a:cubicBezTo>
                    <a:cubicBezTo>
                      <a:pt x="91" y="94"/>
                      <a:pt x="112" y="91"/>
                      <a:pt x="133" y="87"/>
                    </a:cubicBezTo>
                    <a:cubicBezTo>
                      <a:pt x="108" y="58"/>
                      <a:pt x="83" y="29"/>
                      <a:pt x="57" y="0"/>
                    </a:cubicBezTo>
                    <a:cubicBezTo>
                      <a:pt x="39" y="2"/>
                      <a:pt x="20" y="5"/>
                      <a:pt x="1" y="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2" name="Google Shape;3432;p31"/>
              <p:cNvSpPr/>
              <p:nvPr/>
            </p:nvSpPr>
            <p:spPr>
              <a:xfrm>
                <a:off x="6686448" y="3332507"/>
                <a:ext cx="9662" cy="7537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0" extrusionOk="0">
                    <a:moveTo>
                      <a:pt x="76" y="110"/>
                    </a:moveTo>
                    <a:cubicBezTo>
                      <a:pt x="105" y="61"/>
                      <a:pt x="123" y="29"/>
                      <a:pt x="141" y="0"/>
                    </a:cubicBezTo>
                    <a:cubicBezTo>
                      <a:pt x="1" y="19"/>
                      <a:pt x="2" y="23"/>
                      <a:pt x="76" y="1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3" name="Google Shape;3433;p31"/>
              <p:cNvSpPr/>
              <p:nvPr/>
            </p:nvSpPr>
            <p:spPr>
              <a:xfrm>
                <a:off x="6660684" y="3132421"/>
                <a:ext cx="8154" cy="6030"/>
              </a:xfrm>
              <a:custGeom>
                <a:avLst/>
                <a:gdLst/>
                <a:ahLst/>
                <a:cxnLst/>
                <a:rect l="l" t="t" r="r" b="b"/>
                <a:pathLst>
                  <a:path w="119" h="88" extrusionOk="0">
                    <a:moveTo>
                      <a:pt x="119" y="5"/>
                    </a:moveTo>
                    <a:cubicBezTo>
                      <a:pt x="84" y="3"/>
                      <a:pt x="48" y="2"/>
                      <a:pt x="13" y="1"/>
                    </a:cubicBezTo>
                    <a:cubicBezTo>
                      <a:pt x="9" y="28"/>
                      <a:pt x="5" y="57"/>
                      <a:pt x="0" y="84"/>
                    </a:cubicBezTo>
                    <a:cubicBezTo>
                      <a:pt x="32" y="85"/>
                      <a:pt x="62" y="87"/>
                      <a:pt x="92" y="88"/>
                    </a:cubicBezTo>
                    <a:cubicBezTo>
                      <a:pt x="102" y="59"/>
                      <a:pt x="110" y="32"/>
                      <a:pt x="119" y="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34" name="Google Shape;3434;p31"/>
            <p:cNvGrpSpPr/>
            <p:nvPr/>
          </p:nvGrpSpPr>
          <p:grpSpPr>
            <a:xfrm>
              <a:off x="8012290" y="637257"/>
              <a:ext cx="381337" cy="1780160"/>
              <a:chOff x="5784418" y="2271916"/>
              <a:chExt cx="402892" cy="1880782"/>
            </a:xfrm>
          </p:grpSpPr>
          <p:sp>
            <p:nvSpPr>
              <p:cNvPr id="3435" name="Google Shape;3435;p31"/>
              <p:cNvSpPr/>
              <p:nvPr/>
            </p:nvSpPr>
            <p:spPr>
              <a:xfrm>
                <a:off x="5929597" y="2388654"/>
                <a:ext cx="257713" cy="1764043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25744" extrusionOk="0">
                    <a:moveTo>
                      <a:pt x="2089" y="3430"/>
                    </a:moveTo>
                    <a:cubicBezTo>
                      <a:pt x="2387" y="3248"/>
                      <a:pt x="2340" y="3069"/>
                      <a:pt x="2299" y="2883"/>
                    </a:cubicBezTo>
                    <a:cubicBezTo>
                      <a:pt x="2244" y="2640"/>
                      <a:pt x="2220" y="2626"/>
                      <a:pt x="1751" y="2707"/>
                    </a:cubicBezTo>
                    <a:cubicBezTo>
                      <a:pt x="1723" y="2998"/>
                      <a:pt x="1652" y="3282"/>
                      <a:pt x="2089" y="3430"/>
                    </a:cubicBezTo>
                    <a:close/>
                    <a:moveTo>
                      <a:pt x="1868" y="6678"/>
                    </a:moveTo>
                    <a:cubicBezTo>
                      <a:pt x="1869" y="6820"/>
                      <a:pt x="1857" y="6964"/>
                      <a:pt x="1865" y="7105"/>
                    </a:cubicBezTo>
                    <a:cubicBezTo>
                      <a:pt x="1876" y="7285"/>
                      <a:pt x="1964" y="7335"/>
                      <a:pt x="2242" y="7303"/>
                    </a:cubicBezTo>
                    <a:cubicBezTo>
                      <a:pt x="2475" y="7276"/>
                      <a:pt x="2715" y="7245"/>
                      <a:pt x="2940" y="7184"/>
                    </a:cubicBezTo>
                    <a:cubicBezTo>
                      <a:pt x="3040" y="7157"/>
                      <a:pt x="3175" y="7053"/>
                      <a:pt x="3184" y="6988"/>
                    </a:cubicBezTo>
                    <a:cubicBezTo>
                      <a:pt x="3215" y="6753"/>
                      <a:pt x="3201" y="6520"/>
                      <a:pt x="3203" y="6241"/>
                    </a:cubicBezTo>
                    <a:cubicBezTo>
                      <a:pt x="2827" y="6300"/>
                      <a:pt x="2520" y="6345"/>
                      <a:pt x="2215" y="6399"/>
                    </a:cubicBezTo>
                    <a:cubicBezTo>
                      <a:pt x="1997" y="6436"/>
                      <a:pt x="1868" y="6528"/>
                      <a:pt x="1868" y="6678"/>
                    </a:cubicBezTo>
                    <a:close/>
                    <a:moveTo>
                      <a:pt x="3023" y="8164"/>
                    </a:moveTo>
                    <a:cubicBezTo>
                      <a:pt x="2752" y="8191"/>
                      <a:pt x="2485" y="8213"/>
                      <a:pt x="2221" y="8246"/>
                    </a:cubicBezTo>
                    <a:cubicBezTo>
                      <a:pt x="1893" y="8286"/>
                      <a:pt x="1855" y="8328"/>
                      <a:pt x="1846" y="8611"/>
                    </a:cubicBezTo>
                    <a:cubicBezTo>
                      <a:pt x="1833" y="9002"/>
                      <a:pt x="1865" y="9047"/>
                      <a:pt x="2204" y="9026"/>
                    </a:cubicBezTo>
                    <a:cubicBezTo>
                      <a:pt x="2483" y="9009"/>
                      <a:pt x="2763" y="8972"/>
                      <a:pt x="3107" y="8938"/>
                    </a:cubicBezTo>
                    <a:cubicBezTo>
                      <a:pt x="3121" y="8653"/>
                      <a:pt x="3188" y="8403"/>
                      <a:pt x="3023" y="8164"/>
                    </a:cubicBezTo>
                    <a:close/>
                    <a:moveTo>
                      <a:pt x="1888" y="12080"/>
                    </a:moveTo>
                    <a:cubicBezTo>
                      <a:pt x="1890" y="11913"/>
                      <a:pt x="1892" y="11757"/>
                      <a:pt x="1893" y="11601"/>
                    </a:cubicBezTo>
                    <a:cubicBezTo>
                      <a:pt x="1535" y="11886"/>
                      <a:pt x="1534" y="11989"/>
                      <a:pt x="1888" y="12080"/>
                    </a:cubicBezTo>
                    <a:close/>
                    <a:moveTo>
                      <a:pt x="1791" y="13227"/>
                    </a:moveTo>
                    <a:cubicBezTo>
                      <a:pt x="1642" y="13250"/>
                      <a:pt x="1497" y="13273"/>
                      <a:pt x="1320" y="13301"/>
                    </a:cubicBezTo>
                    <a:cubicBezTo>
                      <a:pt x="1181" y="13472"/>
                      <a:pt x="1193" y="13723"/>
                      <a:pt x="1385" y="13766"/>
                    </a:cubicBezTo>
                    <a:cubicBezTo>
                      <a:pt x="1429" y="13732"/>
                      <a:pt x="1474" y="13698"/>
                      <a:pt x="1532" y="13652"/>
                    </a:cubicBezTo>
                    <a:cubicBezTo>
                      <a:pt x="1594" y="13689"/>
                      <a:pt x="1656" y="13724"/>
                      <a:pt x="1721" y="13761"/>
                    </a:cubicBezTo>
                    <a:cubicBezTo>
                      <a:pt x="1965" y="13554"/>
                      <a:pt x="1974" y="13450"/>
                      <a:pt x="1791" y="13227"/>
                    </a:cubicBezTo>
                    <a:close/>
                    <a:moveTo>
                      <a:pt x="1748" y="14182"/>
                    </a:moveTo>
                    <a:cubicBezTo>
                      <a:pt x="1772" y="14132"/>
                      <a:pt x="1805" y="14082"/>
                      <a:pt x="1810" y="14033"/>
                    </a:cubicBezTo>
                    <a:cubicBezTo>
                      <a:pt x="1812" y="14021"/>
                      <a:pt x="1721" y="14014"/>
                      <a:pt x="1672" y="14005"/>
                    </a:cubicBezTo>
                    <a:cubicBezTo>
                      <a:pt x="1651" y="14061"/>
                      <a:pt x="1629" y="14117"/>
                      <a:pt x="1608" y="14173"/>
                    </a:cubicBezTo>
                    <a:cubicBezTo>
                      <a:pt x="1655" y="14177"/>
                      <a:pt x="1702" y="14180"/>
                      <a:pt x="1748" y="14182"/>
                    </a:cubicBezTo>
                    <a:close/>
                    <a:moveTo>
                      <a:pt x="1525" y="14491"/>
                    </a:moveTo>
                    <a:cubicBezTo>
                      <a:pt x="1465" y="14509"/>
                      <a:pt x="1329" y="14512"/>
                      <a:pt x="1329" y="14512"/>
                    </a:cubicBezTo>
                    <a:cubicBezTo>
                      <a:pt x="1326" y="14829"/>
                      <a:pt x="1323" y="15128"/>
                      <a:pt x="1319" y="15448"/>
                    </a:cubicBezTo>
                    <a:cubicBezTo>
                      <a:pt x="1320" y="15440"/>
                      <a:pt x="1468" y="15405"/>
                      <a:pt x="1519" y="15410"/>
                    </a:cubicBezTo>
                    <a:cubicBezTo>
                      <a:pt x="1926" y="15461"/>
                      <a:pt x="1967" y="15434"/>
                      <a:pt x="1974" y="15164"/>
                    </a:cubicBezTo>
                    <a:cubicBezTo>
                      <a:pt x="1979" y="14984"/>
                      <a:pt x="1983" y="14804"/>
                      <a:pt x="1969" y="14626"/>
                    </a:cubicBezTo>
                    <a:cubicBezTo>
                      <a:pt x="1952" y="14400"/>
                      <a:pt x="1899" y="14383"/>
                      <a:pt x="1525" y="14491"/>
                    </a:cubicBezTo>
                    <a:close/>
                    <a:moveTo>
                      <a:pt x="1750" y="16841"/>
                    </a:moveTo>
                    <a:cubicBezTo>
                      <a:pt x="1586" y="16828"/>
                      <a:pt x="1512" y="16930"/>
                      <a:pt x="1507" y="17021"/>
                    </a:cubicBezTo>
                    <a:cubicBezTo>
                      <a:pt x="1497" y="17211"/>
                      <a:pt x="1498" y="17400"/>
                      <a:pt x="1515" y="17587"/>
                    </a:cubicBezTo>
                    <a:cubicBezTo>
                      <a:pt x="1523" y="17671"/>
                      <a:pt x="1584" y="17753"/>
                      <a:pt x="1763" y="17716"/>
                    </a:cubicBezTo>
                    <a:cubicBezTo>
                      <a:pt x="1923" y="17684"/>
                      <a:pt x="2038" y="17619"/>
                      <a:pt x="2043" y="17502"/>
                    </a:cubicBezTo>
                    <a:cubicBezTo>
                      <a:pt x="2045" y="17426"/>
                      <a:pt x="2045" y="17350"/>
                      <a:pt x="2046" y="17275"/>
                    </a:cubicBezTo>
                    <a:cubicBezTo>
                      <a:pt x="2050" y="17274"/>
                      <a:pt x="2054" y="17273"/>
                      <a:pt x="2059" y="17273"/>
                    </a:cubicBezTo>
                    <a:cubicBezTo>
                      <a:pt x="2048" y="17170"/>
                      <a:pt x="2068" y="17056"/>
                      <a:pt x="2016" y="16967"/>
                    </a:cubicBezTo>
                    <a:cubicBezTo>
                      <a:pt x="1979" y="16906"/>
                      <a:pt x="1856" y="16848"/>
                      <a:pt x="1750" y="16841"/>
                    </a:cubicBezTo>
                    <a:close/>
                    <a:moveTo>
                      <a:pt x="2089" y="18094"/>
                    </a:moveTo>
                    <a:cubicBezTo>
                      <a:pt x="2072" y="17940"/>
                      <a:pt x="1914" y="17864"/>
                      <a:pt x="1721" y="17898"/>
                    </a:cubicBezTo>
                    <a:cubicBezTo>
                      <a:pt x="1491" y="17938"/>
                      <a:pt x="1501" y="18050"/>
                      <a:pt x="1496" y="18150"/>
                    </a:cubicBezTo>
                    <a:cubicBezTo>
                      <a:pt x="1482" y="18380"/>
                      <a:pt x="1487" y="18588"/>
                      <a:pt x="1484" y="18816"/>
                    </a:cubicBezTo>
                    <a:cubicBezTo>
                      <a:pt x="1489" y="18816"/>
                      <a:pt x="1493" y="18815"/>
                      <a:pt x="1498" y="18814"/>
                    </a:cubicBezTo>
                    <a:cubicBezTo>
                      <a:pt x="1496" y="19042"/>
                      <a:pt x="1490" y="19254"/>
                      <a:pt x="1492" y="19464"/>
                    </a:cubicBezTo>
                    <a:cubicBezTo>
                      <a:pt x="1492" y="19701"/>
                      <a:pt x="1588" y="19793"/>
                      <a:pt x="1848" y="19759"/>
                    </a:cubicBezTo>
                    <a:cubicBezTo>
                      <a:pt x="2055" y="19733"/>
                      <a:pt x="2119" y="19655"/>
                      <a:pt x="2114" y="19431"/>
                    </a:cubicBezTo>
                    <a:cubicBezTo>
                      <a:pt x="2108" y="19165"/>
                      <a:pt x="2098" y="18898"/>
                      <a:pt x="2094" y="18631"/>
                    </a:cubicBezTo>
                    <a:cubicBezTo>
                      <a:pt x="2091" y="18454"/>
                      <a:pt x="2108" y="18270"/>
                      <a:pt x="2089" y="18094"/>
                    </a:cubicBezTo>
                    <a:moveTo>
                      <a:pt x="2158" y="19988"/>
                    </a:moveTo>
                    <a:cubicBezTo>
                      <a:pt x="2134" y="19855"/>
                      <a:pt x="1959" y="19805"/>
                      <a:pt x="1730" y="19845"/>
                    </a:cubicBezTo>
                    <a:cubicBezTo>
                      <a:pt x="1511" y="19883"/>
                      <a:pt x="1472" y="19982"/>
                      <a:pt x="1498" y="20096"/>
                    </a:cubicBezTo>
                    <a:cubicBezTo>
                      <a:pt x="1535" y="20260"/>
                      <a:pt x="1556" y="20431"/>
                      <a:pt x="1632" y="20585"/>
                    </a:cubicBezTo>
                    <a:cubicBezTo>
                      <a:pt x="1684" y="20692"/>
                      <a:pt x="1858" y="20759"/>
                      <a:pt x="1732" y="20914"/>
                    </a:cubicBezTo>
                    <a:cubicBezTo>
                      <a:pt x="1712" y="20938"/>
                      <a:pt x="1820" y="21012"/>
                      <a:pt x="1894" y="21037"/>
                    </a:cubicBezTo>
                    <a:cubicBezTo>
                      <a:pt x="1933" y="21050"/>
                      <a:pt x="2065" y="21022"/>
                      <a:pt x="2085" y="20996"/>
                    </a:cubicBezTo>
                    <a:cubicBezTo>
                      <a:pt x="2117" y="20952"/>
                      <a:pt x="2110" y="20891"/>
                      <a:pt x="2093" y="20844"/>
                    </a:cubicBezTo>
                    <a:cubicBezTo>
                      <a:pt x="2077" y="20803"/>
                      <a:pt x="2023" y="20771"/>
                      <a:pt x="1984" y="20732"/>
                    </a:cubicBezTo>
                    <a:cubicBezTo>
                      <a:pt x="2231" y="20477"/>
                      <a:pt x="2203" y="20230"/>
                      <a:pt x="2158" y="19988"/>
                    </a:cubicBezTo>
                    <a:close/>
                    <a:moveTo>
                      <a:pt x="1436" y="16167"/>
                    </a:moveTo>
                    <a:cubicBezTo>
                      <a:pt x="1561" y="16226"/>
                      <a:pt x="1642" y="16290"/>
                      <a:pt x="1733" y="16286"/>
                    </a:cubicBezTo>
                    <a:cubicBezTo>
                      <a:pt x="1910" y="16278"/>
                      <a:pt x="1975" y="16179"/>
                      <a:pt x="1972" y="16069"/>
                    </a:cubicBezTo>
                    <a:cubicBezTo>
                      <a:pt x="1969" y="15969"/>
                      <a:pt x="1891" y="15892"/>
                      <a:pt x="1745" y="15928"/>
                    </a:cubicBezTo>
                    <a:cubicBezTo>
                      <a:pt x="1643" y="15952"/>
                      <a:pt x="1561" y="16039"/>
                      <a:pt x="1438" y="16131"/>
                    </a:cubicBezTo>
                    <a:cubicBezTo>
                      <a:pt x="1424" y="16111"/>
                      <a:pt x="1382" y="16091"/>
                      <a:pt x="1313" y="16058"/>
                    </a:cubicBezTo>
                    <a:cubicBezTo>
                      <a:pt x="1312" y="16131"/>
                      <a:pt x="1311" y="16186"/>
                      <a:pt x="1311" y="16263"/>
                    </a:cubicBezTo>
                    <a:cubicBezTo>
                      <a:pt x="1378" y="16218"/>
                      <a:pt x="1419" y="16189"/>
                      <a:pt x="1436" y="16167"/>
                    </a:cubicBezTo>
                    <a:close/>
                    <a:moveTo>
                      <a:pt x="1480" y="17016"/>
                    </a:moveTo>
                    <a:cubicBezTo>
                      <a:pt x="1398" y="17024"/>
                      <a:pt x="1302" y="17034"/>
                      <a:pt x="1302" y="17034"/>
                    </a:cubicBezTo>
                    <a:cubicBezTo>
                      <a:pt x="1302" y="17144"/>
                      <a:pt x="1305" y="17255"/>
                      <a:pt x="1307" y="17364"/>
                    </a:cubicBezTo>
                    <a:cubicBezTo>
                      <a:pt x="1308" y="17400"/>
                      <a:pt x="1376" y="17430"/>
                      <a:pt x="1386" y="17465"/>
                    </a:cubicBezTo>
                    <a:cubicBezTo>
                      <a:pt x="1356" y="17468"/>
                      <a:pt x="1380" y="17467"/>
                      <a:pt x="1388" y="17467"/>
                    </a:cubicBezTo>
                    <a:cubicBezTo>
                      <a:pt x="1387" y="17466"/>
                      <a:pt x="1387" y="17465"/>
                      <a:pt x="1386" y="17465"/>
                    </a:cubicBezTo>
                    <a:cubicBezTo>
                      <a:pt x="1401" y="17463"/>
                      <a:pt x="1428" y="17460"/>
                      <a:pt x="1475" y="17454"/>
                    </a:cubicBezTo>
                    <a:cubicBezTo>
                      <a:pt x="1477" y="17309"/>
                      <a:pt x="1478" y="17162"/>
                      <a:pt x="1480" y="17016"/>
                    </a:cubicBezTo>
                    <a:close/>
                    <a:moveTo>
                      <a:pt x="1450" y="12135"/>
                    </a:moveTo>
                    <a:cubicBezTo>
                      <a:pt x="1475" y="11917"/>
                      <a:pt x="1538" y="11693"/>
                      <a:pt x="1347" y="11478"/>
                    </a:cubicBezTo>
                    <a:cubicBezTo>
                      <a:pt x="1038" y="11684"/>
                      <a:pt x="1152" y="11862"/>
                      <a:pt x="1178" y="12034"/>
                    </a:cubicBezTo>
                    <a:cubicBezTo>
                      <a:pt x="1190" y="12118"/>
                      <a:pt x="1233" y="12200"/>
                      <a:pt x="1450" y="12135"/>
                    </a:cubicBezTo>
                    <a:close/>
                    <a:moveTo>
                      <a:pt x="908" y="20743"/>
                    </a:moveTo>
                    <a:cubicBezTo>
                      <a:pt x="830" y="20837"/>
                      <a:pt x="750" y="20933"/>
                      <a:pt x="896" y="21007"/>
                    </a:cubicBezTo>
                    <a:cubicBezTo>
                      <a:pt x="929" y="21024"/>
                      <a:pt x="1097" y="20983"/>
                      <a:pt x="1112" y="20958"/>
                    </a:cubicBezTo>
                    <a:cubicBezTo>
                      <a:pt x="1173" y="20848"/>
                      <a:pt x="1142" y="20757"/>
                      <a:pt x="908" y="20743"/>
                    </a:cubicBezTo>
                    <a:close/>
                    <a:moveTo>
                      <a:pt x="1330" y="11167"/>
                    </a:moveTo>
                    <a:cubicBezTo>
                      <a:pt x="1382" y="11040"/>
                      <a:pt x="1448" y="10950"/>
                      <a:pt x="1452" y="10865"/>
                    </a:cubicBezTo>
                    <a:cubicBezTo>
                      <a:pt x="1465" y="10440"/>
                      <a:pt x="1464" y="10017"/>
                      <a:pt x="1461" y="9594"/>
                    </a:cubicBezTo>
                    <a:cubicBezTo>
                      <a:pt x="1461" y="9540"/>
                      <a:pt x="1434" y="9482"/>
                      <a:pt x="1395" y="9439"/>
                    </a:cubicBezTo>
                    <a:cubicBezTo>
                      <a:pt x="1322" y="9358"/>
                      <a:pt x="1156" y="9363"/>
                      <a:pt x="1067" y="9453"/>
                    </a:cubicBezTo>
                    <a:cubicBezTo>
                      <a:pt x="1012" y="9508"/>
                      <a:pt x="978" y="9583"/>
                      <a:pt x="980" y="9644"/>
                    </a:cubicBezTo>
                    <a:cubicBezTo>
                      <a:pt x="997" y="10038"/>
                      <a:pt x="1028" y="10429"/>
                      <a:pt x="1049" y="10823"/>
                    </a:cubicBezTo>
                    <a:cubicBezTo>
                      <a:pt x="1054" y="10948"/>
                      <a:pt x="1065" y="11068"/>
                      <a:pt x="1330" y="11167"/>
                    </a:cubicBezTo>
                    <a:moveTo>
                      <a:pt x="1024" y="9047"/>
                    </a:moveTo>
                    <a:cubicBezTo>
                      <a:pt x="1030" y="9081"/>
                      <a:pt x="1153" y="9119"/>
                      <a:pt x="1222" y="9111"/>
                    </a:cubicBezTo>
                    <a:cubicBezTo>
                      <a:pt x="1289" y="9103"/>
                      <a:pt x="1388" y="9044"/>
                      <a:pt x="1413" y="8999"/>
                    </a:cubicBezTo>
                    <a:cubicBezTo>
                      <a:pt x="1466" y="8908"/>
                      <a:pt x="1479" y="8810"/>
                      <a:pt x="1513" y="8703"/>
                    </a:cubicBezTo>
                    <a:cubicBezTo>
                      <a:pt x="1483" y="8612"/>
                      <a:pt x="1476" y="8505"/>
                      <a:pt x="1413" y="8420"/>
                    </a:cubicBezTo>
                    <a:cubicBezTo>
                      <a:pt x="1383" y="8379"/>
                      <a:pt x="1250" y="8356"/>
                      <a:pt x="1163" y="8366"/>
                    </a:cubicBezTo>
                    <a:cubicBezTo>
                      <a:pt x="1104" y="8371"/>
                      <a:pt x="995" y="8451"/>
                      <a:pt x="993" y="8489"/>
                    </a:cubicBezTo>
                    <a:cubicBezTo>
                      <a:pt x="984" y="8677"/>
                      <a:pt x="995" y="8864"/>
                      <a:pt x="1024" y="9047"/>
                    </a:cubicBezTo>
                    <a:close/>
                    <a:moveTo>
                      <a:pt x="1528" y="4844"/>
                    </a:moveTo>
                    <a:cubicBezTo>
                      <a:pt x="1507" y="4700"/>
                      <a:pt x="1348" y="4597"/>
                      <a:pt x="1186" y="4635"/>
                    </a:cubicBezTo>
                    <a:cubicBezTo>
                      <a:pt x="968" y="4684"/>
                      <a:pt x="917" y="4792"/>
                      <a:pt x="936" y="4906"/>
                    </a:cubicBezTo>
                    <a:cubicBezTo>
                      <a:pt x="928" y="5123"/>
                      <a:pt x="1042" y="5234"/>
                      <a:pt x="1235" y="5210"/>
                    </a:cubicBezTo>
                    <a:cubicBezTo>
                      <a:pt x="1408" y="5189"/>
                      <a:pt x="1551" y="5009"/>
                      <a:pt x="1528" y="4844"/>
                    </a:cubicBezTo>
                    <a:close/>
                    <a:moveTo>
                      <a:pt x="1230" y="3179"/>
                    </a:moveTo>
                    <a:cubicBezTo>
                      <a:pt x="1205" y="3061"/>
                      <a:pt x="1188" y="2975"/>
                      <a:pt x="1171" y="2889"/>
                    </a:cubicBezTo>
                    <a:cubicBezTo>
                      <a:pt x="1008" y="3075"/>
                      <a:pt x="1008" y="3075"/>
                      <a:pt x="1230" y="3179"/>
                    </a:cubicBezTo>
                    <a:close/>
                    <a:moveTo>
                      <a:pt x="2244" y="3687"/>
                    </a:moveTo>
                    <a:cubicBezTo>
                      <a:pt x="2173" y="3684"/>
                      <a:pt x="2100" y="3679"/>
                      <a:pt x="2028" y="3675"/>
                    </a:cubicBezTo>
                    <a:cubicBezTo>
                      <a:pt x="2019" y="3693"/>
                      <a:pt x="2011" y="3710"/>
                      <a:pt x="2001" y="3727"/>
                    </a:cubicBezTo>
                    <a:cubicBezTo>
                      <a:pt x="2070" y="3739"/>
                      <a:pt x="2138" y="3751"/>
                      <a:pt x="2207" y="3763"/>
                    </a:cubicBezTo>
                    <a:cubicBezTo>
                      <a:pt x="2219" y="3737"/>
                      <a:pt x="2231" y="3713"/>
                      <a:pt x="2244" y="3687"/>
                    </a:cubicBezTo>
                    <a:close/>
                    <a:moveTo>
                      <a:pt x="2512" y="14018"/>
                    </a:moveTo>
                    <a:cubicBezTo>
                      <a:pt x="2707" y="14116"/>
                      <a:pt x="2898" y="14090"/>
                      <a:pt x="3130" y="13946"/>
                    </a:cubicBezTo>
                    <a:cubicBezTo>
                      <a:pt x="2814" y="13813"/>
                      <a:pt x="2738" y="13824"/>
                      <a:pt x="2512" y="14018"/>
                    </a:cubicBezTo>
                    <a:close/>
                    <a:moveTo>
                      <a:pt x="2520" y="16204"/>
                    </a:moveTo>
                    <a:cubicBezTo>
                      <a:pt x="2740" y="16181"/>
                      <a:pt x="2939" y="16161"/>
                      <a:pt x="3141" y="16141"/>
                    </a:cubicBezTo>
                    <a:cubicBezTo>
                      <a:pt x="3269" y="16014"/>
                      <a:pt x="3324" y="15879"/>
                      <a:pt x="3160" y="15791"/>
                    </a:cubicBezTo>
                    <a:cubicBezTo>
                      <a:pt x="3004" y="15707"/>
                      <a:pt x="2791" y="15730"/>
                      <a:pt x="2621" y="15807"/>
                    </a:cubicBezTo>
                    <a:cubicBezTo>
                      <a:pt x="2385" y="15912"/>
                      <a:pt x="2489" y="15979"/>
                      <a:pt x="2520" y="16204"/>
                    </a:cubicBezTo>
                    <a:close/>
                    <a:moveTo>
                      <a:pt x="2851" y="16721"/>
                    </a:moveTo>
                    <a:cubicBezTo>
                      <a:pt x="2651" y="16741"/>
                      <a:pt x="2486" y="16793"/>
                      <a:pt x="2479" y="16940"/>
                    </a:cubicBezTo>
                    <a:cubicBezTo>
                      <a:pt x="2469" y="17111"/>
                      <a:pt x="2476" y="17284"/>
                      <a:pt x="2500" y="17451"/>
                    </a:cubicBezTo>
                    <a:cubicBezTo>
                      <a:pt x="2518" y="17577"/>
                      <a:pt x="2692" y="17642"/>
                      <a:pt x="2904" y="17619"/>
                    </a:cubicBezTo>
                    <a:cubicBezTo>
                      <a:pt x="3129" y="17594"/>
                      <a:pt x="3240" y="17525"/>
                      <a:pt x="3264" y="17363"/>
                    </a:cubicBezTo>
                    <a:cubicBezTo>
                      <a:pt x="3276" y="17286"/>
                      <a:pt x="3268" y="17154"/>
                      <a:pt x="3268" y="17154"/>
                    </a:cubicBezTo>
                    <a:cubicBezTo>
                      <a:pt x="3267" y="17154"/>
                      <a:pt x="3266" y="17155"/>
                      <a:pt x="3266" y="17155"/>
                    </a:cubicBezTo>
                    <a:cubicBezTo>
                      <a:pt x="3267" y="17040"/>
                      <a:pt x="3281" y="16963"/>
                      <a:pt x="3266" y="16880"/>
                    </a:cubicBezTo>
                    <a:cubicBezTo>
                      <a:pt x="3239" y="16742"/>
                      <a:pt x="3125" y="16692"/>
                      <a:pt x="2851" y="16721"/>
                    </a:cubicBezTo>
                    <a:moveTo>
                      <a:pt x="432" y="17049"/>
                    </a:moveTo>
                    <a:cubicBezTo>
                      <a:pt x="477" y="17298"/>
                      <a:pt x="253" y="17545"/>
                      <a:pt x="480" y="17794"/>
                    </a:cubicBezTo>
                    <a:cubicBezTo>
                      <a:pt x="760" y="17515"/>
                      <a:pt x="740" y="17157"/>
                      <a:pt x="432" y="17049"/>
                    </a:cubicBezTo>
                    <a:close/>
                    <a:moveTo>
                      <a:pt x="3518" y="4999"/>
                    </a:moveTo>
                    <a:cubicBezTo>
                      <a:pt x="3634" y="5204"/>
                      <a:pt x="3631" y="5243"/>
                      <a:pt x="3492" y="5432"/>
                    </a:cubicBezTo>
                    <a:cubicBezTo>
                      <a:pt x="3303" y="5441"/>
                      <a:pt x="3131" y="5442"/>
                      <a:pt x="2958" y="5456"/>
                    </a:cubicBezTo>
                    <a:cubicBezTo>
                      <a:pt x="2707" y="5477"/>
                      <a:pt x="2453" y="5509"/>
                      <a:pt x="2201" y="5535"/>
                    </a:cubicBezTo>
                    <a:cubicBezTo>
                      <a:pt x="2001" y="5554"/>
                      <a:pt x="1897" y="5629"/>
                      <a:pt x="1883" y="5756"/>
                    </a:cubicBezTo>
                    <a:cubicBezTo>
                      <a:pt x="1876" y="5832"/>
                      <a:pt x="1869" y="5911"/>
                      <a:pt x="1878" y="5985"/>
                    </a:cubicBezTo>
                    <a:cubicBezTo>
                      <a:pt x="1897" y="6139"/>
                      <a:pt x="2015" y="6191"/>
                      <a:pt x="2258" y="6153"/>
                    </a:cubicBezTo>
                    <a:cubicBezTo>
                      <a:pt x="2449" y="6123"/>
                      <a:pt x="2640" y="6072"/>
                      <a:pt x="2830" y="6053"/>
                    </a:cubicBezTo>
                    <a:cubicBezTo>
                      <a:pt x="3061" y="6029"/>
                      <a:pt x="3258" y="5981"/>
                      <a:pt x="3437" y="5822"/>
                    </a:cubicBezTo>
                    <a:cubicBezTo>
                      <a:pt x="3441" y="5969"/>
                      <a:pt x="3449" y="6117"/>
                      <a:pt x="3445" y="6265"/>
                    </a:cubicBezTo>
                    <a:cubicBezTo>
                      <a:pt x="3442" y="6369"/>
                      <a:pt x="3419" y="6476"/>
                      <a:pt x="3413" y="6580"/>
                    </a:cubicBezTo>
                    <a:cubicBezTo>
                      <a:pt x="3402" y="6759"/>
                      <a:pt x="3394" y="6936"/>
                      <a:pt x="3392" y="7114"/>
                    </a:cubicBezTo>
                    <a:cubicBezTo>
                      <a:pt x="3389" y="7318"/>
                      <a:pt x="3285" y="7529"/>
                      <a:pt x="3396" y="7730"/>
                    </a:cubicBezTo>
                    <a:cubicBezTo>
                      <a:pt x="3465" y="7852"/>
                      <a:pt x="3436" y="8000"/>
                      <a:pt x="3331" y="8152"/>
                    </a:cubicBezTo>
                    <a:cubicBezTo>
                      <a:pt x="3263" y="8251"/>
                      <a:pt x="3269" y="8382"/>
                      <a:pt x="3305" y="8482"/>
                    </a:cubicBezTo>
                    <a:cubicBezTo>
                      <a:pt x="3370" y="8665"/>
                      <a:pt x="3400" y="8841"/>
                      <a:pt x="3324" y="9044"/>
                    </a:cubicBezTo>
                    <a:cubicBezTo>
                      <a:pt x="3283" y="9151"/>
                      <a:pt x="3320" y="9269"/>
                      <a:pt x="3357" y="9374"/>
                    </a:cubicBezTo>
                    <a:cubicBezTo>
                      <a:pt x="3451" y="9643"/>
                      <a:pt x="3438" y="9755"/>
                      <a:pt x="3240" y="10045"/>
                    </a:cubicBezTo>
                    <a:cubicBezTo>
                      <a:pt x="3102" y="9887"/>
                      <a:pt x="3075" y="9749"/>
                      <a:pt x="3123" y="9444"/>
                    </a:cubicBezTo>
                    <a:cubicBezTo>
                      <a:pt x="3160" y="9203"/>
                      <a:pt x="3142" y="9191"/>
                      <a:pt x="2802" y="9218"/>
                    </a:cubicBezTo>
                    <a:cubicBezTo>
                      <a:pt x="2623" y="9233"/>
                      <a:pt x="2445" y="9249"/>
                      <a:pt x="2266" y="9271"/>
                    </a:cubicBezTo>
                    <a:cubicBezTo>
                      <a:pt x="1915" y="9315"/>
                      <a:pt x="1847" y="9362"/>
                      <a:pt x="1837" y="9584"/>
                    </a:cubicBezTo>
                    <a:cubicBezTo>
                      <a:pt x="1828" y="9813"/>
                      <a:pt x="1830" y="10041"/>
                      <a:pt x="1828" y="10274"/>
                    </a:cubicBezTo>
                    <a:cubicBezTo>
                      <a:pt x="2231" y="10304"/>
                      <a:pt x="2252" y="10499"/>
                      <a:pt x="2291" y="10682"/>
                    </a:cubicBezTo>
                    <a:cubicBezTo>
                      <a:pt x="2363" y="11024"/>
                      <a:pt x="2476" y="11057"/>
                      <a:pt x="3078" y="10872"/>
                    </a:cubicBezTo>
                    <a:cubicBezTo>
                      <a:pt x="3118" y="10679"/>
                      <a:pt x="3159" y="10470"/>
                      <a:pt x="3207" y="10238"/>
                    </a:cubicBezTo>
                    <a:cubicBezTo>
                      <a:pt x="3388" y="10466"/>
                      <a:pt x="3424" y="10687"/>
                      <a:pt x="3245" y="10944"/>
                    </a:cubicBezTo>
                    <a:cubicBezTo>
                      <a:pt x="3194" y="11017"/>
                      <a:pt x="3224" y="11110"/>
                      <a:pt x="3232" y="11191"/>
                    </a:cubicBezTo>
                    <a:cubicBezTo>
                      <a:pt x="3253" y="11373"/>
                      <a:pt x="3389" y="11543"/>
                      <a:pt x="3190" y="11763"/>
                    </a:cubicBezTo>
                    <a:cubicBezTo>
                      <a:pt x="3171" y="11680"/>
                      <a:pt x="3167" y="11614"/>
                      <a:pt x="3139" y="11554"/>
                    </a:cubicBezTo>
                    <a:cubicBezTo>
                      <a:pt x="3083" y="11436"/>
                      <a:pt x="2872" y="11377"/>
                      <a:pt x="2652" y="11414"/>
                    </a:cubicBezTo>
                    <a:cubicBezTo>
                      <a:pt x="2426" y="11452"/>
                      <a:pt x="2358" y="11554"/>
                      <a:pt x="2364" y="11685"/>
                    </a:cubicBezTo>
                    <a:cubicBezTo>
                      <a:pt x="2366" y="11723"/>
                      <a:pt x="2362" y="11761"/>
                      <a:pt x="2364" y="11799"/>
                    </a:cubicBezTo>
                    <a:cubicBezTo>
                      <a:pt x="2372" y="12162"/>
                      <a:pt x="2534" y="12216"/>
                      <a:pt x="3077" y="12040"/>
                    </a:cubicBezTo>
                    <a:cubicBezTo>
                      <a:pt x="3103" y="12032"/>
                      <a:pt x="3133" y="12032"/>
                      <a:pt x="3160" y="12027"/>
                    </a:cubicBezTo>
                    <a:cubicBezTo>
                      <a:pt x="3200" y="12098"/>
                      <a:pt x="3255" y="12165"/>
                      <a:pt x="3274" y="12240"/>
                    </a:cubicBezTo>
                    <a:cubicBezTo>
                      <a:pt x="3302" y="12348"/>
                      <a:pt x="3368" y="12475"/>
                      <a:pt x="3299" y="12567"/>
                    </a:cubicBezTo>
                    <a:cubicBezTo>
                      <a:pt x="3172" y="12741"/>
                      <a:pt x="3221" y="12904"/>
                      <a:pt x="3153" y="13070"/>
                    </a:cubicBezTo>
                    <a:cubicBezTo>
                      <a:pt x="3149" y="13070"/>
                      <a:pt x="3147" y="13069"/>
                      <a:pt x="3143" y="13069"/>
                    </a:cubicBezTo>
                    <a:cubicBezTo>
                      <a:pt x="3144" y="13070"/>
                      <a:pt x="3145" y="13072"/>
                      <a:pt x="3144" y="13074"/>
                    </a:cubicBezTo>
                    <a:cubicBezTo>
                      <a:pt x="2985" y="13086"/>
                      <a:pt x="2824" y="13093"/>
                      <a:pt x="2664" y="13112"/>
                    </a:cubicBezTo>
                    <a:cubicBezTo>
                      <a:pt x="2596" y="13120"/>
                      <a:pt x="2514" y="13145"/>
                      <a:pt x="2464" y="13178"/>
                    </a:cubicBezTo>
                    <a:cubicBezTo>
                      <a:pt x="2340" y="13258"/>
                      <a:pt x="2339" y="13509"/>
                      <a:pt x="2448" y="13613"/>
                    </a:cubicBezTo>
                    <a:cubicBezTo>
                      <a:pt x="2527" y="13689"/>
                      <a:pt x="2784" y="13708"/>
                      <a:pt x="2973" y="13644"/>
                    </a:cubicBezTo>
                    <a:cubicBezTo>
                      <a:pt x="3196" y="13568"/>
                      <a:pt x="3223" y="13441"/>
                      <a:pt x="3209" y="13315"/>
                    </a:cubicBezTo>
                    <a:cubicBezTo>
                      <a:pt x="3200" y="13232"/>
                      <a:pt x="3168" y="13154"/>
                      <a:pt x="3144" y="13074"/>
                    </a:cubicBezTo>
                    <a:cubicBezTo>
                      <a:pt x="3147" y="13074"/>
                      <a:pt x="3150" y="13073"/>
                      <a:pt x="3152" y="13073"/>
                    </a:cubicBezTo>
                    <a:cubicBezTo>
                      <a:pt x="3153" y="13072"/>
                      <a:pt x="3153" y="13071"/>
                      <a:pt x="3153" y="13070"/>
                    </a:cubicBezTo>
                    <a:cubicBezTo>
                      <a:pt x="3419" y="13104"/>
                      <a:pt x="3391" y="13253"/>
                      <a:pt x="3329" y="13382"/>
                    </a:cubicBezTo>
                    <a:cubicBezTo>
                      <a:pt x="3217" y="13613"/>
                      <a:pt x="3255" y="13809"/>
                      <a:pt x="3369" y="14012"/>
                    </a:cubicBezTo>
                    <a:cubicBezTo>
                      <a:pt x="3429" y="14120"/>
                      <a:pt x="3367" y="14268"/>
                      <a:pt x="3316" y="14412"/>
                    </a:cubicBezTo>
                    <a:cubicBezTo>
                      <a:pt x="3170" y="14299"/>
                      <a:pt x="3037" y="14217"/>
                      <a:pt x="2779" y="14261"/>
                    </a:cubicBezTo>
                    <a:cubicBezTo>
                      <a:pt x="2567" y="14296"/>
                      <a:pt x="2442" y="14361"/>
                      <a:pt x="2437" y="14504"/>
                    </a:cubicBezTo>
                    <a:cubicBezTo>
                      <a:pt x="2432" y="14695"/>
                      <a:pt x="2429" y="14887"/>
                      <a:pt x="2431" y="15078"/>
                    </a:cubicBezTo>
                    <a:cubicBezTo>
                      <a:pt x="2431" y="15205"/>
                      <a:pt x="2441" y="15331"/>
                      <a:pt x="2693" y="15338"/>
                    </a:cubicBezTo>
                    <a:cubicBezTo>
                      <a:pt x="2955" y="15346"/>
                      <a:pt x="3124" y="15267"/>
                      <a:pt x="3249" y="15078"/>
                    </a:cubicBezTo>
                    <a:cubicBezTo>
                      <a:pt x="3262" y="15060"/>
                      <a:pt x="3260" y="15039"/>
                      <a:pt x="3274" y="14985"/>
                    </a:cubicBezTo>
                    <a:cubicBezTo>
                      <a:pt x="3257" y="15268"/>
                      <a:pt x="3247" y="15510"/>
                      <a:pt x="3450" y="15721"/>
                    </a:cubicBezTo>
                    <a:cubicBezTo>
                      <a:pt x="3526" y="15802"/>
                      <a:pt x="3486" y="15975"/>
                      <a:pt x="3402" y="16082"/>
                    </a:cubicBezTo>
                    <a:cubicBezTo>
                      <a:pt x="3246" y="16284"/>
                      <a:pt x="3246" y="16459"/>
                      <a:pt x="3340" y="16637"/>
                    </a:cubicBezTo>
                    <a:cubicBezTo>
                      <a:pt x="3344" y="16645"/>
                      <a:pt x="3356" y="16654"/>
                      <a:pt x="3354" y="16662"/>
                    </a:cubicBezTo>
                    <a:cubicBezTo>
                      <a:pt x="3286" y="17110"/>
                      <a:pt x="3630" y="17512"/>
                      <a:pt x="3370" y="17987"/>
                    </a:cubicBezTo>
                    <a:cubicBezTo>
                      <a:pt x="3309" y="18097"/>
                      <a:pt x="3368" y="18229"/>
                      <a:pt x="3398" y="18347"/>
                    </a:cubicBezTo>
                    <a:cubicBezTo>
                      <a:pt x="3438" y="18513"/>
                      <a:pt x="3470" y="18676"/>
                      <a:pt x="3300" y="18850"/>
                    </a:cubicBezTo>
                    <a:cubicBezTo>
                      <a:pt x="3346" y="18589"/>
                      <a:pt x="3195" y="18355"/>
                      <a:pt x="3288" y="18085"/>
                    </a:cubicBezTo>
                    <a:cubicBezTo>
                      <a:pt x="3359" y="17878"/>
                      <a:pt x="3209" y="17773"/>
                      <a:pt x="2958" y="17781"/>
                    </a:cubicBezTo>
                    <a:cubicBezTo>
                      <a:pt x="2665" y="17792"/>
                      <a:pt x="2506" y="17900"/>
                      <a:pt x="2509" y="18090"/>
                    </a:cubicBezTo>
                    <a:cubicBezTo>
                      <a:pt x="2515" y="18517"/>
                      <a:pt x="2514" y="18945"/>
                      <a:pt x="2537" y="19370"/>
                    </a:cubicBezTo>
                    <a:cubicBezTo>
                      <a:pt x="2543" y="19485"/>
                      <a:pt x="2665" y="19587"/>
                      <a:pt x="2664" y="19702"/>
                    </a:cubicBezTo>
                    <a:cubicBezTo>
                      <a:pt x="2662" y="19817"/>
                      <a:pt x="2567" y="19941"/>
                      <a:pt x="2526" y="20062"/>
                    </a:cubicBezTo>
                    <a:cubicBezTo>
                      <a:pt x="2507" y="20118"/>
                      <a:pt x="2519" y="20177"/>
                      <a:pt x="2522" y="20234"/>
                    </a:cubicBezTo>
                    <a:cubicBezTo>
                      <a:pt x="2537" y="20529"/>
                      <a:pt x="2606" y="20576"/>
                      <a:pt x="3082" y="20606"/>
                    </a:cubicBezTo>
                    <a:cubicBezTo>
                      <a:pt x="3099" y="20820"/>
                      <a:pt x="2728" y="20717"/>
                      <a:pt x="2648" y="20845"/>
                    </a:cubicBezTo>
                    <a:cubicBezTo>
                      <a:pt x="2576" y="20981"/>
                      <a:pt x="2641" y="21078"/>
                      <a:pt x="2805" y="21151"/>
                    </a:cubicBezTo>
                    <a:cubicBezTo>
                      <a:pt x="2999" y="21238"/>
                      <a:pt x="3029" y="21400"/>
                      <a:pt x="2919" y="21566"/>
                    </a:cubicBezTo>
                    <a:cubicBezTo>
                      <a:pt x="2814" y="21724"/>
                      <a:pt x="2612" y="21727"/>
                      <a:pt x="2424" y="21743"/>
                    </a:cubicBezTo>
                    <a:cubicBezTo>
                      <a:pt x="2324" y="21753"/>
                      <a:pt x="2225" y="21727"/>
                      <a:pt x="2123" y="21727"/>
                    </a:cubicBezTo>
                    <a:cubicBezTo>
                      <a:pt x="1812" y="21726"/>
                      <a:pt x="1674" y="21810"/>
                      <a:pt x="1642" y="22011"/>
                    </a:cubicBezTo>
                    <a:cubicBezTo>
                      <a:pt x="1596" y="22303"/>
                      <a:pt x="1726" y="22387"/>
                      <a:pt x="2174" y="22346"/>
                    </a:cubicBezTo>
                    <a:cubicBezTo>
                      <a:pt x="2426" y="22324"/>
                      <a:pt x="2677" y="22296"/>
                      <a:pt x="2948" y="22270"/>
                    </a:cubicBezTo>
                    <a:cubicBezTo>
                      <a:pt x="2974" y="22374"/>
                      <a:pt x="2997" y="22463"/>
                      <a:pt x="3029" y="22589"/>
                    </a:cubicBezTo>
                    <a:cubicBezTo>
                      <a:pt x="2753" y="22622"/>
                      <a:pt x="2494" y="22656"/>
                      <a:pt x="2237" y="22685"/>
                    </a:cubicBezTo>
                    <a:cubicBezTo>
                      <a:pt x="1704" y="22743"/>
                      <a:pt x="1454" y="22998"/>
                      <a:pt x="1662" y="23293"/>
                    </a:cubicBezTo>
                    <a:cubicBezTo>
                      <a:pt x="1703" y="23349"/>
                      <a:pt x="1853" y="23399"/>
                      <a:pt x="1960" y="23392"/>
                    </a:cubicBezTo>
                    <a:cubicBezTo>
                      <a:pt x="2178" y="23381"/>
                      <a:pt x="2403" y="23330"/>
                      <a:pt x="2624" y="23296"/>
                    </a:cubicBezTo>
                    <a:cubicBezTo>
                      <a:pt x="2740" y="23278"/>
                      <a:pt x="2856" y="23261"/>
                      <a:pt x="2969" y="23244"/>
                    </a:cubicBezTo>
                    <a:cubicBezTo>
                      <a:pt x="3087" y="23366"/>
                      <a:pt x="3004" y="23431"/>
                      <a:pt x="2820" y="23460"/>
                    </a:cubicBezTo>
                    <a:cubicBezTo>
                      <a:pt x="2598" y="23496"/>
                      <a:pt x="2374" y="23516"/>
                      <a:pt x="2153" y="23554"/>
                    </a:cubicBezTo>
                    <a:cubicBezTo>
                      <a:pt x="1743" y="23625"/>
                      <a:pt x="1635" y="23712"/>
                      <a:pt x="1620" y="23971"/>
                    </a:cubicBezTo>
                    <a:cubicBezTo>
                      <a:pt x="1615" y="24075"/>
                      <a:pt x="1613" y="24180"/>
                      <a:pt x="1617" y="24285"/>
                    </a:cubicBezTo>
                    <a:cubicBezTo>
                      <a:pt x="1626" y="24509"/>
                      <a:pt x="1687" y="24546"/>
                      <a:pt x="2022" y="24533"/>
                    </a:cubicBezTo>
                    <a:cubicBezTo>
                      <a:pt x="2095" y="24530"/>
                      <a:pt x="2169" y="24519"/>
                      <a:pt x="2341" y="24502"/>
                    </a:cubicBezTo>
                    <a:cubicBezTo>
                      <a:pt x="1769" y="24951"/>
                      <a:pt x="1249" y="25356"/>
                      <a:pt x="633" y="25743"/>
                    </a:cubicBezTo>
                    <a:cubicBezTo>
                      <a:pt x="569" y="25576"/>
                      <a:pt x="509" y="25416"/>
                      <a:pt x="445" y="25247"/>
                    </a:cubicBezTo>
                    <a:cubicBezTo>
                      <a:pt x="664" y="25095"/>
                      <a:pt x="1027" y="25231"/>
                      <a:pt x="1207" y="25011"/>
                    </a:cubicBezTo>
                    <a:cubicBezTo>
                      <a:pt x="1006" y="24875"/>
                      <a:pt x="740" y="24992"/>
                      <a:pt x="460" y="25018"/>
                    </a:cubicBezTo>
                    <a:cubicBezTo>
                      <a:pt x="450" y="24936"/>
                      <a:pt x="441" y="24860"/>
                      <a:pt x="429" y="24761"/>
                    </a:cubicBezTo>
                    <a:cubicBezTo>
                      <a:pt x="628" y="24730"/>
                      <a:pt x="790" y="24712"/>
                      <a:pt x="946" y="24680"/>
                    </a:cubicBezTo>
                    <a:cubicBezTo>
                      <a:pt x="1241" y="24620"/>
                      <a:pt x="1328" y="24549"/>
                      <a:pt x="1344" y="24356"/>
                    </a:cubicBezTo>
                    <a:cubicBezTo>
                      <a:pt x="1357" y="24213"/>
                      <a:pt x="1361" y="24068"/>
                      <a:pt x="1343" y="23927"/>
                    </a:cubicBezTo>
                    <a:cubicBezTo>
                      <a:pt x="1326" y="23769"/>
                      <a:pt x="1215" y="23719"/>
                      <a:pt x="968" y="23748"/>
                    </a:cubicBezTo>
                    <a:cubicBezTo>
                      <a:pt x="777" y="23771"/>
                      <a:pt x="587" y="23807"/>
                      <a:pt x="396" y="23838"/>
                    </a:cubicBezTo>
                    <a:cubicBezTo>
                      <a:pt x="389" y="23659"/>
                      <a:pt x="517" y="23550"/>
                      <a:pt x="751" y="23558"/>
                    </a:cubicBezTo>
                    <a:cubicBezTo>
                      <a:pt x="977" y="23566"/>
                      <a:pt x="1221" y="23548"/>
                      <a:pt x="1286" y="23396"/>
                    </a:cubicBezTo>
                    <a:cubicBezTo>
                      <a:pt x="1355" y="23235"/>
                      <a:pt x="1313" y="23060"/>
                      <a:pt x="1280" y="22899"/>
                    </a:cubicBezTo>
                    <a:cubicBezTo>
                      <a:pt x="1274" y="22867"/>
                      <a:pt x="1083" y="22846"/>
                      <a:pt x="982" y="22862"/>
                    </a:cubicBezTo>
                    <a:cubicBezTo>
                      <a:pt x="877" y="22878"/>
                      <a:pt x="776" y="22944"/>
                      <a:pt x="669" y="22990"/>
                    </a:cubicBezTo>
                    <a:cubicBezTo>
                      <a:pt x="532" y="22953"/>
                      <a:pt x="393" y="22916"/>
                      <a:pt x="241" y="22874"/>
                    </a:cubicBezTo>
                    <a:cubicBezTo>
                      <a:pt x="261" y="22769"/>
                      <a:pt x="282" y="22666"/>
                      <a:pt x="303" y="22564"/>
                    </a:cubicBezTo>
                    <a:cubicBezTo>
                      <a:pt x="416" y="22503"/>
                      <a:pt x="527" y="22445"/>
                      <a:pt x="666" y="22370"/>
                    </a:cubicBezTo>
                    <a:cubicBezTo>
                      <a:pt x="842" y="22414"/>
                      <a:pt x="1032" y="22538"/>
                      <a:pt x="1270" y="22367"/>
                    </a:cubicBezTo>
                    <a:cubicBezTo>
                      <a:pt x="1395" y="22276"/>
                      <a:pt x="1425" y="21941"/>
                      <a:pt x="1306" y="21873"/>
                    </a:cubicBezTo>
                    <a:cubicBezTo>
                      <a:pt x="1088" y="21749"/>
                      <a:pt x="872" y="21865"/>
                      <a:pt x="660" y="21962"/>
                    </a:cubicBezTo>
                    <a:cubicBezTo>
                      <a:pt x="527" y="21929"/>
                      <a:pt x="397" y="21897"/>
                      <a:pt x="240" y="21860"/>
                    </a:cubicBezTo>
                    <a:cubicBezTo>
                      <a:pt x="200" y="21632"/>
                      <a:pt x="158" y="21394"/>
                      <a:pt x="114" y="21147"/>
                    </a:cubicBezTo>
                    <a:cubicBezTo>
                      <a:pt x="215" y="21124"/>
                      <a:pt x="269" y="21109"/>
                      <a:pt x="324" y="21100"/>
                    </a:cubicBezTo>
                    <a:cubicBezTo>
                      <a:pt x="515" y="21068"/>
                      <a:pt x="649" y="20989"/>
                      <a:pt x="627" y="20870"/>
                    </a:cubicBezTo>
                    <a:cubicBezTo>
                      <a:pt x="609" y="20767"/>
                      <a:pt x="515" y="20680"/>
                      <a:pt x="311" y="20700"/>
                    </a:cubicBezTo>
                    <a:cubicBezTo>
                      <a:pt x="150" y="20715"/>
                      <a:pt x="0" y="20725"/>
                      <a:pt x="60" y="20578"/>
                    </a:cubicBezTo>
                    <a:cubicBezTo>
                      <a:pt x="284" y="20520"/>
                      <a:pt x="503" y="20465"/>
                      <a:pt x="778" y="20395"/>
                    </a:cubicBezTo>
                    <a:cubicBezTo>
                      <a:pt x="801" y="20402"/>
                      <a:pt x="885" y="20427"/>
                      <a:pt x="961" y="20448"/>
                    </a:cubicBezTo>
                    <a:cubicBezTo>
                      <a:pt x="1167" y="20358"/>
                      <a:pt x="1169" y="20231"/>
                      <a:pt x="975" y="20036"/>
                    </a:cubicBezTo>
                    <a:cubicBezTo>
                      <a:pt x="811" y="20089"/>
                      <a:pt x="643" y="20143"/>
                      <a:pt x="465" y="20070"/>
                    </a:cubicBezTo>
                    <a:cubicBezTo>
                      <a:pt x="385" y="20038"/>
                      <a:pt x="205" y="20089"/>
                      <a:pt x="28" y="20107"/>
                    </a:cubicBezTo>
                    <a:cubicBezTo>
                      <a:pt x="29" y="20000"/>
                      <a:pt x="30" y="19887"/>
                      <a:pt x="32" y="19749"/>
                    </a:cubicBezTo>
                    <a:cubicBezTo>
                      <a:pt x="209" y="19779"/>
                      <a:pt x="488" y="19852"/>
                      <a:pt x="661" y="19662"/>
                    </a:cubicBezTo>
                    <a:cubicBezTo>
                      <a:pt x="683" y="19636"/>
                      <a:pt x="823" y="19647"/>
                      <a:pt x="939" y="19638"/>
                    </a:cubicBezTo>
                    <a:cubicBezTo>
                      <a:pt x="955" y="19404"/>
                      <a:pt x="971" y="19181"/>
                      <a:pt x="799" y="18973"/>
                    </a:cubicBezTo>
                    <a:cubicBezTo>
                      <a:pt x="668" y="18814"/>
                      <a:pt x="619" y="18615"/>
                      <a:pt x="679" y="18407"/>
                    </a:cubicBezTo>
                    <a:cubicBezTo>
                      <a:pt x="715" y="18280"/>
                      <a:pt x="728" y="18155"/>
                      <a:pt x="510" y="18083"/>
                    </a:cubicBezTo>
                    <a:cubicBezTo>
                      <a:pt x="184" y="18222"/>
                      <a:pt x="223" y="18402"/>
                      <a:pt x="217" y="18593"/>
                    </a:cubicBezTo>
                    <a:cubicBezTo>
                      <a:pt x="193" y="18560"/>
                      <a:pt x="146" y="18528"/>
                      <a:pt x="150" y="18494"/>
                    </a:cubicBezTo>
                    <a:cubicBezTo>
                      <a:pt x="180" y="18266"/>
                      <a:pt x="223" y="18038"/>
                      <a:pt x="254" y="17810"/>
                    </a:cubicBezTo>
                    <a:cubicBezTo>
                      <a:pt x="277" y="17649"/>
                      <a:pt x="272" y="17489"/>
                      <a:pt x="307" y="17329"/>
                    </a:cubicBezTo>
                    <a:cubicBezTo>
                      <a:pt x="336" y="17200"/>
                      <a:pt x="404" y="17072"/>
                      <a:pt x="456" y="16944"/>
                    </a:cubicBezTo>
                    <a:cubicBezTo>
                      <a:pt x="467" y="16916"/>
                      <a:pt x="502" y="16887"/>
                      <a:pt x="501" y="16862"/>
                    </a:cubicBezTo>
                    <a:cubicBezTo>
                      <a:pt x="496" y="16553"/>
                      <a:pt x="483" y="16245"/>
                      <a:pt x="482" y="15936"/>
                    </a:cubicBezTo>
                    <a:cubicBezTo>
                      <a:pt x="480" y="15796"/>
                      <a:pt x="505" y="15652"/>
                      <a:pt x="509" y="15512"/>
                    </a:cubicBezTo>
                    <a:cubicBezTo>
                      <a:pt x="524" y="14960"/>
                      <a:pt x="538" y="14408"/>
                      <a:pt x="544" y="13857"/>
                    </a:cubicBezTo>
                    <a:cubicBezTo>
                      <a:pt x="546" y="13705"/>
                      <a:pt x="503" y="13558"/>
                      <a:pt x="507" y="13405"/>
                    </a:cubicBezTo>
                    <a:cubicBezTo>
                      <a:pt x="519" y="12909"/>
                      <a:pt x="578" y="12408"/>
                      <a:pt x="552" y="11917"/>
                    </a:cubicBezTo>
                    <a:cubicBezTo>
                      <a:pt x="531" y="11519"/>
                      <a:pt x="616" y="11116"/>
                      <a:pt x="628" y="10719"/>
                    </a:cubicBezTo>
                    <a:cubicBezTo>
                      <a:pt x="642" y="10299"/>
                      <a:pt x="717" y="9865"/>
                      <a:pt x="546" y="9465"/>
                    </a:cubicBezTo>
                    <a:cubicBezTo>
                      <a:pt x="505" y="9370"/>
                      <a:pt x="574" y="9244"/>
                      <a:pt x="596" y="9132"/>
                    </a:cubicBezTo>
                    <a:cubicBezTo>
                      <a:pt x="631" y="8951"/>
                      <a:pt x="669" y="8769"/>
                      <a:pt x="703" y="8587"/>
                    </a:cubicBezTo>
                    <a:cubicBezTo>
                      <a:pt x="706" y="8568"/>
                      <a:pt x="703" y="8547"/>
                      <a:pt x="692" y="8532"/>
                    </a:cubicBezTo>
                    <a:cubicBezTo>
                      <a:pt x="639" y="8451"/>
                      <a:pt x="550" y="8377"/>
                      <a:pt x="536" y="8290"/>
                    </a:cubicBezTo>
                    <a:cubicBezTo>
                      <a:pt x="520" y="8202"/>
                      <a:pt x="577" y="8102"/>
                      <a:pt x="612" y="7974"/>
                    </a:cubicBezTo>
                    <a:cubicBezTo>
                      <a:pt x="828" y="7936"/>
                      <a:pt x="1067" y="7894"/>
                      <a:pt x="1351" y="7844"/>
                    </a:cubicBezTo>
                    <a:cubicBezTo>
                      <a:pt x="1105" y="7678"/>
                      <a:pt x="805" y="7865"/>
                      <a:pt x="579" y="7813"/>
                    </a:cubicBezTo>
                    <a:cubicBezTo>
                      <a:pt x="510" y="7589"/>
                      <a:pt x="527" y="7565"/>
                      <a:pt x="825" y="7487"/>
                    </a:cubicBezTo>
                    <a:cubicBezTo>
                      <a:pt x="853" y="7479"/>
                      <a:pt x="881" y="7471"/>
                      <a:pt x="911" y="7465"/>
                    </a:cubicBezTo>
                    <a:cubicBezTo>
                      <a:pt x="1105" y="7425"/>
                      <a:pt x="1358" y="7456"/>
                      <a:pt x="1444" y="7274"/>
                    </a:cubicBezTo>
                    <a:cubicBezTo>
                      <a:pt x="1549" y="7050"/>
                      <a:pt x="1561" y="6829"/>
                      <a:pt x="1430" y="6633"/>
                    </a:cubicBezTo>
                    <a:cubicBezTo>
                      <a:pt x="1403" y="6592"/>
                      <a:pt x="1267" y="6573"/>
                      <a:pt x="1175" y="6577"/>
                    </a:cubicBezTo>
                    <a:cubicBezTo>
                      <a:pt x="1001" y="6581"/>
                      <a:pt x="824" y="6608"/>
                      <a:pt x="631" y="6627"/>
                    </a:cubicBezTo>
                    <a:cubicBezTo>
                      <a:pt x="457" y="6487"/>
                      <a:pt x="701" y="6379"/>
                      <a:pt x="807" y="6255"/>
                    </a:cubicBezTo>
                    <a:cubicBezTo>
                      <a:pt x="937" y="6279"/>
                      <a:pt x="1048" y="6314"/>
                      <a:pt x="1167" y="6313"/>
                    </a:cubicBezTo>
                    <a:cubicBezTo>
                      <a:pt x="1239" y="6312"/>
                      <a:pt x="1340" y="6262"/>
                      <a:pt x="1400" y="6218"/>
                    </a:cubicBezTo>
                    <a:cubicBezTo>
                      <a:pt x="1562" y="6101"/>
                      <a:pt x="1561" y="5760"/>
                      <a:pt x="1403" y="5678"/>
                    </a:cubicBezTo>
                    <a:cubicBezTo>
                      <a:pt x="1286" y="5618"/>
                      <a:pt x="1150" y="5645"/>
                      <a:pt x="1053" y="5732"/>
                    </a:cubicBezTo>
                    <a:cubicBezTo>
                      <a:pt x="973" y="5804"/>
                      <a:pt x="925" y="5889"/>
                      <a:pt x="807" y="6038"/>
                    </a:cubicBezTo>
                    <a:cubicBezTo>
                      <a:pt x="775" y="5853"/>
                      <a:pt x="738" y="5730"/>
                      <a:pt x="735" y="5604"/>
                    </a:cubicBezTo>
                    <a:cubicBezTo>
                      <a:pt x="722" y="5128"/>
                      <a:pt x="718" y="4653"/>
                      <a:pt x="719" y="4175"/>
                    </a:cubicBezTo>
                    <a:cubicBezTo>
                      <a:pt x="720" y="3910"/>
                      <a:pt x="757" y="3640"/>
                      <a:pt x="745" y="3376"/>
                    </a:cubicBezTo>
                    <a:cubicBezTo>
                      <a:pt x="717" y="2745"/>
                      <a:pt x="792" y="2103"/>
                      <a:pt x="788" y="1469"/>
                    </a:cubicBezTo>
                    <a:cubicBezTo>
                      <a:pt x="786" y="1298"/>
                      <a:pt x="871" y="1193"/>
                      <a:pt x="1121" y="1113"/>
                    </a:cubicBezTo>
                    <a:cubicBezTo>
                      <a:pt x="1288" y="1061"/>
                      <a:pt x="1444" y="987"/>
                      <a:pt x="1641" y="907"/>
                    </a:cubicBezTo>
                    <a:cubicBezTo>
                      <a:pt x="1693" y="1059"/>
                      <a:pt x="1723" y="1191"/>
                      <a:pt x="1705" y="1346"/>
                    </a:cubicBezTo>
                    <a:cubicBezTo>
                      <a:pt x="1669" y="1662"/>
                      <a:pt x="1673" y="1978"/>
                      <a:pt x="1695" y="2290"/>
                    </a:cubicBezTo>
                    <a:cubicBezTo>
                      <a:pt x="1715" y="2553"/>
                      <a:pt x="1833" y="2575"/>
                      <a:pt x="2272" y="2418"/>
                    </a:cubicBezTo>
                    <a:cubicBezTo>
                      <a:pt x="2243" y="1852"/>
                      <a:pt x="2217" y="1277"/>
                      <a:pt x="2188" y="677"/>
                    </a:cubicBezTo>
                    <a:cubicBezTo>
                      <a:pt x="2456" y="537"/>
                      <a:pt x="2733" y="349"/>
                      <a:pt x="3150" y="339"/>
                    </a:cubicBezTo>
                    <a:cubicBezTo>
                      <a:pt x="3225" y="337"/>
                      <a:pt x="3329" y="245"/>
                      <a:pt x="3400" y="187"/>
                    </a:cubicBezTo>
                    <a:cubicBezTo>
                      <a:pt x="3461" y="135"/>
                      <a:pt x="3496" y="70"/>
                      <a:pt x="3551" y="1"/>
                    </a:cubicBezTo>
                    <a:cubicBezTo>
                      <a:pt x="3761" y="165"/>
                      <a:pt x="3761" y="165"/>
                      <a:pt x="3438" y="636"/>
                    </a:cubicBezTo>
                    <a:cubicBezTo>
                      <a:pt x="3341" y="624"/>
                      <a:pt x="3246" y="602"/>
                      <a:pt x="3146" y="604"/>
                    </a:cubicBezTo>
                    <a:cubicBezTo>
                      <a:pt x="2866" y="608"/>
                      <a:pt x="2690" y="718"/>
                      <a:pt x="2744" y="890"/>
                    </a:cubicBezTo>
                    <a:cubicBezTo>
                      <a:pt x="2855" y="1246"/>
                      <a:pt x="2690" y="1627"/>
                      <a:pt x="2748" y="1985"/>
                    </a:cubicBezTo>
                    <a:cubicBezTo>
                      <a:pt x="2758" y="2041"/>
                      <a:pt x="2747" y="2100"/>
                      <a:pt x="2748" y="2157"/>
                    </a:cubicBezTo>
                    <a:cubicBezTo>
                      <a:pt x="2752" y="2432"/>
                      <a:pt x="2768" y="2440"/>
                      <a:pt x="3198" y="2414"/>
                    </a:cubicBezTo>
                    <a:cubicBezTo>
                      <a:pt x="3274" y="2410"/>
                      <a:pt x="3347" y="2417"/>
                      <a:pt x="3420" y="2420"/>
                    </a:cubicBezTo>
                    <a:cubicBezTo>
                      <a:pt x="3419" y="2439"/>
                      <a:pt x="3419" y="2458"/>
                      <a:pt x="3419" y="2477"/>
                    </a:cubicBezTo>
                    <a:cubicBezTo>
                      <a:pt x="3298" y="2493"/>
                      <a:pt x="3178" y="2511"/>
                      <a:pt x="3058" y="2525"/>
                    </a:cubicBezTo>
                    <a:cubicBezTo>
                      <a:pt x="2861" y="2546"/>
                      <a:pt x="2752" y="2619"/>
                      <a:pt x="2749" y="2748"/>
                    </a:cubicBezTo>
                    <a:cubicBezTo>
                      <a:pt x="2745" y="2862"/>
                      <a:pt x="2740" y="2978"/>
                      <a:pt x="2764" y="3089"/>
                    </a:cubicBezTo>
                    <a:cubicBezTo>
                      <a:pt x="2828" y="3370"/>
                      <a:pt x="3004" y="3405"/>
                      <a:pt x="3449" y="3249"/>
                    </a:cubicBezTo>
                    <a:cubicBezTo>
                      <a:pt x="3471" y="3240"/>
                      <a:pt x="3402" y="3248"/>
                      <a:pt x="3579" y="3221"/>
                    </a:cubicBezTo>
                    <a:cubicBezTo>
                      <a:pt x="3578" y="3348"/>
                      <a:pt x="3577" y="3471"/>
                      <a:pt x="3575" y="3610"/>
                    </a:cubicBezTo>
                    <a:cubicBezTo>
                      <a:pt x="3399" y="3593"/>
                      <a:pt x="3332" y="3554"/>
                      <a:pt x="3244" y="3565"/>
                    </a:cubicBezTo>
                    <a:cubicBezTo>
                      <a:pt x="3125" y="3581"/>
                      <a:pt x="2961" y="3617"/>
                      <a:pt x="2884" y="3674"/>
                    </a:cubicBezTo>
                    <a:cubicBezTo>
                      <a:pt x="2794" y="3742"/>
                      <a:pt x="2917" y="3875"/>
                      <a:pt x="3084" y="3898"/>
                    </a:cubicBezTo>
                    <a:cubicBezTo>
                      <a:pt x="3178" y="3910"/>
                      <a:pt x="3287" y="3897"/>
                      <a:pt x="3387" y="3895"/>
                    </a:cubicBezTo>
                    <a:cubicBezTo>
                      <a:pt x="3478" y="4117"/>
                      <a:pt x="3684" y="4324"/>
                      <a:pt x="3428" y="4566"/>
                    </a:cubicBezTo>
                    <a:cubicBezTo>
                      <a:pt x="3225" y="4565"/>
                      <a:pt x="3047" y="4564"/>
                      <a:pt x="2870" y="4562"/>
                    </a:cubicBezTo>
                    <a:cubicBezTo>
                      <a:pt x="2712" y="4561"/>
                      <a:pt x="2552" y="4567"/>
                      <a:pt x="2397" y="4557"/>
                    </a:cubicBezTo>
                    <a:cubicBezTo>
                      <a:pt x="2077" y="4541"/>
                      <a:pt x="1942" y="4594"/>
                      <a:pt x="1895" y="4769"/>
                    </a:cubicBezTo>
                    <a:cubicBezTo>
                      <a:pt x="1826" y="5026"/>
                      <a:pt x="1941" y="5146"/>
                      <a:pt x="2272" y="5121"/>
                    </a:cubicBezTo>
                    <a:cubicBezTo>
                      <a:pt x="2682" y="5091"/>
                      <a:pt x="3094" y="5041"/>
                      <a:pt x="3518" y="49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6" name="Google Shape;3436;p31"/>
              <p:cNvSpPr/>
              <p:nvPr/>
            </p:nvSpPr>
            <p:spPr>
              <a:xfrm>
                <a:off x="5784418" y="3323256"/>
                <a:ext cx="2809" cy="2535"/>
              </a:xfrm>
              <a:custGeom>
                <a:avLst/>
                <a:gdLst/>
                <a:ahLst/>
                <a:cxnLst/>
                <a:rect l="l" t="t" r="r" b="b"/>
                <a:pathLst>
                  <a:path w="41" h="37" extrusionOk="0">
                    <a:moveTo>
                      <a:pt x="30" y="37"/>
                    </a:moveTo>
                    <a:cubicBezTo>
                      <a:pt x="41" y="24"/>
                      <a:pt x="41" y="12"/>
                      <a:pt x="32" y="1"/>
                    </a:cubicBezTo>
                    <a:cubicBezTo>
                      <a:pt x="22" y="8"/>
                      <a:pt x="11" y="16"/>
                      <a:pt x="1" y="24"/>
                    </a:cubicBezTo>
                    <a:cubicBezTo>
                      <a:pt x="11" y="28"/>
                      <a:pt x="21" y="33"/>
                      <a:pt x="30" y="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7" name="Google Shape;3437;p31"/>
              <p:cNvSpPr/>
              <p:nvPr/>
            </p:nvSpPr>
            <p:spPr>
              <a:xfrm>
                <a:off x="5911664" y="2271916"/>
                <a:ext cx="19529" cy="21996"/>
              </a:xfrm>
              <a:custGeom>
                <a:avLst/>
                <a:gdLst/>
                <a:ahLst/>
                <a:cxnLst/>
                <a:rect l="l" t="t" r="r" b="b"/>
                <a:pathLst>
                  <a:path w="285" h="321" extrusionOk="0">
                    <a:moveTo>
                      <a:pt x="119" y="321"/>
                    </a:moveTo>
                    <a:cubicBezTo>
                      <a:pt x="158" y="319"/>
                      <a:pt x="199" y="317"/>
                      <a:pt x="239" y="315"/>
                    </a:cubicBezTo>
                    <a:cubicBezTo>
                      <a:pt x="255" y="210"/>
                      <a:pt x="270" y="105"/>
                      <a:pt x="284" y="0"/>
                    </a:cubicBezTo>
                    <a:cubicBezTo>
                      <a:pt x="251" y="109"/>
                      <a:pt x="0" y="214"/>
                      <a:pt x="119" y="32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38" name="Google Shape;3438;p31"/>
          <p:cNvGrpSpPr/>
          <p:nvPr/>
        </p:nvGrpSpPr>
        <p:grpSpPr>
          <a:xfrm>
            <a:off x="602746" y="2016075"/>
            <a:ext cx="466655" cy="2243468"/>
            <a:chOff x="602746" y="2016075"/>
            <a:chExt cx="466655" cy="2243468"/>
          </a:xfrm>
        </p:grpSpPr>
        <p:grpSp>
          <p:nvGrpSpPr>
            <p:cNvPr id="3439" name="Google Shape;3439;p31"/>
            <p:cNvGrpSpPr/>
            <p:nvPr/>
          </p:nvGrpSpPr>
          <p:grpSpPr>
            <a:xfrm>
              <a:off x="602746" y="2016075"/>
              <a:ext cx="286850" cy="1592315"/>
              <a:chOff x="3747586" y="2855042"/>
              <a:chExt cx="245927" cy="1163718"/>
            </a:xfrm>
          </p:grpSpPr>
          <p:sp>
            <p:nvSpPr>
              <p:cNvPr id="3440" name="Google Shape;3440;p31"/>
              <p:cNvSpPr/>
              <p:nvPr/>
            </p:nvSpPr>
            <p:spPr>
              <a:xfrm>
                <a:off x="3890387" y="2855042"/>
                <a:ext cx="103126" cy="1089097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894" extrusionOk="0">
                    <a:moveTo>
                      <a:pt x="709" y="7755"/>
                    </a:moveTo>
                    <a:cubicBezTo>
                      <a:pt x="709" y="7755"/>
                      <a:pt x="572" y="7752"/>
                      <a:pt x="572" y="7752"/>
                    </a:cubicBezTo>
                    <a:cubicBezTo>
                      <a:pt x="569" y="7885"/>
                      <a:pt x="567" y="8017"/>
                      <a:pt x="564" y="8151"/>
                    </a:cubicBezTo>
                    <a:cubicBezTo>
                      <a:pt x="564" y="8151"/>
                      <a:pt x="702" y="8154"/>
                      <a:pt x="702" y="8154"/>
                    </a:cubicBezTo>
                    <a:cubicBezTo>
                      <a:pt x="705" y="8021"/>
                      <a:pt x="706" y="7888"/>
                      <a:pt x="709" y="7755"/>
                    </a:cubicBezTo>
                    <a:close/>
                    <a:moveTo>
                      <a:pt x="690" y="8722"/>
                    </a:moveTo>
                    <a:cubicBezTo>
                      <a:pt x="552" y="8720"/>
                      <a:pt x="552" y="8720"/>
                      <a:pt x="552" y="8720"/>
                    </a:cubicBezTo>
                    <a:cubicBezTo>
                      <a:pt x="548" y="8945"/>
                      <a:pt x="544" y="9170"/>
                      <a:pt x="539" y="9394"/>
                    </a:cubicBezTo>
                    <a:cubicBezTo>
                      <a:pt x="539" y="9397"/>
                      <a:pt x="538" y="9400"/>
                      <a:pt x="676" y="9406"/>
                    </a:cubicBezTo>
                    <a:cubicBezTo>
                      <a:pt x="681" y="9178"/>
                      <a:pt x="686" y="8950"/>
                      <a:pt x="690" y="8722"/>
                    </a:cubicBezTo>
                    <a:close/>
                    <a:moveTo>
                      <a:pt x="669" y="9771"/>
                    </a:moveTo>
                    <a:lnTo>
                      <a:pt x="532" y="9769"/>
                    </a:lnTo>
                    <a:cubicBezTo>
                      <a:pt x="528" y="9928"/>
                      <a:pt x="525" y="10088"/>
                      <a:pt x="522" y="10246"/>
                    </a:cubicBezTo>
                    <a:cubicBezTo>
                      <a:pt x="522" y="10246"/>
                      <a:pt x="659" y="10249"/>
                      <a:pt x="659" y="10249"/>
                    </a:cubicBezTo>
                    <a:cubicBezTo>
                      <a:pt x="662" y="10090"/>
                      <a:pt x="666" y="9931"/>
                      <a:pt x="669" y="9771"/>
                    </a:cubicBezTo>
                    <a:close/>
                    <a:moveTo>
                      <a:pt x="1496" y="1045"/>
                    </a:moveTo>
                    <a:cubicBezTo>
                      <a:pt x="1408" y="4094"/>
                      <a:pt x="1321" y="7145"/>
                      <a:pt x="1243" y="10195"/>
                    </a:cubicBezTo>
                    <a:cubicBezTo>
                      <a:pt x="1204" y="11787"/>
                      <a:pt x="1200" y="13379"/>
                      <a:pt x="1180" y="14971"/>
                    </a:cubicBezTo>
                    <a:cubicBezTo>
                      <a:pt x="1178" y="15044"/>
                      <a:pt x="1172" y="15118"/>
                      <a:pt x="1176" y="15191"/>
                    </a:cubicBezTo>
                    <a:cubicBezTo>
                      <a:pt x="1189" y="15363"/>
                      <a:pt x="1116" y="15462"/>
                      <a:pt x="964" y="15517"/>
                    </a:cubicBezTo>
                    <a:cubicBezTo>
                      <a:pt x="844" y="15559"/>
                      <a:pt x="732" y="15619"/>
                      <a:pt x="568" y="15693"/>
                    </a:cubicBezTo>
                    <a:cubicBezTo>
                      <a:pt x="555" y="15180"/>
                      <a:pt x="542" y="14697"/>
                      <a:pt x="530" y="14214"/>
                    </a:cubicBezTo>
                    <a:cubicBezTo>
                      <a:pt x="513" y="14213"/>
                      <a:pt x="496" y="14211"/>
                      <a:pt x="479" y="14210"/>
                    </a:cubicBezTo>
                    <a:cubicBezTo>
                      <a:pt x="466" y="14262"/>
                      <a:pt x="445" y="14315"/>
                      <a:pt x="444" y="14368"/>
                    </a:cubicBezTo>
                    <a:cubicBezTo>
                      <a:pt x="438" y="14744"/>
                      <a:pt x="437" y="15122"/>
                      <a:pt x="432" y="15498"/>
                    </a:cubicBezTo>
                    <a:cubicBezTo>
                      <a:pt x="429" y="15819"/>
                      <a:pt x="388" y="15859"/>
                      <a:pt x="20" y="15894"/>
                    </a:cubicBezTo>
                    <a:cubicBezTo>
                      <a:pt x="14" y="15800"/>
                      <a:pt x="0" y="15708"/>
                      <a:pt x="2" y="15615"/>
                    </a:cubicBezTo>
                    <a:cubicBezTo>
                      <a:pt x="23" y="14144"/>
                      <a:pt x="38" y="12673"/>
                      <a:pt x="67" y="11202"/>
                    </a:cubicBezTo>
                    <a:cubicBezTo>
                      <a:pt x="106" y="9209"/>
                      <a:pt x="146" y="7217"/>
                      <a:pt x="192" y="5225"/>
                    </a:cubicBezTo>
                    <a:cubicBezTo>
                      <a:pt x="225" y="3778"/>
                      <a:pt x="247" y="2332"/>
                      <a:pt x="286" y="887"/>
                    </a:cubicBezTo>
                    <a:cubicBezTo>
                      <a:pt x="297" y="440"/>
                      <a:pt x="324" y="439"/>
                      <a:pt x="705" y="385"/>
                    </a:cubicBezTo>
                    <a:cubicBezTo>
                      <a:pt x="705" y="386"/>
                      <a:pt x="705" y="388"/>
                      <a:pt x="705" y="389"/>
                    </a:cubicBezTo>
                    <a:cubicBezTo>
                      <a:pt x="705" y="390"/>
                      <a:pt x="705" y="392"/>
                      <a:pt x="703" y="393"/>
                    </a:cubicBezTo>
                    <a:cubicBezTo>
                      <a:pt x="706" y="393"/>
                      <a:pt x="721" y="394"/>
                      <a:pt x="721" y="394"/>
                    </a:cubicBezTo>
                    <a:cubicBezTo>
                      <a:pt x="673" y="2727"/>
                      <a:pt x="626" y="5060"/>
                      <a:pt x="579" y="7393"/>
                    </a:cubicBezTo>
                    <a:cubicBezTo>
                      <a:pt x="732" y="6620"/>
                      <a:pt x="683" y="5842"/>
                      <a:pt x="706" y="5066"/>
                    </a:cubicBezTo>
                    <a:cubicBezTo>
                      <a:pt x="743" y="3853"/>
                      <a:pt x="807" y="2640"/>
                      <a:pt x="849" y="1426"/>
                    </a:cubicBezTo>
                    <a:cubicBezTo>
                      <a:pt x="859" y="1148"/>
                      <a:pt x="857" y="868"/>
                      <a:pt x="866" y="589"/>
                    </a:cubicBezTo>
                    <a:cubicBezTo>
                      <a:pt x="870" y="488"/>
                      <a:pt x="858" y="396"/>
                      <a:pt x="721" y="394"/>
                    </a:cubicBezTo>
                    <a:cubicBezTo>
                      <a:pt x="721" y="391"/>
                      <a:pt x="721" y="389"/>
                      <a:pt x="721" y="388"/>
                    </a:cubicBezTo>
                    <a:cubicBezTo>
                      <a:pt x="999" y="271"/>
                      <a:pt x="1201" y="152"/>
                      <a:pt x="1498" y="1"/>
                    </a:cubicBezTo>
                    <a:cubicBezTo>
                      <a:pt x="1493" y="405"/>
                      <a:pt x="1504" y="724"/>
                      <a:pt x="1496" y="1045"/>
                    </a:cubicBezTo>
                    <a:close/>
                  </a:path>
                </a:pathLst>
              </a:custGeom>
              <a:solidFill>
                <a:srgbClr val="FFD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1" name="Google Shape;3441;p31"/>
              <p:cNvSpPr/>
              <p:nvPr/>
            </p:nvSpPr>
            <p:spPr>
              <a:xfrm>
                <a:off x="3813779" y="2903762"/>
                <a:ext cx="66398" cy="1081217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5779" extrusionOk="0">
                    <a:moveTo>
                      <a:pt x="315" y="263"/>
                    </a:moveTo>
                    <a:cubicBezTo>
                      <a:pt x="210" y="5446"/>
                      <a:pt x="106" y="10585"/>
                      <a:pt x="1" y="15778"/>
                    </a:cubicBezTo>
                    <a:cubicBezTo>
                      <a:pt x="2" y="15741"/>
                      <a:pt x="138" y="15724"/>
                      <a:pt x="191" y="15706"/>
                    </a:cubicBezTo>
                    <a:cubicBezTo>
                      <a:pt x="691" y="15529"/>
                      <a:pt x="691" y="15529"/>
                      <a:pt x="702" y="14974"/>
                    </a:cubicBezTo>
                    <a:cubicBezTo>
                      <a:pt x="766" y="11900"/>
                      <a:pt x="823" y="8826"/>
                      <a:pt x="882" y="5751"/>
                    </a:cubicBezTo>
                    <a:cubicBezTo>
                      <a:pt x="915" y="3952"/>
                      <a:pt x="938" y="2153"/>
                      <a:pt x="965" y="354"/>
                    </a:cubicBezTo>
                    <a:cubicBezTo>
                      <a:pt x="967" y="251"/>
                      <a:pt x="969" y="148"/>
                      <a:pt x="959" y="1"/>
                    </a:cubicBezTo>
                    <a:cubicBezTo>
                      <a:pt x="714" y="98"/>
                      <a:pt x="454" y="179"/>
                      <a:pt x="315" y="263"/>
                    </a:cubicBezTo>
                    <a:close/>
                  </a:path>
                </a:pathLst>
              </a:custGeom>
              <a:solidFill>
                <a:srgbClr val="FFD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2" name="Google Shape;3442;p31"/>
              <p:cNvSpPr/>
              <p:nvPr/>
            </p:nvSpPr>
            <p:spPr>
              <a:xfrm>
                <a:off x="3747586" y="2939736"/>
                <a:ext cx="56325" cy="1079024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5747" extrusionOk="0">
                    <a:moveTo>
                      <a:pt x="696" y="1"/>
                    </a:moveTo>
                    <a:cubicBezTo>
                      <a:pt x="643" y="1609"/>
                      <a:pt x="674" y="3219"/>
                      <a:pt x="647" y="4828"/>
                    </a:cubicBezTo>
                    <a:cubicBezTo>
                      <a:pt x="621" y="6457"/>
                      <a:pt x="593" y="8087"/>
                      <a:pt x="561" y="9717"/>
                    </a:cubicBezTo>
                    <a:cubicBezTo>
                      <a:pt x="529" y="11321"/>
                      <a:pt x="539" y="12927"/>
                      <a:pt x="447" y="14529"/>
                    </a:cubicBezTo>
                    <a:cubicBezTo>
                      <a:pt x="492" y="9713"/>
                      <a:pt x="578" y="4897"/>
                      <a:pt x="576" y="27"/>
                    </a:cubicBezTo>
                    <a:cubicBezTo>
                      <a:pt x="417" y="119"/>
                      <a:pt x="311" y="181"/>
                      <a:pt x="209" y="240"/>
                    </a:cubicBezTo>
                    <a:cubicBezTo>
                      <a:pt x="139" y="5425"/>
                      <a:pt x="70" y="10589"/>
                      <a:pt x="1" y="15747"/>
                    </a:cubicBezTo>
                    <a:cubicBezTo>
                      <a:pt x="354" y="15642"/>
                      <a:pt x="354" y="15642"/>
                      <a:pt x="384" y="15288"/>
                    </a:cubicBezTo>
                    <a:cubicBezTo>
                      <a:pt x="395" y="15144"/>
                      <a:pt x="379" y="14999"/>
                      <a:pt x="390" y="14855"/>
                    </a:cubicBezTo>
                    <a:cubicBezTo>
                      <a:pt x="411" y="14856"/>
                      <a:pt x="425" y="14857"/>
                      <a:pt x="425" y="14858"/>
                    </a:cubicBezTo>
                    <a:cubicBezTo>
                      <a:pt x="421" y="15051"/>
                      <a:pt x="417" y="15244"/>
                      <a:pt x="414" y="15438"/>
                    </a:cubicBezTo>
                    <a:cubicBezTo>
                      <a:pt x="552" y="15376"/>
                      <a:pt x="576" y="15307"/>
                      <a:pt x="584" y="15234"/>
                    </a:cubicBezTo>
                    <a:cubicBezTo>
                      <a:pt x="605" y="15053"/>
                      <a:pt x="628" y="14871"/>
                      <a:pt x="632" y="14688"/>
                    </a:cubicBezTo>
                    <a:cubicBezTo>
                      <a:pt x="651" y="13496"/>
                      <a:pt x="675" y="12305"/>
                      <a:pt x="690" y="11113"/>
                    </a:cubicBezTo>
                    <a:cubicBezTo>
                      <a:pt x="731" y="7866"/>
                      <a:pt x="778" y="4618"/>
                      <a:pt x="817" y="1371"/>
                    </a:cubicBezTo>
                    <a:cubicBezTo>
                      <a:pt x="821" y="915"/>
                      <a:pt x="811" y="457"/>
                      <a:pt x="807" y="0"/>
                    </a:cubicBezTo>
                    <a:cubicBezTo>
                      <a:pt x="770" y="0"/>
                      <a:pt x="733" y="0"/>
                      <a:pt x="696" y="1"/>
                    </a:cubicBezTo>
                    <a:close/>
                  </a:path>
                </a:pathLst>
              </a:custGeom>
              <a:solidFill>
                <a:srgbClr val="FFD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43" name="Google Shape;3443;p31"/>
            <p:cNvGrpSpPr/>
            <p:nvPr/>
          </p:nvGrpSpPr>
          <p:grpSpPr>
            <a:xfrm>
              <a:off x="782543" y="2933150"/>
              <a:ext cx="286857" cy="1326393"/>
              <a:chOff x="5160932" y="2295898"/>
              <a:chExt cx="225233" cy="2124609"/>
            </a:xfrm>
          </p:grpSpPr>
          <p:sp>
            <p:nvSpPr>
              <p:cNvPr id="3444" name="Google Shape;3444;p31"/>
              <p:cNvSpPr/>
              <p:nvPr/>
            </p:nvSpPr>
            <p:spPr>
              <a:xfrm>
                <a:off x="5171073" y="3543488"/>
                <a:ext cx="214612" cy="343572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5014" extrusionOk="0">
                    <a:moveTo>
                      <a:pt x="508" y="4075"/>
                    </a:moveTo>
                    <a:cubicBezTo>
                      <a:pt x="519" y="4100"/>
                      <a:pt x="531" y="4125"/>
                      <a:pt x="543" y="4151"/>
                    </a:cubicBezTo>
                    <a:cubicBezTo>
                      <a:pt x="753" y="4101"/>
                      <a:pt x="963" y="4052"/>
                      <a:pt x="1174" y="4003"/>
                    </a:cubicBezTo>
                    <a:cubicBezTo>
                      <a:pt x="1160" y="3979"/>
                      <a:pt x="1146" y="3956"/>
                      <a:pt x="1133" y="3933"/>
                    </a:cubicBezTo>
                    <a:cubicBezTo>
                      <a:pt x="925" y="3980"/>
                      <a:pt x="716" y="4028"/>
                      <a:pt x="508" y="4075"/>
                    </a:cubicBezTo>
                    <a:close/>
                    <a:moveTo>
                      <a:pt x="91" y="4474"/>
                    </a:moveTo>
                    <a:cubicBezTo>
                      <a:pt x="17" y="3873"/>
                      <a:pt x="18" y="3873"/>
                      <a:pt x="840" y="3699"/>
                    </a:cubicBezTo>
                    <a:cubicBezTo>
                      <a:pt x="1091" y="3646"/>
                      <a:pt x="1344" y="3594"/>
                      <a:pt x="1592" y="3534"/>
                    </a:cubicBezTo>
                    <a:cubicBezTo>
                      <a:pt x="1674" y="3514"/>
                      <a:pt x="1745" y="3471"/>
                      <a:pt x="1874" y="3416"/>
                    </a:cubicBezTo>
                    <a:cubicBezTo>
                      <a:pt x="1509" y="3311"/>
                      <a:pt x="1261" y="3453"/>
                      <a:pt x="998" y="3494"/>
                    </a:cubicBezTo>
                    <a:cubicBezTo>
                      <a:pt x="716" y="3537"/>
                      <a:pt x="441" y="3605"/>
                      <a:pt x="165" y="3661"/>
                    </a:cubicBezTo>
                    <a:cubicBezTo>
                      <a:pt x="55" y="3449"/>
                      <a:pt x="54" y="3426"/>
                      <a:pt x="283" y="3367"/>
                    </a:cubicBezTo>
                    <a:cubicBezTo>
                      <a:pt x="647" y="3275"/>
                      <a:pt x="1021" y="3203"/>
                      <a:pt x="1389" y="3116"/>
                    </a:cubicBezTo>
                    <a:cubicBezTo>
                      <a:pt x="1538" y="3081"/>
                      <a:pt x="1678" y="3032"/>
                      <a:pt x="1810" y="2959"/>
                    </a:cubicBezTo>
                    <a:cubicBezTo>
                      <a:pt x="1491" y="2846"/>
                      <a:pt x="1237" y="3002"/>
                      <a:pt x="963" y="3045"/>
                    </a:cubicBezTo>
                    <a:cubicBezTo>
                      <a:pt x="684" y="3087"/>
                      <a:pt x="415" y="3164"/>
                      <a:pt x="77" y="3240"/>
                    </a:cubicBezTo>
                    <a:cubicBezTo>
                      <a:pt x="75" y="2924"/>
                      <a:pt x="60" y="2651"/>
                      <a:pt x="84" y="2378"/>
                    </a:cubicBezTo>
                    <a:cubicBezTo>
                      <a:pt x="90" y="2313"/>
                      <a:pt x="216" y="2234"/>
                      <a:pt x="312" y="2196"/>
                    </a:cubicBezTo>
                    <a:cubicBezTo>
                      <a:pt x="737" y="2031"/>
                      <a:pt x="1172" y="1879"/>
                      <a:pt x="1601" y="1722"/>
                    </a:cubicBezTo>
                    <a:cubicBezTo>
                      <a:pt x="1705" y="1685"/>
                      <a:pt x="1807" y="1645"/>
                      <a:pt x="1910" y="1605"/>
                    </a:cubicBezTo>
                    <a:cubicBezTo>
                      <a:pt x="1902" y="1584"/>
                      <a:pt x="1896" y="1564"/>
                      <a:pt x="1888" y="1543"/>
                    </a:cubicBezTo>
                    <a:cubicBezTo>
                      <a:pt x="1810" y="1544"/>
                      <a:pt x="1721" y="1527"/>
                      <a:pt x="1656" y="1548"/>
                    </a:cubicBezTo>
                    <a:cubicBezTo>
                      <a:pt x="1315" y="1656"/>
                      <a:pt x="983" y="1776"/>
                      <a:pt x="645" y="1889"/>
                    </a:cubicBezTo>
                    <a:cubicBezTo>
                      <a:pt x="484" y="1943"/>
                      <a:pt x="317" y="1989"/>
                      <a:pt x="135" y="2044"/>
                    </a:cubicBezTo>
                    <a:cubicBezTo>
                      <a:pt x="19" y="1891"/>
                      <a:pt x="71" y="1792"/>
                      <a:pt x="257" y="1721"/>
                    </a:cubicBezTo>
                    <a:cubicBezTo>
                      <a:pt x="439" y="1651"/>
                      <a:pt x="623" y="1583"/>
                      <a:pt x="807" y="1514"/>
                    </a:cubicBezTo>
                    <a:cubicBezTo>
                      <a:pt x="934" y="1466"/>
                      <a:pt x="1061" y="1416"/>
                      <a:pt x="1162" y="1325"/>
                    </a:cubicBezTo>
                    <a:cubicBezTo>
                      <a:pt x="820" y="1413"/>
                      <a:pt x="477" y="1500"/>
                      <a:pt x="126" y="1589"/>
                    </a:cubicBezTo>
                    <a:cubicBezTo>
                      <a:pt x="8" y="1411"/>
                      <a:pt x="107" y="1326"/>
                      <a:pt x="295" y="1267"/>
                    </a:cubicBezTo>
                    <a:cubicBezTo>
                      <a:pt x="726" y="1132"/>
                      <a:pt x="1157" y="998"/>
                      <a:pt x="1584" y="860"/>
                    </a:cubicBezTo>
                    <a:cubicBezTo>
                      <a:pt x="1712" y="818"/>
                      <a:pt x="1831" y="760"/>
                      <a:pt x="1999" y="690"/>
                    </a:cubicBezTo>
                    <a:cubicBezTo>
                      <a:pt x="1734" y="637"/>
                      <a:pt x="1735" y="639"/>
                      <a:pt x="1028" y="855"/>
                    </a:cubicBezTo>
                    <a:cubicBezTo>
                      <a:pt x="730" y="945"/>
                      <a:pt x="443" y="1062"/>
                      <a:pt x="112" y="1097"/>
                    </a:cubicBezTo>
                    <a:cubicBezTo>
                      <a:pt x="0" y="928"/>
                      <a:pt x="120" y="847"/>
                      <a:pt x="301" y="788"/>
                    </a:cubicBezTo>
                    <a:cubicBezTo>
                      <a:pt x="653" y="673"/>
                      <a:pt x="1006" y="562"/>
                      <a:pt x="1357" y="445"/>
                    </a:cubicBezTo>
                    <a:cubicBezTo>
                      <a:pt x="1556" y="380"/>
                      <a:pt x="1759" y="324"/>
                      <a:pt x="1864" y="164"/>
                    </a:cubicBezTo>
                    <a:cubicBezTo>
                      <a:pt x="1901" y="107"/>
                      <a:pt x="2034" y="61"/>
                      <a:pt x="2133" y="48"/>
                    </a:cubicBezTo>
                    <a:cubicBezTo>
                      <a:pt x="2350" y="18"/>
                      <a:pt x="2573" y="3"/>
                      <a:pt x="2793" y="2"/>
                    </a:cubicBezTo>
                    <a:cubicBezTo>
                      <a:pt x="2865" y="1"/>
                      <a:pt x="2977" y="51"/>
                      <a:pt x="3000" y="96"/>
                    </a:cubicBezTo>
                    <a:cubicBezTo>
                      <a:pt x="3043" y="178"/>
                      <a:pt x="2969" y="243"/>
                      <a:pt x="2840" y="266"/>
                    </a:cubicBezTo>
                    <a:cubicBezTo>
                      <a:pt x="2710" y="288"/>
                      <a:pt x="2580" y="313"/>
                      <a:pt x="2450" y="337"/>
                    </a:cubicBezTo>
                    <a:cubicBezTo>
                      <a:pt x="2453" y="347"/>
                      <a:pt x="2455" y="356"/>
                      <a:pt x="2458" y="366"/>
                    </a:cubicBezTo>
                    <a:cubicBezTo>
                      <a:pt x="2621" y="372"/>
                      <a:pt x="2784" y="379"/>
                      <a:pt x="2967" y="386"/>
                    </a:cubicBezTo>
                    <a:cubicBezTo>
                      <a:pt x="3131" y="747"/>
                      <a:pt x="2587" y="584"/>
                      <a:pt x="2451" y="744"/>
                    </a:cubicBezTo>
                    <a:cubicBezTo>
                      <a:pt x="2594" y="845"/>
                      <a:pt x="2792" y="758"/>
                      <a:pt x="2944" y="810"/>
                    </a:cubicBezTo>
                    <a:cubicBezTo>
                      <a:pt x="3008" y="955"/>
                      <a:pt x="3008" y="955"/>
                      <a:pt x="2683" y="1216"/>
                    </a:cubicBezTo>
                    <a:cubicBezTo>
                      <a:pt x="3113" y="1316"/>
                      <a:pt x="3125" y="1358"/>
                      <a:pt x="2845" y="1646"/>
                    </a:cubicBezTo>
                    <a:cubicBezTo>
                      <a:pt x="2909" y="1737"/>
                      <a:pt x="3019" y="1820"/>
                      <a:pt x="3000" y="1884"/>
                    </a:cubicBezTo>
                    <a:cubicBezTo>
                      <a:pt x="2984" y="1939"/>
                      <a:pt x="2822" y="1996"/>
                      <a:pt x="2715" y="2009"/>
                    </a:cubicBezTo>
                    <a:cubicBezTo>
                      <a:pt x="2451" y="2041"/>
                      <a:pt x="2178" y="2121"/>
                      <a:pt x="1917" y="1979"/>
                    </a:cubicBezTo>
                    <a:cubicBezTo>
                      <a:pt x="1874" y="1955"/>
                      <a:pt x="1754" y="1981"/>
                      <a:pt x="1684" y="2006"/>
                    </a:cubicBezTo>
                    <a:cubicBezTo>
                      <a:pt x="1340" y="2126"/>
                      <a:pt x="1002" y="2255"/>
                      <a:pt x="684" y="2426"/>
                    </a:cubicBezTo>
                    <a:cubicBezTo>
                      <a:pt x="811" y="2402"/>
                      <a:pt x="939" y="2381"/>
                      <a:pt x="1064" y="2355"/>
                    </a:cubicBezTo>
                    <a:cubicBezTo>
                      <a:pt x="1636" y="2231"/>
                      <a:pt x="2232" y="2240"/>
                      <a:pt x="2819" y="2190"/>
                    </a:cubicBezTo>
                    <a:cubicBezTo>
                      <a:pt x="2883" y="2185"/>
                      <a:pt x="2959" y="2251"/>
                      <a:pt x="3030" y="2284"/>
                    </a:cubicBezTo>
                    <a:cubicBezTo>
                      <a:pt x="2977" y="2333"/>
                      <a:pt x="2937" y="2398"/>
                      <a:pt x="2866" y="2427"/>
                    </a:cubicBezTo>
                    <a:cubicBezTo>
                      <a:pt x="2786" y="2460"/>
                      <a:pt x="2680" y="2463"/>
                      <a:pt x="2585" y="2473"/>
                    </a:cubicBezTo>
                    <a:cubicBezTo>
                      <a:pt x="2490" y="2483"/>
                      <a:pt x="2391" y="2482"/>
                      <a:pt x="2297" y="2497"/>
                    </a:cubicBezTo>
                    <a:cubicBezTo>
                      <a:pt x="2219" y="2508"/>
                      <a:pt x="2144" y="2534"/>
                      <a:pt x="2075" y="2551"/>
                    </a:cubicBezTo>
                    <a:cubicBezTo>
                      <a:pt x="2063" y="2670"/>
                      <a:pt x="2151" y="2702"/>
                      <a:pt x="2280" y="2693"/>
                    </a:cubicBezTo>
                    <a:cubicBezTo>
                      <a:pt x="2472" y="2681"/>
                      <a:pt x="2663" y="2655"/>
                      <a:pt x="2856" y="2654"/>
                    </a:cubicBezTo>
                    <a:cubicBezTo>
                      <a:pt x="2915" y="2653"/>
                      <a:pt x="3017" y="2708"/>
                      <a:pt x="3023" y="2744"/>
                    </a:cubicBezTo>
                    <a:cubicBezTo>
                      <a:pt x="3030" y="2789"/>
                      <a:pt x="2972" y="2860"/>
                      <a:pt x="2914" y="2881"/>
                    </a:cubicBezTo>
                    <a:cubicBezTo>
                      <a:pt x="2819" y="2917"/>
                      <a:pt x="2697" y="2914"/>
                      <a:pt x="2596" y="2944"/>
                    </a:cubicBezTo>
                    <a:cubicBezTo>
                      <a:pt x="2522" y="2966"/>
                      <a:pt x="2462" y="3015"/>
                      <a:pt x="2396" y="3051"/>
                    </a:cubicBezTo>
                    <a:cubicBezTo>
                      <a:pt x="2404" y="3073"/>
                      <a:pt x="2414" y="3095"/>
                      <a:pt x="2422" y="3118"/>
                    </a:cubicBezTo>
                    <a:cubicBezTo>
                      <a:pt x="2564" y="3118"/>
                      <a:pt x="2708" y="3110"/>
                      <a:pt x="2847" y="3123"/>
                    </a:cubicBezTo>
                    <a:cubicBezTo>
                      <a:pt x="2913" y="3130"/>
                      <a:pt x="3013" y="3173"/>
                      <a:pt x="3022" y="3208"/>
                    </a:cubicBezTo>
                    <a:cubicBezTo>
                      <a:pt x="3033" y="3252"/>
                      <a:pt x="2981" y="3323"/>
                      <a:pt x="2925" y="3350"/>
                    </a:cubicBezTo>
                    <a:cubicBezTo>
                      <a:pt x="2831" y="3397"/>
                      <a:pt x="2711" y="3418"/>
                      <a:pt x="2600" y="3451"/>
                    </a:cubicBezTo>
                    <a:cubicBezTo>
                      <a:pt x="2628" y="3490"/>
                      <a:pt x="2635" y="3516"/>
                      <a:pt x="2651" y="3519"/>
                    </a:cubicBezTo>
                    <a:cubicBezTo>
                      <a:pt x="2767" y="3540"/>
                      <a:pt x="2926" y="3531"/>
                      <a:pt x="2988" y="3582"/>
                    </a:cubicBezTo>
                    <a:cubicBezTo>
                      <a:pt x="3037" y="3623"/>
                      <a:pt x="2927" y="3745"/>
                      <a:pt x="2961" y="3814"/>
                    </a:cubicBezTo>
                    <a:cubicBezTo>
                      <a:pt x="3043" y="3980"/>
                      <a:pt x="2990" y="4146"/>
                      <a:pt x="3005" y="4312"/>
                    </a:cubicBezTo>
                    <a:cubicBezTo>
                      <a:pt x="3017" y="4435"/>
                      <a:pt x="3034" y="4558"/>
                      <a:pt x="3047" y="4681"/>
                    </a:cubicBezTo>
                    <a:cubicBezTo>
                      <a:pt x="3058" y="4777"/>
                      <a:pt x="2985" y="4829"/>
                      <a:pt x="2856" y="4836"/>
                    </a:cubicBezTo>
                    <a:cubicBezTo>
                      <a:pt x="2540" y="4856"/>
                      <a:pt x="2221" y="4887"/>
                      <a:pt x="1905" y="4879"/>
                    </a:cubicBezTo>
                    <a:cubicBezTo>
                      <a:pt x="1777" y="4875"/>
                      <a:pt x="1654" y="4781"/>
                      <a:pt x="1459" y="4699"/>
                    </a:cubicBezTo>
                    <a:cubicBezTo>
                      <a:pt x="1068" y="4793"/>
                      <a:pt x="605" y="4903"/>
                      <a:pt x="139" y="5013"/>
                    </a:cubicBezTo>
                    <a:cubicBezTo>
                      <a:pt x="21" y="4834"/>
                      <a:pt x="118" y="4749"/>
                      <a:pt x="317" y="4697"/>
                    </a:cubicBezTo>
                    <a:cubicBezTo>
                      <a:pt x="772" y="4581"/>
                      <a:pt x="1227" y="4464"/>
                      <a:pt x="1681" y="4348"/>
                    </a:cubicBezTo>
                    <a:cubicBezTo>
                      <a:pt x="1868" y="4299"/>
                      <a:pt x="2055" y="4249"/>
                      <a:pt x="2260" y="4195"/>
                    </a:cubicBezTo>
                    <a:cubicBezTo>
                      <a:pt x="2124" y="4036"/>
                      <a:pt x="1980" y="4113"/>
                      <a:pt x="1868" y="4139"/>
                    </a:cubicBezTo>
                    <a:cubicBezTo>
                      <a:pt x="1435" y="4238"/>
                      <a:pt x="1006" y="4350"/>
                      <a:pt x="574" y="4454"/>
                    </a:cubicBezTo>
                    <a:cubicBezTo>
                      <a:pt x="433" y="4488"/>
                      <a:pt x="288" y="4513"/>
                      <a:pt x="154" y="4540"/>
                    </a:cubicBezTo>
                    <a:cubicBezTo>
                      <a:pt x="120" y="4505"/>
                      <a:pt x="93" y="4490"/>
                      <a:pt x="91" y="447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5" name="Google Shape;3445;p31"/>
              <p:cNvSpPr/>
              <p:nvPr/>
            </p:nvSpPr>
            <p:spPr>
              <a:xfrm>
                <a:off x="5165043" y="2742665"/>
                <a:ext cx="218655" cy="343846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5018" extrusionOk="0">
                    <a:moveTo>
                      <a:pt x="1211" y="4004"/>
                    </a:moveTo>
                    <a:cubicBezTo>
                      <a:pt x="1201" y="3984"/>
                      <a:pt x="1192" y="3965"/>
                      <a:pt x="1182" y="3945"/>
                    </a:cubicBezTo>
                    <a:cubicBezTo>
                      <a:pt x="972" y="3987"/>
                      <a:pt x="762" y="4030"/>
                      <a:pt x="553" y="4072"/>
                    </a:cubicBezTo>
                    <a:cubicBezTo>
                      <a:pt x="563" y="4103"/>
                      <a:pt x="573" y="4134"/>
                      <a:pt x="584" y="4164"/>
                    </a:cubicBezTo>
                    <a:cubicBezTo>
                      <a:pt x="793" y="4111"/>
                      <a:pt x="1002" y="4058"/>
                      <a:pt x="1211" y="4004"/>
                    </a:cubicBezTo>
                    <a:close/>
                    <a:moveTo>
                      <a:pt x="1721" y="1704"/>
                    </a:moveTo>
                    <a:cubicBezTo>
                      <a:pt x="1800" y="1675"/>
                      <a:pt x="1869" y="1633"/>
                      <a:pt x="1944" y="1597"/>
                    </a:cubicBezTo>
                    <a:cubicBezTo>
                      <a:pt x="1843" y="1472"/>
                      <a:pt x="1734" y="1536"/>
                      <a:pt x="1646" y="1565"/>
                    </a:cubicBezTo>
                    <a:cubicBezTo>
                      <a:pt x="1308" y="1677"/>
                      <a:pt x="975" y="1796"/>
                      <a:pt x="638" y="1909"/>
                    </a:cubicBezTo>
                    <a:cubicBezTo>
                      <a:pt x="490" y="1959"/>
                      <a:pt x="338" y="1998"/>
                      <a:pt x="179" y="2045"/>
                    </a:cubicBezTo>
                    <a:cubicBezTo>
                      <a:pt x="71" y="1891"/>
                      <a:pt x="129" y="1797"/>
                      <a:pt x="296" y="1730"/>
                    </a:cubicBezTo>
                    <a:cubicBezTo>
                      <a:pt x="477" y="1658"/>
                      <a:pt x="662" y="1592"/>
                      <a:pt x="845" y="1522"/>
                    </a:cubicBezTo>
                    <a:cubicBezTo>
                      <a:pt x="973" y="1474"/>
                      <a:pt x="1101" y="1423"/>
                      <a:pt x="1204" y="1333"/>
                    </a:cubicBezTo>
                    <a:cubicBezTo>
                      <a:pt x="861" y="1419"/>
                      <a:pt x="520" y="1504"/>
                      <a:pt x="163" y="1594"/>
                    </a:cubicBezTo>
                    <a:cubicBezTo>
                      <a:pt x="66" y="1404"/>
                      <a:pt x="173" y="1324"/>
                      <a:pt x="358" y="1268"/>
                    </a:cubicBezTo>
                    <a:cubicBezTo>
                      <a:pt x="751" y="1147"/>
                      <a:pt x="1144" y="1026"/>
                      <a:pt x="1535" y="900"/>
                    </a:cubicBezTo>
                    <a:cubicBezTo>
                      <a:pt x="1691" y="849"/>
                      <a:pt x="1837" y="784"/>
                      <a:pt x="2006" y="718"/>
                    </a:cubicBezTo>
                    <a:cubicBezTo>
                      <a:pt x="1887" y="602"/>
                      <a:pt x="1788" y="634"/>
                      <a:pt x="1686" y="666"/>
                    </a:cubicBezTo>
                    <a:cubicBezTo>
                      <a:pt x="1307" y="785"/>
                      <a:pt x="928" y="905"/>
                      <a:pt x="547" y="1021"/>
                    </a:cubicBezTo>
                    <a:cubicBezTo>
                      <a:pt x="426" y="1058"/>
                      <a:pt x="298" y="1085"/>
                      <a:pt x="164" y="1118"/>
                    </a:cubicBezTo>
                    <a:cubicBezTo>
                      <a:pt x="56" y="933"/>
                      <a:pt x="168" y="851"/>
                      <a:pt x="349" y="792"/>
                    </a:cubicBezTo>
                    <a:cubicBezTo>
                      <a:pt x="689" y="681"/>
                      <a:pt x="1030" y="576"/>
                      <a:pt x="1368" y="462"/>
                    </a:cubicBezTo>
                    <a:cubicBezTo>
                      <a:pt x="1576" y="391"/>
                      <a:pt x="1796" y="334"/>
                      <a:pt x="1908" y="164"/>
                    </a:cubicBezTo>
                    <a:cubicBezTo>
                      <a:pt x="1945" y="109"/>
                      <a:pt x="2082" y="65"/>
                      <a:pt x="2182" y="55"/>
                    </a:cubicBezTo>
                    <a:cubicBezTo>
                      <a:pt x="2439" y="25"/>
                      <a:pt x="2700" y="17"/>
                      <a:pt x="2952" y="1"/>
                    </a:cubicBezTo>
                    <a:cubicBezTo>
                      <a:pt x="3046" y="211"/>
                      <a:pt x="3046" y="211"/>
                      <a:pt x="2451" y="372"/>
                    </a:cubicBezTo>
                    <a:cubicBezTo>
                      <a:pt x="2653" y="380"/>
                      <a:pt x="2810" y="386"/>
                      <a:pt x="2978" y="393"/>
                    </a:cubicBezTo>
                    <a:cubicBezTo>
                      <a:pt x="3079" y="526"/>
                      <a:pt x="3050" y="613"/>
                      <a:pt x="2830" y="651"/>
                    </a:cubicBezTo>
                    <a:cubicBezTo>
                      <a:pt x="2721" y="670"/>
                      <a:pt x="2613" y="693"/>
                      <a:pt x="2504" y="714"/>
                    </a:cubicBezTo>
                    <a:cubicBezTo>
                      <a:pt x="2507" y="734"/>
                      <a:pt x="2509" y="755"/>
                      <a:pt x="2513" y="776"/>
                    </a:cubicBezTo>
                    <a:cubicBezTo>
                      <a:pt x="2665" y="790"/>
                      <a:pt x="2819" y="805"/>
                      <a:pt x="2976" y="820"/>
                    </a:cubicBezTo>
                    <a:cubicBezTo>
                      <a:pt x="3190" y="1048"/>
                      <a:pt x="2784" y="1076"/>
                      <a:pt x="2709" y="1236"/>
                    </a:cubicBezTo>
                    <a:cubicBezTo>
                      <a:pt x="2803" y="1297"/>
                      <a:pt x="3081" y="1234"/>
                      <a:pt x="3037" y="1404"/>
                    </a:cubicBezTo>
                    <a:cubicBezTo>
                      <a:pt x="3010" y="1503"/>
                      <a:pt x="2923" y="1594"/>
                      <a:pt x="2887" y="1648"/>
                    </a:cubicBezTo>
                    <a:cubicBezTo>
                      <a:pt x="2943" y="1752"/>
                      <a:pt x="3025" y="1834"/>
                      <a:pt x="3013" y="1908"/>
                    </a:cubicBezTo>
                    <a:cubicBezTo>
                      <a:pt x="3006" y="1951"/>
                      <a:pt x="2855" y="2006"/>
                      <a:pt x="2759" y="2015"/>
                    </a:cubicBezTo>
                    <a:cubicBezTo>
                      <a:pt x="2494" y="2042"/>
                      <a:pt x="2226" y="2130"/>
                      <a:pt x="1959" y="1988"/>
                    </a:cubicBezTo>
                    <a:cubicBezTo>
                      <a:pt x="1903" y="1958"/>
                      <a:pt x="1753" y="2008"/>
                      <a:pt x="1651" y="2030"/>
                    </a:cubicBezTo>
                    <a:cubicBezTo>
                      <a:pt x="1574" y="2048"/>
                      <a:pt x="1501" y="2080"/>
                      <a:pt x="1428" y="2108"/>
                    </a:cubicBezTo>
                    <a:cubicBezTo>
                      <a:pt x="1186" y="2202"/>
                      <a:pt x="947" y="2296"/>
                      <a:pt x="713" y="2416"/>
                    </a:cubicBezTo>
                    <a:cubicBezTo>
                      <a:pt x="1456" y="2245"/>
                      <a:pt x="2225" y="2254"/>
                      <a:pt x="2972" y="2182"/>
                    </a:cubicBezTo>
                    <a:cubicBezTo>
                      <a:pt x="3077" y="2336"/>
                      <a:pt x="3045" y="2419"/>
                      <a:pt x="2842" y="2447"/>
                    </a:cubicBezTo>
                    <a:cubicBezTo>
                      <a:pt x="2707" y="2465"/>
                      <a:pt x="2569" y="2476"/>
                      <a:pt x="2433" y="2495"/>
                    </a:cubicBezTo>
                    <a:cubicBezTo>
                      <a:pt x="2320" y="2511"/>
                      <a:pt x="2209" y="2534"/>
                      <a:pt x="2016" y="2569"/>
                    </a:cubicBezTo>
                    <a:cubicBezTo>
                      <a:pt x="2361" y="2813"/>
                      <a:pt x="2716" y="2570"/>
                      <a:pt x="3011" y="2692"/>
                    </a:cubicBezTo>
                    <a:cubicBezTo>
                      <a:pt x="3064" y="2800"/>
                      <a:pt x="3045" y="2885"/>
                      <a:pt x="2837" y="2913"/>
                    </a:cubicBezTo>
                    <a:cubicBezTo>
                      <a:pt x="2743" y="2925"/>
                      <a:pt x="2638" y="2935"/>
                      <a:pt x="2559" y="2968"/>
                    </a:cubicBezTo>
                    <a:cubicBezTo>
                      <a:pt x="2503" y="2992"/>
                      <a:pt x="2475" y="3052"/>
                      <a:pt x="2413" y="3124"/>
                    </a:cubicBezTo>
                    <a:cubicBezTo>
                      <a:pt x="2639" y="3131"/>
                      <a:pt x="2806" y="3135"/>
                      <a:pt x="2973" y="3139"/>
                    </a:cubicBezTo>
                    <a:cubicBezTo>
                      <a:pt x="3168" y="3417"/>
                      <a:pt x="2702" y="3353"/>
                      <a:pt x="2597" y="3506"/>
                    </a:cubicBezTo>
                    <a:cubicBezTo>
                      <a:pt x="2729" y="3529"/>
                      <a:pt x="2946" y="3550"/>
                      <a:pt x="2947" y="3572"/>
                    </a:cubicBezTo>
                    <a:cubicBezTo>
                      <a:pt x="2949" y="3978"/>
                      <a:pt x="2950" y="4384"/>
                      <a:pt x="2953" y="4829"/>
                    </a:cubicBezTo>
                    <a:cubicBezTo>
                      <a:pt x="2622" y="4850"/>
                      <a:pt x="2264" y="4887"/>
                      <a:pt x="1899" y="4884"/>
                    </a:cubicBezTo>
                    <a:cubicBezTo>
                      <a:pt x="1774" y="4883"/>
                      <a:pt x="1681" y="4781"/>
                      <a:pt x="1507" y="4703"/>
                    </a:cubicBezTo>
                    <a:cubicBezTo>
                      <a:pt x="1108" y="4799"/>
                      <a:pt x="657" y="4907"/>
                      <a:pt x="195" y="5018"/>
                    </a:cubicBezTo>
                    <a:cubicBezTo>
                      <a:pt x="79" y="4839"/>
                      <a:pt x="172" y="4754"/>
                      <a:pt x="370" y="4703"/>
                    </a:cubicBezTo>
                    <a:cubicBezTo>
                      <a:pt x="851" y="4580"/>
                      <a:pt x="1333" y="4459"/>
                      <a:pt x="1812" y="4333"/>
                    </a:cubicBezTo>
                    <a:cubicBezTo>
                      <a:pt x="1971" y="4293"/>
                      <a:pt x="2166" y="4294"/>
                      <a:pt x="2240" y="4130"/>
                    </a:cubicBezTo>
                    <a:cubicBezTo>
                      <a:pt x="1529" y="4191"/>
                      <a:pt x="895" y="4443"/>
                      <a:pt x="142" y="4544"/>
                    </a:cubicBezTo>
                    <a:cubicBezTo>
                      <a:pt x="138" y="4343"/>
                      <a:pt x="126" y="4163"/>
                      <a:pt x="132" y="3983"/>
                    </a:cubicBezTo>
                    <a:cubicBezTo>
                      <a:pt x="136" y="3860"/>
                      <a:pt x="289" y="3833"/>
                      <a:pt x="419" y="3805"/>
                    </a:cubicBezTo>
                    <a:cubicBezTo>
                      <a:pt x="776" y="3726"/>
                      <a:pt x="1136" y="3654"/>
                      <a:pt x="1491" y="3574"/>
                    </a:cubicBezTo>
                    <a:cubicBezTo>
                      <a:pt x="1616" y="3547"/>
                      <a:pt x="1736" y="3506"/>
                      <a:pt x="1880" y="3465"/>
                    </a:cubicBezTo>
                    <a:cubicBezTo>
                      <a:pt x="1746" y="3323"/>
                      <a:pt x="1613" y="3377"/>
                      <a:pt x="1488" y="3403"/>
                    </a:cubicBezTo>
                    <a:cubicBezTo>
                      <a:pt x="1064" y="3490"/>
                      <a:pt x="641" y="3578"/>
                      <a:pt x="223" y="3665"/>
                    </a:cubicBezTo>
                    <a:cubicBezTo>
                      <a:pt x="109" y="3456"/>
                      <a:pt x="110" y="3431"/>
                      <a:pt x="348" y="3370"/>
                    </a:cubicBezTo>
                    <a:cubicBezTo>
                      <a:pt x="699" y="3280"/>
                      <a:pt x="1060" y="3210"/>
                      <a:pt x="1414" y="3127"/>
                    </a:cubicBezTo>
                    <a:cubicBezTo>
                      <a:pt x="1565" y="3092"/>
                      <a:pt x="1710" y="3044"/>
                      <a:pt x="1847" y="2975"/>
                    </a:cubicBezTo>
                    <a:cubicBezTo>
                      <a:pt x="1536" y="2842"/>
                      <a:pt x="1283" y="3008"/>
                      <a:pt x="1013" y="3048"/>
                    </a:cubicBezTo>
                    <a:cubicBezTo>
                      <a:pt x="735" y="3089"/>
                      <a:pt x="468" y="3167"/>
                      <a:pt x="141" y="3240"/>
                    </a:cubicBezTo>
                    <a:cubicBezTo>
                      <a:pt x="140" y="3019"/>
                      <a:pt x="139" y="2845"/>
                      <a:pt x="140" y="2670"/>
                    </a:cubicBezTo>
                    <a:cubicBezTo>
                      <a:pt x="140" y="2643"/>
                      <a:pt x="182" y="2608"/>
                      <a:pt x="169" y="2587"/>
                    </a:cubicBezTo>
                    <a:cubicBezTo>
                      <a:pt x="1" y="2317"/>
                      <a:pt x="262" y="2222"/>
                      <a:pt x="537" y="2127"/>
                    </a:cubicBezTo>
                    <a:cubicBezTo>
                      <a:pt x="934" y="1988"/>
                      <a:pt x="1328" y="1847"/>
                      <a:pt x="1721" y="17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6" name="Google Shape;3446;p31"/>
              <p:cNvSpPr/>
              <p:nvPr/>
            </p:nvSpPr>
            <p:spPr>
              <a:xfrm>
                <a:off x="5172649" y="3881029"/>
                <a:ext cx="208994" cy="305816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463" extrusionOk="0">
                    <a:moveTo>
                      <a:pt x="655" y="4023"/>
                    </a:moveTo>
                    <a:cubicBezTo>
                      <a:pt x="795" y="3987"/>
                      <a:pt x="891" y="3963"/>
                      <a:pt x="987" y="3938"/>
                    </a:cubicBezTo>
                    <a:cubicBezTo>
                      <a:pt x="847" y="3868"/>
                      <a:pt x="729" y="3872"/>
                      <a:pt x="655" y="4023"/>
                    </a:cubicBezTo>
                    <a:close/>
                    <a:moveTo>
                      <a:pt x="2137" y="2934"/>
                    </a:moveTo>
                    <a:cubicBezTo>
                      <a:pt x="2144" y="2956"/>
                      <a:pt x="2152" y="2978"/>
                      <a:pt x="2158" y="3000"/>
                    </a:cubicBezTo>
                    <a:cubicBezTo>
                      <a:pt x="2294" y="2979"/>
                      <a:pt x="2429" y="2957"/>
                      <a:pt x="2564" y="2936"/>
                    </a:cubicBezTo>
                    <a:cubicBezTo>
                      <a:pt x="2559" y="2912"/>
                      <a:pt x="2554" y="2887"/>
                      <a:pt x="2551" y="2863"/>
                    </a:cubicBezTo>
                    <a:cubicBezTo>
                      <a:pt x="2413" y="2887"/>
                      <a:pt x="2275" y="2911"/>
                      <a:pt x="2137" y="2934"/>
                    </a:cubicBezTo>
                    <a:close/>
                    <a:moveTo>
                      <a:pt x="249" y="4129"/>
                    </a:moveTo>
                    <a:cubicBezTo>
                      <a:pt x="192" y="4073"/>
                      <a:pt x="72" y="3994"/>
                      <a:pt x="93" y="3962"/>
                    </a:cubicBezTo>
                    <a:cubicBezTo>
                      <a:pt x="146" y="3884"/>
                      <a:pt x="247" y="3790"/>
                      <a:pt x="357" y="3765"/>
                    </a:cubicBezTo>
                    <a:cubicBezTo>
                      <a:pt x="697" y="3683"/>
                      <a:pt x="1050" y="3632"/>
                      <a:pt x="1399" y="3569"/>
                    </a:cubicBezTo>
                    <a:cubicBezTo>
                      <a:pt x="1527" y="3545"/>
                      <a:pt x="1654" y="3521"/>
                      <a:pt x="1777" y="3469"/>
                    </a:cubicBezTo>
                    <a:cubicBezTo>
                      <a:pt x="1216" y="3367"/>
                      <a:pt x="695" y="3594"/>
                      <a:pt x="131" y="3584"/>
                    </a:cubicBezTo>
                    <a:cubicBezTo>
                      <a:pt x="23" y="3451"/>
                      <a:pt x="77" y="3365"/>
                      <a:pt x="279" y="3325"/>
                    </a:cubicBezTo>
                    <a:cubicBezTo>
                      <a:pt x="452" y="3290"/>
                      <a:pt x="630" y="3269"/>
                      <a:pt x="804" y="3238"/>
                    </a:cubicBezTo>
                    <a:cubicBezTo>
                      <a:pt x="931" y="3214"/>
                      <a:pt x="1055" y="3183"/>
                      <a:pt x="1164" y="3103"/>
                    </a:cubicBezTo>
                    <a:cubicBezTo>
                      <a:pt x="812" y="3125"/>
                      <a:pt x="461" y="3146"/>
                      <a:pt x="109" y="3167"/>
                    </a:cubicBezTo>
                    <a:cubicBezTo>
                      <a:pt x="96" y="2967"/>
                      <a:pt x="92" y="2967"/>
                      <a:pt x="419" y="2802"/>
                    </a:cubicBezTo>
                    <a:cubicBezTo>
                      <a:pt x="299" y="2764"/>
                      <a:pt x="262" y="2732"/>
                      <a:pt x="97" y="2703"/>
                    </a:cubicBezTo>
                    <a:cubicBezTo>
                      <a:pt x="95" y="2468"/>
                      <a:pt x="94" y="2236"/>
                      <a:pt x="93" y="1966"/>
                    </a:cubicBezTo>
                    <a:cubicBezTo>
                      <a:pt x="588" y="1803"/>
                      <a:pt x="1309" y="1840"/>
                      <a:pt x="1931" y="1691"/>
                    </a:cubicBezTo>
                    <a:cubicBezTo>
                      <a:pt x="1786" y="1550"/>
                      <a:pt x="1611" y="1587"/>
                      <a:pt x="1448" y="1606"/>
                    </a:cubicBezTo>
                    <a:cubicBezTo>
                      <a:pt x="1093" y="1647"/>
                      <a:pt x="741" y="1699"/>
                      <a:pt x="387" y="1743"/>
                    </a:cubicBezTo>
                    <a:cubicBezTo>
                      <a:pt x="307" y="1754"/>
                      <a:pt x="225" y="1753"/>
                      <a:pt x="147" y="1757"/>
                    </a:cubicBezTo>
                    <a:cubicBezTo>
                      <a:pt x="51" y="1543"/>
                      <a:pt x="52" y="1527"/>
                      <a:pt x="304" y="1485"/>
                    </a:cubicBezTo>
                    <a:cubicBezTo>
                      <a:pt x="708" y="1419"/>
                      <a:pt x="1117" y="1368"/>
                      <a:pt x="1523" y="1309"/>
                    </a:cubicBezTo>
                    <a:cubicBezTo>
                      <a:pt x="1601" y="1298"/>
                      <a:pt x="1677" y="1279"/>
                      <a:pt x="1806" y="1256"/>
                    </a:cubicBezTo>
                    <a:cubicBezTo>
                      <a:pt x="1494" y="1092"/>
                      <a:pt x="1218" y="1193"/>
                      <a:pt x="949" y="1221"/>
                    </a:cubicBezTo>
                    <a:cubicBezTo>
                      <a:pt x="678" y="1248"/>
                      <a:pt x="408" y="1278"/>
                      <a:pt x="129" y="1311"/>
                    </a:cubicBezTo>
                    <a:cubicBezTo>
                      <a:pt x="20" y="1160"/>
                      <a:pt x="63" y="1063"/>
                      <a:pt x="269" y="1021"/>
                    </a:cubicBezTo>
                    <a:cubicBezTo>
                      <a:pt x="452" y="984"/>
                      <a:pt x="637" y="982"/>
                      <a:pt x="818" y="866"/>
                    </a:cubicBezTo>
                    <a:cubicBezTo>
                      <a:pt x="582" y="867"/>
                      <a:pt x="345" y="868"/>
                      <a:pt x="109" y="869"/>
                    </a:cubicBezTo>
                    <a:cubicBezTo>
                      <a:pt x="30" y="753"/>
                      <a:pt x="58" y="660"/>
                      <a:pt x="260" y="634"/>
                    </a:cubicBezTo>
                    <a:cubicBezTo>
                      <a:pt x="573" y="595"/>
                      <a:pt x="888" y="582"/>
                      <a:pt x="1202" y="544"/>
                    </a:cubicBezTo>
                    <a:cubicBezTo>
                      <a:pt x="1330" y="528"/>
                      <a:pt x="1458" y="503"/>
                      <a:pt x="1582" y="456"/>
                    </a:cubicBezTo>
                    <a:cubicBezTo>
                      <a:pt x="1085" y="270"/>
                      <a:pt x="593" y="574"/>
                      <a:pt x="100" y="453"/>
                    </a:cubicBezTo>
                    <a:cubicBezTo>
                      <a:pt x="8" y="306"/>
                      <a:pt x="91" y="235"/>
                      <a:pt x="298" y="207"/>
                    </a:cubicBezTo>
                    <a:cubicBezTo>
                      <a:pt x="788" y="143"/>
                      <a:pt x="1274" y="74"/>
                      <a:pt x="1764" y="12"/>
                    </a:cubicBezTo>
                    <a:cubicBezTo>
                      <a:pt x="1855" y="0"/>
                      <a:pt x="1954" y="12"/>
                      <a:pt x="2048" y="21"/>
                    </a:cubicBezTo>
                    <a:cubicBezTo>
                      <a:pt x="2263" y="42"/>
                      <a:pt x="2476" y="73"/>
                      <a:pt x="2692" y="88"/>
                    </a:cubicBezTo>
                    <a:cubicBezTo>
                      <a:pt x="2830" y="98"/>
                      <a:pt x="3011" y="77"/>
                      <a:pt x="3014" y="204"/>
                    </a:cubicBezTo>
                    <a:cubicBezTo>
                      <a:pt x="3016" y="272"/>
                      <a:pt x="2877" y="343"/>
                      <a:pt x="2796" y="417"/>
                    </a:cubicBezTo>
                    <a:cubicBezTo>
                      <a:pt x="2796" y="417"/>
                      <a:pt x="2856" y="425"/>
                      <a:pt x="2886" y="451"/>
                    </a:cubicBezTo>
                    <a:cubicBezTo>
                      <a:pt x="2941" y="498"/>
                      <a:pt x="3023" y="564"/>
                      <a:pt x="3009" y="609"/>
                    </a:cubicBezTo>
                    <a:cubicBezTo>
                      <a:pt x="2997" y="652"/>
                      <a:pt x="2882" y="697"/>
                      <a:pt x="2801" y="709"/>
                    </a:cubicBezTo>
                    <a:cubicBezTo>
                      <a:pt x="2619" y="738"/>
                      <a:pt x="2431" y="745"/>
                      <a:pt x="2245" y="762"/>
                    </a:cubicBezTo>
                    <a:cubicBezTo>
                      <a:pt x="2249" y="795"/>
                      <a:pt x="2253" y="828"/>
                      <a:pt x="2257" y="862"/>
                    </a:cubicBezTo>
                    <a:cubicBezTo>
                      <a:pt x="2428" y="875"/>
                      <a:pt x="2598" y="888"/>
                      <a:pt x="2769" y="898"/>
                    </a:cubicBezTo>
                    <a:cubicBezTo>
                      <a:pt x="2901" y="907"/>
                      <a:pt x="3029" y="928"/>
                      <a:pt x="3020" y="1044"/>
                    </a:cubicBezTo>
                    <a:cubicBezTo>
                      <a:pt x="3012" y="1139"/>
                      <a:pt x="2904" y="1165"/>
                      <a:pt x="2781" y="1170"/>
                    </a:cubicBezTo>
                    <a:cubicBezTo>
                      <a:pt x="2645" y="1174"/>
                      <a:pt x="2510" y="1185"/>
                      <a:pt x="2349" y="1194"/>
                    </a:cubicBezTo>
                    <a:cubicBezTo>
                      <a:pt x="2408" y="1329"/>
                      <a:pt x="2541" y="1338"/>
                      <a:pt x="2677" y="1347"/>
                    </a:cubicBezTo>
                    <a:cubicBezTo>
                      <a:pt x="2807" y="1356"/>
                      <a:pt x="2987" y="1318"/>
                      <a:pt x="3017" y="1451"/>
                    </a:cubicBezTo>
                    <a:cubicBezTo>
                      <a:pt x="3050" y="1599"/>
                      <a:pt x="2893" y="1652"/>
                      <a:pt x="2709" y="1673"/>
                    </a:cubicBezTo>
                    <a:cubicBezTo>
                      <a:pt x="2862" y="1673"/>
                      <a:pt x="3015" y="1679"/>
                      <a:pt x="3025" y="1816"/>
                    </a:cubicBezTo>
                    <a:cubicBezTo>
                      <a:pt x="3033" y="1930"/>
                      <a:pt x="2907" y="1959"/>
                      <a:pt x="2775" y="1970"/>
                    </a:cubicBezTo>
                    <a:cubicBezTo>
                      <a:pt x="2611" y="1983"/>
                      <a:pt x="2448" y="1995"/>
                      <a:pt x="2270" y="2061"/>
                    </a:cubicBezTo>
                    <a:cubicBezTo>
                      <a:pt x="2361" y="2078"/>
                      <a:pt x="2450" y="2104"/>
                      <a:pt x="2543" y="2113"/>
                    </a:cubicBezTo>
                    <a:cubicBezTo>
                      <a:pt x="2638" y="2122"/>
                      <a:pt x="2744" y="2101"/>
                      <a:pt x="2831" y="2121"/>
                    </a:cubicBezTo>
                    <a:cubicBezTo>
                      <a:pt x="2906" y="2138"/>
                      <a:pt x="3015" y="2197"/>
                      <a:pt x="3014" y="2236"/>
                    </a:cubicBezTo>
                    <a:cubicBezTo>
                      <a:pt x="3014" y="2283"/>
                      <a:pt x="2924" y="2360"/>
                      <a:pt x="2853" y="2374"/>
                    </a:cubicBezTo>
                    <a:cubicBezTo>
                      <a:pt x="2709" y="2403"/>
                      <a:pt x="2553" y="2404"/>
                      <a:pt x="2401" y="2416"/>
                    </a:cubicBezTo>
                    <a:cubicBezTo>
                      <a:pt x="2280" y="2425"/>
                      <a:pt x="2145" y="2370"/>
                      <a:pt x="2137" y="2603"/>
                    </a:cubicBezTo>
                    <a:cubicBezTo>
                      <a:pt x="2286" y="2602"/>
                      <a:pt x="2431" y="2602"/>
                      <a:pt x="2574" y="2600"/>
                    </a:cubicBezTo>
                    <a:cubicBezTo>
                      <a:pt x="2709" y="2600"/>
                      <a:pt x="2845" y="2599"/>
                      <a:pt x="3009" y="2599"/>
                    </a:cubicBezTo>
                    <a:cubicBezTo>
                      <a:pt x="3009" y="2714"/>
                      <a:pt x="3014" y="2867"/>
                      <a:pt x="3009" y="2994"/>
                    </a:cubicBezTo>
                    <a:cubicBezTo>
                      <a:pt x="3006" y="3112"/>
                      <a:pt x="2996" y="3218"/>
                      <a:pt x="2988" y="3328"/>
                    </a:cubicBezTo>
                    <a:cubicBezTo>
                      <a:pt x="3009" y="3497"/>
                      <a:pt x="3031" y="3661"/>
                      <a:pt x="3048" y="3802"/>
                    </a:cubicBezTo>
                    <a:cubicBezTo>
                      <a:pt x="2969" y="3839"/>
                      <a:pt x="2948" y="3858"/>
                      <a:pt x="2925" y="3859"/>
                    </a:cubicBezTo>
                    <a:cubicBezTo>
                      <a:pt x="2608" y="3871"/>
                      <a:pt x="2277" y="3847"/>
                      <a:pt x="1978" y="3903"/>
                    </a:cubicBezTo>
                    <a:cubicBezTo>
                      <a:pt x="1695" y="3956"/>
                      <a:pt x="1452" y="4108"/>
                      <a:pt x="1177" y="4193"/>
                    </a:cubicBezTo>
                    <a:cubicBezTo>
                      <a:pt x="851" y="4295"/>
                      <a:pt x="509" y="4372"/>
                      <a:pt x="166" y="4462"/>
                    </a:cubicBezTo>
                    <a:cubicBezTo>
                      <a:pt x="0" y="4309"/>
                      <a:pt x="106" y="4216"/>
                      <a:pt x="249" y="41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7" name="Google Shape;3447;p31"/>
              <p:cNvSpPr/>
              <p:nvPr/>
            </p:nvSpPr>
            <p:spPr>
              <a:xfrm>
                <a:off x="5166413" y="3080139"/>
                <a:ext cx="217765" cy="306021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4466" extrusionOk="0">
                    <a:moveTo>
                      <a:pt x="710" y="4033"/>
                    </a:moveTo>
                    <a:cubicBezTo>
                      <a:pt x="841" y="3997"/>
                      <a:pt x="942" y="3969"/>
                      <a:pt x="1043" y="3940"/>
                    </a:cubicBezTo>
                    <a:cubicBezTo>
                      <a:pt x="880" y="3880"/>
                      <a:pt x="757" y="3879"/>
                      <a:pt x="710" y="4033"/>
                    </a:cubicBezTo>
                    <a:close/>
                    <a:moveTo>
                      <a:pt x="2176" y="2936"/>
                    </a:moveTo>
                    <a:cubicBezTo>
                      <a:pt x="2189" y="2962"/>
                      <a:pt x="2202" y="2987"/>
                      <a:pt x="2215" y="3013"/>
                    </a:cubicBezTo>
                    <a:cubicBezTo>
                      <a:pt x="2349" y="2986"/>
                      <a:pt x="2481" y="2961"/>
                      <a:pt x="2614" y="2934"/>
                    </a:cubicBezTo>
                    <a:cubicBezTo>
                      <a:pt x="2609" y="2916"/>
                      <a:pt x="2602" y="2897"/>
                      <a:pt x="2595" y="2879"/>
                    </a:cubicBezTo>
                    <a:cubicBezTo>
                      <a:pt x="2455" y="2897"/>
                      <a:pt x="2316" y="2917"/>
                      <a:pt x="2176" y="2936"/>
                    </a:cubicBezTo>
                    <a:close/>
                    <a:moveTo>
                      <a:pt x="329" y="4121"/>
                    </a:moveTo>
                    <a:cubicBezTo>
                      <a:pt x="259" y="4073"/>
                      <a:pt x="134" y="4022"/>
                      <a:pt x="138" y="3979"/>
                    </a:cubicBezTo>
                    <a:cubicBezTo>
                      <a:pt x="146" y="3916"/>
                      <a:pt x="229" y="3840"/>
                      <a:pt x="310" y="3801"/>
                    </a:cubicBezTo>
                    <a:cubicBezTo>
                      <a:pt x="410" y="3754"/>
                      <a:pt x="538" y="3734"/>
                      <a:pt x="658" y="3713"/>
                    </a:cubicBezTo>
                    <a:cubicBezTo>
                      <a:pt x="1046" y="3643"/>
                      <a:pt x="1435" y="3578"/>
                      <a:pt x="1829" y="3509"/>
                    </a:cubicBezTo>
                    <a:cubicBezTo>
                      <a:pt x="1755" y="3388"/>
                      <a:pt x="1623" y="3416"/>
                      <a:pt x="1507" y="3432"/>
                    </a:cubicBezTo>
                    <a:cubicBezTo>
                      <a:pt x="1194" y="3472"/>
                      <a:pt x="884" y="3520"/>
                      <a:pt x="571" y="3562"/>
                    </a:cubicBezTo>
                    <a:cubicBezTo>
                      <a:pt x="440" y="3579"/>
                      <a:pt x="306" y="3585"/>
                      <a:pt x="175" y="3595"/>
                    </a:cubicBezTo>
                    <a:cubicBezTo>
                      <a:pt x="57" y="3396"/>
                      <a:pt x="222" y="3347"/>
                      <a:pt x="407" y="3315"/>
                    </a:cubicBezTo>
                    <a:cubicBezTo>
                      <a:pt x="671" y="3268"/>
                      <a:pt x="937" y="3226"/>
                      <a:pt x="1203" y="3183"/>
                    </a:cubicBezTo>
                    <a:cubicBezTo>
                      <a:pt x="1199" y="3161"/>
                      <a:pt x="1195" y="3139"/>
                      <a:pt x="1192" y="3118"/>
                    </a:cubicBezTo>
                    <a:cubicBezTo>
                      <a:pt x="853" y="3136"/>
                      <a:pt x="515" y="3153"/>
                      <a:pt x="189" y="3170"/>
                    </a:cubicBezTo>
                    <a:cubicBezTo>
                      <a:pt x="0" y="2939"/>
                      <a:pt x="334" y="2932"/>
                      <a:pt x="466" y="2811"/>
                    </a:cubicBezTo>
                    <a:cubicBezTo>
                      <a:pt x="351" y="2772"/>
                      <a:pt x="252" y="2737"/>
                      <a:pt x="102" y="2685"/>
                    </a:cubicBezTo>
                    <a:cubicBezTo>
                      <a:pt x="127" y="2558"/>
                      <a:pt x="156" y="2419"/>
                      <a:pt x="181" y="2279"/>
                    </a:cubicBezTo>
                    <a:cubicBezTo>
                      <a:pt x="188" y="2245"/>
                      <a:pt x="187" y="2209"/>
                      <a:pt x="178" y="2175"/>
                    </a:cubicBezTo>
                    <a:cubicBezTo>
                      <a:pt x="125" y="1967"/>
                      <a:pt x="135" y="1949"/>
                      <a:pt x="432" y="1909"/>
                    </a:cubicBezTo>
                    <a:cubicBezTo>
                      <a:pt x="812" y="1858"/>
                      <a:pt x="1195" y="1818"/>
                      <a:pt x="1576" y="1771"/>
                    </a:cubicBezTo>
                    <a:cubicBezTo>
                      <a:pt x="1707" y="1754"/>
                      <a:pt x="1833" y="1728"/>
                      <a:pt x="1982" y="1703"/>
                    </a:cubicBezTo>
                    <a:cubicBezTo>
                      <a:pt x="1811" y="1552"/>
                      <a:pt x="1624" y="1600"/>
                      <a:pt x="1453" y="1620"/>
                    </a:cubicBezTo>
                    <a:cubicBezTo>
                      <a:pt x="1113" y="1659"/>
                      <a:pt x="774" y="1708"/>
                      <a:pt x="433" y="1751"/>
                    </a:cubicBezTo>
                    <a:cubicBezTo>
                      <a:pt x="313" y="1766"/>
                      <a:pt x="167" y="1800"/>
                      <a:pt x="130" y="1675"/>
                    </a:cubicBezTo>
                    <a:cubicBezTo>
                      <a:pt x="91" y="1548"/>
                      <a:pt x="230" y="1509"/>
                      <a:pt x="376" y="1489"/>
                    </a:cubicBezTo>
                    <a:cubicBezTo>
                      <a:pt x="715" y="1442"/>
                      <a:pt x="1054" y="1397"/>
                      <a:pt x="1394" y="1349"/>
                    </a:cubicBezTo>
                    <a:cubicBezTo>
                      <a:pt x="1526" y="1331"/>
                      <a:pt x="1658" y="1306"/>
                      <a:pt x="1807" y="1280"/>
                    </a:cubicBezTo>
                    <a:cubicBezTo>
                      <a:pt x="1736" y="1159"/>
                      <a:pt x="1605" y="1168"/>
                      <a:pt x="1491" y="1180"/>
                    </a:cubicBezTo>
                    <a:cubicBezTo>
                      <a:pt x="1190" y="1210"/>
                      <a:pt x="892" y="1254"/>
                      <a:pt x="591" y="1287"/>
                    </a:cubicBezTo>
                    <a:cubicBezTo>
                      <a:pt x="448" y="1303"/>
                      <a:pt x="300" y="1312"/>
                      <a:pt x="112" y="1324"/>
                    </a:cubicBezTo>
                    <a:cubicBezTo>
                      <a:pt x="154" y="938"/>
                      <a:pt x="637" y="1054"/>
                      <a:pt x="863" y="937"/>
                    </a:cubicBezTo>
                    <a:cubicBezTo>
                      <a:pt x="629" y="938"/>
                      <a:pt x="401" y="940"/>
                      <a:pt x="168" y="940"/>
                    </a:cubicBezTo>
                    <a:cubicBezTo>
                      <a:pt x="73" y="708"/>
                      <a:pt x="150" y="689"/>
                      <a:pt x="354" y="665"/>
                    </a:cubicBezTo>
                    <a:cubicBezTo>
                      <a:pt x="639" y="630"/>
                      <a:pt x="927" y="588"/>
                      <a:pt x="1213" y="554"/>
                    </a:cubicBezTo>
                    <a:cubicBezTo>
                      <a:pt x="1346" y="539"/>
                      <a:pt x="1478" y="520"/>
                      <a:pt x="1639" y="499"/>
                    </a:cubicBezTo>
                    <a:cubicBezTo>
                      <a:pt x="1509" y="346"/>
                      <a:pt x="1344" y="380"/>
                      <a:pt x="1192" y="396"/>
                    </a:cubicBezTo>
                    <a:cubicBezTo>
                      <a:pt x="933" y="422"/>
                      <a:pt x="675" y="460"/>
                      <a:pt x="415" y="484"/>
                    </a:cubicBezTo>
                    <a:cubicBezTo>
                      <a:pt x="298" y="495"/>
                      <a:pt x="145" y="514"/>
                      <a:pt x="121" y="388"/>
                    </a:cubicBezTo>
                    <a:cubicBezTo>
                      <a:pt x="98" y="255"/>
                      <a:pt x="245" y="234"/>
                      <a:pt x="387" y="214"/>
                    </a:cubicBezTo>
                    <a:cubicBezTo>
                      <a:pt x="848" y="151"/>
                      <a:pt x="1310" y="87"/>
                      <a:pt x="1771" y="25"/>
                    </a:cubicBezTo>
                    <a:cubicBezTo>
                      <a:pt x="1838" y="15"/>
                      <a:pt x="1910" y="1"/>
                      <a:pt x="1974" y="9"/>
                    </a:cubicBezTo>
                    <a:cubicBezTo>
                      <a:pt x="2308" y="52"/>
                      <a:pt x="2641" y="101"/>
                      <a:pt x="2997" y="151"/>
                    </a:cubicBezTo>
                    <a:cubicBezTo>
                      <a:pt x="3104" y="280"/>
                      <a:pt x="3000" y="357"/>
                      <a:pt x="2741" y="402"/>
                    </a:cubicBezTo>
                    <a:cubicBezTo>
                      <a:pt x="2947" y="464"/>
                      <a:pt x="3106" y="518"/>
                      <a:pt x="2982" y="706"/>
                    </a:cubicBezTo>
                    <a:cubicBezTo>
                      <a:pt x="2878" y="712"/>
                      <a:pt x="2746" y="716"/>
                      <a:pt x="2614" y="730"/>
                    </a:cubicBezTo>
                    <a:cubicBezTo>
                      <a:pt x="2501" y="742"/>
                      <a:pt x="2389" y="767"/>
                      <a:pt x="2280" y="834"/>
                    </a:cubicBezTo>
                    <a:cubicBezTo>
                      <a:pt x="2351" y="856"/>
                      <a:pt x="2419" y="889"/>
                      <a:pt x="2493" y="898"/>
                    </a:cubicBezTo>
                    <a:cubicBezTo>
                      <a:pt x="2587" y="911"/>
                      <a:pt x="2686" y="902"/>
                      <a:pt x="2783" y="908"/>
                    </a:cubicBezTo>
                    <a:cubicBezTo>
                      <a:pt x="2909" y="916"/>
                      <a:pt x="3039" y="926"/>
                      <a:pt x="3030" y="1052"/>
                    </a:cubicBezTo>
                    <a:cubicBezTo>
                      <a:pt x="3023" y="1160"/>
                      <a:pt x="2911" y="1168"/>
                      <a:pt x="2798" y="1177"/>
                    </a:cubicBezTo>
                    <a:cubicBezTo>
                      <a:pt x="2666" y="1187"/>
                      <a:pt x="2535" y="1197"/>
                      <a:pt x="2377" y="1209"/>
                    </a:cubicBezTo>
                    <a:cubicBezTo>
                      <a:pt x="2523" y="1416"/>
                      <a:pt x="2795" y="1318"/>
                      <a:pt x="2973" y="1383"/>
                    </a:cubicBezTo>
                    <a:cubicBezTo>
                      <a:pt x="3036" y="1591"/>
                      <a:pt x="3036" y="1591"/>
                      <a:pt x="2733" y="1687"/>
                    </a:cubicBezTo>
                    <a:cubicBezTo>
                      <a:pt x="2958" y="1681"/>
                      <a:pt x="3093" y="1730"/>
                      <a:pt x="3000" y="1942"/>
                    </a:cubicBezTo>
                    <a:cubicBezTo>
                      <a:pt x="2787" y="1968"/>
                      <a:pt x="2553" y="1998"/>
                      <a:pt x="2318" y="2026"/>
                    </a:cubicBezTo>
                    <a:cubicBezTo>
                      <a:pt x="2316" y="2045"/>
                      <a:pt x="2314" y="2062"/>
                      <a:pt x="2311" y="2080"/>
                    </a:cubicBezTo>
                    <a:cubicBezTo>
                      <a:pt x="2421" y="2095"/>
                      <a:pt x="2530" y="2113"/>
                      <a:pt x="2642" y="2122"/>
                    </a:cubicBezTo>
                    <a:cubicBezTo>
                      <a:pt x="2749" y="2131"/>
                      <a:pt x="2859" y="2128"/>
                      <a:pt x="2981" y="2132"/>
                    </a:cubicBezTo>
                    <a:cubicBezTo>
                      <a:pt x="3076" y="2265"/>
                      <a:pt x="3065" y="2357"/>
                      <a:pt x="2832" y="2383"/>
                    </a:cubicBezTo>
                    <a:cubicBezTo>
                      <a:pt x="2696" y="2398"/>
                      <a:pt x="2554" y="2389"/>
                      <a:pt x="2420" y="2408"/>
                    </a:cubicBezTo>
                    <a:cubicBezTo>
                      <a:pt x="2329" y="2420"/>
                      <a:pt x="2245" y="2452"/>
                      <a:pt x="2158" y="2480"/>
                    </a:cubicBezTo>
                    <a:cubicBezTo>
                      <a:pt x="2169" y="2511"/>
                      <a:pt x="2179" y="2557"/>
                      <a:pt x="2190" y="2557"/>
                    </a:cubicBezTo>
                    <a:cubicBezTo>
                      <a:pt x="2462" y="2556"/>
                      <a:pt x="2734" y="2555"/>
                      <a:pt x="3030" y="2554"/>
                    </a:cubicBezTo>
                    <a:cubicBezTo>
                      <a:pt x="3031" y="2786"/>
                      <a:pt x="3072" y="3026"/>
                      <a:pt x="3023" y="3234"/>
                    </a:cubicBezTo>
                    <a:cubicBezTo>
                      <a:pt x="2973" y="3437"/>
                      <a:pt x="3178" y="3653"/>
                      <a:pt x="3013" y="3849"/>
                    </a:cubicBezTo>
                    <a:cubicBezTo>
                      <a:pt x="2999" y="3854"/>
                      <a:pt x="2988" y="3862"/>
                      <a:pt x="2974" y="3863"/>
                    </a:cubicBezTo>
                    <a:cubicBezTo>
                      <a:pt x="2646" y="3879"/>
                      <a:pt x="2305" y="3860"/>
                      <a:pt x="1994" y="3921"/>
                    </a:cubicBezTo>
                    <a:cubicBezTo>
                      <a:pt x="1698" y="3979"/>
                      <a:pt x="1442" y="4133"/>
                      <a:pt x="1155" y="4221"/>
                    </a:cubicBezTo>
                    <a:cubicBezTo>
                      <a:pt x="844" y="4316"/>
                      <a:pt x="516" y="4386"/>
                      <a:pt x="198" y="4466"/>
                    </a:cubicBezTo>
                    <a:cubicBezTo>
                      <a:pt x="39" y="4285"/>
                      <a:pt x="201" y="4206"/>
                      <a:pt x="329" y="41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8" name="Google Shape;3448;p31"/>
              <p:cNvSpPr/>
              <p:nvPr/>
            </p:nvSpPr>
            <p:spPr>
              <a:xfrm>
                <a:off x="5160932" y="2295898"/>
                <a:ext cx="224548" cy="290193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235" extrusionOk="0">
                    <a:moveTo>
                      <a:pt x="2626" y="2697"/>
                    </a:moveTo>
                    <a:cubicBezTo>
                      <a:pt x="2619" y="2678"/>
                      <a:pt x="2611" y="2658"/>
                      <a:pt x="2603" y="2639"/>
                    </a:cubicBezTo>
                    <a:cubicBezTo>
                      <a:pt x="2467" y="2661"/>
                      <a:pt x="2330" y="2682"/>
                      <a:pt x="2194" y="2703"/>
                    </a:cubicBezTo>
                    <a:cubicBezTo>
                      <a:pt x="2207" y="2729"/>
                      <a:pt x="2221" y="2754"/>
                      <a:pt x="2234" y="2779"/>
                    </a:cubicBezTo>
                    <a:cubicBezTo>
                      <a:pt x="2364" y="2752"/>
                      <a:pt x="2496" y="2724"/>
                      <a:pt x="2626" y="2697"/>
                    </a:cubicBezTo>
                    <a:close/>
                    <a:moveTo>
                      <a:pt x="1077" y="3702"/>
                    </a:moveTo>
                    <a:cubicBezTo>
                      <a:pt x="1066" y="3682"/>
                      <a:pt x="1055" y="3661"/>
                      <a:pt x="1044" y="3640"/>
                    </a:cubicBezTo>
                    <a:cubicBezTo>
                      <a:pt x="939" y="3667"/>
                      <a:pt x="834" y="3693"/>
                      <a:pt x="729" y="3720"/>
                    </a:cubicBezTo>
                    <a:cubicBezTo>
                      <a:pt x="741" y="3742"/>
                      <a:pt x="753" y="3766"/>
                      <a:pt x="767" y="3789"/>
                    </a:cubicBezTo>
                    <a:cubicBezTo>
                      <a:pt x="870" y="3759"/>
                      <a:pt x="974" y="3731"/>
                      <a:pt x="1077" y="3702"/>
                    </a:cubicBezTo>
                    <a:close/>
                    <a:moveTo>
                      <a:pt x="3061" y="3215"/>
                    </a:moveTo>
                    <a:cubicBezTo>
                      <a:pt x="3183" y="3343"/>
                      <a:pt x="3150" y="3478"/>
                      <a:pt x="3069" y="3609"/>
                    </a:cubicBezTo>
                    <a:cubicBezTo>
                      <a:pt x="3040" y="3620"/>
                      <a:pt x="3030" y="3628"/>
                      <a:pt x="3018" y="3629"/>
                    </a:cubicBezTo>
                    <a:cubicBezTo>
                      <a:pt x="2688" y="3643"/>
                      <a:pt x="2344" y="3620"/>
                      <a:pt x="2033" y="3681"/>
                    </a:cubicBezTo>
                    <a:cubicBezTo>
                      <a:pt x="1723" y="3742"/>
                      <a:pt x="1455" y="3899"/>
                      <a:pt x="1156" y="3994"/>
                    </a:cubicBezTo>
                    <a:cubicBezTo>
                      <a:pt x="855" y="4088"/>
                      <a:pt x="537" y="4156"/>
                      <a:pt x="229" y="4235"/>
                    </a:cubicBezTo>
                    <a:cubicBezTo>
                      <a:pt x="61" y="4078"/>
                      <a:pt x="180" y="3986"/>
                      <a:pt x="316" y="3903"/>
                    </a:cubicBezTo>
                    <a:cubicBezTo>
                      <a:pt x="255" y="3843"/>
                      <a:pt x="157" y="3787"/>
                      <a:pt x="153" y="3728"/>
                    </a:cubicBezTo>
                    <a:cubicBezTo>
                      <a:pt x="150" y="3678"/>
                      <a:pt x="242" y="3607"/>
                      <a:pt x="318" y="3577"/>
                    </a:cubicBezTo>
                    <a:cubicBezTo>
                      <a:pt x="435" y="3530"/>
                      <a:pt x="571" y="3501"/>
                      <a:pt x="703" y="3477"/>
                    </a:cubicBezTo>
                    <a:cubicBezTo>
                      <a:pt x="1086" y="3406"/>
                      <a:pt x="1472" y="3341"/>
                      <a:pt x="1856" y="3274"/>
                    </a:cubicBezTo>
                    <a:cubicBezTo>
                      <a:pt x="1853" y="3254"/>
                      <a:pt x="1848" y="3234"/>
                      <a:pt x="1845" y="3215"/>
                    </a:cubicBezTo>
                    <a:cubicBezTo>
                      <a:pt x="1280" y="3140"/>
                      <a:pt x="745" y="3375"/>
                      <a:pt x="192" y="3359"/>
                    </a:cubicBezTo>
                    <a:cubicBezTo>
                      <a:pt x="100" y="3218"/>
                      <a:pt x="148" y="3135"/>
                      <a:pt x="337" y="3101"/>
                    </a:cubicBezTo>
                    <a:cubicBezTo>
                      <a:pt x="511" y="3068"/>
                      <a:pt x="687" y="3045"/>
                      <a:pt x="861" y="3014"/>
                    </a:cubicBezTo>
                    <a:cubicBezTo>
                      <a:pt x="989" y="2990"/>
                      <a:pt x="1114" y="2958"/>
                      <a:pt x="1226" y="2877"/>
                    </a:cubicBezTo>
                    <a:cubicBezTo>
                      <a:pt x="878" y="2899"/>
                      <a:pt x="530" y="2921"/>
                      <a:pt x="200" y="2941"/>
                    </a:cubicBezTo>
                    <a:cubicBezTo>
                      <a:pt x="1" y="2693"/>
                      <a:pt x="395" y="2699"/>
                      <a:pt x="489" y="2561"/>
                    </a:cubicBezTo>
                    <a:cubicBezTo>
                      <a:pt x="373" y="2531"/>
                      <a:pt x="274" y="2506"/>
                      <a:pt x="150" y="2474"/>
                    </a:cubicBezTo>
                    <a:cubicBezTo>
                      <a:pt x="149" y="2356"/>
                      <a:pt x="143" y="2231"/>
                      <a:pt x="151" y="2108"/>
                    </a:cubicBezTo>
                    <a:cubicBezTo>
                      <a:pt x="155" y="2064"/>
                      <a:pt x="219" y="2020"/>
                      <a:pt x="218" y="1977"/>
                    </a:cubicBezTo>
                    <a:cubicBezTo>
                      <a:pt x="206" y="1708"/>
                      <a:pt x="202" y="1707"/>
                      <a:pt x="556" y="1663"/>
                    </a:cubicBezTo>
                    <a:cubicBezTo>
                      <a:pt x="1030" y="1603"/>
                      <a:pt x="1504" y="1545"/>
                      <a:pt x="2008" y="1483"/>
                    </a:cubicBezTo>
                    <a:cubicBezTo>
                      <a:pt x="1781" y="1353"/>
                      <a:pt x="1770" y="1349"/>
                      <a:pt x="1522" y="1379"/>
                    </a:cubicBezTo>
                    <a:cubicBezTo>
                      <a:pt x="1183" y="1422"/>
                      <a:pt x="842" y="1467"/>
                      <a:pt x="502" y="1510"/>
                    </a:cubicBezTo>
                    <a:cubicBezTo>
                      <a:pt x="435" y="1519"/>
                      <a:pt x="362" y="1538"/>
                      <a:pt x="299" y="1527"/>
                    </a:cubicBezTo>
                    <a:cubicBezTo>
                      <a:pt x="242" y="1519"/>
                      <a:pt x="167" y="1482"/>
                      <a:pt x="153" y="1447"/>
                    </a:cubicBezTo>
                    <a:cubicBezTo>
                      <a:pt x="137" y="1409"/>
                      <a:pt x="163" y="1340"/>
                      <a:pt x="205" y="1319"/>
                    </a:cubicBezTo>
                    <a:cubicBezTo>
                      <a:pt x="279" y="1281"/>
                      <a:pt x="378" y="1259"/>
                      <a:pt x="471" y="1245"/>
                    </a:cubicBezTo>
                    <a:cubicBezTo>
                      <a:pt x="863" y="1186"/>
                      <a:pt x="1257" y="1133"/>
                      <a:pt x="1650" y="1076"/>
                    </a:cubicBezTo>
                    <a:cubicBezTo>
                      <a:pt x="1710" y="1067"/>
                      <a:pt x="1767" y="1044"/>
                      <a:pt x="1820" y="1002"/>
                    </a:cubicBezTo>
                    <a:cubicBezTo>
                      <a:pt x="1268" y="853"/>
                      <a:pt x="736" y="1101"/>
                      <a:pt x="195" y="1061"/>
                    </a:cubicBezTo>
                    <a:cubicBezTo>
                      <a:pt x="170" y="865"/>
                      <a:pt x="170" y="885"/>
                      <a:pt x="985" y="649"/>
                    </a:cubicBezTo>
                    <a:cubicBezTo>
                      <a:pt x="652" y="650"/>
                      <a:pt x="416" y="652"/>
                      <a:pt x="188" y="653"/>
                    </a:cubicBezTo>
                    <a:cubicBezTo>
                      <a:pt x="106" y="537"/>
                      <a:pt x="182" y="435"/>
                      <a:pt x="368" y="412"/>
                    </a:cubicBezTo>
                    <a:cubicBezTo>
                      <a:pt x="667" y="376"/>
                      <a:pt x="968" y="354"/>
                      <a:pt x="1268" y="318"/>
                    </a:cubicBezTo>
                    <a:cubicBezTo>
                      <a:pt x="1399" y="302"/>
                      <a:pt x="1529" y="279"/>
                      <a:pt x="1685" y="254"/>
                    </a:cubicBezTo>
                    <a:cubicBezTo>
                      <a:pt x="1508" y="107"/>
                      <a:pt x="1330" y="149"/>
                      <a:pt x="1153" y="169"/>
                    </a:cubicBezTo>
                    <a:cubicBezTo>
                      <a:pt x="881" y="200"/>
                      <a:pt x="608" y="233"/>
                      <a:pt x="333" y="247"/>
                    </a:cubicBezTo>
                    <a:cubicBezTo>
                      <a:pt x="278" y="249"/>
                      <a:pt x="194" y="176"/>
                      <a:pt x="165" y="126"/>
                    </a:cubicBezTo>
                    <a:cubicBezTo>
                      <a:pt x="154" y="106"/>
                      <a:pt x="249" y="40"/>
                      <a:pt x="311" y="20"/>
                    </a:cubicBezTo>
                    <a:cubicBezTo>
                      <a:pt x="369" y="1"/>
                      <a:pt x="447" y="14"/>
                      <a:pt x="515" y="14"/>
                    </a:cubicBezTo>
                    <a:cubicBezTo>
                      <a:pt x="1028" y="14"/>
                      <a:pt x="1538" y="15"/>
                      <a:pt x="2050" y="14"/>
                    </a:cubicBezTo>
                    <a:cubicBezTo>
                      <a:pt x="2365" y="14"/>
                      <a:pt x="2680" y="11"/>
                      <a:pt x="3099" y="10"/>
                    </a:cubicBezTo>
                    <a:cubicBezTo>
                      <a:pt x="2962" y="96"/>
                      <a:pt x="2901" y="133"/>
                      <a:pt x="2844" y="170"/>
                    </a:cubicBezTo>
                    <a:cubicBezTo>
                      <a:pt x="3040" y="281"/>
                      <a:pt x="3040" y="281"/>
                      <a:pt x="3019" y="458"/>
                    </a:cubicBezTo>
                    <a:cubicBezTo>
                      <a:pt x="2783" y="486"/>
                      <a:pt x="2545" y="514"/>
                      <a:pt x="2308" y="542"/>
                    </a:cubicBezTo>
                    <a:cubicBezTo>
                      <a:pt x="2306" y="561"/>
                      <a:pt x="2304" y="580"/>
                      <a:pt x="2302" y="599"/>
                    </a:cubicBezTo>
                    <a:cubicBezTo>
                      <a:pt x="2383" y="622"/>
                      <a:pt x="2463" y="655"/>
                      <a:pt x="2549" y="665"/>
                    </a:cubicBezTo>
                    <a:cubicBezTo>
                      <a:pt x="2657" y="680"/>
                      <a:pt x="2776" y="660"/>
                      <a:pt x="2878" y="683"/>
                    </a:cubicBezTo>
                    <a:cubicBezTo>
                      <a:pt x="2950" y="700"/>
                      <a:pt x="3048" y="764"/>
                      <a:pt x="3049" y="807"/>
                    </a:cubicBezTo>
                    <a:cubicBezTo>
                      <a:pt x="3050" y="851"/>
                      <a:pt x="2954" y="921"/>
                      <a:pt x="2883" y="934"/>
                    </a:cubicBezTo>
                    <a:cubicBezTo>
                      <a:pt x="2742" y="961"/>
                      <a:pt x="2587" y="958"/>
                      <a:pt x="2419" y="969"/>
                    </a:cubicBezTo>
                    <a:cubicBezTo>
                      <a:pt x="2539" y="1199"/>
                      <a:pt x="2849" y="1068"/>
                      <a:pt x="3055" y="1174"/>
                    </a:cubicBezTo>
                    <a:cubicBezTo>
                      <a:pt x="3052" y="1223"/>
                      <a:pt x="3076" y="1303"/>
                      <a:pt x="3032" y="1346"/>
                    </a:cubicBezTo>
                    <a:cubicBezTo>
                      <a:pt x="2962" y="1414"/>
                      <a:pt x="2988" y="1441"/>
                      <a:pt x="3036" y="1510"/>
                    </a:cubicBezTo>
                    <a:cubicBezTo>
                      <a:pt x="3138" y="1654"/>
                      <a:pt x="3073" y="1713"/>
                      <a:pt x="2833" y="1744"/>
                    </a:cubicBezTo>
                    <a:cubicBezTo>
                      <a:pt x="2752" y="1754"/>
                      <a:pt x="2668" y="1755"/>
                      <a:pt x="2586" y="1762"/>
                    </a:cubicBezTo>
                    <a:cubicBezTo>
                      <a:pt x="2506" y="1770"/>
                      <a:pt x="2427" y="1780"/>
                      <a:pt x="2319" y="1792"/>
                    </a:cubicBezTo>
                    <a:cubicBezTo>
                      <a:pt x="2526" y="1976"/>
                      <a:pt x="2814" y="1833"/>
                      <a:pt x="3040" y="1923"/>
                    </a:cubicBezTo>
                    <a:cubicBezTo>
                      <a:pt x="3134" y="2051"/>
                      <a:pt x="3086" y="2140"/>
                      <a:pt x="2861" y="2162"/>
                    </a:cubicBezTo>
                    <a:cubicBezTo>
                      <a:pt x="2724" y="2174"/>
                      <a:pt x="2583" y="2175"/>
                      <a:pt x="2448" y="2194"/>
                    </a:cubicBezTo>
                    <a:cubicBezTo>
                      <a:pt x="2357" y="2206"/>
                      <a:pt x="2273" y="2259"/>
                      <a:pt x="2186" y="2287"/>
                    </a:cubicBezTo>
                    <a:cubicBezTo>
                      <a:pt x="2193" y="2312"/>
                      <a:pt x="2200" y="2270"/>
                      <a:pt x="2207" y="2386"/>
                    </a:cubicBezTo>
                    <a:cubicBezTo>
                      <a:pt x="2483" y="2385"/>
                      <a:pt x="2759" y="2384"/>
                      <a:pt x="2985" y="2383"/>
                    </a:cubicBezTo>
                    <a:cubicBezTo>
                      <a:pt x="3216" y="2498"/>
                      <a:pt x="2900" y="2667"/>
                      <a:pt x="3087" y="2799"/>
                    </a:cubicBezTo>
                    <a:cubicBezTo>
                      <a:pt x="3277" y="2934"/>
                      <a:pt x="2911" y="3057"/>
                      <a:pt x="3061" y="32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9" name="Google Shape;3449;p31"/>
              <p:cNvSpPr/>
              <p:nvPr/>
            </p:nvSpPr>
            <p:spPr>
              <a:xfrm>
                <a:off x="5164906" y="2549158"/>
                <a:ext cx="213859" cy="237156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3461" extrusionOk="0">
                    <a:moveTo>
                      <a:pt x="1113" y="2459"/>
                    </a:moveTo>
                    <a:cubicBezTo>
                      <a:pt x="1385" y="2465"/>
                      <a:pt x="1505" y="2553"/>
                      <a:pt x="1485" y="2738"/>
                    </a:cubicBezTo>
                    <a:cubicBezTo>
                      <a:pt x="1670" y="2620"/>
                      <a:pt x="1854" y="2501"/>
                      <a:pt x="2052" y="2374"/>
                    </a:cubicBezTo>
                    <a:cubicBezTo>
                      <a:pt x="1417" y="2270"/>
                      <a:pt x="1417" y="2270"/>
                      <a:pt x="1113" y="2459"/>
                    </a:cubicBezTo>
                    <a:close/>
                    <a:moveTo>
                      <a:pt x="1666" y="1048"/>
                    </a:moveTo>
                    <a:cubicBezTo>
                      <a:pt x="1754" y="1050"/>
                      <a:pt x="1829" y="1052"/>
                      <a:pt x="1905" y="1054"/>
                    </a:cubicBezTo>
                    <a:cubicBezTo>
                      <a:pt x="1784" y="949"/>
                      <a:pt x="1784" y="949"/>
                      <a:pt x="1666" y="1048"/>
                    </a:cubicBezTo>
                    <a:close/>
                    <a:moveTo>
                      <a:pt x="298" y="1111"/>
                    </a:moveTo>
                    <a:cubicBezTo>
                      <a:pt x="501" y="1031"/>
                      <a:pt x="707" y="955"/>
                      <a:pt x="890" y="838"/>
                    </a:cubicBezTo>
                    <a:cubicBezTo>
                      <a:pt x="645" y="892"/>
                      <a:pt x="400" y="945"/>
                      <a:pt x="149" y="999"/>
                    </a:cubicBezTo>
                    <a:cubicBezTo>
                      <a:pt x="34" y="836"/>
                      <a:pt x="109" y="748"/>
                      <a:pt x="315" y="692"/>
                    </a:cubicBezTo>
                    <a:cubicBezTo>
                      <a:pt x="740" y="576"/>
                      <a:pt x="1164" y="459"/>
                      <a:pt x="1587" y="339"/>
                    </a:cubicBezTo>
                    <a:cubicBezTo>
                      <a:pt x="1763" y="289"/>
                      <a:pt x="1947" y="258"/>
                      <a:pt x="2036" y="106"/>
                    </a:cubicBezTo>
                    <a:cubicBezTo>
                      <a:pt x="2068" y="50"/>
                      <a:pt x="2236" y="9"/>
                      <a:pt x="2345" y="5"/>
                    </a:cubicBezTo>
                    <a:cubicBezTo>
                      <a:pt x="2522" y="0"/>
                      <a:pt x="2702" y="24"/>
                      <a:pt x="2876" y="51"/>
                    </a:cubicBezTo>
                    <a:cubicBezTo>
                      <a:pt x="2943" y="62"/>
                      <a:pt x="3047" y="125"/>
                      <a:pt x="3039" y="152"/>
                    </a:cubicBezTo>
                    <a:cubicBezTo>
                      <a:pt x="3025" y="206"/>
                      <a:pt x="2960" y="270"/>
                      <a:pt x="2890" y="297"/>
                    </a:cubicBezTo>
                    <a:cubicBezTo>
                      <a:pt x="2713" y="365"/>
                      <a:pt x="2521" y="416"/>
                      <a:pt x="2327" y="477"/>
                    </a:cubicBezTo>
                    <a:cubicBezTo>
                      <a:pt x="2538" y="707"/>
                      <a:pt x="2768" y="534"/>
                      <a:pt x="2978" y="530"/>
                    </a:cubicBezTo>
                    <a:cubicBezTo>
                      <a:pt x="3120" y="667"/>
                      <a:pt x="2963" y="747"/>
                      <a:pt x="2880" y="829"/>
                    </a:cubicBezTo>
                    <a:cubicBezTo>
                      <a:pt x="2943" y="910"/>
                      <a:pt x="3051" y="987"/>
                      <a:pt x="3049" y="1063"/>
                    </a:cubicBezTo>
                    <a:cubicBezTo>
                      <a:pt x="3046" y="1188"/>
                      <a:pt x="2868" y="1208"/>
                      <a:pt x="2718" y="1244"/>
                    </a:cubicBezTo>
                    <a:cubicBezTo>
                      <a:pt x="2567" y="1280"/>
                      <a:pt x="2336" y="1254"/>
                      <a:pt x="2305" y="1465"/>
                    </a:cubicBezTo>
                    <a:cubicBezTo>
                      <a:pt x="2546" y="1440"/>
                      <a:pt x="2763" y="1415"/>
                      <a:pt x="3000" y="1391"/>
                    </a:cubicBezTo>
                    <a:cubicBezTo>
                      <a:pt x="3082" y="1588"/>
                      <a:pt x="2936" y="1644"/>
                      <a:pt x="2766" y="1685"/>
                    </a:cubicBezTo>
                    <a:cubicBezTo>
                      <a:pt x="2642" y="1715"/>
                      <a:pt x="2475" y="1724"/>
                      <a:pt x="2454" y="1883"/>
                    </a:cubicBezTo>
                    <a:cubicBezTo>
                      <a:pt x="2633" y="1874"/>
                      <a:pt x="2764" y="1865"/>
                      <a:pt x="2928" y="1855"/>
                    </a:cubicBezTo>
                    <a:cubicBezTo>
                      <a:pt x="2929" y="2126"/>
                      <a:pt x="2931" y="2390"/>
                      <a:pt x="2932" y="2682"/>
                    </a:cubicBezTo>
                    <a:cubicBezTo>
                      <a:pt x="2768" y="2711"/>
                      <a:pt x="2395" y="2741"/>
                      <a:pt x="2112" y="2770"/>
                    </a:cubicBezTo>
                    <a:cubicBezTo>
                      <a:pt x="1961" y="2786"/>
                      <a:pt x="1855" y="2796"/>
                      <a:pt x="1770" y="2913"/>
                    </a:cubicBezTo>
                    <a:cubicBezTo>
                      <a:pt x="1730" y="2968"/>
                      <a:pt x="1635" y="3012"/>
                      <a:pt x="1551" y="3040"/>
                    </a:cubicBezTo>
                    <a:cubicBezTo>
                      <a:pt x="1141" y="3180"/>
                      <a:pt x="727" y="3314"/>
                      <a:pt x="311" y="3446"/>
                    </a:cubicBezTo>
                    <a:cubicBezTo>
                      <a:pt x="266" y="3460"/>
                      <a:pt x="208" y="3453"/>
                      <a:pt x="130" y="3458"/>
                    </a:cubicBezTo>
                    <a:cubicBezTo>
                      <a:pt x="129" y="3262"/>
                      <a:pt x="126" y="3079"/>
                      <a:pt x="129" y="2895"/>
                    </a:cubicBezTo>
                    <a:cubicBezTo>
                      <a:pt x="129" y="2849"/>
                      <a:pt x="176" y="2795"/>
                      <a:pt x="152" y="2760"/>
                    </a:cubicBezTo>
                    <a:cubicBezTo>
                      <a:pt x="8" y="2555"/>
                      <a:pt x="173" y="2453"/>
                      <a:pt x="400" y="2366"/>
                    </a:cubicBezTo>
                    <a:cubicBezTo>
                      <a:pt x="643" y="2274"/>
                      <a:pt x="885" y="2181"/>
                      <a:pt x="1126" y="2086"/>
                    </a:cubicBezTo>
                    <a:cubicBezTo>
                      <a:pt x="1203" y="2054"/>
                      <a:pt x="1272" y="2012"/>
                      <a:pt x="1399" y="1948"/>
                    </a:cubicBezTo>
                    <a:cubicBezTo>
                      <a:pt x="1095" y="1871"/>
                      <a:pt x="937" y="2009"/>
                      <a:pt x="754" y="2060"/>
                    </a:cubicBezTo>
                    <a:cubicBezTo>
                      <a:pt x="553" y="2116"/>
                      <a:pt x="361" y="2187"/>
                      <a:pt x="163" y="2252"/>
                    </a:cubicBezTo>
                    <a:cubicBezTo>
                      <a:pt x="1" y="2046"/>
                      <a:pt x="216" y="1965"/>
                      <a:pt x="371" y="1853"/>
                    </a:cubicBezTo>
                    <a:cubicBezTo>
                      <a:pt x="278" y="1831"/>
                      <a:pt x="157" y="1826"/>
                      <a:pt x="131" y="1790"/>
                    </a:cubicBezTo>
                    <a:cubicBezTo>
                      <a:pt x="96" y="1740"/>
                      <a:pt x="99" y="1647"/>
                      <a:pt x="145" y="1602"/>
                    </a:cubicBezTo>
                    <a:cubicBezTo>
                      <a:pt x="228" y="1522"/>
                      <a:pt x="185" y="1489"/>
                      <a:pt x="125" y="1415"/>
                    </a:cubicBezTo>
                    <a:cubicBezTo>
                      <a:pt x="21" y="1285"/>
                      <a:pt x="90" y="1194"/>
                      <a:pt x="298" y="11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0" name="Google Shape;3450;p31"/>
              <p:cNvSpPr/>
              <p:nvPr/>
            </p:nvSpPr>
            <p:spPr>
              <a:xfrm>
                <a:off x="5168949" y="4149980"/>
                <a:ext cx="217216" cy="240034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3503" extrusionOk="0">
                    <a:moveTo>
                      <a:pt x="2089" y="2381"/>
                    </a:moveTo>
                    <a:cubicBezTo>
                      <a:pt x="1712" y="2253"/>
                      <a:pt x="1378" y="2229"/>
                      <a:pt x="1095" y="2461"/>
                    </a:cubicBezTo>
                    <a:cubicBezTo>
                      <a:pt x="1205" y="2479"/>
                      <a:pt x="1345" y="2474"/>
                      <a:pt x="1417" y="2521"/>
                    </a:cubicBezTo>
                    <a:cubicBezTo>
                      <a:pt x="1484" y="2564"/>
                      <a:pt x="1480" y="2663"/>
                      <a:pt x="1510" y="2747"/>
                    </a:cubicBezTo>
                    <a:cubicBezTo>
                      <a:pt x="1711" y="2620"/>
                      <a:pt x="1897" y="2503"/>
                      <a:pt x="2089" y="2381"/>
                    </a:cubicBezTo>
                    <a:close/>
                    <a:moveTo>
                      <a:pt x="1707" y="1044"/>
                    </a:moveTo>
                    <a:cubicBezTo>
                      <a:pt x="1795" y="1047"/>
                      <a:pt x="1870" y="1050"/>
                      <a:pt x="1946" y="1052"/>
                    </a:cubicBezTo>
                    <a:cubicBezTo>
                      <a:pt x="1829" y="944"/>
                      <a:pt x="1829" y="944"/>
                      <a:pt x="1707" y="1044"/>
                    </a:cubicBezTo>
                    <a:close/>
                    <a:moveTo>
                      <a:pt x="3098" y="2340"/>
                    </a:moveTo>
                    <a:cubicBezTo>
                      <a:pt x="3169" y="2637"/>
                      <a:pt x="3088" y="2687"/>
                      <a:pt x="2656" y="2729"/>
                    </a:cubicBezTo>
                    <a:cubicBezTo>
                      <a:pt x="2546" y="2740"/>
                      <a:pt x="2436" y="2746"/>
                      <a:pt x="2326" y="2756"/>
                    </a:cubicBezTo>
                    <a:cubicBezTo>
                      <a:pt x="2107" y="2772"/>
                      <a:pt x="1877" y="2772"/>
                      <a:pt x="1771" y="2952"/>
                    </a:cubicBezTo>
                    <a:cubicBezTo>
                      <a:pt x="1761" y="2967"/>
                      <a:pt x="1732" y="2981"/>
                      <a:pt x="1708" y="2988"/>
                    </a:cubicBezTo>
                    <a:cubicBezTo>
                      <a:pt x="1214" y="3156"/>
                      <a:pt x="720" y="3321"/>
                      <a:pt x="180" y="3503"/>
                    </a:cubicBezTo>
                    <a:cubicBezTo>
                      <a:pt x="178" y="3257"/>
                      <a:pt x="176" y="3063"/>
                      <a:pt x="178" y="2869"/>
                    </a:cubicBezTo>
                    <a:cubicBezTo>
                      <a:pt x="179" y="2842"/>
                      <a:pt x="225" y="2806"/>
                      <a:pt x="212" y="2788"/>
                    </a:cubicBezTo>
                    <a:cubicBezTo>
                      <a:pt x="0" y="2519"/>
                      <a:pt x="282" y="2426"/>
                      <a:pt x="544" y="2324"/>
                    </a:cubicBezTo>
                    <a:cubicBezTo>
                      <a:pt x="829" y="2212"/>
                      <a:pt x="1112" y="2098"/>
                      <a:pt x="1398" y="1983"/>
                    </a:cubicBezTo>
                    <a:cubicBezTo>
                      <a:pt x="1305" y="1850"/>
                      <a:pt x="1192" y="1915"/>
                      <a:pt x="1107" y="1944"/>
                    </a:cubicBezTo>
                    <a:cubicBezTo>
                      <a:pt x="810" y="2043"/>
                      <a:pt x="519" y="2151"/>
                      <a:pt x="219" y="2258"/>
                    </a:cubicBezTo>
                    <a:cubicBezTo>
                      <a:pt x="26" y="2043"/>
                      <a:pt x="268" y="1961"/>
                      <a:pt x="428" y="1845"/>
                    </a:cubicBezTo>
                    <a:cubicBezTo>
                      <a:pt x="320" y="1830"/>
                      <a:pt x="246" y="1821"/>
                      <a:pt x="160" y="1810"/>
                    </a:cubicBezTo>
                    <a:cubicBezTo>
                      <a:pt x="152" y="1772"/>
                      <a:pt x="126" y="1730"/>
                      <a:pt x="142" y="1698"/>
                    </a:cubicBezTo>
                    <a:cubicBezTo>
                      <a:pt x="200" y="1581"/>
                      <a:pt x="270" y="1482"/>
                      <a:pt x="147" y="1350"/>
                    </a:cubicBezTo>
                    <a:cubicBezTo>
                      <a:pt x="72" y="1272"/>
                      <a:pt x="158" y="1169"/>
                      <a:pt x="309" y="1117"/>
                    </a:cubicBezTo>
                    <a:cubicBezTo>
                      <a:pt x="528" y="1042"/>
                      <a:pt x="738" y="957"/>
                      <a:pt x="928" y="837"/>
                    </a:cubicBezTo>
                    <a:cubicBezTo>
                      <a:pt x="683" y="890"/>
                      <a:pt x="439" y="942"/>
                      <a:pt x="193" y="994"/>
                    </a:cubicBezTo>
                    <a:cubicBezTo>
                      <a:pt x="68" y="823"/>
                      <a:pt x="168" y="740"/>
                      <a:pt x="365" y="686"/>
                    </a:cubicBezTo>
                    <a:cubicBezTo>
                      <a:pt x="777" y="573"/>
                      <a:pt x="1190" y="461"/>
                      <a:pt x="1599" y="343"/>
                    </a:cubicBezTo>
                    <a:cubicBezTo>
                      <a:pt x="1785" y="289"/>
                      <a:pt x="1997" y="268"/>
                      <a:pt x="2080" y="97"/>
                    </a:cubicBezTo>
                    <a:cubicBezTo>
                      <a:pt x="2105" y="47"/>
                      <a:pt x="2260" y="3"/>
                      <a:pt x="2356" y="2"/>
                    </a:cubicBezTo>
                    <a:cubicBezTo>
                      <a:pt x="2547" y="0"/>
                      <a:pt x="2742" y="21"/>
                      <a:pt x="2929" y="50"/>
                    </a:cubicBezTo>
                    <a:cubicBezTo>
                      <a:pt x="2989" y="60"/>
                      <a:pt x="3070" y="121"/>
                      <a:pt x="3074" y="162"/>
                    </a:cubicBezTo>
                    <a:cubicBezTo>
                      <a:pt x="3077" y="203"/>
                      <a:pt x="3011" y="268"/>
                      <a:pt x="2953" y="289"/>
                    </a:cubicBezTo>
                    <a:cubicBezTo>
                      <a:pt x="2771" y="356"/>
                      <a:pt x="2579" y="407"/>
                      <a:pt x="2370" y="470"/>
                    </a:cubicBezTo>
                    <a:cubicBezTo>
                      <a:pt x="2573" y="687"/>
                      <a:pt x="2798" y="549"/>
                      <a:pt x="3005" y="525"/>
                    </a:cubicBezTo>
                    <a:cubicBezTo>
                      <a:pt x="3164" y="654"/>
                      <a:pt x="3017" y="738"/>
                      <a:pt x="2936" y="813"/>
                    </a:cubicBezTo>
                    <a:cubicBezTo>
                      <a:pt x="2993" y="910"/>
                      <a:pt x="3104" y="1008"/>
                      <a:pt x="3077" y="1082"/>
                    </a:cubicBezTo>
                    <a:cubicBezTo>
                      <a:pt x="3054" y="1147"/>
                      <a:pt x="2882" y="1190"/>
                      <a:pt x="2767" y="1235"/>
                    </a:cubicBezTo>
                    <a:cubicBezTo>
                      <a:pt x="2624" y="1292"/>
                      <a:pt x="2394" y="1255"/>
                      <a:pt x="2349" y="1462"/>
                    </a:cubicBezTo>
                    <a:cubicBezTo>
                      <a:pt x="2593" y="1435"/>
                      <a:pt x="2815" y="1412"/>
                      <a:pt x="3043" y="1388"/>
                    </a:cubicBezTo>
                    <a:cubicBezTo>
                      <a:pt x="3161" y="1563"/>
                      <a:pt x="3027" y="1628"/>
                      <a:pt x="2843" y="1678"/>
                    </a:cubicBezTo>
                    <a:cubicBezTo>
                      <a:pt x="2716" y="1714"/>
                      <a:pt x="2533" y="1712"/>
                      <a:pt x="2558" y="1889"/>
                    </a:cubicBezTo>
                    <a:cubicBezTo>
                      <a:pt x="2730" y="1874"/>
                      <a:pt x="2887" y="1860"/>
                      <a:pt x="3032" y="1846"/>
                    </a:cubicBezTo>
                    <a:cubicBezTo>
                      <a:pt x="3063" y="1877"/>
                      <a:pt x="3096" y="1895"/>
                      <a:pt x="3092" y="1908"/>
                    </a:cubicBezTo>
                    <a:cubicBezTo>
                      <a:pt x="3046" y="2053"/>
                      <a:pt x="3063" y="2191"/>
                      <a:pt x="3098" y="234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1" name="Google Shape;3451;p31"/>
              <p:cNvSpPr/>
              <p:nvPr/>
            </p:nvSpPr>
            <p:spPr>
              <a:xfrm>
                <a:off x="5165317" y="3349569"/>
                <a:ext cx="214407" cy="24065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512" extrusionOk="0">
                    <a:moveTo>
                      <a:pt x="821" y="1275"/>
                    </a:moveTo>
                    <a:cubicBezTo>
                      <a:pt x="829" y="1286"/>
                      <a:pt x="838" y="1298"/>
                      <a:pt x="846" y="1309"/>
                    </a:cubicBezTo>
                    <a:cubicBezTo>
                      <a:pt x="920" y="1282"/>
                      <a:pt x="994" y="1253"/>
                      <a:pt x="1067" y="1225"/>
                    </a:cubicBezTo>
                    <a:cubicBezTo>
                      <a:pt x="1060" y="1214"/>
                      <a:pt x="1052" y="1204"/>
                      <a:pt x="1045" y="1195"/>
                    </a:cubicBezTo>
                    <a:cubicBezTo>
                      <a:pt x="970" y="1221"/>
                      <a:pt x="896" y="1248"/>
                      <a:pt x="821" y="1275"/>
                    </a:cubicBezTo>
                    <a:close/>
                    <a:moveTo>
                      <a:pt x="1096" y="2461"/>
                    </a:moveTo>
                    <a:cubicBezTo>
                      <a:pt x="1213" y="2482"/>
                      <a:pt x="1354" y="2478"/>
                      <a:pt x="1427" y="2527"/>
                    </a:cubicBezTo>
                    <a:cubicBezTo>
                      <a:pt x="1490" y="2568"/>
                      <a:pt x="1477" y="2667"/>
                      <a:pt x="1501" y="2754"/>
                    </a:cubicBezTo>
                    <a:cubicBezTo>
                      <a:pt x="1707" y="2624"/>
                      <a:pt x="1885" y="2510"/>
                      <a:pt x="2094" y="2379"/>
                    </a:cubicBezTo>
                    <a:cubicBezTo>
                      <a:pt x="1711" y="2262"/>
                      <a:pt x="1376" y="2233"/>
                      <a:pt x="1096" y="2461"/>
                    </a:cubicBezTo>
                    <a:close/>
                    <a:moveTo>
                      <a:pt x="1687" y="1031"/>
                    </a:moveTo>
                    <a:cubicBezTo>
                      <a:pt x="1755" y="1041"/>
                      <a:pt x="1805" y="1057"/>
                      <a:pt x="1853" y="1055"/>
                    </a:cubicBezTo>
                    <a:cubicBezTo>
                      <a:pt x="1895" y="1053"/>
                      <a:pt x="1935" y="1034"/>
                      <a:pt x="2024" y="1009"/>
                    </a:cubicBezTo>
                    <a:cubicBezTo>
                      <a:pt x="1864" y="919"/>
                      <a:pt x="1779" y="934"/>
                      <a:pt x="1687" y="1031"/>
                    </a:cubicBezTo>
                    <a:close/>
                    <a:moveTo>
                      <a:pt x="170" y="1394"/>
                    </a:moveTo>
                    <a:cubicBezTo>
                      <a:pt x="60" y="1297"/>
                      <a:pt x="153" y="1175"/>
                      <a:pt x="334" y="1111"/>
                    </a:cubicBezTo>
                    <a:cubicBezTo>
                      <a:pt x="544" y="1039"/>
                      <a:pt x="747" y="957"/>
                      <a:pt x="935" y="845"/>
                    </a:cubicBezTo>
                    <a:cubicBezTo>
                      <a:pt x="695" y="892"/>
                      <a:pt x="455" y="938"/>
                      <a:pt x="209" y="988"/>
                    </a:cubicBezTo>
                    <a:cubicBezTo>
                      <a:pt x="71" y="825"/>
                      <a:pt x="180" y="744"/>
                      <a:pt x="370" y="689"/>
                    </a:cubicBezTo>
                    <a:cubicBezTo>
                      <a:pt x="728" y="586"/>
                      <a:pt x="1089" y="487"/>
                      <a:pt x="1449" y="384"/>
                    </a:cubicBezTo>
                    <a:cubicBezTo>
                      <a:pt x="1697" y="313"/>
                      <a:pt x="1985" y="290"/>
                      <a:pt x="2113" y="74"/>
                    </a:cubicBezTo>
                    <a:cubicBezTo>
                      <a:pt x="2140" y="29"/>
                      <a:pt x="2304" y="1"/>
                      <a:pt x="2403" y="3"/>
                    </a:cubicBezTo>
                    <a:cubicBezTo>
                      <a:pt x="2608" y="8"/>
                      <a:pt x="2811" y="38"/>
                      <a:pt x="3024" y="59"/>
                    </a:cubicBezTo>
                    <a:cubicBezTo>
                      <a:pt x="3093" y="185"/>
                      <a:pt x="3093" y="265"/>
                      <a:pt x="2884" y="311"/>
                    </a:cubicBezTo>
                    <a:cubicBezTo>
                      <a:pt x="2715" y="348"/>
                      <a:pt x="2561" y="415"/>
                      <a:pt x="2393" y="471"/>
                    </a:cubicBezTo>
                    <a:cubicBezTo>
                      <a:pt x="2597" y="612"/>
                      <a:pt x="2597" y="612"/>
                      <a:pt x="3003" y="537"/>
                    </a:cubicBezTo>
                    <a:cubicBezTo>
                      <a:pt x="3053" y="692"/>
                      <a:pt x="3053" y="692"/>
                      <a:pt x="2932" y="818"/>
                    </a:cubicBezTo>
                    <a:cubicBezTo>
                      <a:pt x="2987" y="912"/>
                      <a:pt x="3072" y="992"/>
                      <a:pt x="3074" y="1075"/>
                    </a:cubicBezTo>
                    <a:cubicBezTo>
                      <a:pt x="3076" y="1194"/>
                      <a:pt x="2908" y="1206"/>
                      <a:pt x="2776" y="1239"/>
                    </a:cubicBezTo>
                    <a:cubicBezTo>
                      <a:pt x="2624" y="1279"/>
                      <a:pt x="2401" y="1254"/>
                      <a:pt x="2346" y="1458"/>
                    </a:cubicBezTo>
                    <a:cubicBezTo>
                      <a:pt x="2591" y="1436"/>
                      <a:pt x="2811" y="1416"/>
                      <a:pt x="3037" y="1395"/>
                    </a:cubicBezTo>
                    <a:cubicBezTo>
                      <a:pt x="3128" y="1552"/>
                      <a:pt x="3043" y="1630"/>
                      <a:pt x="2858" y="1677"/>
                    </a:cubicBezTo>
                    <a:cubicBezTo>
                      <a:pt x="2723" y="1710"/>
                      <a:pt x="2557" y="1717"/>
                      <a:pt x="2522" y="1887"/>
                    </a:cubicBezTo>
                    <a:cubicBezTo>
                      <a:pt x="2706" y="1874"/>
                      <a:pt x="2863" y="1865"/>
                      <a:pt x="3014" y="1855"/>
                    </a:cubicBezTo>
                    <a:cubicBezTo>
                      <a:pt x="3039" y="1874"/>
                      <a:pt x="3076" y="1891"/>
                      <a:pt x="3073" y="1900"/>
                    </a:cubicBezTo>
                    <a:cubicBezTo>
                      <a:pt x="2996" y="2086"/>
                      <a:pt x="3095" y="2268"/>
                      <a:pt x="3092" y="2453"/>
                    </a:cubicBezTo>
                    <a:cubicBezTo>
                      <a:pt x="3086" y="2667"/>
                      <a:pt x="3085" y="2674"/>
                      <a:pt x="2781" y="2715"/>
                    </a:cubicBezTo>
                    <a:cubicBezTo>
                      <a:pt x="2631" y="2735"/>
                      <a:pt x="2479" y="2743"/>
                      <a:pt x="2328" y="2755"/>
                    </a:cubicBezTo>
                    <a:cubicBezTo>
                      <a:pt x="2108" y="2774"/>
                      <a:pt x="1878" y="2773"/>
                      <a:pt x="1774" y="2954"/>
                    </a:cubicBezTo>
                    <a:cubicBezTo>
                      <a:pt x="1765" y="2970"/>
                      <a:pt x="1735" y="2982"/>
                      <a:pt x="1710" y="2991"/>
                    </a:cubicBezTo>
                    <a:cubicBezTo>
                      <a:pt x="1216" y="3159"/>
                      <a:pt x="721" y="3327"/>
                      <a:pt x="176" y="3512"/>
                    </a:cubicBezTo>
                    <a:cubicBezTo>
                      <a:pt x="175" y="3265"/>
                      <a:pt x="172" y="3071"/>
                      <a:pt x="175" y="2876"/>
                    </a:cubicBezTo>
                    <a:cubicBezTo>
                      <a:pt x="175" y="2849"/>
                      <a:pt x="223" y="2813"/>
                      <a:pt x="210" y="2796"/>
                    </a:cubicBezTo>
                    <a:cubicBezTo>
                      <a:pt x="0" y="2509"/>
                      <a:pt x="308" y="2419"/>
                      <a:pt x="576" y="2313"/>
                    </a:cubicBezTo>
                    <a:cubicBezTo>
                      <a:pt x="850" y="2204"/>
                      <a:pt x="1123" y="2096"/>
                      <a:pt x="1397" y="1988"/>
                    </a:cubicBezTo>
                    <a:cubicBezTo>
                      <a:pt x="1382" y="1960"/>
                      <a:pt x="1367" y="1933"/>
                      <a:pt x="1354" y="1905"/>
                    </a:cubicBezTo>
                    <a:cubicBezTo>
                      <a:pt x="935" y="1937"/>
                      <a:pt x="622" y="2181"/>
                      <a:pt x="201" y="2235"/>
                    </a:cubicBezTo>
                    <a:cubicBezTo>
                      <a:pt x="41" y="2040"/>
                      <a:pt x="281" y="1957"/>
                      <a:pt x="433" y="1844"/>
                    </a:cubicBezTo>
                    <a:cubicBezTo>
                      <a:pt x="330" y="1829"/>
                      <a:pt x="255" y="1819"/>
                      <a:pt x="167" y="1805"/>
                    </a:cubicBezTo>
                    <a:cubicBezTo>
                      <a:pt x="167" y="1746"/>
                      <a:pt x="143" y="1682"/>
                      <a:pt x="171" y="1635"/>
                    </a:cubicBezTo>
                    <a:cubicBezTo>
                      <a:pt x="222" y="1551"/>
                      <a:pt x="287" y="1499"/>
                      <a:pt x="170" y="1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2" name="Google Shape;3452;p31"/>
              <p:cNvSpPr/>
              <p:nvPr/>
            </p:nvSpPr>
            <p:spPr>
              <a:xfrm>
                <a:off x="5179090" y="4343762"/>
                <a:ext cx="203923" cy="7674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1120" extrusionOk="0">
                    <a:moveTo>
                      <a:pt x="2933" y="95"/>
                    </a:moveTo>
                    <a:cubicBezTo>
                      <a:pt x="2910" y="51"/>
                      <a:pt x="2797" y="1"/>
                      <a:pt x="2725" y="1"/>
                    </a:cubicBezTo>
                    <a:cubicBezTo>
                      <a:pt x="2505" y="3"/>
                      <a:pt x="2283" y="19"/>
                      <a:pt x="2067" y="49"/>
                    </a:cubicBezTo>
                    <a:cubicBezTo>
                      <a:pt x="1968" y="63"/>
                      <a:pt x="1837" y="108"/>
                      <a:pt x="1799" y="165"/>
                    </a:cubicBezTo>
                    <a:cubicBezTo>
                      <a:pt x="1694" y="325"/>
                      <a:pt x="1491" y="382"/>
                      <a:pt x="1294" y="449"/>
                    </a:cubicBezTo>
                    <a:cubicBezTo>
                      <a:pt x="945" y="566"/>
                      <a:pt x="592" y="678"/>
                      <a:pt x="243" y="795"/>
                    </a:cubicBezTo>
                    <a:cubicBezTo>
                      <a:pt x="129" y="833"/>
                      <a:pt x="1" y="884"/>
                      <a:pt x="54" y="989"/>
                    </a:cubicBezTo>
                    <a:cubicBezTo>
                      <a:pt x="117" y="1116"/>
                      <a:pt x="260" y="1043"/>
                      <a:pt x="369" y="1024"/>
                    </a:cubicBezTo>
                    <a:cubicBezTo>
                      <a:pt x="449" y="1009"/>
                      <a:pt x="524" y="982"/>
                      <a:pt x="600" y="958"/>
                    </a:cubicBezTo>
                    <a:cubicBezTo>
                      <a:pt x="929" y="857"/>
                      <a:pt x="1257" y="753"/>
                      <a:pt x="1586" y="652"/>
                    </a:cubicBezTo>
                    <a:cubicBezTo>
                      <a:pt x="1699" y="618"/>
                      <a:pt x="1818" y="579"/>
                      <a:pt x="1903" y="722"/>
                    </a:cubicBezTo>
                    <a:cubicBezTo>
                      <a:pt x="1590" y="837"/>
                      <a:pt x="1284" y="950"/>
                      <a:pt x="979" y="1062"/>
                    </a:cubicBezTo>
                    <a:cubicBezTo>
                      <a:pt x="987" y="1081"/>
                      <a:pt x="993" y="1100"/>
                      <a:pt x="1000" y="1119"/>
                    </a:cubicBezTo>
                    <a:cubicBezTo>
                      <a:pt x="1214" y="1118"/>
                      <a:pt x="1429" y="1120"/>
                      <a:pt x="1644" y="1115"/>
                    </a:cubicBezTo>
                    <a:cubicBezTo>
                      <a:pt x="1960" y="1109"/>
                      <a:pt x="2277" y="1103"/>
                      <a:pt x="2593" y="1086"/>
                    </a:cubicBezTo>
                    <a:cubicBezTo>
                      <a:pt x="2787" y="1075"/>
                      <a:pt x="2938" y="1018"/>
                      <a:pt x="2906" y="834"/>
                    </a:cubicBezTo>
                    <a:cubicBezTo>
                      <a:pt x="2723" y="812"/>
                      <a:pt x="2548" y="790"/>
                      <a:pt x="2374" y="769"/>
                    </a:cubicBezTo>
                    <a:cubicBezTo>
                      <a:pt x="2373" y="745"/>
                      <a:pt x="2371" y="719"/>
                      <a:pt x="2369" y="695"/>
                    </a:cubicBezTo>
                    <a:cubicBezTo>
                      <a:pt x="2494" y="676"/>
                      <a:pt x="2620" y="661"/>
                      <a:pt x="2742" y="636"/>
                    </a:cubicBezTo>
                    <a:cubicBezTo>
                      <a:pt x="2952" y="594"/>
                      <a:pt x="2958" y="609"/>
                      <a:pt x="2852" y="376"/>
                    </a:cubicBezTo>
                    <a:cubicBezTo>
                      <a:pt x="2706" y="377"/>
                      <a:pt x="2555" y="378"/>
                      <a:pt x="2404" y="378"/>
                    </a:cubicBezTo>
                    <a:cubicBezTo>
                      <a:pt x="2397" y="378"/>
                      <a:pt x="2390" y="349"/>
                      <a:pt x="2383" y="333"/>
                    </a:cubicBezTo>
                    <a:cubicBezTo>
                      <a:pt x="2513" y="310"/>
                      <a:pt x="2644" y="287"/>
                      <a:pt x="2774" y="264"/>
                    </a:cubicBezTo>
                    <a:cubicBezTo>
                      <a:pt x="2905" y="243"/>
                      <a:pt x="2976" y="177"/>
                      <a:pt x="2933" y="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4" name="Google Shape;345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57"/>
          </a:xfrm>
          <a:prstGeom prst="rect">
            <a:avLst/>
          </a:prstGeom>
          <a:noFill/>
          <a:ln>
            <a:noFill/>
          </a:ln>
        </p:spPr>
      </p:pic>
      <p:sp>
        <p:nvSpPr>
          <p:cNvPr id="3455" name="Google Shape;3455;p32"/>
          <p:cNvSpPr/>
          <p:nvPr/>
        </p:nvSpPr>
        <p:spPr>
          <a:xfrm>
            <a:off x="559100" y="-225"/>
            <a:ext cx="8025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6" name="Google Shape;3456;p32"/>
          <p:cNvSpPr txBox="1">
            <a:spLocks noGrp="1"/>
          </p:cNvSpPr>
          <p:nvPr>
            <p:ph type="title" hasCustomPrompt="1"/>
          </p:nvPr>
        </p:nvSpPr>
        <p:spPr>
          <a:xfrm>
            <a:off x="715100" y="1470513"/>
            <a:ext cx="2082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457" name="Google Shape;3457;p32"/>
          <p:cNvSpPr txBox="1">
            <a:spLocks noGrp="1"/>
          </p:cNvSpPr>
          <p:nvPr>
            <p:ph type="subTitle" idx="1"/>
          </p:nvPr>
        </p:nvSpPr>
        <p:spPr>
          <a:xfrm>
            <a:off x="715100" y="3369610"/>
            <a:ext cx="2082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8" name="Google Shape;3458;p32"/>
          <p:cNvSpPr txBox="1">
            <a:spLocks noGrp="1"/>
          </p:cNvSpPr>
          <p:nvPr>
            <p:ph type="title" idx="2" hasCustomPrompt="1"/>
          </p:nvPr>
        </p:nvSpPr>
        <p:spPr>
          <a:xfrm>
            <a:off x="3530825" y="1470517"/>
            <a:ext cx="2082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459" name="Google Shape;3459;p32"/>
          <p:cNvSpPr txBox="1">
            <a:spLocks noGrp="1"/>
          </p:cNvSpPr>
          <p:nvPr>
            <p:ph type="subTitle" idx="3"/>
          </p:nvPr>
        </p:nvSpPr>
        <p:spPr>
          <a:xfrm>
            <a:off x="3530825" y="3369619"/>
            <a:ext cx="2082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0" name="Google Shape;3460;p32"/>
          <p:cNvSpPr txBox="1">
            <a:spLocks noGrp="1"/>
          </p:cNvSpPr>
          <p:nvPr>
            <p:ph type="title" idx="4" hasCustomPrompt="1"/>
          </p:nvPr>
        </p:nvSpPr>
        <p:spPr>
          <a:xfrm>
            <a:off x="6346600" y="1470510"/>
            <a:ext cx="2082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461" name="Google Shape;3461;p32"/>
          <p:cNvSpPr txBox="1">
            <a:spLocks noGrp="1"/>
          </p:cNvSpPr>
          <p:nvPr>
            <p:ph type="subTitle" idx="5"/>
          </p:nvPr>
        </p:nvSpPr>
        <p:spPr>
          <a:xfrm>
            <a:off x="6346600" y="3369605"/>
            <a:ext cx="2082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2" name="Google Shape;3462;p32"/>
          <p:cNvSpPr txBox="1">
            <a:spLocks noGrp="1"/>
          </p:cNvSpPr>
          <p:nvPr>
            <p:ph type="subTitle" idx="6"/>
          </p:nvPr>
        </p:nvSpPr>
        <p:spPr>
          <a:xfrm>
            <a:off x="715100" y="2881050"/>
            <a:ext cx="2082300" cy="532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9pPr>
          </a:lstStyle>
          <a:p>
            <a:endParaRPr/>
          </a:p>
        </p:txBody>
      </p:sp>
      <p:sp>
        <p:nvSpPr>
          <p:cNvPr id="3463" name="Google Shape;3463;p32"/>
          <p:cNvSpPr txBox="1">
            <a:spLocks noGrp="1"/>
          </p:cNvSpPr>
          <p:nvPr>
            <p:ph type="subTitle" idx="7"/>
          </p:nvPr>
        </p:nvSpPr>
        <p:spPr>
          <a:xfrm>
            <a:off x="3530775" y="2881050"/>
            <a:ext cx="2082300" cy="532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9pPr>
          </a:lstStyle>
          <a:p>
            <a:endParaRPr/>
          </a:p>
        </p:txBody>
      </p:sp>
      <p:sp>
        <p:nvSpPr>
          <p:cNvPr id="3464" name="Google Shape;3464;p32"/>
          <p:cNvSpPr txBox="1">
            <a:spLocks noGrp="1"/>
          </p:cNvSpPr>
          <p:nvPr>
            <p:ph type="subTitle" idx="8"/>
          </p:nvPr>
        </p:nvSpPr>
        <p:spPr>
          <a:xfrm>
            <a:off x="6346750" y="2881050"/>
            <a:ext cx="2082300" cy="532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Medium"/>
              <a:buNone/>
              <a:defRPr sz="2400">
                <a:solidFill>
                  <a:schemeClr val="dk1"/>
                </a:solidFill>
                <a:latin typeface="Montagu Slab Medium"/>
                <a:ea typeface="Montagu Slab Medium"/>
                <a:cs typeface="Montagu Slab Medium"/>
                <a:sym typeface="Montagu Slab Medium"/>
              </a:defRPr>
            </a:lvl9pPr>
          </a:lstStyle>
          <a:p>
            <a:endParaRPr/>
          </a:p>
        </p:txBody>
      </p:sp>
      <p:sp>
        <p:nvSpPr>
          <p:cNvPr id="3465" name="Google Shape;3465;p32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3466" name="Google Shape;3466;p32"/>
          <p:cNvGrpSpPr/>
          <p:nvPr/>
        </p:nvGrpSpPr>
        <p:grpSpPr>
          <a:xfrm>
            <a:off x="2870672" y="4316294"/>
            <a:ext cx="337776" cy="3213793"/>
            <a:chOff x="2870672" y="4316294"/>
            <a:chExt cx="337776" cy="3213793"/>
          </a:xfrm>
        </p:grpSpPr>
        <p:sp>
          <p:nvSpPr>
            <p:cNvPr id="3467" name="Google Shape;3467;p32"/>
            <p:cNvSpPr/>
            <p:nvPr/>
          </p:nvSpPr>
          <p:spPr>
            <a:xfrm>
              <a:off x="2870672" y="4316294"/>
              <a:ext cx="174716" cy="3213793"/>
            </a:xfrm>
            <a:custGeom>
              <a:avLst/>
              <a:gdLst/>
              <a:ahLst/>
              <a:cxnLst/>
              <a:rect l="l" t="t" r="r" b="b"/>
              <a:pathLst>
                <a:path w="2726" h="50145" extrusionOk="0">
                  <a:moveTo>
                    <a:pt x="2337" y="50139"/>
                  </a:moveTo>
                  <a:cubicBezTo>
                    <a:pt x="2327" y="49980"/>
                    <a:pt x="2308" y="49819"/>
                    <a:pt x="2309" y="49660"/>
                  </a:cubicBezTo>
                  <a:cubicBezTo>
                    <a:pt x="2316" y="49096"/>
                    <a:pt x="2074" y="48565"/>
                    <a:pt x="2006" y="48010"/>
                  </a:cubicBezTo>
                  <a:cubicBezTo>
                    <a:pt x="1983" y="47815"/>
                    <a:pt x="1979" y="47618"/>
                    <a:pt x="1950" y="47425"/>
                  </a:cubicBezTo>
                  <a:cubicBezTo>
                    <a:pt x="1913" y="47174"/>
                    <a:pt x="1856" y="46928"/>
                    <a:pt x="1812" y="46677"/>
                  </a:cubicBezTo>
                  <a:cubicBezTo>
                    <a:pt x="1770" y="46439"/>
                    <a:pt x="1725" y="46201"/>
                    <a:pt x="1700" y="45960"/>
                  </a:cubicBezTo>
                  <a:cubicBezTo>
                    <a:pt x="1646" y="45449"/>
                    <a:pt x="1603" y="44938"/>
                    <a:pt x="1518" y="44427"/>
                  </a:cubicBezTo>
                  <a:cubicBezTo>
                    <a:pt x="1474" y="44174"/>
                    <a:pt x="1444" y="43925"/>
                    <a:pt x="1374" y="43674"/>
                  </a:cubicBezTo>
                  <a:cubicBezTo>
                    <a:pt x="1307" y="43436"/>
                    <a:pt x="1374" y="43177"/>
                    <a:pt x="1362" y="42928"/>
                  </a:cubicBezTo>
                  <a:cubicBezTo>
                    <a:pt x="1358" y="42801"/>
                    <a:pt x="1302" y="42678"/>
                    <a:pt x="1286" y="42551"/>
                  </a:cubicBezTo>
                  <a:cubicBezTo>
                    <a:pt x="1260" y="42356"/>
                    <a:pt x="1256" y="42158"/>
                    <a:pt x="1226" y="41963"/>
                  </a:cubicBezTo>
                  <a:cubicBezTo>
                    <a:pt x="1195" y="41752"/>
                    <a:pt x="1157" y="41542"/>
                    <a:pt x="1103" y="41334"/>
                  </a:cubicBezTo>
                  <a:cubicBezTo>
                    <a:pt x="998" y="40944"/>
                    <a:pt x="795" y="40567"/>
                    <a:pt x="800" y="40162"/>
                  </a:cubicBezTo>
                  <a:cubicBezTo>
                    <a:pt x="802" y="39886"/>
                    <a:pt x="684" y="39626"/>
                    <a:pt x="683" y="39363"/>
                  </a:cubicBezTo>
                  <a:cubicBezTo>
                    <a:pt x="682" y="39050"/>
                    <a:pt x="519" y="38791"/>
                    <a:pt x="427" y="38509"/>
                  </a:cubicBezTo>
                  <a:cubicBezTo>
                    <a:pt x="363" y="38310"/>
                    <a:pt x="428" y="38098"/>
                    <a:pt x="349" y="37888"/>
                  </a:cubicBezTo>
                  <a:cubicBezTo>
                    <a:pt x="242" y="37602"/>
                    <a:pt x="137" y="37296"/>
                    <a:pt x="157" y="37005"/>
                  </a:cubicBezTo>
                  <a:cubicBezTo>
                    <a:pt x="195" y="36462"/>
                    <a:pt x="1" y="35919"/>
                    <a:pt x="187" y="35380"/>
                  </a:cubicBezTo>
                  <a:cubicBezTo>
                    <a:pt x="270" y="35138"/>
                    <a:pt x="400" y="34899"/>
                    <a:pt x="415" y="34653"/>
                  </a:cubicBezTo>
                  <a:cubicBezTo>
                    <a:pt x="450" y="34073"/>
                    <a:pt x="549" y="33493"/>
                    <a:pt x="417" y="32908"/>
                  </a:cubicBezTo>
                  <a:cubicBezTo>
                    <a:pt x="321" y="32486"/>
                    <a:pt x="258" y="32058"/>
                    <a:pt x="229" y="31629"/>
                  </a:cubicBezTo>
                  <a:cubicBezTo>
                    <a:pt x="207" y="31283"/>
                    <a:pt x="240" y="30936"/>
                    <a:pt x="303" y="30586"/>
                  </a:cubicBezTo>
                  <a:cubicBezTo>
                    <a:pt x="372" y="30194"/>
                    <a:pt x="319" y="29787"/>
                    <a:pt x="329" y="29386"/>
                  </a:cubicBezTo>
                  <a:cubicBezTo>
                    <a:pt x="338" y="29067"/>
                    <a:pt x="366" y="28747"/>
                    <a:pt x="381" y="28428"/>
                  </a:cubicBezTo>
                  <a:cubicBezTo>
                    <a:pt x="386" y="28345"/>
                    <a:pt x="375" y="28262"/>
                    <a:pt x="372" y="28180"/>
                  </a:cubicBezTo>
                  <a:cubicBezTo>
                    <a:pt x="358" y="27787"/>
                    <a:pt x="499" y="27413"/>
                    <a:pt x="568" y="27032"/>
                  </a:cubicBezTo>
                  <a:cubicBezTo>
                    <a:pt x="665" y="26496"/>
                    <a:pt x="865" y="25982"/>
                    <a:pt x="978" y="25453"/>
                  </a:cubicBezTo>
                  <a:cubicBezTo>
                    <a:pt x="1089" y="24934"/>
                    <a:pt x="1098" y="24406"/>
                    <a:pt x="1008" y="23881"/>
                  </a:cubicBezTo>
                  <a:cubicBezTo>
                    <a:pt x="1000" y="23840"/>
                    <a:pt x="989" y="23794"/>
                    <a:pt x="960" y="23762"/>
                  </a:cubicBezTo>
                  <a:cubicBezTo>
                    <a:pt x="495" y="23241"/>
                    <a:pt x="389" y="22632"/>
                    <a:pt x="372" y="22016"/>
                  </a:cubicBezTo>
                  <a:cubicBezTo>
                    <a:pt x="364" y="21746"/>
                    <a:pt x="239" y="21484"/>
                    <a:pt x="326" y="21205"/>
                  </a:cubicBezTo>
                  <a:cubicBezTo>
                    <a:pt x="383" y="21017"/>
                    <a:pt x="346" y="20811"/>
                    <a:pt x="386" y="20619"/>
                  </a:cubicBezTo>
                  <a:cubicBezTo>
                    <a:pt x="432" y="20397"/>
                    <a:pt x="337" y="20175"/>
                    <a:pt x="372" y="19972"/>
                  </a:cubicBezTo>
                  <a:cubicBezTo>
                    <a:pt x="415" y="19728"/>
                    <a:pt x="191" y="19492"/>
                    <a:pt x="381" y="19248"/>
                  </a:cubicBezTo>
                  <a:cubicBezTo>
                    <a:pt x="438" y="19175"/>
                    <a:pt x="262" y="19024"/>
                    <a:pt x="447" y="18949"/>
                  </a:cubicBezTo>
                  <a:cubicBezTo>
                    <a:pt x="583" y="18894"/>
                    <a:pt x="267" y="18759"/>
                    <a:pt x="513" y="18736"/>
                  </a:cubicBezTo>
                  <a:cubicBezTo>
                    <a:pt x="363" y="18397"/>
                    <a:pt x="606" y="18037"/>
                    <a:pt x="405" y="17690"/>
                  </a:cubicBezTo>
                  <a:cubicBezTo>
                    <a:pt x="478" y="17634"/>
                    <a:pt x="544" y="17584"/>
                    <a:pt x="622" y="17525"/>
                  </a:cubicBezTo>
                  <a:cubicBezTo>
                    <a:pt x="621" y="17507"/>
                    <a:pt x="626" y="17475"/>
                    <a:pt x="615" y="17445"/>
                  </a:cubicBezTo>
                  <a:cubicBezTo>
                    <a:pt x="508" y="17094"/>
                    <a:pt x="515" y="16744"/>
                    <a:pt x="575" y="16386"/>
                  </a:cubicBezTo>
                  <a:cubicBezTo>
                    <a:pt x="604" y="16208"/>
                    <a:pt x="579" y="16022"/>
                    <a:pt x="556" y="15841"/>
                  </a:cubicBezTo>
                  <a:cubicBezTo>
                    <a:pt x="525" y="15601"/>
                    <a:pt x="468" y="15368"/>
                    <a:pt x="532" y="15121"/>
                  </a:cubicBezTo>
                  <a:cubicBezTo>
                    <a:pt x="593" y="14884"/>
                    <a:pt x="604" y="14637"/>
                    <a:pt x="620" y="14395"/>
                  </a:cubicBezTo>
                  <a:cubicBezTo>
                    <a:pt x="649" y="13981"/>
                    <a:pt x="687" y="13566"/>
                    <a:pt x="679" y="13153"/>
                  </a:cubicBezTo>
                  <a:cubicBezTo>
                    <a:pt x="673" y="12817"/>
                    <a:pt x="598" y="12481"/>
                    <a:pt x="568" y="12146"/>
                  </a:cubicBezTo>
                  <a:cubicBezTo>
                    <a:pt x="551" y="11944"/>
                    <a:pt x="567" y="11741"/>
                    <a:pt x="556" y="11539"/>
                  </a:cubicBezTo>
                  <a:cubicBezTo>
                    <a:pt x="551" y="11402"/>
                    <a:pt x="517" y="11266"/>
                    <a:pt x="513" y="11130"/>
                  </a:cubicBezTo>
                  <a:cubicBezTo>
                    <a:pt x="504" y="10863"/>
                    <a:pt x="478" y="10595"/>
                    <a:pt x="517" y="10334"/>
                  </a:cubicBezTo>
                  <a:cubicBezTo>
                    <a:pt x="554" y="10085"/>
                    <a:pt x="517" y="9851"/>
                    <a:pt x="478" y="9608"/>
                  </a:cubicBezTo>
                  <a:cubicBezTo>
                    <a:pt x="430" y="9308"/>
                    <a:pt x="459" y="8999"/>
                    <a:pt x="454" y="8695"/>
                  </a:cubicBezTo>
                  <a:cubicBezTo>
                    <a:pt x="448" y="8341"/>
                    <a:pt x="426" y="7988"/>
                    <a:pt x="435" y="7634"/>
                  </a:cubicBezTo>
                  <a:cubicBezTo>
                    <a:pt x="457" y="6807"/>
                    <a:pt x="499" y="5982"/>
                    <a:pt x="519" y="5155"/>
                  </a:cubicBezTo>
                  <a:cubicBezTo>
                    <a:pt x="531" y="4732"/>
                    <a:pt x="510" y="4310"/>
                    <a:pt x="513" y="3887"/>
                  </a:cubicBezTo>
                  <a:cubicBezTo>
                    <a:pt x="515" y="3579"/>
                    <a:pt x="544" y="3270"/>
                    <a:pt x="537" y="2962"/>
                  </a:cubicBezTo>
                  <a:cubicBezTo>
                    <a:pt x="524" y="2440"/>
                    <a:pt x="549" y="1917"/>
                    <a:pt x="394" y="1401"/>
                  </a:cubicBezTo>
                  <a:cubicBezTo>
                    <a:pt x="317" y="1147"/>
                    <a:pt x="326" y="877"/>
                    <a:pt x="303" y="613"/>
                  </a:cubicBezTo>
                  <a:cubicBezTo>
                    <a:pt x="298" y="552"/>
                    <a:pt x="314" y="485"/>
                    <a:pt x="341" y="428"/>
                  </a:cubicBezTo>
                  <a:cubicBezTo>
                    <a:pt x="412" y="277"/>
                    <a:pt x="409" y="72"/>
                    <a:pt x="666" y="33"/>
                  </a:cubicBezTo>
                  <a:cubicBezTo>
                    <a:pt x="891" y="0"/>
                    <a:pt x="1261" y="214"/>
                    <a:pt x="1324" y="419"/>
                  </a:cubicBezTo>
                  <a:cubicBezTo>
                    <a:pt x="1446" y="815"/>
                    <a:pt x="1612" y="1214"/>
                    <a:pt x="1642" y="1619"/>
                  </a:cubicBezTo>
                  <a:cubicBezTo>
                    <a:pt x="1686" y="2196"/>
                    <a:pt x="1686" y="2779"/>
                    <a:pt x="1491" y="3356"/>
                  </a:cubicBezTo>
                  <a:cubicBezTo>
                    <a:pt x="1352" y="3771"/>
                    <a:pt x="1333" y="4215"/>
                    <a:pt x="1283" y="4649"/>
                  </a:cubicBezTo>
                  <a:cubicBezTo>
                    <a:pt x="1240" y="5016"/>
                    <a:pt x="1227" y="5384"/>
                    <a:pt x="1204" y="5751"/>
                  </a:cubicBezTo>
                  <a:cubicBezTo>
                    <a:pt x="1202" y="5804"/>
                    <a:pt x="1217" y="5857"/>
                    <a:pt x="1230" y="5909"/>
                  </a:cubicBezTo>
                  <a:cubicBezTo>
                    <a:pt x="1375" y="6520"/>
                    <a:pt x="1528" y="7130"/>
                    <a:pt x="1662" y="7743"/>
                  </a:cubicBezTo>
                  <a:cubicBezTo>
                    <a:pt x="1692" y="7882"/>
                    <a:pt x="1651" y="8031"/>
                    <a:pt x="1645" y="8175"/>
                  </a:cubicBezTo>
                  <a:cubicBezTo>
                    <a:pt x="1623" y="8655"/>
                    <a:pt x="1629" y="9137"/>
                    <a:pt x="1576" y="9616"/>
                  </a:cubicBezTo>
                  <a:cubicBezTo>
                    <a:pt x="1527" y="10067"/>
                    <a:pt x="1395" y="10511"/>
                    <a:pt x="1340" y="10961"/>
                  </a:cubicBezTo>
                  <a:cubicBezTo>
                    <a:pt x="1290" y="11391"/>
                    <a:pt x="1275" y="11826"/>
                    <a:pt x="1401" y="12254"/>
                  </a:cubicBezTo>
                  <a:cubicBezTo>
                    <a:pt x="1444" y="12398"/>
                    <a:pt x="1476" y="12547"/>
                    <a:pt x="1487" y="12696"/>
                  </a:cubicBezTo>
                  <a:cubicBezTo>
                    <a:pt x="1525" y="13264"/>
                    <a:pt x="1550" y="13835"/>
                    <a:pt x="1584" y="14404"/>
                  </a:cubicBezTo>
                  <a:cubicBezTo>
                    <a:pt x="1594" y="14570"/>
                    <a:pt x="1617" y="14736"/>
                    <a:pt x="1633" y="14903"/>
                  </a:cubicBezTo>
                  <a:cubicBezTo>
                    <a:pt x="1661" y="15189"/>
                    <a:pt x="1625" y="15473"/>
                    <a:pt x="1611" y="15758"/>
                  </a:cubicBezTo>
                  <a:cubicBezTo>
                    <a:pt x="1595" y="16065"/>
                    <a:pt x="1737" y="16376"/>
                    <a:pt x="1810" y="16686"/>
                  </a:cubicBezTo>
                  <a:cubicBezTo>
                    <a:pt x="1862" y="16900"/>
                    <a:pt x="1898" y="17120"/>
                    <a:pt x="1969" y="17331"/>
                  </a:cubicBezTo>
                  <a:cubicBezTo>
                    <a:pt x="2011" y="17461"/>
                    <a:pt x="2115" y="17578"/>
                    <a:pt x="2169" y="17709"/>
                  </a:cubicBezTo>
                  <a:cubicBezTo>
                    <a:pt x="2213" y="17815"/>
                    <a:pt x="2241" y="17930"/>
                    <a:pt x="2245" y="18042"/>
                  </a:cubicBezTo>
                  <a:cubicBezTo>
                    <a:pt x="2256" y="18252"/>
                    <a:pt x="2243" y="18463"/>
                    <a:pt x="2241" y="18673"/>
                  </a:cubicBezTo>
                  <a:cubicBezTo>
                    <a:pt x="2239" y="18967"/>
                    <a:pt x="2235" y="19261"/>
                    <a:pt x="2234" y="19555"/>
                  </a:cubicBezTo>
                  <a:cubicBezTo>
                    <a:pt x="2233" y="19768"/>
                    <a:pt x="2198" y="19986"/>
                    <a:pt x="2247" y="20191"/>
                  </a:cubicBezTo>
                  <a:cubicBezTo>
                    <a:pt x="2331" y="20539"/>
                    <a:pt x="2228" y="20871"/>
                    <a:pt x="2175" y="21206"/>
                  </a:cubicBezTo>
                  <a:cubicBezTo>
                    <a:pt x="2108" y="21627"/>
                    <a:pt x="1969" y="22036"/>
                    <a:pt x="1745" y="22424"/>
                  </a:cubicBezTo>
                  <a:cubicBezTo>
                    <a:pt x="1631" y="22623"/>
                    <a:pt x="1542" y="22835"/>
                    <a:pt x="1483" y="23049"/>
                  </a:cubicBezTo>
                  <a:cubicBezTo>
                    <a:pt x="1449" y="23176"/>
                    <a:pt x="1487" y="23318"/>
                    <a:pt x="1509" y="23452"/>
                  </a:cubicBezTo>
                  <a:cubicBezTo>
                    <a:pt x="1572" y="23862"/>
                    <a:pt x="1685" y="24271"/>
                    <a:pt x="1704" y="24683"/>
                  </a:cubicBezTo>
                  <a:cubicBezTo>
                    <a:pt x="1727" y="25217"/>
                    <a:pt x="1678" y="25753"/>
                    <a:pt x="1659" y="26288"/>
                  </a:cubicBezTo>
                  <a:cubicBezTo>
                    <a:pt x="1648" y="26582"/>
                    <a:pt x="1648" y="26876"/>
                    <a:pt x="1615" y="27168"/>
                  </a:cubicBezTo>
                  <a:cubicBezTo>
                    <a:pt x="1587" y="27406"/>
                    <a:pt x="1506" y="27640"/>
                    <a:pt x="1636" y="27876"/>
                  </a:cubicBezTo>
                  <a:cubicBezTo>
                    <a:pt x="1645" y="27892"/>
                    <a:pt x="1642" y="27924"/>
                    <a:pt x="1629" y="27937"/>
                  </a:cubicBezTo>
                  <a:cubicBezTo>
                    <a:pt x="1370" y="28190"/>
                    <a:pt x="1544" y="28496"/>
                    <a:pt x="1489" y="28774"/>
                  </a:cubicBezTo>
                  <a:cubicBezTo>
                    <a:pt x="1441" y="29014"/>
                    <a:pt x="1468" y="29274"/>
                    <a:pt x="1526" y="29514"/>
                  </a:cubicBezTo>
                  <a:cubicBezTo>
                    <a:pt x="1564" y="29670"/>
                    <a:pt x="1534" y="29805"/>
                    <a:pt x="1520" y="29951"/>
                  </a:cubicBezTo>
                  <a:cubicBezTo>
                    <a:pt x="1508" y="30085"/>
                    <a:pt x="1584" y="30224"/>
                    <a:pt x="1574" y="30358"/>
                  </a:cubicBezTo>
                  <a:cubicBezTo>
                    <a:pt x="1539" y="30862"/>
                    <a:pt x="1528" y="31363"/>
                    <a:pt x="1523" y="31868"/>
                  </a:cubicBezTo>
                  <a:cubicBezTo>
                    <a:pt x="1517" y="32446"/>
                    <a:pt x="1363" y="33023"/>
                    <a:pt x="1272" y="33600"/>
                  </a:cubicBezTo>
                  <a:cubicBezTo>
                    <a:pt x="1264" y="33653"/>
                    <a:pt x="1237" y="33705"/>
                    <a:pt x="1237" y="33757"/>
                  </a:cubicBezTo>
                  <a:cubicBezTo>
                    <a:pt x="1232" y="34221"/>
                    <a:pt x="1233" y="34685"/>
                    <a:pt x="1232" y="35149"/>
                  </a:cubicBezTo>
                  <a:cubicBezTo>
                    <a:pt x="1232" y="35295"/>
                    <a:pt x="1239" y="35443"/>
                    <a:pt x="1227" y="35588"/>
                  </a:cubicBezTo>
                  <a:cubicBezTo>
                    <a:pt x="1177" y="36204"/>
                    <a:pt x="1506" y="36764"/>
                    <a:pt x="1614" y="37357"/>
                  </a:cubicBezTo>
                  <a:cubicBezTo>
                    <a:pt x="1664" y="37637"/>
                    <a:pt x="1691" y="37926"/>
                    <a:pt x="1877" y="38182"/>
                  </a:cubicBezTo>
                  <a:cubicBezTo>
                    <a:pt x="1906" y="38224"/>
                    <a:pt x="1906" y="38288"/>
                    <a:pt x="1895" y="38339"/>
                  </a:cubicBezTo>
                  <a:cubicBezTo>
                    <a:pt x="1825" y="38660"/>
                    <a:pt x="2023" y="38928"/>
                    <a:pt x="2123" y="39218"/>
                  </a:cubicBezTo>
                  <a:cubicBezTo>
                    <a:pt x="2185" y="39395"/>
                    <a:pt x="2200" y="39584"/>
                    <a:pt x="2225" y="39769"/>
                  </a:cubicBezTo>
                  <a:cubicBezTo>
                    <a:pt x="2279" y="40190"/>
                    <a:pt x="2256" y="40628"/>
                    <a:pt x="2394" y="41029"/>
                  </a:cubicBezTo>
                  <a:cubicBezTo>
                    <a:pt x="2564" y="41525"/>
                    <a:pt x="2460" y="42025"/>
                    <a:pt x="2569" y="42521"/>
                  </a:cubicBezTo>
                  <a:cubicBezTo>
                    <a:pt x="2670" y="42975"/>
                    <a:pt x="2595" y="43455"/>
                    <a:pt x="2641" y="43921"/>
                  </a:cubicBezTo>
                  <a:cubicBezTo>
                    <a:pt x="2679" y="44320"/>
                    <a:pt x="2686" y="44709"/>
                    <a:pt x="2583" y="45104"/>
                  </a:cubicBezTo>
                  <a:cubicBezTo>
                    <a:pt x="2559" y="45195"/>
                    <a:pt x="2662" y="45303"/>
                    <a:pt x="2662" y="45403"/>
                  </a:cubicBezTo>
                  <a:cubicBezTo>
                    <a:pt x="2658" y="46100"/>
                    <a:pt x="2725" y="46795"/>
                    <a:pt x="2718" y="47489"/>
                  </a:cubicBezTo>
                  <a:cubicBezTo>
                    <a:pt x="2712" y="48041"/>
                    <a:pt x="2614" y="48595"/>
                    <a:pt x="2518" y="49141"/>
                  </a:cubicBezTo>
                  <a:cubicBezTo>
                    <a:pt x="2482" y="49344"/>
                    <a:pt x="2595" y="49543"/>
                    <a:pt x="2482" y="49745"/>
                  </a:cubicBezTo>
                  <a:cubicBezTo>
                    <a:pt x="2415" y="49864"/>
                    <a:pt x="2421" y="50011"/>
                    <a:pt x="2394" y="50144"/>
                  </a:cubicBezTo>
                  <a:cubicBezTo>
                    <a:pt x="2375" y="50142"/>
                    <a:pt x="2356" y="50140"/>
                    <a:pt x="2337" y="501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2"/>
            <p:cNvSpPr/>
            <p:nvPr/>
          </p:nvSpPr>
          <p:spPr>
            <a:xfrm>
              <a:off x="3124936" y="4316303"/>
              <a:ext cx="83513" cy="1700500"/>
            </a:xfrm>
            <a:custGeom>
              <a:avLst/>
              <a:gdLst/>
              <a:ahLst/>
              <a:cxnLst/>
              <a:rect l="l" t="t" r="r" b="b"/>
              <a:pathLst>
                <a:path w="1303" h="26533" extrusionOk="0">
                  <a:moveTo>
                    <a:pt x="800" y="0"/>
                  </a:moveTo>
                  <a:cubicBezTo>
                    <a:pt x="950" y="81"/>
                    <a:pt x="1019" y="187"/>
                    <a:pt x="1012" y="370"/>
                  </a:cubicBezTo>
                  <a:cubicBezTo>
                    <a:pt x="1004" y="564"/>
                    <a:pt x="1048" y="761"/>
                    <a:pt x="1073" y="956"/>
                  </a:cubicBezTo>
                  <a:cubicBezTo>
                    <a:pt x="1102" y="1173"/>
                    <a:pt x="1092" y="1386"/>
                    <a:pt x="1035" y="1598"/>
                  </a:cubicBezTo>
                  <a:cubicBezTo>
                    <a:pt x="1029" y="1621"/>
                    <a:pt x="1026" y="1645"/>
                    <a:pt x="1023" y="1670"/>
                  </a:cubicBezTo>
                  <a:cubicBezTo>
                    <a:pt x="1008" y="1863"/>
                    <a:pt x="994" y="2057"/>
                    <a:pt x="979" y="2251"/>
                  </a:cubicBezTo>
                  <a:cubicBezTo>
                    <a:pt x="978" y="2268"/>
                    <a:pt x="975" y="2288"/>
                    <a:pt x="966" y="2303"/>
                  </a:cubicBezTo>
                  <a:cubicBezTo>
                    <a:pt x="857" y="2480"/>
                    <a:pt x="891" y="2665"/>
                    <a:pt x="922" y="2856"/>
                  </a:cubicBezTo>
                  <a:cubicBezTo>
                    <a:pt x="954" y="3057"/>
                    <a:pt x="961" y="3261"/>
                    <a:pt x="982" y="3464"/>
                  </a:cubicBezTo>
                  <a:cubicBezTo>
                    <a:pt x="1009" y="3716"/>
                    <a:pt x="1039" y="3969"/>
                    <a:pt x="1069" y="4221"/>
                  </a:cubicBezTo>
                  <a:cubicBezTo>
                    <a:pt x="1090" y="4400"/>
                    <a:pt x="1109" y="4579"/>
                    <a:pt x="1133" y="4756"/>
                  </a:cubicBezTo>
                  <a:cubicBezTo>
                    <a:pt x="1169" y="5017"/>
                    <a:pt x="1211" y="5276"/>
                    <a:pt x="1247" y="5537"/>
                  </a:cubicBezTo>
                  <a:cubicBezTo>
                    <a:pt x="1255" y="5594"/>
                    <a:pt x="1260" y="5662"/>
                    <a:pt x="1238" y="5713"/>
                  </a:cubicBezTo>
                  <a:cubicBezTo>
                    <a:pt x="1199" y="5805"/>
                    <a:pt x="1185" y="5891"/>
                    <a:pt x="1188" y="5992"/>
                  </a:cubicBezTo>
                  <a:cubicBezTo>
                    <a:pt x="1190" y="6098"/>
                    <a:pt x="1141" y="6206"/>
                    <a:pt x="1119" y="6313"/>
                  </a:cubicBezTo>
                  <a:cubicBezTo>
                    <a:pt x="1097" y="6420"/>
                    <a:pt x="1076" y="6527"/>
                    <a:pt x="1064" y="6636"/>
                  </a:cubicBezTo>
                  <a:cubicBezTo>
                    <a:pt x="1046" y="6785"/>
                    <a:pt x="1034" y="6937"/>
                    <a:pt x="1026" y="7088"/>
                  </a:cubicBezTo>
                  <a:cubicBezTo>
                    <a:pt x="1012" y="7350"/>
                    <a:pt x="1004" y="7613"/>
                    <a:pt x="993" y="7876"/>
                  </a:cubicBezTo>
                  <a:cubicBezTo>
                    <a:pt x="982" y="8132"/>
                    <a:pt x="966" y="8388"/>
                    <a:pt x="959" y="8645"/>
                  </a:cubicBezTo>
                  <a:cubicBezTo>
                    <a:pt x="954" y="8831"/>
                    <a:pt x="963" y="9017"/>
                    <a:pt x="961" y="9203"/>
                  </a:cubicBezTo>
                  <a:cubicBezTo>
                    <a:pt x="958" y="9415"/>
                    <a:pt x="954" y="9628"/>
                    <a:pt x="940" y="9839"/>
                  </a:cubicBezTo>
                  <a:cubicBezTo>
                    <a:pt x="926" y="10055"/>
                    <a:pt x="896" y="10270"/>
                    <a:pt x="881" y="10485"/>
                  </a:cubicBezTo>
                  <a:cubicBezTo>
                    <a:pt x="858" y="10829"/>
                    <a:pt x="809" y="11169"/>
                    <a:pt x="763" y="11510"/>
                  </a:cubicBezTo>
                  <a:cubicBezTo>
                    <a:pt x="743" y="11658"/>
                    <a:pt x="732" y="11808"/>
                    <a:pt x="711" y="11957"/>
                  </a:cubicBezTo>
                  <a:cubicBezTo>
                    <a:pt x="688" y="12115"/>
                    <a:pt x="744" y="12283"/>
                    <a:pt x="764" y="12448"/>
                  </a:cubicBezTo>
                  <a:cubicBezTo>
                    <a:pt x="772" y="12512"/>
                    <a:pt x="792" y="12583"/>
                    <a:pt x="777" y="12643"/>
                  </a:cubicBezTo>
                  <a:cubicBezTo>
                    <a:pt x="755" y="12731"/>
                    <a:pt x="850" y="12806"/>
                    <a:pt x="792" y="12901"/>
                  </a:cubicBezTo>
                  <a:cubicBezTo>
                    <a:pt x="774" y="12929"/>
                    <a:pt x="812" y="13025"/>
                    <a:pt x="849" y="13045"/>
                  </a:cubicBezTo>
                  <a:cubicBezTo>
                    <a:pt x="1004" y="13126"/>
                    <a:pt x="960" y="13272"/>
                    <a:pt x="983" y="13394"/>
                  </a:cubicBezTo>
                  <a:cubicBezTo>
                    <a:pt x="1003" y="13495"/>
                    <a:pt x="1012" y="13597"/>
                    <a:pt x="1026" y="13699"/>
                  </a:cubicBezTo>
                  <a:cubicBezTo>
                    <a:pt x="1043" y="13819"/>
                    <a:pt x="1069" y="13939"/>
                    <a:pt x="1075" y="14060"/>
                  </a:cubicBezTo>
                  <a:cubicBezTo>
                    <a:pt x="1086" y="14261"/>
                    <a:pt x="1084" y="14463"/>
                    <a:pt x="1088" y="14665"/>
                  </a:cubicBezTo>
                  <a:cubicBezTo>
                    <a:pt x="1090" y="14822"/>
                    <a:pt x="1084" y="14980"/>
                    <a:pt x="1096" y="15137"/>
                  </a:cubicBezTo>
                  <a:cubicBezTo>
                    <a:pt x="1104" y="15238"/>
                    <a:pt x="1139" y="15338"/>
                    <a:pt x="1158" y="15439"/>
                  </a:cubicBezTo>
                  <a:cubicBezTo>
                    <a:pt x="1184" y="15568"/>
                    <a:pt x="1182" y="15698"/>
                    <a:pt x="1184" y="15829"/>
                  </a:cubicBezTo>
                  <a:cubicBezTo>
                    <a:pt x="1187" y="16073"/>
                    <a:pt x="1248" y="16318"/>
                    <a:pt x="1237" y="16560"/>
                  </a:cubicBezTo>
                  <a:cubicBezTo>
                    <a:pt x="1226" y="16754"/>
                    <a:pt x="1300" y="16944"/>
                    <a:pt x="1226" y="17146"/>
                  </a:cubicBezTo>
                  <a:cubicBezTo>
                    <a:pt x="1185" y="17260"/>
                    <a:pt x="1230" y="17415"/>
                    <a:pt x="1263" y="17544"/>
                  </a:cubicBezTo>
                  <a:cubicBezTo>
                    <a:pt x="1283" y="17624"/>
                    <a:pt x="1280" y="17697"/>
                    <a:pt x="1287" y="17775"/>
                  </a:cubicBezTo>
                  <a:cubicBezTo>
                    <a:pt x="1302" y="17966"/>
                    <a:pt x="1271" y="18157"/>
                    <a:pt x="1273" y="18344"/>
                  </a:cubicBezTo>
                  <a:cubicBezTo>
                    <a:pt x="1276" y="18533"/>
                    <a:pt x="1290" y="18715"/>
                    <a:pt x="1235" y="18900"/>
                  </a:cubicBezTo>
                  <a:cubicBezTo>
                    <a:pt x="1217" y="18961"/>
                    <a:pt x="1203" y="19041"/>
                    <a:pt x="1227" y="19094"/>
                  </a:cubicBezTo>
                  <a:cubicBezTo>
                    <a:pt x="1284" y="19213"/>
                    <a:pt x="1232" y="19322"/>
                    <a:pt x="1217" y="19434"/>
                  </a:cubicBezTo>
                  <a:cubicBezTo>
                    <a:pt x="1197" y="19585"/>
                    <a:pt x="1177" y="19736"/>
                    <a:pt x="1147" y="19885"/>
                  </a:cubicBezTo>
                  <a:cubicBezTo>
                    <a:pt x="1128" y="19977"/>
                    <a:pt x="1087" y="20063"/>
                    <a:pt x="1067" y="20153"/>
                  </a:cubicBezTo>
                  <a:cubicBezTo>
                    <a:pt x="1038" y="20286"/>
                    <a:pt x="1021" y="20422"/>
                    <a:pt x="993" y="20554"/>
                  </a:cubicBezTo>
                  <a:cubicBezTo>
                    <a:pt x="977" y="20628"/>
                    <a:pt x="929" y="20701"/>
                    <a:pt x="930" y="20773"/>
                  </a:cubicBezTo>
                  <a:cubicBezTo>
                    <a:pt x="931" y="20989"/>
                    <a:pt x="864" y="21197"/>
                    <a:pt x="864" y="21413"/>
                  </a:cubicBezTo>
                  <a:cubicBezTo>
                    <a:pt x="864" y="21546"/>
                    <a:pt x="863" y="21676"/>
                    <a:pt x="880" y="21805"/>
                  </a:cubicBezTo>
                  <a:cubicBezTo>
                    <a:pt x="899" y="21954"/>
                    <a:pt x="941" y="22097"/>
                    <a:pt x="914" y="22252"/>
                  </a:cubicBezTo>
                  <a:cubicBezTo>
                    <a:pt x="901" y="22320"/>
                    <a:pt x="954" y="22397"/>
                    <a:pt x="967" y="22472"/>
                  </a:cubicBezTo>
                  <a:cubicBezTo>
                    <a:pt x="1012" y="22722"/>
                    <a:pt x="1074" y="22972"/>
                    <a:pt x="1083" y="23224"/>
                  </a:cubicBezTo>
                  <a:cubicBezTo>
                    <a:pt x="1087" y="23340"/>
                    <a:pt x="1154" y="23481"/>
                    <a:pt x="1048" y="23593"/>
                  </a:cubicBezTo>
                  <a:cubicBezTo>
                    <a:pt x="1039" y="23601"/>
                    <a:pt x="1035" y="23624"/>
                    <a:pt x="1037" y="23625"/>
                  </a:cubicBezTo>
                  <a:cubicBezTo>
                    <a:pt x="1147" y="23692"/>
                    <a:pt x="1053" y="23794"/>
                    <a:pt x="1081" y="23880"/>
                  </a:cubicBezTo>
                  <a:cubicBezTo>
                    <a:pt x="1109" y="23964"/>
                    <a:pt x="1076" y="24065"/>
                    <a:pt x="1084" y="24159"/>
                  </a:cubicBezTo>
                  <a:cubicBezTo>
                    <a:pt x="1110" y="24466"/>
                    <a:pt x="1135" y="24774"/>
                    <a:pt x="1173" y="25081"/>
                  </a:cubicBezTo>
                  <a:cubicBezTo>
                    <a:pt x="1196" y="25268"/>
                    <a:pt x="1245" y="25452"/>
                    <a:pt x="1276" y="25639"/>
                  </a:cubicBezTo>
                  <a:cubicBezTo>
                    <a:pt x="1286" y="25698"/>
                    <a:pt x="1272" y="25758"/>
                    <a:pt x="1273" y="25818"/>
                  </a:cubicBezTo>
                  <a:cubicBezTo>
                    <a:pt x="1278" y="25980"/>
                    <a:pt x="1290" y="26143"/>
                    <a:pt x="1288" y="26305"/>
                  </a:cubicBezTo>
                  <a:cubicBezTo>
                    <a:pt x="1287" y="26400"/>
                    <a:pt x="1188" y="26498"/>
                    <a:pt x="1096" y="26518"/>
                  </a:cubicBezTo>
                  <a:cubicBezTo>
                    <a:pt x="1028" y="26533"/>
                    <a:pt x="986" y="26500"/>
                    <a:pt x="968" y="26442"/>
                  </a:cubicBezTo>
                  <a:cubicBezTo>
                    <a:pt x="891" y="26198"/>
                    <a:pt x="807" y="25957"/>
                    <a:pt x="748" y="25709"/>
                  </a:cubicBezTo>
                  <a:cubicBezTo>
                    <a:pt x="702" y="25516"/>
                    <a:pt x="690" y="25314"/>
                    <a:pt x="664" y="25117"/>
                  </a:cubicBezTo>
                  <a:cubicBezTo>
                    <a:pt x="646" y="24990"/>
                    <a:pt x="628" y="24863"/>
                    <a:pt x="613" y="24737"/>
                  </a:cubicBezTo>
                  <a:cubicBezTo>
                    <a:pt x="592" y="24571"/>
                    <a:pt x="567" y="24407"/>
                    <a:pt x="557" y="24240"/>
                  </a:cubicBezTo>
                  <a:cubicBezTo>
                    <a:pt x="548" y="24066"/>
                    <a:pt x="557" y="23891"/>
                    <a:pt x="556" y="23717"/>
                  </a:cubicBezTo>
                  <a:cubicBezTo>
                    <a:pt x="555" y="23537"/>
                    <a:pt x="554" y="23358"/>
                    <a:pt x="549" y="23180"/>
                  </a:cubicBezTo>
                  <a:cubicBezTo>
                    <a:pt x="547" y="23109"/>
                    <a:pt x="528" y="23039"/>
                    <a:pt x="526" y="22968"/>
                  </a:cubicBezTo>
                  <a:cubicBezTo>
                    <a:pt x="523" y="22845"/>
                    <a:pt x="540" y="22721"/>
                    <a:pt x="526" y="22599"/>
                  </a:cubicBezTo>
                  <a:cubicBezTo>
                    <a:pt x="491" y="22272"/>
                    <a:pt x="479" y="21945"/>
                    <a:pt x="403" y="21621"/>
                  </a:cubicBezTo>
                  <a:cubicBezTo>
                    <a:pt x="336" y="21337"/>
                    <a:pt x="321" y="21042"/>
                    <a:pt x="282" y="20752"/>
                  </a:cubicBezTo>
                  <a:cubicBezTo>
                    <a:pt x="275" y="20697"/>
                    <a:pt x="259" y="20644"/>
                    <a:pt x="255" y="20591"/>
                  </a:cubicBezTo>
                  <a:cubicBezTo>
                    <a:pt x="250" y="20485"/>
                    <a:pt x="221" y="20385"/>
                    <a:pt x="242" y="20272"/>
                  </a:cubicBezTo>
                  <a:cubicBezTo>
                    <a:pt x="260" y="20173"/>
                    <a:pt x="220" y="20061"/>
                    <a:pt x="200" y="19955"/>
                  </a:cubicBezTo>
                  <a:cubicBezTo>
                    <a:pt x="183" y="19863"/>
                    <a:pt x="145" y="19774"/>
                    <a:pt x="139" y="19682"/>
                  </a:cubicBezTo>
                  <a:cubicBezTo>
                    <a:pt x="122" y="19449"/>
                    <a:pt x="117" y="19213"/>
                    <a:pt x="106" y="18981"/>
                  </a:cubicBezTo>
                  <a:cubicBezTo>
                    <a:pt x="101" y="18892"/>
                    <a:pt x="106" y="18800"/>
                    <a:pt x="81" y="18717"/>
                  </a:cubicBezTo>
                  <a:cubicBezTo>
                    <a:pt x="18" y="18499"/>
                    <a:pt x="97" y="18300"/>
                    <a:pt x="140" y="18095"/>
                  </a:cubicBezTo>
                  <a:cubicBezTo>
                    <a:pt x="162" y="17982"/>
                    <a:pt x="156" y="17864"/>
                    <a:pt x="172" y="17750"/>
                  </a:cubicBezTo>
                  <a:cubicBezTo>
                    <a:pt x="197" y="17570"/>
                    <a:pt x="176" y="17384"/>
                    <a:pt x="205" y="17213"/>
                  </a:cubicBezTo>
                  <a:cubicBezTo>
                    <a:pt x="235" y="17039"/>
                    <a:pt x="268" y="16863"/>
                    <a:pt x="292" y="16687"/>
                  </a:cubicBezTo>
                  <a:cubicBezTo>
                    <a:pt x="310" y="16560"/>
                    <a:pt x="277" y="16424"/>
                    <a:pt x="302" y="16300"/>
                  </a:cubicBezTo>
                  <a:cubicBezTo>
                    <a:pt x="352" y="16049"/>
                    <a:pt x="312" y="15797"/>
                    <a:pt x="322" y="15547"/>
                  </a:cubicBezTo>
                  <a:cubicBezTo>
                    <a:pt x="329" y="15344"/>
                    <a:pt x="370" y="15141"/>
                    <a:pt x="393" y="14939"/>
                  </a:cubicBezTo>
                  <a:cubicBezTo>
                    <a:pt x="418" y="14723"/>
                    <a:pt x="446" y="14506"/>
                    <a:pt x="462" y="14288"/>
                  </a:cubicBezTo>
                  <a:cubicBezTo>
                    <a:pt x="469" y="14206"/>
                    <a:pt x="435" y="14121"/>
                    <a:pt x="438" y="14038"/>
                  </a:cubicBezTo>
                  <a:cubicBezTo>
                    <a:pt x="443" y="13862"/>
                    <a:pt x="436" y="13691"/>
                    <a:pt x="387" y="13521"/>
                  </a:cubicBezTo>
                  <a:cubicBezTo>
                    <a:pt x="379" y="13495"/>
                    <a:pt x="396" y="13462"/>
                    <a:pt x="397" y="13434"/>
                  </a:cubicBezTo>
                  <a:cubicBezTo>
                    <a:pt x="408" y="13242"/>
                    <a:pt x="409" y="13051"/>
                    <a:pt x="374" y="12861"/>
                  </a:cubicBezTo>
                  <a:cubicBezTo>
                    <a:pt x="359" y="12773"/>
                    <a:pt x="361" y="12678"/>
                    <a:pt x="378" y="12591"/>
                  </a:cubicBezTo>
                  <a:cubicBezTo>
                    <a:pt x="417" y="12391"/>
                    <a:pt x="387" y="12195"/>
                    <a:pt x="381" y="11996"/>
                  </a:cubicBezTo>
                  <a:cubicBezTo>
                    <a:pt x="375" y="11792"/>
                    <a:pt x="397" y="11588"/>
                    <a:pt x="403" y="11382"/>
                  </a:cubicBezTo>
                  <a:cubicBezTo>
                    <a:pt x="405" y="11275"/>
                    <a:pt x="393" y="11168"/>
                    <a:pt x="395" y="11062"/>
                  </a:cubicBezTo>
                  <a:cubicBezTo>
                    <a:pt x="404" y="10748"/>
                    <a:pt x="368" y="10440"/>
                    <a:pt x="314" y="10134"/>
                  </a:cubicBezTo>
                  <a:cubicBezTo>
                    <a:pt x="263" y="9844"/>
                    <a:pt x="215" y="9555"/>
                    <a:pt x="184" y="9263"/>
                  </a:cubicBezTo>
                  <a:cubicBezTo>
                    <a:pt x="157" y="9017"/>
                    <a:pt x="161" y="8767"/>
                    <a:pt x="147" y="8520"/>
                  </a:cubicBezTo>
                  <a:cubicBezTo>
                    <a:pt x="125" y="8154"/>
                    <a:pt x="93" y="7791"/>
                    <a:pt x="80" y="7427"/>
                  </a:cubicBezTo>
                  <a:cubicBezTo>
                    <a:pt x="72" y="7179"/>
                    <a:pt x="65" y="6932"/>
                    <a:pt x="38" y="6685"/>
                  </a:cubicBezTo>
                  <a:cubicBezTo>
                    <a:pt x="24" y="6558"/>
                    <a:pt x="6" y="6429"/>
                    <a:pt x="4" y="6302"/>
                  </a:cubicBezTo>
                  <a:cubicBezTo>
                    <a:pt x="1" y="6110"/>
                    <a:pt x="20" y="5916"/>
                    <a:pt x="46" y="5725"/>
                  </a:cubicBezTo>
                  <a:cubicBezTo>
                    <a:pt x="62" y="5597"/>
                    <a:pt x="58" y="5456"/>
                    <a:pt x="159" y="5351"/>
                  </a:cubicBezTo>
                  <a:cubicBezTo>
                    <a:pt x="155" y="5119"/>
                    <a:pt x="306" y="4916"/>
                    <a:pt x="284" y="4679"/>
                  </a:cubicBezTo>
                  <a:cubicBezTo>
                    <a:pt x="278" y="4611"/>
                    <a:pt x="300" y="4536"/>
                    <a:pt x="326" y="4471"/>
                  </a:cubicBezTo>
                  <a:cubicBezTo>
                    <a:pt x="402" y="4267"/>
                    <a:pt x="356" y="4063"/>
                    <a:pt x="346" y="3857"/>
                  </a:cubicBezTo>
                  <a:cubicBezTo>
                    <a:pt x="340" y="3724"/>
                    <a:pt x="349" y="3589"/>
                    <a:pt x="358" y="3457"/>
                  </a:cubicBezTo>
                  <a:cubicBezTo>
                    <a:pt x="367" y="3324"/>
                    <a:pt x="385" y="3192"/>
                    <a:pt x="397" y="3060"/>
                  </a:cubicBezTo>
                  <a:cubicBezTo>
                    <a:pt x="411" y="2926"/>
                    <a:pt x="427" y="2792"/>
                    <a:pt x="435" y="2658"/>
                  </a:cubicBezTo>
                  <a:cubicBezTo>
                    <a:pt x="442" y="2538"/>
                    <a:pt x="436" y="2416"/>
                    <a:pt x="443" y="2295"/>
                  </a:cubicBezTo>
                  <a:cubicBezTo>
                    <a:pt x="457" y="2062"/>
                    <a:pt x="474" y="1830"/>
                    <a:pt x="491" y="1597"/>
                  </a:cubicBezTo>
                  <a:cubicBezTo>
                    <a:pt x="494" y="1549"/>
                    <a:pt x="492" y="1501"/>
                    <a:pt x="498" y="1454"/>
                  </a:cubicBezTo>
                  <a:cubicBezTo>
                    <a:pt x="519" y="1240"/>
                    <a:pt x="544" y="1026"/>
                    <a:pt x="564" y="812"/>
                  </a:cubicBezTo>
                  <a:cubicBezTo>
                    <a:pt x="582" y="645"/>
                    <a:pt x="591" y="475"/>
                    <a:pt x="612" y="308"/>
                  </a:cubicBezTo>
                  <a:cubicBezTo>
                    <a:pt x="628" y="181"/>
                    <a:pt x="664" y="59"/>
                    <a:pt x="8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9" name="Google Shape;3469;p32"/>
          <p:cNvGrpSpPr/>
          <p:nvPr/>
        </p:nvGrpSpPr>
        <p:grpSpPr>
          <a:xfrm>
            <a:off x="5694724" y="4466573"/>
            <a:ext cx="354201" cy="1712978"/>
            <a:chOff x="5694724" y="4466573"/>
            <a:chExt cx="354201" cy="1712978"/>
          </a:xfrm>
        </p:grpSpPr>
        <p:grpSp>
          <p:nvGrpSpPr>
            <p:cNvPr id="3470" name="Google Shape;3470;p32"/>
            <p:cNvGrpSpPr/>
            <p:nvPr/>
          </p:nvGrpSpPr>
          <p:grpSpPr>
            <a:xfrm>
              <a:off x="5694724" y="4466611"/>
              <a:ext cx="177008" cy="1712940"/>
              <a:chOff x="1414699" y="612261"/>
              <a:chExt cx="177008" cy="1712940"/>
            </a:xfrm>
          </p:grpSpPr>
          <p:sp>
            <p:nvSpPr>
              <p:cNvPr id="3471" name="Google Shape;3471;p32"/>
              <p:cNvSpPr/>
              <p:nvPr/>
            </p:nvSpPr>
            <p:spPr>
              <a:xfrm>
                <a:off x="1414699" y="612261"/>
                <a:ext cx="118021" cy="1686160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42561" extrusionOk="0">
                    <a:moveTo>
                      <a:pt x="2045" y="22301"/>
                    </a:moveTo>
                    <a:cubicBezTo>
                      <a:pt x="2064" y="22296"/>
                      <a:pt x="2083" y="22292"/>
                      <a:pt x="2101" y="22287"/>
                    </a:cubicBezTo>
                    <a:cubicBezTo>
                      <a:pt x="2089" y="22245"/>
                      <a:pt x="2075" y="22203"/>
                      <a:pt x="2061" y="22160"/>
                    </a:cubicBezTo>
                    <a:cubicBezTo>
                      <a:pt x="2046" y="22164"/>
                      <a:pt x="2031" y="22167"/>
                      <a:pt x="2015" y="22171"/>
                    </a:cubicBezTo>
                    <a:cubicBezTo>
                      <a:pt x="2025" y="22215"/>
                      <a:pt x="2036" y="22257"/>
                      <a:pt x="2045" y="22301"/>
                    </a:cubicBezTo>
                    <a:close/>
                    <a:moveTo>
                      <a:pt x="1546" y="32528"/>
                    </a:moveTo>
                    <a:cubicBezTo>
                      <a:pt x="1526" y="32534"/>
                      <a:pt x="1506" y="32540"/>
                      <a:pt x="1487" y="32545"/>
                    </a:cubicBezTo>
                    <a:cubicBezTo>
                      <a:pt x="1496" y="32624"/>
                      <a:pt x="1505" y="32701"/>
                      <a:pt x="1514" y="32778"/>
                    </a:cubicBezTo>
                    <a:cubicBezTo>
                      <a:pt x="1526" y="32778"/>
                      <a:pt x="1539" y="32777"/>
                      <a:pt x="1550" y="32776"/>
                    </a:cubicBezTo>
                    <a:cubicBezTo>
                      <a:pt x="1549" y="32693"/>
                      <a:pt x="1548" y="32611"/>
                      <a:pt x="1546" y="32528"/>
                    </a:cubicBezTo>
                    <a:close/>
                    <a:moveTo>
                      <a:pt x="2104" y="21517"/>
                    </a:moveTo>
                    <a:cubicBezTo>
                      <a:pt x="2056" y="21630"/>
                      <a:pt x="2030" y="21668"/>
                      <a:pt x="2026" y="21707"/>
                    </a:cubicBezTo>
                    <a:cubicBezTo>
                      <a:pt x="2023" y="21738"/>
                      <a:pt x="2048" y="21771"/>
                      <a:pt x="2061" y="21803"/>
                    </a:cubicBezTo>
                    <a:cubicBezTo>
                      <a:pt x="2077" y="21799"/>
                      <a:pt x="2093" y="21795"/>
                      <a:pt x="2108" y="21791"/>
                    </a:cubicBezTo>
                    <a:cubicBezTo>
                      <a:pt x="2107" y="21727"/>
                      <a:pt x="2106" y="21663"/>
                      <a:pt x="2104" y="21517"/>
                    </a:cubicBezTo>
                    <a:close/>
                    <a:moveTo>
                      <a:pt x="2128" y="14075"/>
                    </a:moveTo>
                    <a:lnTo>
                      <a:pt x="2097" y="14075"/>
                    </a:lnTo>
                    <a:cubicBezTo>
                      <a:pt x="2098" y="14149"/>
                      <a:pt x="2099" y="14223"/>
                      <a:pt x="2100" y="14297"/>
                    </a:cubicBezTo>
                    <a:lnTo>
                      <a:pt x="2132" y="14297"/>
                    </a:lnTo>
                    <a:cubicBezTo>
                      <a:pt x="2130" y="14223"/>
                      <a:pt x="2129" y="14148"/>
                      <a:pt x="2128" y="14075"/>
                    </a:cubicBezTo>
                    <a:close/>
                    <a:moveTo>
                      <a:pt x="1356" y="3157"/>
                    </a:moveTo>
                    <a:cubicBezTo>
                      <a:pt x="1377" y="3160"/>
                      <a:pt x="1399" y="3163"/>
                      <a:pt x="1420" y="3165"/>
                    </a:cubicBezTo>
                    <a:cubicBezTo>
                      <a:pt x="1412" y="3108"/>
                      <a:pt x="1403" y="3052"/>
                      <a:pt x="1388" y="2957"/>
                    </a:cubicBezTo>
                    <a:cubicBezTo>
                      <a:pt x="1374" y="3050"/>
                      <a:pt x="1365" y="3103"/>
                      <a:pt x="1356" y="3157"/>
                    </a:cubicBezTo>
                    <a:close/>
                    <a:moveTo>
                      <a:pt x="1823" y="27984"/>
                    </a:moveTo>
                    <a:cubicBezTo>
                      <a:pt x="1806" y="27985"/>
                      <a:pt x="1789" y="27988"/>
                      <a:pt x="1772" y="27989"/>
                    </a:cubicBezTo>
                    <a:cubicBezTo>
                      <a:pt x="1784" y="28044"/>
                      <a:pt x="1798" y="28099"/>
                      <a:pt x="1828" y="28218"/>
                    </a:cubicBezTo>
                    <a:cubicBezTo>
                      <a:pt x="1826" y="28096"/>
                      <a:pt x="1825" y="28039"/>
                      <a:pt x="1823" y="27984"/>
                    </a:cubicBezTo>
                    <a:close/>
                    <a:moveTo>
                      <a:pt x="1513" y="7197"/>
                    </a:moveTo>
                    <a:cubicBezTo>
                      <a:pt x="1527" y="7193"/>
                      <a:pt x="1541" y="7190"/>
                      <a:pt x="1555" y="7187"/>
                    </a:cubicBezTo>
                    <a:cubicBezTo>
                      <a:pt x="1548" y="7138"/>
                      <a:pt x="1541" y="7090"/>
                      <a:pt x="1534" y="7041"/>
                    </a:cubicBezTo>
                    <a:cubicBezTo>
                      <a:pt x="1520" y="7042"/>
                      <a:pt x="1505" y="7045"/>
                      <a:pt x="1490" y="7046"/>
                    </a:cubicBezTo>
                    <a:cubicBezTo>
                      <a:pt x="1498" y="7097"/>
                      <a:pt x="1506" y="7147"/>
                      <a:pt x="1513" y="7197"/>
                    </a:cubicBezTo>
                    <a:close/>
                    <a:moveTo>
                      <a:pt x="1905" y="2936"/>
                    </a:moveTo>
                    <a:cubicBezTo>
                      <a:pt x="1931" y="2817"/>
                      <a:pt x="1956" y="2772"/>
                      <a:pt x="1943" y="2738"/>
                    </a:cubicBezTo>
                    <a:cubicBezTo>
                      <a:pt x="1928" y="2701"/>
                      <a:pt x="1878" y="2677"/>
                      <a:pt x="1843" y="2647"/>
                    </a:cubicBezTo>
                    <a:cubicBezTo>
                      <a:pt x="1827" y="2658"/>
                      <a:pt x="1811" y="2669"/>
                      <a:pt x="1795" y="2681"/>
                    </a:cubicBezTo>
                    <a:cubicBezTo>
                      <a:pt x="1821" y="2742"/>
                      <a:pt x="1848" y="2803"/>
                      <a:pt x="1905" y="2936"/>
                    </a:cubicBezTo>
                    <a:close/>
                    <a:moveTo>
                      <a:pt x="2292" y="25706"/>
                    </a:moveTo>
                    <a:cubicBezTo>
                      <a:pt x="2319" y="25703"/>
                      <a:pt x="2346" y="25701"/>
                      <a:pt x="2373" y="25699"/>
                    </a:cubicBezTo>
                    <a:cubicBezTo>
                      <a:pt x="2380" y="25622"/>
                      <a:pt x="2387" y="25543"/>
                      <a:pt x="2394" y="25466"/>
                    </a:cubicBezTo>
                    <a:cubicBezTo>
                      <a:pt x="2373" y="25464"/>
                      <a:pt x="2351" y="25461"/>
                      <a:pt x="2331" y="25460"/>
                    </a:cubicBezTo>
                    <a:cubicBezTo>
                      <a:pt x="2317" y="25542"/>
                      <a:pt x="2304" y="25624"/>
                      <a:pt x="2292" y="25706"/>
                    </a:cubicBezTo>
                    <a:close/>
                    <a:moveTo>
                      <a:pt x="1510" y="6724"/>
                    </a:moveTo>
                    <a:cubicBezTo>
                      <a:pt x="1529" y="6723"/>
                      <a:pt x="1550" y="6721"/>
                      <a:pt x="1571" y="6717"/>
                    </a:cubicBezTo>
                    <a:cubicBezTo>
                      <a:pt x="1558" y="6602"/>
                      <a:pt x="1547" y="6486"/>
                      <a:pt x="1535" y="6370"/>
                    </a:cubicBezTo>
                    <a:cubicBezTo>
                      <a:pt x="1513" y="6373"/>
                      <a:pt x="1491" y="6375"/>
                      <a:pt x="1469" y="6377"/>
                    </a:cubicBezTo>
                    <a:cubicBezTo>
                      <a:pt x="1483" y="6494"/>
                      <a:pt x="1496" y="6609"/>
                      <a:pt x="1510" y="6724"/>
                    </a:cubicBezTo>
                    <a:close/>
                    <a:moveTo>
                      <a:pt x="2571" y="29619"/>
                    </a:moveTo>
                    <a:cubicBezTo>
                      <a:pt x="2552" y="29619"/>
                      <a:pt x="2534" y="29619"/>
                      <a:pt x="2515" y="29620"/>
                    </a:cubicBezTo>
                    <a:cubicBezTo>
                      <a:pt x="2518" y="29738"/>
                      <a:pt x="2519" y="29855"/>
                      <a:pt x="2521" y="29973"/>
                    </a:cubicBezTo>
                    <a:cubicBezTo>
                      <a:pt x="2539" y="29973"/>
                      <a:pt x="2558" y="29972"/>
                      <a:pt x="2576" y="29972"/>
                    </a:cubicBezTo>
                    <a:cubicBezTo>
                      <a:pt x="2574" y="29854"/>
                      <a:pt x="2573" y="29737"/>
                      <a:pt x="2571" y="29619"/>
                    </a:cubicBezTo>
                    <a:close/>
                    <a:moveTo>
                      <a:pt x="1486" y="36679"/>
                    </a:moveTo>
                    <a:cubicBezTo>
                      <a:pt x="1226" y="36717"/>
                      <a:pt x="1226" y="36717"/>
                      <a:pt x="1386" y="36901"/>
                    </a:cubicBezTo>
                    <a:cubicBezTo>
                      <a:pt x="1416" y="36836"/>
                      <a:pt x="1442" y="36776"/>
                      <a:pt x="1486" y="36679"/>
                    </a:cubicBezTo>
                    <a:close/>
                    <a:moveTo>
                      <a:pt x="2130" y="15860"/>
                    </a:moveTo>
                    <a:cubicBezTo>
                      <a:pt x="2104" y="15863"/>
                      <a:pt x="2077" y="15865"/>
                      <a:pt x="2051" y="15867"/>
                    </a:cubicBezTo>
                    <a:cubicBezTo>
                      <a:pt x="2052" y="15949"/>
                      <a:pt x="2053" y="16031"/>
                      <a:pt x="2054" y="16113"/>
                    </a:cubicBezTo>
                    <a:cubicBezTo>
                      <a:pt x="2122" y="16075"/>
                      <a:pt x="2153" y="16027"/>
                      <a:pt x="2161" y="15976"/>
                    </a:cubicBezTo>
                    <a:cubicBezTo>
                      <a:pt x="2166" y="15940"/>
                      <a:pt x="2142" y="15900"/>
                      <a:pt x="2130" y="15860"/>
                    </a:cubicBezTo>
                    <a:close/>
                    <a:moveTo>
                      <a:pt x="1544" y="29982"/>
                    </a:moveTo>
                    <a:cubicBezTo>
                      <a:pt x="1407" y="30063"/>
                      <a:pt x="1407" y="30063"/>
                      <a:pt x="1504" y="30304"/>
                    </a:cubicBezTo>
                    <a:cubicBezTo>
                      <a:pt x="1520" y="30174"/>
                      <a:pt x="1533" y="30078"/>
                      <a:pt x="1544" y="29982"/>
                    </a:cubicBezTo>
                    <a:close/>
                    <a:moveTo>
                      <a:pt x="1383" y="39610"/>
                    </a:moveTo>
                    <a:cubicBezTo>
                      <a:pt x="1413" y="39603"/>
                      <a:pt x="1441" y="39597"/>
                      <a:pt x="1469" y="39590"/>
                    </a:cubicBezTo>
                    <a:cubicBezTo>
                      <a:pt x="1446" y="39492"/>
                      <a:pt x="1423" y="39395"/>
                      <a:pt x="1400" y="39297"/>
                    </a:cubicBezTo>
                    <a:cubicBezTo>
                      <a:pt x="1382" y="39302"/>
                      <a:pt x="1365" y="39306"/>
                      <a:pt x="1346" y="39311"/>
                    </a:cubicBezTo>
                    <a:cubicBezTo>
                      <a:pt x="1359" y="39411"/>
                      <a:pt x="1371" y="39510"/>
                      <a:pt x="1383" y="39610"/>
                    </a:cubicBezTo>
                    <a:close/>
                    <a:moveTo>
                      <a:pt x="1389" y="34855"/>
                    </a:moveTo>
                    <a:cubicBezTo>
                      <a:pt x="1585" y="34699"/>
                      <a:pt x="1426" y="34618"/>
                      <a:pt x="1382" y="34525"/>
                    </a:cubicBezTo>
                    <a:cubicBezTo>
                      <a:pt x="1384" y="34618"/>
                      <a:pt x="1385" y="34713"/>
                      <a:pt x="1389" y="34855"/>
                    </a:cubicBezTo>
                    <a:close/>
                    <a:moveTo>
                      <a:pt x="1490" y="29411"/>
                    </a:moveTo>
                    <a:cubicBezTo>
                      <a:pt x="1468" y="29414"/>
                      <a:pt x="1445" y="29416"/>
                      <a:pt x="1423" y="29418"/>
                    </a:cubicBezTo>
                    <a:cubicBezTo>
                      <a:pt x="1431" y="29482"/>
                      <a:pt x="1441" y="29545"/>
                      <a:pt x="1445" y="29609"/>
                    </a:cubicBezTo>
                    <a:cubicBezTo>
                      <a:pt x="1450" y="29659"/>
                      <a:pt x="1448" y="29711"/>
                      <a:pt x="1449" y="29762"/>
                    </a:cubicBezTo>
                    <a:cubicBezTo>
                      <a:pt x="1465" y="29760"/>
                      <a:pt x="1480" y="29759"/>
                      <a:pt x="1496" y="29756"/>
                    </a:cubicBezTo>
                    <a:cubicBezTo>
                      <a:pt x="1494" y="29641"/>
                      <a:pt x="1493" y="29526"/>
                      <a:pt x="1490" y="29411"/>
                    </a:cubicBezTo>
                    <a:close/>
                    <a:moveTo>
                      <a:pt x="2034" y="19141"/>
                    </a:moveTo>
                    <a:cubicBezTo>
                      <a:pt x="2062" y="19146"/>
                      <a:pt x="2090" y="19152"/>
                      <a:pt x="2117" y="19157"/>
                    </a:cubicBezTo>
                    <a:cubicBezTo>
                      <a:pt x="2127" y="19073"/>
                      <a:pt x="2136" y="18987"/>
                      <a:pt x="2145" y="18902"/>
                    </a:cubicBezTo>
                    <a:cubicBezTo>
                      <a:pt x="2121" y="18899"/>
                      <a:pt x="2097" y="18896"/>
                      <a:pt x="2072" y="18894"/>
                    </a:cubicBezTo>
                    <a:cubicBezTo>
                      <a:pt x="2060" y="18977"/>
                      <a:pt x="2047" y="19059"/>
                      <a:pt x="2034" y="19141"/>
                    </a:cubicBezTo>
                    <a:moveTo>
                      <a:pt x="1396" y="3859"/>
                    </a:moveTo>
                    <a:cubicBezTo>
                      <a:pt x="1422" y="3858"/>
                      <a:pt x="1450" y="3857"/>
                      <a:pt x="1476" y="3856"/>
                    </a:cubicBezTo>
                    <a:cubicBezTo>
                      <a:pt x="1459" y="3752"/>
                      <a:pt x="1442" y="3647"/>
                      <a:pt x="1424" y="3543"/>
                    </a:cubicBezTo>
                    <a:cubicBezTo>
                      <a:pt x="1413" y="3543"/>
                      <a:pt x="1401" y="3544"/>
                      <a:pt x="1390" y="3545"/>
                    </a:cubicBezTo>
                    <a:cubicBezTo>
                      <a:pt x="1392" y="3650"/>
                      <a:pt x="1395" y="3755"/>
                      <a:pt x="1396" y="3859"/>
                    </a:cubicBezTo>
                    <a:close/>
                    <a:moveTo>
                      <a:pt x="2414" y="32734"/>
                    </a:moveTo>
                    <a:cubicBezTo>
                      <a:pt x="2443" y="32740"/>
                      <a:pt x="2470" y="32745"/>
                      <a:pt x="2499" y="32751"/>
                    </a:cubicBezTo>
                    <a:cubicBezTo>
                      <a:pt x="2599" y="32647"/>
                      <a:pt x="2539" y="32535"/>
                      <a:pt x="2471" y="32422"/>
                    </a:cubicBezTo>
                    <a:cubicBezTo>
                      <a:pt x="2452" y="32526"/>
                      <a:pt x="2433" y="32631"/>
                      <a:pt x="2414" y="32734"/>
                    </a:cubicBezTo>
                    <a:close/>
                    <a:moveTo>
                      <a:pt x="2146" y="15299"/>
                    </a:moveTo>
                    <a:cubicBezTo>
                      <a:pt x="2019" y="15421"/>
                      <a:pt x="2019" y="15421"/>
                      <a:pt x="2090" y="15596"/>
                    </a:cubicBezTo>
                    <a:cubicBezTo>
                      <a:pt x="2111" y="15487"/>
                      <a:pt x="2128" y="15392"/>
                      <a:pt x="2146" y="15299"/>
                    </a:cubicBezTo>
                    <a:close/>
                    <a:moveTo>
                      <a:pt x="2409" y="33734"/>
                    </a:moveTo>
                    <a:cubicBezTo>
                      <a:pt x="2431" y="33737"/>
                      <a:pt x="2453" y="33741"/>
                      <a:pt x="2476" y="33744"/>
                    </a:cubicBezTo>
                    <a:cubicBezTo>
                      <a:pt x="2503" y="33628"/>
                      <a:pt x="2530" y="33510"/>
                      <a:pt x="2558" y="33394"/>
                    </a:cubicBezTo>
                    <a:cubicBezTo>
                      <a:pt x="2529" y="33389"/>
                      <a:pt x="2499" y="33384"/>
                      <a:pt x="2470" y="33379"/>
                    </a:cubicBezTo>
                    <a:cubicBezTo>
                      <a:pt x="2449" y="33498"/>
                      <a:pt x="2430" y="33615"/>
                      <a:pt x="2409" y="33734"/>
                    </a:cubicBezTo>
                    <a:moveTo>
                      <a:pt x="1502" y="5928"/>
                    </a:moveTo>
                    <a:cubicBezTo>
                      <a:pt x="1536" y="5917"/>
                      <a:pt x="1572" y="5908"/>
                      <a:pt x="1607" y="5898"/>
                    </a:cubicBezTo>
                    <a:cubicBezTo>
                      <a:pt x="1458" y="5797"/>
                      <a:pt x="1646" y="5595"/>
                      <a:pt x="1406" y="5482"/>
                    </a:cubicBezTo>
                    <a:cubicBezTo>
                      <a:pt x="1443" y="5655"/>
                      <a:pt x="1472" y="5791"/>
                      <a:pt x="1502" y="5928"/>
                    </a:cubicBezTo>
                    <a:close/>
                    <a:moveTo>
                      <a:pt x="1398" y="41458"/>
                    </a:moveTo>
                    <a:cubicBezTo>
                      <a:pt x="1392" y="41590"/>
                      <a:pt x="1386" y="41723"/>
                      <a:pt x="1377" y="41934"/>
                    </a:cubicBezTo>
                    <a:cubicBezTo>
                      <a:pt x="1495" y="41728"/>
                      <a:pt x="1520" y="41595"/>
                      <a:pt x="1398" y="41458"/>
                    </a:cubicBezTo>
                    <a:close/>
                    <a:moveTo>
                      <a:pt x="1328" y="1633"/>
                    </a:moveTo>
                    <a:cubicBezTo>
                      <a:pt x="1294" y="1615"/>
                      <a:pt x="1286" y="1611"/>
                      <a:pt x="1277" y="1606"/>
                    </a:cubicBezTo>
                    <a:cubicBezTo>
                      <a:pt x="1273" y="1617"/>
                      <a:pt x="1265" y="1628"/>
                      <a:pt x="1265" y="1638"/>
                    </a:cubicBezTo>
                    <a:cubicBezTo>
                      <a:pt x="1267" y="1764"/>
                      <a:pt x="1269" y="1890"/>
                      <a:pt x="1271" y="2015"/>
                    </a:cubicBezTo>
                    <a:cubicBezTo>
                      <a:pt x="1292" y="2014"/>
                      <a:pt x="1313" y="2014"/>
                      <a:pt x="1335" y="2014"/>
                    </a:cubicBezTo>
                    <a:cubicBezTo>
                      <a:pt x="1332" y="1883"/>
                      <a:pt x="1330" y="1751"/>
                      <a:pt x="1328" y="1633"/>
                    </a:cubicBezTo>
                    <a:moveTo>
                      <a:pt x="2042" y="16318"/>
                    </a:moveTo>
                    <a:cubicBezTo>
                      <a:pt x="2091" y="16451"/>
                      <a:pt x="1944" y="16597"/>
                      <a:pt x="2105" y="16722"/>
                    </a:cubicBezTo>
                    <a:cubicBezTo>
                      <a:pt x="2040" y="16590"/>
                      <a:pt x="2278" y="16437"/>
                      <a:pt x="2042" y="16318"/>
                    </a:cubicBezTo>
                    <a:close/>
                    <a:moveTo>
                      <a:pt x="2036" y="14960"/>
                    </a:moveTo>
                    <a:cubicBezTo>
                      <a:pt x="2161" y="14679"/>
                      <a:pt x="2161" y="14679"/>
                      <a:pt x="2028" y="14509"/>
                    </a:cubicBezTo>
                    <a:cubicBezTo>
                      <a:pt x="2031" y="14644"/>
                      <a:pt x="2032" y="14763"/>
                      <a:pt x="2036" y="14960"/>
                    </a:cubicBezTo>
                    <a:close/>
                    <a:moveTo>
                      <a:pt x="1763" y="31237"/>
                    </a:moveTo>
                    <a:cubicBezTo>
                      <a:pt x="1776" y="31235"/>
                      <a:pt x="1789" y="31235"/>
                      <a:pt x="1802" y="31235"/>
                    </a:cubicBezTo>
                    <a:cubicBezTo>
                      <a:pt x="1799" y="31088"/>
                      <a:pt x="1797" y="30941"/>
                      <a:pt x="1795" y="30794"/>
                    </a:cubicBezTo>
                    <a:cubicBezTo>
                      <a:pt x="1768" y="30796"/>
                      <a:pt x="1742" y="30799"/>
                      <a:pt x="1715" y="30800"/>
                    </a:cubicBezTo>
                    <a:cubicBezTo>
                      <a:pt x="1731" y="30946"/>
                      <a:pt x="1747" y="31091"/>
                      <a:pt x="1763" y="31237"/>
                    </a:cubicBezTo>
                    <a:close/>
                    <a:moveTo>
                      <a:pt x="1834" y="11954"/>
                    </a:moveTo>
                    <a:cubicBezTo>
                      <a:pt x="2079" y="11757"/>
                      <a:pt x="2078" y="11742"/>
                      <a:pt x="1859" y="11569"/>
                    </a:cubicBezTo>
                    <a:cubicBezTo>
                      <a:pt x="1852" y="11676"/>
                      <a:pt x="1845" y="11792"/>
                      <a:pt x="1834" y="11954"/>
                    </a:cubicBezTo>
                    <a:close/>
                    <a:moveTo>
                      <a:pt x="1746" y="33754"/>
                    </a:moveTo>
                    <a:cubicBezTo>
                      <a:pt x="1762" y="33758"/>
                      <a:pt x="1777" y="33763"/>
                      <a:pt x="1793" y="33767"/>
                    </a:cubicBezTo>
                    <a:cubicBezTo>
                      <a:pt x="1789" y="33556"/>
                      <a:pt x="1785" y="33345"/>
                      <a:pt x="1782" y="33136"/>
                    </a:cubicBezTo>
                    <a:cubicBezTo>
                      <a:pt x="1767" y="33136"/>
                      <a:pt x="1751" y="33136"/>
                      <a:pt x="1736" y="33136"/>
                    </a:cubicBezTo>
                    <a:cubicBezTo>
                      <a:pt x="1739" y="33342"/>
                      <a:pt x="1743" y="33547"/>
                      <a:pt x="1746" y="33754"/>
                    </a:cubicBezTo>
                    <a:close/>
                    <a:moveTo>
                      <a:pt x="2138" y="16879"/>
                    </a:moveTo>
                    <a:cubicBezTo>
                      <a:pt x="2000" y="17254"/>
                      <a:pt x="2011" y="17542"/>
                      <a:pt x="2153" y="17744"/>
                    </a:cubicBezTo>
                    <a:cubicBezTo>
                      <a:pt x="2149" y="17469"/>
                      <a:pt x="2144" y="17206"/>
                      <a:pt x="2138" y="16879"/>
                    </a:cubicBezTo>
                    <a:close/>
                    <a:moveTo>
                      <a:pt x="1330" y="36314"/>
                    </a:moveTo>
                    <a:cubicBezTo>
                      <a:pt x="1503" y="36251"/>
                      <a:pt x="1503" y="36251"/>
                      <a:pt x="1469" y="35823"/>
                    </a:cubicBezTo>
                    <a:cubicBezTo>
                      <a:pt x="1343" y="35822"/>
                      <a:pt x="1250" y="35843"/>
                      <a:pt x="1277" y="35990"/>
                    </a:cubicBezTo>
                    <a:cubicBezTo>
                      <a:pt x="1295" y="36099"/>
                      <a:pt x="1313" y="36207"/>
                      <a:pt x="1330" y="36314"/>
                    </a:cubicBezTo>
                    <a:close/>
                    <a:moveTo>
                      <a:pt x="1262" y="38123"/>
                    </a:moveTo>
                    <a:cubicBezTo>
                      <a:pt x="1294" y="38126"/>
                      <a:pt x="1326" y="38128"/>
                      <a:pt x="1359" y="38130"/>
                    </a:cubicBezTo>
                    <a:cubicBezTo>
                      <a:pt x="1367" y="38050"/>
                      <a:pt x="1376" y="37970"/>
                      <a:pt x="1383" y="37891"/>
                    </a:cubicBezTo>
                    <a:cubicBezTo>
                      <a:pt x="1391" y="37793"/>
                      <a:pt x="1403" y="37695"/>
                      <a:pt x="1405" y="37597"/>
                    </a:cubicBezTo>
                    <a:cubicBezTo>
                      <a:pt x="1408" y="37523"/>
                      <a:pt x="1399" y="37450"/>
                      <a:pt x="1396" y="37376"/>
                    </a:cubicBezTo>
                    <a:cubicBezTo>
                      <a:pt x="1365" y="37379"/>
                      <a:pt x="1333" y="37382"/>
                      <a:pt x="1302" y="37384"/>
                    </a:cubicBezTo>
                    <a:cubicBezTo>
                      <a:pt x="1290" y="37631"/>
                      <a:pt x="1276" y="37878"/>
                      <a:pt x="1262" y="38123"/>
                    </a:cubicBezTo>
                    <a:close/>
                    <a:moveTo>
                      <a:pt x="2169" y="13151"/>
                    </a:moveTo>
                    <a:cubicBezTo>
                      <a:pt x="2138" y="13150"/>
                      <a:pt x="2107" y="13148"/>
                      <a:pt x="2076" y="13146"/>
                    </a:cubicBezTo>
                    <a:cubicBezTo>
                      <a:pt x="1988" y="13356"/>
                      <a:pt x="1985" y="13571"/>
                      <a:pt x="2044" y="13787"/>
                    </a:cubicBezTo>
                    <a:cubicBezTo>
                      <a:pt x="2075" y="13789"/>
                      <a:pt x="2106" y="13790"/>
                      <a:pt x="2137" y="13791"/>
                    </a:cubicBezTo>
                    <a:cubicBezTo>
                      <a:pt x="2147" y="13578"/>
                      <a:pt x="2158" y="13364"/>
                      <a:pt x="2169" y="13151"/>
                    </a:cubicBezTo>
                    <a:close/>
                    <a:moveTo>
                      <a:pt x="1390" y="38334"/>
                    </a:moveTo>
                    <a:cubicBezTo>
                      <a:pt x="1320" y="38594"/>
                      <a:pt x="1213" y="38858"/>
                      <a:pt x="1404" y="39141"/>
                    </a:cubicBezTo>
                    <a:cubicBezTo>
                      <a:pt x="1398" y="38846"/>
                      <a:pt x="1395" y="38590"/>
                      <a:pt x="1390" y="38334"/>
                    </a:cubicBezTo>
                    <a:close/>
                    <a:moveTo>
                      <a:pt x="1458" y="5360"/>
                    </a:moveTo>
                    <a:cubicBezTo>
                      <a:pt x="1532" y="5299"/>
                      <a:pt x="1567" y="5283"/>
                      <a:pt x="1566" y="5269"/>
                    </a:cubicBezTo>
                    <a:cubicBezTo>
                      <a:pt x="1548" y="4950"/>
                      <a:pt x="1526" y="4632"/>
                      <a:pt x="1505" y="4313"/>
                    </a:cubicBezTo>
                    <a:cubicBezTo>
                      <a:pt x="1483" y="4313"/>
                      <a:pt x="1461" y="4315"/>
                      <a:pt x="1441" y="4316"/>
                    </a:cubicBezTo>
                    <a:cubicBezTo>
                      <a:pt x="1446" y="4642"/>
                      <a:pt x="1451" y="4969"/>
                      <a:pt x="1458" y="5360"/>
                    </a:cubicBezTo>
                    <a:close/>
                    <a:moveTo>
                      <a:pt x="1761" y="30539"/>
                    </a:moveTo>
                    <a:cubicBezTo>
                      <a:pt x="1782" y="30537"/>
                      <a:pt x="1803" y="30536"/>
                      <a:pt x="1823" y="30533"/>
                    </a:cubicBezTo>
                    <a:cubicBezTo>
                      <a:pt x="1815" y="30043"/>
                      <a:pt x="1806" y="29552"/>
                      <a:pt x="1798" y="29062"/>
                    </a:cubicBezTo>
                    <a:cubicBezTo>
                      <a:pt x="1777" y="29062"/>
                      <a:pt x="1757" y="29062"/>
                      <a:pt x="1735" y="29062"/>
                    </a:cubicBezTo>
                    <a:cubicBezTo>
                      <a:pt x="1744" y="29554"/>
                      <a:pt x="1752" y="30047"/>
                      <a:pt x="1761" y="30539"/>
                    </a:cubicBezTo>
                    <a:close/>
                    <a:moveTo>
                      <a:pt x="2196" y="4588"/>
                    </a:moveTo>
                    <a:cubicBezTo>
                      <a:pt x="2332" y="4270"/>
                      <a:pt x="2290" y="3660"/>
                      <a:pt x="2149" y="3497"/>
                    </a:cubicBezTo>
                    <a:cubicBezTo>
                      <a:pt x="2064" y="3657"/>
                      <a:pt x="2079" y="4133"/>
                      <a:pt x="2196" y="4588"/>
                    </a:cubicBezTo>
                    <a:close/>
                    <a:moveTo>
                      <a:pt x="1480" y="31864"/>
                    </a:moveTo>
                    <a:cubicBezTo>
                      <a:pt x="1499" y="31864"/>
                      <a:pt x="1519" y="31865"/>
                      <a:pt x="1540" y="31865"/>
                    </a:cubicBezTo>
                    <a:cubicBezTo>
                      <a:pt x="1551" y="31628"/>
                      <a:pt x="1660" y="31340"/>
                      <a:pt x="1551" y="31165"/>
                    </a:cubicBezTo>
                    <a:cubicBezTo>
                      <a:pt x="1401" y="30923"/>
                      <a:pt x="1701" y="30692"/>
                      <a:pt x="1510" y="30496"/>
                    </a:cubicBezTo>
                    <a:cubicBezTo>
                      <a:pt x="1441" y="30642"/>
                      <a:pt x="1374" y="30781"/>
                      <a:pt x="1294" y="30946"/>
                    </a:cubicBezTo>
                    <a:cubicBezTo>
                      <a:pt x="1386" y="31044"/>
                      <a:pt x="1448" y="31176"/>
                      <a:pt x="1395" y="31374"/>
                    </a:cubicBezTo>
                    <a:cubicBezTo>
                      <a:pt x="1354" y="31521"/>
                      <a:pt x="1446" y="31699"/>
                      <a:pt x="1480" y="31864"/>
                    </a:cubicBezTo>
                    <a:close/>
                    <a:moveTo>
                      <a:pt x="2161" y="11206"/>
                    </a:moveTo>
                    <a:cubicBezTo>
                      <a:pt x="2422" y="10934"/>
                      <a:pt x="2293" y="10618"/>
                      <a:pt x="2305" y="10320"/>
                    </a:cubicBezTo>
                    <a:cubicBezTo>
                      <a:pt x="2319" y="10013"/>
                      <a:pt x="2318" y="9701"/>
                      <a:pt x="2252" y="9398"/>
                    </a:cubicBezTo>
                    <a:cubicBezTo>
                      <a:pt x="2226" y="9399"/>
                      <a:pt x="2200" y="9399"/>
                      <a:pt x="2174" y="9399"/>
                    </a:cubicBezTo>
                    <a:cubicBezTo>
                      <a:pt x="2177" y="9578"/>
                      <a:pt x="2180" y="9757"/>
                      <a:pt x="2184" y="9977"/>
                    </a:cubicBezTo>
                    <a:cubicBezTo>
                      <a:pt x="2083" y="9923"/>
                      <a:pt x="2023" y="9889"/>
                      <a:pt x="1928" y="9838"/>
                    </a:cubicBezTo>
                    <a:cubicBezTo>
                      <a:pt x="1933" y="10081"/>
                      <a:pt x="1936" y="10281"/>
                      <a:pt x="1940" y="10482"/>
                    </a:cubicBezTo>
                    <a:cubicBezTo>
                      <a:pt x="1996" y="10383"/>
                      <a:pt x="1988" y="10282"/>
                      <a:pt x="2008" y="10185"/>
                    </a:cubicBezTo>
                    <a:cubicBezTo>
                      <a:pt x="2016" y="10150"/>
                      <a:pt x="2091" y="10124"/>
                      <a:pt x="2135" y="10094"/>
                    </a:cubicBezTo>
                    <a:cubicBezTo>
                      <a:pt x="2154" y="10132"/>
                      <a:pt x="2202" y="10182"/>
                      <a:pt x="2190" y="10207"/>
                    </a:cubicBezTo>
                    <a:cubicBezTo>
                      <a:pt x="2028" y="10536"/>
                      <a:pt x="2263" y="10874"/>
                      <a:pt x="2161" y="11206"/>
                    </a:cubicBezTo>
                    <a:moveTo>
                      <a:pt x="2206" y="7404"/>
                    </a:moveTo>
                    <a:cubicBezTo>
                      <a:pt x="2189" y="7479"/>
                      <a:pt x="2146" y="7558"/>
                      <a:pt x="2159" y="7629"/>
                    </a:cubicBezTo>
                    <a:cubicBezTo>
                      <a:pt x="2209" y="7921"/>
                      <a:pt x="2242" y="8209"/>
                      <a:pt x="2192" y="8506"/>
                    </a:cubicBezTo>
                    <a:cubicBezTo>
                      <a:pt x="2167" y="8660"/>
                      <a:pt x="2194" y="8822"/>
                      <a:pt x="2196" y="8979"/>
                    </a:cubicBezTo>
                    <a:cubicBezTo>
                      <a:pt x="2221" y="8978"/>
                      <a:pt x="2248" y="8978"/>
                      <a:pt x="2273" y="8977"/>
                    </a:cubicBezTo>
                    <a:cubicBezTo>
                      <a:pt x="2303" y="8492"/>
                      <a:pt x="2499" y="8004"/>
                      <a:pt x="2183" y="7526"/>
                    </a:cubicBezTo>
                    <a:cubicBezTo>
                      <a:pt x="2162" y="7496"/>
                      <a:pt x="2189" y="7439"/>
                      <a:pt x="2192" y="7393"/>
                    </a:cubicBezTo>
                    <a:cubicBezTo>
                      <a:pt x="2228" y="7386"/>
                      <a:pt x="2293" y="7384"/>
                      <a:pt x="2295" y="7371"/>
                    </a:cubicBezTo>
                    <a:cubicBezTo>
                      <a:pt x="2364" y="7042"/>
                      <a:pt x="2335" y="6717"/>
                      <a:pt x="2238" y="6392"/>
                    </a:cubicBezTo>
                    <a:cubicBezTo>
                      <a:pt x="2184" y="6495"/>
                      <a:pt x="2185" y="6599"/>
                      <a:pt x="2184" y="6702"/>
                    </a:cubicBezTo>
                    <a:cubicBezTo>
                      <a:pt x="2183" y="6882"/>
                      <a:pt x="2180" y="7062"/>
                      <a:pt x="2181" y="7242"/>
                    </a:cubicBezTo>
                    <a:cubicBezTo>
                      <a:pt x="2182" y="7296"/>
                      <a:pt x="2197" y="7350"/>
                      <a:pt x="2206" y="7404"/>
                    </a:cubicBezTo>
                    <a:close/>
                    <a:moveTo>
                      <a:pt x="2224" y="11944"/>
                    </a:moveTo>
                    <a:cubicBezTo>
                      <a:pt x="2199" y="11946"/>
                      <a:pt x="2155" y="11945"/>
                      <a:pt x="2153" y="11953"/>
                    </a:cubicBezTo>
                    <a:cubicBezTo>
                      <a:pt x="2070" y="12222"/>
                      <a:pt x="2010" y="12493"/>
                      <a:pt x="2147" y="12844"/>
                    </a:cubicBezTo>
                    <a:cubicBezTo>
                      <a:pt x="2177" y="12489"/>
                      <a:pt x="2200" y="12216"/>
                      <a:pt x="2224" y="11943"/>
                    </a:cubicBezTo>
                    <a:cubicBezTo>
                      <a:pt x="2247" y="11752"/>
                      <a:pt x="2313" y="11560"/>
                      <a:pt x="2194" y="11330"/>
                    </a:cubicBezTo>
                    <a:cubicBezTo>
                      <a:pt x="2059" y="11571"/>
                      <a:pt x="2250" y="11752"/>
                      <a:pt x="2224" y="11944"/>
                    </a:cubicBezTo>
                    <a:close/>
                    <a:moveTo>
                      <a:pt x="2655" y="25656"/>
                    </a:moveTo>
                    <a:cubicBezTo>
                      <a:pt x="2686" y="25385"/>
                      <a:pt x="2693" y="25111"/>
                      <a:pt x="2755" y="24846"/>
                    </a:cubicBezTo>
                    <a:cubicBezTo>
                      <a:pt x="2855" y="24414"/>
                      <a:pt x="2776" y="23984"/>
                      <a:pt x="2786" y="23555"/>
                    </a:cubicBezTo>
                    <a:cubicBezTo>
                      <a:pt x="2792" y="23326"/>
                      <a:pt x="2777" y="23097"/>
                      <a:pt x="2788" y="22868"/>
                    </a:cubicBezTo>
                    <a:cubicBezTo>
                      <a:pt x="2799" y="22639"/>
                      <a:pt x="2833" y="22409"/>
                      <a:pt x="2916" y="22173"/>
                    </a:cubicBezTo>
                    <a:cubicBezTo>
                      <a:pt x="2938" y="22228"/>
                      <a:pt x="2979" y="22285"/>
                      <a:pt x="2976" y="22340"/>
                    </a:cubicBezTo>
                    <a:cubicBezTo>
                      <a:pt x="2966" y="22612"/>
                      <a:pt x="2934" y="22884"/>
                      <a:pt x="2928" y="23157"/>
                    </a:cubicBezTo>
                    <a:cubicBezTo>
                      <a:pt x="2921" y="23477"/>
                      <a:pt x="2936" y="23798"/>
                      <a:pt x="2940" y="24118"/>
                    </a:cubicBezTo>
                    <a:cubicBezTo>
                      <a:pt x="2942" y="24275"/>
                      <a:pt x="2941" y="24432"/>
                      <a:pt x="2937" y="24589"/>
                    </a:cubicBezTo>
                    <a:cubicBezTo>
                      <a:pt x="2930" y="24907"/>
                      <a:pt x="2920" y="25226"/>
                      <a:pt x="2911" y="25546"/>
                    </a:cubicBezTo>
                    <a:cubicBezTo>
                      <a:pt x="2908" y="25614"/>
                      <a:pt x="2910" y="25683"/>
                      <a:pt x="2896" y="25748"/>
                    </a:cubicBezTo>
                    <a:cubicBezTo>
                      <a:pt x="2837" y="26030"/>
                      <a:pt x="2754" y="26310"/>
                      <a:pt x="2890" y="26591"/>
                    </a:cubicBezTo>
                    <a:cubicBezTo>
                      <a:pt x="2899" y="26610"/>
                      <a:pt x="2898" y="26642"/>
                      <a:pt x="2886" y="26658"/>
                    </a:cubicBezTo>
                    <a:cubicBezTo>
                      <a:pt x="2686" y="26937"/>
                      <a:pt x="2780" y="27238"/>
                      <a:pt x="2845" y="27517"/>
                    </a:cubicBezTo>
                    <a:cubicBezTo>
                      <a:pt x="2889" y="27703"/>
                      <a:pt x="2705" y="27765"/>
                      <a:pt x="2701" y="27908"/>
                    </a:cubicBezTo>
                    <a:cubicBezTo>
                      <a:pt x="2696" y="28030"/>
                      <a:pt x="2961" y="28051"/>
                      <a:pt x="2833" y="28208"/>
                    </a:cubicBezTo>
                    <a:cubicBezTo>
                      <a:pt x="2619" y="28469"/>
                      <a:pt x="2784" y="28791"/>
                      <a:pt x="2664" y="29070"/>
                    </a:cubicBezTo>
                    <a:cubicBezTo>
                      <a:pt x="2637" y="29131"/>
                      <a:pt x="2699" y="29220"/>
                      <a:pt x="2710" y="29298"/>
                    </a:cubicBezTo>
                    <a:cubicBezTo>
                      <a:pt x="2749" y="29551"/>
                      <a:pt x="2860" y="29790"/>
                      <a:pt x="2700" y="30061"/>
                    </a:cubicBezTo>
                    <a:cubicBezTo>
                      <a:pt x="2633" y="30175"/>
                      <a:pt x="2745" y="30377"/>
                      <a:pt x="2778" y="30551"/>
                    </a:cubicBezTo>
                    <a:cubicBezTo>
                      <a:pt x="2709" y="30558"/>
                      <a:pt x="2628" y="30566"/>
                      <a:pt x="2561" y="30571"/>
                    </a:cubicBezTo>
                    <a:cubicBezTo>
                      <a:pt x="2508" y="30967"/>
                      <a:pt x="2456" y="31344"/>
                      <a:pt x="2406" y="31721"/>
                    </a:cubicBezTo>
                    <a:cubicBezTo>
                      <a:pt x="2682" y="31400"/>
                      <a:pt x="2529" y="31019"/>
                      <a:pt x="2651" y="30656"/>
                    </a:cubicBezTo>
                    <a:cubicBezTo>
                      <a:pt x="2684" y="30710"/>
                      <a:pt x="2740" y="30763"/>
                      <a:pt x="2742" y="30818"/>
                    </a:cubicBezTo>
                    <a:cubicBezTo>
                      <a:pt x="2760" y="31547"/>
                      <a:pt x="2772" y="32277"/>
                      <a:pt x="2778" y="33005"/>
                    </a:cubicBezTo>
                    <a:cubicBezTo>
                      <a:pt x="2778" y="33106"/>
                      <a:pt x="2747" y="33211"/>
                      <a:pt x="2709" y="33306"/>
                    </a:cubicBezTo>
                    <a:cubicBezTo>
                      <a:pt x="2643" y="33471"/>
                      <a:pt x="2580" y="33627"/>
                      <a:pt x="2731" y="33782"/>
                    </a:cubicBezTo>
                    <a:cubicBezTo>
                      <a:pt x="2754" y="33807"/>
                      <a:pt x="2748" y="33867"/>
                      <a:pt x="2735" y="33905"/>
                    </a:cubicBezTo>
                    <a:cubicBezTo>
                      <a:pt x="2590" y="34329"/>
                      <a:pt x="2642" y="34759"/>
                      <a:pt x="2690" y="35188"/>
                    </a:cubicBezTo>
                    <a:cubicBezTo>
                      <a:pt x="2690" y="35194"/>
                      <a:pt x="2709" y="35197"/>
                      <a:pt x="2744" y="35212"/>
                    </a:cubicBezTo>
                    <a:cubicBezTo>
                      <a:pt x="2755" y="35156"/>
                      <a:pt x="2764" y="35105"/>
                      <a:pt x="2773" y="35054"/>
                    </a:cubicBezTo>
                    <a:cubicBezTo>
                      <a:pt x="2791" y="35063"/>
                      <a:pt x="2824" y="35075"/>
                      <a:pt x="2823" y="35082"/>
                    </a:cubicBezTo>
                    <a:cubicBezTo>
                      <a:pt x="2812" y="35150"/>
                      <a:pt x="2821" y="35239"/>
                      <a:pt x="2777" y="35281"/>
                    </a:cubicBezTo>
                    <a:cubicBezTo>
                      <a:pt x="2489" y="35551"/>
                      <a:pt x="2634" y="35837"/>
                      <a:pt x="2711" y="36150"/>
                    </a:cubicBezTo>
                    <a:cubicBezTo>
                      <a:pt x="2557" y="36266"/>
                      <a:pt x="2490" y="36435"/>
                      <a:pt x="2579" y="36630"/>
                    </a:cubicBezTo>
                    <a:cubicBezTo>
                      <a:pt x="2639" y="36764"/>
                      <a:pt x="2639" y="36875"/>
                      <a:pt x="2590" y="37022"/>
                    </a:cubicBezTo>
                    <a:cubicBezTo>
                      <a:pt x="2523" y="37229"/>
                      <a:pt x="2533" y="37457"/>
                      <a:pt x="2530" y="37676"/>
                    </a:cubicBezTo>
                    <a:cubicBezTo>
                      <a:pt x="2529" y="37736"/>
                      <a:pt x="2618" y="37793"/>
                      <a:pt x="2644" y="37858"/>
                    </a:cubicBezTo>
                    <a:cubicBezTo>
                      <a:pt x="2677" y="37933"/>
                      <a:pt x="2642" y="38291"/>
                      <a:pt x="2618" y="38375"/>
                    </a:cubicBezTo>
                    <a:cubicBezTo>
                      <a:pt x="2605" y="38423"/>
                      <a:pt x="2598" y="38474"/>
                      <a:pt x="2601" y="38522"/>
                    </a:cubicBezTo>
                    <a:cubicBezTo>
                      <a:pt x="2605" y="38609"/>
                      <a:pt x="2654" y="38708"/>
                      <a:pt x="2621" y="38777"/>
                    </a:cubicBezTo>
                    <a:cubicBezTo>
                      <a:pt x="2524" y="38988"/>
                      <a:pt x="2714" y="39200"/>
                      <a:pt x="2594" y="39411"/>
                    </a:cubicBezTo>
                    <a:cubicBezTo>
                      <a:pt x="2576" y="39442"/>
                      <a:pt x="2682" y="39531"/>
                      <a:pt x="2708" y="39565"/>
                    </a:cubicBezTo>
                    <a:cubicBezTo>
                      <a:pt x="2666" y="39704"/>
                      <a:pt x="2591" y="39819"/>
                      <a:pt x="2606" y="39924"/>
                    </a:cubicBezTo>
                    <a:cubicBezTo>
                      <a:pt x="2647" y="40228"/>
                      <a:pt x="2648" y="40527"/>
                      <a:pt x="2628" y="40832"/>
                    </a:cubicBezTo>
                    <a:cubicBezTo>
                      <a:pt x="2597" y="41324"/>
                      <a:pt x="2602" y="41818"/>
                      <a:pt x="2584" y="42310"/>
                    </a:cubicBezTo>
                    <a:cubicBezTo>
                      <a:pt x="2581" y="42395"/>
                      <a:pt x="2544" y="42479"/>
                      <a:pt x="2468" y="42560"/>
                    </a:cubicBezTo>
                    <a:cubicBezTo>
                      <a:pt x="2464" y="42384"/>
                      <a:pt x="2462" y="42207"/>
                      <a:pt x="2459" y="42031"/>
                    </a:cubicBezTo>
                    <a:cubicBezTo>
                      <a:pt x="2438" y="42030"/>
                      <a:pt x="2418" y="42027"/>
                      <a:pt x="2399" y="42025"/>
                    </a:cubicBezTo>
                    <a:cubicBezTo>
                      <a:pt x="2369" y="42169"/>
                      <a:pt x="2340" y="42312"/>
                      <a:pt x="2308" y="42476"/>
                    </a:cubicBezTo>
                    <a:cubicBezTo>
                      <a:pt x="1803" y="42350"/>
                      <a:pt x="2070" y="41944"/>
                      <a:pt x="1900" y="41637"/>
                    </a:cubicBezTo>
                    <a:cubicBezTo>
                      <a:pt x="1879" y="41838"/>
                      <a:pt x="1864" y="41977"/>
                      <a:pt x="1850" y="42116"/>
                    </a:cubicBezTo>
                    <a:cubicBezTo>
                      <a:pt x="1831" y="42116"/>
                      <a:pt x="1812" y="42117"/>
                      <a:pt x="1793" y="42117"/>
                    </a:cubicBezTo>
                    <a:cubicBezTo>
                      <a:pt x="1791" y="41932"/>
                      <a:pt x="1795" y="41745"/>
                      <a:pt x="1782" y="41558"/>
                    </a:cubicBezTo>
                    <a:cubicBezTo>
                      <a:pt x="1755" y="41172"/>
                      <a:pt x="1706" y="40787"/>
                      <a:pt x="1692" y="40399"/>
                    </a:cubicBezTo>
                    <a:cubicBezTo>
                      <a:pt x="1684" y="40150"/>
                      <a:pt x="1740" y="39898"/>
                      <a:pt x="1739" y="39648"/>
                    </a:cubicBezTo>
                    <a:cubicBezTo>
                      <a:pt x="1733" y="38903"/>
                      <a:pt x="1712" y="38157"/>
                      <a:pt x="1702" y="37412"/>
                    </a:cubicBezTo>
                    <a:cubicBezTo>
                      <a:pt x="1700" y="37217"/>
                      <a:pt x="1719" y="37021"/>
                      <a:pt x="1727" y="36826"/>
                    </a:cubicBezTo>
                    <a:cubicBezTo>
                      <a:pt x="1737" y="36574"/>
                      <a:pt x="1750" y="36322"/>
                      <a:pt x="1758" y="36070"/>
                    </a:cubicBezTo>
                    <a:cubicBezTo>
                      <a:pt x="1773" y="35568"/>
                      <a:pt x="1785" y="35067"/>
                      <a:pt x="1796" y="34565"/>
                    </a:cubicBezTo>
                    <a:cubicBezTo>
                      <a:pt x="1799" y="34417"/>
                      <a:pt x="1791" y="34268"/>
                      <a:pt x="1740" y="34112"/>
                    </a:cubicBezTo>
                    <a:cubicBezTo>
                      <a:pt x="1716" y="34266"/>
                      <a:pt x="1675" y="34419"/>
                      <a:pt x="1670" y="34573"/>
                    </a:cubicBezTo>
                    <a:cubicBezTo>
                      <a:pt x="1653" y="35238"/>
                      <a:pt x="1704" y="35910"/>
                      <a:pt x="1617" y="36566"/>
                    </a:cubicBezTo>
                    <a:cubicBezTo>
                      <a:pt x="1519" y="37321"/>
                      <a:pt x="1612" y="38070"/>
                      <a:pt x="1576" y="38822"/>
                    </a:cubicBezTo>
                    <a:cubicBezTo>
                      <a:pt x="1549" y="39372"/>
                      <a:pt x="1621" y="39924"/>
                      <a:pt x="1638" y="40477"/>
                    </a:cubicBezTo>
                    <a:cubicBezTo>
                      <a:pt x="1654" y="41013"/>
                      <a:pt x="1657" y="41550"/>
                      <a:pt x="1669" y="42155"/>
                    </a:cubicBezTo>
                    <a:cubicBezTo>
                      <a:pt x="1271" y="41956"/>
                      <a:pt x="944" y="41753"/>
                      <a:pt x="586" y="41620"/>
                    </a:cubicBezTo>
                    <a:cubicBezTo>
                      <a:pt x="108" y="41443"/>
                      <a:pt x="10" y="41158"/>
                      <a:pt x="36" y="40706"/>
                    </a:cubicBezTo>
                    <a:cubicBezTo>
                      <a:pt x="79" y="39962"/>
                      <a:pt x="1" y="39214"/>
                      <a:pt x="5" y="38469"/>
                    </a:cubicBezTo>
                    <a:cubicBezTo>
                      <a:pt x="11" y="37722"/>
                      <a:pt x="59" y="36975"/>
                      <a:pt x="81" y="36229"/>
                    </a:cubicBezTo>
                    <a:cubicBezTo>
                      <a:pt x="97" y="35688"/>
                      <a:pt x="97" y="35148"/>
                      <a:pt x="112" y="34607"/>
                    </a:cubicBezTo>
                    <a:cubicBezTo>
                      <a:pt x="120" y="34320"/>
                      <a:pt x="152" y="34034"/>
                      <a:pt x="156" y="33747"/>
                    </a:cubicBezTo>
                    <a:cubicBezTo>
                      <a:pt x="169" y="33117"/>
                      <a:pt x="142" y="32489"/>
                      <a:pt x="135" y="31859"/>
                    </a:cubicBezTo>
                    <a:cubicBezTo>
                      <a:pt x="125" y="30917"/>
                      <a:pt x="133" y="29974"/>
                      <a:pt x="160" y="29032"/>
                    </a:cubicBezTo>
                    <a:cubicBezTo>
                      <a:pt x="172" y="28621"/>
                      <a:pt x="251" y="28210"/>
                      <a:pt x="303" y="27768"/>
                    </a:cubicBezTo>
                    <a:cubicBezTo>
                      <a:pt x="345" y="27763"/>
                      <a:pt x="402" y="27748"/>
                      <a:pt x="457" y="27748"/>
                    </a:cubicBezTo>
                    <a:cubicBezTo>
                      <a:pt x="645" y="27749"/>
                      <a:pt x="657" y="27650"/>
                      <a:pt x="627" y="27517"/>
                    </a:cubicBezTo>
                    <a:cubicBezTo>
                      <a:pt x="584" y="27325"/>
                      <a:pt x="572" y="27122"/>
                      <a:pt x="499" y="26941"/>
                    </a:cubicBezTo>
                    <a:cubicBezTo>
                      <a:pt x="416" y="26738"/>
                      <a:pt x="461" y="26542"/>
                      <a:pt x="454" y="26341"/>
                    </a:cubicBezTo>
                    <a:cubicBezTo>
                      <a:pt x="440" y="25928"/>
                      <a:pt x="367" y="25517"/>
                      <a:pt x="370" y="25104"/>
                    </a:cubicBezTo>
                    <a:cubicBezTo>
                      <a:pt x="374" y="24345"/>
                      <a:pt x="420" y="23587"/>
                      <a:pt x="440" y="22828"/>
                    </a:cubicBezTo>
                    <a:cubicBezTo>
                      <a:pt x="456" y="22220"/>
                      <a:pt x="464" y="21613"/>
                      <a:pt x="466" y="21005"/>
                    </a:cubicBezTo>
                    <a:cubicBezTo>
                      <a:pt x="469" y="20459"/>
                      <a:pt x="463" y="19911"/>
                      <a:pt x="455" y="19364"/>
                    </a:cubicBezTo>
                    <a:cubicBezTo>
                      <a:pt x="441" y="18539"/>
                      <a:pt x="414" y="17713"/>
                      <a:pt x="406" y="16888"/>
                    </a:cubicBezTo>
                    <a:cubicBezTo>
                      <a:pt x="402" y="16348"/>
                      <a:pt x="420" y="15809"/>
                      <a:pt x="431" y="15269"/>
                    </a:cubicBezTo>
                    <a:cubicBezTo>
                      <a:pt x="443" y="14648"/>
                      <a:pt x="450" y="14026"/>
                      <a:pt x="476" y="13405"/>
                    </a:cubicBezTo>
                    <a:cubicBezTo>
                      <a:pt x="495" y="12900"/>
                      <a:pt x="542" y="12396"/>
                      <a:pt x="569" y="11892"/>
                    </a:cubicBezTo>
                    <a:cubicBezTo>
                      <a:pt x="579" y="11697"/>
                      <a:pt x="563" y="11501"/>
                      <a:pt x="564" y="11306"/>
                    </a:cubicBezTo>
                    <a:cubicBezTo>
                      <a:pt x="566" y="10504"/>
                      <a:pt x="577" y="9700"/>
                      <a:pt x="570" y="8896"/>
                    </a:cubicBezTo>
                    <a:cubicBezTo>
                      <a:pt x="566" y="8394"/>
                      <a:pt x="529" y="7890"/>
                      <a:pt x="517" y="7386"/>
                    </a:cubicBezTo>
                    <a:cubicBezTo>
                      <a:pt x="502" y="6781"/>
                      <a:pt x="509" y="6175"/>
                      <a:pt x="486" y="5570"/>
                    </a:cubicBezTo>
                    <a:cubicBezTo>
                      <a:pt x="458" y="4836"/>
                      <a:pt x="387" y="4102"/>
                      <a:pt x="375" y="3368"/>
                    </a:cubicBezTo>
                    <a:cubicBezTo>
                      <a:pt x="371" y="3021"/>
                      <a:pt x="270" y="2665"/>
                      <a:pt x="418" y="2320"/>
                    </a:cubicBezTo>
                    <a:cubicBezTo>
                      <a:pt x="433" y="2284"/>
                      <a:pt x="417" y="2230"/>
                      <a:pt x="397" y="2192"/>
                    </a:cubicBezTo>
                    <a:cubicBezTo>
                      <a:pt x="315" y="2024"/>
                      <a:pt x="358" y="1877"/>
                      <a:pt x="429" y="1708"/>
                    </a:cubicBezTo>
                    <a:cubicBezTo>
                      <a:pt x="527" y="1475"/>
                      <a:pt x="567" y="1221"/>
                      <a:pt x="507" y="966"/>
                    </a:cubicBezTo>
                    <a:cubicBezTo>
                      <a:pt x="493" y="911"/>
                      <a:pt x="463" y="851"/>
                      <a:pt x="474" y="800"/>
                    </a:cubicBezTo>
                    <a:cubicBezTo>
                      <a:pt x="536" y="537"/>
                      <a:pt x="607" y="276"/>
                      <a:pt x="679" y="0"/>
                    </a:cubicBezTo>
                    <a:cubicBezTo>
                      <a:pt x="947" y="74"/>
                      <a:pt x="1102" y="208"/>
                      <a:pt x="1091" y="489"/>
                    </a:cubicBezTo>
                    <a:cubicBezTo>
                      <a:pt x="1086" y="627"/>
                      <a:pt x="1147" y="768"/>
                      <a:pt x="1245" y="899"/>
                    </a:cubicBezTo>
                    <a:cubicBezTo>
                      <a:pt x="1242" y="739"/>
                      <a:pt x="1239" y="580"/>
                      <a:pt x="1237" y="420"/>
                    </a:cubicBezTo>
                    <a:cubicBezTo>
                      <a:pt x="1403" y="807"/>
                      <a:pt x="1360" y="1221"/>
                      <a:pt x="1473" y="1618"/>
                    </a:cubicBezTo>
                    <a:cubicBezTo>
                      <a:pt x="1467" y="1267"/>
                      <a:pt x="1461" y="916"/>
                      <a:pt x="1454" y="522"/>
                    </a:cubicBezTo>
                    <a:cubicBezTo>
                      <a:pt x="1690" y="722"/>
                      <a:pt x="1479" y="934"/>
                      <a:pt x="1566" y="1106"/>
                    </a:cubicBezTo>
                    <a:lnTo>
                      <a:pt x="1566" y="1102"/>
                    </a:lnTo>
                    <a:cubicBezTo>
                      <a:pt x="1564" y="1222"/>
                      <a:pt x="1567" y="1343"/>
                      <a:pt x="1555" y="1462"/>
                    </a:cubicBezTo>
                    <a:cubicBezTo>
                      <a:pt x="1541" y="1584"/>
                      <a:pt x="1499" y="1706"/>
                      <a:pt x="1630" y="1800"/>
                    </a:cubicBezTo>
                    <a:lnTo>
                      <a:pt x="1618" y="1789"/>
                    </a:lnTo>
                    <a:cubicBezTo>
                      <a:pt x="1621" y="1886"/>
                      <a:pt x="1622" y="1983"/>
                      <a:pt x="1624" y="2080"/>
                    </a:cubicBezTo>
                    <a:lnTo>
                      <a:pt x="1631" y="2072"/>
                    </a:lnTo>
                    <a:cubicBezTo>
                      <a:pt x="1655" y="2150"/>
                      <a:pt x="1678" y="2228"/>
                      <a:pt x="1710" y="2336"/>
                    </a:cubicBezTo>
                    <a:cubicBezTo>
                      <a:pt x="1822" y="2262"/>
                      <a:pt x="1889" y="2217"/>
                      <a:pt x="1983" y="2156"/>
                    </a:cubicBezTo>
                    <a:cubicBezTo>
                      <a:pt x="2023" y="2570"/>
                      <a:pt x="2061" y="2961"/>
                      <a:pt x="2099" y="3353"/>
                    </a:cubicBezTo>
                    <a:cubicBezTo>
                      <a:pt x="2123" y="3356"/>
                      <a:pt x="2147" y="3359"/>
                      <a:pt x="2172" y="3362"/>
                    </a:cubicBezTo>
                    <a:cubicBezTo>
                      <a:pt x="2194" y="3322"/>
                      <a:pt x="2220" y="3283"/>
                      <a:pt x="2237" y="3240"/>
                    </a:cubicBezTo>
                    <a:cubicBezTo>
                      <a:pt x="2251" y="3203"/>
                      <a:pt x="2255" y="3163"/>
                      <a:pt x="2268" y="3096"/>
                    </a:cubicBezTo>
                    <a:cubicBezTo>
                      <a:pt x="2307" y="3144"/>
                      <a:pt x="2330" y="3159"/>
                      <a:pt x="2331" y="3175"/>
                    </a:cubicBezTo>
                    <a:cubicBezTo>
                      <a:pt x="2339" y="3725"/>
                      <a:pt x="2343" y="4275"/>
                      <a:pt x="2354" y="4825"/>
                    </a:cubicBezTo>
                    <a:cubicBezTo>
                      <a:pt x="2356" y="4945"/>
                      <a:pt x="2340" y="5032"/>
                      <a:pt x="2202" y="5018"/>
                    </a:cubicBezTo>
                    <a:cubicBezTo>
                      <a:pt x="2158" y="5177"/>
                      <a:pt x="2114" y="5330"/>
                      <a:pt x="2074" y="5477"/>
                    </a:cubicBezTo>
                    <a:cubicBezTo>
                      <a:pt x="2222" y="5402"/>
                      <a:pt x="2232" y="5393"/>
                      <a:pt x="2379" y="5149"/>
                    </a:cubicBezTo>
                    <a:cubicBezTo>
                      <a:pt x="2386" y="5589"/>
                      <a:pt x="2388" y="5963"/>
                      <a:pt x="2401" y="6337"/>
                    </a:cubicBezTo>
                    <a:cubicBezTo>
                      <a:pt x="2416" y="6799"/>
                      <a:pt x="2445" y="7262"/>
                      <a:pt x="2460" y="7725"/>
                    </a:cubicBezTo>
                    <a:cubicBezTo>
                      <a:pt x="2473" y="8122"/>
                      <a:pt x="2533" y="8528"/>
                      <a:pt x="2464" y="8913"/>
                    </a:cubicBezTo>
                    <a:cubicBezTo>
                      <a:pt x="2330" y="9677"/>
                      <a:pt x="2498" y="10443"/>
                      <a:pt x="2358" y="11207"/>
                    </a:cubicBezTo>
                    <a:cubicBezTo>
                      <a:pt x="2273" y="11677"/>
                      <a:pt x="2313" y="12169"/>
                      <a:pt x="2308" y="12651"/>
                    </a:cubicBezTo>
                    <a:cubicBezTo>
                      <a:pt x="2293" y="14214"/>
                      <a:pt x="2280" y="15777"/>
                      <a:pt x="2273" y="17341"/>
                    </a:cubicBezTo>
                    <a:cubicBezTo>
                      <a:pt x="2271" y="17740"/>
                      <a:pt x="2335" y="18143"/>
                      <a:pt x="2289" y="18538"/>
                    </a:cubicBezTo>
                    <a:cubicBezTo>
                      <a:pt x="2236" y="18986"/>
                      <a:pt x="2217" y="19434"/>
                      <a:pt x="2283" y="19874"/>
                    </a:cubicBezTo>
                    <a:cubicBezTo>
                      <a:pt x="2361" y="20384"/>
                      <a:pt x="2195" y="20899"/>
                      <a:pt x="2355" y="21404"/>
                    </a:cubicBezTo>
                    <a:cubicBezTo>
                      <a:pt x="2375" y="21465"/>
                      <a:pt x="2353" y="21541"/>
                      <a:pt x="2340" y="21609"/>
                    </a:cubicBezTo>
                    <a:cubicBezTo>
                      <a:pt x="2292" y="21859"/>
                      <a:pt x="2174" y="22107"/>
                      <a:pt x="2345" y="22359"/>
                    </a:cubicBezTo>
                    <a:cubicBezTo>
                      <a:pt x="2365" y="22389"/>
                      <a:pt x="2354" y="22451"/>
                      <a:pt x="2333" y="22487"/>
                    </a:cubicBezTo>
                    <a:cubicBezTo>
                      <a:pt x="2324" y="22506"/>
                      <a:pt x="2229" y="22500"/>
                      <a:pt x="2228" y="22509"/>
                    </a:cubicBezTo>
                    <a:cubicBezTo>
                      <a:pt x="2210" y="22827"/>
                      <a:pt x="2191" y="23145"/>
                      <a:pt x="2191" y="23463"/>
                    </a:cubicBezTo>
                    <a:cubicBezTo>
                      <a:pt x="2192" y="23527"/>
                      <a:pt x="2271" y="23589"/>
                      <a:pt x="2313" y="23652"/>
                    </a:cubicBezTo>
                    <a:cubicBezTo>
                      <a:pt x="2342" y="23643"/>
                      <a:pt x="2371" y="23634"/>
                      <a:pt x="2400" y="23625"/>
                    </a:cubicBezTo>
                    <a:cubicBezTo>
                      <a:pt x="2396" y="23404"/>
                      <a:pt x="2393" y="23184"/>
                      <a:pt x="2388" y="22963"/>
                    </a:cubicBezTo>
                    <a:cubicBezTo>
                      <a:pt x="2411" y="22963"/>
                      <a:pt x="2435" y="22963"/>
                      <a:pt x="2458" y="22963"/>
                    </a:cubicBezTo>
                    <a:cubicBezTo>
                      <a:pt x="2483" y="23321"/>
                      <a:pt x="2507" y="23681"/>
                      <a:pt x="2533" y="24040"/>
                    </a:cubicBezTo>
                    <a:cubicBezTo>
                      <a:pt x="2506" y="24044"/>
                      <a:pt x="2478" y="24049"/>
                      <a:pt x="2452" y="24052"/>
                    </a:cubicBezTo>
                    <a:cubicBezTo>
                      <a:pt x="2422" y="23977"/>
                      <a:pt x="2392" y="23903"/>
                      <a:pt x="2362" y="23826"/>
                    </a:cubicBezTo>
                    <a:cubicBezTo>
                      <a:pt x="2341" y="23828"/>
                      <a:pt x="2319" y="23828"/>
                      <a:pt x="2298" y="23829"/>
                    </a:cubicBezTo>
                    <a:cubicBezTo>
                      <a:pt x="2280" y="24212"/>
                      <a:pt x="2260" y="24593"/>
                      <a:pt x="2242" y="24978"/>
                    </a:cubicBezTo>
                    <a:cubicBezTo>
                      <a:pt x="2560" y="24873"/>
                      <a:pt x="2192" y="24562"/>
                      <a:pt x="2433" y="24431"/>
                    </a:cubicBezTo>
                    <a:cubicBezTo>
                      <a:pt x="2640" y="24457"/>
                      <a:pt x="2613" y="24646"/>
                      <a:pt x="2588" y="24726"/>
                    </a:cubicBezTo>
                    <a:cubicBezTo>
                      <a:pt x="2513" y="24966"/>
                      <a:pt x="2584" y="25174"/>
                      <a:pt x="2657" y="25393"/>
                    </a:cubicBezTo>
                    <a:cubicBezTo>
                      <a:pt x="2685" y="25477"/>
                      <a:pt x="2664" y="25574"/>
                      <a:pt x="2666" y="25667"/>
                    </a:cubicBezTo>
                    <a:cubicBezTo>
                      <a:pt x="2618" y="25683"/>
                      <a:pt x="2542" y="25688"/>
                      <a:pt x="2526" y="25720"/>
                    </a:cubicBezTo>
                    <a:cubicBezTo>
                      <a:pt x="2376" y="25997"/>
                      <a:pt x="2346" y="26272"/>
                      <a:pt x="2605" y="26507"/>
                    </a:cubicBezTo>
                    <a:cubicBezTo>
                      <a:pt x="2438" y="26688"/>
                      <a:pt x="2438" y="26688"/>
                      <a:pt x="2420" y="27095"/>
                    </a:cubicBezTo>
                    <a:cubicBezTo>
                      <a:pt x="2452" y="27284"/>
                      <a:pt x="2483" y="27472"/>
                      <a:pt x="2514" y="27660"/>
                    </a:cubicBezTo>
                    <a:cubicBezTo>
                      <a:pt x="2579" y="27451"/>
                      <a:pt x="2716" y="27229"/>
                      <a:pt x="2408" y="27091"/>
                    </a:cubicBezTo>
                    <a:cubicBezTo>
                      <a:pt x="2464" y="27093"/>
                      <a:pt x="2520" y="27095"/>
                      <a:pt x="2599" y="27099"/>
                    </a:cubicBezTo>
                    <a:cubicBezTo>
                      <a:pt x="2584" y="26937"/>
                      <a:pt x="2479" y="26787"/>
                      <a:pt x="2644" y="26663"/>
                    </a:cubicBezTo>
                    <a:cubicBezTo>
                      <a:pt x="2678" y="26637"/>
                      <a:pt x="2681" y="26545"/>
                      <a:pt x="2662" y="26498"/>
                    </a:cubicBezTo>
                    <a:cubicBezTo>
                      <a:pt x="2582" y="26308"/>
                      <a:pt x="2659" y="26132"/>
                      <a:pt x="2692" y="25950"/>
                    </a:cubicBezTo>
                    <a:cubicBezTo>
                      <a:pt x="2708" y="25857"/>
                      <a:pt x="2669" y="25754"/>
                      <a:pt x="2655" y="256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2" name="Google Shape;3472;p32"/>
              <p:cNvSpPr/>
              <p:nvPr/>
            </p:nvSpPr>
            <p:spPr>
              <a:xfrm>
                <a:off x="1537352" y="690979"/>
                <a:ext cx="54355" cy="163422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41250" extrusionOk="0">
                    <a:moveTo>
                      <a:pt x="932" y="12955"/>
                    </a:moveTo>
                    <a:lnTo>
                      <a:pt x="916" y="12955"/>
                    </a:lnTo>
                    <a:cubicBezTo>
                      <a:pt x="917" y="13017"/>
                      <a:pt x="918" y="13079"/>
                      <a:pt x="918" y="13141"/>
                    </a:cubicBezTo>
                    <a:cubicBezTo>
                      <a:pt x="924" y="13141"/>
                      <a:pt x="930" y="13141"/>
                      <a:pt x="935" y="13141"/>
                    </a:cubicBezTo>
                    <a:cubicBezTo>
                      <a:pt x="934" y="13079"/>
                      <a:pt x="933" y="13017"/>
                      <a:pt x="932" y="12955"/>
                    </a:cubicBezTo>
                    <a:close/>
                    <a:moveTo>
                      <a:pt x="471" y="40356"/>
                    </a:moveTo>
                    <a:cubicBezTo>
                      <a:pt x="489" y="40356"/>
                      <a:pt x="503" y="40356"/>
                      <a:pt x="521" y="40356"/>
                    </a:cubicBezTo>
                    <a:cubicBezTo>
                      <a:pt x="516" y="40276"/>
                      <a:pt x="511" y="40209"/>
                      <a:pt x="506" y="40142"/>
                    </a:cubicBezTo>
                    <a:cubicBezTo>
                      <a:pt x="498" y="40142"/>
                      <a:pt x="491" y="40142"/>
                      <a:pt x="483" y="40142"/>
                    </a:cubicBezTo>
                    <a:cubicBezTo>
                      <a:pt x="479" y="40209"/>
                      <a:pt x="475" y="40276"/>
                      <a:pt x="471" y="40356"/>
                    </a:cubicBezTo>
                    <a:close/>
                    <a:moveTo>
                      <a:pt x="991" y="8971"/>
                    </a:moveTo>
                    <a:cubicBezTo>
                      <a:pt x="999" y="8971"/>
                      <a:pt x="1006" y="8971"/>
                      <a:pt x="1014" y="8971"/>
                    </a:cubicBezTo>
                    <a:cubicBezTo>
                      <a:pt x="1013" y="8895"/>
                      <a:pt x="1011" y="8819"/>
                      <a:pt x="1010" y="8744"/>
                    </a:cubicBezTo>
                    <a:cubicBezTo>
                      <a:pt x="1002" y="8744"/>
                      <a:pt x="995" y="8744"/>
                      <a:pt x="987" y="8744"/>
                    </a:cubicBezTo>
                    <a:cubicBezTo>
                      <a:pt x="988" y="8820"/>
                      <a:pt x="990" y="8895"/>
                      <a:pt x="991" y="8971"/>
                    </a:cubicBezTo>
                    <a:close/>
                    <a:moveTo>
                      <a:pt x="476" y="34257"/>
                    </a:moveTo>
                    <a:cubicBezTo>
                      <a:pt x="467" y="34257"/>
                      <a:pt x="459" y="34257"/>
                      <a:pt x="450" y="34257"/>
                    </a:cubicBezTo>
                    <a:cubicBezTo>
                      <a:pt x="452" y="34380"/>
                      <a:pt x="455" y="34504"/>
                      <a:pt x="456" y="34627"/>
                    </a:cubicBezTo>
                    <a:cubicBezTo>
                      <a:pt x="465" y="34627"/>
                      <a:pt x="474" y="34627"/>
                      <a:pt x="483" y="34627"/>
                    </a:cubicBezTo>
                    <a:cubicBezTo>
                      <a:pt x="481" y="34504"/>
                      <a:pt x="479" y="34380"/>
                      <a:pt x="476" y="34257"/>
                    </a:cubicBezTo>
                    <a:close/>
                    <a:moveTo>
                      <a:pt x="938" y="13463"/>
                    </a:moveTo>
                    <a:cubicBezTo>
                      <a:pt x="934" y="13463"/>
                      <a:pt x="932" y="13464"/>
                      <a:pt x="928" y="13464"/>
                    </a:cubicBezTo>
                    <a:cubicBezTo>
                      <a:pt x="931" y="13584"/>
                      <a:pt x="933" y="13704"/>
                      <a:pt x="935" y="13825"/>
                    </a:cubicBezTo>
                    <a:cubicBezTo>
                      <a:pt x="938" y="13824"/>
                      <a:pt x="941" y="13824"/>
                      <a:pt x="943" y="13823"/>
                    </a:cubicBezTo>
                    <a:cubicBezTo>
                      <a:pt x="942" y="13703"/>
                      <a:pt x="940" y="13583"/>
                      <a:pt x="938" y="13463"/>
                    </a:cubicBezTo>
                    <a:close/>
                    <a:moveTo>
                      <a:pt x="1154" y="3207"/>
                    </a:moveTo>
                    <a:cubicBezTo>
                      <a:pt x="1143" y="3204"/>
                      <a:pt x="1131" y="3200"/>
                      <a:pt x="1120" y="3196"/>
                    </a:cubicBezTo>
                    <a:cubicBezTo>
                      <a:pt x="1122" y="3338"/>
                      <a:pt x="1124" y="3478"/>
                      <a:pt x="1127" y="3619"/>
                    </a:cubicBezTo>
                    <a:cubicBezTo>
                      <a:pt x="1138" y="3619"/>
                      <a:pt x="1150" y="3619"/>
                      <a:pt x="1161" y="3619"/>
                    </a:cubicBezTo>
                    <a:cubicBezTo>
                      <a:pt x="1159" y="3482"/>
                      <a:pt x="1157" y="3344"/>
                      <a:pt x="1154" y="3207"/>
                    </a:cubicBezTo>
                    <a:close/>
                    <a:moveTo>
                      <a:pt x="1118" y="2867"/>
                    </a:moveTo>
                    <a:cubicBezTo>
                      <a:pt x="1129" y="2867"/>
                      <a:pt x="1141" y="2867"/>
                      <a:pt x="1152" y="2866"/>
                    </a:cubicBezTo>
                    <a:cubicBezTo>
                      <a:pt x="1148" y="2598"/>
                      <a:pt x="1142" y="2331"/>
                      <a:pt x="1137" y="2063"/>
                    </a:cubicBezTo>
                    <a:cubicBezTo>
                      <a:pt x="1126" y="2065"/>
                      <a:pt x="1115" y="2065"/>
                      <a:pt x="1104" y="2065"/>
                    </a:cubicBezTo>
                    <a:cubicBezTo>
                      <a:pt x="1108" y="2332"/>
                      <a:pt x="1113" y="2600"/>
                      <a:pt x="1118" y="2867"/>
                    </a:cubicBezTo>
                    <a:close/>
                    <a:moveTo>
                      <a:pt x="1145" y="1426"/>
                    </a:moveTo>
                    <a:cubicBezTo>
                      <a:pt x="1159" y="1434"/>
                      <a:pt x="1174" y="1443"/>
                      <a:pt x="1189" y="1452"/>
                    </a:cubicBezTo>
                    <a:cubicBezTo>
                      <a:pt x="1183" y="1109"/>
                      <a:pt x="1176" y="765"/>
                      <a:pt x="1171" y="422"/>
                    </a:cubicBezTo>
                    <a:cubicBezTo>
                      <a:pt x="1157" y="422"/>
                      <a:pt x="1142" y="422"/>
                      <a:pt x="1127" y="422"/>
                    </a:cubicBezTo>
                    <a:cubicBezTo>
                      <a:pt x="1133" y="756"/>
                      <a:pt x="1138" y="1090"/>
                      <a:pt x="1145" y="1426"/>
                    </a:cubicBezTo>
                    <a:close/>
                    <a:moveTo>
                      <a:pt x="246" y="26258"/>
                    </a:moveTo>
                    <a:cubicBezTo>
                      <a:pt x="400" y="25911"/>
                      <a:pt x="330" y="25544"/>
                      <a:pt x="355" y="25185"/>
                    </a:cubicBezTo>
                    <a:cubicBezTo>
                      <a:pt x="370" y="24965"/>
                      <a:pt x="334" y="24743"/>
                      <a:pt x="320" y="24520"/>
                    </a:cubicBezTo>
                    <a:lnTo>
                      <a:pt x="321" y="24519"/>
                    </a:lnTo>
                    <a:cubicBezTo>
                      <a:pt x="262" y="24278"/>
                      <a:pt x="159" y="24039"/>
                      <a:pt x="301" y="23714"/>
                    </a:cubicBezTo>
                    <a:cubicBezTo>
                      <a:pt x="319" y="23885"/>
                      <a:pt x="328" y="23985"/>
                      <a:pt x="343" y="24137"/>
                    </a:cubicBezTo>
                    <a:cubicBezTo>
                      <a:pt x="495" y="23583"/>
                      <a:pt x="495" y="23583"/>
                      <a:pt x="317" y="23422"/>
                    </a:cubicBezTo>
                    <a:cubicBezTo>
                      <a:pt x="331" y="23338"/>
                      <a:pt x="568" y="23343"/>
                      <a:pt x="426" y="23185"/>
                    </a:cubicBezTo>
                    <a:cubicBezTo>
                      <a:pt x="352" y="23102"/>
                      <a:pt x="354" y="22505"/>
                      <a:pt x="410" y="22317"/>
                    </a:cubicBezTo>
                    <a:cubicBezTo>
                      <a:pt x="442" y="22425"/>
                      <a:pt x="463" y="22495"/>
                      <a:pt x="483" y="22566"/>
                    </a:cubicBezTo>
                    <a:cubicBezTo>
                      <a:pt x="491" y="22559"/>
                      <a:pt x="517" y="22549"/>
                      <a:pt x="518" y="22538"/>
                    </a:cubicBezTo>
                    <a:cubicBezTo>
                      <a:pt x="525" y="22261"/>
                      <a:pt x="524" y="22261"/>
                      <a:pt x="345" y="22151"/>
                    </a:cubicBezTo>
                    <a:cubicBezTo>
                      <a:pt x="354" y="22120"/>
                      <a:pt x="366" y="22087"/>
                      <a:pt x="373" y="22055"/>
                    </a:cubicBezTo>
                    <a:cubicBezTo>
                      <a:pt x="414" y="21859"/>
                      <a:pt x="649" y="21739"/>
                      <a:pt x="611" y="21507"/>
                    </a:cubicBezTo>
                    <a:cubicBezTo>
                      <a:pt x="580" y="21316"/>
                      <a:pt x="585" y="21119"/>
                      <a:pt x="578" y="20925"/>
                    </a:cubicBezTo>
                    <a:cubicBezTo>
                      <a:pt x="572" y="20752"/>
                      <a:pt x="555" y="20578"/>
                      <a:pt x="573" y="20407"/>
                    </a:cubicBezTo>
                    <a:cubicBezTo>
                      <a:pt x="595" y="20214"/>
                      <a:pt x="566" y="20048"/>
                      <a:pt x="393" y="19920"/>
                    </a:cubicBezTo>
                    <a:cubicBezTo>
                      <a:pt x="393" y="19920"/>
                      <a:pt x="381" y="19932"/>
                      <a:pt x="381" y="19932"/>
                    </a:cubicBezTo>
                    <a:cubicBezTo>
                      <a:pt x="633" y="19944"/>
                      <a:pt x="618" y="19763"/>
                      <a:pt x="629" y="19623"/>
                    </a:cubicBezTo>
                    <a:cubicBezTo>
                      <a:pt x="641" y="19452"/>
                      <a:pt x="643" y="19276"/>
                      <a:pt x="616" y="19106"/>
                    </a:cubicBezTo>
                    <a:cubicBezTo>
                      <a:pt x="532" y="18559"/>
                      <a:pt x="717" y="18021"/>
                      <a:pt x="670" y="17474"/>
                    </a:cubicBezTo>
                    <a:cubicBezTo>
                      <a:pt x="631" y="17030"/>
                      <a:pt x="640" y="16582"/>
                      <a:pt x="633" y="16137"/>
                    </a:cubicBezTo>
                    <a:cubicBezTo>
                      <a:pt x="631" y="16000"/>
                      <a:pt x="646" y="15861"/>
                      <a:pt x="656" y="15724"/>
                    </a:cubicBezTo>
                    <a:cubicBezTo>
                      <a:pt x="670" y="15531"/>
                      <a:pt x="696" y="15340"/>
                      <a:pt x="701" y="15148"/>
                    </a:cubicBezTo>
                    <a:cubicBezTo>
                      <a:pt x="706" y="14963"/>
                      <a:pt x="761" y="14790"/>
                      <a:pt x="711" y="14591"/>
                    </a:cubicBezTo>
                    <a:cubicBezTo>
                      <a:pt x="637" y="14305"/>
                      <a:pt x="656" y="13997"/>
                      <a:pt x="654" y="13698"/>
                    </a:cubicBezTo>
                    <a:cubicBezTo>
                      <a:pt x="648" y="13010"/>
                      <a:pt x="648" y="12322"/>
                      <a:pt x="654" y="11634"/>
                    </a:cubicBezTo>
                    <a:cubicBezTo>
                      <a:pt x="656" y="11342"/>
                      <a:pt x="685" y="11049"/>
                      <a:pt x="691" y="10756"/>
                    </a:cubicBezTo>
                    <a:cubicBezTo>
                      <a:pt x="698" y="10435"/>
                      <a:pt x="679" y="10114"/>
                      <a:pt x="698" y="9793"/>
                    </a:cubicBezTo>
                    <a:cubicBezTo>
                      <a:pt x="723" y="9341"/>
                      <a:pt x="772" y="8890"/>
                      <a:pt x="811" y="8439"/>
                    </a:cubicBezTo>
                    <a:cubicBezTo>
                      <a:pt x="815" y="8396"/>
                      <a:pt x="832" y="8352"/>
                      <a:pt x="833" y="8307"/>
                    </a:cubicBezTo>
                    <a:cubicBezTo>
                      <a:pt x="843" y="7646"/>
                      <a:pt x="848" y="6986"/>
                      <a:pt x="863" y="6324"/>
                    </a:cubicBezTo>
                    <a:cubicBezTo>
                      <a:pt x="870" y="6027"/>
                      <a:pt x="911" y="5731"/>
                      <a:pt x="915" y="5434"/>
                    </a:cubicBezTo>
                    <a:cubicBezTo>
                      <a:pt x="920" y="4814"/>
                      <a:pt x="893" y="4194"/>
                      <a:pt x="916" y="3575"/>
                    </a:cubicBezTo>
                    <a:cubicBezTo>
                      <a:pt x="934" y="3077"/>
                      <a:pt x="903" y="2580"/>
                      <a:pt x="909" y="2082"/>
                    </a:cubicBezTo>
                    <a:cubicBezTo>
                      <a:pt x="910" y="1979"/>
                      <a:pt x="938" y="1877"/>
                      <a:pt x="942" y="1774"/>
                    </a:cubicBezTo>
                    <a:cubicBezTo>
                      <a:pt x="945" y="1691"/>
                      <a:pt x="933" y="1607"/>
                      <a:pt x="923" y="1523"/>
                    </a:cubicBezTo>
                    <a:cubicBezTo>
                      <a:pt x="915" y="1456"/>
                      <a:pt x="888" y="1389"/>
                      <a:pt x="888" y="1321"/>
                    </a:cubicBezTo>
                    <a:cubicBezTo>
                      <a:pt x="885" y="899"/>
                      <a:pt x="887" y="477"/>
                      <a:pt x="889" y="54"/>
                    </a:cubicBezTo>
                    <a:cubicBezTo>
                      <a:pt x="890" y="38"/>
                      <a:pt x="918" y="20"/>
                      <a:pt x="935" y="1"/>
                    </a:cubicBezTo>
                    <a:cubicBezTo>
                      <a:pt x="1067" y="25"/>
                      <a:pt x="1074" y="268"/>
                      <a:pt x="1277" y="167"/>
                    </a:cubicBezTo>
                    <a:cubicBezTo>
                      <a:pt x="1296" y="230"/>
                      <a:pt x="1332" y="294"/>
                      <a:pt x="1333" y="358"/>
                    </a:cubicBezTo>
                    <a:cubicBezTo>
                      <a:pt x="1338" y="784"/>
                      <a:pt x="1333" y="1209"/>
                      <a:pt x="1337" y="1635"/>
                    </a:cubicBezTo>
                    <a:cubicBezTo>
                      <a:pt x="1345" y="2730"/>
                      <a:pt x="1371" y="3824"/>
                      <a:pt x="1360" y="4919"/>
                    </a:cubicBezTo>
                    <a:cubicBezTo>
                      <a:pt x="1349" y="5816"/>
                      <a:pt x="1295" y="6712"/>
                      <a:pt x="1256" y="7608"/>
                    </a:cubicBezTo>
                    <a:cubicBezTo>
                      <a:pt x="1217" y="8527"/>
                      <a:pt x="1191" y="9447"/>
                      <a:pt x="1128" y="10365"/>
                    </a:cubicBezTo>
                    <a:cubicBezTo>
                      <a:pt x="1028" y="11805"/>
                      <a:pt x="1176" y="13245"/>
                      <a:pt x="1115" y="14683"/>
                    </a:cubicBezTo>
                    <a:cubicBezTo>
                      <a:pt x="1073" y="15686"/>
                      <a:pt x="1131" y="16687"/>
                      <a:pt x="1104" y="17688"/>
                    </a:cubicBezTo>
                    <a:cubicBezTo>
                      <a:pt x="1089" y="18205"/>
                      <a:pt x="1085" y="18723"/>
                      <a:pt x="1075" y="19242"/>
                    </a:cubicBezTo>
                    <a:cubicBezTo>
                      <a:pt x="1059" y="20012"/>
                      <a:pt x="1058" y="20783"/>
                      <a:pt x="1021" y="21553"/>
                    </a:cubicBezTo>
                    <a:cubicBezTo>
                      <a:pt x="981" y="22380"/>
                      <a:pt x="898" y="23207"/>
                      <a:pt x="855" y="24034"/>
                    </a:cubicBezTo>
                    <a:cubicBezTo>
                      <a:pt x="820" y="24677"/>
                      <a:pt x="829" y="25321"/>
                      <a:pt x="795" y="25964"/>
                    </a:cubicBezTo>
                    <a:cubicBezTo>
                      <a:pt x="745" y="26925"/>
                      <a:pt x="845" y="27883"/>
                      <a:pt x="842" y="28843"/>
                    </a:cubicBezTo>
                    <a:cubicBezTo>
                      <a:pt x="841" y="29395"/>
                      <a:pt x="792" y="29946"/>
                      <a:pt x="766" y="30497"/>
                    </a:cubicBezTo>
                    <a:cubicBezTo>
                      <a:pt x="757" y="30693"/>
                      <a:pt x="746" y="30889"/>
                      <a:pt x="743" y="31085"/>
                    </a:cubicBezTo>
                    <a:cubicBezTo>
                      <a:pt x="730" y="31636"/>
                      <a:pt x="734" y="32186"/>
                      <a:pt x="758" y="32739"/>
                    </a:cubicBezTo>
                    <a:cubicBezTo>
                      <a:pt x="787" y="33392"/>
                      <a:pt x="751" y="34048"/>
                      <a:pt x="739" y="34703"/>
                    </a:cubicBezTo>
                    <a:cubicBezTo>
                      <a:pt x="729" y="35282"/>
                      <a:pt x="709" y="35862"/>
                      <a:pt x="701" y="36441"/>
                    </a:cubicBezTo>
                    <a:cubicBezTo>
                      <a:pt x="699" y="36557"/>
                      <a:pt x="646" y="36691"/>
                      <a:pt x="811" y="36776"/>
                    </a:cubicBezTo>
                    <a:cubicBezTo>
                      <a:pt x="850" y="36796"/>
                      <a:pt x="841" y="36903"/>
                      <a:pt x="843" y="36970"/>
                    </a:cubicBezTo>
                    <a:cubicBezTo>
                      <a:pt x="848" y="37165"/>
                      <a:pt x="845" y="37360"/>
                      <a:pt x="849" y="37555"/>
                    </a:cubicBezTo>
                    <a:cubicBezTo>
                      <a:pt x="851" y="37725"/>
                      <a:pt x="897" y="37899"/>
                      <a:pt x="767" y="38056"/>
                    </a:cubicBezTo>
                    <a:cubicBezTo>
                      <a:pt x="742" y="38086"/>
                      <a:pt x="756" y="38145"/>
                      <a:pt x="753" y="38190"/>
                    </a:cubicBezTo>
                    <a:cubicBezTo>
                      <a:pt x="726" y="38612"/>
                      <a:pt x="685" y="39034"/>
                      <a:pt x="676" y="39456"/>
                    </a:cubicBezTo>
                    <a:cubicBezTo>
                      <a:pt x="666" y="39939"/>
                      <a:pt x="683" y="40422"/>
                      <a:pt x="685" y="40906"/>
                    </a:cubicBezTo>
                    <a:cubicBezTo>
                      <a:pt x="686" y="41018"/>
                      <a:pt x="674" y="41130"/>
                      <a:pt x="667" y="41250"/>
                    </a:cubicBezTo>
                    <a:cubicBezTo>
                      <a:pt x="259" y="41093"/>
                      <a:pt x="275" y="41094"/>
                      <a:pt x="295" y="40705"/>
                    </a:cubicBezTo>
                    <a:cubicBezTo>
                      <a:pt x="313" y="40397"/>
                      <a:pt x="283" y="40087"/>
                      <a:pt x="276" y="39779"/>
                    </a:cubicBezTo>
                    <a:cubicBezTo>
                      <a:pt x="270" y="39531"/>
                      <a:pt x="267" y="39284"/>
                      <a:pt x="262" y="38988"/>
                    </a:cubicBezTo>
                    <a:cubicBezTo>
                      <a:pt x="202" y="39124"/>
                      <a:pt x="159" y="39222"/>
                      <a:pt x="118" y="39320"/>
                    </a:cubicBezTo>
                    <a:cubicBezTo>
                      <a:pt x="90" y="39313"/>
                      <a:pt x="64" y="39305"/>
                      <a:pt x="37" y="39298"/>
                    </a:cubicBezTo>
                    <a:cubicBezTo>
                      <a:pt x="78" y="39164"/>
                      <a:pt x="78" y="38997"/>
                      <a:pt x="169" y="38904"/>
                    </a:cubicBezTo>
                    <a:cubicBezTo>
                      <a:pt x="330" y="38736"/>
                      <a:pt x="290" y="38573"/>
                      <a:pt x="240" y="38402"/>
                    </a:cubicBezTo>
                    <a:cubicBezTo>
                      <a:pt x="229" y="38364"/>
                      <a:pt x="102" y="38357"/>
                      <a:pt x="86" y="38316"/>
                    </a:cubicBezTo>
                    <a:cubicBezTo>
                      <a:pt x="56" y="38234"/>
                      <a:pt x="60" y="38138"/>
                      <a:pt x="57" y="38048"/>
                    </a:cubicBezTo>
                    <a:cubicBezTo>
                      <a:pt x="55" y="37958"/>
                      <a:pt x="61" y="37868"/>
                      <a:pt x="64" y="37778"/>
                    </a:cubicBezTo>
                    <a:cubicBezTo>
                      <a:pt x="121" y="37843"/>
                      <a:pt x="178" y="37906"/>
                      <a:pt x="253" y="37990"/>
                    </a:cubicBezTo>
                    <a:cubicBezTo>
                      <a:pt x="251" y="37889"/>
                      <a:pt x="249" y="37816"/>
                      <a:pt x="248" y="37744"/>
                    </a:cubicBezTo>
                    <a:cubicBezTo>
                      <a:pt x="174" y="37758"/>
                      <a:pt x="119" y="37769"/>
                      <a:pt x="64" y="37779"/>
                    </a:cubicBezTo>
                    <a:cubicBezTo>
                      <a:pt x="63" y="37660"/>
                      <a:pt x="60" y="37538"/>
                      <a:pt x="58" y="37419"/>
                    </a:cubicBezTo>
                    <a:cubicBezTo>
                      <a:pt x="72" y="37401"/>
                      <a:pt x="86" y="37385"/>
                      <a:pt x="101" y="37368"/>
                    </a:cubicBezTo>
                    <a:cubicBezTo>
                      <a:pt x="123" y="37428"/>
                      <a:pt x="144" y="37487"/>
                      <a:pt x="167" y="37545"/>
                    </a:cubicBezTo>
                    <a:cubicBezTo>
                      <a:pt x="204" y="37262"/>
                      <a:pt x="406" y="36983"/>
                      <a:pt x="69" y="36803"/>
                    </a:cubicBezTo>
                    <a:cubicBezTo>
                      <a:pt x="96" y="36692"/>
                      <a:pt x="277" y="36742"/>
                      <a:pt x="252" y="36581"/>
                    </a:cubicBezTo>
                    <a:cubicBezTo>
                      <a:pt x="216" y="36346"/>
                      <a:pt x="240" y="36102"/>
                      <a:pt x="239" y="35861"/>
                    </a:cubicBezTo>
                    <a:cubicBezTo>
                      <a:pt x="239" y="35314"/>
                      <a:pt x="276" y="34764"/>
                      <a:pt x="231" y="34220"/>
                    </a:cubicBezTo>
                    <a:cubicBezTo>
                      <a:pt x="167" y="33451"/>
                      <a:pt x="305" y="32688"/>
                      <a:pt x="232" y="31887"/>
                    </a:cubicBezTo>
                    <a:cubicBezTo>
                      <a:pt x="191" y="31976"/>
                      <a:pt x="159" y="32046"/>
                      <a:pt x="124" y="32123"/>
                    </a:cubicBezTo>
                    <a:cubicBezTo>
                      <a:pt x="109" y="32106"/>
                      <a:pt x="87" y="32093"/>
                      <a:pt x="86" y="32078"/>
                    </a:cubicBezTo>
                    <a:cubicBezTo>
                      <a:pt x="75" y="31949"/>
                      <a:pt x="0" y="31804"/>
                      <a:pt x="222" y="31738"/>
                    </a:cubicBezTo>
                    <a:cubicBezTo>
                      <a:pt x="269" y="31724"/>
                      <a:pt x="300" y="31604"/>
                      <a:pt x="302" y="31533"/>
                    </a:cubicBezTo>
                    <a:cubicBezTo>
                      <a:pt x="322" y="30790"/>
                      <a:pt x="336" y="30048"/>
                      <a:pt x="347" y="29305"/>
                    </a:cubicBezTo>
                    <a:cubicBezTo>
                      <a:pt x="360" y="28490"/>
                      <a:pt x="372" y="27674"/>
                      <a:pt x="378" y="26858"/>
                    </a:cubicBezTo>
                    <a:cubicBezTo>
                      <a:pt x="381" y="26689"/>
                      <a:pt x="367" y="26518"/>
                      <a:pt x="347" y="26350"/>
                    </a:cubicBezTo>
                    <a:cubicBezTo>
                      <a:pt x="343" y="26314"/>
                      <a:pt x="278" y="26284"/>
                      <a:pt x="241" y="2625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3" name="Google Shape;3473;p32"/>
              <p:cNvSpPr/>
              <p:nvPr/>
            </p:nvSpPr>
            <p:spPr>
              <a:xfrm>
                <a:off x="1524041" y="1197913"/>
                <a:ext cx="25395" cy="27704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993" extrusionOk="0">
                    <a:moveTo>
                      <a:pt x="271" y="3763"/>
                    </a:moveTo>
                    <a:cubicBezTo>
                      <a:pt x="264" y="4257"/>
                      <a:pt x="180" y="4753"/>
                      <a:pt x="299" y="5244"/>
                    </a:cubicBezTo>
                    <a:cubicBezTo>
                      <a:pt x="405" y="4747"/>
                      <a:pt x="408" y="4254"/>
                      <a:pt x="271" y="3763"/>
                    </a:cubicBezTo>
                    <a:close/>
                    <a:moveTo>
                      <a:pt x="580" y="5584"/>
                    </a:moveTo>
                    <a:cubicBezTo>
                      <a:pt x="544" y="5613"/>
                      <a:pt x="508" y="5643"/>
                      <a:pt x="469" y="5676"/>
                    </a:cubicBezTo>
                    <a:cubicBezTo>
                      <a:pt x="417" y="5611"/>
                      <a:pt x="372" y="5555"/>
                      <a:pt x="312" y="5480"/>
                    </a:cubicBezTo>
                    <a:cubicBezTo>
                      <a:pt x="153" y="5744"/>
                      <a:pt x="408" y="6001"/>
                      <a:pt x="216" y="6259"/>
                    </a:cubicBezTo>
                    <a:cubicBezTo>
                      <a:pt x="73" y="6453"/>
                      <a:pt x="377" y="6759"/>
                      <a:pt x="117" y="6992"/>
                    </a:cubicBezTo>
                    <a:cubicBezTo>
                      <a:pt x="1" y="6731"/>
                      <a:pt x="48" y="6479"/>
                      <a:pt x="84" y="6217"/>
                    </a:cubicBezTo>
                    <a:cubicBezTo>
                      <a:pt x="118" y="5962"/>
                      <a:pt x="61" y="5695"/>
                      <a:pt x="61" y="5432"/>
                    </a:cubicBezTo>
                    <a:cubicBezTo>
                      <a:pt x="62" y="5104"/>
                      <a:pt x="87" y="4775"/>
                      <a:pt x="91" y="4446"/>
                    </a:cubicBezTo>
                    <a:cubicBezTo>
                      <a:pt x="105" y="3217"/>
                      <a:pt x="116" y="1988"/>
                      <a:pt x="125" y="760"/>
                    </a:cubicBezTo>
                    <a:cubicBezTo>
                      <a:pt x="126" y="553"/>
                      <a:pt x="107" y="346"/>
                      <a:pt x="103" y="140"/>
                    </a:cubicBezTo>
                    <a:cubicBezTo>
                      <a:pt x="102" y="93"/>
                      <a:pt x="125" y="44"/>
                      <a:pt x="197" y="1"/>
                    </a:cubicBezTo>
                    <a:cubicBezTo>
                      <a:pt x="204" y="383"/>
                      <a:pt x="209" y="767"/>
                      <a:pt x="218" y="1185"/>
                    </a:cubicBezTo>
                    <a:cubicBezTo>
                      <a:pt x="309" y="1128"/>
                      <a:pt x="365" y="1092"/>
                      <a:pt x="423" y="1058"/>
                    </a:cubicBezTo>
                    <a:cubicBezTo>
                      <a:pt x="438" y="1080"/>
                      <a:pt x="462" y="1099"/>
                      <a:pt x="459" y="1114"/>
                    </a:cubicBezTo>
                    <a:cubicBezTo>
                      <a:pt x="448" y="1158"/>
                      <a:pt x="441" y="1211"/>
                      <a:pt x="409" y="1241"/>
                    </a:cubicBezTo>
                    <a:cubicBezTo>
                      <a:pt x="155" y="1482"/>
                      <a:pt x="336" y="1788"/>
                      <a:pt x="258" y="2054"/>
                    </a:cubicBezTo>
                    <a:cubicBezTo>
                      <a:pt x="252" y="2075"/>
                      <a:pt x="290" y="2127"/>
                      <a:pt x="311" y="2128"/>
                    </a:cubicBezTo>
                    <a:cubicBezTo>
                      <a:pt x="505" y="2141"/>
                      <a:pt x="419" y="2296"/>
                      <a:pt x="396" y="2332"/>
                    </a:cubicBezTo>
                    <a:cubicBezTo>
                      <a:pt x="213" y="2607"/>
                      <a:pt x="296" y="2857"/>
                      <a:pt x="435" y="3112"/>
                    </a:cubicBezTo>
                    <a:cubicBezTo>
                      <a:pt x="469" y="3172"/>
                      <a:pt x="470" y="3246"/>
                      <a:pt x="485" y="3311"/>
                    </a:cubicBezTo>
                    <a:cubicBezTo>
                      <a:pt x="417" y="3261"/>
                      <a:pt x="349" y="3212"/>
                      <a:pt x="243" y="3136"/>
                    </a:cubicBezTo>
                    <a:cubicBezTo>
                      <a:pt x="245" y="3267"/>
                      <a:pt x="246" y="3338"/>
                      <a:pt x="248" y="3426"/>
                    </a:cubicBezTo>
                    <a:cubicBezTo>
                      <a:pt x="341" y="3379"/>
                      <a:pt x="412" y="3342"/>
                      <a:pt x="484" y="3305"/>
                    </a:cubicBezTo>
                    <a:cubicBezTo>
                      <a:pt x="507" y="3576"/>
                      <a:pt x="532" y="3846"/>
                      <a:pt x="553" y="4117"/>
                    </a:cubicBezTo>
                    <a:cubicBezTo>
                      <a:pt x="569" y="4353"/>
                      <a:pt x="480" y="4596"/>
                      <a:pt x="621" y="4825"/>
                    </a:cubicBezTo>
                    <a:cubicBezTo>
                      <a:pt x="641" y="4857"/>
                      <a:pt x="640" y="4919"/>
                      <a:pt x="619" y="4953"/>
                    </a:cubicBezTo>
                    <a:cubicBezTo>
                      <a:pt x="492" y="5160"/>
                      <a:pt x="592" y="5379"/>
                      <a:pt x="573" y="559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4" name="Google Shape;3474;p32"/>
              <p:cNvSpPr/>
              <p:nvPr/>
            </p:nvSpPr>
            <p:spPr>
              <a:xfrm>
                <a:off x="1540085" y="1493294"/>
                <a:ext cx="16679" cy="58396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474" extrusionOk="0">
                    <a:moveTo>
                      <a:pt x="223" y="1442"/>
                    </a:moveTo>
                    <a:cubicBezTo>
                      <a:pt x="194" y="961"/>
                      <a:pt x="0" y="476"/>
                      <a:pt x="351" y="1"/>
                    </a:cubicBezTo>
                    <a:cubicBezTo>
                      <a:pt x="354" y="213"/>
                      <a:pt x="352" y="425"/>
                      <a:pt x="364" y="636"/>
                    </a:cubicBezTo>
                    <a:cubicBezTo>
                      <a:pt x="378" y="874"/>
                      <a:pt x="410" y="1110"/>
                      <a:pt x="419" y="1348"/>
                    </a:cubicBezTo>
                    <a:cubicBezTo>
                      <a:pt x="420" y="1388"/>
                      <a:pt x="345" y="1431"/>
                      <a:pt x="305" y="1473"/>
                    </a:cubicBezTo>
                    <a:cubicBezTo>
                      <a:pt x="277" y="1463"/>
                      <a:pt x="251" y="1453"/>
                      <a:pt x="223" y="144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5" name="Google Shape;3475;p32"/>
              <p:cNvSpPr/>
              <p:nvPr/>
            </p:nvSpPr>
            <p:spPr>
              <a:xfrm>
                <a:off x="1538619" y="1419132"/>
                <a:ext cx="19769" cy="64022"/>
              </a:xfrm>
              <a:custGeom>
                <a:avLst/>
                <a:gdLst/>
                <a:ahLst/>
                <a:cxnLst/>
                <a:rect l="l" t="t" r="r" b="b"/>
                <a:pathLst>
                  <a:path w="499" h="1616" extrusionOk="0">
                    <a:moveTo>
                      <a:pt x="205" y="6"/>
                    </a:moveTo>
                    <a:cubicBezTo>
                      <a:pt x="228" y="285"/>
                      <a:pt x="253" y="564"/>
                      <a:pt x="272" y="843"/>
                    </a:cubicBezTo>
                    <a:cubicBezTo>
                      <a:pt x="282" y="1008"/>
                      <a:pt x="278" y="1172"/>
                      <a:pt x="282" y="1363"/>
                    </a:cubicBezTo>
                    <a:cubicBezTo>
                      <a:pt x="363" y="1311"/>
                      <a:pt x="408" y="1283"/>
                      <a:pt x="453" y="1254"/>
                    </a:cubicBezTo>
                    <a:cubicBezTo>
                      <a:pt x="468" y="1261"/>
                      <a:pt x="483" y="1269"/>
                      <a:pt x="499" y="1276"/>
                    </a:cubicBezTo>
                    <a:cubicBezTo>
                      <a:pt x="449" y="1368"/>
                      <a:pt x="400" y="1460"/>
                      <a:pt x="350" y="1552"/>
                    </a:cubicBezTo>
                    <a:cubicBezTo>
                      <a:pt x="349" y="1552"/>
                      <a:pt x="361" y="1540"/>
                      <a:pt x="361" y="1540"/>
                    </a:cubicBezTo>
                    <a:cubicBezTo>
                      <a:pt x="155" y="1616"/>
                      <a:pt x="55" y="1502"/>
                      <a:pt x="73" y="1352"/>
                    </a:cubicBezTo>
                    <a:cubicBezTo>
                      <a:pt x="99" y="1144"/>
                      <a:pt x="1" y="929"/>
                      <a:pt x="161" y="720"/>
                    </a:cubicBezTo>
                    <a:cubicBezTo>
                      <a:pt x="223" y="639"/>
                      <a:pt x="141" y="466"/>
                      <a:pt x="121" y="293"/>
                    </a:cubicBezTo>
                    <a:cubicBezTo>
                      <a:pt x="140" y="230"/>
                      <a:pt x="176" y="116"/>
                      <a:pt x="212" y="0"/>
                    </a:cubicBezTo>
                    <a:cubicBezTo>
                      <a:pt x="212" y="0"/>
                      <a:pt x="205" y="6"/>
                      <a:pt x="205" y="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6" name="Google Shape;3476;p32"/>
              <p:cNvSpPr/>
              <p:nvPr/>
            </p:nvSpPr>
            <p:spPr>
              <a:xfrm>
                <a:off x="1539570" y="1688882"/>
                <a:ext cx="11053" cy="3387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855" extrusionOk="0">
                    <a:moveTo>
                      <a:pt x="1" y="854"/>
                    </a:moveTo>
                    <a:cubicBezTo>
                      <a:pt x="61" y="528"/>
                      <a:pt x="107" y="277"/>
                      <a:pt x="158" y="1"/>
                    </a:cubicBezTo>
                    <a:cubicBezTo>
                      <a:pt x="279" y="346"/>
                      <a:pt x="236" y="628"/>
                      <a:pt x="1" y="85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7" name="Google Shape;3477;p32"/>
              <p:cNvSpPr/>
              <p:nvPr/>
            </p:nvSpPr>
            <p:spPr>
              <a:xfrm>
                <a:off x="1538342" y="1660675"/>
                <a:ext cx="11727" cy="14064"/>
              </a:xfrm>
              <a:custGeom>
                <a:avLst/>
                <a:gdLst/>
                <a:ahLst/>
                <a:cxnLst/>
                <a:rect l="l" t="t" r="r" b="b"/>
                <a:pathLst>
                  <a:path w="296" h="355" extrusionOk="0">
                    <a:moveTo>
                      <a:pt x="295" y="43"/>
                    </a:moveTo>
                    <a:cubicBezTo>
                      <a:pt x="229" y="60"/>
                      <a:pt x="164" y="78"/>
                      <a:pt x="43" y="110"/>
                    </a:cubicBezTo>
                    <a:cubicBezTo>
                      <a:pt x="137" y="165"/>
                      <a:pt x="184" y="193"/>
                      <a:pt x="260" y="239"/>
                    </a:cubicBezTo>
                    <a:cubicBezTo>
                      <a:pt x="192" y="277"/>
                      <a:pt x="139" y="307"/>
                      <a:pt x="55" y="354"/>
                    </a:cubicBezTo>
                    <a:cubicBezTo>
                      <a:pt x="38" y="286"/>
                      <a:pt x="24" y="248"/>
                      <a:pt x="20" y="208"/>
                    </a:cubicBezTo>
                    <a:cubicBezTo>
                      <a:pt x="1" y="0"/>
                      <a:pt x="170" y="51"/>
                      <a:pt x="296" y="42"/>
                    </a:cubicBezTo>
                    <a:cubicBezTo>
                      <a:pt x="296" y="42"/>
                      <a:pt x="295" y="43"/>
                      <a:pt x="295" y="4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8" name="Google Shape;3478;p32"/>
              <p:cNvSpPr/>
              <p:nvPr/>
            </p:nvSpPr>
            <p:spPr>
              <a:xfrm>
                <a:off x="1536084" y="1889975"/>
                <a:ext cx="9825" cy="11608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93" extrusionOk="0">
                    <a:moveTo>
                      <a:pt x="171" y="292"/>
                    </a:moveTo>
                    <a:cubicBezTo>
                      <a:pt x="114" y="208"/>
                      <a:pt x="58" y="124"/>
                      <a:pt x="0" y="38"/>
                    </a:cubicBezTo>
                    <a:cubicBezTo>
                      <a:pt x="22" y="26"/>
                      <a:pt x="44" y="13"/>
                      <a:pt x="66" y="0"/>
                    </a:cubicBezTo>
                    <a:cubicBezTo>
                      <a:pt x="127" y="78"/>
                      <a:pt x="187" y="156"/>
                      <a:pt x="248" y="233"/>
                    </a:cubicBezTo>
                    <a:cubicBezTo>
                      <a:pt x="223" y="253"/>
                      <a:pt x="196" y="274"/>
                      <a:pt x="171" y="2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9" name="Google Shape;3479;p32"/>
              <p:cNvSpPr/>
              <p:nvPr/>
            </p:nvSpPr>
            <p:spPr>
              <a:xfrm>
                <a:off x="1538223" y="2023206"/>
                <a:ext cx="6061" cy="1545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90" extrusionOk="0">
                    <a:moveTo>
                      <a:pt x="82" y="9"/>
                    </a:moveTo>
                    <a:cubicBezTo>
                      <a:pt x="96" y="129"/>
                      <a:pt x="152" y="253"/>
                      <a:pt x="7" y="389"/>
                    </a:cubicBezTo>
                    <a:cubicBezTo>
                      <a:pt x="5" y="235"/>
                      <a:pt x="3" y="118"/>
                      <a:pt x="0" y="1"/>
                    </a:cubicBezTo>
                    <a:cubicBezTo>
                      <a:pt x="28" y="3"/>
                      <a:pt x="54" y="6"/>
                      <a:pt x="82" y="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32"/>
              <p:cNvSpPr/>
              <p:nvPr/>
            </p:nvSpPr>
            <p:spPr>
              <a:xfrm>
                <a:off x="1510809" y="1474199"/>
                <a:ext cx="11291" cy="12836"/>
              </a:xfrm>
              <a:custGeom>
                <a:avLst/>
                <a:gdLst/>
                <a:ahLst/>
                <a:cxnLst/>
                <a:rect l="l" t="t" r="r" b="b"/>
                <a:pathLst>
                  <a:path w="285" h="324" extrusionOk="0">
                    <a:moveTo>
                      <a:pt x="0" y="1"/>
                    </a:moveTo>
                    <a:cubicBezTo>
                      <a:pt x="207" y="42"/>
                      <a:pt x="284" y="128"/>
                      <a:pt x="119" y="324"/>
                    </a:cubicBezTo>
                    <a:cubicBezTo>
                      <a:pt x="70" y="190"/>
                      <a:pt x="35" y="96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3481;p32"/>
              <p:cNvSpPr/>
              <p:nvPr/>
            </p:nvSpPr>
            <p:spPr>
              <a:xfrm>
                <a:off x="1538936" y="1998604"/>
                <a:ext cx="5784" cy="10301"/>
              </a:xfrm>
              <a:custGeom>
                <a:avLst/>
                <a:gdLst/>
                <a:ahLst/>
                <a:cxnLst/>
                <a:rect l="l" t="t" r="r" b="b"/>
                <a:pathLst>
                  <a:path w="146" h="260" extrusionOk="0">
                    <a:moveTo>
                      <a:pt x="28" y="260"/>
                    </a:moveTo>
                    <a:cubicBezTo>
                      <a:pt x="19" y="175"/>
                      <a:pt x="11" y="91"/>
                      <a:pt x="1" y="0"/>
                    </a:cubicBezTo>
                    <a:cubicBezTo>
                      <a:pt x="40" y="5"/>
                      <a:pt x="73" y="1"/>
                      <a:pt x="76" y="8"/>
                    </a:cubicBezTo>
                    <a:cubicBezTo>
                      <a:pt x="101" y="86"/>
                      <a:pt x="123" y="163"/>
                      <a:pt x="146" y="241"/>
                    </a:cubicBezTo>
                    <a:cubicBezTo>
                      <a:pt x="107" y="247"/>
                      <a:pt x="68" y="253"/>
                      <a:pt x="28" y="2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2" name="Google Shape;3482;p32"/>
              <p:cNvSpPr/>
              <p:nvPr/>
            </p:nvSpPr>
            <p:spPr>
              <a:xfrm>
                <a:off x="1538818" y="1913508"/>
                <a:ext cx="7329" cy="10023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53" extrusionOk="0">
                    <a:moveTo>
                      <a:pt x="101" y="253"/>
                    </a:moveTo>
                    <a:cubicBezTo>
                      <a:pt x="67" y="178"/>
                      <a:pt x="34" y="103"/>
                      <a:pt x="0" y="27"/>
                    </a:cubicBezTo>
                    <a:lnTo>
                      <a:pt x="59" y="0"/>
                    </a:lnTo>
                    <a:cubicBezTo>
                      <a:pt x="101" y="75"/>
                      <a:pt x="143" y="150"/>
                      <a:pt x="185" y="225"/>
                    </a:cubicBezTo>
                    <a:cubicBezTo>
                      <a:pt x="157" y="234"/>
                      <a:pt x="128" y="243"/>
                      <a:pt x="101" y="2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3483;p32"/>
              <p:cNvSpPr/>
              <p:nvPr/>
            </p:nvSpPr>
            <p:spPr>
              <a:xfrm>
                <a:off x="1538818" y="1727508"/>
                <a:ext cx="8280" cy="11331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86" extrusionOk="0">
                    <a:moveTo>
                      <a:pt x="204" y="88"/>
                    </a:moveTo>
                    <a:cubicBezTo>
                      <a:pt x="188" y="148"/>
                      <a:pt x="172" y="208"/>
                      <a:pt x="156" y="268"/>
                    </a:cubicBezTo>
                    <a:cubicBezTo>
                      <a:pt x="139" y="274"/>
                      <a:pt x="121" y="279"/>
                      <a:pt x="104" y="285"/>
                    </a:cubicBezTo>
                    <a:cubicBezTo>
                      <a:pt x="76" y="210"/>
                      <a:pt x="49" y="135"/>
                      <a:pt x="0" y="0"/>
                    </a:cubicBezTo>
                    <a:cubicBezTo>
                      <a:pt x="113" y="50"/>
                      <a:pt x="160" y="72"/>
                      <a:pt x="209" y="94"/>
                    </a:cubicBezTo>
                    <a:cubicBezTo>
                      <a:pt x="209" y="94"/>
                      <a:pt x="204" y="88"/>
                      <a:pt x="204" y="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3484;p32"/>
              <p:cNvSpPr/>
              <p:nvPr/>
            </p:nvSpPr>
            <p:spPr>
              <a:xfrm>
                <a:off x="1544285" y="1780792"/>
                <a:ext cx="2100" cy="11489"/>
              </a:xfrm>
              <a:custGeom>
                <a:avLst/>
                <a:gdLst/>
                <a:ahLst/>
                <a:cxnLst/>
                <a:rect l="l" t="t" r="r" b="b"/>
                <a:pathLst>
                  <a:path w="53" h="290" extrusionOk="0">
                    <a:moveTo>
                      <a:pt x="6" y="289"/>
                    </a:moveTo>
                    <a:cubicBezTo>
                      <a:pt x="4" y="193"/>
                      <a:pt x="3" y="98"/>
                      <a:pt x="1" y="1"/>
                    </a:cubicBezTo>
                    <a:cubicBezTo>
                      <a:pt x="17" y="1"/>
                      <a:pt x="33" y="1"/>
                      <a:pt x="48" y="1"/>
                    </a:cubicBezTo>
                    <a:cubicBezTo>
                      <a:pt x="50" y="96"/>
                      <a:pt x="51" y="193"/>
                      <a:pt x="52" y="289"/>
                    </a:cubicBezTo>
                    <a:cubicBezTo>
                      <a:pt x="37" y="289"/>
                      <a:pt x="21" y="289"/>
                      <a:pt x="6" y="2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3485;p32"/>
              <p:cNvSpPr/>
              <p:nvPr/>
            </p:nvSpPr>
            <p:spPr>
              <a:xfrm>
                <a:off x="1533390" y="1694507"/>
                <a:ext cx="4358" cy="6141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55" extrusionOk="0">
                    <a:moveTo>
                      <a:pt x="0" y="146"/>
                    </a:moveTo>
                    <a:cubicBezTo>
                      <a:pt x="14" y="98"/>
                      <a:pt x="27" y="50"/>
                      <a:pt x="44" y="4"/>
                    </a:cubicBezTo>
                    <a:cubicBezTo>
                      <a:pt x="45" y="1"/>
                      <a:pt x="86" y="12"/>
                      <a:pt x="110" y="16"/>
                    </a:cubicBezTo>
                    <a:cubicBezTo>
                      <a:pt x="96" y="62"/>
                      <a:pt x="82" y="108"/>
                      <a:pt x="68" y="154"/>
                    </a:cubicBezTo>
                    <a:cubicBezTo>
                      <a:pt x="45" y="151"/>
                      <a:pt x="23" y="148"/>
                      <a:pt x="0" y="14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32"/>
              <p:cNvSpPr/>
              <p:nvPr/>
            </p:nvSpPr>
            <p:spPr>
              <a:xfrm>
                <a:off x="1536797" y="1775999"/>
                <a:ext cx="3130" cy="6497"/>
              </a:xfrm>
              <a:custGeom>
                <a:avLst/>
                <a:gdLst/>
                <a:ahLst/>
                <a:cxnLst/>
                <a:rect l="l" t="t" r="r" b="b"/>
                <a:pathLst>
                  <a:path w="79" h="164" extrusionOk="0">
                    <a:moveTo>
                      <a:pt x="29" y="156"/>
                    </a:moveTo>
                    <a:cubicBezTo>
                      <a:pt x="19" y="108"/>
                      <a:pt x="10" y="61"/>
                      <a:pt x="0" y="13"/>
                    </a:cubicBezTo>
                    <a:cubicBezTo>
                      <a:pt x="22" y="9"/>
                      <a:pt x="44" y="5"/>
                      <a:pt x="65" y="1"/>
                    </a:cubicBezTo>
                    <a:cubicBezTo>
                      <a:pt x="70" y="55"/>
                      <a:pt x="74" y="109"/>
                      <a:pt x="79" y="163"/>
                    </a:cubicBezTo>
                    <a:cubicBezTo>
                      <a:pt x="62" y="161"/>
                      <a:pt x="45" y="159"/>
                      <a:pt x="29" y="1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32"/>
              <p:cNvSpPr/>
              <p:nvPr/>
            </p:nvSpPr>
            <p:spPr>
              <a:xfrm>
                <a:off x="1553198" y="1440525"/>
                <a:ext cx="5388" cy="5111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29" extrusionOk="0">
                    <a:moveTo>
                      <a:pt x="135" y="82"/>
                    </a:moveTo>
                    <a:cubicBezTo>
                      <a:pt x="98" y="99"/>
                      <a:pt x="63" y="128"/>
                      <a:pt x="48" y="121"/>
                    </a:cubicBezTo>
                    <a:cubicBezTo>
                      <a:pt x="23" y="111"/>
                      <a:pt x="0" y="74"/>
                      <a:pt x="2" y="50"/>
                    </a:cubicBezTo>
                    <a:cubicBezTo>
                      <a:pt x="3" y="32"/>
                      <a:pt x="44" y="17"/>
                      <a:pt x="67" y="0"/>
                    </a:cubicBezTo>
                    <a:cubicBezTo>
                      <a:pt x="87" y="23"/>
                      <a:pt x="106" y="46"/>
                      <a:pt x="135" y="8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32"/>
              <p:cNvSpPr/>
              <p:nvPr/>
            </p:nvSpPr>
            <p:spPr>
              <a:xfrm>
                <a:off x="1538303" y="1830907"/>
                <a:ext cx="4001" cy="828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9" extrusionOk="0">
                    <a:moveTo>
                      <a:pt x="26" y="208"/>
                    </a:moveTo>
                    <a:cubicBezTo>
                      <a:pt x="18" y="141"/>
                      <a:pt x="9" y="76"/>
                      <a:pt x="1" y="9"/>
                    </a:cubicBezTo>
                    <a:cubicBezTo>
                      <a:pt x="20" y="5"/>
                      <a:pt x="41" y="3"/>
                      <a:pt x="62" y="1"/>
                    </a:cubicBezTo>
                    <a:cubicBezTo>
                      <a:pt x="74" y="66"/>
                      <a:pt x="87" y="133"/>
                      <a:pt x="101" y="199"/>
                    </a:cubicBezTo>
                    <a:cubicBezTo>
                      <a:pt x="75" y="202"/>
                      <a:pt x="50" y="205"/>
                      <a:pt x="26" y="20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89" name="Google Shape;3489;p32"/>
            <p:cNvGrpSpPr/>
            <p:nvPr/>
          </p:nvGrpSpPr>
          <p:grpSpPr>
            <a:xfrm>
              <a:off x="5871915" y="4466573"/>
              <a:ext cx="177010" cy="994562"/>
              <a:chOff x="4300700" y="2720738"/>
              <a:chExt cx="226124" cy="1270681"/>
            </a:xfrm>
          </p:grpSpPr>
          <p:sp>
            <p:nvSpPr>
              <p:cNvPr id="3490" name="Google Shape;3490;p32"/>
              <p:cNvSpPr/>
              <p:nvPr/>
            </p:nvSpPr>
            <p:spPr>
              <a:xfrm>
                <a:off x="4300700" y="2720738"/>
                <a:ext cx="226124" cy="1270681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8544" extrusionOk="0">
                    <a:moveTo>
                      <a:pt x="2707" y="2962"/>
                    </a:moveTo>
                    <a:cubicBezTo>
                      <a:pt x="2613" y="2902"/>
                      <a:pt x="2649" y="2839"/>
                      <a:pt x="2629" y="2777"/>
                    </a:cubicBezTo>
                    <a:cubicBezTo>
                      <a:pt x="2582" y="2631"/>
                      <a:pt x="2716" y="2484"/>
                      <a:pt x="2556" y="2339"/>
                    </a:cubicBezTo>
                    <a:cubicBezTo>
                      <a:pt x="2551" y="2334"/>
                      <a:pt x="2556" y="2323"/>
                      <a:pt x="2565" y="2320"/>
                    </a:cubicBezTo>
                    <a:cubicBezTo>
                      <a:pt x="2693" y="2282"/>
                      <a:pt x="2605" y="2226"/>
                      <a:pt x="2623" y="2180"/>
                    </a:cubicBezTo>
                    <a:cubicBezTo>
                      <a:pt x="2526" y="2159"/>
                      <a:pt x="2447" y="2159"/>
                      <a:pt x="2452" y="2208"/>
                    </a:cubicBezTo>
                    <a:cubicBezTo>
                      <a:pt x="2463" y="2305"/>
                      <a:pt x="2438" y="2402"/>
                      <a:pt x="2483" y="2500"/>
                    </a:cubicBezTo>
                    <a:cubicBezTo>
                      <a:pt x="2509" y="2556"/>
                      <a:pt x="2528" y="2614"/>
                      <a:pt x="2530" y="2671"/>
                    </a:cubicBezTo>
                    <a:cubicBezTo>
                      <a:pt x="2532" y="2738"/>
                      <a:pt x="2500" y="2805"/>
                      <a:pt x="2502" y="2872"/>
                    </a:cubicBezTo>
                    <a:cubicBezTo>
                      <a:pt x="2506" y="3009"/>
                      <a:pt x="2523" y="3147"/>
                      <a:pt x="2533" y="3284"/>
                    </a:cubicBezTo>
                    <a:cubicBezTo>
                      <a:pt x="2535" y="3329"/>
                      <a:pt x="2531" y="3373"/>
                      <a:pt x="2529" y="3418"/>
                    </a:cubicBezTo>
                    <a:cubicBezTo>
                      <a:pt x="2546" y="3419"/>
                      <a:pt x="2562" y="3420"/>
                      <a:pt x="2577" y="3420"/>
                    </a:cubicBezTo>
                    <a:cubicBezTo>
                      <a:pt x="2588" y="3353"/>
                      <a:pt x="2596" y="3287"/>
                      <a:pt x="2611" y="3221"/>
                    </a:cubicBezTo>
                    <a:cubicBezTo>
                      <a:pt x="2624" y="3162"/>
                      <a:pt x="2609" y="3092"/>
                      <a:pt x="2676" y="3048"/>
                    </a:cubicBezTo>
                    <a:cubicBezTo>
                      <a:pt x="2728" y="3014"/>
                      <a:pt x="2738" y="2983"/>
                      <a:pt x="2707" y="2962"/>
                    </a:cubicBezTo>
                    <a:close/>
                    <a:moveTo>
                      <a:pt x="2601" y="5198"/>
                    </a:moveTo>
                    <a:cubicBezTo>
                      <a:pt x="2596" y="5359"/>
                      <a:pt x="2586" y="5516"/>
                      <a:pt x="2588" y="5672"/>
                    </a:cubicBezTo>
                    <a:cubicBezTo>
                      <a:pt x="2591" y="5824"/>
                      <a:pt x="2624" y="5977"/>
                      <a:pt x="2612" y="6128"/>
                    </a:cubicBezTo>
                    <a:cubicBezTo>
                      <a:pt x="2599" y="6281"/>
                      <a:pt x="2586" y="6432"/>
                      <a:pt x="2647" y="6585"/>
                    </a:cubicBezTo>
                    <a:cubicBezTo>
                      <a:pt x="2654" y="6347"/>
                      <a:pt x="2663" y="6109"/>
                      <a:pt x="2667" y="5871"/>
                    </a:cubicBezTo>
                    <a:cubicBezTo>
                      <a:pt x="2672" y="5649"/>
                      <a:pt x="2725" y="5427"/>
                      <a:pt x="2601" y="5198"/>
                    </a:cubicBezTo>
                    <a:close/>
                    <a:moveTo>
                      <a:pt x="2688" y="7260"/>
                    </a:moveTo>
                    <a:cubicBezTo>
                      <a:pt x="2672" y="7260"/>
                      <a:pt x="2654" y="7259"/>
                      <a:pt x="2654" y="7259"/>
                    </a:cubicBezTo>
                    <a:cubicBezTo>
                      <a:pt x="2648" y="7464"/>
                      <a:pt x="2642" y="7669"/>
                      <a:pt x="2637" y="7872"/>
                    </a:cubicBezTo>
                    <a:cubicBezTo>
                      <a:pt x="2534" y="7874"/>
                      <a:pt x="2525" y="7876"/>
                      <a:pt x="2440" y="7880"/>
                    </a:cubicBezTo>
                    <a:cubicBezTo>
                      <a:pt x="2529" y="7904"/>
                      <a:pt x="2564" y="7917"/>
                      <a:pt x="2591" y="7925"/>
                    </a:cubicBezTo>
                    <a:cubicBezTo>
                      <a:pt x="2586" y="8090"/>
                      <a:pt x="2581" y="8247"/>
                      <a:pt x="2578" y="8403"/>
                    </a:cubicBezTo>
                    <a:cubicBezTo>
                      <a:pt x="2575" y="8557"/>
                      <a:pt x="2582" y="8710"/>
                      <a:pt x="2575" y="8862"/>
                    </a:cubicBezTo>
                    <a:cubicBezTo>
                      <a:pt x="2568" y="9015"/>
                      <a:pt x="2549" y="9168"/>
                      <a:pt x="2534" y="9321"/>
                    </a:cubicBezTo>
                    <a:cubicBezTo>
                      <a:pt x="2567" y="9323"/>
                      <a:pt x="2599" y="9326"/>
                      <a:pt x="2630" y="9328"/>
                    </a:cubicBezTo>
                    <a:cubicBezTo>
                      <a:pt x="2701" y="9195"/>
                      <a:pt x="2676" y="9055"/>
                      <a:pt x="2680" y="8918"/>
                    </a:cubicBezTo>
                    <a:cubicBezTo>
                      <a:pt x="2684" y="8781"/>
                      <a:pt x="2654" y="8643"/>
                      <a:pt x="2650" y="8505"/>
                    </a:cubicBezTo>
                    <a:cubicBezTo>
                      <a:pt x="2646" y="8364"/>
                      <a:pt x="2655" y="8222"/>
                      <a:pt x="2659" y="8081"/>
                    </a:cubicBezTo>
                    <a:cubicBezTo>
                      <a:pt x="2665" y="7944"/>
                      <a:pt x="2680" y="7806"/>
                      <a:pt x="2684" y="7669"/>
                    </a:cubicBezTo>
                    <a:cubicBezTo>
                      <a:pt x="2687" y="7533"/>
                      <a:pt x="2689" y="7396"/>
                      <a:pt x="2688" y="7260"/>
                    </a:cubicBezTo>
                    <a:close/>
                    <a:moveTo>
                      <a:pt x="2741" y="13709"/>
                    </a:moveTo>
                    <a:cubicBezTo>
                      <a:pt x="2754" y="13709"/>
                      <a:pt x="2775" y="13710"/>
                      <a:pt x="2775" y="13710"/>
                    </a:cubicBezTo>
                    <a:cubicBezTo>
                      <a:pt x="2776" y="13670"/>
                      <a:pt x="2777" y="13631"/>
                      <a:pt x="2778" y="13592"/>
                    </a:cubicBezTo>
                    <a:cubicBezTo>
                      <a:pt x="2778" y="13592"/>
                      <a:pt x="2746" y="13591"/>
                      <a:pt x="2728" y="13590"/>
                    </a:cubicBezTo>
                    <a:cubicBezTo>
                      <a:pt x="2731" y="13630"/>
                      <a:pt x="2738" y="13670"/>
                      <a:pt x="2741" y="13709"/>
                    </a:cubicBezTo>
                    <a:close/>
                    <a:moveTo>
                      <a:pt x="2787" y="13904"/>
                    </a:moveTo>
                    <a:cubicBezTo>
                      <a:pt x="2773" y="13903"/>
                      <a:pt x="2758" y="13901"/>
                      <a:pt x="2744" y="13901"/>
                    </a:cubicBezTo>
                    <a:cubicBezTo>
                      <a:pt x="2733" y="13929"/>
                      <a:pt x="2723" y="13956"/>
                      <a:pt x="2711" y="13985"/>
                    </a:cubicBezTo>
                    <a:cubicBezTo>
                      <a:pt x="2729" y="13986"/>
                      <a:pt x="2747" y="13988"/>
                      <a:pt x="2766" y="13989"/>
                    </a:cubicBezTo>
                    <a:cubicBezTo>
                      <a:pt x="2773" y="13961"/>
                      <a:pt x="2780" y="13933"/>
                      <a:pt x="2787" y="13904"/>
                    </a:cubicBezTo>
                    <a:close/>
                    <a:moveTo>
                      <a:pt x="2755" y="14245"/>
                    </a:moveTo>
                    <a:cubicBezTo>
                      <a:pt x="2741" y="14243"/>
                      <a:pt x="2725" y="14242"/>
                      <a:pt x="2710" y="14240"/>
                    </a:cubicBezTo>
                    <a:cubicBezTo>
                      <a:pt x="2709" y="14265"/>
                      <a:pt x="2708" y="14290"/>
                      <a:pt x="2708" y="14315"/>
                    </a:cubicBezTo>
                    <a:cubicBezTo>
                      <a:pt x="2717" y="14316"/>
                      <a:pt x="2726" y="14316"/>
                      <a:pt x="2736" y="14316"/>
                    </a:cubicBezTo>
                    <a:cubicBezTo>
                      <a:pt x="2742" y="14292"/>
                      <a:pt x="2748" y="14268"/>
                      <a:pt x="2755" y="14245"/>
                    </a:cubicBezTo>
                    <a:close/>
                    <a:moveTo>
                      <a:pt x="2424" y="2063"/>
                    </a:moveTo>
                    <a:cubicBezTo>
                      <a:pt x="2441" y="2117"/>
                      <a:pt x="2533" y="2107"/>
                      <a:pt x="2638" y="2096"/>
                    </a:cubicBezTo>
                    <a:cubicBezTo>
                      <a:pt x="2631" y="2035"/>
                      <a:pt x="2623" y="1977"/>
                      <a:pt x="2613" y="1898"/>
                    </a:cubicBezTo>
                    <a:cubicBezTo>
                      <a:pt x="2520" y="1916"/>
                      <a:pt x="2460" y="1921"/>
                      <a:pt x="2454" y="1932"/>
                    </a:cubicBezTo>
                    <a:cubicBezTo>
                      <a:pt x="2433" y="1974"/>
                      <a:pt x="2411" y="2020"/>
                      <a:pt x="2424" y="2063"/>
                    </a:cubicBezTo>
                    <a:close/>
                    <a:moveTo>
                      <a:pt x="2583" y="1448"/>
                    </a:moveTo>
                    <a:cubicBezTo>
                      <a:pt x="2706" y="1304"/>
                      <a:pt x="2690" y="1013"/>
                      <a:pt x="2565" y="936"/>
                    </a:cubicBezTo>
                    <a:cubicBezTo>
                      <a:pt x="2670" y="1100"/>
                      <a:pt x="2475" y="1260"/>
                      <a:pt x="2583" y="1448"/>
                    </a:cubicBezTo>
                    <a:close/>
                    <a:moveTo>
                      <a:pt x="1743" y="928"/>
                    </a:moveTo>
                    <a:cubicBezTo>
                      <a:pt x="1713" y="915"/>
                      <a:pt x="1689" y="906"/>
                      <a:pt x="1667" y="896"/>
                    </a:cubicBezTo>
                    <a:cubicBezTo>
                      <a:pt x="1654" y="906"/>
                      <a:pt x="1629" y="916"/>
                      <a:pt x="1634" y="922"/>
                    </a:cubicBezTo>
                    <a:cubicBezTo>
                      <a:pt x="1642" y="934"/>
                      <a:pt x="1669" y="943"/>
                      <a:pt x="1687" y="953"/>
                    </a:cubicBezTo>
                    <a:cubicBezTo>
                      <a:pt x="1704" y="947"/>
                      <a:pt x="1719" y="940"/>
                      <a:pt x="1743" y="928"/>
                    </a:cubicBezTo>
                    <a:close/>
                    <a:moveTo>
                      <a:pt x="1577" y="7019"/>
                    </a:moveTo>
                    <a:cubicBezTo>
                      <a:pt x="1568" y="6840"/>
                      <a:pt x="1501" y="6658"/>
                      <a:pt x="1567" y="6480"/>
                    </a:cubicBezTo>
                    <a:cubicBezTo>
                      <a:pt x="1572" y="6469"/>
                      <a:pt x="1567" y="6453"/>
                      <a:pt x="1553" y="6446"/>
                    </a:cubicBezTo>
                    <a:cubicBezTo>
                      <a:pt x="1537" y="6437"/>
                      <a:pt x="1593" y="6433"/>
                      <a:pt x="1497" y="6426"/>
                    </a:cubicBezTo>
                    <a:lnTo>
                      <a:pt x="1497" y="6424"/>
                    </a:lnTo>
                    <a:cubicBezTo>
                      <a:pt x="1497" y="6424"/>
                      <a:pt x="1490" y="6424"/>
                      <a:pt x="1490" y="6424"/>
                    </a:cubicBezTo>
                    <a:cubicBezTo>
                      <a:pt x="1490" y="6424"/>
                      <a:pt x="1484" y="6423"/>
                      <a:pt x="1484" y="6423"/>
                    </a:cubicBezTo>
                    <a:cubicBezTo>
                      <a:pt x="1486" y="6414"/>
                      <a:pt x="1484" y="6406"/>
                      <a:pt x="1485" y="6398"/>
                    </a:cubicBezTo>
                    <a:cubicBezTo>
                      <a:pt x="1565" y="6332"/>
                      <a:pt x="1591" y="6257"/>
                      <a:pt x="1509" y="6141"/>
                    </a:cubicBezTo>
                    <a:cubicBezTo>
                      <a:pt x="1494" y="6237"/>
                      <a:pt x="1485" y="6318"/>
                      <a:pt x="1475" y="6398"/>
                    </a:cubicBezTo>
                    <a:cubicBezTo>
                      <a:pt x="1465" y="6406"/>
                      <a:pt x="1441" y="6414"/>
                      <a:pt x="1429" y="6422"/>
                    </a:cubicBezTo>
                    <a:cubicBezTo>
                      <a:pt x="1429" y="6422"/>
                      <a:pt x="1401" y="6423"/>
                      <a:pt x="1401" y="6423"/>
                    </a:cubicBezTo>
                    <a:lnTo>
                      <a:pt x="1401" y="6424"/>
                    </a:lnTo>
                    <a:cubicBezTo>
                      <a:pt x="1401" y="6425"/>
                      <a:pt x="1450" y="6426"/>
                      <a:pt x="1458" y="6427"/>
                    </a:cubicBezTo>
                    <a:cubicBezTo>
                      <a:pt x="1459" y="6607"/>
                      <a:pt x="1420" y="6785"/>
                      <a:pt x="1427" y="6967"/>
                    </a:cubicBezTo>
                    <a:cubicBezTo>
                      <a:pt x="1435" y="7180"/>
                      <a:pt x="1385" y="7393"/>
                      <a:pt x="1355" y="7606"/>
                    </a:cubicBezTo>
                    <a:cubicBezTo>
                      <a:pt x="1316" y="7879"/>
                      <a:pt x="1270" y="8151"/>
                      <a:pt x="1229" y="8424"/>
                    </a:cubicBezTo>
                    <a:cubicBezTo>
                      <a:pt x="1222" y="8471"/>
                      <a:pt x="1209" y="8523"/>
                      <a:pt x="1354" y="8545"/>
                    </a:cubicBezTo>
                    <a:cubicBezTo>
                      <a:pt x="1378" y="8454"/>
                      <a:pt x="1429" y="8364"/>
                      <a:pt x="1418" y="8274"/>
                    </a:cubicBezTo>
                    <a:cubicBezTo>
                      <a:pt x="1408" y="8180"/>
                      <a:pt x="1444" y="8092"/>
                      <a:pt x="1464" y="8002"/>
                    </a:cubicBezTo>
                    <a:cubicBezTo>
                      <a:pt x="1494" y="7870"/>
                      <a:pt x="1509" y="7738"/>
                      <a:pt x="1536" y="7606"/>
                    </a:cubicBezTo>
                    <a:cubicBezTo>
                      <a:pt x="1548" y="7546"/>
                      <a:pt x="1584" y="7486"/>
                      <a:pt x="1587" y="7427"/>
                    </a:cubicBezTo>
                    <a:cubicBezTo>
                      <a:pt x="1592" y="7292"/>
                      <a:pt x="1583" y="7156"/>
                      <a:pt x="1577" y="7019"/>
                    </a:cubicBezTo>
                    <a:close/>
                    <a:moveTo>
                      <a:pt x="1469" y="10720"/>
                    </a:moveTo>
                    <a:cubicBezTo>
                      <a:pt x="1428" y="10520"/>
                      <a:pt x="1432" y="10319"/>
                      <a:pt x="1410" y="10117"/>
                    </a:cubicBezTo>
                    <a:cubicBezTo>
                      <a:pt x="1393" y="9958"/>
                      <a:pt x="1367" y="9798"/>
                      <a:pt x="1345" y="9637"/>
                    </a:cubicBezTo>
                    <a:cubicBezTo>
                      <a:pt x="1337" y="9580"/>
                      <a:pt x="1293" y="9519"/>
                      <a:pt x="1325" y="9468"/>
                    </a:cubicBezTo>
                    <a:cubicBezTo>
                      <a:pt x="1418" y="9318"/>
                      <a:pt x="1337" y="9164"/>
                      <a:pt x="1351" y="9012"/>
                    </a:cubicBezTo>
                    <a:cubicBezTo>
                      <a:pt x="1285" y="9045"/>
                      <a:pt x="1210" y="9077"/>
                      <a:pt x="1200" y="9114"/>
                    </a:cubicBezTo>
                    <a:cubicBezTo>
                      <a:pt x="1163" y="9240"/>
                      <a:pt x="1052" y="9364"/>
                      <a:pt x="1176" y="9495"/>
                    </a:cubicBezTo>
                    <a:cubicBezTo>
                      <a:pt x="1187" y="9508"/>
                      <a:pt x="1184" y="9527"/>
                      <a:pt x="1169" y="9540"/>
                    </a:cubicBezTo>
                    <a:cubicBezTo>
                      <a:pt x="1064" y="9637"/>
                      <a:pt x="1074" y="9746"/>
                      <a:pt x="1066" y="9851"/>
                    </a:cubicBezTo>
                    <a:cubicBezTo>
                      <a:pt x="1055" y="10022"/>
                      <a:pt x="1036" y="10193"/>
                      <a:pt x="1041" y="10364"/>
                    </a:cubicBezTo>
                    <a:cubicBezTo>
                      <a:pt x="1045" y="10581"/>
                      <a:pt x="1076" y="10799"/>
                      <a:pt x="1082" y="11017"/>
                    </a:cubicBezTo>
                    <a:cubicBezTo>
                      <a:pt x="1084" y="11101"/>
                      <a:pt x="1082" y="11183"/>
                      <a:pt x="1225" y="11261"/>
                    </a:cubicBezTo>
                    <a:cubicBezTo>
                      <a:pt x="1283" y="11236"/>
                      <a:pt x="1387" y="11238"/>
                      <a:pt x="1380" y="11178"/>
                    </a:cubicBezTo>
                    <a:cubicBezTo>
                      <a:pt x="1360" y="11023"/>
                      <a:pt x="1502" y="10879"/>
                      <a:pt x="1469" y="10720"/>
                    </a:cubicBezTo>
                    <a:moveTo>
                      <a:pt x="1261" y="13295"/>
                    </a:moveTo>
                    <a:cubicBezTo>
                      <a:pt x="1257" y="13426"/>
                      <a:pt x="1254" y="13538"/>
                      <a:pt x="1250" y="13676"/>
                    </a:cubicBezTo>
                    <a:cubicBezTo>
                      <a:pt x="1250" y="13676"/>
                      <a:pt x="1149" y="13673"/>
                      <a:pt x="1046" y="13670"/>
                    </a:cubicBezTo>
                    <a:cubicBezTo>
                      <a:pt x="1043" y="13807"/>
                      <a:pt x="1039" y="13944"/>
                      <a:pt x="1036" y="14035"/>
                    </a:cubicBezTo>
                    <a:cubicBezTo>
                      <a:pt x="1138" y="14038"/>
                      <a:pt x="1206" y="14039"/>
                      <a:pt x="1258" y="14041"/>
                    </a:cubicBezTo>
                    <a:cubicBezTo>
                      <a:pt x="1095" y="14082"/>
                      <a:pt x="1089" y="14151"/>
                      <a:pt x="1092" y="14221"/>
                    </a:cubicBezTo>
                    <a:cubicBezTo>
                      <a:pt x="1097" y="14339"/>
                      <a:pt x="1117" y="14467"/>
                      <a:pt x="1077" y="14582"/>
                    </a:cubicBezTo>
                    <a:cubicBezTo>
                      <a:pt x="1035" y="14701"/>
                      <a:pt x="1116" y="14818"/>
                      <a:pt x="1077" y="14939"/>
                    </a:cubicBezTo>
                    <a:cubicBezTo>
                      <a:pt x="988" y="15207"/>
                      <a:pt x="1030" y="15484"/>
                      <a:pt x="967" y="15756"/>
                    </a:cubicBezTo>
                    <a:cubicBezTo>
                      <a:pt x="903" y="16030"/>
                      <a:pt x="909" y="16311"/>
                      <a:pt x="939" y="16590"/>
                    </a:cubicBezTo>
                    <a:cubicBezTo>
                      <a:pt x="966" y="16854"/>
                      <a:pt x="973" y="17118"/>
                      <a:pt x="981" y="17381"/>
                    </a:cubicBezTo>
                    <a:cubicBezTo>
                      <a:pt x="984" y="17483"/>
                      <a:pt x="959" y="17585"/>
                      <a:pt x="960" y="17688"/>
                    </a:cubicBezTo>
                    <a:cubicBezTo>
                      <a:pt x="962" y="17786"/>
                      <a:pt x="989" y="17885"/>
                      <a:pt x="990" y="17983"/>
                    </a:cubicBezTo>
                    <a:cubicBezTo>
                      <a:pt x="989" y="18020"/>
                      <a:pt x="945" y="18055"/>
                      <a:pt x="916" y="18099"/>
                    </a:cubicBezTo>
                    <a:cubicBezTo>
                      <a:pt x="1020" y="18117"/>
                      <a:pt x="1091" y="18155"/>
                      <a:pt x="1073" y="18216"/>
                    </a:cubicBezTo>
                    <a:cubicBezTo>
                      <a:pt x="968" y="18225"/>
                      <a:pt x="944" y="18230"/>
                      <a:pt x="953" y="18246"/>
                    </a:cubicBezTo>
                    <a:cubicBezTo>
                      <a:pt x="983" y="18311"/>
                      <a:pt x="1082" y="18288"/>
                      <a:pt x="1157" y="18293"/>
                    </a:cubicBezTo>
                    <a:cubicBezTo>
                      <a:pt x="1169" y="18280"/>
                      <a:pt x="1176" y="18277"/>
                      <a:pt x="1176" y="18274"/>
                    </a:cubicBezTo>
                    <a:cubicBezTo>
                      <a:pt x="1192" y="17929"/>
                      <a:pt x="1213" y="17584"/>
                      <a:pt x="1219" y="17239"/>
                    </a:cubicBezTo>
                    <a:cubicBezTo>
                      <a:pt x="1223" y="17029"/>
                      <a:pt x="1191" y="16818"/>
                      <a:pt x="1192" y="16608"/>
                    </a:cubicBezTo>
                    <a:cubicBezTo>
                      <a:pt x="1193" y="16218"/>
                      <a:pt x="1192" y="15829"/>
                      <a:pt x="1215" y="15440"/>
                    </a:cubicBezTo>
                    <a:cubicBezTo>
                      <a:pt x="1225" y="15254"/>
                      <a:pt x="1278" y="15071"/>
                      <a:pt x="1313" y="14886"/>
                    </a:cubicBezTo>
                    <a:cubicBezTo>
                      <a:pt x="1333" y="14780"/>
                      <a:pt x="1343" y="14674"/>
                      <a:pt x="1353" y="14568"/>
                    </a:cubicBezTo>
                    <a:cubicBezTo>
                      <a:pt x="1389" y="14145"/>
                      <a:pt x="1452" y="13723"/>
                      <a:pt x="1261" y="13295"/>
                    </a:cubicBezTo>
                    <a:moveTo>
                      <a:pt x="1098" y="13665"/>
                    </a:moveTo>
                    <a:cubicBezTo>
                      <a:pt x="1300" y="13611"/>
                      <a:pt x="1203" y="13534"/>
                      <a:pt x="1243" y="13476"/>
                    </a:cubicBezTo>
                    <a:cubicBezTo>
                      <a:pt x="1219" y="13472"/>
                      <a:pt x="1195" y="13469"/>
                      <a:pt x="1171" y="13466"/>
                    </a:cubicBezTo>
                    <a:cubicBezTo>
                      <a:pt x="1149" y="13526"/>
                      <a:pt x="1127" y="13587"/>
                      <a:pt x="1098" y="13665"/>
                    </a:cubicBezTo>
                    <a:close/>
                    <a:moveTo>
                      <a:pt x="1242" y="13422"/>
                    </a:moveTo>
                    <a:cubicBezTo>
                      <a:pt x="1237" y="13388"/>
                      <a:pt x="1234" y="13356"/>
                      <a:pt x="1226" y="13299"/>
                    </a:cubicBezTo>
                    <a:cubicBezTo>
                      <a:pt x="1085" y="13399"/>
                      <a:pt x="1085" y="13399"/>
                      <a:pt x="1242" y="13422"/>
                    </a:cubicBezTo>
                    <a:close/>
                    <a:moveTo>
                      <a:pt x="1114" y="12982"/>
                    </a:moveTo>
                    <a:cubicBezTo>
                      <a:pt x="1131" y="12982"/>
                      <a:pt x="1168" y="12983"/>
                      <a:pt x="1168" y="12983"/>
                    </a:cubicBezTo>
                    <a:cubicBezTo>
                      <a:pt x="1169" y="12947"/>
                      <a:pt x="1170" y="12911"/>
                      <a:pt x="1171" y="12875"/>
                    </a:cubicBezTo>
                    <a:cubicBezTo>
                      <a:pt x="1171" y="12875"/>
                      <a:pt x="1118" y="12873"/>
                      <a:pt x="1097" y="12873"/>
                    </a:cubicBezTo>
                    <a:cubicBezTo>
                      <a:pt x="1101" y="12909"/>
                      <a:pt x="1109" y="12946"/>
                      <a:pt x="1114" y="12982"/>
                    </a:cubicBezTo>
                    <a:close/>
                    <a:moveTo>
                      <a:pt x="1086" y="13051"/>
                    </a:moveTo>
                    <a:cubicBezTo>
                      <a:pt x="1110" y="13091"/>
                      <a:pt x="1126" y="13119"/>
                      <a:pt x="1141" y="13145"/>
                    </a:cubicBezTo>
                    <a:cubicBezTo>
                      <a:pt x="1283" y="13101"/>
                      <a:pt x="1217" y="13079"/>
                      <a:pt x="1086" y="13051"/>
                    </a:cubicBezTo>
                    <a:close/>
                    <a:moveTo>
                      <a:pt x="1229" y="8846"/>
                    </a:moveTo>
                    <a:cubicBezTo>
                      <a:pt x="1185" y="8873"/>
                      <a:pt x="1185" y="8920"/>
                      <a:pt x="1360" y="8944"/>
                    </a:cubicBezTo>
                    <a:cubicBezTo>
                      <a:pt x="1352" y="8859"/>
                      <a:pt x="1348" y="8784"/>
                      <a:pt x="1333" y="8709"/>
                    </a:cubicBezTo>
                    <a:cubicBezTo>
                      <a:pt x="1331" y="8697"/>
                      <a:pt x="1275" y="8687"/>
                      <a:pt x="1219" y="8667"/>
                    </a:cubicBezTo>
                    <a:cubicBezTo>
                      <a:pt x="1219" y="8703"/>
                      <a:pt x="1202" y="8726"/>
                      <a:pt x="1220" y="8739"/>
                    </a:cubicBezTo>
                    <a:cubicBezTo>
                      <a:pt x="1278" y="8777"/>
                      <a:pt x="1297" y="8804"/>
                      <a:pt x="1229" y="8846"/>
                    </a:cubicBezTo>
                    <a:close/>
                    <a:moveTo>
                      <a:pt x="3252" y="4429"/>
                    </a:moveTo>
                    <a:cubicBezTo>
                      <a:pt x="3261" y="4708"/>
                      <a:pt x="3260" y="4987"/>
                      <a:pt x="3263" y="5266"/>
                    </a:cubicBezTo>
                    <a:cubicBezTo>
                      <a:pt x="3267" y="5475"/>
                      <a:pt x="3275" y="5685"/>
                      <a:pt x="3279" y="5894"/>
                    </a:cubicBezTo>
                    <a:cubicBezTo>
                      <a:pt x="3286" y="6195"/>
                      <a:pt x="3299" y="6496"/>
                      <a:pt x="3295" y="6796"/>
                    </a:cubicBezTo>
                    <a:cubicBezTo>
                      <a:pt x="3287" y="7423"/>
                      <a:pt x="3268" y="8049"/>
                      <a:pt x="3256" y="8675"/>
                    </a:cubicBezTo>
                    <a:cubicBezTo>
                      <a:pt x="3250" y="8991"/>
                      <a:pt x="3254" y="9307"/>
                      <a:pt x="3247" y="9624"/>
                    </a:cubicBezTo>
                    <a:cubicBezTo>
                      <a:pt x="3243" y="9868"/>
                      <a:pt x="3228" y="10112"/>
                      <a:pt x="3222" y="10355"/>
                    </a:cubicBezTo>
                    <a:cubicBezTo>
                      <a:pt x="3209" y="10778"/>
                      <a:pt x="3199" y="11201"/>
                      <a:pt x="3188" y="11624"/>
                    </a:cubicBezTo>
                    <a:cubicBezTo>
                      <a:pt x="3183" y="11803"/>
                      <a:pt x="3182" y="11982"/>
                      <a:pt x="3172" y="12160"/>
                    </a:cubicBezTo>
                    <a:cubicBezTo>
                      <a:pt x="3170" y="12196"/>
                      <a:pt x="3192" y="12235"/>
                      <a:pt x="3058" y="12254"/>
                    </a:cubicBezTo>
                    <a:cubicBezTo>
                      <a:pt x="2960" y="12267"/>
                      <a:pt x="3020" y="12332"/>
                      <a:pt x="3069" y="12375"/>
                    </a:cubicBezTo>
                    <a:cubicBezTo>
                      <a:pt x="3093" y="12397"/>
                      <a:pt x="3144" y="12417"/>
                      <a:pt x="3144" y="12439"/>
                    </a:cubicBezTo>
                    <a:cubicBezTo>
                      <a:pt x="3148" y="12587"/>
                      <a:pt x="3147" y="12737"/>
                      <a:pt x="3136" y="12885"/>
                    </a:cubicBezTo>
                    <a:cubicBezTo>
                      <a:pt x="3132" y="12922"/>
                      <a:pt x="3087" y="12957"/>
                      <a:pt x="3053" y="13003"/>
                    </a:cubicBezTo>
                    <a:cubicBezTo>
                      <a:pt x="3058" y="13005"/>
                      <a:pt x="3109" y="13014"/>
                      <a:pt x="3122" y="13029"/>
                    </a:cubicBezTo>
                    <a:cubicBezTo>
                      <a:pt x="3137" y="13046"/>
                      <a:pt x="3145" y="13080"/>
                      <a:pt x="3054" y="13062"/>
                    </a:cubicBezTo>
                    <a:cubicBezTo>
                      <a:pt x="3044" y="13075"/>
                      <a:pt x="3020" y="13097"/>
                      <a:pt x="3024" y="13099"/>
                    </a:cubicBezTo>
                    <a:cubicBezTo>
                      <a:pt x="3213" y="13151"/>
                      <a:pt x="3097" y="13225"/>
                      <a:pt x="3112" y="13288"/>
                    </a:cubicBezTo>
                    <a:cubicBezTo>
                      <a:pt x="3116" y="13303"/>
                      <a:pt x="3108" y="13317"/>
                      <a:pt x="3108" y="13330"/>
                    </a:cubicBezTo>
                    <a:cubicBezTo>
                      <a:pt x="2909" y="13353"/>
                      <a:pt x="2895" y="13365"/>
                      <a:pt x="2981" y="13515"/>
                    </a:cubicBezTo>
                    <a:cubicBezTo>
                      <a:pt x="3018" y="13513"/>
                      <a:pt x="3086" y="13511"/>
                      <a:pt x="3086" y="13507"/>
                    </a:cubicBezTo>
                    <a:cubicBezTo>
                      <a:pt x="3084" y="13567"/>
                      <a:pt x="3082" y="13624"/>
                      <a:pt x="3080" y="13698"/>
                    </a:cubicBezTo>
                    <a:cubicBezTo>
                      <a:pt x="3081" y="13672"/>
                      <a:pt x="2980" y="13654"/>
                      <a:pt x="2981" y="13627"/>
                    </a:cubicBezTo>
                    <a:cubicBezTo>
                      <a:pt x="2978" y="13712"/>
                      <a:pt x="2976" y="13789"/>
                      <a:pt x="2974" y="13871"/>
                    </a:cubicBezTo>
                    <a:cubicBezTo>
                      <a:pt x="2974" y="13868"/>
                      <a:pt x="3046" y="13868"/>
                      <a:pt x="3087" y="13867"/>
                    </a:cubicBezTo>
                    <a:cubicBezTo>
                      <a:pt x="3111" y="13898"/>
                      <a:pt x="3117" y="13919"/>
                      <a:pt x="3038" y="13941"/>
                    </a:cubicBezTo>
                    <a:cubicBezTo>
                      <a:pt x="2905" y="13978"/>
                      <a:pt x="2885" y="14098"/>
                      <a:pt x="2985" y="14159"/>
                    </a:cubicBezTo>
                    <a:cubicBezTo>
                      <a:pt x="3049" y="14196"/>
                      <a:pt x="3049" y="14196"/>
                      <a:pt x="2959" y="14230"/>
                    </a:cubicBezTo>
                    <a:cubicBezTo>
                      <a:pt x="2880" y="14261"/>
                      <a:pt x="2838" y="14383"/>
                      <a:pt x="2927" y="14409"/>
                    </a:cubicBezTo>
                    <a:cubicBezTo>
                      <a:pt x="3085" y="14455"/>
                      <a:pt x="3044" y="14510"/>
                      <a:pt x="3029" y="14569"/>
                    </a:cubicBezTo>
                    <a:cubicBezTo>
                      <a:pt x="3023" y="14593"/>
                      <a:pt x="3027" y="14617"/>
                      <a:pt x="2994" y="14642"/>
                    </a:cubicBezTo>
                    <a:cubicBezTo>
                      <a:pt x="2988" y="14613"/>
                      <a:pt x="2982" y="14585"/>
                      <a:pt x="2975" y="14557"/>
                    </a:cubicBezTo>
                    <a:cubicBezTo>
                      <a:pt x="2873" y="14716"/>
                      <a:pt x="2939" y="14883"/>
                      <a:pt x="2870" y="15048"/>
                    </a:cubicBezTo>
                    <a:cubicBezTo>
                      <a:pt x="2945" y="15044"/>
                      <a:pt x="2980" y="15043"/>
                      <a:pt x="3025" y="15041"/>
                    </a:cubicBezTo>
                    <a:cubicBezTo>
                      <a:pt x="3022" y="15131"/>
                      <a:pt x="3020" y="15219"/>
                      <a:pt x="3017" y="15306"/>
                    </a:cubicBezTo>
                    <a:cubicBezTo>
                      <a:pt x="3016" y="15322"/>
                      <a:pt x="3018" y="15343"/>
                      <a:pt x="2999" y="15351"/>
                    </a:cubicBezTo>
                    <a:cubicBezTo>
                      <a:pt x="2830" y="15413"/>
                      <a:pt x="2868" y="15492"/>
                      <a:pt x="2898" y="15579"/>
                    </a:cubicBezTo>
                    <a:cubicBezTo>
                      <a:pt x="2915" y="15625"/>
                      <a:pt x="2864" y="15673"/>
                      <a:pt x="2847" y="15721"/>
                    </a:cubicBezTo>
                    <a:cubicBezTo>
                      <a:pt x="2831" y="15762"/>
                      <a:pt x="2808" y="15803"/>
                      <a:pt x="2937" y="15826"/>
                    </a:cubicBezTo>
                    <a:cubicBezTo>
                      <a:pt x="2967" y="15832"/>
                      <a:pt x="2990" y="15863"/>
                      <a:pt x="2994" y="15882"/>
                    </a:cubicBezTo>
                    <a:cubicBezTo>
                      <a:pt x="3001" y="15920"/>
                      <a:pt x="2995" y="15959"/>
                      <a:pt x="2963" y="16001"/>
                    </a:cubicBezTo>
                    <a:cubicBezTo>
                      <a:pt x="2933" y="15975"/>
                      <a:pt x="2903" y="15948"/>
                      <a:pt x="2870" y="15918"/>
                    </a:cubicBezTo>
                    <a:cubicBezTo>
                      <a:pt x="2771" y="15964"/>
                      <a:pt x="2809" y="16017"/>
                      <a:pt x="2823" y="16069"/>
                    </a:cubicBezTo>
                    <a:cubicBezTo>
                      <a:pt x="2837" y="16118"/>
                      <a:pt x="2839" y="16167"/>
                      <a:pt x="2848" y="16227"/>
                    </a:cubicBezTo>
                    <a:cubicBezTo>
                      <a:pt x="2939" y="16234"/>
                      <a:pt x="2987" y="16265"/>
                      <a:pt x="2976" y="16317"/>
                    </a:cubicBezTo>
                    <a:cubicBezTo>
                      <a:pt x="2949" y="16445"/>
                      <a:pt x="2936" y="16575"/>
                      <a:pt x="2903" y="16703"/>
                    </a:cubicBezTo>
                    <a:cubicBezTo>
                      <a:pt x="2892" y="16746"/>
                      <a:pt x="2835" y="16786"/>
                      <a:pt x="2797" y="16827"/>
                    </a:cubicBezTo>
                    <a:cubicBezTo>
                      <a:pt x="2754" y="16874"/>
                      <a:pt x="2647" y="16914"/>
                      <a:pt x="2841" y="16962"/>
                    </a:cubicBezTo>
                    <a:cubicBezTo>
                      <a:pt x="2926" y="16982"/>
                      <a:pt x="2885" y="17043"/>
                      <a:pt x="2776" y="17056"/>
                    </a:cubicBezTo>
                    <a:cubicBezTo>
                      <a:pt x="2812" y="17087"/>
                      <a:pt x="2863" y="17113"/>
                      <a:pt x="2865" y="17136"/>
                    </a:cubicBezTo>
                    <a:cubicBezTo>
                      <a:pt x="2873" y="17266"/>
                      <a:pt x="2876" y="17395"/>
                      <a:pt x="2863" y="17524"/>
                    </a:cubicBezTo>
                    <a:cubicBezTo>
                      <a:pt x="2860" y="17561"/>
                      <a:pt x="2912" y="17620"/>
                      <a:pt x="2753" y="17630"/>
                    </a:cubicBezTo>
                    <a:cubicBezTo>
                      <a:pt x="2740" y="17631"/>
                      <a:pt x="2724" y="17694"/>
                      <a:pt x="2745" y="17701"/>
                    </a:cubicBezTo>
                    <a:cubicBezTo>
                      <a:pt x="2866" y="17736"/>
                      <a:pt x="2834" y="17789"/>
                      <a:pt x="2838" y="17830"/>
                    </a:cubicBezTo>
                    <a:cubicBezTo>
                      <a:pt x="2848" y="17960"/>
                      <a:pt x="2836" y="18088"/>
                      <a:pt x="2832" y="18216"/>
                    </a:cubicBezTo>
                    <a:cubicBezTo>
                      <a:pt x="2513" y="18242"/>
                      <a:pt x="2656" y="18376"/>
                      <a:pt x="2485" y="18469"/>
                    </a:cubicBezTo>
                    <a:cubicBezTo>
                      <a:pt x="2121" y="18525"/>
                      <a:pt x="1665" y="18509"/>
                      <a:pt x="1192" y="18524"/>
                    </a:cubicBezTo>
                    <a:cubicBezTo>
                      <a:pt x="1186" y="18458"/>
                      <a:pt x="1181" y="18424"/>
                      <a:pt x="1176" y="18333"/>
                    </a:cubicBezTo>
                    <a:cubicBezTo>
                      <a:pt x="1099" y="18330"/>
                      <a:pt x="1036" y="18328"/>
                      <a:pt x="961" y="18327"/>
                    </a:cubicBezTo>
                    <a:cubicBezTo>
                      <a:pt x="952" y="18417"/>
                      <a:pt x="944" y="18461"/>
                      <a:pt x="933" y="18536"/>
                    </a:cubicBezTo>
                    <a:cubicBezTo>
                      <a:pt x="655" y="18535"/>
                      <a:pt x="421" y="18543"/>
                      <a:pt x="152" y="18542"/>
                    </a:cubicBezTo>
                    <a:cubicBezTo>
                      <a:pt x="154" y="18479"/>
                      <a:pt x="159" y="18427"/>
                      <a:pt x="156" y="18375"/>
                    </a:cubicBezTo>
                    <a:cubicBezTo>
                      <a:pt x="145" y="18116"/>
                      <a:pt x="129" y="17857"/>
                      <a:pt x="120" y="17598"/>
                    </a:cubicBezTo>
                    <a:cubicBezTo>
                      <a:pt x="112" y="17353"/>
                      <a:pt x="110" y="17109"/>
                      <a:pt x="109" y="16864"/>
                    </a:cubicBezTo>
                    <a:cubicBezTo>
                      <a:pt x="108" y="16632"/>
                      <a:pt x="121" y="16399"/>
                      <a:pt x="113" y="16166"/>
                    </a:cubicBezTo>
                    <a:cubicBezTo>
                      <a:pt x="106" y="16002"/>
                      <a:pt x="74" y="15838"/>
                      <a:pt x="57" y="15674"/>
                    </a:cubicBezTo>
                    <a:cubicBezTo>
                      <a:pt x="51" y="15618"/>
                      <a:pt x="34" y="15565"/>
                      <a:pt x="170" y="15526"/>
                    </a:cubicBezTo>
                    <a:cubicBezTo>
                      <a:pt x="268" y="15497"/>
                      <a:pt x="231" y="15353"/>
                      <a:pt x="143" y="15301"/>
                    </a:cubicBezTo>
                    <a:cubicBezTo>
                      <a:pt x="0" y="15215"/>
                      <a:pt x="14" y="15154"/>
                      <a:pt x="191" y="15094"/>
                    </a:cubicBezTo>
                    <a:cubicBezTo>
                      <a:pt x="106" y="15044"/>
                      <a:pt x="11" y="14995"/>
                      <a:pt x="217" y="14960"/>
                    </a:cubicBezTo>
                    <a:cubicBezTo>
                      <a:pt x="247" y="14956"/>
                      <a:pt x="256" y="14919"/>
                      <a:pt x="258" y="14897"/>
                    </a:cubicBezTo>
                    <a:cubicBezTo>
                      <a:pt x="266" y="14806"/>
                      <a:pt x="286" y="14714"/>
                      <a:pt x="266" y="14625"/>
                    </a:cubicBezTo>
                    <a:cubicBezTo>
                      <a:pt x="250" y="14552"/>
                      <a:pt x="280" y="14471"/>
                      <a:pt x="148" y="14406"/>
                    </a:cubicBezTo>
                    <a:cubicBezTo>
                      <a:pt x="251" y="14326"/>
                      <a:pt x="182" y="14244"/>
                      <a:pt x="133" y="14162"/>
                    </a:cubicBezTo>
                    <a:cubicBezTo>
                      <a:pt x="355" y="13973"/>
                      <a:pt x="226" y="13763"/>
                      <a:pt x="250" y="13561"/>
                    </a:cubicBezTo>
                    <a:cubicBezTo>
                      <a:pt x="277" y="13330"/>
                      <a:pt x="271" y="13099"/>
                      <a:pt x="279" y="12867"/>
                    </a:cubicBezTo>
                    <a:cubicBezTo>
                      <a:pt x="281" y="12773"/>
                      <a:pt x="281" y="12677"/>
                      <a:pt x="272" y="12583"/>
                    </a:cubicBezTo>
                    <a:cubicBezTo>
                      <a:pt x="269" y="12551"/>
                      <a:pt x="256" y="12513"/>
                      <a:pt x="217" y="12484"/>
                    </a:cubicBezTo>
                    <a:cubicBezTo>
                      <a:pt x="50" y="12363"/>
                      <a:pt x="96" y="12237"/>
                      <a:pt x="107" y="12111"/>
                    </a:cubicBezTo>
                    <a:cubicBezTo>
                      <a:pt x="110" y="12083"/>
                      <a:pt x="133" y="12053"/>
                      <a:pt x="164" y="12030"/>
                    </a:cubicBezTo>
                    <a:cubicBezTo>
                      <a:pt x="228" y="11979"/>
                      <a:pt x="231" y="11931"/>
                      <a:pt x="165" y="11878"/>
                    </a:cubicBezTo>
                    <a:cubicBezTo>
                      <a:pt x="130" y="11848"/>
                      <a:pt x="106" y="11812"/>
                      <a:pt x="106" y="11779"/>
                    </a:cubicBezTo>
                    <a:cubicBezTo>
                      <a:pt x="112" y="11266"/>
                      <a:pt x="123" y="10753"/>
                      <a:pt x="130" y="10239"/>
                    </a:cubicBezTo>
                    <a:cubicBezTo>
                      <a:pt x="131" y="10034"/>
                      <a:pt x="120" y="9828"/>
                      <a:pt x="127" y="9623"/>
                    </a:cubicBezTo>
                    <a:cubicBezTo>
                      <a:pt x="137" y="9338"/>
                      <a:pt x="162" y="9054"/>
                      <a:pt x="175" y="8769"/>
                    </a:cubicBezTo>
                    <a:cubicBezTo>
                      <a:pt x="182" y="8609"/>
                      <a:pt x="175" y="8450"/>
                      <a:pt x="181" y="8290"/>
                    </a:cubicBezTo>
                    <a:cubicBezTo>
                      <a:pt x="194" y="7943"/>
                      <a:pt x="212" y="7596"/>
                      <a:pt x="228" y="7249"/>
                    </a:cubicBezTo>
                    <a:cubicBezTo>
                      <a:pt x="240" y="6960"/>
                      <a:pt x="249" y="6670"/>
                      <a:pt x="268" y="6380"/>
                    </a:cubicBezTo>
                    <a:cubicBezTo>
                      <a:pt x="293" y="5984"/>
                      <a:pt x="327" y="5589"/>
                      <a:pt x="358" y="5192"/>
                    </a:cubicBezTo>
                    <a:cubicBezTo>
                      <a:pt x="392" y="4774"/>
                      <a:pt x="423" y="4355"/>
                      <a:pt x="461" y="3938"/>
                    </a:cubicBezTo>
                    <a:cubicBezTo>
                      <a:pt x="479" y="3751"/>
                      <a:pt x="529" y="3566"/>
                      <a:pt x="540" y="3380"/>
                    </a:cubicBezTo>
                    <a:cubicBezTo>
                      <a:pt x="561" y="3036"/>
                      <a:pt x="563" y="2692"/>
                      <a:pt x="573" y="2349"/>
                    </a:cubicBezTo>
                    <a:cubicBezTo>
                      <a:pt x="580" y="2066"/>
                      <a:pt x="574" y="1783"/>
                      <a:pt x="594" y="1501"/>
                    </a:cubicBezTo>
                    <a:cubicBezTo>
                      <a:pt x="605" y="1342"/>
                      <a:pt x="655" y="1183"/>
                      <a:pt x="689" y="1024"/>
                    </a:cubicBezTo>
                    <a:cubicBezTo>
                      <a:pt x="718" y="888"/>
                      <a:pt x="747" y="751"/>
                      <a:pt x="777" y="615"/>
                    </a:cubicBezTo>
                    <a:cubicBezTo>
                      <a:pt x="820" y="427"/>
                      <a:pt x="864" y="235"/>
                      <a:pt x="909" y="47"/>
                    </a:cubicBezTo>
                    <a:cubicBezTo>
                      <a:pt x="912" y="36"/>
                      <a:pt x="931" y="54"/>
                      <a:pt x="946" y="9"/>
                    </a:cubicBezTo>
                    <a:cubicBezTo>
                      <a:pt x="1170" y="14"/>
                      <a:pt x="1395" y="21"/>
                      <a:pt x="1598" y="27"/>
                    </a:cubicBezTo>
                    <a:cubicBezTo>
                      <a:pt x="1624" y="73"/>
                      <a:pt x="1635" y="50"/>
                      <a:pt x="1635" y="53"/>
                    </a:cubicBezTo>
                    <a:cubicBezTo>
                      <a:pt x="1635" y="83"/>
                      <a:pt x="1634" y="119"/>
                      <a:pt x="1634" y="153"/>
                    </a:cubicBezTo>
                    <a:cubicBezTo>
                      <a:pt x="1593" y="153"/>
                      <a:pt x="1556" y="153"/>
                      <a:pt x="1498" y="153"/>
                    </a:cubicBezTo>
                    <a:cubicBezTo>
                      <a:pt x="1484" y="226"/>
                      <a:pt x="1469" y="301"/>
                      <a:pt x="1457" y="376"/>
                    </a:cubicBezTo>
                    <a:cubicBezTo>
                      <a:pt x="1415" y="634"/>
                      <a:pt x="1372" y="892"/>
                      <a:pt x="1334" y="1149"/>
                    </a:cubicBezTo>
                    <a:cubicBezTo>
                      <a:pt x="1267" y="1602"/>
                      <a:pt x="1209" y="2054"/>
                      <a:pt x="1229" y="2508"/>
                    </a:cubicBezTo>
                    <a:cubicBezTo>
                      <a:pt x="1237" y="2703"/>
                      <a:pt x="1285" y="2898"/>
                      <a:pt x="1302" y="3092"/>
                    </a:cubicBezTo>
                    <a:cubicBezTo>
                      <a:pt x="1321" y="3303"/>
                      <a:pt x="1322" y="3513"/>
                      <a:pt x="1338" y="3723"/>
                    </a:cubicBezTo>
                    <a:cubicBezTo>
                      <a:pt x="1347" y="3841"/>
                      <a:pt x="1378" y="3960"/>
                      <a:pt x="1385" y="4078"/>
                    </a:cubicBezTo>
                    <a:cubicBezTo>
                      <a:pt x="1394" y="4265"/>
                      <a:pt x="1386" y="4452"/>
                      <a:pt x="1395" y="4638"/>
                    </a:cubicBezTo>
                    <a:cubicBezTo>
                      <a:pt x="1401" y="4756"/>
                      <a:pt x="1426" y="4875"/>
                      <a:pt x="1442" y="4994"/>
                    </a:cubicBezTo>
                    <a:cubicBezTo>
                      <a:pt x="1447" y="5039"/>
                      <a:pt x="1455" y="5085"/>
                      <a:pt x="1460" y="5131"/>
                    </a:cubicBezTo>
                    <a:cubicBezTo>
                      <a:pt x="1471" y="5249"/>
                      <a:pt x="1485" y="5368"/>
                      <a:pt x="1490" y="5486"/>
                    </a:cubicBezTo>
                    <a:cubicBezTo>
                      <a:pt x="1496" y="5638"/>
                      <a:pt x="1488" y="5790"/>
                      <a:pt x="1495" y="5944"/>
                    </a:cubicBezTo>
                    <a:cubicBezTo>
                      <a:pt x="1496" y="5981"/>
                      <a:pt x="1475" y="6028"/>
                      <a:pt x="1565" y="6060"/>
                    </a:cubicBezTo>
                    <a:cubicBezTo>
                      <a:pt x="1568" y="5918"/>
                      <a:pt x="1570" y="5778"/>
                      <a:pt x="1577" y="5639"/>
                    </a:cubicBezTo>
                    <a:cubicBezTo>
                      <a:pt x="1582" y="5518"/>
                      <a:pt x="1592" y="5396"/>
                      <a:pt x="1598" y="5276"/>
                    </a:cubicBezTo>
                    <a:cubicBezTo>
                      <a:pt x="1602" y="5207"/>
                      <a:pt x="1608" y="5138"/>
                      <a:pt x="1603" y="5070"/>
                    </a:cubicBezTo>
                    <a:cubicBezTo>
                      <a:pt x="1597" y="4982"/>
                      <a:pt x="1581" y="4894"/>
                      <a:pt x="1569" y="4806"/>
                    </a:cubicBezTo>
                    <a:cubicBezTo>
                      <a:pt x="1525" y="4471"/>
                      <a:pt x="1478" y="4135"/>
                      <a:pt x="1439" y="3799"/>
                    </a:cubicBezTo>
                    <a:cubicBezTo>
                      <a:pt x="1426" y="3683"/>
                      <a:pt x="1438" y="3569"/>
                      <a:pt x="1436" y="3454"/>
                    </a:cubicBezTo>
                    <a:cubicBezTo>
                      <a:pt x="1427" y="2995"/>
                      <a:pt x="1436" y="2538"/>
                      <a:pt x="1438" y="2079"/>
                    </a:cubicBezTo>
                    <a:cubicBezTo>
                      <a:pt x="1438" y="2045"/>
                      <a:pt x="1427" y="2008"/>
                      <a:pt x="1447" y="1977"/>
                    </a:cubicBezTo>
                    <a:cubicBezTo>
                      <a:pt x="1464" y="1951"/>
                      <a:pt x="1521" y="1934"/>
                      <a:pt x="1571" y="1906"/>
                    </a:cubicBezTo>
                    <a:cubicBezTo>
                      <a:pt x="1455" y="1882"/>
                      <a:pt x="1434" y="1830"/>
                      <a:pt x="1443" y="1766"/>
                    </a:cubicBezTo>
                    <a:cubicBezTo>
                      <a:pt x="1468" y="1577"/>
                      <a:pt x="1479" y="1387"/>
                      <a:pt x="1500" y="1197"/>
                    </a:cubicBezTo>
                    <a:cubicBezTo>
                      <a:pt x="1505" y="1155"/>
                      <a:pt x="1531" y="1112"/>
                      <a:pt x="1598" y="1071"/>
                    </a:cubicBezTo>
                    <a:cubicBezTo>
                      <a:pt x="1616" y="1090"/>
                      <a:pt x="1633" y="1108"/>
                      <a:pt x="1664" y="1140"/>
                    </a:cubicBezTo>
                    <a:cubicBezTo>
                      <a:pt x="1676" y="1088"/>
                      <a:pt x="1686" y="1048"/>
                      <a:pt x="1694" y="1006"/>
                    </a:cubicBezTo>
                    <a:cubicBezTo>
                      <a:pt x="1634" y="999"/>
                      <a:pt x="1596" y="994"/>
                      <a:pt x="1560" y="989"/>
                    </a:cubicBezTo>
                    <a:cubicBezTo>
                      <a:pt x="1509" y="922"/>
                      <a:pt x="1586" y="849"/>
                      <a:pt x="1726" y="810"/>
                    </a:cubicBezTo>
                    <a:cubicBezTo>
                      <a:pt x="1715" y="758"/>
                      <a:pt x="1660" y="697"/>
                      <a:pt x="1704" y="667"/>
                    </a:cubicBezTo>
                    <a:cubicBezTo>
                      <a:pt x="1867" y="554"/>
                      <a:pt x="1790" y="426"/>
                      <a:pt x="1818" y="305"/>
                    </a:cubicBezTo>
                    <a:cubicBezTo>
                      <a:pt x="1824" y="282"/>
                      <a:pt x="1789" y="254"/>
                      <a:pt x="1755" y="233"/>
                    </a:cubicBezTo>
                    <a:cubicBezTo>
                      <a:pt x="1676" y="182"/>
                      <a:pt x="1697" y="135"/>
                      <a:pt x="1777" y="85"/>
                    </a:cubicBezTo>
                    <a:cubicBezTo>
                      <a:pt x="1786" y="122"/>
                      <a:pt x="1794" y="158"/>
                      <a:pt x="1803" y="194"/>
                    </a:cubicBezTo>
                    <a:cubicBezTo>
                      <a:pt x="1816" y="195"/>
                      <a:pt x="1829" y="196"/>
                      <a:pt x="1842" y="197"/>
                    </a:cubicBezTo>
                    <a:cubicBezTo>
                      <a:pt x="1850" y="181"/>
                      <a:pt x="1859" y="165"/>
                      <a:pt x="1865" y="149"/>
                    </a:cubicBezTo>
                    <a:cubicBezTo>
                      <a:pt x="1895" y="50"/>
                      <a:pt x="1969" y="24"/>
                      <a:pt x="2205" y="30"/>
                    </a:cubicBezTo>
                    <a:cubicBezTo>
                      <a:pt x="2272" y="31"/>
                      <a:pt x="2339" y="33"/>
                      <a:pt x="2426" y="36"/>
                    </a:cubicBezTo>
                    <a:cubicBezTo>
                      <a:pt x="2470" y="276"/>
                      <a:pt x="2326" y="521"/>
                      <a:pt x="2611" y="754"/>
                    </a:cubicBezTo>
                    <a:cubicBezTo>
                      <a:pt x="2665" y="517"/>
                      <a:pt x="2543" y="281"/>
                      <a:pt x="2539" y="44"/>
                    </a:cubicBezTo>
                    <a:cubicBezTo>
                      <a:pt x="2687" y="0"/>
                      <a:pt x="2852" y="29"/>
                      <a:pt x="3026" y="20"/>
                    </a:cubicBezTo>
                    <a:cubicBezTo>
                      <a:pt x="3051" y="118"/>
                      <a:pt x="3078" y="211"/>
                      <a:pt x="3097" y="305"/>
                    </a:cubicBezTo>
                    <a:cubicBezTo>
                      <a:pt x="3123" y="434"/>
                      <a:pt x="3148" y="564"/>
                      <a:pt x="3164" y="693"/>
                    </a:cubicBezTo>
                    <a:cubicBezTo>
                      <a:pt x="3248" y="1346"/>
                      <a:pt x="3167" y="1993"/>
                      <a:pt x="3172" y="2643"/>
                    </a:cubicBezTo>
                    <a:cubicBezTo>
                      <a:pt x="3174" y="2978"/>
                      <a:pt x="3193" y="3315"/>
                      <a:pt x="3209" y="3650"/>
                    </a:cubicBezTo>
                    <a:cubicBezTo>
                      <a:pt x="3221" y="3909"/>
                      <a:pt x="3243" y="4169"/>
                      <a:pt x="3252" y="44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32"/>
              <p:cNvSpPr/>
              <p:nvPr/>
            </p:nvSpPr>
            <p:spPr>
              <a:xfrm>
                <a:off x="4505103" y="3740901"/>
                <a:ext cx="1645" cy="4591"/>
              </a:xfrm>
              <a:custGeom>
                <a:avLst/>
                <a:gdLst/>
                <a:ahLst/>
                <a:cxnLst/>
                <a:rect l="l" t="t" r="r" b="b"/>
                <a:pathLst>
                  <a:path w="24" h="67" extrusionOk="0">
                    <a:moveTo>
                      <a:pt x="6" y="66"/>
                    </a:moveTo>
                    <a:cubicBezTo>
                      <a:pt x="12" y="66"/>
                      <a:pt x="17" y="66"/>
                      <a:pt x="22" y="67"/>
                    </a:cubicBezTo>
                    <a:cubicBezTo>
                      <a:pt x="23" y="44"/>
                      <a:pt x="23" y="23"/>
                      <a:pt x="23" y="0"/>
                    </a:cubicBezTo>
                    <a:cubicBezTo>
                      <a:pt x="17" y="0"/>
                      <a:pt x="8" y="0"/>
                      <a:pt x="0" y="0"/>
                    </a:cubicBezTo>
                    <a:cubicBezTo>
                      <a:pt x="2" y="22"/>
                      <a:pt x="4" y="44"/>
                      <a:pt x="6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3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3" name="Google Shape;3493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44000" cy="5143454"/>
          </a:xfrm>
          <a:prstGeom prst="rect">
            <a:avLst/>
          </a:prstGeom>
          <a:noFill/>
          <a:ln>
            <a:noFill/>
          </a:ln>
        </p:spPr>
      </p:pic>
      <p:sp>
        <p:nvSpPr>
          <p:cNvPr id="3494" name="Google Shape;3494;p33"/>
          <p:cNvSpPr/>
          <p:nvPr/>
        </p:nvSpPr>
        <p:spPr>
          <a:xfrm>
            <a:off x="1138550" y="798325"/>
            <a:ext cx="6880800" cy="359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5" name="Google Shape;3495;p33"/>
          <p:cNvSpPr txBox="1">
            <a:spLocks noGrp="1"/>
          </p:cNvSpPr>
          <p:nvPr>
            <p:ph type="ctrTitle"/>
          </p:nvPr>
        </p:nvSpPr>
        <p:spPr>
          <a:xfrm>
            <a:off x="2867350" y="945800"/>
            <a:ext cx="3409200" cy="9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96" name="Google Shape;3496;p33"/>
          <p:cNvSpPr txBox="1">
            <a:spLocks noGrp="1"/>
          </p:cNvSpPr>
          <p:nvPr>
            <p:ph type="subTitle" idx="1"/>
          </p:nvPr>
        </p:nvSpPr>
        <p:spPr>
          <a:xfrm>
            <a:off x="2867400" y="1865350"/>
            <a:ext cx="3409200" cy="10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97" name="Google Shape;3497;p33"/>
          <p:cNvSpPr txBox="1"/>
          <p:nvPr/>
        </p:nvSpPr>
        <p:spPr>
          <a:xfrm>
            <a:off x="2400975" y="3446675"/>
            <a:ext cx="43425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rPr>
              <a:t>CREDITS: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Reem Kufi"/>
                <a:ea typeface="Reem Kufi"/>
                <a:cs typeface="Reem Kufi"/>
                <a:sym typeface="Reem Kuf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rPr>
              <a:t>,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Reem Kufi"/>
                <a:ea typeface="Reem Kufi"/>
                <a:cs typeface="Reem Kufi"/>
                <a:sym typeface="Reem Kuf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rPr>
              <a:t> 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Reem Kufi"/>
                <a:ea typeface="Reem Kufi"/>
                <a:cs typeface="Reem Kufi"/>
                <a:sym typeface="Reem Kuf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9" name="Google Shape;3499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389"/>
          </a:xfrm>
          <a:prstGeom prst="rect">
            <a:avLst/>
          </a:prstGeom>
          <a:noFill/>
          <a:ln>
            <a:noFill/>
          </a:ln>
        </p:spPr>
      </p:pic>
      <p:sp>
        <p:nvSpPr>
          <p:cNvPr id="3500" name="Google Shape;3500;p34"/>
          <p:cNvSpPr/>
          <p:nvPr/>
        </p:nvSpPr>
        <p:spPr>
          <a:xfrm>
            <a:off x="217500" y="248550"/>
            <a:ext cx="8709000" cy="46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01" name="Google Shape;3501;p34"/>
          <p:cNvGrpSpPr/>
          <p:nvPr/>
        </p:nvGrpSpPr>
        <p:grpSpPr>
          <a:xfrm>
            <a:off x="196726" y="763621"/>
            <a:ext cx="167723" cy="2896227"/>
            <a:chOff x="3211531" y="751150"/>
            <a:chExt cx="94957" cy="1639807"/>
          </a:xfrm>
        </p:grpSpPr>
        <p:sp>
          <p:nvSpPr>
            <p:cNvPr id="3502" name="Google Shape;3502;p34"/>
            <p:cNvSpPr/>
            <p:nvPr/>
          </p:nvSpPr>
          <p:spPr>
            <a:xfrm>
              <a:off x="3211531" y="752215"/>
              <a:ext cx="53637" cy="1638742"/>
            </a:xfrm>
            <a:custGeom>
              <a:avLst/>
              <a:gdLst/>
              <a:ahLst/>
              <a:cxnLst/>
              <a:rect l="l" t="t" r="r" b="b"/>
              <a:pathLst>
                <a:path w="1511" h="46165" extrusionOk="0">
                  <a:moveTo>
                    <a:pt x="1256" y="36902"/>
                  </a:moveTo>
                  <a:cubicBezTo>
                    <a:pt x="1311" y="36891"/>
                    <a:pt x="1387" y="36897"/>
                    <a:pt x="1401" y="36869"/>
                  </a:cubicBezTo>
                  <a:cubicBezTo>
                    <a:pt x="1446" y="36788"/>
                    <a:pt x="1407" y="36754"/>
                    <a:pt x="1312" y="36756"/>
                  </a:cubicBezTo>
                  <a:cubicBezTo>
                    <a:pt x="1287" y="36757"/>
                    <a:pt x="1258" y="36674"/>
                    <a:pt x="1236" y="36627"/>
                  </a:cubicBezTo>
                  <a:cubicBezTo>
                    <a:pt x="1231" y="36617"/>
                    <a:pt x="1249" y="36597"/>
                    <a:pt x="1257" y="36581"/>
                  </a:cubicBezTo>
                  <a:cubicBezTo>
                    <a:pt x="1316" y="36585"/>
                    <a:pt x="1377" y="36589"/>
                    <a:pt x="1454" y="36593"/>
                  </a:cubicBezTo>
                  <a:cubicBezTo>
                    <a:pt x="1368" y="36467"/>
                    <a:pt x="1363" y="36463"/>
                    <a:pt x="1269" y="36425"/>
                  </a:cubicBezTo>
                  <a:cubicBezTo>
                    <a:pt x="1114" y="36089"/>
                    <a:pt x="1377" y="35845"/>
                    <a:pt x="1467" y="35560"/>
                  </a:cubicBezTo>
                  <a:cubicBezTo>
                    <a:pt x="1403" y="35529"/>
                    <a:pt x="1385" y="35512"/>
                    <a:pt x="1353" y="35497"/>
                  </a:cubicBezTo>
                  <a:cubicBezTo>
                    <a:pt x="1312" y="35478"/>
                    <a:pt x="1277" y="35459"/>
                    <a:pt x="1277" y="35455"/>
                  </a:cubicBezTo>
                  <a:lnTo>
                    <a:pt x="1277" y="34453"/>
                  </a:lnTo>
                  <a:cubicBezTo>
                    <a:pt x="1438" y="34385"/>
                    <a:pt x="1441" y="34385"/>
                    <a:pt x="1446" y="34215"/>
                  </a:cubicBezTo>
                  <a:cubicBezTo>
                    <a:pt x="1452" y="33976"/>
                    <a:pt x="1441" y="33736"/>
                    <a:pt x="1441" y="33497"/>
                  </a:cubicBezTo>
                  <a:cubicBezTo>
                    <a:pt x="1428" y="33492"/>
                    <a:pt x="1411" y="33488"/>
                    <a:pt x="1398" y="33484"/>
                  </a:cubicBezTo>
                  <a:cubicBezTo>
                    <a:pt x="1366" y="33541"/>
                    <a:pt x="1334" y="33599"/>
                    <a:pt x="1303" y="33655"/>
                  </a:cubicBezTo>
                  <a:cubicBezTo>
                    <a:pt x="1287" y="33651"/>
                    <a:pt x="1270" y="33646"/>
                    <a:pt x="1254" y="33640"/>
                  </a:cubicBezTo>
                  <a:cubicBezTo>
                    <a:pt x="1264" y="33421"/>
                    <a:pt x="1275" y="33201"/>
                    <a:pt x="1285" y="32977"/>
                  </a:cubicBezTo>
                  <a:cubicBezTo>
                    <a:pt x="1468" y="32904"/>
                    <a:pt x="1507" y="32766"/>
                    <a:pt x="1359" y="32581"/>
                  </a:cubicBezTo>
                  <a:cubicBezTo>
                    <a:pt x="1153" y="32326"/>
                    <a:pt x="1334" y="32033"/>
                    <a:pt x="1255" y="31769"/>
                  </a:cubicBezTo>
                  <a:cubicBezTo>
                    <a:pt x="1253" y="31764"/>
                    <a:pt x="1264" y="31754"/>
                    <a:pt x="1278" y="31733"/>
                  </a:cubicBezTo>
                  <a:cubicBezTo>
                    <a:pt x="1315" y="31734"/>
                    <a:pt x="1359" y="31737"/>
                    <a:pt x="1403" y="31741"/>
                  </a:cubicBezTo>
                  <a:cubicBezTo>
                    <a:pt x="1511" y="31580"/>
                    <a:pt x="1277" y="31602"/>
                    <a:pt x="1268" y="31510"/>
                  </a:cubicBezTo>
                  <a:cubicBezTo>
                    <a:pt x="1285" y="31486"/>
                    <a:pt x="1295" y="31471"/>
                    <a:pt x="1306" y="31456"/>
                  </a:cubicBezTo>
                  <a:cubicBezTo>
                    <a:pt x="1353" y="31379"/>
                    <a:pt x="1424" y="31306"/>
                    <a:pt x="1441" y="31224"/>
                  </a:cubicBezTo>
                  <a:cubicBezTo>
                    <a:pt x="1458" y="31138"/>
                    <a:pt x="1410" y="31055"/>
                    <a:pt x="1290" y="31078"/>
                  </a:cubicBezTo>
                  <a:cubicBezTo>
                    <a:pt x="1289" y="31027"/>
                    <a:pt x="1274" y="30971"/>
                    <a:pt x="1293" y="30929"/>
                  </a:cubicBezTo>
                  <a:cubicBezTo>
                    <a:pt x="1311" y="30891"/>
                    <a:pt x="1365" y="30871"/>
                    <a:pt x="1415" y="30834"/>
                  </a:cubicBezTo>
                  <a:cubicBezTo>
                    <a:pt x="1346" y="30799"/>
                    <a:pt x="1302" y="30777"/>
                    <a:pt x="1191" y="30721"/>
                  </a:cubicBezTo>
                  <a:cubicBezTo>
                    <a:pt x="1435" y="30716"/>
                    <a:pt x="1487" y="30623"/>
                    <a:pt x="1415" y="30454"/>
                  </a:cubicBezTo>
                  <a:cubicBezTo>
                    <a:pt x="1373" y="30495"/>
                    <a:pt x="1277" y="30532"/>
                    <a:pt x="1277" y="30592"/>
                  </a:cubicBezTo>
                  <a:lnTo>
                    <a:pt x="1277" y="29051"/>
                  </a:lnTo>
                  <a:cubicBezTo>
                    <a:pt x="1277" y="29104"/>
                    <a:pt x="1438" y="29131"/>
                    <a:pt x="1438" y="29180"/>
                  </a:cubicBezTo>
                  <a:lnTo>
                    <a:pt x="1438" y="28001"/>
                  </a:lnTo>
                  <a:cubicBezTo>
                    <a:pt x="1277" y="27989"/>
                    <a:pt x="1223" y="28035"/>
                    <a:pt x="1248" y="27900"/>
                  </a:cubicBezTo>
                  <a:cubicBezTo>
                    <a:pt x="1258" y="27855"/>
                    <a:pt x="1367" y="27828"/>
                    <a:pt x="1448" y="27786"/>
                  </a:cubicBezTo>
                  <a:cubicBezTo>
                    <a:pt x="1437" y="27657"/>
                    <a:pt x="1425" y="27523"/>
                    <a:pt x="1412" y="27370"/>
                  </a:cubicBezTo>
                  <a:cubicBezTo>
                    <a:pt x="1336" y="27420"/>
                    <a:pt x="1294" y="27420"/>
                    <a:pt x="1230" y="27462"/>
                  </a:cubicBezTo>
                  <a:cubicBezTo>
                    <a:pt x="1224" y="27358"/>
                    <a:pt x="1218" y="27333"/>
                    <a:pt x="1213" y="27171"/>
                  </a:cubicBezTo>
                  <a:lnTo>
                    <a:pt x="1438" y="27171"/>
                  </a:lnTo>
                  <a:lnTo>
                    <a:pt x="1438" y="25562"/>
                  </a:lnTo>
                  <a:lnTo>
                    <a:pt x="1212" y="25562"/>
                  </a:lnTo>
                  <a:cubicBezTo>
                    <a:pt x="1248" y="25562"/>
                    <a:pt x="1269" y="25440"/>
                    <a:pt x="1295" y="25438"/>
                  </a:cubicBezTo>
                  <a:cubicBezTo>
                    <a:pt x="1456" y="25429"/>
                    <a:pt x="1462" y="25312"/>
                    <a:pt x="1447" y="25218"/>
                  </a:cubicBezTo>
                  <a:cubicBezTo>
                    <a:pt x="1397" y="24907"/>
                    <a:pt x="1433" y="24606"/>
                    <a:pt x="1450" y="24297"/>
                  </a:cubicBezTo>
                  <a:cubicBezTo>
                    <a:pt x="1468" y="23958"/>
                    <a:pt x="1460" y="23619"/>
                    <a:pt x="1438" y="23281"/>
                  </a:cubicBezTo>
                  <a:cubicBezTo>
                    <a:pt x="1427" y="23104"/>
                    <a:pt x="1463" y="22906"/>
                    <a:pt x="1325" y="22780"/>
                  </a:cubicBezTo>
                  <a:cubicBezTo>
                    <a:pt x="1361" y="22721"/>
                    <a:pt x="1419" y="22668"/>
                    <a:pt x="1422" y="22611"/>
                  </a:cubicBezTo>
                  <a:cubicBezTo>
                    <a:pt x="1437" y="22274"/>
                    <a:pt x="1437" y="21937"/>
                    <a:pt x="1446" y="21600"/>
                  </a:cubicBezTo>
                  <a:cubicBezTo>
                    <a:pt x="1449" y="21468"/>
                    <a:pt x="1411" y="21371"/>
                    <a:pt x="1241" y="21358"/>
                  </a:cubicBezTo>
                  <a:cubicBezTo>
                    <a:pt x="1478" y="21230"/>
                    <a:pt x="1486" y="21201"/>
                    <a:pt x="1388" y="20952"/>
                  </a:cubicBezTo>
                  <a:cubicBezTo>
                    <a:pt x="1293" y="20988"/>
                    <a:pt x="1197" y="21024"/>
                    <a:pt x="1101" y="21060"/>
                  </a:cubicBezTo>
                  <a:cubicBezTo>
                    <a:pt x="1081" y="21045"/>
                    <a:pt x="1060" y="21029"/>
                    <a:pt x="1040" y="21014"/>
                  </a:cubicBezTo>
                  <a:cubicBezTo>
                    <a:pt x="1388" y="20850"/>
                    <a:pt x="1197" y="20587"/>
                    <a:pt x="1220" y="20362"/>
                  </a:cubicBezTo>
                  <a:cubicBezTo>
                    <a:pt x="1164" y="20352"/>
                    <a:pt x="1120" y="20344"/>
                    <a:pt x="1078" y="20336"/>
                  </a:cubicBezTo>
                  <a:cubicBezTo>
                    <a:pt x="1025" y="20209"/>
                    <a:pt x="1034" y="20106"/>
                    <a:pt x="1206" y="20050"/>
                  </a:cubicBezTo>
                  <a:cubicBezTo>
                    <a:pt x="858" y="19912"/>
                    <a:pt x="1229" y="19835"/>
                    <a:pt x="1212" y="19726"/>
                  </a:cubicBezTo>
                  <a:cubicBezTo>
                    <a:pt x="1148" y="19715"/>
                    <a:pt x="1097" y="19707"/>
                    <a:pt x="1008" y="19694"/>
                  </a:cubicBezTo>
                  <a:cubicBezTo>
                    <a:pt x="1187" y="19529"/>
                    <a:pt x="1252" y="19344"/>
                    <a:pt x="1253" y="19143"/>
                  </a:cubicBezTo>
                  <a:cubicBezTo>
                    <a:pt x="1253" y="18916"/>
                    <a:pt x="1227" y="18687"/>
                    <a:pt x="1219" y="18459"/>
                  </a:cubicBezTo>
                  <a:cubicBezTo>
                    <a:pt x="1215" y="18370"/>
                    <a:pt x="1247" y="18279"/>
                    <a:pt x="1254" y="18180"/>
                  </a:cubicBezTo>
                  <a:cubicBezTo>
                    <a:pt x="1329" y="18217"/>
                    <a:pt x="1277" y="18234"/>
                    <a:pt x="1438" y="18260"/>
                  </a:cubicBezTo>
                  <a:lnTo>
                    <a:pt x="1438" y="17984"/>
                  </a:lnTo>
                  <a:cubicBezTo>
                    <a:pt x="1277" y="17970"/>
                    <a:pt x="1319" y="17943"/>
                    <a:pt x="1273" y="17932"/>
                  </a:cubicBezTo>
                  <a:cubicBezTo>
                    <a:pt x="1294" y="17833"/>
                    <a:pt x="1488" y="17836"/>
                    <a:pt x="1396" y="17675"/>
                  </a:cubicBezTo>
                  <a:lnTo>
                    <a:pt x="1240" y="17675"/>
                  </a:lnTo>
                  <a:cubicBezTo>
                    <a:pt x="1237" y="17675"/>
                    <a:pt x="1251" y="17668"/>
                    <a:pt x="1248" y="17656"/>
                  </a:cubicBezTo>
                  <a:cubicBezTo>
                    <a:pt x="1302" y="17630"/>
                    <a:pt x="1277" y="17621"/>
                    <a:pt x="1438" y="17590"/>
                  </a:cubicBezTo>
                  <a:lnTo>
                    <a:pt x="1438" y="17289"/>
                  </a:lnTo>
                  <a:cubicBezTo>
                    <a:pt x="1277" y="17266"/>
                    <a:pt x="1315" y="17245"/>
                    <a:pt x="1208" y="17208"/>
                  </a:cubicBezTo>
                  <a:cubicBezTo>
                    <a:pt x="1323" y="17172"/>
                    <a:pt x="1277" y="17154"/>
                    <a:pt x="1438" y="17135"/>
                  </a:cubicBezTo>
                  <a:lnTo>
                    <a:pt x="1438" y="16755"/>
                  </a:lnTo>
                  <a:cubicBezTo>
                    <a:pt x="1277" y="16716"/>
                    <a:pt x="1276" y="16682"/>
                    <a:pt x="1186" y="16636"/>
                  </a:cubicBezTo>
                  <a:cubicBezTo>
                    <a:pt x="1235" y="16592"/>
                    <a:pt x="1252" y="16549"/>
                    <a:pt x="1279" y="16549"/>
                  </a:cubicBezTo>
                  <a:cubicBezTo>
                    <a:pt x="1431" y="16545"/>
                    <a:pt x="1439" y="16439"/>
                    <a:pt x="1436" y="16331"/>
                  </a:cubicBezTo>
                  <a:cubicBezTo>
                    <a:pt x="1430" y="16086"/>
                    <a:pt x="1412" y="15842"/>
                    <a:pt x="1400" y="15605"/>
                  </a:cubicBezTo>
                  <a:cubicBezTo>
                    <a:pt x="1331" y="15583"/>
                    <a:pt x="1277" y="15566"/>
                    <a:pt x="1196" y="15541"/>
                  </a:cubicBezTo>
                  <a:cubicBezTo>
                    <a:pt x="1277" y="15457"/>
                    <a:pt x="1331" y="15399"/>
                    <a:pt x="1390" y="15338"/>
                  </a:cubicBezTo>
                  <a:cubicBezTo>
                    <a:pt x="1311" y="15296"/>
                    <a:pt x="1248" y="15261"/>
                    <a:pt x="1146" y="15205"/>
                  </a:cubicBezTo>
                  <a:cubicBezTo>
                    <a:pt x="1288" y="15129"/>
                    <a:pt x="1342" y="15100"/>
                    <a:pt x="1386" y="15076"/>
                  </a:cubicBezTo>
                  <a:cubicBezTo>
                    <a:pt x="1415" y="14707"/>
                    <a:pt x="1414" y="14707"/>
                    <a:pt x="1242" y="14677"/>
                  </a:cubicBezTo>
                  <a:cubicBezTo>
                    <a:pt x="1298" y="14624"/>
                    <a:pt x="1373" y="14584"/>
                    <a:pt x="1392" y="14526"/>
                  </a:cubicBezTo>
                  <a:cubicBezTo>
                    <a:pt x="1406" y="14482"/>
                    <a:pt x="1349" y="14415"/>
                    <a:pt x="1326" y="14361"/>
                  </a:cubicBezTo>
                  <a:cubicBezTo>
                    <a:pt x="1482" y="14226"/>
                    <a:pt x="1419" y="14060"/>
                    <a:pt x="1392" y="13903"/>
                  </a:cubicBezTo>
                  <a:cubicBezTo>
                    <a:pt x="1315" y="13877"/>
                    <a:pt x="1225" y="13957"/>
                    <a:pt x="1194" y="13832"/>
                  </a:cubicBezTo>
                  <a:cubicBezTo>
                    <a:pt x="1145" y="13640"/>
                    <a:pt x="1360" y="13726"/>
                    <a:pt x="1407" y="13625"/>
                  </a:cubicBezTo>
                  <a:cubicBezTo>
                    <a:pt x="1267" y="13538"/>
                    <a:pt x="1411" y="13460"/>
                    <a:pt x="1409" y="13374"/>
                  </a:cubicBezTo>
                  <a:cubicBezTo>
                    <a:pt x="1403" y="13070"/>
                    <a:pt x="1396" y="12763"/>
                    <a:pt x="1402" y="12459"/>
                  </a:cubicBezTo>
                  <a:cubicBezTo>
                    <a:pt x="1405" y="12335"/>
                    <a:pt x="1328" y="12292"/>
                    <a:pt x="1223" y="12265"/>
                  </a:cubicBezTo>
                  <a:cubicBezTo>
                    <a:pt x="1293" y="12221"/>
                    <a:pt x="1336" y="12194"/>
                    <a:pt x="1380" y="12168"/>
                  </a:cubicBezTo>
                  <a:cubicBezTo>
                    <a:pt x="1346" y="12123"/>
                    <a:pt x="1311" y="12079"/>
                    <a:pt x="1276" y="12033"/>
                  </a:cubicBezTo>
                  <a:cubicBezTo>
                    <a:pt x="1346" y="11984"/>
                    <a:pt x="1476" y="11873"/>
                    <a:pt x="1329" y="11803"/>
                  </a:cubicBezTo>
                  <a:cubicBezTo>
                    <a:pt x="1148" y="11717"/>
                    <a:pt x="1188" y="11623"/>
                    <a:pt x="1207" y="11487"/>
                  </a:cubicBezTo>
                  <a:cubicBezTo>
                    <a:pt x="1219" y="11402"/>
                    <a:pt x="1203" y="11288"/>
                    <a:pt x="1152" y="11225"/>
                  </a:cubicBezTo>
                  <a:cubicBezTo>
                    <a:pt x="1013" y="11056"/>
                    <a:pt x="1001" y="11064"/>
                    <a:pt x="1152" y="10918"/>
                  </a:cubicBezTo>
                  <a:cubicBezTo>
                    <a:pt x="1190" y="10881"/>
                    <a:pt x="1241" y="10858"/>
                    <a:pt x="1284" y="10826"/>
                  </a:cubicBezTo>
                  <a:cubicBezTo>
                    <a:pt x="1368" y="10769"/>
                    <a:pt x="1380" y="10652"/>
                    <a:pt x="1306" y="10599"/>
                  </a:cubicBezTo>
                  <a:cubicBezTo>
                    <a:pt x="1173" y="10502"/>
                    <a:pt x="1157" y="10483"/>
                    <a:pt x="1233" y="10422"/>
                  </a:cubicBezTo>
                  <a:cubicBezTo>
                    <a:pt x="1354" y="10323"/>
                    <a:pt x="1347" y="10195"/>
                    <a:pt x="1367" y="10064"/>
                  </a:cubicBezTo>
                  <a:cubicBezTo>
                    <a:pt x="1391" y="9909"/>
                    <a:pt x="1267" y="9855"/>
                    <a:pt x="1117" y="9733"/>
                  </a:cubicBezTo>
                  <a:cubicBezTo>
                    <a:pt x="1233" y="9684"/>
                    <a:pt x="1320" y="9649"/>
                    <a:pt x="1407" y="9612"/>
                  </a:cubicBezTo>
                  <a:cubicBezTo>
                    <a:pt x="1118" y="9474"/>
                    <a:pt x="1193" y="9280"/>
                    <a:pt x="1178" y="9132"/>
                  </a:cubicBezTo>
                  <a:cubicBezTo>
                    <a:pt x="1249" y="9103"/>
                    <a:pt x="1303" y="9080"/>
                    <a:pt x="1357" y="9058"/>
                  </a:cubicBezTo>
                  <a:cubicBezTo>
                    <a:pt x="1327" y="9008"/>
                    <a:pt x="1307" y="8932"/>
                    <a:pt x="1263" y="8913"/>
                  </a:cubicBezTo>
                  <a:cubicBezTo>
                    <a:pt x="1118" y="8850"/>
                    <a:pt x="1161" y="8749"/>
                    <a:pt x="1227" y="8685"/>
                  </a:cubicBezTo>
                  <a:cubicBezTo>
                    <a:pt x="1466" y="8456"/>
                    <a:pt x="1305" y="8183"/>
                    <a:pt x="1321" y="7932"/>
                  </a:cubicBezTo>
                  <a:cubicBezTo>
                    <a:pt x="1323" y="7902"/>
                    <a:pt x="1204" y="7875"/>
                    <a:pt x="1185" y="7829"/>
                  </a:cubicBezTo>
                  <a:cubicBezTo>
                    <a:pt x="1109" y="7641"/>
                    <a:pt x="1158" y="7504"/>
                    <a:pt x="1363" y="7345"/>
                  </a:cubicBezTo>
                  <a:cubicBezTo>
                    <a:pt x="1321" y="7227"/>
                    <a:pt x="1275" y="7098"/>
                    <a:pt x="1225" y="6961"/>
                  </a:cubicBezTo>
                  <a:cubicBezTo>
                    <a:pt x="1360" y="6912"/>
                    <a:pt x="1347" y="6789"/>
                    <a:pt x="1311" y="6636"/>
                  </a:cubicBezTo>
                  <a:cubicBezTo>
                    <a:pt x="1282" y="6509"/>
                    <a:pt x="1363" y="6347"/>
                    <a:pt x="1143" y="6297"/>
                  </a:cubicBezTo>
                  <a:cubicBezTo>
                    <a:pt x="1328" y="6133"/>
                    <a:pt x="1307" y="5937"/>
                    <a:pt x="1304" y="5754"/>
                  </a:cubicBezTo>
                  <a:cubicBezTo>
                    <a:pt x="1301" y="5581"/>
                    <a:pt x="1390" y="5381"/>
                    <a:pt x="1191" y="5250"/>
                  </a:cubicBezTo>
                  <a:cubicBezTo>
                    <a:pt x="1308" y="5176"/>
                    <a:pt x="1298" y="5062"/>
                    <a:pt x="1295" y="4948"/>
                  </a:cubicBezTo>
                  <a:cubicBezTo>
                    <a:pt x="1289" y="4548"/>
                    <a:pt x="1282" y="4149"/>
                    <a:pt x="1274" y="3750"/>
                  </a:cubicBezTo>
                  <a:cubicBezTo>
                    <a:pt x="1274" y="3714"/>
                    <a:pt x="1269" y="3668"/>
                    <a:pt x="1248" y="3646"/>
                  </a:cubicBezTo>
                  <a:cubicBezTo>
                    <a:pt x="1111" y="3496"/>
                    <a:pt x="1161" y="3336"/>
                    <a:pt x="1214" y="3175"/>
                  </a:cubicBezTo>
                  <a:cubicBezTo>
                    <a:pt x="1225" y="3143"/>
                    <a:pt x="1237" y="3102"/>
                    <a:pt x="1227" y="3073"/>
                  </a:cubicBezTo>
                  <a:cubicBezTo>
                    <a:pt x="1148" y="2840"/>
                    <a:pt x="1147" y="2841"/>
                    <a:pt x="1207" y="2691"/>
                  </a:cubicBezTo>
                  <a:cubicBezTo>
                    <a:pt x="1223" y="2649"/>
                    <a:pt x="1252" y="2578"/>
                    <a:pt x="1237" y="2565"/>
                  </a:cubicBezTo>
                  <a:cubicBezTo>
                    <a:pt x="1139" y="2480"/>
                    <a:pt x="1247" y="2397"/>
                    <a:pt x="1235" y="2344"/>
                  </a:cubicBezTo>
                  <a:cubicBezTo>
                    <a:pt x="1177" y="2092"/>
                    <a:pt x="1246" y="1828"/>
                    <a:pt x="1176" y="1597"/>
                  </a:cubicBezTo>
                  <a:cubicBezTo>
                    <a:pt x="1125" y="1430"/>
                    <a:pt x="1114" y="1282"/>
                    <a:pt x="1150" y="1132"/>
                  </a:cubicBezTo>
                  <a:cubicBezTo>
                    <a:pt x="1239" y="763"/>
                    <a:pt x="1234" y="396"/>
                    <a:pt x="1181" y="18"/>
                  </a:cubicBezTo>
                  <a:cubicBezTo>
                    <a:pt x="1114" y="12"/>
                    <a:pt x="1057" y="2"/>
                    <a:pt x="1001" y="2"/>
                  </a:cubicBezTo>
                  <a:cubicBezTo>
                    <a:pt x="744" y="0"/>
                    <a:pt x="487" y="1"/>
                    <a:pt x="209" y="1"/>
                  </a:cubicBezTo>
                  <a:cubicBezTo>
                    <a:pt x="191" y="186"/>
                    <a:pt x="164" y="362"/>
                    <a:pt x="160" y="538"/>
                  </a:cubicBezTo>
                  <a:cubicBezTo>
                    <a:pt x="151" y="902"/>
                    <a:pt x="153" y="1266"/>
                    <a:pt x="153" y="1631"/>
                  </a:cubicBezTo>
                  <a:cubicBezTo>
                    <a:pt x="152" y="1877"/>
                    <a:pt x="159" y="2123"/>
                    <a:pt x="149" y="2368"/>
                  </a:cubicBezTo>
                  <a:cubicBezTo>
                    <a:pt x="137" y="2618"/>
                    <a:pt x="208" y="2870"/>
                    <a:pt x="122" y="3119"/>
                  </a:cubicBezTo>
                  <a:cubicBezTo>
                    <a:pt x="111" y="3150"/>
                    <a:pt x="129" y="3193"/>
                    <a:pt x="137" y="3230"/>
                  </a:cubicBezTo>
                  <a:cubicBezTo>
                    <a:pt x="209" y="3527"/>
                    <a:pt x="121" y="3824"/>
                    <a:pt x="142" y="4124"/>
                  </a:cubicBezTo>
                  <a:cubicBezTo>
                    <a:pt x="167" y="4479"/>
                    <a:pt x="116" y="4839"/>
                    <a:pt x="108" y="5196"/>
                  </a:cubicBezTo>
                  <a:cubicBezTo>
                    <a:pt x="100" y="5613"/>
                    <a:pt x="102" y="6029"/>
                    <a:pt x="101" y="6446"/>
                  </a:cubicBezTo>
                  <a:cubicBezTo>
                    <a:pt x="98" y="7161"/>
                    <a:pt x="93" y="7878"/>
                    <a:pt x="93" y="8594"/>
                  </a:cubicBezTo>
                  <a:cubicBezTo>
                    <a:pt x="93" y="8966"/>
                    <a:pt x="115" y="9337"/>
                    <a:pt x="106" y="9709"/>
                  </a:cubicBezTo>
                  <a:cubicBezTo>
                    <a:pt x="95" y="10230"/>
                    <a:pt x="52" y="10750"/>
                    <a:pt x="184" y="11265"/>
                  </a:cubicBezTo>
                  <a:cubicBezTo>
                    <a:pt x="228" y="11440"/>
                    <a:pt x="235" y="11622"/>
                    <a:pt x="131" y="11793"/>
                  </a:cubicBezTo>
                  <a:cubicBezTo>
                    <a:pt x="99" y="11845"/>
                    <a:pt x="95" y="11920"/>
                    <a:pt x="94" y="11984"/>
                  </a:cubicBezTo>
                  <a:cubicBezTo>
                    <a:pt x="89" y="12451"/>
                    <a:pt x="86" y="12917"/>
                    <a:pt x="87" y="13384"/>
                  </a:cubicBezTo>
                  <a:cubicBezTo>
                    <a:pt x="87" y="14301"/>
                    <a:pt x="91" y="15218"/>
                    <a:pt x="92" y="16135"/>
                  </a:cubicBezTo>
                  <a:cubicBezTo>
                    <a:pt x="93" y="16273"/>
                    <a:pt x="77" y="16414"/>
                    <a:pt x="154" y="16541"/>
                  </a:cubicBezTo>
                  <a:cubicBezTo>
                    <a:pt x="16" y="16727"/>
                    <a:pt x="138" y="16900"/>
                    <a:pt x="179" y="17079"/>
                  </a:cubicBezTo>
                  <a:cubicBezTo>
                    <a:pt x="202" y="17180"/>
                    <a:pt x="214" y="17288"/>
                    <a:pt x="204" y="17391"/>
                  </a:cubicBezTo>
                  <a:cubicBezTo>
                    <a:pt x="187" y="17598"/>
                    <a:pt x="166" y="17803"/>
                    <a:pt x="218" y="18008"/>
                  </a:cubicBezTo>
                  <a:cubicBezTo>
                    <a:pt x="224" y="18033"/>
                    <a:pt x="225" y="18080"/>
                    <a:pt x="213" y="18086"/>
                  </a:cubicBezTo>
                  <a:cubicBezTo>
                    <a:pt x="0" y="18187"/>
                    <a:pt x="89" y="18382"/>
                    <a:pt x="86" y="18534"/>
                  </a:cubicBezTo>
                  <a:cubicBezTo>
                    <a:pt x="74" y="19113"/>
                    <a:pt x="79" y="19693"/>
                    <a:pt x="76" y="20272"/>
                  </a:cubicBezTo>
                  <a:cubicBezTo>
                    <a:pt x="72" y="21063"/>
                    <a:pt x="63" y="21855"/>
                    <a:pt x="65" y="22646"/>
                  </a:cubicBezTo>
                  <a:cubicBezTo>
                    <a:pt x="66" y="23858"/>
                    <a:pt x="79" y="25069"/>
                    <a:pt x="81" y="26281"/>
                  </a:cubicBezTo>
                  <a:cubicBezTo>
                    <a:pt x="82" y="27149"/>
                    <a:pt x="66" y="28016"/>
                    <a:pt x="69" y="28885"/>
                  </a:cubicBezTo>
                  <a:cubicBezTo>
                    <a:pt x="71" y="29371"/>
                    <a:pt x="110" y="29857"/>
                    <a:pt x="108" y="30343"/>
                  </a:cubicBezTo>
                  <a:cubicBezTo>
                    <a:pt x="106" y="30895"/>
                    <a:pt x="66" y="31446"/>
                    <a:pt x="64" y="31999"/>
                  </a:cubicBezTo>
                  <a:cubicBezTo>
                    <a:pt x="58" y="33096"/>
                    <a:pt x="67" y="34191"/>
                    <a:pt x="68" y="35289"/>
                  </a:cubicBezTo>
                  <a:cubicBezTo>
                    <a:pt x="69" y="35965"/>
                    <a:pt x="57" y="36642"/>
                    <a:pt x="73" y="37319"/>
                  </a:cubicBezTo>
                  <a:cubicBezTo>
                    <a:pt x="79" y="37580"/>
                    <a:pt x="155" y="37841"/>
                    <a:pt x="180" y="38104"/>
                  </a:cubicBezTo>
                  <a:cubicBezTo>
                    <a:pt x="200" y="38320"/>
                    <a:pt x="230" y="38548"/>
                    <a:pt x="182" y="38754"/>
                  </a:cubicBezTo>
                  <a:cubicBezTo>
                    <a:pt x="112" y="39054"/>
                    <a:pt x="68" y="39353"/>
                    <a:pt x="67" y="39656"/>
                  </a:cubicBezTo>
                  <a:cubicBezTo>
                    <a:pt x="66" y="40344"/>
                    <a:pt x="81" y="41031"/>
                    <a:pt x="84" y="41718"/>
                  </a:cubicBezTo>
                  <a:cubicBezTo>
                    <a:pt x="89" y="42405"/>
                    <a:pt x="98" y="43093"/>
                    <a:pt x="89" y="43780"/>
                  </a:cubicBezTo>
                  <a:cubicBezTo>
                    <a:pt x="83" y="44264"/>
                    <a:pt x="168" y="44753"/>
                    <a:pt x="92" y="45240"/>
                  </a:cubicBezTo>
                  <a:cubicBezTo>
                    <a:pt x="47" y="45536"/>
                    <a:pt x="83" y="45843"/>
                    <a:pt x="83" y="46164"/>
                  </a:cubicBezTo>
                  <a:lnTo>
                    <a:pt x="1408" y="46164"/>
                  </a:lnTo>
                  <a:cubicBezTo>
                    <a:pt x="1420" y="46003"/>
                    <a:pt x="1437" y="46036"/>
                    <a:pt x="1434" y="45991"/>
                  </a:cubicBezTo>
                  <a:cubicBezTo>
                    <a:pt x="1398" y="45442"/>
                    <a:pt x="1432" y="44890"/>
                    <a:pt x="1454" y="44341"/>
                  </a:cubicBezTo>
                  <a:cubicBezTo>
                    <a:pt x="1461" y="44185"/>
                    <a:pt x="1450" y="44034"/>
                    <a:pt x="1263" y="43975"/>
                  </a:cubicBezTo>
                  <a:cubicBezTo>
                    <a:pt x="1249" y="43970"/>
                    <a:pt x="1247" y="43925"/>
                    <a:pt x="1242" y="43908"/>
                  </a:cubicBezTo>
                  <a:cubicBezTo>
                    <a:pt x="1309" y="43886"/>
                    <a:pt x="1381" y="43866"/>
                    <a:pt x="1441" y="43847"/>
                  </a:cubicBezTo>
                  <a:cubicBezTo>
                    <a:pt x="1387" y="43816"/>
                    <a:pt x="1277" y="43784"/>
                    <a:pt x="1277" y="43745"/>
                  </a:cubicBezTo>
                  <a:lnTo>
                    <a:pt x="1277" y="42958"/>
                  </a:lnTo>
                  <a:cubicBezTo>
                    <a:pt x="1277" y="42957"/>
                    <a:pt x="1297" y="42955"/>
                    <a:pt x="1313" y="42953"/>
                  </a:cubicBezTo>
                  <a:cubicBezTo>
                    <a:pt x="1333" y="43013"/>
                    <a:pt x="1346" y="43073"/>
                    <a:pt x="1376" y="43159"/>
                  </a:cubicBezTo>
                  <a:cubicBezTo>
                    <a:pt x="1465" y="42957"/>
                    <a:pt x="1474" y="42957"/>
                    <a:pt x="1230" y="42781"/>
                  </a:cubicBezTo>
                  <a:cubicBezTo>
                    <a:pt x="1313" y="42760"/>
                    <a:pt x="1438" y="42743"/>
                    <a:pt x="1438" y="42730"/>
                  </a:cubicBezTo>
                  <a:lnTo>
                    <a:pt x="1438" y="42208"/>
                  </a:lnTo>
                  <a:cubicBezTo>
                    <a:pt x="1277" y="42201"/>
                    <a:pt x="1314" y="42196"/>
                    <a:pt x="1254" y="42191"/>
                  </a:cubicBezTo>
                  <a:cubicBezTo>
                    <a:pt x="1263" y="42006"/>
                    <a:pt x="1266" y="41826"/>
                    <a:pt x="1277" y="41598"/>
                  </a:cubicBezTo>
                  <a:cubicBezTo>
                    <a:pt x="1331" y="41661"/>
                    <a:pt x="1354" y="41694"/>
                    <a:pt x="1385" y="41730"/>
                  </a:cubicBezTo>
                  <a:cubicBezTo>
                    <a:pt x="1403" y="41655"/>
                    <a:pt x="1420" y="41579"/>
                    <a:pt x="1439" y="41502"/>
                  </a:cubicBezTo>
                  <a:cubicBezTo>
                    <a:pt x="1366" y="41488"/>
                    <a:pt x="1313" y="41479"/>
                    <a:pt x="1265" y="41470"/>
                  </a:cubicBezTo>
                  <a:cubicBezTo>
                    <a:pt x="1265" y="41324"/>
                    <a:pt x="1265" y="41324"/>
                    <a:pt x="1387" y="41134"/>
                  </a:cubicBezTo>
                  <a:cubicBezTo>
                    <a:pt x="1401" y="41111"/>
                    <a:pt x="1404" y="41079"/>
                    <a:pt x="1406" y="41052"/>
                  </a:cubicBezTo>
                  <a:cubicBezTo>
                    <a:pt x="1413" y="40948"/>
                    <a:pt x="1417" y="40843"/>
                    <a:pt x="1423" y="40744"/>
                  </a:cubicBezTo>
                  <a:cubicBezTo>
                    <a:pt x="1214" y="40601"/>
                    <a:pt x="1170" y="40462"/>
                    <a:pt x="1320" y="40381"/>
                  </a:cubicBezTo>
                  <a:cubicBezTo>
                    <a:pt x="1500" y="40285"/>
                    <a:pt x="1429" y="40141"/>
                    <a:pt x="1434" y="40016"/>
                  </a:cubicBezTo>
                  <a:cubicBezTo>
                    <a:pt x="1446" y="39786"/>
                    <a:pt x="1437" y="39786"/>
                    <a:pt x="1211" y="39680"/>
                  </a:cubicBezTo>
                  <a:cubicBezTo>
                    <a:pt x="1351" y="39628"/>
                    <a:pt x="1475" y="39570"/>
                    <a:pt x="1428" y="39403"/>
                  </a:cubicBezTo>
                  <a:cubicBezTo>
                    <a:pt x="1397" y="39293"/>
                    <a:pt x="1458" y="39145"/>
                    <a:pt x="1272" y="39102"/>
                  </a:cubicBezTo>
                  <a:cubicBezTo>
                    <a:pt x="1453" y="38999"/>
                    <a:pt x="1497" y="38740"/>
                    <a:pt x="1366" y="38729"/>
                  </a:cubicBezTo>
                  <a:cubicBezTo>
                    <a:pt x="1218" y="38716"/>
                    <a:pt x="1227" y="38654"/>
                    <a:pt x="1227" y="38559"/>
                  </a:cubicBezTo>
                  <a:cubicBezTo>
                    <a:pt x="1228" y="38444"/>
                    <a:pt x="1225" y="38331"/>
                    <a:pt x="1229" y="38217"/>
                  </a:cubicBezTo>
                  <a:cubicBezTo>
                    <a:pt x="1233" y="38076"/>
                    <a:pt x="1242" y="37934"/>
                    <a:pt x="1248" y="37793"/>
                  </a:cubicBezTo>
                  <a:cubicBezTo>
                    <a:pt x="1262" y="37791"/>
                    <a:pt x="1284" y="37790"/>
                    <a:pt x="1299" y="37788"/>
                  </a:cubicBezTo>
                  <a:cubicBezTo>
                    <a:pt x="1336" y="37867"/>
                    <a:pt x="1438" y="37944"/>
                    <a:pt x="1438" y="38068"/>
                  </a:cubicBezTo>
                  <a:lnTo>
                    <a:pt x="1438" y="37299"/>
                  </a:lnTo>
                  <a:cubicBezTo>
                    <a:pt x="1277" y="37274"/>
                    <a:pt x="1308" y="37254"/>
                    <a:pt x="1194" y="37215"/>
                  </a:cubicBezTo>
                  <a:cubicBezTo>
                    <a:pt x="1314" y="37177"/>
                    <a:pt x="1373" y="37158"/>
                    <a:pt x="1491" y="37121"/>
                  </a:cubicBezTo>
                  <a:cubicBezTo>
                    <a:pt x="1332" y="37070"/>
                    <a:pt x="1198" y="37048"/>
                    <a:pt x="1256" y="369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34"/>
            <p:cNvSpPr/>
            <p:nvPr/>
          </p:nvSpPr>
          <p:spPr>
            <a:xfrm>
              <a:off x="3260874" y="751150"/>
              <a:ext cx="45614" cy="1639807"/>
            </a:xfrm>
            <a:custGeom>
              <a:avLst/>
              <a:gdLst/>
              <a:ahLst/>
              <a:cxnLst/>
              <a:rect l="l" t="t" r="r" b="b"/>
              <a:pathLst>
                <a:path w="1285" h="46195" extrusionOk="0">
                  <a:moveTo>
                    <a:pt x="810" y="42002"/>
                  </a:moveTo>
                  <a:cubicBezTo>
                    <a:pt x="816" y="42125"/>
                    <a:pt x="824" y="42249"/>
                    <a:pt x="830" y="42373"/>
                  </a:cubicBezTo>
                  <a:cubicBezTo>
                    <a:pt x="838" y="42372"/>
                    <a:pt x="854" y="42372"/>
                    <a:pt x="854" y="42371"/>
                  </a:cubicBezTo>
                  <a:lnTo>
                    <a:pt x="854" y="42001"/>
                  </a:lnTo>
                  <a:cubicBezTo>
                    <a:pt x="854" y="42001"/>
                    <a:pt x="825" y="42001"/>
                    <a:pt x="810" y="42002"/>
                  </a:cubicBezTo>
                  <a:close/>
                  <a:moveTo>
                    <a:pt x="968" y="42536"/>
                  </a:moveTo>
                  <a:cubicBezTo>
                    <a:pt x="1007" y="42606"/>
                    <a:pt x="1040" y="42667"/>
                    <a:pt x="1086" y="42751"/>
                  </a:cubicBezTo>
                  <a:cubicBezTo>
                    <a:pt x="1102" y="42546"/>
                    <a:pt x="1102" y="42546"/>
                    <a:pt x="968" y="42536"/>
                  </a:cubicBezTo>
                  <a:close/>
                  <a:moveTo>
                    <a:pt x="979" y="44351"/>
                  </a:moveTo>
                  <a:cubicBezTo>
                    <a:pt x="989" y="44430"/>
                    <a:pt x="998" y="44509"/>
                    <a:pt x="1008" y="44588"/>
                  </a:cubicBezTo>
                  <a:cubicBezTo>
                    <a:pt x="1016" y="44587"/>
                    <a:pt x="1026" y="44587"/>
                    <a:pt x="1034" y="44586"/>
                  </a:cubicBezTo>
                  <a:lnTo>
                    <a:pt x="1034" y="44340"/>
                  </a:lnTo>
                  <a:cubicBezTo>
                    <a:pt x="1016" y="44344"/>
                    <a:pt x="997" y="44348"/>
                    <a:pt x="979" y="44351"/>
                  </a:cubicBezTo>
                  <a:close/>
                  <a:moveTo>
                    <a:pt x="854" y="5390"/>
                  </a:moveTo>
                  <a:cubicBezTo>
                    <a:pt x="1014" y="5127"/>
                    <a:pt x="1014" y="5127"/>
                    <a:pt x="854" y="4888"/>
                  </a:cubicBezTo>
                  <a:close/>
                  <a:moveTo>
                    <a:pt x="1013" y="5875"/>
                  </a:moveTo>
                  <a:cubicBezTo>
                    <a:pt x="1006" y="5813"/>
                    <a:pt x="998" y="5751"/>
                    <a:pt x="988" y="5688"/>
                  </a:cubicBezTo>
                  <a:cubicBezTo>
                    <a:pt x="987" y="5682"/>
                    <a:pt x="966" y="5679"/>
                    <a:pt x="939" y="5668"/>
                  </a:cubicBezTo>
                  <a:cubicBezTo>
                    <a:pt x="945" y="5745"/>
                    <a:pt x="951" y="5811"/>
                    <a:pt x="957" y="5877"/>
                  </a:cubicBezTo>
                  <a:cubicBezTo>
                    <a:pt x="976" y="5877"/>
                    <a:pt x="994" y="5876"/>
                    <a:pt x="1013" y="5875"/>
                  </a:cubicBezTo>
                  <a:close/>
                  <a:moveTo>
                    <a:pt x="815" y="32339"/>
                  </a:moveTo>
                  <a:cubicBezTo>
                    <a:pt x="833" y="32342"/>
                    <a:pt x="852" y="32344"/>
                    <a:pt x="871" y="32347"/>
                  </a:cubicBezTo>
                  <a:lnTo>
                    <a:pt x="871" y="32216"/>
                  </a:lnTo>
                  <a:cubicBezTo>
                    <a:pt x="856" y="32215"/>
                    <a:pt x="843" y="32215"/>
                    <a:pt x="829" y="32214"/>
                  </a:cubicBezTo>
                  <a:cubicBezTo>
                    <a:pt x="824" y="32256"/>
                    <a:pt x="820" y="32298"/>
                    <a:pt x="815" y="32339"/>
                  </a:cubicBezTo>
                  <a:close/>
                  <a:moveTo>
                    <a:pt x="906" y="22892"/>
                  </a:moveTo>
                  <a:cubicBezTo>
                    <a:pt x="891" y="22744"/>
                    <a:pt x="878" y="22595"/>
                    <a:pt x="864" y="22446"/>
                  </a:cubicBezTo>
                  <a:cubicBezTo>
                    <a:pt x="794" y="22603"/>
                    <a:pt x="790" y="22753"/>
                    <a:pt x="906" y="22892"/>
                  </a:cubicBezTo>
                  <a:close/>
                  <a:moveTo>
                    <a:pt x="839" y="29905"/>
                  </a:moveTo>
                  <a:cubicBezTo>
                    <a:pt x="848" y="29905"/>
                    <a:pt x="856" y="29905"/>
                    <a:pt x="864" y="29904"/>
                  </a:cubicBezTo>
                  <a:lnTo>
                    <a:pt x="864" y="29690"/>
                  </a:lnTo>
                  <a:cubicBezTo>
                    <a:pt x="852" y="29688"/>
                    <a:pt x="840" y="29687"/>
                    <a:pt x="828" y="29685"/>
                  </a:cubicBezTo>
                  <a:cubicBezTo>
                    <a:pt x="832" y="29758"/>
                    <a:pt x="836" y="29832"/>
                    <a:pt x="839" y="29905"/>
                  </a:cubicBezTo>
                  <a:close/>
                  <a:moveTo>
                    <a:pt x="854" y="31173"/>
                  </a:moveTo>
                  <a:lnTo>
                    <a:pt x="854" y="31869"/>
                  </a:lnTo>
                  <a:lnTo>
                    <a:pt x="854" y="31172"/>
                  </a:lnTo>
                  <a:close/>
                  <a:moveTo>
                    <a:pt x="916" y="27153"/>
                  </a:moveTo>
                  <a:cubicBezTo>
                    <a:pt x="890" y="27151"/>
                    <a:pt x="863" y="27148"/>
                    <a:pt x="837" y="27145"/>
                  </a:cubicBezTo>
                  <a:lnTo>
                    <a:pt x="837" y="27332"/>
                  </a:lnTo>
                  <a:cubicBezTo>
                    <a:pt x="851" y="27334"/>
                    <a:pt x="865" y="27336"/>
                    <a:pt x="879" y="27337"/>
                  </a:cubicBezTo>
                  <a:cubicBezTo>
                    <a:pt x="891" y="27276"/>
                    <a:pt x="904" y="27215"/>
                    <a:pt x="916" y="27153"/>
                  </a:cubicBezTo>
                  <a:close/>
                  <a:moveTo>
                    <a:pt x="1062" y="37604"/>
                  </a:moveTo>
                  <a:cubicBezTo>
                    <a:pt x="1206" y="37877"/>
                    <a:pt x="1250" y="38149"/>
                    <a:pt x="1223" y="38439"/>
                  </a:cubicBezTo>
                  <a:cubicBezTo>
                    <a:pt x="1201" y="38684"/>
                    <a:pt x="1206" y="38928"/>
                    <a:pt x="997" y="39110"/>
                  </a:cubicBezTo>
                  <a:cubicBezTo>
                    <a:pt x="969" y="39134"/>
                    <a:pt x="989" y="39215"/>
                    <a:pt x="983" y="39322"/>
                  </a:cubicBezTo>
                  <a:cubicBezTo>
                    <a:pt x="1072" y="39251"/>
                    <a:pt x="1112" y="39219"/>
                    <a:pt x="1158" y="39182"/>
                  </a:cubicBezTo>
                  <a:cubicBezTo>
                    <a:pt x="1176" y="39206"/>
                    <a:pt x="1201" y="39225"/>
                    <a:pt x="1204" y="39248"/>
                  </a:cubicBezTo>
                  <a:cubicBezTo>
                    <a:pt x="1242" y="39542"/>
                    <a:pt x="1204" y="39709"/>
                    <a:pt x="1087" y="39796"/>
                  </a:cubicBezTo>
                  <a:cubicBezTo>
                    <a:pt x="1196" y="39981"/>
                    <a:pt x="1283" y="40162"/>
                    <a:pt x="1084" y="40348"/>
                  </a:cubicBezTo>
                  <a:cubicBezTo>
                    <a:pt x="1056" y="40375"/>
                    <a:pt x="1051" y="40433"/>
                    <a:pt x="1046" y="40479"/>
                  </a:cubicBezTo>
                  <a:cubicBezTo>
                    <a:pt x="1019" y="40758"/>
                    <a:pt x="1014" y="40770"/>
                    <a:pt x="805" y="40941"/>
                  </a:cubicBezTo>
                  <a:cubicBezTo>
                    <a:pt x="869" y="40969"/>
                    <a:pt x="920" y="40992"/>
                    <a:pt x="996" y="41027"/>
                  </a:cubicBezTo>
                  <a:cubicBezTo>
                    <a:pt x="1011" y="41385"/>
                    <a:pt x="1026" y="41767"/>
                    <a:pt x="1043" y="42150"/>
                  </a:cubicBezTo>
                  <a:cubicBezTo>
                    <a:pt x="1045" y="42185"/>
                    <a:pt x="1051" y="42235"/>
                    <a:pt x="1075" y="42254"/>
                  </a:cubicBezTo>
                  <a:cubicBezTo>
                    <a:pt x="1256" y="42398"/>
                    <a:pt x="1179" y="42605"/>
                    <a:pt x="1210" y="42784"/>
                  </a:cubicBezTo>
                  <a:cubicBezTo>
                    <a:pt x="1218" y="42834"/>
                    <a:pt x="1203" y="42922"/>
                    <a:pt x="1170" y="42941"/>
                  </a:cubicBezTo>
                  <a:cubicBezTo>
                    <a:pt x="1008" y="43035"/>
                    <a:pt x="1054" y="43184"/>
                    <a:pt x="1041" y="43322"/>
                  </a:cubicBezTo>
                  <a:cubicBezTo>
                    <a:pt x="1024" y="43509"/>
                    <a:pt x="984" y="43695"/>
                    <a:pt x="969" y="43882"/>
                  </a:cubicBezTo>
                  <a:cubicBezTo>
                    <a:pt x="962" y="43966"/>
                    <a:pt x="993" y="44054"/>
                    <a:pt x="1012" y="44180"/>
                  </a:cubicBezTo>
                  <a:cubicBezTo>
                    <a:pt x="1071" y="44087"/>
                    <a:pt x="1104" y="44035"/>
                    <a:pt x="1137" y="43984"/>
                  </a:cubicBezTo>
                  <a:cubicBezTo>
                    <a:pt x="1153" y="43986"/>
                    <a:pt x="1169" y="43990"/>
                    <a:pt x="1184" y="43991"/>
                  </a:cubicBezTo>
                  <a:cubicBezTo>
                    <a:pt x="1184" y="44284"/>
                    <a:pt x="1194" y="44577"/>
                    <a:pt x="1178" y="44869"/>
                  </a:cubicBezTo>
                  <a:cubicBezTo>
                    <a:pt x="1174" y="44939"/>
                    <a:pt x="1089" y="45009"/>
                    <a:pt x="1037" y="45073"/>
                  </a:cubicBezTo>
                  <a:cubicBezTo>
                    <a:pt x="972" y="45153"/>
                    <a:pt x="963" y="45215"/>
                    <a:pt x="1057" y="45290"/>
                  </a:cubicBezTo>
                  <a:cubicBezTo>
                    <a:pt x="1114" y="45336"/>
                    <a:pt x="1159" y="45435"/>
                    <a:pt x="1164" y="45509"/>
                  </a:cubicBezTo>
                  <a:cubicBezTo>
                    <a:pt x="1178" y="45724"/>
                    <a:pt x="1169" y="45873"/>
                    <a:pt x="1169" y="46194"/>
                  </a:cubicBezTo>
                  <a:lnTo>
                    <a:pt x="334" y="46194"/>
                  </a:lnTo>
                  <a:cubicBezTo>
                    <a:pt x="347" y="45873"/>
                    <a:pt x="368" y="45653"/>
                    <a:pt x="372" y="45389"/>
                  </a:cubicBezTo>
                  <a:cubicBezTo>
                    <a:pt x="376" y="45216"/>
                    <a:pt x="355" y="45026"/>
                    <a:pt x="348" y="44852"/>
                  </a:cubicBezTo>
                  <a:cubicBezTo>
                    <a:pt x="333" y="44519"/>
                    <a:pt x="308" y="44186"/>
                    <a:pt x="307" y="43854"/>
                  </a:cubicBezTo>
                  <a:cubicBezTo>
                    <a:pt x="303" y="42729"/>
                    <a:pt x="306" y="41604"/>
                    <a:pt x="313" y="40479"/>
                  </a:cubicBezTo>
                  <a:cubicBezTo>
                    <a:pt x="315" y="40188"/>
                    <a:pt x="355" y="39898"/>
                    <a:pt x="353" y="39607"/>
                  </a:cubicBezTo>
                  <a:cubicBezTo>
                    <a:pt x="349" y="39094"/>
                    <a:pt x="319" y="38580"/>
                    <a:pt x="312" y="38067"/>
                  </a:cubicBezTo>
                  <a:cubicBezTo>
                    <a:pt x="307" y="37591"/>
                    <a:pt x="320" y="37116"/>
                    <a:pt x="323" y="36640"/>
                  </a:cubicBezTo>
                  <a:cubicBezTo>
                    <a:pt x="325" y="36395"/>
                    <a:pt x="316" y="36149"/>
                    <a:pt x="320" y="35903"/>
                  </a:cubicBezTo>
                  <a:cubicBezTo>
                    <a:pt x="326" y="35599"/>
                    <a:pt x="351" y="35294"/>
                    <a:pt x="349" y="34990"/>
                  </a:cubicBezTo>
                  <a:cubicBezTo>
                    <a:pt x="347" y="34553"/>
                    <a:pt x="320" y="34115"/>
                    <a:pt x="317" y="33679"/>
                  </a:cubicBezTo>
                  <a:cubicBezTo>
                    <a:pt x="311" y="32956"/>
                    <a:pt x="312" y="32233"/>
                    <a:pt x="317" y="31510"/>
                  </a:cubicBezTo>
                  <a:cubicBezTo>
                    <a:pt x="321" y="30873"/>
                    <a:pt x="340" y="30235"/>
                    <a:pt x="346" y="29598"/>
                  </a:cubicBezTo>
                  <a:cubicBezTo>
                    <a:pt x="352" y="28916"/>
                    <a:pt x="354" y="28235"/>
                    <a:pt x="350" y="27554"/>
                  </a:cubicBezTo>
                  <a:cubicBezTo>
                    <a:pt x="347" y="27194"/>
                    <a:pt x="314" y="26834"/>
                    <a:pt x="314" y="26474"/>
                  </a:cubicBezTo>
                  <a:cubicBezTo>
                    <a:pt x="314" y="26116"/>
                    <a:pt x="339" y="25759"/>
                    <a:pt x="349" y="25400"/>
                  </a:cubicBezTo>
                  <a:cubicBezTo>
                    <a:pt x="353" y="25288"/>
                    <a:pt x="337" y="25174"/>
                    <a:pt x="336" y="25061"/>
                  </a:cubicBezTo>
                  <a:cubicBezTo>
                    <a:pt x="333" y="24900"/>
                    <a:pt x="336" y="24740"/>
                    <a:pt x="335" y="24579"/>
                  </a:cubicBezTo>
                  <a:cubicBezTo>
                    <a:pt x="331" y="24255"/>
                    <a:pt x="320" y="23931"/>
                    <a:pt x="321" y="23607"/>
                  </a:cubicBezTo>
                  <a:cubicBezTo>
                    <a:pt x="322" y="23276"/>
                    <a:pt x="371" y="22940"/>
                    <a:pt x="333" y="22614"/>
                  </a:cubicBezTo>
                  <a:cubicBezTo>
                    <a:pt x="289" y="22252"/>
                    <a:pt x="383" y="21903"/>
                    <a:pt x="334" y="21537"/>
                  </a:cubicBezTo>
                  <a:cubicBezTo>
                    <a:pt x="273" y="21090"/>
                    <a:pt x="331" y="20627"/>
                    <a:pt x="338" y="20172"/>
                  </a:cubicBezTo>
                  <a:cubicBezTo>
                    <a:pt x="339" y="20124"/>
                    <a:pt x="351" y="20077"/>
                    <a:pt x="350" y="20030"/>
                  </a:cubicBezTo>
                  <a:cubicBezTo>
                    <a:pt x="346" y="19450"/>
                    <a:pt x="340" y="18871"/>
                    <a:pt x="334" y="18291"/>
                  </a:cubicBezTo>
                  <a:cubicBezTo>
                    <a:pt x="330" y="17979"/>
                    <a:pt x="313" y="17666"/>
                    <a:pt x="318" y="17353"/>
                  </a:cubicBezTo>
                  <a:cubicBezTo>
                    <a:pt x="323" y="17060"/>
                    <a:pt x="360" y="16768"/>
                    <a:pt x="362" y="16474"/>
                  </a:cubicBezTo>
                  <a:cubicBezTo>
                    <a:pt x="363" y="16261"/>
                    <a:pt x="315" y="16048"/>
                    <a:pt x="313" y="15835"/>
                  </a:cubicBezTo>
                  <a:cubicBezTo>
                    <a:pt x="305" y="15102"/>
                    <a:pt x="310" y="14368"/>
                    <a:pt x="307" y="13635"/>
                  </a:cubicBezTo>
                  <a:cubicBezTo>
                    <a:pt x="306" y="13483"/>
                    <a:pt x="278" y="13330"/>
                    <a:pt x="283" y="13178"/>
                  </a:cubicBezTo>
                  <a:cubicBezTo>
                    <a:pt x="287" y="12981"/>
                    <a:pt x="313" y="12784"/>
                    <a:pt x="327" y="12586"/>
                  </a:cubicBezTo>
                  <a:cubicBezTo>
                    <a:pt x="335" y="12478"/>
                    <a:pt x="339" y="12368"/>
                    <a:pt x="341" y="12258"/>
                  </a:cubicBezTo>
                  <a:cubicBezTo>
                    <a:pt x="344" y="12006"/>
                    <a:pt x="344" y="11754"/>
                    <a:pt x="345" y="11502"/>
                  </a:cubicBezTo>
                  <a:cubicBezTo>
                    <a:pt x="345" y="11287"/>
                    <a:pt x="351" y="11079"/>
                    <a:pt x="270" y="10863"/>
                  </a:cubicBezTo>
                  <a:cubicBezTo>
                    <a:pt x="201" y="10676"/>
                    <a:pt x="237" y="10448"/>
                    <a:pt x="233" y="10238"/>
                  </a:cubicBezTo>
                  <a:cubicBezTo>
                    <a:pt x="222" y="9438"/>
                    <a:pt x="210" y="8638"/>
                    <a:pt x="206" y="7837"/>
                  </a:cubicBezTo>
                  <a:cubicBezTo>
                    <a:pt x="205" y="7485"/>
                    <a:pt x="235" y="7133"/>
                    <a:pt x="232" y="6781"/>
                  </a:cubicBezTo>
                  <a:cubicBezTo>
                    <a:pt x="227" y="6401"/>
                    <a:pt x="191" y="6022"/>
                    <a:pt x="182" y="5643"/>
                  </a:cubicBezTo>
                  <a:cubicBezTo>
                    <a:pt x="173" y="5179"/>
                    <a:pt x="178" y="4715"/>
                    <a:pt x="175" y="4250"/>
                  </a:cubicBezTo>
                  <a:cubicBezTo>
                    <a:pt x="174" y="4157"/>
                    <a:pt x="167" y="4060"/>
                    <a:pt x="161" y="3967"/>
                  </a:cubicBezTo>
                  <a:cubicBezTo>
                    <a:pt x="157" y="3910"/>
                    <a:pt x="137" y="3849"/>
                    <a:pt x="145" y="3794"/>
                  </a:cubicBezTo>
                  <a:cubicBezTo>
                    <a:pt x="188" y="3452"/>
                    <a:pt x="138" y="3108"/>
                    <a:pt x="112" y="2769"/>
                  </a:cubicBezTo>
                  <a:cubicBezTo>
                    <a:pt x="63" y="2134"/>
                    <a:pt x="39" y="1481"/>
                    <a:pt x="11" y="845"/>
                  </a:cubicBezTo>
                  <a:cubicBezTo>
                    <a:pt x="1" y="581"/>
                    <a:pt x="10" y="323"/>
                    <a:pt x="10" y="0"/>
                  </a:cubicBezTo>
                  <a:lnTo>
                    <a:pt x="820" y="0"/>
                  </a:lnTo>
                  <a:cubicBezTo>
                    <a:pt x="939" y="161"/>
                    <a:pt x="821" y="310"/>
                    <a:pt x="1019" y="322"/>
                  </a:cubicBezTo>
                  <a:cubicBezTo>
                    <a:pt x="1024" y="322"/>
                    <a:pt x="1025" y="454"/>
                    <a:pt x="1025" y="510"/>
                  </a:cubicBezTo>
                  <a:cubicBezTo>
                    <a:pt x="1026" y="783"/>
                    <a:pt x="1025" y="1056"/>
                    <a:pt x="1025" y="1345"/>
                  </a:cubicBezTo>
                  <a:cubicBezTo>
                    <a:pt x="981" y="1305"/>
                    <a:pt x="950" y="1276"/>
                    <a:pt x="907" y="1237"/>
                  </a:cubicBezTo>
                  <a:cubicBezTo>
                    <a:pt x="782" y="1400"/>
                    <a:pt x="846" y="1584"/>
                    <a:pt x="846" y="1753"/>
                  </a:cubicBezTo>
                  <a:cubicBezTo>
                    <a:pt x="847" y="2132"/>
                    <a:pt x="866" y="2511"/>
                    <a:pt x="876" y="2890"/>
                  </a:cubicBezTo>
                  <a:cubicBezTo>
                    <a:pt x="879" y="2976"/>
                    <a:pt x="874" y="3042"/>
                    <a:pt x="786" y="3107"/>
                  </a:cubicBezTo>
                  <a:cubicBezTo>
                    <a:pt x="667" y="3194"/>
                    <a:pt x="695" y="3249"/>
                    <a:pt x="864" y="3322"/>
                  </a:cubicBezTo>
                  <a:cubicBezTo>
                    <a:pt x="874" y="3444"/>
                    <a:pt x="920" y="3576"/>
                    <a:pt x="889" y="3687"/>
                  </a:cubicBezTo>
                  <a:cubicBezTo>
                    <a:pt x="843" y="3849"/>
                    <a:pt x="905" y="3916"/>
                    <a:pt x="1056" y="3956"/>
                  </a:cubicBezTo>
                  <a:cubicBezTo>
                    <a:pt x="995" y="4000"/>
                    <a:pt x="955" y="4030"/>
                    <a:pt x="866" y="4095"/>
                  </a:cubicBezTo>
                  <a:cubicBezTo>
                    <a:pt x="948" y="4099"/>
                    <a:pt x="977" y="4095"/>
                    <a:pt x="1005" y="4103"/>
                  </a:cubicBezTo>
                  <a:cubicBezTo>
                    <a:pt x="1034" y="4110"/>
                    <a:pt x="1080" y="4125"/>
                    <a:pt x="1085" y="4144"/>
                  </a:cubicBezTo>
                  <a:cubicBezTo>
                    <a:pt x="1093" y="4174"/>
                    <a:pt x="1073" y="4240"/>
                    <a:pt x="1061" y="4241"/>
                  </a:cubicBezTo>
                  <a:cubicBezTo>
                    <a:pt x="877" y="4256"/>
                    <a:pt x="904" y="4387"/>
                    <a:pt x="906" y="4507"/>
                  </a:cubicBezTo>
                  <a:cubicBezTo>
                    <a:pt x="907" y="4580"/>
                    <a:pt x="907" y="4654"/>
                    <a:pt x="951" y="4741"/>
                  </a:cubicBezTo>
                  <a:cubicBezTo>
                    <a:pt x="977" y="4636"/>
                    <a:pt x="1004" y="4531"/>
                    <a:pt x="1042" y="4379"/>
                  </a:cubicBezTo>
                  <a:cubicBezTo>
                    <a:pt x="1103" y="4580"/>
                    <a:pt x="1089" y="4737"/>
                    <a:pt x="1086" y="4903"/>
                  </a:cubicBezTo>
                  <a:cubicBezTo>
                    <a:pt x="1081" y="5281"/>
                    <a:pt x="1124" y="5659"/>
                    <a:pt x="1142" y="6037"/>
                  </a:cubicBezTo>
                  <a:cubicBezTo>
                    <a:pt x="1149" y="6161"/>
                    <a:pt x="1152" y="6287"/>
                    <a:pt x="1135" y="6409"/>
                  </a:cubicBezTo>
                  <a:cubicBezTo>
                    <a:pt x="1120" y="6517"/>
                    <a:pt x="1052" y="6550"/>
                    <a:pt x="916" y="6424"/>
                  </a:cubicBezTo>
                  <a:cubicBezTo>
                    <a:pt x="941" y="6929"/>
                    <a:pt x="964" y="7387"/>
                    <a:pt x="990" y="7895"/>
                  </a:cubicBezTo>
                  <a:cubicBezTo>
                    <a:pt x="1036" y="7842"/>
                    <a:pt x="1054" y="7820"/>
                    <a:pt x="1070" y="7801"/>
                  </a:cubicBezTo>
                  <a:cubicBezTo>
                    <a:pt x="1181" y="7970"/>
                    <a:pt x="1193" y="7981"/>
                    <a:pt x="1087" y="8113"/>
                  </a:cubicBezTo>
                  <a:cubicBezTo>
                    <a:pt x="994" y="8228"/>
                    <a:pt x="985" y="8345"/>
                    <a:pt x="992" y="8501"/>
                  </a:cubicBezTo>
                  <a:cubicBezTo>
                    <a:pt x="1035" y="8466"/>
                    <a:pt x="1060" y="8446"/>
                    <a:pt x="1096" y="8416"/>
                  </a:cubicBezTo>
                  <a:cubicBezTo>
                    <a:pt x="1200" y="8579"/>
                    <a:pt x="1130" y="8736"/>
                    <a:pt x="1083" y="8900"/>
                  </a:cubicBezTo>
                  <a:cubicBezTo>
                    <a:pt x="1066" y="8832"/>
                    <a:pt x="1050" y="8764"/>
                    <a:pt x="1034" y="8697"/>
                  </a:cubicBezTo>
                  <a:cubicBezTo>
                    <a:pt x="1015" y="8699"/>
                    <a:pt x="997" y="8700"/>
                    <a:pt x="978" y="8701"/>
                  </a:cubicBezTo>
                  <a:cubicBezTo>
                    <a:pt x="978" y="9029"/>
                    <a:pt x="981" y="9356"/>
                    <a:pt x="978" y="9684"/>
                  </a:cubicBezTo>
                  <a:cubicBezTo>
                    <a:pt x="976" y="10027"/>
                    <a:pt x="965" y="10370"/>
                    <a:pt x="964" y="10714"/>
                  </a:cubicBezTo>
                  <a:cubicBezTo>
                    <a:pt x="963" y="10809"/>
                    <a:pt x="936" y="10881"/>
                    <a:pt x="894" y="10970"/>
                  </a:cubicBezTo>
                  <a:cubicBezTo>
                    <a:pt x="830" y="11103"/>
                    <a:pt x="808" y="11276"/>
                    <a:pt x="825" y="11425"/>
                  </a:cubicBezTo>
                  <a:cubicBezTo>
                    <a:pt x="840" y="11553"/>
                    <a:pt x="773" y="11711"/>
                    <a:pt x="923" y="11822"/>
                  </a:cubicBezTo>
                  <a:cubicBezTo>
                    <a:pt x="959" y="11849"/>
                    <a:pt x="959" y="11981"/>
                    <a:pt x="925" y="12037"/>
                  </a:cubicBezTo>
                  <a:cubicBezTo>
                    <a:pt x="845" y="12174"/>
                    <a:pt x="885" y="12277"/>
                    <a:pt x="954" y="12403"/>
                  </a:cubicBezTo>
                  <a:cubicBezTo>
                    <a:pt x="995" y="12479"/>
                    <a:pt x="975" y="12587"/>
                    <a:pt x="988" y="12681"/>
                  </a:cubicBezTo>
                  <a:cubicBezTo>
                    <a:pt x="1006" y="12806"/>
                    <a:pt x="1028" y="12929"/>
                    <a:pt x="1054" y="13085"/>
                  </a:cubicBezTo>
                  <a:cubicBezTo>
                    <a:pt x="983" y="13137"/>
                    <a:pt x="922" y="13215"/>
                    <a:pt x="971" y="13383"/>
                  </a:cubicBezTo>
                  <a:cubicBezTo>
                    <a:pt x="1075" y="13742"/>
                    <a:pt x="1032" y="14114"/>
                    <a:pt x="995" y="14482"/>
                  </a:cubicBezTo>
                  <a:cubicBezTo>
                    <a:pt x="976" y="14673"/>
                    <a:pt x="941" y="14874"/>
                    <a:pt x="1150" y="15005"/>
                  </a:cubicBezTo>
                  <a:cubicBezTo>
                    <a:pt x="1179" y="15023"/>
                    <a:pt x="1190" y="15087"/>
                    <a:pt x="1192" y="15130"/>
                  </a:cubicBezTo>
                  <a:cubicBezTo>
                    <a:pt x="1201" y="15320"/>
                    <a:pt x="1217" y="15511"/>
                    <a:pt x="1202" y="15700"/>
                  </a:cubicBezTo>
                  <a:cubicBezTo>
                    <a:pt x="1198" y="15759"/>
                    <a:pt x="1239" y="15922"/>
                    <a:pt x="1060" y="15876"/>
                  </a:cubicBezTo>
                  <a:cubicBezTo>
                    <a:pt x="1051" y="15873"/>
                    <a:pt x="1012" y="16014"/>
                    <a:pt x="977" y="16105"/>
                  </a:cubicBezTo>
                  <a:cubicBezTo>
                    <a:pt x="1053" y="16132"/>
                    <a:pt x="1014" y="16153"/>
                    <a:pt x="1175" y="16170"/>
                  </a:cubicBezTo>
                  <a:lnTo>
                    <a:pt x="1175" y="16491"/>
                  </a:lnTo>
                  <a:cubicBezTo>
                    <a:pt x="1175" y="16496"/>
                    <a:pt x="1166" y="16503"/>
                    <a:pt x="1166" y="16509"/>
                  </a:cubicBezTo>
                  <a:cubicBezTo>
                    <a:pt x="1048" y="16458"/>
                    <a:pt x="1040" y="16458"/>
                    <a:pt x="1011" y="16574"/>
                  </a:cubicBezTo>
                  <a:cubicBezTo>
                    <a:pt x="1061" y="16553"/>
                    <a:pt x="1014" y="16531"/>
                    <a:pt x="1175" y="16510"/>
                  </a:cubicBezTo>
                  <a:lnTo>
                    <a:pt x="1175" y="16509"/>
                  </a:lnTo>
                  <a:lnTo>
                    <a:pt x="1175" y="16510"/>
                  </a:lnTo>
                  <a:lnTo>
                    <a:pt x="1175" y="16491"/>
                  </a:lnTo>
                  <a:cubicBezTo>
                    <a:pt x="1175" y="16487"/>
                    <a:pt x="1160" y="16483"/>
                    <a:pt x="1161" y="16483"/>
                  </a:cubicBezTo>
                  <a:cubicBezTo>
                    <a:pt x="1173" y="16479"/>
                    <a:pt x="1171" y="16480"/>
                    <a:pt x="1184" y="16480"/>
                  </a:cubicBezTo>
                  <a:cubicBezTo>
                    <a:pt x="1186" y="16579"/>
                    <a:pt x="1183" y="16681"/>
                    <a:pt x="1192" y="16780"/>
                  </a:cubicBezTo>
                  <a:cubicBezTo>
                    <a:pt x="1204" y="16913"/>
                    <a:pt x="1179" y="17026"/>
                    <a:pt x="1079" y="17092"/>
                  </a:cubicBezTo>
                  <a:cubicBezTo>
                    <a:pt x="1122" y="17201"/>
                    <a:pt x="1211" y="17316"/>
                    <a:pt x="1191" y="17405"/>
                  </a:cubicBezTo>
                  <a:cubicBezTo>
                    <a:pt x="1154" y="17570"/>
                    <a:pt x="1218" y="17720"/>
                    <a:pt x="1206" y="17876"/>
                  </a:cubicBezTo>
                  <a:cubicBezTo>
                    <a:pt x="1196" y="18018"/>
                    <a:pt x="1201" y="18162"/>
                    <a:pt x="1181" y="18302"/>
                  </a:cubicBezTo>
                  <a:cubicBezTo>
                    <a:pt x="1159" y="18464"/>
                    <a:pt x="1075" y="18615"/>
                    <a:pt x="1198" y="18783"/>
                  </a:cubicBezTo>
                  <a:cubicBezTo>
                    <a:pt x="1236" y="18834"/>
                    <a:pt x="1179" y="18957"/>
                    <a:pt x="1118" y="19053"/>
                  </a:cubicBezTo>
                  <a:cubicBezTo>
                    <a:pt x="1088" y="18998"/>
                    <a:pt x="1058" y="18941"/>
                    <a:pt x="1020" y="18872"/>
                  </a:cubicBezTo>
                  <a:cubicBezTo>
                    <a:pt x="868" y="19011"/>
                    <a:pt x="1050" y="19101"/>
                    <a:pt x="1048" y="19207"/>
                  </a:cubicBezTo>
                  <a:cubicBezTo>
                    <a:pt x="1045" y="19315"/>
                    <a:pt x="1034" y="19425"/>
                    <a:pt x="1026" y="19538"/>
                  </a:cubicBezTo>
                  <a:cubicBezTo>
                    <a:pt x="958" y="19564"/>
                    <a:pt x="892" y="19588"/>
                    <a:pt x="813" y="19618"/>
                  </a:cubicBezTo>
                  <a:cubicBezTo>
                    <a:pt x="844" y="19658"/>
                    <a:pt x="858" y="19694"/>
                    <a:pt x="875" y="19696"/>
                  </a:cubicBezTo>
                  <a:cubicBezTo>
                    <a:pt x="942" y="19703"/>
                    <a:pt x="1011" y="19699"/>
                    <a:pt x="1104" y="19699"/>
                  </a:cubicBezTo>
                  <a:cubicBezTo>
                    <a:pt x="1074" y="19831"/>
                    <a:pt x="1054" y="19920"/>
                    <a:pt x="1033" y="20012"/>
                  </a:cubicBezTo>
                  <a:cubicBezTo>
                    <a:pt x="1087" y="20031"/>
                    <a:pt x="1128" y="20044"/>
                    <a:pt x="1191" y="20066"/>
                  </a:cubicBezTo>
                  <a:cubicBezTo>
                    <a:pt x="976" y="20198"/>
                    <a:pt x="940" y="20360"/>
                    <a:pt x="1026" y="20579"/>
                  </a:cubicBezTo>
                  <a:cubicBezTo>
                    <a:pt x="1115" y="20806"/>
                    <a:pt x="1056" y="21051"/>
                    <a:pt x="1046" y="21288"/>
                  </a:cubicBezTo>
                  <a:cubicBezTo>
                    <a:pt x="1221" y="21293"/>
                    <a:pt x="1246" y="21443"/>
                    <a:pt x="1117" y="21736"/>
                  </a:cubicBezTo>
                  <a:cubicBezTo>
                    <a:pt x="1083" y="21675"/>
                    <a:pt x="1056" y="21625"/>
                    <a:pt x="1013" y="21547"/>
                  </a:cubicBezTo>
                  <a:cubicBezTo>
                    <a:pt x="978" y="21796"/>
                    <a:pt x="948" y="22011"/>
                    <a:pt x="918" y="22232"/>
                  </a:cubicBezTo>
                  <a:cubicBezTo>
                    <a:pt x="1101" y="22307"/>
                    <a:pt x="1075" y="22484"/>
                    <a:pt x="1038" y="22633"/>
                  </a:cubicBezTo>
                  <a:cubicBezTo>
                    <a:pt x="989" y="22829"/>
                    <a:pt x="1056" y="22972"/>
                    <a:pt x="1132" y="23147"/>
                  </a:cubicBezTo>
                  <a:cubicBezTo>
                    <a:pt x="1245" y="23403"/>
                    <a:pt x="1277" y="23699"/>
                    <a:pt x="1192" y="23979"/>
                  </a:cubicBezTo>
                  <a:cubicBezTo>
                    <a:pt x="1148" y="24121"/>
                    <a:pt x="1126" y="24237"/>
                    <a:pt x="1198" y="24380"/>
                  </a:cubicBezTo>
                  <a:cubicBezTo>
                    <a:pt x="1274" y="24534"/>
                    <a:pt x="1232" y="24691"/>
                    <a:pt x="1066" y="24825"/>
                  </a:cubicBezTo>
                  <a:cubicBezTo>
                    <a:pt x="1045" y="24745"/>
                    <a:pt x="1014" y="24688"/>
                    <a:pt x="994" y="24613"/>
                  </a:cubicBezTo>
                  <a:cubicBezTo>
                    <a:pt x="874" y="24856"/>
                    <a:pt x="854" y="25045"/>
                    <a:pt x="1014" y="25208"/>
                  </a:cubicBezTo>
                  <a:lnTo>
                    <a:pt x="1014" y="24942"/>
                  </a:lnTo>
                  <a:cubicBezTo>
                    <a:pt x="1175" y="24996"/>
                    <a:pt x="1186" y="25143"/>
                    <a:pt x="1189" y="25222"/>
                  </a:cubicBezTo>
                  <a:cubicBezTo>
                    <a:pt x="1196" y="25416"/>
                    <a:pt x="1188" y="25612"/>
                    <a:pt x="1156" y="25805"/>
                  </a:cubicBezTo>
                  <a:cubicBezTo>
                    <a:pt x="1148" y="25852"/>
                    <a:pt x="1092" y="25891"/>
                    <a:pt x="1059" y="25933"/>
                  </a:cubicBezTo>
                  <a:cubicBezTo>
                    <a:pt x="936" y="26088"/>
                    <a:pt x="925" y="26234"/>
                    <a:pt x="1037" y="26394"/>
                  </a:cubicBezTo>
                  <a:cubicBezTo>
                    <a:pt x="1053" y="26272"/>
                    <a:pt x="1066" y="26164"/>
                    <a:pt x="1085" y="26016"/>
                  </a:cubicBezTo>
                  <a:cubicBezTo>
                    <a:pt x="1152" y="26064"/>
                    <a:pt x="1213" y="26085"/>
                    <a:pt x="1225" y="26122"/>
                  </a:cubicBezTo>
                  <a:cubicBezTo>
                    <a:pt x="1285" y="26301"/>
                    <a:pt x="1230" y="26468"/>
                    <a:pt x="1100" y="26590"/>
                  </a:cubicBezTo>
                  <a:cubicBezTo>
                    <a:pt x="1027" y="26659"/>
                    <a:pt x="1005" y="26716"/>
                    <a:pt x="1011" y="26809"/>
                  </a:cubicBezTo>
                  <a:cubicBezTo>
                    <a:pt x="1025" y="27049"/>
                    <a:pt x="1027" y="27289"/>
                    <a:pt x="1038" y="27529"/>
                  </a:cubicBezTo>
                  <a:cubicBezTo>
                    <a:pt x="1044" y="27655"/>
                    <a:pt x="945" y="27774"/>
                    <a:pt x="1036" y="27910"/>
                  </a:cubicBezTo>
                  <a:cubicBezTo>
                    <a:pt x="1076" y="27971"/>
                    <a:pt x="1031" y="28081"/>
                    <a:pt x="1152" y="28105"/>
                  </a:cubicBezTo>
                  <a:cubicBezTo>
                    <a:pt x="1177" y="28110"/>
                    <a:pt x="1208" y="28165"/>
                    <a:pt x="1208" y="28196"/>
                  </a:cubicBezTo>
                  <a:cubicBezTo>
                    <a:pt x="1210" y="28433"/>
                    <a:pt x="1237" y="28679"/>
                    <a:pt x="1185" y="28905"/>
                  </a:cubicBezTo>
                  <a:cubicBezTo>
                    <a:pt x="1161" y="29011"/>
                    <a:pt x="1240" y="29102"/>
                    <a:pt x="1191" y="29168"/>
                  </a:cubicBezTo>
                  <a:cubicBezTo>
                    <a:pt x="928" y="29522"/>
                    <a:pt x="1119" y="29922"/>
                    <a:pt x="1062" y="30294"/>
                  </a:cubicBezTo>
                  <a:cubicBezTo>
                    <a:pt x="1040" y="30441"/>
                    <a:pt x="989" y="30583"/>
                    <a:pt x="940" y="30771"/>
                  </a:cubicBezTo>
                  <a:cubicBezTo>
                    <a:pt x="1032" y="30869"/>
                    <a:pt x="1058" y="31034"/>
                    <a:pt x="1041" y="31223"/>
                  </a:cubicBezTo>
                  <a:cubicBezTo>
                    <a:pt x="1015" y="31505"/>
                    <a:pt x="1020" y="31791"/>
                    <a:pt x="1013" y="32074"/>
                  </a:cubicBezTo>
                  <a:cubicBezTo>
                    <a:pt x="1009" y="32251"/>
                    <a:pt x="1003" y="32429"/>
                    <a:pt x="1008" y="32606"/>
                  </a:cubicBezTo>
                  <a:cubicBezTo>
                    <a:pt x="1009" y="32646"/>
                    <a:pt x="1040" y="32694"/>
                    <a:pt x="1069" y="32727"/>
                  </a:cubicBezTo>
                  <a:cubicBezTo>
                    <a:pt x="1109" y="32771"/>
                    <a:pt x="1199" y="32804"/>
                    <a:pt x="1200" y="32843"/>
                  </a:cubicBezTo>
                  <a:cubicBezTo>
                    <a:pt x="1200" y="32943"/>
                    <a:pt x="1184" y="33053"/>
                    <a:pt x="1140" y="33143"/>
                  </a:cubicBezTo>
                  <a:cubicBezTo>
                    <a:pt x="1026" y="33379"/>
                    <a:pt x="1011" y="33609"/>
                    <a:pt x="1130" y="33845"/>
                  </a:cubicBezTo>
                  <a:cubicBezTo>
                    <a:pt x="1009" y="34050"/>
                    <a:pt x="982" y="34260"/>
                    <a:pt x="1023" y="34505"/>
                  </a:cubicBezTo>
                  <a:cubicBezTo>
                    <a:pt x="1068" y="34782"/>
                    <a:pt x="1045" y="35071"/>
                    <a:pt x="1044" y="35356"/>
                  </a:cubicBezTo>
                  <a:cubicBezTo>
                    <a:pt x="1044" y="35396"/>
                    <a:pt x="1011" y="35438"/>
                    <a:pt x="986" y="35495"/>
                  </a:cubicBezTo>
                  <a:cubicBezTo>
                    <a:pt x="798" y="35373"/>
                    <a:pt x="934" y="35176"/>
                    <a:pt x="834" y="35037"/>
                  </a:cubicBezTo>
                  <a:cubicBezTo>
                    <a:pt x="809" y="35195"/>
                    <a:pt x="786" y="35342"/>
                    <a:pt x="761" y="35509"/>
                  </a:cubicBezTo>
                  <a:cubicBezTo>
                    <a:pt x="997" y="35608"/>
                    <a:pt x="1048" y="35851"/>
                    <a:pt x="1152" y="36054"/>
                  </a:cubicBezTo>
                  <a:cubicBezTo>
                    <a:pt x="1185" y="36121"/>
                    <a:pt x="1205" y="36193"/>
                    <a:pt x="1163" y="36293"/>
                  </a:cubicBezTo>
                  <a:cubicBezTo>
                    <a:pt x="1119" y="36391"/>
                    <a:pt x="1166" y="36530"/>
                    <a:pt x="1179" y="36651"/>
                  </a:cubicBezTo>
                  <a:cubicBezTo>
                    <a:pt x="1190" y="36763"/>
                    <a:pt x="1227" y="36878"/>
                    <a:pt x="1214" y="36986"/>
                  </a:cubicBezTo>
                  <a:cubicBezTo>
                    <a:pt x="1200" y="37110"/>
                    <a:pt x="1168" y="37225"/>
                    <a:pt x="1217" y="37349"/>
                  </a:cubicBezTo>
                  <a:cubicBezTo>
                    <a:pt x="1268" y="37485"/>
                    <a:pt x="1177" y="37558"/>
                    <a:pt x="1062" y="37604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34"/>
            <p:cNvSpPr/>
            <p:nvPr/>
          </p:nvSpPr>
          <p:spPr>
            <a:xfrm>
              <a:off x="3255726" y="2289761"/>
              <a:ext cx="6851" cy="9087"/>
            </a:xfrm>
            <a:custGeom>
              <a:avLst/>
              <a:gdLst/>
              <a:ahLst/>
              <a:cxnLst/>
              <a:rect l="l" t="t" r="r" b="b"/>
              <a:pathLst>
                <a:path w="193" h="256" extrusionOk="0">
                  <a:moveTo>
                    <a:pt x="192" y="255"/>
                  </a:moveTo>
                  <a:cubicBezTo>
                    <a:pt x="181" y="181"/>
                    <a:pt x="171" y="119"/>
                    <a:pt x="153" y="1"/>
                  </a:cubicBezTo>
                  <a:cubicBezTo>
                    <a:pt x="77" y="133"/>
                    <a:pt x="0" y="209"/>
                    <a:pt x="192" y="2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5" name="Google Shape;3505;p34"/>
          <p:cNvGrpSpPr/>
          <p:nvPr/>
        </p:nvGrpSpPr>
        <p:grpSpPr>
          <a:xfrm>
            <a:off x="8730059" y="1007713"/>
            <a:ext cx="196446" cy="2183385"/>
            <a:chOff x="1566567" y="735282"/>
            <a:chExt cx="143162" cy="1591388"/>
          </a:xfrm>
        </p:grpSpPr>
        <p:sp>
          <p:nvSpPr>
            <p:cNvPr id="3506" name="Google Shape;3506;p34"/>
            <p:cNvSpPr/>
            <p:nvPr/>
          </p:nvSpPr>
          <p:spPr>
            <a:xfrm>
              <a:off x="1698124" y="2272580"/>
              <a:ext cx="426" cy="355"/>
            </a:xfrm>
            <a:custGeom>
              <a:avLst/>
              <a:gdLst/>
              <a:ahLst/>
              <a:cxnLst/>
              <a:rect l="l" t="t" r="r" b="b"/>
              <a:pathLst>
                <a:path w="12" h="10" extrusionOk="0">
                  <a:moveTo>
                    <a:pt x="11" y="2"/>
                  </a:moveTo>
                  <a:cubicBezTo>
                    <a:pt x="7" y="1"/>
                    <a:pt x="4" y="2"/>
                    <a:pt x="1" y="1"/>
                  </a:cubicBezTo>
                  <a:cubicBezTo>
                    <a:pt x="3" y="4"/>
                    <a:pt x="3" y="7"/>
                    <a:pt x="5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34"/>
            <p:cNvSpPr/>
            <p:nvPr/>
          </p:nvSpPr>
          <p:spPr>
            <a:xfrm>
              <a:off x="1698230" y="1843971"/>
              <a:ext cx="284" cy="319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1"/>
                  </a:moveTo>
                  <a:cubicBezTo>
                    <a:pt x="0" y="4"/>
                    <a:pt x="0" y="6"/>
                    <a:pt x="1" y="8"/>
                  </a:cubicBezTo>
                  <a:cubicBezTo>
                    <a:pt x="3" y="8"/>
                    <a:pt x="5" y="8"/>
                    <a:pt x="7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34"/>
            <p:cNvSpPr/>
            <p:nvPr/>
          </p:nvSpPr>
          <p:spPr>
            <a:xfrm>
              <a:off x="1616406" y="858356"/>
              <a:ext cx="887" cy="1242"/>
            </a:xfrm>
            <a:custGeom>
              <a:avLst/>
              <a:gdLst/>
              <a:ahLst/>
              <a:cxnLst/>
              <a:rect l="l" t="t" r="r" b="b"/>
              <a:pathLst>
                <a:path w="25" h="35" extrusionOk="0">
                  <a:moveTo>
                    <a:pt x="1" y="30"/>
                  </a:moveTo>
                  <a:cubicBezTo>
                    <a:pt x="8" y="30"/>
                    <a:pt x="17" y="33"/>
                    <a:pt x="24" y="35"/>
                  </a:cubicBezTo>
                  <a:cubicBezTo>
                    <a:pt x="17" y="23"/>
                    <a:pt x="10" y="12"/>
                    <a:pt x="2" y="0"/>
                  </a:cubicBezTo>
                  <a:cubicBezTo>
                    <a:pt x="1" y="8"/>
                    <a:pt x="1" y="31"/>
                    <a:pt x="1" y="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34"/>
            <p:cNvSpPr/>
            <p:nvPr/>
          </p:nvSpPr>
          <p:spPr>
            <a:xfrm>
              <a:off x="1677712" y="1042238"/>
              <a:ext cx="4082" cy="1242"/>
            </a:xfrm>
            <a:custGeom>
              <a:avLst/>
              <a:gdLst/>
              <a:ahLst/>
              <a:cxnLst/>
              <a:rect l="l" t="t" r="r" b="b"/>
              <a:pathLst>
                <a:path w="115" h="35" extrusionOk="0">
                  <a:moveTo>
                    <a:pt x="1" y="0"/>
                  </a:moveTo>
                  <a:cubicBezTo>
                    <a:pt x="25" y="25"/>
                    <a:pt x="74" y="19"/>
                    <a:pt x="112" y="34"/>
                  </a:cubicBezTo>
                  <a:cubicBezTo>
                    <a:pt x="113" y="2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34"/>
            <p:cNvSpPr/>
            <p:nvPr/>
          </p:nvSpPr>
          <p:spPr>
            <a:xfrm>
              <a:off x="1616229" y="858214"/>
              <a:ext cx="142" cy="461"/>
            </a:xfrm>
            <a:custGeom>
              <a:avLst/>
              <a:gdLst/>
              <a:ahLst/>
              <a:cxnLst/>
              <a:rect l="l" t="t" r="r" b="b"/>
              <a:pathLst>
                <a:path w="4" h="13" extrusionOk="0">
                  <a:moveTo>
                    <a:pt x="4" y="1"/>
                  </a:moveTo>
                  <a:lnTo>
                    <a:pt x="0" y="1"/>
                  </a:lnTo>
                  <a:cubicBezTo>
                    <a:pt x="0" y="4"/>
                    <a:pt x="0" y="9"/>
                    <a:pt x="1" y="13"/>
                  </a:cubicBezTo>
                  <a:cubicBezTo>
                    <a:pt x="2" y="6"/>
                    <a:pt x="3" y="1"/>
                    <a:pt x="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34"/>
            <p:cNvSpPr/>
            <p:nvPr/>
          </p:nvSpPr>
          <p:spPr>
            <a:xfrm>
              <a:off x="1616122" y="858675"/>
              <a:ext cx="319" cy="1420"/>
            </a:xfrm>
            <a:custGeom>
              <a:avLst/>
              <a:gdLst/>
              <a:ahLst/>
              <a:cxnLst/>
              <a:rect l="l" t="t" r="r" b="b"/>
              <a:pathLst>
                <a:path w="9" h="40" extrusionOk="0">
                  <a:moveTo>
                    <a:pt x="9" y="40"/>
                  </a:moveTo>
                  <a:cubicBezTo>
                    <a:pt x="8" y="26"/>
                    <a:pt x="6" y="13"/>
                    <a:pt x="4" y="0"/>
                  </a:cubicBezTo>
                  <a:cubicBezTo>
                    <a:pt x="3" y="10"/>
                    <a:pt x="2" y="21"/>
                    <a:pt x="0" y="20"/>
                  </a:cubicBezTo>
                  <a:cubicBezTo>
                    <a:pt x="3" y="20"/>
                    <a:pt x="6" y="40"/>
                    <a:pt x="9" y="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34"/>
            <p:cNvSpPr/>
            <p:nvPr/>
          </p:nvSpPr>
          <p:spPr>
            <a:xfrm>
              <a:off x="1616335" y="858214"/>
              <a:ext cx="142" cy="177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1"/>
                  </a:moveTo>
                  <a:lnTo>
                    <a:pt x="1" y="1"/>
                  </a:lnTo>
                  <a:cubicBezTo>
                    <a:pt x="2" y="2"/>
                    <a:pt x="3" y="4"/>
                    <a:pt x="4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34"/>
            <p:cNvSpPr/>
            <p:nvPr/>
          </p:nvSpPr>
          <p:spPr>
            <a:xfrm>
              <a:off x="1570081" y="735282"/>
              <a:ext cx="139647" cy="1591388"/>
            </a:xfrm>
            <a:custGeom>
              <a:avLst/>
              <a:gdLst/>
              <a:ahLst/>
              <a:cxnLst/>
              <a:rect l="l" t="t" r="r" b="b"/>
              <a:pathLst>
                <a:path w="3934" h="44831" extrusionOk="0">
                  <a:moveTo>
                    <a:pt x="3438" y="13449"/>
                  </a:moveTo>
                  <a:lnTo>
                    <a:pt x="3438" y="13663"/>
                  </a:lnTo>
                  <a:cubicBezTo>
                    <a:pt x="3515" y="13616"/>
                    <a:pt x="3564" y="13585"/>
                    <a:pt x="3629" y="13545"/>
                  </a:cubicBezTo>
                  <a:cubicBezTo>
                    <a:pt x="3559" y="13510"/>
                    <a:pt x="3513" y="13487"/>
                    <a:pt x="3438" y="13449"/>
                  </a:cubicBezTo>
                  <a:close/>
                  <a:moveTo>
                    <a:pt x="3281" y="13792"/>
                  </a:moveTo>
                  <a:cubicBezTo>
                    <a:pt x="3269" y="13677"/>
                    <a:pt x="3244" y="13563"/>
                    <a:pt x="3229" y="13447"/>
                  </a:cubicBezTo>
                  <a:lnTo>
                    <a:pt x="3229" y="13402"/>
                  </a:lnTo>
                  <a:cubicBezTo>
                    <a:pt x="3229" y="13401"/>
                    <a:pt x="3225" y="13400"/>
                    <a:pt x="3221" y="13400"/>
                  </a:cubicBezTo>
                  <a:cubicBezTo>
                    <a:pt x="3221" y="13399"/>
                    <a:pt x="3221" y="13398"/>
                    <a:pt x="3221" y="13397"/>
                  </a:cubicBezTo>
                  <a:cubicBezTo>
                    <a:pt x="3214" y="13398"/>
                    <a:pt x="3217" y="13399"/>
                    <a:pt x="3221" y="13400"/>
                  </a:cubicBezTo>
                  <a:cubicBezTo>
                    <a:pt x="3223" y="13415"/>
                    <a:pt x="3226" y="13431"/>
                    <a:pt x="3229" y="13447"/>
                  </a:cubicBezTo>
                  <a:lnTo>
                    <a:pt x="3229" y="13808"/>
                  </a:lnTo>
                  <a:cubicBezTo>
                    <a:pt x="3229" y="13802"/>
                    <a:pt x="3256" y="13797"/>
                    <a:pt x="3281" y="13792"/>
                  </a:cubicBezTo>
                  <a:close/>
                  <a:moveTo>
                    <a:pt x="3222" y="12026"/>
                  </a:moveTo>
                  <a:cubicBezTo>
                    <a:pt x="3208" y="11777"/>
                    <a:pt x="3194" y="11551"/>
                    <a:pt x="3180" y="11324"/>
                  </a:cubicBezTo>
                  <a:cubicBezTo>
                    <a:pt x="3108" y="11651"/>
                    <a:pt x="3123" y="11846"/>
                    <a:pt x="3222" y="12026"/>
                  </a:cubicBezTo>
                  <a:close/>
                  <a:moveTo>
                    <a:pt x="3145" y="10856"/>
                  </a:moveTo>
                  <a:cubicBezTo>
                    <a:pt x="3136" y="10858"/>
                    <a:pt x="3127" y="10860"/>
                    <a:pt x="3126" y="10860"/>
                  </a:cubicBezTo>
                  <a:cubicBezTo>
                    <a:pt x="3131" y="10860"/>
                    <a:pt x="3147" y="10858"/>
                    <a:pt x="3145" y="10856"/>
                  </a:cubicBezTo>
                  <a:cubicBezTo>
                    <a:pt x="3163" y="10852"/>
                    <a:pt x="3187" y="10846"/>
                    <a:pt x="3188" y="10841"/>
                  </a:cubicBezTo>
                  <a:cubicBezTo>
                    <a:pt x="3206" y="10750"/>
                    <a:pt x="3209" y="10660"/>
                    <a:pt x="3212" y="10569"/>
                  </a:cubicBezTo>
                  <a:cubicBezTo>
                    <a:pt x="3215" y="10506"/>
                    <a:pt x="3163" y="10442"/>
                    <a:pt x="3145" y="10379"/>
                  </a:cubicBezTo>
                  <a:cubicBezTo>
                    <a:pt x="3157" y="10378"/>
                    <a:pt x="3150" y="10377"/>
                    <a:pt x="3144" y="10375"/>
                  </a:cubicBezTo>
                  <a:cubicBezTo>
                    <a:pt x="3144" y="10375"/>
                    <a:pt x="3143" y="10374"/>
                    <a:pt x="3143" y="10373"/>
                  </a:cubicBezTo>
                  <a:cubicBezTo>
                    <a:pt x="3137" y="10374"/>
                    <a:pt x="3141" y="10375"/>
                    <a:pt x="3144" y="10375"/>
                  </a:cubicBezTo>
                  <a:cubicBezTo>
                    <a:pt x="3144" y="10377"/>
                    <a:pt x="3145" y="10378"/>
                    <a:pt x="3145" y="10379"/>
                  </a:cubicBezTo>
                  <a:cubicBezTo>
                    <a:pt x="3134" y="10380"/>
                    <a:pt x="3102" y="10382"/>
                    <a:pt x="3023" y="10383"/>
                  </a:cubicBezTo>
                  <a:lnTo>
                    <a:pt x="3023" y="10847"/>
                  </a:lnTo>
                  <a:cubicBezTo>
                    <a:pt x="3118" y="10851"/>
                    <a:pt x="3143" y="10853"/>
                    <a:pt x="3145" y="10856"/>
                  </a:cubicBezTo>
                  <a:close/>
                  <a:moveTo>
                    <a:pt x="3091" y="15901"/>
                  </a:moveTo>
                  <a:cubicBezTo>
                    <a:pt x="3115" y="15976"/>
                    <a:pt x="3140" y="16051"/>
                    <a:pt x="3164" y="16126"/>
                  </a:cubicBezTo>
                  <a:cubicBezTo>
                    <a:pt x="3188" y="16121"/>
                    <a:pt x="3212" y="16117"/>
                    <a:pt x="3235" y="16112"/>
                  </a:cubicBezTo>
                  <a:cubicBezTo>
                    <a:pt x="3216" y="16037"/>
                    <a:pt x="3198" y="15962"/>
                    <a:pt x="3179" y="15886"/>
                  </a:cubicBezTo>
                  <a:cubicBezTo>
                    <a:pt x="3149" y="15891"/>
                    <a:pt x="3120" y="15896"/>
                    <a:pt x="3091" y="15901"/>
                  </a:cubicBezTo>
                  <a:close/>
                  <a:moveTo>
                    <a:pt x="3129" y="15382"/>
                  </a:moveTo>
                  <a:cubicBezTo>
                    <a:pt x="3137" y="15487"/>
                    <a:pt x="3143" y="15591"/>
                    <a:pt x="3154" y="15746"/>
                  </a:cubicBezTo>
                  <a:cubicBezTo>
                    <a:pt x="3287" y="15590"/>
                    <a:pt x="3272" y="15485"/>
                    <a:pt x="3129" y="15382"/>
                  </a:cubicBezTo>
                  <a:close/>
                  <a:moveTo>
                    <a:pt x="3067" y="17315"/>
                  </a:moveTo>
                  <a:cubicBezTo>
                    <a:pt x="3072" y="17380"/>
                    <a:pt x="3118" y="17444"/>
                    <a:pt x="3116" y="17508"/>
                  </a:cubicBezTo>
                  <a:cubicBezTo>
                    <a:pt x="3108" y="17961"/>
                    <a:pt x="3090" y="18414"/>
                    <a:pt x="3081" y="18867"/>
                  </a:cubicBezTo>
                  <a:cubicBezTo>
                    <a:pt x="3080" y="18894"/>
                    <a:pt x="3124" y="18920"/>
                    <a:pt x="3150" y="18946"/>
                  </a:cubicBezTo>
                  <a:cubicBezTo>
                    <a:pt x="3150" y="18951"/>
                    <a:pt x="3149" y="18955"/>
                    <a:pt x="3148" y="18959"/>
                  </a:cubicBezTo>
                  <a:cubicBezTo>
                    <a:pt x="3150" y="18959"/>
                    <a:pt x="3151" y="18960"/>
                    <a:pt x="3152" y="18961"/>
                  </a:cubicBezTo>
                  <a:cubicBezTo>
                    <a:pt x="3062" y="19066"/>
                    <a:pt x="3081" y="19162"/>
                    <a:pt x="3205" y="19275"/>
                  </a:cubicBezTo>
                  <a:cubicBezTo>
                    <a:pt x="3307" y="19140"/>
                    <a:pt x="3346" y="19038"/>
                    <a:pt x="3152" y="18961"/>
                  </a:cubicBezTo>
                  <a:cubicBezTo>
                    <a:pt x="3155" y="18958"/>
                    <a:pt x="3155" y="18956"/>
                    <a:pt x="3157" y="18953"/>
                  </a:cubicBezTo>
                  <a:cubicBezTo>
                    <a:pt x="3155" y="18951"/>
                    <a:pt x="3152" y="18949"/>
                    <a:pt x="3150" y="18946"/>
                  </a:cubicBezTo>
                  <a:cubicBezTo>
                    <a:pt x="3256" y="18365"/>
                    <a:pt x="3293" y="17783"/>
                    <a:pt x="3148" y="17199"/>
                  </a:cubicBezTo>
                  <a:cubicBezTo>
                    <a:pt x="3096" y="17234"/>
                    <a:pt x="3063" y="17276"/>
                    <a:pt x="3067" y="17315"/>
                  </a:cubicBezTo>
                  <a:close/>
                  <a:moveTo>
                    <a:pt x="3292" y="20711"/>
                  </a:moveTo>
                  <a:cubicBezTo>
                    <a:pt x="3247" y="20675"/>
                    <a:pt x="3225" y="20645"/>
                    <a:pt x="3191" y="20632"/>
                  </a:cubicBezTo>
                  <a:cubicBezTo>
                    <a:pt x="3174" y="20625"/>
                    <a:pt x="3138" y="20647"/>
                    <a:pt x="3111" y="20656"/>
                  </a:cubicBezTo>
                  <a:cubicBezTo>
                    <a:pt x="3132" y="20684"/>
                    <a:pt x="3148" y="20717"/>
                    <a:pt x="3178" y="20738"/>
                  </a:cubicBezTo>
                  <a:cubicBezTo>
                    <a:pt x="3190" y="20745"/>
                    <a:pt x="3232" y="20726"/>
                    <a:pt x="3292" y="20711"/>
                  </a:cubicBezTo>
                  <a:close/>
                  <a:moveTo>
                    <a:pt x="3156" y="21737"/>
                  </a:moveTo>
                  <a:cubicBezTo>
                    <a:pt x="3124" y="21850"/>
                    <a:pt x="3082" y="21958"/>
                    <a:pt x="3065" y="22070"/>
                  </a:cubicBezTo>
                  <a:cubicBezTo>
                    <a:pt x="3058" y="22110"/>
                    <a:pt x="3103" y="22155"/>
                    <a:pt x="3126" y="22197"/>
                  </a:cubicBezTo>
                  <a:cubicBezTo>
                    <a:pt x="3125" y="22201"/>
                    <a:pt x="3123" y="22205"/>
                    <a:pt x="3121" y="22208"/>
                  </a:cubicBezTo>
                  <a:cubicBezTo>
                    <a:pt x="3123" y="22220"/>
                    <a:pt x="3126" y="22231"/>
                    <a:pt x="3127" y="22243"/>
                  </a:cubicBezTo>
                  <a:cubicBezTo>
                    <a:pt x="3110" y="22585"/>
                    <a:pt x="3091" y="22928"/>
                    <a:pt x="3075" y="23270"/>
                  </a:cubicBezTo>
                  <a:cubicBezTo>
                    <a:pt x="3074" y="23311"/>
                    <a:pt x="3083" y="23353"/>
                    <a:pt x="3091" y="23436"/>
                  </a:cubicBezTo>
                  <a:cubicBezTo>
                    <a:pt x="3143" y="23369"/>
                    <a:pt x="3178" y="23346"/>
                    <a:pt x="3178" y="23322"/>
                  </a:cubicBezTo>
                  <a:cubicBezTo>
                    <a:pt x="3186" y="23089"/>
                    <a:pt x="3198" y="22854"/>
                    <a:pt x="3190" y="22621"/>
                  </a:cubicBezTo>
                  <a:cubicBezTo>
                    <a:pt x="3185" y="22495"/>
                    <a:pt x="3151" y="22370"/>
                    <a:pt x="3127" y="22243"/>
                  </a:cubicBezTo>
                  <a:cubicBezTo>
                    <a:pt x="3128" y="22230"/>
                    <a:pt x="3129" y="22216"/>
                    <a:pt x="3129" y="22203"/>
                  </a:cubicBezTo>
                  <a:cubicBezTo>
                    <a:pt x="3128" y="22201"/>
                    <a:pt x="3127" y="22199"/>
                    <a:pt x="3126" y="22197"/>
                  </a:cubicBezTo>
                  <a:cubicBezTo>
                    <a:pt x="3204" y="22048"/>
                    <a:pt x="3341" y="21902"/>
                    <a:pt x="3156" y="21737"/>
                  </a:cubicBezTo>
                  <a:close/>
                  <a:moveTo>
                    <a:pt x="3121" y="25582"/>
                  </a:moveTo>
                  <a:cubicBezTo>
                    <a:pt x="3085" y="26062"/>
                    <a:pt x="3002" y="26546"/>
                    <a:pt x="3123" y="27028"/>
                  </a:cubicBezTo>
                  <a:cubicBezTo>
                    <a:pt x="3307" y="26548"/>
                    <a:pt x="3060" y="26067"/>
                    <a:pt x="3121" y="25582"/>
                  </a:cubicBezTo>
                  <a:close/>
                  <a:moveTo>
                    <a:pt x="3153" y="33636"/>
                  </a:moveTo>
                  <a:cubicBezTo>
                    <a:pt x="3140" y="33432"/>
                    <a:pt x="3126" y="33230"/>
                    <a:pt x="3114" y="33028"/>
                  </a:cubicBezTo>
                  <a:cubicBezTo>
                    <a:pt x="3085" y="33032"/>
                    <a:pt x="3057" y="33036"/>
                    <a:pt x="3029" y="33040"/>
                  </a:cubicBezTo>
                  <a:cubicBezTo>
                    <a:pt x="2989" y="33582"/>
                    <a:pt x="2989" y="33582"/>
                    <a:pt x="3153" y="33636"/>
                  </a:cubicBezTo>
                  <a:close/>
                  <a:moveTo>
                    <a:pt x="3083" y="33991"/>
                  </a:moveTo>
                  <a:lnTo>
                    <a:pt x="3083" y="33817"/>
                  </a:lnTo>
                  <a:cubicBezTo>
                    <a:pt x="3062" y="33816"/>
                    <a:pt x="3042" y="33816"/>
                    <a:pt x="3022" y="33815"/>
                  </a:cubicBezTo>
                  <a:cubicBezTo>
                    <a:pt x="3017" y="33872"/>
                    <a:pt x="3012" y="33930"/>
                    <a:pt x="3007" y="33988"/>
                  </a:cubicBezTo>
                  <a:cubicBezTo>
                    <a:pt x="3032" y="33989"/>
                    <a:pt x="3057" y="33991"/>
                    <a:pt x="3083" y="33991"/>
                  </a:cubicBezTo>
                  <a:close/>
                  <a:moveTo>
                    <a:pt x="3115" y="34244"/>
                  </a:moveTo>
                  <a:cubicBezTo>
                    <a:pt x="3105" y="34199"/>
                    <a:pt x="3094" y="34153"/>
                    <a:pt x="3084" y="34107"/>
                  </a:cubicBezTo>
                  <a:cubicBezTo>
                    <a:pt x="3065" y="34109"/>
                    <a:pt x="3045" y="34111"/>
                    <a:pt x="3026" y="34112"/>
                  </a:cubicBezTo>
                  <a:lnTo>
                    <a:pt x="3026" y="34251"/>
                  </a:lnTo>
                  <a:cubicBezTo>
                    <a:pt x="3056" y="34249"/>
                    <a:pt x="3086" y="34247"/>
                    <a:pt x="3115" y="34244"/>
                  </a:cubicBezTo>
                  <a:moveTo>
                    <a:pt x="3050" y="34376"/>
                  </a:moveTo>
                  <a:cubicBezTo>
                    <a:pt x="2983" y="34503"/>
                    <a:pt x="2933" y="34629"/>
                    <a:pt x="3058" y="34755"/>
                  </a:cubicBezTo>
                  <a:cubicBezTo>
                    <a:pt x="3145" y="34626"/>
                    <a:pt x="3125" y="34500"/>
                    <a:pt x="3050" y="34376"/>
                  </a:cubicBezTo>
                  <a:moveTo>
                    <a:pt x="3023" y="35016"/>
                  </a:moveTo>
                  <a:cubicBezTo>
                    <a:pt x="3023" y="35017"/>
                    <a:pt x="2983" y="35018"/>
                    <a:pt x="2958" y="35019"/>
                  </a:cubicBezTo>
                  <a:cubicBezTo>
                    <a:pt x="2970" y="35144"/>
                    <a:pt x="2988" y="35269"/>
                    <a:pt x="2999" y="35393"/>
                  </a:cubicBezTo>
                  <a:cubicBezTo>
                    <a:pt x="3013" y="35390"/>
                    <a:pt x="3023" y="35386"/>
                    <a:pt x="3023" y="35382"/>
                  </a:cubicBezTo>
                  <a:close/>
                  <a:moveTo>
                    <a:pt x="2947" y="13640"/>
                  </a:moveTo>
                  <a:cubicBezTo>
                    <a:pt x="2858" y="13703"/>
                    <a:pt x="2792" y="13749"/>
                    <a:pt x="2727" y="13795"/>
                  </a:cubicBezTo>
                  <a:cubicBezTo>
                    <a:pt x="2920" y="13838"/>
                    <a:pt x="3038" y="13820"/>
                    <a:pt x="2947" y="13640"/>
                  </a:cubicBezTo>
                  <a:close/>
                  <a:moveTo>
                    <a:pt x="2791" y="19335"/>
                  </a:moveTo>
                  <a:cubicBezTo>
                    <a:pt x="2760" y="19336"/>
                    <a:pt x="2728" y="19337"/>
                    <a:pt x="2696" y="19338"/>
                  </a:cubicBezTo>
                  <a:cubicBezTo>
                    <a:pt x="2701" y="19390"/>
                    <a:pt x="2707" y="19442"/>
                    <a:pt x="2711" y="19494"/>
                  </a:cubicBezTo>
                  <a:cubicBezTo>
                    <a:pt x="2728" y="19495"/>
                    <a:pt x="2745" y="19496"/>
                    <a:pt x="2763" y="19497"/>
                  </a:cubicBezTo>
                  <a:cubicBezTo>
                    <a:pt x="2772" y="19444"/>
                    <a:pt x="2781" y="19389"/>
                    <a:pt x="2791" y="19335"/>
                  </a:cubicBezTo>
                  <a:close/>
                  <a:moveTo>
                    <a:pt x="2707" y="17691"/>
                  </a:moveTo>
                  <a:cubicBezTo>
                    <a:pt x="2729" y="17690"/>
                    <a:pt x="2753" y="17688"/>
                    <a:pt x="2777" y="17687"/>
                  </a:cubicBezTo>
                  <a:lnTo>
                    <a:pt x="2777" y="17500"/>
                  </a:lnTo>
                  <a:cubicBezTo>
                    <a:pt x="2745" y="17498"/>
                    <a:pt x="2713" y="17496"/>
                    <a:pt x="2681" y="17494"/>
                  </a:cubicBezTo>
                  <a:cubicBezTo>
                    <a:pt x="2690" y="17561"/>
                    <a:pt x="2698" y="17626"/>
                    <a:pt x="2707" y="17691"/>
                  </a:cubicBezTo>
                  <a:close/>
                  <a:moveTo>
                    <a:pt x="2761" y="25863"/>
                  </a:moveTo>
                  <a:cubicBezTo>
                    <a:pt x="2541" y="25977"/>
                    <a:pt x="2719" y="26067"/>
                    <a:pt x="2740" y="26167"/>
                  </a:cubicBezTo>
                  <a:cubicBezTo>
                    <a:pt x="2746" y="26066"/>
                    <a:pt x="2753" y="25977"/>
                    <a:pt x="2761" y="25863"/>
                  </a:cubicBezTo>
                  <a:close/>
                  <a:moveTo>
                    <a:pt x="2761" y="34765"/>
                  </a:moveTo>
                  <a:cubicBezTo>
                    <a:pt x="2741" y="34765"/>
                    <a:pt x="2722" y="34764"/>
                    <a:pt x="2703" y="34764"/>
                  </a:cubicBezTo>
                  <a:lnTo>
                    <a:pt x="2703" y="35033"/>
                  </a:lnTo>
                  <a:cubicBezTo>
                    <a:pt x="2717" y="35033"/>
                    <a:pt x="2730" y="35034"/>
                    <a:pt x="2745" y="35034"/>
                  </a:cubicBezTo>
                  <a:cubicBezTo>
                    <a:pt x="2749" y="34944"/>
                    <a:pt x="2755" y="34855"/>
                    <a:pt x="2761" y="34765"/>
                  </a:cubicBezTo>
                  <a:close/>
                  <a:moveTo>
                    <a:pt x="2683" y="10322"/>
                  </a:moveTo>
                  <a:cubicBezTo>
                    <a:pt x="2654" y="10402"/>
                    <a:pt x="2619" y="10480"/>
                    <a:pt x="2735" y="10615"/>
                  </a:cubicBezTo>
                  <a:cubicBezTo>
                    <a:pt x="2745" y="10477"/>
                    <a:pt x="2751" y="10400"/>
                    <a:pt x="2757" y="10321"/>
                  </a:cubicBezTo>
                  <a:cubicBezTo>
                    <a:pt x="2732" y="10321"/>
                    <a:pt x="2708" y="10322"/>
                    <a:pt x="2683" y="10322"/>
                  </a:cubicBezTo>
                  <a:close/>
                  <a:moveTo>
                    <a:pt x="2780" y="9866"/>
                  </a:moveTo>
                  <a:cubicBezTo>
                    <a:pt x="2605" y="9852"/>
                    <a:pt x="2497" y="9844"/>
                    <a:pt x="2317" y="9831"/>
                  </a:cubicBezTo>
                  <a:cubicBezTo>
                    <a:pt x="2492" y="9949"/>
                    <a:pt x="2602" y="9901"/>
                    <a:pt x="2780" y="9866"/>
                  </a:cubicBezTo>
                  <a:close/>
                  <a:moveTo>
                    <a:pt x="2459" y="42828"/>
                  </a:moveTo>
                  <a:cubicBezTo>
                    <a:pt x="2442" y="42797"/>
                    <a:pt x="2396" y="42777"/>
                    <a:pt x="2362" y="42753"/>
                  </a:cubicBezTo>
                  <a:cubicBezTo>
                    <a:pt x="2348" y="42763"/>
                    <a:pt x="2334" y="42774"/>
                    <a:pt x="2320" y="42783"/>
                  </a:cubicBezTo>
                  <a:cubicBezTo>
                    <a:pt x="2360" y="42835"/>
                    <a:pt x="2399" y="42887"/>
                    <a:pt x="2463" y="42969"/>
                  </a:cubicBezTo>
                  <a:cubicBezTo>
                    <a:pt x="2463" y="42898"/>
                    <a:pt x="2476" y="42858"/>
                    <a:pt x="2459" y="42828"/>
                  </a:cubicBezTo>
                  <a:close/>
                  <a:moveTo>
                    <a:pt x="2314" y="37647"/>
                  </a:moveTo>
                  <a:cubicBezTo>
                    <a:pt x="2322" y="37642"/>
                    <a:pt x="2333" y="37643"/>
                    <a:pt x="2344" y="37641"/>
                  </a:cubicBezTo>
                  <a:cubicBezTo>
                    <a:pt x="2364" y="37742"/>
                    <a:pt x="2384" y="37842"/>
                    <a:pt x="2405" y="37942"/>
                  </a:cubicBezTo>
                  <a:cubicBezTo>
                    <a:pt x="2428" y="37813"/>
                    <a:pt x="2549" y="37679"/>
                    <a:pt x="2364" y="37546"/>
                  </a:cubicBezTo>
                  <a:cubicBezTo>
                    <a:pt x="2335" y="37597"/>
                    <a:pt x="2315" y="37632"/>
                    <a:pt x="2296" y="37666"/>
                  </a:cubicBezTo>
                  <a:cubicBezTo>
                    <a:pt x="2295" y="37667"/>
                    <a:pt x="2294" y="37668"/>
                    <a:pt x="2292" y="37670"/>
                  </a:cubicBezTo>
                  <a:cubicBezTo>
                    <a:pt x="2291" y="37670"/>
                    <a:pt x="2290" y="37671"/>
                    <a:pt x="2289" y="37671"/>
                  </a:cubicBezTo>
                  <a:cubicBezTo>
                    <a:pt x="2248" y="37628"/>
                    <a:pt x="2207" y="37585"/>
                    <a:pt x="2150" y="37525"/>
                  </a:cubicBezTo>
                  <a:cubicBezTo>
                    <a:pt x="2140" y="37607"/>
                    <a:pt x="2134" y="37670"/>
                    <a:pt x="2124" y="37761"/>
                  </a:cubicBezTo>
                  <a:cubicBezTo>
                    <a:pt x="2201" y="37719"/>
                    <a:pt x="2245" y="37695"/>
                    <a:pt x="2289" y="37671"/>
                  </a:cubicBezTo>
                  <a:cubicBezTo>
                    <a:pt x="2290" y="37672"/>
                    <a:pt x="2291" y="37673"/>
                    <a:pt x="2292" y="37674"/>
                  </a:cubicBezTo>
                  <a:cubicBezTo>
                    <a:pt x="2293" y="37671"/>
                    <a:pt x="2295" y="37668"/>
                    <a:pt x="2296" y="37666"/>
                  </a:cubicBezTo>
                  <a:cubicBezTo>
                    <a:pt x="2301" y="37659"/>
                    <a:pt x="2306" y="37652"/>
                    <a:pt x="2314" y="37647"/>
                  </a:cubicBezTo>
                  <a:close/>
                  <a:moveTo>
                    <a:pt x="2168" y="38467"/>
                  </a:moveTo>
                  <a:cubicBezTo>
                    <a:pt x="2134" y="38609"/>
                    <a:pt x="2134" y="38609"/>
                    <a:pt x="2232" y="38751"/>
                  </a:cubicBezTo>
                  <a:cubicBezTo>
                    <a:pt x="2227" y="38661"/>
                    <a:pt x="2295" y="38555"/>
                    <a:pt x="2168" y="38467"/>
                  </a:cubicBezTo>
                  <a:close/>
                  <a:moveTo>
                    <a:pt x="2378" y="14079"/>
                  </a:moveTo>
                  <a:cubicBezTo>
                    <a:pt x="2348" y="14083"/>
                    <a:pt x="2320" y="14087"/>
                    <a:pt x="2291" y="14091"/>
                  </a:cubicBezTo>
                  <a:cubicBezTo>
                    <a:pt x="2312" y="14169"/>
                    <a:pt x="2332" y="14246"/>
                    <a:pt x="2353" y="14323"/>
                  </a:cubicBezTo>
                  <a:cubicBezTo>
                    <a:pt x="2362" y="14322"/>
                    <a:pt x="2369" y="14320"/>
                    <a:pt x="2378" y="14319"/>
                  </a:cubicBezTo>
                  <a:close/>
                  <a:moveTo>
                    <a:pt x="2386" y="14741"/>
                  </a:moveTo>
                  <a:cubicBezTo>
                    <a:pt x="2370" y="14741"/>
                    <a:pt x="2354" y="14741"/>
                    <a:pt x="2337" y="14741"/>
                  </a:cubicBezTo>
                  <a:lnTo>
                    <a:pt x="2337" y="14868"/>
                  </a:lnTo>
                  <a:lnTo>
                    <a:pt x="2386" y="14868"/>
                  </a:lnTo>
                  <a:close/>
                  <a:moveTo>
                    <a:pt x="2385" y="22348"/>
                  </a:moveTo>
                  <a:lnTo>
                    <a:pt x="2385" y="22104"/>
                  </a:lnTo>
                  <a:cubicBezTo>
                    <a:pt x="2371" y="22104"/>
                    <a:pt x="2357" y="22105"/>
                    <a:pt x="2343" y="22105"/>
                  </a:cubicBezTo>
                  <a:lnTo>
                    <a:pt x="2343" y="22346"/>
                  </a:lnTo>
                  <a:cubicBezTo>
                    <a:pt x="2357" y="22347"/>
                    <a:pt x="2371" y="22347"/>
                    <a:pt x="2385" y="22348"/>
                  </a:cubicBezTo>
                  <a:close/>
                  <a:moveTo>
                    <a:pt x="2342" y="31051"/>
                  </a:moveTo>
                  <a:cubicBezTo>
                    <a:pt x="2349" y="31160"/>
                    <a:pt x="2356" y="31270"/>
                    <a:pt x="2366" y="31430"/>
                  </a:cubicBezTo>
                  <a:cubicBezTo>
                    <a:pt x="2522" y="31258"/>
                    <a:pt x="2387" y="31157"/>
                    <a:pt x="2342" y="31051"/>
                  </a:cubicBezTo>
                  <a:close/>
                  <a:moveTo>
                    <a:pt x="2382" y="9665"/>
                  </a:moveTo>
                  <a:cubicBezTo>
                    <a:pt x="2235" y="9677"/>
                    <a:pt x="2126" y="9688"/>
                    <a:pt x="2018" y="9697"/>
                  </a:cubicBezTo>
                  <a:cubicBezTo>
                    <a:pt x="2149" y="9834"/>
                    <a:pt x="2187" y="9833"/>
                    <a:pt x="2382" y="9665"/>
                  </a:cubicBezTo>
                  <a:close/>
                  <a:moveTo>
                    <a:pt x="1916" y="9073"/>
                  </a:moveTo>
                  <a:cubicBezTo>
                    <a:pt x="2087" y="9134"/>
                    <a:pt x="2226" y="9183"/>
                    <a:pt x="2368" y="9233"/>
                  </a:cubicBezTo>
                  <a:cubicBezTo>
                    <a:pt x="2446" y="9139"/>
                    <a:pt x="2525" y="9041"/>
                    <a:pt x="2624" y="8921"/>
                  </a:cubicBezTo>
                  <a:cubicBezTo>
                    <a:pt x="2451" y="8964"/>
                    <a:pt x="2297" y="9037"/>
                    <a:pt x="2252" y="9007"/>
                  </a:cubicBezTo>
                  <a:cubicBezTo>
                    <a:pt x="2071" y="8888"/>
                    <a:pt x="2022" y="9001"/>
                    <a:pt x="1916" y="9073"/>
                  </a:cubicBezTo>
                  <a:close/>
                  <a:moveTo>
                    <a:pt x="1915" y="1089"/>
                  </a:moveTo>
                  <a:cubicBezTo>
                    <a:pt x="1944" y="1038"/>
                    <a:pt x="1974" y="987"/>
                    <a:pt x="2004" y="935"/>
                  </a:cubicBezTo>
                  <a:cubicBezTo>
                    <a:pt x="1977" y="927"/>
                    <a:pt x="1950" y="919"/>
                    <a:pt x="1924" y="911"/>
                  </a:cubicBezTo>
                  <a:cubicBezTo>
                    <a:pt x="1896" y="962"/>
                    <a:pt x="1867" y="1014"/>
                    <a:pt x="1839" y="1065"/>
                  </a:cubicBezTo>
                  <a:cubicBezTo>
                    <a:pt x="1863" y="1074"/>
                    <a:pt x="1889" y="1081"/>
                    <a:pt x="1915" y="1089"/>
                  </a:cubicBezTo>
                  <a:close/>
                  <a:moveTo>
                    <a:pt x="1897" y="4019"/>
                  </a:moveTo>
                  <a:cubicBezTo>
                    <a:pt x="1869" y="4016"/>
                    <a:pt x="1843" y="4013"/>
                    <a:pt x="1815" y="4010"/>
                  </a:cubicBezTo>
                  <a:cubicBezTo>
                    <a:pt x="1801" y="4085"/>
                    <a:pt x="1788" y="4159"/>
                    <a:pt x="1775" y="4233"/>
                  </a:cubicBezTo>
                  <a:cubicBezTo>
                    <a:pt x="1804" y="4239"/>
                    <a:pt x="1834" y="4244"/>
                    <a:pt x="1864" y="4248"/>
                  </a:cubicBezTo>
                  <a:cubicBezTo>
                    <a:pt x="1875" y="4173"/>
                    <a:pt x="1886" y="4095"/>
                    <a:pt x="1897" y="4019"/>
                  </a:cubicBezTo>
                  <a:close/>
                  <a:moveTo>
                    <a:pt x="1804" y="9589"/>
                  </a:moveTo>
                  <a:cubicBezTo>
                    <a:pt x="1777" y="9589"/>
                    <a:pt x="1750" y="9589"/>
                    <a:pt x="1723" y="9589"/>
                  </a:cubicBezTo>
                  <a:lnTo>
                    <a:pt x="1723" y="9703"/>
                  </a:lnTo>
                  <a:cubicBezTo>
                    <a:pt x="1743" y="9703"/>
                    <a:pt x="1780" y="9706"/>
                    <a:pt x="1781" y="9702"/>
                  </a:cubicBezTo>
                  <a:cubicBezTo>
                    <a:pt x="1793" y="9664"/>
                    <a:pt x="1796" y="9626"/>
                    <a:pt x="1804" y="9589"/>
                  </a:cubicBezTo>
                  <a:close/>
                  <a:moveTo>
                    <a:pt x="1769" y="2968"/>
                  </a:moveTo>
                  <a:cubicBezTo>
                    <a:pt x="1624" y="2988"/>
                    <a:pt x="1533" y="3008"/>
                    <a:pt x="1439" y="3012"/>
                  </a:cubicBezTo>
                  <a:cubicBezTo>
                    <a:pt x="1243" y="3020"/>
                    <a:pt x="1226" y="3089"/>
                    <a:pt x="1333" y="3236"/>
                  </a:cubicBezTo>
                  <a:cubicBezTo>
                    <a:pt x="1451" y="3111"/>
                    <a:pt x="1760" y="3209"/>
                    <a:pt x="1769" y="2968"/>
                  </a:cubicBezTo>
                  <a:close/>
                  <a:moveTo>
                    <a:pt x="1540" y="3317"/>
                  </a:moveTo>
                  <a:cubicBezTo>
                    <a:pt x="1291" y="3277"/>
                    <a:pt x="1288" y="3364"/>
                    <a:pt x="1300" y="3464"/>
                  </a:cubicBezTo>
                  <a:lnTo>
                    <a:pt x="1094" y="3464"/>
                  </a:lnTo>
                  <a:cubicBezTo>
                    <a:pt x="1131" y="3625"/>
                    <a:pt x="1159" y="3722"/>
                    <a:pt x="1189" y="3821"/>
                  </a:cubicBezTo>
                  <a:cubicBezTo>
                    <a:pt x="1116" y="3907"/>
                    <a:pt x="1116" y="3941"/>
                    <a:pt x="1235" y="4101"/>
                  </a:cubicBezTo>
                  <a:cubicBezTo>
                    <a:pt x="1296" y="4084"/>
                    <a:pt x="1365" y="4059"/>
                    <a:pt x="1424" y="4032"/>
                  </a:cubicBezTo>
                  <a:cubicBezTo>
                    <a:pt x="1433" y="4028"/>
                    <a:pt x="1399" y="3946"/>
                    <a:pt x="1385" y="3911"/>
                  </a:cubicBezTo>
                  <a:cubicBezTo>
                    <a:pt x="1407" y="3779"/>
                    <a:pt x="1424" y="3648"/>
                    <a:pt x="1329" y="3502"/>
                  </a:cubicBezTo>
                  <a:cubicBezTo>
                    <a:pt x="1385" y="3514"/>
                    <a:pt x="1441" y="3548"/>
                    <a:pt x="1500" y="3553"/>
                  </a:cubicBezTo>
                  <a:cubicBezTo>
                    <a:pt x="1516" y="3466"/>
                    <a:pt x="1528" y="3386"/>
                    <a:pt x="1540" y="3317"/>
                  </a:cubicBezTo>
                  <a:close/>
                  <a:moveTo>
                    <a:pt x="1438" y="4188"/>
                  </a:moveTo>
                  <a:cubicBezTo>
                    <a:pt x="1332" y="4243"/>
                    <a:pt x="1249" y="4285"/>
                    <a:pt x="1171" y="4326"/>
                  </a:cubicBezTo>
                  <a:cubicBezTo>
                    <a:pt x="1248" y="4393"/>
                    <a:pt x="1327" y="4462"/>
                    <a:pt x="1397" y="4524"/>
                  </a:cubicBezTo>
                  <a:cubicBezTo>
                    <a:pt x="1299" y="4735"/>
                    <a:pt x="1121" y="4629"/>
                    <a:pt x="998" y="4596"/>
                  </a:cubicBezTo>
                  <a:cubicBezTo>
                    <a:pt x="849" y="4557"/>
                    <a:pt x="735" y="4462"/>
                    <a:pt x="736" y="4300"/>
                  </a:cubicBezTo>
                  <a:cubicBezTo>
                    <a:pt x="670" y="4336"/>
                    <a:pt x="632" y="4347"/>
                    <a:pt x="616" y="4368"/>
                  </a:cubicBezTo>
                  <a:cubicBezTo>
                    <a:pt x="592" y="4400"/>
                    <a:pt x="584" y="4438"/>
                    <a:pt x="563" y="4491"/>
                  </a:cubicBezTo>
                  <a:cubicBezTo>
                    <a:pt x="810" y="4626"/>
                    <a:pt x="1043" y="4733"/>
                    <a:pt x="1332" y="4736"/>
                  </a:cubicBezTo>
                  <a:cubicBezTo>
                    <a:pt x="1297" y="4978"/>
                    <a:pt x="1094" y="4809"/>
                    <a:pt x="969" y="4850"/>
                  </a:cubicBezTo>
                  <a:cubicBezTo>
                    <a:pt x="1098" y="4933"/>
                    <a:pt x="1208" y="5006"/>
                    <a:pt x="1372" y="5111"/>
                  </a:cubicBezTo>
                  <a:cubicBezTo>
                    <a:pt x="1365" y="4783"/>
                    <a:pt x="1534" y="4504"/>
                    <a:pt x="1438" y="4188"/>
                  </a:cubicBezTo>
                  <a:close/>
                  <a:moveTo>
                    <a:pt x="1004" y="12108"/>
                  </a:moveTo>
                  <a:cubicBezTo>
                    <a:pt x="958" y="12081"/>
                    <a:pt x="923" y="12051"/>
                    <a:pt x="912" y="12056"/>
                  </a:cubicBezTo>
                  <a:cubicBezTo>
                    <a:pt x="877" y="12071"/>
                    <a:pt x="850" y="12098"/>
                    <a:pt x="820" y="12122"/>
                  </a:cubicBezTo>
                  <a:cubicBezTo>
                    <a:pt x="842" y="12138"/>
                    <a:pt x="868" y="12168"/>
                    <a:pt x="883" y="12166"/>
                  </a:cubicBezTo>
                  <a:cubicBezTo>
                    <a:pt x="920" y="12159"/>
                    <a:pt x="952" y="12134"/>
                    <a:pt x="1004" y="12108"/>
                  </a:cubicBezTo>
                  <a:close/>
                  <a:moveTo>
                    <a:pt x="739" y="10083"/>
                  </a:moveTo>
                  <a:cubicBezTo>
                    <a:pt x="740" y="9885"/>
                    <a:pt x="651" y="9937"/>
                    <a:pt x="529" y="9982"/>
                  </a:cubicBezTo>
                  <a:cubicBezTo>
                    <a:pt x="603" y="10018"/>
                    <a:pt x="652" y="10041"/>
                    <a:pt x="739" y="10083"/>
                  </a:cubicBezTo>
                  <a:close/>
                  <a:moveTo>
                    <a:pt x="676" y="12645"/>
                  </a:moveTo>
                  <a:cubicBezTo>
                    <a:pt x="659" y="12545"/>
                    <a:pt x="643" y="12443"/>
                    <a:pt x="626" y="12343"/>
                  </a:cubicBezTo>
                  <a:cubicBezTo>
                    <a:pt x="600" y="12346"/>
                    <a:pt x="572" y="12349"/>
                    <a:pt x="545" y="12352"/>
                  </a:cubicBezTo>
                  <a:cubicBezTo>
                    <a:pt x="562" y="12453"/>
                    <a:pt x="579" y="12554"/>
                    <a:pt x="596" y="12654"/>
                  </a:cubicBezTo>
                  <a:cubicBezTo>
                    <a:pt x="622" y="12651"/>
                    <a:pt x="650" y="12649"/>
                    <a:pt x="676" y="12645"/>
                  </a:cubicBezTo>
                  <a:close/>
                  <a:moveTo>
                    <a:pt x="647" y="44032"/>
                  </a:moveTo>
                  <a:cubicBezTo>
                    <a:pt x="624" y="43994"/>
                    <a:pt x="609" y="43929"/>
                    <a:pt x="577" y="43922"/>
                  </a:cubicBezTo>
                  <a:cubicBezTo>
                    <a:pt x="420" y="43892"/>
                    <a:pt x="417" y="43985"/>
                    <a:pt x="401" y="44122"/>
                  </a:cubicBezTo>
                  <a:cubicBezTo>
                    <a:pt x="506" y="44084"/>
                    <a:pt x="577" y="44058"/>
                    <a:pt x="647" y="44032"/>
                  </a:cubicBezTo>
                  <a:close/>
                  <a:moveTo>
                    <a:pt x="574" y="44208"/>
                  </a:moveTo>
                  <a:cubicBezTo>
                    <a:pt x="501" y="44188"/>
                    <a:pt x="435" y="44170"/>
                    <a:pt x="315" y="44139"/>
                  </a:cubicBezTo>
                  <a:cubicBezTo>
                    <a:pt x="387" y="44236"/>
                    <a:pt x="426" y="44290"/>
                    <a:pt x="478" y="44361"/>
                  </a:cubicBezTo>
                  <a:cubicBezTo>
                    <a:pt x="516" y="44299"/>
                    <a:pt x="540" y="44261"/>
                    <a:pt x="574" y="44208"/>
                  </a:cubicBezTo>
                  <a:close/>
                  <a:moveTo>
                    <a:pt x="1485" y="2482"/>
                  </a:moveTo>
                  <a:cubicBezTo>
                    <a:pt x="1608" y="2032"/>
                    <a:pt x="1608" y="2045"/>
                    <a:pt x="1495" y="1929"/>
                  </a:cubicBezTo>
                  <a:cubicBezTo>
                    <a:pt x="1476" y="2030"/>
                    <a:pt x="1462" y="2168"/>
                    <a:pt x="1446" y="2168"/>
                  </a:cubicBezTo>
                  <a:lnTo>
                    <a:pt x="1171" y="2168"/>
                  </a:lnTo>
                  <a:cubicBezTo>
                    <a:pt x="1290" y="2330"/>
                    <a:pt x="1366" y="2367"/>
                    <a:pt x="1485" y="2482"/>
                  </a:cubicBezTo>
                  <a:close/>
                  <a:moveTo>
                    <a:pt x="1184" y="1359"/>
                  </a:moveTo>
                  <a:lnTo>
                    <a:pt x="1184" y="1130"/>
                  </a:lnTo>
                  <a:lnTo>
                    <a:pt x="1184" y="870"/>
                  </a:lnTo>
                  <a:cubicBezTo>
                    <a:pt x="979" y="873"/>
                    <a:pt x="1030" y="1002"/>
                    <a:pt x="1012" y="1081"/>
                  </a:cubicBezTo>
                  <a:cubicBezTo>
                    <a:pt x="982" y="1203"/>
                    <a:pt x="1022" y="1358"/>
                    <a:pt x="774" y="1381"/>
                  </a:cubicBezTo>
                  <a:cubicBezTo>
                    <a:pt x="771" y="1382"/>
                    <a:pt x="793" y="1464"/>
                    <a:pt x="797" y="1523"/>
                  </a:cubicBezTo>
                  <a:cubicBezTo>
                    <a:pt x="936" y="1460"/>
                    <a:pt x="979" y="1411"/>
                    <a:pt x="1184" y="1359"/>
                  </a:cubicBezTo>
                  <a:moveTo>
                    <a:pt x="813" y="617"/>
                  </a:moveTo>
                  <a:cubicBezTo>
                    <a:pt x="860" y="707"/>
                    <a:pt x="1072" y="748"/>
                    <a:pt x="1204" y="708"/>
                  </a:cubicBezTo>
                  <a:cubicBezTo>
                    <a:pt x="1397" y="649"/>
                    <a:pt x="1219" y="561"/>
                    <a:pt x="1287" y="458"/>
                  </a:cubicBezTo>
                  <a:cubicBezTo>
                    <a:pt x="1131" y="488"/>
                    <a:pt x="1073" y="623"/>
                    <a:pt x="982" y="488"/>
                  </a:cubicBezTo>
                  <a:cubicBezTo>
                    <a:pt x="971" y="472"/>
                    <a:pt x="865" y="473"/>
                    <a:pt x="844" y="493"/>
                  </a:cubicBezTo>
                  <a:cubicBezTo>
                    <a:pt x="813" y="522"/>
                    <a:pt x="795" y="583"/>
                    <a:pt x="813" y="617"/>
                  </a:cubicBezTo>
                  <a:close/>
                  <a:moveTo>
                    <a:pt x="1171" y="1833"/>
                  </a:moveTo>
                  <a:cubicBezTo>
                    <a:pt x="1379" y="1826"/>
                    <a:pt x="1509" y="1822"/>
                    <a:pt x="1668" y="1816"/>
                  </a:cubicBezTo>
                  <a:cubicBezTo>
                    <a:pt x="1630" y="1736"/>
                    <a:pt x="1597" y="1667"/>
                    <a:pt x="1547" y="1563"/>
                  </a:cubicBezTo>
                  <a:cubicBezTo>
                    <a:pt x="1432" y="1645"/>
                    <a:pt x="1332" y="1718"/>
                    <a:pt x="1171" y="1833"/>
                  </a:cubicBezTo>
                  <a:close/>
                  <a:moveTo>
                    <a:pt x="2098" y="6384"/>
                  </a:moveTo>
                  <a:cubicBezTo>
                    <a:pt x="2103" y="6542"/>
                    <a:pt x="2123" y="6691"/>
                    <a:pt x="2348" y="6748"/>
                  </a:cubicBezTo>
                  <a:cubicBezTo>
                    <a:pt x="2399" y="6670"/>
                    <a:pt x="2445" y="6598"/>
                    <a:pt x="2510" y="6495"/>
                  </a:cubicBezTo>
                  <a:cubicBezTo>
                    <a:pt x="2392" y="6523"/>
                    <a:pt x="2318" y="6540"/>
                    <a:pt x="2242" y="6558"/>
                  </a:cubicBezTo>
                  <a:cubicBezTo>
                    <a:pt x="2190" y="6494"/>
                    <a:pt x="2143" y="6439"/>
                    <a:pt x="2098" y="6384"/>
                  </a:cubicBezTo>
                  <a:close/>
                  <a:moveTo>
                    <a:pt x="2132" y="705"/>
                  </a:moveTo>
                  <a:cubicBezTo>
                    <a:pt x="2172" y="797"/>
                    <a:pt x="2200" y="862"/>
                    <a:pt x="2244" y="961"/>
                  </a:cubicBezTo>
                  <a:cubicBezTo>
                    <a:pt x="2308" y="882"/>
                    <a:pt x="2351" y="826"/>
                    <a:pt x="2412" y="752"/>
                  </a:cubicBezTo>
                  <a:cubicBezTo>
                    <a:pt x="2299" y="734"/>
                    <a:pt x="2227" y="721"/>
                    <a:pt x="2132" y="705"/>
                  </a:cubicBezTo>
                  <a:close/>
                  <a:moveTo>
                    <a:pt x="2489" y="8036"/>
                  </a:moveTo>
                  <a:cubicBezTo>
                    <a:pt x="2500" y="8025"/>
                    <a:pt x="2511" y="8014"/>
                    <a:pt x="2521" y="8002"/>
                  </a:cubicBezTo>
                  <a:cubicBezTo>
                    <a:pt x="2463" y="7960"/>
                    <a:pt x="2404" y="7918"/>
                    <a:pt x="2346" y="7876"/>
                  </a:cubicBezTo>
                  <a:cubicBezTo>
                    <a:pt x="2329" y="7893"/>
                    <a:pt x="2313" y="7911"/>
                    <a:pt x="2295" y="7928"/>
                  </a:cubicBezTo>
                  <a:cubicBezTo>
                    <a:pt x="2360" y="7964"/>
                    <a:pt x="2425" y="8000"/>
                    <a:pt x="2489" y="8036"/>
                  </a:cubicBezTo>
                  <a:close/>
                  <a:moveTo>
                    <a:pt x="2362" y="8664"/>
                  </a:moveTo>
                  <a:cubicBezTo>
                    <a:pt x="2326" y="8701"/>
                    <a:pt x="2291" y="8737"/>
                    <a:pt x="2255" y="8774"/>
                  </a:cubicBezTo>
                  <a:cubicBezTo>
                    <a:pt x="2275" y="8781"/>
                    <a:pt x="2295" y="8789"/>
                    <a:pt x="2314" y="8797"/>
                  </a:cubicBezTo>
                  <a:cubicBezTo>
                    <a:pt x="2339" y="8756"/>
                    <a:pt x="2363" y="8714"/>
                    <a:pt x="2387" y="8673"/>
                  </a:cubicBezTo>
                  <a:cubicBezTo>
                    <a:pt x="2379" y="8670"/>
                    <a:pt x="2370" y="8667"/>
                    <a:pt x="2362" y="8664"/>
                  </a:cubicBezTo>
                  <a:close/>
                  <a:moveTo>
                    <a:pt x="2399" y="8443"/>
                  </a:moveTo>
                  <a:cubicBezTo>
                    <a:pt x="2394" y="8393"/>
                    <a:pt x="2388" y="8344"/>
                    <a:pt x="2382" y="8294"/>
                  </a:cubicBezTo>
                  <a:cubicBezTo>
                    <a:pt x="2365" y="8293"/>
                    <a:pt x="2348" y="8293"/>
                    <a:pt x="2330" y="8293"/>
                  </a:cubicBezTo>
                  <a:cubicBezTo>
                    <a:pt x="2325" y="8344"/>
                    <a:pt x="2320" y="8396"/>
                    <a:pt x="2314" y="8447"/>
                  </a:cubicBezTo>
                  <a:cubicBezTo>
                    <a:pt x="2342" y="8445"/>
                    <a:pt x="2371" y="8444"/>
                    <a:pt x="2399" y="8443"/>
                  </a:cubicBezTo>
                  <a:close/>
                  <a:moveTo>
                    <a:pt x="2992" y="31460"/>
                  </a:moveTo>
                  <a:cubicBezTo>
                    <a:pt x="3050" y="31945"/>
                    <a:pt x="2924" y="32432"/>
                    <a:pt x="2975" y="32917"/>
                  </a:cubicBezTo>
                  <a:cubicBezTo>
                    <a:pt x="3000" y="32917"/>
                    <a:pt x="3023" y="32916"/>
                    <a:pt x="3023" y="32916"/>
                  </a:cubicBezTo>
                  <a:lnTo>
                    <a:pt x="3023" y="31457"/>
                  </a:lnTo>
                  <a:cubicBezTo>
                    <a:pt x="3023" y="31458"/>
                    <a:pt x="3020" y="31459"/>
                    <a:pt x="2992" y="31460"/>
                  </a:cubicBezTo>
                  <a:close/>
                  <a:moveTo>
                    <a:pt x="3092" y="29407"/>
                  </a:moveTo>
                  <a:cubicBezTo>
                    <a:pt x="3098" y="30021"/>
                    <a:pt x="2957" y="30636"/>
                    <a:pt x="3104" y="31250"/>
                  </a:cubicBezTo>
                  <a:cubicBezTo>
                    <a:pt x="3146" y="30636"/>
                    <a:pt x="3156" y="30020"/>
                    <a:pt x="3092" y="29407"/>
                  </a:cubicBezTo>
                  <a:close/>
                  <a:moveTo>
                    <a:pt x="3057" y="28545"/>
                  </a:moveTo>
                  <a:cubicBezTo>
                    <a:pt x="3065" y="28650"/>
                    <a:pt x="3073" y="28755"/>
                    <a:pt x="3080" y="28860"/>
                  </a:cubicBezTo>
                  <a:cubicBezTo>
                    <a:pt x="3093" y="28859"/>
                    <a:pt x="3107" y="28858"/>
                    <a:pt x="3120" y="28857"/>
                  </a:cubicBezTo>
                  <a:lnTo>
                    <a:pt x="3120" y="28543"/>
                  </a:lnTo>
                  <a:cubicBezTo>
                    <a:pt x="3099" y="28544"/>
                    <a:pt x="3078" y="28544"/>
                    <a:pt x="3057" y="28545"/>
                  </a:cubicBezTo>
                  <a:close/>
                  <a:moveTo>
                    <a:pt x="3083" y="27769"/>
                  </a:moveTo>
                  <a:lnTo>
                    <a:pt x="3083" y="27997"/>
                  </a:lnTo>
                  <a:cubicBezTo>
                    <a:pt x="3119" y="27948"/>
                    <a:pt x="3149" y="27925"/>
                    <a:pt x="3150" y="27903"/>
                  </a:cubicBezTo>
                  <a:cubicBezTo>
                    <a:pt x="3150" y="27876"/>
                    <a:pt x="3125" y="27849"/>
                    <a:pt x="3083" y="27769"/>
                  </a:cubicBezTo>
                  <a:close/>
                  <a:moveTo>
                    <a:pt x="3124" y="27386"/>
                  </a:moveTo>
                  <a:cubicBezTo>
                    <a:pt x="3108" y="27387"/>
                    <a:pt x="3091" y="27387"/>
                    <a:pt x="3075" y="27387"/>
                  </a:cubicBezTo>
                  <a:lnTo>
                    <a:pt x="3075" y="27622"/>
                  </a:lnTo>
                  <a:cubicBezTo>
                    <a:pt x="3091" y="27622"/>
                    <a:pt x="3108" y="27622"/>
                    <a:pt x="3124" y="27622"/>
                  </a:cubicBezTo>
                  <a:close/>
                  <a:moveTo>
                    <a:pt x="3123" y="24033"/>
                  </a:moveTo>
                  <a:lnTo>
                    <a:pt x="3123" y="23771"/>
                  </a:lnTo>
                  <a:cubicBezTo>
                    <a:pt x="3113" y="23771"/>
                    <a:pt x="3104" y="23771"/>
                    <a:pt x="3094" y="23771"/>
                  </a:cubicBezTo>
                  <a:lnTo>
                    <a:pt x="3094" y="24034"/>
                  </a:lnTo>
                  <a:cubicBezTo>
                    <a:pt x="3104" y="24034"/>
                    <a:pt x="3113" y="24033"/>
                    <a:pt x="3123" y="24033"/>
                  </a:cubicBezTo>
                  <a:close/>
                  <a:moveTo>
                    <a:pt x="3062" y="21315"/>
                  </a:moveTo>
                  <a:cubicBezTo>
                    <a:pt x="3088" y="21391"/>
                    <a:pt x="3113" y="21466"/>
                    <a:pt x="3138" y="21541"/>
                  </a:cubicBezTo>
                  <a:cubicBezTo>
                    <a:pt x="3154" y="21540"/>
                    <a:pt x="3170" y="21537"/>
                    <a:pt x="3186" y="21535"/>
                  </a:cubicBezTo>
                  <a:cubicBezTo>
                    <a:pt x="3186" y="21490"/>
                    <a:pt x="3192" y="21446"/>
                    <a:pt x="3184" y="21402"/>
                  </a:cubicBezTo>
                  <a:cubicBezTo>
                    <a:pt x="3178" y="21367"/>
                    <a:pt x="3154" y="21332"/>
                    <a:pt x="3138" y="21297"/>
                  </a:cubicBezTo>
                  <a:cubicBezTo>
                    <a:pt x="3113" y="21304"/>
                    <a:pt x="3088" y="21310"/>
                    <a:pt x="3062" y="21315"/>
                  </a:cubicBezTo>
                  <a:close/>
                  <a:moveTo>
                    <a:pt x="3040" y="20273"/>
                  </a:moveTo>
                  <a:cubicBezTo>
                    <a:pt x="3236" y="20172"/>
                    <a:pt x="3264" y="19862"/>
                    <a:pt x="3171" y="19384"/>
                  </a:cubicBezTo>
                  <a:cubicBezTo>
                    <a:pt x="2963" y="19676"/>
                    <a:pt x="3222" y="19969"/>
                    <a:pt x="3040" y="20273"/>
                  </a:cubicBezTo>
                  <a:close/>
                  <a:moveTo>
                    <a:pt x="3023" y="25288"/>
                  </a:moveTo>
                  <a:cubicBezTo>
                    <a:pt x="3229" y="25135"/>
                    <a:pt x="3133" y="24974"/>
                    <a:pt x="3097" y="24797"/>
                  </a:cubicBezTo>
                  <a:cubicBezTo>
                    <a:pt x="3062" y="24624"/>
                    <a:pt x="3229" y="24443"/>
                    <a:pt x="3023" y="24267"/>
                  </a:cubicBezTo>
                  <a:close/>
                  <a:moveTo>
                    <a:pt x="2926" y="43931"/>
                  </a:moveTo>
                  <a:cubicBezTo>
                    <a:pt x="2942" y="43933"/>
                    <a:pt x="2957" y="43934"/>
                    <a:pt x="2972" y="43935"/>
                  </a:cubicBezTo>
                  <a:cubicBezTo>
                    <a:pt x="2994" y="43850"/>
                    <a:pt x="3017" y="43764"/>
                    <a:pt x="3039" y="43679"/>
                  </a:cubicBezTo>
                  <a:cubicBezTo>
                    <a:pt x="3010" y="43671"/>
                    <a:pt x="2982" y="43664"/>
                    <a:pt x="2953" y="43657"/>
                  </a:cubicBezTo>
                  <a:cubicBezTo>
                    <a:pt x="2944" y="43747"/>
                    <a:pt x="2935" y="43839"/>
                    <a:pt x="2926" y="43931"/>
                  </a:cubicBezTo>
                  <a:close/>
                  <a:moveTo>
                    <a:pt x="2936" y="43053"/>
                  </a:moveTo>
                  <a:cubicBezTo>
                    <a:pt x="2961" y="43106"/>
                    <a:pt x="2987" y="43159"/>
                    <a:pt x="3010" y="43212"/>
                  </a:cubicBezTo>
                  <a:cubicBezTo>
                    <a:pt x="3022" y="43210"/>
                    <a:pt x="3033" y="43208"/>
                    <a:pt x="3043" y="43206"/>
                  </a:cubicBezTo>
                  <a:cubicBezTo>
                    <a:pt x="3027" y="43150"/>
                    <a:pt x="3012" y="43094"/>
                    <a:pt x="2996" y="43039"/>
                  </a:cubicBezTo>
                  <a:cubicBezTo>
                    <a:pt x="2977" y="43044"/>
                    <a:pt x="2956" y="43049"/>
                    <a:pt x="2936" y="43053"/>
                  </a:cubicBezTo>
                  <a:close/>
                  <a:moveTo>
                    <a:pt x="3018" y="44231"/>
                  </a:moveTo>
                  <a:cubicBezTo>
                    <a:pt x="3010" y="44174"/>
                    <a:pt x="3004" y="44117"/>
                    <a:pt x="2997" y="44060"/>
                  </a:cubicBezTo>
                  <a:cubicBezTo>
                    <a:pt x="2979" y="44061"/>
                    <a:pt x="2961" y="44062"/>
                    <a:pt x="2943" y="44063"/>
                  </a:cubicBezTo>
                  <a:lnTo>
                    <a:pt x="2943" y="44237"/>
                  </a:lnTo>
                  <a:cubicBezTo>
                    <a:pt x="2969" y="44235"/>
                    <a:pt x="2992" y="44233"/>
                    <a:pt x="3018" y="44231"/>
                  </a:cubicBezTo>
                  <a:close/>
                  <a:moveTo>
                    <a:pt x="3006" y="37665"/>
                  </a:moveTo>
                  <a:cubicBezTo>
                    <a:pt x="3027" y="37664"/>
                    <a:pt x="3049" y="37664"/>
                    <a:pt x="3071" y="37663"/>
                  </a:cubicBezTo>
                  <a:cubicBezTo>
                    <a:pt x="3064" y="37587"/>
                    <a:pt x="3057" y="37509"/>
                    <a:pt x="3051" y="37433"/>
                  </a:cubicBezTo>
                  <a:cubicBezTo>
                    <a:pt x="3036" y="37433"/>
                    <a:pt x="3021" y="37433"/>
                    <a:pt x="3006" y="37434"/>
                  </a:cubicBezTo>
                  <a:close/>
                  <a:moveTo>
                    <a:pt x="3023" y="38174"/>
                  </a:moveTo>
                  <a:lnTo>
                    <a:pt x="3023" y="38829"/>
                  </a:lnTo>
                  <a:cubicBezTo>
                    <a:pt x="3023" y="38833"/>
                    <a:pt x="3057" y="38836"/>
                    <a:pt x="3077" y="38840"/>
                  </a:cubicBezTo>
                  <a:cubicBezTo>
                    <a:pt x="3088" y="38723"/>
                    <a:pt x="3060" y="38597"/>
                    <a:pt x="3108" y="38488"/>
                  </a:cubicBezTo>
                  <a:cubicBezTo>
                    <a:pt x="3160" y="38364"/>
                    <a:pt x="3152" y="38269"/>
                    <a:pt x="3090" y="38170"/>
                  </a:cubicBezTo>
                  <a:cubicBezTo>
                    <a:pt x="3064" y="38171"/>
                    <a:pt x="3023" y="38172"/>
                    <a:pt x="3023" y="38174"/>
                  </a:cubicBezTo>
                  <a:close/>
                  <a:moveTo>
                    <a:pt x="3083" y="39926"/>
                  </a:moveTo>
                  <a:cubicBezTo>
                    <a:pt x="3145" y="39638"/>
                    <a:pt x="3023" y="39355"/>
                    <a:pt x="3023" y="39058"/>
                  </a:cubicBezTo>
                  <a:lnTo>
                    <a:pt x="3023" y="40371"/>
                  </a:lnTo>
                  <a:cubicBezTo>
                    <a:pt x="3023" y="40344"/>
                    <a:pt x="3222" y="40328"/>
                    <a:pt x="3299" y="40310"/>
                  </a:cubicBezTo>
                  <a:cubicBezTo>
                    <a:pt x="3304" y="40309"/>
                    <a:pt x="3294" y="40293"/>
                    <a:pt x="3297" y="40284"/>
                  </a:cubicBezTo>
                  <a:cubicBezTo>
                    <a:pt x="3092" y="40192"/>
                    <a:pt x="3042" y="40116"/>
                    <a:pt x="3083" y="39926"/>
                  </a:cubicBezTo>
                  <a:close/>
                  <a:moveTo>
                    <a:pt x="3023" y="40467"/>
                  </a:moveTo>
                  <a:lnTo>
                    <a:pt x="3023" y="41538"/>
                  </a:lnTo>
                  <a:cubicBezTo>
                    <a:pt x="3023" y="41203"/>
                    <a:pt x="3229" y="40866"/>
                    <a:pt x="3023" y="40467"/>
                  </a:cubicBezTo>
                  <a:close/>
                  <a:moveTo>
                    <a:pt x="393" y="7659"/>
                  </a:moveTo>
                  <a:cubicBezTo>
                    <a:pt x="359" y="7660"/>
                    <a:pt x="323" y="7662"/>
                    <a:pt x="288" y="7663"/>
                  </a:cubicBezTo>
                  <a:cubicBezTo>
                    <a:pt x="293" y="7717"/>
                    <a:pt x="300" y="7771"/>
                    <a:pt x="306" y="7825"/>
                  </a:cubicBezTo>
                  <a:cubicBezTo>
                    <a:pt x="331" y="7825"/>
                    <a:pt x="355" y="7824"/>
                    <a:pt x="379" y="7824"/>
                  </a:cubicBezTo>
                  <a:cubicBezTo>
                    <a:pt x="384" y="7769"/>
                    <a:pt x="389" y="7714"/>
                    <a:pt x="393" y="7659"/>
                  </a:cubicBezTo>
                  <a:close/>
                  <a:moveTo>
                    <a:pt x="2836" y="5045"/>
                  </a:moveTo>
                  <a:cubicBezTo>
                    <a:pt x="3028" y="4916"/>
                    <a:pt x="2933" y="4857"/>
                    <a:pt x="2855" y="4751"/>
                  </a:cubicBezTo>
                  <a:cubicBezTo>
                    <a:pt x="2849" y="4857"/>
                    <a:pt x="2845" y="4920"/>
                    <a:pt x="2836" y="5045"/>
                  </a:cubicBezTo>
                  <a:close/>
                  <a:moveTo>
                    <a:pt x="2971" y="5270"/>
                  </a:moveTo>
                  <a:cubicBezTo>
                    <a:pt x="3080" y="5282"/>
                    <a:pt x="3160" y="5289"/>
                    <a:pt x="3281" y="5301"/>
                  </a:cubicBezTo>
                  <a:cubicBezTo>
                    <a:pt x="3210" y="5195"/>
                    <a:pt x="3168" y="5131"/>
                    <a:pt x="3109" y="5042"/>
                  </a:cubicBezTo>
                  <a:cubicBezTo>
                    <a:pt x="3058" y="5127"/>
                    <a:pt x="3024" y="5183"/>
                    <a:pt x="2971" y="5270"/>
                  </a:cubicBezTo>
                  <a:close/>
                  <a:moveTo>
                    <a:pt x="3067" y="3822"/>
                  </a:moveTo>
                  <a:cubicBezTo>
                    <a:pt x="3097" y="3827"/>
                    <a:pt x="3128" y="3831"/>
                    <a:pt x="3160" y="3836"/>
                  </a:cubicBezTo>
                  <a:cubicBezTo>
                    <a:pt x="3307" y="3736"/>
                    <a:pt x="3110" y="3640"/>
                    <a:pt x="3088" y="3541"/>
                  </a:cubicBezTo>
                  <a:cubicBezTo>
                    <a:pt x="3081" y="3635"/>
                    <a:pt x="3074" y="3728"/>
                    <a:pt x="3067" y="3822"/>
                  </a:cubicBezTo>
                  <a:close/>
                  <a:moveTo>
                    <a:pt x="3095" y="1627"/>
                  </a:moveTo>
                  <a:cubicBezTo>
                    <a:pt x="3111" y="1626"/>
                    <a:pt x="3126" y="1626"/>
                    <a:pt x="3142" y="1625"/>
                  </a:cubicBezTo>
                  <a:cubicBezTo>
                    <a:pt x="3135" y="1578"/>
                    <a:pt x="3127" y="1530"/>
                    <a:pt x="3122" y="1481"/>
                  </a:cubicBezTo>
                  <a:cubicBezTo>
                    <a:pt x="3112" y="1482"/>
                    <a:pt x="3104" y="1483"/>
                    <a:pt x="3095" y="1484"/>
                  </a:cubicBezTo>
                  <a:close/>
                  <a:moveTo>
                    <a:pt x="3214" y="2608"/>
                  </a:moveTo>
                  <a:cubicBezTo>
                    <a:pt x="3221" y="2620"/>
                    <a:pt x="3250" y="2622"/>
                    <a:pt x="3279" y="2633"/>
                  </a:cubicBezTo>
                  <a:cubicBezTo>
                    <a:pt x="3296" y="2569"/>
                    <a:pt x="3312" y="2507"/>
                    <a:pt x="3333" y="2426"/>
                  </a:cubicBezTo>
                  <a:cubicBezTo>
                    <a:pt x="3119" y="2443"/>
                    <a:pt x="3165" y="2527"/>
                    <a:pt x="3214" y="2608"/>
                  </a:cubicBezTo>
                  <a:close/>
                  <a:moveTo>
                    <a:pt x="3229" y="5993"/>
                  </a:moveTo>
                  <a:cubicBezTo>
                    <a:pt x="3107" y="6153"/>
                    <a:pt x="3103" y="6155"/>
                    <a:pt x="3159" y="6213"/>
                  </a:cubicBezTo>
                  <a:cubicBezTo>
                    <a:pt x="3176" y="6230"/>
                    <a:pt x="3218" y="6232"/>
                    <a:pt x="3269" y="6246"/>
                  </a:cubicBezTo>
                  <a:cubicBezTo>
                    <a:pt x="3258" y="6175"/>
                    <a:pt x="3249" y="6117"/>
                    <a:pt x="3229" y="5993"/>
                  </a:cubicBezTo>
                  <a:close/>
                  <a:moveTo>
                    <a:pt x="3139" y="5533"/>
                  </a:moveTo>
                  <a:cubicBezTo>
                    <a:pt x="3086" y="5683"/>
                    <a:pt x="3086" y="5683"/>
                    <a:pt x="3179" y="5796"/>
                  </a:cubicBezTo>
                  <a:cubicBezTo>
                    <a:pt x="3156" y="5711"/>
                    <a:pt x="3395" y="5607"/>
                    <a:pt x="3139" y="5533"/>
                  </a:cubicBezTo>
                  <a:close/>
                  <a:moveTo>
                    <a:pt x="3135" y="6287"/>
                  </a:moveTo>
                  <a:cubicBezTo>
                    <a:pt x="3104" y="6475"/>
                    <a:pt x="3079" y="6617"/>
                    <a:pt x="3056" y="6761"/>
                  </a:cubicBezTo>
                  <a:cubicBezTo>
                    <a:pt x="3166" y="6651"/>
                    <a:pt x="3420" y="6592"/>
                    <a:pt x="3334" y="6396"/>
                  </a:cubicBezTo>
                  <a:cubicBezTo>
                    <a:pt x="3316" y="6355"/>
                    <a:pt x="3223" y="6334"/>
                    <a:pt x="3135" y="6287"/>
                  </a:cubicBezTo>
                  <a:close/>
                  <a:moveTo>
                    <a:pt x="3012" y="7585"/>
                  </a:moveTo>
                  <a:cubicBezTo>
                    <a:pt x="3081" y="7588"/>
                    <a:pt x="3135" y="7590"/>
                    <a:pt x="3276" y="7597"/>
                  </a:cubicBezTo>
                  <a:cubicBezTo>
                    <a:pt x="3108" y="7507"/>
                    <a:pt x="3108" y="7507"/>
                    <a:pt x="3012" y="7585"/>
                  </a:cubicBezTo>
                  <a:close/>
                  <a:moveTo>
                    <a:pt x="3727" y="11787"/>
                  </a:moveTo>
                  <a:cubicBezTo>
                    <a:pt x="3706" y="11801"/>
                    <a:pt x="3757" y="11886"/>
                    <a:pt x="3776" y="11937"/>
                  </a:cubicBezTo>
                  <a:cubicBezTo>
                    <a:pt x="3817" y="12048"/>
                    <a:pt x="3798" y="12133"/>
                    <a:pt x="3640" y="12142"/>
                  </a:cubicBezTo>
                  <a:cubicBezTo>
                    <a:pt x="3696" y="12259"/>
                    <a:pt x="3777" y="12372"/>
                    <a:pt x="3797" y="12491"/>
                  </a:cubicBezTo>
                  <a:cubicBezTo>
                    <a:pt x="3821" y="12633"/>
                    <a:pt x="3681" y="12706"/>
                    <a:pt x="3516" y="12735"/>
                  </a:cubicBezTo>
                  <a:cubicBezTo>
                    <a:pt x="3548" y="12794"/>
                    <a:pt x="3557" y="12853"/>
                    <a:pt x="3597" y="12879"/>
                  </a:cubicBezTo>
                  <a:cubicBezTo>
                    <a:pt x="3802" y="13015"/>
                    <a:pt x="3805" y="13012"/>
                    <a:pt x="3662" y="13169"/>
                  </a:cubicBezTo>
                  <a:cubicBezTo>
                    <a:pt x="3649" y="13184"/>
                    <a:pt x="3644" y="13203"/>
                    <a:pt x="3634" y="13220"/>
                  </a:cubicBezTo>
                  <a:cubicBezTo>
                    <a:pt x="3748" y="13272"/>
                    <a:pt x="3657" y="13396"/>
                    <a:pt x="3793" y="13470"/>
                  </a:cubicBezTo>
                  <a:cubicBezTo>
                    <a:pt x="3865" y="13508"/>
                    <a:pt x="3806" y="13699"/>
                    <a:pt x="3806" y="13819"/>
                  </a:cubicBezTo>
                  <a:cubicBezTo>
                    <a:pt x="3718" y="13853"/>
                    <a:pt x="3602" y="13868"/>
                    <a:pt x="3558" y="13921"/>
                  </a:cubicBezTo>
                  <a:cubicBezTo>
                    <a:pt x="3482" y="14015"/>
                    <a:pt x="3619" y="14036"/>
                    <a:pt x="3687" y="14086"/>
                  </a:cubicBezTo>
                  <a:cubicBezTo>
                    <a:pt x="3880" y="14224"/>
                    <a:pt x="3852" y="14382"/>
                    <a:pt x="3656" y="14524"/>
                  </a:cubicBezTo>
                  <a:cubicBezTo>
                    <a:pt x="3548" y="14602"/>
                    <a:pt x="3479" y="14712"/>
                    <a:pt x="3366" y="14838"/>
                  </a:cubicBezTo>
                  <a:cubicBezTo>
                    <a:pt x="3067" y="14570"/>
                    <a:pt x="3351" y="14260"/>
                    <a:pt x="3158" y="13982"/>
                  </a:cubicBezTo>
                  <a:cubicBezTo>
                    <a:pt x="3050" y="14366"/>
                    <a:pt x="3165" y="14721"/>
                    <a:pt x="3113" y="15100"/>
                  </a:cubicBezTo>
                  <a:cubicBezTo>
                    <a:pt x="3228" y="15002"/>
                    <a:pt x="3313" y="14929"/>
                    <a:pt x="3393" y="14860"/>
                  </a:cubicBezTo>
                  <a:cubicBezTo>
                    <a:pt x="3662" y="14983"/>
                    <a:pt x="3723" y="15167"/>
                    <a:pt x="3788" y="15348"/>
                  </a:cubicBezTo>
                  <a:cubicBezTo>
                    <a:pt x="3800" y="15382"/>
                    <a:pt x="3811" y="15435"/>
                    <a:pt x="3787" y="15457"/>
                  </a:cubicBezTo>
                  <a:cubicBezTo>
                    <a:pt x="3632" y="15608"/>
                    <a:pt x="3733" y="15762"/>
                    <a:pt x="3771" y="15913"/>
                  </a:cubicBezTo>
                  <a:cubicBezTo>
                    <a:pt x="3843" y="16199"/>
                    <a:pt x="3784" y="16459"/>
                    <a:pt x="3544" y="16684"/>
                  </a:cubicBezTo>
                  <a:cubicBezTo>
                    <a:pt x="3525" y="16702"/>
                    <a:pt x="3460" y="16688"/>
                    <a:pt x="3408" y="16686"/>
                  </a:cubicBezTo>
                  <a:cubicBezTo>
                    <a:pt x="3405" y="16684"/>
                    <a:pt x="3402" y="16682"/>
                    <a:pt x="3399" y="16680"/>
                  </a:cubicBezTo>
                  <a:cubicBezTo>
                    <a:pt x="3398" y="16681"/>
                    <a:pt x="3397" y="16683"/>
                    <a:pt x="3396" y="16685"/>
                  </a:cubicBezTo>
                  <a:cubicBezTo>
                    <a:pt x="3394" y="16685"/>
                    <a:pt x="3393" y="16685"/>
                    <a:pt x="3391" y="16685"/>
                  </a:cubicBezTo>
                  <a:cubicBezTo>
                    <a:pt x="3301" y="16636"/>
                    <a:pt x="3213" y="16586"/>
                    <a:pt x="3125" y="16536"/>
                  </a:cubicBezTo>
                  <a:cubicBezTo>
                    <a:pt x="3043" y="16879"/>
                    <a:pt x="3047" y="16917"/>
                    <a:pt x="3147" y="17039"/>
                  </a:cubicBezTo>
                  <a:cubicBezTo>
                    <a:pt x="3225" y="16929"/>
                    <a:pt x="3310" y="16807"/>
                    <a:pt x="3396" y="16685"/>
                  </a:cubicBezTo>
                  <a:cubicBezTo>
                    <a:pt x="3400" y="16685"/>
                    <a:pt x="3404" y="16685"/>
                    <a:pt x="3408" y="16686"/>
                  </a:cubicBezTo>
                  <a:cubicBezTo>
                    <a:pt x="3509" y="16749"/>
                    <a:pt x="3611" y="16814"/>
                    <a:pt x="3749" y="16902"/>
                  </a:cubicBezTo>
                  <a:cubicBezTo>
                    <a:pt x="3731" y="16961"/>
                    <a:pt x="3624" y="17062"/>
                    <a:pt x="3753" y="17187"/>
                  </a:cubicBezTo>
                  <a:cubicBezTo>
                    <a:pt x="3893" y="17321"/>
                    <a:pt x="3681" y="17402"/>
                    <a:pt x="3607" y="17510"/>
                  </a:cubicBezTo>
                  <a:cubicBezTo>
                    <a:pt x="3829" y="17702"/>
                    <a:pt x="3835" y="17932"/>
                    <a:pt x="3775" y="18206"/>
                  </a:cubicBezTo>
                  <a:cubicBezTo>
                    <a:pt x="3708" y="18169"/>
                    <a:pt x="3665" y="18145"/>
                    <a:pt x="3616" y="18118"/>
                  </a:cubicBezTo>
                  <a:cubicBezTo>
                    <a:pt x="3459" y="18216"/>
                    <a:pt x="3621" y="18245"/>
                    <a:pt x="3674" y="18303"/>
                  </a:cubicBezTo>
                  <a:cubicBezTo>
                    <a:pt x="3730" y="18364"/>
                    <a:pt x="3765" y="18436"/>
                    <a:pt x="3807" y="18500"/>
                  </a:cubicBezTo>
                  <a:cubicBezTo>
                    <a:pt x="3534" y="18716"/>
                    <a:pt x="3504" y="18976"/>
                    <a:pt x="3716" y="19206"/>
                  </a:cubicBezTo>
                  <a:cubicBezTo>
                    <a:pt x="3822" y="19322"/>
                    <a:pt x="3797" y="19370"/>
                    <a:pt x="3559" y="19502"/>
                  </a:cubicBezTo>
                  <a:cubicBezTo>
                    <a:pt x="3560" y="19500"/>
                    <a:pt x="3561" y="19499"/>
                    <a:pt x="3562" y="19497"/>
                  </a:cubicBezTo>
                  <a:cubicBezTo>
                    <a:pt x="3559" y="19497"/>
                    <a:pt x="3558" y="19496"/>
                    <a:pt x="3555" y="19495"/>
                  </a:cubicBezTo>
                  <a:cubicBezTo>
                    <a:pt x="3568" y="19407"/>
                    <a:pt x="3593" y="19317"/>
                    <a:pt x="3454" y="19239"/>
                  </a:cubicBezTo>
                  <a:cubicBezTo>
                    <a:pt x="3416" y="19360"/>
                    <a:pt x="3381" y="19453"/>
                    <a:pt x="3555" y="19495"/>
                  </a:cubicBezTo>
                  <a:cubicBezTo>
                    <a:pt x="3554" y="19499"/>
                    <a:pt x="3553" y="19502"/>
                    <a:pt x="3553" y="19506"/>
                  </a:cubicBezTo>
                  <a:cubicBezTo>
                    <a:pt x="3555" y="19504"/>
                    <a:pt x="3557" y="19503"/>
                    <a:pt x="3559" y="19502"/>
                  </a:cubicBezTo>
                  <a:cubicBezTo>
                    <a:pt x="3438" y="19676"/>
                    <a:pt x="3623" y="19803"/>
                    <a:pt x="3694" y="19936"/>
                  </a:cubicBezTo>
                  <a:cubicBezTo>
                    <a:pt x="3829" y="20188"/>
                    <a:pt x="3843" y="20231"/>
                    <a:pt x="3662" y="20462"/>
                  </a:cubicBezTo>
                  <a:cubicBezTo>
                    <a:pt x="3645" y="20484"/>
                    <a:pt x="3687" y="20534"/>
                    <a:pt x="3702" y="20571"/>
                  </a:cubicBezTo>
                  <a:cubicBezTo>
                    <a:pt x="3652" y="20574"/>
                    <a:pt x="3606" y="20577"/>
                    <a:pt x="3560" y="20581"/>
                  </a:cubicBezTo>
                  <a:cubicBezTo>
                    <a:pt x="3554" y="20600"/>
                    <a:pt x="3536" y="20623"/>
                    <a:pt x="3543" y="20631"/>
                  </a:cubicBezTo>
                  <a:cubicBezTo>
                    <a:pt x="3736" y="20831"/>
                    <a:pt x="3898" y="21032"/>
                    <a:pt x="3684" y="21288"/>
                  </a:cubicBezTo>
                  <a:cubicBezTo>
                    <a:pt x="3665" y="21311"/>
                    <a:pt x="3683" y="21361"/>
                    <a:pt x="3699" y="21393"/>
                  </a:cubicBezTo>
                  <a:cubicBezTo>
                    <a:pt x="3887" y="21783"/>
                    <a:pt x="3795" y="22185"/>
                    <a:pt x="3762" y="22580"/>
                  </a:cubicBezTo>
                  <a:cubicBezTo>
                    <a:pt x="3748" y="22750"/>
                    <a:pt x="3710" y="22901"/>
                    <a:pt x="3772" y="23077"/>
                  </a:cubicBezTo>
                  <a:cubicBezTo>
                    <a:pt x="3836" y="23259"/>
                    <a:pt x="3798" y="23465"/>
                    <a:pt x="3792" y="23661"/>
                  </a:cubicBezTo>
                  <a:cubicBezTo>
                    <a:pt x="3791" y="23693"/>
                    <a:pt x="3732" y="23748"/>
                    <a:pt x="3694" y="23753"/>
                  </a:cubicBezTo>
                  <a:cubicBezTo>
                    <a:pt x="3507" y="23774"/>
                    <a:pt x="3538" y="23901"/>
                    <a:pt x="3603" y="23938"/>
                  </a:cubicBezTo>
                  <a:cubicBezTo>
                    <a:pt x="3817" y="24059"/>
                    <a:pt x="3772" y="24261"/>
                    <a:pt x="3751" y="24378"/>
                  </a:cubicBezTo>
                  <a:cubicBezTo>
                    <a:pt x="3714" y="24585"/>
                    <a:pt x="3798" y="24772"/>
                    <a:pt x="3788" y="24967"/>
                  </a:cubicBezTo>
                  <a:cubicBezTo>
                    <a:pt x="3783" y="25071"/>
                    <a:pt x="3787" y="25176"/>
                    <a:pt x="3787" y="25288"/>
                  </a:cubicBezTo>
                  <a:cubicBezTo>
                    <a:pt x="3731" y="25284"/>
                    <a:pt x="3688" y="25281"/>
                    <a:pt x="3618" y="25276"/>
                  </a:cubicBezTo>
                  <a:cubicBezTo>
                    <a:pt x="3753" y="25436"/>
                    <a:pt x="3847" y="25597"/>
                    <a:pt x="3766" y="25784"/>
                  </a:cubicBezTo>
                  <a:cubicBezTo>
                    <a:pt x="3759" y="25801"/>
                    <a:pt x="3774" y="25824"/>
                    <a:pt x="3766" y="25841"/>
                  </a:cubicBezTo>
                  <a:cubicBezTo>
                    <a:pt x="3672" y="26060"/>
                    <a:pt x="3675" y="26185"/>
                    <a:pt x="3775" y="26404"/>
                  </a:cubicBezTo>
                  <a:cubicBezTo>
                    <a:pt x="3790" y="26438"/>
                    <a:pt x="3789" y="26479"/>
                    <a:pt x="3789" y="26517"/>
                  </a:cubicBezTo>
                  <a:cubicBezTo>
                    <a:pt x="3791" y="26904"/>
                    <a:pt x="3790" y="27292"/>
                    <a:pt x="3792" y="27679"/>
                  </a:cubicBezTo>
                  <a:cubicBezTo>
                    <a:pt x="3793" y="27785"/>
                    <a:pt x="3735" y="27814"/>
                    <a:pt x="3637" y="27782"/>
                  </a:cubicBezTo>
                  <a:cubicBezTo>
                    <a:pt x="3637" y="27880"/>
                    <a:pt x="3641" y="27983"/>
                    <a:pt x="3636" y="28086"/>
                  </a:cubicBezTo>
                  <a:cubicBezTo>
                    <a:pt x="3633" y="28161"/>
                    <a:pt x="3590" y="28242"/>
                    <a:pt x="3615" y="28308"/>
                  </a:cubicBezTo>
                  <a:cubicBezTo>
                    <a:pt x="3804" y="28814"/>
                    <a:pt x="3773" y="29335"/>
                    <a:pt x="3783" y="29850"/>
                  </a:cubicBezTo>
                  <a:cubicBezTo>
                    <a:pt x="3784" y="29979"/>
                    <a:pt x="3714" y="30126"/>
                    <a:pt x="3516" y="30193"/>
                  </a:cubicBezTo>
                  <a:cubicBezTo>
                    <a:pt x="3419" y="30225"/>
                    <a:pt x="3339" y="30290"/>
                    <a:pt x="3176" y="30385"/>
                  </a:cubicBezTo>
                  <a:cubicBezTo>
                    <a:pt x="3421" y="30443"/>
                    <a:pt x="3572" y="30479"/>
                    <a:pt x="3745" y="30519"/>
                  </a:cubicBezTo>
                  <a:cubicBezTo>
                    <a:pt x="3731" y="30763"/>
                    <a:pt x="3741" y="31020"/>
                    <a:pt x="3417" y="31224"/>
                  </a:cubicBezTo>
                  <a:cubicBezTo>
                    <a:pt x="3481" y="31229"/>
                    <a:pt x="3546" y="31235"/>
                    <a:pt x="3611" y="31240"/>
                  </a:cubicBezTo>
                  <a:cubicBezTo>
                    <a:pt x="3627" y="31359"/>
                    <a:pt x="3646" y="31468"/>
                    <a:pt x="3719" y="31586"/>
                  </a:cubicBezTo>
                  <a:cubicBezTo>
                    <a:pt x="3800" y="31716"/>
                    <a:pt x="3772" y="31895"/>
                    <a:pt x="3772" y="32052"/>
                  </a:cubicBezTo>
                  <a:cubicBezTo>
                    <a:pt x="3771" y="32206"/>
                    <a:pt x="3697" y="32349"/>
                    <a:pt x="3752" y="32516"/>
                  </a:cubicBezTo>
                  <a:cubicBezTo>
                    <a:pt x="3804" y="32672"/>
                    <a:pt x="3742" y="32850"/>
                    <a:pt x="3762" y="33014"/>
                  </a:cubicBezTo>
                  <a:cubicBezTo>
                    <a:pt x="3783" y="33195"/>
                    <a:pt x="3834" y="33370"/>
                    <a:pt x="3674" y="33530"/>
                  </a:cubicBezTo>
                  <a:cubicBezTo>
                    <a:pt x="3649" y="33556"/>
                    <a:pt x="3641" y="33626"/>
                    <a:pt x="3662" y="33640"/>
                  </a:cubicBezTo>
                  <a:cubicBezTo>
                    <a:pt x="3885" y="33793"/>
                    <a:pt x="3682" y="33904"/>
                    <a:pt x="3610" y="34026"/>
                  </a:cubicBezTo>
                  <a:cubicBezTo>
                    <a:pt x="3640" y="34082"/>
                    <a:pt x="3822" y="34025"/>
                    <a:pt x="3755" y="34169"/>
                  </a:cubicBezTo>
                  <a:cubicBezTo>
                    <a:pt x="3717" y="34248"/>
                    <a:pt x="3796" y="34356"/>
                    <a:pt x="3783" y="34448"/>
                  </a:cubicBezTo>
                  <a:cubicBezTo>
                    <a:pt x="3771" y="34525"/>
                    <a:pt x="3702" y="34596"/>
                    <a:pt x="3659" y="34670"/>
                  </a:cubicBezTo>
                  <a:cubicBezTo>
                    <a:pt x="3629" y="34719"/>
                    <a:pt x="3564" y="34779"/>
                    <a:pt x="3578" y="34819"/>
                  </a:cubicBezTo>
                  <a:cubicBezTo>
                    <a:pt x="3660" y="35044"/>
                    <a:pt x="3511" y="35136"/>
                    <a:pt x="3272" y="35169"/>
                  </a:cubicBezTo>
                  <a:cubicBezTo>
                    <a:pt x="3251" y="35363"/>
                    <a:pt x="3423" y="35399"/>
                    <a:pt x="3610" y="35448"/>
                  </a:cubicBezTo>
                  <a:cubicBezTo>
                    <a:pt x="3354" y="35755"/>
                    <a:pt x="3500" y="36027"/>
                    <a:pt x="3720" y="36326"/>
                  </a:cubicBezTo>
                  <a:cubicBezTo>
                    <a:pt x="3481" y="36303"/>
                    <a:pt x="3371" y="36604"/>
                    <a:pt x="3089" y="36438"/>
                  </a:cubicBezTo>
                  <a:cubicBezTo>
                    <a:pt x="3143" y="36136"/>
                    <a:pt x="3146" y="35844"/>
                    <a:pt x="3054" y="35547"/>
                  </a:cubicBezTo>
                  <a:cubicBezTo>
                    <a:pt x="2998" y="35663"/>
                    <a:pt x="2952" y="35763"/>
                    <a:pt x="2896" y="35877"/>
                  </a:cubicBezTo>
                  <a:cubicBezTo>
                    <a:pt x="3070" y="35985"/>
                    <a:pt x="2998" y="36154"/>
                    <a:pt x="2992" y="36320"/>
                  </a:cubicBezTo>
                  <a:cubicBezTo>
                    <a:pt x="2981" y="36614"/>
                    <a:pt x="2989" y="36908"/>
                    <a:pt x="3055" y="37209"/>
                  </a:cubicBezTo>
                  <a:cubicBezTo>
                    <a:pt x="3066" y="37097"/>
                    <a:pt x="3083" y="36984"/>
                    <a:pt x="3086" y="36872"/>
                  </a:cubicBezTo>
                  <a:cubicBezTo>
                    <a:pt x="3095" y="36582"/>
                    <a:pt x="3095" y="36580"/>
                    <a:pt x="3462" y="36587"/>
                  </a:cubicBezTo>
                  <a:cubicBezTo>
                    <a:pt x="3533" y="36693"/>
                    <a:pt x="3601" y="36794"/>
                    <a:pt x="3681" y="36915"/>
                  </a:cubicBezTo>
                  <a:cubicBezTo>
                    <a:pt x="3580" y="36911"/>
                    <a:pt x="3494" y="36906"/>
                    <a:pt x="3409" y="36902"/>
                  </a:cubicBezTo>
                  <a:cubicBezTo>
                    <a:pt x="3404" y="36925"/>
                    <a:pt x="3395" y="36956"/>
                    <a:pt x="3399" y="36957"/>
                  </a:cubicBezTo>
                  <a:cubicBezTo>
                    <a:pt x="3635" y="37016"/>
                    <a:pt x="3748" y="37143"/>
                    <a:pt x="3755" y="37333"/>
                  </a:cubicBezTo>
                  <a:cubicBezTo>
                    <a:pt x="3515" y="37425"/>
                    <a:pt x="3523" y="37417"/>
                    <a:pt x="3646" y="37564"/>
                  </a:cubicBezTo>
                  <a:cubicBezTo>
                    <a:pt x="3699" y="37626"/>
                    <a:pt x="3708" y="37640"/>
                    <a:pt x="3746" y="37803"/>
                  </a:cubicBezTo>
                  <a:lnTo>
                    <a:pt x="3483" y="37803"/>
                  </a:lnTo>
                  <a:cubicBezTo>
                    <a:pt x="3572" y="37965"/>
                    <a:pt x="3640" y="37946"/>
                    <a:pt x="3725" y="38020"/>
                  </a:cubicBezTo>
                  <a:cubicBezTo>
                    <a:pt x="3644" y="38090"/>
                    <a:pt x="3574" y="38157"/>
                    <a:pt x="3498" y="38223"/>
                  </a:cubicBezTo>
                  <a:cubicBezTo>
                    <a:pt x="3708" y="38252"/>
                    <a:pt x="3733" y="38360"/>
                    <a:pt x="3725" y="38515"/>
                  </a:cubicBezTo>
                  <a:cubicBezTo>
                    <a:pt x="3715" y="38681"/>
                    <a:pt x="3617" y="38757"/>
                    <a:pt x="3438" y="38789"/>
                  </a:cubicBezTo>
                  <a:cubicBezTo>
                    <a:pt x="3420" y="38953"/>
                    <a:pt x="3552" y="38956"/>
                    <a:pt x="3690" y="38928"/>
                  </a:cubicBezTo>
                  <a:cubicBezTo>
                    <a:pt x="3707" y="39158"/>
                    <a:pt x="3508" y="39036"/>
                    <a:pt x="3413" y="39068"/>
                  </a:cubicBezTo>
                  <a:cubicBezTo>
                    <a:pt x="3451" y="39219"/>
                    <a:pt x="3336" y="39417"/>
                    <a:pt x="3627" y="39491"/>
                  </a:cubicBezTo>
                  <a:cubicBezTo>
                    <a:pt x="3640" y="39494"/>
                    <a:pt x="3623" y="39561"/>
                    <a:pt x="3630" y="39597"/>
                  </a:cubicBezTo>
                  <a:cubicBezTo>
                    <a:pt x="3652" y="39700"/>
                    <a:pt x="3678" y="39802"/>
                    <a:pt x="3703" y="39909"/>
                  </a:cubicBezTo>
                  <a:cubicBezTo>
                    <a:pt x="3562" y="40146"/>
                    <a:pt x="3416" y="40390"/>
                    <a:pt x="3274" y="40628"/>
                  </a:cubicBezTo>
                  <a:cubicBezTo>
                    <a:pt x="3370" y="40738"/>
                    <a:pt x="3476" y="40829"/>
                    <a:pt x="3528" y="40937"/>
                  </a:cubicBezTo>
                  <a:cubicBezTo>
                    <a:pt x="3548" y="40977"/>
                    <a:pt x="3440" y="41056"/>
                    <a:pt x="3379" y="41132"/>
                  </a:cubicBezTo>
                  <a:cubicBezTo>
                    <a:pt x="3429" y="41151"/>
                    <a:pt x="3499" y="41180"/>
                    <a:pt x="3569" y="41207"/>
                  </a:cubicBezTo>
                  <a:cubicBezTo>
                    <a:pt x="3570" y="41223"/>
                    <a:pt x="3580" y="41250"/>
                    <a:pt x="3572" y="41255"/>
                  </a:cubicBezTo>
                  <a:cubicBezTo>
                    <a:pt x="3436" y="41330"/>
                    <a:pt x="3697" y="41510"/>
                    <a:pt x="3447" y="41552"/>
                  </a:cubicBezTo>
                  <a:cubicBezTo>
                    <a:pt x="3433" y="41673"/>
                    <a:pt x="3420" y="41794"/>
                    <a:pt x="3403" y="41941"/>
                  </a:cubicBezTo>
                  <a:cubicBezTo>
                    <a:pt x="3322" y="41949"/>
                    <a:pt x="3221" y="41961"/>
                    <a:pt x="3106" y="41973"/>
                  </a:cubicBezTo>
                  <a:cubicBezTo>
                    <a:pt x="3098" y="41876"/>
                    <a:pt x="3092" y="41799"/>
                    <a:pt x="3086" y="41720"/>
                  </a:cubicBezTo>
                  <a:cubicBezTo>
                    <a:pt x="3039" y="41728"/>
                    <a:pt x="3001" y="41731"/>
                    <a:pt x="3001" y="41735"/>
                  </a:cubicBezTo>
                  <a:cubicBezTo>
                    <a:pt x="2999" y="41842"/>
                    <a:pt x="2862" y="41966"/>
                    <a:pt x="3094" y="42041"/>
                  </a:cubicBezTo>
                  <a:cubicBezTo>
                    <a:pt x="3243" y="42088"/>
                    <a:pt x="3368" y="42181"/>
                    <a:pt x="3537" y="42272"/>
                  </a:cubicBezTo>
                  <a:cubicBezTo>
                    <a:pt x="3386" y="42346"/>
                    <a:pt x="3255" y="42411"/>
                    <a:pt x="3095" y="42491"/>
                  </a:cubicBezTo>
                  <a:cubicBezTo>
                    <a:pt x="3072" y="42385"/>
                    <a:pt x="3054" y="42304"/>
                    <a:pt x="3030" y="42199"/>
                  </a:cubicBezTo>
                  <a:cubicBezTo>
                    <a:pt x="2796" y="42426"/>
                    <a:pt x="3056" y="42651"/>
                    <a:pt x="2979" y="42866"/>
                  </a:cubicBezTo>
                  <a:cubicBezTo>
                    <a:pt x="3126" y="42777"/>
                    <a:pt x="3007" y="42545"/>
                    <a:pt x="3333" y="42544"/>
                  </a:cubicBezTo>
                  <a:cubicBezTo>
                    <a:pt x="3418" y="42682"/>
                    <a:pt x="3511" y="42835"/>
                    <a:pt x="3605" y="42988"/>
                  </a:cubicBezTo>
                  <a:cubicBezTo>
                    <a:pt x="3550" y="43035"/>
                    <a:pt x="3503" y="43074"/>
                    <a:pt x="3479" y="43095"/>
                  </a:cubicBezTo>
                  <a:cubicBezTo>
                    <a:pt x="3528" y="43176"/>
                    <a:pt x="3568" y="43242"/>
                    <a:pt x="3608" y="43307"/>
                  </a:cubicBezTo>
                  <a:cubicBezTo>
                    <a:pt x="3316" y="43270"/>
                    <a:pt x="3383" y="43488"/>
                    <a:pt x="3261" y="43585"/>
                  </a:cubicBezTo>
                  <a:cubicBezTo>
                    <a:pt x="3418" y="43629"/>
                    <a:pt x="3543" y="43665"/>
                    <a:pt x="3704" y="43710"/>
                  </a:cubicBezTo>
                  <a:cubicBezTo>
                    <a:pt x="3614" y="43804"/>
                    <a:pt x="3539" y="43883"/>
                    <a:pt x="3445" y="43981"/>
                  </a:cubicBezTo>
                  <a:cubicBezTo>
                    <a:pt x="3504" y="43998"/>
                    <a:pt x="3554" y="44012"/>
                    <a:pt x="3608" y="44028"/>
                  </a:cubicBezTo>
                  <a:cubicBezTo>
                    <a:pt x="3597" y="44127"/>
                    <a:pt x="3553" y="44235"/>
                    <a:pt x="3582" y="44328"/>
                  </a:cubicBezTo>
                  <a:cubicBezTo>
                    <a:pt x="3634" y="44488"/>
                    <a:pt x="3566" y="44592"/>
                    <a:pt x="3433" y="44701"/>
                  </a:cubicBezTo>
                  <a:cubicBezTo>
                    <a:pt x="3307" y="44803"/>
                    <a:pt x="3194" y="44803"/>
                    <a:pt x="3124" y="44676"/>
                  </a:cubicBezTo>
                  <a:cubicBezTo>
                    <a:pt x="3090" y="44611"/>
                    <a:pt x="3072" y="44542"/>
                    <a:pt x="3032" y="44440"/>
                  </a:cubicBezTo>
                  <a:cubicBezTo>
                    <a:pt x="2905" y="44667"/>
                    <a:pt x="2725" y="44721"/>
                    <a:pt x="2462" y="44764"/>
                  </a:cubicBezTo>
                  <a:cubicBezTo>
                    <a:pt x="2052" y="44831"/>
                    <a:pt x="1652" y="44801"/>
                    <a:pt x="1249" y="44793"/>
                  </a:cubicBezTo>
                  <a:cubicBezTo>
                    <a:pt x="953" y="44785"/>
                    <a:pt x="656" y="44817"/>
                    <a:pt x="373" y="44797"/>
                  </a:cubicBezTo>
                  <a:cubicBezTo>
                    <a:pt x="212" y="44664"/>
                    <a:pt x="386" y="44608"/>
                    <a:pt x="469" y="44507"/>
                  </a:cubicBezTo>
                  <a:cubicBezTo>
                    <a:pt x="384" y="44488"/>
                    <a:pt x="313" y="44471"/>
                    <a:pt x="213" y="44448"/>
                  </a:cubicBezTo>
                  <a:cubicBezTo>
                    <a:pt x="213" y="44120"/>
                    <a:pt x="212" y="43785"/>
                    <a:pt x="213" y="43451"/>
                  </a:cubicBezTo>
                  <a:cubicBezTo>
                    <a:pt x="214" y="42471"/>
                    <a:pt x="215" y="41491"/>
                    <a:pt x="216" y="40511"/>
                  </a:cubicBezTo>
                  <a:cubicBezTo>
                    <a:pt x="216" y="39852"/>
                    <a:pt x="213" y="39192"/>
                    <a:pt x="213" y="38531"/>
                  </a:cubicBezTo>
                  <a:cubicBezTo>
                    <a:pt x="214" y="37140"/>
                    <a:pt x="213" y="35750"/>
                    <a:pt x="218" y="34360"/>
                  </a:cubicBezTo>
                  <a:cubicBezTo>
                    <a:pt x="220" y="33592"/>
                    <a:pt x="238" y="32824"/>
                    <a:pt x="238" y="32055"/>
                  </a:cubicBezTo>
                  <a:cubicBezTo>
                    <a:pt x="238" y="31048"/>
                    <a:pt x="226" y="30040"/>
                    <a:pt x="221" y="29032"/>
                  </a:cubicBezTo>
                  <a:cubicBezTo>
                    <a:pt x="217" y="28082"/>
                    <a:pt x="215" y="27130"/>
                    <a:pt x="214" y="26179"/>
                  </a:cubicBezTo>
                  <a:cubicBezTo>
                    <a:pt x="213" y="25045"/>
                    <a:pt x="216" y="23911"/>
                    <a:pt x="215" y="22777"/>
                  </a:cubicBezTo>
                  <a:cubicBezTo>
                    <a:pt x="214" y="21471"/>
                    <a:pt x="208" y="20168"/>
                    <a:pt x="212" y="18863"/>
                  </a:cubicBezTo>
                  <a:cubicBezTo>
                    <a:pt x="214" y="18191"/>
                    <a:pt x="240" y="17519"/>
                    <a:pt x="240" y="16847"/>
                  </a:cubicBezTo>
                  <a:cubicBezTo>
                    <a:pt x="241" y="16166"/>
                    <a:pt x="221" y="15486"/>
                    <a:pt x="217" y="14804"/>
                  </a:cubicBezTo>
                  <a:cubicBezTo>
                    <a:pt x="217" y="14703"/>
                    <a:pt x="260" y="14602"/>
                    <a:pt x="275" y="14501"/>
                  </a:cubicBezTo>
                  <a:cubicBezTo>
                    <a:pt x="288" y="14416"/>
                    <a:pt x="318" y="14325"/>
                    <a:pt x="290" y="14248"/>
                  </a:cubicBezTo>
                  <a:cubicBezTo>
                    <a:pt x="130" y="13804"/>
                    <a:pt x="227" y="13358"/>
                    <a:pt x="238" y="12911"/>
                  </a:cubicBezTo>
                  <a:cubicBezTo>
                    <a:pt x="240" y="12856"/>
                    <a:pt x="231" y="12801"/>
                    <a:pt x="220" y="12746"/>
                  </a:cubicBezTo>
                  <a:cubicBezTo>
                    <a:pt x="183" y="12535"/>
                    <a:pt x="201" y="12497"/>
                    <a:pt x="404" y="12362"/>
                  </a:cubicBezTo>
                  <a:cubicBezTo>
                    <a:pt x="150" y="12228"/>
                    <a:pt x="129" y="12027"/>
                    <a:pt x="350" y="11833"/>
                  </a:cubicBezTo>
                  <a:cubicBezTo>
                    <a:pt x="192" y="11523"/>
                    <a:pt x="123" y="11211"/>
                    <a:pt x="293" y="10885"/>
                  </a:cubicBezTo>
                  <a:cubicBezTo>
                    <a:pt x="314" y="10845"/>
                    <a:pt x="234" y="10778"/>
                    <a:pt x="230" y="10722"/>
                  </a:cubicBezTo>
                  <a:cubicBezTo>
                    <a:pt x="212" y="10504"/>
                    <a:pt x="186" y="10283"/>
                    <a:pt x="203" y="10067"/>
                  </a:cubicBezTo>
                  <a:cubicBezTo>
                    <a:pt x="214" y="9940"/>
                    <a:pt x="300" y="9817"/>
                    <a:pt x="355" y="9685"/>
                  </a:cubicBezTo>
                  <a:cubicBezTo>
                    <a:pt x="160" y="9576"/>
                    <a:pt x="195" y="9464"/>
                    <a:pt x="288" y="9299"/>
                  </a:cubicBezTo>
                  <a:cubicBezTo>
                    <a:pt x="364" y="9160"/>
                    <a:pt x="395" y="9040"/>
                    <a:pt x="628" y="9047"/>
                  </a:cubicBezTo>
                  <a:cubicBezTo>
                    <a:pt x="616" y="9002"/>
                    <a:pt x="606" y="8966"/>
                    <a:pt x="595" y="8922"/>
                  </a:cubicBezTo>
                  <a:cubicBezTo>
                    <a:pt x="474" y="8946"/>
                    <a:pt x="359" y="8967"/>
                    <a:pt x="240" y="8990"/>
                  </a:cubicBezTo>
                  <a:cubicBezTo>
                    <a:pt x="114" y="8451"/>
                    <a:pt x="131" y="8414"/>
                    <a:pt x="565" y="8248"/>
                  </a:cubicBezTo>
                  <a:cubicBezTo>
                    <a:pt x="560" y="7979"/>
                    <a:pt x="521" y="7949"/>
                    <a:pt x="197" y="7998"/>
                  </a:cubicBezTo>
                  <a:cubicBezTo>
                    <a:pt x="187" y="7796"/>
                    <a:pt x="176" y="7598"/>
                    <a:pt x="172" y="7399"/>
                  </a:cubicBezTo>
                  <a:cubicBezTo>
                    <a:pt x="170" y="7323"/>
                    <a:pt x="215" y="7281"/>
                    <a:pt x="330" y="7284"/>
                  </a:cubicBezTo>
                  <a:cubicBezTo>
                    <a:pt x="367" y="7285"/>
                    <a:pt x="406" y="7212"/>
                    <a:pt x="468" y="7147"/>
                  </a:cubicBezTo>
                  <a:cubicBezTo>
                    <a:pt x="352" y="7134"/>
                    <a:pt x="276" y="7126"/>
                    <a:pt x="207" y="7118"/>
                  </a:cubicBezTo>
                  <a:cubicBezTo>
                    <a:pt x="193" y="7094"/>
                    <a:pt x="174" y="7077"/>
                    <a:pt x="174" y="7060"/>
                  </a:cubicBezTo>
                  <a:cubicBezTo>
                    <a:pt x="169" y="6745"/>
                    <a:pt x="165" y="6431"/>
                    <a:pt x="160" y="6116"/>
                  </a:cubicBezTo>
                  <a:cubicBezTo>
                    <a:pt x="154" y="5648"/>
                    <a:pt x="113" y="5179"/>
                    <a:pt x="157" y="4713"/>
                  </a:cubicBezTo>
                  <a:cubicBezTo>
                    <a:pt x="172" y="4543"/>
                    <a:pt x="92" y="4343"/>
                    <a:pt x="255" y="4184"/>
                  </a:cubicBezTo>
                  <a:cubicBezTo>
                    <a:pt x="268" y="4172"/>
                    <a:pt x="266" y="4134"/>
                    <a:pt x="257" y="4130"/>
                  </a:cubicBezTo>
                  <a:cubicBezTo>
                    <a:pt x="10" y="4012"/>
                    <a:pt x="161" y="3833"/>
                    <a:pt x="126" y="3675"/>
                  </a:cubicBezTo>
                  <a:cubicBezTo>
                    <a:pt x="217" y="3658"/>
                    <a:pt x="365" y="3644"/>
                    <a:pt x="365" y="3627"/>
                  </a:cubicBezTo>
                  <a:lnTo>
                    <a:pt x="365" y="3830"/>
                  </a:lnTo>
                  <a:cubicBezTo>
                    <a:pt x="570" y="3713"/>
                    <a:pt x="537" y="3648"/>
                    <a:pt x="603" y="3568"/>
                  </a:cubicBezTo>
                  <a:cubicBezTo>
                    <a:pt x="694" y="3587"/>
                    <a:pt x="817" y="3607"/>
                    <a:pt x="961" y="3638"/>
                  </a:cubicBezTo>
                  <a:cubicBezTo>
                    <a:pt x="983" y="3598"/>
                    <a:pt x="1020" y="3531"/>
                    <a:pt x="1085" y="3416"/>
                  </a:cubicBezTo>
                  <a:cubicBezTo>
                    <a:pt x="948" y="3444"/>
                    <a:pt x="887" y="3457"/>
                    <a:pt x="805" y="3474"/>
                  </a:cubicBezTo>
                  <a:cubicBezTo>
                    <a:pt x="786" y="3308"/>
                    <a:pt x="703" y="3178"/>
                    <a:pt x="462" y="3146"/>
                  </a:cubicBezTo>
                  <a:cubicBezTo>
                    <a:pt x="508" y="3206"/>
                    <a:pt x="554" y="3265"/>
                    <a:pt x="602" y="3326"/>
                  </a:cubicBezTo>
                  <a:cubicBezTo>
                    <a:pt x="477" y="3419"/>
                    <a:pt x="350" y="3514"/>
                    <a:pt x="210" y="3619"/>
                  </a:cubicBezTo>
                  <a:cubicBezTo>
                    <a:pt x="39" y="3476"/>
                    <a:pt x="229" y="3297"/>
                    <a:pt x="98" y="3173"/>
                  </a:cubicBezTo>
                  <a:cubicBezTo>
                    <a:pt x="274" y="3025"/>
                    <a:pt x="603" y="3101"/>
                    <a:pt x="669" y="2876"/>
                  </a:cubicBezTo>
                  <a:cubicBezTo>
                    <a:pt x="768" y="2945"/>
                    <a:pt x="864" y="3012"/>
                    <a:pt x="987" y="3098"/>
                  </a:cubicBezTo>
                  <a:cubicBezTo>
                    <a:pt x="1033" y="2933"/>
                    <a:pt x="1072" y="2793"/>
                    <a:pt x="1111" y="2654"/>
                  </a:cubicBezTo>
                  <a:lnTo>
                    <a:pt x="1210" y="2654"/>
                  </a:lnTo>
                  <a:cubicBezTo>
                    <a:pt x="1223" y="2734"/>
                    <a:pt x="1236" y="2819"/>
                    <a:pt x="1248" y="2897"/>
                  </a:cubicBezTo>
                  <a:cubicBezTo>
                    <a:pt x="1266" y="2899"/>
                    <a:pt x="1283" y="2917"/>
                    <a:pt x="1301" y="2918"/>
                  </a:cubicBezTo>
                  <a:cubicBezTo>
                    <a:pt x="1330" y="2828"/>
                    <a:pt x="1359" y="2654"/>
                    <a:pt x="1395" y="2654"/>
                  </a:cubicBezTo>
                  <a:lnTo>
                    <a:pt x="1210" y="2654"/>
                  </a:lnTo>
                  <a:cubicBezTo>
                    <a:pt x="1209" y="2645"/>
                    <a:pt x="1208" y="2636"/>
                    <a:pt x="1206" y="2628"/>
                  </a:cubicBezTo>
                  <a:cubicBezTo>
                    <a:pt x="1178" y="2626"/>
                    <a:pt x="1150" y="2620"/>
                    <a:pt x="1121" y="2619"/>
                  </a:cubicBezTo>
                  <a:cubicBezTo>
                    <a:pt x="1118" y="2630"/>
                    <a:pt x="1115" y="2642"/>
                    <a:pt x="1111" y="2654"/>
                  </a:cubicBezTo>
                  <a:lnTo>
                    <a:pt x="949" y="2654"/>
                  </a:lnTo>
                  <a:cubicBezTo>
                    <a:pt x="866" y="2330"/>
                    <a:pt x="804" y="2088"/>
                    <a:pt x="1040" y="1835"/>
                  </a:cubicBezTo>
                  <a:cubicBezTo>
                    <a:pt x="934" y="1803"/>
                    <a:pt x="934" y="1772"/>
                    <a:pt x="727" y="1957"/>
                  </a:cubicBezTo>
                  <a:cubicBezTo>
                    <a:pt x="613" y="1921"/>
                    <a:pt x="514" y="1891"/>
                    <a:pt x="407" y="1857"/>
                  </a:cubicBezTo>
                  <a:cubicBezTo>
                    <a:pt x="352" y="1946"/>
                    <a:pt x="308" y="2019"/>
                    <a:pt x="260" y="2098"/>
                  </a:cubicBezTo>
                  <a:cubicBezTo>
                    <a:pt x="17" y="1990"/>
                    <a:pt x="131" y="1843"/>
                    <a:pt x="80" y="1682"/>
                  </a:cubicBezTo>
                  <a:lnTo>
                    <a:pt x="73" y="1682"/>
                  </a:lnTo>
                  <a:cubicBezTo>
                    <a:pt x="75" y="1682"/>
                    <a:pt x="77" y="1673"/>
                    <a:pt x="79" y="1672"/>
                  </a:cubicBezTo>
                  <a:cubicBezTo>
                    <a:pt x="80" y="1672"/>
                    <a:pt x="80" y="1665"/>
                    <a:pt x="80" y="1665"/>
                  </a:cubicBezTo>
                  <a:lnTo>
                    <a:pt x="80" y="1665"/>
                  </a:lnTo>
                  <a:cubicBezTo>
                    <a:pt x="111" y="1653"/>
                    <a:pt x="143" y="1634"/>
                    <a:pt x="173" y="1635"/>
                  </a:cubicBezTo>
                  <a:cubicBezTo>
                    <a:pt x="393" y="1644"/>
                    <a:pt x="521" y="1561"/>
                    <a:pt x="566" y="1416"/>
                  </a:cubicBezTo>
                  <a:cubicBezTo>
                    <a:pt x="411" y="1343"/>
                    <a:pt x="258" y="1282"/>
                    <a:pt x="125" y="1202"/>
                  </a:cubicBezTo>
                  <a:cubicBezTo>
                    <a:pt x="85" y="1178"/>
                    <a:pt x="99" y="1100"/>
                    <a:pt x="91" y="1063"/>
                  </a:cubicBezTo>
                  <a:cubicBezTo>
                    <a:pt x="191" y="956"/>
                    <a:pt x="457" y="1094"/>
                    <a:pt x="411" y="831"/>
                  </a:cubicBezTo>
                  <a:cubicBezTo>
                    <a:pt x="522" y="907"/>
                    <a:pt x="590" y="952"/>
                    <a:pt x="682" y="1013"/>
                  </a:cubicBezTo>
                  <a:cubicBezTo>
                    <a:pt x="707" y="944"/>
                    <a:pt x="729" y="887"/>
                    <a:pt x="752" y="824"/>
                  </a:cubicBezTo>
                  <a:cubicBezTo>
                    <a:pt x="629" y="770"/>
                    <a:pt x="517" y="721"/>
                    <a:pt x="414" y="675"/>
                  </a:cubicBezTo>
                  <a:cubicBezTo>
                    <a:pt x="371" y="721"/>
                    <a:pt x="328" y="767"/>
                    <a:pt x="285" y="812"/>
                  </a:cubicBezTo>
                  <a:cubicBezTo>
                    <a:pt x="0" y="680"/>
                    <a:pt x="176" y="485"/>
                    <a:pt x="65" y="337"/>
                  </a:cubicBezTo>
                  <a:cubicBezTo>
                    <a:pt x="282" y="327"/>
                    <a:pt x="199" y="459"/>
                    <a:pt x="268" y="527"/>
                  </a:cubicBezTo>
                  <a:cubicBezTo>
                    <a:pt x="311" y="510"/>
                    <a:pt x="403" y="487"/>
                    <a:pt x="401" y="474"/>
                  </a:cubicBezTo>
                  <a:cubicBezTo>
                    <a:pt x="385" y="393"/>
                    <a:pt x="349" y="318"/>
                    <a:pt x="315" y="226"/>
                  </a:cubicBezTo>
                  <a:cubicBezTo>
                    <a:pt x="422" y="217"/>
                    <a:pt x="527" y="212"/>
                    <a:pt x="647" y="201"/>
                  </a:cubicBezTo>
                  <a:cubicBezTo>
                    <a:pt x="639" y="158"/>
                    <a:pt x="631" y="62"/>
                    <a:pt x="621" y="62"/>
                  </a:cubicBezTo>
                  <a:lnTo>
                    <a:pt x="1140" y="62"/>
                  </a:lnTo>
                  <a:cubicBezTo>
                    <a:pt x="1193" y="62"/>
                    <a:pt x="1256" y="199"/>
                    <a:pt x="1317" y="279"/>
                  </a:cubicBezTo>
                  <a:cubicBezTo>
                    <a:pt x="1341" y="272"/>
                    <a:pt x="1364" y="258"/>
                    <a:pt x="1387" y="251"/>
                  </a:cubicBezTo>
                  <a:cubicBezTo>
                    <a:pt x="1400" y="202"/>
                    <a:pt x="1414" y="152"/>
                    <a:pt x="1430" y="92"/>
                  </a:cubicBezTo>
                  <a:cubicBezTo>
                    <a:pt x="1462" y="105"/>
                    <a:pt x="1488" y="119"/>
                    <a:pt x="1517" y="128"/>
                  </a:cubicBezTo>
                  <a:cubicBezTo>
                    <a:pt x="1572" y="145"/>
                    <a:pt x="1660" y="184"/>
                    <a:pt x="1683" y="168"/>
                  </a:cubicBezTo>
                  <a:cubicBezTo>
                    <a:pt x="1921" y="0"/>
                    <a:pt x="2195" y="2"/>
                    <a:pt x="2499" y="31"/>
                  </a:cubicBezTo>
                  <a:cubicBezTo>
                    <a:pt x="2536" y="126"/>
                    <a:pt x="2571" y="213"/>
                    <a:pt x="2613" y="321"/>
                  </a:cubicBezTo>
                  <a:cubicBezTo>
                    <a:pt x="2520" y="327"/>
                    <a:pt x="2450" y="332"/>
                    <a:pt x="2289" y="343"/>
                  </a:cubicBezTo>
                  <a:cubicBezTo>
                    <a:pt x="2463" y="406"/>
                    <a:pt x="2555" y="440"/>
                    <a:pt x="2716" y="498"/>
                  </a:cubicBezTo>
                  <a:cubicBezTo>
                    <a:pt x="2693" y="323"/>
                    <a:pt x="2674" y="190"/>
                    <a:pt x="2650" y="18"/>
                  </a:cubicBezTo>
                  <a:cubicBezTo>
                    <a:pt x="2904" y="35"/>
                    <a:pt x="3154" y="35"/>
                    <a:pt x="3392" y="77"/>
                  </a:cubicBezTo>
                  <a:cubicBezTo>
                    <a:pt x="3481" y="92"/>
                    <a:pt x="3584" y="196"/>
                    <a:pt x="3607" y="273"/>
                  </a:cubicBezTo>
                  <a:cubicBezTo>
                    <a:pt x="3637" y="374"/>
                    <a:pt x="3649" y="510"/>
                    <a:pt x="3451" y="545"/>
                  </a:cubicBezTo>
                  <a:cubicBezTo>
                    <a:pt x="3512" y="684"/>
                    <a:pt x="3593" y="810"/>
                    <a:pt x="3611" y="942"/>
                  </a:cubicBezTo>
                  <a:cubicBezTo>
                    <a:pt x="3617" y="988"/>
                    <a:pt x="3468" y="1047"/>
                    <a:pt x="3389" y="1100"/>
                  </a:cubicBezTo>
                  <a:cubicBezTo>
                    <a:pt x="3436" y="1141"/>
                    <a:pt x="3491" y="1189"/>
                    <a:pt x="3549" y="1239"/>
                  </a:cubicBezTo>
                  <a:cubicBezTo>
                    <a:pt x="3504" y="1290"/>
                    <a:pt x="3465" y="1335"/>
                    <a:pt x="3431" y="1373"/>
                  </a:cubicBezTo>
                  <a:cubicBezTo>
                    <a:pt x="3470" y="1451"/>
                    <a:pt x="3767" y="1488"/>
                    <a:pt x="3474" y="1597"/>
                  </a:cubicBezTo>
                  <a:cubicBezTo>
                    <a:pt x="3445" y="1608"/>
                    <a:pt x="3438" y="1676"/>
                    <a:pt x="3440" y="1718"/>
                  </a:cubicBezTo>
                  <a:cubicBezTo>
                    <a:pt x="3445" y="1838"/>
                    <a:pt x="3458" y="1958"/>
                    <a:pt x="3469" y="2078"/>
                  </a:cubicBezTo>
                  <a:cubicBezTo>
                    <a:pt x="3707" y="2084"/>
                    <a:pt x="3778" y="2111"/>
                    <a:pt x="3789" y="2279"/>
                  </a:cubicBezTo>
                  <a:cubicBezTo>
                    <a:pt x="3801" y="2456"/>
                    <a:pt x="3870" y="2631"/>
                    <a:pt x="3672" y="2807"/>
                  </a:cubicBezTo>
                  <a:cubicBezTo>
                    <a:pt x="3561" y="2905"/>
                    <a:pt x="3604" y="3112"/>
                    <a:pt x="3577" y="3271"/>
                  </a:cubicBezTo>
                  <a:cubicBezTo>
                    <a:pt x="3655" y="3310"/>
                    <a:pt x="3720" y="3344"/>
                    <a:pt x="3801" y="3385"/>
                  </a:cubicBezTo>
                  <a:cubicBezTo>
                    <a:pt x="3726" y="3456"/>
                    <a:pt x="3665" y="3514"/>
                    <a:pt x="3587" y="3588"/>
                  </a:cubicBezTo>
                  <a:cubicBezTo>
                    <a:pt x="3668" y="3702"/>
                    <a:pt x="3818" y="3829"/>
                    <a:pt x="3643" y="3977"/>
                  </a:cubicBezTo>
                  <a:cubicBezTo>
                    <a:pt x="3844" y="4093"/>
                    <a:pt x="3731" y="4228"/>
                    <a:pt x="3666" y="4360"/>
                  </a:cubicBezTo>
                  <a:cubicBezTo>
                    <a:pt x="3723" y="4427"/>
                    <a:pt x="3784" y="4486"/>
                    <a:pt x="3826" y="4553"/>
                  </a:cubicBezTo>
                  <a:cubicBezTo>
                    <a:pt x="3887" y="4652"/>
                    <a:pt x="3918" y="4778"/>
                    <a:pt x="3776" y="4832"/>
                  </a:cubicBezTo>
                  <a:cubicBezTo>
                    <a:pt x="3531" y="4926"/>
                    <a:pt x="3652" y="5014"/>
                    <a:pt x="3744" y="5102"/>
                  </a:cubicBezTo>
                  <a:cubicBezTo>
                    <a:pt x="3627" y="5168"/>
                    <a:pt x="3511" y="5233"/>
                    <a:pt x="3388" y="5302"/>
                  </a:cubicBezTo>
                  <a:cubicBezTo>
                    <a:pt x="3479" y="5430"/>
                    <a:pt x="3579" y="5519"/>
                    <a:pt x="3605" y="5619"/>
                  </a:cubicBezTo>
                  <a:cubicBezTo>
                    <a:pt x="3629" y="5716"/>
                    <a:pt x="3578" y="5826"/>
                    <a:pt x="3557" y="5952"/>
                  </a:cubicBezTo>
                  <a:cubicBezTo>
                    <a:pt x="3496" y="5963"/>
                    <a:pt x="3412" y="5980"/>
                    <a:pt x="3312" y="5999"/>
                  </a:cubicBezTo>
                  <a:cubicBezTo>
                    <a:pt x="3423" y="6062"/>
                    <a:pt x="3596" y="6122"/>
                    <a:pt x="3590" y="6165"/>
                  </a:cubicBezTo>
                  <a:cubicBezTo>
                    <a:pt x="3562" y="6361"/>
                    <a:pt x="3737" y="6570"/>
                    <a:pt x="3534" y="6756"/>
                  </a:cubicBezTo>
                  <a:cubicBezTo>
                    <a:pt x="3489" y="6797"/>
                    <a:pt x="3482" y="6862"/>
                    <a:pt x="3457" y="6918"/>
                  </a:cubicBezTo>
                  <a:cubicBezTo>
                    <a:pt x="3519" y="6937"/>
                    <a:pt x="3573" y="6954"/>
                    <a:pt x="3653" y="6978"/>
                  </a:cubicBezTo>
                  <a:cubicBezTo>
                    <a:pt x="3579" y="7145"/>
                    <a:pt x="3564" y="7336"/>
                    <a:pt x="3208" y="7323"/>
                  </a:cubicBezTo>
                  <a:cubicBezTo>
                    <a:pt x="3304" y="7370"/>
                    <a:pt x="3364" y="7399"/>
                    <a:pt x="3422" y="7428"/>
                  </a:cubicBezTo>
                  <a:cubicBezTo>
                    <a:pt x="3392" y="7507"/>
                    <a:pt x="3362" y="7585"/>
                    <a:pt x="3333" y="7663"/>
                  </a:cubicBezTo>
                  <a:cubicBezTo>
                    <a:pt x="3333" y="7663"/>
                    <a:pt x="3344" y="7654"/>
                    <a:pt x="3344" y="7654"/>
                  </a:cubicBezTo>
                  <a:cubicBezTo>
                    <a:pt x="3345" y="7655"/>
                    <a:pt x="3346" y="7657"/>
                    <a:pt x="3347" y="7658"/>
                  </a:cubicBezTo>
                  <a:cubicBezTo>
                    <a:pt x="3344" y="7659"/>
                    <a:pt x="3341" y="7660"/>
                    <a:pt x="3339" y="7661"/>
                  </a:cubicBezTo>
                  <a:cubicBezTo>
                    <a:pt x="3304" y="7705"/>
                    <a:pt x="3269" y="7750"/>
                    <a:pt x="3234" y="7795"/>
                  </a:cubicBezTo>
                  <a:cubicBezTo>
                    <a:pt x="3556" y="7945"/>
                    <a:pt x="3562" y="7961"/>
                    <a:pt x="3395" y="8173"/>
                  </a:cubicBezTo>
                  <a:cubicBezTo>
                    <a:pt x="3323" y="8075"/>
                    <a:pt x="3257" y="7985"/>
                    <a:pt x="3143" y="7829"/>
                  </a:cubicBezTo>
                  <a:cubicBezTo>
                    <a:pt x="3103" y="8084"/>
                    <a:pt x="2635" y="8012"/>
                    <a:pt x="2750" y="8363"/>
                  </a:cubicBezTo>
                  <a:cubicBezTo>
                    <a:pt x="3006" y="8093"/>
                    <a:pt x="3293" y="8442"/>
                    <a:pt x="3544" y="8268"/>
                  </a:cubicBezTo>
                  <a:cubicBezTo>
                    <a:pt x="3555" y="8369"/>
                    <a:pt x="3564" y="8461"/>
                    <a:pt x="3575" y="8562"/>
                  </a:cubicBezTo>
                  <a:cubicBezTo>
                    <a:pt x="3604" y="8565"/>
                    <a:pt x="3656" y="8569"/>
                    <a:pt x="3735" y="8576"/>
                  </a:cubicBezTo>
                  <a:cubicBezTo>
                    <a:pt x="3648" y="8714"/>
                    <a:pt x="3512" y="8845"/>
                    <a:pt x="3752" y="9003"/>
                  </a:cubicBezTo>
                  <a:cubicBezTo>
                    <a:pt x="3580" y="9071"/>
                    <a:pt x="3451" y="9115"/>
                    <a:pt x="3309" y="9170"/>
                  </a:cubicBezTo>
                  <a:cubicBezTo>
                    <a:pt x="3248" y="9009"/>
                    <a:pt x="3112" y="8889"/>
                    <a:pt x="3252" y="8755"/>
                  </a:cubicBezTo>
                  <a:cubicBezTo>
                    <a:pt x="3215" y="8742"/>
                    <a:pt x="3179" y="8709"/>
                    <a:pt x="3143" y="8695"/>
                  </a:cubicBezTo>
                  <a:cubicBezTo>
                    <a:pt x="3143" y="8694"/>
                    <a:pt x="3143" y="8688"/>
                    <a:pt x="3144" y="8681"/>
                  </a:cubicBezTo>
                  <a:cubicBezTo>
                    <a:pt x="3145" y="8682"/>
                    <a:pt x="3146" y="8682"/>
                    <a:pt x="3147" y="8682"/>
                  </a:cubicBezTo>
                  <a:cubicBezTo>
                    <a:pt x="3147" y="8682"/>
                    <a:pt x="3147" y="8647"/>
                    <a:pt x="3146" y="8647"/>
                  </a:cubicBezTo>
                  <a:lnTo>
                    <a:pt x="3151" y="8647"/>
                  </a:lnTo>
                  <a:cubicBezTo>
                    <a:pt x="3149" y="8647"/>
                    <a:pt x="3148" y="8680"/>
                    <a:pt x="3147" y="8680"/>
                  </a:cubicBezTo>
                  <a:cubicBezTo>
                    <a:pt x="3170" y="8605"/>
                    <a:pt x="3193" y="8567"/>
                    <a:pt x="3216" y="8490"/>
                  </a:cubicBezTo>
                  <a:cubicBezTo>
                    <a:pt x="3089" y="8449"/>
                    <a:pt x="2990" y="8420"/>
                    <a:pt x="2955" y="8522"/>
                  </a:cubicBezTo>
                  <a:cubicBezTo>
                    <a:pt x="2943" y="8559"/>
                    <a:pt x="2993" y="8607"/>
                    <a:pt x="3031" y="8646"/>
                  </a:cubicBezTo>
                  <a:cubicBezTo>
                    <a:pt x="3031" y="8646"/>
                    <a:pt x="3032" y="8646"/>
                    <a:pt x="3033" y="8647"/>
                  </a:cubicBezTo>
                  <a:lnTo>
                    <a:pt x="2904" y="8647"/>
                  </a:lnTo>
                  <a:cubicBezTo>
                    <a:pt x="3191" y="8971"/>
                    <a:pt x="3103" y="9065"/>
                    <a:pt x="3134" y="9248"/>
                  </a:cubicBezTo>
                  <a:cubicBezTo>
                    <a:pt x="3154" y="9361"/>
                    <a:pt x="3132" y="9515"/>
                    <a:pt x="3145" y="9629"/>
                  </a:cubicBezTo>
                  <a:cubicBezTo>
                    <a:pt x="3151" y="9678"/>
                    <a:pt x="3198" y="9726"/>
                    <a:pt x="3254" y="9771"/>
                  </a:cubicBezTo>
                  <a:cubicBezTo>
                    <a:pt x="3208" y="9604"/>
                    <a:pt x="3100" y="9436"/>
                    <a:pt x="3351" y="9286"/>
                  </a:cubicBezTo>
                  <a:cubicBezTo>
                    <a:pt x="3435" y="9292"/>
                    <a:pt x="3548" y="9299"/>
                    <a:pt x="3696" y="9309"/>
                  </a:cubicBezTo>
                  <a:cubicBezTo>
                    <a:pt x="3611" y="9389"/>
                    <a:pt x="3550" y="9449"/>
                    <a:pt x="3443" y="9550"/>
                  </a:cubicBezTo>
                  <a:cubicBezTo>
                    <a:pt x="3597" y="9540"/>
                    <a:pt x="3682" y="9536"/>
                    <a:pt x="3841" y="9526"/>
                  </a:cubicBezTo>
                  <a:cubicBezTo>
                    <a:pt x="3541" y="9690"/>
                    <a:pt x="3818" y="9935"/>
                    <a:pt x="3620" y="10092"/>
                  </a:cubicBezTo>
                  <a:cubicBezTo>
                    <a:pt x="3691" y="10172"/>
                    <a:pt x="3795" y="10243"/>
                    <a:pt x="3819" y="10329"/>
                  </a:cubicBezTo>
                  <a:cubicBezTo>
                    <a:pt x="3840" y="10401"/>
                    <a:pt x="3712" y="10511"/>
                    <a:pt x="3748" y="10566"/>
                  </a:cubicBezTo>
                  <a:cubicBezTo>
                    <a:pt x="3848" y="10722"/>
                    <a:pt x="3647" y="10704"/>
                    <a:pt x="3579" y="10778"/>
                  </a:cubicBezTo>
                  <a:cubicBezTo>
                    <a:pt x="3646" y="10804"/>
                    <a:pt x="3704" y="10827"/>
                    <a:pt x="3752" y="10845"/>
                  </a:cubicBezTo>
                  <a:cubicBezTo>
                    <a:pt x="3781" y="11009"/>
                    <a:pt x="3827" y="11168"/>
                    <a:pt x="3829" y="11328"/>
                  </a:cubicBezTo>
                  <a:cubicBezTo>
                    <a:pt x="3831" y="11481"/>
                    <a:pt x="3934" y="11655"/>
                    <a:pt x="3727" y="117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34"/>
            <p:cNvSpPr/>
            <p:nvPr/>
          </p:nvSpPr>
          <p:spPr>
            <a:xfrm>
              <a:off x="1566567" y="815509"/>
              <a:ext cx="30421" cy="25026"/>
            </a:xfrm>
            <a:custGeom>
              <a:avLst/>
              <a:gdLst/>
              <a:ahLst/>
              <a:cxnLst/>
              <a:rect l="l" t="t" r="r" b="b"/>
              <a:pathLst>
                <a:path w="857" h="705" extrusionOk="0">
                  <a:moveTo>
                    <a:pt x="302" y="666"/>
                  </a:moveTo>
                  <a:cubicBezTo>
                    <a:pt x="595" y="705"/>
                    <a:pt x="691" y="510"/>
                    <a:pt x="856" y="397"/>
                  </a:cubicBezTo>
                  <a:cubicBezTo>
                    <a:pt x="843" y="379"/>
                    <a:pt x="829" y="361"/>
                    <a:pt x="815" y="344"/>
                  </a:cubicBezTo>
                  <a:cubicBezTo>
                    <a:pt x="729" y="388"/>
                    <a:pt x="642" y="431"/>
                    <a:pt x="501" y="502"/>
                  </a:cubicBezTo>
                  <a:cubicBezTo>
                    <a:pt x="518" y="325"/>
                    <a:pt x="532" y="177"/>
                    <a:pt x="549" y="0"/>
                  </a:cubicBezTo>
                  <a:cubicBezTo>
                    <a:pt x="1" y="155"/>
                    <a:pt x="346" y="448"/>
                    <a:pt x="302" y="6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34"/>
            <p:cNvSpPr/>
            <p:nvPr/>
          </p:nvSpPr>
          <p:spPr>
            <a:xfrm>
              <a:off x="1688859" y="1002870"/>
              <a:ext cx="12637" cy="11288"/>
            </a:xfrm>
            <a:custGeom>
              <a:avLst/>
              <a:gdLst/>
              <a:ahLst/>
              <a:cxnLst/>
              <a:rect l="l" t="t" r="r" b="b"/>
              <a:pathLst>
                <a:path w="356" h="318" extrusionOk="0">
                  <a:moveTo>
                    <a:pt x="355" y="29"/>
                  </a:moveTo>
                  <a:cubicBezTo>
                    <a:pt x="344" y="20"/>
                    <a:pt x="333" y="10"/>
                    <a:pt x="322" y="0"/>
                  </a:cubicBezTo>
                  <a:cubicBezTo>
                    <a:pt x="214" y="40"/>
                    <a:pt x="108" y="80"/>
                    <a:pt x="1" y="120"/>
                  </a:cubicBezTo>
                  <a:cubicBezTo>
                    <a:pt x="25" y="171"/>
                    <a:pt x="50" y="224"/>
                    <a:pt x="94" y="318"/>
                  </a:cubicBezTo>
                  <a:cubicBezTo>
                    <a:pt x="207" y="194"/>
                    <a:pt x="281" y="112"/>
                    <a:pt x="355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34"/>
            <p:cNvSpPr/>
            <p:nvPr/>
          </p:nvSpPr>
          <p:spPr>
            <a:xfrm>
              <a:off x="1572885" y="783560"/>
              <a:ext cx="10756" cy="10827"/>
            </a:xfrm>
            <a:custGeom>
              <a:avLst/>
              <a:gdLst/>
              <a:ahLst/>
              <a:cxnLst/>
              <a:rect l="l" t="t" r="r" b="b"/>
              <a:pathLst>
                <a:path w="303" h="305" extrusionOk="0">
                  <a:moveTo>
                    <a:pt x="43" y="0"/>
                  </a:moveTo>
                  <a:cubicBezTo>
                    <a:pt x="25" y="127"/>
                    <a:pt x="13" y="216"/>
                    <a:pt x="1" y="305"/>
                  </a:cubicBezTo>
                  <a:cubicBezTo>
                    <a:pt x="92" y="254"/>
                    <a:pt x="182" y="204"/>
                    <a:pt x="302" y="136"/>
                  </a:cubicBezTo>
                  <a:cubicBezTo>
                    <a:pt x="198" y="82"/>
                    <a:pt x="138" y="50"/>
                    <a:pt x="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34"/>
            <p:cNvSpPr/>
            <p:nvPr/>
          </p:nvSpPr>
          <p:spPr>
            <a:xfrm>
              <a:off x="1698195" y="2268249"/>
              <a:ext cx="6851" cy="10614"/>
            </a:xfrm>
            <a:custGeom>
              <a:avLst/>
              <a:gdLst/>
              <a:ahLst/>
              <a:cxnLst/>
              <a:rect l="l" t="t" r="r" b="b"/>
              <a:pathLst>
                <a:path w="193" h="299" extrusionOk="0">
                  <a:moveTo>
                    <a:pt x="61" y="299"/>
                  </a:moveTo>
                  <a:cubicBezTo>
                    <a:pt x="98" y="215"/>
                    <a:pt x="134" y="132"/>
                    <a:pt x="192" y="1"/>
                  </a:cubicBezTo>
                  <a:cubicBezTo>
                    <a:pt x="98" y="66"/>
                    <a:pt x="53" y="97"/>
                    <a:pt x="10" y="127"/>
                  </a:cubicBezTo>
                  <a:cubicBezTo>
                    <a:pt x="8" y="179"/>
                    <a:pt x="4" y="232"/>
                    <a:pt x="1" y="285"/>
                  </a:cubicBezTo>
                  <a:cubicBezTo>
                    <a:pt x="20" y="289"/>
                    <a:pt x="41" y="294"/>
                    <a:pt x="61" y="2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34"/>
            <p:cNvSpPr/>
            <p:nvPr/>
          </p:nvSpPr>
          <p:spPr>
            <a:xfrm>
              <a:off x="1698301" y="2272580"/>
              <a:ext cx="284" cy="355"/>
            </a:xfrm>
            <a:custGeom>
              <a:avLst/>
              <a:gdLst/>
              <a:ahLst/>
              <a:cxnLst/>
              <a:rect l="l" t="t" r="r" b="b"/>
              <a:pathLst>
                <a:path w="8" h="10" extrusionOk="0">
                  <a:moveTo>
                    <a:pt x="8" y="1"/>
                  </a:moveTo>
                  <a:cubicBezTo>
                    <a:pt x="6" y="2"/>
                    <a:pt x="0" y="9"/>
                    <a:pt x="0" y="9"/>
                  </a:cubicBezTo>
                  <a:cubicBezTo>
                    <a:pt x="2" y="7"/>
                    <a:pt x="5" y="7"/>
                    <a:pt x="7" y="5"/>
                  </a:cubicBezTo>
                  <a:cubicBezTo>
                    <a:pt x="7" y="4"/>
                    <a:pt x="8" y="2"/>
                    <a:pt x="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34"/>
            <p:cNvSpPr/>
            <p:nvPr/>
          </p:nvSpPr>
          <p:spPr>
            <a:xfrm>
              <a:off x="1698230" y="1843971"/>
              <a:ext cx="319" cy="319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1" y="2"/>
                  </a:moveTo>
                  <a:cubicBezTo>
                    <a:pt x="0" y="1"/>
                    <a:pt x="7" y="9"/>
                    <a:pt x="7" y="9"/>
                  </a:cubicBezTo>
                  <a:cubicBezTo>
                    <a:pt x="7" y="8"/>
                    <a:pt x="8" y="7"/>
                    <a:pt x="9" y="6"/>
                  </a:cubicBezTo>
                  <a:cubicBezTo>
                    <a:pt x="6" y="5"/>
                    <a:pt x="3" y="4"/>
                    <a:pt x="1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34"/>
            <p:cNvSpPr/>
            <p:nvPr/>
          </p:nvSpPr>
          <p:spPr>
            <a:xfrm>
              <a:off x="1698514" y="1837191"/>
              <a:ext cx="5609" cy="9904"/>
            </a:xfrm>
            <a:custGeom>
              <a:avLst/>
              <a:gdLst/>
              <a:ahLst/>
              <a:cxnLst/>
              <a:rect l="l" t="t" r="r" b="b"/>
              <a:pathLst>
                <a:path w="158" h="279" extrusionOk="0">
                  <a:moveTo>
                    <a:pt x="158" y="0"/>
                  </a:moveTo>
                  <a:cubicBezTo>
                    <a:pt x="83" y="94"/>
                    <a:pt x="42" y="146"/>
                    <a:pt x="1" y="197"/>
                  </a:cubicBezTo>
                  <a:cubicBezTo>
                    <a:pt x="46" y="220"/>
                    <a:pt x="93" y="244"/>
                    <a:pt x="158" y="2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34"/>
            <p:cNvSpPr/>
            <p:nvPr/>
          </p:nvSpPr>
          <p:spPr>
            <a:xfrm>
              <a:off x="1699757" y="1809111"/>
              <a:ext cx="5218" cy="4082"/>
            </a:xfrm>
            <a:custGeom>
              <a:avLst/>
              <a:gdLst/>
              <a:ahLst/>
              <a:cxnLst/>
              <a:rect l="l" t="t" r="r" b="b"/>
              <a:pathLst>
                <a:path w="147" h="115" extrusionOk="0">
                  <a:moveTo>
                    <a:pt x="0" y="53"/>
                  </a:moveTo>
                  <a:cubicBezTo>
                    <a:pt x="28" y="74"/>
                    <a:pt x="57" y="93"/>
                    <a:pt x="85" y="114"/>
                  </a:cubicBezTo>
                  <a:cubicBezTo>
                    <a:pt x="103" y="94"/>
                    <a:pt x="122" y="75"/>
                    <a:pt x="147" y="46"/>
                  </a:cubicBezTo>
                  <a:cubicBezTo>
                    <a:pt x="116" y="28"/>
                    <a:pt x="90" y="1"/>
                    <a:pt x="71" y="4"/>
                  </a:cubicBezTo>
                  <a:cubicBezTo>
                    <a:pt x="44" y="8"/>
                    <a:pt x="23" y="35"/>
                    <a:pt x="0" y="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2" name="Google Shape;3522;p34"/>
          <p:cNvGrpSpPr/>
          <p:nvPr/>
        </p:nvGrpSpPr>
        <p:grpSpPr>
          <a:xfrm>
            <a:off x="286474" y="2425605"/>
            <a:ext cx="175756" cy="2559888"/>
            <a:chOff x="2081579" y="535000"/>
            <a:chExt cx="127544" cy="1857549"/>
          </a:xfrm>
        </p:grpSpPr>
        <p:sp>
          <p:nvSpPr>
            <p:cNvPr id="3523" name="Google Shape;3523;p34"/>
            <p:cNvSpPr/>
            <p:nvPr/>
          </p:nvSpPr>
          <p:spPr>
            <a:xfrm>
              <a:off x="2147286" y="535000"/>
              <a:ext cx="61837" cy="1838309"/>
            </a:xfrm>
            <a:custGeom>
              <a:avLst/>
              <a:gdLst/>
              <a:ahLst/>
              <a:cxnLst/>
              <a:rect l="l" t="t" r="r" b="b"/>
              <a:pathLst>
                <a:path w="1742" h="51787" extrusionOk="0">
                  <a:moveTo>
                    <a:pt x="268" y="20985"/>
                  </a:moveTo>
                  <a:cubicBezTo>
                    <a:pt x="196" y="21328"/>
                    <a:pt x="1" y="21666"/>
                    <a:pt x="171" y="22028"/>
                  </a:cubicBezTo>
                  <a:cubicBezTo>
                    <a:pt x="388" y="22491"/>
                    <a:pt x="435" y="22977"/>
                    <a:pt x="421" y="23480"/>
                  </a:cubicBezTo>
                  <a:cubicBezTo>
                    <a:pt x="409" y="23851"/>
                    <a:pt x="415" y="24224"/>
                    <a:pt x="431" y="24595"/>
                  </a:cubicBezTo>
                  <a:cubicBezTo>
                    <a:pt x="442" y="24854"/>
                    <a:pt x="475" y="25114"/>
                    <a:pt x="516" y="25370"/>
                  </a:cubicBezTo>
                  <a:cubicBezTo>
                    <a:pt x="588" y="25816"/>
                    <a:pt x="666" y="26248"/>
                    <a:pt x="559" y="26715"/>
                  </a:cubicBezTo>
                  <a:cubicBezTo>
                    <a:pt x="453" y="27174"/>
                    <a:pt x="410" y="27646"/>
                    <a:pt x="510" y="28140"/>
                  </a:cubicBezTo>
                  <a:cubicBezTo>
                    <a:pt x="595" y="28557"/>
                    <a:pt x="479" y="29012"/>
                    <a:pt x="473" y="29449"/>
                  </a:cubicBezTo>
                  <a:cubicBezTo>
                    <a:pt x="469" y="29693"/>
                    <a:pt x="498" y="29938"/>
                    <a:pt x="527" y="30181"/>
                  </a:cubicBezTo>
                  <a:cubicBezTo>
                    <a:pt x="555" y="30412"/>
                    <a:pt x="606" y="30639"/>
                    <a:pt x="638" y="30868"/>
                  </a:cubicBezTo>
                  <a:cubicBezTo>
                    <a:pt x="690" y="31235"/>
                    <a:pt x="712" y="31608"/>
                    <a:pt x="791" y="31968"/>
                  </a:cubicBezTo>
                  <a:cubicBezTo>
                    <a:pt x="867" y="32315"/>
                    <a:pt x="871" y="32640"/>
                    <a:pt x="749" y="32978"/>
                  </a:cubicBezTo>
                  <a:cubicBezTo>
                    <a:pt x="632" y="33302"/>
                    <a:pt x="545" y="33637"/>
                    <a:pt x="471" y="33973"/>
                  </a:cubicBezTo>
                  <a:cubicBezTo>
                    <a:pt x="437" y="34130"/>
                    <a:pt x="405" y="34332"/>
                    <a:pt x="473" y="34459"/>
                  </a:cubicBezTo>
                  <a:cubicBezTo>
                    <a:pt x="718" y="34917"/>
                    <a:pt x="607" y="35402"/>
                    <a:pt x="645" y="35876"/>
                  </a:cubicBezTo>
                  <a:cubicBezTo>
                    <a:pt x="665" y="36134"/>
                    <a:pt x="690" y="36398"/>
                    <a:pt x="759" y="36645"/>
                  </a:cubicBezTo>
                  <a:cubicBezTo>
                    <a:pt x="882" y="37080"/>
                    <a:pt x="887" y="37511"/>
                    <a:pt x="800" y="37949"/>
                  </a:cubicBezTo>
                  <a:cubicBezTo>
                    <a:pt x="684" y="38530"/>
                    <a:pt x="562" y="39104"/>
                    <a:pt x="732" y="39704"/>
                  </a:cubicBezTo>
                  <a:cubicBezTo>
                    <a:pt x="788" y="39903"/>
                    <a:pt x="734" y="40141"/>
                    <a:pt x="695" y="40356"/>
                  </a:cubicBezTo>
                  <a:cubicBezTo>
                    <a:pt x="646" y="40626"/>
                    <a:pt x="543" y="40886"/>
                    <a:pt x="493" y="41156"/>
                  </a:cubicBezTo>
                  <a:cubicBezTo>
                    <a:pt x="422" y="41551"/>
                    <a:pt x="405" y="41942"/>
                    <a:pt x="562" y="42332"/>
                  </a:cubicBezTo>
                  <a:cubicBezTo>
                    <a:pt x="711" y="42704"/>
                    <a:pt x="820" y="43092"/>
                    <a:pt x="733" y="43502"/>
                  </a:cubicBezTo>
                  <a:cubicBezTo>
                    <a:pt x="609" y="44089"/>
                    <a:pt x="643" y="44668"/>
                    <a:pt x="721" y="45263"/>
                  </a:cubicBezTo>
                  <a:cubicBezTo>
                    <a:pt x="788" y="45763"/>
                    <a:pt x="790" y="46287"/>
                    <a:pt x="718" y="46785"/>
                  </a:cubicBezTo>
                  <a:cubicBezTo>
                    <a:pt x="635" y="47370"/>
                    <a:pt x="636" y="47925"/>
                    <a:pt x="785" y="48499"/>
                  </a:cubicBezTo>
                  <a:cubicBezTo>
                    <a:pt x="860" y="48794"/>
                    <a:pt x="855" y="49129"/>
                    <a:pt x="805" y="49433"/>
                  </a:cubicBezTo>
                  <a:cubicBezTo>
                    <a:pt x="733" y="49873"/>
                    <a:pt x="744" y="50284"/>
                    <a:pt x="972" y="50671"/>
                  </a:cubicBezTo>
                  <a:cubicBezTo>
                    <a:pt x="1123" y="50930"/>
                    <a:pt x="1173" y="51203"/>
                    <a:pt x="1170" y="51501"/>
                  </a:cubicBezTo>
                  <a:cubicBezTo>
                    <a:pt x="1169" y="51596"/>
                    <a:pt x="1168" y="51691"/>
                    <a:pt x="1168" y="51787"/>
                  </a:cubicBezTo>
                  <a:cubicBezTo>
                    <a:pt x="1357" y="51749"/>
                    <a:pt x="1546" y="51714"/>
                    <a:pt x="1736" y="51683"/>
                  </a:cubicBezTo>
                  <a:cubicBezTo>
                    <a:pt x="1737" y="51566"/>
                    <a:pt x="1737" y="51450"/>
                    <a:pt x="1738" y="51334"/>
                  </a:cubicBezTo>
                  <a:cubicBezTo>
                    <a:pt x="1741" y="51047"/>
                    <a:pt x="1688" y="50783"/>
                    <a:pt x="1537" y="50547"/>
                  </a:cubicBezTo>
                  <a:cubicBezTo>
                    <a:pt x="1323" y="50211"/>
                    <a:pt x="1287" y="49858"/>
                    <a:pt x="1374" y="49477"/>
                  </a:cubicBezTo>
                  <a:cubicBezTo>
                    <a:pt x="1468" y="49068"/>
                    <a:pt x="1470" y="48659"/>
                    <a:pt x="1333" y="48256"/>
                  </a:cubicBezTo>
                  <a:cubicBezTo>
                    <a:pt x="1177" y="47799"/>
                    <a:pt x="1233" y="47340"/>
                    <a:pt x="1271" y="46870"/>
                  </a:cubicBezTo>
                  <a:cubicBezTo>
                    <a:pt x="1322" y="46283"/>
                    <a:pt x="1340" y="45684"/>
                    <a:pt x="1275" y="45100"/>
                  </a:cubicBezTo>
                  <a:cubicBezTo>
                    <a:pt x="1221" y="44616"/>
                    <a:pt x="1185" y="44140"/>
                    <a:pt x="1272" y="43665"/>
                  </a:cubicBezTo>
                  <a:cubicBezTo>
                    <a:pt x="1357" y="43203"/>
                    <a:pt x="1352" y="42751"/>
                    <a:pt x="1165" y="42328"/>
                  </a:cubicBezTo>
                  <a:cubicBezTo>
                    <a:pt x="962" y="41867"/>
                    <a:pt x="977" y="41417"/>
                    <a:pt x="1112" y="40958"/>
                  </a:cubicBezTo>
                  <a:cubicBezTo>
                    <a:pt x="1280" y="40384"/>
                    <a:pt x="1410" y="39818"/>
                    <a:pt x="1223" y="39215"/>
                  </a:cubicBezTo>
                  <a:cubicBezTo>
                    <a:pt x="1166" y="39029"/>
                    <a:pt x="1217" y="38804"/>
                    <a:pt x="1239" y="38600"/>
                  </a:cubicBezTo>
                  <a:cubicBezTo>
                    <a:pt x="1263" y="38396"/>
                    <a:pt x="1317" y="38195"/>
                    <a:pt x="1353" y="37991"/>
                  </a:cubicBezTo>
                  <a:cubicBezTo>
                    <a:pt x="1445" y="37471"/>
                    <a:pt x="1461" y="36955"/>
                    <a:pt x="1277" y="36444"/>
                  </a:cubicBezTo>
                  <a:cubicBezTo>
                    <a:pt x="1219" y="36281"/>
                    <a:pt x="1203" y="36097"/>
                    <a:pt x="1196" y="35921"/>
                  </a:cubicBezTo>
                  <a:cubicBezTo>
                    <a:pt x="1184" y="35604"/>
                    <a:pt x="1195" y="35287"/>
                    <a:pt x="1189" y="34970"/>
                  </a:cubicBezTo>
                  <a:cubicBezTo>
                    <a:pt x="1187" y="34861"/>
                    <a:pt x="1202" y="34725"/>
                    <a:pt x="1144" y="34650"/>
                  </a:cubicBezTo>
                  <a:cubicBezTo>
                    <a:pt x="910" y="34337"/>
                    <a:pt x="998" y="34028"/>
                    <a:pt x="1103" y="33707"/>
                  </a:cubicBezTo>
                  <a:cubicBezTo>
                    <a:pt x="1188" y="33445"/>
                    <a:pt x="1263" y="33181"/>
                    <a:pt x="1336" y="32915"/>
                  </a:cubicBezTo>
                  <a:cubicBezTo>
                    <a:pt x="1431" y="32562"/>
                    <a:pt x="1433" y="32216"/>
                    <a:pt x="1333" y="31857"/>
                  </a:cubicBezTo>
                  <a:cubicBezTo>
                    <a:pt x="1252" y="31570"/>
                    <a:pt x="1210" y="31265"/>
                    <a:pt x="1198" y="30968"/>
                  </a:cubicBezTo>
                  <a:cubicBezTo>
                    <a:pt x="1184" y="30649"/>
                    <a:pt x="1152" y="30344"/>
                    <a:pt x="1062" y="30035"/>
                  </a:cubicBezTo>
                  <a:cubicBezTo>
                    <a:pt x="1003" y="29835"/>
                    <a:pt x="1044" y="29605"/>
                    <a:pt x="1046" y="29389"/>
                  </a:cubicBezTo>
                  <a:cubicBezTo>
                    <a:pt x="1048" y="28910"/>
                    <a:pt x="1098" y="28426"/>
                    <a:pt x="1044" y="27952"/>
                  </a:cubicBezTo>
                  <a:cubicBezTo>
                    <a:pt x="1011" y="27660"/>
                    <a:pt x="994" y="27389"/>
                    <a:pt x="1050" y="27099"/>
                  </a:cubicBezTo>
                  <a:cubicBezTo>
                    <a:pt x="1156" y="26548"/>
                    <a:pt x="1275" y="25995"/>
                    <a:pt x="1068" y="25432"/>
                  </a:cubicBezTo>
                  <a:cubicBezTo>
                    <a:pt x="993" y="25230"/>
                    <a:pt x="959" y="25004"/>
                    <a:pt x="953" y="24788"/>
                  </a:cubicBezTo>
                  <a:cubicBezTo>
                    <a:pt x="934" y="24168"/>
                    <a:pt x="947" y="23547"/>
                    <a:pt x="928" y="22927"/>
                  </a:cubicBezTo>
                  <a:cubicBezTo>
                    <a:pt x="923" y="22739"/>
                    <a:pt x="897" y="22533"/>
                    <a:pt x="814" y="22370"/>
                  </a:cubicBezTo>
                  <a:cubicBezTo>
                    <a:pt x="572" y="21900"/>
                    <a:pt x="637" y="21444"/>
                    <a:pt x="805" y="20981"/>
                  </a:cubicBezTo>
                  <a:cubicBezTo>
                    <a:pt x="838" y="20890"/>
                    <a:pt x="868" y="20799"/>
                    <a:pt x="898" y="20707"/>
                  </a:cubicBezTo>
                  <a:cubicBezTo>
                    <a:pt x="1033" y="20294"/>
                    <a:pt x="1098" y="19857"/>
                    <a:pt x="994" y="19444"/>
                  </a:cubicBezTo>
                  <a:cubicBezTo>
                    <a:pt x="846" y="18848"/>
                    <a:pt x="903" y="18275"/>
                    <a:pt x="1004" y="17690"/>
                  </a:cubicBezTo>
                  <a:cubicBezTo>
                    <a:pt x="1062" y="17353"/>
                    <a:pt x="1098" y="17011"/>
                    <a:pt x="1118" y="16669"/>
                  </a:cubicBezTo>
                  <a:cubicBezTo>
                    <a:pt x="1158" y="16042"/>
                    <a:pt x="1063" y="15436"/>
                    <a:pt x="767" y="14869"/>
                  </a:cubicBezTo>
                  <a:cubicBezTo>
                    <a:pt x="659" y="14663"/>
                    <a:pt x="671" y="14451"/>
                    <a:pt x="755" y="14230"/>
                  </a:cubicBezTo>
                  <a:cubicBezTo>
                    <a:pt x="868" y="13934"/>
                    <a:pt x="964" y="13632"/>
                    <a:pt x="1058" y="13329"/>
                  </a:cubicBezTo>
                  <a:cubicBezTo>
                    <a:pt x="1164" y="12988"/>
                    <a:pt x="1231" y="12661"/>
                    <a:pt x="1105" y="12288"/>
                  </a:cubicBezTo>
                  <a:cubicBezTo>
                    <a:pt x="879" y="11621"/>
                    <a:pt x="987" y="10920"/>
                    <a:pt x="1046" y="10240"/>
                  </a:cubicBezTo>
                  <a:cubicBezTo>
                    <a:pt x="1089" y="9743"/>
                    <a:pt x="1128" y="9262"/>
                    <a:pt x="1015" y="8770"/>
                  </a:cubicBezTo>
                  <a:cubicBezTo>
                    <a:pt x="946" y="8464"/>
                    <a:pt x="878" y="8145"/>
                    <a:pt x="890" y="7836"/>
                  </a:cubicBezTo>
                  <a:cubicBezTo>
                    <a:pt x="910" y="7276"/>
                    <a:pt x="1011" y="6718"/>
                    <a:pt x="1041" y="6157"/>
                  </a:cubicBezTo>
                  <a:cubicBezTo>
                    <a:pt x="1062" y="5751"/>
                    <a:pt x="1035" y="5339"/>
                    <a:pt x="1006" y="4932"/>
                  </a:cubicBezTo>
                  <a:cubicBezTo>
                    <a:pt x="978" y="4538"/>
                    <a:pt x="890" y="4146"/>
                    <a:pt x="885" y="3752"/>
                  </a:cubicBezTo>
                  <a:cubicBezTo>
                    <a:pt x="881" y="3427"/>
                    <a:pt x="989" y="3101"/>
                    <a:pt x="996" y="2774"/>
                  </a:cubicBezTo>
                  <a:cubicBezTo>
                    <a:pt x="1012" y="2030"/>
                    <a:pt x="997" y="1285"/>
                    <a:pt x="995" y="541"/>
                  </a:cubicBezTo>
                  <a:cubicBezTo>
                    <a:pt x="994" y="368"/>
                    <a:pt x="995" y="195"/>
                    <a:pt x="995" y="15"/>
                  </a:cubicBezTo>
                  <a:cubicBezTo>
                    <a:pt x="883" y="10"/>
                    <a:pt x="801" y="0"/>
                    <a:pt x="718" y="2"/>
                  </a:cubicBezTo>
                  <a:cubicBezTo>
                    <a:pt x="665" y="3"/>
                    <a:pt x="613" y="19"/>
                    <a:pt x="527" y="34"/>
                  </a:cubicBezTo>
                  <a:cubicBezTo>
                    <a:pt x="514" y="199"/>
                    <a:pt x="493" y="359"/>
                    <a:pt x="492" y="521"/>
                  </a:cubicBezTo>
                  <a:cubicBezTo>
                    <a:pt x="490" y="1238"/>
                    <a:pt x="495" y="1954"/>
                    <a:pt x="496" y="2671"/>
                  </a:cubicBezTo>
                  <a:cubicBezTo>
                    <a:pt x="496" y="2780"/>
                    <a:pt x="507" y="2898"/>
                    <a:pt x="475" y="3000"/>
                  </a:cubicBezTo>
                  <a:cubicBezTo>
                    <a:pt x="279" y="3644"/>
                    <a:pt x="380" y="4284"/>
                    <a:pt x="512" y="4917"/>
                  </a:cubicBezTo>
                  <a:cubicBezTo>
                    <a:pt x="601" y="5343"/>
                    <a:pt x="610" y="5755"/>
                    <a:pt x="527" y="6183"/>
                  </a:cubicBezTo>
                  <a:cubicBezTo>
                    <a:pt x="451" y="6571"/>
                    <a:pt x="416" y="6969"/>
                    <a:pt x="382" y="7365"/>
                  </a:cubicBezTo>
                  <a:cubicBezTo>
                    <a:pt x="337" y="7892"/>
                    <a:pt x="470" y="8401"/>
                    <a:pt x="541" y="8918"/>
                  </a:cubicBezTo>
                  <a:cubicBezTo>
                    <a:pt x="589" y="9269"/>
                    <a:pt x="612" y="9634"/>
                    <a:pt x="571" y="9985"/>
                  </a:cubicBezTo>
                  <a:cubicBezTo>
                    <a:pt x="481" y="10768"/>
                    <a:pt x="416" y="11548"/>
                    <a:pt x="609" y="12319"/>
                  </a:cubicBezTo>
                  <a:cubicBezTo>
                    <a:pt x="687" y="12630"/>
                    <a:pt x="661" y="12912"/>
                    <a:pt x="567" y="13202"/>
                  </a:cubicBezTo>
                  <a:cubicBezTo>
                    <a:pt x="483" y="13464"/>
                    <a:pt x="410" y="13731"/>
                    <a:pt x="307" y="13986"/>
                  </a:cubicBezTo>
                  <a:cubicBezTo>
                    <a:pt x="146" y="14384"/>
                    <a:pt x="170" y="14762"/>
                    <a:pt x="359" y="15143"/>
                  </a:cubicBezTo>
                  <a:cubicBezTo>
                    <a:pt x="545" y="15519"/>
                    <a:pt x="611" y="15919"/>
                    <a:pt x="615" y="16342"/>
                  </a:cubicBezTo>
                  <a:cubicBezTo>
                    <a:pt x="622" y="16828"/>
                    <a:pt x="523" y="17295"/>
                    <a:pt x="455" y="17770"/>
                  </a:cubicBezTo>
                  <a:cubicBezTo>
                    <a:pt x="379" y="18301"/>
                    <a:pt x="353" y="18831"/>
                    <a:pt x="452" y="19371"/>
                  </a:cubicBezTo>
                  <a:cubicBezTo>
                    <a:pt x="508" y="19674"/>
                    <a:pt x="484" y="19998"/>
                    <a:pt x="452" y="20309"/>
                  </a:cubicBezTo>
                  <a:cubicBezTo>
                    <a:pt x="427" y="20538"/>
                    <a:pt x="318" y="20757"/>
                    <a:pt x="268" y="209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34"/>
            <p:cNvSpPr/>
            <p:nvPr/>
          </p:nvSpPr>
          <p:spPr>
            <a:xfrm>
              <a:off x="2081579" y="535497"/>
              <a:ext cx="53495" cy="1857052"/>
            </a:xfrm>
            <a:custGeom>
              <a:avLst/>
              <a:gdLst/>
              <a:ahLst/>
              <a:cxnLst/>
              <a:rect l="l" t="t" r="r" b="b"/>
              <a:pathLst>
                <a:path w="1507" h="52315" extrusionOk="0">
                  <a:moveTo>
                    <a:pt x="326" y="23077"/>
                  </a:moveTo>
                  <a:cubicBezTo>
                    <a:pt x="303" y="23669"/>
                    <a:pt x="301" y="24262"/>
                    <a:pt x="302" y="24855"/>
                  </a:cubicBezTo>
                  <a:cubicBezTo>
                    <a:pt x="303" y="25031"/>
                    <a:pt x="341" y="25208"/>
                    <a:pt x="370" y="25384"/>
                  </a:cubicBezTo>
                  <a:cubicBezTo>
                    <a:pt x="449" y="25885"/>
                    <a:pt x="544" y="26375"/>
                    <a:pt x="410" y="26892"/>
                  </a:cubicBezTo>
                  <a:cubicBezTo>
                    <a:pt x="316" y="27259"/>
                    <a:pt x="261" y="27663"/>
                    <a:pt x="309" y="28033"/>
                  </a:cubicBezTo>
                  <a:cubicBezTo>
                    <a:pt x="388" y="28628"/>
                    <a:pt x="404" y="29208"/>
                    <a:pt x="294" y="29796"/>
                  </a:cubicBezTo>
                  <a:cubicBezTo>
                    <a:pt x="265" y="29952"/>
                    <a:pt x="252" y="30140"/>
                    <a:pt x="309" y="30282"/>
                  </a:cubicBezTo>
                  <a:cubicBezTo>
                    <a:pt x="475" y="30692"/>
                    <a:pt x="476" y="31112"/>
                    <a:pt x="479" y="31541"/>
                  </a:cubicBezTo>
                  <a:cubicBezTo>
                    <a:pt x="480" y="31729"/>
                    <a:pt x="527" y="31923"/>
                    <a:pt x="587" y="32103"/>
                  </a:cubicBezTo>
                  <a:cubicBezTo>
                    <a:pt x="721" y="32500"/>
                    <a:pt x="697" y="32885"/>
                    <a:pt x="574" y="33277"/>
                  </a:cubicBezTo>
                  <a:cubicBezTo>
                    <a:pt x="472" y="33605"/>
                    <a:pt x="389" y="33940"/>
                    <a:pt x="296" y="34272"/>
                  </a:cubicBezTo>
                  <a:cubicBezTo>
                    <a:pt x="236" y="34481"/>
                    <a:pt x="269" y="34672"/>
                    <a:pt x="355" y="34872"/>
                  </a:cubicBezTo>
                  <a:cubicBezTo>
                    <a:pt x="422" y="35031"/>
                    <a:pt x="460" y="35210"/>
                    <a:pt x="468" y="35382"/>
                  </a:cubicBezTo>
                  <a:cubicBezTo>
                    <a:pt x="484" y="35727"/>
                    <a:pt x="465" y="36072"/>
                    <a:pt x="473" y="36416"/>
                  </a:cubicBezTo>
                  <a:cubicBezTo>
                    <a:pt x="476" y="36551"/>
                    <a:pt x="486" y="36695"/>
                    <a:pt x="534" y="36819"/>
                  </a:cubicBezTo>
                  <a:cubicBezTo>
                    <a:pt x="732" y="37329"/>
                    <a:pt x="692" y="37847"/>
                    <a:pt x="600" y="38364"/>
                  </a:cubicBezTo>
                  <a:cubicBezTo>
                    <a:pt x="515" y="38853"/>
                    <a:pt x="370" y="39345"/>
                    <a:pt x="483" y="39836"/>
                  </a:cubicBezTo>
                  <a:cubicBezTo>
                    <a:pt x="588" y="40287"/>
                    <a:pt x="552" y="40706"/>
                    <a:pt x="416" y="41134"/>
                  </a:cubicBezTo>
                  <a:cubicBezTo>
                    <a:pt x="362" y="41304"/>
                    <a:pt x="325" y="41480"/>
                    <a:pt x="289" y="41656"/>
                  </a:cubicBezTo>
                  <a:cubicBezTo>
                    <a:pt x="215" y="42024"/>
                    <a:pt x="218" y="42379"/>
                    <a:pt x="359" y="42748"/>
                  </a:cubicBezTo>
                  <a:cubicBezTo>
                    <a:pt x="530" y="43197"/>
                    <a:pt x="586" y="43663"/>
                    <a:pt x="504" y="44163"/>
                  </a:cubicBezTo>
                  <a:cubicBezTo>
                    <a:pt x="427" y="44631"/>
                    <a:pt x="438" y="45127"/>
                    <a:pt x="494" y="45601"/>
                  </a:cubicBezTo>
                  <a:cubicBezTo>
                    <a:pt x="568" y="46208"/>
                    <a:pt x="577" y="46806"/>
                    <a:pt x="500" y="47407"/>
                  </a:cubicBezTo>
                  <a:cubicBezTo>
                    <a:pt x="437" y="47902"/>
                    <a:pt x="387" y="48390"/>
                    <a:pt x="554" y="48877"/>
                  </a:cubicBezTo>
                  <a:cubicBezTo>
                    <a:pt x="683" y="49251"/>
                    <a:pt x="684" y="49633"/>
                    <a:pt x="594" y="50017"/>
                  </a:cubicBezTo>
                  <a:cubicBezTo>
                    <a:pt x="505" y="50394"/>
                    <a:pt x="534" y="50753"/>
                    <a:pt x="755" y="51086"/>
                  </a:cubicBezTo>
                  <a:cubicBezTo>
                    <a:pt x="920" y="51334"/>
                    <a:pt x="972" y="51611"/>
                    <a:pt x="968" y="51912"/>
                  </a:cubicBezTo>
                  <a:cubicBezTo>
                    <a:pt x="967" y="52046"/>
                    <a:pt x="966" y="52180"/>
                    <a:pt x="965" y="52314"/>
                  </a:cubicBezTo>
                  <a:cubicBezTo>
                    <a:pt x="1141" y="52257"/>
                    <a:pt x="1318" y="52202"/>
                    <a:pt x="1496" y="52150"/>
                  </a:cubicBezTo>
                  <a:cubicBezTo>
                    <a:pt x="1497" y="52053"/>
                    <a:pt x="1498" y="51955"/>
                    <a:pt x="1500" y="51858"/>
                  </a:cubicBezTo>
                  <a:cubicBezTo>
                    <a:pt x="1507" y="51473"/>
                    <a:pt x="1432" y="51122"/>
                    <a:pt x="1235" y="50793"/>
                  </a:cubicBezTo>
                  <a:cubicBezTo>
                    <a:pt x="1110" y="50585"/>
                    <a:pt x="1060" y="50366"/>
                    <a:pt x="1122" y="50121"/>
                  </a:cubicBezTo>
                  <a:cubicBezTo>
                    <a:pt x="1248" y="49629"/>
                    <a:pt x="1228" y="49138"/>
                    <a:pt x="1075" y="48654"/>
                  </a:cubicBezTo>
                  <a:cubicBezTo>
                    <a:pt x="950" y="48263"/>
                    <a:pt x="1006" y="47873"/>
                    <a:pt x="1030" y="47472"/>
                  </a:cubicBezTo>
                  <a:cubicBezTo>
                    <a:pt x="1072" y="46803"/>
                    <a:pt x="1032" y="46129"/>
                    <a:pt x="1024" y="45456"/>
                  </a:cubicBezTo>
                  <a:cubicBezTo>
                    <a:pt x="1019" y="45072"/>
                    <a:pt x="942" y="44674"/>
                    <a:pt x="1016" y="44307"/>
                  </a:cubicBezTo>
                  <a:cubicBezTo>
                    <a:pt x="1143" y="43685"/>
                    <a:pt x="1070" y="43101"/>
                    <a:pt x="872" y="42522"/>
                  </a:cubicBezTo>
                  <a:cubicBezTo>
                    <a:pt x="773" y="42235"/>
                    <a:pt x="770" y="41955"/>
                    <a:pt x="832" y="41669"/>
                  </a:cubicBezTo>
                  <a:cubicBezTo>
                    <a:pt x="881" y="41440"/>
                    <a:pt x="938" y="41212"/>
                    <a:pt x="1002" y="40987"/>
                  </a:cubicBezTo>
                  <a:cubicBezTo>
                    <a:pt x="1116" y="40594"/>
                    <a:pt x="1112" y="40201"/>
                    <a:pt x="1034" y="39803"/>
                  </a:cubicBezTo>
                  <a:cubicBezTo>
                    <a:pt x="1009" y="39669"/>
                    <a:pt x="976" y="39528"/>
                    <a:pt x="991" y="39395"/>
                  </a:cubicBezTo>
                  <a:cubicBezTo>
                    <a:pt x="1029" y="39041"/>
                    <a:pt x="1116" y="38690"/>
                    <a:pt x="1141" y="38336"/>
                  </a:cubicBezTo>
                  <a:cubicBezTo>
                    <a:pt x="1174" y="37899"/>
                    <a:pt x="1262" y="37432"/>
                    <a:pt x="1150" y="37026"/>
                  </a:cubicBezTo>
                  <a:cubicBezTo>
                    <a:pt x="999" y="36479"/>
                    <a:pt x="1000" y="35942"/>
                    <a:pt x="989" y="35394"/>
                  </a:cubicBezTo>
                  <a:cubicBezTo>
                    <a:pt x="986" y="35215"/>
                    <a:pt x="1026" y="35002"/>
                    <a:pt x="944" y="34866"/>
                  </a:cubicBezTo>
                  <a:cubicBezTo>
                    <a:pt x="747" y="34535"/>
                    <a:pt x="849" y="34237"/>
                    <a:pt x="930" y="33914"/>
                  </a:cubicBezTo>
                  <a:cubicBezTo>
                    <a:pt x="1051" y="33438"/>
                    <a:pt x="1295" y="32973"/>
                    <a:pt x="1199" y="32466"/>
                  </a:cubicBezTo>
                  <a:cubicBezTo>
                    <a:pt x="1078" y="31832"/>
                    <a:pt x="968" y="31200"/>
                    <a:pt x="951" y="30554"/>
                  </a:cubicBezTo>
                  <a:cubicBezTo>
                    <a:pt x="948" y="30435"/>
                    <a:pt x="867" y="30320"/>
                    <a:pt x="843" y="30199"/>
                  </a:cubicBezTo>
                  <a:cubicBezTo>
                    <a:pt x="819" y="30080"/>
                    <a:pt x="794" y="29951"/>
                    <a:pt x="816" y="29834"/>
                  </a:cubicBezTo>
                  <a:cubicBezTo>
                    <a:pt x="934" y="29191"/>
                    <a:pt x="938" y="28551"/>
                    <a:pt x="813" y="27909"/>
                  </a:cubicBezTo>
                  <a:cubicBezTo>
                    <a:pt x="792" y="27803"/>
                    <a:pt x="795" y="27687"/>
                    <a:pt x="812" y="27580"/>
                  </a:cubicBezTo>
                  <a:cubicBezTo>
                    <a:pt x="856" y="27295"/>
                    <a:pt x="935" y="27014"/>
                    <a:pt x="960" y="26729"/>
                  </a:cubicBezTo>
                  <a:cubicBezTo>
                    <a:pt x="986" y="26416"/>
                    <a:pt x="1016" y="26089"/>
                    <a:pt x="959" y="25785"/>
                  </a:cubicBezTo>
                  <a:cubicBezTo>
                    <a:pt x="849" y="25214"/>
                    <a:pt x="783" y="24645"/>
                    <a:pt x="805" y="24065"/>
                  </a:cubicBezTo>
                  <a:cubicBezTo>
                    <a:pt x="819" y="23692"/>
                    <a:pt x="838" y="23319"/>
                    <a:pt x="816" y="22948"/>
                  </a:cubicBezTo>
                  <a:cubicBezTo>
                    <a:pt x="798" y="22651"/>
                    <a:pt x="765" y="22341"/>
                    <a:pt x="664" y="22065"/>
                  </a:cubicBezTo>
                  <a:cubicBezTo>
                    <a:pt x="552" y="21761"/>
                    <a:pt x="530" y="21482"/>
                    <a:pt x="632" y="21184"/>
                  </a:cubicBezTo>
                  <a:cubicBezTo>
                    <a:pt x="671" y="21067"/>
                    <a:pt x="702" y="20947"/>
                    <a:pt x="744" y="20830"/>
                  </a:cubicBezTo>
                  <a:cubicBezTo>
                    <a:pt x="933" y="20301"/>
                    <a:pt x="1011" y="19743"/>
                    <a:pt x="913" y="19202"/>
                  </a:cubicBezTo>
                  <a:cubicBezTo>
                    <a:pt x="784" y="18477"/>
                    <a:pt x="885" y="17785"/>
                    <a:pt x="987" y="17074"/>
                  </a:cubicBezTo>
                  <a:cubicBezTo>
                    <a:pt x="1085" y="16397"/>
                    <a:pt x="1200" y="15680"/>
                    <a:pt x="883" y="15042"/>
                  </a:cubicBezTo>
                  <a:cubicBezTo>
                    <a:pt x="598" y="14468"/>
                    <a:pt x="703" y="13959"/>
                    <a:pt x="908" y="13424"/>
                  </a:cubicBezTo>
                  <a:cubicBezTo>
                    <a:pt x="918" y="13398"/>
                    <a:pt x="929" y="13373"/>
                    <a:pt x="940" y="13348"/>
                  </a:cubicBezTo>
                  <a:cubicBezTo>
                    <a:pt x="1146" y="12847"/>
                    <a:pt x="1128" y="12346"/>
                    <a:pt x="1045" y="11812"/>
                  </a:cubicBezTo>
                  <a:cubicBezTo>
                    <a:pt x="958" y="11261"/>
                    <a:pt x="908" y="10680"/>
                    <a:pt x="989" y="10133"/>
                  </a:cubicBezTo>
                  <a:cubicBezTo>
                    <a:pt x="1097" y="9409"/>
                    <a:pt x="1047" y="8705"/>
                    <a:pt x="932" y="8004"/>
                  </a:cubicBezTo>
                  <a:cubicBezTo>
                    <a:pt x="862" y="7574"/>
                    <a:pt x="847" y="7164"/>
                    <a:pt x="920" y="6738"/>
                  </a:cubicBezTo>
                  <a:cubicBezTo>
                    <a:pt x="989" y="6333"/>
                    <a:pt x="1025" y="5922"/>
                    <a:pt x="1056" y="5513"/>
                  </a:cubicBezTo>
                  <a:cubicBezTo>
                    <a:pt x="1096" y="4988"/>
                    <a:pt x="992" y="4476"/>
                    <a:pt x="902" y="3960"/>
                  </a:cubicBezTo>
                  <a:cubicBezTo>
                    <a:pt x="856" y="3693"/>
                    <a:pt x="869" y="3412"/>
                    <a:pt x="879" y="3138"/>
                  </a:cubicBezTo>
                  <a:cubicBezTo>
                    <a:pt x="890" y="2851"/>
                    <a:pt x="945" y="2565"/>
                    <a:pt x="950" y="2278"/>
                  </a:cubicBezTo>
                  <a:cubicBezTo>
                    <a:pt x="962" y="1643"/>
                    <a:pt x="955" y="1009"/>
                    <a:pt x="956" y="376"/>
                  </a:cubicBezTo>
                  <a:lnTo>
                    <a:pt x="956" y="0"/>
                  </a:lnTo>
                  <a:lnTo>
                    <a:pt x="493" y="0"/>
                  </a:lnTo>
                  <a:cubicBezTo>
                    <a:pt x="482" y="187"/>
                    <a:pt x="466" y="336"/>
                    <a:pt x="465" y="484"/>
                  </a:cubicBezTo>
                  <a:cubicBezTo>
                    <a:pt x="462" y="1146"/>
                    <a:pt x="465" y="1808"/>
                    <a:pt x="459" y="2470"/>
                  </a:cubicBezTo>
                  <a:cubicBezTo>
                    <a:pt x="459" y="2634"/>
                    <a:pt x="450" y="2801"/>
                    <a:pt x="417" y="2961"/>
                  </a:cubicBezTo>
                  <a:cubicBezTo>
                    <a:pt x="335" y="3360"/>
                    <a:pt x="372" y="3751"/>
                    <a:pt x="442" y="4148"/>
                  </a:cubicBezTo>
                  <a:cubicBezTo>
                    <a:pt x="553" y="4783"/>
                    <a:pt x="650" y="5415"/>
                    <a:pt x="501" y="6068"/>
                  </a:cubicBezTo>
                  <a:cubicBezTo>
                    <a:pt x="409" y="6466"/>
                    <a:pt x="377" y="6885"/>
                    <a:pt x="383" y="7294"/>
                  </a:cubicBezTo>
                  <a:cubicBezTo>
                    <a:pt x="389" y="7744"/>
                    <a:pt x="485" y="8191"/>
                    <a:pt x="512" y="8641"/>
                  </a:cubicBezTo>
                  <a:cubicBezTo>
                    <a:pt x="538" y="9063"/>
                    <a:pt x="569" y="9494"/>
                    <a:pt x="518" y="9911"/>
                  </a:cubicBezTo>
                  <a:cubicBezTo>
                    <a:pt x="437" y="10586"/>
                    <a:pt x="397" y="11256"/>
                    <a:pt x="554" y="11917"/>
                  </a:cubicBezTo>
                  <a:cubicBezTo>
                    <a:pt x="656" y="12348"/>
                    <a:pt x="649" y="12757"/>
                    <a:pt x="494" y="13169"/>
                  </a:cubicBezTo>
                  <a:cubicBezTo>
                    <a:pt x="403" y="13414"/>
                    <a:pt x="338" y="13669"/>
                    <a:pt x="243" y="13912"/>
                  </a:cubicBezTo>
                  <a:cubicBezTo>
                    <a:pt x="120" y="14229"/>
                    <a:pt x="133" y="14527"/>
                    <a:pt x="289" y="14828"/>
                  </a:cubicBezTo>
                  <a:cubicBezTo>
                    <a:pt x="673" y="15568"/>
                    <a:pt x="600" y="16353"/>
                    <a:pt x="471" y="17130"/>
                  </a:cubicBezTo>
                  <a:cubicBezTo>
                    <a:pt x="366" y="17758"/>
                    <a:pt x="258" y="18385"/>
                    <a:pt x="382" y="19014"/>
                  </a:cubicBezTo>
                  <a:cubicBezTo>
                    <a:pt x="501" y="19616"/>
                    <a:pt x="430" y="20189"/>
                    <a:pt x="253" y="20761"/>
                  </a:cubicBezTo>
                  <a:cubicBezTo>
                    <a:pt x="188" y="20972"/>
                    <a:pt x="139" y="21187"/>
                    <a:pt x="72" y="21397"/>
                  </a:cubicBezTo>
                  <a:cubicBezTo>
                    <a:pt x="1" y="21619"/>
                    <a:pt x="22" y="21823"/>
                    <a:pt x="123" y="22035"/>
                  </a:cubicBezTo>
                  <a:cubicBezTo>
                    <a:pt x="279" y="22362"/>
                    <a:pt x="342" y="22709"/>
                    <a:pt x="326" y="230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34"/>
            <p:cNvSpPr/>
            <p:nvPr/>
          </p:nvSpPr>
          <p:spPr>
            <a:xfrm>
              <a:off x="2115267" y="535639"/>
              <a:ext cx="54808" cy="1846260"/>
            </a:xfrm>
            <a:custGeom>
              <a:avLst/>
              <a:gdLst/>
              <a:ahLst/>
              <a:cxnLst/>
              <a:rect l="l" t="t" r="r" b="b"/>
              <a:pathLst>
                <a:path w="1544" h="52011" extrusionOk="0">
                  <a:moveTo>
                    <a:pt x="324" y="23250"/>
                  </a:moveTo>
                  <a:cubicBezTo>
                    <a:pt x="305" y="23745"/>
                    <a:pt x="309" y="24241"/>
                    <a:pt x="321" y="24738"/>
                  </a:cubicBezTo>
                  <a:cubicBezTo>
                    <a:pt x="325" y="24969"/>
                    <a:pt x="374" y="25200"/>
                    <a:pt x="399" y="25432"/>
                  </a:cubicBezTo>
                  <a:cubicBezTo>
                    <a:pt x="440" y="25785"/>
                    <a:pt x="510" y="26139"/>
                    <a:pt x="507" y="26492"/>
                  </a:cubicBezTo>
                  <a:cubicBezTo>
                    <a:pt x="504" y="26776"/>
                    <a:pt x="400" y="27058"/>
                    <a:pt x="364" y="27343"/>
                  </a:cubicBezTo>
                  <a:cubicBezTo>
                    <a:pt x="337" y="27559"/>
                    <a:pt x="305" y="27787"/>
                    <a:pt x="347" y="27997"/>
                  </a:cubicBezTo>
                  <a:cubicBezTo>
                    <a:pt x="460" y="28560"/>
                    <a:pt x="458" y="29114"/>
                    <a:pt x="349" y="29675"/>
                  </a:cubicBezTo>
                  <a:cubicBezTo>
                    <a:pt x="316" y="29845"/>
                    <a:pt x="301" y="30047"/>
                    <a:pt x="359" y="30203"/>
                  </a:cubicBezTo>
                  <a:cubicBezTo>
                    <a:pt x="514" y="30615"/>
                    <a:pt x="522" y="31035"/>
                    <a:pt x="530" y="31463"/>
                  </a:cubicBezTo>
                  <a:cubicBezTo>
                    <a:pt x="533" y="31678"/>
                    <a:pt x="596" y="31897"/>
                    <a:pt x="654" y="32108"/>
                  </a:cubicBezTo>
                  <a:cubicBezTo>
                    <a:pt x="754" y="32464"/>
                    <a:pt x="747" y="32809"/>
                    <a:pt x="629" y="33162"/>
                  </a:cubicBezTo>
                  <a:cubicBezTo>
                    <a:pt x="520" y="33488"/>
                    <a:pt x="435" y="33822"/>
                    <a:pt x="351" y="34156"/>
                  </a:cubicBezTo>
                  <a:cubicBezTo>
                    <a:pt x="292" y="34388"/>
                    <a:pt x="302" y="34614"/>
                    <a:pt x="417" y="34839"/>
                  </a:cubicBezTo>
                  <a:cubicBezTo>
                    <a:pt x="482" y="34966"/>
                    <a:pt x="511" y="35124"/>
                    <a:pt x="517" y="35270"/>
                  </a:cubicBezTo>
                  <a:cubicBezTo>
                    <a:pt x="531" y="35614"/>
                    <a:pt x="514" y="35959"/>
                    <a:pt x="525" y="36303"/>
                  </a:cubicBezTo>
                  <a:cubicBezTo>
                    <a:pt x="530" y="36452"/>
                    <a:pt x="547" y="36607"/>
                    <a:pt x="597" y="36747"/>
                  </a:cubicBezTo>
                  <a:cubicBezTo>
                    <a:pt x="773" y="37246"/>
                    <a:pt x="755" y="37747"/>
                    <a:pt x="655" y="38253"/>
                  </a:cubicBezTo>
                  <a:cubicBezTo>
                    <a:pt x="543" y="38822"/>
                    <a:pt x="449" y="39385"/>
                    <a:pt x="597" y="39969"/>
                  </a:cubicBezTo>
                  <a:cubicBezTo>
                    <a:pt x="651" y="40184"/>
                    <a:pt x="593" y="40433"/>
                    <a:pt x="555" y="40661"/>
                  </a:cubicBezTo>
                  <a:cubicBezTo>
                    <a:pt x="514" y="40905"/>
                    <a:pt x="427" y="41140"/>
                    <a:pt x="374" y="41382"/>
                  </a:cubicBezTo>
                  <a:cubicBezTo>
                    <a:pt x="284" y="41806"/>
                    <a:pt x="272" y="42220"/>
                    <a:pt x="442" y="42639"/>
                  </a:cubicBezTo>
                  <a:cubicBezTo>
                    <a:pt x="598" y="43023"/>
                    <a:pt x="671" y="43431"/>
                    <a:pt x="590" y="43852"/>
                  </a:cubicBezTo>
                  <a:cubicBezTo>
                    <a:pt x="483" y="44411"/>
                    <a:pt x="520" y="44967"/>
                    <a:pt x="580" y="45532"/>
                  </a:cubicBezTo>
                  <a:cubicBezTo>
                    <a:pt x="636" y="46076"/>
                    <a:pt x="620" y="46634"/>
                    <a:pt x="571" y="47179"/>
                  </a:cubicBezTo>
                  <a:cubicBezTo>
                    <a:pt x="526" y="47690"/>
                    <a:pt x="463" y="48191"/>
                    <a:pt x="630" y="48689"/>
                  </a:cubicBezTo>
                  <a:cubicBezTo>
                    <a:pt x="751" y="49052"/>
                    <a:pt x="758" y="49423"/>
                    <a:pt x="668" y="49790"/>
                  </a:cubicBezTo>
                  <a:cubicBezTo>
                    <a:pt x="567" y="50201"/>
                    <a:pt x="618" y="50583"/>
                    <a:pt x="834" y="50943"/>
                  </a:cubicBezTo>
                  <a:cubicBezTo>
                    <a:pt x="979" y="51186"/>
                    <a:pt x="1033" y="51445"/>
                    <a:pt x="1031" y="51731"/>
                  </a:cubicBezTo>
                  <a:cubicBezTo>
                    <a:pt x="1031" y="51824"/>
                    <a:pt x="1031" y="51917"/>
                    <a:pt x="1030" y="52011"/>
                  </a:cubicBezTo>
                  <a:cubicBezTo>
                    <a:pt x="1199" y="51966"/>
                    <a:pt x="1368" y="51925"/>
                    <a:pt x="1537" y="51885"/>
                  </a:cubicBezTo>
                  <a:cubicBezTo>
                    <a:pt x="1538" y="51819"/>
                    <a:pt x="1539" y="51753"/>
                    <a:pt x="1539" y="51686"/>
                  </a:cubicBezTo>
                  <a:cubicBezTo>
                    <a:pt x="1544" y="51302"/>
                    <a:pt x="1477" y="50949"/>
                    <a:pt x="1277" y="50621"/>
                  </a:cubicBezTo>
                  <a:cubicBezTo>
                    <a:pt x="1143" y="50401"/>
                    <a:pt x="1089" y="50162"/>
                    <a:pt x="1158" y="49907"/>
                  </a:cubicBezTo>
                  <a:cubicBezTo>
                    <a:pt x="1301" y="49385"/>
                    <a:pt x="1229" y="48877"/>
                    <a:pt x="1107" y="48358"/>
                  </a:cubicBezTo>
                  <a:cubicBezTo>
                    <a:pt x="1034" y="48043"/>
                    <a:pt x="1010" y="47698"/>
                    <a:pt x="1053" y="47380"/>
                  </a:cubicBezTo>
                  <a:cubicBezTo>
                    <a:pt x="1153" y="46637"/>
                    <a:pt x="1155" y="45905"/>
                    <a:pt x="1049" y="45162"/>
                  </a:cubicBezTo>
                  <a:cubicBezTo>
                    <a:pt x="998" y="44799"/>
                    <a:pt x="986" y="44409"/>
                    <a:pt x="1061" y="44052"/>
                  </a:cubicBezTo>
                  <a:cubicBezTo>
                    <a:pt x="1180" y="43473"/>
                    <a:pt x="1119" y="42927"/>
                    <a:pt x="921" y="42390"/>
                  </a:cubicBezTo>
                  <a:cubicBezTo>
                    <a:pt x="805" y="42078"/>
                    <a:pt x="804" y="41770"/>
                    <a:pt x="868" y="41456"/>
                  </a:cubicBezTo>
                  <a:cubicBezTo>
                    <a:pt x="915" y="41227"/>
                    <a:pt x="1001" y="41005"/>
                    <a:pt x="1034" y="40774"/>
                  </a:cubicBezTo>
                  <a:cubicBezTo>
                    <a:pt x="1078" y="40463"/>
                    <a:pt x="1162" y="40131"/>
                    <a:pt x="1096" y="39838"/>
                  </a:cubicBezTo>
                  <a:cubicBezTo>
                    <a:pt x="965" y="39261"/>
                    <a:pt x="1090" y="38723"/>
                    <a:pt x="1171" y="38164"/>
                  </a:cubicBezTo>
                  <a:cubicBezTo>
                    <a:pt x="1230" y="37761"/>
                    <a:pt x="1284" y="37317"/>
                    <a:pt x="1177" y="36936"/>
                  </a:cubicBezTo>
                  <a:cubicBezTo>
                    <a:pt x="1016" y="36364"/>
                    <a:pt x="1027" y="35796"/>
                    <a:pt x="1014" y="35221"/>
                  </a:cubicBezTo>
                  <a:cubicBezTo>
                    <a:pt x="1012" y="35069"/>
                    <a:pt x="1036" y="34892"/>
                    <a:pt x="966" y="34775"/>
                  </a:cubicBezTo>
                  <a:cubicBezTo>
                    <a:pt x="773" y="34451"/>
                    <a:pt x="859" y="34150"/>
                    <a:pt x="938" y="33823"/>
                  </a:cubicBezTo>
                  <a:cubicBezTo>
                    <a:pt x="1040" y="33398"/>
                    <a:pt x="1262" y="32998"/>
                    <a:pt x="1221" y="32541"/>
                  </a:cubicBezTo>
                  <a:cubicBezTo>
                    <a:pt x="1159" y="31859"/>
                    <a:pt x="958" y="31193"/>
                    <a:pt x="981" y="30501"/>
                  </a:cubicBezTo>
                  <a:cubicBezTo>
                    <a:pt x="985" y="30384"/>
                    <a:pt x="899" y="30267"/>
                    <a:pt x="875" y="30146"/>
                  </a:cubicBezTo>
                  <a:cubicBezTo>
                    <a:pt x="847" y="30014"/>
                    <a:pt x="807" y="29868"/>
                    <a:pt x="833" y="29741"/>
                  </a:cubicBezTo>
                  <a:cubicBezTo>
                    <a:pt x="968" y="29083"/>
                    <a:pt x="962" y="28431"/>
                    <a:pt x="821" y="27776"/>
                  </a:cubicBezTo>
                  <a:cubicBezTo>
                    <a:pt x="800" y="27684"/>
                    <a:pt x="809" y="27582"/>
                    <a:pt x="825" y="27489"/>
                  </a:cubicBezTo>
                  <a:cubicBezTo>
                    <a:pt x="876" y="27191"/>
                    <a:pt x="956" y="26897"/>
                    <a:pt x="984" y="26597"/>
                  </a:cubicBezTo>
                  <a:cubicBezTo>
                    <a:pt x="1011" y="26326"/>
                    <a:pt x="1031" y="26038"/>
                    <a:pt x="970" y="25778"/>
                  </a:cubicBezTo>
                  <a:cubicBezTo>
                    <a:pt x="835" y="25209"/>
                    <a:pt x="772" y="24641"/>
                    <a:pt x="791" y="24059"/>
                  </a:cubicBezTo>
                  <a:cubicBezTo>
                    <a:pt x="804" y="23688"/>
                    <a:pt x="807" y="23314"/>
                    <a:pt x="786" y="22943"/>
                  </a:cubicBezTo>
                  <a:cubicBezTo>
                    <a:pt x="771" y="22685"/>
                    <a:pt x="757" y="22408"/>
                    <a:pt x="653" y="22180"/>
                  </a:cubicBezTo>
                  <a:cubicBezTo>
                    <a:pt x="477" y="21793"/>
                    <a:pt x="523" y="21434"/>
                    <a:pt x="648" y="21061"/>
                  </a:cubicBezTo>
                  <a:cubicBezTo>
                    <a:pt x="674" y="20983"/>
                    <a:pt x="703" y="20905"/>
                    <a:pt x="730" y="20827"/>
                  </a:cubicBezTo>
                  <a:cubicBezTo>
                    <a:pt x="890" y="20335"/>
                    <a:pt x="990" y="19823"/>
                    <a:pt x="873" y="19320"/>
                  </a:cubicBezTo>
                  <a:cubicBezTo>
                    <a:pt x="707" y="18611"/>
                    <a:pt x="824" y="17928"/>
                    <a:pt x="934" y="17235"/>
                  </a:cubicBezTo>
                  <a:cubicBezTo>
                    <a:pt x="1063" y="16423"/>
                    <a:pt x="1093" y="15616"/>
                    <a:pt x="725" y="14850"/>
                  </a:cubicBezTo>
                  <a:cubicBezTo>
                    <a:pt x="598" y="14584"/>
                    <a:pt x="569" y="14334"/>
                    <a:pt x="686" y="14056"/>
                  </a:cubicBezTo>
                  <a:cubicBezTo>
                    <a:pt x="792" y="13803"/>
                    <a:pt x="868" y="13537"/>
                    <a:pt x="948" y="13274"/>
                  </a:cubicBezTo>
                  <a:cubicBezTo>
                    <a:pt x="1063" y="12903"/>
                    <a:pt x="1135" y="12540"/>
                    <a:pt x="1014" y="12143"/>
                  </a:cubicBezTo>
                  <a:cubicBezTo>
                    <a:pt x="815" y="11500"/>
                    <a:pt x="858" y="10830"/>
                    <a:pt x="939" y="10176"/>
                  </a:cubicBezTo>
                  <a:cubicBezTo>
                    <a:pt x="1004" y="9651"/>
                    <a:pt x="1023" y="9141"/>
                    <a:pt x="932" y="8619"/>
                  </a:cubicBezTo>
                  <a:cubicBezTo>
                    <a:pt x="857" y="8188"/>
                    <a:pt x="797" y="7748"/>
                    <a:pt x="797" y="7312"/>
                  </a:cubicBezTo>
                  <a:cubicBezTo>
                    <a:pt x="796" y="6918"/>
                    <a:pt x="872" y="6521"/>
                    <a:pt x="941" y="6130"/>
                  </a:cubicBezTo>
                  <a:cubicBezTo>
                    <a:pt x="1022" y="5663"/>
                    <a:pt x="1020" y="5204"/>
                    <a:pt x="934" y="4737"/>
                  </a:cubicBezTo>
                  <a:cubicBezTo>
                    <a:pt x="858" y="4334"/>
                    <a:pt x="814" y="3921"/>
                    <a:pt x="794" y="3512"/>
                  </a:cubicBezTo>
                  <a:cubicBezTo>
                    <a:pt x="784" y="3298"/>
                    <a:pt x="883" y="3079"/>
                    <a:pt x="885" y="2862"/>
                  </a:cubicBezTo>
                  <a:cubicBezTo>
                    <a:pt x="896" y="1914"/>
                    <a:pt x="890" y="965"/>
                    <a:pt x="890" y="0"/>
                  </a:cubicBezTo>
                  <a:lnTo>
                    <a:pt x="461" y="0"/>
                  </a:lnTo>
                  <a:cubicBezTo>
                    <a:pt x="450" y="189"/>
                    <a:pt x="435" y="338"/>
                    <a:pt x="434" y="487"/>
                  </a:cubicBezTo>
                  <a:cubicBezTo>
                    <a:pt x="431" y="982"/>
                    <a:pt x="444" y="1480"/>
                    <a:pt x="429" y="1975"/>
                  </a:cubicBezTo>
                  <a:cubicBezTo>
                    <a:pt x="416" y="2414"/>
                    <a:pt x="356" y="2850"/>
                    <a:pt x="346" y="3288"/>
                  </a:cubicBezTo>
                  <a:cubicBezTo>
                    <a:pt x="339" y="3644"/>
                    <a:pt x="359" y="4002"/>
                    <a:pt x="400" y="4355"/>
                  </a:cubicBezTo>
                  <a:cubicBezTo>
                    <a:pt x="468" y="4966"/>
                    <a:pt x="615" y="5566"/>
                    <a:pt x="460" y="6193"/>
                  </a:cubicBezTo>
                  <a:cubicBezTo>
                    <a:pt x="368" y="6562"/>
                    <a:pt x="330" y="6955"/>
                    <a:pt x="340" y="7336"/>
                  </a:cubicBezTo>
                  <a:cubicBezTo>
                    <a:pt x="353" y="7840"/>
                    <a:pt x="452" y="8342"/>
                    <a:pt x="485" y="8846"/>
                  </a:cubicBezTo>
                  <a:cubicBezTo>
                    <a:pt x="511" y="9242"/>
                    <a:pt x="525" y="9644"/>
                    <a:pt x="487" y="10037"/>
                  </a:cubicBezTo>
                  <a:cubicBezTo>
                    <a:pt x="420" y="10724"/>
                    <a:pt x="369" y="11409"/>
                    <a:pt x="514" y="12087"/>
                  </a:cubicBezTo>
                  <a:cubicBezTo>
                    <a:pt x="598" y="12472"/>
                    <a:pt x="626" y="12843"/>
                    <a:pt x="492" y="13219"/>
                  </a:cubicBezTo>
                  <a:cubicBezTo>
                    <a:pt x="400" y="13478"/>
                    <a:pt x="332" y="13747"/>
                    <a:pt x="227" y="14001"/>
                  </a:cubicBezTo>
                  <a:cubicBezTo>
                    <a:pt x="79" y="14359"/>
                    <a:pt x="117" y="14692"/>
                    <a:pt x="271" y="15038"/>
                  </a:cubicBezTo>
                  <a:cubicBezTo>
                    <a:pt x="382" y="15287"/>
                    <a:pt x="494" y="15555"/>
                    <a:pt x="515" y="15820"/>
                  </a:cubicBezTo>
                  <a:cubicBezTo>
                    <a:pt x="566" y="16465"/>
                    <a:pt x="491" y="17106"/>
                    <a:pt x="396" y="17749"/>
                  </a:cubicBezTo>
                  <a:cubicBezTo>
                    <a:pt x="324" y="18232"/>
                    <a:pt x="320" y="18740"/>
                    <a:pt x="376" y="19226"/>
                  </a:cubicBezTo>
                  <a:cubicBezTo>
                    <a:pt x="427" y="19657"/>
                    <a:pt x="458" y="20071"/>
                    <a:pt x="342" y="20489"/>
                  </a:cubicBezTo>
                  <a:cubicBezTo>
                    <a:pt x="255" y="20808"/>
                    <a:pt x="169" y="21127"/>
                    <a:pt x="72" y="21442"/>
                  </a:cubicBezTo>
                  <a:cubicBezTo>
                    <a:pt x="0" y="21678"/>
                    <a:pt x="10" y="21899"/>
                    <a:pt x="114" y="22124"/>
                  </a:cubicBezTo>
                  <a:cubicBezTo>
                    <a:pt x="278" y="22479"/>
                    <a:pt x="340" y="22854"/>
                    <a:pt x="324" y="232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6" name="Google Shape;3526;p34"/>
          <p:cNvGrpSpPr/>
          <p:nvPr/>
        </p:nvGrpSpPr>
        <p:grpSpPr>
          <a:xfrm>
            <a:off x="8828525" y="2333974"/>
            <a:ext cx="150669" cy="1913077"/>
            <a:chOff x="1302458" y="865065"/>
            <a:chExt cx="109545" cy="1391025"/>
          </a:xfrm>
        </p:grpSpPr>
        <p:sp>
          <p:nvSpPr>
            <p:cNvPr id="3527" name="Google Shape;3527;p34"/>
            <p:cNvSpPr/>
            <p:nvPr/>
          </p:nvSpPr>
          <p:spPr>
            <a:xfrm>
              <a:off x="1303061" y="865065"/>
              <a:ext cx="106031" cy="760250"/>
            </a:xfrm>
            <a:custGeom>
              <a:avLst/>
              <a:gdLst/>
              <a:ahLst/>
              <a:cxnLst/>
              <a:rect l="l" t="t" r="r" b="b"/>
              <a:pathLst>
                <a:path w="2987" h="21417" extrusionOk="0">
                  <a:moveTo>
                    <a:pt x="1503" y="19178"/>
                  </a:moveTo>
                  <a:cubicBezTo>
                    <a:pt x="1574" y="19141"/>
                    <a:pt x="1639" y="19093"/>
                    <a:pt x="1706" y="19047"/>
                  </a:cubicBezTo>
                  <a:cubicBezTo>
                    <a:pt x="1682" y="19012"/>
                    <a:pt x="1658" y="18976"/>
                    <a:pt x="1635" y="18941"/>
                  </a:cubicBezTo>
                  <a:cubicBezTo>
                    <a:pt x="1565" y="18985"/>
                    <a:pt x="1496" y="19028"/>
                    <a:pt x="1426" y="19072"/>
                  </a:cubicBezTo>
                  <a:cubicBezTo>
                    <a:pt x="1452" y="19109"/>
                    <a:pt x="1498" y="19181"/>
                    <a:pt x="1503" y="19178"/>
                  </a:cubicBezTo>
                  <a:close/>
                  <a:moveTo>
                    <a:pt x="1534" y="18544"/>
                  </a:moveTo>
                  <a:cubicBezTo>
                    <a:pt x="1415" y="18266"/>
                    <a:pt x="1188" y="18254"/>
                    <a:pt x="945" y="18275"/>
                  </a:cubicBezTo>
                  <a:cubicBezTo>
                    <a:pt x="1178" y="18257"/>
                    <a:pt x="1194" y="18722"/>
                    <a:pt x="1534" y="18544"/>
                  </a:cubicBezTo>
                  <a:close/>
                  <a:moveTo>
                    <a:pt x="958" y="18029"/>
                  </a:moveTo>
                  <a:lnTo>
                    <a:pt x="958" y="17607"/>
                  </a:lnTo>
                  <a:cubicBezTo>
                    <a:pt x="958" y="17739"/>
                    <a:pt x="511" y="17727"/>
                    <a:pt x="747" y="18003"/>
                  </a:cubicBezTo>
                  <a:cubicBezTo>
                    <a:pt x="781" y="18042"/>
                    <a:pt x="958" y="18022"/>
                    <a:pt x="958" y="18029"/>
                  </a:cubicBezTo>
                  <a:close/>
                  <a:moveTo>
                    <a:pt x="1393" y="17173"/>
                  </a:moveTo>
                  <a:cubicBezTo>
                    <a:pt x="1365" y="17367"/>
                    <a:pt x="1355" y="17437"/>
                    <a:pt x="1345" y="17507"/>
                  </a:cubicBezTo>
                  <a:cubicBezTo>
                    <a:pt x="1371" y="17519"/>
                    <a:pt x="1396" y="17529"/>
                    <a:pt x="1421" y="17540"/>
                  </a:cubicBezTo>
                  <a:cubicBezTo>
                    <a:pt x="1449" y="17507"/>
                    <a:pt x="1500" y="17473"/>
                    <a:pt x="1500" y="17440"/>
                  </a:cubicBezTo>
                  <a:cubicBezTo>
                    <a:pt x="1499" y="17388"/>
                    <a:pt x="1463" y="17338"/>
                    <a:pt x="1393" y="17173"/>
                  </a:cubicBezTo>
                  <a:close/>
                  <a:moveTo>
                    <a:pt x="1344" y="16442"/>
                  </a:moveTo>
                  <a:cubicBezTo>
                    <a:pt x="1417" y="16244"/>
                    <a:pt x="1465" y="16116"/>
                    <a:pt x="1555" y="15873"/>
                  </a:cubicBezTo>
                  <a:cubicBezTo>
                    <a:pt x="1333" y="16021"/>
                    <a:pt x="1218" y="16099"/>
                    <a:pt x="1060" y="16203"/>
                  </a:cubicBezTo>
                  <a:cubicBezTo>
                    <a:pt x="1169" y="16294"/>
                    <a:pt x="1239" y="16353"/>
                    <a:pt x="1344" y="16442"/>
                  </a:cubicBezTo>
                  <a:close/>
                  <a:moveTo>
                    <a:pt x="960" y="15418"/>
                  </a:moveTo>
                  <a:cubicBezTo>
                    <a:pt x="1028" y="15374"/>
                    <a:pt x="1097" y="15330"/>
                    <a:pt x="1162" y="15281"/>
                  </a:cubicBezTo>
                  <a:cubicBezTo>
                    <a:pt x="1166" y="15277"/>
                    <a:pt x="1137" y="15231"/>
                    <a:pt x="1123" y="15203"/>
                  </a:cubicBezTo>
                  <a:cubicBezTo>
                    <a:pt x="1052" y="15245"/>
                    <a:pt x="981" y="15287"/>
                    <a:pt x="911" y="15327"/>
                  </a:cubicBezTo>
                  <a:cubicBezTo>
                    <a:pt x="927" y="15358"/>
                    <a:pt x="944" y="15388"/>
                    <a:pt x="960" y="15418"/>
                  </a:cubicBezTo>
                  <a:close/>
                  <a:moveTo>
                    <a:pt x="1679" y="17989"/>
                  </a:moveTo>
                  <a:cubicBezTo>
                    <a:pt x="1801" y="17887"/>
                    <a:pt x="2036" y="17923"/>
                    <a:pt x="1992" y="17659"/>
                  </a:cubicBezTo>
                  <a:cubicBezTo>
                    <a:pt x="1987" y="17629"/>
                    <a:pt x="1891" y="17588"/>
                    <a:pt x="1846" y="17597"/>
                  </a:cubicBezTo>
                  <a:cubicBezTo>
                    <a:pt x="1650" y="17639"/>
                    <a:pt x="1517" y="17728"/>
                    <a:pt x="1679" y="17989"/>
                  </a:cubicBezTo>
                  <a:close/>
                  <a:moveTo>
                    <a:pt x="1619" y="16545"/>
                  </a:moveTo>
                  <a:cubicBezTo>
                    <a:pt x="1792" y="16524"/>
                    <a:pt x="1922" y="16509"/>
                    <a:pt x="2053" y="16494"/>
                  </a:cubicBezTo>
                  <a:cubicBezTo>
                    <a:pt x="1918" y="16503"/>
                    <a:pt x="1743" y="16316"/>
                    <a:pt x="1619" y="16545"/>
                  </a:cubicBezTo>
                  <a:close/>
                  <a:moveTo>
                    <a:pt x="1751" y="15607"/>
                  </a:moveTo>
                  <a:cubicBezTo>
                    <a:pt x="1808" y="15798"/>
                    <a:pt x="1849" y="15939"/>
                    <a:pt x="1905" y="16127"/>
                  </a:cubicBezTo>
                  <a:cubicBezTo>
                    <a:pt x="2017" y="15838"/>
                    <a:pt x="2017" y="15838"/>
                    <a:pt x="1751" y="15607"/>
                  </a:cubicBezTo>
                  <a:close/>
                  <a:moveTo>
                    <a:pt x="1836" y="14038"/>
                  </a:moveTo>
                  <a:cubicBezTo>
                    <a:pt x="1952" y="14167"/>
                    <a:pt x="2070" y="14297"/>
                    <a:pt x="2248" y="14494"/>
                  </a:cubicBezTo>
                  <a:cubicBezTo>
                    <a:pt x="2286" y="14278"/>
                    <a:pt x="2304" y="14172"/>
                    <a:pt x="2322" y="14073"/>
                  </a:cubicBezTo>
                  <a:cubicBezTo>
                    <a:pt x="2162" y="14031"/>
                    <a:pt x="2032" y="13996"/>
                    <a:pt x="1901" y="13962"/>
                  </a:cubicBezTo>
                  <a:cubicBezTo>
                    <a:pt x="1880" y="13988"/>
                    <a:pt x="1858" y="14012"/>
                    <a:pt x="1836" y="14038"/>
                  </a:cubicBezTo>
                  <a:close/>
                  <a:moveTo>
                    <a:pt x="2428" y="14907"/>
                  </a:moveTo>
                  <a:cubicBezTo>
                    <a:pt x="2365" y="14810"/>
                    <a:pt x="2302" y="14714"/>
                    <a:pt x="2216" y="14583"/>
                  </a:cubicBezTo>
                  <a:cubicBezTo>
                    <a:pt x="2073" y="14850"/>
                    <a:pt x="2218" y="14909"/>
                    <a:pt x="2428" y="14907"/>
                  </a:cubicBezTo>
                  <a:close/>
                  <a:moveTo>
                    <a:pt x="2024" y="18340"/>
                  </a:moveTo>
                  <a:cubicBezTo>
                    <a:pt x="1808" y="18442"/>
                    <a:pt x="1815" y="18587"/>
                    <a:pt x="1945" y="18754"/>
                  </a:cubicBezTo>
                  <a:cubicBezTo>
                    <a:pt x="1971" y="18616"/>
                    <a:pt x="1998" y="18477"/>
                    <a:pt x="2024" y="18340"/>
                  </a:cubicBezTo>
                  <a:close/>
                  <a:moveTo>
                    <a:pt x="2112" y="8521"/>
                  </a:moveTo>
                  <a:cubicBezTo>
                    <a:pt x="1990" y="8514"/>
                    <a:pt x="1840" y="8460"/>
                    <a:pt x="1761" y="8513"/>
                  </a:cubicBezTo>
                  <a:cubicBezTo>
                    <a:pt x="1651" y="8589"/>
                    <a:pt x="1662" y="8714"/>
                    <a:pt x="1784" y="8839"/>
                  </a:cubicBezTo>
                  <a:cubicBezTo>
                    <a:pt x="1843" y="8900"/>
                    <a:pt x="1794" y="9067"/>
                    <a:pt x="1794" y="9227"/>
                  </a:cubicBezTo>
                  <a:cubicBezTo>
                    <a:pt x="1701" y="9177"/>
                    <a:pt x="1645" y="9164"/>
                    <a:pt x="1624" y="9131"/>
                  </a:cubicBezTo>
                  <a:cubicBezTo>
                    <a:pt x="1588" y="9072"/>
                    <a:pt x="1772" y="8957"/>
                    <a:pt x="1586" y="8936"/>
                  </a:cubicBezTo>
                  <a:cubicBezTo>
                    <a:pt x="1540" y="8931"/>
                    <a:pt x="1465" y="9017"/>
                    <a:pt x="1433" y="9078"/>
                  </a:cubicBezTo>
                  <a:cubicBezTo>
                    <a:pt x="1380" y="9179"/>
                    <a:pt x="1352" y="9292"/>
                    <a:pt x="1288" y="9474"/>
                  </a:cubicBezTo>
                  <a:cubicBezTo>
                    <a:pt x="1563" y="9343"/>
                    <a:pt x="1780" y="9240"/>
                    <a:pt x="1999" y="9137"/>
                  </a:cubicBezTo>
                  <a:cubicBezTo>
                    <a:pt x="2034" y="8949"/>
                    <a:pt x="2068" y="8763"/>
                    <a:pt x="2112" y="8521"/>
                  </a:cubicBezTo>
                  <a:close/>
                  <a:moveTo>
                    <a:pt x="1948" y="9639"/>
                  </a:moveTo>
                  <a:cubicBezTo>
                    <a:pt x="1777" y="9844"/>
                    <a:pt x="1755" y="10058"/>
                    <a:pt x="1756" y="10277"/>
                  </a:cubicBezTo>
                  <a:cubicBezTo>
                    <a:pt x="1752" y="10282"/>
                    <a:pt x="1748" y="10287"/>
                    <a:pt x="1744" y="10292"/>
                  </a:cubicBezTo>
                  <a:cubicBezTo>
                    <a:pt x="1743" y="10295"/>
                    <a:pt x="1743" y="10298"/>
                    <a:pt x="1742" y="10302"/>
                  </a:cubicBezTo>
                  <a:cubicBezTo>
                    <a:pt x="1500" y="10201"/>
                    <a:pt x="1364" y="10361"/>
                    <a:pt x="1154" y="10573"/>
                  </a:cubicBezTo>
                  <a:cubicBezTo>
                    <a:pt x="1395" y="10622"/>
                    <a:pt x="1567" y="10658"/>
                    <a:pt x="1667" y="10678"/>
                  </a:cubicBezTo>
                  <a:cubicBezTo>
                    <a:pt x="1701" y="10512"/>
                    <a:pt x="1723" y="10407"/>
                    <a:pt x="1742" y="10302"/>
                  </a:cubicBezTo>
                  <a:cubicBezTo>
                    <a:pt x="1747" y="10304"/>
                    <a:pt x="1751" y="10305"/>
                    <a:pt x="1756" y="10307"/>
                  </a:cubicBezTo>
                  <a:cubicBezTo>
                    <a:pt x="1756" y="10296"/>
                    <a:pt x="1756" y="10287"/>
                    <a:pt x="1756" y="10277"/>
                  </a:cubicBezTo>
                  <a:cubicBezTo>
                    <a:pt x="1897" y="10103"/>
                    <a:pt x="2066" y="9938"/>
                    <a:pt x="1948" y="9639"/>
                  </a:cubicBezTo>
                  <a:close/>
                  <a:moveTo>
                    <a:pt x="1323" y="11235"/>
                  </a:moveTo>
                  <a:cubicBezTo>
                    <a:pt x="949" y="11098"/>
                    <a:pt x="949" y="11098"/>
                    <a:pt x="936" y="11422"/>
                  </a:cubicBezTo>
                  <a:cubicBezTo>
                    <a:pt x="1085" y="11399"/>
                    <a:pt x="1273" y="11466"/>
                    <a:pt x="1323" y="11235"/>
                  </a:cubicBezTo>
                  <a:close/>
                  <a:moveTo>
                    <a:pt x="958" y="10880"/>
                  </a:moveTo>
                  <a:cubicBezTo>
                    <a:pt x="958" y="10877"/>
                    <a:pt x="1035" y="10873"/>
                    <a:pt x="1077" y="10870"/>
                  </a:cubicBezTo>
                  <a:cubicBezTo>
                    <a:pt x="1065" y="10763"/>
                    <a:pt x="1047" y="10657"/>
                    <a:pt x="1035" y="10551"/>
                  </a:cubicBezTo>
                  <a:cubicBezTo>
                    <a:pt x="1005" y="10553"/>
                    <a:pt x="958" y="10554"/>
                    <a:pt x="958" y="10557"/>
                  </a:cubicBezTo>
                  <a:close/>
                  <a:moveTo>
                    <a:pt x="1260" y="1732"/>
                  </a:moveTo>
                  <a:cubicBezTo>
                    <a:pt x="1161" y="1690"/>
                    <a:pt x="958" y="1657"/>
                    <a:pt x="958" y="1601"/>
                  </a:cubicBezTo>
                  <a:lnTo>
                    <a:pt x="958" y="2089"/>
                  </a:lnTo>
                  <a:cubicBezTo>
                    <a:pt x="958" y="1936"/>
                    <a:pt x="1171" y="1837"/>
                    <a:pt x="1260" y="1732"/>
                  </a:cubicBezTo>
                  <a:close/>
                  <a:moveTo>
                    <a:pt x="1118" y="5189"/>
                  </a:moveTo>
                  <a:cubicBezTo>
                    <a:pt x="1081" y="5127"/>
                    <a:pt x="1044" y="5066"/>
                    <a:pt x="1008" y="5003"/>
                  </a:cubicBezTo>
                  <a:cubicBezTo>
                    <a:pt x="974" y="5031"/>
                    <a:pt x="940" y="5059"/>
                    <a:pt x="781" y="5189"/>
                  </a:cubicBezTo>
                  <a:cubicBezTo>
                    <a:pt x="880" y="5211"/>
                    <a:pt x="945" y="5235"/>
                    <a:pt x="1011" y="5238"/>
                  </a:cubicBezTo>
                  <a:cubicBezTo>
                    <a:pt x="1045" y="5240"/>
                    <a:pt x="1082" y="5207"/>
                    <a:pt x="1118" y="5189"/>
                  </a:cubicBezTo>
                  <a:close/>
                  <a:moveTo>
                    <a:pt x="913" y="1397"/>
                  </a:moveTo>
                  <a:cubicBezTo>
                    <a:pt x="1088" y="1316"/>
                    <a:pt x="1344" y="1339"/>
                    <a:pt x="1454" y="959"/>
                  </a:cubicBezTo>
                  <a:cubicBezTo>
                    <a:pt x="1144" y="1045"/>
                    <a:pt x="938" y="1102"/>
                    <a:pt x="650" y="1181"/>
                  </a:cubicBezTo>
                  <a:cubicBezTo>
                    <a:pt x="788" y="1297"/>
                    <a:pt x="880" y="1412"/>
                    <a:pt x="913" y="1397"/>
                  </a:cubicBezTo>
                  <a:close/>
                  <a:moveTo>
                    <a:pt x="1868" y="6839"/>
                  </a:moveTo>
                  <a:cubicBezTo>
                    <a:pt x="1880" y="6976"/>
                    <a:pt x="1891" y="7088"/>
                    <a:pt x="1901" y="7200"/>
                  </a:cubicBezTo>
                  <a:cubicBezTo>
                    <a:pt x="2032" y="6983"/>
                    <a:pt x="2032" y="6983"/>
                    <a:pt x="1868" y="6839"/>
                  </a:cubicBezTo>
                  <a:close/>
                  <a:moveTo>
                    <a:pt x="1850" y="1068"/>
                  </a:moveTo>
                  <a:cubicBezTo>
                    <a:pt x="1861" y="1102"/>
                    <a:pt x="1869" y="1136"/>
                    <a:pt x="1879" y="1170"/>
                  </a:cubicBezTo>
                  <a:cubicBezTo>
                    <a:pt x="1941" y="1166"/>
                    <a:pt x="2019" y="1184"/>
                    <a:pt x="2062" y="1153"/>
                  </a:cubicBezTo>
                  <a:cubicBezTo>
                    <a:pt x="2129" y="1105"/>
                    <a:pt x="2174" y="1024"/>
                    <a:pt x="2227" y="956"/>
                  </a:cubicBezTo>
                  <a:cubicBezTo>
                    <a:pt x="2210" y="937"/>
                    <a:pt x="2193" y="918"/>
                    <a:pt x="2176" y="901"/>
                  </a:cubicBezTo>
                  <a:cubicBezTo>
                    <a:pt x="2068" y="956"/>
                    <a:pt x="1959" y="1012"/>
                    <a:pt x="1850" y="1068"/>
                  </a:cubicBezTo>
                  <a:close/>
                  <a:moveTo>
                    <a:pt x="1648" y="20931"/>
                  </a:moveTo>
                  <a:cubicBezTo>
                    <a:pt x="1688" y="21081"/>
                    <a:pt x="1719" y="21201"/>
                    <a:pt x="1749" y="21321"/>
                  </a:cubicBezTo>
                  <a:cubicBezTo>
                    <a:pt x="1634" y="21305"/>
                    <a:pt x="1517" y="21289"/>
                    <a:pt x="1375" y="21269"/>
                  </a:cubicBezTo>
                  <a:cubicBezTo>
                    <a:pt x="1388" y="21156"/>
                    <a:pt x="1400" y="21054"/>
                    <a:pt x="1415" y="20927"/>
                  </a:cubicBezTo>
                  <a:cubicBezTo>
                    <a:pt x="1277" y="20867"/>
                    <a:pt x="1148" y="20810"/>
                    <a:pt x="1019" y="20754"/>
                  </a:cubicBezTo>
                  <a:cubicBezTo>
                    <a:pt x="1022" y="20750"/>
                    <a:pt x="1025" y="20746"/>
                    <a:pt x="1027" y="20742"/>
                  </a:cubicBezTo>
                  <a:cubicBezTo>
                    <a:pt x="1026" y="20741"/>
                    <a:pt x="1025" y="20740"/>
                    <a:pt x="1023" y="20739"/>
                  </a:cubicBezTo>
                  <a:cubicBezTo>
                    <a:pt x="1079" y="20654"/>
                    <a:pt x="1135" y="20570"/>
                    <a:pt x="1189" y="20487"/>
                  </a:cubicBezTo>
                  <a:cubicBezTo>
                    <a:pt x="1137" y="20455"/>
                    <a:pt x="1068" y="20432"/>
                    <a:pt x="1034" y="20386"/>
                  </a:cubicBezTo>
                  <a:cubicBezTo>
                    <a:pt x="1000" y="20337"/>
                    <a:pt x="998" y="20264"/>
                    <a:pt x="966" y="20141"/>
                  </a:cubicBezTo>
                  <a:cubicBezTo>
                    <a:pt x="745" y="20499"/>
                    <a:pt x="860" y="20627"/>
                    <a:pt x="1023" y="20739"/>
                  </a:cubicBezTo>
                  <a:cubicBezTo>
                    <a:pt x="1020" y="20743"/>
                    <a:pt x="1017" y="20748"/>
                    <a:pt x="1015" y="20752"/>
                  </a:cubicBezTo>
                  <a:cubicBezTo>
                    <a:pt x="1016" y="20753"/>
                    <a:pt x="1018" y="20753"/>
                    <a:pt x="1019" y="20754"/>
                  </a:cubicBezTo>
                  <a:cubicBezTo>
                    <a:pt x="933" y="20889"/>
                    <a:pt x="684" y="20949"/>
                    <a:pt x="824" y="21200"/>
                  </a:cubicBezTo>
                  <a:cubicBezTo>
                    <a:pt x="835" y="21220"/>
                    <a:pt x="665" y="21340"/>
                    <a:pt x="576" y="21416"/>
                  </a:cubicBezTo>
                  <a:cubicBezTo>
                    <a:pt x="474" y="21212"/>
                    <a:pt x="378" y="21029"/>
                    <a:pt x="291" y="20842"/>
                  </a:cubicBezTo>
                  <a:cubicBezTo>
                    <a:pt x="258" y="20772"/>
                    <a:pt x="204" y="20674"/>
                    <a:pt x="229" y="20621"/>
                  </a:cubicBezTo>
                  <a:cubicBezTo>
                    <a:pt x="391" y="20275"/>
                    <a:pt x="191" y="19938"/>
                    <a:pt x="223" y="19599"/>
                  </a:cubicBezTo>
                  <a:cubicBezTo>
                    <a:pt x="236" y="19472"/>
                    <a:pt x="93" y="19306"/>
                    <a:pt x="303" y="19204"/>
                  </a:cubicBezTo>
                  <a:cubicBezTo>
                    <a:pt x="335" y="19189"/>
                    <a:pt x="343" y="19028"/>
                    <a:pt x="306" y="18981"/>
                  </a:cubicBezTo>
                  <a:cubicBezTo>
                    <a:pt x="138" y="18773"/>
                    <a:pt x="226" y="18617"/>
                    <a:pt x="338" y="18419"/>
                  </a:cubicBezTo>
                  <a:cubicBezTo>
                    <a:pt x="411" y="18287"/>
                    <a:pt x="587" y="18127"/>
                    <a:pt x="360" y="17913"/>
                  </a:cubicBezTo>
                  <a:cubicBezTo>
                    <a:pt x="265" y="17822"/>
                    <a:pt x="344" y="17547"/>
                    <a:pt x="344" y="17294"/>
                  </a:cubicBezTo>
                  <a:cubicBezTo>
                    <a:pt x="476" y="17346"/>
                    <a:pt x="588" y="17389"/>
                    <a:pt x="811" y="17477"/>
                  </a:cubicBezTo>
                  <a:cubicBezTo>
                    <a:pt x="1024" y="17440"/>
                    <a:pt x="1080" y="17099"/>
                    <a:pt x="1248" y="16871"/>
                  </a:cubicBezTo>
                  <a:cubicBezTo>
                    <a:pt x="1290" y="16815"/>
                    <a:pt x="1189" y="16653"/>
                    <a:pt x="1111" y="16545"/>
                  </a:cubicBezTo>
                  <a:cubicBezTo>
                    <a:pt x="970" y="16747"/>
                    <a:pt x="732" y="16893"/>
                    <a:pt x="924" y="17268"/>
                  </a:cubicBezTo>
                  <a:cubicBezTo>
                    <a:pt x="764" y="17154"/>
                    <a:pt x="688" y="17064"/>
                    <a:pt x="599" y="17046"/>
                  </a:cubicBezTo>
                  <a:cubicBezTo>
                    <a:pt x="501" y="17026"/>
                    <a:pt x="391" y="17074"/>
                    <a:pt x="255" y="17098"/>
                  </a:cubicBezTo>
                  <a:cubicBezTo>
                    <a:pt x="171" y="16820"/>
                    <a:pt x="442" y="16499"/>
                    <a:pt x="92" y="16203"/>
                  </a:cubicBezTo>
                  <a:cubicBezTo>
                    <a:pt x="312" y="16157"/>
                    <a:pt x="446" y="16131"/>
                    <a:pt x="604" y="16099"/>
                  </a:cubicBezTo>
                  <a:cubicBezTo>
                    <a:pt x="469" y="15985"/>
                    <a:pt x="340" y="15877"/>
                    <a:pt x="165" y="15729"/>
                  </a:cubicBezTo>
                  <a:cubicBezTo>
                    <a:pt x="318" y="15566"/>
                    <a:pt x="457" y="15419"/>
                    <a:pt x="596" y="15271"/>
                  </a:cubicBezTo>
                  <a:cubicBezTo>
                    <a:pt x="541" y="14982"/>
                    <a:pt x="289" y="15173"/>
                    <a:pt x="139" y="15087"/>
                  </a:cubicBezTo>
                  <a:cubicBezTo>
                    <a:pt x="11" y="14771"/>
                    <a:pt x="487" y="14747"/>
                    <a:pt x="425" y="14436"/>
                  </a:cubicBezTo>
                  <a:cubicBezTo>
                    <a:pt x="220" y="14430"/>
                    <a:pt x="153" y="14250"/>
                    <a:pt x="236" y="14089"/>
                  </a:cubicBezTo>
                  <a:cubicBezTo>
                    <a:pt x="351" y="13866"/>
                    <a:pt x="310" y="13672"/>
                    <a:pt x="254" y="13459"/>
                  </a:cubicBezTo>
                  <a:cubicBezTo>
                    <a:pt x="238" y="13401"/>
                    <a:pt x="264" y="13331"/>
                    <a:pt x="273" y="13246"/>
                  </a:cubicBezTo>
                  <a:cubicBezTo>
                    <a:pt x="418" y="13207"/>
                    <a:pt x="554" y="13169"/>
                    <a:pt x="687" y="13133"/>
                  </a:cubicBezTo>
                  <a:cubicBezTo>
                    <a:pt x="989" y="13431"/>
                    <a:pt x="514" y="13667"/>
                    <a:pt x="647" y="13958"/>
                  </a:cubicBezTo>
                  <a:cubicBezTo>
                    <a:pt x="770" y="13968"/>
                    <a:pt x="899" y="13976"/>
                    <a:pt x="1029" y="13986"/>
                  </a:cubicBezTo>
                  <a:cubicBezTo>
                    <a:pt x="1025" y="13990"/>
                    <a:pt x="1022" y="13994"/>
                    <a:pt x="1018" y="13998"/>
                  </a:cubicBezTo>
                  <a:cubicBezTo>
                    <a:pt x="1021" y="14000"/>
                    <a:pt x="1023" y="14002"/>
                    <a:pt x="1026" y="14004"/>
                  </a:cubicBezTo>
                  <a:cubicBezTo>
                    <a:pt x="998" y="14075"/>
                    <a:pt x="969" y="14148"/>
                    <a:pt x="927" y="14257"/>
                  </a:cubicBezTo>
                  <a:cubicBezTo>
                    <a:pt x="1155" y="14105"/>
                    <a:pt x="1158" y="14101"/>
                    <a:pt x="1026" y="14004"/>
                  </a:cubicBezTo>
                  <a:cubicBezTo>
                    <a:pt x="1028" y="13997"/>
                    <a:pt x="1031" y="13992"/>
                    <a:pt x="1033" y="13986"/>
                  </a:cubicBezTo>
                  <a:cubicBezTo>
                    <a:pt x="1032" y="13986"/>
                    <a:pt x="1030" y="13986"/>
                    <a:pt x="1029" y="13986"/>
                  </a:cubicBezTo>
                  <a:cubicBezTo>
                    <a:pt x="1211" y="13762"/>
                    <a:pt x="1383" y="13535"/>
                    <a:pt x="1227" y="13214"/>
                  </a:cubicBezTo>
                  <a:cubicBezTo>
                    <a:pt x="1441" y="13180"/>
                    <a:pt x="1619" y="13150"/>
                    <a:pt x="1799" y="13121"/>
                  </a:cubicBezTo>
                  <a:cubicBezTo>
                    <a:pt x="1809" y="13295"/>
                    <a:pt x="1818" y="13471"/>
                    <a:pt x="1828" y="13647"/>
                  </a:cubicBezTo>
                  <a:cubicBezTo>
                    <a:pt x="1855" y="13650"/>
                    <a:pt x="1882" y="13653"/>
                    <a:pt x="1909" y="13657"/>
                  </a:cubicBezTo>
                  <a:cubicBezTo>
                    <a:pt x="1951" y="13493"/>
                    <a:pt x="2005" y="13331"/>
                    <a:pt x="2032" y="13165"/>
                  </a:cubicBezTo>
                  <a:cubicBezTo>
                    <a:pt x="2045" y="13089"/>
                    <a:pt x="2028" y="12948"/>
                    <a:pt x="1987" y="12932"/>
                  </a:cubicBezTo>
                  <a:cubicBezTo>
                    <a:pt x="1811" y="12863"/>
                    <a:pt x="1839" y="12813"/>
                    <a:pt x="1955" y="12704"/>
                  </a:cubicBezTo>
                  <a:cubicBezTo>
                    <a:pt x="1989" y="12671"/>
                    <a:pt x="1941" y="12551"/>
                    <a:pt x="1915" y="12356"/>
                  </a:cubicBezTo>
                  <a:cubicBezTo>
                    <a:pt x="1774" y="12526"/>
                    <a:pt x="1684" y="12617"/>
                    <a:pt x="1618" y="12721"/>
                  </a:cubicBezTo>
                  <a:cubicBezTo>
                    <a:pt x="1586" y="12772"/>
                    <a:pt x="1621" y="12885"/>
                    <a:pt x="1584" y="12909"/>
                  </a:cubicBezTo>
                  <a:cubicBezTo>
                    <a:pt x="1471" y="12988"/>
                    <a:pt x="1343" y="13063"/>
                    <a:pt x="1211" y="13084"/>
                  </a:cubicBezTo>
                  <a:cubicBezTo>
                    <a:pt x="1171" y="13091"/>
                    <a:pt x="1062" y="12921"/>
                    <a:pt x="1054" y="12827"/>
                  </a:cubicBezTo>
                  <a:cubicBezTo>
                    <a:pt x="1032" y="12566"/>
                    <a:pt x="1046" y="12301"/>
                    <a:pt x="1046" y="12002"/>
                  </a:cubicBezTo>
                  <a:cubicBezTo>
                    <a:pt x="1348" y="12198"/>
                    <a:pt x="1396" y="11801"/>
                    <a:pt x="1614" y="11779"/>
                  </a:cubicBezTo>
                  <a:cubicBezTo>
                    <a:pt x="1614" y="11783"/>
                    <a:pt x="1614" y="11788"/>
                    <a:pt x="1616" y="11792"/>
                  </a:cubicBezTo>
                  <a:cubicBezTo>
                    <a:pt x="1620" y="11792"/>
                    <a:pt x="1622" y="11791"/>
                    <a:pt x="1627" y="11790"/>
                  </a:cubicBezTo>
                  <a:cubicBezTo>
                    <a:pt x="1593" y="11903"/>
                    <a:pt x="1560" y="12020"/>
                    <a:pt x="1507" y="12198"/>
                  </a:cubicBezTo>
                  <a:cubicBezTo>
                    <a:pt x="1793" y="12010"/>
                    <a:pt x="2027" y="11855"/>
                    <a:pt x="2261" y="11700"/>
                  </a:cubicBezTo>
                  <a:cubicBezTo>
                    <a:pt x="2026" y="11504"/>
                    <a:pt x="1841" y="11759"/>
                    <a:pt x="1627" y="11790"/>
                  </a:cubicBezTo>
                  <a:cubicBezTo>
                    <a:pt x="1628" y="11786"/>
                    <a:pt x="1629" y="11781"/>
                    <a:pt x="1630" y="11778"/>
                  </a:cubicBezTo>
                  <a:cubicBezTo>
                    <a:pt x="1624" y="11778"/>
                    <a:pt x="1620" y="11779"/>
                    <a:pt x="1614" y="11779"/>
                  </a:cubicBezTo>
                  <a:cubicBezTo>
                    <a:pt x="1591" y="11646"/>
                    <a:pt x="1830" y="11485"/>
                    <a:pt x="1577" y="11379"/>
                  </a:cubicBezTo>
                  <a:cubicBezTo>
                    <a:pt x="1465" y="11471"/>
                    <a:pt x="1367" y="11593"/>
                    <a:pt x="1242" y="11641"/>
                  </a:cubicBezTo>
                  <a:cubicBezTo>
                    <a:pt x="1146" y="11677"/>
                    <a:pt x="1009" y="11636"/>
                    <a:pt x="898" y="11602"/>
                  </a:cubicBezTo>
                  <a:cubicBezTo>
                    <a:pt x="589" y="11509"/>
                    <a:pt x="794" y="11267"/>
                    <a:pt x="774" y="11087"/>
                  </a:cubicBezTo>
                  <a:cubicBezTo>
                    <a:pt x="431" y="11229"/>
                    <a:pt x="412" y="11334"/>
                    <a:pt x="626" y="11935"/>
                  </a:cubicBezTo>
                  <a:cubicBezTo>
                    <a:pt x="534" y="11981"/>
                    <a:pt x="442" y="12043"/>
                    <a:pt x="340" y="12070"/>
                  </a:cubicBezTo>
                  <a:cubicBezTo>
                    <a:pt x="294" y="12081"/>
                    <a:pt x="184" y="12019"/>
                    <a:pt x="184" y="11989"/>
                  </a:cubicBezTo>
                  <a:cubicBezTo>
                    <a:pt x="182" y="11888"/>
                    <a:pt x="238" y="11786"/>
                    <a:pt x="231" y="11687"/>
                  </a:cubicBezTo>
                  <a:cubicBezTo>
                    <a:pt x="223" y="11586"/>
                    <a:pt x="134" y="11488"/>
                    <a:pt x="139" y="11392"/>
                  </a:cubicBezTo>
                  <a:cubicBezTo>
                    <a:pt x="143" y="11305"/>
                    <a:pt x="249" y="11226"/>
                    <a:pt x="265" y="11136"/>
                  </a:cubicBezTo>
                  <a:cubicBezTo>
                    <a:pt x="280" y="11057"/>
                    <a:pt x="233" y="10966"/>
                    <a:pt x="203" y="10840"/>
                  </a:cubicBezTo>
                  <a:cubicBezTo>
                    <a:pt x="380" y="10849"/>
                    <a:pt x="507" y="10857"/>
                    <a:pt x="659" y="10864"/>
                  </a:cubicBezTo>
                  <a:cubicBezTo>
                    <a:pt x="704" y="10753"/>
                    <a:pt x="750" y="10640"/>
                    <a:pt x="807" y="10501"/>
                  </a:cubicBezTo>
                  <a:cubicBezTo>
                    <a:pt x="454" y="10589"/>
                    <a:pt x="454" y="10589"/>
                    <a:pt x="348" y="10433"/>
                  </a:cubicBezTo>
                  <a:cubicBezTo>
                    <a:pt x="391" y="10410"/>
                    <a:pt x="429" y="10382"/>
                    <a:pt x="473" y="10367"/>
                  </a:cubicBezTo>
                  <a:cubicBezTo>
                    <a:pt x="516" y="10352"/>
                    <a:pt x="564" y="10351"/>
                    <a:pt x="617" y="10343"/>
                  </a:cubicBezTo>
                  <a:cubicBezTo>
                    <a:pt x="575" y="10267"/>
                    <a:pt x="539" y="10203"/>
                    <a:pt x="479" y="10094"/>
                  </a:cubicBezTo>
                  <a:cubicBezTo>
                    <a:pt x="722" y="10097"/>
                    <a:pt x="966" y="10292"/>
                    <a:pt x="1143" y="10013"/>
                  </a:cubicBezTo>
                  <a:cubicBezTo>
                    <a:pt x="1068" y="9954"/>
                    <a:pt x="992" y="9894"/>
                    <a:pt x="949" y="9860"/>
                  </a:cubicBezTo>
                  <a:cubicBezTo>
                    <a:pt x="983" y="9607"/>
                    <a:pt x="1016" y="9375"/>
                    <a:pt x="1050" y="9124"/>
                  </a:cubicBezTo>
                  <a:cubicBezTo>
                    <a:pt x="652" y="9172"/>
                    <a:pt x="652" y="9172"/>
                    <a:pt x="532" y="9443"/>
                  </a:cubicBezTo>
                  <a:cubicBezTo>
                    <a:pt x="357" y="9194"/>
                    <a:pt x="454" y="8969"/>
                    <a:pt x="502" y="8718"/>
                  </a:cubicBezTo>
                  <a:cubicBezTo>
                    <a:pt x="609" y="8804"/>
                    <a:pt x="688" y="8868"/>
                    <a:pt x="767" y="8932"/>
                  </a:cubicBezTo>
                  <a:cubicBezTo>
                    <a:pt x="794" y="8914"/>
                    <a:pt x="821" y="8896"/>
                    <a:pt x="848" y="8878"/>
                  </a:cubicBezTo>
                  <a:cubicBezTo>
                    <a:pt x="758" y="8706"/>
                    <a:pt x="668" y="8534"/>
                    <a:pt x="565" y="8338"/>
                  </a:cubicBezTo>
                  <a:cubicBezTo>
                    <a:pt x="594" y="8304"/>
                    <a:pt x="656" y="8234"/>
                    <a:pt x="719" y="8163"/>
                  </a:cubicBezTo>
                  <a:cubicBezTo>
                    <a:pt x="725" y="8166"/>
                    <a:pt x="732" y="8170"/>
                    <a:pt x="739" y="8173"/>
                  </a:cubicBezTo>
                  <a:cubicBezTo>
                    <a:pt x="739" y="8170"/>
                    <a:pt x="739" y="8167"/>
                    <a:pt x="739" y="8164"/>
                  </a:cubicBezTo>
                  <a:cubicBezTo>
                    <a:pt x="800" y="8197"/>
                    <a:pt x="889" y="8224"/>
                    <a:pt x="899" y="8269"/>
                  </a:cubicBezTo>
                  <a:cubicBezTo>
                    <a:pt x="931" y="8407"/>
                    <a:pt x="927" y="8552"/>
                    <a:pt x="939" y="8735"/>
                  </a:cubicBezTo>
                  <a:cubicBezTo>
                    <a:pt x="1354" y="8396"/>
                    <a:pt x="789" y="8016"/>
                    <a:pt x="1061" y="7701"/>
                  </a:cubicBezTo>
                  <a:cubicBezTo>
                    <a:pt x="797" y="7769"/>
                    <a:pt x="701" y="7925"/>
                    <a:pt x="739" y="8164"/>
                  </a:cubicBezTo>
                  <a:cubicBezTo>
                    <a:pt x="734" y="8162"/>
                    <a:pt x="729" y="8159"/>
                    <a:pt x="724" y="8156"/>
                  </a:cubicBezTo>
                  <a:cubicBezTo>
                    <a:pt x="722" y="8158"/>
                    <a:pt x="721" y="8161"/>
                    <a:pt x="719" y="8163"/>
                  </a:cubicBezTo>
                  <a:cubicBezTo>
                    <a:pt x="390" y="8001"/>
                    <a:pt x="416" y="7694"/>
                    <a:pt x="425" y="7433"/>
                  </a:cubicBezTo>
                  <a:cubicBezTo>
                    <a:pt x="336" y="7400"/>
                    <a:pt x="203" y="7377"/>
                    <a:pt x="202" y="7348"/>
                  </a:cubicBezTo>
                  <a:cubicBezTo>
                    <a:pt x="193" y="7173"/>
                    <a:pt x="99" y="6941"/>
                    <a:pt x="402" y="6907"/>
                  </a:cubicBezTo>
                  <a:cubicBezTo>
                    <a:pt x="402" y="6906"/>
                    <a:pt x="402" y="6905"/>
                    <a:pt x="403" y="6904"/>
                  </a:cubicBezTo>
                  <a:cubicBezTo>
                    <a:pt x="404" y="6905"/>
                    <a:pt x="405" y="6906"/>
                    <a:pt x="407" y="6906"/>
                  </a:cubicBezTo>
                  <a:cubicBezTo>
                    <a:pt x="405" y="6905"/>
                    <a:pt x="405" y="6903"/>
                    <a:pt x="403" y="6902"/>
                  </a:cubicBezTo>
                  <a:cubicBezTo>
                    <a:pt x="434" y="6782"/>
                    <a:pt x="466" y="6662"/>
                    <a:pt x="517" y="6471"/>
                  </a:cubicBezTo>
                  <a:cubicBezTo>
                    <a:pt x="257" y="6634"/>
                    <a:pt x="291" y="6764"/>
                    <a:pt x="403" y="6902"/>
                  </a:cubicBezTo>
                  <a:cubicBezTo>
                    <a:pt x="403" y="6902"/>
                    <a:pt x="403" y="6903"/>
                    <a:pt x="403" y="6904"/>
                  </a:cubicBezTo>
                  <a:cubicBezTo>
                    <a:pt x="289" y="6836"/>
                    <a:pt x="131" y="6824"/>
                    <a:pt x="186" y="6602"/>
                  </a:cubicBezTo>
                  <a:cubicBezTo>
                    <a:pt x="254" y="6340"/>
                    <a:pt x="268" y="6064"/>
                    <a:pt x="297" y="5794"/>
                  </a:cubicBezTo>
                  <a:cubicBezTo>
                    <a:pt x="311" y="5667"/>
                    <a:pt x="362" y="5500"/>
                    <a:pt x="304" y="5415"/>
                  </a:cubicBezTo>
                  <a:cubicBezTo>
                    <a:pt x="0" y="4977"/>
                    <a:pt x="196" y="4588"/>
                    <a:pt x="384" y="4192"/>
                  </a:cubicBezTo>
                  <a:cubicBezTo>
                    <a:pt x="460" y="4033"/>
                    <a:pt x="543" y="3876"/>
                    <a:pt x="623" y="3719"/>
                  </a:cubicBezTo>
                  <a:cubicBezTo>
                    <a:pt x="620" y="3720"/>
                    <a:pt x="618" y="3722"/>
                    <a:pt x="615" y="3724"/>
                  </a:cubicBezTo>
                  <a:cubicBezTo>
                    <a:pt x="613" y="3719"/>
                    <a:pt x="611" y="3712"/>
                    <a:pt x="609" y="3705"/>
                  </a:cubicBezTo>
                  <a:cubicBezTo>
                    <a:pt x="615" y="3708"/>
                    <a:pt x="620" y="3710"/>
                    <a:pt x="626" y="3713"/>
                  </a:cubicBezTo>
                  <a:cubicBezTo>
                    <a:pt x="625" y="3715"/>
                    <a:pt x="624" y="3717"/>
                    <a:pt x="623" y="3718"/>
                  </a:cubicBezTo>
                  <a:cubicBezTo>
                    <a:pt x="754" y="3630"/>
                    <a:pt x="882" y="3542"/>
                    <a:pt x="1013" y="3454"/>
                  </a:cubicBezTo>
                  <a:cubicBezTo>
                    <a:pt x="1002" y="3431"/>
                    <a:pt x="992" y="3409"/>
                    <a:pt x="981" y="3386"/>
                  </a:cubicBezTo>
                  <a:cubicBezTo>
                    <a:pt x="909" y="3412"/>
                    <a:pt x="836" y="3436"/>
                    <a:pt x="739" y="3471"/>
                  </a:cubicBezTo>
                  <a:cubicBezTo>
                    <a:pt x="646" y="3295"/>
                    <a:pt x="549" y="3108"/>
                    <a:pt x="440" y="2906"/>
                  </a:cubicBezTo>
                  <a:cubicBezTo>
                    <a:pt x="516" y="2849"/>
                    <a:pt x="593" y="2784"/>
                    <a:pt x="710" y="2698"/>
                  </a:cubicBezTo>
                  <a:cubicBezTo>
                    <a:pt x="621" y="2602"/>
                    <a:pt x="502" y="2508"/>
                    <a:pt x="465" y="2401"/>
                  </a:cubicBezTo>
                  <a:cubicBezTo>
                    <a:pt x="429" y="2298"/>
                    <a:pt x="479" y="2166"/>
                    <a:pt x="491" y="2005"/>
                  </a:cubicBezTo>
                  <a:lnTo>
                    <a:pt x="223" y="2005"/>
                  </a:lnTo>
                  <a:cubicBezTo>
                    <a:pt x="176" y="1844"/>
                    <a:pt x="171" y="1580"/>
                    <a:pt x="326" y="1381"/>
                  </a:cubicBezTo>
                  <a:cubicBezTo>
                    <a:pt x="440" y="1233"/>
                    <a:pt x="670" y="1156"/>
                    <a:pt x="427" y="936"/>
                  </a:cubicBezTo>
                  <a:cubicBezTo>
                    <a:pt x="494" y="866"/>
                    <a:pt x="561" y="794"/>
                    <a:pt x="612" y="742"/>
                  </a:cubicBezTo>
                  <a:cubicBezTo>
                    <a:pt x="453" y="550"/>
                    <a:pt x="318" y="385"/>
                    <a:pt x="164" y="200"/>
                  </a:cubicBezTo>
                  <a:cubicBezTo>
                    <a:pt x="460" y="1"/>
                    <a:pt x="727" y="16"/>
                    <a:pt x="989" y="18"/>
                  </a:cubicBezTo>
                  <a:cubicBezTo>
                    <a:pt x="1187" y="19"/>
                    <a:pt x="1384" y="34"/>
                    <a:pt x="1581" y="42"/>
                  </a:cubicBezTo>
                  <a:cubicBezTo>
                    <a:pt x="1755" y="50"/>
                    <a:pt x="1803" y="139"/>
                    <a:pt x="1764" y="304"/>
                  </a:cubicBezTo>
                  <a:cubicBezTo>
                    <a:pt x="1570" y="391"/>
                    <a:pt x="1346" y="2"/>
                    <a:pt x="1187" y="382"/>
                  </a:cubicBezTo>
                  <a:cubicBezTo>
                    <a:pt x="1235" y="498"/>
                    <a:pt x="1458" y="456"/>
                    <a:pt x="1456" y="719"/>
                  </a:cubicBezTo>
                  <a:cubicBezTo>
                    <a:pt x="1454" y="1039"/>
                    <a:pt x="1737" y="855"/>
                    <a:pt x="1848" y="806"/>
                  </a:cubicBezTo>
                  <a:cubicBezTo>
                    <a:pt x="1929" y="520"/>
                    <a:pt x="1997" y="275"/>
                    <a:pt x="2070" y="12"/>
                  </a:cubicBezTo>
                  <a:cubicBezTo>
                    <a:pt x="2229" y="39"/>
                    <a:pt x="2356" y="60"/>
                    <a:pt x="2573" y="97"/>
                  </a:cubicBezTo>
                  <a:cubicBezTo>
                    <a:pt x="2414" y="241"/>
                    <a:pt x="2314" y="331"/>
                    <a:pt x="2183" y="449"/>
                  </a:cubicBezTo>
                  <a:cubicBezTo>
                    <a:pt x="2263" y="469"/>
                    <a:pt x="2330" y="486"/>
                    <a:pt x="2422" y="510"/>
                  </a:cubicBezTo>
                  <a:cubicBezTo>
                    <a:pt x="2367" y="780"/>
                    <a:pt x="2627" y="1115"/>
                    <a:pt x="2212" y="1272"/>
                  </a:cubicBezTo>
                  <a:cubicBezTo>
                    <a:pt x="2287" y="1636"/>
                    <a:pt x="2607" y="1849"/>
                    <a:pt x="2570" y="2211"/>
                  </a:cubicBezTo>
                  <a:cubicBezTo>
                    <a:pt x="2563" y="2270"/>
                    <a:pt x="2730" y="2349"/>
                    <a:pt x="2828" y="2427"/>
                  </a:cubicBezTo>
                  <a:cubicBezTo>
                    <a:pt x="2755" y="2804"/>
                    <a:pt x="2637" y="3187"/>
                    <a:pt x="2624" y="3573"/>
                  </a:cubicBezTo>
                  <a:cubicBezTo>
                    <a:pt x="2615" y="3794"/>
                    <a:pt x="2485" y="3834"/>
                    <a:pt x="2359" y="3927"/>
                  </a:cubicBezTo>
                  <a:cubicBezTo>
                    <a:pt x="2382" y="3998"/>
                    <a:pt x="2382" y="4094"/>
                    <a:pt x="2424" y="4118"/>
                  </a:cubicBezTo>
                  <a:cubicBezTo>
                    <a:pt x="2743" y="4303"/>
                    <a:pt x="2657" y="4573"/>
                    <a:pt x="2520" y="4784"/>
                  </a:cubicBezTo>
                  <a:cubicBezTo>
                    <a:pt x="2315" y="5099"/>
                    <a:pt x="2533" y="5506"/>
                    <a:pt x="2212" y="5814"/>
                  </a:cubicBezTo>
                  <a:cubicBezTo>
                    <a:pt x="2117" y="5819"/>
                    <a:pt x="1978" y="5827"/>
                    <a:pt x="1821" y="5836"/>
                  </a:cubicBezTo>
                  <a:cubicBezTo>
                    <a:pt x="2016" y="6130"/>
                    <a:pt x="2016" y="6130"/>
                    <a:pt x="2451" y="5951"/>
                  </a:cubicBezTo>
                  <a:cubicBezTo>
                    <a:pt x="2429" y="6210"/>
                    <a:pt x="2224" y="6301"/>
                    <a:pt x="2027" y="6333"/>
                  </a:cubicBezTo>
                  <a:cubicBezTo>
                    <a:pt x="1830" y="6366"/>
                    <a:pt x="1819" y="6454"/>
                    <a:pt x="1853" y="6669"/>
                  </a:cubicBezTo>
                  <a:cubicBezTo>
                    <a:pt x="2010" y="6602"/>
                    <a:pt x="2146" y="6518"/>
                    <a:pt x="2293" y="6492"/>
                  </a:cubicBezTo>
                  <a:cubicBezTo>
                    <a:pt x="2380" y="6477"/>
                    <a:pt x="2483" y="6555"/>
                    <a:pt x="2579" y="6591"/>
                  </a:cubicBezTo>
                  <a:cubicBezTo>
                    <a:pt x="2412" y="6863"/>
                    <a:pt x="2676" y="7020"/>
                    <a:pt x="2780" y="7242"/>
                  </a:cubicBezTo>
                  <a:cubicBezTo>
                    <a:pt x="2674" y="7286"/>
                    <a:pt x="2591" y="7320"/>
                    <a:pt x="2485" y="7365"/>
                  </a:cubicBezTo>
                  <a:cubicBezTo>
                    <a:pt x="2566" y="7406"/>
                    <a:pt x="2624" y="7436"/>
                    <a:pt x="2693" y="7473"/>
                  </a:cubicBezTo>
                  <a:cubicBezTo>
                    <a:pt x="2563" y="7801"/>
                    <a:pt x="2598" y="8136"/>
                    <a:pt x="2682" y="8469"/>
                  </a:cubicBezTo>
                  <a:cubicBezTo>
                    <a:pt x="2745" y="8710"/>
                    <a:pt x="2725" y="8943"/>
                    <a:pt x="2582" y="9137"/>
                  </a:cubicBezTo>
                  <a:cubicBezTo>
                    <a:pt x="2259" y="9574"/>
                    <a:pt x="2265" y="9681"/>
                    <a:pt x="2696" y="9934"/>
                  </a:cubicBezTo>
                  <a:cubicBezTo>
                    <a:pt x="2725" y="9950"/>
                    <a:pt x="2750" y="9972"/>
                    <a:pt x="2791" y="10000"/>
                  </a:cubicBezTo>
                  <a:cubicBezTo>
                    <a:pt x="2712" y="10196"/>
                    <a:pt x="2632" y="10397"/>
                    <a:pt x="2538" y="10633"/>
                  </a:cubicBezTo>
                  <a:cubicBezTo>
                    <a:pt x="2645" y="10660"/>
                    <a:pt x="2720" y="10679"/>
                    <a:pt x="2829" y="10707"/>
                  </a:cubicBezTo>
                  <a:cubicBezTo>
                    <a:pt x="2745" y="11030"/>
                    <a:pt x="2660" y="11340"/>
                    <a:pt x="2284" y="11526"/>
                  </a:cubicBezTo>
                  <a:cubicBezTo>
                    <a:pt x="2409" y="11562"/>
                    <a:pt x="2534" y="11598"/>
                    <a:pt x="2691" y="11642"/>
                  </a:cubicBezTo>
                  <a:cubicBezTo>
                    <a:pt x="2650" y="11786"/>
                    <a:pt x="2615" y="11908"/>
                    <a:pt x="2578" y="12039"/>
                  </a:cubicBezTo>
                  <a:cubicBezTo>
                    <a:pt x="2667" y="12080"/>
                    <a:pt x="2779" y="12131"/>
                    <a:pt x="2987" y="12225"/>
                  </a:cubicBezTo>
                  <a:cubicBezTo>
                    <a:pt x="2609" y="12334"/>
                    <a:pt x="2320" y="12450"/>
                    <a:pt x="2199" y="12867"/>
                  </a:cubicBezTo>
                  <a:cubicBezTo>
                    <a:pt x="2351" y="12825"/>
                    <a:pt x="2440" y="12800"/>
                    <a:pt x="2579" y="12764"/>
                  </a:cubicBezTo>
                  <a:cubicBezTo>
                    <a:pt x="2641" y="12828"/>
                    <a:pt x="2790" y="12920"/>
                    <a:pt x="2832" y="13046"/>
                  </a:cubicBezTo>
                  <a:cubicBezTo>
                    <a:pt x="2879" y="13187"/>
                    <a:pt x="2903" y="13391"/>
                    <a:pt x="2671" y="13456"/>
                  </a:cubicBezTo>
                  <a:cubicBezTo>
                    <a:pt x="2741" y="13649"/>
                    <a:pt x="2338" y="13919"/>
                    <a:pt x="2764" y="14070"/>
                  </a:cubicBezTo>
                  <a:cubicBezTo>
                    <a:pt x="2781" y="14076"/>
                    <a:pt x="2744" y="14315"/>
                    <a:pt x="2686" y="14421"/>
                  </a:cubicBezTo>
                  <a:cubicBezTo>
                    <a:pt x="2646" y="14494"/>
                    <a:pt x="2529" y="14523"/>
                    <a:pt x="2455" y="14566"/>
                  </a:cubicBezTo>
                  <a:cubicBezTo>
                    <a:pt x="2425" y="14775"/>
                    <a:pt x="2812" y="14864"/>
                    <a:pt x="2570" y="15094"/>
                  </a:cubicBezTo>
                  <a:cubicBezTo>
                    <a:pt x="2558" y="15104"/>
                    <a:pt x="2555" y="15123"/>
                    <a:pt x="2547" y="15138"/>
                  </a:cubicBezTo>
                  <a:cubicBezTo>
                    <a:pt x="2728" y="15210"/>
                    <a:pt x="2807" y="15353"/>
                    <a:pt x="2684" y="15502"/>
                  </a:cubicBezTo>
                  <a:cubicBezTo>
                    <a:pt x="2594" y="15612"/>
                    <a:pt x="2394" y="15632"/>
                    <a:pt x="2304" y="15742"/>
                  </a:cubicBezTo>
                  <a:cubicBezTo>
                    <a:pt x="2227" y="15836"/>
                    <a:pt x="2238" y="16000"/>
                    <a:pt x="2208" y="16149"/>
                  </a:cubicBezTo>
                  <a:cubicBezTo>
                    <a:pt x="2451" y="16215"/>
                    <a:pt x="2636" y="16266"/>
                    <a:pt x="2783" y="16306"/>
                  </a:cubicBezTo>
                  <a:cubicBezTo>
                    <a:pt x="2732" y="16773"/>
                    <a:pt x="2675" y="17210"/>
                    <a:pt x="2646" y="17649"/>
                  </a:cubicBezTo>
                  <a:cubicBezTo>
                    <a:pt x="2641" y="17710"/>
                    <a:pt x="2784" y="17779"/>
                    <a:pt x="2868" y="17853"/>
                  </a:cubicBezTo>
                  <a:cubicBezTo>
                    <a:pt x="2730" y="17975"/>
                    <a:pt x="2591" y="18100"/>
                    <a:pt x="2472" y="18205"/>
                  </a:cubicBezTo>
                  <a:cubicBezTo>
                    <a:pt x="2594" y="18356"/>
                    <a:pt x="2722" y="18513"/>
                    <a:pt x="2866" y="18691"/>
                  </a:cubicBezTo>
                  <a:cubicBezTo>
                    <a:pt x="2785" y="18794"/>
                    <a:pt x="2715" y="18882"/>
                    <a:pt x="2586" y="19048"/>
                  </a:cubicBezTo>
                  <a:cubicBezTo>
                    <a:pt x="2673" y="19099"/>
                    <a:pt x="2784" y="19163"/>
                    <a:pt x="2894" y="19226"/>
                  </a:cubicBezTo>
                  <a:cubicBezTo>
                    <a:pt x="2773" y="19656"/>
                    <a:pt x="2671" y="20063"/>
                    <a:pt x="2537" y="20459"/>
                  </a:cubicBezTo>
                  <a:cubicBezTo>
                    <a:pt x="2501" y="20564"/>
                    <a:pt x="2381" y="20667"/>
                    <a:pt x="2274" y="20717"/>
                  </a:cubicBezTo>
                  <a:cubicBezTo>
                    <a:pt x="2084" y="20807"/>
                    <a:pt x="1875" y="20857"/>
                    <a:pt x="1648" y="209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34"/>
            <p:cNvSpPr/>
            <p:nvPr/>
          </p:nvSpPr>
          <p:spPr>
            <a:xfrm>
              <a:off x="1302458" y="1604605"/>
              <a:ext cx="109545" cy="651486"/>
            </a:xfrm>
            <a:custGeom>
              <a:avLst/>
              <a:gdLst/>
              <a:ahLst/>
              <a:cxnLst/>
              <a:rect l="l" t="t" r="r" b="b"/>
              <a:pathLst>
                <a:path w="3086" h="18353" extrusionOk="0">
                  <a:moveTo>
                    <a:pt x="2001" y="15201"/>
                  </a:moveTo>
                  <a:cubicBezTo>
                    <a:pt x="1926" y="15295"/>
                    <a:pt x="1862" y="15374"/>
                    <a:pt x="1789" y="15464"/>
                  </a:cubicBezTo>
                  <a:cubicBezTo>
                    <a:pt x="2112" y="15524"/>
                    <a:pt x="2112" y="15524"/>
                    <a:pt x="2001" y="15201"/>
                  </a:cubicBezTo>
                  <a:close/>
                  <a:moveTo>
                    <a:pt x="2042" y="17126"/>
                  </a:moveTo>
                  <a:cubicBezTo>
                    <a:pt x="2013" y="16926"/>
                    <a:pt x="1982" y="16723"/>
                    <a:pt x="1944" y="16465"/>
                  </a:cubicBezTo>
                  <a:cubicBezTo>
                    <a:pt x="1661" y="16373"/>
                    <a:pt x="1741" y="16651"/>
                    <a:pt x="1731" y="16764"/>
                  </a:cubicBezTo>
                  <a:cubicBezTo>
                    <a:pt x="1713" y="16964"/>
                    <a:pt x="1897" y="17133"/>
                    <a:pt x="2042" y="17126"/>
                  </a:cubicBezTo>
                  <a:close/>
                  <a:moveTo>
                    <a:pt x="1722" y="11128"/>
                  </a:moveTo>
                  <a:cubicBezTo>
                    <a:pt x="1812" y="11250"/>
                    <a:pt x="1877" y="11338"/>
                    <a:pt x="1991" y="11493"/>
                  </a:cubicBezTo>
                  <a:cubicBezTo>
                    <a:pt x="1961" y="11161"/>
                    <a:pt x="1961" y="11161"/>
                    <a:pt x="1722" y="11128"/>
                  </a:cubicBezTo>
                  <a:close/>
                  <a:moveTo>
                    <a:pt x="1658" y="10471"/>
                  </a:moveTo>
                  <a:cubicBezTo>
                    <a:pt x="1799" y="10542"/>
                    <a:pt x="1893" y="10590"/>
                    <a:pt x="2036" y="10663"/>
                  </a:cubicBezTo>
                  <a:cubicBezTo>
                    <a:pt x="2020" y="10508"/>
                    <a:pt x="2012" y="10420"/>
                    <a:pt x="1998" y="10287"/>
                  </a:cubicBezTo>
                  <a:cubicBezTo>
                    <a:pt x="1880" y="10351"/>
                    <a:pt x="1800" y="10394"/>
                    <a:pt x="1658" y="10471"/>
                  </a:cubicBezTo>
                  <a:close/>
                  <a:moveTo>
                    <a:pt x="1647" y="9513"/>
                  </a:moveTo>
                  <a:cubicBezTo>
                    <a:pt x="1707" y="9555"/>
                    <a:pt x="1766" y="9599"/>
                    <a:pt x="1835" y="9648"/>
                  </a:cubicBezTo>
                  <a:cubicBezTo>
                    <a:pt x="1927" y="9492"/>
                    <a:pt x="1998" y="9369"/>
                    <a:pt x="2069" y="9247"/>
                  </a:cubicBezTo>
                  <a:cubicBezTo>
                    <a:pt x="2036" y="9214"/>
                    <a:pt x="2001" y="9183"/>
                    <a:pt x="1968" y="9150"/>
                  </a:cubicBezTo>
                  <a:cubicBezTo>
                    <a:pt x="1862" y="9271"/>
                    <a:pt x="1754" y="9392"/>
                    <a:pt x="1647" y="9513"/>
                  </a:cubicBezTo>
                  <a:close/>
                  <a:moveTo>
                    <a:pt x="1672" y="6117"/>
                  </a:moveTo>
                  <a:cubicBezTo>
                    <a:pt x="1720" y="6143"/>
                    <a:pt x="1808" y="6095"/>
                    <a:pt x="1878" y="6081"/>
                  </a:cubicBezTo>
                  <a:cubicBezTo>
                    <a:pt x="1862" y="6017"/>
                    <a:pt x="1849" y="5951"/>
                    <a:pt x="1827" y="5889"/>
                  </a:cubicBezTo>
                  <a:cubicBezTo>
                    <a:pt x="1813" y="5854"/>
                    <a:pt x="1790" y="5825"/>
                    <a:pt x="1767" y="5793"/>
                  </a:cubicBezTo>
                  <a:cubicBezTo>
                    <a:pt x="1768" y="5792"/>
                    <a:pt x="1769" y="5793"/>
                    <a:pt x="1770" y="5793"/>
                  </a:cubicBezTo>
                  <a:cubicBezTo>
                    <a:pt x="1766" y="5787"/>
                    <a:pt x="1762" y="5783"/>
                    <a:pt x="1759" y="5777"/>
                  </a:cubicBezTo>
                  <a:cubicBezTo>
                    <a:pt x="1902" y="5698"/>
                    <a:pt x="2047" y="5623"/>
                    <a:pt x="2191" y="5544"/>
                  </a:cubicBezTo>
                  <a:cubicBezTo>
                    <a:pt x="2180" y="5520"/>
                    <a:pt x="2169" y="5476"/>
                    <a:pt x="2158" y="5476"/>
                  </a:cubicBezTo>
                  <a:lnTo>
                    <a:pt x="1551" y="5476"/>
                  </a:lnTo>
                  <a:cubicBezTo>
                    <a:pt x="1631" y="5637"/>
                    <a:pt x="1695" y="5685"/>
                    <a:pt x="1759" y="5780"/>
                  </a:cubicBezTo>
                  <a:cubicBezTo>
                    <a:pt x="1758" y="5781"/>
                    <a:pt x="1757" y="5775"/>
                    <a:pt x="1756" y="5775"/>
                  </a:cubicBezTo>
                  <a:cubicBezTo>
                    <a:pt x="1759" y="5781"/>
                    <a:pt x="1763" y="5786"/>
                    <a:pt x="1767" y="5792"/>
                  </a:cubicBezTo>
                  <a:cubicBezTo>
                    <a:pt x="1670" y="5810"/>
                    <a:pt x="1571" y="5829"/>
                    <a:pt x="1417" y="5857"/>
                  </a:cubicBezTo>
                  <a:cubicBezTo>
                    <a:pt x="1536" y="5985"/>
                    <a:pt x="1591" y="6075"/>
                    <a:pt x="1672" y="6117"/>
                  </a:cubicBezTo>
                  <a:close/>
                  <a:moveTo>
                    <a:pt x="1587" y="16381"/>
                  </a:moveTo>
                  <a:cubicBezTo>
                    <a:pt x="1534" y="16153"/>
                    <a:pt x="1504" y="16027"/>
                    <a:pt x="1474" y="15901"/>
                  </a:cubicBezTo>
                  <a:cubicBezTo>
                    <a:pt x="1279" y="16074"/>
                    <a:pt x="1337" y="16202"/>
                    <a:pt x="1587" y="16381"/>
                  </a:cubicBezTo>
                  <a:close/>
                  <a:moveTo>
                    <a:pt x="1225" y="6713"/>
                  </a:moveTo>
                  <a:cubicBezTo>
                    <a:pt x="1017" y="6775"/>
                    <a:pt x="822" y="6791"/>
                    <a:pt x="618" y="6853"/>
                  </a:cubicBezTo>
                  <a:cubicBezTo>
                    <a:pt x="706" y="6925"/>
                    <a:pt x="983" y="6898"/>
                    <a:pt x="913" y="7117"/>
                  </a:cubicBezTo>
                  <a:cubicBezTo>
                    <a:pt x="856" y="7294"/>
                    <a:pt x="756" y="7408"/>
                    <a:pt x="499" y="7568"/>
                  </a:cubicBezTo>
                  <a:lnTo>
                    <a:pt x="1037" y="7568"/>
                  </a:lnTo>
                  <a:cubicBezTo>
                    <a:pt x="1110" y="7085"/>
                    <a:pt x="1171" y="6951"/>
                    <a:pt x="1225" y="6713"/>
                  </a:cubicBezTo>
                  <a:close/>
                  <a:moveTo>
                    <a:pt x="1200" y="11865"/>
                  </a:moveTo>
                  <a:cubicBezTo>
                    <a:pt x="1165" y="11843"/>
                    <a:pt x="1129" y="11820"/>
                    <a:pt x="1093" y="11799"/>
                  </a:cubicBezTo>
                  <a:cubicBezTo>
                    <a:pt x="1056" y="11880"/>
                    <a:pt x="1018" y="11962"/>
                    <a:pt x="981" y="12044"/>
                  </a:cubicBezTo>
                  <a:cubicBezTo>
                    <a:pt x="1009" y="12058"/>
                    <a:pt x="1037" y="12072"/>
                    <a:pt x="1065" y="12086"/>
                  </a:cubicBezTo>
                  <a:cubicBezTo>
                    <a:pt x="1110" y="12012"/>
                    <a:pt x="1155" y="11939"/>
                    <a:pt x="1200" y="11865"/>
                  </a:cubicBezTo>
                  <a:close/>
                  <a:moveTo>
                    <a:pt x="1136" y="9804"/>
                  </a:moveTo>
                  <a:lnTo>
                    <a:pt x="1136" y="9387"/>
                  </a:lnTo>
                  <a:cubicBezTo>
                    <a:pt x="975" y="9567"/>
                    <a:pt x="795" y="9568"/>
                    <a:pt x="942" y="9753"/>
                  </a:cubicBezTo>
                  <a:cubicBezTo>
                    <a:pt x="975" y="9796"/>
                    <a:pt x="975" y="9789"/>
                    <a:pt x="1136" y="9804"/>
                  </a:cubicBezTo>
                  <a:close/>
                  <a:moveTo>
                    <a:pt x="975" y="4903"/>
                  </a:moveTo>
                  <a:cubicBezTo>
                    <a:pt x="975" y="4908"/>
                    <a:pt x="1018" y="4914"/>
                    <a:pt x="1045" y="4919"/>
                  </a:cubicBezTo>
                  <a:cubicBezTo>
                    <a:pt x="1073" y="4818"/>
                    <a:pt x="1098" y="4718"/>
                    <a:pt x="1116" y="4617"/>
                  </a:cubicBezTo>
                  <a:cubicBezTo>
                    <a:pt x="1118" y="4602"/>
                    <a:pt x="975" y="4573"/>
                    <a:pt x="975" y="4524"/>
                  </a:cubicBezTo>
                  <a:close/>
                  <a:moveTo>
                    <a:pt x="1755" y="1563"/>
                  </a:moveTo>
                  <a:cubicBezTo>
                    <a:pt x="2010" y="1541"/>
                    <a:pt x="2214" y="1523"/>
                    <a:pt x="2419" y="1506"/>
                  </a:cubicBezTo>
                  <a:cubicBezTo>
                    <a:pt x="2421" y="1479"/>
                    <a:pt x="2423" y="1452"/>
                    <a:pt x="2425" y="1425"/>
                  </a:cubicBezTo>
                  <a:cubicBezTo>
                    <a:pt x="2237" y="1372"/>
                    <a:pt x="2048" y="1319"/>
                    <a:pt x="1828" y="1256"/>
                  </a:cubicBezTo>
                  <a:cubicBezTo>
                    <a:pt x="1809" y="1336"/>
                    <a:pt x="1786" y="1432"/>
                    <a:pt x="1755" y="1563"/>
                  </a:cubicBezTo>
                  <a:close/>
                  <a:moveTo>
                    <a:pt x="1773" y="5272"/>
                  </a:moveTo>
                  <a:cubicBezTo>
                    <a:pt x="1802" y="5292"/>
                    <a:pt x="1831" y="5314"/>
                    <a:pt x="1860" y="5334"/>
                  </a:cubicBezTo>
                  <a:cubicBezTo>
                    <a:pt x="1976" y="5274"/>
                    <a:pt x="2130" y="5240"/>
                    <a:pt x="2198" y="5145"/>
                  </a:cubicBezTo>
                  <a:cubicBezTo>
                    <a:pt x="2295" y="5012"/>
                    <a:pt x="2332" y="4835"/>
                    <a:pt x="2379" y="4672"/>
                  </a:cubicBezTo>
                  <a:cubicBezTo>
                    <a:pt x="2384" y="4651"/>
                    <a:pt x="2285" y="4571"/>
                    <a:pt x="2240" y="4575"/>
                  </a:cubicBezTo>
                  <a:cubicBezTo>
                    <a:pt x="2198" y="4579"/>
                    <a:pt x="2122" y="4684"/>
                    <a:pt x="2134" y="4705"/>
                  </a:cubicBezTo>
                  <a:cubicBezTo>
                    <a:pt x="2326" y="5049"/>
                    <a:pt x="2112" y="5077"/>
                    <a:pt x="1853" y="5094"/>
                  </a:cubicBezTo>
                  <a:cubicBezTo>
                    <a:pt x="1822" y="5096"/>
                    <a:pt x="1799" y="5210"/>
                    <a:pt x="1773" y="5272"/>
                  </a:cubicBezTo>
                  <a:close/>
                  <a:moveTo>
                    <a:pt x="1799" y="3182"/>
                  </a:moveTo>
                  <a:cubicBezTo>
                    <a:pt x="1793" y="3276"/>
                    <a:pt x="1787" y="3372"/>
                    <a:pt x="1780" y="3467"/>
                  </a:cubicBezTo>
                  <a:cubicBezTo>
                    <a:pt x="1805" y="3471"/>
                    <a:pt x="1828" y="3475"/>
                    <a:pt x="1853" y="3480"/>
                  </a:cubicBezTo>
                  <a:cubicBezTo>
                    <a:pt x="1877" y="3388"/>
                    <a:pt x="1901" y="3296"/>
                    <a:pt x="1925" y="3206"/>
                  </a:cubicBezTo>
                  <a:cubicBezTo>
                    <a:pt x="1883" y="3197"/>
                    <a:pt x="1841" y="3190"/>
                    <a:pt x="1799" y="3182"/>
                  </a:cubicBezTo>
                  <a:close/>
                  <a:moveTo>
                    <a:pt x="1946" y="2728"/>
                  </a:moveTo>
                  <a:cubicBezTo>
                    <a:pt x="1888" y="2733"/>
                    <a:pt x="1830" y="2739"/>
                    <a:pt x="1772" y="2743"/>
                  </a:cubicBezTo>
                  <a:cubicBezTo>
                    <a:pt x="1794" y="2821"/>
                    <a:pt x="1817" y="2897"/>
                    <a:pt x="1840" y="2975"/>
                  </a:cubicBezTo>
                  <a:cubicBezTo>
                    <a:pt x="1867" y="2972"/>
                    <a:pt x="1896" y="2969"/>
                    <a:pt x="1924" y="2967"/>
                  </a:cubicBezTo>
                  <a:cubicBezTo>
                    <a:pt x="1932" y="2888"/>
                    <a:pt x="1939" y="2809"/>
                    <a:pt x="1946" y="2728"/>
                  </a:cubicBezTo>
                  <a:close/>
                  <a:moveTo>
                    <a:pt x="1984" y="7357"/>
                  </a:moveTo>
                  <a:cubicBezTo>
                    <a:pt x="1876" y="7129"/>
                    <a:pt x="1876" y="7129"/>
                    <a:pt x="1692" y="7246"/>
                  </a:cubicBezTo>
                  <a:cubicBezTo>
                    <a:pt x="1784" y="7281"/>
                    <a:pt x="1866" y="7312"/>
                    <a:pt x="1984" y="7357"/>
                  </a:cubicBezTo>
                  <a:close/>
                  <a:moveTo>
                    <a:pt x="2388" y="7758"/>
                  </a:moveTo>
                  <a:cubicBezTo>
                    <a:pt x="2148" y="7634"/>
                    <a:pt x="1989" y="7552"/>
                    <a:pt x="1792" y="7451"/>
                  </a:cubicBezTo>
                  <a:cubicBezTo>
                    <a:pt x="1776" y="7600"/>
                    <a:pt x="1761" y="7728"/>
                    <a:pt x="1746" y="7869"/>
                  </a:cubicBezTo>
                  <a:cubicBezTo>
                    <a:pt x="1965" y="7831"/>
                    <a:pt x="2133" y="7803"/>
                    <a:pt x="2388" y="7758"/>
                  </a:cubicBezTo>
                  <a:close/>
                  <a:moveTo>
                    <a:pt x="725" y="14692"/>
                  </a:moveTo>
                  <a:cubicBezTo>
                    <a:pt x="700" y="14673"/>
                    <a:pt x="674" y="14656"/>
                    <a:pt x="650" y="14638"/>
                  </a:cubicBezTo>
                  <a:cubicBezTo>
                    <a:pt x="601" y="14703"/>
                    <a:pt x="554" y="14768"/>
                    <a:pt x="507" y="14833"/>
                  </a:cubicBezTo>
                  <a:cubicBezTo>
                    <a:pt x="545" y="14859"/>
                    <a:pt x="583" y="14884"/>
                    <a:pt x="621" y="14910"/>
                  </a:cubicBezTo>
                  <a:cubicBezTo>
                    <a:pt x="656" y="14838"/>
                    <a:pt x="690" y="14765"/>
                    <a:pt x="725" y="14692"/>
                  </a:cubicBezTo>
                  <a:close/>
                  <a:moveTo>
                    <a:pt x="1553" y="1269"/>
                  </a:moveTo>
                  <a:cubicBezTo>
                    <a:pt x="1505" y="1217"/>
                    <a:pt x="1460" y="1160"/>
                    <a:pt x="1404" y="1116"/>
                  </a:cubicBezTo>
                  <a:cubicBezTo>
                    <a:pt x="1396" y="1111"/>
                    <a:pt x="1306" y="1177"/>
                    <a:pt x="1310" y="1195"/>
                  </a:cubicBezTo>
                  <a:cubicBezTo>
                    <a:pt x="1325" y="1249"/>
                    <a:pt x="1366" y="1295"/>
                    <a:pt x="1404" y="1354"/>
                  </a:cubicBezTo>
                  <a:cubicBezTo>
                    <a:pt x="1472" y="1315"/>
                    <a:pt x="1513" y="1292"/>
                    <a:pt x="1553" y="1269"/>
                  </a:cubicBezTo>
                  <a:close/>
                  <a:moveTo>
                    <a:pt x="1529" y="1795"/>
                  </a:moveTo>
                  <a:cubicBezTo>
                    <a:pt x="1493" y="1791"/>
                    <a:pt x="1456" y="1788"/>
                    <a:pt x="1421" y="1785"/>
                  </a:cubicBezTo>
                  <a:cubicBezTo>
                    <a:pt x="1412" y="1887"/>
                    <a:pt x="1401" y="1990"/>
                    <a:pt x="1392" y="2093"/>
                  </a:cubicBezTo>
                  <a:lnTo>
                    <a:pt x="1490" y="2103"/>
                  </a:lnTo>
                  <a:cubicBezTo>
                    <a:pt x="1503" y="2000"/>
                    <a:pt x="1516" y="1898"/>
                    <a:pt x="1529" y="1795"/>
                  </a:cubicBezTo>
                  <a:close/>
                  <a:moveTo>
                    <a:pt x="2769" y="13055"/>
                  </a:moveTo>
                  <a:cubicBezTo>
                    <a:pt x="2760" y="13062"/>
                    <a:pt x="2654" y="13132"/>
                    <a:pt x="2547" y="13203"/>
                  </a:cubicBezTo>
                  <a:cubicBezTo>
                    <a:pt x="2871" y="13547"/>
                    <a:pt x="2686" y="14007"/>
                    <a:pt x="2849" y="14404"/>
                  </a:cubicBezTo>
                  <a:cubicBezTo>
                    <a:pt x="3009" y="14792"/>
                    <a:pt x="2927" y="15278"/>
                    <a:pt x="2954" y="15755"/>
                  </a:cubicBezTo>
                  <a:cubicBezTo>
                    <a:pt x="2767" y="15732"/>
                    <a:pt x="2621" y="15714"/>
                    <a:pt x="2490" y="15699"/>
                  </a:cubicBezTo>
                  <a:cubicBezTo>
                    <a:pt x="2410" y="15932"/>
                    <a:pt x="2319" y="16178"/>
                    <a:pt x="2220" y="16466"/>
                  </a:cubicBezTo>
                  <a:cubicBezTo>
                    <a:pt x="2476" y="16405"/>
                    <a:pt x="2584" y="16353"/>
                    <a:pt x="2906" y="16300"/>
                  </a:cubicBezTo>
                  <a:lnTo>
                    <a:pt x="2906" y="17012"/>
                  </a:lnTo>
                  <a:cubicBezTo>
                    <a:pt x="2745" y="17040"/>
                    <a:pt x="2729" y="17060"/>
                    <a:pt x="2596" y="17094"/>
                  </a:cubicBezTo>
                  <a:cubicBezTo>
                    <a:pt x="2890" y="17325"/>
                    <a:pt x="2812" y="17641"/>
                    <a:pt x="2826" y="17951"/>
                  </a:cubicBezTo>
                  <a:cubicBezTo>
                    <a:pt x="2685" y="17745"/>
                    <a:pt x="2543" y="17539"/>
                    <a:pt x="2377" y="17295"/>
                  </a:cubicBezTo>
                  <a:cubicBezTo>
                    <a:pt x="2278" y="17385"/>
                    <a:pt x="2214" y="17446"/>
                    <a:pt x="2084" y="17566"/>
                  </a:cubicBezTo>
                  <a:cubicBezTo>
                    <a:pt x="2249" y="17585"/>
                    <a:pt x="2330" y="17596"/>
                    <a:pt x="2424" y="17607"/>
                  </a:cubicBezTo>
                  <a:cubicBezTo>
                    <a:pt x="2449" y="17691"/>
                    <a:pt x="2477" y="17791"/>
                    <a:pt x="2515" y="17918"/>
                  </a:cubicBezTo>
                  <a:cubicBezTo>
                    <a:pt x="2364" y="17969"/>
                    <a:pt x="2217" y="18029"/>
                    <a:pt x="2047" y="18087"/>
                  </a:cubicBezTo>
                  <a:cubicBezTo>
                    <a:pt x="2034" y="17972"/>
                    <a:pt x="2025" y="17916"/>
                    <a:pt x="2016" y="17831"/>
                  </a:cubicBezTo>
                  <a:cubicBezTo>
                    <a:pt x="1953" y="17986"/>
                    <a:pt x="1893" y="18030"/>
                    <a:pt x="1823" y="18353"/>
                  </a:cubicBezTo>
                  <a:lnTo>
                    <a:pt x="1596" y="18353"/>
                  </a:lnTo>
                  <a:cubicBezTo>
                    <a:pt x="1541" y="18192"/>
                    <a:pt x="1486" y="18286"/>
                    <a:pt x="1434" y="18265"/>
                  </a:cubicBezTo>
                  <a:cubicBezTo>
                    <a:pt x="1077" y="18126"/>
                    <a:pt x="1042" y="18017"/>
                    <a:pt x="1054" y="17617"/>
                  </a:cubicBezTo>
                  <a:cubicBezTo>
                    <a:pt x="1061" y="17386"/>
                    <a:pt x="1055" y="17154"/>
                    <a:pt x="1055" y="16959"/>
                  </a:cubicBezTo>
                  <a:cubicBezTo>
                    <a:pt x="901" y="16803"/>
                    <a:pt x="769" y="16670"/>
                    <a:pt x="637" y="16537"/>
                  </a:cubicBezTo>
                  <a:cubicBezTo>
                    <a:pt x="531" y="16617"/>
                    <a:pt x="426" y="16697"/>
                    <a:pt x="233" y="16844"/>
                  </a:cubicBezTo>
                  <a:cubicBezTo>
                    <a:pt x="277" y="16555"/>
                    <a:pt x="381" y="16478"/>
                    <a:pt x="522" y="16432"/>
                  </a:cubicBezTo>
                  <a:cubicBezTo>
                    <a:pt x="544" y="16129"/>
                    <a:pt x="235" y="16385"/>
                    <a:pt x="156" y="16183"/>
                  </a:cubicBezTo>
                  <a:cubicBezTo>
                    <a:pt x="293" y="16121"/>
                    <a:pt x="432" y="16057"/>
                    <a:pt x="613" y="15974"/>
                  </a:cubicBezTo>
                  <a:cubicBezTo>
                    <a:pt x="687" y="16042"/>
                    <a:pt x="792" y="16137"/>
                    <a:pt x="903" y="16236"/>
                  </a:cubicBezTo>
                  <a:cubicBezTo>
                    <a:pt x="929" y="16183"/>
                    <a:pt x="958" y="16146"/>
                    <a:pt x="950" y="16136"/>
                  </a:cubicBezTo>
                  <a:cubicBezTo>
                    <a:pt x="853" y="16004"/>
                    <a:pt x="750" y="15873"/>
                    <a:pt x="650" y="15745"/>
                  </a:cubicBezTo>
                  <a:cubicBezTo>
                    <a:pt x="489" y="15815"/>
                    <a:pt x="317" y="15913"/>
                    <a:pt x="375" y="15581"/>
                  </a:cubicBezTo>
                  <a:cubicBezTo>
                    <a:pt x="535" y="15537"/>
                    <a:pt x="703" y="15489"/>
                    <a:pt x="876" y="15441"/>
                  </a:cubicBezTo>
                  <a:cubicBezTo>
                    <a:pt x="942" y="15474"/>
                    <a:pt x="1035" y="15521"/>
                    <a:pt x="1131" y="15568"/>
                  </a:cubicBezTo>
                  <a:cubicBezTo>
                    <a:pt x="1132" y="15466"/>
                    <a:pt x="1170" y="15343"/>
                    <a:pt x="1125" y="15269"/>
                  </a:cubicBezTo>
                  <a:cubicBezTo>
                    <a:pt x="1071" y="15178"/>
                    <a:pt x="948" y="15129"/>
                    <a:pt x="823" y="15038"/>
                  </a:cubicBezTo>
                  <a:cubicBezTo>
                    <a:pt x="754" y="15169"/>
                    <a:pt x="697" y="15275"/>
                    <a:pt x="635" y="15392"/>
                  </a:cubicBezTo>
                  <a:cubicBezTo>
                    <a:pt x="345" y="15245"/>
                    <a:pt x="96" y="15123"/>
                    <a:pt x="238" y="14725"/>
                  </a:cubicBezTo>
                  <a:cubicBezTo>
                    <a:pt x="289" y="14585"/>
                    <a:pt x="237" y="14399"/>
                    <a:pt x="210" y="14239"/>
                  </a:cubicBezTo>
                  <a:cubicBezTo>
                    <a:pt x="143" y="13837"/>
                    <a:pt x="112" y="13455"/>
                    <a:pt x="174" y="13031"/>
                  </a:cubicBezTo>
                  <a:cubicBezTo>
                    <a:pt x="227" y="12673"/>
                    <a:pt x="281" y="12277"/>
                    <a:pt x="240" y="11889"/>
                  </a:cubicBezTo>
                  <a:cubicBezTo>
                    <a:pt x="201" y="11500"/>
                    <a:pt x="222" y="11104"/>
                    <a:pt x="230" y="10712"/>
                  </a:cubicBezTo>
                  <a:cubicBezTo>
                    <a:pt x="233" y="10556"/>
                    <a:pt x="168" y="10365"/>
                    <a:pt x="382" y="10274"/>
                  </a:cubicBezTo>
                  <a:cubicBezTo>
                    <a:pt x="405" y="10264"/>
                    <a:pt x="433" y="10201"/>
                    <a:pt x="427" y="10196"/>
                  </a:cubicBezTo>
                  <a:cubicBezTo>
                    <a:pt x="190" y="9979"/>
                    <a:pt x="628" y="9813"/>
                    <a:pt x="471" y="9604"/>
                  </a:cubicBezTo>
                  <a:cubicBezTo>
                    <a:pt x="637" y="9459"/>
                    <a:pt x="806" y="9313"/>
                    <a:pt x="1036" y="9113"/>
                  </a:cubicBezTo>
                  <a:cubicBezTo>
                    <a:pt x="732" y="9156"/>
                    <a:pt x="506" y="9165"/>
                    <a:pt x="395" y="9447"/>
                  </a:cubicBezTo>
                  <a:cubicBezTo>
                    <a:pt x="318" y="9389"/>
                    <a:pt x="250" y="9334"/>
                    <a:pt x="129" y="9243"/>
                  </a:cubicBezTo>
                  <a:cubicBezTo>
                    <a:pt x="476" y="9048"/>
                    <a:pt x="652" y="8818"/>
                    <a:pt x="492" y="8443"/>
                  </a:cubicBezTo>
                  <a:lnTo>
                    <a:pt x="492" y="8442"/>
                  </a:lnTo>
                  <a:cubicBezTo>
                    <a:pt x="492" y="8479"/>
                    <a:pt x="635" y="8516"/>
                    <a:pt x="711" y="8551"/>
                  </a:cubicBezTo>
                  <a:cubicBezTo>
                    <a:pt x="723" y="8470"/>
                    <a:pt x="722" y="8389"/>
                    <a:pt x="735" y="8308"/>
                  </a:cubicBezTo>
                  <a:cubicBezTo>
                    <a:pt x="740" y="8307"/>
                    <a:pt x="747" y="8307"/>
                    <a:pt x="753" y="8306"/>
                  </a:cubicBezTo>
                  <a:cubicBezTo>
                    <a:pt x="754" y="8300"/>
                    <a:pt x="754" y="8296"/>
                    <a:pt x="754" y="8291"/>
                  </a:cubicBezTo>
                  <a:cubicBezTo>
                    <a:pt x="883" y="8297"/>
                    <a:pt x="1014" y="8305"/>
                    <a:pt x="1135" y="8312"/>
                  </a:cubicBezTo>
                  <a:cubicBezTo>
                    <a:pt x="1087" y="8116"/>
                    <a:pt x="1041" y="7928"/>
                    <a:pt x="989" y="7709"/>
                  </a:cubicBezTo>
                  <a:cubicBezTo>
                    <a:pt x="849" y="7918"/>
                    <a:pt x="482" y="7583"/>
                    <a:pt x="383" y="7951"/>
                  </a:cubicBezTo>
                  <a:cubicBezTo>
                    <a:pt x="460" y="8136"/>
                    <a:pt x="783" y="8021"/>
                    <a:pt x="754" y="8291"/>
                  </a:cubicBezTo>
                  <a:cubicBezTo>
                    <a:pt x="748" y="8290"/>
                    <a:pt x="742" y="8290"/>
                    <a:pt x="738" y="8290"/>
                  </a:cubicBezTo>
                  <a:cubicBezTo>
                    <a:pt x="737" y="8295"/>
                    <a:pt x="736" y="8301"/>
                    <a:pt x="735" y="8308"/>
                  </a:cubicBezTo>
                  <a:cubicBezTo>
                    <a:pt x="627" y="8316"/>
                    <a:pt x="495" y="8273"/>
                    <a:pt x="466" y="8442"/>
                  </a:cubicBezTo>
                  <a:cubicBezTo>
                    <a:pt x="466" y="8442"/>
                    <a:pt x="466" y="8442"/>
                    <a:pt x="466" y="8442"/>
                  </a:cubicBezTo>
                  <a:cubicBezTo>
                    <a:pt x="466" y="8442"/>
                    <a:pt x="466" y="8443"/>
                    <a:pt x="466" y="8443"/>
                  </a:cubicBezTo>
                  <a:cubicBezTo>
                    <a:pt x="466" y="8445"/>
                    <a:pt x="466" y="8446"/>
                    <a:pt x="465" y="8447"/>
                  </a:cubicBezTo>
                  <a:cubicBezTo>
                    <a:pt x="206" y="8211"/>
                    <a:pt x="0" y="7963"/>
                    <a:pt x="241" y="7596"/>
                  </a:cubicBezTo>
                  <a:cubicBezTo>
                    <a:pt x="123" y="7289"/>
                    <a:pt x="337" y="6932"/>
                    <a:pt x="96" y="6636"/>
                  </a:cubicBezTo>
                  <a:cubicBezTo>
                    <a:pt x="55" y="6587"/>
                    <a:pt x="69" y="6475"/>
                    <a:pt x="89" y="6399"/>
                  </a:cubicBezTo>
                  <a:cubicBezTo>
                    <a:pt x="169" y="6082"/>
                    <a:pt x="273" y="5771"/>
                    <a:pt x="203" y="5438"/>
                  </a:cubicBezTo>
                  <a:cubicBezTo>
                    <a:pt x="161" y="5234"/>
                    <a:pt x="559" y="5263"/>
                    <a:pt x="437" y="5003"/>
                  </a:cubicBezTo>
                  <a:cubicBezTo>
                    <a:pt x="429" y="4987"/>
                    <a:pt x="614" y="4911"/>
                    <a:pt x="620" y="4852"/>
                  </a:cubicBezTo>
                  <a:cubicBezTo>
                    <a:pt x="646" y="4638"/>
                    <a:pt x="647" y="4417"/>
                    <a:pt x="632" y="4200"/>
                  </a:cubicBezTo>
                  <a:cubicBezTo>
                    <a:pt x="617" y="3989"/>
                    <a:pt x="548" y="3778"/>
                    <a:pt x="759" y="3606"/>
                  </a:cubicBezTo>
                  <a:cubicBezTo>
                    <a:pt x="585" y="3456"/>
                    <a:pt x="415" y="3325"/>
                    <a:pt x="269" y="3171"/>
                  </a:cubicBezTo>
                  <a:cubicBezTo>
                    <a:pt x="227" y="3126"/>
                    <a:pt x="222" y="2998"/>
                    <a:pt x="256" y="2941"/>
                  </a:cubicBezTo>
                  <a:cubicBezTo>
                    <a:pt x="323" y="2831"/>
                    <a:pt x="426" y="2746"/>
                    <a:pt x="540" y="2623"/>
                  </a:cubicBezTo>
                  <a:cubicBezTo>
                    <a:pt x="717" y="2738"/>
                    <a:pt x="876" y="2844"/>
                    <a:pt x="1008" y="2929"/>
                  </a:cubicBezTo>
                  <a:cubicBezTo>
                    <a:pt x="938" y="3280"/>
                    <a:pt x="462" y="2810"/>
                    <a:pt x="504" y="3273"/>
                  </a:cubicBezTo>
                  <a:cubicBezTo>
                    <a:pt x="1047" y="3414"/>
                    <a:pt x="1257" y="3331"/>
                    <a:pt x="1605" y="2845"/>
                  </a:cubicBezTo>
                  <a:cubicBezTo>
                    <a:pt x="1285" y="2826"/>
                    <a:pt x="1439" y="2431"/>
                    <a:pt x="1039" y="2342"/>
                  </a:cubicBezTo>
                  <a:cubicBezTo>
                    <a:pt x="1038" y="2342"/>
                    <a:pt x="1037" y="2342"/>
                    <a:pt x="1037" y="2342"/>
                  </a:cubicBezTo>
                  <a:cubicBezTo>
                    <a:pt x="1037" y="2342"/>
                    <a:pt x="1037" y="2342"/>
                    <a:pt x="1037" y="2341"/>
                  </a:cubicBezTo>
                  <a:cubicBezTo>
                    <a:pt x="1017" y="2337"/>
                    <a:pt x="998" y="2332"/>
                    <a:pt x="975" y="2329"/>
                  </a:cubicBezTo>
                  <a:lnTo>
                    <a:pt x="975" y="533"/>
                  </a:lnTo>
                  <a:cubicBezTo>
                    <a:pt x="1136" y="523"/>
                    <a:pt x="1168" y="512"/>
                    <a:pt x="1259" y="500"/>
                  </a:cubicBezTo>
                  <a:cubicBezTo>
                    <a:pt x="1251" y="612"/>
                    <a:pt x="1286" y="700"/>
                    <a:pt x="1275" y="844"/>
                  </a:cubicBezTo>
                  <a:cubicBezTo>
                    <a:pt x="1462" y="714"/>
                    <a:pt x="1616" y="606"/>
                    <a:pt x="1769" y="499"/>
                  </a:cubicBezTo>
                  <a:cubicBezTo>
                    <a:pt x="1768" y="495"/>
                    <a:pt x="1767" y="492"/>
                    <a:pt x="1766" y="488"/>
                  </a:cubicBezTo>
                  <a:cubicBezTo>
                    <a:pt x="1771" y="489"/>
                    <a:pt x="1776" y="489"/>
                    <a:pt x="1781" y="490"/>
                  </a:cubicBezTo>
                  <a:cubicBezTo>
                    <a:pt x="1781" y="490"/>
                    <a:pt x="1780" y="491"/>
                    <a:pt x="1780" y="491"/>
                  </a:cubicBezTo>
                  <a:cubicBezTo>
                    <a:pt x="1780" y="491"/>
                    <a:pt x="1780" y="491"/>
                    <a:pt x="1781" y="491"/>
                  </a:cubicBezTo>
                  <a:cubicBezTo>
                    <a:pt x="1781" y="490"/>
                    <a:pt x="1768" y="501"/>
                    <a:pt x="1769" y="500"/>
                  </a:cubicBezTo>
                  <a:cubicBezTo>
                    <a:pt x="1961" y="634"/>
                    <a:pt x="2146" y="698"/>
                    <a:pt x="2347" y="447"/>
                  </a:cubicBezTo>
                  <a:cubicBezTo>
                    <a:pt x="2249" y="375"/>
                    <a:pt x="2168" y="317"/>
                    <a:pt x="2036" y="220"/>
                  </a:cubicBezTo>
                  <a:cubicBezTo>
                    <a:pt x="2256" y="135"/>
                    <a:pt x="2427" y="68"/>
                    <a:pt x="2599" y="1"/>
                  </a:cubicBezTo>
                  <a:cubicBezTo>
                    <a:pt x="2615" y="18"/>
                    <a:pt x="2631" y="34"/>
                    <a:pt x="2647" y="51"/>
                  </a:cubicBezTo>
                  <a:cubicBezTo>
                    <a:pt x="2588" y="122"/>
                    <a:pt x="2527" y="193"/>
                    <a:pt x="2468" y="264"/>
                  </a:cubicBezTo>
                  <a:cubicBezTo>
                    <a:pt x="2931" y="688"/>
                    <a:pt x="2931" y="688"/>
                    <a:pt x="2668" y="1111"/>
                  </a:cubicBezTo>
                  <a:cubicBezTo>
                    <a:pt x="2843" y="1301"/>
                    <a:pt x="3063" y="1458"/>
                    <a:pt x="2875" y="1785"/>
                  </a:cubicBezTo>
                  <a:cubicBezTo>
                    <a:pt x="2810" y="1897"/>
                    <a:pt x="2917" y="2097"/>
                    <a:pt x="2898" y="2251"/>
                  </a:cubicBezTo>
                  <a:cubicBezTo>
                    <a:pt x="2875" y="2433"/>
                    <a:pt x="2801" y="2609"/>
                    <a:pt x="2734" y="2839"/>
                  </a:cubicBezTo>
                  <a:cubicBezTo>
                    <a:pt x="2745" y="2865"/>
                    <a:pt x="2850" y="3042"/>
                    <a:pt x="2826" y="3062"/>
                  </a:cubicBezTo>
                  <a:cubicBezTo>
                    <a:pt x="2613" y="3239"/>
                    <a:pt x="2723" y="3405"/>
                    <a:pt x="2788" y="3598"/>
                  </a:cubicBezTo>
                  <a:cubicBezTo>
                    <a:pt x="2906" y="3948"/>
                    <a:pt x="2660" y="4240"/>
                    <a:pt x="2606" y="4606"/>
                  </a:cubicBezTo>
                  <a:cubicBezTo>
                    <a:pt x="2677" y="4648"/>
                    <a:pt x="2776" y="4705"/>
                    <a:pt x="2947" y="4806"/>
                  </a:cubicBezTo>
                  <a:cubicBezTo>
                    <a:pt x="2771" y="4925"/>
                    <a:pt x="2643" y="5011"/>
                    <a:pt x="2486" y="5117"/>
                  </a:cubicBezTo>
                  <a:cubicBezTo>
                    <a:pt x="2537" y="5187"/>
                    <a:pt x="2597" y="5269"/>
                    <a:pt x="2683" y="5386"/>
                  </a:cubicBezTo>
                  <a:cubicBezTo>
                    <a:pt x="2572" y="5419"/>
                    <a:pt x="2482" y="5445"/>
                    <a:pt x="2420" y="5463"/>
                  </a:cubicBezTo>
                  <a:cubicBezTo>
                    <a:pt x="2572" y="5594"/>
                    <a:pt x="2737" y="5707"/>
                    <a:pt x="2866" y="5852"/>
                  </a:cubicBezTo>
                  <a:cubicBezTo>
                    <a:pt x="2968" y="5968"/>
                    <a:pt x="2925" y="6015"/>
                    <a:pt x="2739" y="6018"/>
                  </a:cubicBezTo>
                  <a:cubicBezTo>
                    <a:pt x="2474" y="6022"/>
                    <a:pt x="2342" y="6216"/>
                    <a:pt x="2515" y="6384"/>
                  </a:cubicBezTo>
                  <a:cubicBezTo>
                    <a:pt x="2691" y="6554"/>
                    <a:pt x="2710" y="6668"/>
                    <a:pt x="2603" y="6875"/>
                  </a:cubicBezTo>
                  <a:cubicBezTo>
                    <a:pt x="2572" y="6935"/>
                    <a:pt x="2705" y="7098"/>
                    <a:pt x="2787" y="7192"/>
                  </a:cubicBezTo>
                  <a:cubicBezTo>
                    <a:pt x="2925" y="7349"/>
                    <a:pt x="2917" y="7471"/>
                    <a:pt x="2749" y="7582"/>
                  </a:cubicBezTo>
                  <a:cubicBezTo>
                    <a:pt x="2749" y="7581"/>
                    <a:pt x="2749" y="7580"/>
                    <a:pt x="2750" y="7578"/>
                  </a:cubicBezTo>
                  <a:cubicBezTo>
                    <a:pt x="2745" y="7577"/>
                    <a:pt x="2741" y="7577"/>
                    <a:pt x="2736" y="7576"/>
                  </a:cubicBezTo>
                  <a:cubicBezTo>
                    <a:pt x="2694" y="7377"/>
                    <a:pt x="2691" y="7379"/>
                    <a:pt x="2513" y="7536"/>
                  </a:cubicBezTo>
                  <a:cubicBezTo>
                    <a:pt x="2589" y="7549"/>
                    <a:pt x="2662" y="7563"/>
                    <a:pt x="2736" y="7576"/>
                  </a:cubicBezTo>
                  <a:cubicBezTo>
                    <a:pt x="2737" y="7581"/>
                    <a:pt x="2738" y="7583"/>
                    <a:pt x="2740" y="7589"/>
                  </a:cubicBezTo>
                  <a:cubicBezTo>
                    <a:pt x="2743" y="7586"/>
                    <a:pt x="2746" y="7583"/>
                    <a:pt x="2749" y="7582"/>
                  </a:cubicBezTo>
                  <a:cubicBezTo>
                    <a:pt x="2711" y="7957"/>
                    <a:pt x="2716" y="8340"/>
                    <a:pt x="2403" y="8634"/>
                  </a:cubicBezTo>
                  <a:cubicBezTo>
                    <a:pt x="2343" y="8691"/>
                    <a:pt x="2374" y="8847"/>
                    <a:pt x="2356" y="9027"/>
                  </a:cubicBezTo>
                  <a:cubicBezTo>
                    <a:pt x="2486" y="8954"/>
                    <a:pt x="2560" y="8913"/>
                    <a:pt x="2635" y="8870"/>
                  </a:cubicBezTo>
                  <a:cubicBezTo>
                    <a:pt x="2619" y="9091"/>
                    <a:pt x="2619" y="9091"/>
                    <a:pt x="2312" y="9087"/>
                  </a:cubicBezTo>
                  <a:cubicBezTo>
                    <a:pt x="2298" y="9185"/>
                    <a:pt x="2285" y="9286"/>
                    <a:pt x="2263" y="9445"/>
                  </a:cubicBezTo>
                  <a:cubicBezTo>
                    <a:pt x="2428" y="9379"/>
                    <a:pt x="2537" y="9335"/>
                    <a:pt x="2646" y="9292"/>
                  </a:cubicBezTo>
                  <a:cubicBezTo>
                    <a:pt x="2653" y="9306"/>
                    <a:pt x="2659" y="9320"/>
                    <a:pt x="2666" y="9334"/>
                  </a:cubicBezTo>
                  <a:cubicBezTo>
                    <a:pt x="2574" y="9393"/>
                    <a:pt x="2484" y="9452"/>
                    <a:pt x="2390" y="9512"/>
                  </a:cubicBezTo>
                  <a:cubicBezTo>
                    <a:pt x="2555" y="9824"/>
                    <a:pt x="2700" y="9513"/>
                    <a:pt x="2848" y="9519"/>
                  </a:cubicBezTo>
                  <a:cubicBezTo>
                    <a:pt x="2807" y="9744"/>
                    <a:pt x="2765" y="9969"/>
                    <a:pt x="2710" y="10274"/>
                  </a:cubicBezTo>
                  <a:cubicBezTo>
                    <a:pt x="2593" y="10374"/>
                    <a:pt x="2249" y="10392"/>
                    <a:pt x="2253" y="10760"/>
                  </a:cubicBezTo>
                  <a:cubicBezTo>
                    <a:pt x="2253" y="10793"/>
                    <a:pt x="2098" y="10829"/>
                    <a:pt x="1976" y="10879"/>
                  </a:cubicBezTo>
                  <a:cubicBezTo>
                    <a:pt x="2070" y="10957"/>
                    <a:pt x="2148" y="11025"/>
                    <a:pt x="2221" y="11086"/>
                  </a:cubicBezTo>
                  <a:cubicBezTo>
                    <a:pt x="2566" y="11041"/>
                    <a:pt x="2362" y="10788"/>
                    <a:pt x="2430" y="10626"/>
                  </a:cubicBezTo>
                  <a:lnTo>
                    <a:pt x="2900" y="10626"/>
                  </a:lnTo>
                  <a:cubicBezTo>
                    <a:pt x="2889" y="10788"/>
                    <a:pt x="2879" y="10994"/>
                    <a:pt x="2859" y="11319"/>
                  </a:cubicBezTo>
                  <a:cubicBezTo>
                    <a:pt x="2758" y="11114"/>
                    <a:pt x="2707" y="11005"/>
                    <a:pt x="2656" y="10903"/>
                  </a:cubicBezTo>
                  <a:cubicBezTo>
                    <a:pt x="2638" y="10909"/>
                    <a:pt x="2621" y="10917"/>
                    <a:pt x="2603" y="10923"/>
                  </a:cubicBezTo>
                  <a:cubicBezTo>
                    <a:pt x="2648" y="11214"/>
                    <a:pt x="2691" y="11507"/>
                    <a:pt x="2743" y="11796"/>
                  </a:cubicBezTo>
                  <a:cubicBezTo>
                    <a:pt x="2749" y="11835"/>
                    <a:pt x="2796" y="11889"/>
                    <a:pt x="2832" y="11896"/>
                  </a:cubicBezTo>
                  <a:cubicBezTo>
                    <a:pt x="3086" y="11951"/>
                    <a:pt x="2970" y="12114"/>
                    <a:pt x="2942" y="12250"/>
                  </a:cubicBezTo>
                  <a:cubicBezTo>
                    <a:pt x="2893" y="12485"/>
                    <a:pt x="2841" y="12719"/>
                    <a:pt x="2769" y="130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34"/>
            <p:cNvSpPr/>
            <p:nvPr/>
          </p:nvSpPr>
          <p:spPr>
            <a:xfrm>
              <a:off x="1311439" y="2202328"/>
              <a:ext cx="16968" cy="24103"/>
            </a:xfrm>
            <a:custGeom>
              <a:avLst/>
              <a:gdLst/>
              <a:ahLst/>
              <a:cxnLst/>
              <a:rect l="l" t="t" r="r" b="b"/>
              <a:pathLst>
                <a:path w="478" h="679" extrusionOk="0">
                  <a:moveTo>
                    <a:pt x="478" y="314"/>
                  </a:moveTo>
                  <a:cubicBezTo>
                    <a:pt x="267" y="433"/>
                    <a:pt x="242" y="0"/>
                    <a:pt x="1" y="199"/>
                  </a:cubicBezTo>
                  <a:cubicBezTo>
                    <a:pt x="53" y="357"/>
                    <a:pt x="103" y="500"/>
                    <a:pt x="162" y="678"/>
                  </a:cubicBezTo>
                  <a:cubicBezTo>
                    <a:pt x="282" y="650"/>
                    <a:pt x="465" y="645"/>
                    <a:pt x="478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34"/>
            <p:cNvSpPr/>
            <p:nvPr/>
          </p:nvSpPr>
          <p:spPr>
            <a:xfrm>
              <a:off x="1311900" y="1310890"/>
              <a:ext cx="24493" cy="13631"/>
            </a:xfrm>
            <a:custGeom>
              <a:avLst/>
              <a:gdLst/>
              <a:ahLst/>
              <a:cxnLst/>
              <a:rect l="l" t="t" r="r" b="b"/>
              <a:pathLst>
                <a:path w="690" h="384" extrusionOk="0">
                  <a:moveTo>
                    <a:pt x="550" y="0"/>
                  </a:moveTo>
                  <a:cubicBezTo>
                    <a:pt x="380" y="85"/>
                    <a:pt x="245" y="153"/>
                    <a:pt x="1" y="274"/>
                  </a:cubicBezTo>
                  <a:cubicBezTo>
                    <a:pt x="271" y="316"/>
                    <a:pt x="446" y="344"/>
                    <a:pt x="690" y="383"/>
                  </a:cubicBezTo>
                  <a:cubicBezTo>
                    <a:pt x="628" y="215"/>
                    <a:pt x="588" y="104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34"/>
            <p:cNvSpPr/>
            <p:nvPr/>
          </p:nvSpPr>
          <p:spPr>
            <a:xfrm>
              <a:off x="1321698" y="2235626"/>
              <a:ext cx="14518" cy="13667"/>
            </a:xfrm>
            <a:custGeom>
              <a:avLst/>
              <a:gdLst/>
              <a:ahLst/>
              <a:cxnLst/>
              <a:rect l="l" t="t" r="r" b="b"/>
              <a:pathLst>
                <a:path w="409" h="385" extrusionOk="0">
                  <a:moveTo>
                    <a:pt x="168" y="0"/>
                  </a:moveTo>
                  <a:cubicBezTo>
                    <a:pt x="1" y="162"/>
                    <a:pt x="26" y="282"/>
                    <a:pt x="258" y="385"/>
                  </a:cubicBezTo>
                  <a:cubicBezTo>
                    <a:pt x="406" y="190"/>
                    <a:pt x="408" y="62"/>
                    <a:pt x="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34"/>
            <p:cNvSpPr/>
            <p:nvPr/>
          </p:nvSpPr>
          <p:spPr>
            <a:xfrm>
              <a:off x="1319888" y="1687707"/>
              <a:ext cx="19417" cy="10223"/>
            </a:xfrm>
            <a:custGeom>
              <a:avLst/>
              <a:gdLst/>
              <a:ahLst/>
              <a:cxnLst/>
              <a:rect l="l" t="t" r="r" b="b"/>
              <a:pathLst>
                <a:path w="547" h="288" extrusionOk="0">
                  <a:moveTo>
                    <a:pt x="546" y="1"/>
                  </a:moveTo>
                  <a:cubicBezTo>
                    <a:pt x="395" y="31"/>
                    <a:pt x="240" y="62"/>
                    <a:pt x="1" y="109"/>
                  </a:cubicBezTo>
                  <a:cubicBezTo>
                    <a:pt x="321" y="288"/>
                    <a:pt x="453" y="193"/>
                    <a:pt x="5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34"/>
            <p:cNvSpPr/>
            <p:nvPr/>
          </p:nvSpPr>
          <p:spPr>
            <a:xfrm>
              <a:off x="1315131" y="989487"/>
              <a:ext cx="9549" cy="7135"/>
            </a:xfrm>
            <a:custGeom>
              <a:avLst/>
              <a:gdLst/>
              <a:ahLst/>
              <a:cxnLst/>
              <a:rect l="l" t="t" r="r" b="b"/>
              <a:pathLst>
                <a:path w="269" h="201" extrusionOk="0">
                  <a:moveTo>
                    <a:pt x="25" y="1"/>
                  </a:moveTo>
                  <a:cubicBezTo>
                    <a:pt x="17" y="26"/>
                    <a:pt x="8" y="52"/>
                    <a:pt x="1" y="77"/>
                  </a:cubicBezTo>
                  <a:cubicBezTo>
                    <a:pt x="89" y="119"/>
                    <a:pt x="179" y="160"/>
                    <a:pt x="269" y="200"/>
                  </a:cubicBezTo>
                  <a:cubicBezTo>
                    <a:pt x="254" y="146"/>
                    <a:pt x="246" y="82"/>
                    <a:pt x="210" y="53"/>
                  </a:cubicBezTo>
                  <a:cubicBezTo>
                    <a:pt x="165" y="15"/>
                    <a:pt x="88" y="17"/>
                    <a:pt x="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5" name="Google Shape;3535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440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6" name="Google Shape;3536;p35"/>
          <p:cNvSpPr/>
          <p:nvPr/>
        </p:nvSpPr>
        <p:spPr>
          <a:xfrm>
            <a:off x="217500" y="248550"/>
            <a:ext cx="8709000" cy="46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37" name="Google Shape;3537;p35"/>
          <p:cNvGrpSpPr/>
          <p:nvPr/>
        </p:nvGrpSpPr>
        <p:grpSpPr>
          <a:xfrm>
            <a:off x="8489694" y="3913178"/>
            <a:ext cx="196463" cy="1138961"/>
            <a:chOff x="6653146" y="2379016"/>
            <a:chExt cx="288069" cy="1670030"/>
          </a:xfrm>
        </p:grpSpPr>
        <p:sp>
          <p:nvSpPr>
            <p:cNvPr id="3538" name="Google Shape;3538;p35"/>
            <p:cNvSpPr/>
            <p:nvPr/>
          </p:nvSpPr>
          <p:spPr>
            <a:xfrm>
              <a:off x="6908529" y="2593218"/>
              <a:ext cx="822" cy="206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0" y="1"/>
                  </a:moveTo>
                  <a:cubicBezTo>
                    <a:pt x="2" y="2"/>
                    <a:pt x="4" y="3"/>
                    <a:pt x="7" y="3"/>
                  </a:cubicBezTo>
                  <a:cubicBezTo>
                    <a:pt x="8" y="3"/>
                    <a:pt x="10" y="3"/>
                    <a:pt x="12" y="3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35"/>
            <p:cNvSpPr/>
            <p:nvPr/>
          </p:nvSpPr>
          <p:spPr>
            <a:xfrm>
              <a:off x="6879407" y="3265423"/>
              <a:ext cx="480" cy="69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5" y="1"/>
                    <a:pt x="6" y="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35"/>
            <p:cNvSpPr/>
            <p:nvPr/>
          </p:nvSpPr>
          <p:spPr>
            <a:xfrm>
              <a:off x="6690628" y="2823659"/>
              <a:ext cx="822" cy="548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9" y="0"/>
                  </a:moveTo>
                  <a:cubicBezTo>
                    <a:pt x="6" y="1"/>
                    <a:pt x="3" y="1"/>
                    <a:pt x="0" y="2"/>
                  </a:cubicBezTo>
                  <a:cubicBezTo>
                    <a:pt x="1" y="3"/>
                    <a:pt x="2" y="5"/>
                    <a:pt x="3" y="7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1" y="3"/>
                    <a:pt x="10" y="1"/>
                    <a:pt x="9" y="0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35"/>
            <p:cNvSpPr/>
            <p:nvPr/>
          </p:nvSpPr>
          <p:spPr>
            <a:xfrm>
              <a:off x="6890165" y="3837655"/>
              <a:ext cx="617" cy="206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4" y="3"/>
                    <a:pt x="5" y="2"/>
                    <a:pt x="8" y="1"/>
                  </a:cubicBezTo>
                  <a:cubicBezTo>
                    <a:pt x="6" y="1"/>
                    <a:pt x="5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35"/>
            <p:cNvSpPr/>
            <p:nvPr/>
          </p:nvSpPr>
          <p:spPr>
            <a:xfrm>
              <a:off x="6702688" y="3545543"/>
              <a:ext cx="891" cy="343"/>
            </a:xfrm>
            <a:custGeom>
              <a:avLst/>
              <a:gdLst/>
              <a:ahLst/>
              <a:cxnLst/>
              <a:rect l="l" t="t" r="r" b="b"/>
              <a:pathLst>
                <a:path w="13" h="5" extrusionOk="0">
                  <a:moveTo>
                    <a:pt x="1" y="5"/>
                  </a:moveTo>
                  <a:cubicBezTo>
                    <a:pt x="5" y="5"/>
                    <a:pt x="8" y="5"/>
                    <a:pt x="11" y="5"/>
                  </a:cubicBezTo>
                  <a:cubicBezTo>
                    <a:pt x="11" y="3"/>
                    <a:pt x="11" y="1"/>
                    <a:pt x="12" y="0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35"/>
            <p:cNvSpPr/>
            <p:nvPr/>
          </p:nvSpPr>
          <p:spPr>
            <a:xfrm>
              <a:off x="6657532" y="2379016"/>
              <a:ext cx="283683" cy="1670030"/>
            </a:xfrm>
            <a:custGeom>
              <a:avLst/>
              <a:gdLst/>
              <a:ahLst/>
              <a:cxnLst/>
              <a:rect l="l" t="t" r="r" b="b"/>
              <a:pathLst>
                <a:path w="4140" h="24372" extrusionOk="0">
                  <a:moveTo>
                    <a:pt x="3292" y="986"/>
                  </a:moveTo>
                  <a:cubicBezTo>
                    <a:pt x="3155" y="954"/>
                    <a:pt x="3072" y="937"/>
                    <a:pt x="2989" y="918"/>
                  </a:cubicBezTo>
                  <a:cubicBezTo>
                    <a:pt x="2977" y="930"/>
                    <a:pt x="2964" y="941"/>
                    <a:pt x="2950" y="954"/>
                  </a:cubicBezTo>
                  <a:cubicBezTo>
                    <a:pt x="3035" y="971"/>
                    <a:pt x="3072" y="1031"/>
                    <a:pt x="3292" y="986"/>
                  </a:cubicBezTo>
                  <a:close/>
                  <a:moveTo>
                    <a:pt x="2930" y="1138"/>
                  </a:moveTo>
                  <a:cubicBezTo>
                    <a:pt x="2859" y="1075"/>
                    <a:pt x="2840" y="998"/>
                    <a:pt x="2606" y="980"/>
                  </a:cubicBezTo>
                  <a:cubicBezTo>
                    <a:pt x="2694" y="1040"/>
                    <a:pt x="2782" y="1099"/>
                    <a:pt x="2870" y="1159"/>
                  </a:cubicBezTo>
                  <a:cubicBezTo>
                    <a:pt x="2890" y="1152"/>
                    <a:pt x="2910" y="1145"/>
                    <a:pt x="2930" y="1138"/>
                  </a:cubicBezTo>
                  <a:close/>
                  <a:moveTo>
                    <a:pt x="2688" y="1274"/>
                  </a:moveTo>
                  <a:cubicBezTo>
                    <a:pt x="2688" y="1369"/>
                    <a:pt x="2686" y="1450"/>
                    <a:pt x="2685" y="1532"/>
                  </a:cubicBezTo>
                  <a:cubicBezTo>
                    <a:pt x="2742" y="1452"/>
                    <a:pt x="3016" y="1376"/>
                    <a:pt x="2688" y="1274"/>
                  </a:cubicBezTo>
                  <a:close/>
                  <a:moveTo>
                    <a:pt x="2643" y="928"/>
                  </a:moveTo>
                  <a:cubicBezTo>
                    <a:pt x="2944" y="869"/>
                    <a:pt x="2738" y="786"/>
                    <a:pt x="2768" y="718"/>
                  </a:cubicBezTo>
                  <a:cubicBezTo>
                    <a:pt x="2634" y="704"/>
                    <a:pt x="2516" y="666"/>
                    <a:pt x="2275" y="712"/>
                  </a:cubicBezTo>
                  <a:cubicBezTo>
                    <a:pt x="2623" y="739"/>
                    <a:pt x="2683" y="818"/>
                    <a:pt x="2643" y="928"/>
                  </a:cubicBezTo>
                  <a:close/>
                  <a:moveTo>
                    <a:pt x="2490" y="24132"/>
                  </a:moveTo>
                  <a:cubicBezTo>
                    <a:pt x="2483" y="24094"/>
                    <a:pt x="2477" y="24057"/>
                    <a:pt x="2465" y="23995"/>
                  </a:cubicBezTo>
                  <a:cubicBezTo>
                    <a:pt x="2344" y="24111"/>
                    <a:pt x="2350" y="24137"/>
                    <a:pt x="2490" y="24132"/>
                  </a:cubicBezTo>
                  <a:close/>
                  <a:moveTo>
                    <a:pt x="2410" y="972"/>
                  </a:moveTo>
                  <a:cubicBezTo>
                    <a:pt x="2424" y="972"/>
                    <a:pt x="2438" y="971"/>
                    <a:pt x="2452" y="970"/>
                  </a:cubicBezTo>
                  <a:cubicBezTo>
                    <a:pt x="2448" y="936"/>
                    <a:pt x="2442" y="902"/>
                    <a:pt x="2437" y="868"/>
                  </a:cubicBezTo>
                  <a:cubicBezTo>
                    <a:pt x="2406" y="870"/>
                    <a:pt x="2375" y="873"/>
                    <a:pt x="2344" y="875"/>
                  </a:cubicBezTo>
                  <a:cubicBezTo>
                    <a:pt x="2365" y="907"/>
                    <a:pt x="2387" y="940"/>
                    <a:pt x="2410" y="972"/>
                  </a:cubicBezTo>
                  <a:close/>
                  <a:moveTo>
                    <a:pt x="2341" y="11356"/>
                  </a:moveTo>
                  <a:cubicBezTo>
                    <a:pt x="2336" y="11398"/>
                    <a:pt x="2329" y="11438"/>
                    <a:pt x="2324" y="11480"/>
                  </a:cubicBezTo>
                  <a:cubicBezTo>
                    <a:pt x="2347" y="11481"/>
                    <a:pt x="2371" y="11482"/>
                    <a:pt x="2395" y="11483"/>
                  </a:cubicBezTo>
                  <a:cubicBezTo>
                    <a:pt x="2403" y="11441"/>
                    <a:pt x="2412" y="11400"/>
                    <a:pt x="2419" y="11359"/>
                  </a:cubicBezTo>
                  <a:cubicBezTo>
                    <a:pt x="2394" y="11358"/>
                    <a:pt x="2367" y="11357"/>
                    <a:pt x="2341" y="11356"/>
                  </a:cubicBezTo>
                  <a:close/>
                  <a:moveTo>
                    <a:pt x="2502" y="626"/>
                  </a:moveTo>
                  <a:cubicBezTo>
                    <a:pt x="2436" y="566"/>
                    <a:pt x="2400" y="535"/>
                    <a:pt x="2359" y="498"/>
                  </a:cubicBezTo>
                  <a:cubicBezTo>
                    <a:pt x="2200" y="581"/>
                    <a:pt x="2200" y="581"/>
                    <a:pt x="2502" y="626"/>
                  </a:cubicBezTo>
                  <a:close/>
                  <a:moveTo>
                    <a:pt x="2626" y="17384"/>
                  </a:moveTo>
                  <a:cubicBezTo>
                    <a:pt x="2657" y="17410"/>
                    <a:pt x="2690" y="17435"/>
                    <a:pt x="2721" y="17460"/>
                  </a:cubicBezTo>
                  <a:cubicBezTo>
                    <a:pt x="2747" y="17455"/>
                    <a:pt x="2774" y="17451"/>
                    <a:pt x="2800" y="17446"/>
                  </a:cubicBezTo>
                  <a:cubicBezTo>
                    <a:pt x="2763" y="17421"/>
                    <a:pt x="2728" y="17396"/>
                    <a:pt x="2689" y="17372"/>
                  </a:cubicBezTo>
                  <a:cubicBezTo>
                    <a:pt x="2686" y="17370"/>
                    <a:pt x="2648" y="17380"/>
                    <a:pt x="2626" y="17384"/>
                  </a:cubicBezTo>
                  <a:close/>
                  <a:moveTo>
                    <a:pt x="2839" y="22922"/>
                  </a:moveTo>
                  <a:cubicBezTo>
                    <a:pt x="2776" y="22942"/>
                    <a:pt x="2714" y="22962"/>
                    <a:pt x="2652" y="22982"/>
                  </a:cubicBezTo>
                  <a:cubicBezTo>
                    <a:pt x="2673" y="22993"/>
                    <a:pt x="2695" y="23004"/>
                    <a:pt x="2717" y="23016"/>
                  </a:cubicBezTo>
                  <a:cubicBezTo>
                    <a:pt x="2771" y="22990"/>
                    <a:pt x="2824" y="22964"/>
                    <a:pt x="2878" y="22938"/>
                  </a:cubicBezTo>
                  <a:cubicBezTo>
                    <a:pt x="2865" y="22933"/>
                    <a:pt x="2852" y="22928"/>
                    <a:pt x="2839" y="22922"/>
                  </a:cubicBezTo>
                  <a:close/>
                  <a:moveTo>
                    <a:pt x="3016" y="14167"/>
                  </a:moveTo>
                  <a:cubicBezTo>
                    <a:pt x="3022" y="14174"/>
                    <a:pt x="3029" y="14181"/>
                    <a:pt x="3036" y="14186"/>
                  </a:cubicBezTo>
                  <a:cubicBezTo>
                    <a:pt x="3117" y="14173"/>
                    <a:pt x="3198" y="14160"/>
                    <a:pt x="3279" y="14146"/>
                  </a:cubicBezTo>
                  <a:cubicBezTo>
                    <a:pt x="3266" y="14134"/>
                    <a:pt x="3253" y="14122"/>
                    <a:pt x="3241" y="14111"/>
                  </a:cubicBezTo>
                  <a:cubicBezTo>
                    <a:pt x="3165" y="14130"/>
                    <a:pt x="3090" y="14149"/>
                    <a:pt x="3016" y="14167"/>
                  </a:cubicBezTo>
                  <a:close/>
                  <a:moveTo>
                    <a:pt x="3045" y="13336"/>
                  </a:moveTo>
                  <a:cubicBezTo>
                    <a:pt x="3089" y="13340"/>
                    <a:pt x="3135" y="13351"/>
                    <a:pt x="3178" y="13349"/>
                  </a:cubicBezTo>
                  <a:cubicBezTo>
                    <a:pt x="3227" y="13347"/>
                    <a:pt x="3276" y="13336"/>
                    <a:pt x="3324" y="13328"/>
                  </a:cubicBezTo>
                  <a:cubicBezTo>
                    <a:pt x="3320" y="13321"/>
                    <a:pt x="3315" y="13315"/>
                    <a:pt x="3312" y="13309"/>
                  </a:cubicBezTo>
                  <a:cubicBezTo>
                    <a:pt x="3230" y="13304"/>
                    <a:pt x="3149" y="13301"/>
                    <a:pt x="3067" y="13297"/>
                  </a:cubicBezTo>
                  <a:cubicBezTo>
                    <a:pt x="3059" y="13310"/>
                    <a:pt x="3053" y="13322"/>
                    <a:pt x="3045" y="13336"/>
                  </a:cubicBezTo>
                  <a:close/>
                  <a:moveTo>
                    <a:pt x="3225" y="14575"/>
                  </a:moveTo>
                  <a:cubicBezTo>
                    <a:pt x="3220" y="14582"/>
                    <a:pt x="3246" y="14594"/>
                    <a:pt x="3259" y="14604"/>
                  </a:cubicBezTo>
                  <a:cubicBezTo>
                    <a:pt x="3172" y="14525"/>
                    <a:pt x="3561" y="14500"/>
                    <a:pt x="3362" y="14390"/>
                  </a:cubicBezTo>
                  <a:cubicBezTo>
                    <a:pt x="3307" y="14461"/>
                    <a:pt x="3262" y="14518"/>
                    <a:pt x="3225" y="14575"/>
                  </a:cubicBezTo>
                  <a:close/>
                  <a:moveTo>
                    <a:pt x="3295" y="15572"/>
                  </a:moveTo>
                  <a:cubicBezTo>
                    <a:pt x="3275" y="15576"/>
                    <a:pt x="3254" y="15579"/>
                    <a:pt x="3234" y="15582"/>
                  </a:cubicBezTo>
                  <a:cubicBezTo>
                    <a:pt x="3280" y="15628"/>
                    <a:pt x="3327" y="15675"/>
                    <a:pt x="3372" y="15722"/>
                  </a:cubicBezTo>
                  <a:cubicBezTo>
                    <a:pt x="3396" y="15718"/>
                    <a:pt x="3418" y="15713"/>
                    <a:pt x="3442" y="15709"/>
                  </a:cubicBezTo>
                  <a:cubicBezTo>
                    <a:pt x="3393" y="15664"/>
                    <a:pt x="3345" y="15619"/>
                    <a:pt x="3295" y="15572"/>
                  </a:cubicBezTo>
                  <a:close/>
                  <a:moveTo>
                    <a:pt x="3419" y="16236"/>
                  </a:moveTo>
                  <a:cubicBezTo>
                    <a:pt x="3367" y="16291"/>
                    <a:pt x="3323" y="16338"/>
                    <a:pt x="3278" y="16385"/>
                  </a:cubicBezTo>
                  <a:cubicBezTo>
                    <a:pt x="3574" y="16311"/>
                    <a:pt x="3574" y="16311"/>
                    <a:pt x="3419" y="16236"/>
                  </a:cubicBezTo>
                  <a:close/>
                  <a:moveTo>
                    <a:pt x="3185" y="14288"/>
                  </a:moveTo>
                  <a:cubicBezTo>
                    <a:pt x="2967" y="14288"/>
                    <a:pt x="3018" y="14345"/>
                    <a:pt x="3036" y="14415"/>
                  </a:cubicBezTo>
                  <a:cubicBezTo>
                    <a:pt x="3101" y="14359"/>
                    <a:pt x="3140" y="14325"/>
                    <a:pt x="3185" y="14288"/>
                  </a:cubicBezTo>
                  <a:close/>
                  <a:moveTo>
                    <a:pt x="3043" y="23233"/>
                  </a:moveTo>
                  <a:cubicBezTo>
                    <a:pt x="3044" y="23240"/>
                    <a:pt x="3052" y="23247"/>
                    <a:pt x="3053" y="23254"/>
                  </a:cubicBezTo>
                  <a:cubicBezTo>
                    <a:pt x="3116" y="23255"/>
                    <a:pt x="3229" y="23256"/>
                    <a:pt x="3229" y="23257"/>
                  </a:cubicBezTo>
                  <a:lnTo>
                    <a:pt x="3229" y="23229"/>
                  </a:lnTo>
                  <a:cubicBezTo>
                    <a:pt x="3229" y="23230"/>
                    <a:pt x="3107" y="23231"/>
                    <a:pt x="3043" y="23233"/>
                  </a:cubicBezTo>
                  <a:close/>
                  <a:moveTo>
                    <a:pt x="3206" y="20203"/>
                  </a:moveTo>
                  <a:cubicBezTo>
                    <a:pt x="3209" y="20219"/>
                    <a:pt x="3211" y="20235"/>
                    <a:pt x="3213" y="20251"/>
                  </a:cubicBezTo>
                  <a:cubicBezTo>
                    <a:pt x="3324" y="20245"/>
                    <a:pt x="3434" y="20240"/>
                    <a:pt x="3544" y="20235"/>
                  </a:cubicBezTo>
                  <a:cubicBezTo>
                    <a:pt x="3544" y="20225"/>
                    <a:pt x="3544" y="20217"/>
                    <a:pt x="3543" y="20207"/>
                  </a:cubicBezTo>
                  <a:cubicBezTo>
                    <a:pt x="3431" y="20206"/>
                    <a:pt x="3318" y="20204"/>
                    <a:pt x="3206" y="20203"/>
                  </a:cubicBezTo>
                  <a:moveTo>
                    <a:pt x="3226" y="17604"/>
                  </a:moveTo>
                  <a:cubicBezTo>
                    <a:pt x="3312" y="17660"/>
                    <a:pt x="3351" y="17687"/>
                    <a:pt x="3396" y="17716"/>
                  </a:cubicBezTo>
                  <a:cubicBezTo>
                    <a:pt x="3557" y="17647"/>
                    <a:pt x="3445" y="17630"/>
                    <a:pt x="3226" y="17604"/>
                  </a:cubicBezTo>
                  <a:close/>
                  <a:moveTo>
                    <a:pt x="3317" y="18443"/>
                  </a:moveTo>
                  <a:cubicBezTo>
                    <a:pt x="3269" y="18489"/>
                    <a:pt x="3226" y="18509"/>
                    <a:pt x="3235" y="18526"/>
                  </a:cubicBezTo>
                  <a:cubicBezTo>
                    <a:pt x="3244" y="18544"/>
                    <a:pt x="3303" y="18558"/>
                    <a:pt x="3402" y="18598"/>
                  </a:cubicBezTo>
                  <a:cubicBezTo>
                    <a:pt x="3365" y="18530"/>
                    <a:pt x="3349" y="18500"/>
                    <a:pt x="3317" y="18443"/>
                  </a:cubicBezTo>
                  <a:close/>
                  <a:moveTo>
                    <a:pt x="3330" y="22368"/>
                  </a:moveTo>
                  <a:cubicBezTo>
                    <a:pt x="3535" y="22402"/>
                    <a:pt x="3546" y="22351"/>
                    <a:pt x="3549" y="22295"/>
                  </a:cubicBezTo>
                  <a:cubicBezTo>
                    <a:pt x="3496" y="22291"/>
                    <a:pt x="3443" y="22285"/>
                    <a:pt x="3389" y="22280"/>
                  </a:cubicBezTo>
                  <a:cubicBezTo>
                    <a:pt x="3369" y="22310"/>
                    <a:pt x="3349" y="22339"/>
                    <a:pt x="3330" y="22368"/>
                  </a:cubicBezTo>
                  <a:close/>
                  <a:moveTo>
                    <a:pt x="2073" y="579"/>
                  </a:moveTo>
                  <a:cubicBezTo>
                    <a:pt x="2054" y="571"/>
                    <a:pt x="2034" y="562"/>
                    <a:pt x="2015" y="554"/>
                  </a:cubicBezTo>
                  <a:cubicBezTo>
                    <a:pt x="1963" y="576"/>
                    <a:pt x="1911" y="600"/>
                    <a:pt x="1859" y="623"/>
                  </a:cubicBezTo>
                  <a:cubicBezTo>
                    <a:pt x="1879" y="631"/>
                    <a:pt x="1900" y="640"/>
                    <a:pt x="1921" y="648"/>
                  </a:cubicBezTo>
                  <a:cubicBezTo>
                    <a:pt x="1972" y="626"/>
                    <a:pt x="2022" y="603"/>
                    <a:pt x="2073" y="579"/>
                  </a:cubicBezTo>
                  <a:close/>
                  <a:moveTo>
                    <a:pt x="2010" y="807"/>
                  </a:moveTo>
                  <a:cubicBezTo>
                    <a:pt x="1981" y="801"/>
                    <a:pt x="1954" y="796"/>
                    <a:pt x="1926" y="790"/>
                  </a:cubicBezTo>
                  <a:cubicBezTo>
                    <a:pt x="1892" y="820"/>
                    <a:pt x="1858" y="851"/>
                    <a:pt x="1824" y="881"/>
                  </a:cubicBezTo>
                  <a:cubicBezTo>
                    <a:pt x="1850" y="887"/>
                    <a:pt x="1877" y="894"/>
                    <a:pt x="1903" y="902"/>
                  </a:cubicBezTo>
                  <a:cubicBezTo>
                    <a:pt x="1938" y="870"/>
                    <a:pt x="1974" y="838"/>
                    <a:pt x="2010" y="807"/>
                  </a:cubicBezTo>
                  <a:close/>
                  <a:moveTo>
                    <a:pt x="1617" y="441"/>
                  </a:moveTo>
                  <a:cubicBezTo>
                    <a:pt x="1573" y="390"/>
                    <a:pt x="1530" y="340"/>
                    <a:pt x="1486" y="290"/>
                  </a:cubicBezTo>
                  <a:cubicBezTo>
                    <a:pt x="1466" y="297"/>
                    <a:pt x="1445" y="303"/>
                    <a:pt x="1426" y="309"/>
                  </a:cubicBezTo>
                  <a:cubicBezTo>
                    <a:pt x="1466" y="356"/>
                    <a:pt x="1507" y="404"/>
                    <a:pt x="1548" y="452"/>
                  </a:cubicBezTo>
                  <a:cubicBezTo>
                    <a:pt x="1570" y="448"/>
                    <a:pt x="1593" y="444"/>
                    <a:pt x="1617" y="441"/>
                  </a:cubicBezTo>
                  <a:close/>
                  <a:moveTo>
                    <a:pt x="1342" y="731"/>
                  </a:moveTo>
                  <a:cubicBezTo>
                    <a:pt x="1317" y="729"/>
                    <a:pt x="1290" y="726"/>
                    <a:pt x="1265" y="722"/>
                  </a:cubicBezTo>
                  <a:cubicBezTo>
                    <a:pt x="1250" y="741"/>
                    <a:pt x="1235" y="760"/>
                    <a:pt x="1220" y="778"/>
                  </a:cubicBezTo>
                  <a:cubicBezTo>
                    <a:pt x="1243" y="781"/>
                    <a:pt x="1287" y="788"/>
                    <a:pt x="1289" y="786"/>
                  </a:cubicBezTo>
                  <a:cubicBezTo>
                    <a:pt x="1312" y="769"/>
                    <a:pt x="1326" y="750"/>
                    <a:pt x="1342" y="731"/>
                  </a:cubicBezTo>
                  <a:close/>
                  <a:moveTo>
                    <a:pt x="1318" y="2708"/>
                  </a:moveTo>
                  <a:cubicBezTo>
                    <a:pt x="1236" y="2696"/>
                    <a:pt x="1169" y="2686"/>
                    <a:pt x="1065" y="2671"/>
                  </a:cubicBezTo>
                  <a:cubicBezTo>
                    <a:pt x="1125" y="2773"/>
                    <a:pt x="1200" y="2772"/>
                    <a:pt x="1318" y="2708"/>
                  </a:cubicBezTo>
                  <a:close/>
                  <a:moveTo>
                    <a:pt x="1290" y="3722"/>
                  </a:moveTo>
                  <a:cubicBezTo>
                    <a:pt x="1264" y="3695"/>
                    <a:pt x="1242" y="3671"/>
                    <a:pt x="1213" y="3641"/>
                  </a:cubicBezTo>
                  <a:cubicBezTo>
                    <a:pt x="1134" y="3708"/>
                    <a:pt x="1134" y="3708"/>
                    <a:pt x="1290" y="3722"/>
                  </a:cubicBezTo>
                  <a:close/>
                  <a:moveTo>
                    <a:pt x="1173" y="17349"/>
                  </a:moveTo>
                  <a:cubicBezTo>
                    <a:pt x="1152" y="17345"/>
                    <a:pt x="1132" y="17341"/>
                    <a:pt x="1112" y="17337"/>
                  </a:cubicBezTo>
                  <a:cubicBezTo>
                    <a:pt x="1079" y="17370"/>
                    <a:pt x="1047" y="17404"/>
                    <a:pt x="1013" y="17437"/>
                  </a:cubicBezTo>
                  <a:cubicBezTo>
                    <a:pt x="1035" y="17442"/>
                    <a:pt x="1057" y="17446"/>
                    <a:pt x="1079" y="17450"/>
                  </a:cubicBezTo>
                  <a:cubicBezTo>
                    <a:pt x="1111" y="17416"/>
                    <a:pt x="1142" y="17383"/>
                    <a:pt x="1173" y="17349"/>
                  </a:cubicBezTo>
                  <a:close/>
                  <a:moveTo>
                    <a:pt x="983" y="17682"/>
                  </a:moveTo>
                  <a:cubicBezTo>
                    <a:pt x="964" y="17679"/>
                    <a:pt x="943" y="17677"/>
                    <a:pt x="925" y="17674"/>
                  </a:cubicBezTo>
                  <a:cubicBezTo>
                    <a:pt x="904" y="17702"/>
                    <a:pt x="884" y="17729"/>
                    <a:pt x="864" y="17758"/>
                  </a:cubicBezTo>
                  <a:cubicBezTo>
                    <a:pt x="889" y="17761"/>
                    <a:pt x="914" y="17764"/>
                    <a:pt x="940" y="17766"/>
                  </a:cubicBezTo>
                  <a:cubicBezTo>
                    <a:pt x="954" y="17738"/>
                    <a:pt x="969" y="17710"/>
                    <a:pt x="983" y="17682"/>
                  </a:cubicBezTo>
                  <a:close/>
                  <a:moveTo>
                    <a:pt x="864" y="23871"/>
                  </a:moveTo>
                  <a:cubicBezTo>
                    <a:pt x="818" y="23827"/>
                    <a:pt x="770" y="23783"/>
                    <a:pt x="724" y="23739"/>
                  </a:cubicBezTo>
                  <a:cubicBezTo>
                    <a:pt x="708" y="23741"/>
                    <a:pt x="691" y="23744"/>
                    <a:pt x="675" y="23746"/>
                  </a:cubicBezTo>
                  <a:cubicBezTo>
                    <a:pt x="702" y="23791"/>
                    <a:pt x="731" y="23837"/>
                    <a:pt x="759" y="23884"/>
                  </a:cubicBezTo>
                  <a:cubicBezTo>
                    <a:pt x="794" y="23880"/>
                    <a:pt x="829" y="23875"/>
                    <a:pt x="864" y="23871"/>
                  </a:cubicBezTo>
                  <a:moveTo>
                    <a:pt x="737" y="20339"/>
                  </a:moveTo>
                  <a:cubicBezTo>
                    <a:pt x="496" y="20306"/>
                    <a:pt x="482" y="20359"/>
                    <a:pt x="464" y="20410"/>
                  </a:cubicBezTo>
                  <a:cubicBezTo>
                    <a:pt x="532" y="20393"/>
                    <a:pt x="601" y="20375"/>
                    <a:pt x="737" y="20339"/>
                  </a:cubicBezTo>
                  <a:close/>
                  <a:moveTo>
                    <a:pt x="1164" y="15570"/>
                  </a:moveTo>
                  <a:cubicBezTo>
                    <a:pt x="1157" y="15560"/>
                    <a:pt x="1150" y="15550"/>
                    <a:pt x="1142" y="15540"/>
                  </a:cubicBezTo>
                  <a:cubicBezTo>
                    <a:pt x="1075" y="15550"/>
                    <a:pt x="1007" y="15560"/>
                    <a:pt x="940" y="15569"/>
                  </a:cubicBezTo>
                  <a:cubicBezTo>
                    <a:pt x="957" y="15583"/>
                    <a:pt x="974" y="15597"/>
                    <a:pt x="991" y="15611"/>
                  </a:cubicBezTo>
                  <a:cubicBezTo>
                    <a:pt x="1048" y="15597"/>
                    <a:pt x="1106" y="15584"/>
                    <a:pt x="1164" y="15570"/>
                  </a:cubicBezTo>
                  <a:close/>
                  <a:moveTo>
                    <a:pt x="1042" y="4217"/>
                  </a:moveTo>
                  <a:cubicBezTo>
                    <a:pt x="1047" y="4188"/>
                    <a:pt x="1050" y="4162"/>
                    <a:pt x="1059" y="4106"/>
                  </a:cubicBezTo>
                  <a:cubicBezTo>
                    <a:pt x="926" y="4183"/>
                    <a:pt x="926" y="4183"/>
                    <a:pt x="1042" y="4217"/>
                  </a:cubicBezTo>
                  <a:close/>
                  <a:moveTo>
                    <a:pt x="1018" y="8802"/>
                  </a:moveTo>
                  <a:cubicBezTo>
                    <a:pt x="863" y="8823"/>
                    <a:pt x="758" y="8836"/>
                    <a:pt x="638" y="8852"/>
                  </a:cubicBezTo>
                  <a:cubicBezTo>
                    <a:pt x="644" y="8928"/>
                    <a:pt x="780" y="8932"/>
                    <a:pt x="855" y="8914"/>
                  </a:cubicBezTo>
                  <a:cubicBezTo>
                    <a:pt x="928" y="8898"/>
                    <a:pt x="959" y="8846"/>
                    <a:pt x="1018" y="8802"/>
                  </a:cubicBezTo>
                  <a:close/>
                  <a:moveTo>
                    <a:pt x="925" y="3288"/>
                  </a:moveTo>
                  <a:cubicBezTo>
                    <a:pt x="958" y="3323"/>
                    <a:pt x="992" y="3358"/>
                    <a:pt x="1025" y="3393"/>
                  </a:cubicBezTo>
                  <a:cubicBezTo>
                    <a:pt x="1053" y="3388"/>
                    <a:pt x="1081" y="3383"/>
                    <a:pt x="1108" y="3377"/>
                  </a:cubicBezTo>
                  <a:cubicBezTo>
                    <a:pt x="1072" y="3343"/>
                    <a:pt x="1034" y="3308"/>
                    <a:pt x="998" y="3274"/>
                  </a:cubicBezTo>
                  <a:cubicBezTo>
                    <a:pt x="974" y="3279"/>
                    <a:pt x="949" y="3283"/>
                    <a:pt x="925" y="3288"/>
                  </a:cubicBezTo>
                  <a:close/>
                  <a:moveTo>
                    <a:pt x="618" y="21703"/>
                  </a:moveTo>
                  <a:cubicBezTo>
                    <a:pt x="444" y="21759"/>
                    <a:pt x="377" y="21793"/>
                    <a:pt x="521" y="21870"/>
                  </a:cubicBezTo>
                  <a:cubicBezTo>
                    <a:pt x="554" y="21814"/>
                    <a:pt x="577" y="21775"/>
                    <a:pt x="618" y="21703"/>
                  </a:cubicBezTo>
                  <a:close/>
                  <a:moveTo>
                    <a:pt x="806" y="15368"/>
                  </a:moveTo>
                  <a:cubicBezTo>
                    <a:pt x="769" y="15339"/>
                    <a:pt x="731" y="15309"/>
                    <a:pt x="693" y="15280"/>
                  </a:cubicBezTo>
                  <a:cubicBezTo>
                    <a:pt x="663" y="15289"/>
                    <a:pt x="605" y="15300"/>
                    <a:pt x="608" y="15305"/>
                  </a:cubicBezTo>
                  <a:cubicBezTo>
                    <a:pt x="631" y="15335"/>
                    <a:pt x="665" y="15364"/>
                    <a:pt x="696" y="15394"/>
                  </a:cubicBezTo>
                  <a:cubicBezTo>
                    <a:pt x="733" y="15385"/>
                    <a:pt x="770" y="15377"/>
                    <a:pt x="806" y="15368"/>
                  </a:cubicBezTo>
                  <a:moveTo>
                    <a:pt x="786" y="12601"/>
                  </a:moveTo>
                  <a:cubicBezTo>
                    <a:pt x="754" y="12604"/>
                    <a:pt x="723" y="12607"/>
                    <a:pt x="692" y="12609"/>
                  </a:cubicBezTo>
                  <a:cubicBezTo>
                    <a:pt x="716" y="12636"/>
                    <a:pt x="739" y="12663"/>
                    <a:pt x="784" y="12714"/>
                  </a:cubicBezTo>
                  <a:cubicBezTo>
                    <a:pt x="785" y="12659"/>
                    <a:pt x="785" y="12630"/>
                    <a:pt x="786" y="12601"/>
                  </a:cubicBezTo>
                  <a:close/>
                  <a:moveTo>
                    <a:pt x="687" y="11808"/>
                  </a:moveTo>
                  <a:cubicBezTo>
                    <a:pt x="672" y="11780"/>
                    <a:pt x="656" y="11752"/>
                    <a:pt x="640" y="11724"/>
                  </a:cubicBezTo>
                  <a:cubicBezTo>
                    <a:pt x="611" y="11728"/>
                    <a:pt x="580" y="11733"/>
                    <a:pt x="551" y="11738"/>
                  </a:cubicBezTo>
                  <a:cubicBezTo>
                    <a:pt x="575" y="11764"/>
                    <a:pt x="599" y="11790"/>
                    <a:pt x="623" y="11816"/>
                  </a:cubicBezTo>
                  <a:cubicBezTo>
                    <a:pt x="645" y="11814"/>
                    <a:pt x="667" y="11811"/>
                    <a:pt x="687" y="11808"/>
                  </a:cubicBezTo>
                  <a:close/>
                  <a:moveTo>
                    <a:pt x="3361" y="3577"/>
                  </a:moveTo>
                  <a:cubicBezTo>
                    <a:pt x="3371" y="3617"/>
                    <a:pt x="3382" y="3656"/>
                    <a:pt x="3391" y="3695"/>
                  </a:cubicBezTo>
                  <a:cubicBezTo>
                    <a:pt x="3423" y="3693"/>
                    <a:pt x="3455" y="3690"/>
                    <a:pt x="3487" y="3688"/>
                  </a:cubicBezTo>
                  <a:cubicBezTo>
                    <a:pt x="3467" y="3650"/>
                    <a:pt x="3446" y="3611"/>
                    <a:pt x="3425" y="3572"/>
                  </a:cubicBezTo>
                  <a:cubicBezTo>
                    <a:pt x="3403" y="3574"/>
                    <a:pt x="3382" y="3576"/>
                    <a:pt x="3361" y="3577"/>
                  </a:cubicBezTo>
                  <a:close/>
                  <a:moveTo>
                    <a:pt x="3535" y="9585"/>
                  </a:moveTo>
                  <a:cubicBezTo>
                    <a:pt x="3723" y="9617"/>
                    <a:pt x="3864" y="9640"/>
                    <a:pt x="4081" y="9676"/>
                  </a:cubicBezTo>
                  <a:cubicBezTo>
                    <a:pt x="3855" y="9689"/>
                    <a:pt x="3724" y="9696"/>
                    <a:pt x="3517" y="9708"/>
                  </a:cubicBezTo>
                  <a:cubicBezTo>
                    <a:pt x="3632" y="9746"/>
                    <a:pt x="3686" y="9764"/>
                    <a:pt x="3786" y="9797"/>
                  </a:cubicBezTo>
                  <a:cubicBezTo>
                    <a:pt x="3686" y="9825"/>
                    <a:pt x="3603" y="9848"/>
                    <a:pt x="3499" y="9877"/>
                  </a:cubicBezTo>
                  <a:cubicBezTo>
                    <a:pt x="3579" y="9897"/>
                    <a:pt x="3656" y="9916"/>
                    <a:pt x="3748" y="9940"/>
                  </a:cubicBezTo>
                  <a:cubicBezTo>
                    <a:pt x="3639" y="9962"/>
                    <a:pt x="3539" y="9982"/>
                    <a:pt x="3360" y="10016"/>
                  </a:cubicBezTo>
                  <a:cubicBezTo>
                    <a:pt x="3533" y="10035"/>
                    <a:pt x="3632" y="10046"/>
                    <a:pt x="3766" y="10061"/>
                  </a:cubicBezTo>
                  <a:cubicBezTo>
                    <a:pt x="3703" y="10093"/>
                    <a:pt x="3646" y="10122"/>
                    <a:pt x="3582" y="10155"/>
                  </a:cubicBezTo>
                  <a:cubicBezTo>
                    <a:pt x="3641" y="10175"/>
                    <a:pt x="3699" y="10195"/>
                    <a:pt x="3787" y="10224"/>
                  </a:cubicBezTo>
                  <a:cubicBezTo>
                    <a:pt x="3699" y="10254"/>
                    <a:pt x="3623" y="10278"/>
                    <a:pt x="3536" y="10307"/>
                  </a:cubicBezTo>
                  <a:cubicBezTo>
                    <a:pt x="3600" y="10314"/>
                    <a:pt x="3669" y="10324"/>
                    <a:pt x="3773" y="10336"/>
                  </a:cubicBezTo>
                  <a:cubicBezTo>
                    <a:pt x="3687" y="10366"/>
                    <a:pt x="3622" y="10390"/>
                    <a:pt x="3555" y="10414"/>
                  </a:cubicBezTo>
                  <a:cubicBezTo>
                    <a:pt x="3632" y="10490"/>
                    <a:pt x="3710" y="10568"/>
                    <a:pt x="3790" y="10647"/>
                  </a:cubicBezTo>
                  <a:cubicBezTo>
                    <a:pt x="3736" y="10672"/>
                    <a:pt x="3684" y="10694"/>
                    <a:pt x="3626" y="10721"/>
                  </a:cubicBezTo>
                  <a:cubicBezTo>
                    <a:pt x="3673" y="10740"/>
                    <a:pt x="3718" y="10759"/>
                    <a:pt x="3773" y="10782"/>
                  </a:cubicBezTo>
                  <a:cubicBezTo>
                    <a:pt x="3726" y="10807"/>
                    <a:pt x="3679" y="10830"/>
                    <a:pt x="3621" y="10861"/>
                  </a:cubicBezTo>
                  <a:cubicBezTo>
                    <a:pt x="3771" y="10919"/>
                    <a:pt x="3875" y="10988"/>
                    <a:pt x="3825" y="11097"/>
                  </a:cubicBezTo>
                  <a:cubicBezTo>
                    <a:pt x="3745" y="11071"/>
                    <a:pt x="3683" y="11050"/>
                    <a:pt x="3613" y="11027"/>
                  </a:cubicBezTo>
                  <a:cubicBezTo>
                    <a:pt x="3583" y="11085"/>
                    <a:pt x="3554" y="11139"/>
                    <a:pt x="3523" y="11195"/>
                  </a:cubicBezTo>
                  <a:cubicBezTo>
                    <a:pt x="3580" y="11209"/>
                    <a:pt x="3629" y="11221"/>
                    <a:pt x="3754" y="11251"/>
                  </a:cubicBezTo>
                  <a:cubicBezTo>
                    <a:pt x="3590" y="11267"/>
                    <a:pt x="3493" y="11277"/>
                    <a:pt x="3395" y="11286"/>
                  </a:cubicBezTo>
                  <a:cubicBezTo>
                    <a:pt x="3460" y="11372"/>
                    <a:pt x="3527" y="11458"/>
                    <a:pt x="3598" y="11549"/>
                  </a:cubicBezTo>
                  <a:cubicBezTo>
                    <a:pt x="3448" y="11573"/>
                    <a:pt x="3305" y="11596"/>
                    <a:pt x="3096" y="11629"/>
                  </a:cubicBezTo>
                  <a:cubicBezTo>
                    <a:pt x="3303" y="11654"/>
                    <a:pt x="3449" y="11672"/>
                    <a:pt x="3592" y="11690"/>
                  </a:cubicBezTo>
                  <a:cubicBezTo>
                    <a:pt x="3589" y="11777"/>
                    <a:pt x="3448" y="11873"/>
                    <a:pt x="3700" y="11942"/>
                  </a:cubicBezTo>
                  <a:cubicBezTo>
                    <a:pt x="3589" y="12004"/>
                    <a:pt x="3711" y="12115"/>
                    <a:pt x="3457" y="12148"/>
                  </a:cubicBezTo>
                  <a:cubicBezTo>
                    <a:pt x="3422" y="12119"/>
                    <a:pt x="3386" y="12090"/>
                    <a:pt x="3350" y="12059"/>
                  </a:cubicBezTo>
                  <a:cubicBezTo>
                    <a:pt x="3509" y="12071"/>
                    <a:pt x="3523" y="12031"/>
                    <a:pt x="3483" y="11981"/>
                  </a:cubicBezTo>
                  <a:cubicBezTo>
                    <a:pt x="3466" y="11959"/>
                    <a:pt x="3412" y="11943"/>
                    <a:pt x="3374" y="11924"/>
                  </a:cubicBezTo>
                  <a:cubicBezTo>
                    <a:pt x="3342" y="11949"/>
                    <a:pt x="3310" y="11972"/>
                    <a:pt x="3277" y="11996"/>
                  </a:cubicBezTo>
                  <a:cubicBezTo>
                    <a:pt x="3229" y="12000"/>
                    <a:pt x="3181" y="12005"/>
                    <a:pt x="3137" y="12008"/>
                  </a:cubicBezTo>
                  <a:cubicBezTo>
                    <a:pt x="3149" y="12137"/>
                    <a:pt x="3333" y="12203"/>
                    <a:pt x="3536" y="12247"/>
                  </a:cubicBezTo>
                  <a:cubicBezTo>
                    <a:pt x="3344" y="12349"/>
                    <a:pt x="3159" y="12447"/>
                    <a:pt x="2955" y="12556"/>
                  </a:cubicBezTo>
                  <a:cubicBezTo>
                    <a:pt x="2999" y="12557"/>
                    <a:pt x="3052" y="12564"/>
                    <a:pt x="3094" y="12559"/>
                  </a:cubicBezTo>
                  <a:cubicBezTo>
                    <a:pt x="3237" y="12541"/>
                    <a:pt x="3375" y="12517"/>
                    <a:pt x="3515" y="12496"/>
                  </a:cubicBezTo>
                  <a:cubicBezTo>
                    <a:pt x="3528" y="12506"/>
                    <a:pt x="3541" y="12516"/>
                    <a:pt x="3555" y="12525"/>
                  </a:cubicBezTo>
                  <a:cubicBezTo>
                    <a:pt x="3521" y="12542"/>
                    <a:pt x="3486" y="12559"/>
                    <a:pt x="3454" y="12577"/>
                  </a:cubicBezTo>
                  <a:cubicBezTo>
                    <a:pt x="3449" y="12580"/>
                    <a:pt x="3451" y="12591"/>
                    <a:pt x="3454" y="12592"/>
                  </a:cubicBezTo>
                  <a:cubicBezTo>
                    <a:pt x="3455" y="12592"/>
                    <a:pt x="3456" y="12592"/>
                    <a:pt x="3457" y="12592"/>
                  </a:cubicBezTo>
                  <a:cubicBezTo>
                    <a:pt x="3298" y="12587"/>
                    <a:pt x="3157" y="12613"/>
                    <a:pt x="3129" y="12680"/>
                  </a:cubicBezTo>
                  <a:cubicBezTo>
                    <a:pt x="3096" y="12762"/>
                    <a:pt x="2893" y="12837"/>
                    <a:pt x="3060" y="12929"/>
                  </a:cubicBezTo>
                  <a:cubicBezTo>
                    <a:pt x="3058" y="12930"/>
                    <a:pt x="3056" y="12931"/>
                    <a:pt x="3054" y="12932"/>
                  </a:cubicBezTo>
                  <a:cubicBezTo>
                    <a:pt x="2986" y="12928"/>
                    <a:pt x="2901" y="12916"/>
                    <a:pt x="2862" y="12929"/>
                  </a:cubicBezTo>
                  <a:cubicBezTo>
                    <a:pt x="2768" y="12960"/>
                    <a:pt x="2699" y="13006"/>
                    <a:pt x="2600" y="13055"/>
                  </a:cubicBezTo>
                  <a:cubicBezTo>
                    <a:pt x="2842" y="13025"/>
                    <a:pt x="2844" y="13024"/>
                    <a:pt x="3054" y="12932"/>
                  </a:cubicBezTo>
                  <a:cubicBezTo>
                    <a:pt x="3058" y="12932"/>
                    <a:pt x="3062" y="12932"/>
                    <a:pt x="3066" y="12932"/>
                  </a:cubicBezTo>
                  <a:cubicBezTo>
                    <a:pt x="3063" y="12931"/>
                    <a:pt x="3062" y="12930"/>
                    <a:pt x="3060" y="12929"/>
                  </a:cubicBezTo>
                  <a:cubicBezTo>
                    <a:pt x="3060" y="12929"/>
                    <a:pt x="3060" y="12929"/>
                    <a:pt x="3060" y="12929"/>
                  </a:cubicBezTo>
                  <a:cubicBezTo>
                    <a:pt x="3120" y="12932"/>
                    <a:pt x="3179" y="12935"/>
                    <a:pt x="3239" y="12937"/>
                  </a:cubicBezTo>
                  <a:cubicBezTo>
                    <a:pt x="3230" y="12988"/>
                    <a:pt x="3209" y="13039"/>
                    <a:pt x="3218" y="13089"/>
                  </a:cubicBezTo>
                  <a:cubicBezTo>
                    <a:pt x="3226" y="13129"/>
                    <a:pt x="3248" y="13175"/>
                    <a:pt x="3300" y="13209"/>
                  </a:cubicBezTo>
                  <a:cubicBezTo>
                    <a:pt x="3482" y="13326"/>
                    <a:pt x="3473" y="13371"/>
                    <a:pt x="3190" y="13489"/>
                  </a:cubicBezTo>
                  <a:cubicBezTo>
                    <a:pt x="3592" y="13495"/>
                    <a:pt x="3537" y="13622"/>
                    <a:pt x="3563" y="13727"/>
                  </a:cubicBezTo>
                  <a:cubicBezTo>
                    <a:pt x="3560" y="13726"/>
                    <a:pt x="3558" y="13725"/>
                    <a:pt x="3555" y="13724"/>
                  </a:cubicBezTo>
                  <a:cubicBezTo>
                    <a:pt x="3554" y="13728"/>
                    <a:pt x="3552" y="13732"/>
                    <a:pt x="3550" y="13735"/>
                  </a:cubicBezTo>
                  <a:cubicBezTo>
                    <a:pt x="3431" y="13776"/>
                    <a:pt x="3312" y="13817"/>
                    <a:pt x="3321" y="13906"/>
                  </a:cubicBezTo>
                  <a:cubicBezTo>
                    <a:pt x="3482" y="13849"/>
                    <a:pt x="3487" y="13846"/>
                    <a:pt x="3550" y="13735"/>
                  </a:cubicBezTo>
                  <a:cubicBezTo>
                    <a:pt x="3555" y="13734"/>
                    <a:pt x="3559" y="13732"/>
                    <a:pt x="3564" y="13730"/>
                  </a:cubicBezTo>
                  <a:cubicBezTo>
                    <a:pt x="3564" y="13729"/>
                    <a:pt x="3563" y="13728"/>
                    <a:pt x="3563" y="13727"/>
                  </a:cubicBezTo>
                  <a:cubicBezTo>
                    <a:pt x="3804" y="13811"/>
                    <a:pt x="3803" y="13817"/>
                    <a:pt x="3594" y="13900"/>
                  </a:cubicBezTo>
                  <a:cubicBezTo>
                    <a:pt x="3635" y="13921"/>
                    <a:pt x="3676" y="13942"/>
                    <a:pt x="3723" y="13967"/>
                  </a:cubicBezTo>
                  <a:cubicBezTo>
                    <a:pt x="3658" y="13988"/>
                    <a:pt x="3597" y="14008"/>
                    <a:pt x="3537" y="14028"/>
                  </a:cubicBezTo>
                  <a:cubicBezTo>
                    <a:pt x="3632" y="14093"/>
                    <a:pt x="3787" y="14155"/>
                    <a:pt x="3806" y="14223"/>
                  </a:cubicBezTo>
                  <a:cubicBezTo>
                    <a:pt x="3826" y="14297"/>
                    <a:pt x="3718" y="14375"/>
                    <a:pt x="3659" y="14460"/>
                  </a:cubicBezTo>
                  <a:cubicBezTo>
                    <a:pt x="3812" y="14511"/>
                    <a:pt x="3850" y="14606"/>
                    <a:pt x="3719" y="14695"/>
                  </a:cubicBezTo>
                  <a:cubicBezTo>
                    <a:pt x="3682" y="14720"/>
                    <a:pt x="3626" y="14747"/>
                    <a:pt x="3621" y="14774"/>
                  </a:cubicBezTo>
                  <a:cubicBezTo>
                    <a:pt x="3595" y="14911"/>
                    <a:pt x="3583" y="15049"/>
                    <a:pt x="3565" y="15200"/>
                  </a:cubicBezTo>
                  <a:cubicBezTo>
                    <a:pt x="3641" y="15185"/>
                    <a:pt x="3701" y="15173"/>
                    <a:pt x="3762" y="15161"/>
                  </a:cubicBezTo>
                  <a:cubicBezTo>
                    <a:pt x="3806" y="15235"/>
                    <a:pt x="3810" y="15236"/>
                    <a:pt x="3667" y="15355"/>
                  </a:cubicBezTo>
                  <a:cubicBezTo>
                    <a:pt x="3588" y="15348"/>
                    <a:pt x="3517" y="15343"/>
                    <a:pt x="3446" y="15337"/>
                  </a:cubicBezTo>
                  <a:cubicBezTo>
                    <a:pt x="3435" y="15289"/>
                    <a:pt x="3425" y="15240"/>
                    <a:pt x="3416" y="15192"/>
                  </a:cubicBezTo>
                  <a:cubicBezTo>
                    <a:pt x="3389" y="15194"/>
                    <a:pt x="3362" y="15197"/>
                    <a:pt x="3335" y="15199"/>
                  </a:cubicBezTo>
                  <a:cubicBezTo>
                    <a:pt x="3371" y="15244"/>
                    <a:pt x="3408" y="15291"/>
                    <a:pt x="3444" y="15336"/>
                  </a:cubicBezTo>
                  <a:cubicBezTo>
                    <a:pt x="3498" y="15391"/>
                    <a:pt x="3398" y="15473"/>
                    <a:pt x="3611" y="15498"/>
                  </a:cubicBezTo>
                  <a:cubicBezTo>
                    <a:pt x="3624" y="15500"/>
                    <a:pt x="3640" y="15520"/>
                    <a:pt x="3634" y="15529"/>
                  </a:cubicBezTo>
                  <a:cubicBezTo>
                    <a:pt x="3524" y="15696"/>
                    <a:pt x="3777" y="15858"/>
                    <a:pt x="3709" y="16023"/>
                  </a:cubicBezTo>
                  <a:cubicBezTo>
                    <a:pt x="3687" y="16074"/>
                    <a:pt x="3627" y="16121"/>
                    <a:pt x="3572" y="16186"/>
                  </a:cubicBezTo>
                  <a:cubicBezTo>
                    <a:pt x="3612" y="16203"/>
                    <a:pt x="3673" y="16227"/>
                    <a:pt x="3746" y="16259"/>
                  </a:cubicBezTo>
                  <a:cubicBezTo>
                    <a:pt x="3722" y="16308"/>
                    <a:pt x="3737" y="16389"/>
                    <a:pt x="3652" y="16419"/>
                  </a:cubicBezTo>
                  <a:cubicBezTo>
                    <a:pt x="3467" y="16484"/>
                    <a:pt x="3534" y="16552"/>
                    <a:pt x="3569" y="16623"/>
                  </a:cubicBezTo>
                  <a:cubicBezTo>
                    <a:pt x="3567" y="16623"/>
                    <a:pt x="3566" y="16623"/>
                    <a:pt x="3564" y="16623"/>
                  </a:cubicBezTo>
                  <a:cubicBezTo>
                    <a:pt x="3560" y="16623"/>
                    <a:pt x="3558" y="16624"/>
                    <a:pt x="3555" y="16625"/>
                  </a:cubicBezTo>
                  <a:cubicBezTo>
                    <a:pt x="3482" y="16620"/>
                    <a:pt x="3406" y="16613"/>
                    <a:pt x="3279" y="16604"/>
                  </a:cubicBezTo>
                  <a:cubicBezTo>
                    <a:pt x="3427" y="16666"/>
                    <a:pt x="3431" y="16667"/>
                    <a:pt x="3555" y="16625"/>
                  </a:cubicBezTo>
                  <a:cubicBezTo>
                    <a:pt x="3560" y="16625"/>
                    <a:pt x="3566" y="16625"/>
                    <a:pt x="3571" y="16626"/>
                  </a:cubicBezTo>
                  <a:cubicBezTo>
                    <a:pt x="3570" y="16625"/>
                    <a:pt x="3570" y="16623"/>
                    <a:pt x="3569" y="16623"/>
                  </a:cubicBezTo>
                  <a:cubicBezTo>
                    <a:pt x="3734" y="16640"/>
                    <a:pt x="3783" y="16673"/>
                    <a:pt x="3687" y="16709"/>
                  </a:cubicBezTo>
                  <a:cubicBezTo>
                    <a:pt x="3504" y="16777"/>
                    <a:pt x="3516" y="16847"/>
                    <a:pt x="3599" y="16936"/>
                  </a:cubicBezTo>
                  <a:cubicBezTo>
                    <a:pt x="3638" y="16978"/>
                    <a:pt x="3594" y="17078"/>
                    <a:pt x="3588" y="17078"/>
                  </a:cubicBezTo>
                  <a:lnTo>
                    <a:pt x="3596" y="17078"/>
                  </a:lnTo>
                  <a:lnTo>
                    <a:pt x="3587" y="17078"/>
                  </a:lnTo>
                  <a:cubicBezTo>
                    <a:pt x="3526" y="17078"/>
                    <a:pt x="3467" y="17042"/>
                    <a:pt x="3377" y="17012"/>
                  </a:cubicBezTo>
                  <a:cubicBezTo>
                    <a:pt x="3308" y="17057"/>
                    <a:pt x="3252" y="17097"/>
                    <a:pt x="3167" y="17153"/>
                  </a:cubicBezTo>
                  <a:cubicBezTo>
                    <a:pt x="3349" y="17124"/>
                    <a:pt x="3468" y="17105"/>
                    <a:pt x="3587" y="17086"/>
                  </a:cubicBezTo>
                  <a:cubicBezTo>
                    <a:pt x="3587" y="17086"/>
                    <a:pt x="3587" y="17086"/>
                    <a:pt x="3588" y="17086"/>
                  </a:cubicBezTo>
                  <a:cubicBezTo>
                    <a:pt x="3579" y="17128"/>
                    <a:pt x="3572" y="17170"/>
                    <a:pt x="3562" y="17211"/>
                  </a:cubicBezTo>
                  <a:cubicBezTo>
                    <a:pt x="3561" y="17211"/>
                    <a:pt x="3560" y="17211"/>
                    <a:pt x="3559" y="17211"/>
                  </a:cubicBezTo>
                  <a:cubicBezTo>
                    <a:pt x="3556" y="17211"/>
                    <a:pt x="3555" y="17211"/>
                    <a:pt x="3553" y="17211"/>
                  </a:cubicBezTo>
                  <a:cubicBezTo>
                    <a:pt x="3508" y="17198"/>
                    <a:pt x="3463" y="17184"/>
                    <a:pt x="3379" y="17159"/>
                  </a:cubicBezTo>
                  <a:cubicBezTo>
                    <a:pt x="3393" y="17233"/>
                    <a:pt x="3402" y="17284"/>
                    <a:pt x="3414" y="17345"/>
                  </a:cubicBezTo>
                  <a:cubicBezTo>
                    <a:pt x="3584" y="17310"/>
                    <a:pt x="3341" y="17223"/>
                    <a:pt x="3553" y="17211"/>
                  </a:cubicBezTo>
                  <a:cubicBezTo>
                    <a:pt x="3555" y="17212"/>
                    <a:pt x="3559" y="17213"/>
                    <a:pt x="3562" y="17214"/>
                  </a:cubicBezTo>
                  <a:cubicBezTo>
                    <a:pt x="3562" y="17213"/>
                    <a:pt x="3562" y="17212"/>
                    <a:pt x="3562" y="17211"/>
                  </a:cubicBezTo>
                  <a:cubicBezTo>
                    <a:pt x="3806" y="17242"/>
                    <a:pt x="3728" y="17351"/>
                    <a:pt x="3696" y="17386"/>
                  </a:cubicBezTo>
                  <a:cubicBezTo>
                    <a:pt x="3606" y="17485"/>
                    <a:pt x="3713" y="17567"/>
                    <a:pt x="3732" y="17656"/>
                  </a:cubicBezTo>
                  <a:cubicBezTo>
                    <a:pt x="3737" y="17678"/>
                    <a:pt x="3774" y="17715"/>
                    <a:pt x="3757" y="17719"/>
                  </a:cubicBezTo>
                  <a:cubicBezTo>
                    <a:pt x="3425" y="17811"/>
                    <a:pt x="3718" y="17921"/>
                    <a:pt x="3718" y="18022"/>
                  </a:cubicBezTo>
                  <a:cubicBezTo>
                    <a:pt x="3717" y="18022"/>
                    <a:pt x="3716" y="18022"/>
                    <a:pt x="3714" y="18022"/>
                  </a:cubicBezTo>
                  <a:cubicBezTo>
                    <a:pt x="3615" y="18014"/>
                    <a:pt x="3517" y="18006"/>
                    <a:pt x="3392" y="17997"/>
                  </a:cubicBezTo>
                  <a:cubicBezTo>
                    <a:pt x="3378" y="18056"/>
                    <a:pt x="3365" y="18110"/>
                    <a:pt x="3355" y="18157"/>
                  </a:cubicBezTo>
                  <a:cubicBezTo>
                    <a:pt x="3485" y="18107"/>
                    <a:pt x="3598" y="18064"/>
                    <a:pt x="3710" y="18021"/>
                  </a:cubicBezTo>
                  <a:cubicBezTo>
                    <a:pt x="3711" y="18021"/>
                    <a:pt x="3713" y="18022"/>
                    <a:pt x="3714" y="18022"/>
                  </a:cubicBezTo>
                  <a:cubicBezTo>
                    <a:pt x="3716" y="18022"/>
                    <a:pt x="3717" y="18022"/>
                    <a:pt x="3718" y="18022"/>
                  </a:cubicBezTo>
                  <a:lnTo>
                    <a:pt x="3718" y="18022"/>
                  </a:lnTo>
                  <a:cubicBezTo>
                    <a:pt x="3921" y="18028"/>
                    <a:pt x="3696" y="18073"/>
                    <a:pt x="3748" y="18093"/>
                  </a:cubicBezTo>
                  <a:cubicBezTo>
                    <a:pt x="3589" y="18150"/>
                    <a:pt x="3630" y="18238"/>
                    <a:pt x="3578" y="18311"/>
                  </a:cubicBezTo>
                  <a:cubicBezTo>
                    <a:pt x="3785" y="18367"/>
                    <a:pt x="3675" y="18452"/>
                    <a:pt x="3678" y="18524"/>
                  </a:cubicBezTo>
                  <a:cubicBezTo>
                    <a:pt x="3680" y="18555"/>
                    <a:pt x="3597" y="18586"/>
                    <a:pt x="3578" y="18599"/>
                  </a:cubicBezTo>
                  <a:cubicBezTo>
                    <a:pt x="3644" y="18640"/>
                    <a:pt x="3708" y="18680"/>
                    <a:pt x="3769" y="18719"/>
                  </a:cubicBezTo>
                  <a:cubicBezTo>
                    <a:pt x="3774" y="18722"/>
                    <a:pt x="3766" y="18730"/>
                    <a:pt x="3759" y="18733"/>
                  </a:cubicBezTo>
                  <a:cubicBezTo>
                    <a:pt x="3754" y="18735"/>
                    <a:pt x="3739" y="18733"/>
                    <a:pt x="3727" y="18733"/>
                  </a:cubicBezTo>
                  <a:cubicBezTo>
                    <a:pt x="3727" y="18732"/>
                    <a:pt x="3727" y="18732"/>
                    <a:pt x="3727" y="18731"/>
                  </a:cubicBezTo>
                  <a:cubicBezTo>
                    <a:pt x="3725" y="18732"/>
                    <a:pt x="3723" y="18732"/>
                    <a:pt x="3720" y="18733"/>
                  </a:cubicBezTo>
                  <a:cubicBezTo>
                    <a:pt x="3601" y="18732"/>
                    <a:pt x="3482" y="18732"/>
                    <a:pt x="3342" y="18730"/>
                  </a:cubicBezTo>
                  <a:cubicBezTo>
                    <a:pt x="3486" y="18838"/>
                    <a:pt x="3603" y="18734"/>
                    <a:pt x="3720" y="18734"/>
                  </a:cubicBezTo>
                  <a:lnTo>
                    <a:pt x="3727" y="18734"/>
                  </a:lnTo>
                  <a:lnTo>
                    <a:pt x="3727" y="18734"/>
                  </a:lnTo>
                  <a:cubicBezTo>
                    <a:pt x="3712" y="18826"/>
                    <a:pt x="3661" y="18959"/>
                    <a:pt x="3413" y="19031"/>
                  </a:cubicBezTo>
                  <a:cubicBezTo>
                    <a:pt x="3363" y="19045"/>
                    <a:pt x="3352" y="19085"/>
                    <a:pt x="3287" y="19149"/>
                  </a:cubicBezTo>
                  <a:cubicBezTo>
                    <a:pt x="3445" y="19112"/>
                    <a:pt x="3507" y="19096"/>
                    <a:pt x="3622" y="19069"/>
                  </a:cubicBezTo>
                  <a:cubicBezTo>
                    <a:pt x="3585" y="19126"/>
                    <a:pt x="3561" y="19164"/>
                    <a:pt x="3532" y="19210"/>
                  </a:cubicBezTo>
                  <a:cubicBezTo>
                    <a:pt x="3748" y="19246"/>
                    <a:pt x="3814" y="19311"/>
                    <a:pt x="3733" y="19408"/>
                  </a:cubicBezTo>
                  <a:cubicBezTo>
                    <a:pt x="3678" y="19474"/>
                    <a:pt x="3806" y="19559"/>
                    <a:pt x="3591" y="19614"/>
                  </a:cubicBezTo>
                  <a:cubicBezTo>
                    <a:pt x="3541" y="19626"/>
                    <a:pt x="3566" y="19723"/>
                    <a:pt x="3615" y="19770"/>
                  </a:cubicBezTo>
                  <a:cubicBezTo>
                    <a:pt x="3762" y="19911"/>
                    <a:pt x="3773" y="19909"/>
                    <a:pt x="3526" y="20013"/>
                  </a:cubicBezTo>
                  <a:cubicBezTo>
                    <a:pt x="3490" y="20029"/>
                    <a:pt x="3465" y="20047"/>
                    <a:pt x="3412" y="20079"/>
                  </a:cubicBezTo>
                  <a:cubicBezTo>
                    <a:pt x="3503" y="20081"/>
                    <a:pt x="3559" y="20081"/>
                    <a:pt x="3612" y="20081"/>
                  </a:cubicBezTo>
                  <a:cubicBezTo>
                    <a:pt x="3690" y="20177"/>
                    <a:pt x="3827" y="20272"/>
                    <a:pt x="3561" y="20351"/>
                  </a:cubicBezTo>
                  <a:cubicBezTo>
                    <a:pt x="3550" y="20355"/>
                    <a:pt x="3607" y="20400"/>
                    <a:pt x="3639" y="20433"/>
                  </a:cubicBezTo>
                  <a:cubicBezTo>
                    <a:pt x="3578" y="20450"/>
                    <a:pt x="3516" y="20467"/>
                    <a:pt x="3434" y="20490"/>
                  </a:cubicBezTo>
                  <a:cubicBezTo>
                    <a:pt x="3619" y="20594"/>
                    <a:pt x="3679" y="20703"/>
                    <a:pt x="3485" y="20812"/>
                  </a:cubicBezTo>
                  <a:cubicBezTo>
                    <a:pt x="3477" y="20808"/>
                    <a:pt x="3469" y="20808"/>
                    <a:pt x="3462" y="20807"/>
                  </a:cubicBezTo>
                  <a:cubicBezTo>
                    <a:pt x="3396" y="20759"/>
                    <a:pt x="3380" y="20760"/>
                    <a:pt x="3127" y="20773"/>
                  </a:cubicBezTo>
                  <a:cubicBezTo>
                    <a:pt x="3193" y="20871"/>
                    <a:pt x="3356" y="20784"/>
                    <a:pt x="3462" y="20807"/>
                  </a:cubicBezTo>
                  <a:cubicBezTo>
                    <a:pt x="3467" y="20809"/>
                    <a:pt x="3471" y="20813"/>
                    <a:pt x="3476" y="20817"/>
                  </a:cubicBezTo>
                  <a:cubicBezTo>
                    <a:pt x="3479" y="20815"/>
                    <a:pt x="3482" y="20813"/>
                    <a:pt x="3485" y="20812"/>
                  </a:cubicBezTo>
                  <a:cubicBezTo>
                    <a:pt x="3485" y="20812"/>
                    <a:pt x="3485" y="20812"/>
                    <a:pt x="3486" y="20812"/>
                  </a:cubicBezTo>
                  <a:cubicBezTo>
                    <a:pt x="3559" y="20840"/>
                    <a:pt x="3632" y="20866"/>
                    <a:pt x="3711" y="20896"/>
                  </a:cubicBezTo>
                  <a:cubicBezTo>
                    <a:pt x="3682" y="20923"/>
                    <a:pt x="3648" y="20951"/>
                    <a:pt x="3612" y="20983"/>
                  </a:cubicBezTo>
                  <a:cubicBezTo>
                    <a:pt x="3556" y="20962"/>
                    <a:pt x="3511" y="20944"/>
                    <a:pt x="3463" y="20924"/>
                  </a:cubicBezTo>
                  <a:cubicBezTo>
                    <a:pt x="3446" y="20931"/>
                    <a:pt x="3431" y="20938"/>
                    <a:pt x="3416" y="20945"/>
                  </a:cubicBezTo>
                  <a:cubicBezTo>
                    <a:pt x="3548" y="20985"/>
                    <a:pt x="3320" y="21101"/>
                    <a:pt x="3606" y="21109"/>
                  </a:cubicBezTo>
                  <a:cubicBezTo>
                    <a:pt x="3606" y="21110"/>
                    <a:pt x="3605" y="21111"/>
                    <a:pt x="3604" y="21112"/>
                  </a:cubicBezTo>
                  <a:cubicBezTo>
                    <a:pt x="3796" y="21173"/>
                    <a:pt x="3711" y="21257"/>
                    <a:pt x="3709" y="21346"/>
                  </a:cubicBezTo>
                  <a:cubicBezTo>
                    <a:pt x="3595" y="21325"/>
                    <a:pt x="3499" y="21307"/>
                    <a:pt x="3403" y="21288"/>
                  </a:cubicBezTo>
                  <a:cubicBezTo>
                    <a:pt x="3572" y="21253"/>
                    <a:pt x="3661" y="21200"/>
                    <a:pt x="3600" y="21116"/>
                  </a:cubicBezTo>
                  <a:cubicBezTo>
                    <a:pt x="3533" y="21173"/>
                    <a:pt x="3465" y="21231"/>
                    <a:pt x="3398" y="21288"/>
                  </a:cubicBezTo>
                  <a:cubicBezTo>
                    <a:pt x="3371" y="21305"/>
                    <a:pt x="3345" y="21322"/>
                    <a:pt x="3307" y="21345"/>
                  </a:cubicBezTo>
                  <a:cubicBezTo>
                    <a:pt x="3411" y="21368"/>
                    <a:pt x="3499" y="21386"/>
                    <a:pt x="3598" y="21408"/>
                  </a:cubicBezTo>
                  <a:cubicBezTo>
                    <a:pt x="3604" y="21440"/>
                    <a:pt x="3609" y="21476"/>
                    <a:pt x="3615" y="21511"/>
                  </a:cubicBezTo>
                  <a:cubicBezTo>
                    <a:pt x="3343" y="21459"/>
                    <a:pt x="3343" y="21459"/>
                    <a:pt x="3274" y="21525"/>
                  </a:cubicBezTo>
                  <a:cubicBezTo>
                    <a:pt x="3391" y="21527"/>
                    <a:pt x="3513" y="21528"/>
                    <a:pt x="3634" y="21530"/>
                  </a:cubicBezTo>
                  <a:cubicBezTo>
                    <a:pt x="3624" y="21567"/>
                    <a:pt x="3591" y="21604"/>
                    <a:pt x="3606" y="21640"/>
                  </a:cubicBezTo>
                  <a:cubicBezTo>
                    <a:pt x="3628" y="21698"/>
                    <a:pt x="3536" y="21698"/>
                    <a:pt x="3461" y="21708"/>
                  </a:cubicBezTo>
                  <a:cubicBezTo>
                    <a:pt x="3463" y="21707"/>
                    <a:pt x="3464" y="21707"/>
                    <a:pt x="3466" y="21705"/>
                  </a:cubicBezTo>
                  <a:cubicBezTo>
                    <a:pt x="3463" y="21705"/>
                    <a:pt x="3460" y="21704"/>
                    <a:pt x="3458" y="21704"/>
                  </a:cubicBezTo>
                  <a:cubicBezTo>
                    <a:pt x="3465" y="21689"/>
                    <a:pt x="3477" y="21673"/>
                    <a:pt x="3469" y="21660"/>
                  </a:cubicBezTo>
                  <a:cubicBezTo>
                    <a:pt x="3459" y="21641"/>
                    <a:pt x="3433" y="21622"/>
                    <a:pt x="3402" y="21608"/>
                  </a:cubicBezTo>
                  <a:cubicBezTo>
                    <a:pt x="3394" y="21604"/>
                    <a:pt x="3315" y="21620"/>
                    <a:pt x="3316" y="21623"/>
                  </a:cubicBezTo>
                  <a:cubicBezTo>
                    <a:pt x="3325" y="21643"/>
                    <a:pt x="3340" y="21664"/>
                    <a:pt x="3367" y="21680"/>
                  </a:cubicBezTo>
                  <a:cubicBezTo>
                    <a:pt x="3386" y="21690"/>
                    <a:pt x="3425" y="21696"/>
                    <a:pt x="3458" y="21704"/>
                  </a:cubicBezTo>
                  <a:cubicBezTo>
                    <a:pt x="3457" y="21706"/>
                    <a:pt x="3455" y="21707"/>
                    <a:pt x="3455" y="21709"/>
                  </a:cubicBezTo>
                  <a:cubicBezTo>
                    <a:pt x="3457" y="21709"/>
                    <a:pt x="3459" y="21708"/>
                    <a:pt x="3461" y="21708"/>
                  </a:cubicBezTo>
                  <a:cubicBezTo>
                    <a:pt x="3240" y="21892"/>
                    <a:pt x="3318" y="21852"/>
                    <a:pt x="3605" y="22006"/>
                  </a:cubicBezTo>
                  <a:cubicBezTo>
                    <a:pt x="3480" y="22023"/>
                    <a:pt x="3367" y="22039"/>
                    <a:pt x="3180" y="22066"/>
                  </a:cubicBezTo>
                  <a:cubicBezTo>
                    <a:pt x="3329" y="22074"/>
                    <a:pt x="3404" y="22079"/>
                    <a:pt x="3553" y="22087"/>
                  </a:cubicBezTo>
                  <a:cubicBezTo>
                    <a:pt x="3477" y="22127"/>
                    <a:pt x="3437" y="22154"/>
                    <a:pt x="3384" y="22174"/>
                  </a:cubicBezTo>
                  <a:cubicBezTo>
                    <a:pt x="3289" y="22209"/>
                    <a:pt x="3174" y="22242"/>
                    <a:pt x="3386" y="22278"/>
                  </a:cubicBezTo>
                  <a:cubicBezTo>
                    <a:pt x="3465" y="22192"/>
                    <a:pt x="3578" y="22259"/>
                    <a:pt x="3685" y="22281"/>
                  </a:cubicBezTo>
                  <a:cubicBezTo>
                    <a:pt x="3642" y="22284"/>
                    <a:pt x="3600" y="22287"/>
                    <a:pt x="3557" y="22290"/>
                  </a:cubicBezTo>
                  <a:cubicBezTo>
                    <a:pt x="3573" y="22322"/>
                    <a:pt x="3624" y="22375"/>
                    <a:pt x="3599" y="22383"/>
                  </a:cubicBezTo>
                  <a:cubicBezTo>
                    <a:pt x="3384" y="22451"/>
                    <a:pt x="3483" y="22528"/>
                    <a:pt x="3544" y="22608"/>
                  </a:cubicBezTo>
                  <a:cubicBezTo>
                    <a:pt x="3585" y="22661"/>
                    <a:pt x="3607" y="22710"/>
                    <a:pt x="3501" y="22764"/>
                  </a:cubicBezTo>
                  <a:cubicBezTo>
                    <a:pt x="3434" y="22797"/>
                    <a:pt x="3451" y="22861"/>
                    <a:pt x="3430" y="22911"/>
                  </a:cubicBezTo>
                  <a:cubicBezTo>
                    <a:pt x="3408" y="22965"/>
                    <a:pt x="3386" y="23018"/>
                    <a:pt x="3362" y="23080"/>
                  </a:cubicBezTo>
                  <a:cubicBezTo>
                    <a:pt x="3451" y="23091"/>
                    <a:pt x="3534" y="23101"/>
                    <a:pt x="3646" y="23115"/>
                  </a:cubicBezTo>
                  <a:cubicBezTo>
                    <a:pt x="3534" y="23178"/>
                    <a:pt x="3399" y="23236"/>
                    <a:pt x="3570" y="23331"/>
                  </a:cubicBezTo>
                  <a:cubicBezTo>
                    <a:pt x="3396" y="23340"/>
                    <a:pt x="3272" y="23347"/>
                    <a:pt x="3074" y="23357"/>
                  </a:cubicBezTo>
                  <a:cubicBezTo>
                    <a:pt x="3310" y="23408"/>
                    <a:pt x="3185" y="23562"/>
                    <a:pt x="3544" y="23542"/>
                  </a:cubicBezTo>
                  <a:cubicBezTo>
                    <a:pt x="3511" y="23651"/>
                    <a:pt x="3286" y="23650"/>
                    <a:pt x="3173" y="23685"/>
                  </a:cubicBezTo>
                  <a:cubicBezTo>
                    <a:pt x="3069" y="23765"/>
                    <a:pt x="3428" y="23767"/>
                    <a:pt x="3293" y="23859"/>
                  </a:cubicBezTo>
                  <a:cubicBezTo>
                    <a:pt x="3234" y="23898"/>
                    <a:pt x="3294" y="23970"/>
                    <a:pt x="3300" y="24028"/>
                  </a:cubicBezTo>
                  <a:cubicBezTo>
                    <a:pt x="3601" y="24033"/>
                    <a:pt x="3609" y="24048"/>
                    <a:pt x="3392" y="24206"/>
                  </a:cubicBezTo>
                  <a:cubicBezTo>
                    <a:pt x="3154" y="24207"/>
                    <a:pt x="3280" y="23980"/>
                    <a:pt x="2856" y="24066"/>
                  </a:cubicBezTo>
                  <a:cubicBezTo>
                    <a:pt x="2966" y="24081"/>
                    <a:pt x="3025" y="24089"/>
                    <a:pt x="3105" y="24100"/>
                  </a:cubicBezTo>
                  <a:cubicBezTo>
                    <a:pt x="3094" y="24130"/>
                    <a:pt x="3084" y="24163"/>
                    <a:pt x="3073" y="24195"/>
                  </a:cubicBezTo>
                  <a:cubicBezTo>
                    <a:pt x="2974" y="24201"/>
                    <a:pt x="2888" y="24216"/>
                    <a:pt x="2807" y="24212"/>
                  </a:cubicBezTo>
                  <a:cubicBezTo>
                    <a:pt x="2614" y="24200"/>
                    <a:pt x="2470" y="24200"/>
                    <a:pt x="2389" y="24300"/>
                  </a:cubicBezTo>
                  <a:cubicBezTo>
                    <a:pt x="2335" y="24367"/>
                    <a:pt x="2178" y="24371"/>
                    <a:pt x="2034" y="24325"/>
                  </a:cubicBezTo>
                  <a:cubicBezTo>
                    <a:pt x="2035" y="24323"/>
                    <a:pt x="2035" y="24322"/>
                    <a:pt x="2036" y="24320"/>
                  </a:cubicBezTo>
                  <a:cubicBezTo>
                    <a:pt x="2103" y="24301"/>
                    <a:pt x="2171" y="24282"/>
                    <a:pt x="2238" y="24263"/>
                  </a:cubicBezTo>
                  <a:cubicBezTo>
                    <a:pt x="2080" y="24240"/>
                    <a:pt x="2055" y="24279"/>
                    <a:pt x="2036" y="24320"/>
                  </a:cubicBezTo>
                  <a:cubicBezTo>
                    <a:pt x="2033" y="24321"/>
                    <a:pt x="2031" y="24322"/>
                    <a:pt x="2028" y="24323"/>
                  </a:cubicBezTo>
                  <a:cubicBezTo>
                    <a:pt x="2030" y="24324"/>
                    <a:pt x="2033" y="24324"/>
                    <a:pt x="2034" y="24325"/>
                  </a:cubicBezTo>
                  <a:cubicBezTo>
                    <a:pt x="2034" y="24326"/>
                    <a:pt x="2033" y="24327"/>
                    <a:pt x="2033" y="24329"/>
                  </a:cubicBezTo>
                  <a:cubicBezTo>
                    <a:pt x="1975" y="24301"/>
                    <a:pt x="1917" y="24273"/>
                    <a:pt x="1819" y="24227"/>
                  </a:cubicBezTo>
                  <a:cubicBezTo>
                    <a:pt x="1798" y="24277"/>
                    <a:pt x="1787" y="24305"/>
                    <a:pt x="1773" y="24338"/>
                  </a:cubicBezTo>
                  <a:cubicBezTo>
                    <a:pt x="1617" y="24347"/>
                    <a:pt x="1449" y="24357"/>
                    <a:pt x="1281" y="24363"/>
                  </a:cubicBezTo>
                  <a:cubicBezTo>
                    <a:pt x="1220" y="24365"/>
                    <a:pt x="1122" y="24366"/>
                    <a:pt x="1098" y="24351"/>
                  </a:cubicBezTo>
                  <a:cubicBezTo>
                    <a:pt x="964" y="24268"/>
                    <a:pt x="797" y="24306"/>
                    <a:pt x="593" y="24326"/>
                  </a:cubicBezTo>
                  <a:cubicBezTo>
                    <a:pt x="603" y="24276"/>
                    <a:pt x="580" y="24228"/>
                    <a:pt x="623" y="24209"/>
                  </a:cubicBezTo>
                  <a:cubicBezTo>
                    <a:pt x="783" y="24142"/>
                    <a:pt x="884" y="24249"/>
                    <a:pt x="1039" y="24251"/>
                  </a:cubicBezTo>
                  <a:cubicBezTo>
                    <a:pt x="1040" y="24215"/>
                    <a:pt x="1040" y="24182"/>
                    <a:pt x="1041" y="24141"/>
                  </a:cubicBezTo>
                  <a:cubicBezTo>
                    <a:pt x="957" y="24134"/>
                    <a:pt x="873" y="24127"/>
                    <a:pt x="775" y="24119"/>
                  </a:cubicBezTo>
                  <a:cubicBezTo>
                    <a:pt x="776" y="24081"/>
                    <a:pt x="776" y="24043"/>
                    <a:pt x="776" y="24019"/>
                  </a:cubicBezTo>
                  <a:cubicBezTo>
                    <a:pt x="647" y="24024"/>
                    <a:pt x="526" y="24029"/>
                    <a:pt x="412" y="24034"/>
                  </a:cubicBezTo>
                  <a:cubicBezTo>
                    <a:pt x="337" y="23919"/>
                    <a:pt x="621" y="23855"/>
                    <a:pt x="482" y="23754"/>
                  </a:cubicBezTo>
                  <a:cubicBezTo>
                    <a:pt x="394" y="23690"/>
                    <a:pt x="346" y="23615"/>
                    <a:pt x="266" y="23531"/>
                  </a:cubicBezTo>
                  <a:cubicBezTo>
                    <a:pt x="374" y="23549"/>
                    <a:pt x="429" y="23559"/>
                    <a:pt x="546" y="23579"/>
                  </a:cubicBezTo>
                  <a:cubicBezTo>
                    <a:pt x="468" y="23506"/>
                    <a:pt x="411" y="23453"/>
                    <a:pt x="354" y="23400"/>
                  </a:cubicBezTo>
                  <a:cubicBezTo>
                    <a:pt x="355" y="23400"/>
                    <a:pt x="355" y="23400"/>
                    <a:pt x="355" y="23400"/>
                  </a:cubicBezTo>
                  <a:cubicBezTo>
                    <a:pt x="358" y="23402"/>
                    <a:pt x="361" y="23402"/>
                    <a:pt x="365" y="23404"/>
                  </a:cubicBezTo>
                  <a:cubicBezTo>
                    <a:pt x="366" y="23402"/>
                    <a:pt x="368" y="23400"/>
                    <a:pt x="369" y="23398"/>
                  </a:cubicBezTo>
                  <a:cubicBezTo>
                    <a:pt x="579" y="23369"/>
                    <a:pt x="563" y="23287"/>
                    <a:pt x="632" y="23189"/>
                  </a:cubicBezTo>
                  <a:cubicBezTo>
                    <a:pt x="407" y="23252"/>
                    <a:pt x="409" y="23330"/>
                    <a:pt x="369" y="23398"/>
                  </a:cubicBezTo>
                  <a:cubicBezTo>
                    <a:pt x="364" y="23399"/>
                    <a:pt x="360" y="23399"/>
                    <a:pt x="355" y="23400"/>
                  </a:cubicBezTo>
                  <a:cubicBezTo>
                    <a:pt x="118" y="23282"/>
                    <a:pt x="336" y="23188"/>
                    <a:pt x="435" y="23089"/>
                  </a:cubicBezTo>
                  <a:cubicBezTo>
                    <a:pt x="453" y="23071"/>
                    <a:pt x="477" y="23055"/>
                    <a:pt x="499" y="23039"/>
                  </a:cubicBezTo>
                  <a:cubicBezTo>
                    <a:pt x="506" y="23039"/>
                    <a:pt x="512" y="23039"/>
                    <a:pt x="518" y="23040"/>
                  </a:cubicBezTo>
                  <a:cubicBezTo>
                    <a:pt x="518" y="23039"/>
                    <a:pt x="518" y="23039"/>
                    <a:pt x="517" y="23039"/>
                  </a:cubicBezTo>
                  <a:cubicBezTo>
                    <a:pt x="560" y="23053"/>
                    <a:pt x="603" y="23067"/>
                    <a:pt x="646" y="23082"/>
                  </a:cubicBezTo>
                  <a:cubicBezTo>
                    <a:pt x="608" y="23026"/>
                    <a:pt x="769" y="22946"/>
                    <a:pt x="521" y="22912"/>
                  </a:cubicBezTo>
                  <a:cubicBezTo>
                    <a:pt x="508" y="22935"/>
                    <a:pt x="493" y="22949"/>
                    <a:pt x="494" y="22963"/>
                  </a:cubicBezTo>
                  <a:cubicBezTo>
                    <a:pt x="496" y="22988"/>
                    <a:pt x="509" y="23013"/>
                    <a:pt x="517" y="23039"/>
                  </a:cubicBezTo>
                  <a:cubicBezTo>
                    <a:pt x="513" y="23037"/>
                    <a:pt x="510" y="23036"/>
                    <a:pt x="506" y="23034"/>
                  </a:cubicBezTo>
                  <a:cubicBezTo>
                    <a:pt x="503" y="23036"/>
                    <a:pt x="501" y="23037"/>
                    <a:pt x="499" y="23039"/>
                  </a:cubicBezTo>
                  <a:cubicBezTo>
                    <a:pt x="363" y="23024"/>
                    <a:pt x="189" y="23067"/>
                    <a:pt x="99" y="22985"/>
                  </a:cubicBezTo>
                  <a:cubicBezTo>
                    <a:pt x="581" y="22662"/>
                    <a:pt x="556" y="22658"/>
                    <a:pt x="377" y="22503"/>
                  </a:cubicBezTo>
                  <a:cubicBezTo>
                    <a:pt x="457" y="22483"/>
                    <a:pt x="536" y="22461"/>
                    <a:pt x="616" y="22440"/>
                  </a:cubicBezTo>
                  <a:cubicBezTo>
                    <a:pt x="461" y="22417"/>
                    <a:pt x="346" y="22396"/>
                    <a:pt x="281" y="22340"/>
                  </a:cubicBezTo>
                  <a:cubicBezTo>
                    <a:pt x="278" y="22341"/>
                    <a:pt x="274" y="22343"/>
                    <a:pt x="271" y="22344"/>
                  </a:cubicBezTo>
                  <a:cubicBezTo>
                    <a:pt x="272" y="22340"/>
                    <a:pt x="273" y="22337"/>
                    <a:pt x="273" y="22333"/>
                  </a:cubicBezTo>
                  <a:lnTo>
                    <a:pt x="285" y="22338"/>
                  </a:lnTo>
                  <a:cubicBezTo>
                    <a:pt x="239" y="22312"/>
                    <a:pt x="195" y="22284"/>
                    <a:pt x="135" y="22249"/>
                  </a:cubicBezTo>
                  <a:cubicBezTo>
                    <a:pt x="273" y="22176"/>
                    <a:pt x="407" y="22106"/>
                    <a:pt x="555" y="22029"/>
                  </a:cubicBezTo>
                  <a:cubicBezTo>
                    <a:pt x="534" y="22016"/>
                    <a:pt x="497" y="21992"/>
                    <a:pt x="444" y="21958"/>
                  </a:cubicBezTo>
                  <a:cubicBezTo>
                    <a:pt x="355" y="21994"/>
                    <a:pt x="270" y="22027"/>
                    <a:pt x="186" y="22060"/>
                  </a:cubicBezTo>
                  <a:cubicBezTo>
                    <a:pt x="167" y="22056"/>
                    <a:pt x="148" y="22052"/>
                    <a:pt x="131" y="22048"/>
                  </a:cubicBezTo>
                  <a:cubicBezTo>
                    <a:pt x="147" y="22010"/>
                    <a:pt x="154" y="21971"/>
                    <a:pt x="181" y="21935"/>
                  </a:cubicBezTo>
                  <a:cubicBezTo>
                    <a:pt x="235" y="21860"/>
                    <a:pt x="384" y="21776"/>
                    <a:pt x="342" y="21714"/>
                  </a:cubicBezTo>
                  <a:cubicBezTo>
                    <a:pt x="284" y="21624"/>
                    <a:pt x="288" y="21555"/>
                    <a:pt x="357" y="21466"/>
                  </a:cubicBezTo>
                  <a:cubicBezTo>
                    <a:pt x="288" y="21489"/>
                    <a:pt x="219" y="21513"/>
                    <a:pt x="90" y="21556"/>
                  </a:cubicBezTo>
                  <a:cubicBezTo>
                    <a:pt x="233" y="21414"/>
                    <a:pt x="204" y="21293"/>
                    <a:pt x="96" y="21151"/>
                  </a:cubicBezTo>
                  <a:cubicBezTo>
                    <a:pt x="363" y="21218"/>
                    <a:pt x="343" y="21312"/>
                    <a:pt x="445" y="21403"/>
                  </a:cubicBezTo>
                  <a:cubicBezTo>
                    <a:pt x="479" y="21378"/>
                    <a:pt x="560" y="21344"/>
                    <a:pt x="543" y="21327"/>
                  </a:cubicBezTo>
                  <a:cubicBezTo>
                    <a:pt x="390" y="21171"/>
                    <a:pt x="467" y="21034"/>
                    <a:pt x="425" y="20850"/>
                  </a:cubicBezTo>
                  <a:lnTo>
                    <a:pt x="428" y="20850"/>
                  </a:lnTo>
                  <a:cubicBezTo>
                    <a:pt x="507" y="20850"/>
                    <a:pt x="584" y="20910"/>
                    <a:pt x="684" y="20948"/>
                  </a:cubicBezTo>
                  <a:cubicBezTo>
                    <a:pt x="695" y="20842"/>
                    <a:pt x="551" y="20852"/>
                    <a:pt x="428" y="20849"/>
                  </a:cubicBezTo>
                  <a:cubicBezTo>
                    <a:pt x="427" y="20849"/>
                    <a:pt x="426" y="20849"/>
                    <a:pt x="425" y="20849"/>
                  </a:cubicBezTo>
                  <a:cubicBezTo>
                    <a:pt x="425" y="20849"/>
                    <a:pt x="425" y="20850"/>
                    <a:pt x="425" y="20850"/>
                  </a:cubicBezTo>
                  <a:lnTo>
                    <a:pt x="425" y="20850"/>
                  </a:lnTo>
                  <a:cubicBezTo>
                    <a:pt x="389" y="20850"/>
                    <a:pt x="352" y="20877"/>
                    <a:pt x="316" y="20891"/>
                  </a:cubicBezTo>
                  <a:cubicBezTo>
                    <a:pt x="300" y="20884"/>
                    <a:pt x="285" y="20877"/>
                    <a:pt x="269" y="20871"/>
                  </a:cubicBezTo>
                  <a:cubicBezTo>
                    <a:pt x="321" y="20838"/>
                    <a:pt x="374" y="20805"/>
                    <a:pt x="447" y="20759"/>
                  </a:cubicBezTo>
                  <a:cubicBezTo>
                    <a:pt x="224" y="20703"/>
                    <a:pt x="453" y="20604"/>
                    <a:pt x="338" y="20523"/>
                  </a:cubicBezTo>
                  <a:cubicBezTo>
                    <a:pt x="282" y="20483"/>
                    <a:pt x="283" y="20427"/>
                    <a:pt x="276" y="20378"/>
                  </a:cubicBezTo>
                  <a:cubicBezTo>
                    <a:pt x="273" y="20354"/>
                    <a:pt x="298" y="20323"/>
                    <a:pt x="335" y="20305"/>
                  </a:cubicBezTo>
                  <a:cubicBezTo>
                    <a:pt x="535" y="20202"/>
                    <a:pt x="559" y="20141"/>
                    <a:pt x="445" y="20033"/>
                  </a:cubicBezTo>
                  <a:cubicBezTo>
                    <a:pt x="410" y="20000"/>
                    <a:pt x="408" y="19960"/>
                    <a:pt x="394" y="19922"/>
                  </a:cubicBezTo>
                  <a:cubicBezTo>
                    <a:pt x="369" y="19856"/>
                    <a:pt x="346" y="19788"/>
                    <a:pt x="318" y="19711"/>
                  </a:cubicBezTo>
                  <a:cubicBezTo>
                    <a:pt x="396" y="19723"/>
                    <a:pt x="476" y="19736"/>
                    <a:pt x="556" y="19749"/>
                  </a:cubicBezTo>
                  <a:cubicBezTo>
                    <a:pt x="554" y="19751"/>
                    <a:pt x="553" y="19753"/>
                    <a:pt x="551" y="19755"/>
                  </a:cubicBezTo>
                  <a:cubicBezTo>
                    <a:pt x="557" y="19755"/>
                    <a:pt x="563" y="19755"/>
                    <a:pt x="568" y="19755"/>
                  </a:cubicBezTo>
                  <a:cubicBezTo>
                    <a:pt x="614" y="19805"/>
                    <a:pt x="658" y="19855"/>
                    <a:pt x="706" y="19903"/>
                  </a:cubicBezTo>
                  <a:cubicBezTo>
                    <a:pt x="710" y="19906"/>
                    <a:pt x="748" y="19902"/>
                    <a:pt x="766" y="19902"/>
                  </a:cubicBezTo>
                  <a:cubicBezTo>
                    <a:pt x="749" y="19856"/>
                    <a:pt x="730" y="19808"/>
                    <a:pt x="711" y="19757"/>
                  </a:cubicBezTo>
                  <a:cubicBezTo>
                    <a:pt x="661" y="19756"/>
                    <a:pt x="615" y="19756"/>
                    <a:pt x="568" y="19755"/>
                  </a:cubicBezTo>
                  <a:cubicBezTo>
                    <a:pt x="567" y="19753"/>
                    <a:pt x="565" y="19752"/>
                    <a:pt x="563" y="19750"/>
                  </a:cubicBezTo>
                  <a:cubicBezTo>
                    <a:pt x="561" y="19750"/>
                    <a:pt x="559" y="19750"/>
                    <a:pt x="556" y="19749"/>
                  </a:cubicBezTo>
                  <a:cubicBezTo>
                    <a:pt x="601" y="19686"/>
                    <a:pt x="691" y="19619"/>
                    <a:pt x="390" y="19595"/>
                  </a:cubicBezTo>
                  <a:cubicBezTo>
                    <a:pt x="514" y="19552"/>
                    <a:pt x="598" y="19523"/>
                    <a:pt x="701" y="19488"/>
                  </a:cubicBezTo>
                  <a:cubicBezTo>
                    <a:pt x="650" y="19478"/>
                    <a:pt x="599" y="19459"/>
                    <a:pt x="562" y="19463"/>
                  </a:cubicBezTo>
                  <a:cubicBezTo>
                    <a:pt x="490" y="19471"/>
                    <a:pt x="427" y="19498"/>
                    <a:pt x="355" y="19503"/>
                  </a:cubicBezTo>
                  <a:cubicBezTo>
                    <a:pt x="274" y="19509"/>
                    <a:pt x="186" y="19498"/>
                    <a:pt x="158" y="19497"/>
                  </a:cubicBezTo>
                  <a:cubicBezTo>
                    <a:pt x="230" y="19441"/>
                    <a:pt x="311" y="19377"/>
                    <a:pt x="390" y="19315"/>
                  </a:cubicBezTo>
                  <a:cubicBezTo>
                    <a:pt x="423" y="19328"/>
                    <a:pt x="476" y="19350"/>
                    <a:pt x="565" y="19387"/>
                  </a:cubicBezTo>
                  <a:cubicBezTo>
                    <a:pt x="562" y="19256"/>
                    <a:pt x="339" y="19214"/>
                    <a:pt x="192" y="19142"/>
                  </a:cubicBezTo>
                  <a:cubicBezTo>
                    <a:pt x="525" y="19055"/>
                    <a:pt x="393" y="18879"/>
                    <a:pt x="589" y="18764"/>
                  </a:cubicBezTo>
                  <a:cubicBezTo>
                    <a:pt x="502" y="18740"/>
                    <a:pt x="440" y="18723"/>
                    <a:pt x="361" y="18701"/>
                  </a:cubicBezTo>
                  <a:cubicBezTo>
                    <a:pt x="441" y="18666"/>
                    <a:pt x="510" y="18635"/>
                    <a:pt x="627" y="18583"/>
                  </a:cubicBezTo>
                  <a:cubicBezTo>
                    <a:pt x="497" y="18594"/>
                    <a:pt x="427" y="18601"/>
                    <a:pt x="338" y="18609"/>
                  </a:cubicBezTo>
                  <a:cubicBezTo>
                    <a:pt x="213" y="18518"/>
                    <a:pt x="321" y="18433"/>
                    <a:pt x="365" y="18344"/>
                  </a:cubicBezTo>
                  <a:cubicBezTo>
                    <a:pt x="441" y="18354"/>
                    <a:pt x="496" y="18363"/>
                    <a:pt x="539" y="18369"/>
                  </a:cubicBezTo>
                  <a:cubicBezTo>
                    <a:pt x="583" y="18284"/>
                    <a:pt x="622" y="18211"/>
                    <a:pt x="666" y="18129"/>
                  </a:cubicBezTo>
                  <a:cubicBezTo>
                    <a:pt x="568" y="18117"/>
                    <a:pt x="437" y="18108"/>
                    <a:pt x="531" y="18019"/>
                  </a:cubicBezTo>
                  <a:cubicBezTo>
                    <a:pt x="594" y="17960"/>
                    <a:pt x="760" y="17887"/>
                    <a:pt x="544" y="17816"/>
                  </a:cubicBezTo>
                  <a:cubicBezTo>
                    <a:pt x="623" y="17799"/>
                    <a:pt x="680" y="17787"/>
                    <a:pt x="770" y="17768"/>
                  </a:cubicBezTo>
                  <a:cubicBezTo>
                    <a:pt x="287" y="17683"/>
                    <a:pt x="634" y="17574"/>
                    <a:pt x="677" y="17472"/>
                  </a:cubicBezTo>
                  <a:cubicBezTo>
                    <a:pt x="596" y="17452"/>
                    <a:pt x="514" y="17430"/>
                    <a:pt x="432" y="17409"/>
                  </a:cubicBezTo>
                  <a:cubicBezTo>
                    <a:pt x="787" y="17394"/>
                    <a:pt x="713" y="17255"/>
                    <a:pt x="844" y="17180"/>
                  </a:cubicBezTo>
                  <a:cubicBezTo>
                    <a:pt x="705" y="17161"/>
                    <a:pt x="577" y="17144"/>
                    <a:pt x="449" y="17127"/>
                  </a:cubicBezTo>
                  <a:cubicBezTo>
                    <a:pt x="449" y="17120"/>
                    <a:pt x="449" y="17111"/>
                    <a:pt x="449" y="17103"/>
                  </a:cubicBezTo>
                  <a:cubicBezTo>
                    <a:pt x="518" y="17095"/>
                    <a:pt x="592" y="17092"/>
                    <a:pt x="653" y="17078"/>
                  </a:cubicBezTo>
                  <a:cubicBezTo>
                    <a:pt x="674" y="17074"/>
                    <a:pt x="667" y="17048"/>
                    <a:pt x="670" y="17028"/>
                  </a:cubicBezTo>
                  <a:cubicBezTo>
                    <a:pt x="811" y="17022"/>
                    <a:pt x="952" y="17017"/>
                    <a:pt x="1093" y="17011"/>
                  </a:cubicBezTo>
                  <a:cubicBezTo>
                    <a:pt x="857" y="17026"/>
                    <a:pt x="748" y="16966"/>
                    <a:pt x="678" y="16887"/>
                  </a:cubicBezTo>
                  <a:cubicBezTo>
                    <a:pt x="619" y="16822"/>
                    <a:pt x="392" y="16782"/>
                    <a:pt x="581" y="16675"/>
                  </a:cubicBezTo>
                  <a:cubicBezTo>
                    <a:pt x="683" y="16618"/>
                    <a:pt x="586" y="16494"/>
                    <a:pt x="569" y="16400"/>
                  </a:cubicBezTo>
                  <a:cubicBezTo>
                    <a:pt x="566" y="16381"/>
                    <a:pt x="513" y="16364"/>
                    <a:pt x="501" y="16346"/>
                  </a:cubicBezTo>
                  <a:cubicBezTo>
                    <a:pt x="481" y="16313"/>
                    <a:pt x="476" y="16280"/>
                    <a:pt x="460" y="16239"/>
                  </a:cubicBezTo>
                  <a:cubicBezTo>
                    <a:pt x="538" y="16244"/>
                    <a:pt x="597" y="16249"/>
                    <a:pt x="684" y="16256"/>
                  </a:cubicBezTo>
                  <a:cubicBezTo>
                    <a:pt x="614" y="16134"/>
                    <a:pt x="356" y="16029"/>
                    <a:pt x="499" y="15896"/>
                  </a:cubicBezTo>
                  <a:cubicBezTo>
                    <a:pt x="453" y="15896"/>
                    <a:pt x="405" y="15901"/>
                    <a:pt x="362" y="15896"/>
                  </a:cubicBezTo>
                  <a:cubicBezTo>
                    <a:pt x="330" y="15894"/>
                    <a:pt x="304" y="15877"/>
                    <a:pt x="205" y="15839"/>
                  </a:cubicBezTo>
                  <a:cubicBezTo>
                    <a:pt x="345" y="15850"/>
                    <a:pt x="404" y="15855"/>
                    <a:pt x="461" y="15860"/>
                  </a:cubicBezTo>
                  <a:cubicBezTo>
                    <a:pt x="506" y="15826"/>
                    <a:pt x="549" y="15792"/>
                    <a:pt x="592" y="15760"/>
                  </a:cubicBezTo>
                  <a:cubicBezTo>
                    <a:pt x="440" y="15672"/>
                    <a:pt x="212" y="15607"/>
                    <a:pt x="260" y="15481"/>
                  </a:cubicBezTo>
                  <a:cubicBezTo>
                    <a:pt x="320" y="15506"/>
                    <a:pt x="370" y="15528"/>
                    <a:pt x="421" y="15549"/>
                  </a:cubicBezTo>
                  <a:cubicBezTo>
                    <a:pt x="331" y="15457"/>
                    <a:pt x="540" y="15340"/>
                    <a:pt x="302" y="15280"/>
                  </a:cubicBezTo>
                  <a:cubicBezTo>
                    <a:pt x="335" y="15194"/>
                    <a:pt x="390" y="15115"/>
                    <a:pt x="389" y="15034"/>
                  </a:cubicBezTo>
                  <a:cubicBezTo>
                    <a:pt x="388" y="14969"/>
                    <a:pt x="370" y="14947"/>
                    <a:pt x="442" y="14890"/>
                  </a:cubicBezTo>
                  <a:cubicBezTo>
                    <a:pt x="329" y="14918"/>
                    <a:pt x="216" y="14947"/>
                    <a:pt x="96" y="14978"/>
                  </a:cubicBezTo>
                  <a:cubicBezTo>
                    <a:pt x="68" y="14959"/>
                    <a:pt x="40" y="14940"/>
                    <a:pt x="11" y="14921"/>
                  </a:cubicBezTo>
                  <a:cubicBezTo>
                    <a:pt x="110" y="14891"/>
                    <a:pt x="208" y="14859"/>
                    <a:pt x="348" y="14815"/>
                  </a:cubicBezTo>
                  <a:cubicBezTo>
                    <a:pt x="206" y="14789"/>
                    <a:pt x="126" y="14774"/>
                    <a:pt x="41" y="14759"/>
                  </a:cubicBezTo>
                  <a:cubicBezTo>
                    <a:pt x="51" y="14750"/>
                    <a:pt x="65" y="14735"/>
                    <a:pt x="66" y="14735"/>
                  </a:cubicBezTo>
                  <a:cubicBezTo>
                    <a:pt x="223" y="14761"/>
                    <a:pt x="321" y="14721"/>
                    <a:pt x="299" y="14668"/>
                  </a:cubicBezTo>
                  <a:cubicBezTo>
                    <a:pt x="252" y="14548"/>
                    <a:pt x="462" y="14449"/>
                    <a:pt x="366" y="14331"/>
                  </a:cubicBezTo>
                  <a:cubicBezTo>
                    <a:pt x="464" y="14311"/>
                    <a:pt x="545" y="14296"/>
                    <a:pt x="649" y="14274"/>
                  </a:cubicBezTo>
                  <a:cubicBezTo>
                    <a:pt x="580" y="14241"/>
                    <a:pt x="523" y="14213"/>
                    <a:pt x="448" y="14177"/>
                  </a:cubicBezTo>
                  <a:cubicBezTo>
                    <a:pt x="714" y="14111"/>
                    <a:pt x="701" y="14016"/>
                    <a:pt x="574" y="13913"/>
                  </a:cubicBezTo>
                  <a:cubicBezTo>
                    <a:pt x="570" y="13914"/>
                    <a:pt x="566" y="13914"/>
                    <a:pt x="563" y="13915"/>
                  </a:cubicBezTo>
                  <a:cubicBezTo>
                    <a:pt x="563" y="13912"/>
                    <a:pt x="565" y="13910"/>
                    <a:pt x="566" y="13907"/>
                  </a:cubicBezTo>
                  <a:lnTo>
                    <a:pt x="580" y="13912"/>
                  </a:lnTo>
                  <a:cubicBezTo>
                    <a:pt x="559" y="13777"/>
                    <a:pt x="665" y="13664"/>
                    <a:pt x="908" y="13552"/>
                  </a:cubicBezTo>
                  <a:cubicBezTo>
                    <a:pt x="731" y="13486"/>
                    <a:pt x="560" y="13422"/>
                    <a:pt x="378" y="13354"/>
                  </a:cubicBezTo>
                  <a:cubicBezTo>
                    <a:pt x="489" y="13354"/>
                    <a:pt x="606" y="13356"/>
                    <a:pt x="722" y="13357"/>
                  </a:cubicBezTo>
                  <a:cubicBezTo>
                    <a:pt x="729" y="13350"/>
                    <a:pt x="736" y="13343"/>
                    <a:pt x="742" y="13336"/>
                  </a:cubicBezTo>
                  <a:cubicBezTo>
                    <a:pt x="673" y="13317"/>
                    <a:pt x="603" y="13298"/>
                    <a:pt x="508" y="13271"/>
                  </a:cubicBezTo>
                  <a:cubicBezTo>
                    <a:pt x="603" y="13232"/>
                    <a:pt x="692" y="13194"/>
                    <a:pt x="781" y="13157"/>
                  </a:cubicBezTo>
                  <a:cubicBezTo>
                    <a:pt x="772" y="13149"/>
                    <a:pt x="765" y="13142"/>
                    <a:pt x="756" y="13134"/>
                  </a:cubicBezTo>
                  <a:cubicBezTo>
                    <a:pt x="697" y="13141"/>
                    <a:pt x="637" y="13148"/>
                    <a:pt x="565" y="13157"/>
                  </a:cubicBezTo>
                  <a:cubicBezTo>
                    <a:pt x="563" y="13140"/>
                    <a:pt x="544" y="13119"/>
                    <a:pt x="560" y="13110"/>
                  </a:cubicBezTo>
                  <a:cubicBezTo>
                    <a:pt x="606" y="13085"/>
                    <a:pt x="720" y="13060"/>
                    <a:pt x="712" y="13044"/>
                  </a:cubicBezTo>
                  <a:cubicBezTo>
                    <a:pt x="688" y="12999"/>
                    <a:pt x="640" y="12945"/>
                    <a:pt x="560" y="12916"/>
                  </a:cubicBezTo>
                  <a:cubicBezTo>
                    <a:pt x="413" y="12863"/>
                    <a:pt x="408" y="12802"/>
                    <a:pt x="448" y="12738"/>
                  </a:cubicBezTo>
                  <a:cubicBezTo>
                    <a:pt x="536" y="12599"/>
                    <a:pt x="637" y="12462"/>
                    <a:pt x="734" y="12321"/>
                  </a:cubicBezTo>
                  <a:cubicBezTo>
                    <a:pt x="630" y="12305"/>
                    <a:pt x="538" y="12291"/>
                    <a:pt x="437" y="12276"/>
                  </a:cubicBezTo>
                  <a:cubicBezTo>
                    <a:pt x="570" y="12191"/>
                    <a:pt x="688" y="12117"/>
                    <a:pt x="822" y="12032"/>
                  </a:cubicBezTo>
                  <a:cubicBezTo>
                    <a:pt x="617" y="12000"/>
                    <a:pt x="490" y="11953"/>
                    <a:pt x="625" y="11843"/>
                  </a:cubicBezTo>
                  <a:cubicBezTo>
                    <a:pt x="586" y="11847"/>
                    <a:pt x="547" y="11851"/>
                    <a:pt x="509" y="11856"/>
                  </a:cubicBezTo>
                  <a:cubicBezTo>
                    <a:pt x="490" y="11881"/>
                    <a:pt x="446" y="11906"/>
                    <a:pt x="457" y="11929"/>
                  </a:cubicBezTo>
                  <a:cubicBezTo>
                    <a:pt x="483" y="11988"/>
                    <a:pt x="533" y="12047"/>
                    <a:pt x="575" y="12107"/>
                  </a:cubicBezTo>
                  <a:cubicBezTo>
                    <a:pt x="334" y="12111"/>
                    <a:pt x="176" y="12074"/>
                    <a:pt x="224" y="12012"/>
                  </a:cubicBezTo>
                  <a:cubicBezTo>
                    <a:pt x="289" y="11928"/>
                    <a:pt x="99" y="11928"/>
                    <a:pt x="58" y="11872"/>
                  </a:cubicBezTo>
                  <a:cubicBezTo>
                    <a:pt x="171" y="11848"/>
                    <a:pt x="282" y="11822"/>
                    <a:pt x="406" y="11794"/>
                  </a:cubicBezTo>
                  <a:cubicBezTo>
                    <a:pt x="417" y="11746"/>
                    <a:pt x="428" y="11696"/>
                    <a:pt x="443" y="11634"/>
                  </a:cubicBezTo>
                  <a:cubicBezTo>
                    <a:pt x="512" y="11645"/>
                    <a:pt x="568" y="11654"/>
                    <a:pt x="629" y="11664"/>
                  </a:cubicBezTo>
                  <a:cubicBezTo>
                    <a:pt x="729" y="11614"/>
                    <a:pt x="769" y="11568"/>
                    <a:pt x="659" y="11502"/>
                  </a:cubicBezTo>
                  <a:cubicBezTo>
                    <a:pt x="576" y="11452"/>
                    <a:pt x="540" y="11386"/>
                    <a:pt x="492" y="11338"/>
                  </a:cubicBezTo>
                  <a:cubicBezTo>
                    <a:pt x="425" y="11320"/>
                    <a:pt x="362" y="11302"/>
                    <a:pt x="298" y="11285"/>
                  </a:cubicBezTo>
                  <a:cubicBezTo>
                    <a:pt x="383" y="11257"/>
                    <a:pt x="467" y="11227"/>
                    <a:pt x="584" y="11188"/>
                  </a:cubicBezTo>
                  <a:cubicBezTo>
                    <a:pt x="563" y="11153"/>
                    <a:pt x="244" y="11136"/>
                    <a:pt x="440" y="11035"/>
                  </a:cubicBezTo>
                  <a:cubicBezTo>
                    <a:pt x="467" y="11020"/>
                    <a:pt x="303" y="10936"/>
                    <a:pt x="223" y="10882"/>
                  </a:cubicBezTo>
                  <a:cubicBezTo>
                    <a:pt x="256" y="10874"/>
                    <a:pt x="288" y="10865"/>
                    <a:pt x="340" y="10851"/>
                  </a:cubicBezTo>
                  <a:cubicBezTo>
                    <a:pt x="290" y="10816"/>
                    <a:pt x="238" y="10780"/>
                    <a:pt x="184" y="10743"/>
                  </a:cubicBezTo>
                  <a:cubicBezTo>
                    <a:pt x="339" y="10745"/>
                    <a:pt x="489" y="10747"/>
                    <a:pt x="655" y="10750"/>
                  </a:cubicBezTo>
                  <a:cubicBezTo>
                    <a:pt x="655" y="10678"/>
                    <a:pt x="656" y="10610"/>
                    <a:pt x="657" y="10542"/>
                  </a:cubicBezTo>
                  <a:cubicBezTo>
                    <a:pt x="642" y="10541"/>
                    <a:pt x="626" y="10540"/>
                    <a:pt x="610" y="10540"/>
                  </a:cubicBezTo>
                  <a:cubicBezTo>
                    <a:pt x="592" y="10589"/>
                    <a:pt x="575" y="10639"/>
                    <a:pt x="552" y="10702"/>
                  </a:cubicBezTo>
                  <a:cubicBezTo>
                    <a:pt x="249" y="10649"/>
                    <a:pt x="134" y="10546"/>
                    <a:pt x="1" y="10453"/>
                  </a:cubicBezTo>
                  <a:cubicBezTo>
                    <a:pt x="23" y="10439"/>
                    <a:pt x="32" y="10426"/>
                    <a:pt x="51" y="10423"/>
                  </a:cubicBezTo>
                  <a:cubicBezTo>
                    <a:pt x="98" y="10414"/>
                    <a:pt x="150" y="10411"/>
                    <a:pt x="225" y="10402"/>
                  </a:cubicBezTo>
                  <a:cubicBezTo>
                    <a:pt x="268" y="10441"/>
                    <a:pt x="307" y="10479"/>
                    <a:pt x="351" y="10518"/>
                  </a:cubicBezTo>
                  <a:cubicBezTo>
                    <a:pt x="549" y="10460"/>
                    <a:pt x="477" y="10378"/>
                    <a:pt x="516" y="10308"/>
                  </a:cubicBezTo>
                  <a:cubicBezTo>
                    <a:pt x="549" y="10246"/>
                    <a:pt x="221" y="10174"/>
                    <a:pt x="573" y="10130"/>
                  </a:cubicBezTo>
                  <a:cubicBezTo>
                    <a:pt x="700" y="10137"/>
                    <a:pt x="854" y="10228"/>
                    <a:pt x="1022" y="10145"/>
                  </a:cubicBezTo>
                  <a:cubicBezTo>
                    <a:pt x="977" y="10095"/>
                    <a:pt x="932" y="10047"/>
                    <a:pt x="868" y="9977"/>
                  </a:cubicBezTo>
                  <a:cubicBezTo>
                    <a:pt x="825" y="10028"/>
                    <a:pt x="801" y="10059"/>
                    <a:pt x="746" y="10125"/>
                  </a:cubicBezTo>
                  <a:cubicBezTo>
                    <a:pt x="695" y="10085"/>
                    <a:pt x="666" y="10071"/>
                    <a:pt x="661" y="10056"/>
                  </a:cubicBezTo>
                  <a:cubicBezTo>
                    <a:pt x="624" y="9946"/>
                    <a:pt x="692" y="9836"/>
                    <a:pt x="594" y="9722"/>
                  </a:cubicBezTo>
                  <a:cubicBezTo>
                    <a:pt x="545" y="9664"/>
                    <a:pt x="591" y="9559"/>
                    <a:pt x="875" y="9591"/>
                  </a:cubicBezTo>
                  <a:cubicBezTo>
                    <a:pt x="805" y="9569"/>
                    <a:pt x="734" y="9547"/>
                    <a:pt x="659" y="9524"/>
                  </a:cubicBezTo>
                  <a:cubicBezTo>
                    <a:pt x="599" y="9541"/>
                    <a:pt x="535" y="9560"/>
                    <a:pt x="454" y="9584"/>
                  </a:cubicBezTo>
                  <a:cubicBezTo>
                    <a:pt x="398" y="9476"/>
                    <a:pt x="645" y="9495"/>
                    <a:pt x="698" y="9441"/>
                  </a:cubicBezTo>
                  <a:cubicBezTo>
                    <a:pt x="701" y="9278"/>
                    <a:pt x="666" y="9240"/>
                    <a:pt x="340" y="9063"/>
                  </a:cubicBezTo>
                  <a:cubicBezTo>
                    <a:pt x="410" y="9055"/>
                    <a:pt x="470" y="9048"/>
                    <a:pt x="528" y="9043"/>
                  </a:cubicBezTo>
                  <a:cubicBezTo>
                    <a:pt x="484" y="8987"/>
                    <a:pt x="440" y="8930"/>
                    <a:pt x="396" y="8875"/>
                  </a:cubicBezTo>
                  <a:cubicBezTo>
                    <a:pt x="445" y="8871"/>
                    <a:pt x="526" y="8871"/>
                    <a:pt x="528" y="8864"/>
                  </a:cubicBezTo>
                  <a:cubicBezTo>
                    <a:pt x="618" y="8667"/>
                    <a:pt x="716" y="8471"/>
                    <a:pt x="774" y="8272"/>
                  </a:cubicBezTo>
                  <a:cubicBezTo>
                    <a:pt x="795" y="8201"/>
                    <a:pt x="716" y="8124"/>
                    <a:pt x="680" y="8045"/>
                  </a:cubicBezTo>
                  <a:cubicBezTo>
                    <a:pt x="951" y="8045"/>
                    <a:pt x="764" y="8126"/>
                    <a:pt x="834" y="8179"/>
                  </a:cubicBezTo>
                  <a:cubicBezTo>
                    <a:pt x="877" y="8140"/>
                    <a:pt x="917" y="8122"/>
                    <a:pt x="914" y="8104"/>
                  </a:cubicBezTo>
                  <a:cubicBezTo>
                    <a:pt x="896" y="7959"/>
                    <a:pt x="1096" y="7811"/>
                    <a:pt x="875" y="7669"/>
                  </a:cubicBezTo>
                  <a:cubicBezTo>
                    <a:pt x="810" y="7628"/>
                    <a:pt x="1033" y="7586"/>
                    <a:pt x="855" y="7552"/>
                  </a:cubicBezTo>
                  <a:cubicBezTo>
                    <a:pt x="683" y="7519"/>
                    <a:pt x="848" y="7478"/>
                    <a:pt x="833" y="7443"/>
                  </a:cubicBezTo>
                  <a:cubicBezTo>
                    <a:pt x="824" y="7425"/>
                    <a:pt x="760" y="7395"/>
                    <a:pt x="745" y="7397"/>
                  </a:cubicBezTo>
                  <a:cubicBezTo>
                    <a:pt x="684" y="7406"/>
                    <a:pt x="633" y="7426"/>
                    <a:pt x="550" y="7451"/>
                  </a:cubicBezTo>
                  <a:cubicBezTo>
                    <a:pt x="625" y="7321"/>
                    <a:pt x="666" y="7199"/>
                    <a:pt x="632" y="7075"/>
                  </a:cubicBezTo>
                  <a:cubicBezTo>
                    <a:pt x="611" y="6991"/>
                    <a:pt x="775" y="7000"/>
                    <a:pt x="926" y="6996"/>
                  </a:cubicBezTo>
                  <a:cubicBezTo>
                    <a:pt x="789" y="6911"/>
                    <a:pt x="665" y="6832"/>
                    <a:pt x="525" y="6744"/>
                  </a:cubicBezTo>
                  <a:cubicBezTo>
                    <a:pt x="536" y="6716"/>
                    <a:pt x="553" y="6677"/>
                    <a:pt x="570" y="6635"/>
                  </a:cubicBezTo>
                  <a:cubicBezTo>
                    <a:pt x="630" y="6669"/>
                    <a:pt x="689" y="6702"/>
                    <a:pt x="748" y="6736"/>
                  </a:cubicBezTo>
                  <a:cubicBezTo>
                    <a:pt x="783" y="6659"/>
                    <a:pt x="769" y="6594"/>
                    <a:pt x="751" y="6531"/>
                  </a:cubicBezTo>
                  <a:cubicBezTo>
                    <a:pt x="725" y="6436"/>
                    <a:pt x="607" y="6463"/>
                    <a:pt x="492" y="6489"/>
                  </a:cubicBezTo>
                  <a:cubicBezTo>
                    <a:pt x="463" y="6447"/>
                    <a:pt x="436" y="6405"/>
                    <a:pt x="408" y="6363"/>
                  </a:cubicBezTo>
                  <a:cubicBezTo>
                    <a:pt x="381" y="6350"/>
                    <a:pt x="354" y="6338"/>
                    <a:pt x="327" y="6326"/>
                  </a:cubicBezTo>
                  <a:cubicBezTo>
                    <a:pt x="391" y="6317"/>
                    <a:pt x="475" y="6316"/>
                    <a:pt x="515" y="6298"/>
                  </a:cubicBezTo>
                  <a:cubicBezTo>
                    <a:pt x="649" y="6238"/>
                    <a:pt x="649" y="6157"/>
                    <a:pt x="488" y="6133"/>
                  </a:cubicBezTo>
                  <a:cubicBezTo>
                    <a:pt x="199" y="6091"/>
                    <a:pt x="297" y="5999"/>
                    <a:pt x="385" y="5964"/>
                  </a:cubicBezTo>
                  <a:cubicBezTo>
                    <a:pt x="598" y="5880"/>
                    <a:pt x="515" y="5817"/>
                    <a:pt x="373" y="5744"/>
                  </a:cubicBezTo>
                  <a:cubicBezTo>
                    <a:pt x="340" y="5727"/>
                    <a:pt x="311" y="5708"/>
                    <a:pt x="287" y="5694"/>
                  </a:cubicBezTo>
                  <a:cubicBezTo>
                    <a:pt x="431" y="5621"/>
                    <a:pt x="567" y="5552"/>
                    <a:pt x="734" y="5467"/>
                  </a:cubicBezTo>
                  <a:cubicBezTo>
                    <a:pt x="633" y="5433"/>
                    <a:pt x="528" y="5399"/>
                    <a:pt x="424" y="5364"/>
                  </a:cubicBezTo>
                  <a:cubicBezTo>
                    <a:pt x="491" y="5324"/>
                    <a:pt x="557" y="5283"/>
                    <a:pt x="622" y="5244"/>
                  </a:cubicBezTo>
                  <a:cubicBezTo>
                    <a:pt x="580" y="5225"/>
                    <a:pt x="546" y="5209"/>
                    <a:pt x="491" y="5182"/>
                  </a:cubicBezTo>
                  <a:cubicBezTo>
                    <a:pt x="659" y="5142"/>
                    <a:pt x="831" y="5100"/>
                    <a:pt x="742" y="4985"/>
                  </a:cubicBezTo>
                  <a:cubicBezTo>
                    <a:pt x="676" y="5017"/>
                    <a:pt x="622" y="5043"/>
                    <a:pt x="567" y="5070"/>
                  </a:cubicBezTo>
                  <a:cubicBezTo>
                    <a:pt x="402" y="4910"/>
                    <a:pt x="402" y="4910"/>
                    <a:pt x="669" y="4787"/>
                  </a:cubicBezTo>
                  <a:cubicBezTo>
                    <a:pt x="696" y="4775"/>
                    <a:pt x="724" y="4761"/>
                    <a:pt x="736" y="4746"/>
                  </a:cubicBezTo>
                  <a:cubicBezTo>
                    <a:pt x="754" y="4725"/>
                    <a:pt x="758" y="4702"/>
                    <a:pt x="767" y="4681"/>
                  </a:cubicBezTo>
                  <a:cubicBezTo>
                    <a:pt x="690" y="4650"/>
                    <a:pt x="615" y="4620"/>
                    <a:pt x="548" y="4592"/>
                  </a:cubicBezTo>
                  <a:cubicBezTo>
                    <a:pt x="596" y="4516"/>
                    <a:pt x="638" y="4448"/>
                    <a:pt x="680" y="4380"/>
                  </a:cubicBezTo>
                  <a:cubicBezTo>
                    <a:pt x="684" y="4380"/>
                    <a:pt x="686" y="4381"/>
                    <a:pt x="689" y="4381"/>
                  </a:cubicBezTo>
                  <a:cubicBezTo>
                    <a:pt x="769" y="4423"/>
                    <a:pt x="851" y="4465"/>
                    <a:pt x="981" y="4533"/>
                  </a:cubicBezTo>
                  <a:cubicBezTo>
                    <a:pt x="951" y="4432"/>
                    <a:pt x="930" y="4361"/>
                    <a:pt x="898" y="4256"/>
                  </a:cubicBezTo>
                  <a:cubicBezTo>
                    <a:pt x="883" y="4341"/>
                    <a:pt x="590" y="4282"/>
                    <a:pt x="692" y="4382"/>
                  </a:cubicBezTo>
                  <a:cubicBezTo>
                    <a:pt x="691" y="4382"/>
                    <a:pt x="690" y="4382"/>
                    <a:pt x="689" y="4381"/>
                  </a:cubicBezTo>
                  <a:cubicBezTo>
                    <a:pt x="687" y="4380"/>
                    <a:pt x="684" y="4379"/>
                    <a:pt x="682" y="4378"/>
                  </a:cubicBezTo>
                  <a:cubicBezTo>
                    <a:pt x="681" y="4379"/>
                    <a:pt x="681" y="4379"/>
                    <a:pt x="680" y="4380"/>
                  </a:cubicBezTo>
                  <a:cubicBezTo>
                    <a:pt x="635" y="4374"/>
                    <a:pt x="590" y="4367"/>
                    <a:pt x="549" y="4361"/>
                  </a:cubicBezTo>
                  <a:cubicBezTo>
                    <a:pt x="459" y="4275"/>
                    <a:pt x="714" y="4263"/>
                    <a:pt x="723" y="4193"/>
                  </a:cubicBezTo>
                  <a:cubicBezTo>
                    <a:pt x="732" y="4130"/>
                    <a:pt x="802" y="4069"/>
                    <a:pt x="863" y="3981"/>
                  </a:cubicBezTo>
                  <a:cubicBezTo>
                    <a:pt x="719" y="3998"/>
                    <a:pt x="627" y="4009"/>
                    <a:pt x="478" y="4026"/>
                  </a:cubicBezTo>
                  <a:cubicBezTo>
                    <a:pt x="597" y="3967"/>
                    <a:pt x="418" y="3859"/>
                    <a:pt x="728" y="3864"/>
                  </a:cubicBezTo>
                  <a:cubicBezTo>
                    <a:pt x="745" y="3865"/>
                    <a:pt x="787" y="3836"/>
                    <a:pt x="779" y="3825"/>
                  </a:cubicBezTo>
                  <a:cubicBezTo>
                    <a:pt x="711" y="3726"/>
                    <a:pt x="830" y="3620"/>
                    <a:pt x="693" y="3523"/>
                  </a:cubicBezTo>
                  <a:cubicBezTo>
                    <a:pt x="662" y="3501"/>
                    <a:pt x="632" y="3458"/>
                    <a:pt x="659" y="3444"/>
                  </a:cubicBezTo>
                  <a:cubicBezTo>
                    <a:pt x="899" y="3306"/>
                    <a:pt x="665" y="3196"/>
                    <a:pt x="542" y="3080"/>
                  </a:cubicBezTo>
                  <a:cubicBezTo>
                    <a:pt x="532" y="3071"/>
                    <a:pt x="547" y="3058"/>
                    <a:pt x="553" y="3044"/>
                  </a:cubicBezTo>
                  <a:cubicBezTo>
                    <a:pt x="617" y="3055"/>
                    <a:pt x="681" y="3066"/>
                    <a:pt x="835" y="3094"/>
                  </a:cubicBezTo>
                  <a:cubicBezTo>
                    <a:pt x="546" y="2938"/>
                    <a:pt x="855" y="2842"/>
                    <a:pt x="885" y="2705"/>
                  </a:cubicBezTo>
                  <a:cubicBezTo>
                    <a:pt x="753" y="2731"/>
                    <a:pt x="658" y="2748"/>
                    <a:pt x="534" y="2770"/>
                  </a:cubicBezTo>
                  <a:cubicBezTo>
                    <a:pt x="656" y="2576"/>
                    <a:pt x="656" y="2576"/>
                    <a:pt x="979" y="2586"/>
                  </a:cubicBezTo>
                  <a:cubicBezTo>
                    <a:pt x="915" y="2517"/>
                    <a:pt x="851" y="2459"/>
                    <a:pt x="806" y="2399"/>
                  </a:cubicBezTo>
                  <a:cubicBezTo>
                    <a:pt x="763" y="2341"/>
                    <a:pt x="680" y="2269"/>
                    <a:pt x="722" y="2223"/>
                  </a:cubicBezTo>
                  <a:cubicBezTo>
                    <a:pt x="801" y="2140"/>
                    <a:pt x="725" y="2082"/>
                    <a:pt x="599" y="1999"/>
                  </a:cubicBezTo>
                  <a:cubicBezTo>
                    <a:pt x="1043" y="2023"/>
                    <a:pt x="763" y="1771"/>
                    <a:pt x="1202" y="1787"/>
                  </a:cubicBezTo>
                  <a:cubicBezTo>
                    <a:pt x="1101" y="1754"/>
                    <a:pt x="1053" y="1739"/>
                    <a:pt x="984" y="1715"/>
                  </a:cubicBezTo>
                  <a:cubicBezTo>
                    <a:pt x="1064" y="1663"/>
                    <a:pt x="1143" y="1610"/>
                    <a:pt x="1237" y="1547"/>
                  </a:cubicBezTo>
                  <a:cubicBezTo>
                    <a:pt x="1158" y="1515"/>
                    <a:pt x="1049" y="1478"/>
                    <a:pt x="963" y="1434"/>
                  </a:cubicBezTo>
                  <a:cubicBezTo>
                    <a:pt x="939" y="1421"/>
                    <a:pt x="978" y="1384"/>
                    <a:pt x="989" y="1359"/>
                  </a:cubicBezTo>
                  <a:cubicBezTo>
                    <a:pt x="989" y="1359"/>
                    <a:pt x="990" y="1359"/>
                    <a:pt x="991" y="1359"/>
                  </a:cubicBezTo>
                  <a:cubicBezTo>
                    <a:pt x="992" y="1360"/>
                    <a:pt x="992" y="1360"/>
                    <a:pt x="993" y="1361"/>
                  </a:cubicBezTo>
                  <a:cubicBezTo>
                    <a:pt x="994" y="1360"/>
                    <a:pt x="995" y="1360"/>
                    <a:pt x="996" y="1360"/>
                  </a:cubicBezTo>
                  <a:cubicBezTo>
                    <a:pt x="1089" y="1372"/>
                    <a:pt x="1182" y="1386"/>
                    <a:pt x="1307" y="1403"/>
                  </a:cubicBezTo>
                  <a:cubicBezTo>
                    <a:pt x="1307" y="1351"/>
                    <a:pt x="1308" y="1310"/>
                    <a:pt x="1309" y="1269"/>
                  </a:cubicBezTo>
                  <a:cubicBezTo>
                    <a:pt x="1357" y="1269"/>
                    <a:pt x="1404" y="1269"/>
                    <a:pt x="1491" y="1268"/>
                  </a:cubicBezTo>
                  <a:cubicBezTo>
                    <a:pt x="1428" y="1231"/>
                    <a:pt x="1386" y="1206"/>
                    <a:pt x="1289" y="1148"/>
                  </a:cubicBezTo>
                  <a:cubicBezTo>
                    <a:pt x="1289" y="1214"/>
                    <a:pt x="1289" y="1238"/>
                    <a:pt x="1288" y="1263"/>
                  </a:cubicBezTo>
                  <a:cubicBezTo>
                    <a:pt x="1190" y="1295"/>
                    <a:pt x="1094" y="1327"/>
                    <a:pt x="996" y="1360"/>
                  </a:cubicBezTo>
                  <a:cubicBezTo>
                    <a:pt x="995" y="1359"/>
                    <a:pt x="993" y="1359"/>
                    <a:pt x="991" y="1359"/>
                  </a:cubicBezTo>
                  <a:cubicBezTo>
                    <a:pt x="826" y="1236"/>
                    <a:pt x="1121" y="1201"/>
                    <a:pt x="1219" y="1128"/>
                  </a:cubicBezTo>
                  <a:cubicBezTo>
                    <a:pt x="1300" y="1072"/>
                    <a:pt x="1047" y="982"/>
                    <a:pt x="1324" y="940"/>
                  </a:cubicBezTo>
                  <a:cubicBezTo>
                    <a:pt x="1348" y="993"/>
                    <a:pt x="1371" y="1044"/>
                    <a:pt x="1404" y="1117"/>
                  </a:cubicBezTo>
                  <a:cubicBezTo>
                    <a:pt x="1492" y="1006"/>
                    <a:pt x="1492" y="1006"/>
                    <a:pt x="1330" y="834"/>
                  </a:cubicBezTo>
                  <a:cubicBezTo>
                    <a:pt x="1274" y="849"/>
                    <a:pt x="1221" y="861"/>
                    <a:pt x="1166" y="875"/>
                  </a:cubicBezTo>
                  <a:cubicBezTo>
                    <a:pt x="967" y="817"/>
                    <a:pt x="1066" y="734"/>
                    <a:pt x="1071" y="663"/>
                  </a:cubicBezTo>
                  <a:cubicBezTo>
                    <a:pt x="1072" y="641"/>
                    <a:pt x="1160" y="621"/>
                    <a:pt x="1239" y="587"/>
                  </a:cubicBezTo>
                  <a:cubicBezTo>
                    <a:pt x="1157" y="551"/>
                    <a:pt x="1062" y="510"/>
                    <a:pt x="954" y="463"/>
                  </a:cubicBezTo>
                  <a:cubicBezTo>
                    <a:pt x="1012" y="408"/>
                    <a:pt x="1077" y="348"/>
                    <a:pt x="1146" y="282"/>
                  </a:cubicBezTo>
                  <a:cubicBezTo>
                    <a:pt x="1176" y="286"/>
                    <a:pt x="1224" y="291"/>
                    <a:pt x="1280" y="297"/>
                  </a:cubicBezTo>
                  <a:cubicBezTo>
                    <a:pt x="1271" y="211"/>
                    <a:pt x="1255" y="131"/>
                    <a:pt x="1244" y="32"/>
                  </a:cubicBezTo>
                  <a:cubicBezTo>
                    <a:pt x="1355" y="67"/>
                    <a:pt x="1395" y="90"/>
                    <a:pt x="1487" y="112"/>
                  </a:cubicBezTo>
                  <a:lnTo>
                    <a:pt x="1487" y="118"/>
                  </a:lnTo>
                  <a:cubicBezTo>
                    <a:pt x="1487" y="118"/>
                    <a:pt x="1507" y="118"/>
                    <a:pt x="1510" y="118"/>
                  </a:cubicBezTo>
                  <a:cubicBezTo>
                    <a:pt x="1536" y="169"/>
                    <a:pt x="1585" y="217"/>
                    <a:pt x="1758" y="246"/>
                  </a:cubicBezTo>
                  <a:cubicBezTo>
                    <a:pt x="1697" y="180"/>
                    <a:pt x="1694" y="120"/>
                    <a:pt x="1523" y="118"/>
                  </a:cubicBezTo>
                  <a:cubicBezTo>
                    <a:pt x="1523" y="117"/>
                    <a:pt x="1522" y="116"/>
                    <a:pt x="1521" y="115"/>
                  </a:cubicBezTo>
                  <a:cubicBezTo>
                    <a:pt x="1519" y="114"/>
                    <a:pt x="1516" y="113"/>
                    <a:pt x="1514" y="112"/>
                  </a:cubicBezTo>
                  <a:cubicBezTo>
                    <a:pt x="1514" y="82"/>
                    <a:pt x="1514" y="50"/>
                    <a:pt x="1515" y="1"/>
                  </a:cubicBezTo>
                  <a:cubicBezTo>
                    <a:pt x="1654" y="41"/>
                    <a:pt x="1774" y="77"/>
                    <a:pt x="1894" y="112"/>
                  </a:cubicBezTo>
                  <a:cubicBezTo>
                    <a:pt x="2073" y="13"/>
                    <a:pt x="2310" y="7"/>
                    <a:pt x="2571" y="34"/>
                  </a:cubicBezTo>
                  <a:cubicBezTo>
                    <a:pt x="2578" y="111"/>
                    <a:pt x="2578" y="111"/>
                    <a:pt x="2759" y="112"/>
                  </a:cubicBezTo>
                  <a:cubicBezTo>
                    <a:pt x="2916" y="113"/>
                    <a:pt x="3046" y="189"/>
                    <a:pt x="3036" y="301"/>
                  </a:cubicBezTo>
                  <a:cubicBezTo>
                    <a:pt x="3031" y="368"/>
                    <a:pt x="3125" y="333"/>
                    <a:pt x="3175" y="341"/>
                  </a:cubicBezTo>
                  <a:cubicBezTo>
                    <a:pt x="3184" y="387"/>
                    <a:pt x="3192" y="434"/>
                    <a:pt x="3201" y="481"/>
                  </a:cubicBezTo>
                  <a:cubicBezTo>
                    <a:pt x="3084" y="525"/>
                    <a:pt x="3088" y="640"/>
                    <a:pt x="2777" y="579"/>
                  </a:cubicBezTo>
                  <a:cubicBezTo>
                    <a:pt x="2856" y="671"/>
                    <a:pt x="2913" y="737"/>
                    <a:pt x="2971" y="804"/>
                  </a:cubicBezTo>
                  <a:cubicBezTo>
                    <a:pt x="3040" y="789"/>
                    <a:pt x="3118" y="708"/>
                    <a:pt x="3189" y="771"/>
                  </a:cubicBezTo>
                  <a:cubicBezTo>
                    <a:pt x="3301" y="871"/>
                    <a:pt x="3667" y="957"/>
                    <a:pt x="3353" y="1104"/>
                  </a:cubicBezTo>
                  <a:cubicBezTo>
                    <a:pt x="3302" y="1128"/>
                    <a:pt x="3398" y="1214"/>
                    <a:pt x="3439" y="1271"/>
                  </a:cubicBezTo>
                  <a:cubicBezTo>
                    <a:pt x="3464" y="1304"/>
                    <a:pt x="3516" y="1334"/>
                    <a:pt x="3515" y="1376"/>
                  </a:cubicBezTo>
                  <a:cubicBezTo>
                    <a:pt x="3375" y="1322"/>
                    <a:pt x="3235" y="1268"/>
                    <a:pt x="3040" y="1194"/>
                  </a:cubicBezTo>
                  <a:cubicBezTo>
                    <a:pt x="3046" y="1270"/>
                    <a:pt x="2929" y="1325"/>
                    <a:pt x="3127" y="1352"/>
                  </a:cubicBezTo>
                  <a:cubicBezTo>
                    <a:pt x="3416" y="1391"/>
                    <a:pt x="3409" y="1508"/>
                    <a:pt x="3472" y="1598"/>
                  </a:cubicBezTo>
                  <a:cubicBezTo>
                    <a:pt x="3503" y="1644"/>
                    <a:pt x="3606" y="1715"/>
                    <a:pt x="3444" y="1762"/>
                  </a:cubicBezTo>
                  <a:cubicBezTo>
                    <a:pt x="3683" y="1805"/>
                    <a:pt x="3485" y="1865"/>
                    <a:pt x="3468" y="1926"/>
                  </a:cubicBezTo>
                  <a:cubicBezTo>
                    <a:pt x="3540" y="1927"/>
                    <a:pt x="3597" y="1928"/>
                    <a:pt x="3670" y="1929"/>
                  </a:cubicBezTo>
                  <a:cubicBezTo>
                    <a:pt x="3709" y="1991"/>
                    <a:pt x="3747" y="2051"/>
                    <a:pt x="3795" y="2125"/>
                  </a:cubicBezTo>
                  <a:cubicBezTo>
                    <a:pt x="3731" y="2135"/>
                    <a:pt x="3666" y="2148"/>
                    <a:pt x="3598" y="2156"/>
                  </a:cubicBezTo>
                  <a:cubicBezTo>
                    <a:pt x="3541" y="2163"/>
                    <a:pt x="3482" y="2163"/>
                    <a:pt x="3428" y="2194"/>
                  </a:cubicBezTo>
                  <a:cubicBezTo>
                    <a:pt x="3519" y="2196"/>
                    <a:pt x="3608" y="2197"/>
                    <a:pt x="3717" y="2198"/>
                  </a:cubicBezTo>
                  <a:cubicBezTo>
                    <a:pt x="3716" y="2253"/>
                    <a:pt x="3715" y="2307"/>
                    <a:pt x="3714" y="2376"/>
                  </a:cubicBezTo>
                  <a:cubicBezTo>
                    <a:pt x="3647" y="2390"/>
                    <a:pt x="3546" y="2409"/>
                    <a:pt x="3445" y="2428"/>
                  </a:cubicBezTo>
                  <a:cubicBezTo>
                    <a:pt x="3448" y="2434"/>
                    <a:pt x="3450" y="2440"/>
                    <a:pt x="3453" y="2444"/>
                  </a:cubicBezTo>
                  <a:cubicBezTo>
                    <a:pt x="3520" y="2442"/>
                    <a:pt x="3587" y="2440"/>
                    <a:pt x="3695" y="2436"/>
                  </a:cubicBezTo>
                  <a:cubicBezTo>
                    <a:pt x="3652" y="2488"/>
                    <a:pt x="3616" y="2530"/>
                    <a:pt x="3572" y="2581"/>
                  </a:cubicBezTo>
                  <a:cubicBezTo>
                    <a:pt x="3682" y="2588"/>
                    <a:pt x="3762" y="2592"/>
                    <a:pt x="3848" y="2597"/>
                  </a:cubicBezTo>
                  <a:cubicBezTo>
                    <a:pt x="3789" y="2667"/>
                    <a:pt x="3738" y="2730"/>
                    <a:pt x="3666" y="2816"/>
                  </a:cubicBezTo>
                  <a:cubicBezTo>
                    <a:pt x="3614" y="2823"/>
                    <a:pt x="3500" y="2839"/>
                    <a:pt x="3386" y="2856"/>
                  </a:cubicBezTo>
                  <a:cubicBezTo>
                    <a:pt x="3389" y="2862"/>
                    <a:pt x="3393" y="2870"/>
                    <a:pt x="3397" y="2876"/>
                  </a:cubicBezTo>
                  <a:cubicBezTo>
                    <a:pt x="3562" y="2872"/>
                    <a:pt x="3728" y="2867"/>
                    <a:pt x="3894" y="2862"/>
                  </a:cubicBezTo>
                  <a:cubicBezTo>
                    <a:pt x="3899" y="2873"/>
                    <a:pt x="3903" y="2882"/>
                    <a:pt x="3907" y="2892"/>
                  </a:cubicBezTo>
                  <a:cubicBezTo>
                    <a:pt x="3753" y="2914"/>
                    <a:pt x="3599" y="2936"/>
                    <a:pt x="3453" y="2956"/>
                  </a:cubicBezTo>
                  <a:cubicBezTo>
                    <a:pt x="3452" y="3021"/>
                    <a:pt x="3452" y="3074"/>
                    <a:pt x="3451" y="3140"/>
                  </a:cubicBezTo>
                  <a:cubicBezTo>
                    <a:pt x="3528" y="3136"/>
                    <a:pt x="3599" y="3133"/>
                    <a:pt x="3670" y="3129"/>
                  </a:cubicBezTo>
                  <a:cubicBezTo>
                    <a:pt x="3905" y="3216"/>
                    <a:pt x="3905" y="3220"/>
                    <a:pt x="3706" y="3324"/>
                  </a:cubicBezTo>
                  <a:cubicBezTo>
                    <a:pt x="3693" y="3280"/>
                    <a:pt x="3682" y="3244"/>
                    <a:pt x="3669" y="3202"/>
                  </a:cubicBezTo>
                  <a:cubicBezTo>
                    <a:pt x="3585" y="3217"/>
                    <a:pt x="3516" y="3229"/>
                    <a:pt x="3408" y="3249"/>
                  </a:cubicBezTo>
                  <a:cubicBezTo>
                    <a:pt x="3750" y="3317"/>
                    <a:pt x="3571" y="3423"/>
                    <a:pt x="3548" y="3527"/>
                  </a:cubicBezTo>
                  <a:cubicBezTo>
                    <a:pt x="3663" y="3531"/>
                    <a:pt x="3829" y="3514"/>
                    <a:pt x="3805" y="3599"/>
                  </a:cubicBezTo>
                  <a:cubicBezTo>
                    <a:pt x="3775" y="3704"/>
                    <a:pt x="3727" y="3809"/>
                    <a:pt x="3695" y="3915"/>
                  </a:cubicBezTo>
                  <a:cubicBezTo>
                    <a:pt x="3691" y="3930"/>
                    <a:pt x="3739" y="3949"/>
                    <a:pt x="3803" y="3995"/>
                  </a:cubicBezTo>
                  <a:cubicBezTo>
                    <a:pt x="3836" y="3935"/>
                    <a:pt x="3853" y="3906"/>
                    <a:pt x="3873" y="3870"/>
                  </a:cubicBezTo>
                  <a:cubicBezTo>
                    <a:pt x="3900" y="3884"/>
                    <a:pt x="3947" y="3898"/>
                    <a:pt x="3942" y="3907"/>
                  </a:cubicBezTo>
                  <a:cubicBezTo>
                    <a:pt x="3923" y="3953"/>
                    <a:pt x="3891" y="3998"/>
                    <a:pt x="3849" y="4064"/>
                  </a:cubicBezTo>
                  <a:cubicBezTo>
                    <a:pt x="3691" y="4006"/>
                    <a:pt x="3584" y="3966"/>
                    <a:pt x="3404" y="3901"/>
                  </a:cubicBezTo>
                  <a:cubicBezTo>
                    <a:pt x="3456" y="3993"/>
                    <a:pt x="3485" y="4043"/>
                    <a:pt x="3513" y="4093"/>
                  </a:cubicBezTo>
                  <a:cubicBezTo>
                    <a:pt x="3631" y="4103"/>
                    <a:pt x="3742" y="4113"/>
                    <a:pt x="3898" y="4127"/>
                  </a:cubicBezTo>
                  <a:cubicBezTo>
                    <a:pt x="3687" y="4220"/>
                    <a:pt x="3217" y="4178"/>
                    <a:pt x="3308" y="4379"/>
                  </a:cubicBezTo>
                  <a:cubicBezTo>
                    <a:pt x="3369" y="4376"/>
                    <a:pt x="3419" y="4373"/>
                    <a:pt x="3481" y="4371"/>
                  </a:cubicBezTo>
                  <a:cubicBezTo>
                    <a:pt x="3462" y="4342"/>
                    <a:pt x="3446" y="4317"/>
                    <a:pt x="3426" y="4286"/>
                  </a:cubicBezTo>
                  <a:cubicBezTo>
                    <a:pt x="3520" y="4271"/>
                    <a:pt x="3612" y="4242"/>
                    <a:pt x="3705" y="4244"/>
                  </a:cubicBezTo>
                  <a:cubicBezTo>
                    <a:pt x="3770" y="4245"/>
                    <a:pt x="3834" y="4286"/>
                    <a:pt x="3947" y="4326"/>
                  </a:cubicBezTo>
                  <a:cubicBezTo>
                    <a:pt x="3803" y="4341"/>
                    <a:pt x="3723" y="4348"/>
                    <a:pt x="3610" y="4361"/>
                  </a:cubicBezTo>
                  <a:cubicBezTo>
                    <a:pt x="3677" y="4389"/>
                    <a:pt x="3735" y="4413"/>
                    <a:pt x="3822" y="4448"/>
                  </a:cubicBezTo>
                  <a:cubicBezTo>
                    <a:pt x="3734" y="4463"/>
                    <a:pt x="3663" y="4473"/>
                    <a:pt x="3549" y="4491"/>
                  </a:cubicBezTo>
                  <a:cubicBezTo>
                    <a:pt x="3546" y="4514"/>
                    <a:pt x="3564" y="4561"/>
                    <a:pt x="3527" y="4598"/>
                  </a:cubicBezTo>
                  <a:cubicBezTo>
                    <a:pt x="3505" y="4620"/>
                    <a:pt x="3398" y="4624"/>
                    <a:pt x="3329" y="4638"/>
                  </a:cubicBezTo>
                  <a:cubicBezTo>
                    <a:pt x="3335" y="4649"/>
                    <a:pt x="3341" y="4662"/>
                    <a:pt x="3347" y="4673"/>
                  </a:cubicBezTo>
                  <a:cubicBezTo>
                    <a:pt x="3472" y="4669"/>
                    <a:pt x="3598" y="4664"/>
                    <a:pt x="3762" y="4657"/>
                  </a:cubicBezTo>
                  <a:cubicBezTo>
                    <a:pt x="3715" y="4750"/>
                    <a:pt x="3916" y="4852"/>
                    <a:pt x="3655" y="4929"/>
                  </a:cubicBezTo>
                  <a:cubicBezTo>
                    <a:pt x="3698" y="4998"/>
                    <a:pt x="3742" y="5068"/>
                    <a:pt x="3785" y="5139"/>
                  </a:cubicBezTo>
                  <a:cubicBezTo>
                    <a:pt x="3727" y="5144"/>
                    <a:pt x="3668" y="5150"/>
                    <a:pt x="3569" y="5159"/>
                  </a:cubicBezTo>
                  <a:cubicBezTo>
                    <a:pt x="3658" y="5201"/>
                    <a:pt x="3729" y="5235"/>
                    <a:pt x="3848" y="5290"/>
                  </a:cubicBezTo>
                  <a:cubicBezTo>
                    <a:pt x="3698" y="5303"/>
                    <a:pt x="3591" y="5312"/>
                    <a:pt x="3458" y="5324"/>
                  </a:cubicBezTo>
                  <a:cubicBezTo>
                    <a:pt x="3482" y="5353"/>
                    <a:pt x="3504" y="5382"/>
                    <a:pt x="3526" y="5409"/>
                  </a:cubicBezTo>
                  <a:cubicBezTo>
                    <a:pt x="3523" y="5410"/>
                    <a:pt x="3520" y="5410"/>
                    <a:pt x="3519" y="5410"/>
                  </a:cubicBezTo>
                  <a:cubicBezTo>
                    <a:pt x="3520" y="5412"/>
                    <a:pt x="3521" y="5413"/>
                    <a:pt x="3522" y="5415"/>
                  </a:cubicBezTo>
                  <a:cubicBezTo>
                    <a:pt x="3481" y="5408"/>
                    <a:pt x="3440" y="5400"/>
                    <a:pt x="3391" y="5393"/>
                  </a:cubicBezTo>
                  <a:cubicBezTo>
                    <a:pt x="3373" y="5467"/>
                    <a:pt x="3385" y="5517"/>
                    <a:pt x="3602" y="5488"/>
                  </a:cubicBezTo>
                  <a:cubicBezTo>
                    <a:pt x="3572" y="5460"/>
                    <a:pt x="3547" y="5437"/>
                    <a:pt x="3522" y="5415"/>
                  </a:cubicBezTo>
                  <a:cubicBezTo>
                    <a:pt x="3525" y="5415"/>
                    <a:pt x="3528" y="5416"/>
                    <a:pt x="3531" y="5416"/>
                  </a:cubicBezTo>
                  <a:cubicBezTo>
                    <a:pt x="3530" y="5414"/>
                    <a:pt x="3528" y="5411"/>
                    <a:pt x="3526" y="5409"/>
                  </a:cubicBezTo>
                  <a:cubicBezTo>
                    <a:pt x="3596" y="5399"/>
                    <a:pt x="3667" y="5389"/>
                    <a:pt x="3764" y="5375"/>
                  </a:cubicBezTo>
                  <a:cubicBezTo>
                    <a:pt x="3748" y="5442"/>
                    <a:pt x="3733" y="5503"/>
                    <a:pt x="3716" y="5572"/>
                  </a:cubicBezTo>
                  <a:cubicBezTo>
                    <a:pt x="3630" y="5587"/>
                    <a:pt x="3524" y="5606"/>
                    <a:pt x="3416" y="5624"/>
                  </a:cubicBezTo>
                  <a:cubicBezTo>
                    <a:pt x="3426" y="5687"/>
                    <a:pt x="3433" y="5741"/>
                    <a:pt x="3443" y="5802"/>
                  </a:cubicBezTo>
                  <a:cubicBezTo>
                    <a:pt x="3733" y="5779"/>
                    <a:pt x="3471" y="5702"/>
                    <a:pt x="3563" y="5650"/>
                  </a:cubicBezTo>
                  <a:cubicBezTo>
                    <a:pt x="3641" y="5651"/>
                    <a:pt x="3744" y="5652"/>
                    <a:pt x="3921" y="5655"/>
                  </a:cubicBezTo>
                  <a:cubicBezTo>
                    <a:pt x="3822" y="5703"/>
                    <a:pt x="3771" y="5728"/>
                    <a:pt x="3700" y="5762"/>
                  </a:cubicBezTo>
                  <a:cubicBezTo>
                    <a:pt x="3735" y="5784"/>
                    <a:pt x="3777" y="5811"/>
                    <a:pt x="3828" y="5842"/>
                  </a:cubicBezTo>
                  <a:cubicBezTo>
                    <a:pt x="3752" y="5860"/>
                    <a:pt x="3676" y="5877"/>
                    <a:pt x="3575" y="5900"/>
                  </a:cubicBezTo>
                  <a:cubicBezTo>
                    <a:pt x="3890" y="6029"/>
                    <a:pt x="3909" y="6171"/>
                    <a:pt x="3644" y="6324"/>
                  </a:cubicBezTo>
                  <a:cubicBezTo>
                    <a:pt x="3742" y="6321"/>
                    <a:pt x="3804" y="6319"/>
                    <a:pt x="3888" y="6317"/>
                  </a:cubicBezTo>
                  <a:cubicBezTo>
                    <a:pt x="3887" y="6394"/>
                    <a:pt x="3886" y="6470"/>
                    <a:pt x="3885" y="6547"/>
                  </a:cubicBezTo>
                  <a:cubicBezTo>
                    <a:pt x="3829" y="6558"/>
                    <a:pt x="3771" y="6568"/>
                    <a:pt x="3709" y="6578"/>
                  </a:cubicBezTo>
                  <a:cubicBezTo>
                    <a:pt x="3802" y="6630"/>
                    <a:pt x="3917" y="6675"/>
                    <a:pt x="3979" y="6730"/>
                  </a:cubicBezTo>
                  <a:cubicBezTo>
                    <a:pt x="4075" y="6815"/>
                    <a:pt x="3798" y="6808"/>
                    <a:pt x="3749" y="6902"/>
                  </a:cubicBezTo>
                  <a:cubicBezTo>
                    <a:pt x="3813" y="6920"/>
                    <a:pt x="3911" y="6946"/>
                    <a:pt x="4033" y="6980"/>
                  </a:cubicBezTo>
                  <a:cubicBezTo>
                    <a:pt x="3945" y="7037"/>
                    <a:pt x="3869" y="7086"/>
                    <a:pt x="3821" y="7118"/>
                  </a:cubicBezTo>
                  <a:cubicBezTo>
                    <a:pt x="3835" y="7175"/>
                    <a:pt x="3842" y="7216"/>
                    <a:pt x="3857" y="7258"/>
                  </a:cubicBezTo>
                  <a:cubicBezTo>
                    <a:pt x="3872" y="7301"/>
                    <a:pt x="3896" y="7343"/>
                    <a:pt x="3920" y="7395"/>
                  </a:cubicBezTo>
                  <a:cubicBezTo>
                    <a:pt x="3863" y="7405"/>
                    <a:pt x="3783" y="7417"/>
                    <a:pt x="3692" y="7431"/>
                  </a:cubicBezTo>
                  <a:cubicBezTo>
                    <a:pt x="3725" y="7471"/>
                    <a:pt x="3754" y="7507"/>
                    <a:pt x="3784" y="7543"/>
                  </a:cubicBezTo>
                  <a:cubicBezTo>
                    <a:pt x="3785" y="7543"/>
                    <a:pt x="3786" y="7543"/>
                    <a:pt x="3787" y="7543"/>
                  </a:cubicBezTo>
                  <a:cubicBezTo>
                    <a:pt x="3786" y="7544"/>
                    <a:pt x="3786" y="7544"/>
                    <a:pt x="3786" y="7544"/>
                  </a:cubicBezTo>
                  <a:cubicBezTo>
                    <a:pt x="3786" y="7544"/>
                    <a:pt x="3776" y="7539"/>
                    <a:pt x="3777" y="7540"/>
                  </a:cubicBezTo>
                  <a:cubicBezTo>
                    <a:pt x="3777" y="7540"/>
                    <a:pt x="3778" y="7540"/>
                    <a:pt x="3778" y="7540"/>
                  </a:cubicBezTo>
                  <a:lnTo>
                    <a:pt x="3776" y="7539"/>
                  </a:lnTo>
                  <a:cubicBezTo>
                    <a:pt x="3833" y="7609"/>
                    <a:pt x="3879" y="7680"/>
                    <a:pt x="3951" y="7746"/>
                  </a:cubicBezTo>
                  <a:cubicBezTo>
                    <a:pt x="3991" y="7784"/>
                    <a:pt x="4073" y="7813"/>
                    <a:pt x="4140" y="7848"/>
                  </a:cubicBezTo>
                  <a:cubicBezTo>
                    <a:pt x="4001" y="7889"/>
                    <a:pt x="3837" y="7937"/>
                    <a:pt x="3643" y="7993"/>
                  </a:cubicBezTo>
                  <a:cubicBezTo>
                    <a:pt x="3776" y="8053"/>
                    <a:pt x="3894" y="8112"/>
                    <a:pt x="3752" y="8183"/>
                  </a:cubicBezTo>
                  <a:cubicBezTo>
                    <a:pt x="3789" y="8173"/>
                    <a:pt x="3827" y="8161"/>
                    <a:pt x="3864" y="8149"/>
                  </a:cubicBezTo>
                  <a:cubicBezTo>
                    <a:pt x="3866" y="8167"/>
                    <a:pt x="3888" y="8194"/>
                    <a:pt x="3868" y="8203"/>
                  </a:cubicBezTo>
                  <a:cubicBezTo>
                    <a:pt x="3831" y="8221"/>
                    <a:pt x="3770" y="8231"/>
                    <a:pt x="3718" y="8244"/>
                  </a:cubicBezTo>
                  <a:cubicBezTo>
                    <a:pt x="3722" y="8299"/>
                    <a:pt x="3909" y="8350"/>
                    <a:pt x="3741" y="8409"/>
                  </a:cubicBezTo>
                  <a:cubicBezTo>
                    <a:pt x="3725" y="8415"/>
                    <a:pt x="3747" y="8460"/>
                    <a:pt x="3777" y="8467"/>
                  </a:cubicBezTo>
                  <a:cubicBezTo>
                    <a:pt x="3991" y="8521"/>
                    <a:pt x="3954" y="8594"/>
                    <a:pt x="3893" y="8671"/>
                  </a:cubicBezTo>
                  <a:cubicBezTo>
                    <a:pt x="3736" y="8693"/>
                    <a:pt x="3581" y="8715"/>
                    <a:pt x="3333" y="8750"/>
                  </a:cubicBezTo>
                  <a:cubicBezTo>
                    <a:pt x="3555" y="8752"/>
                    <a:pt x="3681" y="8754"/>
                    <a:pt x="3837" y="8755"/>
                  </a:cubicBezTo>
                  <a:cubicBezTo>
                    <a:pt x="3819" y="8834"/>
                    <a:pt x="3963" y="8912"/>
                    <a:pt x="3760" y="8973"/>
                  </a:cubicBezTo>
                  <a:cubicBezTo>
                    <a:pt x="3877" y="9048"/>
                    <a:pt x="3626" y="9152"/>
                    <a:pt x="3878" y="9221"/>
                  </a:cubicBezTo>
                  <a:cubicBezTo>
                    <a:pt x="3813" y="9268"/>
                    <a:pt x="3707" y="9299"/>
                    <a:pt x="3805" y="9379"/>
                  </a:cubicBezTo>
                  <a:cubicBezTo>
                    <a:pt x="3889" y="9449"/>
                    <a:pt x="3854" y="9556"/>
                    <a:pt x="3535" y="9585"/>
                  </a:cubicBezTo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35"/>
            <p:cNvSpPr/>
            <p:nvPr/>
          </p:nvSpPr>
          <p:spPr>
            <a:xfrm>
              <a:off x="6880161" y="3264601"/>
              <a:ext cx="40291" cy="26107"/>
            </a:xfrm>
            <a:custGeom>
              <a:avLst/>
              <a:gdLst/>
              <a:ahLst/>
              <a:cxnLst/>
              <a:rect l="l" t="t" r="r" b="b"/>
              <a:pathLst>
                <a:path w="588" h="381" extrusionOk="0">
                  <a:moveTo>
                    <a:pt x="551" y="181"/>
                  </a:moveTo>
                  <a:cubicBezTo>
                    <a:pt x="587" y="127"/>
                    <a:pt x="500" y="95"/>
                    <a:pt x="349" y="105"/>
                  </a:cubicBezTo>
                  <a:cubicBezTo>
                    <a:pt x="335" y="106"/>
                    <a:pt x="491" y="6"/>
                    <a:pt x="224" y="0"/>
                  </a:cubicBezTo>
                  <a:cubicBezTo>
                    <a:pt x="218" y="36"/>
                    <a:pt x="244" y="89"/>
                    <a:pt x="201" y="103"/>
                  </a:cubicBezTo>
                  <a:cubicBezTo>
                    <a:pt x="0" y="169"/>
                    <a:pt x="135" y="233"/>
                    <a:pt x="187" y="298"/>
                  </a:cubicBezTo>
                  <a:cubicBezTo>
                    <a:pt x="208" y="326"/>
                    <a:pt x="230" y="353"/>
                    <a:pt x="252" y="380"/>
                  </a:cubicBezTo>
                  <a:cubicBezTo>
                    <a:pt x="461" y="346"/>
                    <a:pt x="500" y="257"/>
                    <a:pt x="551" y="18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35"/>
            <p:cNvSpPr/>
            <p:nvPr/>
          </p:nvSpPr>
          <p:spPr>
            <a:xfrm>
              <a:off x="6897155" y="3290640"/>
              <a:ext cx="274" cy="137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4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35"/>
            <p:cNvSpPr/>
            <p:nvPr/>
          </p:nvSpPr>
          <p:spPr>
            <a:xfrm>
              <a:off x="6876804" y="2411564"/>
              <a:ext cx="1096" cy="822"/>
            </a:xfrm>
            <a:custGeom>
              <a:avLst/>
              <a:gdLst/>
              <a:ahLst/>
              <a:cxnLst/>
              <a:rect l="l" t="t" r="r" b="b"/>
              <a:pathLst>
                <a:path w="16" h="12" extrusionOk="0">
                  <a:moveTo>
                    <a:pt x="11" y="12"/>
                  </a:moveTo>
                  <a:cubicBezTo>
                    <a:pt x="12" y="8"/>
                    <a:pt x="14" y="4"/>
                    <a:pt x="15" y="0"/>
                  </a:cubicBezTo>
                  <a:cubicBezTo>
                    <a:pt x="10" y="2"/>
                    <a:pt x="6" y="4"/>
                    <a:pt x="1" y="6"/>
                  </a:cubicBezTo>
                  <a:cubicBezTo>
                    <a:pt x="2" y="7"/>
                    <a:pt x="2" y="9"/>
                    <a:pt x="2" y="11"/>
                  </a:cubicBezTo>
                  <a:cubicBezTo>
                    <a:pt x="5" y="11"/>
                    <a:pt x="9" y="11"/>
                    <a:pt x="11" y="12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35"/>
            <p:cNvSpPr/>
            <p:nvPr/>
          </p:nvSpPr>
          <p:spPr>
            <a:xfrm>
              <a:off x="6872350" y="2412318"/>
              <a:ext cx="26107" cy="15006"/>
            </a:xfrm>
            <a:custGeom>
              <a:avLst/>
              <a:gdLst/>
              <a:ahLst/>
              <a:cxnLst/>
              <a:rect l="l" t="t" r="r" b="b"/>
              <a:pathLst>
                <a:path w="381" h="219" extrusionOk="0">
                  <a:moveTo>
                    <a:pt x="246" y="219"/>
                  </a:moveTo>
                  <a:cubicBezTo>
                    <a:pt x="290" y="160"/>
                    <a:pt x="335" y="104"/>
                    <a:pt x="381" y="45"/>
                  </a:cubicBezTo>
                  <a:cubicBezTo>
                    <a:pt x="275" y="30"/>
                    <a:pt x="176" y="15"/>
                    <a:pt x="76" y="1"/>
                  </a:cubicBezTo>
                  <a:cubicBezTo>
                    <a:pt x="51" y="66"/>
                    <a:pt x="25" y="132"/>
                    <a:pt x="1" y="197"/>
                  </a:cubicBezTo>
                  <a:cubicBezTo>
                    <a:pt x="76" y="204"/>
                    <a:pt x="151" y="210"/>
                    <a:pt x="246" y="219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35"/>
            <p:cNvSpPr/>
            <p:nvPr/>
          </p:nvSpPr>
          <p:spPr>
            <a:xfrm>
              <a:off x="6875022" y="2402177"/>
              <a:ext cx="617" cy="274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7" y="1"/>
                  </a:moveTo>
                  <a:cubicBezTo>
                    <a:pt x="5" y="1"/>
                    <a:pt x="2" y="0"/>
                    <a:pt x="0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3" y="4"/>
                    <a:pt x="6" y="4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35"/>
            <p:cNvSpPr/>
            <p:nvPr/>
          </p:nvSpPr>
          <p:spPr>
            <a:xfrm>
              <a:off x="6870911" y="2386554"/>
              <a:ext cx="22064" cy="17268"/>
            </a:xfrm>
            <a:custGeom>
              <a:avLst/>
              <a:gdLst/>
              <a:ahLst/>
              <a:cxnLst/>
              <a:rect l="l" t="t" r="r" b="b"/>
              <a:pathLst>
                <a:path w="322" h="252" extrusionOk="0">
                  <a:moveTo>
                    <a:pt x="214" y="106"/>
                  </a:moveTo>
                  <a:cubicBezTo>
                    <a:pt x="178" y="54"/>
                    <a:pt x="188" y="19"/>
                    <a:pt x="321" y="0"/>
                  </a:cubicBezTo>
                  <a:cubicBezTo>
                    <a:pt x="216" y="6"/>
                    <a:pt x="110" y="12"/>
                    <a:pt x="1" y="18"/>
                  </a:cubicBezTo>
                  <a:cubicBezTo>
                    <a:pt x="26" y="99"/>
                    <a:pt x="46" y="164"/>
                    <a:pt x="67" y="229"/>
                  </a:cubicBezTo>
                  <a:cubicBezTo>
                    <a:pt x="132" y="236"/>
                    <a:pt x="198" y="243"/>
                    <a:pt x="280" y="252"/>
                  </a:cubicBezTo>
                  <a:cubicBezTo>
                    <a:pt x="254" y="192"/>
                    <a:pt x="244" y="148"/>
                    <a:pt x="214" y="106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35"/>
            <p:cNvSpPr/>
            <p:nvPr/>
          </p:nvSpPr>
          <p:spPr>
            <a:xfrm>
              <a:off x="6664932" y="3910015"/>
              <a:ext cx="19118" cy="28642"/>
            </a:xfrm>
            <a:custGeom>
              <a:avLst/>
              <a:gdLst/>
              <a:ahLst/>
              <a:cxnLst/>
              <a:rect l="l" t="t" r="r" b="b"/>
              <a:pathLst>
                <a:path w="279" h="418" extrusionOk="0">
                  <a:moveTo>
                    <a:pt x="26" y="62"/>
                  </a:moveTo>
                  <a:cubicBezTo>
                    <a:pt x="13" y="177"/>
                    <a:pt x="1" y="293"/>
                    <a:pt x="166" y="418"/>
                  </a:cubicBezTo>
                  <a:cubicBezTo>
                    <a:pt x="279" y="329"/>
                    <a:pt x="169" y="267"/>
                    <a:pt x="143" y="201"/>
                  </a:cubicBezTo>
                  <a:cubicBezTo>
                    <a:pt x="116" y="136"/>
                    <a:pt x="151" y="68"/>
                    <a:pt x="163" y="1"/>
                  </a:cubicBezTo>
                  <a:cubicBezTo>
                    <a:pt x="109" y="21"/>
                    <a:pt x="29" y="40"/>
                    <a:pt x="26" y="62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35"/>
            <p:cNvSpPr/>
            <p:nvPr/>
          </p:nvSpPr>
          <p:spPr>
            <a:xfrm>
              <a:off x="6680487" y="2540661"/>
              <a:ext cx="30698" cy="13362"/>
            </a:xfrm>
            <a:custGeom>
              <a:avLst/>
              <a:gdLst/>
              <a:ahLst/>
              <a:cxnLst/>
              <a:rect l="l" t="t" r="r" b="b"/>
              <a:pathLst>
                <a:path w="448" h="195" extrusionOk="0">
                  <a:moveTo>
                    <a:pt x="340" y="155"/>
                  </a:moveTo>
                  <a:cubicBezTo>
                    <a:pt x="448" y="110"/>
                    <a:pt x="390" y="57"/>
                    <a:pt x="303" y="0"/>
                  </a:cubicBezTo>
                  <a:cubicBezTo>
                    <a:pt x="195" y="43"/>
                    <a:pt x="107" y="78"/>
                    <a:pt x="1" y="119"/>
                  </a:cubicBezTo>
                  <a:cubicBezTo>
                    <a:pt x="125" y="186"/>
                    <a:pt x="247" y="194"/>
                    <a:pt x="340" y="155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35"/>
            <p:cNvSpPr/>
            <p:nvPr/>
          </p:nvSpPr>
          <p:spPr>
            <a:xfrm>
              <a:off x="6875365" y="3254734"/>
              <a:ext cx="44334" cy="10484"/>
            </a:xfrm>
            <a:custGeom>
              <a:avLst/>
              <a:gdLst/>
              <a:ahLst/>
              <a:cxnLst/>
              <a:rect l="l" t="t" r="r" b="b"/>
              <a:pathLst>
                <a:path w="647" h="153" extrusionOk="0">
                  <a:moveTo>
                    <a:pt x="647" y="1"/>
                  </a:moveTo>
                  <a:cubicBezTo>
                    <a:pt x="413" y="14"/>
                    <a:pt x="224" y="25"/>
                    <a:pt x="0" y="39"/>
                  </a:cubicBezTo>
                  <a:cubicBezTo>
                    <a:pt x="20" y="73"/>
                    <a:pt x="42" y="113"/>
                    <a:pt x="64" y="153"/>
                  </a:cubicBezTo>
                  <a:cubicBezTo>
                    <a:pt x="168" y="72"/>
                    <a:pt x="358" y="65"/>
                    <a:pt x="546" y="52"/>
                  </a:cubicBezTo>
                  <a:cubicBezTo>
                    <a:pt x="582" y="50"/>
                    <a:pt x="607" y="21"/>
                    <a:pt x="647" y="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35"/>
            <p:cNvSpPr/>
            <p:nvPr/>
          </p:nvSpPr>
          <p:spPr>
            <a:xfrm>
              <a:off x="6879270" y="3265149"/>
              <a:ext cx="617" cy="343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4"/>
                  </a:moveTo>
                  <a:cubicBezTo>
                    <a:pt x="3" y="5"/>
                    <a:pt x="8" y="5"/>
                    <a:pt x="8" y="5"/>
                  </a:cubicBezTo>
                  <a:cubicBezTo>
                    <a:pt x="8" y="4"/>
                    <a:pt x="7" y="2"/>
                    <a:pt x="7" y="1"/>
                  </a:cubicBezTo>
                  <a:cubicBezTo>
                    <a:pt x="5" y="2"/>
                    <a:pt x="3" y="3"/>
                    <a:pt x="1" y="4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35"/>
            <p:cNvSpPr/>
            <p:nvPr/>
          </p:nvSpPr>
          <p:spPr>
            <a:xfrm>
              <a:off x="6697754" y="2387719"/>
              <a:ext cx="25353" cy="14595"/>
            </a:xfrm>
            <a:custGeom>
              <a:avLst/>
              <a:gdLst/>
              <a:ahLst/>
              <a:cxnLst/>
              <a:rect l="l" t="t" r="r" b="b"/>
              <a:pathLst>
                <a:path w="370" h="213" extrusionOk="0">
                  <a:moveTo>
                    <a:pt x="370" y="0"/>
                  </a:moveTo>
                  <a:cubicBezTo>
                    <a:pt x="247" y="71"/>
                    <a:pt x="123" y="141"/>
                    <a:pt x="0" y="212"/>
                  </a:cubicBezTo>
                  <a:cubicBezTo>
                    <a:pt x="279" y="199"/>
                    <a:pt x="348" y="108"/>
                    <a:pt x="370" y="0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35"/>
            <p:cNvSpPr/>
            <p:nvPr/>
          </p:nvSpPr>
          <p:spPr>
            <a:xfrm>
              <a:off x="6880915" y="3241440"/>
              <a:ext cx="31931" cy="11375"/>
            </a:xfrm>
            <a:custGeom>
              <a:avLst/>
              <a:gdLst/>
              <a:ahLst/>
              <a:cxnLst/>
              <a:rect l="l" t="t" r="r" b="b"/>
              <a:pathLst>
                <a:path w="466" h="166" extrusionOk="0">
                  <a:moveTo>
                    <a:pt x="466" y="42"/>
                  </a:moveTo>
                  <a:cubicBezTo>
                    <a:pt x="418" y="1"/>
                    <a:pt x="270" y="87"/>
                    <a:pt x="253" y="8"/>
                  </a:cubicBezTo>
                  <a:cubicBezTo>
                    <a:pt x="173" y="38"/>
                    <a:pt x="93" y="67"/>
                    <a:pt x="1" y="100"/>
                  </a:cubicBezTo>
                  <a:cubicBezTo>
                    <a:pt x="305" y="165"/>
                    <a:pt x="340" y="160"/>
                    <a:pt x="466" y="42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35"/>
            <p:cNvSpPr/>
            <p:nvPr/>
          </p:nvSpPr>
          <p:spPr>
            <a:xfrm>
              <a:off x="6894414" y="3241783"/>
              <a:ext cx="3974" cy="274"/>
            </a:xfrm>
            <a:custGeom>
              <a:avLst/>
              <a:gdLst/>
              <a:ahLst/>
              <a:cxnLst/>
              <a:rect l="l" t="t" r="r" b="b"/>
              <a:pathLst>
                <a:path w="58" h="4" extrusionOk="0">
                  <a:moveTo>
                    <a:pt x="56" y="3"/>
                  </a:moveTo>
                  <a:cubicBezTo>
                    <a:pt x="57" y="3"/>
                    <a:pt x="58" y="3"/>
                    <a:pt x="58" y="3"/>
                  </a:cubicBezTo>
                  <a:lnTo>
                    <a:pt x="58" y="3"/>
                  </a:lnTo>
                  <a:cubicBezTo>
                    <a:pt x="39" y="2"/>
                    <a:pt x="20" y="1"/>
                    <a:pt x="0" y="1"/>
                  </a:cubicBezTo>
                  <a:cubicBezTo>
                    <a:pt x="19" y="2"/>
                    <a:pt x="37" y="2"/>
                    <a:pt x="56" y="3"/>
                  </a:cubicBezTo>
                  <a:cubicBezTo>
                    <a:pt x="56" y="3"/>
                    <a:pt x="56" y="3"/>
                    <a:pt x="56" y="3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35"/>
            <p:cNvSpPr/>
            <p:nvPr/>
          </p:nvSpPr>
          <p:spPr>
            <a:xfrm>
              <a:off x="6666439" y="2744584"/>
              <a:ext cx="21585" cy="8634"/>
            </a:xfrm>
            <a:custGeom>
              <a:avLst/>
              <a:gdLst/>
              <a:ahLst/>
              <a:cxnLst/>
              <a:rect l="l" t="t" r="r" b="b"/>
              <a:pathLst>
                <a:path w="315" h="126" extrusionOk="0">
                  <a:moveTo>
                    <a:pt x="1" y="36"/>
                  </a:moveTo>
                  <a:cubicBezTo>
                    <a:pt x="98" y="64"/>
                    <a:pt x="195" y="92"/>
                    <a:pt x="314" y="126"/>
                  </a:cubicBezTo>
                  <a:cubicBezTo>
                    <a:pt x="302" y="89"/>
                    <a:pt x="292" y="59"/>
                    <a:pt x="282" y="29"/>
                  </a:cubicBezTo>
                  <a:cubicBezTo>
                    <a:pt x="208" y="19"/>
                    <a:pt x="135" y="10"/>
                    <a:pt x="61" y="0"/>
                  </a:cubicBezTo>
                  <a:cubicBezTo>
                    <a:pt x="41" y="12"/>
                    <a:pt x="21" y="24"/>
                    <a:pt x="1" y="36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35"/>
            <p:cNvSpPr/>
            <p:nvPr/>
          </p:nvSpPr>
          <p:spPr>
            <a:xfrm>
              <a:off x="6685694" y="2746228"/>
              <a:ext cx="891" cy="480"/>
            </a:xfrm>
            <a:custGeom>
              <a:avLst/>
              <a:gdLst/>
              <a:ahLst/>
              <a:cxnLst/>
              <a:rect l="l" t="t" r="r" b="b"/>
              <a:pathLst>
                <a:path w="13" h="7" extrusionOk="0">
                  <a:moveTo>
                    <a:pt x="1" y="5"/>
                  </a:moveTo>
                  <a:cubicBezTo>
                    <a:pt x="4" y="5"/>
                    <a:pt x="8" y="5"/>
                    <a:pt x="11" y="6"/>
                  </a:cubicBezTo>
                  <a:lnTo>
                    <a:pt x="11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cubicBezTo>
                    <a:pt x="12" y="5"/>
                    <a:pt x="12" y="5"/>
                    <a:pt x="13" y="5"/>
                  </a:cubicBezTo>
                  <a:cubicBezTo>
                    <a:pt x="9" y="4"/>
                    <a:pt x="4" y="3"/>
                    <a:pt x="0" y="1"/>
                  </a:cubicBezTo>
                  <a:cubicBezTo>
                    <a:pt x="0" y="3"/>
                    <a:pt x="0" y="4"/>
                    <a:pt x="1" y="5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35"/>
            <p:cNvSpPr/>
            <p:nvPr/>
          </p:nvSpPr>
          <p:spPr>
            <a:xfrm>
              <a:off x="6917026" y="2888755"/>
              <a:ext cx="16857" cy="12471"/>
            </a:xfrm>
            <a:custGeom>
              <a:avLst/>
              <a:gdLst/>
              <a:ahLst/>
              <a:cxnLst/>
              <a:rect l="l" t="t" r="r" b="b"/>
              <a:pathLst>
                <a:path w="246" h="182" extrusionOk="0">
                  <a:moveTo>
                    <a:pt x="246" y="138"/>
                  </a:moveTo>
                  <a:cubicBezTo>
                    <a:pt x="205" y="99"/>
                    <a:pt x="165" y="61"/>
                    <a:pt x="101" y="1"/>
                  </a:cubicBezTo>
                  <a:cubicBezTo>
                    <a:pt x="54" y="49"/>
                    <a:pt x="27" y="77"/>
                    <a:pt x="0" y="104"/>
                  </a:cubicBezTo>
                  <a:cubicBezTo>
                    <a:pt x="69" y="133"/>
                    <a:pt x="125" y="181"/>
                    <a:pt x="246" y="138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35"/>
            <p:cNvSpPr/>
            <p:nvPr/>
          </p:nvSpPr>
          <p:spPr>
            <a:xfrm>
              <a:off x="6665686" y="3492987"/>
              <a:ext cx="15486" cy="11580"/>
            </a:xfrm>
            <a:custGeom>
              <a:avLst/>
              <a:gdLst/>
              <a:ahLst/>
              <a:cxnLst/>
              <a:rect l="l" t="t" r="r" b="b"/>
              <a:pathLst>
                <a:path w="226" h="169" extrusionOk="0">
                  <a:moveTo>
                    <a:pt x="225" y="1"/>
                  </a:moveTo>
                  <a:cubicBezTo>
                    <a:pt x="0" y="46"/>
                    <a:pt x="138" y="112"/>
                    <a:pt x="162" y="169"/>
                  </a:cubicBezTo>
                  <a:cubicBezTo>
                    <a:pt x="182" y="116"/>
                    <a:pt x="202" y="63"/>
                    <a:pt x="225" y="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35"/>
            <p:cNvSpPr/>
            <p:nvPr/>
          </p:nvSpPr>
          <p:spPr>
            <a:xfrm>
              <a:off x="6898662" y="2584926"/>
              <a:ext cx="21996" cy="8154"/>
            </a:xfrm>
            <a:custGeom>
              <a:avLst/>
              <a:gdLst/>
              <a:ahLst/>
              <a:cxnLst/>
              <a:rect l="l" t="t" r="r" b="b"/>
              <a:pathLst>
                <a:path w="321" h="119" extrusionOk="0">
                  <a:moveTo>
                    <a:pt x="1" y="20"/>
                  </a:moveTo>
                  <a:cubicBezTo>
                    <a:pt x="58" y="59"/>
                    <a:pt x="103" y="89"/>
                    <a:pt x="147" y="118"/>
                  </a:cubicBezTo>
                  <a:cubicBezTo>
                    <a:pt x="194" y="85"/>
                    <a:pt x="243" y="52"/>
                    <a:pt x="320" y="1"/>
                  </a:cubicBezTo>
                  <a:cubicBezTo>
                    <a:pt x="182" y="9"/>
                    <a:pt x="111" y="14"/>
                    <a:pt x="1" y="20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35"/>
            <p:cNvSpPr/>
            <p:nvPr/>
          </p:nvSpPr>
          <p:spPr>
            <a:xfrm>
              <a:off x="6908392" y="2593012"/>
              <a:ext cx="959" cy="411"/>
            </a:xfrm>
            <a:custGeom>
              <a:avLst/>
              <a:gdLst/>
              <a:ahLst/>
              <a:cxnLst/>
              <a:rect l="l" t="t" r="r" b="b"/>
              <a:pathLst>
                <a:path w="14" h="6" extrusionOk="0">
                  <a:moveTo>
                    <a:pt x="0" y="3"/>
                  </a:moveTo>
                  <a:cubicBezTo>
                    <a:pt x="2" y="4"/>
                    <a:pt x="14" y="6"/>
                    <a:pt x="14" y="6"/>
                  </a:cubicBezTo>
                  <a:cubicBezTo>
                    <a:pt x="11" y="4"/>
                    <a:pt x="8" y="2"/>
                    <a:pt x="5" y="0"/>
                  </a:cubicBezTo>
                  <a:cubicBezTo>
                    <a:pt x="3" y="1"/>
                    <a:pt x="2" y="2"/>
                    <a:pt x="0" y="3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35"/>
            <p:cNvSpPr/>
            <p:nvPr/>
          </p:nvSpPr>
          <p:spPr>
            <a:xfrm>
              <a:off x="6716118" y="2439042"/>
              <a:ext cx="8976" cy="10415"/>
            </a:xfrm>
            <a:custGeom>
              <a:avLst/>
              <a:gdLst/>
              <a:ahLst/>
              <a:cxnLst/>
              <a:rect l="l" t="t" r="r" b="b"/>
              <a:pathLst>
                <a:path w="131" h="152" extrusionOk="0">
                  <a:moveTo>
                    <a:pt x="63" y="1"/>
                  </a:moveTo>
                  <a:cubicBezTo>
                    <a:pt x="42" y="2"/>
                    <a:pt x="21" y="4"/>
                    <a:pt x="1" y="5"/>
                  </a:cubicBezTo>
                  <a:cubicBezTo>
                    <a:pt x="16" y="54"/>
                    <a:pt x="32" y="102"/>
                    <a:pt x="47" y="151"/>
                  </a:cubicBezTo>
                  <a:cubicBezTo>
                    <a:pt x="74" y="149"/>
                    <a:pt x="102" y="147"/>
                    <a:pt x="130" y="146"/>
                  </a:cubicBezTo>
                  <a:cubicBezTo>
                    <a:pt x="107" y="97"/>
                    <a:pt x="86" y="49"/>
                    <a:pt x="63" y="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35"/>
            <p:cNvSpPr/>
            <p:nvPr/>
          </p:nvSpPr>
          <p:spPr>
            <a:xfrm>
              <a:off x="6686517" y="2521612"/>
              <a:ext cx="14390" cy="9730"/>
            </a:xfrm>
            <a:custGeom>
              <a:avLst/>
              <a:gdLst/>
              <a:ahLst/>
              <a:cxnLst/>
              <a:rect l="l" t="t" r="r" b="b"/>
              <a:pathLst>
                <a:path w="210" h="142" extrusionOk="0">
                  <a:moveTo>
                    <a:pt x="56" y="141"/>
                  </a:moveTo>
                  <a:cubicBezTo>
                    <a:pt x="209" y="100"/>
                    <a:pt x="131" y="61"/>
                    <a:pt x="58" y="0"/>
                  </a:cubicBezTo>
                  <a:cubicBezTo>
                    <a:pt x="31" y="45"/>
                    <a:pt x="7" y="69"/>
                    <a:pt x="2" y="95"/>
                  </a:cubicBezTo>
                  <a:cubicBezTo>
                    <a:pt x="1" y="107"/>
                    <a:pt x="32" y="121"/>
                    <a:pt x="56" y="14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35"/>
            <p:cNvSpPr/>
            <p:nvPr/>
          </p:nvSpPr>
          <p:spPr>
            <a:xfrm>
              <a:off x="6682748" y="2613226"/>
              <a:ext cx="8360" cy="10073"/>
            </a:xfrm>
            <a:custGeom>
              <a:avLst/>
              <a:gdLst/>
              <a:ahLst/>
              <a:cxnLst/>
              <a:rect l="l" t="t" r="r" b="b"/>
              <a:pathLst>
                <a:path w="122" h="147" extrusionOk="0">
                  <a:moveTo>
                    <a:pt x="23" y="145"/>
                  </a:moveTo>
                  <a:cubicBezTo>
                    <a:pt x="43" y="146"/>
                    <a:pt x="62" y="146"/>
                    <a:pt x="81" y="147"/>
                  </a:cubicBezTo>
                  <a:cubicBezTo>
                    <a:pt x="95" y="100"/>
                    <a:pt x="108" y="53"/>
                    <a:pt x="122" y="7"/>
                  </a:cubicBezTo>
                  <a:cubicBezTo>
                    <a:pt x="81" y="5"/>
                    <a:pt x="41" y="2"/>
                    <a:pt x="1" y="0"/>
                  </a:cubicBezTo>
                  <a:cubicBezTo>
                    <a:pt x="8" y="48"/>
                    <a:pt x="16" y="96"/>
                    <a:pt x="23" y="145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35"/>
            <p:cNvSpPr/>
            <p:nvPr/>
          </p:nvSpPr>
          <p:spPr>
            <a:xfrm>
              <a:off x="6678362" y="3161064"/>
              <a:ext cx="8086" cy="7400"/>
            </a:xfrm>
            <a:custGeom>
              <a:avLst/>
              <a:gdLst/>
              <a:ahLst/>
              <a:cxnLst/>
              <a:rect l="l" t="t" r="r" b="b"/>
              <a:pathLst>
                <a:path w="118" h="108" extrusionOk="0">
                  <a:moveTo>
                    <a:pt x="84" y="1"/>
                  </a:moveTo>
                  <a:cubicBezTo>
                    <a:pt x="56" y="3"/>
                    <a:pt x="29" y="4"/>
                    <a:pt x="0" y="6"/>
                  </a:cubicBezTo>
                  <a:cubicBezTo>
                    <a:pt x="17" y="40"/>
                    <a:pt x="33" y="73"/>
                    <a:pt x="49" y="108"/>
                  </a:cubicBezTo>
                  <a:cubicBezTo>
                    <a:pt x="71" y="105"/>
                    <a:pt x="95" y="102"/>
                    <a:pt x="118" y="98"/>
                  </a:cubicBezTo>
                  <a:cubicBezTo>
                    <a:pt x="106" y="66"/>
                    <a:pt x="95" y="33"/>
                    <a:pt x="84" y="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35"/>
            <p:cNvSpPr/>
            <p:nvPr/>
          </p:nvSpPr>
          <p:spPr>
            <a:xfrm>
              <a:off x="6683159" y="3053483"/>
              <a:ext cx="9662" cy="8565"/>
            </a:xfrm>
            <a:custGeom>
              <a:avLst/>
              <a:gdLst/>
              <a:ahLst/>
              <a:cxnLst/>
              <a:rect l="l" t="t" r="r" b="b"/>
              <a:pathLst>
                <a:path w="141" h="125" extrusionOk="0">
                  <a:moveTo>
                    <a:pt x="140" y="11"/>
                  </a:moveTo>
                  <a:cubicBezTo>
                    <a:pt x="115" y="7"/>
                    <a:pt x="89" y="4"/>
                    <a:pt x="64" y="0"/>
                  </a:cubicBezTo>
                  <a:cubicBezTo>
                    <a:pt x="45" y="18"/>
                    <a:pt x="16" y="35"/>
                    <a:pt x="8" y="54"/>
                  </a:cubicBezTo>
                  <a:cubicBezTo>
                    <a:pt x="0" y="75"/>
                    <a:pt x="13" y="98"/>
                    <a:pt x="17" y="120"/>
                  </a:cubicBezTo>
                  <a:cubicBezTo>
                    <a:pt x="36" y="121"/>
                    <a:pt x="55" y="122"/>
                    <a:pt x="74" y="124"/>
                  </a:cubicBezTo>
                  <a:cubicBezTo>
                    <a:pt x="97" y="87"/>
                    <a:pt x="119" y="49"/>
                    <a:pt x="140" y="1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35"/>
            <p:cNvSpPr/>
            <p:nvPr/>
          </p:nvSpPr>
          <p:spPr>
            <a:xfrm>
              <a:off x="6673292" y="3323805"/>
              <a:ext cx="14390" cy="7606"/>
            </a:xfrm>
            <a:custGeom>
              <a:avLst/>
              <a:gdLst/>
              <a:ahLst/>
              <a:cxnLst/>
              <a:rect l="l" t="t" r="r" b="b"/>
              <a:pathLst>
                <a:path w="210" h="111" extrusionOk="0">
                  <a:moveTo>
                    <a:pt x="67" y="110"/>
                  </a:moveTo>
                  <a:cubicBezTo>
                    <a:pt x="114" y="82"/>
                    <a:pt x="162" y="54"/>
                    <a:pt x="210" y="27"/>
                  </a:cubicBezTo>
                  <a:cubicBezTo>
                    <a:pt x="178" y="17"/>
                    <a:pt x="147" y="9"/>
                    <a:pt x="116" y="0"/>
                  </a:cubicBezTo>
                  <a:cubicBezTo>
                    <a:pt x="78" y="31"/>
                    <a:pt x="39" y="61"/>
                    <a:pt x="1" y="90"/>
                  </a:cubicBezTo>
                  <a:cubicBezTo>
                    <a:pt x="22" y="97"/>
                    <a:pt x="45" y="103"/>
                    <a:pt x="67" y="110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35"/>
            <p:cNvSpPr/>
            <p:nvPr/>
          </p:nvSpPr>
          <p:spPr>
            <a:xfrm>
              <a:off x="6683022" y="3537184"/>
              <a:ext cx="23298" cy="8428"/>
            </a:xfrm>
            <a:custGeom>
              <a:avLst/>
              <a:gdLst/>
              <a:ahLst/>
              <a:cxnLst/>
              <a:rect l="l" t="t" r="r" b="b"/>
              <a:pathLst>
                <a:path w="340" h="123" extrusionOk="0">
                  <a:moveTo>
                    <a:pt x="3" y="38"/>
                  </a:moveTo>
                  <a:cubicBezTo>
                    <a:pt x="1" y="69"/>
                    <a:pt x="11" y="103"/>
                    <a:pt x="44" y="108"/>
                  </a:cubicBezTo>
                  <a:cubicBezTo>
                    <a:pt x="122" y="119"/>
                    <a:pt x="208" y="118"/>
                    <a:pt x="291" y="122"/>
                  </a:cubicBezTo>
                  <a:cubicBezTo>
                    <a:pt x="340" y="0"/>
                    <a:pt x="64" y="93"/>
                    <a:pt x="3" y="38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35"/>
            <p:cNvSpPr/>
            <p:nvPr/>
          </p:nvSpPr>
          <p:spPr>
            <a:xfrm>
              <a:off x="6702688" y="3545543"/>
              <a:ext cx="891" cy="343"/>
            </a:xfrm>
            <a:custGeom>
              <a:avLst/>
              <a:gdLst/>
              <a:ahLst/>
              <a:cxnLst/>
              <a:rect l="l" t="t" r="r" b="b"/>
              <a:pathLst>
                <a:path w="13" h="5" extrusionOk="0">
                  <a:moveTo>
                    <a:pt x="2" y="5"/>
                  </a:moveTo>
                  <a:cubicBezTo>
                    <a:pt x="1" y="5"/>
                    <a:pt x="12" y="0"/>
                    <a:pt x="12" y="0"/>
                  </a:cubicBezTo>
                  <a:cubicBezTo>
                    <a:pt x="9" y="0"/>
                    <a:pt x="7" y="0"/>
                    <a:pt x="4" y="0"/>
                  </a:cubicBezTo>
                  <a:cubicBezTo>
                    <a:pt x="3" y="1"/>
                    <a:pt x="3" y="3"/>
                    <a:pt x="2" y="5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35"/>
            <p:cNvSpPr/>
            <p:nvPr/>
          </p:nvSpPr>
          <p:spPr>
            <a:xfrm>
              <a:off x="6666919" y="2757809"/>
              <a:ext cx="17610" cy="4454"/>
            </a:xfrm>
            <a:custGeom>
              <a:avLst/>
              <a:gdLst/>
              <a:ahLst/>
              <a:cxnLst/>
              <a:rect l="l" t="t" r="r" b="b"/>
              <a:pathLst>
                <a:path w="257" h="65" extrusionOk="0">
                  <a:moveTo>
                    <a:pt x="256" y="16"/>
                  </a:moveTo>
                  <a:cubicBezTo>
                    <a:pt x="169" y="10"/>
                    <a:pt x="85" y="6"/>
                    <a:pt x="0" y="1"/>
                  </a:cubicBezTo>
                  <a:cubicBezTo>
                    <a:pt x="137" y="64"/>
                    <a:pt x="137" y="64"/>
                    <a:pt x="256" y="16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35"/>
            <p:cNvSpPr/>
            <p:nvPr/>
          </p:nvSpPr>
          <p:spPr>
            <a:xfrm>
              <a:off x="6896949" y="3175179"/>
              <a:ext cx="20214" cy="4660"/>
            </a:xfrm>
            <a:custGeom>
              <a:avLst/>
              <a:gdLst/>
              <a:ahLst/>
              <a:cxnLst/>
              <a:rect l="l" t="t" r="r" b="b"/>
              <a:pathLst>
                <a:path w="295" h="68" extrusionOk="0">
                  <a:moveTo>
                    <a:pt x="279" y="15"/>
                  </a:moveTo>
                  <a:cubicBezTo>
                    <a:pt x="201" y="11"/>
                    <a:pt x="124" y="7"/>
                    <a:pt x="0" y="1"/>
                  </a:cubicBezTo>
                  <a:cubicBezTo>
                    <a:pt x="52" y="35"/>
                    <a:pt x="78" y="52"/>
                    <a:pt x="103" y="68"/>
                  </a:cubicBezTo>
                  <a:cubicBezTo>
                    <a:pt x="166" y="60"/>
                    <a:pt x="231" y="53"/>
                    <a:pt x="295" y="46"/>
                  </a:cubicBezTo>
                  <a:cubicBezTo>
                    <a:pt x="289" y="36"/>
                    <a:pt x="285" y="25"/>
                    <a:pt x="279" y="15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35"/>
            <p:cNvSpPr/>
            <p:nvPr/>
          </p:nvSpPr>
          <p:spPr>
            <a:xfrm>
              <a:off x="6903664" y="3179770"/>
              <a:ext cx="754" cy="343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5" y="1"/>
                  </a:moveTo>
                  <a:cubicBezTo>
                    <a:pt x="3" y="1"/>
                    <a:pt x="2" y="1"/>
                    <a:pt x="1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4" y="4"/>
                    <a:pt x="8" y="5"/>
                    <a:pt x="11" y="5"/>
                  </a:cubicBezTo>
                  <a:cubicBezTo>
                    <a:pt x="9" y="4"/>
                    <a:pt x="7" y="2"/>
                    <a:pt x="5" y="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35"/>
            <p:cNvSpPr/>
            <p:nvPr/>
          </p:nvSpPr>
          <p:spPr>
            <a:xfrm>
              <a:off x="6695699" y="2832704"/>
              <a:ext cx="1165" cy="1028"/>
            </a:xfrm>
            <a:custGeom>
              <a:avLst/>
              <a:gdLst/>
              <a:ahLst/>
              <a:cxnLst/>
              <a:rect l="l" t="t" r="r" b="b"/>
              <a:pathLst>
                <a:path w="17" h="15" extrusionOk="0">
                  <a:moveTo>
                    <a:pt x="1" y="1"/>
                  </a:moveTo>
                  <a:cubicBezTo>
                    <a:pt x="2" y="4"/>
                    <a:pt x="4" y="7"/>
                    <a:pt x="6" y="10"/>
                  </a:cubicBezTo>
                  <a:cubicBezTo>
                    <a:pt x="8" y="11"/>
                    <a:pt x="11" y="13"/>
                    <a:pt x="13" y="14"/>
                  </a:cubicBezTo>
                  <a:cubicBezTo>
                    <a:pt x="15" y="12"/>
                    <a:pt x="16" y="9"/>
                    <a:pt x="17" y="6"/>
                  </a:cubicBezTo>
                  <a:cubicBezTo>
                    <a:pt x="11" y="5"/>
                    <a:pt x="6" y="3"/>
                    <a:pt x="1" y="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35"/>
            <p:cNvSpPr/>
            <p:nvPr/>
          </p:nvSpPr>
          <p:spPr>
            <a:xfrm>
              <a:off x="6680075" y="2824138"/>
              <a:ext cx="15692" cy="8634"/>
            </a:xfrm>
            <a:custGeom>
              <a:avLst/>
              <a:gdLst/>
              <a:ahLst/>
              <a:cxnLst/>
              <a:rect l="l" t="t" r="r" b="b"/>
              <a:pathLst>
                <a:path w="229" h="126" extrusionOk="0">
                  <a:moveTo>
                    <a:pt x="0" y="40"/>
                  </a:moveTo>
                  <a:cubicBezTo>
                    <a:pt x="77" y="68"/>
                    <a:pt x="152" y="97"/>
                    <a:pt x="229" y="126"/>
                  </a:cubicBezTo>
                  <a:cubicBezTo>
                    <a:pt x="204" y="83"/>
                    <a:pt x="181" y="42"/>
                    <a:pt x="157" y="0"/>
                  </a:cubicBezTo>
                  <a:cubicBezTo>
                    <a:pt x="107" y="12"/>
                    <a:pt x="56" y="26"/>
                    <a:pt x="0" y="40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35"/>
            <p:cNvSpPr/>
            <p:nvPr/>
          </p:nvSpPr>
          <p:spPr>
            <a:xfrm>
              <a:off x="6897155" y="3290708"/>
              <a:ext cx="754" cy="411"/>
            </a:xfrm>
            <a:custGeom>
              <a:avLst/>
              <a:gdLst/>
              <a:ahLst/>
              <a:cxnLst/>
              <a:rect l="l" t="t" r="r" b="b"/>
              <a:pathLst>
                <a:path w="11" h="6" extrusionOk="0">
                  <a:moveTo>
                    <a:pt x="6" y="0"/>
                  </a:moveTo>
                  <a:cubicBezTo>
                    <a:pt x="4" y="0"/>
                    <a:pt x="1" y="0"/>
                    <a:pt x="1" y="0"/>
                  </a:cubicBezTo>
                  <a:cubicBezTo>
                    <a:pt x="4" y="2"/>
                    <a:pt x="7" y="3"/>
                    <a:pt x="10" y="5"/>
                  </a:cubicBezTo>
                  <a:cubicBezTo>
                    <a:pt x="8" y="4"/>
                    <a:pt x="7" y="2"/>
                    <a:pt x="6" y="0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35"/>
            <p:cNvSpPr/>
            <p:nvPr/>
          </p:nvSpPr>
          <p:spPr>
            <a:xfrm>
              <a:off x="6895236" y="3291051"/>
              <a:ext cx="21310" cy="10004"/>
            </a:xfrm>
            <a:custGeom>
              <a:avLst/>
              <a:gdLst/>
              <a:ahLst/>
              <a:cxnLst/>
              <a:rect l="l" t="t" r="r" b="b"/>
              <a:pathLst>
                <a:path w="311" h="146" extrusionOk="0">
                  <a:moveTo>
                    <a:pt x="310" y="146"/>
                  </a:moveTo>
                  <a:cubicBezTo>
                    <a:pt x="201" y="87"/>
                    <a:pt x="119" y="44"/>
                    <a:pt x="38" y="0"/>
                  </a:cubicBezTo>
                  <a:cubicBezTo>
                    <a:pt x="90" y="51"/>
                    <a:pt x="0" y="137"/>
                    <a:pt x="310" y="146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35"/>
            <p:cNvSpPr/>
            <p:nvPr/>
          </p:nvSpPr>
          <p:spPr>
            <a:xfrm>
              <a:off x="6673223" y="3748987"/>
              <a:ext cx="11991" cy="10484"/>
            </a:xfrm>
            <a:custGeom>
              <a:avLst/>
              <a:gdLst/>
              <a:ahLst/>
              <a:cxnLst/>
              <a:rect l="l" t="t" r="r" b="b"/>
              <a:pathLst>
                <a:path w="175" h="153" extrusionOk="0">
                  <a:moveTo>
                    <a:pt x="175" y="144"/>
                  </a:moveTo>
                  <a:cubicBezTo>
                    <a:pt x="142" y="96"/>
                    <a:pt x="109" y="49"/>
                    <a:pt x="76" y="1"/>
                  </a:cubicBezTo>
                  <a:cubicBezTo>
                    <a:pt x="51" y="4"/>
                    <a:pt x="25" y="7"/>
                    <a:pt x="1" y="10"/>
                  </a:cubicBezTo>
                  <a:cubicBezTo>
                    <a:pt x="35" y="58"/>
                    <a:pt x="70" y="106"/>
                    <a:pt x="105" y="153"/>
                  </a:cubicBezTo>
                  <a:cubicBezTo>
                    <a:pt x="128" y="150"/>
                    <a:pt x="152" y="147"/>
                    <a:pt x="175" y="144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35"/>
            <p:cNvSpPr/>
            <p:nvPr/>
          </p:nvSpPr>
          <p:spPr>
            <a:xfrm>
              <a:off x="6675964" y="3225338"/>
              <a:ext cx="12745" cy="5687"/>
            </a:xfrm>
            <a:custGeom>
              <a:avLst/>
              <a:gdLst/>
              <a:ahLst/>
              <a:cxnLst/>
              <a:rect l="l" t="t" r="r" b="b"/>
              <a:pathLst>
                <a:path w="186" h="83" extrusionOk="0">
                  <a:moveTo>
                    <a:pt x="186" y="74"/>
                  </a:moveTo>
                  <a:cubicBezTo>
                    <a:pt x="151" y="50"/>
                    <a:pt x="117" y="25"/>
                    <a:pt x="82" y="0"/>
                  </a:cubicBezTo>
                  <a:cubicBezTo>
                    <a:pt x="54" y="7"/>
                    <a:pt x="28" y="14"/>
                    <a:pt x="0" y="20"/>
                  </a:cubicBezTo>
                  <a:cubicBezTo>
                    <a:pt x="38" y="40"/>
                    <a:pt x="74" y="61"/>
                    <a:pt x="117" y="79"/>
                  </a:cubicBezTo>
                  <a:cubicBezTo>
                    <a:pt x="127" y="83"/>
                    <a:pt x="162" y="76"/>
                    <a:pt x="186" y="74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35"/>
            <p:cNvSpPr/>
            <p:nvPr/>
          </p:nvSpPr>
          <p:spPr>
            <a:xfrm>
              <a:off x="6835416" y="4042468"/>
              <a:ext cx="20557" cy="5756"/>
            </a:xfrm>
            <a:custGeom>
              <a:avLst/>
              <a:gdLst/>
              <a:ahLst/>
              <a:cxnLst/>
              <a:rect l="l" t="t" r="r" b="b"/>
              <a:pathLst>
                <a:path w="300" h="84" extrusionOk="0">
                  <a:moveTo>
                    <a:pt x="1" y="22"/>
                  </a:moveTo>
                  <a:cubicBezTo>
                    <a:pt x="121" y="52"/>
                    <a:pt x="181" y="68"/>
                    <a:pt x="242" y="83"/>
                  </a:cubicBezTo>
                  <a:cubicBezTo>
                    <a:pt x="261" y="75"/>
                    <a:pt x="281" y="65"/>
                    <a:pt x="300" y="57"/>
                  </a:cubicBezTo>
                  <a:cubicBezTo>
                    <a:pt x="276" y="39"/>
                    <a:pt x="259" y="10"/>
                    <a:pt x="227" y="7"/>
                  </a:cubicBezTo>
                  <a:cubicBezTo>
                    <a:pt x="179" y="1"/>
                    <a:pt x="120" y="12"/>
                    <a:pt x="1" y="22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35"/>
            <p:cNvSpPr/>
            <p:nvPr/>
          </p:nvSpPr>
          <p:spPr>
            <a:xfrm>
              <a:off x="6666919" y="3512584"/>
              <a:ext cx="13430" cy="6989"/>
            </a:xfrm>
            <a:custGeom>
              <a:avLst/>
              <a:gdLst/>
              <a:ahLst/>
              <a:cxnLst/>
              <a:rect l="l" t="t" r="r" b="b"/>
              <a:pathLst>
                <a:path w="196" h="102" extrusionOk="0">
                  <a:moveTo>
                    <a:pt x="69" y="101"/>
                  </a:moveTo>
                  <a:cubicBezTo>
                    <a:pt x="112" y="73"/>
                    <a:pt x="154" y="45"/>
                    <a:pt x="196" y="16"/>
                  </a:cubicBezTo>
                  <a:cubicBezTo>
                    <a:pt x="176" y="11"/>
                    <a:pt x="157" y="6"/>
                    <a:pt x="137" y="0"/>
                  </a:cubicBezTo>
                  <a:cubicBezTo>
                    <a:pt x="92" y="27"/>
                    <a:pt x="45" y="53"/>
                    <a:pt x="0" y="80"/>
                  </a:cubicBezTo>
                  <a:cubicBezTo>
                    <a:pt x="23" y="87"/>
                    <a:pt x="46" y="94"/>
                    <a:pt x="69" y="101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35"/>
            <p:cNvSpPr/>
            <p:nvPr/>
          </p:nvSpPr>
          <p:spPr>
            <a:xfrm>
              <a:off x="6918602" y="3679094"/>
              <a:ext cx="13362" cy="5824"/>
            </a:xfrm>
            <a:custGeom>
              <a:avLst/>
              <a:gdLst/>
              <a:ahLst/>
              <a:cxnLst/>
              <a:rect l="l" t="t" r="r" b="b"/>
              <a:pathLst>
                <a:path w="195" h="85" extrusionOk="0">
                  <a:moveTo>
                    <a:pt x="1" y="58"/>
                  </a:moveTo>
                  <a:cubicBezTo>
                    <a:pt x="21" y="67"/>
                    <a:pt x="42" y="76"/>
                    <a:pt x="62" y="85"/>
                  </a:cubicBezTo>
                  <a:cubicBezTo>
                    <a:pt x="107" y="66"/>
                    <a:pt x="151" y="46"/>
                    <a:pt x="194" y="27"/>
                  </a:cubicBezTo>
                  <a:cubicBezTo>
                    <a:pt x="175" y="19"/>
                    <a:pt x="154" y="9"/>
                    <a:pt x="133" y="1"/>
                  </a:cubicBezTo>
                  <a:cubicBezTo>
                    <a:pt x="89" y="19"/>
                    <a:pt x="45" y="39"/>
                    <a:pt x="1" y="58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35"/>
            <p:cNvSpPr/>
            <p:nvPr/>
          </p:nvSpPr>
          <p:spPr>
            <a:xfrm>
              <a:off x="6908735" y="3539924"/>
              <a:ext cx="10004" cy="6030"/>
            </a:xfrm>
            <a:custGeom>
              <a:avLst/>
              <a:gdLst/>
              <a:ahLst/>
              <a:cxnLst/>
              <a:rect l="l" t="t" r="r" b="b"/>
              <a:pathLst>
                <a:path w="146" h="88" extrusionOk="0">
                  <a:moveTo>
                    <a:pt x="0" y="12"/>
                  </a:moveTo>
                  <a:cubicBezTo>
                    <a:pt x="19" y="38"/>
                    <a:pt x="39" y="62"/>
                    <a:pt x="59" y="88"/>
                  </a:cubicBezTo>
                  <a:cubicBezTo>
                    <a:pt x="87" y="83"/>
                    <a:pt x="116" y="78"/>
                    <a:pt x="146" y="73"/>
                  </a:cubicBezTo>
                  <a:cubicBezTo>
                    <a:pt x="116" y="48"/>
                    <a:pt x="87" y="25"/>
                    <a:pt x="58" y="1"/>
                  </a:cubicBezTo>
                  <a:cubicBezTo>
                    <a:pt x="39" y="5"/>
                    <a:pt x="20" y="9"/>
                    <a:pt x="0" y="12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35"/>
            <p:cNvSpPr/>
            <p:nvPr/>
          </p:nvSpPr>
          <p:spPr>
            <a:xfrm>
              <a:off x="6893386" y="4002931"/>
              <a:ext cx="16445" cy="5002"/>
            </a:xfrm>
            <a:custGeom>
              <a:avLst/>
              <a:gdLst/>
              <a:ahLst/>
              <a:cxnLst/>
              <a:rect l="l" t="t" r="r" b="b"/>
              <a:pathLst>
                <a:path w="240" h="73" extrusionOk="0">
                  <a:moveTo>
                    <a:pt x="6" y="38"/>
                  </a:moveTo>
                  <a:cubicBezTo>
                    <a:pt x="0" y="42"/>
                    <a:pt x="47" y="72"/>
                    <a:pt x="62" y="71"/>
                  </a:cubicBezTo>
                  <a:cubicBezTo>
                    <a:pt x="106" y="68"/>
                    <a:pt x="144" y="55"/>
                    <a:pt x="239" y="34"/>
                  </a:cubicBezTo>
                  <a:cubicBezTo>
                    <a:pt x="171" y="17"/>
                    <a:pt x="133" y="0"/>
                    <a:pt x="107" y="3"/>
                  </a:cubicBezTo>
                  <a:cubicBezTo>
                    <a:pt x="68" y="8"/>
                    <a:pt x="31" y="23"/>
                    <a:pt x="6" y="38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35"/>
            <p:cNvSpPr/>
            <p:nvPr/>
          </p:nvSpPr>
          <p:spPr>
            <a:xfrm>
              <a:off x="6684803" y="2630220"/>
              <a:ext cx="13979" cy="3563"/>
            </a:xfrm>
            <a:custGeom>
              <a:avLst/>
              <a:gdLst/>
              <a:ahLst/>
              <a:cxnLst/>
              <a:rect l="l" t="t" r="r" b="b"/>
              <a:pathLst>
                <a:path w="204" h="52" extrusionOk="0">
                  <a:moveTo>
                    <a:pt x="17" y="52"/>
                  </a:moveTo>
                  <a:cubicBezTo>
                    <a:pt x="79" y="44"/>
                    <a:pt x="141" y="37"/>
                    <a:pt x="203" y="29"/>
                  </a:cubicBezTo>
                  <a:cubicBezTo>
                    <a:pt x="196" y="21"/>
                    <a:pt x="188" y="10"/>
                    <a:pt x="181" y="1"/>
                  </a:cubicBezTo>
                  <a:cubicBezTo>
                    <a:pt x="120" y="10"/>
                    <a:pt x="60" y="20"/>
                    <a:pt x="0" y="29"/>
                  </a:cubicBezTo>
                  <a:cubicBezTo>
                    <a:pt x="6" y="37"/>
                    <a:pt x="11" y="44"/>
                    <a:pt x="17" y="52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35"/>
            <p:cNvSpPr/>
            <p:nvPr/>
          </p:nvSpPr>
          <p:spPr>
            <a:xfrm>
              <a:off x="6701043" y="2504892"/>
              <a:ext cx="11101" cy="4111"/>
            </a:xfrm>
            <a:custGeom>
              <a:avLst/>
              <a:gdLst/>
              <a:ahLst/>
              <a:cxnLst/>
              <a:rect l="l" t="t" r="r" b="b"/>
              <a:pathLst>
                <a:path w="162" h="60" extrusionOk="0">
                  <a:moveTo>
                    <a:pt x="2" y="32"/>
                  </a:moveTo>
                  <a:cubicBezTo>
                    <a:pt x="5" y="42"/>
                    <a:pt x="49" y="59"/>
                    <a:pt x="72" y="59"/>
                  </a:cubicBezTo>
                  <a:cubicBezTo>
                    <a:pt x="99" y="58"/>
                    <a:pt x="123" y="41"/>
                    <a:pt x="162" y="26"/>
                  </a:cubicBezTo>
                  <a:cubicBezTo>
                    <a:pt x="119" y="16"/>
                    <a:pt x="88" y="0"/>
                    <a:pt x="63" y="1"/>
                  </a:cubicBezTo>
                  <a:cubicBezTo>
                    <a:pt x="38" y="3"/>
                    <a:pt x="0" y="22"/>
                    <a:pt x="2" y="32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35"/>
            <p:cNvSpPr/>
            <p:nvPr/>
          </p:nvSpPr>
          <p:spPr>
            <a:xfrm>
              <a:off x="6716187" y="2481046"/>
              <a:ext cx="13636" cy="9662"/>
            </a:xfrm>
            <a:custGeom>
              <a:avLst/>
              <a:gdLst/>
              <a:ahLst/>
              <a:cxnLst/>
              <a:rect l="l" t="t" r="r" b="b"/>
              <a:pathLst>
                <a:path w="199" h="141" extrusionOk="0">
                  <a:moveTo>
                    <a:pt x="110" y="140"/>
                  </a:moveTo>
                  <a:cubicBezTo>
                    <a:pt x="139" y="133"/>
                    <a:pt x="169" y="125"/>
                    <a:pt x="198" y="118"/>
                  </a:cubicBezTo>
                  <a:cubicBezTo>
                    <a:pt x="157" y="79"/>
                    <a:pt x="116" y="39"/>
                    <a:pt x="75" y="1"/>
                  </a:cubicBezTo>
                  <a:cubicBezTo>
                    <a:pt x="51" y="4"/>
                    <a:pt x="26" y="8"/>
                    <a:pt x="1" y="13"/>
                  </a:cubicBezTo>
                  <a:cubicBezTo>
                    <a:pt x="37" y="55"/>
                    <a:pt x="73" y="98"/>
                    <a:pt x="110" y="140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35"/>
            <p:cNvSpPr/>
            <p:nvPr/>
          </p:nvSpPr>
          <p:spPr>
            <a:xfrm>
              <a:off x="6660067" y="3767967"/>
              <a:ext cx="6715" cy="5345"/>
            </a:xfrm>
            <a:custGeom>
              <a:avLst/>
              <a:gdLst/>
              <a:ahLst/>
              <a:cxnLst/>
              <a:rect l="l" t="t" r="r" b="b"/>
              <a:pathLst>
                <a:path w="98" h="78" extrusionOk="0">
                  <a:moveTo>
                    <a:pt x="76" y="75"/>
                  </a:moveTo>
                  <a:cubicBezTo>
                    <a:pt x="86" y="53"/>
                    <a:pt x="91" y="29"/>
                    <a:pt x="97" y="5"/>
                  </a:cubicBezTo>
                  <a:cubicBezTo>
                    <a:pt x="65" y="3"/>
                    <a:pt x="33" y="2"/>
                    <a:pt x="1" y="1"/>
                  </a:cubicBezTo>
                  <a:cubicBezTo>
                    <a:pt x="4" y="26"/>
                    <a:pt x="6" y="51"/>
                    <a:pt x="12" y="75"/>
                  </a:cubicBezTo>
                  <a:cubicBezTo>
                    <a:pt x="13" y="76"/>
                    <a:pt x="75" y="77"/>
                    <a:pt x="76" y="75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35"/>
            <p:cNvSpPr/>
            <p:nvPr/>
          </p:nvSpPr>
          <p:spPr>
            <a:xfrm>
              <a:off x="6702688" y="2409577"/>
              <a:ext cx="14664" cy="5893"/>
            </a:xfrm>
            <a:custGeom>
              <a:avLst/>
              <a:gdLst/>
              <a:ahLst/>
              <a:cxnLst/>
              <a:rect l="l" t="t" r="r" b="b"/>
              <a:pathLst>
                <a:path w="214" h="86" extrusionOk="0">
                  <a:moveTo>
                    <a:pt x="214" y="65"/>
                  </a:moveTo>
                  <a:cubicBezTo>
                    <a:pt x="158" y="43"/>
                    <a:pt x="102" y="22"/>
                    <a:pt x="46" y="1"/>
                  </a:cubicBezTo>
                  <a:cubicBezTo>
                    <a:pt x="31" y="10"/>
                    <a:pt x="16" y="20"/>
                    <a:pt x="1" y="30"/>
                  </a:cubicBezTo>
                  <a:cubicBezTo>
                    <a:pt x="60" y="49"/>
                    <a:pt x="119" y="67"/>
                    <a:pt x="179" y="86"/>
                  </a:cubicBezTo>
                  <a:cubicBezTo>
                    <a:pt x="190" y="79"/>
                    <a:pt x="202" y="72"/>
                    <a:pt x="214" y="65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35"/>
            <p:cNvSpPr/>
            <p:nvPr/>
          </p:nvSpPr>
          <p:spPr>
            <a:xfrm>
              <a:off x="6653146" y="3923376"/>
              <a:ext cx="9182" cy="6715"/>
            </a:xfrm>
            <a:custGeom>
              <a:avLst/>
              <a:gdLst/>
              <a:ahLst/>
              <a:cxnLst/>
              <a:rect l="l" t="t" r="r" b="b"/>
              <a:pathLst>
                <a:path w="134" h="98" extrusionOk="0">
                  <a:moveTo>
                    <a:pt x="1" y="8"/>
                  </a:moveTo>
                  <a:cubicBezTo>
                    <a:pt x="24" y="38"/>
                    <a:pt x="47" y="68"/>
                    <a:pt x="71" y="98"/>
                  </a:cubicBezTo>
                  <a:cubicBezTo>
                    <a:pt x="91" y="94"/>
                    <a:pt x="112" y="91"/>
                    <a:pt x="133" y="87"/>
                  </a:cubicBezTo>
                  <a:cubicBezTo>
                    <a:pt x="108" y="58"/>
                    <a:pt x="83" y="29"/>
                    <a:pt x="57" y="0"/>
                  </a:cubicBezTo>
                  <a:cubicBezTo>
                    <a:pt x="39" y="2"/>
                    <a:pt x="20" y="5"/>
                    <a:pt x="1" y="8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35"/>
            <p:cNvSpPr/>
            <p:nvPr/>
          </p:nvSpPr>
          <p:spPr>
            <a:xfrm>
              <a:off x="6686448" y="3332507"/>
              <a:ext cx="9662" cy="7537"/>
            </a:xfrm>
            <a:custGeom>
              <a:avLst/>
              <a:gdLst/>
              <a:ahLst/>
              <a:cxnLst/>
              <a:rect l="l" t="t" r="r" b="b"/>
              <a:pathLst>
                <a:path w="141" h="110" extrusionOk="0">
                  <a:moveTo>
                    <a:pt x="76" y="110"/>
                  </a:moveTo>
                  <a:cubicBezTo>
                    <a:pt x="105" y="61"/>
                    <a:pt x="123" y="29"/>
                    <a:pt x="141" y="0"/>
                  </a:cubicBezTo>
                  <a:cubicBezTo>
                    <a:pt x="1" y="19"/>
                    <a:pt x="2" y="23"/>
                    <a:pt x="76" y="110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35"/>
            <p:cNvSpPr/>
            <p:nvPr/>
          </p:nvSpPr>
          <p:spPr>
            <a:xfrm>
              <a:off x="6660684" y="3132421"/>
              <a:ext cx="8154" cy="6030"/>
            </a:xfrm>
            <a:custGeom>
              <a:avLst/>
              <a:gdLst/>
              <a:ahLst/>
              <a:cxnLst/>
              <a:rect l="l" t="t" r="r" b="b"/>
              <a:pathLst>
                <a:path w="119" h="88" extrusionOk="0">
                  <a:moveTo>
                    <a:pt x="119" y="5"/>
                  </a:moveTo>
                  <a:cubicBezTo>
                    <a:pt x="84" y="3"/>
                    <a:pt x="48" y="2"/>
                    <a:pt x="13" y="1"/>
                  </a:cubicBezTo>
                  <a:cubicBezTo>
                    <a:pt x="9" y="28"/>
                    <a:pt x="5" y="57"/>
                    <a:pt x="0" y="84"/>
                  </a:cubicBezTo>
                  <a:cubicBezTo>
                    <a:pt x="32" y="85"/>
                    <a:pt x="62" y="87"/>
                    <a:pt x="92" y="88"/>
                  </a:cubicBezTo>
                  <a:cubicBezTo>
                    <a:pt x="102" y="59"/>
                    <a:pt x="110" y="32"/>
                    <a:pt x="119" y="5"/>
                  </a:cubicBezTo>
                  <a:close/>
                </a:path>
              </a:pathLst>
            </a:custGeom>
            <a:solidFill>
              <a:srgbClr val="C3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3" name="Google Shape;3593;p35"/>
          <p:cNvGrpSpPr/>
          <p:nvPr/>
        </p:nvGrpSpPr>
        <p:grpSpPr>
          <a:xfrm>
            <a:off x="397304" y="-54"/>
            <a:ext cx="196457" cy="1103841"/>
            <a:chOff x="4300700" y="2720738"/>
            <a:chExt cx="226124" cy="1270681"/>
          </a:xfrm>
        </p:grpSpPr>
        <p:sp>
          <p:nvSpPr>
            <p:cNvPr id="3594" name="Google Shape;3594;p35"/>
            <p:cNvSpPr/>
            <p:nvPr/>
          </p:nvSpPr>
          <p:spPr>
            <a:xfrm>
              <a:off x="4300700" y="2720738"/>
              <a:ext cx="226124" cy="1270681"/>
            </a:xfrm>
            <a:custGeom>
              <a:avLst/>
              <a:gdLst/>
              <a:ahLst/>
              <a:cxnLst/>
              <a:rect l="l" t="t" r="r" b="b"/>
              <a:pathLst>
                <a:path w="3300" h="18544" extrusionOk="0">
                  <a:moveTo>
                    <a:pt x="2707" y="2962"/>
                  </a:moveTo>
                  <a:cubicBezTo>
                    <a:pt x="2613" y="2902"/>
                    <a:pt x="2649" y="2839"/>
                    <a:pt x="2629" y="2777"/>
                  </a:cubicBezTo>
                  <a:cubicBezTo>
                    <a:pt x="2582" y="2631"/>
                    <a:pt x="2716" y="2484"/>
                    <a:pt x="2556" y="2339"/>
                  </a:cubicBezTo>
                  <a:cubicBezTo>
                    <a:pt x="2551" y="2334"/>
                    <a:pt x="2556" y="2323"/>
                    <a:pt x="2565" y="2320"/>
                  </a:cubicBezTo>
                  <a:cubicBezTo>
                    <a:pt x="2693" y="2282"/>
                    <a:pt x="2605" y="2226"/>
                    <a:pt x="2623" y="2180"/>
                  </a:cubicBezTo>
                  <a:cubicBezTo>
                    <a:pt x="2526" y="2159"/>
                    <a:pt x="2447" y="2159"/>
                    <a:pt x="2452" y="2208"/>
                  </a:cubicBezTo>
                  <a:cubicBezTo>
                    <a:pt x="2463" y="2305"/>
                    <a:pt x="2438" y="2402"/>
                    <a:pt x="2483" y="2500"/>
                  </a:cubicBezTo>
                  <a:cubicBezTo>
                    <a:pt x="2509" y="2556"/>
                    <a:pt x="2528" y="2614"/>
                    <a:pt x="2530" y="2671"/>
                  </a:cubicBezTo>
                  <a:cubicBezTo>
                    <a:pt x="2532" y="2738"/>
                    <a:pt x="2500" y="2805"/>
                    <a:pt x="2502" y="2872"/>
                  </a:cubicBezTo>
                  <a:cubicBezTo>
                    <a:pt x="2506" y="3009"/>
                    <a:pt x="2523" y="3147"/>
                    <a:pt x="2533" y="3284"/>
                  </a:cubicBezTo>
                  <a:cubicBezTo>
                    <a:pt x="2535" y="3329"/>
                    <a:pt x="2531" y="3373"/>
                    <a:pt x="2529" y="3418"/>
                  </a:cubicBezTo>
                  <a:cubicBezTo>
                    <a:pt x="2546" y="3419"/>
                    <a:pt x="2562" y="3420"/>
                    <a:pt x="2577" y="3420"/>
                  </a:cubicBezTo>
                  <a:cubicBezTo>
                    <a:pt x="2588" y="3353"/>
                    <a:pt x="2596" y="3287"/>
                    <a:pt x="2611" y="3221"/>
                  </a:cubicBezTo>
                  <a:cubicBezTo>
                    <a:pt x="2624" y="3162"/>
                    <a:pt x="2609" y="3092"/>
                    <a:pt x="2676" y="3048"/>
                  </a:cubicBezTo>
                  <a:cubicBezTo>
                    <a:pt x="2728" y="3014"/>
                    <a:pt x="2738" y="2983"/>
                    <a:pt x="2707" y="2962"/>
                  </a:cubicBezTo>
                  <a:close/>
                  <a:moveTo>
                    <a:pt x="2601" y="5198"/>
                  </a:moveTo>
                  <a:cubicBezTo>
                    <a:pt x="2596" y="5359"/>
                    <a:pt x="2586" y="5516"/>
                    <a:pt x="2588" y="5672"/>
                  </a:cubicBezTo>
                  <a:cubicBezTo>
                    <a:pt x="2591" y="5824"/>
                    <a:pt x="2624" y="5977"/>
                    <a:pt x="2612" y="6128"/>
                  </a:cubicBezTo>
                  <a:cubicBezTo>
                    <a:pt x="2599" y="6281"/>
                    <a:pt x="2586" y="6432"/>
                    <a:pt x="2647" y="6585"/>
                  </a:cubicBezTo>
                  <a:cubicBezTo>
                    <a:pt x="2654" y="6347"/>
                    <a:pt x="2663" y="6109"/>
                    <a:pt x="2667" y="5871"/>
                  </a:cubicBezTo>
                  <a:cubicBezTo>
                    <a:pt x="2672" y="5649"/>
                    <a:pt x="2725" y="5427"/>
                    <a:pt x="2601" y="5198"/>
                  </a:cubicBezTo>
                  <a:close/>
                  <a:moveTo>
                    <a:pt x="2688" y="7260"/>
                  </a:moveTo>
                  <a:cubicBezTo>
                    <a:pt x="2672" y="7260"/>
                    <a:pt x="2654" y="7259"/>
                    <a:pt x="2654" y="7259"/>
                  </a:cubicBezTo>
                  <a:cubicBezTo>
                    <a:pt x="2648" y="7464"/>
                    <a:pt x="2642" y="7669"/>
                    <a:pt x="2637" y="7872"/>
                  </a:cubicBezTo>
                  <a:cubicBezTo>
                    <a:pt x="2534" y="7874"/>
                    <a:pt x="2525" y="7876"/>
                    <a:pt x="2440" y="7880"/>
                  </a:cubicBezTo>
                  <a:cubicBezTo>
                    <a:pt x="2529" y="7904"/>
                    <a:pt x="2564" y="7917"/>
                    <a:pt x="2591" y="7925"/>
                  </a:cubicBezTo>
                  <a:cubicBezTo>
                    <a:pt x="2586" y="8090"/>
                    <a:pt x="2581" y="8247"/>
                    <a:pt x="2578" y="8403"/>
                  </a:cubicBezTo>
                  <a:cubicBezTo>
                    <a:pt x="2575" y="8557"/>
                    <a:pt x="2582" y="8710"/>
                    <a:pt x="2575" y="8862"/>
                  </a:cubicBezTo>
                  <a:cubicBezTo>
                    <a:pt x="2568" y="9015"/>
                    <a:pt x="2549" y="9168"/>
                    <a:pt x="2534" y="9321"/>
                  </a:cubicBezTo>
                  <a:cubicBezTo>
                    <a:pt x="2567" y="9323"/>
                    <a:pt x="2599" y="9326"/>
                    <a:pt x="2630" y="9328"/>
                  </a:cubicBezTo>
                  <a:cubicBezTo>
                    <a:pt x="2701" y="9195"/>
                    <a:pt x="2676" y="9055"/>
                    <a:pt x="2680" y="8918"/>
                  </a:cubicBezTo>
                  <a:cubicBezTo>
                    <a:pt x="2684" y="8781"/>
                    <a:pt x="2654" y="8643"/>
                    <a:pt x="2650" y="8505"/>
                  </a:cubicBezTo>
                  <a:cubicBezTo>
                    <a:pt x="2646" y="8364"/>
                    <a:pt x="2655" y="8222"/>
                    <a:pt x="2659" y="8081"/>
                  </a:cubicBezTo>
                  <a:cubicBezTo>
                    <a:pt x="2665" y="7944"/>
                    <a:pt x="2680" y="7806"/>
                    <a:pt x="2684" y="7669"/>
                  </a:cubicBezTo>
                  <a:cubicBezTo>
                    <a:pt x="2687" y="7533"/>
                    <a:pt x="2689" y="7396"/>
                    <a:pt x="2688" y="7260"/>
                  </a:cubicBezTo>
                  <a:close/>
                  <a:moveTo>
                    <a:pt x="2741" y="13709"/>
                  </a:moveTo>
                  <a:cubicBezTo>
                    <a:pt x="2754" y="13709"/>
                    <a:pt x="2775" y="13710"/>
                    <a:pt x="2775" y="13710"/>
                  </a:cubicBezTo>
                  <a:cubicBezTo>
                    <a:pt x="2776" y="13670"/>
                    <a:pt x="2777" y="13631"/>
                    <a:pt x="2778" y="13592"/>
                  </a:cubicBezTo>
                  <a:cubicBezTo>
                    <a:pt x="2778" y="13592"/>
                    <a:pt x="2746" y="13591"/>
                    <a:pt x="2728" y="13590"/>
                  </a:cubicBezTo>
                  <a:cubicBezTo>
                    <a:pt x="2731" y="13630"/>
                    <a:pt x="2738" y="13670"/>
                    <a:pt x="2741" y="13709"/>
                  </a:cubicBezTo>
                  <a:close/>
                  <a:moveTo>
                    <a:pt x="2787" y="13904"/>
                  </a:moveTo>
                  <a:cubicBezTo>
                    <a:pt x="2773" y="13903"/>
                    <a:pt x="2758" y="13901"/>
                    <a:pt x="2744" y="13901"/>
                  </a:cubicBezTo>
                  <a:cubicBezTo>
                    <a:pt x="2733" y="13929"/>
                    <a:pt x="2723" y="13956"/>
                    <a:pt x="2711" y="13985"/>
                  </a:cubicBezTo>
                  <a:cubicBezTo>
                    <a:pt x="2729" y="13986"/>
                    <a:pt x="2747" y="13988"/>
                    <a:pt x="2766" y="13989"/>
                  </a:cubicBezTo>
                  <a:cubicBezTo>
                    <a:pt x="2773" y="13961"/>
                    <a:pt x="2780" y="13933"/>
                    <a:pt x="2787" y="13904"/>
                  </a:cubicBezTo>
                  <a:close/>
                  <a:moveTo>
                    <a:pt x="2755" y="14245"/>
                  </a:moveTo>
                  <a:cubicBezTo>
                    <a:pt x="2741" y="14243"/>
                    <a:pt x="2725" y="14242"/>
                    <a:pt x="2710" y="14240"/>
                  </a:cubicBezTo>
                  <a:cubicBezTo>
                    <a:pt x="2709" y="14265"/>
                    <a:pt x="2708" y="14290"/>
                    <a:pt x="2708" y="14315"/>
                  </a:cubicBezTo>
                  <a:cubicBezTo>
                    <a:pt x="2717" y="14316"/>
                    <a:pt x="2726" y="14316"/>
                    <a:pt x="2736" y="14316"/>
                  </a:cubicBezTo>
                  <a:cubicBezTo>
                    <a:pt x="2742" y="14292"/>
                    <a:pt x="2748" y="14268"/>
                    <a:pt x="2755" y="14245"/>
                  </a:cubicBezTo>
                  <a:close/>
                  <a:moveTo>
                    <a:pt x="2424" y="2063"/>
                  </a:moveTo>
                  <a:cubicBezTo>
                    <a:pt x="2441" y="2117"/>
                    <a:pt x="2533" y="2107"/>
                    <a:pt x="2638" y="2096"/>
                  </a:cubicBezTo>
                  <a:cubicBezTo>
                    <a:pt x="2631" y="2035"/>
                    <a:pt x="2623" y="1977"/>
                    <a:pt x="2613" y="1898"/>
                  </a:cubicBezTo>
                  <a:cubicBezTo>
                    <a:pt x="2520" y="1916"/>
                    <a:pt x="2460" y="1921"/>
                    <a:pt x="2454" y="1932"/>
                  </a:cubicBezTo>
                  <a:cubicBezTo>
                    <a:pt x="2433" y="1974"/>
                    <a:pt x="2411" y="2020"/>
                    <a:pt x="2424" y="2063"/>
                  </a:cubicBezTo>
                  <a:close/>
                  <a:moveTo>
                    <a:pt x="2583" y="1448"/>
                  </a:moveTo>
                  <a:cubicBezTo>
                    <a:pt x="2706" y="1304"/>
                    <a:pt x="2690" y="1013"/>
                    <a:pt x="2565" y="936"/>
                  </a:cubicBezTo>
                  <a:cubicBezTo>
                    <a:pt x="2670" y="1100"/>
                    <a:pt x="2475" y="1260"/>
                    <a:pt x="2583" y="1448"/>
                  </a:cubicBezTo>
                  <a:close/>
                  <a:moveTo>
                    <a:pt x="1743" y="928"/>
                  </a:moveTo>
                  <a:cubicBezTo>
                    <a:pt x="1713" y="915"/>
                    <a:pt x="1689" y="906"/>
                    <a:pt x="1667" y="896"/>
                  </a:cubicBezTo>
                  <a:cubicBezTo>
                    <a:pt x="1654" y="906"/>
                    <a:pt x="1629" y="916"/>
                    <a:pt x="1634" y="922"/>
                  </a:cubicBezTo>
                  <a:cubicBezTo>
                    <a:pt x="1642" y="934"/>
                    <a:pt x="1669" y="943"/>
                    <a:pt x="1687" y="953"/>
                  </a:cubicBezTo>
                  <a:cubicBezTo>
                    <a:pt x="1704" y="947"/>
                    <a:pt x="1719" y="940"/>
                    <a:pt x="1743" y="928"/>
                  </a:cubicBezTo>
                  <a:close/>
                  <a:moveTo>
                    <a:pt x="1577" y="7019"/>
                  </a:moveTo>
                  <a:cubicBezTo>
                    <a:pt x="1568" y="6840"/>
                    <a:pt x="1501" y="6658"/>
                    <a:pt x="1567" y="6480"/>
                  </a:cubicBezTo>
                  <a:cubicBezTo>
                    <a:pt x="1572" y="6469"/>
                    <a:pt x="1567" y="6453"/>
                    <a:pt x="1553" y="6446"/>
                  </a:cubicBezTo>
                  <a:cubicBezTo>
                    <a:pt x="1537" y="6437"/>
                    <a:pt x="1593" y="6433"/>
                    <a:pt x="1497" y="6426"/>
                  </a:cubicBezTo>
                  <a:lnTo>
                    <a:pt x="1497" y="6424"/>
                  </a:lnTo>
                  <a:cubicBezTo>
                    <a:pt x="1497" y="6424"/>
                    <a:pt x="1490" y="6424"/>
                    <a:pt x="1490" y="6424"/>
                  </a:cubicBezTo>
                  <a:cubicBezTo>
                    <a:pt x="1490" y="6424"/>
                    <a:pt x="1484" y="6423"/>
                    <a:pt x="1484" y="6423"/>
                  </a:cubicBezTo>
                  <a:cubicBezTo>
                    <a:pt x="1486" y="6414"/>
                    <a:pt x="1484" y="6406"/>
                    <a:pt x="1485" y="6398"/>
                  </a:cubicBezTo>
                  <a:cubicBezTo>
                    <a:pt x="1565" y="6332"/>
                    <a:pt x="1591" y="6257"/>
                    <a:pt x="1509" y="6141"/>
                  </a:cubicBezTo>
                  <a:cubicBezTo>
                    <a:pt x="1494" y="6237"/>
                    <a:pt x="1485" y="6318"/>
                    <a:pt x="1475" y="6398"/>
                  </a:cubicBezTo>
                  <a:cubicBezTo>
                    <a:pt x="1465" y="6406"/>
                    <a:pt x="1441" y="6414"/>
                    <a:pt x="1429" y="6422"/>
                  </a:cubicBezTo>
                  <a:cubicBezTo>
                    <a:pt x="1429" y="6422"/>
                    <a:pt x="1401" y="6423"/>
                    <a:pt x="1401" y="6423"/>
                  </a:cubicBezTo>
                  <a:lnTo>
                    <a:pt x="1401" y="6424"/>
                  </a:lnTo>
                  <a:cubicBezTo>
                    <a:pt x="1401" y="6425"/>
                    <a:pt x="1450" y="6426"/>
                    <a:pt x="1458" y="6427"/>
                  </a:cubicBezTo>
                  <a:cubicBezTo>
                    <a:pt x="1459" y="6607"/>
                    <a:pt x="1420" y="6785"/>
                    <a:pt x="1427" y="6967"/>
                  </a:cubicBezTo>
                  <a:cubicBezTo>
                    <a:pt x="1435" y="7180"/>
                    <a:pt x="1385" y="7393"/>
                    <a:pt x="1355" y="7606"/>
                  </a:cubicBezTo>
                  <a:cubicBezTo>
                    <a:pt x="1316" y="7879"/>
                    <a:pt x="1270" y="8151"/>
                    <a:pt x="1229" y="8424"/>
                  </a:cubicBezTo>
                  <a:cubicBezTo>
                    <a:pt x="1222" y="8471"/>
                    <a:pt x="1209" y="8523"/>
                    <a:pt x="1354" y="8545"/>
                  </a:cubicBezTo>
                  <a:cubicBezTo>
                    <a:pt x="1378" y="8454"/>
                    <a:pt x="1429" y="8364"/>
                    <a:pt x="1418" y="8274"/>
                  </a:cubicBezTo>
                  <a:cubicBezTo>
                    <a:pt x="1408" y="8180"/>
                    <a:pt x="1444" y="8092"/>
                    <a:pt x="1464" y="8002"/>
                  </a:cubicBezTo>
                  <a:cubicBezTo>
                    <a:pt x="1494" y="7870"/>
                    <a:pt x="1509" y="7738"/>
                    <a:pt x="1536" y="7606"/>
                  </a:cubicBezTo>
                  <a:cubicBezTo>
                    <a:pt x="1548" y="7546"/>
                    <a:pt x="1584" y="7486"/>
                    <a:pt x="1587" y="7427"/>
                  </a:cubicBezTo>
                  <a:cubicBezTo>
                    <a:pt x="1592" y="7292"/>
                    <a:pt x="1583" y="7156"/>
                    <a:pt x="1577" y="7019"/>
                  </a:cubicBezTo>
                  <a:close/>
                  <a:moveTo>
                    <a:pt x="1469" y="10720"/>
                  </a:moveTo>
                  <a:cubicBezTo>
                    <a:pt x="1428" y="10520"/>
                    <a:pt x="1432" y="10319"/>
                    <a:pt x="1410" y="10117"/>
                  </a:cubicBezTo>
                  <a:cubicBezTo>
                    <a:pt x="1393" y="9958"/>
                    <a:pt x="1367" y="9798"/>
                    <a:pt x="1345" y="9637"/>
                  </a:cubicBezTo>
                  <a:cubicBezTo>
                    <a:pt x="1337" y="9580"/>
                    <a:pt x="1293" y="9519"/>
                    <a:pt x="1325" y="9468"/>
                  </a:cubicBezTo>
                  <a:cubicBezTo>
                    <a:pt x="1418" y="9318"/>
                    <a:pt x="1337" y="9164"/>
                    <a:pt x="1351" y="9012"/>
                  </a:cubicBezTo>
                  <a:cubicBezTo>
                    <a:pt x="1285" y="9045"/>
                    <a:pt x="1210" y="9077"/>
                    <a:pt x="1200" y="9114"/>
                  </a:cubicBezTo>
                  <a:cubicBezTo>
                    <a:pt x="1163" y="9240"/>
                    <a:pt x="1052" y="9364"/>
                    <a:pt x="1176" y="9495"/>
                  </a:cubicBezTo>
                  <a:cubicBezTo>
                    <a:pt x="1187" y="9508"/>
                    <a:pt x="1184" y="9527"/>
                    <a:pt x="1169" y="9540"/>
                  </a:cubicBezTo>
                  <a:cubicBezTo>
                    <a:pt x="1064" y="9637"/>
                    <a:pt x="1074" y="9746"/>
                    <a:pt x="1066" y="9851"/>
                  </a:cubicBezTo>
                  <a:cubicBezTo>
                    <a:pt x="1055" y="10022"/>
                    <a:pt x="1036" y="10193"/>
                    <a:pt x="1041" y="10364"/>
                  </a:cubicBezTo>
                  <a:cubicBezTo>
                    <a:pt x="1045" y="10581"/>
                    <a:pt x="1076" y="10799"/>
                    <a:pt x="1082" y="11017"/>
                  </a:cubicBezTo>
                  <a:cubicBezTo>
                    <a:pt x="1084" y="11101"/>
                    <a:pt x="1082" y="11183"/>
                    <a:pt x="1225" y="11261"/>
                  </a:cubicBezTo>
                  <a:cubicBezTo>
                    <a:pt x="1283" y="11236"/>
                    <a:pt x="1387" y="11238"/>
                    <a:pt x="1380" y="11178"/>
                  </a:cubicBezTo>
                  <a:cubicBezTo>
                    <a:pt x="1360" y="11023"/>
                    <a:pt x="1502" y="10879"/>
                    <a:pt x="1469" y="10720"/>
                  </a:cubicBezTo>
                  <a:moveTo>
                    <a:pt x="1261" y="13295"/>
                  </a:moveTo>
                  <a:cubicBezTo>
                    <a:pt x="1257" y="13426"/>
                    <a:pt x="1254" y="13538"/>
                    <a:pt x="1250" y="13676"/>
                  </a:cubicBezTo>
                  <a:cubicBezTo>
                    <a:pt x="1250" y="13676"/>
                    <a:pt x="1149" y="13673"/>
                    <a:pt x="1046" y="13670"/>
                  </a:cubicBezTo>
                  <a:cubicBezTo>
                    <a:pt x="1043" y="13807"/>
                    <a:pt x="1039" y="13944"/>
                    <a:pt x="1036" y="14035"/>
                  </a:cubicBezTo>
                  <a:cubicBezTo>
                    <a:pt x="1138" y="14038"/>
                    <a:pt x="1206" y="14039"/>
                    <a:pt x="1258" y="14041"/>
                  </a:cubicBezTo>
                  <a:cubicBezTo>
                    <a:pt x="1095" y="14082"/>
                    <a:pt x="1089" y="14151"/>
                    <a:pt x="1092" y="14221"/>
                  </a:cubicBezTo>
                  <a:cubicBezTo>
                    <a:pt x="1097" y="14339"/>
                    <a:pt x="1117" y="14467"/>
                    <a:pt x="1077" y="14582"/>
                  </a:cubicBezTo>
                  <a:cubicBezTo>
                    <a:pt x="1035" y="14701"/>
                    <a:pt x="1116" y="14818"/>
                    <a:pt x="1077" y="14939"/>
                  </a:cubicBezTo>
                  <a:cubicBezTo>
                    <a:pt x="988" y="15207"/>
                    <a:pt x="1030" y="15484"/>
                    <a:pt x="967" y="15756"/>
                  </a:cubicBezTo>
                  <a:cubicBezTo>
                    <a:pt x="903" y="16030"/>
                    <a:pt x="909" y="16311"/>
                    <a:pt x="939" y="16590"/>
                  </a:cubicBezTo>
                  <a:cubicBezTo>
                    <a:pt x="966" y="16854"/>
                    <a:pt x="973" y="17118"/>
                    <a:pt x="981" y="17381"/>
                  </a:cubicBezTo>
                  <a:cubicBezTo>
                    <a:pt x="984" y="17483"/>
                    <a:pt x="959" y="17585"/>
                    <a:pt x="960" y="17688"/>
                  </a:cubicBezTo>
                  <a:cubicBezTo>
                    <a:pt x="962" y="17786"/>
                    <a:pt x="989" y="17885"/>
                    <a:pt x="990" y="17983"/>
                  </a:cubicBezTo>
                  <a:cubicBezTo>
                    <a:pt x="989" y="18020"/>
                    <a:pt x="945" y="18055"/>
                    <a:pt x="916" y="18099"/>
                  </a:cubicBezTo>
                  <a:cubicBezTo>
                    <a:pt x="1020" y="18117"/>
                    <a:pt x="1091" y="18155"/>
                    <a:pt x="1073" y="18216"/>
                  </a:cubicBezTo>
                  <a:cubicBezTo>
                    <a:pt x="968" y="18225"/>
                    <a:pt x="944" y="18230"/>
                    <a:pt x="953" y="18246"/>
                  </a:cubicBezTo>
                  <a:cubicBezTo>
                    <a:pt x="983" y="18311"/>
                    <a:pt x="1082" y="18288"/>
                    <a:pt x="1157" y="18293"/>
                  </a:cubicBezTo>
                  <a:cubicBezTo>
                    <a:pt x="1169" y="18280"/>
                    <a:pt x="1176" y="18277"/>
                    <a:pt x="1176" y="18274"/>
                  </a:cubicBezTo>
                  <a:cubicBezTo>
                    <a:pt x="1192" y="17929"/>
                    <a:pt x="1213" y="17584"/>
                    <a:pt x="1219" y="17239"/>
                  </a:cubicBezTo>
                  <a:cubicBezTo>
                    <a:pt x="1223" y="17029"/>
                    <a:pt x="1191" y="16818"/>
                    <a:pt x="1192" y="16608"/>
                  </a:cubicBezTo>
                  <a:cubicBezTo>
                    <a:pt x="1193" y="16218"/>
                    <a:pt x="1192" y="15829"/>
                    <a:pt x="1215" y="15440"/>
                  </a:cubicBezTo>
                  <a:cubicBezTo>
                    <a:pt x="1225" y="15254"/>
                    <a:pt x="1278" y="15071"/>
                    <a:pt x="1313" y="14886"/>
                  </a:cubicBezTo>
                  <a:cubicBezTo>
                    <a:pt x="1333" y="14780"/>
                    <a:pt x="1343" y="14674"/>
                    <a:pt x="1353" y="14568"/>
                  </a:cubicBezTo>
                  <a:cubicBezTo>
                    <a:pt x="1389" y="14145"/>
                    <a:pt x="1452" y="13723"/>
                    <a:pt x="1261" y="13295"/>
                  </a:cubicBezTo>
                  <a:moveTo>
                    <a:pt x="1098" y="13665"/>
                  </a:moveTo>
                  <a:cubicBezTo>
                    <a:pt x="1300" y="13611"/>
                    <a:pt x="1203" y="13534"/>
                    <a:pt x="1243" y="13476"/>
                  </a:cubicBezTo>
                  <a:cubicBezTo>
                    <a:pt x="1219" y="13472"/>
                    <a:pt x="1195" y="13469"/>
                    <a:pt x="1171" y="13466"/>
                  </a:cubicBezTo>
                  <a:cubicBezTo>
                    <a:pt x="1149" y="13526"/>
                    <a:pt x="1127" y="13587"/>
                    <a:pt x="1098" y="13665"/>
                  </a:cubicBezTo>
                  <a:close/>
                  <a:moveTo>
                    <a:pt x="1242" y="13422"/>
                  </a:moveTo>
                  <a:cubicBezTo>
                    <a:pt x="1237" y="13388"/>
                    <a:pt x="1234" y="13356"/>
                    <a:pt x="1226" y="13299"/>
                  </a:cubicBezTo>
                  <a:cubicBezTo>
                    <a:pt x="1085" y="13399"/>
                    <a:pt x="1085" y="13399"/>
                    <a:pt x="1242" y="13422"/>
                  </a:cubicBezTo>
                  <a:close/>
                  <a:moveTo>
                    <a:pt x="1114" y="12982"/>
                  </a:moveTo>
                  <a:cubicBezTo>
                    <a:pt x="1131" y="12982"/>
                    <a:pt x="1168" y="12983"/>
                    <a:pt x="1168" y="12983"/>
                  </a:cubicBezTo>
                  <a:cubicBezTo>
                    <a:pt x="1169" y="12947"/>
                    <a:pt x="1170" y="12911"/>
                    <a:pt x="1171" y="12875"/>
                  </a:cubicBezTo>
                  <a:cubicBezTo>
                    <a:pt x="1171" y="12875"/>
                    <a:pt x="1118" y="12873"/>
                    <a:pt x="1097" y="12873"/>
                  </a:cubicBezTo>
                  <a:cubicBezTo>
                    <a:pt x="1101" y="12909"/>
                    <a:pt x="1109" y="12946"/>
                    <a:pt x="1114" y="12982"/>
                  </a:cubicBezTo>
                  <a:close/>
                  <a:moveTo>
                    <a:pt x="1086" y="13051"/>
                  </a:moveTo>
                  <a:cubicBezTo>
                    <a:pt x="1110" y="13091"/>
                    <a:pt x="1126" y="13119"/>
                    <a:pt x="1141" y="13145"/>
                  </a:cubicBezTo>
                  <a:cubicBezTo>
                    <a:pt x="1283" y="13101"/>
                    <a:pt x="1217" y="13079"/>
                    <a:pt x="1086" y="13051"/>
                  </a:cubicBezTo>
                  <a:close/>
                  <a:moveTo>
                    <a:pt x="1229" y="8846"/>
                  </a:moveTo>
                  <a:cubicBezTo>
                    <a:pt x="1185" y="8873"/>
                    <a:pt x="1185" y="8920"/>
                    <a:pt x="1360" y="8944"/>
                  </a:cubicBezTo>
                  <a:cubicBezTo>
                    <a:pt x="1352" y="8859"/>
                    <a:pt x="1348" y="8784"/>
                    <a:pt x="1333" y="8709"/>
                  </a:cubicBezTo>
                  <a:cubicBezTo>
                    <a:pt x="1331" y="8697"/>
                    <a:pt x="1275" y="8687"/>
                    <a:pt x="1219" y="8667"/>
                  </a:cubicBezTo>
                  <a:cubicBezTo>
                    <a:pt x="1219" y="8703"/>
                    <a:pt x="1202" y="8726"/>
                    <a:pt x="1220" y="8739"/>
                  </a:cubicBezTo>
                  <a:cubicBezTo>
                    <a:pt x="1278" y="8777"/>
                    <a:pt x="1297" y="8804"/>
                    <a:pt x="1229" y="8846"/>
                  </a:cubicBezTo>
                  <a:close/>
                  <a:moveTo>
                    <a:pt x="3252" y="4429"/>
                  </a:moveTo>
                  <a:cubicBezTo>
                    <a:pt x="3261" y="4708"/>
                    <a:pt x="3260" y="4987"/>
                    <a:pt x="3263" y="5266"/>
                  </a:cubicBezTo>
                  <a:cubicBezTo>
                    <a:pt x="3267" y="5475"/>
                    <a:pt x="3275" y="5685"/>
                    <a:pt x="3279" y="5894"/>
                  </a:cubicBezTo>
                  <a:cubicBezTo>
                    <a:pt x="3286" y="6195"/>
                    <a:pt x="3299" y="6496"/>
                    <a:pt x="3295" y="6796"/>
                  </a:cubicBezTo>
                  <a:cubicBezTo>
                    <a:pt x="3287" y="7423"/>
                    <a:pt x="3268" y="8049"/>
                    <a:pt x="3256" y="8675"/>
                  </a:cubicBezTo>
                  <a:cubicBezTo>
                    <a:pt x="3250" y="8991"/>
                    <a:pt x="3254" y="9307"/>
                    <a:pt x="3247" y="9624"/>
                  </a:cubicBezTo>
                  <a:cubicBezTo>
                    <a:pt x="3243" y="9868"/>
                    <a:pt x="3228" y="10112"/>
                    <a:pt x="3222" y="10355"/>
                  </a:cubicBezTo>
                  <a:cubicBezTo>
                    <a:pt x="3209" y="10778"/>
                    <a:pt x="3199" y="11201"/>
                    <a:pt x="3188" y="11624"/>
                  </a:cubicBezTo>
                  <a:cubicBezTo>
                    <a:pt x="3183" y="11803"/>
                    <a:pt x="3182" y="11982"/>
                    <a:pt x="3172" y="12160"/>
                  </a:cubicBezTo>
                  <a:cubicBezTo>
                    <a:pt x="3170" y="12196"/>
                    <a:pt x="3192" y="12235"/>
                    <a:pt x="3058" y="12254"/>
                  </a:cubicBezTo>
                  <a:cubicBezTo>
                    <a:pt x="2960" y="12267"/>
                    <a:pt x="3020" y="12332"/>
                    <a:pt x="3069" y="12375"/>
                  </a:cubicBezTo>
                  <a:cubicBezTo>
                    <a:pt x="3093" y="12397"/>
                    <a:pt x="3144" y="12417"/>
                    <a:pt x="3144" y="12439"/>
                  </a:cubicBezTo>
                  <a:cubicBezTo>
                    <a:pt x="3148" y="12587"/>
                    <a:pt x="3147" y="12737"/>
                    <a:pt x="3136" y="12885"/>
                  </a:cubicBezTo>
                  <a:cubicBezTo>
                    <a:pt x="3132" y="12922"/>
                    <a:pt x="3087" y="12957"/>
                    <a:pt x="3053" y="13003"/>
                  </a:cubicBezTo>
                  <a:cubicBezTo>
                    <a:pt x="3058" y="13005"/>
                    <a:pt x="3109" y="13014"/>
                    <a:pt x="3122" y="13029"/>
                  </a:cubicBezTo>
                  <a:cubicBezTo>
                    <a:pt x="3137" y="13046"/>
                    <a:pt x="3145" y="13080"/>
                    <a:pt x="3054" y="13062"/>
                  </a:cubicBezTo>
                  <a:cubicBezTo>
                    <a:pt x="3044" y="13075"/>
                    <a:pt x="3020" y="13097"/>
                    <a:pt x="3024" y="13099"/>
                  </a:cubicBezTo>
                  <a:cubicBezTo>
                    <a:pt x="3213" y="13151"/>
                    <a:pt x="3097" y="13225"/>
                    <a:pt x="3112" y="13288"/>
                  </a:cubicBezTo>
                  <a:cubicBezTo>
                    <a:pt x="3116" y="13303"/>
                    <a:pt x="3108" y="13317"/>
                    <a:pt x="3108" y="13330"/>
                  </a:cubicBezTo>
                  <a:cubicBezTo>
                    <a:pt x="2909" y="13353"/>
                    <a:pt x="2895" y="13365"/>
                    <a:pt x="2981" y="13515"/>
                  </a:cubicBezTo>
                  <a:cubicBezTo>
                    <a:pt x="3018" y="13513"/>
                    <a:pt x="3086" y="13511"/>
                    <a:pt x="3086" y="13507"/>
                  </a:cubicBezTo>
                  <a:cubicBezTo>
                    <a:pt x="3084" y="13567"/>
                    <a:pt x="3082" y="13624"/>
                    <a:pt x="3080" y="13698"/>
                  </a:cubicBezTo>
                  <a:cubicBezTo>
                    <a:pt x="3081" y="13672"/>
                    <a:pt x="2980" y="13654"/>
                    <a:pt x="2981" y="13627"/>
                  </a:cubicBezTo>
                  <a:cubicBezTo>
                    <a:pt x="2978" y="13712"/>
                    <a:pt x="2976" y="13789"/>
                    <a:pt x="2974" y="13871"/>
                  </a:cubicBezTo>
                  <a:cubicBezTo>
                    <a:pt x="2974" y="13868"/>
                    <a:pt x="3046" y="13868"/>
                    <a:pt x="3087" y="13867"/>
                  </a:cubicBezTo>
                  <a:cubicBezTo>
                    <a:pt x="3111" y="13898"/>
                    <a:pt x="3117" y="13919"/>
                    <a:pt x="3038" y="13941"/>
                  </a:cubicBezTo>
                  <a:cubicBezTo>
                    <a:pt x="2905" y="13978"/>
                    <a:pt x="2885" y="14098"/>
                    <a:pt x="2985" y="14159"/>
                  </a:cubicBezTo>
                  <a:cubicBezTo>
                    <a:pt x="3049" y="14196"/>
                    <a:pt x="3049" y="14196"/>
                    <a:pt x="2959" y="14230"/>
                  </a:cubicBezTo>
                  <a:cubicBezTo>
                    <a:pt x="2880" y="14261"/>
                    <a:pt x="2838" y="14383"/>
                    <a:pt x="2927" y="14409"/>
                  </a:cubicBezTo>
                  <a:cubicBezTo>
                    <a:pt x="3085" y="14455"/>
                    <a:pt x="3044" y="14510"/>
                    <a:pt x="3029" y="14569"/>
                  </a:cubicBezTo>
                  <a:cubicBezTo>
                    <a:pt x="3023" y="14593"/>
                    <a:pt x="3027" y="14617"/>
                    <a:pt x="2994" y="14642"/>
                  </a:cubicBezTo>
                  <a:cubicBezTo>
                    <a:pt x="2988" y="14613"/>
                    <a:pt x="2982" y="14585"/>
                    <a:pt x="2975" y="14557"/>
                  </a:cubicBezTo>
                  <a:cubicBezTo>
                    <a:pt x="2873" y="14716"/>
                    <a:pt x="2939" y="14883"/>
                    <a:pt x="2870" y="15048"/>
                  </a:cubicBezTo>
                  <a:cubicBezTo>
                    <a:pt x="2945" y="15044"/>
                    <a:pt x="2980" y="15043"/>
                    <a:pt x="3025" y="15041"/>
                  </a:cubicBezTo>
                  <a:cubicBezTo>
                    <a:pt x="3022" y="15131"/>
                    <a:pt x="3020" y="15219"/>
                    <a:pt x="3017" y="15306"/>
                  </a:cubicBezTo>
                  <a:cubicBezTo>
                    <a:pt x="3016" y="15322"/>
                    <a:pt x="3018" y="15343"/>
                    <a:pt x="2999" y="15351"/>
                  </a:cubicBezTo>
                  <a:cubicBezTo>
                    <a:pt x="2830" y="15413"/>
                    <a:pt x="2868" y="15492"/>
                    <a:pt x="2898" y="15579"/>
                  </a:cubicBezTo>
                  <a:cubicBezTo>
                    <a:pt x="2915" y="15625"/>
                    <a:pt x="2864" y="15673"/>
                    <a:pt x="2847" y="15721"/>
                  </a:cubicBezTo>
                  <a:cubicBezTo>
                    <a:pt x="2831" y="15762"/>
                    <a:pt x="2808" y="15803"/>
                    <a:pt x="2937" y="15826"/>
                  </a:cubicBezTo>
                  <a:cubicBezTo>
                    <a:pt x="2967" y="15832"/>
                    <a:pt x="2990" y="15863"/>
                    <a:pt x="2994" y="15882"/>
                  </a:cubicBezTo>
                  <a:cubicBezTo>
                    <a:pt x="3001" y="15920"/>
                    <a:pt x="2995" y="15959"/>
                    <a:pt x="2963" y="16001"/>
                  </a:cubicBezTo>
                  <a:cubicBezTo>
                    <a:pt x="2933" y="15975"/>
                    <a:pt x="2903" y="15948"/>
                    <a:pt x="2870" y="15918"/>
                  </a:cubicBezTo>
                  <a:cubicBezTo>
                    <a:pt x="2771" y="15964"/>
                    <a:pt x="2809" y="16017"/>
                    <a:pt x="2823" y="16069"/>
                  </a:cubicBezTo>
                  <a:cubicBezTo>
                    <a:pt x="2837" y="16118"/>
                    <a:pt x="2839" y="16167"/>
                    <a:pt x="2848" y="16227"/>
                  </a:cubicBezTo>
                  <a:cubicBezTo>
                    <a:pt x="2939" y="16234"/>
                    <a:pt x="2987" y="16265"/>
                    <a:pt x="2976" y="16317"/>
                  </a:cubicBezTo>
                  <a:cubicBezTo>
                    <a:pt x="2949" y="16445"/>
                    <a:pt x="2936" y="16575"/>
                    <a:pt x="2903" y="16703"/>
                  </a:cubicBezTo>
                  <a:cubicBezTo>
                    <a:pt x="2892" y="16746"/>
                    <a:pt x="2835" y="16786"/>
                    <a:pt x="2797" y="16827"/>
                  </a:cubicBezTo>
                  <a:cubicBezTo>
                    <a:pt x="2754" y="16874"/>
                    <a:pt x="2647" y="16914"/>
                    <a:pt x="2841" y="16962"/>
                  </a:cubicBezTo>
                  <a:cubicBezTo>
                    <a:pt x="2926" y="16982"/>
                    <a:pt x="2885" y="17043"/>
                    <a:pt x="2776" y="17056"/>
                  </a:cubicBezTo>
                  <a:cubicBezTo>
                    <a:pt x="2812" y="17087"/>
                    <a:pt x="2863" y="17113"/>
                    <a:pt x="2865" y="17136"/>
                  </a:cubicBezTo>
                  <a:cubicBezTo>
                    <a:pt x="2873" y="17266"/>
                    <a:pt x="2876" y="17395"/>
                    <a:pt x="2863" y="17524"/>
                  </a:cubicBezTo>
                  <a:cubicBezTo>
                    <a:pt x="2860" y="17561"/>
                    <a:pt x="2912" y="17620"/>
                    <a:pt x="2753" y="17630"/>
                  </a:cubicBezTo>
                  <a:cubicBezTo>
                    <a:pt x="2740" y="17631"/>
                    <a:pt x="2724" y="17694"/>
                    <a:pt x="2745" y="17701"/>
                  </a:cubicBezTo>
                  <a:cubicBezTo>
                    <a:pt x="2866" y="17736"/>
                    <a:pt x="2834" y="17789"/>
                    <a:pt x="2838" y="17830"/>
                  </a:cubicBezTo>
                  <a:cubicBezTo>
                    <a:pt x="2848" y="17960"/>
                    <a:pt x="2836" y="18088"/>
                    <a:pt x="2832" y="18216"/>
                  </a:cubicBezTo>
                  <a:cubicBezTo>
                    <a:pt x="2513" y="18242"/>
                    <a:pt x="2656" y="18376"/>
                    <a:pt x="2485" y="18469"/>
                  </a:cubicBezTo>
                  <a:cubicBezTo>
                    <a:pt x="2121" y="18525"/>
                    <a:pt x="1665" y="18509"/>
                    <a:pt x="1192" y="18524"/>
                  </a:cubicBezTo>
                  <a:cubicBezTo>
                    <a:pt x="1186" y="18458"/>
                    <a:pt x="1181" y="18424"/>
                    <a:pt x="1176" y="18333"/>
                  </a:cubicBezTo>
                  <a:cubicBezTo>
                    <a:pt x="1099" y="18330"/>
                    <a:pt x="1036" y="18328"/>
                    <a:pt x="961" y="18327"/>
                  </a:cubicBezTo>
                  <a:cubicBezTo>
                    <a:pt x="952" y="18417"/>
                    <a:pt x="944" y="18461"/>
                    <a:pt x="933" y="18536"/>
                  </a:cubicBezTo>
                  <a:cubicBezTo>
                    <a:pt x="655" y="18535"/>
                    <a:pt x="421" y="18543"/>
                    <a:pt x="152" y="18542"/>
                  </a:cubicBezTo>
                  <a:cubicBezTo>
                    <a:pt x="154" y="18479"/>
                    <a:pt x="159" y="18427"/>
                    <a:pt x="156" y="18375"/>
                  </a:cubicBezTo>
                  <a:cubicBezTo>
                    <a:pt x="145" y="18116"/>
                    <a:pt x="129" y="17857"/>
                    <a:pt x="120" y="17598"/>
                  </a:cubicBezTo>
                  <a:cubicBezTo>
                    <a:pt x="112" y="17353"/>
                    <a:pt x="110" y="17109"/>
                    <a:pt x="109" y="16864"/>
                  </a:cubicBezTo>
                  <a:cubicBezTo>
                    <a:pt x="108" y="16632"/>
                    <a:pt x="121" y="16399"/>
                    <a:pt x="113" y="16166"/>
                  </a:cubicBezTo>
                  <a:cubicBezTo>
                    <a:pt x="106" y="16002"/>
                    <a:pt x="74" y="15838"/>
                    <a:pt x="57" y="15674"/>
                  </a:cubicBezTo>
                  <a:cubicBezTo>
                    <a:pt x="51" y="15618"/>
                    <a:pt x="34" y="15565"/>
                    <a:pt x="170" y="15526"/>
                  </a:cubicBezTo>
                  <a:cubicBezTo>
                    <a:pt x="268" y="15497"/>
                    <a:pt x="231" y="15353"/>
                    <a:pt x="143" y="15301"/>
                  </a:cubicBezTo>
                  <a:cubicBezTo>
                    <a:pt x="0" y="15215"/>
                    <a:pt x="14" y="15154"/>
                    <a:pt x="191" y="15094"/>
                  </a:cubicBezTo>
                  <a:cubicBezTo>
                    <a:pt x="106" y="15044"/>
                    <a:pt x="11" y="14995"/>
                    <a:pt x="217" y="14960"/>
                  </a:cubicBezTo>
                  <a:cubicBezTo>
                    <a:pt x="247" y="14956"/>
                    <a:pt x="256" y="14919"/>
                    <a:pt x="258" y="14897"/>
                  </a:cubicBezTo>
                  <a:cubicBezTo>
                    <a:pt x="266" y="14806"/>
                    <a:pt x="286" y="14714"/>
                    <a:pt x="266" y="14625"/>
                  </a:cubicBezTo>
                  <a:cubicBezTo>
                    <a:pt x="250" y="14552"/>
                    <a:pt x="280" y="14471"/>
                    <a:pt x="148" y="14406"/>
                  </a:cubicBezTo>
                  <a:cubicBezTo>
                    <a:pt x="251" y="14326"/>
                    <a:pt x="182" y="14244"/>
                    <a:pt x="133" y="14162"/>
                  </a:cubicBezTo>
                  <a:cubicBezTo>
                    <a:pt x="355" y="13973"/>
                    <a:pt x="226" y="13763"/>
                    <a:pt x="250" y="13561"/>
                  </a:cubicBezTo>
                  <a:cubicBezTo>
                    <a:pt x="277" y="13330"/>
                    <a:pt x="271" y="13099"/>
                    <a:pt x="279" y="12867"/>
                  </a:cubicBezTo>
                  <a:cubicBezTo>
                    <a:pt x="281" y="12773"/>
                    <a:pt x="281" y="12677"/>
                    <a:pt x="272" y="12583"/>
                  </a:cubicBezTo>
                  <a:cubicBezTo>
                    <a:pt x="269" y="12551"/>
                    <a:pt x="256" y="12513"/>
                    <a:pt x="217" y="12484"/>
                  </a:cubicBezTo>
                  <a:cubicBezTo>
                    <a:pt x="50" y="12363"/>
                    <a:pt x="96" y="12237"/>
                    <a:pt x="107" y="12111"/>
                  </a:cubicBezTo>
                  <a:cubicBezTo>
                    <a:pt x="110" y="12083"/>
                    <a:pt x="133" y="12053"/>
                    <a:pt x="164" y="12030"/>
                  </a:cubicBezTo>
                  <a:cubicBezTo>
                    <a:pt x="228" y="11979"/>
                    <a:pt x="231" y="11931"/>
                    <a:pt x="165" y="11878"/>
                  </a:cubicBezTo>
                  <a:cubicBezTo>
                    <a:pt x="130" y="11848"/>
                    <a:pt x="106" y="11812"/>
                    <a:pt x="106" y="11779"/>
                  </a:cubicBezTo>
                  <a:cubicBezTo>
                    <a:pt x="112" y="11266"/>
                    <a:pt x="123" y="10753"/>
                    <a:pt x="130" y="10239"/>
                  </a:cubicBezTo>
                  <a:cubicBezTo>
                    <a:pt x="131" y="10034"/>
                    <a:pt x="120" y="9828"/>
                    <a:pt x="127" y="9623"/>
                  </a:cubicBezTo>
                  <a:cubicBezTo>
                    <a:pt x="137" y="9338"/>
                    <a:pt x="162" y="9054"/>
                    <a:pt x="175" y="8769"/>
                  </a:cubicBezTo>
                  <a:cubicBezTo>
                    <a:pt x="182" y="8609"/>
                    <a:pt x="175" y="8450"/>
                    <a:pt x="181" y="8290"/>
                  </a:cubicBezTo>
                  <a:cubicBezTo>
                    <a:pt x="194" y="7943"/>
                    <a:pt x="212" y="7596"/>
                    <a:pt x="228" y="7249"/>
                  </a:cubicBezTo>
                  <a:cubicBezTo>
                    <a:pt x="240" y="6960"/>
                    <a:pt x="249" y="6670"/>
                    <a:pt x="268" y="6380"/>
                  </a:cubicBezTo>
                  <a:cubicBezTo>
                    <a:pt x="293" y="5984"/>
                    <a:pt x="327" y="5589"/>
                    <a:pt x="358" y="5192"/>
                  </a:cubicBezTo>
                  <a:cubicBezTo>
                    <a:pt x="392" y="4774"/>
                    <a:pt x="423" y="4355"/>
                    <a:pt x="461" y="3938"/>
                  </a:cubicBezTo>
                  <a:cubicBezTo>
                    <a:pt x="479" y="3751"/>
                    <a:pt x="529" y="3566"/>
                    <a:pt x="540" y="3380"/>
                  </a:cubicBezTo>
                  <a:cubicBezTo>
                    <a:pt x="561" y="3036"/>
                    <a:pt x="563" y="2692"/>
                    <a:pt x="573" y="2349"/>
                  </a:cubicBezTo>
                  <a:cubicBezTo>
                    <a:pt x="580" y="2066"/>
                    <a:pt x="574" y="1783"/>
                    <a:pt x="594" y="1501"/>
                  </a:cubicBezTo>
                  <a:cubicBezTo>
                    <a:pt x="605" y="1342"/>
                    <a:pt x="655" y="1183"/>
                    <a:pt x="689" y="1024"/>
                  </a:cubicBezTo>
                  <a:cubicBezTo>
                    <a:pt x="718" y="888"/>
                    <a:pt x="747" y="751"/>
                    <a:pt x="777" y="615"/>
                  </a:cubicBezTo>
                  <a:cubicBezTo>
                    <a:pt x="820" y="427"/>
                    <a:pt x="864" y="235"/>
                    <a:pt x="909" y="47"/>
                  </a:cubicBezTo>
                  <a:cubicBezTo>
                    <a:pt x="912" y="36"/>
                    <a:pt x="931" y="54"/>
                    <a:pt x="946" y="9"/>
                  </a:cubicBezTo>
                  <a:cubicBezTo>
                    <a:pt x="1170" y="14"/>
                    <a:pt x="1395" y="21"/>
                    <a:pt x="1598" y="27"/>
                  </a:cubicBezTo>
                  <a:cubicBezTo>
                    <a:pt x="1624" y="73"/>
                    <a:pt x="1635" y="50"/>
                    <a:pt x="1635" y="53"/>
                  </a:cubicBezTo>
                  <a:cubicBezTo>
                    <a:pt x="1635" y="83"/>
                    <a:pt x="1634" y="119"/>
                    <a:pt x="1634" y="153"/>
                  </a:cubicBezTo>
                  <a:cubicBezTo>
                    <a:pt x="1593" y="153"/>
                    <a:pt x="1556" y="153"/>
                    <a:pt x="1498" y="153"/>
                  </a:cubicBezTo>
                  <a:cubicBezTo>
                    <a:pt x="1484" y="226"/>
                    <a:pt x="1469" y="301"/>
                    <a:pt x="1457" y="376"/>
                  </a:cubicBezTo>
                  <a:cubicBezTo>
                    <a:pt x="1415" y="634"/>
                    <a:pt x="1372" y="892"/>
                    <a:pt x="1334" y="1149"/>
                  </a:cubicBezTo>
                  <a:cubicBezTo>
                    <a:pt x="1267" y="1602"/>
                    <a:pt x="1209" y="2054"/>
                    <a:pt x="1229" y="2508"/>
                  </a:cubicBezTo>
                  <a:cubicBezTo>
                    <a:pt x="1237" y="2703"/>
                    <a:pt x="1285" y="2898"/>
                    <a:pt x="1302" y="3092"/>
                  </a:cubicBezTo>
                  <a:cubicBezTo>
                    <a:pt x="1321" y="3303"/>
                    <a:pt x="1322" y="3513"/>
                    <a:pt x="1338" y="3723"/>
                  </a:cubicBezTo>
                  <a:cubicBezTo>
                    <a:pt x="1347" y="3841"/>
                    <a:pt x="1378" y="3960"/>
                    <a:pt x="1385" y="4078"/>
                  </a:cubicBezTo>
                  <a:cubicBezTo>
                    <a:pt x="1394" y="4265"/>
                    <a:pt x="1386" y="4452"/>
                    <a:pt x="1395" y="4638"/>
                  </a:cubicBezTo>
                  <a:cubicBezTo>
                    <a:pt x="1401" y="4756"/>
                    <a:pt x="1426" y="4875"/>
                    <a:pt x="1442" y="4994"/>
                  </a:cubicBezTo>
                  <a:cubicBezTo>
                    <a:pt x="1447" y="5039"/>
                    <a:pt x="1455" y="5085"/>
                    <a:pt x="1460" y="5131"/>
                  </a:cubicBezTo>
                  <a:cubicBezTo>
                    <a:pt x="1471" y="5249"/>
                    <a:pt x="1485" y="5368"/>
                    <a:pt x="1490" y="5486"/>
                  </a:cubicBezTo>
                  <a:cubicBezTo>
                    <a:pt x="1496" y="5638"/>
                    <a:pt x="1488" y="5790"/>
                    <a:pt x="1495" y="5944"/>
                  </a:cubicBezTo>
                  <a:cubicBezTo>
                    <a:pt x="1496" y="5981"/>
                    <a:pt x="1475" y="6028"/>
                    <a:pt x="1565" y="6060"/>
                  </a:cubicBezTo>
                  <a:cubicBezTo>
                    <a:pt x="1568" y="5918"/>
                    <a:pt x="1570" y="5778"/>
                    <a:pt x="1577" y="5639"/>
                  </a:cubicBezTo>
                  <a:cubicBezTo>
                    <a:pt x="1582" y="5518"/>
                    <a:pt x="1592" y="5396"/>
                    <a:pt x="1598" y="5276"/>
                  </a:cubicBezTo>
                  <a:cubicBezTo>
                    <a:pt x="1602" y="5207"/>
                    <a:pt x="1608" y="5138"/>
                    <a:pt x="1603" y="5070"/>
                  </a:cubicBezTo>
                  <a:cubicBezTo>
                    <a:pt x="1597" y="4982"/>
                    <a:pt x="1581" y="4894"/>
                    <a:pt x="1569" y="4806"/>
                  </a:cubicBezTo>
                  <a:cubicBezTo>
                    <a:pt x="1525" y="4471"/>
                    <a:pt x="1478" y="4135"/>
                    <a:pt x="1439" y="3799"/>
                  </a:cubicBezTo>
                  <a:cubicBezTo>
                    <a:pt x="1426" y="3683"/>
                    <a:pt x="1438" y="3569"/>
                    <a:pt x="1436" y="3454"/>
                  </a:cubicBezTo>
                  <a:cubicBezTo>
                    <a:pt x="1427" y="2995"/>
                    <a:pt x="1436" y="2538"/>
                    <a:pt x="1438" y="2079"/>
                  </a:cubicBezTo>
                  <a:cubicBezTo>
                    <a:pt x="1438" y="2045"/>
                    <a:pt x="1427" y="2008"/>
                    <a:pt x="1447" y="1977"/>
                  </a:cubicBezTo>
                  <a:cubicBezTo>
                    <a:pt x="1464" y="1951"/>
                    <a:pt x="1521" y="1934"/>
                    <a:pt x="1571" y="1906"/>
                  </a:cubicBezTo>
                  <a:cubicBezTo>
                    <a:pt x="1455" y="1882"/>
                    <a:pt x="1434" y="1830"/>
                    <a:pt x="1443" y="1766"/>
                  </a:cubicBezTo>
                  <a:cubicBezTo>
                    <a:pt x="1468" y="1577"/>
                    <a:pt x="1479" y="1387"/>
                    <a:pt x="1500" y="1197"/>
                  </a:cubicBezTo>
                  <a:cubicBezTo>
                    <a:pt x="1505" y="1155"/>
                    <a:pt x="1531" y="1112"/>
                    <a:pt x="1598" y="1071"/>
                  </a:cubicBezTo>
                  <a:cubicBezTo>
                    <a:pt x="1616" y="1090"/>
                    <a:pt x="1633" y="1108"/>
                    <a:pt x="1664" y="1140"/>
                  </a:cubicBezTo>
                  <a:cubicBezTo>
                    <a:pt x="1676" y="1088"/>
                    <a:pt x="1686" y="1048"/>
                    <a:pt x="1694" y="1006"/>
                  </a:cubicBezTo>
                  <a:cubicBezTo>
                    <a:pt x="1634" y="999"/>
                    <a:pt x="1596" y="994"/>
                    <a:pt x="1560" y="989"/>
                  </a:cubicBezTo>
                  <a:cubicBezTo>
                    <a:pt x="1509" y="922"/>
                    <a:pt x="1586" y="849"/>
                    <a:pt x="1726" y="810"/>
                  </a:cubicBezTo>
                  <a:cubicBezTo>
                    <a:pt x="1715" y="758"/>
                    <a:pt x="1660" y="697"/>
                    <a:pt x="1704" y="667"/>
                  </a:cubicBezTo>
                  <a:cubicBezTo>
                    <a:pt x="1867" y="554"/>
                    <a:pt x="1790" y="426"/>
                    <a:pt x="1818" y="305"/>
                  </a:cubicBezTo>
                  <a:cubicBezTo>
                    <a:pt x="1824" y="282"/>
                    <a:pt x="1789" y="254"/>
                    <a:pt x="1755" y="233"/>
                  </a:cubicBezTo>
                  <a:cubicBezTo>
                    <a:pt x="1676" y="182"/>
                    <a:pt x="1697" y="135"/>
                    <a:pt x="1777" y="85"/>
                  </a:cubicBezTo>
                  <a:cubicBezTo>
                    <a:pt x="1786" y="122"/>
                    <a:pt x="1794" y="158"/>
                    <a:pt x="1803" y="194"/>
                  </a:cubicBezTo>
                  <a:cubicBezTo>
                    <a:pt x="1816" y="195"/>
                    <a:pt x="1829" y="196"/>
                    <a:pt x="1842" y="197"/>
                  </a:cubicBezTo>
                  <a:cubicBezTo>
                    <a:pt x="1850" y="181"/>
                    <a:pt x="1859" y="165"/>
                    <a:pt x="1865" y="149"/>
                  </a:cubicBezTo>
                  <a:cubicBezTo>
                    <a:pt x="1895" y="50"/>
                    <a:pt x="1969" y="24"/>
                    <a:pt x="2205" y="30"/>
                  </a:cubicBezTo>
                  <a:cubicBezTo>
                    <a:pt x="2272" y="31"/>
                    <a:pt x="2339" y="33"/>
                    <a:pt x="2426" y="36"/>
                  </a:cubicBezTo>
                  <a:cubicBezTo>
                    <a:pt x="2470" y="276"/>
                    <a:pt x="2326" y="521"/>
                    <a:pt x="2611" y="754"/>
                  </a:cubicBezTo>
                  <a:cubicBezTo>
                    <a:pt x="2665" y="517"/>
                    <a:pt x="2543" y="281"/>
                    <a:pt x="2539" y="44"/>
                  </a:cubicBezTo>
                  <a:cubicBezTo>
                    <a:pt x="2687" y="0"/>
                    <a:pt x="2852" y="29"/>
                    <a:pt x="3026" y="20"/>
                  </a:cubicBezTo>
                  <a:cubicBezTo>
                    <a:pt x="3051" y="118"/>
                    <a:pt x="3078" y="211"/>
                    <a:pt x="3097" y="305"/>
                  </a:cubicBezTo>
                  <a:cubicBezTo>
                    <a:pt x="3123" y="434"/>
                    <a:pt x="3148" y="564"/>
                    <a:pt x="3164" y="693"/>
                  </a:cubicBezTo>
                  <a:cubicBezTo>
                    <a:pt x="3248" y="1346"/>
                    <a:pt x="3167" y="1993"/>
                    <a:pt x="3172" y="2643"/>
                  </a:cubicBezTo>
                  <a:cubicBezTo>
                    <a:pt x="3174" y="2978"/>
                    <a:pt x="3193" y="3315"/>
                    <a:pt x="3209" y="3650"/>
                  </a:cubicBezTo>
                  <a:cubicBezTo>
                    <a:pt x="3221" y="3909"/>
                    <a:pt x="3243" y="4169"/>
                    <a:pt x="3252" y="442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35"/>
            <p:cNvSpPr/>
            <p:nvPr/>
          </p:nvSpPr>
          <p:spPr>
            <a:xfrm>
              <a:off x="4505103" y="3740901"/>
              <a:ext cx="1645" cy="4591"/>
            </a:xfrm>
            <a:custGeom>
              <a:avLst/>
              <a:gdLst/>
              <a:ahLst/>
              <a:cxnLst/>
              <a:rect l="l" t="t" r="r" b="b"/>
              <a:pathLst>
                <a:path w="24" h="67" extrusionOk="0">
                  <a:moveTo>
                    <a:pt x="6" y="66"/>
                  </a:moveTo>
                  <a:cubicBezTo>
                    <a:pt x="12" y="66"/>
                    <a:pt x="17" y="66"/>
                    <a:pt x="22" y="67"/>
                  </a:cubicBezTo>
                  <a:cubicBezTo>
                    <a:pt x="23" y="44"/>
                    <a:pt x="23" y="23"/>
                    <a:pt x="23" y="0"/>
                  </a:cubicBezTo>
                  <a:cubicBezTo>
                    <a:pt x="17" y="0"/>
                    <a:pt x="8" y="0"/>
                    <a:pt x="0" y="0"/>
                  </a:cubicBezTo>
                  <a:cubicBezTo>
                    <a:pt x="2" y="22"/>
                    <a:pt x="4" y="44"/>
                    <a:pt x="6" y="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6" name="Google Shape;3596;p35"/>
          <p:cNvGrpSpPr/>
          <p:nvPr/>
        </p:nvGrpSpPr>
        <p:grpSpPr>
          <a:xfrm>
            <a:off x="8636454" y="3603167"/>
            <a:ext cx="153609" cy="1448983"/>
            <a:chOff x="5160932" y="2295898"/>
            <a:chExt cx="225233" cy="2124609"/>
          </a:xfrm>
        </p:grpSpPr>
        <p:sp>
          <p:nvSpPr>
            <p:cNvPr id="3597" name="Google Shape;3597;p35"/>
            <p:cNvSpPr/>
            <p:nvPr/>
          </p:nvSpPr>
          <p:spPr>
            <a:xfrm>
              <a:off x="5171073" y="3543488"/>
              <a:ext cx="214612" cy="343572"/>
            </a:xfrm>
            <a:custGeom>
              <a:avLst/>
              <a:gdLst/>
              <a:ahLst/>
              <a:cxnLst/>
              <a:rect l="l" t="t" r="r" b="b"/>
              <a:pathLst>
                <a:path w="3132" h="5014" extrusionOk="0">
                  <a:moveTo>
                    <a:pt x="508" y="4075"/>
                  </a:moveTo>
                  <a:cubicBezTo>
                    <a:pt x="519" y="4100"/>
                    <a:pt x="531" y="4125"/>
                    <a:pt x="543" y="4151"/>
                  </a:cubicBezTo>
                  <a:cubicBezTo>
                    <a:pt x="753" y="4101"/>
                    <a:pt x="963" y="4052"/>
                    <a:pt x="1174" y="4003"/>
                  </a:cubicBezTo>
                  <a:cubicBezTo>
                    <a:pt x="1160" y="3979"/>
                    <a:pt x="1146" y="3956"/>
                    <a:pt x="1133" y="3933"/>
                  </a:cubicBezTo>
                  <a:cubicBezTo>
                    <a:pt x="925" y="3980"/>
                    <a:pt x="716" y="4028"/>
                    <a:pt x="508" y="4075"/>
                  </a:cubicBezTo>
                  <a:close/>
                  <a:moveTo>
                    <a:pt x="91" y="4474"/>
                  </a:moveTo>
                  <a:cubicBezTo>
                    <a:pt x="17" y="3873"/>
                    <a:pt x="18" y="3873"/>
                    <a:pt x="840" y="3699"/>
                  </a:cubicBezTo>
                  <a:cubicBezTo>
                    <a:pt x="1091" y="3646"/>
                    <a:pt x="1344" y="3594"/>
                    <a:pt x="1592" y="3534"/>
                  </a:cubicBezTo>
                  <a:cubicBezTo>
                    <a:pt x="1674" y="3514"/>
                    <a:pt x="1745" y="3471"/>
                    <a:pt x="1874" y="3416"/>
                  </a:cubicBezTo>
                  <a:cubicBezTo>
                    <a:pt x="1509" y="3311"/>
                    <a:pt x="1261" y="3453"/>
                    <a:pt x="998" y="3494"/>
                  </a:cubicBezTo>
                  <a:cubicBezTo>
                    <a:pt x="716" y="3537"/>
                    <a:pt x="441" y="3605"/>
                    <a:pt x="165" y="3661"/>
                  </a:cubicBezTo>
                  <a:cubicBezTo>
                    <a:pt x="55" y="3449"/>
                    <a:pt x="54" y="3426"/>
                    <a:pt x="283" y="3367"/>
                  </a:cubicBezTo>
                  <a:cubicBezTo>
                    <a:pt x="647" y="3275"/>
                    <a:pt x="1021" y="3203"/>
                    <a:pt x="1389" y="3116"/>
                  </a:cubicBezTo>
                  <a:cubicBezTo>
                    <a:pt x="1538" y="3081"/>
                    <a:pt x="1678" y="3032"/>
                    <a:pt x="1810" y="2959"/>
                  </a:cubicBezTo>
                  <a:cubicBezTo>
                    <a:pt x="1491" y="2846"/>
                    <a:pt x="1237" y="3002"/>
                    <a:pt x="963" y="3045"/>
                  </a:cubicBezTo>
                  <a:cubicBezTo>
                    <a:pt x="684" y="3087"/>
                    <a:pt x="415" y="3164"/>
                    <a:pt x="77" y="3240"/>
                  </a:cubicBezTo>
                  <a:cubicBezTo>
                    <a:pt x="75" y="2924"/>
                    <a:pt x="60" y="2651"/>
                    <a:pt x="84" y="2378"/>
                  </a:cubicBezTo>
                  <a:cubicBezTo>
                    <a:pt x="90" y="2313"/>
                    <a:pt x="216" y="2234"/>
                    <a:pt x="312" y="2196"/>
                  </a:cubicBezTo>
                  <a:cubicBezTo>
                    <a:pt x="737" y="2031"/>
                    <a:pt x="1172" y="1879"/>
                    <a:pt x="1601" y="1722"/>
                  </a:cubicBezTo>
                  <a:cubicBezTo>
                    <a:pt x="1705" y="1685"/>
                    <a:pt x="1807" y="1645"/>
                    <a:pt x="1910" y="1605"/>
                  </a:cubicBezTo>
                  <a:cubicBezTo>
                    <a:pt x="1902" y="1584"/>
                    <a:pt x="1896" y="1564"/>
                    <a:pt x="1888" y="1543"/>
                  </a:cubicBezTo>
                  <a:cubicBezTo>
                    <a:pt x="1810" y="1544"/>
                    <a:pt x="1721" y="1527"/>
                    <a:pt x="1656" y="1548"/>
                  </a:cubicBezTo>
                  <a:cubicBezTo>
                    <a:pt x="1315" y="1656"/>
                    <a:pt x="983" y="1776"/>
                    <a:pt x="645" y="1889"/>
                  </a:cubicBezTo>
                  <a:cubicBezTo>
                    <a:pt x="484" y="1943"/>
                    <a:pt x="317" y="1989"/>
                    <a:pt x="135" y="2044"/>
                  </a:cubicBezTo>
                  <a:cubicBezTo>
                    <a:pt x="19" y="1891"/>
                    <a:pt x="71" y="1792"/>
                    <a:pt x="257" y="1721"/>
                  </a:cubicBezTo>
                  <a:cubicBezTo>
                    <a:pt x="439" y="1651"/>
                    <a:pt x="623" y="1583"/>
                    <a:pt x="807" y="1514"/>
                  </a:cubicBezTo>
                  <a:cubicBezTo>
                    <a:pt x="934" y="1466"/>
                    <a:pt x="1061" y="1416"/>
                    <a:pt x="1162" y="1325"/>
                  </a:cubicBezTo>
                  <a:cubicBezTo>
                    <a:pt x="820" y="1413"/>
                    <a:pt x="477" y="1500"/>
                    <a:pt x="126" y="1589"/>
                  </a:cubicBezTo>
                  <a:cubicBezTo>
                    <a:pt x="8" y="1411"/>
                    <a:pt x="107" y="1326"/>
                    <a:pt x="295" y="1267"/>
                  </a:cubicBezTo>
                  <a:cubicBezTo>
                    <a:pt x="726" y="1132"/>
                    <a:pt x="1157" y="998"/>
                    <a:pt x="1584" y="860"/>
                  </a:cubicBezTo>
                  <a:cubicBezTo>
                    <a:pt x="1712" y="818"/>
                    <a:pt x="1831" y="760"/>
                    <a:pt x="1999" y="690"/>
                  </a:cubicBezTo>
                  <a:cubicBezTo>
                    <a:pt x="1734" y="637"/>
                    <a:pt x="1735" y="639"/>
                    <a:pt x="1028" y="855"/>
                  </a:cubicBezTo>
                  <a:cubicBezTo>
                    <a:pt x="730" y="945"/>
                    <a:pt x="443" y="1062"/>
                    <a:pt x="112" y="1097"/>
                  </a:cubicBezTo>
                  <a:cubicBezTo>
                    <a:pt x="0" y="928"/>
                    <a:pt x="120" y="847"/>
                    <a:pt x="301" y="788"/>
                  </a:cubicBezTo>
                  <a:cubicBezTo>
                    <a:pt x="653" y="673"/>
                    <a:pt x="1006" y="562"/>
                    <a:pt x="1357" y="445"/>
                  </a:cubicBezTo>
                  <a:cubicBezTo>
                    <a:pt x="1556" y="380"/>
                    <a:pt x="1759" y="324"/>
                    <a:pt x="1864" y="164"/>
                  </a:cubicBezTo>
                  <a:cubicBezTo>
                    <a:pt x="1901" y="107"/>
                    <a:pt x="2034" y="61"/>
                    <a:pt x="2133" y="48"/>
                  </a:cubicBezTo>
                  <a:cubicBezTo>
                    <a:pt x="2350" y="18"/>
                    <a:pt x="2573" y="3"/>
                    <a:pt x="2793" y="2"/>
                  </a:cubicBezTo>
                  <a:cubicBezTo>
                    <a:pt x="2865" y="1"/>
                    <a:pt x="2977" y="51"/>
                    <a:pt x="3000" y="96"/>
                  </a:cubicBezTo>
                  <a:cubicBezTo>
                    <a:pt x="3043" y="178"/>
                    <a:pt x="2969" y="243"/>
                    <a:pt x="2840" y="266"/>
                  </a:cubicBezTo>
                  <a:cubicBezTo>
                    <a:pt x="2710" y="288"/>
                    <a:pt x="2580" y="313"/>
                    <a:pt x="2450" y="337"/>
                  </a:cubicBezTo>
                  <a:cubicBezTo>
                    <a:pt x="2453" y="347"/>
                    <a:pt x="2455" y="356"/>
                    <a:pt x="2458" y="366"/>
                  </a:cubicBezTo>
                  <a:cubicBezTo>
                    <a:pt x="2621" y="372"/>
                    <a:pt x="2784" y="379"/>
                    <a:pt x="2967" y="386"/>
                  </a:cubicBezTo>
                  <a:cubicBezTo>
                    <a:pt x="3131" y="747"/>
                    <a:pt x="2587" y="584"/>
                    <a:pt x="2451" y="744"/>
                  </a:cubicBezTo>
                  <a:cubicBezTo>
                    <a:pt x="2594" y="845"/>
                    <a:pt x="2792" y="758"/>
                    <a:pt x="2944" y="810"/>
                  </a:cubicBezTo>
                  <a:cubicBezTo>
                    <a:pt x="3008" y="955"/>
                    <a:pt x="3008" y="955"/>
                    <a:pt x="2683" y="1216"/>
                  </a:cubicBezTo>
                  <a:cubicBezTo>
                    <a:pt x="3113" y="1316"/>
                    <a:pt x="3125" y="1358"/>
                    <a:pt x="2845" y="1646"/>
                  </a:cubicBezTo>
                  <a:cubicBezTo>
                    <a:pt x="2909" y="1737"/>
                    <a:pt x="3019" y="1820"/>
                    <a:pt x="3000" y="1884"/>
                  </a:cubicBezTo>
                  <a:cubicBezTo>
                    <a:pt x="2984" y="1939"/>
                    <a:pt x="2822" y="1996"/>
                    <a:pt x="2715" y="2009"/>
                  </a:cubicBezTo>
                  <a:cubicBezTo>
                    <a:pt x="2451" y="2041"/>
                    <a:pt x="2178" y="2121"/>
                    <a:pt x="1917" y="1979"/>
                  </a:cubicBezTo>
                  <a:cubicBezTo>
                    <a:pt x="1874" y="1955"/>
                    <a:pt x="1754" y="1981"/>
                    <a:pt x="1684" y="2006"/>
                  </a:cubicBezTo>
                  <a:cubicBezTo>
                    <a:pt x="1340" y="2126"/>
                    <a:pt x="1002" y="2255"/>
                    <a:pt x="684" y="2426"/>
                  </a:cubicBezTo>
                  <a:cubicBezTo>
                    <a:pt x="811" y="2402"/>
                    <a:pt x="939" y="2381"/>
                    <a:pt x="1064" y="2355"/>
                  </a:cubicBezTo>
                  <a:cubicBezTo>
                    <a:pt x="1636" y="2231"/>
                    <a:pt x="2232" y="2240"/>
                    <a:pt x="2819" y="2190"/>
                  </a:cubicBezTo>
                  <a:cubicBezTo>
                    <a:pt x="2883" y="2185"/>
                    <a:pt x="2959" y="2251"/>
                    <a:pt x="3030" y="2284"/>
                  </a:cubicBezTo>
                  <a:cubicBezTo>
                    <a:pt x="2977" y="2333"/>
                    <a:pt x="2937" y="2398"/>
                    <a:pt x="2866" y="2427"/>
                  </a:cubicBezTo>
                  <a:cubicBezTo>
                    <a:pt x="2786" y="2460"/>
                    <a:pt x="2680" y="2463"/>
                    <a:pt x="2585" y="2473"/>
                  </a:cubicBezTo>
                  <a:cubicBezTo>
                    <a:pt x="2490" y="2483"/>
                    <a:pt x="2391" y="2482"/>
                    <a:pt x="2297" y="2497"/>
                  </a:cubicBezTo>
                  <a:cubicBezTo>
                    <a:pt x="2219" y="2508"/>
                    <a:pt x="2144" y="2534"/>
                    <a:pt x="2075" y="2551"/>
                  </a:cubicBezTo>
                  <a:cubicBezTo>
                    <a:pt x="2063" y="2670"/>
                    <a:pt x="2151" y="2702"/>
                    <a:pt x="2280" y="2693"/>
                  </a:cubicBezTo>
                  <a:cubicBezTo>
                    <a:pt x="2472" y="2681"/>
                    <a:pt x="2663" y="2655"/>
                    <a:pt x="2856" y="2654"/>
                  </a:cubicBezTo>
                  <a:cubicBezTo>
                    <a:pt x="2915" y="2653"/>
                    <a:pt x="3017" y="2708"/>
                    <a:pt x="3023" y="2744"/>
                  </a:cubicBezTo>
                  <a:cubicBezTo>
                    <a:pt x="3030" y="2789"/>
                    <a:pt x="2972" y="2860"/>
                    <a:pt x="2914" y="2881"/>
                  </a:cubicBezTo>
                  <a:cubicBezTo>
                    <a:pt x="2819" y="2917"/>
                    <a:pt x="2697" y="2914"/>
                    <a:pt x="2596" y="2944"/>
                  </a:cubicBezTo>
                  <a:cubicBezTo>
                    <a:pt x="2522" y="2966"/>
                    <a:pt x="2462" y="3015"/>
                    <a:pt x="2396" y="3051"/>
                  </a:cubicBezTo>
                  <a:cubicBezTo>
                    <a:pt x="2404" y="3073"/>
                    <a:pt x="2414" y="3095"/>
                    <a:pt x="2422" y="3118"/>
                  </a:cubicBezTo>
                  <a:cubicBezTo>
                    <a:pt x="2564" y="3118"/>
                    <a:pt x="2708" y="3110"/>
                    <a:pt x="2847" y="3123"/>
                  </a:cubicBezTo>
                  <a:cubicBezTo>
                    <a:pt x="2913" y="3130"/>
                    <a:pt x="3013" y="3173"/>
                    <a:pt x="3022" y="3208"/>
                  </a:cubicBezTo>
                  <a:cubicBezTo>
                    <a:pt x="3033" y="3252"/>
                    <a:pt x="2981" y="3323"/>
                    <a:pt x="2925" y="3350"/>
                  </a:cubicBezTo>
                  <a:cubicBezTo>
                    <a:pt x="2831" y="3397"/>
                    <a:pt x="2711" y="3418"/>
                    <a:pt x="2600" y="3451"/>
                  </a:cubicBezTo>
                  <a:cubicBezTo>
                    <a:pt x="2628" y="3490"/>
                    <a:pt x="2635" y="3516"/>
                    <a:pt x="2651" y="3519"/>
                  </a:cubicBezTo>
                  <a:cubicBezTo>
                    <a:pt x="2767" y="3540"/>
                    <a:pt x="2926" y="3531"/>
                    <a:pt x="2988" y="3582"/>
                  </a:cubicBezTo>
                  <a:cubicBezTo>
                    <a:pt x="3037" y="3623"/>
                    <a:pt x="2927" y="3745"/>
                    <a:pt x="2961" y="3814"/>
                  </a:cubicBezTo>
                  <a:cubicBezTo>
                    <a:pt x="3043" y="3980"/>
                    <a:pt x="2990" y="4146"/>
                    <a:pt x="3005" y="4312"/>
                  </a:cubicBezTo>
                  <a:cubicBezTo>
                    <a:pt x="3017" y="4435"/>
                    <a:pt x="3034" y="4558"/>
                    <a:pt x="3047" y="4681"/>
                  </a:cubicBezTo>
                  <a:cubicBezTo>
                    <a:pt x="3058" y="4777"/>
                    <a:pt x="2985" y="4829"/>
                    <a:pt x="2856" y="4836"/>
                  </a:cubicBezTo>
                  <a:cubicBezTo>
                    <a:pt x="2540" y="4856"/>
                    <a:pt x="2221" y="4887"/>
                    <a:pt x="1905" y="4879"/>
                  </a:cubicBezTo>
                  <a:cubicBezTo>
                    <a:pt x="1777" y="4875"/>
                    <a:pt x="1654" y="4781"/>
                    <a:pt x="1459" y="4699"/>
                  </a:cubicBezTo>
                  <a:cubicBezTo>
                    <a:pt x="1068" y="4793"/>
                    <a:pt x="605" y="4903"/>
                    <a:pt x="139" y="5013"/>
                  </a:cubicBezTo>
                  <a:cubicBezTo>
                    <a:pt x="21" y="4834"/>
                    <a:pt x="118" y="4749"/>
                    <a:pt x="317" y="4697"/>
                  </a:cubicBezTo>
                  <a:cubicBezTo>
                    <a:pt x="772" y="4581"/>
                    <a:pt x="1227" y="4464"/>
                    <a:pt x="1681" y="4348"/>
                  </a:cubicBezTo>
                  <a:cubicBezTo>
                    <a:pt x="1868" y="4299"/>
                    <a:pt x="2055" y="4249"/>
                    <a:pt x="2260" y="4195"/>
                  </a:cubicBezTo>
                  <a:cubicBezTo>
                    <a:pt x="2124" y="4036"/>
                    <a:pt x="1980" y="4113"/>
                    <a:pt x="1868" y="4139"/>
                  </a:cubicBezTo>
                  <a:cubicBezTo>
                    <a:pt x="1435" y="4238"/>
                    <a:pt x="1006" y="4350"/>
                    <a:pt x="574" y="4454"/>
                  </a:cubicBezTo>
                  <a:cubicBezTo>
                    <a:pt x="433" y="4488"/>
                    <a:pt x="288" y="4513"/>
                    <a:pt x="154" y="4540"/>
                  </a:cubicBezTo>
                  <a:cubicBezTo>
                    <a:pt x="120" y="4505"/>
                    <a:pt x="93" y="4490"/>
                    <a:pt x="91" y="44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35"/>
            <p:cNvSpPr/>
            <p:nvPr/>
          </p:nvSpPr>
          <p:spPr>
            <a:xfrm>
              <a:off x="5165043" y="2742665"/>
              <a:ext cx="218655" cy="343846"/>
            </a:xfrm>
            <a:custGeom>
              <a:avLst/>
              <a:gdLst/>
              <a:ahLst/>
              <a:cxnLst/>
              <a:rect l="l" t="t" r="r" b="b"/>
              <a:pathLst>
                <a:path w="3191" h="5018" extrusionOk="0">
                  <a:moveTo>
                    <a:pt x="1211" y="4004"/>
                  </a:moveTo>
                  <a:cubicBezTo>
                    <a:pt x="1201" y="3984"/>
                    <a:pt x="1192" y="3965"/>
                    <a:pt x="1182" y="3945"/>
                  </a:cubicBezTo>
                  <a:cubicBezTo>
                    <a:pt x="972" y="3987"/>
                    <a:pt x="762" y="4030"/>
                    <a:pt x="553" y="4072"/>
                  </a:cubicBezTo>
                  <a:cubicBezTo>
                    <a:pt x="563" y="4103"/>
                    <a:pt x="573" y="4134"/>
                    <a:pt x="584" y="4164"/>
                  </a:cubicBezTo>
                  <a:cubicBezTo>
                    <a:pt x="793" y="4111"/>
                    <a:pt x="1002" y="4058"/>
                    <a:pt x="1211" y="4004"/>
                  </a:cubicBezTo>
                  <a:close/>
                  <a:moveTo>
                    <a:pt x="1721" y="1704"/>
                  </a:moveTo>
                  <a:cubicBezTo>
                    <a:pt x="1800" y="1675"/>
                    <a:pt x="1869" y="1633"/>
                    <a:pt x="1944" y="1597"/>
                  </a:cubicBezTo>
                  <a:cubicBezTo>
                    <a:pt x="1843" y="1472"/>
                    <a:pt x="1734" y="1536"/>
                    <a:pt x="1646" y="1565"/>
                  </a:cubicBezTo>
                  <a:cubicBezTo>
                    <a:pt x="1308" y="1677"/>
                    <a:pt x="975" y="1796"/>
                    <a:pt x="638" y="1909"/>
                  </a:cubicBezTo>
                  <a:cubicBezTo>
                    <a:pt x="490" y="1959"/>
                    <a:pt x="338" y="1998"/>
                    <a:pt x="179" y="2045"/>
                  </a:cubicBezTo>
                  <a:cubicBezTo>
                    <a:pt x="71" y="1891"/>
                    <a:pt x="129" y="1797"/>
                    <a:pt x="296" y="1730"/>
                  </a:cubicBezTo>
                  <a:cubicBezTo>
                    <a:pt x="477" y="1658"/>
                    <a:pt x="662" y="1592"/>
                    <a:pt x="845" y="1522"/>
                  </a:cubicBezTo>
                  <a:cubicBezTo>
                    <a:pt x="973" y="1474"/>
                    <a:pt x="1101" y="1423"/>
                    <a:pt x="1204" y="1333"/>
                  </a:cubicBezTo>
                  <a:cubicBezTo>
                    <a:pt x="861" y="1419"/>
                    <a:pt x="520" y="1504"/>
                    <a:pt x="163" y="1594"/>
                  </a:cubicBezTo>
                  <a:cubicBezTo>
                    <a:pt x="66" y="1404"/>
                    <a:pt x="173" y="1324"/>
                    <a:pt x="358" y="1268"/>
                  </a:cubicBezTo>
                  <a:cubicBezTo>
                    <a:pt x="751" y="1147"/>
                    <a:pt x="1144" y="1026"/>
                    <a:pt x="1535" y="900"/>
                  </a:cubicBezTo>
                  <a:cubicBezTo>
                    <a:pt x="1691" y="849"/>
                    <a:pt x="1837" y="784"/>
                    <a:pt x="2006" y="718"/>
                  </a:cubicBezTo>
                  <a:cubicBezTo>
                    <a:pt x="1887" y="602"/>
                    <a:pt x="1788" y="634"/>
                    <a:pt x="1686" y="666"/>
                  </a:cubicBezTo>
                  <a:cubicBezTo>
                    <a:pt x="1307" y="785"/>
                    <a:pt x="928" y="905"/>
                    <a:pt x="547" y="1021"/>
                  </a:cubicBezTo>
                  <a:cubicBezTo>
                    <a:pt x="426" y="1058"/>
                    <a:pt x="298" y="1085"/>
                    <a:pt x="164" y="1118"/>
                  </a:cubicBezTo>
                  <a:cubicBezTo>
                    <a:pt x="56" y="933"/>
                    <a:pt x="168" y="851"/>
                    <a:pt x="349" y="792"/>
                  </a:cubicBezTo>
                  <a:cubicBezTo>
                    <a:pt x="689" y="681"/>
                    <a:pt x="1030" y="576"/>
                    <a:pt x="1368" y="462"/>
                  </a:cubicBezTo>
                  <a:cubicBezTo>
                    <a:pt x="1576" y="391"/>
                    <a:pt x="1796" y="334"/>
                    <a:pt x="1908" y="164"/>
                  </a:cubicBezTo>
                  <a:cubicBezTo>
                    <a:pt x="1945" y="109"/>
                    <a:pt x="2082" y="65"/>
                    <a:pt x="2182" y="55"/>
                  </a:cubicBezTo>
                  <a:cubicBezTo>
                    <a:pt x="2439" y="25"/>
                    <a:pt x="2700" y="17"/>
                    <a:pt x="2952" y="1"/>
                  </a:cubicBezTo>
                  <a:cubicBezTo>
                    <a:pt x="3046" y="211"/>
                    <a:pt x="3046" y="211"/>
                    <a:pt x="2451" y="372"/>
                  </a:cubicBezTo>
                  <a:cubicBezTo>
                    <a:pt x="2653" y="380"/>
                    <a:pt x="2810" y="386"/>
                    <a:pt x="2978" y="393"/>
                  </a:cubicBezTo>
                  <a:cubicBezTo>
                    <a:pt x="3079" y="526"/>
                    <a:pt x="3050" y="613"/>
                    <a:pt x="2830" y="651"/>
                  </a:cubicBezTo>
                  <a:cubicBezTo>
                    <a:pt x="2721" y="670"/>
                    <a:pt x="2613" y="693"/>
                    <a:pt x="2504" y="714"/>
                  </a:cubicBezTo>
                  <a:cubicBezTo>
                    <a:pt x="2507" y="734"/>
                    <a:pt x="2509" y="755"/>
                    <a:pt x="2513" y="776"/>
                  </a:cubicBezTo>
                  <a:cubicBezTo>
                    <a:pt x="2665" y="790"/>
                    <a:pt x="2819" y="805"/>
                    <a:pt x="2976" y="820"/>
                  </a:cubicBezTo>
                  <a:cubicBezTo>
                    <a:pt x="3190" y="1048"/>
                    <a:pt x="2784" y="1076"/>
                    <a:pt x="2709" y="1236"/>
                  </a:cubicBezTo>
                  <a:cubicBezTo>
                    <a:pt x="2803" y="1297"/>
                    <a:pt x="3081" y="1234"/>
                    <a:pt x="3037" y="1404"/>
                  </a:cubicBezTo>
                  <a:cubicBezTo>
                    <a:pt x="3010" y="1503"/>
                    <a:pt x="2923" y="1594"/>
                    <a:pt x="2887" y="1648"/>
                  </a:cubicBezTo>
                  <a:cubicBezTo>
                    <a:pt x="2943" y="1752"/>
                    <a:pt x="3025" y="1834"/>
                    <a:pt x="3013" y="1908"/>
                  </a:cubicBezTo>
                  <a:cubicBezTo>
                    <a:pt x="3006" y="1951"/>
                    <a:pt x="2855" y="2006"/>
                    <a:pt x="2759" y="2015"/>
                  </a:cubicBezTo>
                  <a:cubicBezTo>
                    <a:pt x="2494" y="2042"/>
                    <a:pt x="2226" y="2130"/>
                    <a:pt x="1959" y="1988"/>
                  </a:cubicBezTo>
                  <a:cubicBezTo>
                    <a:pt x="1903" y="1958"/>
                    <a:pt x="1753" y="2008"/>
                    <a:pt x="1651" y="2030"/>
                  </a:cubicBezTo>
                  <a:cubicBezTo>
                    <a:pt x="1574" y="2048"/>
                    <a:pt x="1501" y="2080"/>
                    <a:pt x="1428" y="2108"/>
                  </a:cubicBezTo>
                  <a:cubicBezTo>
                    <a:pt x="1186" y="2202"/>
                    <a:pt x="947" y="2296"/>
                    <a:pt x="713" y="2416"/>
                  </a:cubicBezTo>
                  <a:cubicBezTo>
                    <a:pt x="1456" y="2245"/>
                    <a:pt x="2225" y="2254"/>
                    <a:pt x="2972" y="2182"/>
                  </a:cubicBezTo>
                  <a:cubicBezTo>
                    <a:pt x="3077" y="2336"/>
                    <a:pt x="3045" y="2419"/>
                    <a:pt x="2842" y="2447"/>
                  </a:cubicBezTo>
                  <a:cubicBezTo>
                    <a:pt x="2707" y="2465"/>
                    <a:pt x="2569" y="2476"/>
                    <a:pt x="2433" y="2495"/>
                  </a:cubicBezTo>
                  <a:cubicBezTo>
                    <a:pt x="2320" y="2511"/>
                    <a:pt x="2209" y="2534"/>
                    <a:pt x="2016" y="2569"/>
                  </a:cubicBezTo>
                  <a:cubicBezTo>
                    <a:pt x="2361" y="2813"/>
                    <a:pt x="2716" y="2570"/>
                    <a:pt x="3011" y="2692"/>
                  </a:cubicBezTo>
                  <a:cubicBezTo>
                    <a:pt x="3064" y="2800"/>
                    <a:pt x="3045" y="2885"/>
                    <a:pt x="2837" y="2913"/>
                  </a:cubicBezTo>
                  <a:cubicBezTo>
                    <a:pt x="2743" y="2925"/>
                    <a:pt x="2638" y="2935"/>
                    <a:pt x="2559" y="2968"/>
                  </a:cubicBezTo>
                  <a:cubicBezTo>
                    <a:pt x="2503" y="2992"/>
                    <a:pt x="2475" y="3052"/>
                    <a:pt x="2413" y="3124"/>
                  </a:cubicBezTo>
                  <a:cubicBezTo>
                    <a:pt x="2639" y="3131"/>
                    <a:pt x="2806" y="3135"/>
                    <a:pt x="2973" y="3139"/>
                  </a:cubicBezTo>
                  <a:cubicBezTo>
                    <a:pt x="3168" y="3417"/>
                    <a:pt x="2702" y="3353"/>
                    <a:pt x="2597" y="3506"/>
                  </a:cubicBezTo>
                  <a:cubicBezTo>
                    <a:pt x="2729" y="3529"/>
                    <a:pt x="2946" y="3550"/>
                    <a:pt x="2947" y="3572"/>
                  </a:cubicBezTo>
                  <a:cubicBezTo>
                    <a:pt x="2949" y="3978"/>
                    <a:pt x="2950" y="4384"/>
                    <a:pt x="2953" y="4829"/>
                  </a:cubicBezTo>
                  <a:cubicBezTo>
                    <a:pt x="2622" y="4850"/>
                    <a:pt x="2264" y="4887"/>
                    <a:pt x="1899" y="4884"/>
                  </a:cubicBezTo>
                  <a:cubicBezTo>
                    <a:pt x="1774" y="4883"/>
                    <a:pt x="1681" y="4781"/>
                    <a:pt x="1507" y="4703"/>
                  </a:cubicBezTo>
                  <a:cubicBezTo>
                    <a:pt x="1108" y="4799"/>
                    <a:pt x="657" y="4907"/>
                    <a:pt x="195" y="5018"/>
                  </a:cubicBezTo>
                  <a:cubicBezTo>
                    <a:pt x="79" y="4839"/>
                    <a:pt x="172" y="4754"/>
                    <a:pt x="370" y="4703"/>
                  </a:cubicBezTo>
                  <a:cubicBezTo>
                    <a:pt x="851" y="4580"/>
                    <a:pt x="1333" y="4459"/>
                    <a:pt x="1812" y="4333"/>
                  </a:cubicBezTo>
                  <a:cubicBezTo>
                    <a:pt x="1971" y="4293"/>
                    <a:pt x="2166" y="4294"/>
                    <a:pt x="2240" y="4130"/>
                  </a:cubicBezTo>
                  <a:cubicBezTo>
                    <a:pt x="1529" y="4191"/>
                    <a:pt x="895" y="4443"/>
                    <a:pt x="142" y="4544"/>
                  </a:cubicBezTo>
                  <a:cubicBezTo>
                    <a:pt x="138" y="4343"/>
                    <a:pt x="126" y="4163"/>
                    <a:pt x="132" y="3983"/>
                  </a:cubicBezTo>
                  <a:cubicBezTo>
                    <a:pt x="136" y="3860"/>
                    <a:pt x="289" y="3833"/>
                    <a:pt x="419" y="3805"/>
                  </a:cubicBezTo>
                  <a:cubicBezTo>
                    <a:pt x="776" y="3726"/>
                    <a:pt x="1136" y="3654"/>
                    <a:pt x="1491" y="3574"/>
                  </a:cubicBezTo>
                  <a:cubicBezTo>
                    <a:pt x="1616" y="3547"/>
                    <a:pt x="1736" y="3506"/>
                    <a:pt x="1880" y="3465"/>
                  </a:cubicBezTo>
                  <a:cubicBezTo>
                    <a:pt x="1746" y="3323"/>
                    <a:pt x="1613" y="3377"/>
                    <a:pt x="1488" y="3403"/>
                  </a:cubicBezTo>
                  <a:cubicBezTo>
                    <a:pt x="1064" y="3490"/>
                    <a:pt x="641" y="3578"/>
                    <a:pt x="223" y="3665"/>
                  </a:cubicBezTo>
                  <a:cubicBezTo>
                    <a:pt x="109" y="3456"/>
                    <a:pt x="110" y="3431"/>
                    <a:pt x="348" y="3370"/>
                  </a:cubicBezTo>
                  <a:cubicBezTo>
                    <a:pt x="699" y="3280"/>
                    <a:pt x="1060" y="3210"/>
                    <a:pt x="1414" y="3127"/>
                  </a:cubicBezTo>
                  <a:cubicBezTo>
                    <a:pt x="1565" y="3092"/>
                    <a:pt x="1710" y="3044"/>
                    <a:pt x="1847" y="2975"/>
                  </a:cubicBezTo>
                  <a:cubicBezTo>
                    <a:pt x="1536" y="2842"/>
                    <a:pt x="1283" y="3008"/>
                    <a:pt x="1013" y="3048"/>
                  </a:cubicBezTo>
                  <a:cubicBezTo>
                    <a:pt x="735" y="3089"/>
                    <a:pt x="468" y="3167"/>
                    <a:pt x="141" y="3240"/>
                  </a:cubicBezTo>
                  <a:cubicBezTo>
                    <a:pt x="140" y="3019"/>
                    <a:pt x="139" y="2845"/>
                    <a:pt x="140" y="2670"/>
                  </a:cubicBezTo>
                  <a:cubicBezTo>
                    <a:pt x="140" y="2643"/>
                    <a:pt x="182" y="2608"/>
                    <a:pt x="169" y="2587"/>
                  </a:cubicBezTo>
                  <a:cubicBezTo>
                    <a:pt x="1" y="2317"/>
                    <a:pt x="262" y="2222"/>
                    <a:pt x="537" y="2127"/>
                  </a:cubicBezTo>
                  <a:cubicBezTo>
                    <a:pt x="934" y="1988"/>
                    <a:pt x="1328" y="1847"/>
                    <a:pt x="1721" y="17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35"/>
            <p:cNvSpPr/>
            <p:nvPr/>
          </p:nvSpPr>
          <p:spPr>
            <a:xfrm>
              <a:off x="5172649" y="3881029"/>
              <a:ext cx="208994" cy="305816"/>
            </a:xfrm>
            <a:custGeom>
              <a:avLst/>
              <a:gdLst/>
              <a:ahLst/>
              <a:cxnLst/>
              <a:rect l="l" t="t" r="r" b="b"/>
              <a:pathLst>
                <a:path w="3050" h="4463" extrusionOk="0">
                  <a:moveTo>
                    <a:pt x="655" y="4023"/>
                  </a:moveTo>
                  <a:cubicBezTo>
                    <a:pt x="795" y="3987"/>
                    <a:pt x="891" y="3963"/>
                    <a:pt x="987" y="3938"/>
                  </a:cubicBezTo>
                  <a:cubicBezTo>
                    <a:pt x="847" y="3868"/>
                    <a:pt x="729" y="3872"/>
                    <a:pt x="655" y="4023"/>
                  </a:cubicBezTo>
                  <a:close/>
                  <a:moveTo>
                    <a:pt x="2137" y="2934"/>
                  </a:moveTo>
                  <a:cubicBezTo>
                    <a:pt x="2144" y="2956"/>
                    <a:pt x="2152" y="2978"/>
                    <a:pt x="2158" y="3000"/>
                  </a:cubicBezTo>
                  <a:cubicBezTo>
                    <a:pt x="2294" y="2979"/>
                    <a:pt x="2429" y="2957"/>
                    <a:pt x="2564" y="2936"/>
                  </a:cubicBezTo>
                  <a:cubicBezTo>
                    <a:pt x="2559" y="2912"/>
                    <a:pt x="2554" y="2887"/>
                    <a:pt x="2551" y="2863"/>
                  </a:cubicBezTo>
                  <a:cubicBezTo>
                    <a:pt x="2413" y="2887"/>
                    <a:pt x="2275" y="2911"/>
                    <a:pt x="2137" y="2934"/>
                  </a:cubicBezTo>
                  <a:close/>
                  <a:moveTo>
                    <a:pt x="249" y="4129"/>
                  </a:moveTo>
                  <a:cubicBezTo>
                    <a:pt x="192" y="4073"/>
                    <a:pt x="72" y="3994"/>
                    <a:pt x="93" y="3962"/>
                  </a:cubicBezTo>
                  <a:cubicBezTo>
                    <a:pt x="146" y="3884"/>
                    <a:pt x="247" y="3790"/>
                    <a:pt x="357" y="3765"/>
                  </a:cubicBezTo>
                  <a:cubicBezTo>
                    <a:pt x="697" y="3683"/>
                    <a:pt x="1050" y="3632"/>
                    <a:pt x="1399" y="3569"/>
                  </a:cubicBezTo>
                  <a:cubicBezTo>
                    <a:pt x="1527" y="3545"/>
                    <a:pt x="1654" y="3521"/>
                    <a:pt x="1777" y="3469"/>
                  </a:cubicBezTo>
                  <a:cubicBezTo>
                    <a:pt x="1216" y="3367"/>
                    <a:pt x="695" y="3594"/>
                    <a:pt x="131" y="3584"/>
                  </a:cubicBezTo>
                  <a:cubicBezTo>
                    <a:pt x="23" y="3451"/>
                    <a:pt x="77" y="3365"/>
                    <a:pt x="279" y="3325"/>
                  </a:cubicBezTo>
                  <a:cubicBezTo>
                    <a:pt x="452" y="3290"/>
                    <a:pt x="630" y="3269"/>
                    <a:pt x="804" y="3238"/>
                  </a:cubicBezTo>
                  <a:cubicBezTo>
                    <a:pt x="931" y="3214"/>
                    <a:pt x="1055" y="3183"/>
                    <a:pt x="1164" y="3103"/>
                  </a:cubicBezTo>
                  <a:cubicBezTo>
                    <a:pt x="812" y="3125"/>
                    <a:pt x="461" y="3146"/>
                    <a:pt x="109" y="3167"/>
                  </a:cubicBezTo>
                  <a:cubicBezTo>
                    <a:pt x="96" y="2967"/>
                    <a:pt x="92" y="2967"/>
                    <a:pt x="419" y="2802"/>
                  </a:cubicBezTo>
                  <a:cubicBezTo>
                    <a:pt x="299" y="2764"/>
                    <a:pt x="262" y="2732"/>
                    <a:pt x="97" y="2703"/>
                  </a:cubicBezTo>
                  <a:cubicBezTo>
                    <a:pt x="95" y="2468"/>
                    <a:pt x="94" y="2236"/>
                    <a:pt x="93" y="1966"/>
                  </a:cubicBezTo>
                  <a:cubicBezTo>
                    <a:pt x="588" y="1803"/>
                    <a:pt x="1309" y="1840"/>
                    <a:pt x="1931" y="1691"/>
                  </a:cubicBezTo>
                  <a:cubicBezTo>
                    <a:pt x="1786" y="1550"/>
                    <a:pt x="1611" y="1587"/>
                    <a:pt x="1448" y="1606"/>
                  </a:cubicBezTo>
                  <a:cubicBezTo>
                    <a:pt x="1093" y="1647"/>
                    <a:pt x="741" y="1699"/>
                    <a:pt x="387" y="1743"/>
                  </a:cubicBezTo>
                  <a:cubicBezTo>
                    <a:pt x="307" y="1754"/>
                    <a:pt x="225" y="1753"/>
                    <a:pt x="147" y="1757"/>
                  </a:cubicBezTo>
                  <a:cubicBezTo>
                    <a:pt x="51" y="1543"/>
                    <a:pt x="52" y="1527"/>
                    <a:pt x="304" y="1485"/>
                  </a:cubicBezTo>
                  <a:cubicBezTo>
                    <a:pt x="708" y="1419"/>
                    <a:pt x="1117" y="1368"/>
                    <a:pt x="1523" y="1309"/>
                  </a:cubicBezTo>
                  <a:cubicBezTo>
                    <a:pt x="1601" y="1298"/>
                    <a:pt x="1677" y="1279"/>
                    <a:pt x="1806" y="1256"/>
                  </a:cubicBezTo>
                  <a:cubicBezTo>
                    <a:pt x="1494" y="1092"/>
                    <a:pt x="1218" y="1193"/>
                    <a:pt x="949" y="1221"/>
                  </a:cubicBezTo>
                  <a:cubicBezTo>
                    <a:pt x="678" y="1248"/>
                    <a:pt x="408" y="1278"/>
                    <a:pt x="129" y="1311"/>
                  </a:cubicBezTo>
                  <a:cubicBezTo>
                    <a:pt x="20" y="1160"/>
                    <a:pt x="63" y="1063"/>
                    <a:pt x="269" y="1021"/>
                  </a:cubicBezTo>
                  <a:cubicBezTo>
                    <a:pt x="452" y="984"/>
                    <a:pt x="637" y="982"/>
                    <a:pt x="818" y="866"/>
                  </a:cubicBezTo>
                  <a:cubicBezTo>
                    <a:pt x="582" y="867"/>
                    <a:pt x="345" y="868"/>
                    <a:pt x="109" y="869"/>
                  </a:cubicBezTo>
                  <a:cubicBezTo>
                    <a:pt x="30" y="753"/>
                    <a:pt x="58" y="660"/>
                    <a:pt x="260" y="634"/>
                  </a:cubicBezTo>
                  <a:cubicBezTo>
                    <a:pt x="573" y="595"/>
                    <a:pt x="888" y="582"/>
                    <a:pt x="1202" y="544"/>
                  </a:cubicBezTo>
                  <a:cubicBezTo>
                    <a:pt x="1330" y="528"/>
                    <a:pt x="1458" y="503"/>
                    <a:pt x="1582" y="456"/>
                  </a:cubicBezTo>
                  <a:cubicBezTo>
                    <a:pt x="1085" y="270"/>
                    <a:pt x="593" y="574"/>
                    <a:pt x="100" y="453"/>
                  </a:cubicBezTo>
                  <a:cubicBezTo>
                    <a:pt x="8" y="306"/>
                    <a:pt x="91" y="235"/>
                    <a:pt x="298" y="207"/>
                  </a:cubicBezTo>
                  <a:cubicBezTo>
                    <a:pt x="788" y="143"/>
                    <a:pt x="1274" y="74"/>
                    <a:pt x="1764" y="12"/>
                  </a:cubicBezTo>
                  <a:cubicBezTo>
                    <a:pt x="1855" y="0"/>
                    <a:pt x="1954" y="12"/>
                    <a:pt x="2048" y="21"/>
                  </a:cubicBezTo>
                  <a:cubicBezTo>
                    <a:pt x="2263" y="42"/>
                    <a:pt x="2476" y="73"/>
                    <a:pt x="2692" y="88"/>
                  </a:cubicBezTo>
                  <a:cubicBezTo>
                    <a:pt x="2830" y="98"/>
                    <a:pt x="3011" y="77"/>
                    <a:pt x="3014" y="204"/>
                  </a:cubicBezTo>
                  <a:cubicBezTo>
                    <a:pt x="3016" y="272"/>
                    <a:pt x="2877" y="343"/>
                    <a:pt x="2796" y="417"/>
                  </a:cubicBezTo>
                  <a:cubicBezTo>
                    <a:pt x="2796" y="417"/>
                    <a:pt x="2856" y="425"/>
                    <a:pt x="2886" y="451"/>
                  </a:cubicBezTo>
                  <a:cubicBezTo>
                    <a:pt x="2941" y="498"/>
                    <a:pt x="3023" y="564"/>
                    <a:pt x="3009" y="609"/>
                  </a:cubicBezTo>
                  <a:cubicBezTo>
                    <a:pt x="2997" y="652"/>
                    <a:pt x="2882" y="697"/>
                    <a:pt x="2801" y="709"/>
                  </a:cubicBezTo>
                  <a:cubicBezTo>
                    <a:pt x="2619" y="738"/>
                    <a:pt x="2431" y="745"/>
                    <a:pt x="2245" y="762"/>
                  </a:cubicBezTo>
                  <a:cubicBezTo>
                    <a:pt x="2249" y="795"/>
                    <a:pt x="2253" y="828"/>
                    <a:pt x="2257" y="862"/>
                  </a:cubicBezTo>
                  <a:cubicBezTo>
                    <a:pt x="2428" y="875"/>
                    <a:pt x="2598" y="888"/>
                    <a:pt x="2769" y="898"/>
                  </a:cubicBezTo>
                  <a:cubicBezTo>
                    <a:pt x="2901" y="907"/>
                    <a:pt x="3029" y="928"/>
                    <a:pt x="3020" y="1044"/>
                  </a:cubicBezTo>
                  <a:cubicBezTo>
                    <a:pt x="3012" y="1139"/>
                    <a:pt x="2904" y="1165"/>
                    <a:pt x="2781" y="1170"/>
                  </a:cubicBezTo>
                  <a:cubicBezTo>
                    <a:pt x="2645" y="1174"/>
                    <a:pt x="2510" y="1185"/>
                    <a:pt x="2349" y="1194"/>
                  </a:cubicBezTo>
                  <a:cubicBezTo>
                    <a:pt x="2408" y="1329"/>
                    <a:pt x="2541" y="1338"/>
                    <a:pt x="2677" y="1347"/>
                  </a:cubicBezTo>
                  <a:cubicBezTo>
                    <a:pt x="2807" y="1356"/>
                    <a:pt x="2987" y="1318"/>
                    <a:pt x="3017" y="1451"/>
                  </a:cubicBezTo>
                  <a:cubicBezTo>
                    <a:pt x="3050" y="1599"/>
                    <a:pt x="2893" y="1652"/>
                    <a:pt x="2709" y="1673"/>
                  </a:cubicBezTo>
                  <a:cubicBezTo>
                    <a:pt x="2862" y="1673"/>
                    <a:pt x="3015" y="1679"/>
                    <a:pt x="3025" y="1816"/>
                  </a:cubicBezTo>
                  <a:cubicBezTo>
                    <a:pt x="3033" y="1930"/>
                    <a:pt x="2907" y="1959"/>
                    <a:pt x="2775" y="1970"/>
                  </a:cubicBezTo>
                  <a:cubicBezTo>
                    <a:pt x="2611" y="1983"/>
                    <a:pt x="2448" y="1995"/>
                    <a:pt x="2270" y="2061"/>
                  </a:cubicBezTo>
                  <a:cubicBezTo>
                    <a:pt x="2361" y="2078"/>
                    <a:pt x="2450" y="2104"/>
                    <a:pt x="2543" y="2113"/>
                  </a:cubicBezTo>
                  <a:cubicBezTo>
                    <a:pt x="2638" y="2122"/>
                    <a:pt x="2744" y="2101"/>
                    <a:pt x="2831" y="2121"/>
                  </a:cubicBezTo>
                  <a:cubicBezTo>
                    <a:pt x="2906" y="2138"/>
                    <a:pt x="3015" y="2197"/>
                    <a:pt x="3014" y="2236"/>
                  </a:cubicBezTo>
                  <a:cubicBezTo>
                    <a:pt x="3014" y="2283"/>
                    <a:pt x="2924" y="2360"/>
                    <a:pt x="2853" y="2374"/>
                  </a:cubicBezTo>
                  <a:cubicBezTo>
                    <a:pt x="2709" y="2403"/>
                    <a:pt x="2553" y="2404"/>
                    <a:pt x="2401" y="2416"/>
                  </a:cubicBezTo>
                  <a:cubicBezTo>
                    <a:pt x="2280" y="2425"/>
                    <a:pt x="2145" y="2370"/>
                    <a:pt x="2137" y="2603"/>
                  </a:cubicBezTo>
                  <a:cubicBezTo>
                    <a:pt x="2286" y="2602"/>
                    <a:pt x="2431" y="2602"/>
                    <a:pt x="2574" y="2600"/>
                  </a:cubicBezTo>
                  <a:cubicBezTo>
                    <a:pt x="2709" y="2600"/>
                    <a:pt x="2845" y="2599"/>
                    <a:pt x="3009" y="2599"/>
                  </a:cubicBezTo>
                  <a:cubicBezTo>
                    <a:pt x="3009" y="2714"/>
                    <a:pt x="3014" y="2867"/>
                    <a:pt x="3009" y="2994"/>
                  </a:cubicBezTo>
                  <a:cubicBezTo>
                    <a:pt x="3006" y="3112"/>
                    <a:pt x="2996" y="3218"/>
                    <a:pt x="2988" y="3328"/>
                  </a:cubicBezTo>
                  <a:cubicBezTo>
                    <a:pt x="3009" y="3497"/>
                    <a:pt x="3031" y="3661"/>
                    <a:pt x="3048" y="3802"/>
                  </a:cubicBezTo>
                  <a:cubicBezTo>
                    <a:pt x="2969" y="3839"/>
                    <a:pt x="2948" y="3858"/>
                    <a:pt x="2925" y="3859"/>
                  </a:cubicBezTo>
                  <a:cubicBezTo>
                    <a:pt x="2608" y="3871"/>
                    <a:pt x="2277" y="3847"/>
                    <a:pt x="1978" y="3903"/>
                  </a:cubicBezTo>
                  <a:cubicBezTo>
                    <a:pt x="1695" y="3956"/>
                    <a:pt x="1452" y="4108"/>
                    <a:pt x="1177" y="4193"/>
                  </a:cubicBezTo>
                  <a:cubicBezTo>
                    <a:pt x="851" y="4295"/>
                    <a:pt x="509" y="4372"/>
                    <a:pt x="166" y="4462"/>
                  </a:cubicBezTo>
                  <a:cubicBezTo>
                    <a:pt x="0" y="4309"/>
                    <a:pt x="106" y="4216"/>
                    <a:pt x="249" y="41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35"/>
            <p:cNvSpPr/>
            <p:nvPr/>
          </p:nvSpPr>
          <p:spPr>
            <a:xfrm>
              <a:off x="5166413" y="3080139"/>
              <a:ext cx="217765" cy="306021"/>
            </a:xfrm>
            <a:custGeom>
              <a:avLst/>
              <a:gdLst/>
              <a:ahLst/>
              <a:cxnLst/>
              <a:rect l="l" t="t" r="r" b="b"/>
              <a:pathLst>
                <a:path w="3178" h="4466" extrusionOk="0">
                  <a:moveTo>
                    <a:pt x="710" y="4033"/>
                  </a:moveTo>
                  <a:cubicBezTo>
                    <a:pt x="841" y="3997"/>
                    <a:pt x="942" y="3969"/>
                    <a:pt x="1043" y="3940"/>
                  </a:cubicBezTo>
                  <a:cubicBezTo>
                    <a:pt x="880" y="3880"/>
                    <a:pt x="757" y="3879"/>
                    <a:pt x="710" y="4033"/>
                  </a:cubicBezTo>
                  <a:close/>
                  <a:moveTo>
                    <a:pt x="2176" y="2936"/>
                  </a:moveTo>
                  <a:cubicBezTo>
                    <a:pt x="2189" y="2962"/>
                    <a:pt x="2202" y="2987"/>
                    <a:pt x="2215" y="3013"/>
                  </a:cubicBezTo>
                  <a:cubicBezTo>
                    <a:pt x="2349" y="2986"/>
                    <a:pt x="2481" y="2961"/>
                    <a:pt x="2614" y="2934"/>
                  </a:cubicBezTo>
                  <a:cubicBezTo>
                    <a:pt x="2609" y="2916"/>
                    <a:pt x="2602" y="2897"/>
                    <a:pt x="2595" y="2879"/>
                  </a:cubicBezTo>
                  <a:cubicBezTo>
                    <a:pt x="2455" y="2897"/>
                    <a:pt x="2316" y="2917"/>
                    <a:pt x="2176" y="2936"/>
                  </a:cubicBezTo>
                  <a:close/>
                  <a:moveTo>
                    <a:pt x="329" y="4121"/>
                  </a:moveTo>
                  <a:cubicBezTo>
                    <a:pt x="259" y="4073"/>
                    <a:pt x="134" y="4022"/>
                    <a:pt x="138" y="3979"/>
                  </a:cubicBezTo>
                  <a:cubicBezTo>
                    <a:pt x="146" y="3916"/>
                    <a:pt x="229" y="3840"/>
                    <a:pt x="310" y="3801"/>
                  </a:cubicBezTo>
                  <a:cubicBezTo>
                    <a:pt x="410" y="3754"/>
                    <a:pt x="538" y="3734"/>
                    <a:pt x="658" y="3713"/>
                  </a:cubicBezTo>
                  <a:cubicBezTo>
                    <a:pt x="1046" y="3643"/>
                    <a:pt x="1435" y="3578"/>
                    <a:pt x="1829" y="3509"/>
                  </a:cubicBezTo>
                  <a:cubicBezTo>
                    <a:pt x="1755" y="3388"/>
                    <a:pt x="1623" y="3416"/>
                    <a:pt x="1507" y="3432"/>
                  </a:cubicBezTo>
                  <a:cubicBezTo>
                    <a:pt x="1194" y="3472"/>
                    <a:pt x="884" y="3520"/>
                    <a:pt x="571" y="3562"/>
                  </a:cubicBezTo>
                  <a:cubicBezTo>
                    <a:pt x="440" y="3579"/>
                    <a:pt x="306" y="3585"/>
                    <a:pt x="175" y="3595"/>
                  </a:cubicBezTo>
                  <a:cubicBezTo>
                    <a:pt x="57" y="3396"/>
                    <a:pt x="222" y="3347"/>
                    <a:pt x="407" y="3315"/>
                  </a:cubicBezTo>
                  <a:cubicBezTo>
                    <a:pt x="671" y="3268"/>
                    <a:pt x="937" y="3226"/>
                    <a:pt x="1203" y="3183"/>
                  </a:cubicBezTo>
                  <a:cubicBezTo>
                    <a:pt x="1199" y="3161"/>
                    <a:pt x="1195" y="3139"/>
                    <a:pt x="1192" y="3118"/>
                  </a:cubicBezTo>
                  <a:cubicBezTo>
                    <a:pt x="853" y="3136"/>
                    <a:pt x="515" y="3153"/>
                    <a:pt x="189" y="3170"/>
                  </a:cubicBezTo>
                  <a:cubicBezTo>
                    <a:pt x="0" y="2939"/>
                    <a:pt x="334" y="2932"/>
                    <a:pt x="466" y="2811"/>
                  </a:cubicBezTo>
                  <a:cubicBezTo>
                    <a:pt x="351" y="2772"/>
                    <a:pt x="252" y="2737"/>
                    <a:pt x="102" y="2685"/>
                  </a:cubicBezTo>
                  <a:cubicBezTo>
                    <a:pt x="127" y="2558"/>
                    <a:pt x="156" y="2419"/>
                    <a:pt x="181" y="2279"/>
                  </a:cubicBezTo>
                  <a:cubicBezTo>
                    <a:pt x="188" y="2245"/>
                    <a:pt x="187" y="2209"/>
                    <a:pt x="178" y="2175"/>
                  </a:cubicBezTo>
                  <a:cubicBezTo>
                    <a:pt x="125" y="1967"/>
                    <a:pt x="135" y="1949"/>
                    <a:pt x="432" y="1909"/>
                  </a:cubicBezTo>
                  <a:cubicBezTo>
                    <a:pt x="812" y="1858"/>
                    <a:pt x="1195" y="1818"/>
                    <a:pt x="1576" y="1771"/>
                  </a:cubicBezTo>
                  <a:cubicBezTo>
                    <a:pt x="1707" y="1754"/>
                    <a:pt x="1833" y="1728"/>
                    <a:pt x="1982" y="1703"/>
                  </a:cubicBezTo>
                  <a:cubicBezTo>
                    <a:pt x="1811" y="1552"/>
                    <a:pt x="1624" y="1600"/>
                    <a:pt x="1453" y="1620"/>
                  </a:cubicBezTo>
                  <a:cubicBezTo>
                    <a:pt x="1113" y="1659"/>
                    <a:pt x="774" y="1708"/>
                    <a:pt x="433" y="1751"/>
                  </a:cubicBezTo>
                  <a:cubicBezTo>
                    <a:pt x="313" y="1766"/>
                    <a:pt x="167" y="1800"/>
                    <a:pt x="130" y="1675"/>
                  </a:cubicBezTo>
                  <a:cubicBezTo>
                    <a:pt x="91" y="1548"/>
                    <a:pt x="230" y="1509"/>
                    <a:pt x="376" y="1489"/>
                  </a:cubicBezTo>
                  <a:cubicBezTo>
                    <a:pt x="715" y="1442"/>
                    <a:pt x="1054" y="1397"/>
                    <a:pt x="1394" y="1349"/>
                  </a:cubicBezTo>
                  <a:cubicBezTo>
                    <a:pt x="1526" y="1331"/>
                    <a:pt x="1658" y="1306"/>
                    <a:pt x="1807" y="1280"/>
                  </a:cubicBezTo>
                  <a:cubicBezTo>
                    <a:pt x="1736" y="1159"/>
                    <a:pt x="1605" y="1168"/>
                    <a:pt x="1491" y="1180"/>
                  </a:cubicBezTo>
                  <a:cubicBezTo>
                    <a:pt x="1190" y="1210"/>
                    <a:pt x="892" y="1254"/>
                    <a:pt x="591" y="1287"/>
                  </a:cubicBezTo>
                  <a:cubicBezTo>
                    <a:pt x="448" y="1303"/>
                    <a:pt x="300" y="1312"/>
                    <a:pt x="112" y="1324"/>
                  </a:cubicBezTo>
                  <a:cubicBezTo>
                    <a:pt x="154" y="938"/>
                    <a:pt x="637" y="1054"/>
                    <a:pt x="863" y="937"/>
                  </a:cubicBezTo>
                  <a:cubicBezTo>
                    <a:pt x="629" y="938"/>
                    <a:pt x="401" y="940"/>
                    <a:pt x="168" y="940"/>
                  </a:cubicBezTo>
                  <a:cubicBezTo>
                    <a:pt x="73" y="708"/>
                    <a:pt x="150" y="689"/>
                    <a:pt x="354" y="665"/>
                  </a:cubicBezTo>
                  <a:cubicBezTo>
                    <a:pt x="639" y="630"/>
                    <a:pt x="927" y="588"/>
                    <a:pt x="1213" y="554"/>
                  </a:cubicBezTo>
                  <a:cubicBezTo>
                    <a:pt x="1346" y="539"/>
                    <a:pt x="1478" y="520"/>
                    <a:pt x="1639" y="499"/>
                  </a:cubicBezTo>
                  <a:cubicBezTo>
                    <a:pt x="1509" y="346"/>
                    <a:pt x="1344" y="380"/>
                    <a:pt x="1192" y="396"/>
                  </a:cubicBezTo>
                  <a:cubicBezTo>
                    <a:pt x="933" y="422"/>
                    <a:pt x="675" y="460"/>
                    <a:pt x="415" y="484"/>
                  </a:cubicBezTo>
                  <a:cubicBezTo>
                    <a:pt x="298" y="495"/>
                    <a:pt x="145" y="514"/>
                    <a:pt x="121" y="388"/>
                  </a:cubicBezTo>
                  <a:cubicBezTo>
                    <a:pt x="98" y="255"/>
                    <a:pt x="245" y="234"/>
                    <a:pt x="387" y="214"/>
                  </a:cubicBezTo>
                  <a:cubicBezTo>
                    <a:pt x="848" y="151"/>
                    <a:pt x="1310" y="87"/>
                    <a:pt x="1771" y="25"/>
                  </a:cubicBezTo>
                  <a:cubicBezTo>
                    <a:pt x="1838" y="15"/>
                    <a:pt x="1910" y="1"/>
                    <a:pt x="1974" y="9"/>
                  </a:cubicBezTo>
                  <a:cubicBezTo>
                    <a:pt x="2308" y="52"/>
                    <a:pt x="2641" y="101"/>
                    <a:pt x="2997" y="151"/>
                  </a:cubicBezTo>
                  <a:cubicBezTo>
                    <a:pt x="3104" y="280"/>
                    <a:pt x="3000" y="357"/>
                    <a:pt x="2741" y="402"/>
                  </a:cubicBezTo>
                  <a:cubicBezTo>
                    <a:pt x="2947" y="464"/>
                    <a:pt x="3106" y="518"/>
                    <a:pt x="2982" y="706"/>
                  </a:cubicBezTo>
                  <a:cubicBezTo>
                    <a:pt x="2878" y="712"/>
                    <a:pt x="2746" y="716"/>
                    <a:pt x="2614" y="730"/>
                  </a:cubicBezTo>
                  <a:cubicBezTo>
                    <a:pt x="2501" y="742"/>
                    <a:pt x="2389" y="767"/>
                    <a:pt x="2280" y="834"/>
                  </a:cubicBezTo>
                  <a:cubicBezTo>
                    <a:pt x="2351" y="856"/>
                    <a:pt x="2419" y="889"/>
                    <a:pt x="2493" y="898"/>
                  </a:cubicBezTo>
                  <a:cubicBezTo>
                    <a:pt x="2587" y="911"/>
                    <a:pt x="2686" y="902"/>
                    <a:pt x="2783" y="908"/>
                  </a:cubicBezTo>
                  <a:cubicBezTo>
                    <a:pt x="2909" y="916"/>
                    <a:pt x="3039" y="926"/>
                    <a:pt x="3030" y="1052"/>
                  </a:cubicBezTo>
                  <a:cubicBezTo>
                    <a:pt x="3023" y="1160"/>
                    <a:pt x="2911" y="1168"/>
                    <a:pt x="2798" y="1177"/>
                  </a:cubicBezTo>
                  <a:cubicBezTo>
                    <a:pt x="2666" y="1187"/>
                    <a:pt x="2535" y="1197"/>
                    <a:pt x="2377" y="1209"/>
                  </a:cubicBezTo>
                  <a:cubicBezTo>
                    <a:pt x="2523" y="1416"/>
                    <a:pt x="2795" y="1318"/>
                    <a:pt x="2973" y="1383"/>
                  </a:cubicBezTo>
                  <a:cubicBezTo>
                    <a:pt x="3036" y="1591"/>
                    <a:pt x="3036" y="1591"/>
                    <a:pt x="2733" y="1687"/>
                  </a:cubicBezTo>
                  <a:cubicBezTo>
                    <a:pt x="2958" y="1681"/>
                    <a:pt x="3093" y="1730"/>
                    <a:pt x="3000" y="1942"/>
                  </a:cubicBezTo>
                  <a:cubicBezTo>
                    <a:pt x="2787" y="1968"/>
                    <a:pt x="2553" y="1998"/>
                    <a:pt x="2318" y="2026"/>
                  </a:cubicBezTo>
                  <a:cubicBezTo>
                    <a:pt x="2316" y="2045"/>
                    <a:pt x="2314" y="2062"/>
                    <a:pt x="2311" y="2080"/>
                  </a:cubicBezTo>
                  <a:cubicBezTo>
                    <a:pt x="2421" y="2095"/>
                    <a:pt x="2530" y="2113"/>
                    <a:pt x="2642" y="2122"/>
                  </a:cubicBezTo>
                  <a:cubicBezTo>
                    <a:pt x="2749" y="2131"/>
                    <a:pt x="2859" y="2128"/>
                    <a:pt x="2981" y="2132"/>
                  </a:cubicBezTo>
                  <a:cubicBezTo>
                    <a:pt x="3076" y="2265"/>
                    <a:pt x="3065" y="2357"/>
                    <a:pt x="2832" y="2383"/>
                  </a:cubicBezTo>
                  <a:cubicBezTo>
                    <a:pt x="2696" y="2398"/>
                    <a:pt x="2554" y="2389"/>
                    <a:pt x="2420" y="2408"/>
                  </a:cubicBezTo>
                  <a:cubicBezTo>
                    <a:pt x="2329" y="2420"/>
                    <a:pt x="2245" y="2452"/>
                    <a:pt x="2158" y="2480"/>
                  </a:cubicBezTo>
                  <a:cubicBezTo>
                    <a:pt x="2169" y="2511"/>
                    <a:pt x="2179" y="2557"/>
                    <a:pt x="2190" y="2557"/>
                  </a:cubicBezTo>
                  <a:cubicBezTo>
                    <a:pt x="2462" y="2556"/>
                    <a:pt x="2734" y="2555"/>
                    <a:pt x="3030" y="2554"/>
                  </a:cubicBezTo>
                  <a:cubicBezTo>
                    <a:pt x="3031" y="2786"/>
                    <a:pt x="3072" y="3026"/>
                    <a:pt x="3023" y="3234"/>
                  </a:cubicBezTo>
                  <a:cubicBezTo>
                    <a:pt x="2973" y="3437"/>
                    <a:pt x="3178" y="3653"/>
                    <a:pt x="3013" y="3849"/>
                  </a:cubicBezTo>
                  <a:cubicBezTo>
                    <a:pt x="2999" y="3854"/>
                    <a:pt x="2988" y="3862"/>
                    <a:pt x="2974" y="3863"/>
                  </a:cubicBezTo>
                  <a:cubicBezTo>
                    <a:pt x="2646" y="3879"/>
                    <a:pt x="2305" y="3860"/>
                    <a:pt x="1994" y="3921"/>
                  </a:cubicBezTo>
                  <a:cubicBezTo>
                    <a:pt x="1698" y="3979"/>
                    <a:pt x="1442" y="4133"/>
                    <a:pt x="1155" y="4221"/>
                  </a:cubicBezTo>
                  <a:cubicBezTo>
                    <a:pt x="844" y="4316"/>
                    <a:pt x="516" y="4386"/>
                    <a:pt x="198" y="4466"/>
                  </a:cubicBezTo>
                  <a:cubicBezTo>
                    <a:pt x="39" y="4285"/>
                    <a:pt x="201" y="4206"/>
                    <a:pt x="329" y="41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35"/>
            <p:cNvSpPr/>
            <p:nvPr/>
          </p:nvSpPr>
          <p:spPr>
            <a:xfrm>
              <a:off x="5160932" y="2295898"/>
              <a:ext cx="224548" cy="290193"/>
            </a:xfrm>
            <a:custGeom>
              <a:avLst/>
              <a:gdLst/>
              <a:ahLst/>
              <a:cxnLst/>
              <a:rect l="l" t="t" r="r" b="b"/>
              <a:pathLst>
                <a:path w="3277" h="4235" extrusionOk="0">
                  <a:moveTo>
                    <a:pt x="2626" y="2697"/>
                  </a:moveTo>
                  <a:cubicBezTo>
                    <a:pt x="2619" y="2678"/>
                    <a:pt x="2611" y="2658"/>
                    <a:pt x="2603" y="2639"/>
                  </a:cubicBezTo>
                  <a:cubicBezTo>
                    <a:pt x="2467" y="2661"/>
                    <a:pt x="2330" y="2682"/>
                    <a:pt x="2194" y="2703"/>
                  </a:cubicBezTo>
                  <a:cubicBezTo>
                    <a:pt x="2207" y="2729"/>
                    <a:pt x="2221" y="2754"/>
                    <a:pt x="2234" y="2779"/>
                  </a:cubicBezTo>
                  <a:cubicBezTo>
                    <a:pt x="2364" y="2752"/>
                    <a:pt x="2496" y="2724"/>
                    <a:pt x="2626" y="2697"/>
                  </a:cubicBezTo>
                  <a:close/>
                  <a:moveTo>
                    <a:pt x="1077" y="3702"/>
                  </a:moveTo>
                  <a:cubicBezTo>
                    <a:pt x="1066" y="3682"/>
                    <a:pt x="1055" y="3661"/>
                    <a:pt x="1044" y="3640"/>
                  </a:cubicBezTo>
                  <a:cubicBezTo>
                    <a:pt x="939" y="3667"/>
                    <a:pt x="834" y="3693"/>
                    <a:pt x="729" y="3720"/>
                  </a:cubicBezTo>
                  <a:cubicBezTo>
                    <a:pt x="741" y="3742"/>
                    <a:pt x="753" y="3766"/>
                    <a:pt x="767" y="3789"/>
                  </a:cubicBezTo>
                  <a:cubicBezTo>
                    <a:pt x="870" y="3759"/>
                    <a:pt x="974" y="3731"/>
                    <a:pt x="1077" y="3702"/>
                  </a:cubicBezTo>
                  <a:close/>
                  <a:moveTo>
                    <a:pt x="3061" y="3215"/>
                  </a:moveTo>
                  <a:cubicBezTo>
                    <a:pt x="3183" y="3343"/>
                    <a:pt x="3150" y="3478"/>
                    <a:pt x="3069" y="3609"/>
                  </a:cubicBezTo>
                  <a:cubicBezTo>
                    <a:pt x="3040" y="3620"/>
                    <a:pt x="3030" y="3628"/>
                    <a:pt x="3018" y="3629"/>
                  </a:cubicBezTo>
                  <a:cubicBezTo>
                    <a:pt x="2688" y="3643"/>
                    <a:pt x="2344" y="3620"/>
                    <a:pt x="2033" y="3681"/>
                  </a:cubicBezTo>
                  <a:cubicBezTo>
                    <a:pt x="1723" y="3742"/>
                    <a:pt x="1455" y="3899"/>
                    <a:pt x="1156" y="3994"/>
                  </a:cubicBezTo>
                  <a:cubicBezTo>
                    <a:pt x="855" y="4088"/>
                    <a:pt x="537" y="4156"/>
                    <a:pt x="229" y="4235"/>
                  </a:cubicBezTo>
                  <a:cubicBezTo>
                    <a:pt x="61" y="4078"/>
                    <a:pt x="180" y="3986"/>
                    <a:pt x="316" y="3903"/>
                  </a:cubicBezTo>
                  <a:cubicBezTo>
                    <a:pt x="255" y="3843"/>
                    <a:pt x="157" y="3787"/>
                    <a:pt x="153" y="3728"/>
                  </a:cubicBezTo>
                  <a:cubicBezTo>
                    <a:pt x="150" y="3678"/>
                    <a:pt x="242" y="3607"/>
                    <a:pt x="318" y="3577"/>
                  </a:cubicBezTo>
                  <a:cubicBezTo>
                    <a:pt x="435" y="3530"/>
                    <a:pt x="571" y="3501"/>
                    <a:pt x="703" y="3477"/>
                  </a:cubicBezTo>
                  <a:cubicBezTo>
                    <a:pt x="1086" y="3406"/>
                    <a:pt x="1472" y="3341"/>
                    <a:pt x="1856" y="3274"/>
                  </a:cubicBezTo>
                  <a:cubicBezTo>
                    <a:pt x="1853" y="3254"/>
                    <a:pt x="1848" y="3234"/>
                    <a:pt x="1845" y="3215"/>
                  </a:cubicBezTo>
                  <a:cubicBezTo>
                    <a:pt x="1280" y="3140"/>
                    <a:pt x="745" y="3375"/>
                    <a:pt x="192" y="3359"/>
                  </a:cubicBezTo>
                  <a:cubicBezTo>
                    <a:pt x="100" y="3218"/>
                    <a:pt x="148" y="3135"/>
                    <a:pt x="337" y="3101"/>
                  </a:cubicBezTo>
                  <a:cubicBezTo>
                    <a:pt x="511" y="3068"/>
                    <a:pt x="687" y="3045"/>
                    <a:pt x="861" y="3014"/>
                  </a:cubicBezTo>
                  <a:cubicBezTo>
                    <a:pt x="989" y="2990"/>
                    <a:pt x="1114" y="2958"/>
                    <a:pt x="1226" y="2877"/>
                  </a:cubicBezTo>
                  <a:cubicBezTo>
                    <a:pt x="878" y="2899"/>
                    <a:pt x="530" y="2921"/>
                    <a:pt x="200" y="2941"/>
                  </a:cubicBezTo>
                  <a:cubicBezTo>
                    <a:pt x="1" y="2693"/>
                    <a:pt x="395" y="2699"/>
                    <a:pt x="489" y="2561"/>
                  </a:cubicBezTo>
                  <a:cubicBezTo>
                    <a:pt x="373" y="2531"/>
                    <a:pt x="274" y="2506"/>
                    <a:pt x="150" y="2474"/>
                  </a:cubicBezTo>
                  <a:cubicBezTo>
                    <a:pt x="149" y="2356"/>
                    <a:pt x="143" y="2231"/>
                    <a:pt x="151" y="2108"/>
                  </a:cubicBezTo>
                  <a:cubicBezTo>
                    <a:pt x="155" y="2064"/>
                    <a:pt x="219" y="2020"/>
                    <a:pt x="218" y="1977"/>
                  </a:cubicBezTo>
                  <a:cubicBezTo>
                    <a:pt x="206" y="1708"/>
                    <a:pt x="202" y="1707"/>
                    <a:pt x="556" y="1663"/>
                  </a:cubicBezTo>
                  <a:cubicBezTo>
                    <a:pt x="1030" y="1603"/>
                    <a:pt x="1504" y="1545"/>
                    <a:pt x="2008" y="1483"/>
                  </a:cubicBezTo>
                  <a:cubicBezTo>
                    <a:pt x="1781" y="1353"/>
                    <a:pt x="1770" y="1349"/>
                    <a:pt x="1522" y="1379"/>
                  </a:cubicBezTo>
                  <a:cubicBezTo>
                    <a:pt x="1183" y="1422"/>
                    <a:pt x="842" y="1467"/>
                    <a:pt x="502" y="1510"/>
                  </a:cubicBezTo>
                  <a:cubicBezTo>
                    <a:pt x="435" y="1519"/>
                    <a:pt x="362" y="1538"/>
                    <a:pt x="299" y="1527"/>
                  </a:cubicBezTo>
                  <a:cubicBezTo>
                    <a:pt x="242" y="1519"/>
                    <a:pt x="167" y="1482"/>
                    <a:pt x="153" y="1447"/>
                  </a:cubicBezTo>
                  <a:cubicBezTo>
                    <a:pt x="137" y="1409"/>
                    <a:pt x="163" y="1340"/>
                    <a:pt x="205" y="1319"/>
                  </a:cubicBezTo>
                  <a:cubicBezTo>
                    <a:pt x="279" y="1281"/>
                    <a:pt x="378" y="1259"/>
                    <a:pt x="471" y="1245"/>
                  </a:cubicBezTo>
                  <a:cubicBezTo>
                    <a:pt x="863" y="1186"/>
                    <a:pt x="1257" y="1133"/>
                    <a:pt x="1650" y="1076"/>
                  </a:cubicBezTo>
                  <a:cubicBezTo>
                    <a:pt x="1710" y="1067"/>
                    <a:pt x="1767" y="1044"/>
                    <a:pt x="1820" y="1002"/>
                  </a:cubicBezTo>
                  <a:cubicBezTo>
                    <a:pt x="1268" y="853"/>
                    <a:pt x="736" y="1101"/>
                    <a:pt x="195" y="1061"/>
                  </a:cubicBezTo>
                  <a:cubicBezTo>
                    <a:pt x="170" y="865"/>
                    <a:pt x="170" y="885"/>
                    <a:pt x="985" y="649"/>
                  </a:cubicBezTo>
                  <a:cubicBezTo>
                    <a:pt x="652" y="650"/>
                    <a:pt x="416" y="652"/>
                    <a:pt x="188" y="653"/>
                  </a:cubicBezTo>
                  <a:cubicBezTo>
                    <a:pt x="106" y="537"/>
                    <a:pt x="182" y="435"/>
                    <a:pt x="368" y="412"/>
                  </a:cubicBezTo>
                  <a:cubicBezTo>
                    <a:pt x="667" y="376"/>
                    <a:pt x="968" y="354"/>
                    <a:pt x="1268" y="318"/>
                  </a:cubicBezTo>
                  <a:cubicBezTo>
                    <a:pt x="1399" y="302"/>
                    <a:pt x="1529" y="279"/>
                    <a:pt x="1685" y="254"/>
                  </a:cubicBezTo>
                  <a:cubicBezTo>
                    <a:pt x="1508" y="107"/>
                    <a:pt x="1330" y="149"/>
                    <a:pt x="1153" y="169"/>
                  </a:cubicBezTo>
                  <a:cubicBezTo>
                    <a:pt x="881" y="200"/>
                    <a:pt x="608" y="233"/>
                    <a:pt x="333" y="247"/>
                  </a:cubicBezTo>
                  <a:cubicBezTo>
                    <a:pt x="278" y="249"/>
                    <a:pt x="194" y="176"/>
                    <a:pt x="165" y="126"/>
                  </a:cubicBezTo>
                  <a:cubicBezTo>
                    <a:pt x="154" y="106"/>
                    <a:pt x="249" y="40"/>
                    <a:pt x="311" y="20"/>
                  </a:cubicBezTo>
                  <a:cubicBezTo>
                    <a:pt x="369" y="1"/>
                    <a:pt x="447" y="14"/>
                    <a:pt x="515" y="14"/>
                  </a:cubicBezTo>
                  <a:cubicBezTo>
                    <a:pt x="1028" y="14"/>
                    <a:pt x="1538" y="15"/>
                    <a:pt x="2050" y="14"/>
                  </a:cubicBezTo>
                  <a:cubicBezTo>
                    <a:pt x="2365" y="14"/>
                    <a:pt x="2680" y="11"/>
                    <a:pt x="3099" y="10"/>
                  </a:cubicBezTo>
                  <a:cubicBezTo>
                    <a:pt x="2962" y="96"/>
                    <a:pt x="2901" y="133"/>
                    <a:pt x="2844" y="170"/>
                  </a:cubicBezTo>
                  <a:cubicBezTo>
                    <a:pt x="3040" y="281"/>
                    <a:pt x="3040" y="281"/>
                    <a:pt x="3019" y="458"/>
                  </a:cubicBezTo>
                  <a:cubicBezTo>
                    <a:pt x="2783" y="486"/>
                    <a:pt x="2545" y="514"/>
                    <a:pt x="2308" y="542"/>
                  </a:cubicBezTo>
                  <a:cubicBezTo>
                    <a:pt x="2306" y="561"/>
                    <a:pt x="2304" y="580"/>
                    <a:pt x="2302" y="599"/>
                  </a:cubicBezTo>
                  <a:cubicBezTo>
                    <a:pt x="2383" y="622"/>
                    <a:pt x="2463" y="655"/>
                    <a:pt x="2549" y="665"/>
                  </a:cubicBezTo>
                  <a:cubicBezTo>
                    <a:pt x="2657" y="680"/>
                    <a:pt x="2776" y="660"/>
                    <a:pt x="2878" y="683"/>
                  </a:cubicBezTo>
                  <a:cubicBezTo>
                    <a:pt x="2950" y="700"/>
                    <a:pt x="3048" y="764"/>
                    <a:pt x="3049" y="807"/>
                  </a:cubicBezTo>
                  <a:cubicBezTo>
                    <a:pt x="3050" y="851"/>
                    <a:pt x="2954" y="921"/>
                    <a:pt x="2883" y="934"/>
                  </a:cubicBezTo>
                  <a:cubicBezTo>
                    <a:pt x="2742" y="961"/>
                    <a:pt x="2587" y="958"/>
                    <a:pt x="2419" y="969"/>
                  </a:cubicBezTo>
                  <a:cubicBezTo>
                    <a:pt x="2539" y="1199"/>
                    <a:pt x="2849" y="1068"/>
                    <a:pt x="3055" y="1174"/>
                  </a:cubicBezTo>
                  <a:cubicBezTo>
                    <a:pt x="3052" y="1223"/>
                    <a:pt x="3076" y="1303"/>
                    <a:pt x="3032" y="1346"/>
                  </a:cubicBezTo>
                  <a:cubicBezTo>
                    <a:pt x="2962" y="1414"/>
                    <a:pt x="2988" y="1441"/>
                    <a:pt x="3036" y="1510"/>
                  </a:cubicBezTo>
                  <a:cubicBezTo>
                    <a:pt x="3138" y="1654"/>
                    <a:pt x="3073" y="1713"/>
                    <a:pt x="2833" y="1744"/>
                  </a:cubicBezTo>
                  <a:cubicBezTo>
                    <a:pt x="2752" y="1754"/>
                    <a:pt x="2668" y="1755"/>
                    <a:pt x="2586" y="1762"/>
                  </a:cubicBezTo>
                  <a:cubicBezTo>
                    <a:pt x="2506" y="1770"/>
                    <a:pt x="2427" y="1780"/>
                    <a:pt x="2319" y="1792"/>
                  </a:cubicBezTo>
                  <a:cubicBezTo>
                    <a:pt x="2526" y="1976"/>
                    <a:pt x="2814" y="1833"/>
                    <a:pt x="3040" y="1923"/>
                  </a:cubicBezTo>
                  <a:cubicBezTo>
                    <a:pt x="3134" y="2051"/>
                    <a:pt x="3086" y="2140"/>
                    <a:pt x="2861" y="2162"/>
                  </a:cubicBezTo>
                  <a:cubicBezTo>
                    <a:pt x="2724" y="2174"/>
                    <a:pt x="2583" y="2175"/>
                    <a:pt x="2448" y="2194"/>
                  </a:cubicBezTo>
                  <a:cubicBezTo>
                    <a:pt x="2357" y="2206"/>
                    <a:pt x="2273" y="2259"/>
                    <a:pt x="2186" y="2287"/>
                  </a:cubicBezTo>
                  <a:cubicBezTo>
                    <a:pt x="2193" y="2312"/>
                    <a:pt x="2200" y="2270"/>
                    <a:pt x="2207" y="2386"/>
                  </a:cubicBezTo>
                  <a:cubicBezTo>
                    <a:pt x="2483" y="2385"/>
                    <a:pt x="2759" y="2384"/>
                    <a:pt x="2985" y="2383"/>
                  </a:cubicBezTo>
                  <a:cubicBezTo>
                    <a:pt x="3216" y="2498"/>
                    <a:pt x="2900" y="2667"/>
                    <a:pt x="3087" y="2799"/>
                  </a:cubicBezTo>
                  <a:cubicBezTo>
                    <a:pt x="3277" y="2934"/>
                    <a:pt x="2911" y="3057"/>
                    <a:pt x="3061" y="32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35"/>
            <p:cNvSpPr/>
            <p:nvPr/>
          </p:nvSpPr>
          <p:spPr>
            <a:xfrm>
              <a:off x="5164906" y="2549158"/>
              <a:ext cx="213859" cy="237156"/>
            </a:xfrm>
            <a:custGeom>
              <a:avLst/>
              <a:gdLst/>
              <a:ahLst/>
              <a:cxnLst/>
              <a:rect l="l" t="t" r="r" b="b"/>
              <a:pathLst>
                <a:path w="3121" h="3461" extrusionOk="0">
                  <a:moveTo>
                    <a:pt x="1113" y="2459"/>
                  </a:moveTo>
                  <a:cubicBezTo>
                    <a:pt x="1385" y="2465"/>
                    <a:pt x="1505" y="2553"/>
                    <a:pt x="1485" y="2738"/>
                  </a:cubicBezTo>
                  <a:cubicBezTo>
                    <a:pt x="1670" y="2620"/>
                    <a:pt x="1854" y="2501"/>
                    <a:pt x="2052" y="2374"/>
                  </a:cubicBezTo>
                  <a:cubicBezTo>
                    <a:pt x="1417" y="2270"/>
                    <a:pt x="1417" y="2270"/>
                    <a:pt x="1113" y="2459"/>
                  </a:cubicBezTo>
                  <a:close/>
                  <a:moveTo>
                    <a:pt x="1666" y="1048"/>
                  </a:moveTo>
                  <a:cubicBezTo>
                    <a:pt x="1754" y="1050"/>
                    <a:pt x="1829" y="1052"/>
                    <a:pt x="1905" y="1054"/>
                  </a:cubicBezTo>
                  <a:cubicBezTo>
                    <a:pt x="1784" y="949"/>
                    <a:pt x="1784" y="949"/>
                    <a:pt x="1666" y="1048"/>
                  </a:cubicBezTo>
                  <a:close/>
                  <a:moveTo>
                    <a:pt x="298" y="1111"/>
                  </a:moveTo>
                  <a:cubicBezTo>
                    <a:pt x="501" y="1031"/>
                    <a:pt x="707" y="955"/>
                    <a:pt x="890" y="838"/>
                  </a:cubicBezTo>
                  <a:cubicBezTo>
                    <a:pt x="645" y="892"/>
                    <a:pt x="400" y="945"/>
                    <a:pt x="149" y="999"/>
                  </a:cubicBezTo>
                  <a:cubicBezTo>
                    <a:pt x="34" y="836"/>
                    <a:pt x="109" y="748"/>
                    <a:pt x="315" y="692"/>
                  </a:cubicBezTo>
                  <a:cubicBezTo>
                    <a:pt x="740" y="576"/>
                    <a:pt x="1164" y="459"/>
                    <a:pt x="1587" y="339"/>
                  </a:cubicBezTo>
                  <a:cubicBezTo>
                    <a:pt x="1763" y="289"/>
                    <a:pt x="1947" y="258"/>
                    <a:pt x="2036" y="106"/>
                  </a:cubicBezTo>
                  <a:cubicBezTo>
                    <a:pt x="2068" y="50"/>
                    <a:pt x="2236" y="9"/>
                    <a:pt x="2345" y="5"/>
                  </a:cubicBezTo>
                  <a:cubicBezTo>
                    <a:pt x="2522" y="0"/>
                    <a:pt x="2702" y="24"/>
                    <a:pt x="2876" y="51"/>
                  </a:cubicBezTo>
                  <a:cubicBezTo>
                    <a:pt x="2943" y="62"/>
                    <a:pt x="3047" y="125"/>
                    <a:pt x="3039" y="152"/>
                  </a:cubicBezTo>
                  <a:cubicBezTo>
                    <a:pt x="3025" y="206"/>
                    <a:pt x="2960" y="270"/>
                    <a:pt x="2890" y="297"/>
                  </a:cubicBezTo>
                  <a:cubicBezTo>
                    <a:pt x="2713" y="365"/>
                    <a:pt x="2521" y="416"/>
                    <a:pt x="2327" y="477"/>
                  </a:cubicBezTo>
                  <a:cubicBezTo>
                    <a:pt x="2538" y="707"/>
                    <a:pt x="2768" y="534"/>
                    <a:pt x="2978" y="530"/>
                  </a:cubicBezTo>
                  <a:cubicBezTo>
                    <a:pt x="3120" y="667"/>
                    <a:pt x="2963" y="747"/>
                    <a:pt x="2880" y="829"/>
                  </a:cubicBezTo>
                  <a:cubicBezTo>
                    <a:pt x="2943" y="910"/>
                    <a:pt x="3051" y="987"/>
                    <a:pt x="3049" y="1063"/>
                  </a:cubicBezTo>
                  <a:cubicBezTo>
                    <a:pt x="3046" y="1188"/>
                    <a:pt x="2868" y="1208"/>
                    <a:pt x="2718" y="1244"/>
                  </a:cubicBezTo>
                  <a:cubicBezTo>
                    <a:pt x="2567" y="1280"/>
                    <a:pt x="2336" y="1254"/>
                    <a:pt x="2305" y="1465"/>
                  </a:cubicBezTo>
                  <a:cubicBezTo>
                    <a:pt x="2546" y="1440"/>
                    <a:pt x="2763" y="1415"/>
                    <a:pt x="3000" y="1391"/>
                  </a:cubicBezTo>
                  <a:cubicBezTo>
                    <a:pt x="3082" y="1588"/>
                    <a:pt x="2936" y="1644"/>
                    <a:pt x="2766" y="1685"/>
                  </a:cubicBezTo>
                  <a:cubicBezTo>
                    <a:pt x="2642" y="1715"/>
                    <a:pt x="2475" y="1724"/>
                    <a:pt x="2454" y="1883"/>
                  </a:cubicBezTo>
                  <a:cubicBezTo>
                    <a:pt x="2633" y="1874"/>
                    <a:pt x="2764" y="1865"/>
                    <a:pt x="2928" y="1855"/>
                  </a:cubicBezTo>
                  <a:cubicBezTo>
                    <a:pt x="2929" y="2126"/>
                    <a:pt x="2931" y="2390"/>
                    <a:pt x="2932" y="2682"/>
                  </a:cubicBezTo>
                  <a:cubicBezTo>
                    <a:pt x="2768" y="2711"/>
                    <a:pt x="2395" y="2741"/>
                    <a:pt x="2112" y="2770"/>
                  </a:cubicBezTo>
                  <a:cubicBezTo>
                    <a:pt x="1961" y="2786"/>
                    <a:pt x="1855" y="2796"/>
                    <a:pt x="1770" y="2913"/>
                  </a:cubicBezTo>
                  <a:cubicBezTo>
                    <a:pt x="1730" y="2968"/>
                    <a:pt x="1635" y="3012"/>
                    <a:pt x="1551" y="3040"/>
                  </a:cubicBezTo>
                  <a:cubicBezTo>
                    <a:pt x="1141" y="3180"/>
                    <a:pt x="727" y="3314"/>
                    <a:pt x="311" y="3446"/>
                  </a:cubicBezTo>
                  <a:cubicBezTo>
                    <a:pt x="266" y="3460"/>
                    <a:pt x="208" y="3453"/>
                    <a:pt x="130" y="3458"/>
                  </a:cubicBezTo>
                  <a:cubicBezTo>
                    <a:pt x="129" y="3262"/>
                    <a:pt x="126" y="3079"/>
                    <a:pt x="129" y="2895"/>
                  </a:cubicBezTo>
                  <a:cubicBezTo>
                    <a:pt x="129" y="2849"/>
                    <a:pt x="176" y="2795"/>
                    <a:pt x="152" y="2760"/>
                  </a:cubicBezTo>
                  <a:cubicBezTo>
                    <a:pt x="8" y="2555"/>
                    <a:pt x="173" y="2453"/>
                    <a:pt x="400" y="2366"/>
                  </a:cubicBezTo>
                  <a:cubicBezTo>
                    <a:pt x="643" y="2274"/>
                    <a:pt x="885" y="2181"/>
                    <a:pt x="1126" y="2086"/>
                  </a:cubicBezTo>
                  <a:cubicBezTo>
                    <a:pt x="1203" y="2054"/>
                    <a:pt x="1272" y="2012"/>
                    <a:pt x="1399" y="1948"/>
                  </a:cubicBezTo>
                  <a:cubicBezTo>
                    <a:pt x="1095" y="1871"/>
                    <a:pt x="937" y="2009"/>
                    <a:pt x="754" y="2060"/>
                  </a:cubicBezTo>
                  <a:cubicBezTo>
                    <a:pt x="553" y="2116"/>
                    <a:pt x="361" y="2187"/>
                    <a:pt x="163" y="2252"/>
                  </a:cubicBezTo>
                  <a:cubicBezTo>
                    <a:pt x="1" y="2046"/>
                    <a:pt x="216" y="1965"/>
                    <a:pt x="371" y="1853"/>
                  </a:cubicBezTo>
                  <a:cubicBezTo>
                    <a:pt x="278" y="1831"/>
                    <a:pt x="157" y="1826"/>
                    <a:pt x="131" y="1790"/>
                  </a:cubicBezTo>
                  <a:cubicBezTo>
                    <a:pt x="96" y="1740"/>
                    <a:pt x="99" y="1647"/>
                    <a:pt x="145" y="1602"/>
                  </a:cubicBezTo>
                  <a:cubicBezTo>
                    <a:pt x="228" y="1522"/>
                    <a:pt x="185" y="1489"/>
                    <a:pt x="125" y="1415"/>
                  </a:cubicBezTo>
                  <a:cubicBezTo>
                    <a:pt x="21" y="1285"/>
                    <a:pt x="90" y="1194"/>
                    <a:pt x="298" y="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35"/>
            <p:cNvSpPr/>
            <p:nvPr/>
          </p:nvSpPr>
          <p:spPr>
            <a:xfrm>
              <a:off x="5168949" y="4149980"/>
              <a:ext cx="217216" cy="240034"/>
            </a:xfrm>
            <a:custGeom>
              <a:avLst/>
              <a:gdLst/>
              <a:ahLst/>
              <a:cxnLst/>
              <a:rect l="l" t="t" r="r" b="b"/>
              <a:pathLst>
                <a:path w="3170" h="3503" extrusionOk="0">
                  <a:moveTo>
                    <a:pt x="2089" y="2381"/>
                  </a:moveTo>
                  <a:cubicBezTo>
                    <a:pt x="1712" y="2253"/>
                    <a:pt x="1378" y="2229"/>
                    <a:pt x="1095" y="2461"/>
                  </a:cubicBezTo>
                  <a:cubicBezTo>
                    <a:pt x="1205" y="2479"/>
                    <a:pt x="1345" y="2474"/>
                    <a:pt x="1417" y="2521"/>
                  </a:cubicBezTo>
                  <a:cubicBezTo>
                    <a:pt x="1484" y="2564"/>
                    <a:pt x="1480" y="2663"/>
                    <a:pt x="1510" y="2747"/>
                  </a:cubicBezTo>
                  <a:cubicBezTo>
                    <a:pt x="1711" y="2620"/>
                    <a:pt x="1897" y="2503"/>
                    <a:pt x="2089" y="2381"/>
                  </a:cubicBezTo>
                  <a:close/>
                  <a:moveTo>
                    <a:pt x="1707" y="1044"/>
                  </a:moveTo>
                  <a:cubicBezTo>
                    <a:pt x="1795" y="1047"/>
                    <a:pt x="1870" y="1050"/>
                    <a:pt x="1946" y="1052"/>
                  </a:cubicBezTo>
                  <a:cubicBezTo>
                    <a:pt x="1829" y="944"/>
                    <a:pt x="1829" y="944"/>
                    <a:pt x="1707" y="1044"/>
                  </a:cubicBezTo>
                  <a:close/>
                  <a:moveTo>
                    <a:pt x="3098" y="2340"/>
                  </a:moveTo>
                  <a:cubicBezTo>
                    <a:pt x="3169" y="2637"/>
                    <a:pt x="3088" y="2687"/>
                    <a:pt x="2656" y="2729"/>
                  </a:cubicBezTo>
                  <a:cubicBezTo>
                    <a:pt x="2546" y="2740"/>
                    <a:pt x="2436" y="2746"/>
                    <a:pt x="2326" y="2756"/>
                  </a:cubicBezTo>
                  <a:cubicBezTo>
                    <a:pt x="2107" y="2772"/>
                    <a:pt x="1877" y="2772"/>
                    <a:pt x="1771" y="2952"/>
                  </a:cubicBezTo>
                  <a:cubicBezTo>
                    <a:pt x="1761" y="2967"/>
                    <a:pt x="1732" y="2981"/>
                    <a:pt x="1708" y="2988"/>
                  </a:cubicBezTo>
                  <a:cubicBezTo>
                    <a:pt x="1214" y="3156"/>
                    <a:pt x="720" y="3321"/>
                    <a:pt x="180" y="3503"/>
                  </a:cubicBezTo>
                  <a:cubicBezTo>
                    <a:pt x="178" y="3257"/>
                    <a:pt x="176" y="3063"/>
                    <a:pt x="178" y="2869"/>
                  </a:cubicBezTo>
                  <a:cubicBezTo>
                    <a:pt x="179" y="2842"/>
                    <a:pt x="225" y="2806"/>
                    <a:pt x="212" y="2788"/>
                  </a:cubicBezTo>
                  <a:cubicBezTo>
                    <a:pt x="0" y="2519"/>
                    <a:pt x="282" y="2426"/>
                    <a:pt x="544" y="2324"/>
                  </a:cubicBezTo>
                  <a:cubicBezTo>
                    <a:pt x="829" y="2212"/>
                    <a:pt x="1112" y="2098"/>
                    <a:pt x="1398" y="1983"/>
                  </a:cubicBezTo>
                  <a:cubicBezTo>
                    <a:pt x="1305" y="1850"/>
                    <a:pt x="1192" y="1915"/>
                    <a:pt x="1107" y="1944"/>
                  </a:cubicBezTo>
                  <a:cubicBezTo>
                    <a:pt x="810" y="2043"/>
                    <a:pt x="519" y="2151"/>
                    <a:pt x="219" y="2258"/>
                  </a:cubicBezTo>
                  <a:cubicBezTo>
                    <a:pt x="26" y="2043"/>
                    <a:pt x="268" y="1961"/>
                    <a:pt x="428" y="1845"/>
                  </a:cubicBezTo>
                  <a:cubicBezTo>
                    <a:pt x="320" y="1830"/>
                    <a:pt x="246" y="1821"/>
                    <a:pt x="160" y="1810"/>
                  </a:cubicBezTo>
                  <a:cubicBezTo>
                    <a:pt x="152" y="1772"/>
                    <a:pt x="126" y="1730"/>
                    <a:pt x="142" y="1698"/>
                  </a:cubicBezTo>
                  <a:cubicBezTo>
                    <a:pt x="200" y="1581"/>
                    <a:pt x="270" y="1482"/>
                    <a:pt x="147" y="1350"/>
                  </a:cubicBezTo>
                  <a:cubicBezTo>
                    <a:pt x="72" y="1272"/>
                    <a:pt x="158" y="1169"/>
                    <a:pt x="309" y="1117"/>
                  </a:cubicBezTo>
                  <a:cubicBezTo>
                    <a:pt x="528" y="1042"/>
                    <a:pt x="738" y="957"/>
                    <a:pt x="928" y="837"/>
                  </a:cubicBezTo>
                  <a:cubicBezTo>
                    <a:pt x="683" y="890"/>
                    <a:pt x="439" y="942"/>
                    <a:pt x="193" y="994"/>
                  </a:cubicBezTo>
                  <a:cubicBezTo>
                    <a:pt x="68" y="823"/>
                    <a:pt x="168" y="740"/>
                    <a:pt x="365" y="686"/>
                  </a:cubicBezTo>
                  <a:cubicBezTo>
                    <a:pt x="777" y="573"/>
                    <a:pt x="1190" y="461"/>
                    <a:pt x="1599" y="343"/>
                  </a:cubicBezTo>
                  <a:cubicBezTo>
                    <a:pt x="1785" y="289"/>
                    <a:pt x="1997" y="268"/>
                    <a:pt x="2080" y="97"/>
                  </a:cubicBezTo>
                  <a:cubicBezTo>
                    <a:pt x="2105" y="47"/>
                    <a:pt x="2260" y="3"/>
                    <a:pt x="2356" y="2"/>
                  </a:cubicBezTo>
                  <a:cubicBezTo>
                    <a:pt x="2547" y="0"/>
                    <a:pt x="2742" y="21"/>
                    <a:pt x="2929" y="50"/>
                  </a:cubicBezTo>
                  <a:cubicBezTo>
                    <a:pt x="2989" y="60"/>
                    <a:pt x="3070" y="121"/>
                    <a:pt x="3074" y="162"/>
                  </a:cubicBezTo>
                  <a:cubicBezTo>
                    <a:pt x="3077" y="203"/>
                    <a:pt x="3011" y="268"/>
                    <a:pt x="2953" y="289"/>
                  </a:cubicBezTo>
                  <a:cubicBezTo>
                    <a:pt x="2771" y="356"/>
                    <a:pt x="2579" y="407"/>
                    <a:pt x="2370" y="470"/>
                  </a:cubicBezTo>
                  <a:cubicBezTo>
                    <a:pt x="2573" y="687"/>
                    <a:pt x="2798" y="549"/>
                    <a:pt x="3005" y="525"/>
                  </a:cubicBezTo>
                  <a:cubicBezTo>
                    <a:pt x="3164" y="654"/>
                    <a:pt x="3017" y="738"/>
                    <a:pt x="2936" y="813"/>
                  </a:cubicBezTo>
                  <a:cubicBezTo>
                    <a:pt x="2993" y="910"/>
                    <a:pt x="3104" y="1008"/>
                    <a:pt x="3077" y="1082"/>
                  </a:cubicBezTo>
                  <a:cubicBezTo>
                    <a:pt x="3054" y="1147"/>
                    <a:pt x="2882" y="1190"/>
                    <a:pt x="2767" y="1235"/>
                  </a:cubicBezTo>
                  <a:cubicBezTo>
                    <a:pt x="2624" y="1292"/>
                    <a:pt x="2394" y="1255"/>
                    <a:pt x="2349" y="1462"/>
                  </a:cubicBezTo>
                  <a:cubicBezTo>
                    <a:pt x="2593" y="1435"/>
                    <a:pt x="2815" y="1412"/>
                    <a:pt x="3043" y="1388"/>
                  </a:cubicBezTo>
                  <a:cubicBezTo>
                    <a:pt x="3161" y="1563"/>
                    <a:pt x="3027" y="1628"/>
                    <a:pt x="2843" y="1678"/>
                  </a:cubicBezTo>
                  <a:cubicBezTo>
                    <a:pt x="2716" y="1714"/>
                    <a:pt x="2533" y="1712"/>
                    <a:pt x="2558" y="1889"/>
                  </a:cubicBezTo>
                  <a:cubicBezTo>
                    <a:pt x="2730" y="1874"/>
                    <a:pt x="2887" y="1860"/>
                    <a:pt x="3032" y="1846"/>
                  </a:cubicBezTo>
                  <a:cubicBezTo>
                    <a:pt x="3063" y="1877"/>
                    <a:pt x="3096" y="1895"/>
                    <a:pt x="3092" y="1908"/>
                  </a:cubicBezTo>
                  <a:cubicBezTo>
                    <a:pt x="3046" y="2053"/>
                    <a:pt x="3063" y="2191"/>
                    <a:pt x="3098" y="23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35"/>
            <p:cNvSpPr/>
            <p:nvPr/>
          </p:nvSpPr>
          <p:spPr>
            <a:xfrm>
              <a:off x="5165317" y="3349569"/>
              <a:ext cx="214407" cy="240651"/>
            </a:xfrm>
            <a:custGeom>
              <a:avLst/>
              <a:gdLst/>
              <a:ahLst/>
              <a:cxnLst/>
              <a:rect l="l" t="t" r="r" b="b"/>
              <a:pathLst>
                <a:path w="3129" h="3512" extrusionOk="0">
                  <a:moveTo>
                    <a:pt x="821" y="1275"/>
                  </a:moveTo>
                  <a:cubicBezTo>
                    <a:pt x="829" y="1286"/>
                    <a:pt x="838" y="1298"/>
                    <a:pt x="846" y="1309"/>
                  </a:cubicBezTo>
                  <a:cubicBezTo>
                    <a:pt x="920" y="1282"/>
                    <a:pt x="994" y="1253"/>
                    <a:pt x="1067" y="1225"/>
                  </a:cubicBezTo>
                  <a:cubicBezTo>
                    <a:pt x="1060" y="1214"/>
                    <a:pt x="1052" y="1204"/>
                    <a:pt x="1045" y="1195"/>
                  </a:cubicBezTo>
                  <a:cubicBezTo>
                    <a:pt x="970" y="1221"/>
                    <a:pt x="896" y="1248"/>
                    <a:pt x="821" y="1275"/>
                  </a:cubicBezTo>
                  <a:close/>
                  <a:moveTo>
                    <a:pt x="1096" y="2461"/>
                  </a:moveTo>
                  <a:cubicBezTo>
                    <a:pt x="1213" y="2482"/>
                    <a:pt x="1354" y="2478"/>
                    <a:pt x="1427" y="2527"/>
                  </a:cubicBezTo>
                  <a:cubicBezTo>
                    <a:pt x="1490" y="2568"/>
                    <a:pt x="1477" y="2667"/>
                    <a:pt x="1501" y="2754"/>
                  </a:cubicBezTo>
                  <a:cubicBezTo>
                    <a:pt x="1707" y="2624"/>
                    <a:pt x="1885" y="2510"/>
                    <a:pt x="2094" y="2379"/>
                  </a:cubicBezTo>
                  <a:cubicBezTo>
                    <a:pt x="1711" y="2262"/>
                    <a:pt x="1376" y="2233"/>
                    <a:pt x="1096" y="2461"/>
                  </a:cubicBezTo>
                  <a:close/>
                  <a:moveTo>
                    <a:pt x="1687" y="1031"/>
                  </a:moveTo>
                  <a:cubicBezTo>
                    <a:pt x="1755" y="1041"/>
                    <a:pt x="1805" y="1057"/>
                    <a:pt x="1853" y="1055"/>
                  </a:cubicBezTo>
                  <a:cubicBezTo>
                    <a:pt x="1895" y="1053"/>
                    <a:pt x="1935" y="1034"/>
                    <a:pt x="2024" y="1009"/>
                  </a:cubicBezTo>
                  <a:cubicBezTo>
                    <a:pt x="1864" y="919"/>
                    <a:pt x="1779" y="934"/>
                    <a:pt x="1687" y="1031"/>
                  </a:cubicBezTo>
                  <a:close/>
                  <a:moveTo>
                    <a:pt x="170" y="1394"/>
                  </a:moveTo>
                  <a:cubicBezTo>
                    <a:pt x="60" y="1297"/>
                    <a:pt x="153" y="1175"/>
                    <a:pt x="334" y="1111"/>
                  </a:cubicBezTo>
                  <a:cubicBezTo>
                    <a:pt x="544" y="1039"/>
                    <a:pt x="747" y="957"/>
                    <a:pt x="935" y="845"/>
                  </a:cubicBezTo>
                  <a:cubicBezTo>
                    <a:pt x="695" y="892"/>
                    <a:pt x="455" y="938"/>
                    <a:pt x="209" y="988"/>
                  </a:cubicBezTo>
                  <a:cubicBezTo>
                    <a:pt x="71" y="825"/>
                    <a:pt x="180" y="744"/>
                    <a:pt x="370" y="689"/>
                  </a:cubicBezTo>
                  <a:cubicBezTo>
                    <a:pt x="728" y="586"/>
                    <a:pt x="1089" y="487"/>
                    <a:pt x="1449" y="384"/>
                  </a:cubicBezTo>
                  <a:cubicBezTo>
                    <a:pt x="1697" y="313"/>
                    <a:pt x="1985" y="290"/>
                    <a:pt x="2113" y="74"/>
                  </a:cubicBezTo>
                  <a:cubicBezTo>
                    <a:pt x="2140" y="29"/>
                    <a:pt x="2304" y="1"/>
                    <a:pt x="2403" y="3"/>
                  </a:cubicBezTo>
                  <a:cubicBezTo>
                    <a:pt x="2608" y="8"/>
                    <a:pt x="2811" y="38"/>
                    <a:pt x="3024" y="59"/>
                  </a:cubicBezTo>
                  <a:cubicBezTo>
                    <a:pt x="3093" y="185"/>
                    <a:pt x="3093" y="265"/>
                    <a:pt x="2884" y="311"/>
                  </a:cubicBezTo>
                  <a:cubicBezTo>
                    <a:pt x="2715" y="348"/>
                    <a:pt x="2561" y="415"/>
                    <a:pt x="2393" y="471"/>
                  </a:cubicBezTo>
                  <a:cubicBezTo>
                    <a:pt x="2597" y="612"/>
                    <a:pt x="2597" y="612"/>
                    <a:pt x="3003" y="537"/>
                  </a:cubicBezTo>
                  <a:cubicBezTo>
                    <a:pt x="3053" y="692"/>
                    <a:pt x="3053" y="692"/>
                    <a:pt x="2932" y="818"/>
                  </a:cubicBezTo>
                  <a:cubicBezTo>
                    <a:pt x="2987" y="912"/>
                    <a:pt x="3072" y="992"/>
                    <a:pt x="3074" y="1075"/>
                  </a:cubicBezTo>
                  <a:cubicBezTo>
                    <a:pt x="3076" y="1194"/>
                    <a:pt x="2908" y="1206"/>
                    <a:pt x="2776" y="1239"/>
                  </a:cubicBezTo>
                  <a:cubicBezTo>
                    <a:pt x="2624" y="1279"/>
                    <a:pt x="2401" y="1254"/>
                    <a:pt x="2346" y="1458"/>
                  </a:cubicBezTo>
                  <a:cubicBezTo>
                    <a:pt x="2591" y="1436"/>
                    <a:pt x="2811" y="1416"/>
                    <a:pt x="3037" y="1395"/>
                  </a:cubicBezTo>
                  <a:cubicBezTo>
                    <a:pt x="3128" y="1552"/>
                    <a:pt x="3043" y="1630"/>
                    <a:pt x="2858" y="1677"/>
                  </a:cubicBezTo>
                  <a:cubicBezTo>
                    <a:pt x="2723" y="1710"/>
                    <a:pt x="2557" y="1717"/>
                    <a:pt x="2522" y="1887"/>
                  </a:cubicBezTo>
                  <a:cubicBezTo>
                    <a:pt x="2706" y="1874"/>
                    <a:pt x="2863" y="1865"/>
                    <a:pt x="3014" y="1855"/>
                  </a:cubicBezTo>
                  <a:cubicBezTo>
                    <a:pt x="3039" y="1874"/>
                    <a:pt x="3076" y="1891"/>
                    <a:pt x="3073" y="1900"/>
                  </a:cubicBezTo>
                  <a:cubicBezTo>
                    <a:pt x="2996" y="2086"/>
                    <a:pt x="3095" y="2268"/>
                    <a:pt x="3092" y="2453"/>
                  </a:cubicBezTo>
                  <a:cubicBezTo>
                    <a:pt x="3086" y="2667"/>
                    <a:pt x="3085" y="2674"/>
                    <a:pt x="2781" y="2715"/>
                  </a:cubicBezTo>
                  <a:cubicBezTo>
                    <a:pt x="2631" y="2735"/>
                    <a:pt x="2479" y="2743"/>
                    <a:pt x="2328" y="2755"/>
                  </a:cubicBezTo>
                  <a:cubicBezTo>
                    <a:pt x="2108" y="2774"/>
                    <a:pt x="1878" y="2773"/>
                    <a:pt x="1774" y="2954"/>
                  </a:cubicBezTo>
                  <a:cubicBezTo>
                    <a:pt x="1765" y="2970"/>
                    <a:pt x="1735" y="2982"/>
                    <a:pt x="1710" y="2991"/>
                  </a:cubicBezTo>
                  <a:cubicBezTo>
                    <a:pt x="1216" y="3159"/>
                    <a:pt x="721" y="3327"/>
                    <a:pt x="176" y="3512"/>
                  </a:cubicBezTo>
                  <a:cubicBezTo>
                    <a:pt x="175" y="3265"/>
                    <a:pt x="172" y="3071"/>
                    <a:pt x="175" y="2876"/>
                  </a:cubicBezTo>
                  <a:cubicBezTo>
                    <a:pt x="175" y="2849"/>
                    <a:pt x="223" y="2813"/>
                    <a:pt x="210" y="2796"/>
                  </a:cubicBezTo>
                  <a:cubicBezTo>
                    <a:pt x="0" y="2509"/>
                    <a:pt x="308" y="2419"/>
                    <a:pt x="576" y="2313"/>
                  </a:cubicBezTo>
                  <a:cubicBezTo>
                    <a:pt x="850" y="2204"/>
                    <a:pt x="1123" y="2096"/>
                    <a:pt x="1397" y="1988"/>
                  </a:cubicBezTo>
                  <a:cubicBezTo>
                    <a:pt x="1382" y="1960"/>
                    <a:pt x="1367" y="1933"/>
                    <a:pt x="1354" y="1905"/>
                  </a:cubicBezTo>
                  <a:cubicBezTo>
                    <a:pt x="935" y="1937"/>
                    <a:pt x="622" y="2181"/>
                    <a:pt x="201" y="2235"/>
                  </a:cubicBezTo>
                  <a:cubicBezTo>
                    <a:pt x="41" y="2040"/>
                    <a:pt x="281" y="1957"/>
                    <a:pt x="433" y="1844"/>
                  </a:cubicBezTo>
                  <a:cubicBezTo>
                    <a:pt x="330" y="1829"/>
                    <a:pt x="255" y="1819"/>
                    <a:pt x="167" y="1805"/>
                  </a:cubicBezTo>
                  <a:cubicBezTo>
                    <a:pt x="167" y="1746"/>
                    <a:pt x="143" y="1682"/>
                    <a:pt x="171" y="1635"/>
                  </a:cubicBezTo>
                  <a:cubicBezTo>
                    <a:pt x="222" y="1551"/>
                    <a:pt x="287" y="1499"/>
                    <a:pt x="170" y="1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35"/>
            <p:cNvSpPr/>
            <p:nvPr/>
          </p:nvSpPr>
          <p:spPr>
            <a:xfrm>
              <a:off x="5179090" y="4343762"/>
              <a:ext cx="203923" cy="76745"/>
            </a:xfrm>
            <a:custGeom>
              <a:avLst/>
              <a:gdLst/>
              <a:ahLst/>
              <a:cxnLst/>
              <a:rect l="l" t="t" r="r" b="b"/>
              <a:pathLst>
                <a:path w="2976" h="1120" extrusionOk="0">
                  <a:moveTo>
                    <a:pt x="2933" y="95"/>
                  </a:moveTo>
                  <a:cubicBezTo>
                    <a:pt x="2910" y="51"/>
                    <a:pt x="2797" y="1"/>
                    <a:pt x="2725" y="1"/>
                  </a:cubicBezTo>
                  <a:cubicBezTo>
                    <a:pt x="2505" y="3"/>
                    <a:pt x="2283" y="19"/>
                    <a:pt x="2067" y="49"/>
                  </a:cubicBezTo>
                  <a:cubicBezTo>
                    <a:pt x="1968" y="63"/>
                    <a:pt x="1837" y="108"/>
                    <a:pt x="1799" y="165"/>
                  </a:cubicBezTo>
                  <a:cubicBezTo>
                    <a:pt x="1694" y="325"/>
                    <a:pt x="1491" y="382"/>
                    <a:pt x="1294" y="449"/>
                  </a:cubicBezTo>
                  <a:cubicBezTo>
                    <a:pt x="945" y="566"/>
                    <a:pt x="592" y="678"/>
                    <a:pt x="243" y="795"/>
                  </a:cubicBezTo>
                  <a:cubicBezTo>
                    <a:pt x="129" y="833"/>
                    <a:pt x="1" y="884"/>
                    <a:pt x="54" y="989"/>
                  </a:cubicBezTo>
                  <a:cubicBezTo>
                    <a:pt x="117" y="1116"/>
                    <a:pt x="260" y="1043"/>
                    <a:pt x="369" y="1024"/>
                  </a:cubicBezTo>
                  <a:cubicBezTo>
                    <a:pt x="449" y="1009"/>
                    <a:pt x="524" y="982"/>
                    <a:pt x="600" y="958"/>
                  </a:cubicBezTo>
                  <a:cubicBezTo>
                    <a:pt x="929" y="857"/>
                    <a:pt x="1257" y="753"/>
                    <a:pt x="1586" y="652"/>
                  </a:cubicBezTo>
                  <a:cubicBezTo>
                    <a:pt x="1699" y="618"/>
                    <a:pt x="1818" y="579"/>
                    <a:pt x="1903" y="722"/>
                  </a:cubicBezTo>
                  <a:cubicBezTo>
                    <a:pt x="1590" y="837"/>
                    <a:pt x="1284" y="950"/>
                    <a:pt x="979" y="1062"/>
                  </a:cubicBezTo>
                  <a:cubicBezTo>
                    <a:pt x="987" y="1081"/>
                    <a:pt x="993" y="1100"/>
                    <a:pt x="1000" y="1119"/>
                  </a:cubicBezTo>
                  <a:cubicBezTo>
                    <a:pt x="1214" y="1118"/>
                    <a:pt x="1429" y="1120"/>
                    <a:pt x="1644" y="1115"/>
                  </a:cubicBezTo>
                  <a:cubicBezTo>
                    <a:pt x="1960" y="1109"/>
                    <a:pt x="2277" y="1103"/>
                    <a:pt x="2593" y="1086"/>
                  </a:cubicBezTo>
                  <a:cubicBezTo>
                    <a:pt x="2787" y="1075"/>
                    <a:pt x="2938" y="1018"/>
                    <a:pt x="2906" y="834"/>
                  </a:cubicBezTo>
                  <a:cubicBezTo>
                    <a:pt x="2723" y="812"/>
                    <a:pt x="2548" y="790"/>
                    <a:pt x="2374" y="769"/>
                  </a:cubicBezTo>
                  <a:cubicBezTo>
                    <a:pt x="2373" y="745"/>
                    <a:pt x="2371" y="719"/>
                    <a:pt x="2369" y="695"/>
                  </a:cubicBezTo>
                  <a:cubicBezTo>
                    <a:pt x="2494" y="676"/>
                    <a:pt x="2620" y="661"/>
                    <a:pt x="2742" y="636"/>
                  </a:cubicBezTo>
                  <a:cubicBezTo>
                    <a:pt x="2952" y="594"/>
                    <a:pt x="2958" y="609"/>
                    <a:pt x="2852" y="376"/>
                  </a:cubicBezTo>
                  <a:cubicBezTo>
                    <a:pt x="2706" y="377"/>
                    <a:pt x="2555" y="378"/>
                    <a:pt x="2404" y="378"/>
                  </a:cubicBezTo>
                  <a:cubicBezTo>
                    <a:pt x="2397" y="378"/>
                    <a:pt x="2390" y="349"/>
                    <a:pt x="2383" y="333"/>
                  </a:cubicBezTo>
                  <a:cubicBezTo>
                    <a:pt x="2513" y="310"/>
                    <a:pt x="2644" y="287"/>
                    <a:pt x="2774" y="264"/>
                  </a:cubicBezTo>
                  <a:cubicBezTo>
                    <a:pt x="2905" y="243"/>
                    <a:pt x="2976" y="177"/>
                    <a:pt x="2933" y="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6" name="Google Shape;3606;p35"/>
          <p:cNvGrpSpPr/>
          <p:nvPr/>
        </p:nvGrpSpPr>
        <p:grpSpPr>
          <a:xfrm>
            <a:off x="503503" y="384440"/>
            <a:ext cx="167724" cy="1091733"/>
            <a:chOff x="6187262" y="2595273"/>
            <a:chExt cx="199743" cy="1300146"/>
          </a:xfrm>
        </p:grpSpPr>
        <p:sp>
          <p:nvSpPr>
            <p:cNvPr id="3607" name="Google Shape;3607;p35"/>
            <p:cNvSpPr/>
            <p:nvPr/>
          </p:nvSpPr>
          <p:spPr>
            <a:xfrm>
              <a:off x="6187262" y="2595273"/>
              <a:ext cx="113542" cy="1300146"/>
            </a:xfrm>
            <a:custGeom>
              <a:avLst/>
              <a:gdLst/>
              <a:ahLst/>
              <a:cxnLst/>
              <a:rect l="l" t="t" r="r" b="b"/>
              <a:pathLst>
                <a:path w="1657" h="18974" extrusionOk="0">
                  <a:moveTo>
                    <a:pt x="1471" y="18295"/>
                  </a:moveTo>
                  <a:cubicBezTo>
                    <a:pt x="1412" y="18262"/>
                    <a:pt x="1420" y="18220"/>
                    <a:pt x="1435" y="18174"/>
                  </a:cubicBezTo>
                  <a:cubicBezTo>
                    <a:pt x="1481" y="18043"/>
                    <a:pt x="1526" y="17911"/>
                    <a:pt x="1576" y="17781"/>
                  </a:cubicBezTo>
                  <a:cubicBezTo>
                    <a:pt x="1623" y="17658"/>
                    <a:pt x="1598" y="17552"/>
                    <a:pt x="1479" y="17465"/>
                  </a:cubicBezTo>
                  <a:cubicBezTo>
                    <a:pt x="1419" y="17420"/>
                    <a:pt x="1399" y="17371"/>
                    <a:pt x="1415" y="17304"/>
                  </a:cubicBezTo>
                  <a:cubicBezTo>
                    <a:pt x="1438" y="17210"/>
                    <a:pt x="1448" y="17115"/>
                    <a:pt x="1461" y="17020"/>
                  </a:cubicBezTo>
                  <a:cubicBezTo>
                    <a:pt x="1473" y="16930"/>
                    <a:pt x="1494" y="16839"/>
                    <a:pt x="1485" y="16752"/>
                  </a:cubicBezTo>
                  <a:cubicBezTo>
                    <a:pt x="1478" y="16692"/>
                    <a:pt x="1446" y="16616"/>
                    <a:pt x="1389" y="16584"/>
                  </a:cubicBezTo>
                  <a:cubicBezTo>
                    <a:pt x="1262" y="16511"/>
                    <a:pt x="1238" y="16419"/>
                    <a:pt x="1250" y="16309"/>
                  </a:cubicBezTo>
                  <a:cubicBezTo>
                    <a:pt x="1255" y="16250"/>
                    <a:pt x="1257" y="16189"/>
                    <a:pt x="1269" y="16130"/>
                  </a:cubicBezTo>
                  <a:cubicBezTo>
                    <a:pt x="1291" y="16018"/>
                    <a:pt x="1280" y="15919"/>
                    <a:pt x="1141" y="15856"/>
                  </a:cubicBezTo>
                  <a:cubicBezTo>
                    <a:pt x="1060" y="15819"/>
                    <a:pt x="1032" y="15759"/>
                    <a:pt x="1045" y="15690"/>
                  </a:cubicBezTo>
                  <a:cubicBezTo>
                    <a:pt x="1064" y="15576"/>
                    <a:pt x="1089" y="15462"/>
                    <a:pt x="1115" y="15349"/>
                  </a:cubicBezTo>
                  <a:cubicBezTo>
                    <a:pt x="1139" y="15250"/>
                    <a:pt x="1157" y="15145"/>
                    <a:pt x="1043" y="15087"/>
                  </a:cubicBezTo>
                  <a:cubicBezTo>
                    <a:pt x="910" y="15020"/>
                    <a:pt x="920" y="14941"/>
                    <a:pt x="958" y="14842"/>
                  </a:cubicBezTo>
                  <a:cubicBezTo>
                    <a:pt x="1003" y="14721"/>
                    <a:pt x="1046" y="14598"/>
                    <a:pt x="1075" y="14474"/>
                  </a:cubicBezTo>
                  <a:cubicBezTo>
                    <a:pt x="1087" y="14418"/>
                    <a:pt x="1088" y="14337"/>
                    <a:pt x="1046" y="14305"/>
                  </a:cubicBezTo>
                  <a:cubicBezTo>
                    <a:pt x="943" y="14226"/>
                    <a:pt x="932" y="14121"/>
                    <a:pt x="872" y="14030"/>
                  </a:cubicBezTo>
                  <a:cubicBezTo>
                    <a:pt x="831" y="13966"/>
                    <a:pt x="830" y="13908"/>
                    <a:pt x="852" y="13844"/>
                  </a:cubicBezTo>
                  <a:cubicBezTo>
                    <a:pt x="868" y="13795"/>
                    <a:pt x="878" y="13744"/>
                    <a:pt x="898" y="13696"/>
                  </a:cubicBezTo>
                  <a:cubicBezTo>
                    <a:pt x="924" y="13633"/>
                    <a:pt x="918" y="13573"/>
                    <a:pt x="857" y="13529"/>
                  </a:cubicBezTo>
                  <a:cubicBezTo>
                    <a:pt x="771" y="13466"/>
                    <a:pt x="772" y="13389"/>
                    <a:pt x="788" y="13308"/>
                  </a:cubicBezTo>
                  <a:cubicBezTo>
                    <a:pt x="803" y="13233"/>
                    <a:pt x="833" y="13158"/>
                    <a:pt x="833" y="13085"/>
                  </a:cubicBezTo>
                  <a:cubicBezTo>
                    <a:pt x="834" y="13012"/>
                    <a:pt x="838" y="12915"/>
                    <a:pt x="785" y="12873"/>
                  </a:cubicBezTo>
                  <a:cubicBezTo>
                    <a:pt x="644" y="12762"/>
                    <a:pt x="662" y="12642"/>
                    <a:pt x="699" y="12513"/>
                  </a:cubicBezTo>
                  <a:cubicBezTo>
                    <a:pt x="744" y="12349"/>
                    <a:pt x="788" y="12187"/>
                    <a:pt x="844" y="12025"/>
                  </a:cubicBezTo>
                  <a:cubicBezTo>
                    <a:pt x="872" y="11943"/>
                    <a:pt x="861" y="11873"/>
                    <a:pt x="780" y="11822"/>
                  </a:cubicBezTo>
                  <a:cubicBezTo>
                    <a:pt x="652" y="11740"/>
                    <a:pt x="643" y="11637"/>
                    <a:pt x="682" y="11523"/>
                  </a:cubicBezTo>
                  <a:cubicBezTo>
                    <a:pt x="709" y="11440"/>
                    <a:pt x="733" y="11356"/>
                    <a:pt x="768" y="11274"/>
                  </a:cubicBezTo>
                  <a:cubicBezTo>
                    <a:pt x="839" y="11101"/>
                    <a:pt x="929" y="10931"/>
                    <a:pt x="988" y="10756"/>
                  </a:cubicBezTo>
                  <a:cubicBezTo>
                    <a:pt x="1018" y="10667"/>
                    <a:pt x="1000" y="10570"/>
                    <a:pt x="996" y="10476"/>
                  </a:cubicBezTo>
                  <a:cubicBezTo>
                    <a:pt x="993" y="10404"/>
                    <a:pt x="964" y="10329"/>
                    <a:pt x="975" y="10257"/>
                  </a:cubicBezTo>
                  <a:cubicBezTo>
                    <a:pt x="1011" y="9996"/>
                    <a:pt x="1105" y="9745"/>
                    <a:pt x="1217" y="9495"/>
                  </a:cubicBezTo>
                  <a:cubicBezTo>
                    <a:pt x="1251" y="9418"/>
                    <a:pt x="1271" y="9314"/>
                    <a:pt x="1233" y="9247"/>
                  </a:cubicBezTo>
                  <a:cubicBezTo>
                    <a:pt x="1166" y="9133"/>
                    <a:pt x="1198" y="9035"/>
                    <a:pt x="1245" y="8929"/>
                  </a:cubicBezTo>
                  <a:cubicBezTo>
                    <a:pt x="1282" y="8845"/>
                    <a:pt x="1298" y="8763"/>
                    <a:pt x="1228" y="8685"/>
                  </a:cubicBezTo>
                  <a:cubicBezTo>
                    <a:pt x="1171" y="8623"/>
                    <a:pt x="1177" y="8553"/>
                    <a:pt x="1208" y="8483"/>
                  </a:cubicBezTo>
                  <a:cubicBezTo>
                    <a:pt x="1251" y="8393"/>
                    <a:pt x="1300" y="8304"/>
                    <a:pt x="1344" y="8215"/>
                  </a:cubicBezTo>
                  <a:cubicBezTo>
                    <a:pt x="1393" y="8116"/>
                    <a:pt x="1415" y="8014"/>
                    <a:pt x="1334" y="7927"/>
                  </a:cubicBezTo>
                  <a:cubicBezTo>
                    <a:pt x="1268" y="7857"/>
                    <a:pt x="1275" y="7789"/>
                    <a:pt x="1309" y="7715"/>
                  </a:cubicBezTo>
                  <a:cubicBezTo>
                    <a:pt x="1349" y="7629"/>
                    <a:pt x="1391" y="7544"/>
                    <a:pt x="1428" y="7458"/>
                  </a:cubicBezTo>
                  <a:cubicBezTo>
                    <a:pt x="1480" y="7338"/>
                    <a:pt x="1504" y="7226"/>
                    <a:pt x="1365" y="7126"/>
                  </a:cubicBezTo>
                  <a:cubicBezTo>
                    <a:pt x="1318" y="7092"/>
                    <a:pt x="1294" y="7018"/>
                    <a:pt x="1301" y="6965"/>
                  </a:cubicBezTo>
                  <a:cubicBezTo>
                    <a:pt x="1317" y="6836"/>
                    <a:pt x="1347" y="6706"/>
                    <a:pt x="1390" y="6580"/>
                  </a:cubicBezTo>
                  <a:cubicBezTo>
                    <a:pt x="1460" y="6369"/>
                    <a:pt x="1488" y="6160"/>
                    <a:pt x="1365" y="5963"/>
                  </a:cubicBezTo>
                  <a:cubicBezTo>
                    <a:pt x="1224" y="5738"/>
                    <a:pt x="1267" y="5520"/>
                    <a:pt x="1383" y="5296"/>
                  </a:cubicBezTo>
                  <a:cubicBezTo>
                    <a:pt x="1406" y="5254"/>
                    <a:pt x="1430" y="5211"/>
                    <a:pt x="1440" y="5166"/>
                  </a:cubicBezTo>
                  <a:cubicBezTo>
                    <a:pt x="1452" y="5114"/>
                    <a:pt x="1471" y="5052"/>
                    <a:pt x="1450" y="5005"/>
                  </a:cubicBezTo>
                  <a:cubicBezTo>
                    <a:pt x="1383" y="4854"/>
                    <a:pt x="1402" y="4699"/>
                    <a:pt x="1392" y="4544"/>
                  </a:cubicBezTo>
                  <a:cubicBezTo>
                    <a:pt x="1389" y="4486"/>
                    <a:pt x="1389" y="4419"/>
                    <a:pt x="1355" y="4370"/>
                  </a:cubicBezTo>
                  <a:cubicBezTo>
                    <a:pt x="1296" y="4288"/>
                    <a:pt x="1282" y="4204"/>
                    <a:pt x="1281" y="4112"/>
                  </a:cubicBezTo>
                  <a:cubicBezTo>
                    <a:pt x="1281" y="4068"/>
                    <a:pt x="1277" y="4020"/>
                    <a:pt x="1253" y="3981"/>
                  </a:cubicBezTo>
                  <a:cubicBezTo>
                    <a:pt x="1213" y="3917"/>
                    <a:pt x="1238" y="3856"/>
                    <a:pt x="1246" y="3792"/>
                  </a:cubicBezTo>
                  <a:cubicBezTo>
                    <a:pt x="1259" y="3678"/>
                    <a:pt x="1279" y="3559"/>
                    <a:pt x="1252" y="3452"/>
                  </a:cubicBezTo>
                  <a:cubicBezTo>
                    <a:pt x="1221" y="3338"/>
                    <a:pt x="1222" y="3236"/>
                    <a:pt x="1281" y="3129"/>
                  </a:cubicBezTo>
                  <a:cubicBezTo>
                    <a:pt x="1311" y="3073"/>
                    <a:pt x="1340" y="3016"/>
                    <a:pt x="1356" y="2957"/>
                  </a:cubicBezTo>
                  <a:cubicBezTo>
                    <a:pt x="1396" y="2817"/>
                    <a:pt x="1420" y="2671"/>
                    <a:pt x="1320" y="2549"/>
                  </a:cubicBezTo>
                  <a:cubicBezTo>
                    <a:pt x="1203" y="2409"/>
                    <a:pt x="1233" y="2282"/>
                    <a:pt x="1310" y="2138"/>
                  </a:cubicBezTo>
                  <a:cubicBezTo>
                    <a:pt x="1399" y="1972"/>
                    <a:pt x="1469" y="1794"/>
                    <a:pt x="1350" y="1628"/>
                  </a:cubicBezTo>
                  <a:cubicBezTo>
                    <a:pt x="1275" y="1523"/>
                    <a:pt x="1273" y="1423"/>
                    <a:pt x="1304" y="1313"/>
                  </a:cubicBezTo>
                  <a:cubicBezTo>
                    <a:pt x="1325" y="1234"/>
                    <a:pt x="1356" y="1156"/>
                    <a:pt x="1372" y="1077"/>
                  </a:cubicBezTo>
                  <a:cubicBezTo>
                    <a:pt x="1403" y="907"/>
                    <a:pt x="1432" y="732"/>
                    <a:pt x="1307" y="582"/>
                  </a:cubicBezTo>
                  <a:cubicBezTo>
                    <a:pt x="1208" y="464"/>
                    <a:pt x="1195" y="344"/>
                    <a:pt x="1227" y="211"/>
                  </a:cubicBezTo>
                  <a:cubicBezTo>
                    <a:pt x="1239" y="159"/>
                    <a:pt x="1234" y="106"/>
                    <a:pt x="1237" y="48"/>
                  </a:cubicBezTo>
                  <a:cubicBezTo>
                    <a:pt x="1169" y="47"/>
                    <a:pt x="1127" y="47"/>
                    <a:pt x="1075" y="46"/>
                  </a:cubicBezTo>
                  <a:cubicBezTo>
                    <a:pt x="1056" y="130"/>
                    <a:pt x="1030" y="208"/>
                    <a:pt x="1022" y="288"/>
                  </a:cubicBezTo>
                  <a:cubicBezTo>
                    <a:pt x="1007" y="429"/>
                    <a:pt x="1020" y="565"/>
                    <a:pt x="1138" y="686"/>
                  </a:cubicBezTo>
                  <a:cubicBezTo>
                    <a:pt x="1177" y="725"/>
                    <a:pt x="1188" y="786"/>
                    <a:pt x="1199" y="839"/>
                  </a:cubicBezTo>
                  <a:cubicBezTo>
                    <a:pt x="1235" y="1022"/>
                    <a:pt x="1131" y="1195"/>
                    <a:pt x="1093" y="1372"/>
                  </a:cubicBezTo>
                  <a:cubicBezTo>
                    <a:pt x="1068" y="1488"/>
                    <a:pt x="1070" y="1590"/>
                    <a:pt x="1149" y="1688"/>
                  </a:cubicBezTo>
                  <a:cubicBezTo>
                    <a:pt x="1218" y="1773"/>
                    <a:pt x="1229" y="1863"/>
                    <a:pt x="1185" y="1961"/>
                  </a:cubicBezTo>
                  <a:cubicBezTo>
                    <a:pt x="1150" y="2036"/>
                    <a:pt x="1116" y="2113"/>
                    <a:pt x="1077" y="2189"/>
                  </a:cubicBezTo>
                  <a:cubicBezTo>
                    <a:pt x="1003" y="2327"/>
                    <a:pt x="986" y="2458"/>
                    <a:pt x="1104" y="2586"/>
                  </a:cubicBezTo>
                  <a:cubicBezTo>
                    <a:pt x="1218" y="2710"/>
                    <a:pt x="1206" y="2848"/>
                    <a:pt x="1147" y="2988"/>
                  </a:cubicBezTo>
                  <a:cubicBezTo>
                    <a:pt x="1115" y="3060"/>
                    <a:pt x="1066" y="3129"/>
                    <a:pt x="1048" y="3203"/>
                  </a:cubicBezTo>
                  <a:cubicBezTo>
                    <a:pt x="1028" y="3280"/>
                    <a:pt x="1008" y="3368"/>
                    <a:pt x="1037" y="3437"/>
                  </a:cubicBezTo>
                  <a:cubicBezTo>
                    <a:pt x="1100" y="3583"/>
                    <a:pt x="1088" y="3719"/>
                    <a:pt x="1024" y="3863"/>
                  </a:cubicBezTo>
                  <a:cubicBezTo>
                    <a:pt x="1004" y="3907"/>
                    <a:pt x="994" y="3973"/>
                    <a:pt x="1024" y="4007"/>
                  </a:cubicBezTo>
                  <a:cubicBezTo>
                    <a:pt x="1097" y="4087"/>
                    <a:pt x="1084" y="4176"/>
                    <a:pt x="1092" y="4265"/>
                  </a:cubicBezTo>
                  <a:cubicBezTo>
                    <a:pt x="1096" y="4313"/>
                    <a:pt x="1099" y="4369"/>
                    <a:pt x="1133" y="4406"/>
                  </a:cubicBezTo>
                  <a:cubicBezTo>
                    <a:pt x="1197" y="4477"/>
                    <a:pt x="1199" y="4554"/>
                    <a:pt x="1200" y="4634"/>
                  </a:cubicBezTo>
                  <a:cubicBezTo>
                    <a:pt x="1204" y="4744"/>
                    <a:pt x="1189" y="4859"/>
                    <a:pt x="1225" y="4962"/>
                  </a:cubicBezTo>
                  <a:cubicBezTo>
                    <a:pt x="1264" y="5072"/>
                    <a:pt x="1251" y="5164"/>
                    <a:pt x="1195" y="5267"/>
                  </a:cubicBezTo>
                  <a:cubicBezTo>
                    <a:pt x="1048" y="5535"/>
                    <a:pt x="1022" y="5804"/>
                    <a:pt x="1187" y="6066"/>
                  </a:cubicBezTo>
                  <a:cubicBezTo>
                    <a:pt x="1189" y="6071"/>
                    <a:pt x="1191" y="6076"/>
                    <a:pt x="1194" y="6081"/>
                  </a:cubicBezTo>
                  <a:cubicBezTo>
                    <a:pt x="1272" y="6208"/>
                    <a:pt x="1259" y="6342"/>
                    <a:pt x="1224" y="6477"/>
                  </a:cubicBezTo>
                  <a:cubicBezTo>
                    <a:pt x="1184" y="6635"/>
                    <a:pt x="1149" y="6793"/>
                    <a:pt x="1098" y="6949"/>
                  </a:cubicBezTo>
                  <a:cubicBezTo>
                    <a:pt x="1060" y="7070"/>
                    <a:pt x="1101" y="7172"/>
                    <a:pt x="1201" y="7253"/>
                  </a:cubicBezTo>
                  <a:cubicBezTo>
                    <a:pt x="1279" y="7316"/>
                    <a:pt x="1270" y="7372"/>
                    <a:pt x="1235" y="7443"/>
                  </a:cubicBezTo>
                  <a:cubicBezTo>
                    <a:pt x="1189" y="7532"/>
                    <a:pt x="1132" y="7621"/>
                    <a:pt x="1112" y="7714"/>
                  </a:cubicBezTo>
                  <a:cubicBezTo>
                    <a:pt x="1091" y="7805"/>
                    <a:pt x="1063" y="7923"/>
                    <a:pt x="1118" y="7988"/>
                  </a:cubicBezTo>
                  <a:cubicBezTo>
                    <a:pt x="1201" y="8088"/>
                    <a:pt x="1170" y="8163"/>
                    <a:pt x="1119" y="8252"/>
                  </a:cubicBezTo>
                  <a:cubicBezTo>
                    <a:pt x="1088" y="8308"/>
                    <a:pt x="1059" y="8365"/>
                    <a:pt x="1031" y="8421"/>
                  </a:cubicBezTo>
                  <a:cubicBezTo>
                    <a:pt x="972" y="8545"/>
                    <a:pt x="964" y="8664"/>
                    <a:pt x="1042" y="8785"/>
                  </a:cubicBezTo>
                  <a:cubicBezTo>
                    <a:pt x="1064" y="8820"/>
                    <a:pt x="1059" y="8870"/>
                    <a:pt x="1050" y="8913"/>
                  </a:cubicBezTo>
                  <a:cubicBezTo>
                    <a:pt x="1039" y="8967"/>
                    <a:pt x="1010" y="9020"/>
                    <a:pt x="993" y="9073"/>
                  </a:cubicBezTo>
                  <a:cubicBezTo>
                    <a:pt x="962" y="9157"/>
                    <a:pt x="942" y="9237"/>
                    <a:pt x="1029" y="9312"/>
                  </a:cubicBezTo>
                  <a:cubicBezTo>
                    <a:pt x="1089" y="9362"/>
                    <a:pt x="1050" y="9424"/>
                    <a:pt x="1022" y="9482"/>
                  </a:cubicBezTo>
                  <a:cubicBezTo>
                    <a:pt x="891" y="9748"/>
                    <a:pt x="809" y="10024"/>
                    <a:pt x="763" y="10303"/>
                  </a:cubicBezTo>
                  <a:cubicBezTo>
                    <a:pt x="752" y="10368"/>
                    <a:pt x="734" y="10445"/>
                    <a:pt x="768" y="10496"/>
                  </a:cubicBezTo>
                  <a:cubicBezTo>
                    <a:pt x="847" y="10617"/>
                    <a:pt x="815" y="10724"/>
                    <a:pt x="748" y="10840"/>
                  </a:cubicBezTo>
                  <a:cubicBezTo>
                    <a:pt x="705" y="10914"/>
                    <a:pt x="677" y="10993"/>
                    <a:pt x="647" y="11070"/>
                  </a:cubicBezTo>
                  <a:cubicBezTo>
                    <a:pt x="586" y="11229"/>
                    <a:pt x="522" y="11389"/>
                    <a:pt x="474" y="11550"/>
                  </a:cubicBezTo>
                  <a:cubicBezTo>
                    <a:pt x="440" y="11665"/>
                    <a:pt x="435" y="11789"/>
                    <a:pt x="540" y="11880"/>
                  </a:cubicBezTo>
                  <a:cubicBezTo>
                    <a:pt x="637" y="11965"/>
                    <a:pt x="647" y="12048"/>
                    <a:pt x="605" y="12153"/>
                  </a:cubicBezTo>
                  <a:cubicBezTo>
                    <a:pt x="565" y="12255"/>
                    <a:pt x="535" y="12359"/>
                    <a:pt x="513" y="12464"/>
                  </a:cubicBezTo>
                  <a:cubicBezTo>
                    <a:pt x="491" y="12567"/>
                    <a:pt x="477" y="12672"/>
                    <a:pt x="476" y="12776"/>
                  </a:cubicBezTo>
                  <a:cubicBezTo>
                    <a:pt x="476" y="12828"/>
                    <a:pt x="495" y="12895"/>
                    <a:pt x="540" y="12927"/>
                  </a:cubicBezTo>
                  <a:cubicBezTo>
                    <a:pt x="638" y="12998"/>
                    <a:pt x="650" y="13074"/>
                    <a:pt x="613" y="13169"/>
                  </a:cubicBezTo>
                  <a:cubicBezTo>
                    <a:pt x="599" y="13207"/>
                    <a:pt x="588" y="13248"/>
                    <a:pt x="589" y="13288"/>
                  </a:cubicBezTo>
                  <a:cubicBezTo>
                    <a:pt x="591" y="13381"/>
                    <a:pt x="563" y="13491"/>
                    <a:pt x="615" y="13565"/>
                  </a:cubicBezTo>
                  <a:cubicBezTo>
                    <a:pt x="689" y="13669"/>
                    <a:pt x="688" y="13761"/>
                    <a:pt x="644" y="13864"/>
                  </a:cubicBezTo>
                  <a:cubicBezTo>
                    <a:pt x="603" y="13956"/>
                    <a:pt x="609" y="14041"/>
                    <a:pt x="680" y="14121"/>
                  </a:cubicBezTo>
                  <a:cubicBezTo>
                    <a:pt x="698" y="14141"/>
                    <a:pt x="719" y="14166"/>
                    <a:pt x="717" y="14188"/>
                  </a:cubicBezTo>
                  <a:cubicBezTo>
                    <a:pt x="705" y="14297"/>
                    <a:pt x="789" y="14363"/>
                    <a:pt x="883" y="14424"/>
                  </a:cubicBezTo>
                  <a:cubicBezTo>
                    <a:pt x="875" y="14469"/>
                    <a:pt x="872" y="14508"/>
                    <a:pt x="858" y="14547"/>
                  </a:cubicBezTo>
                  <a:cubicBezTo>
                    <a:pt x="827" y="14644"/>
                    <a:pt x="790" y="14743"/>
                    <a:pt x="756" y="14839"/>
                  </a:cubicBezTo>
                  <a:cubicBezTo>
                    <a:pt x="684" y="15046"/>
                    <a:pt x="722" y="15143"/>
                    <a:pt x="910" y="15238"/>
                  </a:cubicBezTo>
                  <a:cubicBezTo>
                    <a:pt x="920" y="15243"/>
                    <a:pt x="924" y="15254"/>
                    <a:pt x="917" y="15247"/>
                  </a:cubicBezTo>
                  <a:cubicBezTo>
                    <a:pt x="889" y="15425"/>
                    <a:pt x="855" y="15589"/>
                    <a:pt x="841" y="15753"/>
                  </a:cubicBezTo>
                  <a:cubicBezTo>
                    <a:pt x="837" y="15813"/>
                    <a:pt x="860" y="15901"/>
                    <a:pt x="914" y="15929"/>
                  </a:cubicBezTo>
                  <a:cubicBezTo>
                    <a:pt x="1080" y="16019"/>
                    <a:pt x="1071" y="16139"/>
                    <a:pt x="1053" y="16270"/>
                  </a:cubicBezTo>
                  <a:cubicBezTo>
                    <a:pt x="1045" y="16325"/>
                    <a:pt x="1056" y="16381"/>
                    <a:pt x="1052" y="16436"/>
                  </a:cubicBezTo>
                  <a:cubicBezTo>
                    <a:pt x="1043" y="16544"/>
                    <a:pt x="1086" y="16634"/>
                    <a:pt x="1199" y="16696"/>
                  </a:cubicBezTo>
                  <a:cubicBezTo>
                    <a:pt x="1297" y="16751"/>
                    <a:pt x="1308" y="16825"/>
                    <a:pt x="1292" y="16908"/>
                  </a:cubicBezTo>
                  <a:cubicBezTo>
                    <a:pt x="1269" y="17033"/>
                    <a:pt x="1256" y="17159"/>
                    <a:pt x="1217" y="17281"/>
                  </a:cubicBezTo>
                  <a:cubicBezTo>
                    <a:pt x="1176" y="17407"/>
                    <a:pt x="1206" y="17511"/>
                    <a:pt x="1317" y="17598"/>
                  </a:cubicBezTo>
                  <a:cubicBezTo>
                    <a:pt x="1389" y="17654"/>
                    <a:pt x="1402" y="17715"/>
                    <a:pt x="1373" y="17789"/>
                  </a:cubicBezTo>
                  <a:cubicBezTo>
                    <a:pt x="1321" y="17929"/>
                    <a:pt x="1272" y="18070"/>
                    <a:pt x="1219" y="18211"/>
                  </a:cubicBezTo>
                  <a:cubicBezTo>
                    <a:pt x="1184" y="18304"/>
                    <a:pt x="1207" y="18385"/>
                    <a:pt x="1313" y="18433"/>
                  </a:cubicBezTo>
                  <a:cubicBezTo>
                    <a:pt x="1474" y="18508"/>
                    <a:pt x="1456" y="18623"/>
                    <a:pt x="1435" y="18738"/>
                  </a:cubicBezTo>
                  <a:cubicBezTo>
                    <a:pt x="1419" y="18828"/>
                    <a:pt x="1410" y="18828"/>
                    <a:pt x="1253" y="18803"/>
                  </a:cubicBezTo>
                  <a:cubicBezTo>
                    <a:pt x="1234" y="18672"/>
                    <a:pt x="1226" y="18535"/>
                    <a:pt x="1064" y="18446"/>
                  </a:cubicBezTo>
                  <a:cubicBezTo>
                    <a:pt x="1040" y="18432"/>
                    <a:pt x="1046" y="18372"/>
                    <a:pt x="1058" y="18336"/>
                  </a:cubicBezTo>
                  <a:cubicBezTo>
                    <a:pt x="1094" y="18213"/>
                    <a:pt x="1139" y="18092"/>
                    <a:pt x="1181" y="17970"/>
                  </a:cubicBezTo>
                  <a:cubicBezTo>
                    <a:pt x="1223" y="17845"/>
                    <a:pt x="1206" y="17731"/>
                    <a:pt x="1080" y="17639"/>
                  </a:cubicBezTo>
                  <a:cubicBezTo>
                    <a:pt x="1029" y="17602"/>
                    <a:pt x="1010" y="17562"/>
                    <a:pt x="1023" y="17506"/>
                  </a:cubicBezTo>
                  <a:cubicBezTo>
                    <a:pt x="1041" y="17427"/>
                    <a:pt x="1052" y="17347"/>
                    <a:pt x="1062" y="17268"/>
                  </a:cubicBezTo>
                  <a:cubicBezTo>
                    <a:pt x="1075" y="17152"/>
                    <a:pt x="1095" y="17037"/>
                    <a:pt x="1089" y="16924"/>
                  </a:cubicBezTo>
                  <a:cubicBezTo>
                    <a:pt x="1087" y="16869"/>
                    <a:pt x="1055" y="16794"/>
                    <a:pt x="1002" y="16768"/>
                  </a:cubicBezTo>
                  <a:cubicBezTo>
                    <a:pt x="857" y="16697"/>
                    <a:pt x="848" y="16596"/>
                    <a:pt x="857" y="16482"/>
                  </a:cubicBezTo>
                  <a:cubicBezTo>
                    <a:pt x="863" y="16422"/>
                    <a:pt x="873" y="16362"/>
                    <a:pt x="878" y="16303"/>
                  </a:cubicBezTo>
                  <a:cubicBezTo>
                    <a:pt x="887" y="16194"/>
                    <a:pt x="881" y="16095"/>
                    <a:pt x="741" y="16028"/>
                  </a:cubicBezTo>
                  <a:cubicBezTo>
                    <a:pt x="696" y="16007"/>
                    <a:pt x="657" y="15948"/>
                    <a:pt x="660" y="15906"/>
                  </a:cubicBezTo>
                  <a:cubicBezTo>
                    <a:pt x="668" y="15788"/>
                    <a:pt x="699" y="15668"/>
                    <a:pt x="724" y="15550"/>
                  </a:cubicBezTo>
                  <a:cubicBezTo>
                    <a:pt x="749" y="15437"/>
                    <a:pt x="758" y="15318"/>
                    <a:pt x="631" y="15248"/>
                  </a:cubicBezTo>
                  <a:cubicBezTo>
                    <a:pt x="528" y="15191"/>
                    <a:pt x="535" y="15133"/>
                    <a:pt x="562" y="15055"/>
                  </a:cubicBezTo>
                  <a:cubicBezTo>
                    <a:pt x="607" y="14928"/>
                    <a:pt x="649" y="14801"/>
                    <a:pt x="682" y="14673"/>
                  </a:cubicBezTo>
                  <a:cubicBezTo>
                    <a:pt x="708" y="14575"/>
                    <a:pt x="671" y="14494"/>
                    <a:pt x="594" y="14409"/>
                  </a:cubicBezTo>
                  <a:cubicBezTo>
                    <a:pt x="493" y="14299"/>
                    <a:pt x="414" y="14173"/>
                    <a:pt x="471" y="14022"/>
                  </a:cubicBezTo>
                  <a:cubicBezTo>
                    <a:pt x="487" y="13979"/>
                    <a:pt x="507" y="13934"/>
                    <a:pt x="506" y="13890"/>
                  </a:cubicBezTo>
                  <a:cubicBezTo>
                    <a:pt x="504" y="13833"/>
                    <a:pt x="504" y="13763"/>
                    <a:pt x="463" y="13724"/>
                  </a:cubicBezTo>
                  <a:cubicBezTo>
                    <a:pt x="390" y="13653"/>
                    <a:pt x="386" y="13581"/>
                    <a:pt x="404" y="13500"/>
                  </a:cubicBezTo>
                  <a:cubicBezTo>
                    <a:pt x="419" y="13430"/>
                    <a:pt x="444" y="13360"/>
                    <a:pt x="442" y="13291"/>
                  </a:cubicBezTo>
                  <a:cubicBezTo>
                    <a:pt x="441" y="13213"/>
                    <a:pt x="449" y="13110"/>
                    <a:pt x="391" y="13064"/>
                  </a:cubicBezTo>
                  <a:cubicBezTo>
                    <a:pt x="258" y="12956"/>
                    <a:pt x="276" y="12843"/>
                    <a:pt x="311" y="12717"/>
                  </a:cubicBezTo>
                  <a:cubicBezTo>
                    <a:pt x="357" y="12550"/>
                    <a:pt x="401" y="12381"/>
                    <a:pt x="453" y="12214"/>
                  </a:cubicBezTo>
                  <a:cubicBezTo>
                    <a:pt x="477" y="12134"/>
                    <a:pt x="470" y="12061"/>
                    <a:pt x="388" y="12009"/>
                  </a:cubicBezTo>
                  <a:cubicBezTo>
                    <a:pt x="262" y="11927"/>
                    <a:pt x="250" y="11824"/>
                    <a:pt x="295" y="11710"/>
                  </a:cubicBezTo>
                  <a:cubicBezTo>
                    <a:pt x="388" y="11468"/>
                    <a:pt x="482" y="11227"/>
                    <a:pt x="581" y="10986"/>
                  </a:cubicBezTo>
                  <a:cubicBezTo>
                    <a:pt x="631" y="10867"/>
                    <a:pt x="645" y="10752"/>
                    <a:pt x="594" y="10633"/>
                  </a:cubicBezTo>
                  <a:cubicBezTo>
                    <a:pt x="573" y="10583"/>
                    <a:pt x="565" y="10526"/>
                    <a:pt x="573" y="10474"/>
                  </a:cubicBezTo>
                  <a:cubicBezTo>
                    <a:pt x="613" y="10207"/>
                    <a:pt x="709" y="9951"/>
                    <a:pt x="813" y="9694"/>
                  </a:cubicBezTo>
                  <a:cubicBezTo>
                    <a:pt x="851" y="9602"/>
                    <a:pt x="868" y="9489"/>
                    <a:pt x="831" y="9402"/>
                  </a:cubicBezTo>
                  <a:cubicBezTo>
                    <a:pt x="789" y="9302"/>
                    <a:pt x="800" y="9220"/>
                    <a:pt x="841" y="9127"/>
                  </a:cubicBezTo>
                  <a:cubicBezTo>
                    <a:pt x="885" y="9030"/>
                    <a:pt x="897" y="8936"/>
                    <a:pt x="825" y="8839"/>
                  </a:cubicBezTo>
                  <a:cubicBezTo>
                    <a:pt x="793" y="8794"/>
                    <a:pt x="798" y="8722"/>
                    <a:pt x="817" y="8667"/>
                  </a:cubicBezTo>
                  <a:cubicBezTo>
                    <a:pt x="845" y="8580"/>
                    <a:pt x="898" y="8497"/>
                    <a:pt x="941" y="8412"/>
                  </a:cubicBezTo>
                  <a:cubicBezTo>
                    <a:pt x="995" y="8303"/>
                    <a:pt x="1016" y="8189"/>
                    <a:pt x="937" y="8092"/>
                  </a:cubicBezTo>
                  <a:cubicBezTo>
                    <a:pt x="875" y="8018"/>
                    <a:pt x="887" y="7955"/>
                    <a:pt x="921" y="7881"/>
                  </a:cubicBezTo>
                  <a:cubicBezTo>
                    <a:pt x="968" y="7777"/>
                    <a:pt x="1017" y="7671"/>
                    <a:pt x="1054" y="7565"/>
                  </a:cubicBezTo>
                  <a:cubicBezTo>
                    <a:pt x="1090" y="7463"/>
                    <a:pt x="1084" y="7364"/>
                    <a:pt x="966" y="7292"/>
                  </a:cubicBezTo>
                  <a:cubicBezTo>
                    <a:pt x="901" y="7251"/>
                    <a:pt x="886" y="7194"/>
                    <a:pt x="902" y="7130"/>
                  </a:cubicBezTo>
                  <a:cubicBezTo>
                    <a:pt x="931" y="7012"/>
                    <a:pt x="947" y="6890"/>
                    <a:pt x="987" y="6774"/>
                  </a:cubicBezTo>
                  <a:cubicBezTo>
                    <a:pt x="1064" y="6548"/>
                    <a:pt x="1087" y="6323"/>
                    <a:pt x="958" y="6113"/>
                  </a:cubicBezTo>
                  <a:cubicBezTo>
                    <a:pt x="836" y="5911"/>
                    <a:pt x="873" y="5718"/>
                    <a:pt x="967" y="5517"/>
                  </a:cubicBezTo>
                  <a:cubicBezTo>
                    <a:pt x="989" y="5469"/>
                    <a:pt x="1020" y="5423"/>
                    <a:pt x="1029" y="5373"/>
                  </a:cubicBezTo>
                  <a:cubicBezTo>
                    <a:pt x="1043" y="5295"/>
                    <a:pt x="1049" y="5215"/>
                    <a:pt x="1044" y="5136"/>
                  </a:cubicBezTo>
                  <a:cubicBezTo>
                    <a:pt x="1036" y="5038"/>
                    <a:pt x="1008" y="4940"/>
                    <a:pt x="999" y="4841"/>
                  </a:cubicBezTo>
                  <a:cubicBezTo>
                    <a:pt x="988" y="4707"/>
                    <a:pt x="1010" y="4570"/>
                    <a:pt x="906" y="4450"/>
                  </a:cubicBezTo>
                  <a:cubicBezTo>
                    <a:pt x="888" y="4427"/>
                    <a:pt x="890" y="4392"/>
                    <a:pt x="889" y="4363"/>
                  </a:cubicBezTo>
                  <a:cubicBezTo>
                    <a:pt x="886" y="4185"/>
                    <a:pt x="807" y="4013"/>
                    <a:pt x="880" y="3831"/>
                  </a:cubicBezTo>
                  <a:cubicBezTo>
                    <a:pt x="904" y="3772"/>
                    <a:pt x="889" y="3697"/>
                    <a:pt x="863" y="3639"/>
                  </a:cubicBezTo>
                  <a:cubicBezTo>
                    <a:pt x="808" y="3523"/>
                    <a:pt x="828" y="3415"/>
                    <a:pt x="889" y="3303"/>
                  </a:cubicBezTo>
                  <a:cubicBezTo>
                    <a:pt x="917" y="3252"/>
                    <a:pt x="941" y="3199"/>
                    <a:pt x="958" y="3145"/>
                  </a:cubicBezTo>
                  <a:cubicBezTo>
                    <a:pt x="1000" y="3000"/>
                    <a:pt x="1019" y="2848"/>
                    <a:pt x="924" y="2720"/>
                  </a:cubicBezTo>
                  <a:cubicBezTo>
                    <a:pt x="823" y="2584"/>
                    <a:pt x="834" y="2464"/>
                    <a:pt x="912" y="2322"/>
                  </a:cubicBezTo>
                  <a:cubicBezTo>
                    <a:pt x="1007" y="2152"/>
                    <a:pt x="1062" y="1966"/>
                    <a:pt x="953" y="1796"/>
                  </a:cubicBezTo>
                  <a:cubicBezTo>
                    <a:pt x="878" y="1679"/>
                    <a:pt x="884" y="1569"/>
                    <a:pt x="915" y="1450"/>
                  </a:cubicBezTo>
                  <a:cubicBezTo>
                    <a:pt x="933" y="1386"/>
                    <a:pt x="960" y="1323"/>
                    <a:pt x="969" y="1258"/>
                  </a:cubicBezTo>
                  <a:cubicBezTo>
                    <a:pt x="993" y="1064"/>
                    <a:pt x="1034" y="864"/>
                    <a:pt x="895" y="689"/>
                  </a:cubicBezTo>
                  <a:cubicBezTo>
                    <a:pt x="817" y="589"/>
                    <a:pt x="799" y="487"/>
                    <a:pt x="813" y="375"/>
                  </a:cubicBezTo>
                  <a:cubicBezTo>
                    <a:pt x="825" y="289"/>
                    <a:pt x="838" y="204"/>
                    <a:pt x="851" y="120"/>
                  </a:cubicBezTo>
                  <a:cubicBezTo>
                    <a:pt x="868" y="5"/>
                    <a:pt x="861" y="0"/>
                    <a:pt x="677" y="21"/>
                  </a:cubicBezTo>
                  <a:cubicBezTo>
                    <a:pt x="651" y="161"/>
                    <a:pt x="623" y="305"/>
                    <a:pt x="601" y="448"/>
                  </a:cubicBezTo>
                  <a:cubicBezTo>
                    <a:pt x="582" y="573"/>
                    <a:pt x="625" y="684"/>
                    <a:pt x="716" y="787"/>
                  </a:cubicBezTo>
                  <a:cubicBezTo>
                    <a:pt x="758" y="832"/>
                    <a:pt x="772" y="895"/>
                    <a:pt x="783" y="953"/>
                  </a:cubicBezTo>
                  <a:cubicBezTo>
                    <a:pt x="821" y="1152"/>
                    <a:pt x="721" y="1341"/>
                    <a:pt x="678" y="1533"/>
                  </a:cubicBezTo>
                  <a:cubicBezTo>
                    <a:pt x="651" y="1647"/>
                    <a:pt x="654" y="1749"/>
                    <a:pt x="738" y="1847"/>
                  </a:cubicBezTo>
                  <a:cubicBezTo>
                    <a:pt x="806" y="1926"/>
                    <a:pt x="815" y="2015"/>
                    <a:pt x="777" y="2106"/>
                  </a:cubicBezTo>
                  <a:cubicBezTo>
                    <a:pt x="741" y="2192"/>
                    <a:pt x="706" y="2279"/>
                    <a:pt x="661" y="2364"/>
                  </a:cubicBezTo>
                  <a:cubicBezTo>
                    <a:pt x="589" y="2499"/>
                    <a:pt x="576" y="2624"/>
                    <a:pt x="691" y="2747"/>
                  </a:cubicBezTo>
                  <a:cubicBezTo>
                    <a:pt x="798" y="2860"/>
                    <a:pt x="788" y="2991"/>
                    <a:pt x="744" y="3122"/>
                  </a:cubicBezTo>
                  <a:cubicBezTo>
                    <a:pt x="717" y="3199"/>
                    <a:pt x="663" y="3273"/>
                    <a:pt x="645" y="3351"/>
                  </a:cubicBezTo>
                  <a:cubicBezTo>
                    <a:pt x="624" y="3438"/>
                    <a:pt x="597" y="3536"/>
                    <a:pt x="630" y="3615"/>
                  </a:cubicBezTo>
                  <a:cubicBezTo>
                    <a:pt x="686" y="3757"/>
                    <a:pt x="672" y="3887"/>
                    <a:pt x="613" y="4026"/>
                  </a:cubicBezTo>
                  <a:cubicBezTo>
                    <a:pt x="593" y="4075"/>
                    <a:pt x="587" y="4143"/>
                    <a:pt x="618" y="4180"/>
                  </a:cubicBezTo>
                  <a:cubicBezTo>
                    <a:pt x="669" y="4245"/>
                    <a:pt x="672" y="4310"/>
                    <a:pt x="678" y="4380"/>
                  </a:cubicBezTo>
                  <a:cubicBezTo>
                    <a:pt x="683" y="4443"/>
                    <a:pt x="682" y="4515"/>
                    <a:pt x="720" y="4566"/>
                  </a:cubicBezTo>
                  <a:cubicBezTo>
                    <a:pt x="774" y="4635"/>
                    <a:pt x="781" y="4704"/>
                    <a:pt x="784" y="4780"/>
                  </a:cubicBezTo>
                  <a:cubicBezTo>
                    <a:pt x="785" y="4890"/>
                    <a:pt x="766" y="5008"/>
                    <a:pt x="805" y="5108"/>
                  </a:cubicBezTo>
                  <a:cubicBezTo>
                    <a:pt x="855" y="5228"/>
                    <a:pt x="834" y="5328"/>
                    <a:pt x="775" y="5440"/>
                  </a:cubicBezTo>
                  <a:cubicBezTo>
                    <a:pt x="640" y="5699"/>
                    <a:pt x="608" y="5958"/>
                    <a:pt x="767" y="6213"/>
                  </a:cubicBezTo>
                  <a:cubicBezTo>
                    <a:pt x="860" y="6363"/>
                    <a:pt x="846" y="6520"/>
                    <a:pt x="798" y="6682"/>
                  </a:cubicBezTo>
                  <a:cubicBezTo>
                    <a:pt x="751" y="6834"/>
                    <a:pt x="715" y="6987"/>
                    <a:pt x="679" y="7141"/>
                  </a:cubicBezTo>
                  <a:cubicBezTo>
                    <a:pt x="655" y="7241"/>
                    <a:pt x="684" y="7337"/>
                    <a:pt x="778" y="7403"/>
                  </a:cubicBezTo>
                  <a:cubicBezTo>
                    <a:pt x="868" y="7466"/>
                    <a:pt x="860" y="7528"/>
                    <a:pt x="823" y="7604"/>
                  </a:cubicBezTo>
                  <a:cubicBezTo>
                    <a:pt x="781" y="7689"/>
                    <a:pt x="733" y="7773"/>
                    <a:pt x="704" y="7861"/>
                  </a:cubicBezTo>
                  <a:cubicBezTo>
                    <a:pt x="666" y="7977"/>
                    <a:pt x="632" y="8094"/>
                    <a:pt x="738" y="8205"/>
                  </a:cubicBezTo>
                  <a:cubicBezTo>
                    <a:pt x="768" y="8236"/>
                    <a:pt x="760" y="8300"/>
                    <a:pt x="743" y="8344"/>
                  </a:cubicBezTo>
                  <a:cubicBezTo>
                    <a:pt x="704" y="8440"/>
                    <a:pt x="631" y="8531"/>
                    <a:pt x="606" y="8627"/>
                  </a:cubicBezTo>
                  <a:cubicBezTo>
                    <a:pt x="582" y="8718"/>
                    <a:pt x="574" y="8821"/>
                    <a:pt x="611" y="8904"/>
                  </a:cubicBezTo>
                  <a:cubicBezTo>
                    <a:pt x="647" y="8986"/>
                    <a:pt x="657" y="9053"/>
                    <a:pt x="617" y="9133"/>
                  </a:cubicBezTo>
                  <a:cubicBezTo>
                    <a:pt x="589" y="9190"/>
                    <a:pt x="564" y="9249"/>
                    <a:pt x="558" y="9308"/>
                  </a:cubicBezTo>
                  <a:cubicBezTo>
                    <a:pt x="554" y="9354"/>
                    <a:pt x="561" y="9414"/>
                    <a:pt x="595" y="9446"/>
                  </a:cubicBezTo>
                  <a:cubicBezTo>
                    <a:pt x="661" y="9506"/>
                    <a:pt x="657" y="9559"/>
                    <a:pt x="624" y="9626"/>
                  </a:cubicBezTo>
                  <a:cubicBezTo>
                    <a:pt x="493" y="9887"/>
                    <a:pt x="406" y="10156"/>
                    <a:pt x="363" y="10431"/>
                  </a:cubicBezTo>
                  <a:cubicBezTo>
                    <a:pt x="347" y="10528"/>
                    <a:pt x="347" y="10634"/>
                    <a:pt x="383" y="10725"/>
                  </a:cubicBezTo>
                  <a:cubicBezTo>
                    <a:pt x="409" y="10793"/>
                    <a:pt x="414" y="10849"/>
                    <a:pt x="387" y="10912"/>
                  </a:cubicBezTo>
                  <a:cubicBezTo>
                    <a:pt x="334" y="11036"/>
                    <a:pt x="273" y="11159"/>
                    <a:pt x="223" y="11285"/>
                  </a:cubicBezTo>
                  <a:cubicBezTo>
                    <a:pt x="165" y="11429"/>
                    <a:pt x="106" y="11574"/>
                    <a:pt x="65" y="11721"/>
                  </a:cubicBezTo>
                  <a:cubicBezTo>
                    <a:pt x="26" y="11863"/>
                    <a:pt x="33" y="12004"/>
                    <a:pt x="179" y="12112"/>
                  </a:cubicBezTo>
                  <a:cubicBezTo>
                    <a:pt x="231" y="12152"/>
                    <a:pt x="237" y="12194"/>
                    <a:pt x="220" y="12249"/>
                  </a:cubicBezTo>
                  <a:cubicBezTo>
                    <a:pt x="174" y="12400"/>
                    <a:pt x="126" y="12552"/>
                    <a:pt x="90" y="12706"/>
                  </a:cubicBezTo>
                  <a:cubicBezTo>
                    <a:pt x="52" y="12875"/>
                    <a:pt x="1" y="13048"/>
                    <a:pt x="199" y="13181"/>
                  </a:cubicBezTo>
                  <a:cubicBezTo>
                    <a:pt x="222" y="13196"/>
                    <a:pt x="228" y="13235"/>
                    <a:pt x="225" y="13262"/>
                  </a:cubicBezTo>
                  <a:cubicBezTo>
                    <a:pt x="217" y="13327"/>
                    <a:pt x="190" y="13392"/>
                    <a:pt x="189" y="13456"/>
                  </a:cubicBezTo>
                  <a:cubicBezTo>
                    <a:pt x="186" y="13560"/>
                    <a:pt x="162" y="13677"/>
                    <a:pt x="214" y="13763"/>
                  </a:cubicBezTo>
                  <a:cubicBezTo>
                    <a:pt x="270" y="13859"/>
                    <a:pt x="285" y="13943"/>
                    <a:pt x="239" y="14034"/>
                  </a:cubicBezTo>
                  <a:cubicBezTo>
                    <a:pt x="146" y="14213"/>
                    <a:pt x="329" y="14345"/>
                    <a:pt x="345" y="14504"/>
                  </a:cubicBezTo>
                  <a:cubicBezTo>
                    <a:pt x="346" y="14516"/>
                    <a:pt x="369" y="14529"/>
                    <a:pt x="385" y="14535"/>
                  </a:cubicBezTo>
                  <a:cubicBezTo>
                    <a:pt x="487" y="14568"/>
                    <a:pt x="480" y="14634"/>
                    <a:pt x="459" y="14700"/>
                  </a:cubicBezTo>
                  <a:cubicBezTo>
                    <a:pt x="422" y="14817"/>
                    <a:pt x="377" y="14934"/>
                    <a:pt x="338" y="15051"/>
                  </a:cubicBezTo>
                  <a:cubicBezTo>
                    <a:pt x="274" y="15247"/>
                    <a:pt x="311" y="15320"/>
                    <a:pt x="531" y="15425"/>
                  </a:cubicBezTo>
                  <a:cubicBezTo>
                    <a:pt x="519" y="15470"/>
                    <a:pt x="502" y="15517"/>
                    <a:pt x="492" y="15566"/>
                  </a:cubicBezTo>
                  <a:cubicBezTo>
                    <a:pt x="471" y="15684"/>
                    <a:pt x="448" y="15803"/>
                    <a:pt x="433" y="15923"/>
                  </a:cubicBezTo>
                  <a:cubicBezTo>
                    <a:pt x="419" y="16031"/>
                    <a:pt x="461" y="16122"/>
                    <a:pt x="588" y="16177"/>
                  </a:cubicBezTo>
                  <a:cubicBezTo>
                    <a:pt x="664" y="16208"/>
                    <a:pt x="664" y="16251"/>
                    <a:pt x="657" y="16315"/>
                  </a:cubicBezTo>
                  <a:cubicBezTo>
                    <a:pt x="641" y="16433"/>
                    <a:pt x="631" y="16556"/>
                    <a:pt x="647" y="16674"/>
                  </a:cubicBezTo>
                  <a:cubicBezTo>
                    <a:pt x="654" y="16737"/>
                    <a:pt x="700" y="16814"/>
                    <a:pt x="763" y="16851"/>
                  </a:cubicBezTo>
                  <a:cubicBezTo>
                    <a:pt x="886" y="16924"/>
                    <a:pt x="894" y="17011"/>
                    <a:pt x="872" y="17116"/>
                  </a:cubicBezTo>
                  <a:cubicBezTo>
                    <a:pt x="846" y="17245"/>
                    <a:pt x="823" y="17375"/>
                    <a:pt x="798" y="17503"/>
                  </a:cubicBezTo>
                  <a:cubicBezTo>
                    <a:pt x="778" y="17603"/>
                    <a:pt x="794" y="17698"/>
                    <a:pt x="894" y="17765"/>
                  </a:cubicBezTo>
                  <a:cubicBezTo>
                    <a:pt x="982" y="17822"/>
                    <a:pt x="992" y="17885"/>
                    <a:pt x="961" y="17965"/>
                  </a:cubicBezTo>
                  <a:cubicBezTo>
                    <a:pt x="910" y="18101"/>
                    <a:pt x="860" y="18237"/>
                    <a:pt x="815" y="18373"/>
                  </a:cubicBezTo>
                  <a:cubicBezTo>
                    <a:pt x="783" y="18472"/>
                    <a:pt x="781" y="18561"/>
                    <a:pt x="929" y="18611"/>
                  </a:cubicBezTo>
                  <a:cubicBezTo>
                    <a:pt x="1013" y="18638"/>
                    <a:pt x="1040" y="18703"/>
                    <a:pt x="1039" y="18773"/>
                  </a:cubicBezTo>
                  <a:cubicBezTo>
                    <a:pt x="1038" y="18830"/>
                    <a:pt x="1040" y="18888"/>
                    <a:pt x="1040" y="18973"/>
                  </a:cubicBezTo>
                  <a:cubicBezTo>
                    <a:pt x="1158" y="18936"/>
                    <a:pt x="1245" y="18910"/>
                    <a:pt x="1342" y="18880"/>
                  </a:cubicBezTo>
                  <a:cubicBezTo>
                    <a:pt x="1406" y="18926"/>
                    <a:pt x="1486" y="18944"/>
                    <a:pt x="1600" y="18894"/>
                  </a:cubicBezTo>
                  <a:cubicBezTo>
                    <a:pt x="1615" y="18828"/>
                    <a:pt x="1640" y="18764"/>
                    <a:pt x="1642" y="18701"/>
                  </a:cubicBezTo>
                  <a:cubicBezTo>
                    <a:pt x="1647" y="18551"/>
                    <a:pt x="1656" y="18395"/>
                    <a:pt x="1471" y="182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35"/>
            <p:cNvSpPr/>
            <p:nvPr/>
          </p:nvSpPr>
          <p:spPr>
            <a:xfrm>
              <a:off x="6243039" y="2598494"/>
              <a:ext cx="87777" cy="1292129"/>
            </a:xfrm>
            <a:custGeom>
              <a:avLst/>
              <a:gdLst/>
              <a:ahLst/>
              <a:cxnLst/>
              <a:rect l="l" t="t" r="r" b="b"/>
              <a:pathLst>
                <a:path w="1281" h="18857" extrusionOk="0">
                  <a:moveTo>
                    <a:pt x="1095" y="18066"/>
                  </a:moveTo>
                  <a:cubicBezTo>
                    <a:pt x="1021" y="18028"/>
                    <a:pt x="1029" y="17973"/>
                    <a:pt x="1049" y="17918"/>
                  </a:cubicBezTo>
                  <a:cubicBezTo>
                    <a:pt x="1095" y="17787"/>
                    <a:pt x="1144" y="17657"/>
                    <a:pt x="1193" y="17526"/>
                  </a:cubicBezTo>
                  <a:cubicBezTo>
                    <a:pt x="1237" y="17411"/>
                    <a:pt x="1224" y="17306"/>
                    <a:pt x="1108" y="17223"/>
                  </a:cubicBezTo>
                  <a:cubicBezTo>
                    <a:pt x="1034" y="17171"/>
                    <a:pt x="1015" y="17109"/>
                    <a:pt x="1032" y="17034"/>
                  </a:cubicBezTo>
                  <a:cubicBezTo>
                    <a:pt x="1057" y="16925"/>
                    <a:pt x="1075" y="16815"/>
                    <a:pt x="1095" y="16705"/>
                  </a:cubicBezTo>
                  <a:cubicBezTo>
                    <a:pt x="1124" y="16543"/>
                    <a:pt x="1141" y="16385"/>
                    <a:pt x="940" y="16273"/>
                  </a:cubicBezTo>
                  <a:cubicBezTo>
                    <a:pt x="898" y="16248"/>
                    <a:pt x="871" y="16188"/>
                    <a:pt x="870" y="16143"/>
                  </a:cubicBezTo>
                  <a:cubicBezTo>
                    <a:pt x="866" y="16044"/>
                    <a:pt x="880" y="15944"/>
                    <a:pt x="889" y="15843"/>
                  </a:cubicBezTo>
                  <a:cubicBezTo>
                    <a:pt x="898" y="15762"/>
                    <a:pt x="905" y="15681"/>
                    <a:pt x="799" y="15632"/>
                  </a:cubicBezTo>
                  <a:cubicBezTo>
                    <a:pt x="671" y="15574"/>
                    <a:pt x="637" y="15480"/>
                    <a:pt x="655" y="15374"/>
                  </a:cubicBezTo>
                  <a:cubicBezTo>
                    <a:pt x="671" y="15275"/>
                    <a:pt x="706" y="15178"/>
                    <a:pt x="729" y="15079"/>
                  </a:cubicBezTo>
                  <a:cubicBezTo>
                    <a:pt x="750" y="14995"/>
                    <a:pt x="784" y="14903"/>
                    <a:pt x="667" y="14849"/>
                  </a:cubicBezTo>
                  <a:cubicBezTo>
                    <a:pt x="528" y="14785"/>
                    <a:pt x="526" y="14695"/>
                    <a:pt x="564" y="14590"/>
                  </a:cubicBezTo>
                  <a:cubicBezTo>
                    <a:pt x="607" y="14473"/>
                    <a:pt x="647" y="14356"/>
                    <a:pt x="686" y="14238"/>
                  </a:cubicBezTo>
                  <a:cubicBezTo>
                    <a:pt x="716" y="14146"/>
                    <a:pt x="712" y="14062"/>
                    <a:pt x="609" y="13993"/>
                  </a:cubicBezTo>
                  <a:cubicBezTo>
                    <a:pt x="570" y="13967"/>
                    <a:pt x="555" y="13918"/>
                    <a:pt x="535" y="13878"/>
                  </a:cubicBezTo>
                  <a:cubicBezTo>
                    <a:pt x="514" y="13836"/>
                    <a:pt x="495" y="13794"/>
                    <a:pt x="484" y="13751"/>
                  </a:cubicBezTo>
                  <a:cubicBezTo>
                    <a:pt x="471" y="13699"/>
                    <a:pt x="456" y="13646"/>
                    <a:pt x="461" y="13594"/>
                  </a:cubicBezTo>
                  <a:cubicBezTo>
                    <a:pt x="469" y="13536"/>
                    <a:pt x="507" y="13477"/>
                    <a:pt x="511" y="13418"/>
                  </a:cubicBezTo>
                  <a:cubicBezTo>
                    <a:pt x="516" y="13367"/>
                    <a:pt x="512" y="13299"/>
                    <a:pt x="473" y="13266"/>
                  </a:cubicBezTo>
                  <a:cubicBezTo>
                    <a:pt x="384" y="13190"/>
                    <a:pt x="379" y="13108"/>
                    <a:pt x="404" y="13016"/>
                  </a:cubicBezTo>
                  <a:cubicBezTo>
                    <a:pt x="422" y="12947"/>
                    <a:pt x="437" y="12877"/>
                    <a:pt x="449" y="12807"/>
                  </a:cubicBezTo>
                  <a:cubicBezTo>
                    <a:pt x="464" y="12715"/>
                    <a:pt x="456" y="12631"/>
                    <a:pt x="360" y="12559"/>
                  </a:cubicBezTo>
                  <a:cubicBezTo>
                    <a:pt x="316" y="12526"/>
                    <a:pt x="294" y="12466"/>
                    <a:pt x="288" y="12416"/>
                  </a:cubicBezTo>
                  <a:cubicBezTo>
                    <a:pt x="282" y="12352"/>
                    <a:pt x="295" y="12285"/>
                    <a:pt x="313" y="12222"/>
                  </a:cubicBezTo>
                  <a:cubicBezTo>
                    <a:pt x="357" y="12069"/>
                    <a:pt x="406" y="11916"/>
                    <a:pt x="458" y="11766"/>
                  </a:cubicBezTo>
                  <a:cubicBezTo>
                    <a:pt x="486" y="11686"/>
                    <a:pt x="484" y="11616"/>
                    <a:pt x="397" y="11562"/>
                  </a:cubicBezTo>
                  <a:cubicBezTo>
                    <a:pt x="276" y="11488"/>
                    <a:pt x="257" y="11390"/>
                    <a:pt x="289" y="11279"/>
                  </a:cubicBezTo>
                  <a:cubicBezTo>
                    <a:pt x="314" y="11195"/>
                    <a:pt x="335" y="11111"/>
                    <a:pt x="370" y="11030"/>
                  </a:cubicBezTo>
                  <a:cubicBezTo>
                    <a:pt x="442" y="10862"/>
                    <a:pt x="522" y="10696"/>
                    <a:pt x="599" y="10530"/>
                  </a:cubicBezTo>
                  <a:cubicBezTo>
                    <a:pt x="648" y="10421"/>
                    <a:pt x="657" y="10316"/>
                    <a:pt x="609" y="10206"/>
                  </a:cubicBezTo>
                  <a:cubicBezTo>
                    <a:pt x="584" y="10148"/>
                    <a:pt x="579" y="10079"/>
                    <a:pt x="589" y="10016"/>
                  </a:cubicBezTo>
                  <a:cubicBezTo>
                    <a:pt x="627" y="9755"/>
                    <a:pt x="714" y="9503"/>
                    <a:pt x="831" y="9254"/>
                  </a:cubicBezTo>
                  <a:cubicBezTo>
                    <a:pt x="867" y="9177"/>
                    <a:pt x="895" y="9072"/>
                    <a:pt x="855" y="9008"/>
                  </a:cubicBezTo>
                  <a:cubicBezTo>
                    <a:pt x="780" y="8888"/>
                    <a:pt x="821" y="8785"/>
                    <a:pt x="868" y="8675"/>
                  </a:cubicBezTo>
                  <a:cubicBezTo>
                    <a:pt x="902" y="8595"/>
                    <a:pt x="914" y="8519"/>
                    <a:pt x="849" y="8445"/>
                  </a:cubicBezTo>
                  <a:cubicBezTo>
                    <a:pt x="789" y="8379"/>
                    <a:pt x="794" y="8303"/>
                    <a:pt x="829" y="8229"/>
                  </a:cubicBezTo>
                  <a:cubicBezTo>
                    <a:pt x="869" y="8144"/>
                    <a:pt x="917" y="8059"/>
                    <a:pt x="961" y="7975"/>
                  </a:cubicBezTo>
                  <a:cubicBezTo>
                    <a:pt x="1009" y="7884"/>
                    <a:pt x="1041" y="7784"/>
                    <a:pt x="963" y="7702"/>
                  </a:cubicBezTo>
                  <a:cubicBezTo>
                    <a:pt x="888" y="7623"/>
                    <a:pt x="893" y="7546"/>
                    <a:pt x="930" y="7462"/>
                  </a:cubicBezTo>
                  <a:cubicBezTo>
                    <a:pt x="974" y="7362"/>
                    <a:pt x="1027" y="7263"/>
                    <a:pt x="1070" y="7162"/>
                  </a:cubicBezTo>
                  <a:cubicBezTo>
                    <a:pt x="1108" y="7072"/>
                    <a:pt x="1115" y="6986"/>
                    <a:pt x="1005" y="6917"/>
                  </a:cubicBezTo>
                  <a:cubicBezTo>
                    <a:pt x="923" y="6867"/>
                    <a:pt x="902" y="6793"/>
                    <a:pt x="919" y="6714"/>
                  </a:cubicBezTo>
                  <a:cubicBezTo>
                    <a:pt x="945" y="6586"/>
                    <a:pt x="972" y="6456"/>
                    <a:pt x="1012" y="6329"/>
                  </a:cubicBezTo>
                  <a:cubicBezTo>
                    <a:pt x="1078" y="6124"/>
                    <a:pt x="1108" y="5921"/>
                    <a:pt x="989" y="5727"/>
                  </a:cubicBezTo>
                  <a:cubicBezTo>
                    <a:pt x="848" y="5499"/>
                    <a:pt x="883" y="5274"/>
                    <a:pt x="1010" y="5046"/>
                  </a:cubicBezTo>
                  <a:cubicBezTo>
                    <a:pt x="1036" y="4999"/>
                    <a:pt x="1057" y="4950"/>
                    <a:pt x="1069" y="4901"/>
                  </a:cubicBezTo>
                  <a:cubicBezTo>
                    <a:pt x="1079" y="4858"/>
                    <a:pt x="1095" y="4807"/>
                    <a:pt x="1076" y="4769"/>
                  </a:cubicBezTo>
                  <a:cubicBezTo>
                    <a:pt x="998" y="4610"/>
                    <a:pt x="1020" y="4444"/>
                    <a:pt x="1013" y="4279"/>
                  </a:cubicBezTo>
                  <a:cubicBezTo>
                    <a:pt x="1011" y="4235"/>
                    <a:pt x="1015" y="4183"/>
                    <a:pt x="988" y="4148"/>
                  </a:cubicBezTo>
                  <a:cubicBezTo>
                    <a:pt x="911" y="4055"/>
                    <a:pt x="901" y="3954"/>
                    <a:pt x="902" y="3848"/>
                  </a:cubicBezTo>
                  <a:cubicBezTo>
                    <a:pt x="902" y="3808"/>
                    <a:pt x="880" y="3770"/>
                    <a:pt x="874" y="3731"/>
                  </a:cubicBezTo>
                  <a:cubicBezTo>
                    <a:pt x="867" y="3673"/>
                    <a:pt x="848" y="3613"/>
                    <a:pt x="865" y="3558"/>
                  </a:cubicBezTo>
                  <a:cubicBezTo>
                    <a:pt x="907" y="3422"/>
                    <a:pt x="905" y="3292"/>
                    <a:pt x="867" y="3157"/>
                  </a:cubicBezTo>
                  <a:cubicBezTo>
                    <a:pt x="846" y="3089"/>
                    <a:pt x="863" y="3010"/>
                    <a:pt x="879" y="2939"/>
                  </a:cubicBezTo>
                  <a:cubicBezTo>
                    <a:pt x="892" y="2880"/>
                    <a:pt x="935" y="2824"/>
                    <a:pt x="957" y="2767"/>
                  </a:cubicBezTo>
                  <a:cubicBezTo>
                    <a:pt x="1023" y="2592"/>
                    <a:pt x="1042" y="2419"/>
                    <a:pt x="910" y="2260"/>
                  </a:cubicBezTo>
                  <a:cubicBezTo>
                    <a:pt x="830" y="2162"/>
                    <a:pt x="841" y="2063"/>
                    <a:pt x="891" y="1959"/>
                  </a:cubicBezTo>
                  <a:cubicBezTo>
                    <a:pt x="933" y="1874"/>
                    <a:pt x="974" y="1788"/>
                    <a:pt x="1007" y="1702"/>
                  </a:cubicBezTo>
                  <a:cubicBezTo>
                    <a:pt x="1047" y="1596"/>
                    <a:pt x="1049" y="1487"/>
                    <a:pt x="974" y="1396"/>
                  </a:cubicBezTo>
                  <a:cubicBezTo>
                    <a:pt x="888" y="1294"/>
                    <a:pt x="896" y="1190"/>
                    <a:pt x="925" y="1079"/>
                  </a:cubicBezTo>
                  <a:cubicBezTo>
                    <a:pt x="947" y="996"/>
                    <a:pt x="977" y="913"/>
                    <a:pt x="998" y="829"/>
                  </a:cubicBezTo>
                  <a:cubicBezTo>
                    <a:pt x="1030" y="699"/>
                    <a:pt x="1066" y="551"/>
                    <a:pt x="971" y="440"/>
                  </a:cubicBezTo>
                  <a:cubicBezTo>
                    <a:pt x="857" y="309"/>
                    <a:pt x="814" y="181"/>
                    <a:pt x="853" y="0"/>
                  </a:cubicBezTo>
                  <a:cubicBezTo>
                    <a:pt x="780" y="2"/>
                    <a:pt x="718" y="4"/>
                    <a:pt x="649" y="6"/>
                  </a:cubicBezTo>
                  <a:cubicBezTo>
                    <a:pt x="623" y="187"/>
                    <a:pt x="594" y="306"/>
                    <a:pt x="709" y="426"/>
                  </a:cubicBezTo>
                  <a:cubicBezTo>
                    <a:pt x="828" y="552"/>
                    <a:pt x="815" y="690"/>
                    <a:pt x="775" y="830"/>
                  </a:cubicBezTo>
                  <a:cubicBezTo>
                    <a:pt x="742" y="949"/>
                    <a:pt x="699" y="1069"/>
                    <a:pt x="683" y="1189"/>
                  </a:cubicBezTo>
                  <a:cubicBezTo>
                    <a:pt x="674" y="1260"/>
                    <a:pt x="682" y="1346"/>
                    <a:pt x="728" y="1404"/>
                  </a:cubicBezTo>
                  <a:cubicBezTo>
                    <a:pt x="827" y="1534"/>
                    <a:pt x="817" y="1660"/>
                    <a:pt x="750" y="1793"/>
                  </a:cubicBezTo>
                  <a:cubicBezTo>
                    <a:pt x="731" y="1831"/>
                    <a:pt x="710" y="1868"/>
                    <a:pt x="689" y="1905"/>
                  </a:cubicBezTo>
                  <a:cubicBezTo>
                    <a:pt x="602" y="2057"/>
                    <a:pt x="578" y="2203"/>
                    <a:pt x="708" y="2346"/>
                  </a:cubicBezTo>
                  <a:cubicBezTo>
                    <a:pt x="811" y="2460"/>
                    <a:pt x="798" y="2592"/>
                    <a:pt x="748" y="2721"/>
                  </a:cubicBezTo>
                  <a:cubicBezTo>
                    <a:pt x="720" y="2794"/>
                    <a:pt x="670" y="2863"/>
                    <a:pt x="651" y="2936"/>
                  </a:cubicBezTo>
                  <a:cubicBezTo>
                    <a:pt x="630" y="3018"/>
                    <a:pt x="601" y="3113"/>
                    <a:pt x="634" y="3185"/>
                  </a:cubicBezTo>
                  <a:cubicBezTo>
                    <a:pt x="701" y="3333"/>
                    <a:pt x="678" y="3468"/>
                    <a:pt x="619" y="3611"/>
                  </a:cubicBezTo>
                  <a:cubicBezTo>
                    <a:pt x="602" y="3652"/>
                    <a:pt x="586" y="3712"/>
                    <a:pt x="611" y="3739"/>
                  </a:cubicBezTo>
                  <a:cubicBezTo>
                    <a:pt x="699" y="3832"/>
                    <a:pt x="685" y="3937"/>
                    <a:pt x="693" y="4041"/>
                  </a:cubicBezTo>
                  <a:cubicBezTo>
                    <a:pt x="696" y="4080"/>
                    <a:pt x="700" y="4125"/>
                    <a:pt x="728" y="4153"/>
                  </a:cubicBezTo>
                  <a:cubicBezTo>
                    <a:pt x="794" y="4224"/>
                    <a:pt x="790" y="4302"/>
                    <a:pt x="794" y="4382"/>
                  </a:cubicBezTo>
                  <a:cubicBezTo>
                    <a:pt x="800" y="4496"/>
                    <a:pt x="792" y="4615"/>
                    <a:pt x="828" y="4723"/>
                  </a:cubicBezTo>
                  <a:cubicBezTo>
                    <a:pt x="861" y="4822"/>
                    <a:pt x="856" y="4907"/>
                    <a:pt x="804" y="4998"/>
                  </a:cubicBezTo>
                  <a:cubicBezTo>
                    <a:pt x="646" y="5276"/>
                    <a:pt x="619" y="5552"/>
                    <a:pt x="789" y="5828"/>
                  </a:cubicBezTo>
                  <a:cubicBezTo>
                    <a:pt x="871" y="5959"/>
                    <a:pt x="852" y="6099"/>
                    <a:pt x="818" y="6239"/>
                  </a:cubicBezTo>
                  <a:cubicBezTo>
                    <a:pt x="779" y="6397"/>
                    <a:pt x="739" y="6554"/>
                    <a:pt x="694" y="6712"/>
                  </a:cubicBezTo>
                  <a:cubicBezTo>
                    <a:pt x="663" y="6820"/>
                    <a:pt x="709" y="6909"/>
                    <a:pt x="782" y="6993"/>
                  </a:cubicBezTo>
                  <a:cubicBezTo>
                    <a:pt x="809" y="7025"/>
                    <a:pt x="843" y="7054"/>
                    <a:pt x="875" y="7085"/>
                  </a:cubicBezTo>
                  <a:cubicBezTo>
                    <a:pt x="819" y="7204"/>
                    <a:pt x="760" y="7316"/>
                    <a:pt x="716" y="7433"/>
                  </a:cubicBezTo>
                  <a:cubicBezTo>
                    <a:pt x="670" y="7555"/>
                    <a:pt x="648" y="7677"/>
                    <a:pt x="745" y="7794"/>
                  </a:cubicBezTo>
                  <a:cubicBezTo>
                    <a:pt x="772" y="7827"/>
                    <a:pt x="765" y="7888"/>
                    <a:pt x="748" y="7932"/>
                  </a:cubicBezTo>
                  <a:cubicBezTo>
                    <a:pt x="711" y="8023"/>
                    <a:pt x="644" y="8109"/>
                    <a:pt x="615" y="8200"/>
                  </a:cubicBezTo>
                  <a:cubicBezTo>
                    <a:pt x="590" y="8282"/>
                    <a:pt x="562" y="8383"/>
                    <a:pt x="603" y="8449"/>
                  </a:cubicBezTo>
                  <a:cubicBezTo>
                    <a:pt x="674" y="8565"/>
                    <a:pt x="650" y="8664"/>
                    <a:pt x="602" y="8779"/>
                  </a:cubicBezTo>
                  <a:cubicBezTo>
                    <a:pt x="561" y="8875"/>
                    <a:pt x="516" y="8981"/>
                    <a:pt x="638" y="9073"/>
                  </a:cubicBezTo>
                  <a:cubicBezTo>
                    <a:pt x="663" y="9093"/>
                    <a:pt x="647" y="9161"/>
                    <a:pt x="628" y="9200"/>
                  </a:cubicBezTo>
                  <a:cubicBezTo>
                    <a:pt x="493" y="9460"/>
                    <a:pt x="409" y="9730"/>
                    <a:pt x="367" y="10005"/>
                  </a:cubicBezTo>
                  <a:cubicBezTo>
                    <a:pt x="352" y="10101"/>
                    <a:pt x="357" y="10206"/>
                    <a:pt x="392" y="10298"/>
                  </a:cubicBezTo>
                  <a:cubicBezTo>
                    <a:pt x="418" y="10366"/>
                    <a:pt x="419" y="10423"/>
                    <a:pt x="389" y="10485"/>
                  </a:cubicBezTo>
                  <a:cubicBezTo>
                    <a:pt x="339" y="10590"/>
                    <a:pt x="283" y="10692"/>
                    <a:pt x="239" y="10798"/>
                  </a:cubicBezTo>
                  <a:cubicBezTo>
                    <a:pt x="176" y="10952"/>
                    <a:pt x="111" y="11106"/>
                    <a:pt x="66" y="11263"/>
                  </a:cubicBezTo>
                  <a:cubicBezTo>
                    <a:pt x="27" y="11398"/>
                    <a:pt x="28" y="11538"/>
                    <a:pt x="162" y="11644"/>
                  </a:cubicBezTo>
                  <a:cubicBezTo>
                    <a:pt x="236" y="11704"/>
                    <a:pt x="233" y="11762"/>
                    <a:pt x="209" y="11835"/>
                  </a:cubicBezTo>
                  <a:cubicBezTo>
                    <a:pt x="161" y="11972"/>
                    <a:pt x="109" y="12108"/>
                    <a:pt x="79" y="12247"/>
                  </a:cubicBezTo>
                  <a:cubicBezTo>
                    <a:pt x="51" y="12383"/>
                    <a:pt x="1" y="12537"/>
                    <a:pt x="130" y="12650"/>
                  </a:cubicBezTo>
                  <a:cubicBezTo>
                    <a:pt x="220" y="12728"/>
                    <a:pt x="231" y="12801"/>
                    <a:pt x="200" y="12895"/>
                  </a:cubicBezTo>
                  <a:cubicBezTo>
                    <a:pt x="183" y="12943"/>
                    <a:pt x="167" y="12995"/>
                    <a:pt x="171" y="13043"/>
                  </a:cubicBezTo>
                  <a:cubicBezTo>
                    <a:pt x="179" y="13137"/>
                    <a:pt x="176" y="13238"/>
                    <a:pt x="223" y="13318"/>
                  </a:cubicBezTo>
                  <a:cubicBezTo>
                    <a:pt x="267" y="13394"/>
                    <a:pt x="278" y="13457"/>
                    <a:pt x="248" y="13532"/>
                  </a:cubicBezTo>
                  <a:cubicBezTo>
                    <a:pt x="203" y="13652"/>
                    <a:pt x="178" y="13768"/>
                    <a:pt x="290" y="13874"/>
                  </a:cubicBezTo>
                  <a:cubicBezTo>
                    <a:pt x="308" y="13891"/>
                    <a:pt x="311" y="13921"/>
                    <a:pt x="310" y="13946"/>
                  </a:cubicBezTo>
                  <a:cubicBezTo>
                    <a:pt x="309" y="14010"/>
                    <a:pt x="335" y="14064"/>
                    <a:pt x="403" y="14102"/>
                  </a:cubicBezTo>
                  <a:cubicBezTo>
                    <a:pt x="479" y="14145"/>
                    <a:pt x="475" y="14200"/>
                    <a:pt x="454" y="14263"/>
                  </a:cubicBezTo>
                  <a:cubicBezTo>
                    <a:pt x="418" y="14365"/>
                    <a:pt x="380" y="14467"/>
                    <a:pt x="346" y="14570"/>
                  </a:cubicBezTo>
                  <a:cubicBezTo>
                    <a:pt x="291" y="14734"/>
                    <a:pt x="274" y="14891"/>
                    <a:pt x="523" y="14986"/>
                  </a:cubicBezTo>
                  <a:cubicBezTo>
                    <a:pt x="492" y="15089"/>
                    <a:pt x="456" y="15177"/>
                    <a:pt x="442" y="15266"/>
                  </a:cubicBezTo>
                  <a:cubicBezTo>
                    <a:pt x="415" y="15446"/>
                    <a:pt x="387" y="15630"/>
                    <a:pt x="617" y="15754"/>
                  </a:cubicBezTo>
                  <a:cubicBezTo>
                    <a:pt x="648" y="15771"/>
                    <a:pt x="660" y="15822"/>
                    <a:pt x="660" y="15858"/>
                  </a:cubicBezTo>
                  <a:cubicBezTo>
                    <a:pt x="659" y="15962"/>
                    <a:pt x="649" y="16067"/>
                    <a:pt x="641" y="16172"/>
                  </a:cubicBezTo>
                  <a:cubicBezTo>
                    <a:pt x="632" y="16269"/>
                    <a:pt x="669" y="16352"/>
                    <a:pt x="767" y="16410"/>
                  </a:cubicBezTo>
                  <a:cubicBezTo>
                    <a:pt x="888" y="16479"/>
                    <a:pt x="900" y="16571"/>
                    <a:pt x="876" y="16676"/>
                  </a:cubicBezTo>
                  <a:cubicBezTo>
                    <a:pt x="853" y="16785"/>
                    <a:pt x="843" y="16896"/>
                    <a:pt x="810" y="17004"/>
                  </a:cubicBezTo>
                  <a:cubicBezTo>
                    <a:pt x="768" y="17139"/>
                    <a:pt x="804" y="17251"/>
                    <a:pt x="926" y="17347"/>
                  </a:cubicBezTo>
                  <a:cubicBezTo>
                    <a:pt x="991" y="17398"/>
                    <a:pt x="995" y="17458"/>
                    <a:pt x="967" y="17527"/>
                  </a:cubicBezTo>
                  <a:cubicBezTo>
                    <a:pt x="913" y="17657"/>
                    <a:pt x="871" y="17789"/>
                    <a:pt x="819" y="17919"/>
                  </a:cubicBezTo>
                  <a:cubicBezTo>
                    <a:pt x="778" y="18027"/>
                    <a:pt x="800" y="18121"/>
                    <a:pt x="919" y="18186"/>
                  </a:cubicBezTo>
                  <a:cubicBezTo>
                    <a:pt x="1043" y="18253"/>
                    <a:pt x="1060" y="18346"/>
                    <a:pt x="1034" y="18450"/>
                  </a:cubicBezTo>
                  <a:cubicBezTo>
                    <a:pt x="1011" y="18539"/>
                    <a:pt x="980" y="18626"/>
                    <a:pt x="955" y="18715"/>
                  </a:cubicBezTo>
                  <a:cubicBezTo>
                    <a:pt x="943" y="18757"/>
                    <a:pt x="938" y="18799"/>
                    <a:pt x="926" y="18856"/>
                  </a:cubicBezTo>
                  <a:cubicBezTo>
                    <a:pt x="1017" y="18847"/>
                    <a:pt x="1085" y="18841"/>
                    <a:pt x="1157" y="18834"/>
                  </a:cubicBezTo>
                  <a:cubicBezTo>
                    <a:pt x="1192" y="18692"/>
                    <a:pt x="1232" y="18558"/>
                    <a:pt x="1255" y="18425"/>
                  </a:cubicBezTo>
                  <a:cubicBezTo>
                    <a:pt x="1281" y="18285"/>
                    <a:pt x="1263" y="18152"/>
                    <a:pt x="1095" y="180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35"/>
            <p:cNvSpPr/>
            <p:nvPr/>
          </p:nvSpPr>
          <p:spPr>
            <a:xfrm>
              <a:off x="6298885" y="2599111"/>
              <a:ext cx="88120" cy="1281439"/>
            </a:xfrm>
            <a:custGeom>
              <a:avLst/>
              <a:gdLst/>
              <a:ahLst/>
              <a:cxnLst/>
              <a:rect l="l" t="t" r="r" b="b"/>
              <a:pathLst>
                <a:path w="1286" h="18701" extrusionOk="0">
                  <a:moveTo>
                    <a:pt x="1113" y="17727"/>
                  </a:moveTo>
                  <a:cubicBezTo>
                    <a:pt x="1020" y="17672"/>
                    <a:pt x="1007" y="17597"/>
                    <a:pt x="1044" y="17511"/>
                  </a:cubicBezTo>
                  <a:cubicBezTo>
                    <a:pt x="1093" y="17397"/>
                    <a:pt x="1131" y="17279"/>
                    <a:pt x="1184" y="17165"/>
                  </a:cubicBezTo>
                  <a:cubicBezTo>
                    <a:pt x="1241" y="17044"/>
                    <a:pt x="1232" y="16941"/>
                    <a:pt x="1110" y="16850"/>
                  </a:cubicBezTo>
                  <a:cubicBezTo>
                    <a:pt x="1028" y="16788"/>
                    <a:pt x="997" y="16714"/>
                    <a:pt x="1030" y="16618"/>
                  </a:cubicBezTo>
                  <a:cubicBezTo>
                    <a:pt x="1067" y="16506"/>
                    <a:pt x="1082" y="16390"/>
                    <a:pt x="1102" y="16277"/>
                  </a:cubicBezTo>
                  <a:cubicBezTo>
                    <a:pt x="1127" y="16143"/>
                    <a:pt x="1131" y="16015"/>
                    <a:pt x="975" y="15923"/>
                  </a:cubicBezTo>
                  <a:cubicBezTo>
                    <a:pt x="881" y="15867"/>
                    <a:pt x="851" y="15789"/>
                    <a:pt x="862" y="15698"/>
                  </a:cubicBezTo>
                  <a:cubicBezTo>
                    <a:pt x="870" y="15628"/>
                    <a:pt x="860" y="15556"/>
                    <a:pt x="881" y="15489"/>
                  </a:cubicBezTo>
                  <a:cubicBezTo>
                    <a:pt x="912" y="15384"/>
                    <a:pt x="897" y="15305"/>
                    <a:pt x="780" y="15239"/>
                  </a:cubicBezTo>
                  <a:cubicBezTo>
                    <a:pt x="678" y="15181"/>
                    <a:pt x="622" y="15093"/>
                    <a:pt x="641" y="14991"/>
                  </a:cubicBezTo>
                  <a:cubicBezTo>
                    <a:pt x="661" y="14881"/>
                    <a:pt x="689" y="14774"/>
                    <a:pt x="726" y="14667"/>
                  </a:cubicBezTo>
                  <a:cubicBezTo>
                    <a:pt x="747" y="14601"/>
                    <a:pt x="779" y="14533"/>
                    <a:pt x="689" y="14493"/>
                  </a:cubicBezTo>
                  <a:cubicBezTo>
                    <a:pt x="504" y="14410"/>
                    <a:pt x="519" y="14285"/>
                    <a:pt x="564" y="14152"/>
                  </a:cubicBezTo>
                  <a:cubicBezTo>
                    <a:pt x="600" y="14050"/>
                    <a:pt x="634" y="13947"/>
                    <a:pt x="681" y="13846"/>
                  </a:cubicBezTo>
                  <a:cubicBezTo>
                    <a:pt x="719" y="13766"/>
                    <a:pt x="710" y="13706"/>
                    <a:pt x="631" y="13643"/>
                  </a:cubicBezTo>
                  <a:cubicBezTo>
                    <a:pt x="583" y="13604"/>
                    <a:pt x="563" y="13543"/>
                    <a:pt x="536" y="13489"/>
                  </a:cubicBezTo>
                  <a:cubicBezTo>
                    <a:pt x="517" y="13453"/>
                    <a:pt x="519" y="13406"/>
                    <a:pt x="489" y="13377"/>
                  </a:cubicBezTo>
                  <a:cubicBezTo>
                    <a:pt x="413" y="13307"/>
                    <a:pt x="426" y="13232"/>
                    <a:pt x="457" y="13151"/>
                  </a:cubicBezTo>
                  <a:cubicBezTo>
                    <a:pt x="476" y="13103"/>
                    <a:pt x="501" y="13054"/>
                    <a:pt x="505" y="13005"/>
                  </a:cubicBezTo>
                  <a:cubicBezTo>
                    <a:pt x="508" y="12959"/>
                    <a:pt x="509" y="12893"/>
                    <a:pt x="473" y="12868"/>
                  </a:cubicBezTo>
                  <a:cubicBezTo>
                    <a:pt x="355" y="12783"/>
                    <a:pt x="373" y="12682"/>
                    <a:pt x="394" y="12576"/>
                  </a:cubicBezTo>
                  <a:cubicBezTo>
                    <a:pt x="408" y="12507"/>
                    <a:pt x="440" y="12438"/>
                    <a:pt x="442" y="12369"/>
                  </a:cubicBezTo>
                  <a:cubicBezTo>
                    <a:pt x="445" y="12313"/>
                    <a:pt x="439" y="12236"/>
                    <a:pt x="394" y="12204"/>
                  </a:cubicBezTo>
                  <a:cubicBezTo>
                    <a:pt x="235" y="12092"/>
                    <a:pt x="247" y="11958"/>
                    <a:pt x="293" y="11818"/>
                  </a:cubicBezTo>
                  <a:cubicBezTo>
                    <a:pt x="340" y="11670"/>
                    <a:pt x="389" y="11524"/>
                    <a:pt x="451" y="11380"/>
                  </a:cubicBezTo>
                  <a:cubicBezTo>
                    <a:pt x="488" y="11291"/>
                    <a:pt x="480" y="11224"/>
                    <a:pt x="385" y="11166"/>
                  </a:cubicBezTo>
                  <a:cubicBezTo>
                    <a:pt x="273" y="11097"/>
                    <a:pt x="248" y="11002"/>
                    <a:pt x="275" y="10897"/>
                  </a:cubicBezTo>
                  <a:cubicBezTo>
                    <a:pt x="300" y="10798"/>
                    <a:pt x="327" y="10698"/>
                    <a:pt x="369" y="10603"/>
                  </a:cubicBezTo>
                  <a:cubicBezTo>
                    <a:pt x="436" y="10451"/>
                    <a:pt x="517" y="10300"/>
                    <a:pt x="593" y="10150"/>
                  </a:cubicBezTo>
                  <a:cubicBezTo>
                    <a:pt x="648" y="10043"/>
                    <a:pt x="671" y="9941"/>
                    <a:pt x="606" y="9831"/>
                  </a:cubicBezTo>
                  <a:cubicBezTo>
                    <a:pt x="574" y="9777"/>
                    <a:pt x="574" y="9704"/>
                    <a:pt x="585" y="9641"/>
                  </a:cubicBezTo>
                  <a:cubicBezTo>
                    <a:pt x="628" y="9365"/>
                    <a:pt x="702" y="9094"/>
                    <a:pt x="854" y="8838"/>
                  </a:cubicBezTo>
                  <a:cubicBezTo>
                    <a:pt x="898" y="8765"/>
                    <a:pt x="916" y="8688"/>
                    <a:pt x="851" y="8622"/>
                  </a:cubicBezTo>
                  <a:cubicBezTo>
                    <a:pt x="783" y="8552"/>
                    <a:pt x="807" y="8482"/>
                    <a:pt x="829" y="8409"/>
                  </a:cubicBezTo>
                  <a:cubicBezTo>
                    <a:pt x="844" y="8360"/>
                    <a:pt x="880" y="8313"/>
                    <a:pt x="888" y="8264"/>
                  </a:cubicBezTo>
                  <a:cubicBezTo>
                    <a:pt x="897" y="8217"/>
                    <a:pt x="904" y="8157"/>
                    <a:pt x="874" y="8122"/>
                  </a:cubicBezTo>
                  <a:cubicBezTo>
                    <a:pt x="778" y="8009"/>
                    <a:pt x="799" y="7894"/>
                    <a:pt x="858" y="7777"/>
                  </a:cubicBezTo>
                  <a:cubicBezTo>
                    <a:pt x="891" y="7711"/>
                    <a:pt x="935" y="7649"/>
                    <a:pt x="975" y="7584"/>
                  </a:cubicBezTo>
                  <a:cubicBezTo>
                    <a:pt x="1024" y="7507"/>
                    <a:pt x="1040" y="7428"/>
                    <a:pt x="969" y="7358"/>
                  </a:cubicBezTo>
                  <a:cubicBezTo>
                    <a:pt x="884" y="7274"/>
                    <a:pt x="889" y="7182"/>
                    <a:pt x="930" y="7088"/>
                  </a:cubicBezTo>
                  <a:cubicBezTo>
                    <a:pt x="967" y="7002"/>
                    <a:pt x="1009" y="6916"/>
                    <a:pt x="1062" y="6835"/>
                  </a:cubicBezTo>
                  <a:cubicBezTo>
                    <a:pt x="1126" y="6736"/>
                    <a:pt x="1126" y="6654"/>
                    <a:pt x="1018" y="6579"/>
                  </a:cubicBezTo>
                  <a:cubicBezTo>
                    <a:pt x="931" y="6517"/>
                    <a:pt x="903" y="6437"/>
                    <a:pt x="924" y="6346"/>
                  </a:cubicBezTo>
                  <a:cubicBezTo>
                    <a:pt x="955" y="6208"/>
                    <a:pt x="988" y="6070"/>
                    <a:pt x="1027" y="5932"/>
                  </a:cubicBezTo>
                  <a:cubicBezTo>
                    <a:pt x="1082" y="5748"/>
                    <a:pt x="1110" y="5565"/>
                    <a:pt x="1003" y="5389"/>
                  </a:cubicBezTo>
                  <a:cubicBezTo>
                    <a:pt x="872" y="5176"/>
                    <a:pt x="868" y="4958"/>
                    <a:pt x="987" y="4734"/>
                  </a:cubicBezTo>
                  <a:cubicBezTo>
                    <a:pt x="1014" y="4683"/>
                    <a:pt x="1046" y="4632"/>
                    <a:pt x="1063" y="4578"/>
                  </a:cubicBezTo>
                  <a:cubicBezTo>
                    <a:pt x="1081" y="4526"/>
                    <a:pt x="1108" y="4462"/>
                    <a:pt x="1085" y="4418"/>
                  </a:cubicBezTo>
                  <a:cubicBezTo>
                    <a:pt x="1003" y="4260"/>
                    <a:pt x="1047" y="4090"/>
                    <a:pt x="1016" y="3931"/>
                  </a:cubicBezTo>
                  <a:cubicBezTo>
                    <a:pt x="982" y="3746"/>
                    <a:pt x="916" y="3568"/>
                    <a:pt x="872" y="3384"/>
                  </a:cubicBezTo>
                  <a:cubicBezTo>
                    <a:pt x="856" y="3315"/>
                    <a:pt x="834" y="3253"/>
                    <a:pt x="863" y="3185"/>
                  </a:cubicBezTo>
                  <a:cubicBezTo>
                    <a:pt x="919" y="3056"/>
                    <a:pt x="929" y="2928"/>
                    <a:pt x="868" y="2801"/>
                  </a:cubicBezTo>
                  <a:cubicBezTo>
                    <a:pt x="829" y="2717"/>
                    <a:pt x="838" y="2636"/>
                    <a:pt x="882" y="2552"/>
                  </a:cubicBezTo>
                  <a:cubicBezTo>
                    <a:pt x="914" y="2491"/>
                    <a:pt x="949" y="2430"/>
                    <a:pt x="972" y="2367"/>
                  </a:cubicBezTo>
                  <a:cubicBezTo>
                    <a:pt x="1023" y="2229"/>
                    <a:pt x="1050" y="2086"/>
                    <a:pt x="948" y="1961"/>
                  </a:cubicBezTo>
                  <a:cubicBezTo>
                    <a:pt x="826" y="1810"/>
                    <a:pt x="835" y="1668"/>
                    <a:pt x="937" y="1508"/>
                  </a:cubicBezTo>
                  <a:cubicBezTo>
                    <a:pt x="1047" y="1335"/>
                    <a:pt x="1096" y="1154"/>
                    <a:pt x="936" y="980"/>
                  </a:cubicBezTo>
                  <a:cubicBezTo>
                    <a:pt x="906" y="947"/>
                    <a:pt x="901" y="893"/>
                    <a:pt x="908" y="851"/>
                  </a:cubicBezTo>
                  <a:cubicBezTo>
                    <a:pt x="929" y="741"/>
                    <a:pt x="947" y="630"/>
                    <a:pt x="992" y="526"/>
                  </a:cubicBezTo>
                  <a:cubicBezTo>
                    <a:pt x="1062" y="364"/>
                    <a:pt x="1050" y="227"/>
                    <a:pt x="912" y="91"/>
                  </a:cubicBezTo>
                  <a:cubicBezTo>
                    <a:pt x="845" y="25"/>
                    <a:pt x="788" y="1"/>
                    <a:pt x="652" y="36"/>
                  </a:cubicBezTo>
                  <a:cubicBezTo>
                    <a:pt x="687" y="99"/>
                    <a:pt x="706" y="159"/>
                    <a:pt x="749" y="203"/>
                  </a:cubicBezTo>
                  <a:cubicBezTo>
                    <a:pt x="830" y="284"/>
                    <a:pt x="821" y="368"/>
                    <a:pt x="793" y="458"/>
                  </a:cubicBezTo>
                  <a:cubicBezTo>
                    <a:pt x="758" y="577"/>
                    <a:pt x="717" y="695"/>
                    <a:pt x="698" y="814"/>
                  </a:cubicBezTo>
                  <a:cubicBezTo>
                    <a:pt x="687" y="886"/>
                    <a:pt x="686" y="974"/>
                    <a:pt x="730" y="1031"/>
                  </a:cubicBezTo>
                  <a:cubicBezTo>
                    <a:pt x="855" y="1194"/>
                    <a:pt x="805" y="1343"/>
                    <a:pt x="707" y="1502"/>
                  </a:cubicBezTo>
                  <a:cubicBezTo>
                    <a:pt x="604" y="1666"/>
                    <a:pt x="588" y="1829"/>
                    <a:pt x="720" y="1987"/>
                  </a:cubicBezTo>
                  <a:cubicBezTo>
                    <a:pt x="810" y="2094"/>
                    <a:pt x="809" y="2213"/>
                    <a:pt x="759" y="2333"/>
                  </a:cubicBezTo>
                  <a:cubicBezTo>
                    <a:pt x="732" y="2396"/>
                    <a:pt x="696" y="2457"/>
                    <a:pt x="668" y="2518"/>
                  </a:cubicBezTo>
                  <a:cubicBezTo>
                    <a:pt x="621" y="2621"/>
                    <a:pt x="597" y="2727"/>
                    <a:pt x="644" y="2828"/>
                  </a:cubicBezTo>
                  <a:cubicBezTo>
                    <a:pt x="701" y="2947"/>
                    <a:pt x="692" y="3060"/>
                    <a:pt x="641" y="3180"/>
                  </a:cubicBezTo>
                  <a:cubicBezTo>
                    <a:pt x="616" y="3239"/>
                    <a:pt x="596" y="3318"/>
                    <a:pt x="627" y="3367"/>
                  </a:cubicBezTo>
                  <a:cubicBezTo>
                    <a:pt x="693" y="3471"/>
                    <a:pt x="699" y="3577"/>
                    <a:pt x="706" y="3687"/>
                  </a:cubicBezTo>
                  <a:cubicBezTo>
                    <a:pt x="709" y="3726"/>
                    <a:pt x="730" y="3763"/>
                    <a:pt x="742" y="3801"/>
                  </a:cubicBezTo>
                  <a:cubicBezTo>
                    <a:pt x="763" y="3872"/>
                    <a:pt x="792" y="3943"/>
                    <a:pt x="802" y="4016"/>
                  </a:cubicBezTo>
                  <a:cubicBezTo>
                    <a:pt x="820" y="4134"/>
                    <a:pt x="808" y="4258"/>
                    <a:pt x="844" y="4372"/>
                  </a:cubicBezTo>
                  <a:cubicBezTo>
                    <a:pt x="871" y="4462"/>
                    <a:pt x="863" y="4538"/>
                    <a:pt x="817" y="4619"/>
                  </a:cubicBezTo>
                  <a:cubicBezTo>
                    <a:pt x="661" y="4896"/>
                    <a:pt x="629" y="5173"/>
                    <a:pt x="794" y="5448"/>
                  </a:cubicBezTo>
                  <a:cubicBezTo>
                    <a:pt x="881" y="5595"/>
                    <a:pt x="865" y="5748"/>
                    <a:pt x="813" y="5903"/>
                  </a:cubicBezTo>
                  <a:cubicBezTo>
                    <a:pt x="780" y="6001"/>
                    <a:pt x="748" y="6099"/>
                    <a:pt x="728" y="6198"/>
                  </a:cubicBezTo>
                  <a:cubicBezTo>
                    <a:pt x="696" y="6347"/>
                    <a:pt x="659" y="6502"/>
                    <a:pt x="790" y="6630"/>
                  </a:cubicBezTo>
                  <a:cubicBezTo>
                    <a:pt x="870" y="6707"/>
                    <a:pt x="859" y="6771"/>
                    <a:pt x="809" y="6859"/>
                  </a:cubicBezTo>
                  <a:cubicBezTo>
                    <a:pt x="699" y="7051"/>
                    <a:pt x="618" y="7249"/>
                    <a:pt x="765" y="7450"/>
                  </a:cubicBezTo>
                  <a:cubicBezTo>
                    <a:pt x="782" y="7474"/>
                    <a:pt x="766" y="7517"/>
                    <a:pt x="752" y="7548"/>
                  </a:cubicBezTo>
                  <a:cubicBezTo>
                    <a:pt x="731" y="7596"/>
                    <a:pt x="695" y="7639"/>
                    <a:pt x="670" y="7686"/>
                  </a:cubicBezTo>
                  <a:cubicBezTo>
                    <a:pt x="602" y="7815"/>
                    <a:pt x="545" y="7953"/>
                    <a:pt x="613" y="8082"/>
                  </a:cubicBezTo>
                  <a:cubicBezTo>
                    <a:pt x="673" y="8194"/>
                    <a:pt x="655" y="8289"/>
                    <a:pt x="611" y="8399"/>
                  </a:cubicBezTo>
                  <a:cubicBezTo>
                    <a:pt x="574" y="8497"/>
                    <a:pt x="531" y="8603"/>
                    <a:pt x="638" y="8699"/>
                  </a:cubicBezTo>
                  <a:cubicBezTo>
                    <a:pt x="661" y="8720"/>
                    <a:pt x="648" y="8776"/>
                    <a:pt x="629" y="8810"/>
                  </a:cubicBezTo>
                  <a:cubicBezTo>
                    <a:pt x="489" y="9070"/>
                    <a:pt x="412" y="9340"/>
                    <a:pt x="367" y="9615"/>
                  </a:cubicBezTo>
                  <a:cubicBezTo>
                    <a:pt x="353" y="9709"/>
                    <a:pt x="346" y="9813"/>
                    <a:pt x="386" y="9897"/>
                  </a:cubicBezTo>
                  <a:cubicBezTo>
                    <a:pt x="432" y="9988"/>
                    <a:pt x="400" y="10057"/>
                    <a:pt x="363" y="10140"/>
                  </a:cubicBezTo>
                  <a:cubicBezTo>
                    <a:pt x="257" y="10373"/>
                    <a:pt x="149" y="10607"/>
                    <a:pt x="66" y="10844"/>
                  </a:cubicBezTo>
                  <a:cubicBezTo>
                    <a:pt x="16" y="10988"/>
                    <a:pt x="38" y="11136"/>
                    <a:pt x="171" y="11254"/>
                  </a:cubicBezTo>
                  <a:cubicBezTo>
                    <a:pt x="230" y="11306"/>
                    <a:pt x="225" y="11358"/>
                    <a:pt x="201" y="11421"/>
                  </a:cubicBezTo>
                  <a:cubicBezTo>
                    <a:pt x="152" y="11552"/>
                    <a:pt x="102" y="11683"/>
                    <a:pt x="67" y="11817"/>
                  </a:cubicBezTo>
                  <a:cubicBezTo>
                    <a:pt x="33" y="11950"/>
                    <a:pt x="1" y="12102"/>
                    <a:pt x="111" y="12208"/>
                  </a:cubicBezTo>
                  <a:cubicBezTo>
                    <a:pt x="226" y="12320"/>
                    <a:pt x="204" y="12424"/>
                    <a:pt x="177" y="12542"/>
                  </a:cubicBezTo>
                  <a:cubicBezTo>
                    <a:pt x="146" y="12678"/>
                    <a:pt x="134" y="12811"/>
                    <a:pt x="236" y="12933"/>
                  </a:cubicBezTo>
                  <a:cubicBezTo>
                    <a:pt x="255" y="12956"/>
                    <a:pt x="275" y="12994"/>
                    <a:pt x="263" y="13016"/>
                  </a:cubicBezTo>
                  <a:cubicBezTo>
                    <a:pt x="167" y="13210"/>
                    <a:pt x="226" y="13389"/>
                    <a:pt x="315" y="13566"/>
                  </a:cubicBezTo>
                  <a:cubicBezTo>
                    <a:pt x="333" y="13602"/>
                    <a:pt x="336" y="13651"/>
                    <a:pt x="369" y="13673"/>
                  </a:cubicBezTo>
                  <a:cubicBezTo>
                    <a:pt x="480" y="13752"/>
                    <a:pt x="454" y="13842"/>
                    <a:pt x="419" y="13936"/>
                  </a:cubicBezTo>
                  <a:cubicBezTo>
                    <a:pt x="403" y="13975"/>
                    <a:pt x="391" y="14014"/>
                    <a:pt x="374" y="14052"/>
                  </a:cubicBezTo>
                  <a:cubicBezTo>
                    <a:pt x="287" y="14260"/>
                    <a:pt x="260" y="14459"/>
                    <a:pt x="499" y="14609"/>
                  </a:cubicBezTo>
                  <a:cubicBezTo>
                    <a:pt x="472" y="14698"/>
                    <a:pt x="439" y="14776"/>
                    <a:pt x="428" y="14855"/>
                  </a:cubicBezTo>
                  <a:cubicBezTo>
                    <a:pt x="409" y="14984"/>
                    <a:pt x="375" y="15134"/>
                    <a:pt x="493" y="15229"/>
                  </a:cubicBezTo>
                  <a:cubicBezTo>
                    <a:pt x="646" y="15355"/>
                    <a:pt x="661" y="15492"/>
                    <a:pt x="643" y="15649"/>
                  </a:cubicBezTo>
                  <a:cubicBezTo>
                    <a:pt x="636" y="15704"/>
                    <a:pt x="634" y="15761"/>
                    <a:pt x="646" y="15814"/>
                  </a:cubicBezTo>
                  <a:cubicBezTo>
                    <a:pt x="659" y="15866"/>
                    <a:pt x="673" y="15932"/>
                    <a:pt x="719" y="15962"/>
                  </a:cubicBezTo>
                  <a:cubicBezTo>
                    <a:pt x="904" y="16083"/>
                    <a:pt x="909" y="16231"/>
                    <a:pt x="846" y="16396"/>
                  </a:cubicBezTo>
                  <a:cubicBezTo>
                    <a:pt x="837" y="16420"/>
                    <a:pt x="830" y="16445"/>
                    <a:pt x="825" y="16471"/>
                  </a:cubicBezTo>
                  <a:cubicBezTo>
                    <a:pt x="786" y="16652"/>
                    <a:pt x="761" y="16831"/>
                    <a:pt x="944" y="16977"/>
                  </a:cubicBezTo>
                  <a:cubicBezTo>
                    <a:pt x="1000" y="17021"/>
                    <a:pt x="991" y="17075"/>
                    <a:pt x="968" y="17131"/>
                  </a:cubicBezTo>
                  <a:cubicBezTo>
                    <a:pt x="920" y="17247"/>
                    <a:pt x="880" y="17364"/>
                    <a:pt x="830" y="17478"/>
                  </a:cubicBezTo>
                  <a:cubicBezTo>
                    <a:pt x="769" y="17613"/>
                    <a:pt x="812" y="17731"/>
                    <a:pt x="930" y="17823"/>
                  </a:cubicBezTo>
                  <a:cubicBezTo>
                    <a:pt x="1034" y="17904"/>
                    <a:pt x="1059" y="17988"/>
                    <a:pt x="1014" y="18094"/>
                  </a:cubicBezTo>
                  <a:cubicBezTo>
                    <a:pt x="994" y="18142"/>
                    <a:pt x="989" y="18193"/>
                    <a:pt x="969" y="18241"/>
                  </a:cubicBezTo>
                  <a:cubicBezTo>
                    <a:pt x="894" y="18411"/>
                    <a:pt x="984" y="18553"/>
                    <a:pt x="1078" y="18694"/>
                  </a:cubicBezTo>
                  <a:cubicBezTo>
                    <a:pt x="1082" y="18701"/>
                    <a:pt x="1112" y="18697"/>
                    <a:pt x="1115" y="18697"/>
                  </a:cubicBezTo>
                  <a:cubicBezTo>
                    <a:pt x="1160" y="18486"/>
                    <a:pt x="1196" y="18279"/>
                    <a:pt x="1249" y="18074"/>
                  </a:cubicBezTo>
                  <a:cubicBezTo>
                    <a:pt x="1285" y="17932"/>
                    <a:pt x="1267" y="17816"/>
                    <a:pt x="1113" y="177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35"/>
            <p:cNvSpPr/>
            <p:nvPr/>
          </p:nvSpPr>
          <p:spPr>
            <a:xfrm>
              <a:off x="6273052" y="2601920"/>
              <a:ext cx="85653" cy="1285756"/>
            </a:xfrm>
            <a:custGeom>
              <a:avLst/>
              <a:gdLst/>
              <a:ahLst/>
              <a:cxnLst/>
              <a:rect l="l" t="t" r="r" b="b"/>
              <a:pathLst>
                <a:path w="1250" h="18764" extrusionOk="0">
                  <a:moveTo>
                    <a:pt x="1087" y="17870"/>
                  </a:moveTo>
                  <a:cubicBezTo>
                    <a:pt x="987" y="17815"/>
                    <a:pt x="976" y="17745"/>
                    <a:pt x="1013" y="17658"/>
                  </a:cubicBezTo>
                  <a:cubicBezTo>
                    <a:pt x="1064" y="17538"/>
                    <a:pt x="1101" y="17416"/>
                    <a:pt x="1154" y="17296"/>
                  </a:cubicBezTo>
                  <a:cubicBezTo>
                    <a:pt x="1206" y="17178"/>
                    <a:pt x="1189" y="17081"/>
                    <a:pt x="1073" y="16995"/>
                  </a:cubicBezTo>
                  <a:cubicBezTo>
                    <a:pt x="993" y="16936"/>
                    <a:pt x="974" y="16865"/>
                    <a:pt x="993" y="16776"/>
                  </a:cubicBezTo>
                  <a:cubicBezTo>
                    <a:pt x="1030" y="16613"/>
                    <a:pt x="1055" y="16448"/>
                    <a:pt x="1069" y="16283"/>
                  </a:cubicBezTo>
                  <a:cubicBezTo>
                    <a:pt x="1073" y="16230"/>
                    <a:pt x="1046" y="16154"/>
                    <a:pt x="997" y="16125"/>
                  </a:cubicBezTo>
                  <a:cubicBezTo>
                    <a:pt x="828" y="16022"/>
                    <a:pt x="808" y="15886"/>
                    <a:pt x="826" y="15737"/>
                  </a:cubicBezTo>
                  <a:cubicBezTo>
                    <a:pt x="830" y="15697"/>
                    <a:pt x="842" y="15657"/>
                    <a:pt x="851" y="15618"/>
                  </a:cubicBezTo>
                  <a:cubicBezTo>
                    <a:pt x="872" y="15529"/>
                    <a:pt x="865" y="15452"/>
                    <a:pt x="753" y="15395"/>
                  </a:cubicBezTo>
                  <a:cubicBezTo>
                    <a:pt x="644" y="15340"/>
                    <a:pt x="595" y="15252"/>
                    <a:pt x="614" y="15150"/>
                  </a:cubicBezTo>
                  <a:cubicBezTo>
                    <a:pt x="636" y="15035"/>
                    <a:pt x="664" y="14922"/>
                    <a:pt x="696" y="14809"/>
                  </a:cubicBezTo>
                  <a:cubicBezTo>
                    <a:pt x="718" y="14736"/>
                    <a:pt x="734" y="14670"/>
                    <a:pt x="634" y="14626"/>
                  </a:cubicBezTo>
                  <a:cubicBezTo>
                    <a:pt x="482" y="14560"/>
                    <a:pt x="482" y="14453"/>
                    <a:pt x="522" y="14338"/>
                  </a:cubicBezTo>
                  <a:cubicBezTo>
                    <a:pt x="564" y="14221"/>
                    <a:pt x="603" y="14104"/>
                    <a:pt x="651" y="13989"/>
                  </a:cubicBezTo>
                  <a:cubicBezTo>
                    <a:pt x="685" y="13907"/>
                    <a:pt x="675" y="13847"/>
                    <a:pt x="594" y="13785"/>
                  </a:cubicBezTo>
                  <a:cubicBezTo>
                    <a:pt x="545" y="13748"/>
                    <a:pt x="526" y="13685"/>
                    <a:pt x="497" y="13632"/>
                  </a:cubicBezTo>
                  <a:cubicBezTo>
                    <a:pt x="478" y="13595"/>
                    <a:pt x="476" y="13551"/>
                    <a:pt x="448" y="13521"/>
                  </a:cubicBezTo>
                  <a:cubicBezTo>
                    <a:pt x="393" y="13462"/>
                    <a:pt x="395" y="13402"/>
                    <a:pt x="417" y="13336"/>
                  </a:cubicBezTo>
                  <a:cubicBezTo>
                    <a:pt x="438" y="13278"/>
                    <a:pt x="467" y="13219"/>
                    <a:pt x="473" y="13160"/>
                  </a:cubicBezTo>
                  <a:cubicBezTo>
                    <a:pt x="478" y="13114"/>
                    <a:pt x="472" y="13052"/>
                    <a:pt x="436" y="13024"/>
                  </a:cubicBezTo>
                  <a:cubicBezTo>
                    <a:pt x="337" y="12951"/>
                    <a:pt x="346" y="12864"/>
                    <a:pt x="359" y="12774"/>
                  </a:cubicBezTo>
                  <a:cubicBezTo>
                    <a:pt x="369" y="12694"/>
                    <a:pt x="402" y="12615"/>
                    <a:pt x="407" y="12536"/>
                  </a:cubicBezTo>
                  <a:cubicBezTo>
                    <a:pt x="411" y="12479"/>
                    <a:pt x="411" y="12400"/>
                    <a:pt x="366" y="12368"/>
                  </a:cubicBezTo>
                  <a:cubicBezTo>
                    <a:pt x="199" y="12251"/>
                    <a:pt x="227" y="12110"/>
                    <a:pt x="269" y="11967"/>
                  </a:cubicBezTo>
                  <a:cubicBezTo>
                    <a:pt x="312" y="11819"/>
                    <a:pt x="362" y="11673"/>
                    <a:pt x="417" y="11527"/>
                  </a:cubicBezTo>
                  <a:cubicBezTo>
                    <a:pt x="449" y="11446"/>
                    <a:pt x="448" y="11380"/>
                    <a:pt x="358" y="11326"/>
                  </a:cubicBezTo>
                  <a:cubicBezTo>
                    <a:pt x="238" y="11253"/>
                    <a:pt x="217" y="11151"/>
                    <a:pt x="244" y="11042"/>
                  </a:cubicBezTo>
                  <a:cubicBezTo>
                    <a:pt x="268" y="10948"/>
                    <a:pt x="295" y="10854"/>
                    <a:pt x="335" y="10763"/>
                  </a:cubicBezTo>
                  <a:cubicBezTo>
                    <a:pt x="407" y="10601"/>
                    <a:pt x="490" y="10441"/>
                    <a:pt x="567" y="10280"/>
                  </a:cubicBezTo>
                  <a:cubicBezTo>
                    <a:pt x="615" y="10178"/>
                    <a:pt x="639" y="10081"/>
                    <a:pt x="571" y="9975"/>
                  </a:cubicBezTo>
                  <a:cubicBezTo>
                    <a:pt x="536" y="9922"/>
                    <a:pt x="536" y="9848"/>
                    <a:pt x="548" y="9786"/>
                  </a:cubicBezTo>
                  <a:cubicBezTo>
                    <a:pt x="599" y="9512"/>
                    <a:pt x="668" y="9240"/>
                    <a:pt x="815" y="8982"/>
                  </a:cubicBezTo>
                  <a:cubicBezTo>
                    <a:pt x="860" y="8905"/>
                    <a:pt x="874" y="8821"/>
                    <a:pt x="811" y="8752"/>
                  </a:cubicBezTo>
                  <a:cubicBezTo>
                    <a:pt x="750" y="8685"/>
                    <a:pt x="765" y="8621"/>
                    <a:pt x="789" y="8552"/>
                  </a:cubicBezTo>
                  <a:cubicBezTo>
                    <a:pt x="806" y="8503"/>
                    <a:pt x="826" y="8455"/>
                    <a:pt x="849" y="8407"/>
                  </a:cubicBezTo>
                  <a:cubicBezTo>
                    <a:pt x="879" y="8346"/>
                    <a:pt x="879" y="8292"/>
                    <a:pt x="827" y="8238"/>
                  </a:cubicBezTo>
                  <a:cubicBezTo>
                    <a:pt x="750" y="8160"/>
                    <a:pt x="752" y="8071"/>
                    <a:pt x="796" y="7981"/>
                  </a:cubicBezTo>
                  <a:cubicBezTo>
                    <a:pt x="838" y="7896"/>
                    <a:pt x="885" y="7812"/>
                    <a:pt x="934" y="7729"/>
                  </a:cubicBezTo>
                  <a:cubicBezTo>
                    <a:pt x="977" y="7651"/>
                    <a:pt x="1013" y="7571"/>
                    <a:pt x="940" y="7501"/>
                  </a:cubicBezTo>
                  <a:cubicBezTo>
                    <a:pt x="843" y="7406"/>
                    <a:pt x="856" y="7308"/>
                    <a:pt x="904" y="7204"/>
                  </a:cubicBezTo>
                  <a:cubicBezTo>
                    <a:pt x="942" y="7123"/>
                    <a:pt x="982" y="7043"/>
                    <a:pt x="1025" y="6964"/>
                  </a:cubicBezTo>
                  <a:cubicBezTo>
                    <a:pt x="1078" y="6867"/>
                    <a:pt x="1084" y="6788"/>
                    <a:pt x="979" y="6704"/>
                  </a:cubicBezTo>
                  <a:cubicBezTo>
                    <a:pt x="919" y="6657"/>
                    <a:pt x="882" y="6573"/>
                    <a:pt x="885" y="6504"/>
                  </a:cubicBezTo>
                  <a:cubicBezTo>
                    <a:pt x="892" y="6381"/>
                    <a:pt x="920" y="6254"/>
                    <a:pt x="967" y="6134"/>
                  </a:cubicBezTo>
                  <a:cubicBezTo>
                    <a:pt x="1056" y="5897"/>
                    <a:pt x="1066" y="5667"/>
                    <a:pt x="933" y="5446"/>
                  </a:cubicBezTo>
                  <a:cubicBezTo>
                    <a:pt x="838" y="5287"/>
                    <a:pt x="844" y="5128"/>
                    <a:pt x="911" y="4964"/>
                  </a:cubicBezTo>
                  <a:cubicBezTo>
                    <a:pt x="939" y="4896"/>
                    <a:pt x="979" y="4831"/>
                    <a:pt x="1003" y="4763"/>
                  </a:cubicBezTo>
                  <a:cubicBezTo>
                    <a:pt x="1026" y="4696"/>
                    <a:pt x="1069" y="4617"/>
                    <a:pt x="1044" y="4559"/>
                  </a:cubicBezTo>
                  <a:cubicBezTo>
                    <a:pt x="971" y="4389"/>
                    <a:pt x="987" y="4214"/>
                    <a:pt x="982" y="4040"/>
                  </a:cubicBezTo>
                  <a:cubicBezTo>
                    <a:pt x="981" y="4005"/>
                    <a:pt x="982" y="3963"/>
                    <a:pt x="959" y="3938"/>
                  </a:cubicBezTo>
                  <a:cubicBezTo>
                    <a:pt x="875" y="3847"/>
                    <a:pt x="876" y="3743"/>
                    <a:pt x="877" y="3638"/>
                  </a:cubicBezTo>
                  <a:cubicBezTo>
                    <a:pt x="877" y="3599"/>
                    <a:pt x="870" y="3554"/>
                    <a:pt x="844" y="3524"/>
                  </a:cubicBezTo>
                  <a:cubicBezTo>
                    <a:pt x="783" y="3452"/>
                    <a:pt x="813" y="3383"/>
                    <a:pt x="830" y="3307"/>
                  </a:cubicBezTo>
                  <a:cubicBezTo>
                    <a:pt x="852" y="3210"/>
                    <a:pt x="886" y="3100"/>
                    <a:pt x="850" y="3013"/>
                  </a:cubicBezTo>
                  <a:cubicBezTo>
                    <a:pt x="785" y="2857"/>
                    <a:pt x="820" y="2721"/>
                    <a:pt x="900" y="2578"/>
                  </a:cubicBezTo>
                  <a:cubicBezTo>
                    <a:pt x="1003" y="2390"/>
                    <a:pt x="1015" y="2204"/>
                    <a:pt x="870" y="2031"/>
                  </a:cubicBezTo>
                  <a:cubicBezTo>
                    <a:pt x="783" y="1927"/>
                    <a:pt x="810" y="1823"/>
                    <a:pt x="861" y="1715"/>
                  </a:cubicBezTo>
                  <a:cubicBezTo>
                    <a:pt x="900" y="1635"/>
                    <a:pt x="955" y="1557"/>
                    <a:pt x="971" y="1473"/>
                  </a:cubicBezTo>
                  <a:cubicBezTo>
                    <a:pt x="987" y="1387"/>
                    <a:pt x="1002" y="1281"/>
                    <a:pt x="952" y="1212"/>
                  </a:cubicBezTo>
                  <a:cubicBezTo>
                    <a:pt x="858" y="1078"/>
                    <a:pt x="863" y="948"/>
                    <a:pt x="905" y="808"/>
                  </a:cubicBezTo>
                  <a:cubicBezTo>
                    <a:pt x="926" y="739"/>
                    <a:pt x="952" y="671"/>
                    <a:pt x="970" y="602"/>
                  </a:cubicBezTo>
                  <a:cubicBezTo>
                    <a:pt x="999" y="488"/>
                    <a:pt x="1021" y="380"/>
                    <a:pt x="943" y="271"/>
                  </a:cubicBezTo>
                  <a:cubicBezTo>
                    <a:pt x="882" y="187"/>
                    <a:pt x="832" y="118"/>
                    <a:pt x="767" y="1"/>
                  </a:cubicBezTo>
                  <a:cubicBezTo>
                    <a:pt x="748" y="1"/>
                    <a:pt x="701" y="2"/>
                    <a:pt x="654" y="3"/>
                  </a:cubicBezTo>
                  <a:cubicBezTo>
                    <a:pt x="609" y="124"/>
                    <a:pt x="651" y="216"/>
                    <a:pt x="734" y="300"/>
                  </a:cubicBezTo>
                  <a:cubicBezTo>
                    <a:pt x="819" y="389"/>
                    <a:pt x="821" y="481"/>
                    <a:pt x="792" y="583"/>
                  </a:cubicBezTo>
                  <a:cubicBezTo>
                    <a:pt x="758" y="700"/>
                    <a:pt x="730" y="818"/>
                    <a:pt x="692" y="935"/>
                  </a:cubicBezTo>
                  <a:cubicBezTo>
                    <a:pt x="662" y="1024"/>
                    <a:pt x="664" y="1111"/>
                    <a:pt x="725" y="1181"/>
                  </a:cubicBezTo>
                  <a:cubicBezTo>
                    <a:pt x="856" y="1337"/>
                    <a:pt x="804" y="1486"/>
                    <a:pt x="709" y="1638"/>
                  </a:cubicBezTo>
                  <a:cubicBezTo>
                    <a:pt x="605" y="1808"/>
                    <a:pt x="574" y="1973"/>
                    <a:pt x="717" y="2135"/>
                  </a:cubicBezTo>
                  <a:cubicBezTo>
                    <a:pt x="815" y="2246"/>
                    <a:pt x="806" y="2371"/>
                    <a:pt x="749" y="2495"/>
                  </a:cubicBezTo>
                  <a:cubicBezTo>
                    <a:pt x="719" y="2562"/>
                    <a:pt x="670" y="2627"/>
                    <a:pt x="656" y="2695"/>
                  </a:cubicBezTo>
                  <a:cubicBezTo>
                    <a:pt x="637" y="2787"/>
                    <a:pt x="613" y="2889"/>
                    <a:pt x="644" y="2974"/>
                  </a:cubicBezTo>
                  <a:cubicBezTo>
                    <a:pt x="689" y="3100"/>
                    <a:pt x="687" y="3217"/>
                    <a:pt x="634" y="3341"/>
                  </a:cubicBezTo>
                  <a:cubicBezTo>
                    <a:pt x="611" y="3396"/>
                    <a:pt x="590" y="3471"/>
                    <a:pt x="621" y="3515"/>
                  </a:cubicBezTo>
                  <a:cubicBezTo>
                    <a:pt x="688" y="3613"/>
                    <a:pt x="692" y="3714"/>
                    <a:pt x="697" y="3818"/>
                  </a:cubicBezTo>
                  <a:cubicBezTo>
                    <a:pt x="699" y="3862"/>
                    <a:pt x="724" y="3904"/>
                    <a:pt x="737" y="3947"/>
                  </a:cubicBezTo>
                  <a:cubicBezTo>
                    <a:pt x="760" y="4018"/>
                    <a:pt x="790" y="4088"/>
                    <a:pt x="800" y="4161"/>
                  </a:cubicBezTo>
                  <a:cubicBezTo>
                    <a:pt x="816" y="4274"/>
                    <a:pt x="797" y="4394"/>
                    <a:pt x="832" y="4503"/>
                  </a:cubicBezTo>
                  <a:cubicBezTo>
                    <a:pt x="864" y="4602"/>
                    <a:pt x="850" y="4685"/>
                    <a:pt x="803" y="4778"/>
                  </a:cubicBezTo>
                  <a:cubicBezTo>
                    <a:pt x="682" y="5019"/>
                    <a:pt x="606" y="5262"/>
                    <a:pt x="750" y="5509"/>
                  </a:cubicBezTo>
                  <a:cubicBezTo>
                    <a:pt x="768" y="5540"/>
                    <a:pt x="776" y="5576"/>
                    <a:pt x="795" y="5607"/>
                  </a:cubicBezTo>
                  <a:cubicBezTo>
                    <a:pt x="874" y="5735"/>
                    <a:pt x="856" y="5869"/>
                    <a:pt x="824" y="6004"/>
                  </a:cubicBezTo>
                  <a:cubicBezTo>
                    <a:pt x="785" y="6162"/>
                    <a:pt x="737" y="6319"/>
                    <a:pt x="707" y="6478"/>
                  </a:cubicBezTo>
                  <a:cubicBezTo>
                    <a:pt x="693" y="6544"/>
                    <a:pt x="683" y="6636"/>
                    <a:pt x="729" y="6677"/>
                  </a:cubicBezTo>
                  <a:cubicBezTo>
                    <a:pt x="904" y="6833"/>
                    <a:pt x="832" y="6985"/>
                    <a:pt x="741" y="7144"/>
                  </a:cubicBezTo>
                  <a:cubicBezTo>
                    <a:pt x="725" y="7171"/>
                    <a:pt x="709" y="7200"/>
                    <a:pt x="704" y="7230"/>
                  </a:cubicBezTo>
                  <a:cubicBezTo>
                    <a:pt x="680" y="7339"/>
                    <a:pt x="651" y="7455"/>
                    <a:pt x="733" y="7551"/>
                  </a:cubicBezTo>
                  <a:cubicBezTo>
                    <a:pt x="784" y="7611"/>
                    <a:pt x="781" y="7657"/>
                    <a:pt x="742" y="7715"/>
                  </a:cubicBezTo>
                  <a:cubicBezTo>
                    <a:pt x="708" y="7766"/>
                    <a:pt x="679" y="7817"/>
                    <a:pt x="652" y="7869"/>
                  </a:cubicBezTo>
                  <a:cubicBezTo>
                    <a:pt x="590" y="7989"/>
                    <a:pt x="546" y="8117"/>
                    <a:pt x="609" y="8235"/>
                  </a:cubicBezTo>
                  <a:cubicBezTo>
                    <a:pt x="667" y="8341"/>
                    <a:pt x="655" y="8432"/>
                    <a:pt x="610" y="8537"/>
                  </a:cubicBezTo>
                  <a:cubicBezTo>
                    <a:pt x="575" y="8620"/>
                    <a:pt x="523" y="8718"/>
                    <a:pt x="600" y="8798"/>
                  </a:cubicBezTo>
                  <a:cubicBezTo>
                    <a:pt x="664" y="8865"/>
                    <a:pt x="653" y="8921"/>
                    <a:pt x="615" y="8992"/>
                  </a:cubicBezTo>
                  <a:cubicBezTo>
                    <a:pt x="477" y="9252"/>
                    <a:pt x="403" y="9523"/>
                    <a:pt x="360" y="9798"/>
                  </a:cubicBezTo>
                  <a:cubicBezTo>
                    <a:pt x="346" y="9881"/>
                    <a:pt x="345" y="9974"/>
                    <a:pt x="382" y="10049"/>
                  </a:cubicBezTo>
                  <a:cubicBezTo>
                    <a:pt x="426" y="10133"/>
                    <a:pt x="409" y="10198"/>
                    <a:pt x="373" y="10277"/>
                  </a:cubicBezTo>
                  <a:cubicBezTo>
                    <a:pt x="263" y="10520"/>
                    <a:pt x="155" y="10764"/>
                    <a:pt x="65" y="11011"/>
                  </a:cubicBezTo>
                  <a:cubicBezTo>
                    <a:pt x="15" y="11151"/>
                    <a:pt x="35" y="11294"/>
                    <a:pt x="163" y="11407"/>
                  </a:cubicBezTo>
                  <a:cubicBezTo>
                    <a:pt x="227" y="11464"/>
                    <a:pt x="228" y="11519"/>
                    <a:pt x="204" y="11586"/>
                  </a:cubicBezTo>
                  <a:cubicBezTo>
                    <a:pt x="156" y="11717"/>
                    <a:pt x="106" y="11848"/>
                    <a:pt x="75" y="11982"/>
                  </a:cubicBezTo>
                  <a:cubicBezTo>
                    <a:pt x="42" y="12121"/>
                    <a:pt x="0" y="12274"/>
                    <a:pt x="119" y="12388"/>
                  </a:cubicBezTo>
                  <a:cubicBezTo>
                    <a:pt x="218" y="12483"/>
                    <a:pt x="214" y="12572"/>
                    <a:pt x="191" y="12678"/>
                  </a:cubicBezTo>
                  <a:cubicBezTo>
                    <a:pt x="157" y="12828"/>
                    <a:pt x="129" y="12977"/>
                    <a:pt x="246" y="13113"/>
                  </a:cubicBezTo>
                  <a:cubicBezTo>
                    <a:pt x="265" y="13136"/>
                    <a:pt x="275" y="13174"/>
                    <a:pt x="263" y="13199"/>
                  </a:cubicBezTo>
                  <a:cubicBezTo>
                    <a:pt x="192" y="13370"/>
                    <a:pt x="198" y="13535"/>
                    <a:pt x="309" y="13691"/>
                  </a:cubicBezTo>
                  <a:cubicBezTo>
                    <a:pt x="314" y="13698"/>
                    <a:pt x="308" y="13712"/>
                    <a:pt x="312" y="13720"/>
                  </a:cubicBezTo>
                  <a:cubicBezTo>
                    <a:pt x="336" y="13765"/>
                    <a:pt x="347" y="13819"/>
                    <a:pt x="388" y="13853"/>
                  </a:cubicBezTo>
                  <a:cubicBezTo>
                    <a:pt x="467" y="13916"/>
                    <a:pt x="467" y="13981"/>
                    <a:pt x="436" y="14060"/>
                  </a:cubicBezTo>
                  <a:cubicBezTo>
                    <a:pt x="398" y="14151"/>
                    <a:pt x="360" y="14243"/>
                    <a:pt x="335" y="14337"/>
                  </a:cubicBezTo>
                  <a:cubicBezTo>
                    <a:pt x="305" y="14456"/>
                    <a:pt x="268" y="14588"/>
                    <a:pt x="398" y="14676"/>
                  </a:cubicBezTo>
                  <a:cubicBezTo>
                    <a:pt x="507" y="14750"/>
                    <a:pt x="508" y="14820"/>
                    <a:pt x="464" y="14911"/>
                  </a:cubicBezTo>
                  <a:cubicBezTo>
                    <a:pt x="448" y="14944"/>
                    <a:pt x="436" y="14980"/>
                    <a:pt x="434" y="15014"/>
                  </a:cubicBezTo>
                  <a:cubicBezTo>
                    <a:pt x="427" y="15144"/>
                    <a:pt x="369" y="15296"/>
                    <a:pt x="489" y="15392"/>
                  </a:cubicBezTo>
                  <a:cubicBezTo>
                    <a:pt x="648" y="15515"/>
                    <a:pt x="664" y="15651"/>
                    <a:pt x="640" y="15808"/>
                  </a:cubicBezTo>
                  <a:cubicBezTo>
                    <a:pt x="631" y="15862"/>
                    <a:pt x="630" y="15920"/>
                    <a:pt x="644" y="15972"/>
                  </a:cubicBezTo>
                  <a:cubicBezTo>
                    <a:pt x="658" y="16029"/>
                    <a:pt x="676" y="16101"/>
                    <a:pt x="727" y="16133"/>
                  </a:cubicBezTo>
                  <a:cubicBezTo>
                    <a:pt x="907" y="16245"/>
                    <a:pt x="906" y="16384"/>
                    <a:pt x="851" y="16539"/>
                  </a:cubicBezTo>
                  <a:cubicBezTo>
                    <a:pt x="843" y="16564"/>
                    <a:pt x="836" y="16588"/>
                    <a:pt x="831" y="16613"/>
                  </a:cubicBezTo>
                  <a:cubicBezTo>
                    <a:pt x="795" y="16803"/>
                    <a:pt x="749" y="16992"/>
                    <a:pt x="951" y="17148"/>
                  </a:cubicBezTo>
                  <a:cubicBezTo>
                    <a:pt x="982" y="17171"/>
                    <a:pt x="979" y="17233"/>
                    <a:pt x="966" y="17273"/>
                  </a:cubicBezTo>
                  <a:cubicBezTo>
                    <a:pt x="927" y="17399"/>
                    <a:pt x="882" y="17527"/>
                    <a:pt x="827" y="17651"/>
                  </a:cubicBezTo>
                  <a:cubicBezTo>
                    <a:pt x="769" y="17782"/>
                    <a:pt x="811" y="17891"/>
                    <a:pt x="934" y="17976"/>
                  </a:cubicBezTo>
                  <a:cubicBezTo>
                    <a:pt x="1035" y="18044"/>
                    <a:pt x="1056" y="18123"/>
                    <a:pt x="1027" y="18218"/>
                  </a:cubicBezTo>
                  <a:cubicBezTo>
                    <a:pt x="1008" y="18281"/>
                    <a:pt x="995" y="18348"/>
                    <a:pt x="969" y="18409"/>
                  </a:cubicBezTo>
                  <a:cubicBezTo>
                    <a:pt x="920" y="18521"/>
                    <a:pt x="935" y="18627"/>
                    <a:pt x="1012" y="18764"/>
                  </a:cubicBezTo>
                  <a:cubicBezTo>
                    <a:pt x="1059" y="18724"/>
                    <a:pt x="1104" y="18704"/>
                    <a:pt x="1110" y="18679"/>
                  </a:cubicBezTo>
                  <a:cubicBezTo>
                    <a:pt x="1153" y="18512"/>
                    <a:pt x="1190" y="18344"/>
                    <a:pt x="1225" y="18176"/>
                  </a:cubicBezTo>
                  <a:cubicBezTo>
                    <a:pt x="1249" y="18055"/>
                    <a:pt x="1225" y="17945"/>
                    <a:pt x="1087" y="178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6" y="21"/>
            <a:ext cx="9144000" cy="51433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"/>
          <p:cNvSpPr/>
          <p:nvPr/>
        </p:nvSpPr>
        <p:spPr>
          <a:xfrm>
            <a:off x="-73950" y="322350"/>
            <a:ext cx="9291900" cy="449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1717213" y="2187575"/>
            <a:ext cx="2515200" cy="88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2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4911588" y="2187575"/>
            <a:ext cx="2515200" cy="88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1717213" y="3018375"/>
            <a:ext cx="2515200" cy="10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4911588" y="3018375"/>
            <a:ext cx="2515200" cy="10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91440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/>
          <p:nvPr/>
        </p:nvSpPr>
        <p:spPr>
          <a:xfrm>
            <a:off x="-73950" y="322350"/>
            <a:ext cx="9291900" cy="449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>
            <a:off x="144825" y="3908225"/>
            <a:ext cx="241596" cy="1235267"/>
          </a:xfrm>
          <a:custGeom>
            <a:avLst/>
            <a:gdLst/>
            <a:ahLst/>
            <a:cxnLst/>
            <a:rect l="l" t="t" r="r" b="b"/>
            <a:pathLst>
              <a:path w="4651" h="23778" extrusionOk="0">
                <a:moveTo>
                  <a:pt x="4636" y="23662"/>
                </a:moveTo>
                <a:cubicBezTo>
                  <a:pt x="3213" y="23700"/>
                  <a:pt x="1831" y="23739"/>
                  <a:pt x="404" y="23778"/>
                </a:cubicBezTo>
                <a:cubicBezTo>
                  <a:pt x="395" y="23462"/>
                  <a:pt x="389" y="23175"/>
                  <a:pt x="379" y="22890"/>
                </a:cubicBezTo>
                <a:cubicBezTo>
                  <a:pt x="356" y="22203"/>
                  <a:pt x="330" y="21515"/>
                  <a:pt x="309" y="20827"/>
                </a:cubicBezTo>
                <a:cubicBezTo>
                  <a:pt x="301" y="20572"/>
                  <a:pt x="300" y="20316"/>
                  <a:pt x="298" y="20061"/>
                </a:cubicBezTo>
                <a:cubicBezTo>
                  <a:pt x="292" y="19250"/>
                  <a:pt x="289" y="18440"/>
                  <a:pt x="282" y="17631"/>
                </a:cubicBezTo>
                <a:cubicBezTo>
                  <a:pt x="278" y="17092"/>
                  <a:pt x="250" y="16554"/>
                  <a:pt x="301" y="16014"/>
                </a:cubicBezTo>
                <a:cubicBezTo>
                  <a:pt x="330" y="15703"/>
                  <a:pt x="265" y="15385"/>
                  <a:pt x="253" y="15069"/>
                </a:cubicBezTo>
                <a:cubicBezTo>
                  <a:pt x="240" y="14737"/>
                  <a:pt x="235" y="14405"/>
                  <a:pt x="236" y="14072"/>
                </a:cubicBezTo>
                <a:cubicBezTo>
                  <a:pt x="238" y="13545"/>
                  <a:pt x="263" y="13018"/>
                  <a:pt x="250" y="12492"/>
                </a:cubicBezTo>
                <a:cubicBezTo>
                  <a:pt x="233" y="11737"/>
                  <a:pt x="181" y="10983"/>
                  <a:pt x="164" y="10228"/>
                </a:cubicBezTo>
                <a:cubicBezTo>
                  <a:pt x="152" y="9720"/>
                  <a:pt x="187" y="9210"/>
                  <a:pt x="182" y="8701"/>
                </a:cubicBezTo>
                <a:cubicBezTo>
                  <a:pt x="176" y="8120"/>
                  <a:pt x="173" y="7537"/>
                  <a:pt x="126" y="6957"/>
                </a:cubicBezTo>
                <a:cubicBezTo>
                  <a:pt x="86" y="6459"/>
                  <a:pt x="128" y="5962"/>
                  <a:pt x="105" y="5465"/>
                </a:cubicBezTo>
                <a:cubicBezTo>
                  <a:pt x="83" y="4976"/>
                  <a:pt x="102" y="4484"/>
                  <a:pt x="93" y="3995"/>
                </a:cubicBezTo>
                <a:cubicBezTo>
                  <a:pt x="85" y="3597"/>
                  <a:pt x="88" y="3196"/>
                  <a:pt x="35" y="2802"/>
                </a:cubicBezTo>
                <a:cubicBezTo>
                  <a:pt x="0" y="2536"/>
                  <a:pt x="109" y="2418"/>
                  <a:pt x="312" y="2303"/>
                </a:cubicBezTo>
                <a:cubicBezTo>
                  <a:pt x="986" y="1922"/>
                  <a:pt x="1658" y="1535"/>
                  <a:pt x="2326" y="1142"/>
                </a:cubicBezTo>
                <a:cubicBezTo>
                  <a:pt x="2872" y="822"/>
                  <a:pt x="3413" y="491"/>
                  <a:pt x="3957" y="166"/>
                </a:cubicBezTo>
                <a:cubicBezTo>
                  <a:pt x="4045" y="113"/>
                  <a:pt x="4137" y="68"/>
                  <a:pt x="4261" y="0"/>
                </a:cubicBezTo>
                <a:cubicBezTo>
                  <a:pt x="4278" y="111"/>
                  <a:pt x="4298" y="187"/>
                  <a:pt x="4299" y="262"/>
                </a:cubicBezTo>
                <a:cubicBezTo>
                  <a:pt x="4327" y="1879"/>
                  <a:pt x="4356" y="3495"/>
                  <a:pt x="4378" y="5112"/>
                </a:cubicBezTo>
                <a:cubicBezTo>
                  <a:pt x="4393" y="6189"/>
                  <a:pt x="4395" y="7264"/>
                  <a:pt x="4411" y="8340"/>
                </a:cubicBezTo>
                <a:cubicBezTo>
                  <a:pt x="4423" y="9044"/>
                  <a:pt x="4460" y="9746"/>
                  <a:pt x="4467" y="10448"/>
                </a:cubicBezTo>
                <a:cubicBezTo>
                  <a:pt x="4473" y="10950"/>
                  <a:pt x="4443" y="11452"/>
                  <a:pt x="4439" y="11954"/>
                </a:cubicBezTo>
                <a:cubicBezTo>
                  <a:pt x="4437" y="12163"/>
                  <a:pt x="4471" y="12373"/>
                  <a:pt x="4475" y="12583"/>
                </a:cubicBezTo>
                <a:cubicBezTo>
                  <a:pt x="4484" y="13027"/>
                  <a:pt x="4482" y="13472"/>
                  <a:pt x="4490" y="13917"/>
                </a:cubicBezTo>
                <a:cubicBezTo>
                  <a:pt x="4494" y="14197"/>
                  <a:pt x="4543" y="14480"/>
                  <a:pt x="4512" y="14755"/>
                </a:cubicBezTo>
                <a:cubicBezTo>
                  <a:pt x="4457" y="15234"/>
                  <a:pt x="4522" y="15706"/>
                  <a:pt x="4524" y="16182"/>
                </a:cubicBezTo>
                <a:cubicBezTo>
                  <a:pt x="4526" y="16716"/>
                  <a:pt x="4540" y="17249"/>
                  <a:pt x="4543" y="17783"/>
                </a:cubicBezTo>
                <a:cubicBezTo>
                  <a:pt x="4545" y="18327"/>
                  <a:pt x="4529" y="18871"/>
                  <a:pt x="4538" y="19415"/>
                </a:cubicBezTo>
                <a:cubicBezTo>
                  <a:pt x="4546" y="19854"/>
                  <a:pt x="4586" y="20294"/>
                  <a:pt x="4592" y="20735"/>
                </a:cubicBezTo>
                <a:cubicBezTo>
                  <a:pt x="4598" y="21255"/>
                  <a:pt x="4570" y="21777"/>
                  <a:pt x="4578" y="22298"/>
                </a:cubicBezTo>
                <a:cubicBezTo>
                  <a:pt x="4583" y="22660"/>
                  <a:pt x="4624" y="23021"/>
                  <a:pt x="4645" y="23382"/>
                </a:cubicBezTo>
                <a:cubicBezTo>
                  <a:pt x="4650" y="23463"/>
                  <a:pt x="4641" y="23542"/>
                  <a:pt x="4636" y="2366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8791825" y="1"/>
            <a:ext cx="195048" cy="1329954"/>
          </a:xfrm>
          <a:custGeom>
            <a:avLst/>
            <a:gdLst/>
            <a:ahLst/>
            <a:cxnLst/>
            <a:rect l="l" t="t" r="r" b="b"/>
            <a:pathLst>
              <a:path w="3934" h="22420" extrusionOk="0">
                <a:moveTo>
                  <a:pt x="1" y="22396"/>
                </a:moveTo>
                <a:cubicBezTo>
                  <a:pt x="26" y="21993"/>
                  <a:pt x="53" y="21624"/>
                  <a:pt x="72" y="21253"/>
                </a:cubicBezTo>
                <a:cubicBezTo>
                  <a:pt x="81" y="21063"/>
                  <a:pt x="84" y="20873"/>
                  <a:pt x="76" y="20683"/>
                </a:cubicBezTo>
                <a:cubicBezTo>
                  <a:pt x="63" y="20346"/>
                  <a:pt x="157" y="19993"/>
                  <a:pt x="104" y="19680"/>
                </a:cubicBezTo>
                <a:cubicBezTo>
                  <a:pt x="27" y="19226"/>
                  <a:pt x="155" y="18790"/>
                  <a:pt x="83" y="18336"/>
                </a:cubicBezTo>
                <a:cubicBezTo>
                  <a:pt x="6" y="17856"/>
                  <a:pt x="75" y="17352"/>
                  <a:pt x="73" y="16858"/>
                </a:cubicBezTo>
                <a:cubicBezTo>
                  <a:pt x="69" y="16289"/>
                  <a:pt x="48" y="15720"/>
                  <a:pt x="47" y="15151"/>
                </a:cubicBezTo>
                <a:cubicBezTo>
                  <a:pt x="46" y="14817"/>
                  <a:pt x="73" y="14486"/>
                  <a:pt x="80" y="14152"/>
                </a:cubicBezTo>
                <a:cubicBezTo>
                  <a:pt x="88" y="13778"/>
                  <a:pt x="88" y="13403"/>
                  <a:pt x="90" y="13028"/>
                </a:cubicBezTo>
                <a:cubicBezTo>
                  <a:pt x="93" y="12265"/>
                  <a:pt x="101" y="11501"/>
                  <a:pt x="100" y="10737"/>
                </a:cubicBezTo>
                <a:cubicBezTo>
                  <a:pt x="99" y="10319"/>
                  <a:pt x="58" y="9898"/>
                  <a:pt x="84" y="9482"/>
                </a:cubicBezTo>
                <a:cubicBezTo>
                  <a:pt x="117" y="8926"/>
                  <a:pt x="105" y="8373"/>
                  <a:pt x="96" y="7818"/>
                </a:cubicBezTo>
                <a:cubicBezTo>
                  <a:pt x="91" y="7530"/>
                  <a:pt x="126" y="7241"/>
                  <a:pt x="133" y="6951"/>
                </a:cubicBezTo>
                <a:cubicBezTo>
                  <a:pt x="138" y="6727"/>
                  <a:pt x="123" y="6503"/>
                  <a:pt x="124" y="6279"/>
                </a:cubicBezTo>
                <a:cubicBezTo>
                  <a:pt x="126" y="5616"/>
                  <a:pt x="138" y="4951"/>
                  <a:pt x="137" y="4287"/>
                </a:cubicBezTo>
                <a:cubicBezTo>
                  <a:pt x="137" y="3837"/>
                  <a:pt x="113" y="3387"/>
                  <a:pt x="114" y="2936"/>
                </a:cubicBezTo>
                <a:cubicBezTo>
                  <a:pt x="115" y="2528"/>
                  <a:pt x="138" y="2120"/>
                  <a:pt x="144" y="1711"/>
                </a:cubicBezTo>
                <a:cubicBezTo>
                  <a:pt x="149" y="1411"/>
                  <a:pt x="150" y="1110"/>
                  <a:pt x="142" y="809"/>
                </a:cubicBezTo>
                <a:cubicBezTo>
                  <a:pt x="136" y="543"/>
                  <a:pt x="117" y="276"/>
                  <a:pt x="103" y="0"/>
                </a:cubicBezTo>
                <a:lnTo>
                  <a:pt x="3824" y="0"/>
                </a:lnTo>
                <a:cubicBezTo>
                  <a:pt x="3933" y="308"/>
                  <a:pt x="3873" y="599"/>
                  <a:pt x="3869" y="885"/>
                </a:cubicBezTo>
                <a:cubicBezTo>
                  <a:pt x="3860" y="1569"/>
                  <a:pt x="3845" y="2252"/>
                  <a:pt x="3838" y="2935"/>
                </a:cubicBezTo>
                <a:cubicBezTo>
                  <a:pt x="3830" y="3642"/>
                  <a:pt x="3825" y="4348"/>
                  <a:pt x="3825" y="5054"/>
                </a:cubicBezTo>
                <a:cubicBezTo>
                  <a:pt x="3825" y="5417"/>
                  <a:pt x="3846" y="5781"/>
                  <a:pt x="3852" y="6144"/>
                </a:cubicBezTo>
                <a:cubicBezTo>
                  <a:pt x="3858" y="6473"/>
                  <a:pt x="3861" y="6803"/>
                  <a:pt x="3858" y="7133"/>
                </a:cubicBezTo>
                <a:cubicBezTo>
                  <a:pt x="3855" y="7412"/>
                  <a:pt x="3844" y="7691"/>
                  <a:pt x="3827" y="7969"/>
                </a:cubicBezTo>
                <a:cubicBezTo>
                  <a:pt x="3780" y="8768"/>
                  <a:pt x="3833" y="9565"/>
                  <a:pt x="3833" y="10363"/>
                </a:cubicBezTo>
                <a:cubicBezTo>
                  <a:pt x="3834" y="10757"/>
                  <a:pt x="3790" y="11151"/>
                  <a:pt x="3790" y="11546"/>
                </a:cubicBezTo>
                <a:cubicBezTo>
                  <a:pt x="3790" y="11918"/>
                  <a:pt x="3865" y="12296"/>
                  <a:pt x="3822" y="12661"/>
                </a:cubicBezTo>
                <a:cubicBezTo>
                  <a:pt x="3778" y="13024"/>
                  <a:pt x="3883" y="13398"/>
                  <a:pt x="3729" y="13753"/>
                </a:cubicBezTo>
                <a:cubicBezTo>
                  <a:pt x="3695" y="13832"/>
                  <a:pt x="3769" y="13956"/>
                  <a:pt x="3771" y="14060"/>
                </a:cubicBezTo>
                <a:cubicBezTo>
                  <a:pt x="3777" y="14440"/>
                  <a:pt x="3769" y="14820"/>
                  <a:pt x="3776" y="15200"/>
                </a:cubicBezTo>
                <a:cubicBezTo>
                  <a:pt x="3780" y="15392"/>
                  <a:pt x="3846" y="15593"/>
                  <a:pt x="3810" y="15773"/>
                </a:cubicBezTo>
                <a:cubicBezTo>
                  <a:pt x="3739" y="16127"/>
                  <a:pt x="3803" y="16468"/>
                  <a:pt x="3815" y="16815"/>
                </a:cubicBezTo>
                <a:cubicBezTo>
                  <a:pt x="3825" y="17115"/>
                  <a:pt x="3819" y="17415"/>
                  <a:pt x="3815" y="17716"/>
                </a:cubicBezTo>
                <a:cubicBezTo>
                  <a:pt x="3810" y="18075"/>
                  <a:pt x="3799" y="18435"/>
                  <a:pt x="3793" y="18794"/>
                </a:cubicBezTo>
                <a:cubicBezTo>
                  <a:pt x="3783" y="19500"/>
                  <a:pt x="3772" y="20205"/>
                  <a:pt x="3765" y="20910"/>
                </a:cubicBezTo>
                <a:cubicBezTo>
                  <a:pt x="3764" y="21059"/>
                  <a:pt x="3792" y="21209"/>
                  <a:pt x="3789" y="21359"/>
                </a:cubicBezTo>
                <a:cubicBezTo>
                  <a:pt x="3782" y="21677"/>
                  <a:pt x="3764" y="21994"/>
                  <a:pt x="3749" y="22353"/>
                </a:cubicBezTo>
                <a:cubicBezTo>
                  <a:pt x="3570" y="22363"/>
                  <a:pt x="3396" y="22380"/>
                  <a:pt x="3221" y="22382"/>
                </a:cubicBezTo>
                <a:cubicBezTo>
                  <a:pt x="2230" y="22397"/>
                  <a:pt x="1239" y="22408"/>
                  <a:pt x="247" y="22419"/>
                </a:cubicBezTo>
                <a:cubicBezTo>
                  <a:pt x="187" y="22420"/>
                  <a:pt x="124" y="22408"/>
                  <a:pt x="1" y="223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" name="Google Shape;41;p6"/>
          <p:cNvGrpSpPr/>
          <p:nvPr/>
        </p:nvGrpSpPr>
        <p:grpSpPr>
          <a:xfrm>
            <a:off x="418932" y="3615000"/>
            <a:ext cx="195054" cy="2840935"/>
            <a:chOff x="2081579" y="535000"/>
            <a:chExt cx="127544" cy="1857549"/>
          </a:xfrm>
        </p:grpSpPr>
        <p:sp>
          <p:nvSpPr>
            <p:cNvPr id="42" name="Google Shape;42;p6"/>
            <p:cNvSpPr/>
            <p:nvPr/>
          </p:nvSpPr>
          <p:spPr>
            <a:xfrm>
              <a:off x="2147286" y="535000"/>
              <a:ext cx="61837" cy="1838309"/>
            </a:xfrm>
            <a:custGeom>
              <a:avLst/>
              <a:gdLst/>
              <a:ahLst/>
              <a:cxnLst/>
              <a:rect l="l" t="t" r="r" b="b"/>
              <a:pathLst>
                <a:path w="1742" h="51787" extrusionOk="0">
                  <a:moveTo>
                    <a:pt x="268" y="20985"/>
                  </a:moveTo>
                  <a:cubicBezTo>
                    <a:pt x="196" y="21328"/>
                    <a:pt x="1" y="21666"/>
                    <a:pt x="171" y="22028"/>
                  </a:cubicBezTo>
                  <a:cubicBezTo>
                    <a:pt x="388" y="22491"/>
                    <a:pt x="435" y="22977"/>
                    <a:pt x="421" y="23480"/>
                  </a:cubicBezTo>
                  <a:cubicBezTo>
                    <a:pt x="409" y="23851"/>
                    <a:pt x="415" y="24224"/>
                    <a:pt x="431" y="24595"/>
                  </a:cubicBezTo>
                  <a:cubicBezTo>
                    <a:pt x="442" y="24854"/>
                    <a:pt x="475" y="25114"/>
                    <a:pt x="516" y="25370"/>
                  </a:cubicBezTo>
                  <a:cubicBezTo>
                    <a:pt x="588" y="25816"/>
                    <a:pt x="666" y="26248"/>
                    <a:pt x="559" y="26715"/>
                  </a:cubicBezTo>
                  <a:cubicBezTo>
                    <a:pt x="453" y="27174"/>
                    <a:pt x="410" y="27646"/>
                    <a:pt x="510" y="28140"/>
                  </a:cubicBezTo>
                  <a:cubicBezTo>
                    <a:pt x="595" y="28557"/>
                    <a:pt x="479" y="29012"/>
                    <a:pt x="473" y="29449"/>
                  </a:cubicBezTo>
                  <a:cubicBezTo>
                    <a:pt x="469" y="29693"/>
                    <a:pt x="498" y="29938"/>
                    <a:pt x="527" y="30181"/>
                  </a:cubicBezTo>
                  <a:cubicBezTo>
                    <a:pt x="555" y="30412"/>
                    <a:pt x="606" y="30639"/>
                    <a:pt x="638" y="30868"/>
                  </a:cubicBezTo>
                  <a:cubicBezTo>
                    <a:pt x="690" y="31235"/>
                    <a:pt x="712" y="31608"/>
                    <a:pt x="791" y="31968"/>
                  </a:cubicBezTo>
                  <a:cubicBezTo>
                    <a:pt x="867" y="32315"/>
                    <a:pt x="871" y="32640"/>
                    <a:pt x="749" y="32978"/>
                  </a:cubicBezTo>
                  <a:cubicBezTo>
                    <a:pt x="632" y="33302"/>
                    <a:pt x="545" y="33637"/>
                    <a:pt x="471" y="33973"/>
                  </a:cubicBezTo>
                  <a:cubicBezTo>
                    <a:pt x="437" y="34130"/>
                    <a:pt x="405" y="34332"/>
                    <a:pt x="473" y="34459"/>
                  </a:cubicBezTo>
                  <a:cubicBezTo>
                    <a:pt x="718" y="34917"/>
                    <a:pt x="607" y="35402"/>
                    <a:pt x="645" y="35876"/>
                  </a:cubicBezTo>
                  <a:cubicBezTo>
                    <a:pt x="665" y="36134"/>
                    <a:pt x="690" y="36398"/>
                    <a:pt x="759" y="36645"/>
                  </a:cubicBezTo>
                  <a:cubicBezTo>
                    <a:pt x="882" y="37080"/>
                    <a:pt x="887" y="37511"/>
                    <a:pt x="800" y="37949"/>
                  </a:cubicBezTo>
                  <a:cubicBezTo>
                    <a:pt x="684" y="38530"/>
                    <a:pt x="562" y="39104"/>
                    <a:pt x="732" y="39704"/>
                  </a:cubicBezTo>
                  <a:cubicBezTo>
                    <a:pt x="788" y="39903"/>
                    <a:pt x="734" y="40141"/>
                    <a:pt x="695" y="40356"/>
                  </a:cubicBezTo>
                  <a:cubicBezTo>
                    <a:pt x="646" y="40626"/>
                    <a:pt x="543" y="40886"/>
                    <a:pt x="493" y="41156"/>
                  </a:cubicBezTo>
                  <a:cubicBezTo>
                    <a:pt x="422" y="41551"/>
                    <a:pt x="405" y="41942"/>
                    <a:pt x="562" y="42332"/>
                  </a:cubicBezTo>
                  <a:cubicBezTo>
                    <a:pt x="711" y="42704"/>
                    <a:pt x="820" y="43092"/>
                    <a:pt x="733" y="43502"/>
                  </a:cubicBezTo>
                  <a:cubicBezTo>
                    <a:pt x="609" y="44089"/>
                    <a:pt x="643" y="44668"/>
                    <a:pt x="721" y="45263"/>
                  </a:cubicBezTo>
                  <a:cubicBezTo>
                    <a:pt x="788" y="45763"/>
                    <a:pt x="790" y="46287"/>
                    <a:pt x="718" y="46785"/>
                  </a:cubicBezTo>
                  <a:cubicBezTo>
                    <a:pt x="635" y="47370"/>
                    <a:pt x="636" y="47925"/>
                    <a:pt x="785" y="48499"/>
                  </a:cubicBezTo>
                  <a:cubicBezTo>
                    <a:pt x="860" y="48794"/>
                    <a:pt x="855" y="49129"/>
                    <a:pt x="805" y="49433"/>
                  </a:cubicBezTo>
                  <a:cubicBezTo>
                    <a:pt x="733" y="49873"/>
                    <a:pt x="744" y="50284"/>
                    <a:pt x="972" y="50671"/>
                  </a:cubicBezTo>
                  <a:cubicBezTo>
                    <a:pt x="1123" y="50930"/>
                    <a:pt x="1173" y="51203"/>
                    <a:pt x="1170" y="51501"/>
                  </a:cubicBezTo>
                  <a:cubicBezTo>
                    <a:pt x="1169" y="51596"/>
                    <a:pt x="1168" y="51691"/>
                    <a:pt x="1168" y="51787"/>
                  </a:cubicBezTo>
                  <a:cubicBezTo>
                    <a:pt x="1357" y="51749"/>
                    <a:pt x="1546" y="51714"/>
                    <a:pt x="1736" y="51683"/>
                  </a:cubicBezTo>
                  <a:cubicBezTo>
                    <a:pt x="1737" y="51566"/>
                    <a:pt x="1737" y="51450"/>
                    <a:pt x="1738" y="51334"/>
                  </a:cubicBezTo>
                  <a:cubicBezTo>
                    <a:pt x="1741" y="51047"/>
                    <a:pt x="1688" y="50783"/>
                    <a:pt x="1537" y="50547"/>
                  </a:cubicBezTo>
                  <a:cubicBezTo>
                    <a:pt x="1323" y="50211"/>
                    <a:pt x="1287" y="49858"/>
                    <a:pt x="1374" y="49477"/>
                  </a:cubicBezTo>
                  <a:cubicBezTo>
                    <a:pt x="1468" y="49068"/>
                    <a:pt x="1470" y="48659"/>
                    <a:pt x="1333" y="48256"/>
                  </a:cubicBezTo>
                  <a:cubicBezTo>
                    <a:pt x="1177" y="47799"/>
                    <a:pt x="1233" y="47340"/>
                    <a:pt x="1271" y="46870"/>
                  </a:cubicBezTo>
                  <a:cubicBezTo>
                    <a:pt x="1322" y="46283"/>
                    <a:pt x="1340" y="45684"/>
                    <a:pt x="1275" y="45100"/>
                  </a:cubicBezTo>
                  <a:cubicBezTo>
                    <a:pt x="1221" y="44616"/>
                    <a:pt x="1185" y="44140"/>
                    <a:pt x="1272" y="43665"/>
                  </a:cubicBezTo>
                  <a:cubicBezTo>
                    <a:pt x="1357" y="43203"/>
                    <a:pt x="1352" y="42751"/>
                    <a:pt x="1165" y="42328"/>
                  </a:cubicBezTo>
                  <a:cubicBezTo>
                    <a:pt x="962" y="41867"/>
                    <a:pt x="977" y="41417"/>
                    <a:pt x="1112" y="40958"/>
                  </a:cubicBezTo>
                  <a:cubicBezTo>
                    <a:pt x="1280" y="40384"/>
                    <a:pt x="1410" y="39818"/>
                    <a:pt x="1223" y="39215"/>
                  </a:cubicBezTo>
                  <a:cubicBezTo>
                    <a:pt x="1166" y="39029"/>
                    <a:pt x="1217" y="38804"/>
                    <a:pt x="1239" y="38600"/>
                  </a:cubicBezTo>
                  <a:cubicBezTo>
                    <a:pt x="1263" y="38396"/>
                    <a:pt x="1317" y="38195"/>
                    <a:pt x="1353" y="37991"/>
                  </a:cubicBezTo>
                  <a:cubicBezTo>
                    <a:pt x="1445" y="37471"/>
                    <a:pt x="1461" y="36955"/>
                    <a:pt x="1277" y="36444"/>
                  </a:cubicBezTo>
                  <a:cubicBezTo>
                    <a:pt x="1219" y="36281"/>
                    <a:pt x="1203" y="36097"/>
                    <a:pt x="1196" y="35921"/>
                  </a:cubicBezTo>
                  <a:cubicBezTo>
                    <a:pt x="1184" y="35604"/>
                    <a:pt x="1195" y="35287"/>
                    <a:pt x="1189" y="34970"/>
                  </a:cubicBezTo>
                  <a:cubicBezTo>
                    <a:pt x="1187" y="34861"/>
                    <a:pt x="1202" y="34725"/>
                    <a:pt x="1144" y="34650"/>
                  </a:cubicBezTo>
                  <a:cubicBezTo>
                    <a:pt x="910" y="34337"/>
                    <a:pt x="998" y="34028"/>
                    <a:pt x="1103" y="33707"/>
                  </a:cubicBezTo>
                  <a:cubicBezTo>
                    <a:pt x="1188" y="33445"/>
                    <a:pt x="1263" y="33181"/>
                    <a:pt x="1336" y="32915"/>
                  </a:cubicBezTo>
                  <a:cubicBezTo>
                    <a:pt x="1431" y="32562"/>
                    <a:pt x="1433" y="32216"/>
                    <a:pt x="1333" y="31857"/>
                  </a:cubicBezTo>
                  <a:cubicBezTo>
                    <a:pt x="1252" y="31570"/>
                    <a:pt x="1210" y="31265"/>
                    <a:pt x="1198" y="30968"/>
                  </a:cubicBezTo>
                  <a:cubicBezTo>
                    <a:pt x="1184" y="30649"/>
                    <a:pt x="1152" y="30344"/>
                    <a:pt x="1062" y="30035"/>
                  </a:cubicBezTo>
                  <a:cubicBezTo>
                    <a:pt x="1003" y="29835"/>
                    <a:pt x="1044" y="29605"/>
                    <a:pt x="1046" y="29389"/>
                  </a:cubicBezTo>
                  <a:cubicBezTo>
                    <a:pt x="1048" y="28910"/>
                    <a:pt x="1098" y="28426"/>
                    <a:pt x="1044" y="27952"/>
                  </a:cubicBezTo>
                  <a:cubicBezTo>
                    <a:pt x="1011" y="27660"/>
                    <a:pt x="994" y="27389"/>
                    <a:pt x="1050" y="27099"/>
                  </a:cubicBezTo>
                  <a:cubicBezTo>
                    <a:pt x="1156" y="26548"/>
                    <a:pt x="1275" y="25995"/>
                    <a:pt x="1068" y="25432"/>
                  </a:cubicBezTo>
                  <a:cubicBezTo>
                    <a:pt x="993" y="25230"/>
                    <a:pt x="959" y="25004"/>
                    <a:pt x="953" y="24788"/>
                  </a:cubicBezTo>
                  <a:cubicBezTo>
                    <a:pt x="934" y="24168"/>
                    <a:pt x="947" y="23547"/>
                    <a:pt x="928" y="22927"/>
                  </a:cubicBezTo>
                  <a:cubicBezTo>
                    <a:pt x="923" y="22739"/>
                    <a:pt x="897" y="22533"/>
                    <a:pt x="814" y="22370"/>
                  </a:cubicBezTo>
                  <a:cubicBezTo>
                    <a:pt x="572" y="21900"/>
                    <a:pt x="637" y="21444"/>
                    <a:pt x="805" y="20981"/>
                  </a:cubicBezTo>
                  <a:cubicBezTo>
                    <a:pt x="838" y="20890"/>
                    <a:pt x="868" y="20799"/>
                    <a:pt x="898" y="20707"/>
                  </a:cubicBezTo>
                  <a:cubicBezTo>
                    <a:pt x="1033" y="20294"/>
                    <a:pt x="1098" y="19857"/>
                    <a:pt x="994" y="19444"/>
                  </a:cubicBezTo>
                  <a:cubicBezTo>
                    <a:pt x="846" y="18848"/>
                    <a:pt x="903" y="18275"/>
                    <a:pt x="1004" y="17690"/>
                  </a:cubicBezTo>
                  <a:cubicBezTo>
                    <a:pt x="1062" y="17353"/>
                    <a:pt x="1098" y="17011"/>
                    <a:pt x="1118" y="16669"/>
                  </a:cubicBezTo>
                  <a:cubicBezTo>
                    <a:pt x="1158" y="16042"/>
                    <a:pt x="1063" y="15436"/>
                    <a:pt x="767" y="14869"/>
                  </a:cubicBezTo>
                  <a:cubicBezTo>
                    <a:pt x="659" y="14663"/>
                    <a:pt x="671" y="14451"/>
                    <a:pt x="755" y="14230"/>
                  </a:cubicBezTo>
                  <a:cubicBezTo>
                    <a:pt x="868" y="13934"/>
                    <a:pt x="964" y="13632"/>
                    <a:pt x="1058" y="13329"/>
                  </a:cubicBezTo>
                  <a:cubicBezTo>
                    <a:pt x="1164" y="12988"/>
                    <a:pt x="1231" y="12661"/>
                    <a:pt x="1105" y="12288"/>
                  </a:cubicBezTo>
                  <a:cubicBezTo>
                    <a:pt x="879" y="11621"/>
                    <a:pt x="987" y="10920"/>
                    <a:pt x="1046" y="10240"/>
                  </a:cubicBezTo>
                  <a:cubicBezTo>
                    <a:pt x="1089" y="9743"/>
                    <a:pt x="1128" y="9262"/>
                    <a:pt x="1015" y="8770"/>
                  </a:cubicBezTo>
                  <a:cubicBezTo>
                    <a:pt x="946" y="8464"/>
                    <a:pt x="878" y="8145"/>
                    <a:pt x="890" y="7836"/>
                  </a:cubicBezTo>
                  <a:cubicBezTo>
                    <a:pt x="910" y="7276"/>
                    <a:pt x="1011" y="6718"/>
                    <a:pt x="1041" y="6157"/>
                  </a:cubicBezTo>
                  <a:cubicBezTo>
                    <a:pt x="1062" y="5751"/>
                    <a:pt x="1035" y="5339"/>
                    <a:pt x="1006" y="4932"/>
                  </a:cubicBezTo>
                  <a:cubicBezTo>
                    <a:pt x="978" y="4538"/>
                    <a:pt x="890" y="4146"/>
                    <a:pt x="885" y="3752"/>
                  </a:cubicBezTo>
                  <a:cubicBezTo>
                    <a:pt x="881" y="3427"/>
                    <a:pt x="989" y="3101"/>
                    <a:pt x="996" y="2774"/>
                  </a:cubicBezTo>
                  <a:cubicBezTo>
                    <a:pt x="1012" y="2030"/>
                    <a:pt x="997" y="1285"/>
                    <a:pt x="995" y="541"/>
                  </a:cubicBezTo>
                  <a:cubicBezTo>
                    <a:pt x="994" y="368"/>
                    <a:pt x="995" y="195"/>
                    <a:pt x="995" y="15"/>
                  </a:cubicBezTo>
                  <a:cubicBezTo>
                    <a:pt x="883" y="10"/>
                    <a:pt x="801" y="0"/>
                    <a:pt x="718" y="2"/>
                  </a:cubicBezTo>
                  <a:cubicBezTo>
                    <a:pt x="665" y="3"/>
                    <a:pt x="613" y="19"/>
                    <a:pt x="527" y="34"/>
                  </a:cubicBezTo>
                  <a:cubicBezTo>
                    <a:pt x="514" y="199"/>
                    <a:pt x="493" y="359"/>
                    <a:pt x="492" y="521"/>
                  </a:cubicBezTo>
                  <a:cubicBezTo>
                    <a:pt x="490" y="1238"/>
                    <a:pt x="495" y="1954"/>
                    <a:pt x="496" y="2671"/>
                  </a:cubicBezTo>
                  <a:cubicBezTo>
                    <a:pt x="496" y="2780"/>
                    <a:pt x="507" y="2898"/>
                    <a:pt x="475" y="3000"/>
                  </a:cubicBezTo>
                  <a:cubicBezTo>
                    <a:pt x="279" y="3644"/>
                    <a:pt x="380" y="4284"/>
                    <a:pt x="512" y="4917"/>
                  </a:cubicBezTo>
                  <a:cubicBezTo>
                    <a:pt x="601" y="5343"/>
                    <a:pt x="610" y="5755"/>
                    <a:pt x="527" y="6183"/>
                  </a:cubicBezTo>
                  <a:cubicBezTo>
                    <a:pt x="451" y="6571"/>
                    <a:pt x="416" y="6969"/>
                    <a:pt x="382" y="7365"/>
                  </a:cubicBezTo>
                  <a:cubicBezTo>
                    <a:pt x="337" y="7892"/>
                    <a:pt x="470" y="8401"/>
                    <a:pt x="541" y="8918"/>
                  </a:cubicBezTo>
                  <a:cubicBezTo>
                    <a:pt x="589" y="9269"/>
                    <a:pt x="612" y="9634"/>
                    <a:pt x="571" y="9985"/>
                  </a:cubicBezTo>
                  <a:cubicBezTo>
                    <a:pt x="481" y="10768"/>
                    <a:pt x="416" y="11548"/>
                    <a:pt x="609" y="12319"/>
                  </a:cubicBezTo>
                  <a:cubicBezTo>
                    <a:pt x="687" y="12630"/>
                    <a:pt x="661" y="12912"/>
                    <a:pt x="567" y="13202"/>
                  </a:cubicBezTo>
                  <a:cubicBezTo>
                    <a:pt x="483" y="13464"/>
                    <a:pt x="410" y="13731"/>
                    <a:pt x="307" y="13986"/>
                  </a:cubicBezTo>
                  <a:cubicBezTo>
                    <a:pt x="146" y="14384"/>
                    <a:pt x="170" y="14762"/>
                    <a:pt x="359" y="15143"/>
                  </a:cubicBezTo>
                  <a:cubicBezTo>
                    <a:pt x="545" y="15519"/>
                    <a:pt x="611" y="15919"/>
                    <a:pt x="615" y="16342"/>
                  </a:cubicBezTo>
                  <a:cubicBezTo>
                    <a:pt x="622" y="16828"/>
                    <a:pt x="523" y="17295"/>
                    <a:pt x="455" y="17770"/>
                  </a:cubicBezTo>
                  <a:cubicBezTo>
                    <a:pt x="379" y="18301"/>
                    <a:pt x="353" y="18831"/>
                    <a:pt x="452" y="19371"/>
                  </a:cubicBezTo>
                  <a:cubicBezTo>
                    <a:pt x="508" y="19674"/>
                    <a:pt x="484" y="19998"/>
                    <a:pt x="452" y="20309"/>
                  </a:cubicBezTo>
                  <a:cubicBezTo>
                    <a:pt x="427" y="20538"/>
                    <a:pt x="318" y="20757"/>
                    <a:pt x="268" y="209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6"/>
            <p:cNvSpPr/>
            <p:nvPr/>
          </p:nvSpPr>
          <p:spPr>
            <a:xfrm>
              <a:off x="2081579" y="535497"/>
              <a:ext cx="53495" cy="1857052"/>
            </a:xfrm>
            <a:custGeom>
              <a:avLst/>
              <a:gdLst/>
              <a:ahLst/>
              <a:cxnLst/>
              <a:rect l="l" t="t" r="r" b="b"/>
              <a:pathLst>
                <a:path w="1507" h="52315" extrusionOk="0">
                  <a:moveTo>
                    <a:pt x="326" y="23077"/>
                  </a:moveTo>
                  <a:cubicBezTo>
                    <a:pt x="303" y="23669"/>
                    <a:pt x="301" y="24262"/>
                    <a:pt x="302" y="24855"/>
                  </a:cubicBezTo>
                  <a:cubicBezTo>
                    <a:pt x="303" y="25031"/>
                    <a:pt x="341" y="25208"/>
                    <a:pt x="370" y="25384"/>
                  </a:cubicBezTo>
                  <a:cubicBezTo>
                    <a:pt x="449" y="25885"/>
                    <a:pt x="544" y="26375"/>
                    <a:pt x="410" y="26892"/>
                  </a:cubicBezTo>
                  <a:cubicBezTo>
                    <a:pt x="316" y="27259"/>
                    <a:pt x="261" y="27663"/>
                    <a:pt x="309" y="28033"/>
                  </a:cubicBezTo>
                  <a:cubicBezTo>
                    <a:pt x="388" y="28628"/>
                    <a:pt x="404" y="29208"/>
                    <a:pt x="294" y="29796"/>
                  </a:cubicBezTo>
                  <a:cubicBezTo>
                    <a:pt x="265" y="29952"/>
                    <a:pt x="252" y="30140"/>
                    <a:pt x="309" y="30282"/>
                  </a:cubicBezTo>
                  <a:cubicBezTo>
                    <a:pt x="475" y="30692"/>
                    <a:pt x="476" y="31112"/>
                    <a:pt x="479" y="31541"/>
                  </a:cubicBezTo>
                  <a:cubicBezTo>
                    <a:pt x="480" y="31729"/>
                    <a:pt x="527" y="31923"/>
                    <a:pt x="587" y="32103"/>
                  </a:cubicBezTo>
                  <a:cubicBezTo>
                    <a:pt x="721" y="32500"/>
                    <a:pt x="697" y="32885"/>
                    <a:pt x="574" y="33277"/>
                  </a:cubicBezTo>
                  <a:cubicBezTo>
                    <a:pt x="472" y="33605"/>
                    <a:pt x="389" y="33940"/>
                    <a:pt x="296" y="34272"/>
                  </a:cubicBezTo>
                  <a:cubicBezTo>
                    <a:pt x="236" y="34481"/>
                    <a:pt x="269" y="34672"/>
                    <a:pt x="355" y="34872"/>
                  </a:cubicBezTo>
                  <a:cubicBezTo>
                    <a:pt x="422" y="35031"/>
                    <a:pt x="460" y="35210"/>
                    <a:pt x="468" y="35382"/>
                  </a:cubicBezTo>
                  <a:cubicBezTo>
                    <a:pt x="484" y="35727"/>
                    <a:pt x="465" y="36072"/>
                    <a:pt x="473" y="36416"/>
                  </a:cubicBezTo>
                  <a:cubicBezTo>
                    <a:pt x="476" y="36551"/>
                    <a:pt x="486" y="36695"/>
                    <a:pt x="534" y="36819"/>
                  </a:cubicBezTo>
                  <a:cubicBezTo>
                    <a:pt x="732" y="37329"/>
                    <a:pt x="692" y="37847"/>
                    <a:pt x="600" y="38364"/>
                  </a:cubicBezTo>
                  <a:cubicBezTo>
                    <a:pt x="515" y="38853"/>
                    <a:pt x="370" y="39345"/>
                    <a:pt x="483" y="39836"/>
                  </a:cubicBezTo>
                  <a:cubicBezTo>
                    <a:pt x="588" y="40287"/>
                    <a:pt x="552" y="40706"/>
                    <a:pt x="416" y="41134"/>
                  </a:cubicBezTo>
                  <a:cubicBezTo>
                    <a:pt x="362" y="41304"/>
                    <a:pt x="325" y="41480"/>
                    <a:pt x="289" y="41656"/>
                  </a:cubicBezTo>
                  <a:cubicBezTo>
                    <a:pt x="215" y="42024"/>
                    <a:pt x="218" y="42379"/>
                    <a:pt x="359" y="42748"/>
                  </a:cubicBezTo>
                  <a:cubicBezTo>
                    <a:pt x="530" y="43197"/>
                    <a:pt x="586" y="43663"/>
                    <a:pt x="504" y="44163"/>
                  </a:cubicBezTo>
                  <a:cubicBezTo>
                    <a:pt x="427" y="44631"/>
                    <a:pt x="438" y="45127"/>
                    <a:pt x="494" y="45601"/>
                  </a:cubicBezTo>
                  <a:cubicBezTo>
                    <a:pt x="568" y="46208"/>
                    <a:pt x="577" y="46806"/>
                    <a:pt x="500" y="47407"/>
                  </a:cubicBezTo>
                  <a:cubicBezTo>
                    <a:pt x="437" y="47902"/>
                    <a:pt x="387" y="48390"/>
                    <a:pt x="554" y="48877"/>
                  </a:cubicBezTo>
                  <a:cubicBezTo>
                    <a:pt x="683" y="49251"/>
                    <a:pt x="684" y="49633"/>
                    <a:pt x="594" y="50017"/>
                  </a:cubicBezTo>
                  <a:cubicBezTo>
                    <a:pt x="505" y="50394"/>
                    <a:pt x="534" y="50753"/>
                    <a:pt x="755" y="51086"/>
                  </a:cubicBezTo>
                  <a:cubicBezTo>
                    <a:pt x="920" y="51334"/>
                    <a:pt x="972" y="51611"/>
                    <a:pt x="968" y="51912"/>
                  </a:cubicBezTo>
                  <a:cubicBezTo>
                    <a:pt x="967" y="52046"/>
                    <a:pt x="966" y="52180"/>
                    <a:pt x="965" y="52314"/>
                  </a:cubicBezTo>
                  <a:cubicBezTo>
                    <a:pt x="1141" y="52257"/>
                    <a:pt x="1318" y="52202"/>
                    <a:pt x="1496" y="52150"/>
                  </a:cubicBezTo>
                  <a:cubicBezTo>
                    <a:pt x="1497" y="52053"/>
                    <a:pt x="1498" y="51955"/>
                    <a:pt x="1500" y="51858"/>
                  </a:cubicBezTo>
                  <a:cubicBezTo>
                    <a:pt x="1507" y="51473"/>
                    <a:pt x="1432" y="51122"/>
                    <a:pt x="1235" y="50793"/>
                  </a:cubicBezTo>
                  <a:cubicBezTo>
                    <a:pt x="1110" y="50585"/>
                    <a:pt x="1060" y="50366"/>
                    <a:pt x="1122" y="50121"/>
                  </a:cubicBezTo>
                  <a:cubicBezTo>
                    <a:pt x="1248" y="49629"/>
                    <a:pt x="1228" y="49138"/>
                    <a:pt x="1075" y="48654"/>
                  </a:cubicBezTo>
                  <a:cubicBezTo>
                    <a:pt x="950" y="48263"/>
                    <a:pt x="1006" y="47873"/>
                    <a:pt x="1030" y="47472"/>
                  </a:cubicBezTo>
                  <a:cubicBezTo>
                    <a:pt x="1072" y="46803"/>
                    <a:pt x="1032" y="46129"/>
                    <a:pt x="1024" y="45456"/>
                  </a:cubicBezTo>
                  <a:cubicBezTo>
                    <a:pt x="1019" y="45072"/>
                    <a:pt x="942" y="44674"/>
                    <a:pt x="1016" y="44307"/>
                  </a:cubicBezTo>
                  <a:cubicBezTo>
                    <a:pt x="1143" y="43685"/>
                    <a:pt x="1070" y="43101"/>
                    <a:pt x="872" y="42522"/>
                  </a:cubicBezTo>
                  <a:cubicBezTo>
                    <a:pt x="773" y="42235"/>
                    <a:pt x="770" y="41955"/>
                    <a:pt x="832" y="41669"/>
                  </a:cubicBezTo>
                  <a:cubicBezTo>
                    <a:pt x="881" y="41440"/>
                    <a:pt x="938" y="41212"/>
                    <a:pt x="1002" y="40987"/>
                  </a:cubicBezTo>
                  <a:cubicBezTo>
                    <a:pt x="1116" y="40594"/>
                    <a:pt x="1112" y="40201"/>
                    <a:pt x="1034" y="39803"/>
                  </a:cubicBezTo>
                  <a:cubicBezTo>
                    <a:pt x="1009" y="39669"/>
                    <a:pt x="976" y="39528"/>
                    <a:pt x="991" y="39395"/>
                  </a:cubicBezTo>
                  <a:cubicBezTo>
                    <a:pt x="1029" y="39041"/>
                    <a:pt x="1116" y="38690"/>
                    <a:pt x="1141" y="38336"/>
                  </a:cubicBezTo>
                  <a:cubicBezTo>
                    <a:pt x="1174" y="37899"/>
                    <a:pt x="1262" y="37432"/>
                    <a:pt x="1150" y="37026"/>
                  </a:cubicBezTo>
                  <a:cubicBezTo>
                    <a:pt x="999" y="36479"/>
                    <a:pt x="1000" y="35942"/>
                    <a:pt x="989" y="35394"/>
                  </a:cubicBezTo>
                  <a:cubicBezTo>
                    <a:pt x="986" y="35215"/>
                    <a:pt x="1026" y="35002"/>
                    <a:pt x="944" y="34866"/>
                  </a:cubicBezTo>
                  <a:cubicBezTo>
                    <a:pt x="747" y="34535"/>
                    <a:pt x="849" y="34237"/>
                    <a:pt x="930" y="33914"/>
                  </a:cubicBezTo>
                  <a:cubicBezTo>
                    <a:pt x="1051" y="33438"/>
                    <a:pt x="1295" y="32973"/>
                    <a:pt x="1199" y="32466"/>
                  </a:cubicBezTo>
                  <a:cubicBezTo>
                    <a:pt x="1078" y="31832"/>
                    <a:pt x="968" y="31200"/>
                    <a:pt x="951" y="30554"/>
                  </a:cubicBezTo>
                  <a:cubicBezTo>
                    <a:pt x="948" y="30435"/>
                    <a:pt x="867" y="30320"/>
                    <a:pt x="843" y="30199"/>
                  </a:cubicBezTo>
                  <a:cubicBezTo>
                    <a:pt x="819" y="30080"/>
                    <a:pt x="794" y="29951"/>
                    <a:pt x="816" y="29834"/>
                  </a:cubicBezTo>
                  <a:cubicBezTo>
                    <a:pt x="934" y="29191"/>
                    <a:pt x="938" y="28551"/>
                    <a:pt x="813" y="27909"/>
                  </a:cubicBezTo>
                  <a:cubicBezTo>
                    <a:pt x="792" y="27803"/>
                    <a:pt x="795" y="27687"/>
                    <a:pt x="812" y="27580"/>
                  </a:cubicBezTo>
                  <a:cubicBezTo>
                    <a:pt x="856" y="27295"/>
                    <a:pt x="935" y="27014"/>
                    <a:pt x="960" y="26729"/>
                  </a:cubicBezTo>
                  <a:cubicBezTo>
                    <a:pt x="986" y="26416"/>
                    <a:pt x="1016" y="26089"/>
                    <a:pt x="959" y="25785"/>
                  </a:cubicBezTo>
                  <a:cubicBezTo>
                    <a:pt x="849" y="25214"/>
                    <a:pt x="783" y="24645"/>
                    <a:pt x="805" y="24065"/>
                  </a:cubicBezTo>
                  <a:cubicBezTo>
                    <a:pt x="819" y="23692"/>
                    <a:pt x="838" y="23319"/>
                    <a:pt x="816" y="22948"/>
                  </a:cubicBezTo>
                  <a:cubicBezTo>
                    <a:pt x="798" y="22651"/>
                    <a:pt x="765" y="22341"/>
                    <a:pt x="664" y="22065"/>
                  </a:cubicBezTo>
                  <a:cubicBezTo>
                    <a:pt x="552" y="21761"/>
                    <a:pt x="530" y="21482"/>
                    <a:pt x="632" y="21184"/>
                  </a:cubicBezTo>
                  <a:cubicBezTo>
                    <a:pt x="671" y="21067"/>
                    <a:pt x="702" y="20947"/>
                    <a:pt x="744" y="20830"/>
                  </a:cubicBezTo>
                  <a:cubicBezTo>
                    <a:pt x="933" y="20301"/>
                    <a:pt x="1011" y="19743"/>
                    <a:pt x="913" y="19202"/>
                  </a:cubicBezTo>
                  <a:cubicBezTo>
                    <a:pt x="784" y="18477"/>
                    <a:pt x="885" y="17785"/>
                    <a:pt x="987" y="17074"/>
                  </a:cubicBezTo>
                  <a:cubicBezTo>
                    <a:pt x="1085" y="16397"/>
                    <a:pt x="1200" y="15680"/>
                    <a:pt x="883" y="15042"/>
                  </a:cubicBezTo>
                  <a:cubicBezTo>
                    <a:pt x="598" y="14468"/>
                    <a:pt x="703" y="13959"/>
                    <a:pt x="908" y="13424"/>
                  </a:cubicBezTo>
                  <a:cubicBezTo>
                    <a:pt x="918" y="13398"/>
                    <a:pt x="929" y="13373"/>
                    <a:pt x="940" y="13348"/>
                  </a:cubicBezTo>
                  <a:cubicBezTo>
                    <a:pt x="1146" y="12847"/>
                    <a:pt x="1128" y="12346"/>
                    <a:pt x="1045" y="11812"/>
                  </a:cubicBezTo>
                  <a:cubicBezTo>
                    <a:pt x="958" y="11261"/>
                    <a:pt x="908" y="10680"/>
                    <a:pt x="989" y="10133"/>
                  </a:cubicBezTo>
                  <a:cubicBezTo>
                    <a:pt x="1097" y="9409"/>
                    <a:pt x="1047" y="8705"/>
                    <a:pt x="932" y="8004"/>
                  </a:cubicBezTo>
                  <a:cubicBezTo>
                    <a:pt x="862" y="7574"/>
                    <a:pt x="847" y="7164"/>
                    <a:pt x="920" y="6738"/>
                  </a:cubicBezTo>
                  <a:cubicBezTo>
                    <a:pt x="989" y="6333"/>
                    <a:pt x="1025" y="5922"/>
                    <a:pt x="1056" y="5513"/>
                  </a:cubicBezTo>
                  <a:cubicBezTo>
                    <a:pt x="1096" y="4988"/>
                    <a:pt x="992" y="4476"/>
                    <a:pt x="902" y="3960"/>
                  </a:cubicBezTo>
                  <a:cubicBezTo>
                    <a:pt x="856" y="3693"/>
                    <a:pt x="869" y="3412"/>
                    <a:pt x="879" y="3138"/>
                  </a:cubicBezTo>
                  <a:cubicBezTo>
                    <a:pt x="890" y="2851"/>
                    <a:pt x="945" y="2565"/>
                    <a:pt x="950" y="2278"/>
                  </a:cubicBezTo>
                  <a:cubicBezTo>
                    <a:pt x="962" y="1643"/>
                    <a:pt x="955" y="1009"/>
                    <a:pt x="956" y="376"/>
                  </a:cubicBezTo>
                  <a:lnTo>
                    <a:pt x="956" y="0"/>
                  </a:lnTo>
                  <a:lnTo>
                    <a:pt x="493" y="0"/>
                  </a:lnTo>
                  <a:cubicBezTo>
                    <a:pt x="482" y="187"/>
                    <a:pt x="466" y="336"/>
                    <a:pt x="465" y="484"/>
                  </a:cubicBezTo>
                  <a:cubicBezTo>
                    <a:pt x="462" y="1146"/>
                    <a:pt x="465" y="1808"/>
                    <a:pt x="459" y="2470"/>
                  </a:cubicBezTo>
                  <a:cubicBezTo>
                    <a:pt x="459" y="2634"/>
                    <a:pt x="450" y="2801"/>
                    <a:pt x="417" y="2961"/>
                  </a:cubicBezTo>
                  <a:cubicBezTo>
                    <a:pt x="335" y="3360"/>
                    <a:pt x="372" y="3751"/>
                    <a:pt x="442" y="4148"/>
                  </a:cubicBezTo>
                  <a:cubicBezTo>
                    <a:pt x="553" y="4783"/>
                    <a:pt x="650" y="5415"/>
                    <a:pt x="501" y="6068"/>
                  </a:cubicBezTo>
                  <a:cubicBezTo>
                    <a:pt x="409" y="6466"/>
                    <a:pt x="377" y="6885"/>
                    <a:pt x="383" y="7294"/>
                  </a:cubicBezTo>
                  <a:cubicBezTo>
                    <a:pt x="389" y="7744"/>
                    <a:pt x="485" y="8191"/>
                    <a:pt x="512" y="8641"/>
                  </a:cubicBezTo>
                  <a:cubicBezTo>
                    <a:pt x="538" y="9063"/>
                    <a:pt x="569" y="9494"/>
                    <a:pt x="518" y="9911"/>
                  </a:cubicBezTo>
                  <a:cubicBezTo>
                    <a:pt x="437" y="10586"/>
                    <a:pt x="397" y="11256"/>
                    <a:pt x="554" y="11917"/>
                  </a:cubicBezTo>
                  <a:cubicBezTo>
                    <a:pt x="656" y="12348"/>
                    <a:pt x="649" y="12757"/>
                    <a:pt x="494" y="13169"/>
                  </a:cubicBezTo>
                  <a:cubicBezTo>
                    <a:pt x="403" y="13414"/>
                    <a:pt x="338" y="13669"/>
                    <a:pt x="243" y="13912"/>
                  </a:cubicBezTo>
                  <a:cubicBezTo>
                    <a:pt x="120" y="14229"/>
                    <a:pt x="133" y="14527"/>
                    <a:pt x="289" y="14828"/>
                  </a:cubicBezTo>
                  <a:cubicBezTo>
                    <a:pt x="673" y="15568"/>
                    <a:pt x="600" y="16353"/>
                    <a:pt x="471" y="17130"/>
                  </a:cubicBezTo>
                  <a:cubicBezTo>
                    <a:pt x="366" y="17758"/>
                    <a:pt x="258" y="18385"/>
                    <a:pt x="382" y="19014"/>
                  </a:cubicBezTo>
                  <a:cubicBezTo>
                    <a:pt x="501" y="19616"/>
                    <a:pt x="430" y="20189"/>
                    <a:pt x="253" y="20761"/>
                  </a:cubicBezTo>
                  <a:cubicBezTo>
                    <a:pt x="188" y="20972"/>
                    <a:pt x="139" y="21187"/>
                    <a:pt x="72" y="21397"/>
                  </a:cubicBezTo>
                  <a:cubicBezTo>
                    <a:pt x="1" y="21619"/>
                    <a:pt x="22" y="21823"/>
                    <a:pt x="123" y="22035"/>
                  </a:cubicBezTo>
                  <a:cubicBezTo>
                    <a:pt x="279" y="22362"/>
                    <a:pt x="342" y="22709"/>
                    <a:pt x="326" y="230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2115267" y="535639"/>
              <a:ext cx="54808" cy="1846260"/>
            </a:xfrm>
            <a:custGeom>
              <a:avLst/>
              <a:gdLst/>
              <a:ahLst/>
              <a:cxnLst/>
              <a:rect l="l" t="t" r="r" b="b"/>
              <a:pathLst>
                <a:path w="1544" h="52011" extrusionOk="0">
                  <a:moveTo>
                    <a:pt x="324" y="23250"/>
                  </a:moveTo>
                  <a:cubicBezTo>
                    <a:pt x="305" y="23745"/>
                    <a:pt x="309" y="24241"/>
                    <a:pt x="321" y="24738"/>
                  </a:cubicBezTo>
                  <a:cubicBezTo>
                    <a:pt x="325" y="24969"/>
                    <a:pt x="374" y="25200"/>
                    <a:pt x="399" y="25432"/>
                  </a:cubicBezTo>
                  <a:cubicBezTo>
                    <a:pt x="440" y="25785"/>
                    <a:pt x="510" y="26139"/>
                    <a:pt x="507" y="26492"/>
                  </a:cubicBezTo>
                  <a:cubicBezTo>
                    <a:pt x="504" y="26776"/>
                    <a:pt x="400" y="27058"/>
                    <a:pt x="364" y="27343"/>
                  </a:cubicBezTo>
                  <a:cubicBezTo>
                    <a:pt x="337" y="27559"/>
                    <a:pt x="305" y="27787"/>
                    <a:pt x="347" y="27997"/>
                  </a:cubicBezTo>
                  <a:cubicBezTo>
                    <a:pt x="460" y="28560"/>
                    <a:pt x="458" y="29114"/>
                    <a:pt x="349" y="29675"/>
                  </a:cubicBezTo>
                  <a:cubicBezTo>
                    <a:pt x="316" y="29845"/>
                    <a:pt x="301" y="30047"/>
                    <a:pt x="359" y="30203"/>
                  </a:cubicBezTo>
                  <a:cubicBezTo>
                    <a:pt x="514" y="30615"/>
                    <a:pt x="522" y="31035"/>
                    <a:pt x="530" y="31463"/>
                  </a:cubicBezTo>
                  <a:cubicBezTo>
                    <a:pt x="533" y="31678"/>
                    <a:pt x="596" y="31897"/>
                    <a:pt x="654" y="32108"/>
                  </a:cubicBezTo>
                  <a:cubicBezTo>
                    <a:pt x="754" y="32464"/>
                    <a:pt x="747" y="32809"/>
                    <a:pt x="629" y="33162"/>
                  </a:cubicBezTo>
                  <a:cubicBezTo>
                    <a:pt x="520" y="33488"/>
                    <a:pt x="435" y="33822"/>
                    <a:pt x="351" y="34156"/>
                  </a:cubicBezTo>
                  <a:cubicBezTo>
                    <a:pt x="292" y="34388"/>
                    <a:pt x="302" y="34614"/>
                    <a:pt x="417" y="34839"/>
                  </a:cubicBezTo>
                  <a:cubicBezTo>
                    <a:pt x="482" y="34966"/>
                    <a:pt x="511" y="35124"/>
                    <a:pt x="517" y="35270"/>
                  </a:cubicBezTo>
                  <a:cubicBezTo>
                    <a:pt x="531" y="35614"/>
                    <a:pt x="514" y="35959"/>
                    <a:pt x="525" y="36303"/>
                  </a:cubicBezTo>
                  <a:cubicBezTo>
                    <a:pt x="530" y="36452"/>
                    <a:pt x="547" y="36607"/>
                    <a:pt x="597" y="36747"/>
                  </a:cubicBezTo>
                  <a:cubicBezTo>
                    <a:pt x="773" y="37246"/>
                    <a:pt x="755" y="37747"/>
                    <a:pt x="655" y="38253"/>
                  </a:cubicBezTo>
                  <a:cubicBezTo>
                    <a:pt x="543" y="38822"/>
                    <a:pt x="449" y="39385"/>
                    <a:pt x="597" y="39969"/>
                  </a:cubicBezTo>
                  <a:cubicBezTo>
                    <a:pt x="651" y="40184"/>
                    <a:pt x="593" y="40433"/>
                    <a:pt x="555" y="40661"/>
                  </a:cubicBezTo>
                  <a:cubicBezTo>
                    <a:pt x="514" y="40905"/>
                    <a:pt x="427" y="41140"/>
                    <a:pt x="374" y="41382"/>
                  </a:cubicBezTo>
                  <a:cubicBezTo>
                    <a:pt x="284" y="41806"/>
                    <a:pt x="272" y="42220"/>
                    <a:pt x="442" y="42639"/>
                  </a:cubicBezTo>
                  <a:cubicBezTo>
                    <a:pt x="598" y="43023"/>
                    <a:pt x="671" y="43431"/>
                    <a:pt x="590" y="43852"/>
                  </a:cubicBezTo>
                  <a:cubicBezTo>
                    <a:pt x="483" y="44411"/>
                    <a:pt x="520" y="44967"/>
                    <a:pt x="580" y="45532"/>
                  </a:cubicBezTo>
                  <a:cubicBezTo>
                    <a:pt x="636" y="46076"/>
                    <a:pt x="620" y="46634"/>
                    <a:pt x="571" y="47179"/>
                  </a:cubicBezTo>
                  <a:cubicBezTo>
                    <a:pt x="526" y="47690"/>
                    <a:pt x="463" y="48191"/>
                    <a:pt x="630" y="48689"/>
                  </a:cubicBezTo>
                  <a:cubicBezTo>
                    <a:pt x="751" y="49052"/>
                    <a:pt x="758" y="49423"/>
                    <a:pt x="668" y="49790"/>
                  </a:cubicBezTo>
                  <a:cubicBezTo>
                    <a:pt x="567" y="50201"/>
                    <a:pt x="618" y="50583"/>
                    <a:pt x="834" y="50943"/>
                  </a:cubicBezTo>
                  <a:cubicBezTo>
                    <a:pt x="979" y="51186"/>
                    <a:pt x="1033" y="51445"/>
                    <a:pt x="1031" y="51731"/>
                  </a:cubicBezTo>
                  <a:cubicBezTo>
                    <a:pt x="1031" y="51824"/>
                    <a:pt x="1031" y="51917"/>
                    <a:pt x="1030" y="52011"/>
                  </a:cubicBezTo>
                  <a:cubicBezTo>
                    <a:pt x="1199" y="51966"/>
                    <a:pt x="1368" y="51925"/>
                    <a:pt x="1537" y="51885"/>
                  </a:cubicBezTo>
                  <a:cubicBezTo>
                    <a:pt x="1538" y="51819"/>
                    <a:pt x="1539" y="51753"/>
                    <a:pt x="1539" y="51686"/>
                  </a:cubicBezTo>
                  <a:cubicBezTo>
                    <a:pt x="1544" y="51302"/>
                    <a:pt x="1477" y="50949"/>
                    <a:pt x="1277" y="50621"/>
                  </a:cubicBezTo>
                  <a:cubicBezTo>
                    <a:pt x="1143" y="50401"/>
                    <a:pt x="1089" y="50162"/>
                    <a:pt x="1158" y="49907"/>
                  </a:cubicBezTo>
                  <a:cubicBezTo>
                    <a:pt x="1301" y="49385"/>
                    <a:pt x="1229" y="48877"/>
                    <a:pt x="1107" y="48358"/>
                  </a:cubicBezTo>
                  <a:cubicBezTo>
                    <a:pt x="1034" y="48043"/>
                    <a:pt x="1010" y="47698"/>
                    <a:pt x="1053" y="47380"/>
                  </a:cubicBezTo>
                  <a:cubicBezTo>
                    <a:pt x="1153" y="46637"/>
                    <a:pt x="1155" y="45905"/>
                    <a:pt x="1049" y="45162"/>
                  </a:cubicBezTo>
                  <a:cubicBezTo>
                    <a:pt x="998" y="44799"/>
                    <a:pt x="986" y="44409"/>
                    <a:pt x="1061" y="44052"/>
                  </a:cubicBezTo>
                  <a:cubicBezTo>
                    <a:pt x="1180" y="43473"/>
                    <a:pt x="1119" y="42927"/>
                    <a:pt x="921" y="42390"/>
                  </a:cubicBezTo>
                  <a:cubicBezTo>
                    <a:pt x="805" y="42078"/>
                    <a:pt x="804" y="41770"/>
                    <a:pt x="868" y="41456"/>
                  </a:cubicBezTo>
                  <a:cubicBezTo>
                    <a:pt x="915" y="41227"/>
                    <a:pt x="1001" y="41005"/>
                    <a:pt x="1034" y="40774"/>
                  </a:cubicBezTo>
                  <a:cubicBezTo>
                    <a:pt x="1078" y="40463"/>
                    <a:pt x="1162" y="40131"/>
                    <a:pt x="1096" y="39838"/>
                  </a:cubicBezTo>
                  <a:cubicBezTo>
                    <a:pt x="965" y="39261"/>
                    <a:pt x="1090" y="38723"/>
                    <a:pt x="1171" y="38164"/>
                  </a:cubicBezTo>
                  <a:cubicBezTo>
                    <a:pt x="1230" y="37761"/>
                    <a:pt x="1284" y="37317"/>
                    <a:pt x="1177" y="36936"/>
                  </a:cubicBezTo>
                  <a:cubicBezTo>
                    <a:pt x="1016" y="36364"/>
                    <a:pt x="1027" y="35796"/>
                    <a:pt x="1014" y="35221"/>
                  </a:cubicBezTo>
                  <a:cubicBezTo>
                    <a:pt x="1012" y="35069"/>
                    <a:pt x="1036" y="34892"/>
                    <a:pt x="966" y="34775"/>
                  </a:cubicBezTo>
                  <a:cubicBezTo>
                    <a:pt x="773" y="34451"/>
                    <a:pt x="859" y="34150"/>
                    <a:pt x="938" y="33823"/>
                  </a:cubicBezTo>
                  <a:cubicBezTo>
                    <a:pt x="1040" y="33398"/>
                    <a:pt x="1262" y="32998"/>
                    <a:pt x="1221" y="32541"/>
                  </a:cubicBezTo>
                  <a:cubicBezTo>
                    <a:pt x="1159" y="31859"/>
                    <a:pt x="958" y="31193"/>
                    <a:pt x="981" y="30501"/>
                  </a:cubicBezTo>
                  <a:cubicBezTo>
                    <a:pt x="985" y="30384"/>
                    <a:pt x="899" y="30267"/>
                    <a:pt x="875" y="30146"/>
                  </a:cubicBezTo>
                  <a:cubicBezTo>
                    <a:pt x="847" y="30014"/>
                    <a:pt x="807" y="29868"/>
                    <a:pt x="833" y="29741"/>
                  </a:cubicBezTo>
                  <a:cubicBezTo>
                    <a:pt x="968" y="29083"/>
                    <a:pt x="962" y="28431"/>
                    <a:pt x="821" y="27776"/>
                  </a:cubicBezTo>
                  <a:cubicBezTo>
                    <a:pt x="800" y="27684"/>
                    <a:pt x="809" y="27582"/>
                    <a:pt x="825" y="27489"/>
                  </a:cubicBezTo>
                  <a:cubicBezTo>
                    <a:pt x="876" y="27191"/>
                    <a:pt x="956" y="26897"/>
                    <a:pt x="984" y="26597"/>
                  </a:cubicBezTo>
                  <a:cubicBezTo>
                    <a:pt x="1011" y="26326"/>
                    <a:pt x="1031" y="26038"/>
                    <a:pt x="970" y="25778"/>
                  </a:cubicBezTo>
                  <a:cubicBezTo>
                    <a:pt x="835" y="25209"/>
                    <a:pt x="772" y="24641"/>
                    <a:pt x="791" y="24059"/>
                  </a:cubicBezTo>
                  <a:cubicBezTo>
                    <a:pt x="804" y="23688"/>
                    <a:pt x="807" y="23314"/>
                    <a:pt x="786" y="22943"/>
                  </a:cubicBezTo>
                  <a:cubicBezTo>
                    <a:pt x="771" y="22685"/>
                    <a:pt x="757" y="22408"/>
                    <a:pt x="653" y="22180"/>
                  </a:cubicBezTo>
                  <a:cubicBezTo>
                    <a:pt x="477" y="21793"/>
                    <a:pt x="523" y="21434"/>
                    <a:pt x="648" y="21061"/>
                  </a:cubicBezTo>
                  <a:cubicBezTo>
                    <a:pt x="674" y="20983"/>
                    <a:pt x="703" y="20905"/>
                    <a:pt x="730" y="20827"/>
                  </a:cubicBezTo>
                  <a:cubicBezTo>
                    <a:pt x="890" y="20335"/>
                    <a:pt x="990" y="19823"/>
                    <a:pt x="873" y="19320"/>
                  </a:cubicBezTo>
                  <a:cubicBezTo>
                    <a:pt x="707" y="18611"/>
                    <a:pt x="824" y="17928"/>
                    <a:pt x="934" y="17235"/>
                  </a:cubicBezTo>
                  <a:cubicBezTo>
                    <a:pt x="1063" y="16423"/>
                    <a:pt x="1093" y="15616"/>
                    <a:pt x="725" y="14850"/>
                  </a:cubicBezTo>
                  <a:cubicBezTo>
                    <a:pt x="598" y="14584"/>
                    <a:pt x="569" y="14334"/>
                    <a:pt x="686" y="14056"/>
                  </a:cubicBezTo>
                  <a:cubicBezTo>
                    <a:pt x="792" y="13803"/>
                    <a:pt x="868" y="13537"/>
                    <a:pt x="948" y="13274"/>
                  </a:cubicBezTo>
                  <a:cubicBezTo>
                    <a:pt x="1063" y="12903"/>
                    <a:pt x="1135" y="12540"/>
                    <a:pt x="1014" y="12143"/>
                  </a:cubicBezTo>
                  <a:cubicBezTo>
                    <a:pt x="815" y="11500"/>
                    <a:pt x="858" y="10830"/>
                    <a:pt x="939" y="10176"/>
                  </a:cubicBezTo>
                  <a:cubicBezTo>
                    <a:pt x="1004" y="9651"/>
                    <a:pt x="1023" y="9141"/>
                    <a:pt x="932" y="8619"/>
                  </a:cubicBezTo>
                  <a:cubicBezTo>
                    <a:pt x="857" y="8188"/>
                    <a:pt x="797" y="7748"/>
                    <a:pt x="797" y="7312"/>
                  </a:cubicBezTo>
                  <a:cubicBezTo>
                    <a:pt x="796" y="6918"/>
                    <a:pt x="872" y="6521"/>
                    <a:pt x="941" y="6130"/>
                  </a:cubicBezTo>
                  <a:cubicBezTo>
                    <a:pt x="1022" y="5663"/>
                    <a:pt x="1020" y="5204"/>
                    <a:pt x="934" y="4737"/>
                  </a:cubicBezTo>
                  <a:cubicBezTo>
                    <a:pt x="858" y="4334"/>
                    <a:pt x="814" y="3921"/>
                    <a:pt x="794" y="3512"/>
                  </a:cubicBezTo>
                  <a:cubicBezTo>
                    <a:pt x="784" y="3298"/>
                    <a:pt x="883" y="3079"/>
                    <a:pt x="885" y="2862"/>
                  </a:cubicBezTo>
                  <a:cubicBezTo>
                    <a:pt x="896" y="1914"/>
                    <a:pt x="890" y="965"/>
                    <a:pt x="890" y="0"/>
                  </a:cubicBezTo>
                  <a:lnTo>
                    <a:pt x="461" y="0"/>
                  </a:lnTo>
                  <a:cubicBezTo>
                    <a:pt x="450" y="189"/>
                    <a:pt x="435" y="338"/>
                    <a:pt x="434" y="487"/>
                  </a:cubicBezTo>
                  <a:cubicBezTo>
                    <a:pt x="431" y="982"/>
                    <a:pt x="444" y="1480"/>
                    <a:pt x="429" y="1975"/>
                  </a:cubicBezTo>
                  <a:cubicBezTo>
                    <a:pt x="416" y="2414"/>
                    <a:pt x="356" y="2850"/>
                    <a:pt x="346" y="3288"/>
                  </a:cubicBezTo>
                  <a:cubicBezTo>
                    <a:pt x="339" y="3644"/>
                    <a:pt x="359" y="4002"/>
                    <a:pt x="400" y="4355"/>
                  </a:cubicBezTo>
                  <a:cubicBezTo>
                    <a:pt x="468" y="4966"/>
                    <a:pt x="615" y="5566"/>
                    <a:pt x="460" y="6193"/>
                  </a:cubicBezTo>
                  <a:cubicBezTo>
                    <a:pt x="368" y="6562"/>
                    <a:pt x="330" y="6955"/>
                    <a:pt x="340" y="7336"/>
                  </a:cubicBezTo>
                  <a:cubicBezTo>
                    <a:pt x="353" y="7840"/>
                    <a:pt x="452" y="8342"/>
                    <a:pt x="485" y="8846"/>
                  </a:cubicBezTo>
                  <a:cubicBezTo>
                    <a:pt x="511" y="9242"/>
                    <a:pt x="525" y="9644"/>
                    <a:pt x="487" y="10037"/>
                  </a:cubicBezTo>
                  <a:cubicBezTo>
                    <a:pt x="420" y="10724"/>
                    <a:pt x="369" y="11409"/>
                    <a:pt x="514" y="12087"/>
                  </a:cubicBezTo>
                  <a:cubicBezTo>
                    <a:pt x="598" y="12472"/>
                    <a:pt x="626" y="12843"/>
                    <a:pt x="492" y="13219"/>
                  </a:cubicBezTo>
                  <a:cubicBezTo>
                    <a:pt x="400" y="13478"/>
                    <a:pt x="332" y="13747"/>
                    <a:pt x="227" y="14001"/>
                  </a:cubicBezTo>
                  <a:cubicBezTo>
                    <a:pt x="79" y="14359"/>
                    <a:pt x="117" y="14692"/>
                    <a:pt x="271" y="15038"/>
                  </a:cubicBezTo>
                  <a:cubicBezTo>
                    <a:pt x="382" y="15287"/>
                    <a:pt x="494" y="15555"/>
                    <a:pt x="515" y="15820"/>
                  </a:cubicBezTo>
                  <a:cubicBezTo>
                    <a:pt x="566" y="16465"/>
                    <a:pt x="491" y="17106"/>
                    <a:pt x="396" y="17749"/>
                  </a:cubicBezTo>
                  <a:cubicBezTo>
                    <a:pt x="324" y="18232"/>
                    <a:pt x="320" y="18740"/>
                    <a:pt x="376" y="19226"/>
                  </a:cubicBezTo>
                  <a:cubicBezTo>
                    <a:pt x="427" y="19657"/>
                    <a:pt x="458" y="20071"/>
                    <a:pt x="342" y="20489"/>
                  </a:cubicBezTo>
                  <a:cubicBezTo>
                    <a:pt x="255" y="20808"/>
                    <a:pt x="169" y="21127"/>
                    <a:pt x="72" y="21442"/>
                  </a:cubicBezTo>
                  <a:cubicBezTo>
                    <a:pt x="0" y="21678"/>
                    <a:pt x="10" y="21899"/>
                    <a:pt x="114" y="22124"/>
                  </a:cubicBezTo>
                  <a:cubicBezTo>
                    <a:pt x="278" y="22479"/>
                    <a:pt x="340" y="22854"/>
                    <a:pt x="324" y="232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6"/>
          <p:cNvGrpSpPr/>
          <p:nvPr/>
        </p:nvGrpSpPr>
        <p:grpSpPr>
          <a:xfrm>
            <a:off x="9015466" y="-513588"/>
            <a:ext cx="195050" cy="2489944"/>
            <a:chOff x="2958781" y="722396"/>
            <a:chExt cx="128432" cy="1639523"/>
          </a:xfrm>
        </p:grpSpPr>
        <p:sp>
          <p:nvSpPr>
            <p:cNvPr id="46" name="Google Shape;46;p6"/>
            <p:cNvSpPr/>
            <p:nvPr/>
          </p:nvSpPr>
          <p:spPr>
            <a:xfrm>
              <a:off x="3029068" y="723674"/>
              <a:ext cx="58145" cy="1638245"/>
            </a:xfrm>
            <a:custGeom>
              <a:avLst/>
              <a:gdLst/>
              <a:ahLst/>
              <a:cxnLst/>
              <a:rect l="l" t="t" r="r" b="b"/>
              <a:pathLst>
                <a:path w="1638" h="46151" extrusionOk="0">
                  <a:moveTo>
                    <a:pt x="1394" y="41665"/>
                  </a:moveTo>
                  <a:cubicBezTo>
                    <a:pt x="1301" y="41515"/>
                    <a:pt x="1193" y="41363"/>
                    <a:pt x="1160" y="41205"/>
                  </a:cubicBezTo>
                  <a:cubicBezTo>
                    <a:pt x="1090" y="40867"/>
                    <a:pt x="1027" y="40524"/>
                    <a:pt x="1027" y="40182"/>
                  </a:cubicBezTo>
                  <a:cubicBezTo>
                    <a:pt x="1027" y="39540"/>
                    <a:pt x="1079" y="38895"/>
                    <a:pt x="1098" y="38252"/>
                  </a:cubicBezTo>
                  <a:cubicBezTo>
                    <a:pt x="1102" y="38118"/>
                    <a:pt x="1084" y="37979"/>
                    <a:pt x="1031" y="37850"/>
                  </a:cubicBezTo>
                  <a:cubicBezTo>
                    <a:pt x="879" y="37482"/>
                    <a:pt x="962" y="37113"/>
                    <a:pt x="1014" y="36745"/>
                  </a:cubicBezTo>
                  <a:cubicBezTo>
                    <a:pt x="1071" y="36350"/>
                    <a:pt x="1168" y="35957"/>
                    <a:pt x="1214" y="35561"/>
                  </a:cubicBezTo>
                  <a:cubicBezTo>
                    <a:pt x="1235" y="35384"/>
                    <a:pt x="1160" y="35202"/>
                    <a:pt x="1156" y="35023"/>
                  </a:cubicBezTo>
                  <a:cubicBezTo>
                    <a:pt x="1145" y="34508"/>
                    <a:pt x="1194" y="33995"/>
                    <a:pt x="1138" y="33477"/>
                  </a:cubicBezTo>
                  <a:cubicBezTo>
                    <a:pt x="1086" y="33001"/>
                    <a:pt x="990" y="32544"/>
                    <a:pt x="723" y="32105"/>
                  </a:cubicBezTo>
                  <a:cubicBezTo>
                    <a:pt x="619" y="31935"/>
                    <a:pt x="549" y="31761"/>
                    <a:pt x="597" y="31576"/>
                  </a:cubicBezTo>
                  <a:cubicBezTo>
                    <a:pt x="691" y="31221"/>
                    <a:pt x="796" y="30866"/>
                    <a:pt x="876" y="30509"/>
                  </a:cubicBezTo>
                  <a:cubicBezTo>
                    <a:pt x="917" y="30332"/>
                    <a:pt x="971" y="30140"/>
                    <a:pt x="914" y="29972"/>
                  </a:cubicBezTo>
                  <a:cubicBezTo>
                    <a:pt x="830" y="29726"/>
                    <a:pt x="852" y="29486"/>
                    <a:pt x="864" y="29243"/>
                  </a:cubicBezTo>
                  <a:cubicBezTo>
                    <a:pt x="879" y="28917"/>
                    <a:pt x="845" y="28582"/>
                    <a:pt x="939" y="28266"/>
                  </a:cubicBezTo>
                  <a:cubicBezTo>
                    <a:pt x="1112" y="27686"/>
                    <a:pt x="1051" y="27112"/>
                    <a:pt x="948" y="26538"/>
                  </a:cubicBezTo>
                  <a:cubicBezTo>
                    <a:pt x="896" y="26247"/>
                    <a:pt x="863" y="25968"/>
                    <a:pt x="966" y="25678"/>
                  </a:cubicBezTo>
                  <a:cubicBezTo>
                    <a:pt x="1014" y="25544"/>
                    <a:pt x="972" y="25392"/>
                    <a:pt x="956" y="25249"/>
                  </a:cubicBezTo>
                  <a:cubicBezTo>
                    <a:pt x="923" y="24944"/>
                    <a:pt x="827" y="24636"/>
                    <a:pt x="856" y="24335"/>
                  </a:cubicBezTo>
                  <a:cubicBezTo>
                    <a:pt x="889" y="23995"/>
                    <a:pt x="1060" y="23664"/>
                    <a:pt x="1120" y="23323"/>
                  </a:cubicBezTo>
                  <a:cubicBezTo>
                    <a:pt x="1172" y="23021"/>
                    <a:pt x="1188" y="22711"/>
                    <a:pt x="1153" y="22407"/>
                  </a:cubicBezTo>
                  <a:cubicBezTo>
                    <a:pt x="1131" y="22215"/>
                    <a:pt x="1123" y="22034"/>
                    <a:pt x="1182" y="21845"/>
                  </a:cubicBezTo>
                  <a:cubicBezTo>
                    <a:pt x="1262" y="21589"/>
                    <a:pt x="1323" y="21330"/>
                    <a:pt x="1376" y="21071"/>
                  </a:cubicBezTo>
                  <a:cubicBezTo>
                    <a:pt x="1502" y="20453"/>
                    <a:pt x="1285" y="19848"/>
                    <a:pt x="1212" y="19238"/>
                  </a:cubicBezTo>
                  <a:cubicBezTo>
                    <a:pt x="1177" y="18933"/>
                    <a:pt x="1098" y="18629"/>
                    <a:pt x="1097" y="18324"/>
                  </a:cubicBezTo>
                  <a:cubicBezTo>
                    <a:pt x="1095" y="17481"/>
                    <a:pt x="1115" y="16638"/>
                    <a:pt x="1146" y="15794"/>
                  </a:cubicBezTo>
                  <a:cubicBezTo>
                    <a:pt x="1155" y="15572"/>
                    <a:pt x="1132" y="15351"/>
                    <a:pt x="998" y="15157"/>
                  </a:cubicBezTo>
                  <a:cubicBezTo>
                    <a:pt x="815" y="14894"/>
                    <a:pt x="887" y="14651"/>
                    <a:pt x="983" y="14392"/>
                  </a:cubicBezTo>
                  <a:cubicBezTo>
                    <a:pt x="1077" y="14130"/>
                    <a:pt x="1178" y="13861"/>
                    <a:pt x="1198" y="13594"/>
                  </a:cubicBezTo>
                  <a:cubicBezTo>
                    <a:pt x="1277" y="12534"/>
                    <a:pt x="1322" y="11473"/>
                    <a:pt x="1383" y="10413"/>
                  </a:cubicBezTo>
                  <a:cubicBezTo>
                    <a:pt x="1407" y="9979"/>
                    <a:pt x="1118" y="9564"/>
                    <a:pt x="1213" y="9125"/>
                  </a:cubicBezTo>
                  <a:cubicBezTo>
                    <a:pt x="1216" y="9109"/>
                    <a:pt x="1201" y="9090"/>
                    <a:pt x="1191" y="9073"/>
                  </a:cubicBezTo>
                  <a:cubicBezTo>
                    <a:pt x="895" y="8594"/>
                    <a:pt x="892" y="8081"/>
                    <a:pt x="889" y="7580"/>
                  </a:cubicBezTo>
                  <a:cubicBezTo>
                    <a:pt x="883" y="6710"/>
                    <a:pt x="968" y="5840"/>
                    <a:pt x="993" y="4970"/>
                  </a:cubicBezTo>
                  <a:cubicBezTo>
                    <a:pt x="1005" y="4573"/>
                    <a:pt x="962" y="4175"/>
                    <a:pt x="954" y="3778"/>
                  </a:cubicBezTo>
                  <a:cubicBezTo>
                    <a:pt x="948" y="3398"/>
                    <a:pt x="961" y="3018"/>
                    <a:pt x="953" y="2638"/>
                  </a:cubicBezTo>
                  <a:cubicBezTo>
                    <a:pt x="952" y="2523"/>
                    <a:pt x="907" y="2408"/>
                    <a:pt x="890" y="2291"/>
                  </a:cubicBezTo>
                  <a:cubicBezTo>
                    <a:pt x="848" y="2006"/>
                    <a:pt x="700" y="1724"/>
                    <a:pt x="810" y="1431"/>
                  </a:cubicBezTo>
                  <a:cubicBezTo>
                    <a:pt x="869" y="1274"/>
                    <a:pt x="939" y="1118"/>
                    <a:pt x="984" y="958"/>
                  </a:cubicBezTo>
                  <a:cubicBezTo>
                    <a:pt x="1066" y="666"/>
                    <a:pt x="1338" y="408"/>
                    <a:pt x="1302" y="96"/>
                  </a:cubicBezTo>
                  <a:cubicBezTo>
                    <a:pt x="1299" y="71"/>
                    <a:pt x="1285" y="46"/>
                    <a:pt x="1269" y="1"/>
                  </a:cubicBezTo>
                  <a:cubicBezTo>
                    <a:pt x="1155" y="7"/>
                    <a:pt x="1043" y="14"/>
                    <a:pt x="968" y="19"/>
                  </a:cubicBezTo>
                  <a:cubicBezTo>
                    <a:pt x="838" y="315"/>
                    <a:pt x="720" y="582"/>
                    <a:pt x="605" y="850"/>
                  </a:cubicBezTo>
                  <a:cubicBezTo>
                    <a:pt x="438" y="1235"/>
                    <a:pt x="334" y="1616"/>
                    <a:pt x="455" y="2026"/>
                  </a:cubicBezTo>
                  <a:cubicBezTo>
                    <a:pt x="544" y="2324"/>
                    <a:pt x="547" y="2636"/>
                    <a:pt x="555" y="2942"/>
                  </a:cubicBezTo>
                  <a:cubicBezTo>
                    <a:pt x="563" y="3212"/>
                    <a:pt x="508" y="3483"/>
                    <a:pt x="510" y="3752"/>
                  </a:cubicBezTo>
                  <a:cubicBezTo>
                    <a:pt x="514" y="4113"/>
                    <a:pt x="570" y="4474"/>
                    <a:pt x="559" y="4835"/>
                  </a:cubicBezTo>
                  <a:cubicBezTo>
                    <a:pt x="536" y="5633"/>
                    <a:pt x="474" y="6430"/>
                    <a:pt x="451" y="7228"/>
                  </a:cubicBezTo>
                  <a:cubicBezTo>
                    <a:pt x="441" y="7533"/>
                    <a:pt x="487" y="7841"/>
                    <a:pt x="521" y="8147"/>
                  </a:cubicBezTo>
                  <a:cubicBezTo>
                    <a:pt x="548" y="8380"/>
                    <a:pt x="568" y="8617"/>
                    <a:pt x="642" y="8844"/>
                  </a:cubicBezTo>
                  <a:cubicBezTo>
                    <a:pt x="721" y="9084"/>
                    <a:pt x="809" y="9316"/>
                    <a:pt x="775" y="9566"/>
                  </a:cubicBezTo>
                  <a:cubicBezTo>
                    <a:pt x="762" y="9661"/>
                    <a:pt x="816" y="9761"/>
                    <a:pt x="836" y="9859"/>
                  </a:cubicBezTo>
                  <a:cubicBezTo>
                    <a:pt x="868" y="10020"/>
                    <a:pt x="928" y="10180"/>
                    <a:pt x="921" y="10340"/>
                  </a:cubicBezTo>
                  <a:cubicBezTo>
                    <a:pt x="885" y="11283"/>
                    <a:pt x="827" y="12226"/>
                    <a:pt x="790" y="13169"/>
                  </a:cubicBezTo>
                  <a:cubicBezTo>
                    <a:pt x="773" y="13580"/>
                    <a:pt x="689" y="13979"/>
                    <a:pt x="516" y="14373"/>
                  </a:cubicBezTo>
                  <a:cubicBezTo>
                    <a:pt x="404" y="14627"/>
                    <a:pt x="392" y="14881"/>
                    <a:pt x="539" y="15144"/>
                  </a:cubicBezTo>
                  <a:cubicBezTo>
                    <a:pt x="641" y="15325"/>
                    <a:pt x="674" y="15532"/>
                    <a:pt x="676" y="15727"/>
                  </a:cubicBezTo>
                  <a:cubicBezTo>
                    <a:pt x="682" y="16199"/>
                    <a:pt x="638" y="16671"/>
                    <a:pt x="640" y="17143"/>
                  </a:cubicBezTo>
                  <a:cubicBezTo>
                    <a:pt x="641" y="17775"/>
                    <a:pt x="649" y="18408"/>
                    <a:pt x="688" y="19041"/>
                  </a:cubicBezTo>
                  <a:cubicBezTo>
                    <a:pt x="707" y="19336"/>
                    <a:pt x="838" y="19628"/>
                    <a:pt x="858" y="19924"/>
                  </a:cubicBezTo>
                  <a:cubicBezTo>
                    <a:pt x="887" y="20347"/>
                    <a:pt x="884" y="20773"/>
                    <a:pt x="848" y="21195"/>
                  </a:cubicBezTo>
                  <a:cubicBezTo>
                    <a:pt x="827" y="21454"/>
                    <a:pt x="709" y="21710"/>
                    <a:pt x="649" y="21968"/>
                  </a:cubicBezTo>
                  <a:cubicBezTo>
                    <a:pt x="625" y="22074"/>
                    <a:pt x="613" y="22190"/>
                    <a:pt x="649" y="22292"/>
                  </a:cubicBezTo>
                  <a:cubicBezTo>
                    <a:pt x="807" y="22758"/>
                    <a:pt x="669" y="23209"/>
                    <a:pt x="533" y="23662"/>
                  </a:cubicBezTo>
                  <a:cubicBezTo>
                    <a:pt x="462" y="23900"/>
                    <a:pt x="373" y="24141"/>
                    <a:pt x="365" y="24381"/>
                  </a:cubicBezTo>
                  <a:cubicBezTo>
                    <a:pt x="356" y="24668"/>
                    <a:pt x="430" y="24956"/>
                    <a:pt x="455" y="25243"/>
                  </a:cubicBezTo>
                  <a:cubicBezTo>
                    <a:pt x="469" y="25395"/>
                    <a:pt x="498" y="25554"/>
                    <a:pt x="451" y="25700"/>
                  </a:cubicBezTo>
                  <a:cubicBezTo>
                    <a:pt x="357" y="25981"/>
                    <a:pt x="368" y="26253"/>
                    <a:pt x="431" y="26535"/>
                  </a:cubicBezTo>
                  <a:cubicBezTo>
                    <a:pt x="491" y="26811"/>
                    <a:pt x="541" y="27092"/>
                    <a:pt x="527" y="27370"/>
                  </a:cubicBezTo>
                  <a:cubicBezTo>
                    <a:pt x="499" y="27938"/>
                    <a:pt x="413" y="28506"/>
                    <a:pt x="373" y="29075"/>
                  </a:cubicBezTo>
                  <a:cubicBezTo>
                    <a:pt x="350" y="29399"/>
                    <a:pt x="293" y="29724"/>
                    <a:pt x="411" y="30049"/>
                  </a:cubicBezTo>
                  <a:cubicBezTo>
                    <a:pt x="453" y="30167"/>
                    <a:pt x="418" y="30304"/>
                    <a:pt x="382" y="30427"/>
                  </a:cubicBezTo>
                  <a:cubicBezTo>
                    <a:pt x="311" y="30675"/>
                    <a:pt x="198" y="30918"/>
                    <a:pt x="131" y="31167"/>
                  </a:cubicBezTo>
                  <a:cubicBezTo>
                    <a:pt x="35" y="31526"/>
                    <a:pt x="1" y="31881"/>
                    <a:pt x="229" y="32234"/>
                  </a:cubicBezTo>
                  <a:cubicBezTo>
                    <a:pt x="363" y="32437"/>
                    <a:pt x="470" y="32662"/>
                    <a:pt x="502" y="32883"/>
                  </a:cubicBezTo>
                  <a:cubicBezTo>
                    <a:pt x="575" y="33385"/>
                    <a:pt x="604" y="33891"/>
                    <a:pt x="632" y="34396"/>
                  </a:cubicBezTo>
                  <a:cubicBezTo>
                    <a:pt x="651" y="34730"/>
                    <a:pt x="567" y="35063"/>
                    <a:pt x="672" y="35398"/>
                  </a:cubicBezTo>
                  <a:cubicBezTo>
                    <a:pt x="711" y="35527"/>
                    <a:pt x="668" y="35669"/>
                    <a:pt x="649" y="35804"/>
                  </a:cubicBezTo>
                  <a:cubicBezTo>
                    <a:pt x="621" y="36002"/>
                    <a:pt x="580" y="36199"/>
                    <a:pt x="547" y="36395"/>
                  </a:cubicBezTo>
                  <a:cubicBezTo>
                    <a:pt x="535" y="36467"/>
                    <a:pt x="536" y="36541"/>
                    <a:pt x="515" y="36612"/>
                  </a:cubicBezTo>
                  <a:cubicBezTo>
                    <a:pt x="386" y="37069"/>
                    <a:pt x="332" y="37524"/>
                    <a:pt x="519" y="37982"/>
                  </a:cubicBezTo>
                  <a:cubicBezTo>
                    <a:pt x="563" y="38092"/>
                    <a:pt x="553" y="38215"/>
                    <a:pt x="554" y="38332"/>
                  </a:cubicBezTo>
                  <a:cubicBezTo>
                    <a:pt x="568" y="39183"/>
                    <a:pt x="388" y="40031"/>
                    <a:pt x="536" y="40885"/>
                  </a:cubicBezTo>
                  <a:cubicBezTo>
                    <a:pt x="587" y="41177"/>
                    <a:pt x="679" y="41449"/>
                    <a:pt x="834" y="41721"/>
                  </a:cubicBezTo>
                  <a:cubicBezTo>
                    <a:pt x="948" y="41921"/>
                    <a:pt x="1058" y="42137"/>
                    <a:pt x="1058" y="42347"/>
                  </a:cubicBezTo>
                  <a:cubicBezTo>
                    <a:pt x="1060" y="43533"/>
                    <a:pt x="1027" y="44719"/>
                    <a:pt x="1007" y="45905"/>
                  </a:cubicBezTo>
                  <a:cubicBezTo>
                    <a:pt x="1006" y="45975"/>
                    <a:pt x="1012" y="46046"/>
                    <a:pt x="1015" y="46139"/>
                  </a:cubicBezTo>
                  <a:cubicBezTo>
                    <a:pt x="1182" y="46143"/>
                    <a:pt x="1332" y="46146"/>
                    <a:pt x="1541" y="46150"/>
                  </a:cubicBezTo>
                  <a:cubicBezTo>
                    <a:pt x="1550" y="45950"/>
                    <a:pt x="1562" y="45779"/>
                    <a:pt x="1564" y="45607"/>
                  </a:cubicBezTo>
                  <a:cubicBezTo>
                    <a:pt x="1575" y="44701"/>
                    <a:pt x="1584" y="43796"/>
                    <a:pt x="1595" y="42892"/>
                  </a:cubicBezTo>
                  <a:cubicBezTo>
                    <a:pt x="1597" y="42728"/>
                    <a:pt x="1603" y="42565"/>
                    <a:pt x="1616" y="42402"/>
                  </a:cubicBezTo>
                  <a:cubicBezTo>
                    <a:pt x="1638" y="42142"/>
                    <a:pt x="1540" y="41901"/>
                    <a:pt x="1394" y="416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6"/>
            <p:cNvSpPr/>
            <p:nvPr/>
          </p:nvSpPr>
          <p:spPr>
            <a:xfrm>
              <a:off x="2958781" y="722396"/>
              <a:ext cx="61979" cy="1638458"/>
            </a:xfrm>
            <a:custGeom>
              <a:avLst/>
              <a:gdLst/>
              <a:ahLst/>
              <a:cxnLst/>
              <a:rect l="l" t="t" r="r" b="b"/>
              <a:pathLst>
                <a:path w="1746" h="46157" extrusionOk="0">
                  <a:moveTo>
                    <a:pt x="1062" y="41292"/>
                  </a:moveTo>
                  <a:cubicBezTo>
                    <a:pt x="1016" y="40978"/>
                    <a:pt x="989" y="40662"/>
                    <a:pt x="994" y="40346"/>
                  </a:cubicBezTo>
                  <a:cubicBezTo>
                    <a:pt x="1003" y="39774"/>
                    <a:pt x="1049" y="39204"/>
                    <a:pt x="1062" y="38632"/>
                  </a:cubicBezTo>
                  <a:cubicBezTo>
                    <a:pt x="1066" y="38436"/>
                    <a:pt x="1047" y="38232"/>
                    <a:pt x="986" y="38040"/>
                  </a:cubicBezTo>
                  <a:cubicBezTo>
                    <a:pt x="882" y="37714"/>
                    <a:pt x="921" y="37392"/>
                    <a:pt x="976" y="37069"/>
                  </a:cubicBezTo>
                  <a:cubicBezTo>
                    <a:pt x="1042" y="36673"/>
                    <a:pt x="1135" y="36281"/>
                    <a:pt x="1184" y="35885"/>
                  </a:cubicBezTo>
                  <a:cubicBezTo>
                    <a:pt x="1205" y="35699"/>
                    <a:pt x="1129" y="35508"/>
                    <a:pt x="1130" y="35319"/>
                  </a:cubicBezTo>
                  <a:cubicBezTo>
                    <a:pt x="1133" y="34767"/>
                    <a:pt x="1167" y="34217"/>
                    <a:pt x="1119" y="33663"/>
                  </a:cubicBezTo>
                  <a:cubicBezTo>
                    <a:pt x="1079" y="33187"/>
                    <a:pt x="1004" y="32724"/>
                    <a:pt x="737" y="32284"/>
                  </a:cubicBezTo>
                  <a:cubicBezTo>
                    <a:pt x="560" y="31994"/>
                    <a:pt x="562" y="31708"/>
                    <a:pt x="652" y="31408"/>
                  </a:cubicBezTo>
                  <a:cubicBezTo>
                    <a:pt x="770" y="31018"/>
                    <a:pt x="895" y="30628"/>
                    <a:pt x="961" y="30234"/>
                  </a:cubicBezTo>
                  <a:cubicBezTo>
                    <a:pt x="1000" y="30005"/>
                    <a:pt x="899" y="29766"/>
                    <a:pt x="916" y="29533"/>
                  </a:cubicBezTo>
                  <a:cubicBezTo>
                    <a:pt x="970" y="28774"/>
                    <a:pt x="1053" y="28017"/>
                    <a:pt x="1114" y="27258"/>
                  </a:cubicBezTo>
                  <a:cubicBezTo>
                    <a:pt x="1125" y="27107"/>
                    <a:pt x="1086" y="26952"/>
                    <a:pt x="1066" y="26800"/>
                  </a:cubicBezTo>
                  <a:cubicBezTo>
                    <a:pt x="1027" y="26495"/>
                    <a:pt x="881" y="26181"/>
                    <a:pt x="1014" y="25884"/>
                  </a:cubicBezTo>
                  <a:cubicBezTo>
                    <a:pt x="1185" y="25502"/>
                    <a:pt x="1122" y="25121"/>
                    <a:pt x="1028" y="24756"/>
                  </a:cubicBezTo>
                  <a:cubicBezTo>
                    <a:pt x="931" y="24380"/>
                    <a:pt x="1049" y="24034"/>
                    <a:pt x="1144" y="23684"/>
                  </a:cubicBezTo>
                  <a:cubicBezTo>
                    <a:pt x="1286" y="23158"/>
                    <a:pt x="1468" y="22641"/>
                    <a:pt x="1310" y="22100"/>
                  </a:cubicBezTo>
                  <a:cubicBezTo>
                    <a:pt x="1278" y="21989"/>
                    <a:pt x="1322" y="21867"/>
                    <a:pt x="1347" y="21750"/>
                  </a:cubicBezTo>
                  <a:cubicBezTo>
                    <a:pt x="1402" y="21501"/>
                    <a:pt x="1485" y="21253"/>
                    <a:pt x="1527" y="21003"/>
                  </a:cubicBezTo>
                  <a:cubicBezTo>
                    <a:pt x="1631" y="20361"/>
                    <a:pt x="1541" y="19724"/>
                    <a:pt x="1402" y="19086"/>
                  </a:cubicBezTo>
                  <a:cubicBezTo>
                    <a:pt x="1328" y="18749"/>
                    <a:pt x="1273" y="18405"/>
                    <a:pt x="1285" y="18064"/>
                  </a:cubicBezTo>
                  <a:cubicBezTo>
                    <a:pt x="1316" y="17177"/>
                    <a:pt x="1399" y="16288"/>
                    <a:pt x="1438" y="15400"/>
                  </a:cubicBezTo>
                  <a:cubicBezTo>
                    <a:pt x="1447" y="15187"/>
                    <a:pt x="1423" y="14956"/>
                    <a:pt x="1311" y="14760"/>
                  </a:cubicBezTo>
                  <a:cubicBezTo>
                    <a:pt x="1170" y="14510"/>
                    <a:pt x="1210" y="14291"/>
                    <a:pt x="1302" y="14047"/>
                  </a:cubicBezTo>
                  <a:cubicBezTo>
                    <a:pt x="1417" y="13742"/>
                    <a:pt x="1536" y="13429"/>
                    <a:pt x="1557" y="13117"/>
                  </a:cubicBezTo>
                  <a:cubicBezTo>
                    <a:pt x="1623" y="12139"/>
                    <a:pt x="1633" y="11159"/>
                    <a:pt x="1684" y="10179"/>
                  </a:cubicBezTo>
                  <a:cubicBezTo>
                    <a:pt x="1710" y="9679"/>
                    <a:pt x="1544" y="9193"/>
                    <a:pt x="1458" y="8705"/>
                  </a:cubicBezTo>
                  <a:cubicBezTo>
                    <a:pt x="1382" y="8277"/>
                    <a:pt x="1231" y="7850"/>
                    <a:pt x="1237" y="7419"/>
                  </a:cubicBezTo>
                  <a:cubicBezTo>
                    <a:pt x="1250" y="6413"/>
                    <a:pt x="1319" y="5407"/>
                    <a:pt x="1358" y="4401"/>
                  </a:cubicBezTo>
                  <a:cubicBezTo>
                    <a:pt x="1364" y="4267"/>
                    <a:pt x="1314" y="4132"/>
                    <a:pt x="1314" y="3998"/>
                  </a:cubicBezTo>
                  <a:cubicBezTo>
                    <a:pt x="1314" y="3763"/>
                    <a:pt x="1272" y="3518"/>
                    <a:pt x="1357" y="3296"/>
                  </a:cubicBezTo>
                  <a:cubicBezTo>
                    <a:pt x="1596" y="2661"/>
                    <a:pt x="1618" y="2028"/>
                    <a:pt x="1468" y="1387"/>
                  </a:cubicBezTo>
                  <a:cubicBezTo>
                    <a:pt x="1402" y="1104"/>
                    <a:pt x="1417" y="828"/>
                    <a:pt x="1546" y="554"/>
                  </a:cubicBezTo>
                  <a:cubicBezTo>
                    <a:pt x="1622" y="391"/>
                    <a:pt x="1674" y="224"/>
                    <a:pt x="1745" y="41"/>
                  </a:cubicBezTo>
                  <a:cubicBezTo>
                    <a:pt x="1340" y="1"/>
                    <a:pt x="1325" y="7"/>
                    <a:pt x="1249" y="211"/>
                  </a:cubicBezTo>
                  <a:cubicBezTo>
                    <a:pt x="1210" y="316"/>
                    <a:pt x="1177" y="422"/>
                    <a:pt x="1131" y="526"/>
                  </a:cubicBezTo>
                  <a:cubicBezTo>
                    <a:pt x="1001" y="809"/>
                    <a:pt x="1007" y="1097"/>
                    <a:pt x="1072" y="1386"/>
                  </a:cubicBezTo>
                  <a:cubicBezTo>
                    <a:pt x="1213" y="2010"/>
                    <a:pt x="1215" y="2627"/>
                    <a:pt x="929" y="3237"/>
                  </a:cubicBezTo>
                  <a:cubicBezTo>
                    <a:pt x="890" y="3321"/>
                    <a:pt x="875" y="3415"/>
                    <a:pt x="878" y="3505"/>
                  </a:cubicBezTo>
                  <a:cubicBezTo>
                    <a:pt x="888" y="3766"/>
                    <a:pt x="934" y="4028"/>
                    <a:pt x="926" y="4288"/>
                  </a:cubicBezTo>
                  <a:cubicBezTo>
                    <a:pt x="908" y="4977"/>
                    <a:pt x="857" y="5666"/>
                    <a:pt x="841" y="6355"/>
                  </a:cubicBezTo>
                  <a:cubicBezTo>
                    <a:pt x="826" y="6970"/>
                    <a:pt x="840" y="7584"/>
                    <a:pt x="844" y="8199"/>
                  </a:cubicBezTo>
                  <a:cubicBezTo>
                    <a:pt x="844" y="8234"/>
                    <a:pt x="846" y="8275"/>
                    <a:pt x="869" y="8306"/>
                  </a:cubicBezTo>
                  <a:cubicBezTo>
                    <a:pt x="1209" y="8786"/>
                    <a:pt x="965" y="9333"/>
                    <a:pt x="1242" y="9821"/>
                  </a:cubicBezTo>
                  <a:cubicBezTo>
                    <a:pt x="1268" y="9868"/>
                    <a:pt x="1240" y="9929"/>
                    <a:pt x="1238" y="9984"/>
                  </a:cubicBezTo>
                  <a:cubicBezTo>
                    <a:pt x="1201" y="10890"/>
                    <a:pt x="1142" y="11797"/>
                    <a:pt x="1134" y="12703"/>
                  </a:cubicBezTo>
                  <a:cubicBezTo>
                    <a:pt x="1129" y="13199"/>
                    <a:pt x="1057" y="13679"/>
                    <a:pt x="805" y="14144"/>
                  </a:cubicBezTo>
                  <a:cubicBezTo>
                    <a:pt x="696" y="14343"/>
                    <a:pt x="744" y="14529"/>
                    <a:pt x="829" y="14726"/>
                  </a:cubicBezTo>
                  <a:cubicBezTo>
                    <a:pt x="916" y="14933"/>
                    <a:pt x="987" y="15149"/>
                    <a:pt x="987" y="15361"/>
                  </a:cubicBezTo>
                  <a:cubicBezTo>
                    <a:pt x="989" y="15832"/>
                    <a:pt x="937" y="16304"/>
                    <a:pt x="915" y="16775"/>
                  </a:cubicBezTo>
                  <a:cubicBezTo>
                    <a:pt x="887" y="17398"/>
                    <a:pt x="747" y="18015"/>
                    <a:pt x="869" y="18645"/>
                  </a:cubicBezTo>
                  <a:cubicBezTo>
                    <a:pt x="944" y="19036"/>
                    <a:pt x="932" y="19435"/>
                    <a:pt x="1086" y="19822"/>
                  </a:cubicBezTo>
                  <a:cubicBezTo>
                    <a:pt x="1116" y="19898"/>
                    <a:pt x="1115" y="19983"/>
                    <a:pt x="1113" y="20065"/>
                  </a:cubicBezTo>
                  <a:cubicBezTo>
                    <a:pt x="1101" y="20644"/>
                    <a:pt x="1030" y="21219"/>
                    <a:pt x="857" y="21788"/>
                  </a:cubicBezTo>
                  <a:cubicBezTo>
                    <a:pt x="814" y="21927"/>
                    <a:pt x="844" y="22076"/>
                    <a:pt x="853" y="22221"/>
                  </a:cubicBezTo>
                  <a:cubicBezTo>
                    <a:pt x="858" y="22310"/>
                    <a:pt x="899" y="22399"/>
                    <a:pt x="902" y="22489"/>
                  </a:cubicBezTo>
                  <a:cubicBezTo>
                    <a:pt x="916" y="22862"/>
                    <a:pt x="827" y="23230"/>
                    <a:pt x="688" y="23587"/>
                  </a:cubicBezTo>
                  <a:cubicBezTo>
                    <a:pt x="483" y="24113"/>
                    <a:pt x="495" y="24637"/>
                    <a:pt x="596" y="25171"/>
                  </a:cubicBezTo>
                  <a:cubicBezTo>
                    <a:pt x="630" y="25354"/>
                    <a:pt x="580" y="25545"/>
                    <a:pt x="566" y="25733"/>
                  </a:cubicBezTo>
                  <a:cubicBezTo>
                    <a:pt x="547" y="25984"/>
                    <a:pt x="479" y="26241"/>
                    <a:pt x="518" y="26488"/>
                  </a:cubicBezTo>
                  <a:cubicBezTo>
                    <a:pt x="568" y="26812"/>
                    <a:pt x="667" y="27131"/>
                    <a:pt x="618" y="27457"/>
                  </a:cubicBezTo>
                  <a:cubicBezTo>
                    <a:pt x="573" y="27763"/>
                    <a:pt x="490" y="28068"/>
                    <a:pt x="480" y="28373"/>
                  </a:cubicBezTo>
                  <a:cubicBezTo>
                    <a:pt x="462" y="28951"/>
                    <a:pt x="339" y="29529"/>
                    <a:pt x="476" y="30109"/>
                  </a:cubicBezTo>
                  <a:cubicBezTo>
                    <a:pt x="507" y="30240"/>
                    <a:pt x="482" y="30382"/>
                    <a:pt x="445" y="30515"/>
                  </a:cubicBezTo>
                  <a:cubicBezTo>
                    <a:pt x="371" y="30781"/>
                    <a:pt x="277" y="31046"/>
                    <a:pt x="182" y="31310"/>
                  </a:cubicBezTo>
                  <a:cubicBezTo>
                    <a:pt x="41" y="31696"/>
                    <a:pt x="1" y="32077"/>
                    <a:pt x="278" y="32448"/>
                  </a:cubicBezTo>
                  <a:cubicBezTo>
                    <a:pt x="326" y="32511"/>
                    <a:pt x="342" y="32585"/>
                    <a:pt x="381" y="32653"/>
                  </a:cubicBezTo>
                  <a:cubicBezTo>
                    <a:pt x="664" y="33156"/>
                    <a:pt x="578" y="33690"/>
                    <a:pt x="639" y="34209"/>
                  </a:cubicBezTo>
                  <a:cubicBezTo>
                    <a:pt x="702" y="34739"/>
                    <a:pt x="606" y="35273"/>
                    <a:pt x="664" y="35809"/>
                  </a:cubicBezTo>
                  <a:cubicBezTo>
                    <a:pt x="705" y="36190"/>
                    <a:pt x="570" y="36583"/>
                    <a:pt x="484" y="36967"/>
                  </a:cubicBezTo>
                  <a:cubicBezTo>
                    <a:pt x="390" y="37381"/>
                    <a:pt x="331" y="37791"/>
                    <a:pt x="493" y="38205"/>
                  </a:cubicBezTo>
                  <a:cubicBezTo>
                    <a:pt x="546" y="38342"/>
                    <a:pt x="551" y="38491"/>
                    <a:pt x="553" y="38635"/>
                  </a:cubicBezTo>
                  <a:cubicBezTo>
                    <a:pt x="562" y="39494"/>
                    <a:pt x="384" y="40352"/>
                    <a:pt x="526" y="41214"/>
                  </a:cubicBezTo>
                  <a:cubicBezTo>
                    <a:pt x="560" y="41425"/>
                    <a:pt x="594" y="41629"/>
                    <a:pt x="737" y="41814"/>
                  </a:cubicBezTo>
                  <a:cubicBezTo>
                    <a:pt x="996" y="42145"/>
                    <a:pt x="1093" y="42491"/>
                    <a:pt x="1050" y="42863"/>
                  </a:cubicBezTo>
                  <a:cubicBezTo>
                    <a:pt x="931" y="43920"/>
                    <a:pt x="1030" y="44981"/>
                    <a:pt x="1008" y="46040"/>
                  </a:cubicBezTo>
                  <a:cubicBezTo>
                    <a:pt x="1008" y="46074"/>
                    <a:pt x="1031" y="46108"/>
                    <a:pt x="1046" y="46147"/>
                  </a:cubicBezTo>
                  <a:cubicBezTo>
                    <a:pt x="1197" y="46150"/>
                    <a:pt x="1337" y="46153"/>
                    <a:pt x="1501" y="46156"/>
                  </a:cubicBezTo>
                  <a:cubicBezTo>
                    <a:pt x="1513" y="46055"/>
                    <a:pt x="1531" y="45966"/>
                    <a:pt x="1531" y="45877"/>
                  </a:cubicBezTo>
                  <a:cubicBezTo>
                    <a:pt x="1528" y="45308"/>
                    <a:pt x="1512" y="44739"/>
                    <a:pt x="1518" y="44169"/>
                  </a:cubicBezTo>
                  <a:cubicBezTo>
                    <a:pt x="1524" y="43725"/>
                    <a:pt x="1543" y="43280"/>
                    <a:pt x="1579" y="42836"/>
                  </a:cubicBezTo>
                  <a:cubicBezTo>
                    <a:pt x="1613" y="42437"/>
                    <a:pt x="1511" y="42064"/>
                    <a:pt x="1252" y="41704"/>
                  </a:cubicBezTo>
                  <a:cubicBezTo>
                    <a:pt x="1159" y="41576"/>
                    <a:pt x="1082" y="41433"/>
                    <a:pt x="1062" y="412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6"/>
            <p:cNvSpPr/>
            <p:nvPr/>
          </p:nvSpPr>
          <p:spPr>
            <a:xfrm>
              <a:off x="2992363" y="723639"/>
              <a:ext cx="57293" cy="1638210"/>
            </a:xfrm>
            <a:custGeom>
              <a:avLst/>
              <a:gdLst/>
              <a:ahLst/>
              <a:cxnLst/>
              <a:rect l="l" t="t" r="r" b="b"/>
              <a:pathLst>
                <a:path w="1614" h="46150" extrusionOk="0">
                  <a:moveTo>
                    <a:pt x="1294" y="41650"/>
                  </a:moveTo>
                  <a:cubicBezTo>
                    <a:pt x="1190" y="41496"/>
                    <a:pt x="1099" y="41326"/>
                    <a:pt x="1072" y="41160"/>
                  </a:cubicBezTo>
                  <a:cubicBezTo>
                    <a:pt x="1021" y="40846"/>
                    <a:pt x="1000" y="40528"/>
                    <a:pt x="1005" y="40214"/>
                  </a:cubicBezTo>
                  <a:cubicBezTo>
                    <a:pt x="1016" y="39624"/>
                    <a:pt x="1060" y="39035"/>
                    <a:pt x="1076" y="38445"/>
                  </a:cubicBezTo>
                  <a:cubicBezTo>
                    <a:pt x="1080" y="38284"/>
                    <a:pt x="1064" y="38117"/>
                    <a:pt x="1003" y="37963"/>
                  </a:cubicBezTo>
                  <a:cubicBezTo>
                    <a:pt x="870" y="37619"/>
                    <a:pt x="929" y="37277"/>
                    <a:pt x="983" y="36936"/>
                  </a:cubicBezTo>
                  <a:cubicBezTo>
                    <a:pt x="1042" y="36559"/>
                    <a:pt x="1145" y="36186"/>
                    <a:pt x="1190" y="35807"/>
                  </a:cubicBezTo>
                  <a:cubicBezTo>
                    <a:pt x="1213" y="35603"/>
                    <a:pt x="1137" y="35394"/>
                    <a:pt x="1137" y="35187"/>
                  </a:cubicBezTo>
                  <a:cubicBezTo>
                    <a:pt x="1137" y="34635"/>
                    <a:pt x="1175" y="34086"/>
                    <a:pt x="1115" y="33532"/>
                  </a:cubicBezTo>
                  <a:cubicBezTo>
                    <a:pt x="1064" y="33074"/>
                    <a:pt x="996" y="32628"/>
                    <a:pt x="729" y="32209"/>
                  </a:cubicBezTo>
                  <a:cubicBezTo>
                    <a:pt x="562" y="31945"/>
                    <a:pt x="568" y="31679"/>
                    <a:pt x="613" y="31409"/>
                  </a:cubicBezTo>
                  <a:cubicBezTo>
                    <a:pt x="638" y="31258"/>
                    <a:pt x="717" y="31111"/>
                    <a:pt x="759" y="30960"/>
                  </a:cubicBezTo>
                  <a:cubicBezTo>
                    <a:pt x="854" y="30633"/>
                    <a:pt x="1011" y="30311"/>
                    <a:pt x="936" y="29967"/>
                  </a:cubicBezTo>
                  <a:cubicBezTo>
                    <a:pt x="895" y="29781"/>
                    <a:pt x="875" y="29591"/>
                    <a:pt x="875" y="29402"/>
                  </a:cubicBezTo>
                  <a:cubicBezTo>
                    <a:pt x="875" y="29103"/>
                    <a:pt x="896" y="28803"/>
                    <a:pt x="914" y="28504"/>
                  </a:cubicBezTo>
                  <a:cubicBezTo>
                    <a:pt x="920" y="28415"/>
                    <a:pt x="940" y="28324"/>
                    <a:pt x="966" y="28236"/>
                  </a:cubicBezTo>
                  <a:cubicBezTo>
                    <a:pt x="1104" y="27770"/>
                    <a:pt x="1113" y="27301"/>
                    <a:pt x="1031" y="26831"/>
                  </a:cubicBezTo>
                  <a:cubicBezTo>
                    <a:pt x="962" y="26437"/>
                    <a:pt x="847" y="26049"/>
                    <a:pt x="1012" y="25648"/>
                  </a:cubicBezTo>
                  <a:cubicBezTo>
                    <a:pt x="1076" y="25491"/>
                    <a:pt x="1035" y="25306"/>
                    <a:pt x="996" y="25137"/>
                  </a:cubicBezTo>
                  <a:cubicBezTo>
                    <a:pt x="884" y="24650"/>
                    <a:pt x="901" y="24170"/>
                    <a:pt x="1069" y="23689"/>
                  </a:cubicBezTo>
                  <a:cubicBezTo>
                    <a:pt x="1243" y="23185"/>
                    <a:pt x="1364" y="22679"/>
                    <a:pt x="1207" y="22158"/>
                  </a:cubicBezTo>
                  <a:cubicBezTo>
                    <a:pt x="1174" y="22048"/>
                    <a:pt x="1226" y="21925"/>
                    <a:pt x="1250" y="21810"/>
                  </a:cubicBezTo>
                  <a:cubicBezTo>
                    <a:pt x="1316" y="21479"/>
                    <a:pt x="1388" y="21149"/>
                    <a:pt x="1459" y="20818"/>
                  </a:cubicBezTo>
                  <a:cubicBezTo>
                    <a:pt x="1581" y="20253"/>
                    <a:pt x="1365" y="19703"/>
                    <a:pt x="1302" y="19146"/>
                  </a:cubicBezTo>
                  <a:cubicBezTo>
                    <a:pt x="1260" y="18778"/>
                    <a:pt x="1189" y="18409"/>
                    <a:pt x="1194" y="18042"/>
                  </a:cubicBezTo>
                  <a:cubicBezTo>
                    <a:pt x="1205" y="17225"/>
                    <a:pt x="1265" y="16409"/>
                    <a:pt x="1282" y="15593"/>
                  </a:cubicBezTo>
                  <a:cubicBezTo>
                    <a:pt x="1288" y="15370"/>
                    <a:pt x="1268" y="15130"/>
                    <a:pt x="1153" y="14927"/>
                  </a:cubicBezTo>
                  <a:cubicBezTo>
                    <a:pt x="1000" y="14658"/>
                    <a:pt x="1062" y="14420"/>
                    <a:pt x="1153" y="14159"/>
                  </a:cubicBezTo>
                  <a:cubicBezTo>
                    <a:pt x="1261" y="13844"/>
                    <a:pt x="1363" y="13521"/>
                    <a:pt x="1385" y="13199"/>
                  </a:cubicBezTo>
                  <a:cubicBezTo>
                    <a:pt x="1456" y="12202"/>
                    <a:pt x="1489" y="11204"/>
                    <a:pt x="1532" y="10207"/>
                  </a:cubicBezTo>
                  <a:cubicBezTo>
                    <a:pt x="1552" y="9763"/>
                    <a:pt x="1289" y="9338"/>
                    <a:pt x="1348" y="8891"/>
                  </a:cubicBezTo>
                  <a:cubicBezTo>
                    <a:pt x="1356" y="8831"/>
                    <a:pt x="1308" y="8768"/>
                    <a:pt x="1279" y="8707"/>
                  </a:cubicBezTo>
                  <a:cubicBezTo>
                    <a:pt x="1069" y="8272"/>
                    <a:pt x="1054" y="7817"/>
                    <a:pt x="1063" y="7368"/>
                  </a:cubicBezTo>
                  <a:cubicBezTo>
                    <a:pt x="1080" y="6424"/>
                    <a:pt x="1141" y="5481"/>
                    <a:pt x="1181" y="4539"/>
                  </a:cubicBezTo>
                  <a:cubicBezTo>
                    <a:pt x="1186" y="4421"/>
                    <a:pt x="1157" y="4304"/>
                    <a:pt x="1160" y="4187"/>
                  </a:cubicBezTo>
                  <a:cubicBezTo>
                    <a:pt x="1168" y="3899"/>
                    <a:pt x="1187" y="3612"/>
                    <a:pt x="1196" y="3326"/>
                  </a:cubicBezTo>
                  <a:cubicBezTo>
                    <a:pt x="1211" y="2892"/>
                    <a:pt x="1271" y="2456"/>
                    <a:pt x="1221" y="2026"/>
                  </a:cubicBezTo>
                  <a:cubicBezTo>
                    <a:pt x="1167" y="1565"/>
                    <a:pt x="1035" y="1114"/>
                    <a:pt x="1307" y="663"/>
                  </a:cubicBezTo>
                  <a:cubicBezTo>
                    <a:pt x="1416" y="479"/>
                    <a:pt x="1472" y="282"/>
                    <a:pt x="1547" y="90"/>
                  </a:cubicBezTo>
                  <a:cubicBezTo>
                    <a:pt x="1555" y="69"/>
                    <a:pt x="1530" y="41"/>
                    <a:pt x="1518" y="8"/>
                  </a:cubicBezTo>
                  <a:cubicBezTo>
                    <a:pt x="1412" y="6"/>
                    <a:pt x="1312" y="4"/>
                    <a:pt x="1173" y="1"/>
                  </a:cubicBezTo>
                  <a:cubicBezTo>
                    <a:pt x="1059" y="275"/>
                    <a:pt x="951" y="544"/>
                    <a:pt x="834" y="811"/>
                  </a:cubicBezTo>
                  <a:cubicBezTo>
                    <a:pt x="702" y="1113"/>
                    <a:pt x="698" y="1413"/>
                    <a:pt x="780" y="1723"/>
                  </a:cubicBezTo>
                  <a:cubicBezTo>
                    <a:pt x="843" y="1962"/>
                    <a:pt x="862" y="2208"/>
                    <a:pt x="863" y="2451"/>
                  </a:cubicBezTo>
                  <a:cubicBezTo>
                    <a:pt x="863" y="2822"/>
                    <a:pt x="804" y="3189"/>
                    <a:pt x="725" y="3557"/>
                  </a:cubicBezTo>
                  <a:cubicBezTo>
                    <a:pt x="660" y="3865"/>
                    <a:pt x="762" y="4187"/>
                    <a:pt x="761" y="4503"/>
                  </a:cubicBezTo>
                  <a:cubicBezTo>
                    <a:pt x="758" y="5725"/>
                    <a:pt x="553" y="6945"/>
                    <a:pt x="694" y="8169"/>
                  </a:cubicBezTo>
                  <a:cubicBezTo>
                    <a:pt x="712" y="8321"/>
                    <a:pt x="723" y="8479"/>
                    <a:pt x="790" y="8621"/>
                  </a:cubicBezTo>
                  <a:cubicBezTo>
                    <a:pt x="1012" y="9091"/>
                    <a:pt x="898" y="9592"/>
                    <a:pt x="1092" y="10064"/>
                  </a:cubicBezTo>
                  <a:cubicBezTo>
                    <a:pt x="1117" y="10123"/>
                    <a:pt x="1090" y="10190"/>
                    <a:pt x="1087" y="10254"/>
                  </a:cubicBezTo>
                  <a:cubicBezTo>
                    <a:pt x="1048" y="11142"/>
                    <a:pt x="998" y="12030"/>
                    <a:pt x="974" y="12920"/>
                  </a:cubicBezTo>
                  <a:cubicBezTo>
                    <a:pt x="961" y="13385"/>
                    <a:pt x="886" y="13839"/>
                    <a:pt x="670" y="14282"/>
                  </a:cubicBezTo>
                  <a:cubicBezTo>
                    <a:pt x="572" y="14483"/>
                    <a:pt x="554" y="14691"/>
                    <a:pt x="676" y="14896"/>
                  </a:cubicBezTo>
                  <a:cubicBezTo>
                    <a:pt x="813" y="15124"/>
                    <a:pt x="862" y="15363"/>
                    <a:pt x="848" y="15612"/>
                  </a:cubicBezTo>
                  <a:cubicBezTo>
                    <a:pt x="803" y="16464"/>
                    <a:pt x="756" y="17316"/>
                    <a:pt x="731" y="18168"/>
                  </a:cubicBezTo>
                  <a:cubicBezTo>
                    <a:pt x="724" y="18475"/>
                    <a:pt x="768" y="18781"/>
                    <a:pt x="806" y="19086"/>
                  </a:cubicBezTo>
                  <a:cubicBezTo>
                    <a:pt x="832" y="19302"/>
                    <a:pt x="861" y="19519"/>
                    <a:pt x="936" y="19728"/>
                  </a:cubicBezTo>
                  <a:cubicBezTo>
                    <a:pt x="1113" y="20216"/>
                    <a:pt x="1012" y="20701"/>
                    <a:pt x="950" y="21186"/>
                  </a:cubicBezTo>
                  <a:cubicBezTo>
                    <a:pt x="917" y="21446"/>
                    <a:pt x="814" y="21701"/>
                    <a:pt x="764" y="21960"/>
                  </a:cubicBezTo>
                  <a:cubicBezTo>
                    <a:pt x="741" y="22075"/>
                    <a:pt x="764" y="22195"/>
                    <a:pt x="775" y="22312"/>
                  </a:cubicBezTo>
                  <a:cubicBezTo>
                    <a:pt x="787" y="22447"/>
                    <a:pt x="811" y="22581"/>
                    <a:pt x="824" y="22715"/>
                  </a:cubicBezTo>
                  <a:cubicBezTo>
                    <a:pt x="853" y="23037"/>
                    <a:pt x="704" y="23340"/>
                    <a:pt x="629" y="23652"/>
                  </a:cubicBezTo>
                  <a:cubicBezTo>
                    <a:pt x="555" y="23955"/>
                    <a:pt x="466" y="24258"/>
                    <a:pt x="447" y="24563"/>
                  </a:cubicBezTo>
                  <a:cubicBezTo>
                    <a:pt x="434" y="24794"/>
                    <a:pt x="529" y="25028"/>
                    <a:pt x="556" y="25261"/>
                  </a:cubicBezTo>
                  <a:cubicBezTo>
                    <a:pt x="573" y="25404"/>
                    <a:pt x="587" y="25553"/>
                    <a:pt x="544" y="25691"/>
                  </a:cubicBezTo>
                  <a:cubicBezTo>
                    <a:pt x="450" y="25988"/>
                    <a:pt x="438" y="26279"/>
                    <a:pt x="503" y="26580"/>
                  </a:cubicBezTo>
                  <a:cubicBezTo>
                    <a:pt x="564" y="26856"/>
                    <a:pt x="618" y="27138"/>
                    <a:pt x="601" y="27416"/>
                  </a:cubicBezTo>
                  <a:cubicBezTo>
                    <a:pt x="568" y="27966"/>
                    <a:pt x="470" y="28514"/>
                    <a:pt x="430" y="29064"/>
                  </a:cubicBezTo>
                  <a:cubicBezTo>
                    <a:pt x="404" y="29415"/>
                    <a:pt x="345" y="29769"/>
                    <a:pt x="471" y="30121"/>
                  </a:cubicBezTo>
                  <a:cubicBezTo>
                    <a:pt x="514" y="30238"/>
                    <a:pt x="474" y="30375"/>
                    <a:pt x="437" y="30497"/>
                  </a:cubicBezTo>
                  <a:cubicBezTo>
                    <a:pt x="351" y="30781"/>
                    <a:pt x="214" y="31059"/>
                    <a:pt x="153" y="31345"/>
                  </a:cubicBezTo>
                  <a:cubicBezTo>
                    <a:pt x="94" y="31619"/>
                    <a:pt x="0" y="31911"/>
                    <a:pt x="183" y="32175"/>
                  </a:cubicBezTo>
                  <a:cubicBezTo>
                    <a:pt x="655" y="32863"/>
                    <a:pt x="624" y="33601"/>
                    <a:pt x="680" y="34330"/>
                  </a:cubicBezTo>
                  <a:cubicBezTo>
                    <a:pt x="713" y="34754"/>
                    <a:pt x="586" y="35180"/>
                    <a:pt x="713" y="35605"/>
                  </a:cubicBezTo>
                  <a:cubicBezTo>
                    <a:pt x="748" y="35724"/>
                    <a:pt x="699" y="35857"/>
                    <a:pt x="679" y="35982"/>
                  </a:cubicBezTo>
                  <a:cubicBezTo>
                    <a:pt x="654" y="36144"/>
                    <a:pt x="619" y="36305"/>
                    <a:pt x="588" y="36466"/>
                  </a:cubicBezTo>
                  <a:cubicBezTo>
                    <a:pt x="563" y="36601"/>
                    <a:pt x="538" y="36735"/>
                    <a:pt x="512" y="36869"/>
                  </a:cubicBezTo>
                  <a:cubicBezTo>
                    <a:pt x="430" y="37274"/>
                    <a:pt x="360" y="37676"/>
                    <a:pt x="525" y="38082"/>
                  </a:cubicBezTo>
                  <a:cubicBezTo>
                    <a:pt x="582" y="38218"/>
                    <a:pt x="588" y="38367"/>
                    <a:pt x="590" y="38510"/>
                  </a:cubicBezTo>
                  <a:cubicBezTo>
                    <a:pt x="601" y="39361"/>
                    <a:pt x="434" y="40210"/>
                    <a:pt x="560" y="41063"/>
                  </a:cubicBezTo>
                  <a:cubicBezTo>
                    <a:pt x="597" y="41310"/>
                    <a:pt x="665" y="41543"/>
                    <a:pt x="802" y="41771"/>
                  </a:cubicBezTo>
                  <a:cubicBezTo>
                    <a:pt x="881" y="41904"/>
                    <a:pt x="989" y="42037"/>
                    <a:pt x="1016" y="42176"/>
                  </a:cubicBezTo>
                  <a:cubicBezTo>
                    <a:pt x="1066" y="42435"/>
                    <a:pt x="1082" y="42698"/>
                    <a:pt x="1081" y="42959"/>
                  </a:cubicBezTo>
                  <a:cubicBezTo>
                    <a:pt x="1077" y="43982"/>
                    <a:pt x="1060" y="45006"/>
                    <a:pt x="1051" y="46027"/>
                  </a:cubicBezTo>
                  <a:cubicBezTo>
                    <a:pt x="1050" y="46062"/>
                    <a:pt x="1073" y="46095"/>
                    <a:pt x="1094" y="46149"/>
                  </a:cubicBezTo>
                  <a:cubicBezTo>
                    <a:pt x="1242" y="46144"/>
                    <a:pt x="1377" y="46138"/>
                    <a:pt x="1527" y="46131"/>
                  </a:cubicBezTo>
                  <a:cubicBezTo>
                    <a:pt x="1533" y="46010"/>
                    <a:pt x="1540" y="45919"/>
                    <a:pt x="1540" y="45829"/>
                  </a:cubicBezTo>
                  <a:cubicBezTo>
                    <a:pt x="1535" y="45277"/>
                    <a:pt x="1516" y="44726"/>
                    <a:pt x="1523" y="44175"/>
                  </a:cubicBezTo>
                  <a:cubicBezTo>
                    <a:pt x="1530" y="43666"/>
                    <a:pt x="1556" y="43158"/>
                    <a:pt x="1590" y="42651"/>
                  </a:cubicBezTo>
                  <a:cubicBezTo>
                    <a:pt x="1613" y="42298"/>
                    <a:pt x="1508" y="41970"/>
                    <a:pt x="1294" y="416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grpSp>
        <p:nvGrpSpPr>
          <p:cNvPr id="50" name="Google Shape;50;p6"/>
          <p:cNvGrpSpPr/>
          <p:nvPr/>
        </p:nvGrpSpPr>
        <p:grpSpPr>
          <a:xfrm>
            <a:off x="8877768" y="3707122"/>
            <a:ext cx="162992" cy="2069707"/>
            <a:chOff x="1302458" y="865065"/>
            <a:chExt cx="109545" cy="1391025"/>
          </a:xfrm>
        </p:grpSpPr>
        <p:sp>
          <p:nvSpPr>
            <p:cNvPr id="51" name="Google Shape;51;p6"/>
            <p:cNvSpPr/>
            <p:nvPr/>
          </p:nvSpPr>
          <p:spPr>
            <a:xfrm>
              <a:off x="1303061" y="865065"/>
              <a:ext cx="106031" cy="760250"/>
            </a:xfrm>
            <a:custGeom>
              <a:avLst/>
              <a:gdLst/>
              <a:ahLst/>
              <a:cxnLst/>
              <a:rect l="l" t="t" r="r" b="b"/>
              <a:pathLst>
                <a:path w="2987" h="21417" extrusionOk="0">
                  <a:moveTo>
                    <a:pt x="1503" y="19178"/>
                  </a:moveTo>
                  <a:cubicBezTo>
                    <a:pt x="1574" y="19141"/>
                    <a:pt x="1639" y="19093"/>
                    <a:pt x="1706" y="19047"/>
                  </a:cubicBezTo>
                  <a:cubicBezTo>
                    <a:pt x="1682" y="19012"/>
                    <a:pt x="1658" y="18976"/>
                    <a:pt x="1635" y="18941"/>
                  </a:cubicBezTo>
                  <a:cubicBezTo>
                    <a:pt x="1565" y="18985"/>
                    <a:pt x="1496" y="19028"/>
                    <a:pt x="1426" y="19072"/>
                  </a:cubicBezTo>
                  <a:cubicBezTo>
                    <a:pt x="1452" y="19109"/>
                    <a:pt x="1498" y="19181"/>
                    <a:pt x="1503" y="19178"/>
                  </a:cubicBezTo>
                  <a:close/>
                  <a:moveTo>
                    <a:pt x="1534" y="18544"/>
                  </a:moveTo>
                  <a:cubicBezTo>
                    <a:pt x="1415" y="18266"/>
                    <a:pt x="1188" y="18254"/>
                    <a:pt x="945" y="18275"/>
                  </a:cubicBezTo>
                  <a:cubicBezTo>
                    <a:pt x="1178" y="18257"/>
                    <a:pt x="1194" y="18722"/>
                    <a:pt x="1534" y="18544"/>
                  </a:cubicBezTo>
                  <a:close/>
                  <a:moveTo>
                    <a:pt x="958" y="18029"/>
                  </a:moveTo>
                  <a:lnTo>
                    <a:pt x="958" y="17607"/>
                  </a:lnTo>
                  <a:cubicBezTo>
                    <a:pt x="958" y="17739"/>
                    <a:pt x="511" y="17727"/>
                    <a:pt x="747" y="18003"/>
                  </a:cubicBezTo>
                  <a:cubicBezTo>
                    <a:pt x="781" y="18042"/>
                    <a:pt x="958" y="18022"/>
                    <a:pt x="958" y="18029"/>
                  </a:cubicBezTo>
                  <a:close/>
                  <a:moveTo>
                    <a:pt x="1393" y="17173"/>
                  </a:moveTo>
                  <a:cubicBezTo>
                    <a:pt x="1365" y="17367"/>
                    <a:pt x="1355" y="17437"/>
                    <a:pt x="1345" y="17507"/>
                  </a:cubicBezTo>
                  <a:cubicBezTo>
                    <a:pt x="1371" y="17519"/>
                    <a:pt x="1396" y="17529"/>
                    <a:pt x="1421" y="17540"/>
                  </a:cubicBezTo>
                  <a:cubicBezTo>
                    <a:pt x="1449" y="17507"/>
                    <a:pt x="1500" y="17473"/>
                    <a:pt x="1500" y="17440"/>
                  </a:cubicBezTo>
                  <a:cubicBezTo>
                    <a:pt x="1499" y="17388"/>
                    <a:pt x="1463" y="17338"/>
                    <a:pt x="1393" y="17173"/>
                  </a:cubicBezTo>
                  <a:close/>
                  <a:moveTo>
                    <a:pt x="1344" y="16442"/>
                  </a:moveTo>
                  <a:cubicBezTo>
                    <a:pt x="1417" y="16244"/>
                    <a:pt x="1465" y="16116"/>
                    <a:pt x="1555" y="15873"/>
                  </a:cubicBezTo>
                  <a:cubicBezTo>
                    <a:pt x="1333" y="16021"/>
                    <a:pt x="1218" y="16099"/>
                    <a:pt x="1060" y="16203"/>
                  </a:cubicBezTo>
                  <a:cubicBezTo>
                    <a:pt x="1169" y="16294"/>
                    <a:pt x="1239" y="16353"/>
                    <a:pt x="1344" y="16442"/>
                  </a:cubicBezTo>
                  <a:close/>
                  <a:moveTo>
                    <a:pt x="960" y="15418"/>
                  </a:moveTo>
                  <a:cubicBezTo>
                    <a:pt x="1028" y="15374"/>
                    <a:pt x="1097" y="15330"/>
                    <a:pt x="1162" y="15281"/>
                  </a:cubicBezTo>
                  <a:cubicBezTo>
                    <a:pt x="1166" y="15277"/>
                    <a:pt x="1137" y="15231"/>
                    <a:pt x="1123" y="15203"/>
                  </a:cubicBezTo>
                  <a:cubicBezTo>
                    <a:pt x="1052" y="15245"/>
                    <a:pt x="981" y="15287"/>
                    <a:pt x="911" y="15327"/>
                  </a:cubicBezTo>
                  <a:cubicBezTo>
                    <a:pt x="927" y="15358"/>
                    <a:pt x="944" y="15388"/>
                    <a:pt x="960" y="15418"/>
                  </a:cubicBezTo>
                  <a:close/>
                  <a:moveTo>
                    <a:pt x="1679" y="17989"/>
                  </a:moveTo>
                  <a:cubicBezTo>
                    <a:pt x="1801" y="17887"/>
                    <a:pt x="2036" y="17923"/>
                    <a:pt x="1992" y="17659"/>
                  </a:cubicBezTo>
                  <a:cubicBezTo>
                    <a:pt x="1987" y="17629"/>
                    <a:pt x="1891" y="17588"/>
                    <a:pt x="1846" y="17597"/>
                  </a:cubicBezTo>
                  <a:cubicBezTo>
                    <a:pt x="1650" y="17639"/>
                    <a:pt x="1517" y="17728"/>
                    <a:pt x="1679" y="17989"/>
                  </a:cubicBezTo>
                  <a:close/>
                  <a:moveTo>
                    <a:pt x="1619" y="16545"/>
                  </a:moveTo>
                  <a:cubicBezTo>
                    <a:pt x="1792" y="16524"/>
                    <a:pt x="1922" y="16509"/>
                    <a:pt x="2053" y="16494"/>
                  </a:cubicBezTo>
                  <a:cubicBezTo>
                    <a:pt x="1918" y="16503"/>
                    <a:pt x="1743" y="16316"/>
                    <a:pt x="1619" y="16545"/>
                  </a:cubicBezTo>
                  <a:close/>
                  <a:moveTo>
                    <a:pt x="1751" y="15607"/>
                  </a:moveTo>
                  <a:cubicBezTo>
                    <a:pt x="1808" y="15798"/>
                    <a:pt x="1849" y="15939"/>
                    <a:pt x="1905" y="16127"/>
                  </a:cubicBezTo>
                  <a:cubicBezTo>
                    <a:pt x="2017" y="15838"/>
                    <a:pt x="2017" y="15838"/>
                    <a:pt x="1751" y="15607"/>
                  </a:cubicBezTo>
                  <a:close/>
                  <a:moveTo>
                    <a:pt x="1836" y="14038"/>
                  </a:moveTo>
                  <a:cubicBezTo>
                    <a:pt x="1952" y="14167"/>
                    <a:pt x="2070" y="14297"/>
                    <a:pt x="2248" y="14494"/>
                  </a:cubicBezTo>
                  <a:cubicBezTo>
                    <a:pt x="2286" y="14278"/>
                    <a:pt x="2304" y="14172"/>
                    <a:pt x="2322" y="14073"/>
                  </a:cubicBezTo>
                  <a:cubicBezTo>
                    <a:pt x="2162" y="14031"/>
                    <a:pt x="2032" y="13996"/>
                    <a:pt x="1901" y="13962"/>
                  </a:cubicBezTo>
                  <a:cubicBezTo>
                    <a:pt x="1880" y="13988"/>
                    <a:pt x="1858" y="14012"/>
                    <a:pt x="1836" y="14038"/>
                  </a:cubicBezTo>
                  <a:close/>
                  <a:moveTo>
                    <a:pt x="2428" y="14907"/>
                  </a:moveTo>
                  <a:cubicBezTo>
                    <a:pt x="2365" y="14810"/>
                    <a:pt x="2302" y="14714"/>
                    <a:pt x="2216" y="14583"/>
                  </a:cubicBezTo>
                  <a:cubicBezTo>
                    <a:pt x="2073" y="14850"/>
                    <a:pt x="2218" y="14909"/>
                    <a:pt x="2428" y="14907"/>
                  </a:cubicBezTo>
                  <a:close/>
                  <a:moveTo>
                    <a:pt x="2024" y="18340"/>
                  </a:moveTo>
                  <a:cubicBezTo>
                    <a:pt x="1808" y="18442"/>
                    <a:pt x="1815" y="18587"/>
                    <a:pt x="1945" y="18754"/>
                  </a:cubicBezTo>
                  <a:cubicBezTo>
                    <a:pt x="1971" y="18616"/>
                    <a:pt x="1998" y="18477"/>
                    <a:pt x="2024" y="18340"/>
                  </a:cubicBezTo>
                  <a:close/>
                  <a:moveTo>
                    <a:pt x="2112" y="8521"/>
                  </a:moveTo>
                  <a:cubicBezTo>
                    <a:pt x="1990" y="8514"/>
                    <a:pt x="1840" y="8460"/>
                    <a:pt x="1761" y="8513"/>
                  </a:cubicBezTo>
                  <a:cubicBezTo>
                    <a:pt x="1651" y="8589"/>
                    <a:pt x="1662" y="8714"/>
                    <a:pt x="1784" y="8839"/>
                  </a:cubicBezTo>
                  <a:cubicBezTo>
                    <a:pt x="1843" y="8900"/>
                    <a:pt x="1794" y="9067"/>
                    <a:pt x="1794" y="9227"/>
                  </a:cubicBezTo>
                  <a:cubicBezTo>
                    <a:pt x="1701" y="9177"/>
                    <a:pt x="1645" y="9164"/>
                    <a:pt x="1624" y="9131"/>
                  </a:cubicBezTo>
                  <a:cubicBezTo>
                    <a:pt x="1588" y="9072"/>
                    <a:pt x="1772" y="8957"/>
                    <a:pt x="1586" y="8936"/>
                  </a:cubicBezTo>
                  <a:cubicBezTo>
                    <a:pt x="1540" y="8931"/>
                    <a:pt x="1465" y="9017"/>
                    <a:pt x="1433" y="9078"/>
                  </a:cubicBezTo>
                  <a:cubicBezTo>
                    <a:pt x="1380" y="9179"/>
                    <a:pt x="1352" y="9292"/>
                    <a:pt x="1288" y="9474"/>
                  </a:cubicBezTo>
                  <a:cubicBezTo>
                    <a:pt x="1563" y="9343"/>
                    <a:pt x="1780" y="9240"/>
                    <a:pt x="1999" y="9137"/>
                  </a:cubicBezTo>
                  <a:cubicBezTo>
                    <a:pt x="2034" y="8949"/>
                    <a:pt x="2068" y="8763"/>
                    <a:pt x="2112" y="8521"/>
                  </a:cubicBezTo>
                  <a:close/>
                  <a:moveTo>
                    <a:pt x="1948" y="9639"/>
                  </a:moveTo>
                  <a:cubicBezTo>
                    <a:pt x="1777" y="9844"/>
                    <a:pt x="1755" y="10058"/>
                    <a:pt x="1756" y="10277"/>
                  </a:cubicBezTo>
                  <a:cubicBezTo>
                    <a:pt x="1752" y="10282"/>
                    <a:pt x="1748" y="10287"/>
                    <a:pt x="1744" y="10292"/>
                  </a:cubicBezTo>
                  <a:cubicBezTo>
                    <a:pt x="1743" y="10295"/>
                    <a:pt x="1743" y="10298"/>
                    <a:pt x="1742" y="10302"/>
                  </a:cubicBezTo>
                  <a:cubicBezTo>
                    <a:pt x="1500" y="10201"/>
                    <a:pt x="1364" y="10361"/>
                    <a:pt x="1154" y="10573"/>
                  </a:cubicBezTo>
                  <a:cubicBezTo>
                    <a:pt x="1395" y="10622"/>
                    <a:pt x="1567" y="10658"/>
                    <a:pt x="1667" y="10678"/>
                  </a:cubicBezTo>
                  <a:cubicBezTo>
                    <a:pt x="1701" y="10512"/>
                    <a:pt x="1723" y="10407"/>
                    <a:pt x="1742" y="10302"/>
                  </a:cubicBezTo>
                  <a:cubicBezTo>
                    <a:pt x="1747" y="10304"/>
                    <a:pt x="1751" y="10305"/>
                    <a:pt x="1756" y="10307"/>
                  </a:cubicBezTo>
                  <a:cubicBezTo>
                    <a:pt x="1756" y="10296"/>
                    <a:pt x="1756" y="10287"/>
                    <a:pt x="1756" y="10277"/>
                  </a:cubicBezTo>
                  <a:cubicBezTo>
                    <a:pt x="1897" y="10103"/>
                    <a:pt x="2066" y="9938"/>
                    <a:pt x="1948" y="9639"/>
                  </a:cubicBezTo>
                  <a:close/>
                  <a:moveTo>
                    <a:pt x="1323" y="11235"/>
                  </a:moveTo>
                  <a:cubicBezTo>
                    <a:pt x="949" y="11098"/>
                    <a:pt x="949" y="11098"/>
                    <a:pt x="936" y="11422"/>
                  </a:cubicBezTo>
                  <a:cubicBezTo>
                    <a:pt x="1085" y="11399"/>
                    <a:pt x="1273" y="11466"/>
                    <a:pt x="1323" y="11235"/>
                  </a:cubicBezTo>
                  <a:close/>
                  <a:moveTo>
                    <a:pt x="958" y="10880"/>
                  </a:moveTo>
                  <a:cubicBezTo>
                    <a:pt x="958" y="10877"/>
                    <a:pt x="1035" y="10873"/>
                    <a:pt x="1077" y="10870"/>
                  </a:cubicBezTo>
                  <a:cubicBezTo>
                    <a:pt x="1065" y="10763"/>
                    <a:pt x="1047" y="10657"/>
                    <a:pt x="1035" y="10551"/>
                  </a:cubicBezTo>
                  <a:cubicBezTo>
                    <a:pt x="1005" y="10553"/>
                    <a:pt x="958" y="10554"/>
                    <a:pt x="958" y="10557"/>
                  </a:cubicBezTo>
                  <a:close/>
                  <a:moveTo>
                    <a:pt x="1260" y="1732"/>
                  </a:moveTo>
                  <a:cubicBezTo>
                    <a:pt x="1161" y="1690"/>
                    <a:pt x="958" y="1657"/>
                    <a:pt x="958" y="1601"/>
                  </a:cubicBezTo>
                  <a:lnTo>
                    <a:pt x="958" y="2089"/>
                  </a:lnTo>
                  <a:cubicBezTo>
                    <a:pt x="958" y="1936"/>
                    <a:pt x="1171" y="1837"/>
                    <a:pt x="1260" y="1732"/>
                  </a:cubicBezTo>
                  <a:close/>
                  <a:moveTo>
                    <a:pt x="1118" y="5189"/>
                  </a:moveTo>
                  <a:cubicBezTo>
                    <a:pt x="1081" y="5127"/>
                    <a:pt x="1044" y="5066"/>
                    <a:pt x="1008" y="5003"/>
                  </a:cubicBezTo>
                  <a:cubicBezTo>
                    <a:pt x="974" y="5031"/>
                    <a:pt x="940" y="5059"/>
                    <a:pt x="781" y="5189"/>
                  </a:cubicBezTo>
                  <a:cubicBezTo>
                    <a:pt x="880" y="5211"/>
                    <a:pt x="945" y="5235"/>
                    <a:pt x="1011" y="5238"/>
                  </a:cubicBezTo>
                  <a:cubicBezTo>
                    <a:pt x="1045" y="5240"/>
                    <a:pt x="1082" y="5207"/>
                    <a:pt x="1118" y="5189"/>
                  </a:cubicBezTo>
                  <a:close/>
                  <a:moveTo>
                    <a:pt x="913" y="1397"/>
                  </a:moveTo>
                  <a:cubicBezTo>
                    <a:pt x="1088" y="1316"/>
                    <a:pt x="1344" y="1339"/>
                    <a:pt x="1454" y="959"/>
                  </a:cubicBezTo>
                  <a:cubicBezTo>
                    <a:pt x="1144" y="1045"/>
                    <a:pt x="938" y="1102"/>
                    <a:pt x="650" y="1181"/>
                  </a:cubicBezTo>
                  <a:cubicBezTo>
                    <a:pt x="788" y="1297"/>
                    <a:pt x="880" y="1412"/>
                    <a:pt x="913" y="1397"/>
                  </a:cubicBezTo>
                  <a:close/>
                  <a:moveTo>
                    <a:pt x="1868" y="6839"/>
                  </a:moveTo>
                  <a:cubicBezTo>
                    <a:pt x="1880" y="6976"/>
                    <a:pt x="1891" y="7088"/>
                    <a:pt x="1901" y="7200"/>
                  </a:cubicBezTo>
                  <a:cubicBezTo>
                    <a:pt x="2032" y="6983"/>
                    <a:pt x="2032" y="6983"/>
                    <a:pt x="1868" y="6839"/>
                  </a:cubicBezTo>
                  <a:close/>
                  <a:moveTo>
                    <a:pt x="1850" y="1068"/>
                  </a:moveTo>
                  <a:cubicBezTo>
                    <a:pt x="1861" y="1102"/>
                    <a:pt x="1869" y="1136"/>
                    <a:pt x="1879" y="1170"/>
                  </a:cubicBezTo>
                  <a:cubicBezTo>
                    <a:pt x="1941" y="1166"/>
                    <a:pt x="2019" y="1184"/>
                    <a:pt x="2062" y="1153"/>
                  </a:cubicBezTo>
                  <a:cubicBezTo>
                    <a:pt x="2129" y="1105"/>
                    <a:pt x="2174" y="1024"/>
                    <a:pt x="2227" y="956"/>
                  </a:cubicBezTo>
                  <a:cubicBezTo>
                    <a:pt x="2210" y="937"/>
                    <a:pt x="2193" y="918"/>
                    <a:pt x="2176" y="901"/>
                  </a:cubicBezTo>
                  <a:cubicBezTo>
                    <a:pt x="2068" y="956"/>
                    <a:pt x="1959" y="1012"/>
                    <a:pt x="1850" y="1068"/>
                  </a:cubicBezTo>
                  <a:close/>
                  <a:moveTo>
                    <a:pt x="1648" y="20931"/>
                  </a:moveTo>
                  <a:cubicBezTo>
                    <a:pt x="1688" y="21081"/>
                    <a:pt x="1719" y="21201"/>
                    <a:pt x="1749" y="21321"/>
                  </a:cubicBezTo>
                  <a:cubicBezTo>
                    <a:pt x="1634" y="21305"/>
                    <a:pt x="1517" y="21289"/>
                    <a:pt x="1375" y="21269"/>
                  </a:cubicBezTo>
                  <a:cubicBezTo>
                    <a:pt x="1388" y="21156"/>
                    <a:pt x="1400" y="21054"/>
                    <a:pt x="1415" y="20927"/>
                  </a:cubicBezTo>
                  <a:cubicBezTo>
                    <a:pt x="1277" y="20867"/>
                    <a:pt x="1148" y="20810"/>
                    <a:pt x="1019" y="20754"/>
                  </a:cubicBezTo>
                  <a:cubicBezTo>
                    <a:pt x="1022" y="20750"/>
                    <a:pt x="1025" y="20746"/>
                    <a:pt x="1027" y="20742"/>
                  </a:cubicBezTo>
                  <a:cubicBezTo>
                    <a:pt x="1026" y="20741"/>
                    <a:pt x="1025" y="20740"/>
                    <a:pt x="1023" y="20739"/>
                  </a:cubicBezTo>
                  <a:cubicBezTo>
                    <a:pt x="1079" y="20654"/>
                    <a:pt x="1135" y="20570"/>
                    <a:pt x="1189" y="20487"/>
                  </a:cubicBezTo>
                  <a:cubicBezTo>
                    <a:pt x="1137" y="20455"/>
                    <a:pt x="1068" y="20432"/>
                    <a:pt x="1034" y="20386"/>
                  </a:cubicBezTo>
                  <a:cubicBezTo>
                    <a:pt x="1000" y="20337"/>
                    <a:pt x="998" y="20264"/>
                    <a:pt x="966" y="20141"/>
                  </a:cubicBezTo>
                  <a:cubicBezTo>
                    <a:pt x="745" y="20499"/>
                    <a:pt x="860" y="20627"/>
                    <a:pt x="1023" y="20739"/>
                  </a:cubicBezTo>
                  <a:cubicBezTo>
                    <a:pt x="1020" y="20743"/>
                    <a:pt x="1017" y="20748"/>
                    <a:pt x="1015" y="20752"/>
                  </a:cubicBezTo>
                  <a:cubicBezTo>
                    <a:pt x="1016" y="20753"/>
                    <a:pt x="1018" y="20753"/>
                    <a:pt x="1019" y="20754"/>
                  </a:cubicBezTo>
                  <a:cubicBezTo>
                    <a:pt x="933" y="20889"/>
                    <a:pt x="684" y="20949"/>
                    <a:pt x="824" y="21200"/>
                  </a:cubicBezTo>
                  <a:cubicBezTo>
                    <a:pt x="835" y="21220"/>
                    <a:pt x="665" y="21340"/>
                    <a:pt x="576" y="21416"/>
                  </a:cubicBezTo>
                  <a:cubicBezTo>
                    <a:pt x="474" y="21212"/>
                    <a:pt x="378" y="21029"/>
                    <a:pt x="291" y="20842"/>
                  </a:cubicBezTo>
                  <a:cubicBezTo>
                    <a:pt x="258" y="20772"/>
                    <a:pt x="204" y="20674"/>
                    <a:pt x="229" y="20621"/>
                  </a:cubicBezTo>
                  <a:cubicBezTo>
                    <a:pt x="391" y="20275"/>
                    <a:pt x="191" y="19938"/>
                    <a:pt x="223" y="19599"/>
                  </a:cubicBezTo>
                  <a:cubicBezTo>
                    <a:pt x="236" y="19472"/>
                    <a:pt x="93" y="19306"/>
                    <a:pt x="303" y="19204"/>
                  </a:cubicBezTo>
                  <a:cubicBezTo>
                    <a:pt x="335" y="19189"/>
                    <a:pt x="343" y="19028"/>
                    <a:pt x="306" y="18981"/>
                  </a:cubicBezTo>
                  <a:cubicBezTo>
                    <a:pt x="138" y="18773"/>
                    <a:pt x="226" y="18617"/>
                    <a:pt x="338" y="18419"/>
                  </a:cubicBezTo>
                  <a:cubicBezTo>
                    <a:pt x="411" y="18287"/>
                    <a:pt x="587" y="18127"/>
                    <a:pt x="360" y="17913"/>
                  </a:cubicBezTo>
                  <a:cubicBezTo>
                    <a:pt x="265" y="17822"/>
                    <a:pt x="344" y="17547"/>
                    <a:pt x="344" y="17294"/>
                  </a:cubicBezTo>
                  <a:cubicBezTo>
                    <a:pt x="476" y="17346"/>
                    <a:pt x="588" y="17389"/>
                    <a:pt x="811" y="17477"/>
                  </a:cubicBezTo>
                  <a:cubicBezTo>
                    <a:pt x="1024" y="17440"/>
                    <a:pt x="1080" y="17099"/>
                    <a:pt x="1248" y="16871"/>
                  </a:cubicBezTo>
                  <a:cubicBezTo>
                    <a:pt x="1290" y="16815"/>
                    <a:pt x="1189" y="16653"/>
                    <a:pt x="1111" y="16545"/>
                  </a:cubicBezTo>
                  <a:cubicBezTo>
                    <a:pt x="970" y="16747"/>
                    <a:pt x="732" y="16893"/>
                    <a:pt x="924" y="17268"/>
                  </a:cubicBezTo>
                  <a:cubicBezTo>
                    <a:pt x="764" y="17154"/>
                    <a:pt x="688" y="17064"/>
                    <a:pt x="599" y="17046"/>
                  </a:cubicBezTo>
                  <a:cubicBezTo>
                    <a:pt x="501" y="17026"/>
                    <a:pt x="391" y="17074"/>
                    <a:pt x="255" y="17098"/>
                  </a:cubicBezTo>
                  <a:cubicBezTo>
                    <a:pt x="171" y="16820"/>
                    <a:pt x="442" y="16499"/>
                    <a:pt x="92" y="16203"/>
                  </a:cubicBezTo>
                  <a:cubicBezTo>
                    <a:pt x="312" y="16157"/>
                    <a:pt x="446" y="16131"/>
                    <a:pt x="604" y="16099"/>
                  </a:cubicBezTo>
                  <a:cubicBezTo>
                    <a:pt x="469" y="15985"/>
                    <a:pt x="340" y="15877"/>
                    <a:pt x="165" y="15729"/>
                  </a:cubicBezTo>
                  <a:cubicBezTo>
                    <a:pt x="318" y="15566"/>
                    <a:pt x="457" y="15419"/>
                    <a:pt x="596" y="15271"/>
                  </a:cubicBezTo>
                  <a:cubicBezTo>
                    <a:pt x="541" y="14982"/>
                    <a:pt x="289" y="15173"/>
                    <a:pt x="139" y="15087"/>
                  </a:cubicBezTo>
                  <a:cubicBezTo>
                    <a:pt x="11" y="14771"/>
                    <a:pt x="487" y="14747"/>
                    <a:pt x="425" y="14436"/>
                  </a:cubicBezTo>
                  <a:cubicBezTo>
                    <a:pt x="220" y="14430"/>
                    <a:pt x="153" y="14250"/>
                    <a:pt x="236" y="14089"/>
                  </a:cubicBezTo>
                  <a:cubicBezTo>
                    <a:pt x="351" y="13866"/>
                    <a:pt x="310" y="13672"/>
                    <a:pt x="254" y="13459"/>
                  </a:cubicBezTo>
                  <a:cubicBezTo>
                    <a:pt x="238" y="13401"/>
                    <a:pt x="264" y="13331"/>
                    <a:pt x="273" y="13246"/>
                  </a:cubicBezTo>
                  <a:cubicBezTo>
                    <a:pt x="418" y="13207"/>
                    <a:pt x="554" y="13169"/>
                    <a:pt x="687" y="13133"/>
                  </a:cubicBezTo>
                  <a:cubicBezTo>
                    <a:pt x="989" y="13431"/>
                    <a:pt x="514" y="13667"/>
                    <a:pt x="647" y="13958"/>
                  </a:cubicBezTo>
                  <a:cubicBezTo>
                    <a:pt x="770" y="13968"/>
                    <a:pt x="899" y="13976"/>
                    <a:pt x="1029" y="13986"/>
                  </a:cubicBezTo>
                  <a:cubicBezTo>
                    <a:pt x="1025" y="13990"/>
                    <a:pt x="1022" y="13994"/>
                    <a:pt x="1018" y="13998"/>
                  </a:cubicBezTo>
                  <a:cubicBezTo>
                    <a:pt x="1021" y="14000"/>
                    <a:pt x="1023" y="14002"/>
                    <a:pt x="1026" y="14004"/>
                  </a:cubicBezTo>
                  <a:cubicBezTo>
                    <a:pt x="998" y="14075"/>
                    <a:pt x="969" y="14148"/>
                    <a:pt x="927" y="14257"/>
                  </a:cubicBezTo>
                  <a:cubicBezTo>
                    <a:pt x="1155" y="14105"/>
                    <a:pt x="1158" y="14101"/>
                    <a:pt x="1026" y="14004"/>
                  </a:cubicBezTo>
                  <a:cubicBezTo>
                    <a:pt x="1028" y="13997"/>
                    <a:pt x="1031" y="13992"/>
                    <a:pt x="1033" y="13986"/>
                  </a:cubicBezTo>
                  <a:cubicBezTo>
                    <a:pt x="1032" y="13986"/>
                    <a:pt x="1030" y="13986"/>
                    <a:pt x="1029" y="13986"/>
                  </a:cubicBezTo>
                  <a:cubicBezTo>
                    <a:pt x="1211" y="13762"/>
                    <a:pt x="1383" y="13535"/>
                    <a:pt x="1227" y="13214"/>
                  </a:cubicBezTo>
                  <a:cubicBezTo>
                    <a:pt x="1441" y="13180"/>
                    <a:pt x="1619" y="13150"/>
                    <a:pt x="1799" y="13121"/>
                  </a:cubicBezTo>
                  <a:cubicBezTo>
                    <a:pt x="1809" y="13295"/>
                    <a:pt x="1818" y="13471"/>
                    <a:pt x="1828" y="13647"/>
                  </a:cubicBezTo>
                  <a:cubicBezTo>
                    <a:pt x="1855" y="13650"/>
                    <a:pt x="1882" y="13653"/>
                    <a:pt x="1909" y="13657"/>
                  </a:cubicBezTo>
                  <a:cubicBezTo>
                    <a:pt x="1951" y="13493"/>
                    <a:pt x="2005" y="13331"/>
                    <a:pt x="2032" y="13165"/>
                  </a:cubicBezTo>
                  <a:cubicBezTo>
                    <a:pt x="2045" y="13089"/>
                    <a:pt x="2028" y="12948"/>
                    <a:pt x="1987" y="12932"/>
                  </a:cubicBezTo>
                  <a:cubicBezTo>
                    <a:pt x="1811" y="12863"/>
                    <a:pt x="1839" y="12813"/>
                    <a:pt x="1955" y="12704"/>
                  </a:cubicBezTo>
                  <a:cubicBezTo>
                    <a:pt x="1989" y="12671"/>
                    <a:pt x="1941" y="12551"/>
                    <a:pt x="1915" y="12356"/>
                  </a:cubicBezTo>
                  <a:cubicBezTo>
                    <a:pt x="1774" y="12526"/>
                    <a:pt x="1684" y="12617"/>
                    <a:pt x="1618" y="12721"/>
                  </a:cubicBezTo>
                  <a:cubicBezTo>
                    <a:pt x="1586" y="12772"/>
                    <a:pt x="1621" y="12885"/>
                    <a:pt x="1584" y="12909"/>
                  </a:cubicBezTo>
                  <a:cubicBezTo>
                    <a:pt x="1471" y="12988"/>
                    <a:pt x="1343" y="13063"/>
                    <a:pt x="1211" y="13084"/>
                  </a:cubicBezTo>
                  <a:cubicBezTo>
                    <a:pt x="1171" y="13091"/>
                    <a:pt x="1062" y="12921"/>
                    <a:pt x="1054" y="12827"/>
                  </a:cubicBezTo>
                  <a:cubicBezTo>
                    <a:pt x="1032" y="12566"/>
                    <a:pt x="1046" y="12301"/>
                    <a:pt x="1046" y="12002"/>
                  </a:cubicBezTo>
                  <a:cubicBezTo>
                    <a:pt x="1348" y="12198"/>
                    <a:pt x="1396" y="11801"/>
                    <a:pt x="1614" y="11779"/>
                  </a:cubicBezTo>
                  <a:cubicBezTo>
                    <a:pt x="1614" y="11783"/>
                    <a:pt x="1614" y="11788"/>
                    <a:pt x="1616" y="11792"/>
                  </a:cubicBezTo>
                  <a:cubicBezTo>
                    <a:pt x="1620" y="11792"/>
                    <a:pt x="1622" y="11791"/>
                    <a:pt x="1627" y="11790"/>
                  </a:cubicBezTo>
                  <a:cubicBezTo>
                    <a:pt x="1593" y="11903"/>
                    <a:pt x="1560" y="12020"/>
                    <a:pt x="1507" y="12198"/>
                  </a:cubicBezTo>
                  <a:cubicBezTo>
                    <a:pt x="1793" y="12010"/>
                    <a:pt x="2027" y="11855"/>
                    <a:pt x="2261" y="11700"/>
                  </a:cubicBezTo>
                  <a:cubicBezTo>
                    <a:pt x="2026" y="11504"/>
                    <a:pt x="1841" y="11759"/>
                    <a:pt x="1627" y="11790"/>
                  </a:cubicBezTo>
                  <a:cubicBezTo>
                    <a:pt x="1628" y="11786"/>
                    <a:pt x="1629" y="11781"/>
                    <a:pt x="1630" y="11778"/>
                  </a:cubicBezTo>
                  <a:cubicBezTo>
                    <a:pt x="1624" y="11778"/>
                    <a:pt x="1620" y="11779"/>
                    <a:pt x="1614" y="11779"/>
                  </a:cubicBezTo>
                  <a:cubicBezTo>
                    <a:pt x="1591" y="11646"/>
                    <a:pt x="1830" y="11485"/>
                    <a:pt x="1577" y="11379"/>
                  </a:cubicBezTo>
                  <a:cubicBezTo>
                    <a:pt x="1465" y="11471"/>
                    <a:pt x="1367" y="11593"/>
                    <a:pt x="1242" y="11641"/>
                  </a:cubicBezTo>
                  <a:cubicBezTo>
                    <a:pt x="1146" y="11677"/>
                    <a:pt x="1009" y="11636"/>
                    <a:pt x="898" y="11602"/>
                  </a:cubicBezTo>
                  <a:cubicBezTo>
                    <a:pt x="589" y="11509"/>
                    <a:pt x="794" y="11267"/>
                    <a:pt x="774" y="11087"/>
                  </a:cubicBezTo>
                  <a:cubicBezTo>
                    <a:pt x="431" y="11229"/>
                    <a:pt x="412" y="11334"/>
                    <a:pt x="626" y="11935"/>
                  </a:cubicBezTo>
                  <a:cubicBezTo>
                    <a:pt x="534" y="11981"/>
                    <a:pt x="442" y="12043"/>
                    <a:pt x="340" y="12070"/>
                  </a:cubicBezTo>
                  <a:cubicBezTo>
                    <a:pt x="294" y="12081"/>
                    <a:pt x="184" y="12019"/>
                    <a:pt x="184" y="11989"/>
                  </a:cubicBezTo>
                  <a:cubicBezTo>
                    <a:pt x="182" y="11888"/>
                    <a:pt x="238" y="11786"/>
                    <a:pt x="231" y="11687"/>
                  </a:cubicBezTo>
                  <a:cubicBezTo>
                    <a:pt x="223" y="11586"/>
                    <a:pt x="134" y="11488"/>
                    <a:pt x="139" y="11392"/>
                  </a:cubicBezTo>
                  <a:cubicBezTo>
                    <a:pt x="143" y="11305"/>
                    <a:pt x="249" y="11226"/>
                    <a:pt x="265" y="11136"/>
                  </a:cubicBezTo>
                  <a:cubicBezTo>
                    <a:pt x="280" y="11057"/>
                    <a:pt x="233" y="10966"/>
                    <a:pt x="203" y="10840"/>
                  </a:cubicBezTo>
                  <a:cubicBezTo>
                    <a:pt x="380" y="10849"/>
                    <a:pt x="507" y="10857"/>
                    <a:pt x="659" y="10864"/>
                  </a:cubicBezTo>
                  <a:cubicBezTo>
                    <a:pt x="704" y="10753"/>
                    <a:pt x="750" y="10640"/>
                    <a:pt x="807" y="10501"/>
                  </a:cubicBezTo>
                  <a:cubicBezTo>
                    <a:pt x="454" y="10589"/>
                    <a:pt x="454" y="10589"/>
                    <a:pt x="348" y="10433"/>
                  </a:cubicBezTo>
                  <a:cubicBezTo>
                    <a:pt x="391" y="10410"/>
                    <a:pt x="429" y="10382"/>
                    <a:pt x="473" y="10367"/>
                  </a:cubicBezTo>
                  <a:cubicBezTo>
                    <a:pt x="516" y="10352"/>
                    <a:pt x="564" y="10351"/>
                    <a:pt x="617" y="10343"/>
                  </a:cubicBezTo>
                  <a:cubicBezTo>
                    <a:pt x="575" y="10267"/>
                    <a:pt x="539" y="10203"/>
                    <a:pt x="479" y="10094"/>
                  </a:cubicBezTo>
                  <a:cubicBezTo>
                    <a:pt x="722" y="10097"/>
                    <a:pt x="966" y="10292"/>
                    <a:pt x="1143" y="10013"/>
                  </a:cubicBezTo>
                  <a:cubicBezTo>
                    <a:pt x="1068" y="9954"/>
                    <a:pt x="992" y="9894"/>
                    <a:pt x="949" y="9860"/>
                  </a:cubicBezTo>
                  <a:cubicBezTo>
                    <a:pt x="983" y="9607"/>
                    <a:pt x="1016" y="9375"/>
                    <a:pt x="1050" y="9124"/>
                  </a:cubicBezTo>
                  <a:cubicBezTo>
                    <a:pt x="652" y="9172"/>
                    <a:pt x="652" y="9172"/>
                    <a:pt x="532" y="9443"/>
                  </a:cubicBezTo>
                  <a:cubicBezTo>
                    <a:pt x="357" y="9194"/>
                    <a:pt x="454" y="8969"/>
                    <a:pt x="502" y="8718"/>
                  </a:cubicBezTo>
                  <a:cubicBezTo>
                    <a:pt x="609" y="8804"/>
                    <a:pt x="688" y="8868"/>
                    <a:pt x="767" y="8932"/>
                  </a:cubicBezTo>
                  <a:cubicBezTo>
                    <a:pt x="794" y="8914"/>
                    <a:pt x="821" y="8896"/>
                    <a:pt x="848" y="8878"/>
                  </a:cubicBezTo>
                  <a:cubicBezTo>
                    <a:pt x="758" y="8706"/>
                    <a:pt x="668" y="8534"/>
                    <a:pt x="565" y="8338"/>
                  </a:cubicBezTo>
                  <a:cubicBezTo>
                    <a:pt x="594" y="8304"/>
                    <a:pt x="656" y="8234"/>
                    <a:pt x="719" y="8163"/>
                  </a:cubicBezTo>
                  <a:cubicBezTo>
                    <a:pt x="725" y="8166"/>
                    <a:pt x="732" y="8170"/>
                    <a:pt x="739" y="8173"/>
                  </a:cubicBezTo>
                  <a:cubicBezTo>
                    <a:pt x="739" y="8170"/>
                    <a:pt x="739" y="8167"/>
                    <a:pt x="739" y="8164"/>
                  </a:cubicBezTo>
                  <a:cubicBezTo>
                    <a:pt x="800" y="8197"/>
                    <a:pt x="889" y="8224"/>
                    <a:pt x="899" y="8269"/>
                  </a:cubicBezTo>
                  <a:cubicBezTo>
                    <a:pt x="931" y="8407"/>
                    <a:pt x="927" y="8552"/>
                    <a:pt x="939" y="8735"/>
                  </a:cubicBezTo>
                  <a:cubicBezTo>
                    <a:pt x="1354" y="8396"/>
                    <a:pt x="789" y="8016"/>
                    <a:pt x="1061" y="7701"/>
                  </a:cubicBezTo>
                  <a:cubicBezTo>
                    <a:pt x="797" y="7769"/>
                    <a:pt x="701" y="7925"/>
                    <a:pt x="739" y="8164"/>
                  </a:cubicBezTo>
                  <a:cubicBezTo>
                    <a:pt x="734" y="8162"/>
                    <a:pt x="729" y="8159"/>
                    <a:pt x="724" y="8156"/>
                  </a:cubicBezTo>
                  <a:cubicBezTo>
                    <a:pt x="722" y="8158"/>
                    <a:pt x="721" y="8161"/>
                    <a:pt x="719" y="8163"/>
                  </a:cubicBezTo>
                  <a:cubicBezTo>
                    <a:pt x="390" y="8001"/>
                    <a:pt x="416" y="7694"/>
                    <a:pt x="425" y="7433"/>
                  </a:cubicBezTo>
                  <a:cubicBezTo>
                    <a:pt x="336" y="7400"/>
                    <a:pt x="203" y="7377"/>
                    <a:pt x="202" y="7348"/>
                  </a:cubicBezTo>
                  <a:cubicBezTo>
                    <a:pt x="193" y="7173"/>
                    <a:pt x="99" y="6941"/>
                    <a:pt x="402" y="6907"/>
                  </a:cubicBezTo>
                  <a:cubicBezTo>
                    <a:pt x="402" y="6906"/>
                    <a:pt x="402" y="6905"/>
                    <a:pt x="403" y="6904"/>
                  </a:cubicBezTo>
                  <a:cubicBezTo>
                    <a:pt x="404" y="6905"/>
                    <a:pt x="405" y="6906"/>
                    <a:pt x="407" y="6906"/>
                  </a:cubicBezTo>
                  <a:cubicBezTo>
                    <a:pt x="405" y="6905"/>
                    <a:pt x="405" y="6903"/>
                    <a:pt x="403" y="6902"/>
                  </a:cubicBezTo>
                  <a:cubicBezTo>
                    <a:pt x="434" y="6782"/>
                    <a:pt x="466" y="6662"/>
                    <a:pt x="517" y="6471"/>
                  </a:cubicBezTo>
                  <a:cubicBezTo>
                    <a:pt x="257" y="6634"/>
                    <a:pt x="291" y="6764"/>
                    <a:pt x="403" y="6902"/>
                  </a:cubicBezTo>
                  <a:cubicBezTo>
                    <a:pt x="403" y="6902"/>
                    <a:pt x="403" y="6903"/>
                    <a:pt x="403" y="6904"/>
                  </a:cubicBezTo>
                  <a:cubicBezTo>
                    <a:pt x="289" y="6836"/>
                    <a:pt x="131" y="6824"/>
                    <a:pt x="186" y="6602"/>
                  </a:cubicBezTo>
                  <a:cubicBezTo>
                    <a:pt x="254" y="6340"/>
                    <a:pt x="268" y="6064"/>
                    <a:pt x="297" y="5794"/>
                  </a:cubicBezTo>
                  <a:cubicBezTo>
                    <a:pt x="311" y="5667"/>
                    <a:pt x="362" y="5500"/>
                    <a:pt x="304" y="5415"/>
                  </a:cubicBezTo>
                  <a:cubicBezTo>
                    <a:pt x="0" y="4977"/>
                    <a:pt x="196" y="4588"/>
                    <a:pt x="384" y="4192"/>
                  </a:cubicBezTo>
                  <a:cubicBezTo>
                    <a:pt x="460" y="4033"/>
                    <a:pt x="543" y="3876"/>
                    <a:pt x="623" y="3719"/>
                  </a:cubicBezTo>
                  <a:cubicBezTo>
                    <a:pt x="620" y="3720"/>
                    <a:pt x="618" y="3722"/>
                    <a:pt x="615" y="3724"/>
                  </a:cubicBezTo>
                  <a:cubicBezTo>
                    <a:pt x="613" y="3719"/>
                    <a:pt x="611" y="3712"/>
                    <a:pt x="609" y="3705"/>
                  </a:cubicBezTo>
                  <a:cubicBezTo>
                    <a:pt x="615" y="3708"/>
                    <a:pt x="620" y="3710"/>
                    <a:pt x="626" y="3713"/>
                  </a:cubicBezTo>
                  <a:cubicBezTo>
                    <a:pt x="625" y="3715"/>
                    <a:pt x="624" y="3717"/>
                    <a:pt x="623" y="3718"/>
                  </a:cubicBezTo>
                  <a:cubicBezTo>
                    <a:pt x="754" y="3630"/>
                    <a:pt x="882" y="3542"/>
                    <a:pt x="1013" y="3454"/>
                  </a:cubicBezTo>
                  <a:cubicBezTo>
                    <a:pt x="1002" y="3431"/>
                    <a:pt x="992" y="3409"/>
                    <a:pt x="981" y="3386"/>
                  </a:cubicBezTo>
                  <a:cubicBezTo>
                    <a:pt x="909" y="3412"/>
                    <a:pt x="836" y="3436"/>
                    <a:pt x="739" y="3471"/>
                  </a:cubicBezTo>
                  <a:cubicBezTo>
                    <a:pt x="646" y="3295"/>
                    <a:pt x="549" y="3108"/>
                    <a:pt x="440" y="2906"/>
                  </a:cubicBezTo>
                  <a:cubicBezTo>
                    <a:pt x="516" y="2849"/>
                    <a:pt x="593" y="2784"/>
                    <a:pt x="710" y="2698"/>
                  </a:cubicBezTo>
                  <a:cubicBezTo>
                    <a:pt x="621" y="2602"/>
                    <a:pt x="502" y="2508"/>
                    <a:pt x="465" y="2401"/>
                  </a:cubicBezTo>
                  <a:cubicBezTo>
                    <a:pt x="429" y="2298"/>
                    <a:pt x="479" y="2166"/>
                    <a:pt x="491" y="2005"/>
                  </a:cubicBezTo>
                  <a:lnTo>
                    <a:pt x="223" y="2005"/>
                  </a:lnTo>
                  <a:cubicBezTo>
                    <a:pt x="176" y="1844"/>
                    <a:pt x="171" y="1580"/>
                    <a:pt x="326" y="1381"/>
                  </a:cubicBezTo>
                  <a:cubicBezTo>
                    <a:pt x="440" y="1233"/>
                    <a:pt x="670" y="1156"/>
                    <a:pt x="427" y="936"/>
                  </a:cubicBezTo>
                  <a:cubicBezTo>
                    <a:pt x="494" y="866"/>
                    <a:pt x="561" y="794"/>
                    <a:pt x="612" y="742"/>
                  </a:cubicBezTo>
                  <a:cubicBezTo>
                    <a:pt x="453" y="550"/>
                    <a:pt x="318" y="385"/>
                    <a:pt x="164" y="200"/>
                  </a:cubicBezTo>
                  <a:cubicBezTo>
                    <a:pt x="460" y="1"/>
                    <a:pt x="727" y="16"/>
                    <a:pt x="989" y="18"/>
                  </a:cubicBezTo>
                  <a:cubicBezTo>
                    <a:pt x="1187" y="19"/>
                    <a:pt x="1384" y="34"/>
                    <a:pt x="1581" y="42"/>
                  </a:cubicBezTo>
                  <a:cubicBezTo>
                    <a:pt x="1755" y="50"/>
                    <a:pt x="1803" y="139"/>
                    <a:pt x="1764" y="304"/>
                  </a:cubicBezTo>
                  <a:cubicBezTo>
                    <a:pt x="1570" y="391"/>
                    <a:pt x="1346" y="2"/>
                    <a:pt x="1187" y="382"/>
                  </a:cubicBezTo>
                  <a:cubicBezTo>
                    <a:pt x="1235" y="498"/>
                    <a:pt x="1458" y="456"/>
                    <a:pt x="1456" y="719"/>
                  </a:cubicBezTo>
                  <a:cubicBezTo>
                    <a:pt x="1454" y="1039"/>
                    <a:pt x="1737" y="855"/>
                    <a:pt x="1848" y="806"/>
                  </a:cubicBezTo>
                  <a:cubicBezTo>
                    <a:pt x="1929" y="520"/>
                    <a:pt x="1997" y="275"/>
                    <a:pt x="2070" y="12"/>
                  </a:cubicBezTo>
                  <a:cubicBezTo>
                    <a:pt x="2229" y="39"/>
                    <a:pt x="2356" y="60"/>
                    <a:pt x="2573" y="97"/>
                  </a:cubicBezTo>
                  <a:cubicBezTo>
                    <a:pt x="2414" y="241"/>
                    <a:pt x="2314" y="331"/>
                    <a:pt x="2183" y="449"/>
                  </a:cubicBezTo>
                  <a:cubicBezTo>
                    <a:pt x="2263" y="469"/>
                    <a:pt x="2330" y="486"/>
                    <a:pt x="2422" y="510"/>
                  </a:cubicBezTo>
                  <a:cubicBezTo>
                    <a:pt x="2367" y="780"/>
                    <a:pt x="2627" y="1115"/>
                    <a:pt x="2212" y="1272"/>
                  </a:cubicBezTo>
                  <a:cubicBezTo>
                    <a:pt x="2287" y="1636"/>
                    <a:pt x="2607" y="1849"/>
                    <a:pt x="2570" y="2211"/>
                  </a:cubicBezTo>
                  <a:cubicBezTo>
                    <a:pt x="2563" y="2270"/>
                    <a:pt x="2730" y="2349"/>
                    <a:pt x="2828" y="2427"/>
                  </a:cubicBezTo>
                  <a:cubicBezTo>
                    <a:pt x="2755" y="2804"/>
                    <a:pt x="2637" y="3187"/>
                    <a:pt x="2624" y="3573"/>
                  </a:cubicBezTo>
                  <a:cubicBezTo>
                    <a:pt x="2615" y="3794"/>
                    <a:pt x="2485" y="3834"/>
                    <a:pt x="2359" y="3927"/>
                  </a:cubicBezTo>
                  <a:cubicBezTo>
                    <a:pt x="2382" y="3998"/>
                    <a:pt x="2382" y="4094"/>
                    <a:pt x="2424" y="4118"/>
                  </a:cubicBezTo>
                  <a:cubicBezTo>
                    <a:pt x="2743" y="4303"/>
                    <a:pt x="2657" y="4573"/>
                    <a:pt x="2520" y="4784"/>
                  </a:cubicBezTo>
                  <a:cubicBezTo>
                    <a:pt x="2315" y="5099"/>
                    <a:pt x="2533" y="5506"/>
                    <a:pt x="2212" y="5814"/>
                  </a:cubicBezTo>
                  <a:cubicBezTo>
                    <a:pt x="2117" y="5819"/>
                    <a:pt x="1978" y="5827"/>
                    <a:pt x="1821" y="5836"/>
                  </a:cubicBezTo>
                  <a:cubicBezTo>
                    <a:pt x="2016" y="6130"/>
                    <a:pt x="2016" y="6130"/>
                    <a:pt x="2451" y="5951"/>
                  </a:cubicBezTo>
                  <a:cubicBezTo>
                    <a:pt x="2429" y="6210"/>
                    <a:pt x="2224" y="6301"/>
                    <a:pt x="2027" y="6333"/>
                  </a:cubicBezTo>
                  <a:cubicBezTo>
                    <a:pt x="1830" y="6366"/>
                    <a:pt x="1819" y="6454"/>
                    <a:pt x="1853" y="6669"/>
                  </a:cubicBezTo>
                  <a:cubicBezTo>
                    <a:pt x="2010" y="6602"/>
                    <a:pt x="2146" y="6518"/>
                    <a:pt x="2293" y="6492"/>
                  </a:cubicBezTo>
                  <a:cubicBezTo>
                    <a:pt x="2380" y="6477"/>
                    <a:pt x="2483" y="6555"/>
                    <a:pt x="2579" y="6591"/>
                  </a:cubicBezTo>
                  <a:cubicBezTo>
                    <a:pt x="2412" y="6863"/>
                    <a:pt x="2676" y="7020"/>
                    <a:pt x="2780" y="7242"/>
                  </a:cubicBezTo>
                  <a:cubicBezTo>
                    <a:pt x="2674" y="7286"/>
                    <a:pt x="2591" y="7320"/>
                    <a:pt x="2485" y="7365"/>
                  </a:cubicBezTo>
                  <a:cubicBezTo>
                    <a:pt x="2566" y="7406"/>
                    <a:pt x="2624" y="7436"/>
                    <a:pt x="2693" y="7473"/>
                  </a:cubicBezTo>
                  <a:cubicBezTo>
                    <a:pt x="2563" y="7801"/>
                    <a:pt x="2598" y="8136"/>
                    <a:pt x="2682" y="8469"/>
                  </a:cubicBezTo>
                  <a:cubicBezTo>
                    <a:pt x="2745" y="8710"/>
                    <a:pt x="2725" y="8943"/>
                    <a:pt x="2582" y="9137"/>
                  </a:cubicBezTo>
                  <a:cubicBezTo>
                    <a:pt x="2259" y="9574"/>
                    <a:pt x="2265" y="9681"/>
                    <a:pt x="2696" y="9934"/>
                  </a:cubicBezTo>
                  <a:cubicBezTo>
                    <a:pt x="2725" y="9950"/>
                    <a:pt x="2750" y="9972"/>
                    <a:pt x="2791" y="10000"/>
                  </a:cubicBezTo>
                  <a:cubicBezTo>
                    <a:pt x="2712" y="10196"/>
                    <a:pt x="2632" y="10397"/>
                    <a:pt x="2538" y="10633"/>
                  </a:cubicBezTo>
                  <a:cubicBezTo>
                    <a:pt x="2645" y="10660"/>
                    <a:pt x="2720" y="10679"/>
                    <a:pt x="2829" y="10707"/>
                  </a:cubicBezTo>
                  <a:cubicBezTo>
                    <a:pt x="2745" y="11030"/>
                    <a:pt x="2660" y="11340"/>
                    <a:pt x="2284" y="11526"/>
                  </a:cubicBezTo>
                  <a:cubicBezTo>
                    <a:pt x="2409" y="11562"/>
                    <a:pt x="2534" y="11598"/>
                    <a:pt x="2691" y="11642"/>
                  </a:cubicBezTo>
                  <a:cubicBezTo>
                    <a:pt x="2650" y="11786"/>
                    <a:pt x="2615" y="11908"/>
                    <a:pt x="2578" y="12039"/>
                  </a:cubicBezTo>
                  <a:cubicBezTo>
                    <a:pt x="2667" y="12080"/>
                    <a:pt x="2779" y="12131"/>
                    <a:pt x="2987" y="12225"/>
                  </a:cubicBezTo>
                  <a:cubicBezTo>
                    <a:pt x="2609" y="12334"/>
                    <a:pt x="2320" y="12450"/>
                    <a:pt x="2199" y="12867"/>
                  </a:cubicBezTo>
                  <a:cubicBezTo>
                    <a:pt x="2351" y="12825"/>
                    <a:pt x="2440" y="12800"/>
                    <a:pt x="2579" y="12764"/>
                  </a:cubicBezTo>
                  <a:cubicBezTo>
                    <a:pt x="2641" y="12828"/>
                    <a:pt x="2790" y="12920"/>
                    <a:pt x="2832" y="13046"/>
                  </a:cubicBezTo>
                  <a:cubicBezTo>
                    <a:pt x="2879" y="13187"/>
                    <a:pt x="2903" y="13391"/>
                    <a:pt x="2671" y="13456"/>
                  </a:cubicBezTo>
                  <a:cubicBezTo>
                    <a:pt x="2741" y="13649"/>
                    <a:pt x="2338" y="13919"/>
                    <a:pt x="2764" y="14070"/>
                  </a:cubicBezTo>
                  <a:cubicBezTo>
                    <a:pt x="2781" y="14076"/>
                    <a:pt x="2744" y="14315"/>
                    <a:pt x="2686" y="14421"/>
                  </a:cubicBezTo>
                  <a:cubicBezTo>
                    <a:pt x="2646" y="14494"/>
                    <a:pt x="2529" y="14523"/>
                    <a:pt x="2455" y="14566"/>
                  </a:cubicBezTo>
                  <a:cubicBezTo>
                    <a:pt x="2425" y="14775"/>
                    <a:pt x="2812" y="14864"/>
                    <a:pt x="2570" y="15094"/>
                  </a:cubicBezTo>
                  <a:cubicBezTo>
                    <a:pt x="2558" y="15104"/>
                    <a:pt x="2555" y="15123"/>
                    <a:pt x="2547" y="15138"/>
                  </a:cubicBezTo>
                  <a:cubicBezTo>
                    <a:pt x="2728" y="15210"/>
                    <a:pt x="2807" y="15353"/>
                    <a:pt x="2684" y="15502"/>
                  </a:cubicBezTo>
                  <a:cubicBezTo>
                    <a:pt x="2594" y="15612"/>
                    <a:pt x="2394" y="15632"/>
                    <a:pt x="2304" y="15742"/>
                  </a:cubicBezTo>
                  <a:cubicBezTo>
                    <a:pt x="2227" y="15836"/>
                    <a:pt x="2238" y="16000"/>
                    <a:pt x="2208" y="16149"/>
                  </a:cubicBezTo>
                  <a:cubicBezTo>
                    <a:pt x="2451" y="16215"/>
                    <a:pt x="2636" y="16266"/>
                    <a:pt x="2783" y="16306"/>
                  </a:cubicBezTo>
                  <a:cubicBezTo>
                    <a:pt x="2732" y="16773"/>
                    <a:pt x="2675" y="17210"/>
                    <a:pt x="2646" y="17649"/>
                  </a:cubicBezTo>
                  <a:cubicBezTo>
                    <a:pt x="2641" y="17710"/>
                    <a:pt x="2784" y="17779"/>
                    <a:pt x="2868" y="17853"/>
                  </a:cubicBezTo>
                  <a:cubicBezTo>
                    <a:pt x="2730" y="17975"/>
                    <a:pt x="2591" y="18100"/>
                    <a:pt x="2472" y="18205"/>
                  </a:cubicBezTo>
                  <a:cubicBezTo>
                    <a:pt x="2594" y="18356"/>
                    <a:pt x="2722" y="18513"/>
                    <a:pt x="2866" y="18691"/>
                  </a:cubicBezTo>
                  <a:cubicBezTo>
                    <a:pt x="2785" y="18794"/>
                    <a:pt x="2715" y="18882"/>
                    <a:pt x="2586" y="19048"/>
                  </a:cubicBezTo>
                  <a:cubicBezTo>
                    <a:pt x="2673" y="19099"/>
                    <a:pt x="2784" y="19163"/>
                    <a:pt x="2894" y="19226"/>
                  </a:cubicBezTo>
                  <a:cubicBezTo>
                    <a:pt x="2773" y="19656"/>
                    <a:pt x="2671" y="20063"/>
                    <a:pt x="2537" y="20459"/>
                  </a:cubicBezTo>
                  <a:cubicBezTo>
                    <a:pt x="2501" y="20564"/>
                    <a:pt x="2381" y="20667"/>
                    <a:pt x="2274" y="20717"/>
                  </a:cubicBezTo>
                  <a:cubicBezTo>
                    <a:pt x="2084" y="20807"/>
                    <a:pt x="1875" y="20857"/>
                    <a:pt x="1648" y="209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1302458" y="1604605"/>
              <a:ext cx="109545" cy="651486"/>
            </a:xfrm>
            <a:custGeom>
              <a:avLst/>
              <a:gdLst/>
              <a:ahLst/>
              <a:cxnLst/>
              <a:rect l="l" t="t" r="r" b="b"/>
              <a:pathLst>
                <a:path w="3086" h="18353" extrusionOk="0">
                  <a:moveTo>
                    <a:pt x="2001" y="15201"/>
                  </a:moveTo>
                  <a:cubicBezTo>
                    <a:pt x="1926" y="15295"/>
                    <a:pt x="1862" y="15374"/>
                    <a:pt x="1789" y="15464"/>
                  </a:cubicBezTo>
                  <a:cubicBezTo>
                    <a:pt x="2112" y="15524"/>
                    <a:pt x="2112" y="15524"/>
                    <a:pt x="2001" y="15201"/>
                  </a:cubicBezTo>
                  <a:close/>
                  <a:moveTo>
                    <a:pt x="2042" y="17126"/>
                  </a:moveTo>
                  <a:cubicBezTo>
                    <a:pt x="2013" y="16926"/>
                    <a:pt x="1982" y="16723"/>
                    <a:pt x="1944" y="16465"/>
                  </a:cubicBezTo>
                  <a:cubicBezTo>
                    <a:pt x="1661" y="16373"/>
                    <a:pt x="1741" y="16651"/>
                    <a:pt x="1731" y="16764"/>
                  </a:cubicBezTo>
                  <a:cubicBezTo>
                    <a:pt x="1713" y="16964"/>
                    <a:pt x="1897" y="17133"/>
                    <a:pt x="2042" y="17126"/>
                  </a:cubicBezTo>
                  <a:close/>
                  <a:moveTo>
                    <a:pt x="1722" y="11128"/>
                  </a:moveTo>
                  <a:cubicBezTo>
                    <a:pt x="1812" y="11250"/>
                    <a:pt x="1877" y="11338"/>
                    <a:pt x="1991" y="11493"/>
                  </a:cubicBezTo>
                  <a:cubicBezTo>
                    <a:pt x="1961" y="11161"/>
                    <a:pt x="1961" y="11161"/>
                    <a:pt x="1722" y="11128"/>
                  </a:cubicBezTo>
                  <a:close/>
                  <a:moveTo>
                    <a:pt x="1658" y="10471"/>
                  </a:moveTo>
                  <a:cubicBezTo>
                    <a:pt x="1799" y="10542"/>
                    <a:pt x="1893" y="10590"/>
                    <a:pt x="2036" y="10663"/>
                  </a:cubicBezTo>
                  <a:cubicBezTo>
                    <a:pt x="2020" y="10508"/>
                    <a:pt x="2012" y="10420"/>
                    <a:pt x="1998" y="10287"/>
                  </a:cubicBezTo>
                  <a:cubicBezTo>
                    <a:pt x="1880" y="10351"/>
                    <a:pt x="1800" y="10394"/>
                    <a:pt x="1658" y="10471"/>
                  </a:cubicBezTo>
                  <a:close/>
                  <a:moveTo>
                    <a:pt x="1647" y="9513"/>
                  </a:moveTo>
                  <a:cubicBezTo>
                    <a:pt x="1707" y="9555"/>
                    <a:pt x="1766" y="9599"/>
                    <a:pt x="1835" y="9648"/>
                  </a:cubicBezTo>
                  <a:cubicBezTo>
                    <a:pt x="1927" y="9492"/>
                    <a:pt x="1998" y="9369"/>
                    <a:pt x="2069" y="9247"/>
                  </a:cubicBezTo>
                  <a:cubicBezTo>
                    <a:pt x="2036" y="9214"/>
                    <a:pt x="2001" y="9183"/>
                    <a:pt x="1968" y="9150"/>
                  </a:cubicBezTo>
                  <a:cubicBezTo>
                    <a:pt x="1862" y="9271"/>
                    <a:pt x="1754" y="9392"/>
                    <a:pt x="1647" y="9513"/>
                  </a:cubicBezTo>
                  <a:close/>
                  <a:moveTo>
                    <a:pt x="1672" y="6117"/>
                  </a:moveTo>
                  <a:cubicBezTo>
                    <a:pt x="1720" y="6143"/>
                    <a:pt x="1808" y="6095"/>
                    <a:pt x="1878" y="6081"/>
                  </a:cubicBezTo>
                  <a:cubicBezTo>
                    <a:pt x="1862" y="6017"/>
                    <a:pt x="1849" y="5951"/>
                    <a:pt x="1827" y="5889"/>
                  </a:cubicBezTo>
                  <a:cubicBezTo>
                    <a:pt x="1813" y="5854"/>
                    <a:pt x="1790" y="5825"/>
                    <a:pt x="1767" y="5793"/>
                  </a:cubicBezTo>
                  <a:cubicBezTo>
                    <a:pt x="1768" y="5792"/>
                    <a:pt x="1769" y="5793"/>
                    <a:pt x="1770" y="5793"/>
                  </a:cubicBezTo>
                  <a:cubicBezTo>
                    <a:pt x="1766" y="5787"/>
                    <a:pt x="1762" y="5783"/>
                    <a:pt x="1759" y="5777"/>
                  </a:cubicBezTo>
                  <a:cubicBezTo>
                    <a:pt x="1902" y="5698"/>
                    <a:pt x="2047" y="5623"/>
                    <a:pt x="2191" y="5544"/>
                  </a:cubicBezTo>
                  <a:cubicBezTo>
                    <a:pt x="2180" y="5520"/>
                    <a:pt x="2169" y="5476"/>
                    <a:pt x="2158" y="5476"/>
                  </a:cubicBezTo>
                  <a:lnTo>
                    <a:pt x="1551" y="5476"/>
                  </a:lnTo>
                  <a:cubicBezTo>
                    <a:pt x="1631" y="5637"/>
                    <a:pt x="1695" y="5685"/>
                    <a:pt x="1759" y="5780"/>
                  </a:cubicBezTo>
                  <a:cubicBezTo>
                    <a:pt x="1758" y="5781"/>
                    <a:pt x="1757" y="5775"/>
                    <a:pt x="1756" y="5775"/>
                  </a:cubicBezTo>
                  <a:cubicBezTo>
                    <a:pt x="1759" y="5781"/>
                    <a:pt x="1763" y="5786"/>
                    <a:pt x="1767" y="5792"/>
                  </a:cubicBezTo>
                  <a:cubicBezTo>
                    <a:pt x="1670" y="5810"/>
                    <a:pt x="1571" y="5829"/>
                    <a:pt x="1417" y="5857"/>
                  </a:cubicBezTo>
                  <a:cubicBezTo>
                    <a:pt x="1536" y="5985"/>
                    <a:pt x="1591" y="6075"/>
                    <a:pt x="1672" y="6117"/>
                  </a:cubicBezTo>
                  <a:close/>
                  <a:moveTo>
                    <a:pt x="1587" y="16381"/>
                  </a:moveTo>
                  <a:cubicBezTo>
                    <a:pt x="1534" y="16153"/>
                    <a:pt x="1504" y="16027"/>
                    <a:pt x="1474" y="15901"/>
                  </a:cubicBezTo>
                  <a:cubicBezTo>
                    <a:pt x="1279" y="16074"/>
                    <a:pt x="1337" y="16202"/>
                    <a:pt x="1587" y="16381"/>
                  </a:cubicBezTo>
                  <a:close/>
                  <a:moveTo>
                    <a:pt x="1225" y="6713"/>
                  </a:moveTo>
                  <a:cubicBezTo>
                    <a:pt x="1017" y="6775"/>
                    <a:pt x="822" y="6791"/>
                    <a:pt x="618" y="6853"/>
                  </a:cubicBezTo>
                  <a:cubicBezTo>
                    <a:pt x="706" y="6925"/>
                    <a:pt x="983" y="6898"/>
                    <a:pt x="913" y="7117"/>
                  </a:cubicBezTo>
                  <a:cubicBezTo>
                    <a:pt x="856" y="7294"/>
                    <a:pt x="756" y="7408"/>
                    <a:pt x="499" y="7568"/>
                  </a:cubicBezTo>
                  <a:lnTo>
                    <a:pt x="1037" y="7568"/>
                  </a:lnTo>
                  <a:cubicBezTo>
                    <a:pt x="1110" y="7085"/>
                    <a:pt x="1171" y="6951"/>
                    <a:pt x="1225" y="6713"/>
                  </a:cubicBezTo>
                  <a:close/>
                  <a:moveTo>
                    <a:pt x="1200" y="11865"/>
                  </a:moveTo>
                  <a:cubicBezTo>
                    <a:pt x="1165" y="11843"/>
                    <a:pt x="1129" y="11820"/>
                    <a:pt x="1093" y="11799"/>
                  </a:cubicBezTo>
                  <a:cubicBezTo>
                    <a:pt x="1056" y="11880"/>
                    <a:pt x="1018" y="11962"/>
                    <a:pt x="981" y="12044"/>
                  </a:cubicBezTo>
                  <a:cubicBezTo>
                    <a:pt x="1009" y="12058"/>
                    <a:pt x="1037" y="12072"/>
                    <a:pt x="1065" y="12086"/>
                  </a:cubicBezTo>
                  <a:cubicBezTo>
                    <a:pt x="1110" y="12012"/>
                    <a:pt x="1155" y="11939"/>
                    <a:pt x="1200" y="11865"/>
                  </a:cubicBezTo>
                  <a:close/>
                  <a:moveTo>
                    <a:pt x="1136" y="9804"/>
                  </a:moveTo>
                  <a:lnTo>
                    <a:pt x="1136" y="9387"/>
                  </a:lnTo>
                  <a:cubicBezTo>
                    <a:pt x="975" y="9567"/>
                    <a:pt x="795" y="9568"/>
                    <a:pt x="942" y="9753"/>
                  </a:cubicBezTo>
                  <a:cubicBezTo>
                    <a:pt x="975" y="9796"/>
                    <a:pt x="975" y="9789"/>
                    <a:pt x="1136" y="9804"/>
                  </a:cubicBezTo>
                  <a:close/>
                  <a:moveTo>
                    <a:pt x="975" y="4903"/>
                  </a:moveTo>
                  <a:cubicBezTo>
                    <a:pt x="975" y="4908"/>
                    <a:pt x="1018" y="4914"/>
                    <a:pt x="1045" y="4919"/>
                  </a:cubicBezTo>
                  <a:cubicBezTo>
                    <a:pt x="1073" y="4818"/>
                    <a:pt x="1098" y="4718"/>
                    <a:pt x="1116" y="4617"/>
                  </a:cubicBezTo>
                  <a:cubicBezTo>
                    <a:pt x="1118" y="4602"/>
                    <a:pt x="975" y="4573"/>
                    <a:pt x="975" y="4524"/>
                  </a:cubicBezTo>
                  <a:close/>
                  <a:moveTo>
                    <a:pt x="1755" y="1563"/>
                  </a:moveTo>
                  <a:cubicBezTo>
                    <a:pt x="2010" y="1541"/>
                    <a:pt x="2214" y="1523"/>
                    <a:pt x="2419" y="1506"/>
                  </a:cubicBezTo>
                  <a:cubicBezTo>
                    <a:pt x="2421" y="1479"/>
                    <a:pt x="2423" y="1452"/>
                    <a:pt x="2425" y="1425"/>
                  </a:cubicBezTo>
                  <a:cubicBezTo>
                    <a:pt x="2237" y="1372"/>
                    <a:pt x="2048" y="1319"/>
                    <a:pt x="1828" y="1256"/>
                  </a:cubicBezTo>
                  <a:cubicBezTo>
                    <a:pt x="1809" y="1336"/>
                    <a:pt x="1786" y="1432"/>
                    <a:pt x="1755" y="1563"/>
                  </a:cubicBezTo>
                  <a:close/>
                  <a:moveTo>
                    <a:pt x="1773" y="5272"/>
                  </a:moveTo>
                  <a:cubicBezTo>
                    <a:pt x="1802" y="5292"/>
                    <a:pt x="1831" y="5314"/>
                    <a:pt x="1860" y="5334"/>
                  </a:cubicBezTo>
                  <a:cubicBezTo>
                    <a:pt x="1976" y="5274"/>
                    <a:pt x="2130" y="5240"/>
                    <a:pt x="2198" y="5145"/>
                  </a:cubicBezTo>
                  <a:cubicBezTo>
                    <a:pt x="2295" y="5012"/>
                    <a:pt x="2332" y="4835"/>
                    <a:pt x="2379" y="4672"/>
                  </a:cubicBezTo>
                  <a:cubicBezTo>
                    <a:pt x="2384" y="4651"/>
                    <a:pt x="2285" y="4571"/>
                    <a:pt x="2240" y="4575"/>
                  </a:cubicBezTo>
                  <a:cubicBezTo>
                    <a:pt x="2198" y="4579"/>
                    <a:pt x="2122" y="4684"/>
                    <a:pt x="2134" y="4705"/>
                  </a:cubicBezTo>
                  <a:cubicBezTo>
                    <a:pt x="2326" y="5049"/>
                    <a:pt x="2112" y="5077"/>
                    <a:pt x="1853" y="5094"/>
                  </a:cubicBezTo>
                  <a:cubicBezTo>
                    <a:pt x="1822" y="5096"/>
                    <a:pt x="1799" y="5210"/>
                    <a:pt x="1773" y="5272"/>
                  </a:cubicBezTo>
                  <a:close/>
                  <a:moveTo>
                    <a:pt x="1799" y="3182"/>
                  </a:moveTo>
                  <a:cubicBezTo>
                    <a:pt x="1793" y="3276"/>
                    <a:pt x="1787" y="3372"/>
                    <a:pt x="1780" y="3467"/>
                  </a:cubicBezTo>
                  <a:cubicBezTo>
                    <a:pt x="1805" y="3471"/>
                    <a:pt x="1828" y="3475"/>
                    <a:pt x="1853" y="3480"/>
                  </a:cubicBezTo>
                  <a:cubicBezTo>
                    <a:pt x="1877" y="3388"/>
                    <a:pt x="1901" y="3296"/>
                    <a:pt x="1925" y="3206"/>
                  </a:cubicBezTo>
                  <a:cubicBezTo>
                    <a:pt x="1883" y="3197"/>
                    <a:pt x="1841" y="3190"/>
                    <a:pt x="1799" y="3182"/>
                  </a:cubicBezTo>
                  <a:close/>
                  <a:moveTo>
                    <a:pt x="1946" y="2728"/>
                  </a:moveTo>
                  <a:cubicBezTo>
                    <a:pt x="1888" y="2733"/>
                    <a:pt x="1830" y="2739"/>
                    <a:pt x="1772" y="2743"/>
                  </a:cubicBezTo>
                  <a:cubicBezTo>
                    <a:pt x="1794" y="2821"/>
                    <a:pt x="1817" y="2897"/>
                    <a:pt x="1840" y="2975"/>
                  </a:cubicBezTo>
                  <a:cubicBezTo>
                    <a:pt x="1867" y="2972"/>
                    <a:pt x="1896" y="2969"/>
                    <a:pt x="1924" y="2967"/>
                  </a:cubicBezTo>
                  <a:cubicBezTo>
                    <a:pt x="1932" y="2888"/>
                    <a:pt x="1939" y="2809"/>
                    <a:pt x="1946" y="2728"/>
                  </a:cubicBezTo>
                  <a:close/>
                  <a:moveTo>
                    <a:pt x="1984" y="7357"/>
                  </a:moveTo>
                  <a:cubicBezTo>
                    <a:pt x="1876" y="7129"/>
                    <a:pt x="1876" y="7129"/>
                    <a:pt x="1692" y="7246"/>
                  </a:cubicBezTo>
                  <a:cubicBezTo>
                    <a:pt x="1784" y="7281"/>
                    <a:pt x="1866" y="7312"/>
                    <a:pt x="1984" y="7357"/>
                  </a:cubicBezTo>
                  <a:close/>
                  <a:moveTo>
                    <a:pt x="2388" y="7758"/>
                  </a:moveTo>
                  <a:cubicBezTo>
                    <a:pt x="2148" y="7634"/>
                    <a:pt x="1989" y="7552"/>
                    <a:pt x="1792" y="7451"/>
                  </a:cubicBezTo>
                  <a:cubicBezTo>
                    <a:pt x="1776" y="7600"/>
                    <a:pt x="1761" y="7728"/>
                    <a:pt x="1746" y="7869"/>
                  </a:cubicBezTo>
                  <a:cubicBezTo>
                    <a:pt x="1965" y="7831"/>
                    <a:pt x="2133" y="7803"/>
                    <a:pt x="2388" y="7758"/>
                  </a:cubicBezTo>
                  <a:close/>
                  <a:moveTo>
                    <a:pt x="725" y="14692"/>
                  </a:moveTo>
                  <a:cubicBezTo>
                    <a:pt x="700" y="14673"/>
                    <a:pt x="674" y="14656"/>
                    <a:pt x="650" y="14638"/>
                  </a:cubicBezTo>
                  <a:cubicBezTo>
                    <a:pt x="601" y="14703"/>
                    <a:pt x="554" y="14768"/>
                    <a:pt x="507" y="14833"/>
                  </a:cubicBezTo>
                  <a:cubicBezTo>
                    <a:pt x="545" y="14859"/>
                    <a:pt x="583" y="14884"/>
                    <a:pt x="621" y="14910"/>
                  </a:cubicBezTo>
                  <a:cubicBezTo>
                    <a:pt x="656" y="14838"/>
                    <a:pt x="690" y="14765"/>
                    <a:pt x="725" y="14692"/>
                  </a:cubicBezTo>
                  <a:close/>
                  <a:moveTo>
                    <a:pt x="1553" y="1269"/>
                  </a:moveTo>
                  <a:cubicBezTo>
                    <a:pt x="1505" y="1217"/>
                    <a:pt x="1460" y="1160"/>
                    <a:pt x="1404" y="1116"/>
                  </a:cubicBezTo>
                  <a:cubicBezTo>
                    <a:pt x="1396" y="1111"/>
                    <a:pt x="1306" y="1177"/>
                    <a:pt x="1310" y="1195"/>
                  </a:cubicBezTo>
                  <a:cubicBezTo>
                    <a:pt x="1325" y="1249"/>
                    <a:pt x="1366" y="1295"/>
                    <a:pt x="1404" y="1354"/>
                  </a:cubicBezTo>
                  <a:cubicBezTo>
                    <a:pt x="1472" y="1315"/>
                    <a:pt x="1513" y="1292"/>
                    <a:pt x="1553" y="1269"/>
                  </a:cubicBezTo>
                  <a:close/>
                  <a:moveTo>
                    <a:pt x="1529" y="1795"/>
                  </a:moveTo>
                  <a:cubicBezTo>
                    <a:pt x="1493" y="1791"/>
                    <a:pt x="1456" y="1788"/>
                    <a:pt x="1421" y="1785"/>
                  </a:cubicBezTo>
                  <a:cubicBezTo>
                    <a:pt x="1412" y="1887"/>
                    <a:pt x="1401" y="1990"/>
                    <a:pt x="1392" y="2093"/>
                  </a:cubicBezTo>
                  <a:lnTo>
                    <a:pt x="1490" y="2103"/>
                  </a:lnTo>
                  <a:cubicBezTo>
                    <a:pt x="1503" y="2000"/>
                    <a:pt x="1516" y="1898"/>
                    <a:pt x="1529" y="1795"/>
                  </a:cubicBezTo>
                  <a:close/>
                  <a:moveTo>
                    <a:pt x="2769" y="13055"/>
                  </a:moveTo>
                  <a:cubicBezTo>
                    <a:pt x="2760" y="13062"/>
                    <a:pt x="2654" y="13132"/>
                    <a:pt x="2547" y="13203"/>
                  </a:cubicBezTo>
                  <a:cubicBezTo>
                    <a:pt x="2871" y="13547"/>
                    <a:pt x="2686" y="14007"/>
                    <a:pt x="2849" y="14404"/>
                  </a:cubicBezTo>
                  <a:cubicBezTo>
                    <a:pt x="3009" y="14792"/>
                    <a:pt x="2927" y="15278"/>
                    <a:pt x="2954" y="15755"/>
                  </a:cubicBezTo>
                  <a:cubicBezTo>
                    <a:pt x="2767" y="15732"/>
                    <a:pt x="2621" y="15714"/>
                    <a:pt x="2490" y="15699"/>
                  </a:cubicBezTo>
                  <a:cubicBezTo>
                    <a:pt x="2410" y="15932"/>
                    <a:pt x="2319" y="16178"/>
                    <a:pt x="2220" y="16466"/>
                  </a:cubicBezTo>
                  <a:cubicBezTo>
                    <a:pt x="2476" y="16405"/>
                    <a:pt x="2584" y="16353"/>
                    <a:pt x="2906" y="16300"/>
                  </a:cubicBezTo>
                  <a:lnTo>
                    <a:pt x="2906" y="17012"/>
                  </a:lnTo>
                  <a:cubicBezTo>
                    <a:pt x="2745" y="17040"/>
                    <a:pt x="2729" y="17060"/>
                    <a:pt x="2596" y="17094"/>
                  </a:cubicBezTo>
                  <a:cubicBezTo>
                    <a:pt x="2890" y="17325"/>
                    <a:pt x="2812" y="17641"/>
                    <a:pt x="2826" y="17951"/>
                  </a:cubicBezTo>
                  <a:cubicBezTo>
                    <a:pt x="2685" y="17745"/>
                    <a:pt x="2543" y="17539"/>
                    <a:pt x="2377" y="17295"/>
                  </a:cubicBezTo>
                  <a:cubicBezTo>
                    <a:pt x="2278" y="17385"/>
                    <a:pt x="2214" y="17446"/>
                    <a:pt x="2084" y="17566"/>
                  </a:cubicBezTo>
                  <a:cubicBezTo>
                    <a:pt x="2249" y="17585"/>
                    <a:pt x="2330" y="17596"/>
                    <a:pt x="2424" y="17607"/>
                  </a:cubicBezTo>
                  <a:cubicBezTo>
                    <a:pt x="2449" y="17691"/>
                    <a:pt x="2477" y="17791"/>
                    <a:pt x="2515" y="17918"/>
                  </a:cubicBezTo>
                  <a:cubicBezTo>
                    <a:pt x="2364" y="17969"/>
                    <a:pt x="2217" y="18029"/>
                    <a:pt x="2047" y="18087"/>
                  </a:cubicBezTo>
                  <a:cubicBezTo>
                    <a:pt x="2034" y="17972"/>
                    <a:pt x="2025" y="17916"/>
                    <a:pt x="2016" y="17831"/>
                  </a:cubicBezTo>
                  <a:cubicBezTo>
                    <a:pt x="1953" y="17986"/>
                    <a:pt x="1893" y="18030"/>
                    <a:pt x="1823" y="18353"/>
                  </a:cubicBezTo>
                  <a:lnTo>
                    <a:pt x="1596" y="18353"/>
                  </a:lnTo>
                  <a:cubicBezTo>
                    <a:pt x="1541" y="18192"/>
                    <a:pt x="1486" y="18286"/>
                    <a:pt x="1434" y="18265"/>
                  </a:cubicBezTo>
                  <a:cubicBezTo>
                    <a:pt x="1077" y="18126"/>
                    <a:pt x="1042" y="18017"/>
                    <a:pt x="1054" y="17617"/>
                  </a:cubicBezTo>
                  <a:cubicBezTo>
                    <a:pt x="1061" y="17386"/>
                    <a:pt x="1055" y="17154"/>
                    <a:pt x="1055" y="16959"/>
                  </a:cubicBezTo>
                  <a:cubicBezTo>
                    <a:pt x="901" y="16803"/>
                    <a:pt x="769" y="16670"/>
                    <a:pt x="637" y="16537"/>
                  </a:cubicBezTo>
                  <a:cubicBezTo>
                    <a:pt x="531" y="16617"/>
                    <a:pt x="426" y="16697"/>
                    <a:pt x="233" y="16844"/>
                  </a:cubicBezTo>
                  <a:cubicBezTo>
                    <a:pt x="277" y="16555"/>
                    <a:pt x="381" y="16478"/>
                    <a:pt x="522" y="16432"/>
                  </a:cubicBezTo>
                  <a:cubicBezTo>
                    <a:pt x="544" y="16129"/>
                    <a:pt x="235" y="16385"/>
                    <a:pt x="156" y="16183"/>
                  </a:cubicBezTo>
                  <a:cubicBezTo>
                    <a:pt x="293" y="16121"/>
                    <a:pt x="432" y="16057"/>
                    <a:pt x="613" y="15974"/>
                  </a:cubicBezTo>
                  <a:cubicBezTo>
                    <a:pt x="687" y="16042"/>
                    <a:pt x="792" y="16137"/>
                    <a:pt x="903" y="16236"/>
                  </a:cubicBezTo>
                  <a:cubicBezTo>
                    <a:pt x="929" y="16183"/>
                    <a:pt x="958" y="16146"/>
                    <a:pt x="950" y="16136"/>
                  </a:cubicBezTo>
                  <a:cubicBezTo>
                    <a:pt x="853" y="16004"/>
                    <a:pt x="750" y="15873"/>
                    <a:pt x="650" y="15745"/>
                  </a:cubicBezTo>
                  <a:cubicBezTo>
                    <a:pt x="489" y="15815"/>
                    <a:pt x="317" y="15913"/>
                    <a:pt x="375" y="15581"/>
                  </a:cubicBezTo>
                  <a:cubicBezTo>
                    <a:pt x="535" y="15537"/>
                    <a:pt x="703" y="15489"/>
                    <a:pt x="876" y="15441"/>
                  </a:cubicBezTo>
                  <a:cubicBezTo>
                    <a:pt x="942" y="15474"/>
                    <a:pt x="1035" y="15521"/>
                    <a:pt x="1131" y="15568"/>
                  </a:cubicBezTo>
                  <a:cubicBezTo>
                    <a:pt x="1132" y="15466"/>
                    <a:pt x="1170" y="15343"/>
                    <a:pt x="1125" y="15269"/>
                  </a:cubicBezTo>
                  <a:cubicBezTo>
                    <a:pt x="1071" y="15178"/>
                    <a:pt x="948" y="15129"/>
                    <a:pt x="823" y="15038"/>
                  </a:cubicBezTo>
                  <a:cubicBezTo>
                    <a:pt x="754" y="15169"/>
                    <a:pt x="697" y="15275"/>
                    <a:pt x="635" y="15392"/>
                  </a:cubicBezTo>
                  <a:cubicBezTo>
                    <a:pt x="345" y="15245"/>
                    <a:pt x="96" y="15123"/>
                    <a:pt x="238" y="14725"/>
                  </a:cubicBezTo>
                  <a:cubicBezTo>
                    <a:pt x="289" y="14585"/>
                    <a:pt x="237" y="14399"/>
                    <a:pt x="210" y="14239"/>
                  </a:cubicBezTo>
                  <a:cubicBezTo>
                    <a:pt x="143" y="13837"/>
                    <a:pt x="112" y="13455"/>
                    <a:pt x="174" y="13031"/>
                  </a:cubicBezTo>
                  <a:cubicBezTo>
                    <a:pt x="227" y="12673"/>
                    <a:pt x="281" y="12277"/>
                    <a:pt x="240" y="11889"/>
                  </a:cubicBezTo>
                  <a:cubicBezTo>
                    <a:pt x="201" y="11500"/>
                    <a:pt x="222" y="11104"/>
                    <a:pt x="230" y="10712"/>
                  </a:cubicBezTo>
                  <a:cubicBezTo>
                    <a:pt x="233" y="10556"/>
                    <a:pt x="168" y="10365"/>
                    <a:pt x="382" y="10274"/>
                  </a:cubicBezTo>
                  <a:cubicBezTo>
                    <a:pt x="405" y="10264"/>
                    <a:pt x="433" y="10201"/>
                    <a:pt x="427" y="10196"/>
                  </a:cubicBezTo>
                  <a:cubicBezTo>
                    <a:pt x="190" y="9979"/>
                    <a:pt x="628" y="9813"/>
                    <a:pt x="471" y="9604"/>
                  </a:cubicBezTo>
                  <a:cubicBezTo>
                    <a:pt x="637" y="9459"/>
                    <a:pt x="806" y="9313"/>
                    <a:pt x="1036" y="9113"/>
                  </a:cubicBezTo>
                  <a:cubicBezTo>
                    <a:pt x="732" y="9156"/>
                    <a:pt x="506" y="9165"/>
                    <a:pt x="395" y="9447"/>
                  </a:cubicBezTo>
                  <a:cubicBezTo>
                    <a:pt x="318" y="9389"/>
                    <a:pt x="250" y="9334"/>
                    <a:pt x="129" y="9243"/>
                  </a:cubicBezTo>
                  <a:cubicBezTo>
                    <a:pt x="476" y="9048"/>
                    <a:pt x="652" y="8818"/>
                    <a:pt x="492" y="8443"/>
                  </a:cubicBezTo>
                  <a:lnTo>
                    <a:pt x="492" y="8442"/>
                  </a:lnTo>
                  <a:cubicBezTo>
                    <a:pt x="492" y="8479"/>
                    <a:pt x="635" y="8516"/>
                    <a:pt x="711" y="8551"/>
                  </a:cubicBezTo>
                  <a:cubicBezTo>
                    <a:pt x="723" y="8470"/>
                    <a:pt x="722" y="8389"/>
                    <a:pt x="735" y="8308"/>
                  </a:cubicBezTo>
                  <a:cubicBezTo>
                    <a:pt x="740" y="8307"/>
                    <a:pt x="747" y="8307"/>
                    <a:pt x="753" y="8306"/>
                  </a:cubicBezTo>
                  <a:cubicBezTo>
                    <a:pt x="754" y="8300"/>
                    <a:pt x="754" y="8296"/>
                    <a:pt x="754" y="8291"/>
                  </a:cubicBezTo>
                  <a:cubicBezTo>
                    <a:pt x="883" y="8297"/>
                    <a:pt x="1014" y="8305"/>
                    <a:pt x="1135" y="8312"/>
                  </a:cubicBezTo>
                  <a:cubicBezTo>
                    <a:pt x="1087" y="8116"/>
                    <a:pt x="1041" y="7928"/>
                    <a:pt x="989" y="7709"/>
                  </a:cubicBezTo>
                  <a:cubicBezTo>
                    <a:pt x="849" y="7918"/>
                    <a:pt x="482" y="7583"/>
                    <a:pt x="383" y="7951"/>
                  </a:cubicBezTo>
                  <a:cubicBezTo>
                    <a:pt x="460" y="8136"/>
                    <a:pt x="783" y="8021"/>
                    <a:pt x="754" y="8291"/>
                  </a:cubicBezTo>
                  <a:cubicBezTo>
                    <a:pt x="748" y="8290"/>
                    <a:pt x="742" y="8290"/>
                    <a:pt x="738" y="8290"/>
                  </a:cubicBezTo>
                  <a:cubicBezTo>
                    <a:pt x="737" y="8295"/>
                    <a:pt x="736" y="8301"/>
                    <a:pt x="735" y="8308"/>
                  </a:cubicBezTo>
                  <a:cubicBezTo>
                    <a:pt x="627" y="8316"/>
                    <a:pt x="495" y="8273"/>
                    <a:pt x="466" y="8442"/>
                  </a:cubicBezTo>
                  <a:cubicBezTo>
                    <a:pt x="466" y="8442"/>
                    <a:pt x="466" y="8442"/>
                    <a:pt x="466" y="8442"/>
                  </a:cubicBezTo>
                  <a:cubicBezTo>
                    <a:pt x="466" y="8442"/>
                    <a:pt x="466" y="8443"/>
                    <a:pt x="466" y="8443"/>
                  </a:cubicBezTo>
                  <a:cubicBezTo>
                    <a:pt x="466" y="8445"/>
                    <a:pt x="466" y="8446"/>
                    <a:pt x="465" y="8447"/>
                  </a:cubicBezTo>
                  <a:cubicBezTo>
                    <a:pt x="206" y="8211"/>
                    <a:pt x="0" y="7963"/>
                    <a:pt x="241" y="7596"/>
                  </a:cubicBezTo>
                  <a:cubicBezTo>
                    <a:pt x="123" y="7289"/>
                    <a:pt x="337" y="6932"/>
                    <a:pt x="96" y="6636"/>
                  </a:cubicBezTo>
                  <a:cubicBezTo>
                    <a:pt x="55" y="6587"/>
                    <a:pt x="69" y="6475"/>
                    <a:pt x="89" y="6399"/>
                  </a:cubicBezTo>
                  <a:cubicBezTo>
                    <a:pt x="169" y="6082"/>
                    <a:pt x="273" y="5771"/>
                    <a:pt x="203" y="5438"/>
                  </a:cubicBezTo>
                  <a:cubicBezTo>
                    <a:pt x="161" y="5234"/>
                    <a:pt x="559" y="5263"/>
                    <a:pt x="437" y="5003"/>
                  </a:cubicBezTo>
                  <a:cubicBezTo>
                    <a:pt x="429" y="4987"/>
                    <a:pt x="614" y="4911"/>
                    <a:pt x="620" y="4852"/>
                  </a:cubicBezTo>
                  <a:cubicBezTo>
                    <a:pt x="646" y="4638"/>
                    <a:pt x="647" y="4417"/>
                    <a:pt x="632" y="4200"/>
                  </a:cubicBezTo>
                  <a:cubicBezTo>
                    <a:pt x="617" y="3989"/>
                    <a:pt x="548" y="3778"/>
                    <a:pt x="759" y="3606"/>
                  </a:cubicBezTo>
                  <a:cubicBezTo>
                    <a:pt x="585" y="3456"/>
                    <a:pt x="415" y="3325"/>
                    <a:pt x="269" y="3171"/>
                  </a:cubicBezTo>
                  <a:cubicBezTo>
                    <a:pt x="227" y="3126"/>
                    <a:pt x="222" y="2998"/>
                    <a:pt x="256" y="2941"/>
                  </a:cubicBezTo>
                  <a:cubicBezTo>
                    <a:pt x="323" y="2831"/>
                    <a:pt x="426" y="2746"/>
                    <a:pt x="540" y="2623"/>
                  </a:cubicBezTo>
                  <a:cubicBezTo>
                    <a:pt x="717" y="2738"/>
                    <a:pt x="876" y="2844"/>
                    <a:pt x="1008" y="2929"/>
                  </a:cubicBezTo>
                  <a:cubicBezTo>
                    <a:pt x="938" y="3280"/>
                    <a:pt x="462" y="2810"/>
                    <a:pt x="504" y="3273"/>
                  </a:cubicBezTo>
                  <a:cubicBezTo>
                    <a:pt x="1047" y="3414"/>
                    <a:pt x="1257" y="3331"/>
                    <a:pt x="1605" y="2845"/>
                  </a:cubicBezTo>
                  <a:cubicBezTo>
                    <a:pt x="1285" y="2826"/>
                    <a:pt x="1439" y="2431"/>
                    <a:pt x="1039" y="2342"/>
                  </a:cubicBezTo>
                  <a:cubicBezTo>
                    <a:pt x="1038" y="2342"/>
                    <a:pt x="1037" y="2342"/>
                    <a:pt x="1037" y="2342"/>
                  </a:cubicBezTo>
                  <a:cubicBezTo>
                    <a:pt x="1037" y="2342"/>
                    <a:pt x="1037" y="2342"/>
                    <a:pt x="1037" y="2341"/>
                  </a:cubicBezTo>
                  <a:cubicBezTo>
                    <a:pt x="1017" y="2337"/>
                    <a:pt x="998" y="2332"/>
                    <a:pt x="975" y="2329"/>
                  </a:cubicBezTo>
                  <a:lnTo>
                    <a:pt x="975" y="533"/>
                  </a:lnTo>
                  <a:cubicBezTo>
                    <a:pt x="1136" y="523"/>
                    <a:pt x="1168" y="512"/>
                    <a:pt x="1259" y="500"/>
                  </a:cubicBezTo>
                  <a:cubicBezTo>
                    <a:pt x="1251" y="612"/>
                    <a:pt x="1286" y="700"/>
                    <a:pt x="1275" y="844"/>
                  </a:cubicBezTo>
                  <a:cubicBezTo>
                    <a:pt x="1462" y="714"/>
                    <a:pt x="1616" y="606"/>
                    <a:pt x="1769" y="499"/>
                  </a:cubicBezTo>
                  <a:cubicBezTo>
                    <a:pt x="1768" y="495"/>
                    <a:pt x="1767" y="492"/>
                    <a:pt x="1766" y="488"/>
                  </a:cubicBezTo>
                  <a:cubicBezTo>
                    <a:pt x="1771" y="489"/>
                    <a:pt x="1776" y="489"/>
                    <a:pt x="1781" y="490"/>
                  </a:cubicBezTo>
                  <a:cubicBezTo>
                    <a:pt x="1781" y="490"/>
                    <a:pt x="1780" y="491"/>
                    <a:pt x="1780" y="491"/>
                  </a:cubicBezTo>
                  <a:cubicBezTo>
                    <a:pt x="1780" y="491"/>
                    <a:pt x="1780" y="491"/>
                    <a:pt x="1781" y="491"/>
                  </a:cubicBezTo>
                  <a:cubicBezTo>
                    <a:pt x="1781" y="490"/>
                    <a:pt x="1768" y="501"/>
                    <a:pt x="1769" y="500"/>
                  </a:cubicBezTo>
                  <a:cubicBezTo>
                    <a:pt x="1961" y="634"/>
                    <a:pt x="2146" y="698"/>
                    <a:pt x="2347" y="447"/>
                  </a:cubicBezTo>
                  <a:cubicBezTo>
                    <a:pt x="2249" y="375"/>
                    <a:pt x="2168" y="317"/>
                    <a:pt x="2036" y="220"/>
                  </a:cubicBezTo>
                  <a:cubicBezTo>
                    <a:pt x="2256" y="135"/>
                    <a:pt x="2427" y="68"/>
                    <a:pt x="2599" y="1"/>
                  </a:cubicBezTo>
                  <a:cubicBezTo>
                    <a:pt x="2615" y="18"/>
                    <a:pt x="2631" y="34"/>
                    <a:pt x="2647" y="51"/>
                  </a:cubicBezTo>
                  <a:cubicBezTo>
                    <a:pt x="2588" y="122"/>
                    <a:pt x="2527" y="193"/>
                    <a:pt x="2468" y="264"/>
                  </a:cubicBezTo>
                  <a:cubicBezTo>
                    <a:pt x="2931" y="688"/>
                    <a:pt x="2931" y="688"/>
                    <a:pt x="2668" y="1111"/>
                  </a:cubicBezTo>
                  <a:cubicBezTo>
                    <a:pt x="2843" y="1301"/>
                    <a:pt x="3063" y="1458"/>
                    <a:pt x="2875" y="1785"/>
                  </a:cubicBezTo>
                  <a:cubicBezTo>
                    <a:pt x="2810" y="1897"/>
                    <a:pt x="2917" y="2097"/>
                    <a:pt x="2898" y="2251"/>
                  </a:cubicBezTo>
                  <a:cubicBezTo>
                    <a:pt x="2875" y="2433"/>
                    <a:pt x="2801" y="2609"/>
                    <a:pt x="2734" y="2839"/>
                  </a:cubicBezTo>
                  <a:cubicBezTo>
                    <a:pt x="2745" y="2865"/>
                    <a:pt x="2850" y="3042"/>
                    <a:pt x="2826" y="3062"/>
                  </a:cubicBezTo>
                  <a:cubicBezTo>
                    <a:pt x="2613" y="3239"/>
                    <a:pt x="2723" y="3405"/>
                    <a:pt x="2788" y="3598"/>
                  </a:cubicBezTo>
                  <a:cubicBezTo>
                    <a:pt x="2906" y="3948"/>
                    <a:pt x="2660" y="4240"/>
                    <a:pt x="2606" y="4606"/>
                  </a:cubicBezTo>
                  <a:cubicBezTo>
                    <a:pt x="2677" y="4648"/>
                    <a:pt x="2776" y="4705"/>
                    <a:pt x="2947" y="4806"/>
                  </a:cubicBezTo>
                  <a:cubicBezTo>
                    <a:pt x="2771" y="4925"/>
                    <a:pt x="2643" y="5011"/>
                    <a:pt x="2486" y="5117"/>
                  </a:cubicBezTo>
                  <a:cubicBezTo>
                    <a:pt x="2537" y="5187"/>
                    <a:pt x="2597" y="5269"/>
                    <a:pt x="2683" y="5386"/>
                  </a:cubicBezTo>
                  <a:cubicBezTo>
                    <a:pt x="2572" y="5419"/>
                    <a:pt x="2482" y="5445"/>
                    <a:pt x="2420" y="5463"/>
                  </a:cubicBezTo>
                  <a:cubicBezTo>
                    <a:pt x="2572" y="5594"/>
                    <a:pt x="2737" y="5707"/>
                    <a:pt x="2866" y="5852"/>
                  </a:cubicBezTo>
                  <a:cubicBezTo>
                    <a:pt x="2968" y="5968"/>
                    <a:pt x="2925" y="6015"/>
                    <a:pt x="2739" y="6018"/>
                  </a:cubicBezTo>
                  <a:cubicBezTo>
                    <a:pt x="2474" y="6022"/>
                    <a:pt x="2342" y="6216"/>
                    <a:pt x="2515" y="6384"/>
                  </a:cubicBezTo>
                  <a:cubicBezTo>
                    <a:pt x="2691" y="6554"/>
                    <a:pt x="2710" y="6668"/>
                    <a:pt x="2603" y="6875"/>
                  </a:cubicBezTo>
                  <a:cubicBezTo>
                    <a:pt x="2572" y="6935"/>
                    <a:pt x="2705" y="7098"/>
                    <a:pt x="2787" y="7192"/>
                  </a:cubicBezTo>
                  <a:cubicBezTo>
                    <a:pt x="2925" y="7349"/>
                    <a:pt x="2917" y="7471"/>
                    <a:pt x="2749" y="7582"/>
                  </a:cubicBezTo>
                  <a:cubicBezTo>
                    <a:pt x="2749" y="7581"/>
                    <a:pt x="2749" y="7580"/>
                    <a:pt x="2750" y="7578"/>
                  </a:cubicBezTo>
                  <a:cubicBezTo>
                    <a:pt x="2745" y="7577"/>
                    <a:pt x="2741" y="7577"/>
                    <a:pt x="2736" y="7576"/>
                  </a:cubicBezTo>
                  <a:cubicBezTo>
                    <a:pt x="2694" y="7377"/>
                    <a:pt x="2691" y="7379"/>
                    <a:pt x="2513" y="7536"/>
                  </a:cubicBezTo>
                  <a:cubicBezTo>
                    <a:pt x="2589" y="7549"/>
                    <a:pt x="2662" y="7563"/>
                    <a:pt x="2736" y="7576"/>
                  </a:cubicBezTo>
                  <a:cubicBezTo>
                    <a:pt x="2737" y="7581"/>
                    <a:pt x="2738" y="7583"/>
                    <a:pt x="2740" y="7589"/>
                  </a:cubicBezTo>
                  <a:cubicBezTo>
                    <a:pt x="2743" y="7586"/>
                    <a:pt x="2746" y="7583"/>
                    <a:pt x="2749" y="7582"/>
                  </a:cubicBezTo>
                  <a:cubicBezTo>
                    <a:pt x="2711" y="7957"/>
                    <a:pt x="2716" y="8340"/>
                    <a:pt x="2403" y="8634"/>
                  </a:cubicBezTo>
                  <a:cubicBezTo>
                    <a:pt x="2343" y="8691"/>
                    <a:pt x="2374" y="8847"/>
                    <a:pt x="2356" y="9027"/>
                  </a:cubicBezTo>
                  <a:cubicBezTo>
                    <a:pt x="2486" y="8954"/>
                    <a:pt x="2560" y="8913"/>
                    <a:pt x="2635" y="8870"/>
                  </a:cubicBezTo>
                  <a:cubicBezTo>
                    <a:pt x="2619" y="9091"/>
                    <a:pt x="2619" y="9091"/>
                    <a:pt x="2312" y="9087"/>
                  </a:cubicBezTo>
                  <a:cubicBezTo>
                    <a:pt x="2298" y="9185"/>
                    <a:pt x="2285" y="9286"/>
                    <a:pt x="2263" y="9445"/>
                  </a:cubicBezTo>
                  <a:cubicBezTo>
                    <a:pt x="2428" y="9379"/>
                    <a:pt x="2537" y="9335"/>
                    <a:pt x="2646" y="9292"/>
                  </a:cubicBezTo>
                  <a:cubicBezTo>
                    <a:pt x="2653" y="9306"/>
                    <a:pt x="2659" y="9320"/>
                    <a:pt x="2666" y="9334"/>
                  </a:cubicBezTo>
                  <a:cubicBezTo>
                    <a:pt x="2574" y="9393"/>
                    <a:pt x="2484" y="9452"/>
                    <a:pt x="2390" y="9512"/>
                  </a:cubicBezTo>
                  <a:cubicBezTo>
                    <a:pt x="2555" y="9824"/>
                    <a:pt x="2700" y="9513"/>
                    <a:pt x="2848" y="9519"/>
                  </a:cubicBezTo>
                  <a:cubicBezTo>
                    <a:pt x="2807" y="9744"/>
                    <a:pt x="2765" y="9969"/>
                    <a:pt x="2710" y="10274"/>
                  </a:cubicBezTo>
                  <a:cubicBezTo>
                    <a:pt x="2593" y="10374"/>
                    <a:pt x="2249" y="10392"/>
                    <a:pt x="2253" y="10760"/>
                  </a:cubicBezTo>
                  <a:cubicBezTo>
                    <a:pt x="2253" y="10793"/>
                    <a:pt x="2098" y="10829"/>
                    <a:pt x="1976" y="10879"/>
                  </a:cubicBezTo>
                  <a:cubicBezTo>
                    <a:pt x="2070" y="10957"/>
                    <a:pt x="2148" y="11025"/>
                    <a:pt x="2221" y="11086"/>
                  </a:cubicBezTo>
                  <a:cubicBezTo>
                    <a:pt x="2566" y="11041"/>
                    <a:pt x="2362" y="10788"/>
                    <a:pt x="2430" y="10626"/>
                  </a:cubicBezTo>
                  <a:lnTo>
                    <a:pt x="2900" y="10626"/>
                  </a:lnTo>
                  <a:cubicBezTo>
                    <a:pt x="2889" y="10788"/>
                    <a:pt x="2879" y="10994"/>
                    <a:pt x="2859" y="11319"/>
                  </a:cubicBezTo>
                  <a:cubicBezTo>
                    <a:pt x="2758" y="11114"/>
                    <a:pt x="2707" y="11005"/>
                    <a:pt x="2656" y="10903"/>
                  </a:cubicBezTo>
                  <a:cubicBezTo>
                    <a:pt x="2638" y="10909"/>
                    <a:pt x="2621" y="10917"/>
                    <a:pt x="2603" y="10923"/>
                  </a:cubicBezTo>
                  <a:cubicBezTo>
                    <a:pt x="2648" y="11214"/>
                    <a:pt x="2691" y="11507"/>
                    <a:pt x="2743" y="11796"/>
                  </a:cubicBezTo>
                  <a:cubicBezTo>
                    <a:pt x="2749" y="11835"/>
                    <a:pt x="2796" y="11889"/>
                    <a:pt x="2832" y="11896"/>
                  </a:cubicBezTo>
                  <a:cubicBezTo>
                    <a:pt x="3086" y="11951"/>
                    <a:pt x="2970" y="12114"/>
                    <a:pt x="2942" y="12250"/>
                  </a:cubicBezTo>
                  <a:cubicBezTo>
                    <a:pt x="2893" y="12485"/>
                    <a:pt x="2841" y="12719"/>
                    <a:pt x="2769" y="1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1311439" y="2202328"/>
              <a:ext cx="16968" cy="24103"/>
            </a:xfrm>
            <a:custGeom>
              <a:avLst/>
              <a:gdLst/>
              <a:ahLst/>
              <a:cxnLst/>
              <a:rect l="l" t="t" r="r" b="b"/>
              <a:pathLst>
                <a:path w="478" h="679" extrusionOk="0">
                  <a:moveTo>
                    <a:pt x="478" y="314"/>
                  </a:moveTo>
                  <a:cubicBezTo>
                    <a:pt x="267" y="433"/>
                    <a:pt x="242" y="0"/>
                    <a:pt x="1" y="199"/>
                  </a:cubicBezTo>
                  <a:cubicBezTo>
                    <a:pt x="53" y="357"/>
                    <a:pt x="103" y="500"/>
                    <a:pt x="162" y="678"/>
                  </a:cubicBezTo>
                  <a:cubicBezTo>
                    <a:pt x="282" y="650"/>
                    <a:pt x="465" y="645"/>
                    <a:pt x="478" y="31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1311900" y="1310890"/>
              <a:ext cx="24493" cy="13631"/>
            </a:xfrm>
            <a:custGeom>
              <a:avLst/>
              <a:gdLst/>
              <a:ahLst/>
              <a:cxnLst/>
              <a:rect l="l" t="t" r="r" b="b"/>
              <a:pathLst>
                <a:path w="690" h="384" extrusionOk="0">
                  <a:moveTo>
                    <a:pt x="550" y="0"/>
                  </a:moveTo>
                  <a:cubicBezTo>
                    <a:pt x="380" y="85"/>
                    <a:pt x="245" y="153"/>
                    <a:pt x="1" y="274"/>
                  </a:cubicBezTo>
                  <a:cubicBezTo>
                    <a:pt x="271" y="316"/>
                    <a:pt x="446" y="344"/>
                    <a:pt x="690" y="383"/>
                  </a:cubicBezTo>
                  <a:cubicBezTo>
                    <a:pt x="628" y="215"/>
                    <a:pt x="588" y="104"/>
                    <a:pt x="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1321698" y="2235626"/>
              <a:ext cx="14518" cy="13667"/>
            </a:xfrm>
            <a:custGeom>
              <a:avLst/>
              <a:gdLst/>
              <a:ahLst/>
              <a:cxnLst/>
              <a:rect l="l" t="t" r="r" b="b"/>
              <a:pathLst>
                <a:path w="409" h="385" extrusionOk="0">
                  <a:moveTo>
                    <a:pt x="168" y="0"/>
                  </a:moveTo>
                  <a:cubicBezTo>
                    <a:pt x="1" y="162"/>
                    <a:pt x="26" y="282"/>
                    <a:pt x="258" y="385"/>
                  </a:cubicBezTo>
                  <a:cubicBezTo>
                    <a:pt x="406" y="190"/>
                    <a:pt x="408" y="62"/>
                    <a:pt x="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1319888" y="1687707"/>
              <a:ext cx="19417" cy="10223"/>
            </a:xfrm>
            <a:custGeom>
              <a:avLst/>
              <a:gdLst/>
              <a:ahLst/>
              <a:cxnLst/>
              <a:rect l="l" t="t" r="r" b="b"/>
              <a:pathLst>
                <a:path w="547" h="288" extrusionOk="0">
                  <a:moveTo>
                    <a:pt x="546" y="1"/>
                  </a:moveTo>
                  <a:cubicBezTo>
                    <a:pt x="395" y="31"/>
                    <a:pt x="240" y="62"/>
                    <a:pt x="1" y="109"/>
                  </a:cubicBezTo>
                  <a:cubicBezTo>
                    <a:pt x="321" y="288"/>
                    <a:pt x="453" y="193"/>
                    <a:pt x="5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1315131" y="989487"/>
              <a:ext cx="9549" cy="7135"/>
            </a:xfrm>
            <a:custGeom>
              <a:avLst/>
              <a:gdLst/>
              <a:ahLst/>
              <a:cxnLst/>
              <a:rect l="l" t="t" r="r" b="b"/>
              <a:pathLst>
                <a:path w="269" h="201" extrusionOk="0">
                  <a:moveTo>
                    <a:pt x="25" y="1"/>
                  </a:moveTo>
                  <a:cubicBezTo>
                    <a:pt x="17" y="26"/>
                    <a:pt x="8" y="52"/>
                    <a:pt x="1" y="77"/>
                  </a:cubicBezTo>
                  <a:cubicBezTo>
                    <a:pt x="89" y="119"/>
                    <a:pt x="179" y="160"/>
                    <a:pt x="269" y="200"/>
                  </a:cubicBezTo>
                  <a:cubicBezTo>
                    <a:pt x="254" y="146"/>
                    <a:pt x="246" y="82"/>
                    <a:pt x="210" y="53"/>
                  </a:cubicBezTo>
                  <a:cubicBezTo>
                    <a:pt x="165" y="15"/>
                    <a:pt x="88" y="17"/>
                    <a:pt x="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6"/>
          <p:cNvSpPr/>
          <p:nvPr/>
        </p:nvSpPr>
        <p:spPr>
          <a:xfrm>
            <a:off x="8601750" y="3542707"/>
            <a:ext cx="221084" cy="2164147"/>
          </a:xfrm>
          <a:custGeom>
            <a:avLst/>
            <a:gdLst/>
            <a:ahLst/>
            <a:cxnLst/>
            <a:rect l="l" t="t" r="r" b="b"/>
            <a:pathLst>
              <a:path w="4186" h="40976" extrusionOk="0">
                <a:moveTo>
                  <a:pt x="3319" y="4177"/>
                </a:moveTo>
                <a:cubicBezTo>
                  <a:pt x="3335" y="4194"/>
                  <a:pt x="3352" y="4211"/>
                  <a:pt x="3368" y="4227"/>
                </a:cubicBezTo>
                <a:cubicBezTo>
                  <a:pt x="3394" y="4196"/>
                  <a:pt x="3419" y="4165"/>
                  <a:pt x="3445" y="4134"/>
                </a:cubicBezTo>
                <a:cubicBezTo>
                  <a:pt x="3433" y="4123"/>
                  <a:pt x="3423" y="4113"/>
                  <a:pt x="3412" y="4102"/>
                </a:cubicBezTo>
                <a:cubicBezTo>
                  <a:pt x="3380" y="4127"/>
                  <a:pt x="3350" y="4152"/>
                  <a:pt x="3319" y="4177"/>
                </a:cubicBezTo>
                <a:close/>
                <a:moveTo>
                  <a:pt x="3384" y="8729"/>
                </a:moveTo>
                <a:cubicBezTo>
                  <a:pt x="3382" y="8732"/>
                  <a:pt x="3419" y="8760"/>
                  <a:pt x="3422" y="8758"/>
                </a:cubicBezTo>
                <a:cubicBezTo>
                  <a:pt x="3462" y="8724"/>
                  <a:pt x="3499" y="8686"/>
                  <a:pt x="3536" y="8650"/>
                </a:cubicBezTo>
                <a:cubicBezTo>
                  <a:pt x="3511" y="8631"/>
                  <a:pt x="3485" y="8611"/>
                  <a:pt x="3460" y="8590"/>
                </a:cubicBezTo>
                <a:cubicBezTo>
                  <a:pt x="3433" y="8636"/>
                  <a:pt x="3407" y="8682"/>
                  <a:pt x="3384" y="8729"/>
                </a:cubicBezTo>
                <a:close/>
                <a:moveTo>
                  <a:pt x="3348" y="4841"/>
                </a:moveTo>
                <a:cubicBezTo>
                  <a:pt x="3333" y="4829"/>
                  <a:pt x="3317" y="4818"/>
                  <a:pt x="3301" y="4807"/>
                </a:cubicBezTo>
                <a:cubicBezTo>
                  <a:pt x="3270" y="4848"/>
                  <a:pt x="3239" y="4890"/>
                  <a:pt x="3208" y="4931"/>
                </a:cubicBezTo>
                <a:cubicBezTo>
                  <a:pt x="3225" y="4943"/>
                  <a:pt x="3240" y="4955"/>
                  <a:pt x="3257" y="4966"/>
                </a:cubicBezTo>
                <a:cubicBezTo>
                  <a:pt x="3287" y="4925"/>
                  <a:pt x="3318" y="4883"/>
                  <a:pt x="3348" y="4841"/>
                </a:cubicBezTo>
                <a:close/>
                <a:moveTo>
                  <a:pt x="3293" y="9668"/>
                </a:moveTo>
                <a:cubicBezTo>
                  <a:pt x="3053" y="9626"/>
                  <a:pt x="3053" y="9626"/>
                  <a:pt x="2985" y="9817"/>
                </a:cubicBezTo>
                <a:cubicBezTo>
                  <a:pt x="3168" y="9816"/>
                  <a:pt x="3168" y="9816"/>
                  <a:pt x="3293" y="9668"/>
                </a:cubicBezTo>
                <a:close/>
                <a:moveTo>
                  <a:pt x="2996" y="12465"/>
                </a:moveTo>
                <a:cubicBezTo>
                  <a:pt x="2905" y="12476"/>
                  <a:pt x="2895" y="12538"/>
                  <a:pt x="2982" y="12618"/>
                </a:cubicBezTo>
                <a:cubicBezTo>
                  <a:pt x="3034" y="12577"/>
                  <a:pt x="3087" y="12536"/>
                  <a:pt x="3134" y="12500"/>
                </a:cubicBezTo>
                <a:cubicBezTo>
                  <a:pt x="3382" y="12614"/>
                  <a:pt x="3382" y="12614"/>
                  <a:pt x="3538" y="12434"/>
                </a:cubicBezTo>
                <a:cubicBezTo>
                  <a:pt x="3339" y="12444"/>
                  <a:pt x="3166" y="12444"/>
                  <a:pt x="2996" y="12465"/>
                </a:cubicBezTo>
                <a:close/>
                <a:moveTo>
                  <a:pt x="3010" y="32988"/>
                </a:moveTo>
                <a:cubicBezTo>
                  <a:pt x="2985" y="32992"/>
                  <a:pt x="2964" y="33015"/>
                  <a:pt x="2940" y="33029"/>
                </a:cubicBezTo>
                <a:cubicBezTo>
                  <a:pt x="2956" y="33048"/>
                  <a:pt x="2971" y="33084"/>
                  <a:pt x="2987" y="33084"/>
                </a:cubicBezTo>
                <a:cubicBezTo>
                  <a:pt x="3016" y="33084"/>
                  <a:pt x="3045" y="33064"/>
                  <a:pt x="3106" y="33038"/>
                </a:cubicBezTo>
                <a:cubicBezTo>
                  <a:pt x="3051" y="33008"/>
                  <a:pt x="3029" y="32986"/>
                  <a:pt x="3010" y="32988"/>
                </a:cubicBezTo>
                <a:close/>
                <a:moveTo>
                  <a:pt x="3100" y="15470"/>
                </a:moveTo>
                <a:cubicBezTo>
                  <a:pt x="3171" y="15447"/>
                  <a:pt x="3222" y="15430"/>
                  <a:pt x="3338" y="15393"/>
                </a:cubicBezTo>
                <a:cubicBezTo>
                  <a:pt x="3232" y="15326"/>
                  <a:pt x="3180" y="15293"/>
                  <a:pt x="3100" y="15243"/>
                </a:cubicBezTo>
                <a:close/>
                <a:moveTo>
                  <a:pt x="3341" y="20744"/>
                </a:moveTo>
                <a:cubicBezTo>
                  <a:pt x="3325" y="20763"/>
                  <a:pt x="3293" y="20792"/>
                  <a:pt x="3296" y="20800"/>
                </a:cubicBezTo>
                <a:cubicBezTo>
                  <a:pt x="3311" y="20824"/>
                  <a:pt x="3339" y="20841"/>
                  <a:pt x="3362" y="20859"/>
                </a:cubicBezTo>
                <a:cubicBezTo>
                  <a:pt x="3375" y="20841"/>
                  <a:pt x="3388" y="20824"/>
                  <a:pt x="3403" y="20802"/>
                </a:cubicBezTo>
                <a:cubicBezTo>
                  <a:pt x="3378" y="20778"/>
                  <a:pt x="3359" y="20761"/>
                  <a:pt x="3341" y="20744"/>
                </a:cubicBezTo>
                <a:close/>
                <a:moveTo>
                  <a:pt x="3381" y="34328"/>
                </a:moveTo>
                <a:cubicBezTo>
                  <a:pt x="3396" y="34333"/>
                  <a:pt x="3411" y="34340"/>
                  <a:pt x="3425" y="34346"/>
                </a:cubicBezTo>
                <a:cubicBezTo>
                  <a:pt x="3493" y="34209"/>
                  <a:pt x="3560" y="34071"/>
                  <a:pt x="3635" y="33919"/>
                </a:cubicBezTo>
                <a:cubicBezTo>
                  <a:pt x="3589" y="33919"/>
                  <a:pt x="3527" y="33909"/>
                  <a:pt x="3522" y="33921"/>
                </a:cubicBezTo>
                <a:cubicBezTo>
                  <a:pt x="3470" y="34054"/>
                  <a:pt x="3427" y="34192"/>
                  <a:pt x="3381" y="34328"/>
                </a:cubicBezTo>
                <a:close/>
                <a:moveTo>
                  <a:pt x="3199" y="38188"/>
                </a:moveTo>
                <a:cubicBezTo>
                  <a:pt x="3105" y="38048"/>
                  <a:pt x="3019" y="37919"/>
                  <a:pt x="2933" y="37789"/>
                </a:cubicBezTo>
                <a:cubicBezTo>
                  <a:pt x="2912" y="37795"/>
                  <a:pt x="2890" y="37802"/>
                  <a:pt x="2868" y="37807"/>
                </a:cubicBezTo>
                <a:cubicBezTo>
                  <a:pt x="2931" y="37991"/>
                  <a:pt x="2882" y="38202"/>
                  <a:pt x="3067" y="38369"/>
                </a:cubicBezTo>
                <a:cubicBezTo>
                  <a:pt x="3115" y="38304"/>
                  <a:pt x="3158" y="38244"/>
                  <a:pt x="3199" y="38188"/>
                </a:cubicBezTo>
                <a:close/>
                <a:moveTo>
                  <a:pt x="2957" y="19615"/>
                </a:moveTo>
                <a:cubicBezTo>
                  <a:pt x="2942" y="19568"/>
                  <a:pt x="2927" y="19521"/>
                  <a:pt x="2911" y="19474"/>
                </a:cubicBezTo>
                <a:cubicBezTo>
                  <a:pt x="2898" y="19480"/>
                  <a:pt x="2886" y="19488"/>
                  <a:pt x="2874" y="19495"/>
                </a:cubicBezTo>
                <a:cubicBezTo>
                  <a:pt x="2896" y="19539"/>
                  <a:pt x="2918" y="19583"/>
                  <a:pt x="2940" y="19627"/>
                </a:cubicBezTo>
                <a:cubicBezTo>
                  <a:pt x="2946" y="19623"/>
                  <a:pt x="2951" y="19619"/>
                  <a:pt x="2957" y="19615"/>
                </a:cubicBezTo>
                <a:close/>
                <a:moveTo>
                  <a:pt x="2932" y="31157"/>
                </a:moveTo>
                <a:cubicBezTo>
                  <a:pt x="2946" y="31257"/>
                  <a:pt x="2957" y="31350"/>
                  <a:pt x="2968" y="31443"/>
                </a:cubicBezTo>
                <a:cubicBezTo>
                  <a:pt x="2985" y="31444"/>
                  <a:pt x="3002" y="31444"/>
                  <a:pt x="3018" y="31445"/>
                </a:cubicBezTo>
                <a:cubicBezTo>
                  <a:pt x="3039" y="31347"/>
                  <a:pt x="3059" y="31249"/>
                  <a:pt x="3083" y="31134"/>
                </a:cubicBezTo>
                <a:cubicBezTo>
                  <a:pt x="3010" y="31146"/>
                  <a:pt x="2975" y="31150"/>
                  <a:pt x="2932" y="31157"/>
                </a:cubicBezTo>
                <a:close/>
                <a:moveTo>
                  <a:pt x="2967" y="30315"/>
                </a:moveTo>
                <a:cubicBezTo>
                  <a:pt x="3098" y="29961"/>
                  <a:pt x="3098" y="29961"/>
                  <a:pt x="2970" y="29837"/>
                </a:cubicBezTo>
                <a:cubicBezTo>
                  <a:pt x="2983" y="30003"/>
                  <a:pt x="2751" y="30142"/>
                  <a:pt x="2967" y="30315"/>
                </a:cubicBezTo>
                <a:close/>
                <a:moveTo>
                  <a:pt x="3000" y="26050"/>
                </a:moveTo>
                <a:cubicBezTo>
                  <a:pt x="2990" y="26097"/>
                  <a:pt x="2979" y="26143"/>
                  <a:pt x="2967" y="26189"/>
                </a:cubicBezTo>
                <a:cubicBezTo>
                  <a:pt x="2983" y="26194"/>
                  <a:pt x="2999" y="26199"/>
                  <a:pt x="3015" y="26202"/>
                </a:cubicBezTo>
                <a:cubicBezTo>
                  <a:pt x="3034" y="26164"/>
                  <a:pt x="3052" y="26124"/>
                  <a:pt x="3072" y="26085"/>
                </a:cubicBezTo>
                <a:cubicBezTo>
                  <a:pt x="3049" y="26074"/>
                  <a:pt x="3025" y="26062"/>
                  <a:pt x="3000" y="26050"/>
                </a:cubicBezTo>
                <a:close/>
                <a:moveTo>
                  <a:pt x="3067" y="25544"/>
                </a:moveTo>
                <a:cubicBezTo>
                  <a:pt x="3032" y="25531"/>
                  <a:pt x="3009" y="25518"/>
                  <a:pt x="2986" y="25518"/>
                </a:cubicBezTo>
                <a:cubicBezTo>
                  <a:pt x="2976" y="25518"/>
                  <a:pt x="2954" y="25552"/>
                  <a:pt x="2958" y="25559"/>
                </a:cubicBezTo>
                <a:cubicBezTo>
                  <a:pt x="2971" y="25580"/>
                  <a:pt x="2993" y="25597"/>
                  <a:pt x="3012" y="25614"/>
                </a:cubicBezTo>
                <a:cubicBezTo>
                  <a:pt x="3027" y="25595"/>
                  <a:pt x="3042" y="25575"/>
                  <a:pt x="3067" y="25544"/>
                </a:cubicBezTo>
                <a:close/>
                <a:moveTo>
                  <a:pt x="3015" y="35123"/>
                </a:moveTo>
                <a:lnTo>
                  <a:pt x="3015" y="34679"/>
                </a:lnTo>
                <a:cubicBezTo>
                  <a:pt x="3015" y="34676"/>
                  <a:pt x="2986" y="34674"/>
                  <a:pt x="2970" y="34670"/>
                </a:cubicBezTo>
                <a:cubicBezTo>
                  <a:pt x="2939" y="34767"/>
                  <a:pt x="2903" y="34863"/>
                  <a:pt x="2888" y="34961"/>
                </a:cubicBezTo>
                <a:cubicBezTo>
                  <a:pt x="2883" y="34994"/>
                  <a:pt x="3015" y="35036"/>
                  <a:pt x="3015" y="35123"/>
                </a:cubicBezTo>
                <a:close/>
                <a:moveTo>
                  <a:pt x="3084" y="35988"/>
                </a:moveTo>
                <a:cubicBezTo>
                  <a:pt x="3033" y="35858"/>
                  <a:pt x="3002" y="35783"/>
                  <a:pt x="2961" y="35678"/>
                </a:cubicBezTo>
                <a:cubicBezTo>
                  <a:pt x="2847" y="35886"/>
                  <a:pt x="2847" y="35886"/>
                  <a:pt x="3084" y="35988"/>
                </a:cubicBezTo>
                <a:close/>
                <a:moveTo>
                  <a:pt x="2965" y="33911"/>
                </a:moveTo>
                <a:cubicBezTo>
                  <a:pt x="2940" y="34057"/>
                  <a:pt x="2914" y="34173"/>
                  <a:pt x="2907" y="34290"/>
                </a:cubicBezTo>
                <a:cubicBezTo>
                  <a:pt x="2905" y="34320"/>
                  <a:pt x="2962" y="34353"/>
                  <a:pt x="2992" y="34384"/>
                </a:cubicBezTo>
                <a:cubicBezTo>
                  <a:pt x="3017" y="34343"/>
                  <a:pt x="3043" y="34301"/>
                  <a:pt x="3069" y="34259"/>
                </a:cubicBezTo>
                <a:cubicBezTo>
                  <a:pt x="2902" y="34186"/>
                  <a:pt x="3093" y="34036"/>
                  <a:pt x="2965" y="33911"/>
                </a:cubicBezTo>
                <a:close/>
                <a:moveTo>
                  <a:pt x="2855" y="18077"/>
                </a:moveTo>
                <a:cubicBezTo>
                  <a:pt x="2872" y="18079"/>
                  <a:pt x="2888" y="18081"/>
                  <a:pt x="2904" y="18082"/>
                </a:cubicBezTo>
                <a:cubicBezTo>
                  <a:pt x="2914" y="18033"/>
                  <a:pt x="2923" y="17984"/>
                  <a:pt x="2932" y="17935"/>
                </a:cubicBezTo>
                <a:cubicBezTo>
                  <a:pt x="2911" y="17931"/>
                  <a:pt x="2888" y="17927"/>
                  <a:pt x="2865" y="17923"/>
                </a:cubicBezTo>
                <a:cubicBezTo>
                  <a:pt x="2862" y="17974"/>
                  <a:pt x="2859" y="18026"/>
                  <a:pt x="2855" y="18077"/>
                </a:cubicBezTo>
                <a:close/>
                <a:moveTo>
                  <a:pt x="2873" y="8469"/>
                </a:moveTo>
                <a:cubicBezTo>
                  <a:pt x="2872" y="8471"/>
                  <a:pt x="2914" y="8486"/>
                  <a:pt x="2935" y="8494"/>
                </a:cubicBezTo>
                <a:cubicBezTo>
                  <a:pt x="2948" y="8457"/>
                  <a:pt x="2960" y="8419"/>
                  <a:pt x="2972" y="8381"/>
                </a:cubicBezTo>
                <a:cubicBezTo>
                  <a:pt x="2953" y="8373"/>
                  <a:pt x="2933" y="8367"/>
                  <a:pt x="2914" y="8359"/>
                </a:cubicBezTo>
                <a:cubicBezTo>
                  <a:pt x="2899" y="8395"/>
                  <a:pt x="2883" y="8431"/>
                  <a:pt x="2873" y="8469"/>
                </a:cubicBezTo>
                <a:close/>
                <a:moveTo>
                  <a:pt x="2905" y="2831"/>
                </a:moveTo>
                <a:cubicBezTo>
                  <a:pt x="2925" y="2835"/>
                  <a:pt x="2944" y="2838"/>
                  <a:pt x="2963" y="2842"/>
                </a:cubicBezTo>
                <a:cubicBezTo>
                  <a:pt x="2976" y="2819"/>
                  <a:pt x="3001" y="2795"/>
                  <a:pt x="3000" y="2772"/>
                </a:cubicBezTo>
                <a:cubicBezTo>
                  <a:pt x="2998" y="2740"/>
                  <a:pt x="2976" y="2709"/>
                  <a:pt x="2963" y="2677"/>
                </a:cubicBezTo>
                <a:cubicBezTo>
                  <a:pt x="2944" y="2729"/>
                  <a:pt x="2924" y="2780"/>
                  <a:pt x="2905" y="2831"/>
                </a:cubicBezTo>
                <a:close/>
                <a:moveTo>
                  <a:pt x="3115" y="8790"/>
                </a:moveTo>
                <a:cubicBezTo>
                  <a:pt x="3119" y="8812"/>
                  <a:pt x="3147" y="8830"/>
                  <a:pt x="3165" y="8850"/>
                </a:cubicBezTo>
                <a:cubicBezTo>
                  <a:pt x="3182" y="8822"/>
                  <a:pt x="3206" y="8797"/>
                  <a:pt x="3212" y="8767"/>
                </a:cubicBezTo>
                <a:cubicBezTo>
                  <a:pt x="3215" y="8756"/>
                  <a:pt x="3180" y="8736"/>
                  <a:pt x="3154" y="8713"/>
                </a:cubicBezTo>
                <a:cubicBezTo>
                  <a:pt x="3136" y="8746"/>
                  <a:pt x="3112" y="8770"/>
                  <a:pt x="3115" y="8790"/>
                </a:cubicBezTo>
                <a:close/>
                <a:moveTo>
                  <a:pt x="2955" y="7648"/>
                </a:moveTo>
                <a:cubicBezTo>
                  <a:pt x="3019" y="7706"/>
                  <a:pt x="3067" y="7748"/>
                  <a:pt x="3144" y="7817"/>
                </a:cubicBezTo>
                <a:cubicBezTo>
                  <a:pt x="3148" y="7652"/>
                  <a:pt x="3100" y="7611"/>
                  <a:pt x="2955" y="7648"/>
                </a:cubicBezTo>
                <a:close/>
                <a:moveTo>
                  <a:pt x="3774" y="2418"/>
                </a:moveTo>
                <a:cubicBezTo>
                  <a:pt x="3868" y="2410"/>
                  <a:pt x="3937" y="2404"/>
                  <a:pt x="4023" y="2397"/>
                </a:cubicBezTo>
                <a:cubicBezTo>
                  <a:pt x="4010" y="2314"/>
                  <a:pt x="4000" y="2246"/>
                  <a:pt x="3988" y="2178"/>
                </a:cubicBezTo>
                <a:cubicBezTo>
                  <a:pt x="3970" y="2178"/>
                  <a:pt x="3951" y="2178"/>
                  <a:pt x="3933" y="2179"/>
                </a:cubicBezTo>
                <a:cubicBezTo>
                  <a:pt x="3884" y="2251"/>
                  <a:pt x="3835" y="2325"/>
                  <a:pt x="3774" y="2418"/>
                </a:cubicBezTo>
                <a:close/>
                <a:moveTo>
                  <a:pt x="3575" y="11617"/>
                </a:moveTo>
                <a:cubicBezTo>
                  <a:pt x="3597" y="11634"/>
                  <a:pt x="3620" y="11650"/>
                  <a:pt x="3641" y="11666"/>
                </a:cubicBezTo>
                <a:cubicBezTo>
                  <a:pt x="3667" y="11623"/>
                  <a:pt x="3692" y="11579"/>
                  <a:pt x="3719" y="11536"/>
                </a:cubicBezTo>
                <a:cubicBezTo>
                  <a:pt x="3702" y="11524"/>
                  <a:pt x="3686" y="11514"/>
                  <a:pt x="3670" y="11502"/>
                </a:cubicBezTo>
                <a:cubicBezTo>
                  <a:pt x="3639" y="11541"/>
                  <a:pt x="3606" y="11579"/>
                  <a:pt x="3575" y="11617"/>
                </a:cubicBezTo>
                <a:close/>
                <a:moveTo>
                  <a:pt x="3594" y="14667"/>
                </a:moveTo>
                <a:cubicBezTo>
                  <a:pt x="3774" y="14591"/>
                  <a:pt x="3774" y="14590"/>
                  <a:pt x="3613" y="14379"/>
                </a:cubicBezTo>
                <a:cubicBezTo>
                  <a:pt x="3605" y="14494"/>
                  <a:pt x="3600" y="14575"/>
                  <a:pt x="3594" y="14667"/>
                </a:cubicBezTo>
                <a:close/>
                <a:moveTo>
                  <a:pt x="3609" y="16860"/>
                </a:moveTo>
                <a:cubicBezTo>
                  <a:pt x="3625" y="16895"/>
                  <a:pt x="3640" y="16933"/>
                  <a:pt x="3663" y="16964"/>
                </a:cubicBezTo>
                <a:cubicBezTo>
                  <a:pt x="3669" y="16971"/>
                  <a:pt x="3709" y="16951"/>
                  <a:pt x="3755" y="16938"/>
                </a:cubicBezTo>
                <a:cubicBezTo>
                  <a:pt x="3725" y="16899"/>
                  <a:pt x="3709" y="16866"/>
                  <a:pt x="3682" y="16850"/>
                </a:cubicBezTo>
                <a:cubicBezTo>
                  <a:pt x="3666" y="16840"/>
                  <a:pt x="3634" y="16855"/>
                  <a:pt x="3609" y="16860"/>
                </a:cubicBezTo>
                <a:close/>
                <a:moveTo>
                  <a:pt x="3495" y="40656"/>
                </a:moveTo>
                <a:cubicBezTo>
                  <a:pt x="3516" y="40798"/>
                  <a:pt x="3516" y="40798"/>
                  <a:pt x="3629" y="40730"/>
                </a:cubicBezTo>
                <a:cubicBezTo>
                  <a:pt x="3580" y="40703"/>
                  <a:pt x="3537" y="40679"/>
                  <a:pt x="3495" y="40656"/>
                </a:cubicBezTo>
                <a:close/>
                <a:moveTo>
                  <a:pt x="762" y="23109"/>
                </a:moveTo>
                <a:cubicBezTo>
                  <a:pt x="794" y="23024"/>
                  <a:pt x="882" y="22960"/>
                  <a:pt x="815" y="22802"/>
                </a:cubicBezTo>
                <a:cubicBezTo>
                  <a:pt x="765" y="22916"/>
                  <a:pt x="728" y="23000"/>
                  <a:pt x="692" y="23083"/>
                </a:cubicBezTo>
                <a:cubicBezTo>
                  <a:pt x="715" y="23091"/>
                  <a:pt x="738" y="23101"/>
                  <a:pt x="762" y="23109"/>
                </a:cubicBezTo>
                <a:close/>
                <a:moveTo>
                  <a:pt x="1386" y="22684"/>
                </a:moveTo>
                <a:cubicBezTo>
                  <a:pt x="1320" y="22596"/>
                  <a:pt x="1269" y="22546"/>
                  <a:pt x="1240" y="22485"/>
                </a:cubicBezTo>
                <a:cubicBezTo>
                  <a:pt x="1194" y="22385"/>
                  <a:pt x="1208" y="21958"/>
                  <a:pt x="1243" y="21868"/>
                </a:cubicBezTo>
                <a:cubicBezTo>
                  <a:pt x="1100" y="21702"/>
                  <a:pt x="887" y="21696"/>
                  <a:pt x="690" y="21622"/>
                </a:cubicBezTo>
                <a:cubicBezTo>
                  <a:pt x="723" y="21726"/>
                  <a:pt x="771" y="21811"/>
                  <a:pt x="828" y="21900"/>
                </a:cubicBezTo>
                <a:cubicBezTo>
                  <a:pt x="918" y="22041"/>
                  <a:pt x="983" y="22157"/>
                  <a:pt x="897" y="22334"/>
                </a:cubicBezTo>
                <a:cubicBezTo>
                  <a:pt x="856" y="22418"/>
                  <a:pt x="878" y="22597"/>
                  <a:pt x="873" y="22597"/>
                </a:cubicBezTo>
                <a:lnTo>
                  <a:pt x="871" y="22597"/>
                </a:lnTo>
                <a:cubicBezTo>
                  <a:pt x="846" y="22597"/>
                  <a:pt x="828" y="22536"/>
                  <a:pt x="787" y="22460"/>
                </a:cubicBezTo>
                <a:cubicBezTo>
                  <a:pt x="695" y="22601"/>
                  <a:pt x="611" y="22691"/>
                  <a:pt x="683" y="22818"/>
                </a:cubicBezTo>
                <a:cubicBezTo>
                  <a:pt x="760" y="22761"/>
                  <a:pt x="775" y="22627"/>
                  <a:pt x="896" y="22665"/>
                </a:cubicBezTo>
                <a:cubicBezTo>
                  <a:pt x="896" y="22666"/>
                  <a:pt x="922" y="22667"/>
                  <a:pt x="922" y="22667"/>
                </a:cubicBezTo>
                <a:lnTo>
                  <a:pt x="922" y="22597"/>
                </a:lnTo>
                <a:lnTo>
                  <a:pt x="873" y="22597"/>
                </a:lnTo>
                <a:cubicBezTo>
                  <a:pt x="959" y="22597"/>
                  <a:pt x="1015" y="22617"/>
                  <a:pt x="990" y="22678"/>
                </a:cubicBezTo>
                <a:cubicBezTo>
                  <a:pt x="896" y="22903"/>
                  <a:pt x="943" y="23202"/>
                  <a:pt x="788" y="23409"/>
                </a:cubicBezTo>
                <a:cubicBezTo>
                  <a:pt x="770" y="23434"/>
                  <a:pt x="801" y="23493"/>
                  <a:pt x="808" y="23536"/>
                </a:cubicBezTo>
                <a:cubicBezTo>
                  <a:pt x="956" y="23472"/>
                  <a:pt x="905" y="23605"/>
                  <a:pt x="937" y="23661"/>
                </a:cubicBezTo>
                <a:cubicBezTo>
                  <a:pt x="992" y="23758"/>
                  <a:pt x="1061" y="23847"/>
                  <a:pt x="1119" y="23933"/>
                </a:cubicBezTo>
                <a:cubicBezTo>
                  <a:pt x="1037" y="24084"/>
                  <a:pt x="947" y="24248"/>
                  <a:pt x="858" y="24410"/>
                </a:cubicBezTo>
                <a:cubicBezTo>
                  <a:pt x="821" y="24389"/>
                  <a:pt x="777" y="24363"/>
                  <a:pt x="721" y="24330"/>
                </a:cubicBezTo>
                <a:cubicBezTo>
                  <a:pt x="637" y="24518"/>
                  <a:pt x="732" y="24667"/>
                  <a:pt x="763" y="24815"/>
                </a:cubicBezTo>
                <a:cubicBezTo>
                  <a:pt x="1006" y="24837"/>
                  <a:pt x="822" y="24593"/>
                  <a:pt x="967" y="24524"/>
                </a:cubicBezTo>
                <a:cubicBezTo>
                  <a:pt x="988" y="24594"/>
                  <a:pt x="1001" y="24655"/>
                  <a:pt x="1023" y="24712"/>
                </a:cubicBezTo>
                <a:cubicBezTo>
                  <a:pt x="1060" y="24808"/>
                  <a:pt x="1115" y="24849"/>
                  <a:pt x="1201" y="24755"/>
                </a:cubicBezTo>
                <a:cubicBezTo>
                  <a:pt x="1235" y="24718"/>
                  <a:pt x="1299" y="24656"/>
                  <a:pt x="1291" y="24645"/>
                </a:cubicBezTo>
                <a:cubicBezTo>
                  <a:pt x="1254" y="24590"/>
                  <a:pt x="1198" y="24549"/>
                  <a:pt x="1149" y="24504"/>
                </a:cubicBezTo>
                <a:cubicBezTo>
                  <a:pt x="1120" y="24478"/>
                  <a:pt x="1092" y="24454"/>
                  <a:pt x="1063" y="24429"/>
                </a:cubicBezTo>
                <a:cubicBezTo>
                  <a:pt x="1072" y="24419"/>
                  <a:pt x="1081" y="24409"/>
                  <a:pt x="1089" y="24400"/>
                </a:cubicBezTo>
                <a:cubicBezTo>
                  <a:pt x="1130" y="24417"/>
                  <a:pt x="1170" y="24433"/>
                  <a:pt x="1229" y="24457"/>
                </a:cubicBezTo>
                <a:cubicBezTo>
                  <a:pt x="1272" y="24161"/>
                  <a:pt x="1403" y="23875"/>
                  <a:pt x="1211" y="23607"/>
                </a:cubicBezTo>
                <a:cubicBezTo>
                  <a:pt x="1400" y="23297"/>
                  <a:pt x="1306" y="22944"/>
                  <a:pt x="1386" y="22684"/>
                </a:cubicBezTo>
                <a:moveTo>
                  <a:pt x="1329" y="32906"/>
                </a:moveTo>
                <a:cubicBezTo>
                  <a:pt x="1274" y="32889"/>
                  <a:pt x="1241" y="32880"/>
                  <a:pt x="1208" y="32870"/>
                </a:cubicBezTo>
                <a:cubicBezTo>
                  <a:pt x="1209" y="32867"/>
                  <a:pt x="1212" y="32865"/>
                  <a:pt x="1214" y="32862"/>
                </a:cubicBezTo>
                <a:cubicBezTo>
                  <a:pt x="1212" y="32863"/>
                  <a:pt x="1210" y="32863"/>
                  <a:pt x="1208" y="32863"/>
                </a:cubicBezTo>
                <a:cubicBezTo>
                  <a:pt x="1288" y="32720"/>
                  <a:pt x="1234" y="32606"/>
                  <a:pt x="1121" y="32509"/>
                </a:cubicBezTo>
                <a:cubicBezTo>
                  <a:pt x="1104" y="32495"/>
                  <a:pt x="1071" y="32499"/>
                  <a:pt x="1043" y="32494"/>
                </a:cubicBezTo>
                <a:cubicBezTo>
                  <a:pt x="1028" y="32552"/>
                  <a:pt x="1014" y="32604"/>
                  <a:pt x="1000" y="32662"/>
                </a:cubicBezTo>
                <a:cubicBezTo>
                  <a:pt x="944" y="32638"/>
                  <a:pt x="899" y="32618"/>
                  <a:pt x="878" y="32609"/>
                </a:cubicBezTo>
                <a:cubicBezTo>
                  <a:pt x="945" y="32728"/>
                  <a:pt x="949" y="32981"/>
                  <a:pt x="1208" y="32863"/>
                </a:cubicBezTo>
                <a:cubicBezTo>
                  <a:pt x="1207" y="32865"/>
                  <a:pt x="1207" y="32866"/>
                  <a:pt x="1206" y="32868"/>
                </a:cubicBezTo>
                <a:cubicBezTo>
                  <a:pt x="1206" y="32868"/>
                  <a:pt x="1207" y="32867"/>
                  <a:pt x="1208" y="32867"/>
                </a:cubicBezTo>
                <a:cubicBezTo>
                  <a:pt x="1140" y="32980"/>
                  <a:pt x="942" y="33059"/>
                  <a:pt x="1057" y="33221"/>
                </a:cubicBezTo>
                <a:lnTo>
                  <a:pt x="1305" y="33221"/>
                </a:lnTo>
                <a:cubicBezTo>
                  <a:pt x="1248" y="33221"/>
                  <a:pt x="1218" y="33147"/>
                  <a:pt x="1182" y="33116"/>
                </a:cubicBezTo>
                <a:cubicBezTo>
                  <a:pt x="1227" y="33051"/>
                  <a:pt x="1272" y="32987"/>
                  <a:pt x="1329" y="32906"/>
                </a:cubicBezTo>
                <a:close/>
                <a:moveTo>
                  <a:pt x="1323" y="34221"/>
                </a:moveTo>
                <a:cubicBezTo>
                  <a:pt x="1264" y="34140"/>
                  <a:pt x="1227" y="34088"/>
                  <a:pt x="1191" y="34036"/>
                </a:cubicBezTo>
                <a:cubicBezTo>
                  <a:pt x="1192" y="34033"/>
                  <a:pt x="1193" y="34028"/>
                  <a:pt x="1193" y="34024"/>
                </a:cubicBezTo>
                <a:cubicBezTo>
                  <a:pt x="1192" y="34023"/>
                  <a:pt x="1192" y="34023"/>
                  <a:pt x="1190" y="34022"/>
                </a:cubicBezTo>
                <a:cubicBezTo>
                  <a:pt x="1340" y="33736"/>
                  <a:pt x="1334" y="33688"/>
                  <a:pt x="1147" y="33528"/>
                </a:cubicBezTo>
                <a:cubicBezTo>
                  <a:pt x="950" y="33748"/>
                  <a:pt x="953" y="33792"/>
                  <a:pt x="1190" y="34022"/>
                </a:cubicBezTo>
                <a:cubicBezTo>
                  <a:pt x="1189" y="34025"/>
                  <a:pt x="1188" y="34027"/>
                  <a:pt x="1186" y="34030"/>
                </a:cubicBezTo>
                <a:cubicBezTo>
                  <a:pt x="1188" y="34032"/>
                  <a:pt x="1189" y="34035"/>
                  <a:pt x="1191" y="34036"/>
                </a:cubicBezTo>
                <a:cubicBezTo>
                  <a:pt x="1179" y="34108"/>
                  <a:pt x="1134" y="34195"/>
                  <a:pt x="1323" y="34221"/>
                </a:cubicBezTo>
                <a:close/>
                <a:moveTo>
                  <a:pt x="1291" y="40361"/>
                </a:moveTo>
                <a:cubicBezTo>
                  <a:pt x="1132" y="40342"/>
                  <a:pt x="1132" y="40342"/>
                  <a:pt x="1123" y="40449"/>
                </a:cubicBezTo>
                <a:cubicBezTo>
                  <a:pt x="1165" y="40427"/>
                  <a:pt x="1202" y="40407"/>
                  <a:pt x="1291" y="40361"/>
                </a:cubicBezTo>
                <a:close/>
                <a:moveTo>
                  <a:pt x="1115" y="39884"/>
                </a:moveTo>
                <a:cubicBezTo>
                  <a:pt x="1132" y="39899"/>
                  <a:pt x="1180" y="39866"/>
                  <a:pt x="1222" y="39855"/>
                </a:cubicBezTo>
                <a:cubicBezTo>
                  <a:pt x="1181" y="39795"/>
                  <a:pt x="1137" y="39752"/>
                  <a:pt x="1109" y="39709"/>
                </a:cubicBezTo>
                <a:cubicBezTo>
                  <a:pt x="1109" y="39709"/>
                  <a:pt x="1083" y="39708"/>
                  <a:pt x="1083" y="39708"/>
                </a:cubicBezTo>
                <a:lnTo>
                  <a:pt x="1083" y="39666"/>
                </a:lnTo>
                <a:cubicBezTo>
                  <a:pt x="1083" y="39586"/>
                  <a:pt x="1121" y="39505"/>
                  <a:pt x="1140" y="39425"/>
                </a:cubicBezTo>
                <a:cubicBezTo>
                  <a:pt x="1121" y="39422"/>
                  <a:pt x="1083" y="39420"/>
                  <a:pt x="1083" y="39418"/>
                </a:cubicBezTo>
                <a:lnTo>
                  <a:pt x="1083" y="39666"/>
                </a:lnTo>
                <a:cubicBezTo>
                  <a:pt x="1083" y="39677"/>
                  <a:pt x="1105" y="39689"/>
                  <a:pt x="1102" y="39700"/>
                </a:cubicBezTo>
                <a:cubicBezTo>
                  <a:pt x="1104" y="39703"/>
                  <a:pt x="1134" y="39707"/>
                  <a:pt x="1136" y="39709"/>
                </a:cubicBezTo>
                <a:cubicBezTo>
                  <a:pt x="1061" y="39761"/>
                  <a:pt x="1046" y="39826"/>
                  <a:pt x="1115" y="39884"/>
                </a:cubicBezTo>
                <a:close/>
                <a:moveTo>
                  <a:pt x="994" y="39299"/>
                </a:moveTo>
                <a:cubicBezTo>
                  <a:pt x="1085" y="39196"/>
                  <a:pt x="1166" y="39104"/>
                  <a:pt x="1255" y="39002"/>
                </a:cubicBezTo>
                <a:cubicBezTo>
                  <a:pt x="1189" y="38983"/>
                  <a:pt x="1148" y="38971"/>
                  <a:pt x="1085" y="38953"/>
                </a:cubicBezTo>
                <a:cubicBezTo>
                  <a:pt x="1288" y="38613"/>
                  <a:pt x="1287" y="38609"/>
                  <a:pt x="1187" y="38208"/>
                </a:cubicBezTo>
                <a:cubicBezTo>
                  <a:pt x="1179" y="38174"/>
                  <a:pt x="1170" y="38114"/>
                  <a:pt x="1186" y="38102"/>
                </a:cubicBezTo>
                <a:cubicBezTo>
                  <a:pt x="1357" y="37990"/>
                  <a:pt x="1186" y="37873"/>
                  <a:pt x="1227" y="37747"/>
                </a:cubicBezTo>
                <a:cubicBezTo>
                  <a:pt x="945" y="37858"/>
                  <a:pt x="925" y="37911"/>
                  <a:pt x="1049" y="38121"/>
                </a:cubicBezTo>
                <a:cubicBezTo>
                  <a:pt x="1067" y="38152"/>
                  <a:pt x="1092" y="38200"/>
                  <a:pt x="1081" y="38225"/>
                </a:cubicBezTo>
                <a:cubicBezTo>
                  <a:pt x="986" y="38441"/>
                  <a:pt x="1078" y="38688"/>
                  <a:pt x="938" y="38905"/>
                </a:cubicBezTo>
                <a:cubicBezTo>
                  <a:pt x="873" y="39005"/>
                  <a:pt x="878" y="39172"/>
                  <a:pt x="994" y="39299"/>
                </a:cubicBezTo>
                <a:close/>
                <a:moveTo>
                  <a:pt x="735" y="39113"/>
                </a:moveTo>
                <a:cubicBezTo>
                  <a:pt x="710" y="39121"/>
                  <a:pt x="684" y="39129"/>
                  <a:pt x="659" y="39137"/>
                </a:cubicBezTo>
                <a:cubicBezTo>
                  <a:pt x="695" y="39227"/>
                  <a:pt x="730" y="39318"/>
                  <a:pt x="765" y="39409"/>
                </a:cubicBezTo>
                <a:cubicBezTo>
                  <a:pt x="828" y="39287"/>
                  <a:pt x="838" y="39184"/>
                  <a:pt x="735" y="39113"/>
                </a:cubicBezTo>
                <a:close/>
                <a:moveTo>
                  <a:pt x="1168" y="25208"/>
                </a:moveTo>
                <a:cubicBezTo>
                  <a:pt x="1082" y="25113"/>
                  <a:pt x="1011" y="25036"/>
                  <a:pt x="943" y="24960"/>
                </a:cubicBezTo>
                <a:cubicBezTo>
                  <a:pt x="873" y="25011"/>
                  <a:pt x="816" y="25053"/>
                  <a:pt x="749" y="25101"/>
                </a:cubicBezTo>
                <a:cubicBezTo>
                  <a:pt x="833" y="25193"/>
                  <a:pt x="890" y="25255"/>
                  <a:pt x="944" y="25314"/>
                </a:cubicBezTo>
                <a:cubicBezTo>
                  <a:pt x="962" y="25303"/>
                  <a:pt x="994" y="25280"/>
                  <a:pt x="1028" y="25264"/>
                </a:cubicBezTo>
                <a:cubicBezTo>
                  <a:pt x="1066" y="25245"/>
                  <a:pt x="1108" y="25232"/>
                  <a:pt x="1168" y="25208"/>
                </a:cubicBezTo>
                <a:close/>
                <a:moveTo>
                  <a:pt x="1145" y="25344"/>
                </a:moveTo>
                <a:cubicBezTo>
                  <a:pt x="1121" y="25400"/>
                  <a:pt x="1104" y="25448"/>
                  <a:pt x="1082" y="25493"/>
                </a:cubicBezTo>
                <a:cubicBezTo>
                  <a:pt x="1064" y="25530"/>
                  <a:pt x="1041" y="25564"/>
                  <a:pt x="1019" y="25600"/>
                </a:cubicBezTo>
                <a:cubicBezTo>
                  <a:pt x="1226" y="25524"/>
                  <a:pt x="1226" y="25524"/>
                  <a:pt x="1145" y="25344"/>
                </a:cubicBezTo>
                <a:close/>
                <a:moveTo>
                  <a:pt x="1280" y="25891"/>
                </a:moveTo>
                <a:cubicBezTo>
                  <a:pt x="1265" y="25820"/>
                  <a:pt x="1163" y="25733"/>
                  <a:pt x="1088" y="25718"/>
                </a:cubicBezTo>
                <a:cubicBezTo>
                  <a:pt x="1030" y="25708"/>
                  <a:pt x="954" y="25802"/>
                  <a:pt x="935" y="25815"/>
                </a:cubicBezTo>
                <a:cubicBezTo>
                  <a:pt x="913" y="26106"/>
                  <a:pt x="1148" y="25948"/>
                  <a:pt x="1237" y="26061"/>
                </a:cubicBezTo>
                <a:cubicBezTo>
                  <a:pt x="1209" y="26115"/>
                  <a:pt x="1183" y="26162"/>
                  <a:pt x="1133" y="26255"/>
                </a:cubicBezTo>
                <a:cubicBezTo>
                  <a:pt x="1347" y="26157"/>
                  <a:pt x="1304" y="26004"/>
                  <a:pt x="1280" y="25891"/>
                </a:cubicBezTo>
                <a:close/>
                <a:moveTo>
                  <a:pt x="1132" y="30544"/>
                </a:moveTo>
                <a:cubicBezTo>
                  <a:pt x="1050" y="30575"/>
                  <a:pt x="974" y="30603"/>
                  <a:pt x="895" y="30632"/>
                </a:cubicBezTo>
                <a:cubicBezTo>
                  <a:pt x="946" y="30745"/>
                  <a:pt x="972" y="30829"/>
                  <a:pt x="1021" y="30895"/>
                </a:cubicBezTo>
                <a:cubicBezTo>
                  <a:pt x="1053" y="30939"/>
                  <a:pt x="1121" y="30956"/>
                  <a:pt x="1173" y="30984"/>
                </a:cubicBezTo>
                <a:cubicBezTo>
                  <a:pt x="1183" y="30927"/>
                  <a:pt x="1204" y="30870"/>
                  <a:pt x="1199" y="30815"/>
                </a:cubicBezTo>
                <a:cubicBezTo>
                  <a:pt x="1190" y="30735"/>
                  <a:pt x="1161" y="30659"/>
                  <a:pt x="1132" y="30544"/>
                </a:cubicBezTo>
                <a:close/>
                <a:moveTo>
                  <a:pt x="1106" y="28182"/>
                </a:moveTo>
                <a:cubicBezTo>
                  <a:pt x="1159" y="28077"/>
                  <a:pt x="1204" y="27986"/>
                  <a:pt x="1250" y="27896"/>
                </a:cubicBezTo>
                <a:cubicBezTo>
                  <a:pt x="1203" y="27864"/>
                  <a:pt x="1142" y="27845"/>
                  <a:pt x="1118" y="27803"/>
                </a:cubicBezTo>
                <a:cubicBezTo>
                  <a:pt x="1090" y="27754"/>
                  <a:pt x="1093" y="27686"/>
                  <a:pt x="1079" y="27609"/>
                </a:cubicBezTo>
                <a:cubicBezTo>
                  <a:pt x="992" y="27667"/>
                  <a:pt x="989" y="27781"/>
                  <a:pt x="851" y="27737"/>
                </a:cubicBezTo>
                <a:cubicBezTo>
                  <a:pt x="718" y="27694"/>
                  <a:pt x="732" y="27822"/>
                  <a:pt x="740" y="27932"/>
                </a:cubicBezTo>
                <a:cubicBezTo>
                  <a:pt x="826" y="27829"/>
                  <a:pt x="914" y="27818"/>
                  <a:pt x="916" y="27944"/>
                </a:cubicBezTo>
                <a:cubicBezTo>
                  <a:pt x="918" y="28073"/>
                  <a:pt x="959" y="28174"/>
                  <a:pt x="1016" y="28282"/>
                </a:cubicBezTo>
                <a:cubicBezTo>
                  <a:pt x="1041" y="28327"/>
                  <a:pt x="1047" y="28394"/>
                  <a:pt x="1035" y="28444"/>
                </a:cubicBezTo>
                <a:cubicBezTo>
                  <a:pt x="1004" y="28576"/>
                  <a:pt x="1097" y="28622"/>
                  <a:pt x="1176" y="28679"/>
                </a:cubicBezTo>
                <a:cubicBezTo>
                  <a:pt x="1177" y="28685"/>
                  <a:pt x="1178" y="28690"/>
                  <a:pt x="1179" y="28695"/>
                </a:cubicBezTo>
                <a:cubicBezTo>
                  <a:pt x="1159" y="28728"/>
                  <a:pt x="1141" y="28762"/>
                  <a:pt x="1121" y="28796"/>
                </a:cubicBezTo>
                <a:cubicBezTo>
                  <a:pt x="1097" y="28835"/>
                  <a:pt x="1073" y="28873"/>
                  <a:pt x="1042" y="28922"/>
                </a:cubicBezTo>
                <a:cubicBezTo>
                  <a:pt x="1094" y="28948"/>
                  <a:pt x="1149" y="28972"/>
                  <a:pt x="1223" y="29009"/>
                </a:cubicBezTo>
                <a:cubicBezTo>
                  <a:pt x="1208" y="28883"/>
                  <a:pt x="1205" y="28788"/>
                  <a:pt x="1195" y="28695"/>
                </a:cubicBezTo>
                <a:cubicBezTo>
                  <a:pt x="1197" y="28692"/>
                  <a:pt x="1216" y="28689"/>
                  <a:pt x="1218" y="28685"/>
                </a:cubicBezTo>
                <a:cubicBezTo>
                  <a:pt x="1215" y="28683"/>
                  <a:pt x="1244" y="28681"/>
                  <a:pt x="1244" y="28679"/>
                </a:cubicBezTo>
                <a:lnTo>
                  <a:pt x="1244" y="28678"/>
                </a:lnTo>
                <a:cubicBezTo>
                  <a:pt x="1244" y="28648"/>
                  <a:pt x="1310" y="28623"/>
                  <a:pt x="1318" y="28588"/>
                </a:cubicBezTo>
                <a:cubicBezTo>
                  <a:pt x="1334" y="28505"/>
                  <a:pt x="1289" y="28417"/>
                  <a:pt x="1289" y="28339"/>
                </a:cubicBezTo>
                <a:cubicBezTo>
                  <a:pt x="1219" y="28279"/>
                  <a:pt x="1157" y="28225"/>
                  <a:pt x="1106" y="28182"/>
                </a:cubicBezTo>
                <a:moveTo>
                  <a:pt x="738" y="34841"/>
                </a:moveTo>
                <a:cubicBezTo>
                  <a:pt x="729" y="34882"/>
                  <a:pt x="720" y="34921"/>
                  <a:pt x="711" y="34961"/>
                </a:cubicBezTo>
                <a:cubicBezTo>
                  <a:pt x="726" y="34963"/>
                  <a:pt x="754" y="34968"/>
                  <a:pt x="754" y="34966"/>
                </a:cubicBezTo>
                <a:cubicBezTo>
                  <a:pt x="763" y="34927"/>
                  <a:pt x="768" y="34887"/>
                  <a:pt x="773" y="34848"/>
                </a:cubicBezTo>
                <a:cubicBezTo>
                  <a:pt x="762" y="34846"/>
                  <a:pt x="750" y="34844"/>
                  <a:pt x="738" y="34841"/>
                </a:cubicBezTo>
                <a:close/>
                <a:moveTo>
                  <a:pt x="946" y="33788"/>
                </a:moveTo>
                <a:cubicBezTo>
                  <a:pt x="895" y="33730"/>
                  <a:pt x="855" y="33686"/>
                  <a:pt x="792" y="33615"/>
                </a:cubicBezTo>
                <a:cubicBezTo>
                  <a:pt x="765" y="33691"/>
                  <a:pt x="745" y="33746"/>
                  <a:pt x="718" y="33819"/>
                </a:cubicBezTo>
                <a:cubicBezTo>
                  <a:pt x="812" y="33807"/>
                  <a:pt x="876" y="33797"/>
                  <a:pt x="946" y="33788"/>
                </a:cubicBezTo>
                <a:moveTo>
                  <a:pt x="932" y="36602"/>
                </a:moveTo>
                <a:cubicBezTo>
                  <a:pt x="921" y="36630"/>
                  <a:pt x="971" y="36683"/>
                  <a:pt x="994" y="36726"/>
                </a:cubicBezTo>
                <a:cubicBezTo>
                  <a:pt x="1029" y="36796"/>
                  <a:pt x="1097" y="36868"/>
                  <a:pt x="1093" y="36936"/>
                </a:cubicBezTo>
                <a:cubicBezTo>
                  <a:pt x="1088" y="37019"/>
                  <a:pt x="1025" y="37098"/>
                  <a:pt x="977" y="37200"/>
                </a:cubicBezTo>
                <a:cubicBezTo>
                  <a:pt x="1039" y="37280"/>
                  <a:pt x="1109" y="37371"/>
                  <a:pt x="1192" y="37478"/>
                </a:cubicBezTo>
                <a:cubicBezTo>
                  <a:pt x="1276" y="37342"/>
                  <a:pt x="1305" y="37240"/>
                  <a:pt x="1218" y="37125"/>
                </a:cubicBezTo>
                <a:cubicBezTo>
                  <a:pt x="1197" y="37097"/>
                  <a:pt x="1199" y="37046"/>
                  <a:pt x="1203" y="37010"/>
                </a:cubicBezTo>
                <a:cubicBezTo>
                  <a:pt x="1226" y="36858"/>
                  <a:pt x="1253" y="36708"/>
                  <a:pt x="1286" y="36519"/>
                </a:cubicBezTo>
                <a:cubicBezTo>
                  <a:pt x="1165" y="36519"/>
                  <a:pt x="1107" y="36509"/>
                  <a:pt x="1056" y="36522"/>
                </a:cubicBezTo>
                <a:cubicBezTo>
                  <a:pt x="1009" y="36534"/>
                  <a:pt x="948" y="36563"/>
                  <a:pt x="932" y="36602"/>
                </a:cubicBezTo>
                <a:close/>
                <a:moveTo>
                  <a:pt x="1088" y="35667"/>
                </a:moveTo>
                <a:cubicBezTo>
                  <a:pt x="1221" y="35471"/>
                  <a:pt x="1185" y="35243"/>
                  <a:pt x="1187" y="35024"/>
                </a:cubicBezTo>
                <a:cubicBezTo>
                  <a:pt x="1189" y="34901"/>
                  <a:pt x="1090" y="34886"/>
                  <a:pt x="958" y="34983"/>
                </a:cubicBezTo>
                <a:cubicBezTo>
                  <a:pt x="1147" y="35380"/>
                  <a:pt x="1147" y="35380"/>
                  <a:pt x="1088" y="35667"/>
                </a:cubicBezTo>
                <a:moveTo>
                  <a:pt x="986" y="32063"/>
                </a:moveTo>
                <a:cubicBezTo>
                  <a:pt x="1110" y="32085"/>
                  <a:pt x="1248" y="32123"/>
                  <a:pt x="1274" y="31974"/>
                </a:cubicBezTo>
                <a:cubicBezTo>
                  <a:pt x="1297" y="31848"/>
                  <a:pt x="1323" y="31669"/>
                  <a:pt x="1276" y="31588"/>
                </a:cubicBezTo>
                <a:cubicBezTo>
                  <a:pt x="1214" y="31477"/>
                  <a:pt x="1237" y="31373"/>
                  <a:pt x="1202" y="31272"/>
                </a:cubicBezTo>
                <a:cubicBezTo>
                  <a:pt x="1189" y="31234"/>
                  <a:pt x="1168" y="31198"/>
                  <a:pt x="1150" y="31161"/>
                </a:cubicBezTo>
                <a:cubicBezTo>
                  <a:pt x="1130" y="31163"/>
                  <a:pt x="1109" y="31165"/>
                  <a:pt x="1089" y="31165"/>
                </a:cubicBezTo>
                <a:cubicBezTo>
                  <a:pt x="1067" y="31318"/>
                  <a:pt x="1046" y="31469"/>
                  <a:pt x="1018" y="31659"/>
                </a:cubicBezTo>
                <a:cubicBezTo>
                  <a:pt x="985" y="31690"/>
                  <a:pt x="911" y="31758"/>
                  <a:pt x="837" y="31827"/>
                </a:cubicBezTo>
                <a:cubicBezTo>
                  <a:pt x="833" y="31851"/>
                  <a:pt x="829" y="31874"/>
                  <a:pt x="824" y="31897"/>
                </a:cubicBezTo>
                <a:cubicBezTo>
                  <a:pt x="1019" y="31849"/>
                  <a:pt x="1032" y="31936"/>
                  <a:pt x="986" y="32063"/>
                </a:cubicBezTo>
                <a:close/>
                <a:moveTo>
                  <a:pt x="775" y="26816"/>
                </a:moveTo>
                <a:cubicBezTo>
                  <a:pt x="766" y="26829"/>
                  <a:pt x="757" y="26843"/>
                  <a:pt x="748" y="26857"/>
                </a:cubicBezTo>
                <a:cubicBezTo>
                  <a:pt x="723" y="26835"/>
                  <a:pt x="699" y="26814"/>
                  <a:pt x="655" y="26778"/>
                </a:cubicBezTo>
                <a:cubicBezTo>
                  <a:pt x="594" y="27006"/>
                  <a:pt x="807" y="27116"/>
                  <a:pt x="838" y="27294"/>
                </a:cubicBezTo>
                <a:cubicBezTo>
                  <a:pt x="862" y="27138"/>
                  <a:pt x="887" y="26982"/>
                  <a:pt x="911" y="26827"/>
                </a:cubicBezTo>
                <a:cubicBezTo>
                  <a:pt x="927" y="26824"/>
                  <a:pt x="943" y="26821"/>
                  <a:pt x="959" y="26817"/>
                </a:cubicBezTo>
                <a:cubicBezTo>
                  <a:pt x="994" y="26960"/>
                  <a:pt x="1029" y="27102"/>
                  <a:pt x="1065" y="27252"/>
                </a:cubicBezTo>
                <a:cubicBezTo>
                  <a:pt x="1224" y="27145"/>
                  <a:pt x="1224" y="27145"/>
                  <a:pt x="1224" y="27044"/>
                </a:cubicBezTo>
                <a:cubicBezTo>
                  <a:pt x="1225" y="26871"/>
                  <a:pt x="1224" y="26698"/>
                  <a:pt x="1224" y="26554"/>
                </a:cubicBezTo>
                <a:cubicBezTo>
                  <a:pt x="1103" y="26441"/>
                  <a:pt x="994" y="26339"/>
                  <a:pt x="872" y="26224"/>
                </a:cubicBezTo>
                <a:cubicBezTo>
                  <a:pt x="809" y="26246"/>
                  <a:pt x="736" y="26271"/>
                  <a:pt x="663" y="26296"/>
                </a:cubicBezTo>
                <a:cubicBezTo>
                  <a:pt x="665" y="26320"/>
                  <a:pt x="669" y="26342"/>
                  <a:pt x="672" y="26366"/>
                </a:cubicBezTo>
                <a:cubicBezTo>
                  <a:pt x="720" y="26366"/>
                  <a:pt x="769" y="26369"/>
                  <a:pt x="819" y="26366"/>
                </a:cubicBezTo>
                <a:cubicBezTo>
                  <a:pt x="908" y="26360"/>
                  <a:pt x="915" y="26462"/>
                  <a:pt x="890" y="26470"/>
                </a:cubicBezTo>
                <a:cubicBezTo>
                  <a:pt x="675" y="26532"/>
                  <a:pt x="846" y="26714"/>
                  <a:pt x="775" y="26816"/>
                </a:cubicBezTo>
                <a:close/>
                <a:moveTo>
                  <a:pt x="686" y="20359"/>
                </a:moveTo>
                <a:cubicBezTo>
                  <a:pt x="843" y="20378"/>
                  <a:pt x="798" y="20125"/>
                  <a:pt x="975" y="20187"/>
                </a:cubicBezTo>
                <a:cubicBezTo>
                  <a:pt x="989" y="20388"/>
                  <a:pt x="994" y="20576"/>
                  <a:pt x="799" y="20707"/>
                </a:cubicBezTo>
                <a:cubicBezTo>
                  <a:pt x="765" y="20730"/>
                  <a:pt x="773" y="20816"/>
                  <a:pt x="756" y="20907"/>
                </a:cubicBezTo>
                <a:cubicBezTo>
                  <a:pt x="829" y="20876"/>
                  <a:pt x="865" y="20866"/>
                  <a:pt x="892" y="20846"/>
                </a:cubicBezTo>
                <a:cubicBezTo>
                  <a:pt x="924" y="20824"/>
                  <a:pt x="948" y="20791"/>
                  <a:pt x="992" y="20746"/>
                </a:cubicBezTo>
                <a:cubicBezTo>
                  <a:pt x="1026" y="20809"/>
                  <a:pt x="1046" y="20832"/>
                  <a:pt x="1041" y="20841"/>
                </a:cubicBezTo>
                <a:cubicBezTo>
                  <a:pt x="914" y="21102"/>
                  <a:pt x="1085" y="21320"/>
                  <a:pt x="1148" y="21552"/>
                </a:cubicBezTo>
                <a:cubicBezTo>
                  <a:pt x="1151" y="21569"/>
                  <a:pt x="1215" y="21574"/>
                  <a:pt x="1251" y="21577"/>
                </a:cubicBezTo>
                <a:cubicBezTo>
                  <a:pt x="1262" y="21578"/>
                  <a:pt x="1274" y="21553"/>
                  <a:pt x="1299" y="21526"/>
                </a:cubicBezTo>
                <a:cubicBezTo>
                  <a:pt x="1264" y="21481"/>
                  <a:pt x="1228" y="21432"/>
                  <a:pt x="1192" y="21384"/>
                </a:cubicBezTo>
                <a:cubicBezTo>
                  <a:pt x="1332" y="21187"/>
                  <a:pt x="1331" y="21172"/>
                  <a:pt x="1236" y="20972"/>
                </a:cubicBezTo>
                <a:cubicBezTo>
                  <a:pt x="1219" y="20939"/>
                  <a:pt x="1217" y="20887"/>
                  <a:pt x="1230" y="20853"/>
                </a:cubicBezTo>
                <a:cubicBezTo>
                  <a:pt x="1336" y="20588"/>
                  <a:pt x="1316" y="20478"/>
                  <a:pt x="1104" y="20291"/>
                </a:cubicBezTo>
                <a:cubicBezTo>
                  <a:pt x="1169" y="20283"/>
                  <a:pt x="1219" y="20277"/>
                  <a:pt x="1249" y="20273"/>
                </a:cubicBezTo>
                <a:cubicBezTo>
                  <a:pt x="1254" y="20210"/>
                  <a:pt x="1257" y="20153"/>
                  <a:pt x="1264" y="20097"/>
                </a:cubicBezTo>
                <a:cubicBezTo>
                  <a:pt x="1268" y="20057"/>
                  <a:pt x="1286" y="20017"/>
                  <a:pt x="1281" y="19978"/>
                </a:cubicBezTo>
                <a:cubicBezTo>
                  <a:pt x="1260" y="19821"/>
                  <a:pt x="1230" y="19663"/>
                  <a:pt x="1210" y="19505"/>
                </a:cubicBezTo>
                <a:cubicBezTo>
                  <a:pt x="1195" y="19383"/>
                  <a:pt x="1120" y="19365"/>
                  <a:pt x="1019" y="19373"/>
                </a:cubicBezTo>
                <a:cubicBezTo>
                  <a:pt x="969" y="19376"/>
                  <a:pt x="919" y="19373"/>
                  <a:pt x="868" y="19373"/>
                </a:cubicBezTo>
                <a:cubicBezTo>
                  <a:pt x="883" y="19466"/>
                  <a:pt x="896" y="19555"/>
                  <a:pt x="910" y="19645"/>
                </a:cubicBezTo>
                <a:cubicBezTo>
                  <a:pt x="896" y="19649"/>
                  <a:pt x="883" y="19654"/>
                  <a:pt x="869" y="19659"/>
                </a:cubicBezTo>
                <a:cubicBezTo>
                  <a:pt x="821" y="19584"/>
                  <a:pt x="774" y="19509"/>
                  <a:pt x="709" y="19407"/>
                </a:cubicBezTo>
                <a:cubicBezTo>
                  <a:pt x="698" y="19547"/>
                  <a:pt x="710" y="19653"/>
                  <a:pt x="678" y="19742"/>
                </a:cubicBezTo>
                <a:cubicBezTo>
                  <a:pt x="598" y="19959"/>
                  <a:pt x="668" y="20163"/>
                  <a:pt x="686" y="20359"/>
                </a:cubicBezTo>
                <a:moveTo>
                  <a:pt x="631" y="12693"/>
                </a:moveTo>
                <a:cubicBezTo>
                  <a:pt x="782" y="12959"/>
                  <a:pt x="719" y="13241"/>
                  <a:pt x="676" y="13521"/>
                </a:cubicBezTo>
                <a:cubicBezTo>
                  <a:pt x="717" y="13624"/>
                  <a:pt x="756" y="13726"/>
                  <a:pt x="797" y="13829"/>
                </a:cubicBezTo>
                <a:cubicBezTo>
                  <a:pt x="795" y="13829"/>
                  <a:pt x="793" y="13828"/>
                  <a:pt x="791" y="13828"/>
                </a:cubicBezTo>
                <a:cubicBezTo>
                  <a:pt x="791" y="13833"/>
                  <a:pt x="791" y="13837"/>
                  <a:pt x="790" y="13840"/>
                </a:cubicBezTo>
                <a:cubicBezTo>
                  <a:pt x="627" y="13939"/>
                  <a:pt x="627" y="13955"/>
                  <a:pt x="775" y="14082"/>
                </a:cubicBezTo>
                <a:cubicBezTo>
                  <a:pt x="781" y="13997"/>
                  <a:pt x="787" y="13919"/>
                  <a:pt x="791" y="13840"/>
                </a:cubicBezTo>
                <a:cubicBezTo>
                  <a:pt x="794" y="13838"/>
                  <a:pt x="798" y="13837"/>
                  <a:pt x="801" y="13836"/>
                </a:cubicBezTo>
                <a:cubicBezTo>
                  <a:pt x="800" y="13833"/>
                  <a:pt x="801" y="13831"/>
                  <a:pt x="800" y="13829"/>
                </a:cubicBezTo>
                <a:cubicBezTo>
                  <a:pt x="1058" y="13856"/>
                  <a:pt x="1086" y="13891"/>
                  <a:pt x="1025" y="14149"/>
                </a:cubicBezTo>
                <a:cubicBezTo>
                  <a:pt x="988" y="14301"/>
                  <a:pt x="948" y="14449"/>
                  <a:pt x="909" y="14590"/>
                </a:cubicBezTo>
                <a:cubicBezTo>
                  <a:pt x="830" y="14590"/>
                  <a:pt x="787" y="14590"/>
                  <a:pt x="735" y="14589"/>
                </a:cubicBezTo>
                <a:cubicBezTo>
                  <a:pt x="736" y="14588"/>
                  <a:pt x="761" y="14586"/>
                  <a:pt x="761" y="14584"/>
                </a:cubicBezTo>
                <a:lnTo>
                  <a:pt x="761" y="14581"/>
                </a:lnTo>
                <a:lnTo>
                  <a:pt x="761" y="14297"/>
                </a:lnTo>
                <a:lnTo>
                  <a:pt x="761" y="14581"/>
                </a:lnTo>
                <a:cubicBezTo>
                  <a:pt x="761" y="14583"/>
                  <a:pt x="711" y="14549"/>
                  <a:pt x="709" y="14549"/>
                </a:cubicBezTo>
                <a:lnTo>
                  <a:pt x="713" y="14549"/>
                </a:lnTo>
                <a:cubicBezTo>
                  <a:pt x="684" y="14711"/>
                  <a:pt x="656" y="14655"/>
                  <a:pt x="653" y="14660"/>
                </a:cubicBezTo>
                <a:cubicBezTo>
                  <a:pt x="718" y="14753"/>
                  <a:pt x="763" y="14836"/>
                  <a:pt x="811" y="14906"/>
                </a:cubicBezTo>
                <a:cubicBezTo>
                  <a:pt x="892" y="14849"/>
                  <a:pt x="986" y="14784"/>
                  <a:pt x="1096" y="14707"/>
                </a:cubicBezTo>
                <a:cubicBezTo>
                  <a:pt x="1114" y="14814"/>
                  <a:pt x="1126" y="14882"/>
                  <a:pt x="1141" y="14966"/>
                </a:cubicBezTo>
                <a:cubicBezTo>
                  <a:pt x="1348" y="14811"/>
                  <a:pt x="1143" y="14650"/>
                  <a:pt x="1181" y="14494"/>
                </a:cubicBezTo>
                <a:cubicBezTo>
                  <a:pt x="1220" y="14335"/>
                  <a:pt x="1186" y="14158"/>
                  <a:pt x="1189" y="13989"/>
                </a:cubicBezTo>
                <a:cubicBezTo>
                  <a:pt x="1191" y="13831"/>
                  <a:pt x="1323" y="13672"/>
                  <a:pt x="1184" y="13513"/>
                </a:cubicBezTo>
                <a:cubicBezTo>
                  <a:pt x="1075" y="13548"/>
                  <a:pt x="964" y="13584"/>
                  <a:pt x="852" y="13620"/>
                </a:cubicBezTo>
                <a:cubicBezTo>
                  <a:pt x="847" y="13489"/>
                  <a:pt x="763" y="13502"/>
                  <a:pt x="677" y="13520"/>
                </a:cubicBezTo>
                <a:cubicBezTo>
                  <a:pt x="765" y="13391"/>
                  <a:pt x="864" y="12969"/>
                  <a:pt x="841" y="12813"/>
                </a:cubicBezTo>
                <a:cubicBezTo>
                  <a:pt x="825" y="12693"/>
                  <a:pt x="828" y="12689"/>
                  <a:pt x="948" y="12690"/>
                </a:cubicBezTo>
                <a:cubicBezTo>
                  <a:pt x="948" y="12691"/>
                  <a:pt x="949" y="12691"/>
                  <a:pt x="949" y="12692"/>
                </a:cubicBezTo>
                <a:cubicBezTo>
                  <a:pt x="945" y="12694"/>
                  <a:pt x="942" y="12696"/>
                  <a:pt x="939" y="12698"/>
                </a:cubicBezTo>
                <a:cubicBezTo>
                  <a:pt x="943" y="12698"/>
                  <a:pt x="947" y="12698"/>
                  <a:pt x="952" y="12698"/>
                </a:cubicBezTo>
                <a:cubicBezTo>
                  <a:pt x="1007" y="12837"/>
                  <a:pt x="1035" y="12997"/>
                  <a:pt x="1226" y="13021"/>
                </a:cubicBezTo>
                <a:cubicBezTo>
                  <a:pt x="1202" y="12721"/>
                  <a:pt x="1191" y="12707"/>
                  <a:pt x="952" y="12698"/>
                </a:cubicBezTo>
                <a:cubicBezTo>
                  <a:pt x="951" y="12696"/>
                  <a:pt x="950" y="12694"/>
                  <a:pt x="949" y="12692"/>
                </a:cubicBezTo>
                <a:cubicBezTo>
                  <a:pt x="1037" y="12640"/>
                  <a:pt x="1126" y="12588"/>
                  <a:pt x="1236" y="12523"/>
                </a:cubicBezTo>
                <a:cubicBezTo>
                  <a:pt x="1213" y="12462"/>
                  <a:pt x="1183" y="12380"/>
                  <a:pt x="1133" y="12246"/>
                </a:cubicBezTo>
                <a:cubicBezTo>
                  <a:pt x="1090" y="12354"/>
                  <a:pt x="1070" y="12403"/>
                  <a:pt x="1050" y="12453"/>
                </a:cubicBezTo>
                <a:cubicBezTo>
                  <a:pt x="972" y="12436"/>
                  <a:pt x="895" y="12420"/>
                  <a:pt x="767" y="12394"/>
                </a:cubicBezTo>
                <a:cubicBezTo>
                  <a:pt x="862" y="12327"/>
                  <a:pt x="916" y="12287"/>
                  <a:pt x="990" y="12235"/>
                </a:cubicBezTo>
                <a:cubicBezTo>
                  <a:pt x="885" y="12221"/>
                  <a:pt x="794" y="12208"/>
                  <a:pt x="709" y="12196"/>
                </a:cubicBezTo>
                <a:cubicBezTo>
                  <a:pt x="654" y="12377"/>
                  <a:pt x="873" y="12560"/>
                  <a:pt x="631" y="12693"/>
                </a:cubicBezTo>
                <a:close/>
                <a:moveTo>
                  <a:pt x="687" y="7273"/>
                </a:moveTo>
                <a:cubicBezTo>
                  <a:pt x="694" y="7317"/>
                  <a:pt x="701" y="7360"/>
                  <a:pt x="708" y="7403"/>
                </a:cubicBezTo>
                <a:cubicBezTo>
                  <a:pt x="723" y="7402"/>
                  <a:pt x="738" y="7401"/>
                  <a:pt x="752" y="7399"/>
                </a:cubicBezTo>
                <a:lnTo>
                  <a:pt x="752" y="7265"/>
                </a:lnTo>
                <a:cubicBezTo>
                  <a:pt x="731" y="7267"/>
                  <a:pt x="709" y="7270"/>
                  <a:pt x="687" y="7273"/>
                </a:cubicBezTo>
                <a:close/>
                <a:moveTo>
                  <a:pt x="766" y="7136"/>
                </a:moveTo>
                <a:cubicBezTo>
                  <a:pt x="764" y="7140"/>
                  <a:pt x="761" y="7143"/>
                  <a:pt x="759" y="7145"/>
                </a:cubicBezTo>
                <a:cubicBezTo>
                  <a:pt x="763" y="7144"/>
                  <a:pt x="767" y="7142"/>
                  <a:pt x="770" y="7139"/>
                </a:cubicBezTo>
                <a:cubicBezTo>
                  <a:pt x="823" y="7161"/>
                  <a:pt x="877" y="7184"/>
                  <a:pt x="959" y="7219"/>
                </a:cubicBezTo>
                <a:cubicBezTo>
                  <a:pt x="942" y="7149"/>
                  <a:pt x="934" y="7111"/>
                  <a:pt x="922" y="7058"/>
                </a:cubicBezTo>
                <a:cubicBezTo>
                  <a:pt x="859" y="7092"/>
                  <a:pt x="815" y="7116"/>
                  <a:pt x="770" y="7139"/>
                </a:cubicBezTo>
                <a:cubicBezTo>
                  <a:pt x="769" y="7139"/>
                  <a:pt x="768" y="7138"/>
                  <a:pt x="767" y="7137"/>
                </a:cubicBezTo>
                <a:cubicBezTo>
                  <a:pt x="766" y="7137"/>
                  <a:pt x="766" y="7137"/>
                  <a:pt x="766" y="7136"/>
                </a:cubicBezTo>
                <a:cubicBezTo>
                  <a:pt x="810" y="7077"/>
                  <a:pt x="855" y="7020"/>
                  <a:pt x="899" y="6961"/>
                </a:cubicBezTo>
                <a:cubicBezTo>
                  <a:pt x="878" y="6878"/>
                  <a:pt x="854" y="6777"/>
                  <a:pt x="826" y="6665"/>
                </a:cubicBezTo>
                <a:cubicBezTo>
                  <a:pt x="596" y="6875"/>
                  <a:pt x="594" y="6900"/>
                  <a:pt x="766" y="7136"/>
                </a:cubicBezTo>
                <a:close/>
                <a:moveTo>
                  <a:pt x="693" y="6254"/>
                </a:moveTo>
                <a:cubicBezTo>
                  <a:pt x="729" y="6394"/>
                  <a:pt x="745" y="6486"/>
                  <a:pt x="771" y="6591"/>
                </a:cubicBezTo>
                <a:cubicBezTo>
                  <a:pt x="886" y="6531"/>
                  <a:pt x="979" y="6489"/>
                  <a:pt x="1056" y="6449"/>
                </a:cubicBezTo>
                <a:cubicBezTo>
                  <a:pt x="1108" y="6494"/>
                  <a:pt x="1083" y="6532"/>
                  <a:pt x="1244" y="6587"/>
                </a:cubicBezTo>
                <a:lnTo>
                  <a:pt x="1244" y="5835"/>
                </a:lnTo>
                <a:cubicBezTo>
                  <a:pt x="1083" y="6029"/>
                  <a:pt x="996" y="6211"/>
                  <a:pt x="887" y="6400"/>
                </a:cubicBezTo>
                <a:cubicBezTo>
                  <a:pt x="825" y="6352"/>
                  <a:pt x="776" y="6319"/>
                  <a:pt x="693" y="6254"/>
                </a:cubicBezTo>
                <a:close/>
                <a:moveTo>
                  <a:pt x="986" y="4802"/>
                </a:moveTo>
                <a:cubicBezTo>
                  <a:pt x="885" y="4756"/>
                  <a:pt x="833" y="4775"/>
                  <a:pt x="849" y="4870"/>
                </a:cubicBezTo>
                <a:lnTo>
                  <a:pt x="845" y="4872"/>
                </a:lnTo>
                <a:cubicBezTo>
                  <a:pt x="812" y="4817"/>
                  <a:pt x="779" y="4762"/>
                  <a:pt x="746" y="4706"/>
                </a:cubicBezTo>
                <a:cubicBezTo>
                  <a:pt x="727" y="4716"/>
                  <a:pt x="709" y="4724"/>
                  <a:pt x="690" y="4734"/>
                </a:cubicBezTo>
                <a:cubicBezTo>
                  <a:pt x="720" y="4810"/>
                  <a:pt x="751" y="4886"/>
                  <a:pt x="781" y="4962"/>
                </a:cubicBezTo>
                <a:cubicBezTo>
                  <a:pt x="796" y="4957"/>
                  <a:pt x="811" y="4952"/>
                  <a:pt x="826" y="4948"/>
                </a:cubicBezTo>
                <a:cubicBezTo>
                  <a:pt x="832" y="4923"/>
                  <a:pt x="838" y="4898"/>
                  <a:pt x="843" y="4873"/>
                </a:cubicBezTo>
                <a:cubicBezTo>
                  <a:pt x="844" y="4873"/>
                  <a:pt x="845" y="4873"/>
                  <a:pt x="845" y="4872"/>
                </a:cubicBezTo>
                <a:cubicBezTo>
                  <a:pt x="847" y="4875"/>
                  <a:pt x="848" y="4877"/>
                  <a:pt x="850" y="4879"/>
                </a:cubicBezTo>
                <a:cubicBezTo>
                  <a:pt x="849" y="4876"/>
                  <a:pt x="850" y="4874"/>
                  <a:pt x="849" y="4870"/>
                </a:cubicBezTo>
                <a:cubicBezTo>
                  <a:pt x="895" y="4847"/>
                  <a:pt x="941" y="4825"/>
                  <a:pt x="986" y="4802"/>
                </a:cubicBezTo>
                <a:close/>
                <a:moveTo>
                  <a:pt x="899" y="5047"/>
                </a:moveTo>
                <a:cubicBezTo>
                  <a:pt x="868" y="5128"/>
                  <a:pt x="837" y="5209"/>
                  <a:pt x="800" y="5304"/>
                </a:cubicBezTo>
                <a:cubicBezTo>
                  <a:pt x="960" y="5260"/>
                  <a:pt x="968" y="5245"/>
                  <a:pt x="899" y="5047"/>
                </a:cubicBezTo>
                <a:close/>
                <a:moveTo>
                  <a:pt x="923" y="6091"/>
                </a:moveTo>
                <a:lnTo>
                  <a:pt x="948" y="6091"/>
                </a:lnTo>
                <a:lnTo>
                  <a:pt x="948" y="5893"/>
                </a:lnTo>
                <a:cubicBezTo>
                  <a:pt x="940" y="5893"/>
                  <a:pt x="931" y="5893"/>
                  <a:pt x="923" y="5893"/>
                </a:cubicBezTo>
                <a:close/>
                <a:moveTo>
                  <a:pt x="695" y="4375"/>
                </a:moveTo>
                <a:cubicBezTo>
                  <a:pt x="652" y="4458"/>
                  <a:pt x="700" y="4526"/>
                  <a:pt x="785" y="4552"/>
                </a:cubicBezTo>
                <a:cubicBezTo>
                  <a:pt x="853" y="4575"/>
                  <a:pt x="928" y="4579"/>
                  <a:pt x="993" y="4589"/>
                </a:cubicBezTo>
                <a:cubicBezTo>
                  <a:pt x="1053" y="4481"/>
                  <a:pt x="1108" y="4395"/>
                  <a:pt x="1150" y="4305"/>
                </a:cubicBezTo>
                <a:cubicBezTo>
                  <a:pt x="1220" y="4155"/>
                  <a:pt x="1066" y="4154"/>
                  <a:pt x="990" y="4107"/>
                </a:cubicBezTo>
                <a:cubicBezTo>
                  <a:pt x="1046" y="4047"/>
                  <a:pt x="1089" y="3999"/>
                  <a:pt x="1135" y="3949"/>
                </a:cubicBezTo>
                <a:cubicBezTo>
                  <a:pt x="1077" y="3867"/>
                  <a:pt x="1027" y="3795"/>
                  <a:pt x="972" y="3719"/>
                </a:cubicBezTo>
                <a:cubicBezTo>
                  <a:pt x="1239" y="3638"/>
                  <a:pt x="1239" y="3638"/>
                  <a:pt x="1199" y="3383"/>
                </a:cubicBezTo>
                <a:cubicBezTo>
                  <a:pt x="1196" y="3364"/>
                  <a:pt x="1196" y="3345"/>
                  <a:pt x="1194" y="3326"/>
                </a:cubicBezTo>
                <a:cubicBezTo>
                  <a:pt x="1154" y="3369"/>
                  <a:pt x="1115" y="3411"/>
                  <a:pt x="1075" y="3454"/>
                </a:cubicBezTo>
                <a:cubicBezTo>
                  <a:pt x="1059" y="3441"/>
                  <a:pt x="1044" y="3426"/>
                  <a:pt x="1028" y="3412"/>
                </a:cubicBezTo>
                <a:cubicBezTo>
                  <a:pt x="1074" y="3371"/>
                  <a:pt x="1120" y="3328"/>
                  <a:pt x="1167" y="3287"/>
                </a:cubicBezTo>
                <a:cubicBezTo>
                  <a:pt x="1132" y="3186"/>
                  <a:pt x="978" y="3128"/>
                  <a:pt x="1059" y="2982"/>
                </a:cubicBezTo>
                <a:cubicBezTo>
                  <a:pt x="1067" y="2966"/>
                  <a:pt x="1033" y="2908"/>
                  <a:pt x="1006" y="2893"/>
                </a:cubicBezTo>
                <a:cubicBezTo>
                  <a:pt x="813" y="2786"/>
                  <a:pt x="928" y="2586"/>
                  <a:pt x="873" y="2438"/>
                </a:cubicBezTo>
                <a:cubicBezTo>
                  <a:pt x="869" y="2426"/>
                  <a:pt x="949" y="2384"/>
                  <a:pt x="990" y="2354"/>
                </a:cubicBezTo>
                <a:cubicBezTo>
                  <a:pt x="875" y="2213"/>
                  <a:pt x="853" y="2142"/>
                  <a:pt x="873" y="1952"/>
                </a:cubicBezTo>
                <a:cubicBezTo>
                  <a:pt x="905" y="1995"/>
                  <a:pt x="929" y="2031"/>
                  <a:pt x="960" y="2074"/>
                </a:cubicBezTo>
                <a:cubicBezTo>
                  <a:pt x="1049" y="1855"/>
                  <a:pt x="1083" y="1667"/>
                  <a:pt x="922" y="1647"/>
                </a:cubicBezTo>
                <a:lnTo>
                  <a:pt x="922" y="1755"/>
                </a:lnTo>
                <a:cubicBezTo>
                  <a:pt x="761" y="1723"/>
                  <a:pt x="739" y="1689"/>
                  <a:pt x="735" y="1834"/>
                </a:cubicBezTo>
                <a:cubicBezTo>
                  <a:pt x="730" y="1985"/>
                  <a:pt x="683" y="2142"/>
                  <a:pt x="781" y="2284"/>
                </a:cubicBezTo>
                <a:cubicBezTo>
                  <a:pt x="675" y="2530"/>
                  <a:pt x="797" y="2791"/>
                  <a:pt x="713" y="3058"/>
                </a:cubicBezTo>
                <a:cubicBezTo>
                  <a:pt x="635" y="3306"/>
                  <a:pt x="712" y="3605"/>
                  <a:pt x="724" y="3882"/>
                </a:cubicBezTo>
                <a:cubicBezTo>
                  <a:pt x="732" y="4048"/>
                  <a:pt x="779" y="4212"/>
                  <a:pt x="695" y="4375"/>
                </a:cubicBezTo>
                <a:close/>
                <a:moveTo>
                  <a:pt x="824" y="1544"/>
                </a:moveTo>
                <a:cubicBezTo>
                  <a:pt x="830" y="1489"/>
                  <a:pt x="821" y="1427"/>
                  <a:pt x="844" y="1383"/>
                </a:cubicBezTo>
                <a:cubicBezTo>
                  <a:pt x="869" y="1334"/>
                  <a:pt x="925" y="1304"/>
                  <a:pt x="972" y="1262"/>
                </a:cubicBezTo>
                <a:cubicBezTo>
                  <a:pt x="807" y="1264"/>
                  <a:pt x="807" y="1264"/>
                  <a:pt x="824" y="1544"/>
                </a:cubicBezTo>
                <a:close/>
                <a:moveTo>
                  <a:pt x="1169" y="6970"/>
                </a:moveTo>
                <a:cubicBezTo>
                  <a:pt x="1155" y="6964"/>
                  <a:pt x="1140" y="6958"/>
                  <a:pt x="1126" y="6954"/>
                </a:cubicBezTo>
                <a:cubicBezTo>
                  <a:pt x="1109" y="6997"/>
                  <a:pt x="1092" y="7041"/>
                  <a:pt x="1076" y="7085"/>
                </a:cubicBezTo>
                <a:cubicBezTo>
                  <a:pt x="1092" y="7091"/>
                  <a:pt x="1108" y="7096"/>
                  <a:pt x="1124" y="7103"/>
                </a:cubicBezTo>
                <a:cubicBezTo>
                  <a:pt x="1139" y="7058"/>
                  <a:pt x="1154" y="7014"/>
                  <a:pt x="1169" y="6970"/>
                </a:cubicBezTo>
                <a:close/>
                <a:moveTo>
                  <a:pt x="1244" y="8615"/>
                </a:moveTo>
                <a:cubicBezTo>
                  <a:pt x="1083" y="8615"/>
                  <a:pt x="1180" y="8614"/>
                  <a:pt x="1155" y="8614"/>
                </a:cubicBezTo>
                <a:cubicBezTo>
                  <a:pt x="1167" y="8735"/>
                  <a:pt x="1166" y="8856"/>
                  <a:pt x="1179" y="8976"/>
                </a:cubicBezTo>
                <a:cubicBezTo>
                  <a:pt x="1190" y="8976"/>
                  <a:pt x="1244" y="8975"/>
                  <a:pt x="1244" y="8974"/>
                </a:cubicBezTo>
                <a:close/>
                <a:moveTo>
                  <a:pt x="1158" y="10228"/>
                </a:moveTo>
                <a:cubicBezTo>
                  <a:pt x="1148" y="10050"/>
                  <a:pt x="1306" y="9846"/>
                  <a:pt x="1081" y="9698"/>
                </a:cubicBezTo>
                <a:cubicBezTo>
                  <a:pt x="1167" y="9866"/>
                  <a:pt x="1002" y="10070"/>
                  <a:pt x="1158" y="10228"/>
                </a:cubicBezTo>
                <a:close/>
                <a:moveTo>
                  <a:pt x="966" y="10166"/>
                </a:moveTo>
                <a:cubicBezTo>
                  <a:pt x="947" y="10205"/>
                  <a:pt x="932" y="10224"/>
                  <a:pt x="929" y="10245"/>
                </a:cubicBezTo>
                <a:cubicBezTo>
                  <a:pt x="928" y="10259"/>
                  <a:pt x="944" y="10276"/>
                  <a:pt x="953" y="10292"/>
                </a:cubicBezTo>
                <a:cubicBezTo>
                  <a:pt x="971" y="10278"/>
                  <a:pt x="1002" y="10266"/>
                  <a:pt x="1005" y="10250"/>
                </a:cubicBezTo>
                <a:cubicBezTo>
                  <a:pt x="1009" y="10231"/>
                  <a:pt x="987" y="10207"/>
                  <a:pt x="966" y="10166"/>
                </a:cubicBezTo>
                <a:close/>
                <a:moveTo>
                  <a:pt x="1060" y="7778"/>
                </a:moveTo>
                <a:cubicBezTo>
                  <a:pt x="860" y="7798"/>
                  <a:pt x="911" y="7922"/>
                  <a:pt x="916" y="8068"/>
                </a:cubicBezTo>
                <a:cubicBezTo>
                  <a:pt x="973" y="7953"/>
                  <a:pt x="1012" y="7873"/>
                  <a:pt x="1060" y="7778"/>
                </a:cubicBezTo>
                <a:close/>
                <a:moveTo>
                  <a:pt x="1114" y="10847"/>
                </a:moveTo>
                <a:cubicBezTo>
                  <a:pt x="1157" y="10687"/>
                  <a:pt x="1190" y="10615"/>
                  <a:pt x="1244" y="10468"/>
                </a:cubicBezTo>
                <a:cubicBezTo>
                  <a:pt x="1121" y="10451"/>
                  <a:pt x="1083" y="10443"/>
                  <a:pt x="922" y="10431"/>
                </a:cubicBezTo>
                <a:lnTo>
                  <a:pt x="922" y="10847"/>
                </a:lnTo>
                <a:lnTo>
                  <a:pt x="1114" y="10847"/>
                </a:lnTo>
                <a:cubicBezTo>
                  <a:pt x="1113" y="10847"/>
                  <a:pt x="1112" y="10858"/>
                  <a:pt x="1111" y="10860"/>
                </a:cubicBezTo>
                <a:cubicBezTo>
                  <a:pt x="1113" y="10860"/>
                  <a:pt x="1115" y="10866"/>
                  <a:pt x="1116" y="10866"/>
                </a:cubicBezTo>
                <a:cubicBezTo>
                  <a:pt x="1103" y="10954"/>
                  <a:pt x="1094" y="11043"/>
                  <a:pt x="1072" y="11129"/>
                </a:cubicBezTo>
                <a:cubicBezTo>
                  <a:pt x="1041" y="11251"/>
                  <a:pt x="1125" y="11383"/>
                  <a:pt x="1013" y="11501"/>
                </a:cubicBezTo>
                <a:cubicBezTo>
                  <a:pt x="925" y="11593"/>
                  <a:pt x="1078" y="11748"/>
                  <a:pt x="941" y="11856"/>
                </a:cubicBezTo>
                <a:cubicBezTo>
                  <a:pt x="901" y="11886"/>
                  <a:pt x="924" y="11995"/>
                  <a:pt x="917" y="12068"/>
                </a:cubicBezTo>
                <a:cubicBezTo>
                  <a:pt x="1023" y="12087"/>
                  <a:pt x="1117" y="12103"/>
                  <a:pt x="1214" y="12120"/>
                </a:cubicBezTo>
                <a:cubicBezTo>
                  <a:pt x="1288" y="11791"/>
                  <a:pt x="1168" y="11451"/>
                  <a:pt x="1272" y="11122"/>
                </a:cubicBezTo>
                <a:cubicBezTo>
                  <a:pt x="1296" y="11048"/>
                  <a:pt x="1263" y="10889"/>
                  <a:pt x="1116" y="10862"/>
                </a:cubicBezTo>
                <a:cubicBezTo>
                  <a:pt x="1117" y="10859"/>
                  <a:pt x="1117" y="10847"/>
                  <a:pt x="1117" y="10847"/>
                </a:cubicBezTo>
                <a:close/>
                <a:moveTo>
                  <a:pt x="856" y="15756"/>
                </a:moveTo>
                <a:cubicBezTo>
                  <a:pt x="796" y="15873"/>
                  <a:pt x="753" y="15952"/>
                  <a:pt x="712" y="16033"/>
                </a:cubicBezTo>
                <a:cubicBezTo>
                  <a:pt x="937" y="16027"/>
                  <a:pt x="929" y="15926"/>
                  <a:pt x="856" y="15756"/>
                </a:cubicBezTo>
                <a:close/>
                <a:moveTo>
                  <a:pt x="1170" y="18459"/>
                </a:moveTo>
                <a:cubicBezTo>
                  <a:pt x="1155" y="18462"/>
                  <a:pt x="1141" y="18464"/>
                  <a:pt x="1126" y="18466"/>
                </a:cubicBezTo>
                <a:cubicBezTo>
                  <a:pt x="1134" y="18518"/>
                  <a:pt x="1143" y="18570"/>
                  <a:pt x="1152" y="18622"/>
                </a:cubicBezTo>
                <a:cubicBezTo>
                  <a:pt x="1163" y="18621"/>
                  <a:pt x="1173" y="18619"/>
                  <a:pt x="1184" y="18618"/>
                </a:cubicBezTo>
                <a:cubicBezTo>
                  <a:pt x="1179" y="18565"/>
                  <a:pt x="1175" y="18512"/>
                  <a:pt x="1170" y="18459"/>
                </a:cubicBezTo>
                <a:close/>
                <a:moveTo>
                  <a:pt x="1224" y="17805"/>
                </a:moveTo>
                <a:cubicBezTo>
                  <a:pt x="1200" y="17799"/>
                  <a:pt x="1176" y="17793"/>
                  <a:pt x="1151" y="17787"/>
                </a:cubicBezTo>
                <a:cubicBezTo>
                  <a:pt x="1141" y="17834"/>
                  <a:pt x="1132" y="17882"/>
                  <a:pt x="1122" y="17929"/>
                </a:cubicBezTo>
                <a:cubicBezTo>
                  <a:pt x="1141" y="17936"/>
                  <a:pt x="1161" y="17942"/>
                  <a:pt x="1180" y="17948"/>
                </a:cubicBezTo>
                <a:cubicBezTo>
                  <a:pt x="1195" y="17901"/>
                  <a:pt x="1210" y="17853"/>
                  <a:pt x="1224" y="17805"/>
                </a:cubicBezTo>
                <a:close/>
                <a:moveTo>
                  <a:pt x="849" y="18575"/>
                </a:moveTo>
                <a:cubicBezTo>
                  <a:pt x="863" y="18566"/>
                  <a:pt x="890" y="18551"/>
                  <a:pt x="889" y="18549"/>
                </a:cubicBezTo>
                <a:cubicBezTo>
                  <a:pt x="871" y="18516"/>
                  <a:pt x="851" y="18485"/>
                  <a:pt x="831" y="18454"/>
                </a:cubicBezTo>
                <a:cubicBezTo>
                  <a:pt x="819" y="18460"/>
                  <a:pt x="807" y="18468"/>
                  <a:pt x="795" y="18475"/>
                </a:cubicBezTo>
                <a:cubicBezTo>
                  <a:pt x="813" y="18508"/>
                  <a:pt x="832" y="18541"/>
                  <a:pt x="849" y="18575"/>
                </a:cubicBezTo>
                <a:close/>
                <a:moveTo>
                  <a:pt x="694" y="18899"/>
                </a:moveTo>
                <a:cubicBezTo>
                  <a:pt x="796" y="19020"/>
                  <a:pt x="873" y="19112"/>
                  <a:pt x="929" y="19180"/>
                </a:cubicBezTo>
                <a:cubicBezTo>
                  <a:pt x="1022" y="19132"/>
                  <a:pt x="1120" y="19082"/>
                  <a:pt x="1245" y="19017"/>
                </a:cubicBezTo>
                <a:cubicBezTo>
                  <a:pt x="1232" y="18947"/>
                  <a:pt x="1218" y="18870"/>
                  <a:pt x="1191" y="18726"/>
                </a:cubicBezTo>
                <a:cubicBezTo>
                  <a:pt x="1145" y="18809"/>
                  <a:pt x="1127" y="18839"/>
                  <a:pt x="1098" y="18892"/>
                </a:cubicBezTo>
                <a:cubicBezTo>
                  <a:pt x="1063" y="18821"/>
                  <a:pt x="1039" y="18770"/>
                  <a:pt x="1000" y="18691"/>
                </a:cubicBezTo>
                <a:cubicBezTo>
                  <a:pt x="907" y="18754"/>
                  <a:pt x="807" y="18822"/>
                  <a:pt x="694" y="18899"/>
                </a:cubicBezTo>
                <a:close/>
                <a:moveTo>
                  <a:pt x="1222" y="16350"/>
                </a:moveTo>
                <a:cubicBezTo>
                  <a:pt x="1229" y="16254"/>
                  <a:pt x="1304" y="16158"/>
                  <a:pt x="1298" y="16066"/>
                </a:cubicBezTo>
                <a:cubicBezTo>
                  <a:pt x="1284" y="15830"/>
                  <a:pt x="1242" y="15597"/>
                  <a:pt x="1212" y="15363"/>
                </a:cubicBezTo>
                <a:cubicBezTo>
                  <a:pt x="1193" y="15362"/>
                  <a:pt x="1175" y="15362"/>
                  <a:pt x="1156" y="15361"/>
                </a:cubicBezTo>
                <a:cubicBezTo>
                  <a:pt x="1133" y="15426"/>
                  <a:pt x="1129" y="15514"/>
                  <a:pt x="1083" y="15549"/>
                </a:cubicBezTo>
                <a:cubicBezTo>
                  <a:pt x="968" y="15638"/>
                  <a:pt x="963" y="15750"/>
                  <a:pt x="967" y="15875"/>
                </a:cubicBezTo>
                <a:cubicBezTo>
                  <a:pt x="970" y="15949"/>
                  <a:pt x="972" y="16028"/>
                  <a:pt x="955" y="16100"/>
                </a:cubicBezTo>
                <a:cubicBezTo>
                  <a:pt x="901" y="16328"/>
                  <a:pt x="915" y="16377"/>
                  <a:pt x="1132" y="16542"/>
                </a:cubicBezTo>
                <a:cubicBezTo>
                  <a:pt x="908" y="16765"/>
                  <a:pt x="900" y="17097"/>
                  <a:pt x="711" y="17348"/>
                </a:cubicBezTo>
                <a:cubicBezTo>
                  <a:pt x="791" y="17339"/>
                  <a:pt x="876" y="17274"/>
                  <a:pt x="900" y="17292"/>
                </a:cubicBezTo>
                <a:cubicBezTo>
                  <a:pt x="1066" y="17416"/>
                  <a:pt x="1139" y="17243"/>
                  <a:pt x="1254" y="17204"/>
                </a:cubicBezTo>
                <a:cubicBezTo>
                  <a:pt x="1166" y="17086"/>
                  <a:pt x="1081" y="16976"/>
                  <a:pt x="1147" y="16778"/>
                </a:cubicBezTo>
                <a:cubicBezTo>
                  <a:pt x="1184" y="16867"/>
                  <a:pt x="1202" y="16906"/>
                  <a:pt x="1219" y="16947"/>
                </a:cubicBezTo>
                <a:cubicBezTo>
                  <a:pt x="1219" y="16740"/>
                  <a:pt x="1209" y="16544"/>
                  <a:pt x="1222" y="16350"/>
                </a:cubicBezTo>
                <a:close/>
                <a:moveTo>
                  <a:pt x="448" y="1210"/>
                </a:moveTo>
                <a:cubicBezTo>
                  <a:pt x="432" y="1205"/>
                  <a:pt x="415" y="1200"/>
                  <a:pt x="398" y="1196"/>
                </a:cubicBezTo>
                <a:cubicBezTo>
                  <a:pt x="386" y="1294"/>
                  <a:pt x="372" y="1391"/>
                  <a:pt x="360" y="1489"/>
                </a:cubicBezTo>
                <a:cubicBezTo>
                  <a:pt x="378" y="1491"/>
                  <a:pt x="396" y="1493"/>
                  <a:pt x="415" y="1496"/>
                </a:cubicBezTo>
                <a:cubicBezTo>
                  <a:pt x="426" y="1401"/>
                  <a:pt x="437" y="1305"/>
                  <a:pt x="448" y="1210"/>
                </a:cubicBezTo>
                <a:close/>
                <a:moveTo>
                  <a:pt x="3774" y="1377"/>
                </a:moveTo>
                <a:cubicBezTo>
                  <a:pt x="3756" y="1699"/>
                  <a:pt x="3552" y="1941"/>
                  <a:pt x="3396" y="2249"/>
                </a:cubicBezTo>
                <a:cubicBezTo>
                  <a:pt x="3619" y="2142"/>
                  <a:pt x="3805" y="2051"/>
                  <a:pt x="4038" y="1939"/>
                </a:cubicBezTo>
                <a:cubicBezTo>
                  <a:pt x="4065" y="2165"/>
                  <a:pt x="4089" y="2338"/>
                  <a:pt x="4107" y="2516"/>
                </a:cubicBezTo>
                <a:cubicBezTo>
                  <a:pt x="4131" y="2752"/>
                  <a:pt x="3863" y="2772"/>
                  <a:pt x="3767" y="2968"/>
                </a:cubicBezTo>
                <a:cubicBezTo>
                  <a:pt x="3884" y="2952"/>
                  <a:pt x="3972" y="2924"/>
                  <a:pt x="4102" y="2906"/>
                </a:cubicBezTo>
                <a:cubicBezTo>
                  <a:pt x="4078" y="3538"/>
                  <a:pt x="4055" y="4249"/>
                  <a:pt x="4032" y="4731"/>
                </a:cubicBezTo>
                <a:lnTo>
                  <a:pt x="3740" y="4731"/>
                </a:lnTo>
                <a:cubicBezTo>
                  <a:pt x="3852" y="4893"/>
                  <a:pt x="3858" y="5104"/>
                  <a:pt x="4071" y="5110"/>
                </a:cubicBezTo>
                <a:cubicBezTo>
                  <a:pt x="4077" y="5110"/>
                  <a:pt x="4082" y="5209"/>
                  <a:pt x="4093" y="5284"/>
                </a:cubicBezTo>
                <a:cubicBezTo>
                  <a:pt x="3895" y="5155"/>
                  <a:pt x="3695" y="5444"/>
                  <a:pt x="3509" y="5219"/>
                </a:cubicBezTo>
                <a:cubicBezTo>
                  <a:pt x="3525" y="5289"/>
                  <a:pt x="3541" y="5359"/>
                  <a:pt x="3560" y="5440"/>
                </a:cubicBezTo>
                <a:cubicBezTo>
                  <a:pt x="3696" y="5422"/>
                  <a:pt x="3846" y="5352"/>
                  <a:pt x="3903" y="5567"/>
                </a:cubicBezTo>
                <a:cubicBezTo>
                  <a:pt x="3851" y="5607"/>
                  <a:pt x="3789" y="5657"/>
                  <a:pt x="3734" y="5699"/>
                </a:cubicBezTo>
                <a:cubicBezTo>
                  <a:pt x="3784" y="5818"/>
                  <a:pt x="3831" y="5918"/>
                  <a:pt x="3869" y="6022"/>
                </a:cubicBezTo>
                <a:cubicBezTo>
                  <a:pt x="3904" y="6117"/>
                  <a:pt x="4139" y="6045"/>
                  <a:pt x="4037" y="6261"/>
                </a:cubicBezTo>
                <a:cubicBezTo>
                  <a:pt x="3964" y="6205"/>
                  <a:pt x="3895" y="6152"/>
                  <a:pt x="3803" y="6081"/>
                </a:cubicBezTo>
                <a:cubicBezTo>
                  <a:pt x="3739" y="6275"/>
                  <a:pt x="3613" y="6337"/>
                  <a:pt x="3409" y="6273"/>
                </a:cubicBezTo>
                <a:cubicBezTo>
                  <a:pt x="3439" y="6305"/>
                  <a:pt x="3465" y="6354"/>
                  <a:pt x="3501" y="6365"/>
                </a:cubicBezTo>
                <a:cubicBezTo>
                  <a:pt x="3542" y="6376"/>
                  <a:pt x="3593" y="6350"/>
                  <a:pt x="3640" y="6347"/>
                </a:cubicBezTo>
                <a:cubicBezTo>
                  <a:pt x="3850" y="6327"/>
                  <a:pt x="4013" y="6426"/>
                  <a:pt x="4053" y="6596"/>
                </a:cubicBezTo>
                <a:cubicBezTo>
                  <a:pt x="4108" y="6832"/>
                  <a:pt x="4089" y="6860"/>
                  <a:pt x="3804" y="6948"/>
                </a:cubicBezTo>
                <a:cubicBezTo>
                  <a:pt x="3772" y="6912"/>
                  <a:pt x="3741" y="6862"/>
                  <a:pt x="3696" y="6833"/>
                </a:cubicBezTo>
                <a:cubicBezTo>
                  <a:pt x="3648" y="6801"/>
                  <a:pt x="3587" y="6790"/>
                  <a:pt x="3531" y="6770"/>
                </a:cubicBezTo>
                <a:cubicBezTo>
                  <a:pt x="3538" y="6827"/>
                  <a:pt x="3534" y="6890"/>
                  <a:pt x="3556" y="6940"/>
                </a:cubicBezTo>
                <a:cubicBezTo>
                  <a:pt x="3605" y="7046"/>
                  <a:pt x="3668" y="7147"/>
                  <a:pt x="3731" y="7262"/>
                </a:cubicBezTo>
                <a:cubicBezTo>
                  <a:pt x="3761" y="7239"/>
                  <a:pt x="3810" y="7201"/>
                  <a:pt x="3878" y="7150"/>
                </a:cubicBezTo>
                <a:cubicBezTo>
                  <a:pt x="3914" y="7334"/>
                  <a:pt x="3904" y="7491"/>
                  <a:pt x="3776" y="7630"/>
                </a:cubicBezTo>
                <a:cubicBezTo>
                  <a:pt x="3838" y="7758"/>
                  <a:pt x="4026" y="7793"/>
                  <a:pt x="3989" y="8009"/>
                </a:cubicBezTo>
                <a:cubicBezTo>
                  <a:pt x="3958" y="8192"/>
                  <a:pt x="3806" y="8247"/>
                  <a:pt x="3706" y="8386"/>
                </a:cubicBezTo>
                <a:cubicBezTo>
                  <a:pt x="3761" y="8406"/>
                  <a:pt x="3793" y="8419"/>
                  <a:pt x="3826" y="8429"/>
                </a:cubicBezTo>
                <a:cubicBezTo>
                  <a:pt x="4000" y="8481"/>
                  <a:pt x="4068" y="8558"/>
                  <a:pt x="4063" y="8697"/>
                </a:cubicBezTo>
                <a:cubicBezTo>
                  <a:pt x="4058" y="8824"/>
                  <a:pt x="3955" y="8925"/>
                  <a:pt x="3798" y="8953"/>
                </a:cubicBezTo>
                <a:cubicBezTo>
                  <a:pt x="3716" y="8968"/>
                  <a:pt x="3632" y="8979"/>
                  <a:pt x="3552" y="9000"/>
                </a:cubicBezTo>
                <a:cubicBezTo>
                  <a:pt x="3532" y="9005"/>
                  <a:pt x="3522" y="9045"/>
                  <a:pt x="3491" y="9095"/>
                </a:cubicBezTo>
                <a:cubicBezTo>
                  <a:pt x="3651" y="9167"/>
                  <a:pt x="3797" y="9249"/>
                  <a:pt x="3955" y="9299"/>
                </a:cubicBezTo>
                <a:cubicBezTo>
                  <a:pt x="4089" y="9342"/>
                  <a:pt x="4077" y="9419"/>
                  <a:pt x="4053" y="9525"/>
                </a:cubicBezTo>
                <a:cubicBezTo>
                  <a:pt x="3983" y="9519"/>
                  <a:pt x="3917" y="9513"/>
                  <a:pt x="3839" y="9506"/>
                </a:cubicBezTo>
                <a:cubicBezTo>
                  <a:pt x="4106" y="10168"/>
                  <a:pt x="4114" y="10232"/>
                  <a:pt x="3957" y="10384"/>
                </a:cubicBezTo>
                <a:cubicBezTo>
                  <a:pt x="3761" y="10228"/>
                  <a:pt x="3763" y="10229"/>
                  <a:pt x="3821" y="10003"/>
                </a:cubicBezTo>
                <a:cubicBezTo>
                  <a:pt x="3839" y="9934"/>
                  <a:pt x="3830" y="9859"/>
                  <a:pt x="3836" y="9729"/>
                </a:cubicBezTo>
                <a:cubicBezTo>
                  <a:pt x="3689" y="9821"/>
                  <a:pt x="3586" y="9884"/>
                  <a:pt x="3452" y="9966"/>
                </a:cubicBezTo>
                <a:cubicBezTo>
                  <a:pt x="3534" y="9998"/>
                  <a:pt x="3582" y="10017"/>
                  <a:pt x="3667" y="10050"/>
                </a:cubicBezTo>
                <a:cubicBezTo>
                  <a:pt x="3591" y="10134"/>
                  <a:pt x="3526" y="10205"/>
                  <a:pt x="3456" y="10281"/>
                </a:cubicBezTo>
                <a:cubicBezTo>
                  <a:pt x="3484" y="10448"/>
                  <a:pt x="3640" y="10384"/>
                  <a:pt x="3782" y="10412"/>
                </a:cubicBezTo>
                <a:cubicBezTo>
                  <a:pt x="3702" y="10515"/>
                  <a:pt x="3640" y="10592"/>
                  <a:pt x="3565" y="10688"/>
                </a:cubicBezTo>
                <a:cubicBezTo>
                  <a:pt x="3619" y="10717"/>
                  <a:pt x="3664" y="10742"/>
                  <a:pt x="3709" y="10767"/>
                </a:cubicBezTo>
                <a:cubicBezTo>
                  <a:pt x="3655" y="10938"/>
                  <a:pt x="3700" y="11150"/>
                  <a:pt x="3814" y="11266"/>
                </a:cubicBezTo>
                <a:cubicBezTo>
                  <a:pt x="3938" y="11393"/>
                  <a:pt x="3940" y="11503"/>
                  <a:pt x="3838" y="11652"/>
                </a:cubicBezTo>
                <a:cubicBezTo>
                  <a:pt x="3908" y="11706"/>
                  <a:pt x="3994" y="11748"/>
                  <a:pt x="4040" y="11817"/>
                </a:cubicBezTo>
                <a:cubicBezTo>
                  <a:pt x="4084" y="11883"/>
                  <a:pt x="4024" y="11953"/>
                  <a:pt x="3849" y="12088"/>
                </a:cubicBezTo>
                <a:cubicBezTo>
                  <a:pt x="3767" y="12008"/>
                  <a:pt x="3684" y="11928"/>
                  <a:pt x="3630" y="11875"/>
                </a:cubicBezTo>
                <a:cubicBezTo>
                  <a:pt x="3539" y="11950"/>
                  <a:pt x="3477" y="12001"/>
                  <a:pt x="3415" y="12053"/>
                </a:cubicBezTo>
                <a:cubicBezTo>
                  <a:pt x="3415" y="12052"/>
                  <a:pt x="3415" y="12052"/>
                  <a:pt x="3415" y="12052"/>
                </a:cubicBezTo>
                <a:cubicBezTo>
                  <a:pt x="3414" y="12052"/>
                  <a:pt x="3413" y="12053"/>
                  <a:pt x="3412" y="12054"/>
                </a:cubicBezTo>
                <a:cubicBezTo>
                  <a:pt x="3331" y="12066"/>
                  <a:pt x="3250" y="12078"/>
                  <a:pt x="3170" y="12090"/>
                </a:cubicBezTo>
                <a:cubicBezTo>
                  <a:pt x="3283" y="12192"/>
                  <a:pt x="3340" y="12100"/>
                  <a:pt x="3412" y="12054"/>
                </a:cubicBezTo>
                <a:cubicBezTo>
                  <a:pt x="3413" y="12054"/>
                  <a:pt x="3414" y="12054"/>
                  <a:pt x="3415" y="12053"/>
                </a:cubicBezTo>
                <a:cubicBezTo>
                  <a:pt x="3415" y="12053"/>
                  <a:pt x="3415" y="12053"/>
                  <a:pt x="3415" y="12053"/>
                </a:cubicBezTo>
                <a:cubicBezTo>
                  <a:pt x="3470" y="12219"/>
                  <a:pt x="3489" y="12226"/>
                  <a:pt x="3718" y="12143"/>
                </a:cubicBezTo>
                <a:cubicBezTo>
                  <a:pt x="3688" y="12326"/>
                  <a:pt x="3659" y="12496"/>
                  <a:pt x="3631" y="12668"/>
                </a:cubicBezTo>
                <a:cubicBezTo>
                  <a:pt x="3533" y="12733"/>
                  <a:pt x="3432" y="12800"/>
                  <a:pt x="3296" y="12889"/>
                </a:cubicBezTo>
                <a:cubicBezTo>
                  <a:pt x="3473" y="12980"/>
                  <a:pt x="3580" y="12905"/>
                  <a:pt x="3684" y="12864"/>
                </a:cubicBezTo>
                <a:cubicBezTo>
                  <a:pt x="3801" y="12816"/>
                  <a:pt x="3917" y="12749"/>
                  <a:pt x="4014" y="12882"/>
                </a:cubicBezTo>
                <a:cubicBezTo>
                  <a:pt x="4103" y="13005"/>
                  <a:pt x="4081" y="13121"/>
                  <a:pt x="3971" y="13233"/>
                </a:cubicBezTo>
                <a:cubicBezTo>
                  <a:pt x="3917" y="13290"/>
                  <a:pt x="3895" y="13380"/>
                  <a:pt x="3876" y="13420"/>
                </a:cubicBezTo>
                <a:cubicBezTo>
                  <a:pt x="3746" y="13447"/>
                  <a:pt x="3645" y="13469"/>
                  <a:pt x="3546" y="13491"/>
                </a:cubicBezTo>
                <a:cubicBezTo>
                  <a:pt x="3545" y="13489"/>
                  <a:pt x="3545" y="13487"/>
                  <a:pt x="3544" y="13485"/>
                </a:cubicBezTo>
                <a:cubicBezTo>
                  <a:pt x="3540" y="13485"/>
                  <a:pt x="3536" y="13484"/>
                  <a:pt x="3532" y="13484"/>
                </a:cubicBezTo>
                <a:cubicBezTo>
                  <a:pt x="3354" y="13255"/>
                  <a:pt x="3333" y="13253"/>
                  <a:pt x="3093" y="13434"/>
                </a:cubicBezTo>
                <a:cubicBezTo>
                  <a:pt x="3249" y="13452"/>
                  <a:pt x="3390" y="13468"/>
                  <a:pt x="3532" y="13484"/>
                </a:cubicBezTo>
                <a:cubicBezTo>
                  <a:pt x="3534" y="13487"/>
                  <a:pt x="3536" y="13489"/>
                  <a:pt x="3538" y="13492"/>
                </a:cubicBezTo>
                <a:cubicBezTo>
                  <a:pt x="3540" y="13491"/>
                  <a:pt x="3543" y="13491"/>
                  <a:pt x="3546" y="13491"/>
                </a:cubicBezTo>
                <a:cubicBezTo>
                  <a:pt x="3575" y="13606"/>
                  <a:pt x="3598" y="13712"/>
                  <a:pt x="3702" y="13806"/>
                </a:cubicBezTo>
                <a:cubicBezTo>
                  <a:pt x="3777" y="13873"/>
                  <a:pt x="3787" y="14023"/>
                  <a:pt x="3804" y="14139"/>
                </a:cubicBezTo>
                <a:cubicBezTo>
                  <a:pt x="3813" y="14198"/>
                  <a:pt x="3773" y="14264"/>
                  <a:pt x="3748" y="14348"/>
                </a:cubicBezTo>
                <a:cubicBezTo>
                  <a:pt x="3836" y="14363"/>
                  <a:pt x="3906" y="14376"/>
                  <a:pt x="4007" y="14394"/>
                </a:cubicBezTo>
                <a:cubicBezTo>
                  <a:pt x="4024" y="14480"/>
                  <a:pt x="4045" y="14586"/>
                  <a:pt x="4071" y="14716"/>
                </a:cubicBezTo>
                <a:cubicBezTo>
                  <a:pt x="3973" y="14694"/>
                  <a:pt x="3912" y="14681"/>
                  <a:pt x="3824" y="14661"/>
                </a:cubicBezTo>
                <a:cubicBezTo>
                  <a:pt x="3838" y="14740"/>
                  <a:pt x="3844" y="14804"/>
                  <a:pt x="3861" y="14863"/>
                </a:cubicBezTo>
                <a:cubicBezTo>
                  <a:pt x="3915" y="15050"/>
                  <a:pt x="3911" y="15059"/>
                  <a:pt x="3716" y="15128"/>
                </a:cubicBezTo>
                <a:cubicBezTo>
                  <a:pt x="3776" y="15254"/>
                  <a:pt x="3836" y="15379"/>
                  <a:pt x="3901" y="15514"/>
                </a:cubicBezTo>
                <a:cubicBezTo>
                  <a:pt x="3820" y="15623"/>
                  <a:pt x="3741" y="15729"/>
                  <a:pt x="3661" y="15835"/>
                </a:cubicBezTo>
                <a:cubicBezTo>
                  <a:pt x="3657" y="15834"/>
                  <a:pt x="3655" y="15833"/>
                  <a:pt x="3651" y="15832"/>
                </a:cubicBezTo>
                <a:cubicBezTo>
                  <a:pt x="3652" y="15835"/>
                  <a:pt x="3652" y="15838"/>
                  <a:pt x="3653" y="15841"/>
                </a:cubicBezTo>
                <a:lnTo>
                  <a:pt x="3389" y="15917"/>
                </a:lnTo>
                <a:cubicBezTo>
                  <a:pt x="3393" y="15929"/>
                  <a:pt x="3396" y="15942"/>
                  <a:pt x="3399" y="15955"/>
                </a:cubicBezTo>
                <a:cubicBezTo>
                  <a:pt x="3460" y="15966"/>
                  <a:pt x="3519" y="15978"/>
                  <a:pt x="3557" y="15985"/>
                </a:cubicBezTo>
                <a:cubicBezTo>
                  <a:pt x="3678" y="16182"/>
                  <a:pt x="3260" y="16169"/>
                  <a:pt x="3438" y="16375"/>
                </a:cubicBezTo>
                <a:cubicBezTo>
                  <a:pt x="3740" y="16243"/>
                  <a:pt x="3757" y="16208"/>
                  <a:pt x="3671" y="15915"/>
                </a:cubicBezTo>
                <a:cubicBezTo>
                  <a:pt x="3663" y="15891"/>
                  <a:pt x="3658" y="15866"/>
                  <a:pt x="3653" y="15841"/>
                </a:cubicBezTo>
                <a:cubicBezTo>
                  <a:pt x="3655" y="15841"/>
                  <a:pt x="3657" y="15840"/>
                  <a:pt x="3658" y="15840"/>
                </a:cubicBezTo>
                <a:cubicBezTo>
                  <a:pt x="3659" y="15838"/>
                  <a:pt x="3660" y="15837"/>
                  <a:pt x="3661" y="15835"/>
                </a:cubicBezTo>
                <a:cubicBezTo>
                  <a:pt x="3686" y="15841"/>
                  <a:pt x="3711" y="15850"/>
                  <a:pt x="3735" y="15846"/>
                </a:cubicBezTo>
                <a:cubicBezTo>
                  <a:pt x="3856" y="15826"/>
                  <a:pt x="3961" y="15872"/>
                  <a:pt x="3981" y="15984"/>
                </a:cubicBezTo>
                <a:cubicBezTo>
                  <a:pt x="3991" y="16041"/>
                  <a:pt x="3900" y="16116"/>
                  <a:pt x="3857" y="16183"/>
                </a:cubicBezTo>
                <a:cubicBezTo>
                  <a:pt x="3847" y="16197"/>
                  <a:pt x="3839" y="16213"/>
                  <a:pt x="3819" y="16248"/>
                </a:cubicBezTo>
                <a:cubicBezTo>
                  <a:pt x="3937" y="16302"/>
                  <a:pt x="4069" y="16354"/>
                  <a:pt x="4063" y="16517"/>
                </a:cubicBezTo>
                <a:cubicBezTo>
                  <a:pt x="4055" y="16746"/>
                  <a:pt x="4054" y="16976"/>
                  <a:pt x="3885" y="17160"/>
                </a:cubicBezTo>
                <a:cubicBezTo>
                  <a:pt x="3761" y="17296"/>
                  <a:pt x="3761" y="17319"/>
                  <a:pt x="3889" y="17422"/>
                </a:cubicBezTo>
                <a:cubicBezTo>
                  <a:pt x="4138" y="17623"/>
                  <a:pt x="4132" y="17755"/>
                  <a:pt x="3866" y="17943"/>
                </a:cubicBezTo>
                <a:cubicBezTo>
                  <a:pt x="3830" y="17970"/>
                  <a:pt x="3790" y="17992"/>
                  <a:pt x="3706" y="18045"/>
                </a:cubicBezTo>
                <a:cubicBezTo>
                  <a:pt x="3883" y="18076"/>
                  <a:pt x="3964" y="18144"/>
                  <a:pt x="3985" y="18298"/>
                </a:cubicBezTo>
                <a:cubicBezTo>
                  <a:pt x="4010" y="18481"/>
                  <a:pt x="3844" y="18501"/>
                  <a:pt x="3756" y="18614"/>
                </a:cubicBezTo>
                <a:cubicBezTo>
                  <a:pt x="3817" y="18706"/>
                  <a:pt x="3880" y="18798"/>
                  <a:pt x="3952" y="18905"/>
                </a:cubicBezTo>
                <a:cubicBezTo>
                  <a:pt x="3897" y="18948"/>
                  <a:pt x="3841" y="18990"/>
                  <a:pt x="3784" y="19032"/>
                </a:cubicBezTo>
                <a:cubicBezTo>
                  <a:pt x="3840" y="19099"/>
                  <a:pt x="3922" y="19158"/>
                  <a:pt x="3934" y="19229"/>
                </a:cubicBezTo>
                <a:cubicBezTo>
                  <a:pt x="3941" y="19270"/>
                  <a:pt x="3836" y="19332"/>
                  <a:pt x="3784" y="19381"/>
                </a:cubicBezTo>
                <a:cubicBezTo>
                  <a:pt x="3830" y="19440"/>
                  <a:pt x="3890" y="19514"/>
                  <a:pt x="3950" y="19589"/>
                </a:cubicBezTo>
                <a:cubicBezTo>
                  <a:pt x="3885" y="19628"/>
                  <a:pt x="3821" y="19666"/>
                  <a:pt x="3734" y="19720"/>
                </a:cubicBezTo>
                <a:cubicBezTo>
                  <a:pt x="3756" y="19782"/>
                  <a:pt x="3864" y="19878"/>
                  <a:pt x="3744" y="19984"/>
                </a:cubicBezTo>
                <a:cubicBezTo>
                  <a:pt x="3660" y="20056"/>
                  <a:pt x="3586" y="20137"/>
                  <a:pt x="3505" y="20216"/>
                </a:cubicBezTo>
                <a:cubicBezTo>
                  <a:pt x="3592" y="20340"/>
                  <a:pt x="3592" y="20340"/>
                  <a:pt x="3811" y="20308"/>
                </a:cubicBezTo>
                <a:cubicBezTo>
                  <a:pt x="3890" y="20431"/>
                  <a:pt x="3978" y="20547"/>
                  <a:pt x="4041" y="20675"/>
                </a:cubicBezTo>
                <a:cubicBezTo>
                  <a:pt x="4062" y="20716"/>
                  <a:pt x="4022" y="20792"/>
                  <a:pt x="3998" y="20847"/>
                </a:cubicBezTo>
                <a:cubicBezTo>
                  <a:pt x="3981" y="20886"/>
                  <a:pt x="3942" y="20914"/>
                  <a:pt x="3904" y="20957"/>
                </a:cubicBezTo>
                <a:cubicBezTo>
                  <a:pt x="3987" y="21066"/>
                  <a:pt x="4141" y="21139"/>
                  <a:pt x="4020" y="21325"/>
                </a:cubicBezTo>
                <a:cubicBezTo>
                  <a:pt x="3973" y="21333"/>
                  <a:pt x="3893" y="21349"/>
                  <a:pt x="3813" y="21364"/>
                </a:cubicBezTo>
                <a:cubicBezTo>
                  <a:pt x="3796" y="21386"/>
                  <a:pt x="3778" y="21409"/>
                  <a:pt x="3761" y="21430"/>
                </a:cubicBezTo>
                <a:cubicBezTo>
                  <a:pt x="3843" y="21455"/>
                  <a:pt x="3925" y="21480"/>
                  <a:pt x="4008" y="21504"/>
                </a:cubicBezTo>
                <a:cubicBezTo>
                  <a:pt x="3878" y="21705"/>
                  <a:pt x="3635" y="21623"/>
                  <a:pt x="3612" y="21837"/>
                </a:cubicBezTo>
                <a:cubicBezTo>
                  <a:pt x="3652" y="21867"/>
                  <a:pt x="3697" y="21901"/>
                  <a:pt x="3742" y="21934"/>
                </a:cubicBezTo>
                <a:cubicBezTo>
                  <a:pt x="3879" y="22036"/>
                  <a:pt x="3956" y="22154"/>
                  <a:pt x="3936" y="22344"/>
                </a:cubicBezTo>
                <a:cubicBezTo>
                  <a:pt x="3925" y="22459"/>
                  <a:pt x="3874" y="22618"/>
                  <a:pt x="4038" y="22699"/>
                </a:cubicBezTo>
                <a:cubicBezTo>
                  <a:pt x="4055" y="22708"/>
                  <a:pt x="4064" y="22752"/>
                  <a:pt x="4060" y="22778"/>
                </a:cubicBezTo>
                <a:cubicBezTo>
                  <a:pt x="4033" y="22979"/>
                  <a:pt x="3995" y="23178"/>
                  <a:pt x="3974" y="23380"/>
                </a:cubicBezTo>
                <a:cubicBezTo>
                  <a:pt x="3961" y="23509"/>
                  <a:pt x="3933" y="23658"/>
                  <a:pt x="3979" y="23770"/>
                </a:cubicBezTo>
                <a:cubicBezTo>
                  <a:pt x="4085" y="24030"/>
                  <a:pt x="4090" y="24264"/>
                  <a:pt x="3985" y="24529"/>
                </a:cubicBezTo>
                <a:cubicBezTo>
                  <a:pt x="3936" y="24648"/>
                  <a:pt x="4014" y="24817"/>
                  <a:pt x="4030" y="24963"/>
                </a:cubicBezTo>
                <a:cubicBezTo>
                  <a:pt x="4042" y="25076"/>
                  <a:pt x="4061" y="25190"/>
                  <a:pt x="4050" y="25302"/>
                </a:cubicBezTo>
                <a:cubicBezTo>
                  <a:pt x="4044" y="25356"/>
                  <a:pt x="3975" y="25406"/>
                  <a:pt x="3926" y="25470"/>
                </a:cubicBezTo>
                <a:cubicBezTo>
                  <a:pt x="4186" y="25775"/>
                  <a:pt x="4010" y="26160"/>
                  <a:pt x="4050" y="26517"/>
                </a:cubicBezTo>
                <a:cubicBezTo>
                  <a:pt x="4058" y="26585"/>
                  <a:pt x="3997" y="26661"/>
                  <a:pt x="3968" y="26731"/>
                </a:cubicBezTo>
                <a:cubicBezTo>
                  <a:pt x="3998" y="26895"/>
                  <a:pt x="4036" y="27069"/>
                  <a:pt x="4054" y="27245"/>
                </a:cubicBezTo>
                <a:cubicBezTo>
                  <a:pt x="4060" y="27314"/>
                  <a:pt x="4033" y="27395"/>
                  <a:pt x="3998" y="27457"/>
                </a:cubicBezTo>
                <a:cubicBezTo>
                  <a:pt x="3948" y="27544"/>
                  <a:pt x="3955" y="27601"/>
                  <a:pt x="4013" y="27687"/>
                </a:cubicBezTo>
                <a:cubicBezTo>
                  <a:pt x="4076" y="27783"/>
                  <a:pt x="4130" y="27908"/>
                  <a:pt x="3956" y="27987"/>
                </a:cubicBezTo>
                <a:cubicBezTo>
                  <a:pt x="3930" y="27999"/>
                  <a:pt x="3927" y="28165"/>
                  <a:pt x="3955" y="28179"/>
                </a:cubicBezTo>
                <a:cubicBezTo>
                  <a:pt x="4096" y="28251"/>
                  <a:pt x="4055" y="28368"/>
                  <a:pt x="4055" y="28477"/>
                </a:cubicBezTo>
                <a:cubicBezTo>
                  <a:pt x="4057" y="28916"/>
                  <a:pt x="4052" y="29355"/>
                  <a:pt x="4064" y="29795"/>
                </a:cubicBezTo>
                <a:cubicBezTo>
                  <a:pt x="4068" y="29953"/>
                  <a:pt x="4028" y="30071"/>
                  <a:pt x="3904" y="30167"/>
                </a:cubicBezTo>
                <a:cubicBezTo>
                  <a:pt x="3857" y="30204"/>
                  <a:pt x="3826" y="30262"/>
                  <a:pt x="3772" y="30330"/>
                </a:cubicBezTo>
                <a:cubicBezTo>
                  <a:pt x="3874" y="30376"/>
                  <a:pt x="3946" y="30409"/>
                  <a:pt x="4018" y="30441"/>
                </a:cubicBezTo>
                <a:cubicBezTo>
                  <a:pt x="4120" y="30872"/>
                  <a:pt x="4060" y="31252"/>
                  <a:pt x="3620" y="31643"/>
                </a:cubicBezTo>
                <a:cubicBezTo>
                  <a:pt x="3679" y="31643"/>
                  <a:pt x="3715" y="31648"/>
                  <a:pt x="3753" y="31641"/>
                </a:cubicBezTo>
                <a:cubicBezTo>
                  <a:pt x="3894" y="31616"/>
                  <a:pt x="3970" y="31726"/>
                  <a:pt x="3961" y="31815"/>
                </a:cubicBezTo>
                <a:cubicBezTo>
                  <a:pt x="3937" y="32038"/>
                  <a:pt x="4027" y="32297"/>
                  <a:pt x="3757" y="32488"/>
                </a:cubicBezTo>
                <a:cubicBezTo>
                  <a:pt x="3859" y="32520"/>
                  <a:pt x="3980" y="32541"/>
                  <a:pt x="3980" y="32569"/>
                </a:cubicBezTo>
                <a:lnTo>
                  <a:pt x="3980" y="33006"/>
                </a:lnTo>
                <a:cubicBezTo>
                  <a:pt x="3980" y="32972"/>
                  <a:pt x="3886" y="32941"/>
                  <a:pt x="3813" y="32902"/>
                </a:cubicBezTo>
                <a:cubicBezTo>
                  <a:pt x="3761" y="32957"/>
                  <a:pt x="3733" y="33016"/>
                  <a:pt x="3667" y="33085"/>
                </a:cubicBezTo>
                <a:cubicBezTo>
                  <a:pt x="3770" y="33102"/>
                  <a:pt x="3878" y="33076"/>
                  <a:pt x="3886" y="33223"/>
                </a:cubicBezTo>
                <a:cubicBezTo>
                  <a:pt x="3889" y="33271"/>
                  <a:pt x="3947" y="33315"/>
                  <a:pt x="3977" y="33363"/>
                </a:cubicBezTo>
                <a:cubicBezTo>
                  <a:pt x="4116" y="33587"/>
                  <a:pt x="4091" y="33672"/>
                  <a:pt x="3842" y="33799"/>
                </a:cubicBezTo>
                <a:cubicBezTo>
                  <a:pt x="3837" y="33988"/>
                  <a:pt x="4132" y="34034"/>
                  <a:pt x="4064" y="34258"/>
                </a:cubicBezTo>
                <a:cubicBezTo>
                  <a:pt x="4017" y="34414"/>
                  <a:pt x="3988" y="34576"/>
                  <a:pt x="3950" y="34745"/>
                </a:cubicBezTo>
                <a:cubicBezTo>
                  <a:pt x="3841" y="34752"/>
                  <a:pt x="3732" y="34758"/>
                  <a:pt x="3620" y="34764"/>
                </a:cubicBezTo>
                <a:cubicBezTo>
                  <a:pt x="3591" y="34935"/>
                  <a:pt x="3648" y="34998"/>
                  <a:pt x="3800" y="34979"/>
                </a:cubicBezTo>
                <a:cubicBezTo>
                  <a:pt x="3880" y="34969"/>
                  <a:pt x="3959" y="34968"/>
                  <a:pt x="4082" y="34960"/>
                </a:cubicBezTo>
                <a:cubicBezTo>
                  <a:pt x="3998" y="35143"/>
                  <a:pt x="3946" y="35264"/>
                  <a:pt x="3763" y="35298"/>
                </a:cubicBezTo>
                <a:cubicBezTo>
                  <a:pt x="3617" y="35325"/>
                  <a:pt x="3490" y="35417"/>
                  <a:pt x="3485" y="35613"/>
                </a:cubicBezTo>
                <a:cubicBezTo>
                  <a:pt x="3669" y="35537"/>
                  <a:pt x="3835" y="35468"/>
                  <a:pt x="4051" y="35378"/>
                </a:cubicBezTo>
                <a:cubicBezTo>
                  <a:pt x="4008" y="35690"/>
                  <a:pt x="4101" y="35971"/>
                  <a:pt x="4031" y="36257"/>
                </a:cubicBezTo>
                <a:cubicBezTo>
                  <a:pt x="4016" y="36319"/>
                  <a:pt x="4000" y="36394"/>
                  <a:pt x="4021" y="36449"/>
                </a:cubicBezTo>
                <a:cubicBezTo>
                  <a:pt x="4106" y="36665"/>
                  <a:pt x="4051" y="36820"/>
                  <a:pt x="3831" y="36925"/>
                </a:cubicBezTo>
                <a:cubicBezTo>
                  <a:pt x="3872" y="36979"/>
                  <a:pt x="3905" y="37027"/>
                  <a:pt x="3942" y="37076"/>
                </a:cubicBezTo>
                <a:cubicBezTo>
                  <a:pt x="3773" y="37104"/>
                  <a:pt x="3621" y="37130"/>
                  <a:pt x="3430" y="37161"/>
                </a:cubicBezTo>
                <a:cubicBezTo>
                  <a:pt x="3528" y="37294"/>
                  <a:pt x="3570" y="37371"/>
                  <a:pt x="3722" y="37287"/>
                </a:cubicBezTo>
                <a:cubicBezTo>
                  <a:pt x="3898" y="37191"/>
                  <a:pt x="4014" y="37270"/>
                  <a:pt x="4040" y="37463"/>
                </a:cubicBezTo>
                <a:cubicBezTo>
                  <a:pt x="4053" y="37553"/>
                  <a:pt x="4051" y="37646"/>
                  <a:pt x="4055" y="37737"/>
                </a:cubicBezTo>
                <a:cubicBezTo>
                  <a:pt x="3900" y="37745"/>
                  <a:pt x="3830" y="37516"/>
                  <a:pt x="3649" y="37645"/>
                </a:cubicBezTo>
                <a:cubicBezTo>
                  <a:pt x="3835" y="37827"/>
                  <a:pt x="3850" y="38060"/>
                  <a:pt x="3865" y="38292"/>
                </a:cubicBezTo>
                <a:cubicBezTo>
                  <a:pt x="3780" y="38276"/>
                  <a:pt x="3695" y="38260"/>
                  <a:pt x="3587" y="38239"/>
                </a:cubicBezTo>
                <a:cubicBezTo>
                  <a:pt x="3574" y="38273"/>
                  <a:pt x="3553" y="38332"/>
                  <a:pt x="3522" y="38412"/>
                </a:cubicBezTo>
                <a:cubicBezTo>
                  <a:pt x="3605" y="38429"/>
                  <a:pt x="3674" y="38445"/>
                  <a:pt x="3753" y="38461"/>
                </a:cubicBezTo>
                <a:cubicBezTo>
                  <a:pt x="3738" y="38516"/>
                  <a:pt x="3723" y="38569"/>
                  <a:pt x="3705" y="38637"/>
                </a:cubicBezTo>
                <a:cubicBezTo>
                  <a:pt x="3805" y="38709"/>
                  <a:pt x="3909" y="38784"/>
                  <a:pt x="4017" y="38861"/>
                </a:cubicBezTo>
                <a:cubicBezTo>
                  <a:pt x="3906" y="39065"/>
                  <a:pt x="4156" y="39301"/>
                  <a:pt x="4001" y="39544"/>
                </a:cubicBezTo>
                <a:cubicBezTo>
                  <a:pt x="3862" y="39489"/>
                  <a:pt x="3720" y="39432"/>
                  <a:pt x="3569" y="39372"/>
                </a:cubicBezTo>
                <a:cubicBezTo>
                  <a:pt x="3537" y="39447"/>
                  <a:pt x="3517" y="39499"/>
                  <a:pt x="3494" y="39553"/>
                </a:cubicBezTo>
                <a:cubicBezTo>
                  <a:pt x="3617" y="39575"/>
                  <a:pt x="3726" y="39596"/>
                  <a:pt x="3841" y="39617"/>
                </a:cubicBezTo>
                <a:cubicBezTo>
                  <a:pt x="3816" y="39810"/>
                  <a:pt x="3796" y="39970"/>
                  <a:pt x="3774" y="40157"/>
                </a:cubicBezTo>
                <a:cubicBezTo>
                  <a:pt x="3724" y="40114"/>
                  <a:pt x="3688" y="40083"/>
                  <a:pt x="3650" y="40050"/>
                </a:cubicBezTo>
                <a:cubicBezTo>
                  <a:pt x="3583" y="40399"/>
                  <a:pt x="3589" y="40417"/>
                  <a:pt x="3814" y="40476"/>
                </a:cubicBezTo>
                <a:cubicBezTo>
                  <a:pt x="3814" y="40477"/>
                  <a:pt x="3814" y="40478"/>
                  <a:pt x="3813" y="40478"/>
                </a:cubicBezTo>
                <a:cubicBezTo>
                  <a:pt x="3814" y="40479"/>
                  <a:pt x="3814" y="40479"/>
                  <a:pt x="3815" y="40480"/>
                </a:cubicBezTo>
                <a:cubicBezTo>
                  <a:pt x="3733" y="40572"/>
                  <a:pt x="3688" y="40662"/>
                  <a:pt x="3823" y="40764"/>
                </a:cubicBezTo>
                <a:cubicBezTo>
                  <a:pt x="3928" y="40660"/>
                  <a:pt x="3915" y="40570"/>
                  <a:pt x="3815" y="40480"/>
                </a:cubicBezTo>
                <a:cubicBezTo>
                  <a:pt x="3816" y="40479"/>
                  <a:pt x="3816" y="40478"/>
                  <a:pt x="3817" y="40477"/>
                </a:cubicBezTo>
                <a:cubicBezTo>
                  <a:pt x="3816" y="40477"/>
                  <a:pt x="3815" y="40477"/>
                  <a:pt x="3814" y="40476"/>
                </a:cubicBezTo>
                <a:cubicBezTo>
                  <a:pt x="3899" y="40290"/>
                  <a:pt x="3973" y="40101"/>
                  <a:pt x="3884" y="39875"/>
                </a:cubicBezTo>
                <a:cubicBezTo>
                  <a:pt x="4061" y="39968"/>
                  <a:pt x="4063" y="39968"/>
                  <a:pt x="4059" y="40157"/>
                </a:cubicBezTo>
                <a:cubicBezTo>
                  <a:pt x="4057" y="40271"/>
                  <a:pt x="4057" y="40386"/>
                  <a:pt x="4041" y="40499"/>
                </a:cubicBezTo>
                <a:cubicBezTo>
                  <a:pt x="4026" y="40614"/>
                  <a:pt x="3992" y="40727"/>
                  <a:pt x="3963" y="40855"/>
                </a:cubicBezTo>
                <a:cubicBezTo>
                  <a:pt x="3638" y="40815"/>
                  <a:pt x="3314" y="40918"/>
                  <a:pt x="3021" y="40792"/>
                </a:cubicBezTo>
                <a:cubicBezTo>
                  <a:pt x="2890" y="40815"/>
                  <a:pt x="2764" y="40855"/>
                  <a:pt x="2638" y="40860"/>
                </a:cubicBezTo>
                <a:cubicBezTo>
                  <a:pt x="2238" y="40874"/>
                  <a:pt x="1838" y="40885"/>
                  <a:pt x="1437" y="40884"/>
                </a:cubicBezTo>
                <a:cubicBezTo>
                  <a:pt x="1356" y="40884"/>
                  <a:pt x="1274" y="40842"/>
                  <a:pt x="1150" y="40800"/>
                </a:cubicBezTo>
                <a:cubicBezTo>
                  <a:pt x="1027" y="40876"/>
                  <a:pt x="855" y="40975"/>
                  <a:pt x="699" y="40758"/>
                </a:cubicBezTo>
                <a:cubicBezTo>
                  <a:pt x="703" y="40801"/>
                  <a:pt x="708" y="40785"/>
                  <a:pt x="716" y="40946"/>
                </a:cubicBezTo>
                <a:lnTo>
                  <a:pt x="285" y="40946"/>
                </a:lnTo>
                <a:cubicBezTo>
                  <a:pt x="251" y="40625"/>
                  <a:pt x="188" y="40507"/>
                  <a:pt x="210" y="40280"/>
                </a:cubicBezTo>
                <a:cubicBezTo>
                  <a:pt x="231" y="40062"/>
                  <a:pt x="181" y="39803"/>
                  <a:pt x="160" y="39582"/>
                </a:cubicBezTo>
                <a:cubicBezTo>
                  <a:pt x="154" y="39530"/>
                  <a:pt x="117" y="39470"/>
                  <a:pt x="133" y="39428"/>
                </a:cubicBezTo>
                <a:cubicBezTo>
                  <a:pt x="262" y="39070"/>
                  <a:pt x="181" y="38707"/>
                  <a:pt x="179" y="38345"/>
                </a:cubicBezTo>
                <a:cubicBezTo>
                  <a:pt x="177" y="37933"/>
                  <a:pt x="196" y="37521"/>
                  <a:pt x="196" y="37108"/>
                </a:cubicBezTo>
                <a:cubicBezTo>
                  <a:pt x="196" y="36808"/>
                  <a:pt x="172" y="36508"/>
                  <a:pt x="174" y="36208"/>
                </a:cubicBezTo>
                <a:cubicBezTo>
                  <a:pt x="175" y="35893"/>
                  <a:pt x="199" y="35578"/>
                  <a:pt x="203" y="35264"/>
                </a:cubicBezTo>
                <a:cubicBezTo>
                  <a:pt x="209" y="34844"/>
                  <a:pt x="208" y="34424"/>
                  <a:pt x="204" y="34004"/>
                </a:cubicBezTo>
                <a:cubicBezTo>
                  <a:pt x="203" y="33891"/>
                  <a:pt x="180" y="33778"/>
                  <a:pt x="172" y="33665"/>
                </a:cubicBezTo>
                <a:cubicBezTo>
                  <a:pt x="157" y="33463"/>
                  <a:pt x="142" y="33268"/>
                  <a:pt x="169" y="33057"/>
                </a:cubicBezTo>
                <a:cubicBezTo>
                  <a:pt x="217" y="32685"/>
                  <a:pt x="170" y="32299"/>
                  <a:pt x="161" y="31919"/>
                </a:cubicBezTo>
                <a:cubicBezTo>
                  <a:pt x="160" y="31874"/>
                  <a:pt x="137" y="31827"/>
                  <a:pt x="139" y="31782"/>
                </a:cubicBezTo>
                <a:cubicBezTo>
                  <a:pt x="158" y="31430"/>
                  <a:pt x="196" y="31079"/>
                  <a:pt x="196" y="30728"/>
                </a:cubicBezTo>
                <a:cubicBezTo>
                  <a:pt x="195" y="30392"/>
                  <a:pt x="145" y="30057"/>
                  <a:pt x="136" y="29720"/>
                </a:cubicBezTo>
                <a:cubicBezTo>
                  <a:pt x="129" y="29417"/>
                  <a:pt x="154" y="29113"/>
                  <a:pt x="157" y="28810"/>
                </a:cubicBezTo>
                <a:cubicBezTo>
                  <a:pt x="161" y="28415"/>
                  <a:pt x="153" y="28020"/>
                  <a:pt x="156" y="27626"/>
                </a:cubicBezTo>
                <a:cubicBezTo>
                  <a:pt x="159" y="27095"/>
                  <a:pt x="173" y="26564"/>
                  <a:pt x="168" y="26032"/>
                </a:cubicBezTo>
                <a:cubicBezTo>
                  <a:pt x="165" y="25655"/>
                  <a:pt x="137" y="25277"/>
                  <a:pt x="124" y="24900"/>
                </a:cubicBezTo>
                <a:cubicBezTo>
                  <a:pt x="121" y="24815"/>
                  <a:pt x="132" y="24729"/>
                  <a:pt x="139" y="24644"/>
                </a:cubicBezTo>
                <a:cubicBezTo>
                  <a:pt x="148" y="24530"/>
                  <a:pt x="183" y="24412"/>
                  <a:pt x="165" y="24302"/>
                </a:cubicBezTo>
                <a:cubicBezTo>
                  <a:pt x="108" y="23952"/>
                  <a:pt x="157" y="23602"/>
                  <a:pt x="159" y="23252"/>
                </a:cubicBezTo>
                <a:cubicBezTo>
                  <a:pt x="162" y="22657"/>
                  <a:pt x="172" y="22063"/>
                  <a:pt x="166" y="21468"/>
                </a:cubicBezTo>
                <a:cubicBezTo>
                  <a:pt x="163" y="21065"/>
                  <a:pt x="120" y="20661"/>
                  <a:pt x="124" y="20257"/>
                </a:cubicBezTo>
                <a:cubicBezTo>
                  <a:pt x="129" y="19632"/>
                  <a:pt x="160" y="19007"/>
                  <a:pt x="177" y="18382"/>
                </a:cubicBezTo>
                <a:cubicBezTo>
                  <a:pt x="185" y="18032"/>
                  <a:pt x="189" y="17682"/>
                  <a:pt x="194" y="17333"/>
                </a:cubicBezTo>
                <a:cubicBezTo>
                  <a:pt x="199" y="17031"/>
                  <a:pt x="233" y="16724"/>
                  <a:pt x="195" y="16427"/>
                </a:cubicBezTo>
                <a:cubicBezTo>
                  <a:pt x="164" y="16188"/>
                  <a:pt x="177" y="15961"/>
                  <a:pt x="200" y="15725"/>
                </a:cubicBezTo>
                <a:cubicBezTo>
                  <a:pt x="216" y="15570"/>
                  <a:pt x="153" y="15409"/>
                  <a:pt x="150" y="15250"/>
                </a:cubicBezTo>
                <a:cubicBezTo>
                  <a:pt x="147" y="15061"/>
                  <a:pt x="181" y="14872"/>
                  <a:pt x="180" y="14683"/>
                </a:cubicBezTo>
                <a:cubicBezTo>
                  <a:pt x="180" y="14542"/>
                  <a:pt x="270" y="14391"/>
                  <a:pt x="142" y="14252"/>
                </a:cubicBezTo>
                <a:cubicBezTo>
                  <a:pt x="131" y="14241"/>
                  <a:pt x="191" y="14093"/>
                  <a:pt x="185" y="14002"/>
                </a:cubicBezTo>
                <a:cubicBezTo>
                  <a:pt x="179" y="13872"/>
                  <a:pt x="164" y="13742"/>
                  <a:pt x="167" y="13612"/>
                </a:cubicBezTo>
                <a:cubicBezTo>
                  <a:pt x="171" y="13455"/>
                  <a:pt x="187" y="13297"/>
                  <a:pt x="202" y="13140"/>
                </a:cubicBezTo>
                <a:cubicBezTo>
                  <a:pt x="216" y="12998"/>
                  <a:pt x="278" y="12868"/>
                  <a:pt x="160" y="12719"/>
                </a:cubicBezTo>
                <a:cubicBezTo>
                  <a:pt x="93" y="12635"/>
                  <a:pt x="84" y="12456"/>
                  <a:pt x="125" y="12348"/>
                </a:cubicBezTo>
                <a:cubicBezTo>
                  <a:pt x="188" y="12173"/>
                  <a:pt x="148" y="12012"/>
                  <a:pt x="141" y="11844"/>
                </a:cubicBezTo>
                <a:cubicBezTo>
                  <a:pt x="138" y="11781"/>
                  <a:pt x="114" y="11679"/>
                  <a:pt x="143" y="11661"/>
                </a:cubicBezTo>
                <a:cubicBezTo>
                  <a:pt x="298" y="11563"/>
                  <a:pt x="212" y="11424"/>
                  <a:pt x="211" y="11308"/>
                </a:cubicBezTo>
                <a:cubicBezTo>
                  <a:pt x="209" y="11099"/>
                  <a:pt x="170" y="10889"/>
                  <a:pt x="165" y="10680"/>
                </a:cubicBezTo>
                <a:cubicBezTo>
                  <a:pt x="163" y="10588"/>
                  <a:pt x="230" y="10493"/>
                  <a:pt x="220" y="10404"/>
                </a:cubicBezTo>
                <a:cubicBezTo>
                  <a:pt x="212" y="10315"/>
                  <a:pt x="116" y="10233"/>
                  <a:pt x="114" y="10147"/>
                </a:cubicBezTo>
                <a:cubicBezTo>
                  <a:pt x="112" y="10032"/>
                  <a:pt x="163" y="9915"/>
                  <a:pt x="199" y="9766"/>
                </a:cubicBezTo>
                <a:cubicBezTo>
                  <a:pt x="181" y="9736"/>
                  <a:pt x="40" y="9726"/>
                  <a:pt x="134" y="9591"/>
                </a:cubicBezTo>
                <a:cubicBezTo>
                  <a:pt x="254" y="9420"/>
                  <a:pt x="255" y="9218"/>
                  <a:pt x="202" y="9016"/>
                </a:cubicBezTo>
                <a:cubicBezTo>
                  <a:pt x="188" y="8962"/>
                  <a:pt x="160" y="8888"/>
                  <a:pt x="182" y="8853"/>
                </a:cubicBezTo>
                <a:cubicBezTo>
                  <a:pt x="358" y="8591"/>
                  <a:pt x="151" y="8377"/>
                  <a:pt x="108" y="8144"/>
                </a:cubicBezTo>
                <a:cubicBezTo>
                  <a:pt x="99" y="8098"/>
                  <a:pt x="70" y="8051"/>
                  <a:pt x="78" y="8010"/>
                </a:cubicBezTo>
                <a:cubicBezTo>
                  <a:pt x="142" y="7651"/>
                  <a:pt x="78" y="7296"/>
                  <a:pt x="66" y="6938"/>
                </a:cubicBezTo>
                <a:cubicBezTo>
                  <a:pt x="60" y="6749"/>
                  <a:pt x="29" y="6545"/>
                  <a:pt x="223" y="6393"/>
                </a:cubicBezTo>
                <a:cubicBezTo>
                  <a:pt x="287" y="6344"/>
                  <a:pt x="281" y="6204"/>
                  <a:pt x="305" y="6106"/>
                </a:cubicBezTo>
                <a:cubicBezTo>
                  <a:pt x="250" y="6067"/>
                  <a:pt x="90" y="6120"/>
                  <a:pt x="152" y="5997"/>
                </a:cubicBezTo>
                <a:cubicBezTo>
                  <a:pt x="225" y="5855"/>
                  <a:pt x="143" y="5790"/>
                  <a:pt x="66" y="5694"/>
                </a:cubicBezTo>
                <a:cubicBezTo>
                  <a:pt x="182" y="5580"/>
                  <a:pt x="212" y="5482"/>
                  <a:pt x="106" y="5323"/>
                </a:cubicBezTo>
                <a:cubicBezTo>
                  <a:pt x="37" y="5221"/>
                  <a:pt x="85" y="5038"/>
                  <a:pt x="82" y="4892"/>
                </a:cubicBezTo>
                <a:cubicBezTo>
                  <a:pt x="79" y="4801"/>
                  <a:pt x="80" y="4711"/>
                  <a:pt x="76" y="4620"/>
                </a:cubicBezTo>
                <a:cubicBezTo>
                  <a:pt x="75" y="4593"/>
                  <a:pt x="52" y="4565"/>
                  <a:pt x="55" y="4538"/>
                </a:cubicBezTo>
                <a:cubicBezTo>
                  <a:pt x="107" y="4092"/>
                  <a:pt x="1" y="3645"/>
                  <a:pt x="75" y="3195"/>
                </a:cubicBezTo>
                <a:cubicBezTo>
                  <a:pt x="111" y="2978"/>
                  <a:pt x="59" y="2748"/>
                  <a:pt x="45" y="2508"/>
                </a:cubicBezTo>
                <a:cubicBezTo>
                  <a:pt x="289" y="2576"/>
                  <a:pt x="12" y="2704"/>
                  <a:pt x="114" y="2774"/>
                </a:cubicBezTo>
                <a:cubicBezTo>
                  <a:pt x="260" y="2657"/>
                  <a:pt x="299" y="2545"/>
                  <a:pt x="170" y="2449"/>
                </a:cubicBezTo>
                <a:cubicBezTo>
                  <a:pt x="16" y="2334"/>
                  <a:pt x="32" y="2199"/>
                  <a:pt x="33" y="2052"/>
                </a:cubicBezTo>
                <a:cubicBezTo>
                  <a:pt x="33" y="1967"/>
                  <a:pt x="19" y="1879"/>
                  <a:pt x="33" y="1797"/>
                </a:cubicBezTo>
                <a:cubicBezTo>
                  <a:pt x="43" y="1737"/>
                  <a:pt x="88" y="1683"/>
                  <a:pt x="119" y="1624"/>
                </a:cubicBezTo>
                <a:cubicBezTo>
                  <a:pt x="93" y="1523"/>
                  <a:pt x="61" y="1404"/>
                  <a:pt x="30" y="1282"/>
                </a:cubicBezTo>
                <a:cubicBezTo>
                  <a:pt x="195" y="1179"/>
                  <a:pt x="214" y="1060"/>
                  <a:pt x="178" y="874"/>
                </a:cubicBezTo>
                <a:cubicBezTo>
                  <a:pt x="125" y="599"/>
                  <a:pt x="130" y="308"/>
                  <a:pt x="259" y="25"/>
                </a:cubicBezTo>
                <a:cubicBezTo>
                  <a:pt x="361" y="103"/>
                  <a:pt x="461" y="179"/>
                  <a:pt x="576" y="266"/>
                </a:cubicBezTo>
                <a:cubicBezTo>
                  <a:pt x="628" y="178"/>
                  <a:pt x="668" y="107"/>
                  <a:pt x="711" y="36"/>
                </a:cubicBezTo>
                <a:cubicBezTo>
                  <a:pt x="1217" y="1"/>
                  <a:pt x="1530" y="26"/>
                  <a:pt x="1746" y="140"/>
                </a:cubicBezTo>
                <a:cubicBezTo>
                  <a:pt x="1671" y="149"/>
                  <a:pt x="1565" y="153"/>
                  <a:pt x="1565" y="160"/>
                </a:cubicBezTo>
                <a:lnTo>
                  <a:pt x="1565" y="758"/>
                </a:lnTo>
                <a:cubicBezTo>
                  <a:pt x="1565" y="672"/>
                  <a:pt x="1670" y="628"/>
                  <a:pt x="1717" y="567"/>
                </a:cubicBezTo>
                <a:cubicBezTo>
                  <a:pt x="1754" y="624"/>
                  <a:pt x="1792" y="673"/>
                  <a:pt x="1849" y="761"/>
                </a:cubicBezTo>
                <a:cubicBezTo>
                  <a:pt x="1890" y="589"/>
                  <a:pt x="1920" y="458"/>
                  <a:pt x="1966" y="260"/>
                </a:cubicBezTo>
                <a:cubicBezTo>
                  <a:pt x="1994" y="392"/>
                  <a:pt x="2008" y="458"/>
                  <a:pt x="2020" y="517"/>
                </a:cubicBezTo>
                <a:cubicBezTo>
                  <a:pt x="2036" y="425"/>
                  <a:pt x="2041" y="318"/>
                  <a:pt x="2078" y="224"/>
                </a:cubicBezTo>
                <a:cubicBezTo>
                  <a:pt x="2105" y="153"/>
                  <a:pt x="2174" y="99"/>
                  <a:pt x="2230" y="30"/>
                </a:cubicBezTo>
                <a:cubicBezTo>
                  <a:pt x="2281" y="95"/>
                  <a:pt x="2329" y="157"/>
                  <a:pt x="2388" y="231"/>
                </a:cubicBezTo>
                <a:cubicBezTo>
                  <a:pt x="2539" y="55"/>
                  <a:pt x="2720" y="40"/>
                  <a:pt x="2922" y="58"/>
                </a:cubicBezTo>
                <a:cubicBezTo>
                  <a:pt x="3121" y="75"/>
                  <a:pt x="3322" y="55"/>
                  <a:pt x="3521" y="56"/>
                </a:cubicBezTo>
                <a:cubicBezTo>
                  <a:pt x="3625" y="57"/>
                  <a:pt x="3730" y="69"/>
                  <a:pt x="3814" y="74"/>
                </a:cubicBezTo>
                <a:cubicBezTo>
                  <a:pt x="3916" y="146"/>
                  <a:pt x="3848" y="271"/>
                  <a:pt x="3975" y="338"/>
                </a:cubicBezTo>
                <a:cubicBezTo>
                  <a:pt x="4061" y="383"/>
                  <a:pt x="4088" y="562"/>
                  <a:pt x="4118" y="687"/>
                </a:cubicBezTo>
                <a:cubicBezTo>
                  <a:pt x="4138" y="767"/>
                  <a:pt x="4115" y="857"/>
                  <a:pt x="4113" y="943"/>
                </a:cubicBezTo>
                <a:cubicBezTo>
                  <a:pt x="4109" y="1179"/>
                  <a:pt x="4108" y="1176"/>
                  <a:pt x="3880" y="1264"/>
                </a:cubicBezTo>
                <a:cubicBezTo>
                  <a:pt x="3834" y="1282"/>
                  <a:pt x="3777" y="1335"/>
                  <a:pt x="3774" y="1377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5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8"/>
          <p:cNvSpPr/>
          <p:nvPr/>
        </p:nvSpPr>
        <p:spPr>
          <a:xfrm>
            <a:off x="1726350" y="-28425"/>
            <a:ext cx="5691300" cy="520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2244900" y="1641150"/>
            <a:ext cx="4654200" cy="18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/>
          <p:nvPr/>
        </p:nvSpPr>
        <p:spPr>
          <a:xfrm>
            <a:off x="0" y="815100"/>
            <a:ext cx="9144000" cy="351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" name="Google Shape;71;p9"/>
          <p:cNvGrpSpPr/>
          <p:nvPr/>
        </p:nvGrpSpPr>
        <p:grpSpPr>
          <a:xfrm>
            <a:off x="7206083" y="612944"/>
            <a:ext cx="225203" cy="915944"/>
            <a:chOff x="7381133" y="816232"/>
            <a:chExt cx="225203" cy="915944"/>
          </a:xfrm>
        </p:grpSpPr>
        <p:sp>
          <p:nvSpPr>
            <p:cNvPr id="72" name="Google Shape;72;p9"/>
            <p:cNvSpPr/>
            <p:nvPr/>
          </p:nvSpPr>
          <p:spPr>
            <a:xfrm>
              <a:off x="7492468" y="819699"/>
              <a:ext cx="121" cy="301"/>
            </a:xfrm>
            <a:custGeom>
              <a:avLst/>
              <a:gdLst/>
              <a:ahLst/>
              <a:cxnLst/>
              <a:rect l="l" t="t" r="r" b="b"/>
              <a:pathLst>
                <a:path w="4" h="10" extrusionOk="0">
                  <a:moveTo>
                    <a:pt x="3" y="1"/>
                  </a:moveTo>
                  <a:lnTo>
                    <a:pt x="0" y="7"/>
                  </a:lnTo>
                  <a:cubicBezTo>
                    <a:pt x="1" y="7"/>
                    <a:pt x="2" y="8"/>
                    <a:pt x="3" y="9"/>
                  </a:cubicBezTo>
                  <a:cubicBezTo>
                    <a:pt x="3" y="7"/>
                    <a:pt x="3" y="4"/>
                    <a:pt x="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9"/>
            <p:cNvSpPr/>
            <p:nvPr/>
          </p:nvSpPr>
          <p:spPr>
            <a:xfrm>
              <a:off x="7381133" y="816232"/>
              <a:ext cx="125896" cy="912354"/>
            </a:xfrm>
            <a:custGeom>
              <a:avLst/>
              <a:gdLst/>
              <a:ahLst/>
              <a:cxnLst/>
              <a:rect l="l" t="t" r="r" b="b"/>
              <a:pathLst>
                <a:path w="4176" h="30263" extrusionOk="0">
                  <a:moveTo>
                    <a:pt x="3044" y="314"/>
                  </a:moveTo>
                  <a:lnTo>
                    <a:pt x="3044" y="314"/>
                  </a:lnTo>
                  <a:cubicBezTo>
                    <a:pt x="3034" y="468"/>
                    <a:pt x="3026" y="600"/>
                    <a:pt x="3016" y="743"/>
                  </a:cubicBezTo>
                  <a:cubicBezTo>
                    <a:pt x="2774" y="627"/>
                    <a:pt x="2781" y="534"/>
                    <a:pt x="3044" y="314"/>
                  </a:cubicBezTo>
                  <a:close/>
                  <a:moveTo>
                    <a:pt x="509" y="505"/>
                  </a:moveTo>
                  <a:cubicBezTo>
                    <a:pt x="579" y="571"/>
                    <a:pt x="642" y="636"/>
                    <a:pt x="712" y="701"/>
                  </a:cubicBezTo>
                  <a:cubicBezTo>
                    <a:pt x="619" y="770"/>
                    <a:pt x="447" y="821"/>
                    <a:pt x="447" y="892"/>
                  </a:cubicBezTo>
                  <a:lnTo>
                    <a:pt x="447" y="526"/>
                  </a:lnTo>
                  <a:cubicBezTo>
                    <a:pt x="447" y="519"/>
                    <a:pt x="493" y="512"/>
                    <a:pt x="509" y="505"/>
                  </a:cubicBezTo>
                  <a:close/>
                  <a:moveTo>
                    <a:pt x="467" y="1027"/>
                  </a:moveTo>
                  <a:lnTo>
                    <a:pt x="467" y="1027"/>
                  </a:lnTo>
                  <a:cubicBezTo>
                    <a:pt x="616" y="1115"/>
                    <a:pt x="616" y="1115"/>
                    <a:pt x="505" y="1172"/>
                  </a:cubicBezTo>
                  <a:cubicBezTo>
                    <a:pt x="494" y="1130"/>
                    <a:pt x="484" y="1091"/>
                    <a:pt x="467" y="1027"/>
                  </a:cubicBezTo>
                  <a:close/>
                  <a:moveTo>
                    <a:pt x="3646" y="1244"/>
                  </a:moveTo>
                  <a:lnTo>
                    <a:pt x="3646" y="1244"/>
                  </a:lnTo>
                  <a:cubicBezTo>
                    <a:pt x="3635" y="1246"/>
                    <a:pt x="3625" y="1249"/>
                    <a:pt x="3616" y="1251"/>
                  </a:cubicBezTo>
                  <a:lnTo>
                    <a:pt x="3644" y="1253"/>
                  </a:lnTo>
                  <a:cubicBezTo>
                    <a:pt x="3644" y="1252"/>
                    <a:pt x="3644" y="1252"/>
                    <a:pt x="3643" y="1252"/>
                  </a:cubicBezTo>
                  <a:cubicBezTo>
                    <a:pt x="3644" y="1252"/>
                    <a:pt x="3644" y="1251"/>
                    <a:pt x="3644" y="1251"/>
                  </a:cubicBezTo>
                  <a:cubicBezTo>
                    <a:pt x="3645" y="1249"/>
                    <a:pt x="3645" y="1246"/>
                    <a:pt x="3646" y="1244"/>
                  </a:cubicBezTo>
                  <a:close/>
                  <a:moveTo>
                    <a:pt x="2999" y="840"/>
                  </a:moveTo>
                  <a:cubicBezTo>
                    <a:pt x="3042" y="1162"/>
                    <a:pt x="3042" y="1162"/>
                    <a:pt x="2960" y="1320"/>
                  </a:cubicBezTo>
                  <a:cubicBezTo>
                    <a:pt x="2925" y="1282"/>
                    <a:pt x="2857" y="1224"/>
                    <a:pt x="2864" y="1215"/>
                  </a:cubicBezTo>
                  <a:cubicBezTo>
                    <a:pt x="2981" y="1108"/>
                    <a:pt x="2809" y="935"/>
                    <a:pt x="2999" y="840"/>
                  </a:cubicBezTo>
                  <a:close/>
                  <a:moveTo>
                    <a:pt x="3831" y="1484"/>
                  </a:moveTo>
                  <a:cubicBezTo>
                    <a:pt x="3936" y="1575"/>
                    <a:pt x="3569" y="1615"/>
                    <a:pt x="3915" y="1711"/>
                  </a:cubicBezTo>
                  <a:cubicBezTo>
                    <a:pt x="3858" y="1715"/>
                    <a:pt x="3809" y="1719"/>
                    <a:pt x="3767" y="1719"/>
                  </a:cubicBezTo>
                  <a:cubicBezTo>
                    <a:pt x="3666" y="1719"/>
                    <a:pt x="3606" y="1699"/>
                    <a:pt x="3588" y="1631"/>
                  </a:cubicBezTo>
                  <a:cubicBezTo>
                    <a:pt x="3548" y="1473"/>
                    <a:pt x="3752" y="1535"/>
                    <a:pt x="3831" y="1484"/>
                  </a:cubicBezTo>
                  <a:close/>
                  <a:moveTo>
                    <a:pt x="2949" y="1381"/>
                  </a:moveTo>
                  <a:lnTo>
                    <a:pt x="2949" y="1752"/>
                  </a:lnTo>
                  <a:cubicBezTo>
                    <a:pt x="2810" y="1718"/>
                    <a:pt x="2806" y="1696"/>
                    <a:pt x="2749" y="1676"/>
                  </a:cubicBezTo>
                  <a:cubicBezTo>
                    <a:pt x="2809" y="1587"/>
                    <a:pt x="2810" y="1506"/>
                    <a:pt x="2949" y="1381"/>
                  </a:cubicBezTo>
                  <a:close/>
                  <a:moveTo>
                    <a:pt x="461" y="1558"/>
                  </a:moveTo>
                  <a:lnTo>
                    <a:pt x="461" y="1558"/>
                  </a:lnTo>
                  <a:cubicBezTo>
                    <a:pt x="670" y="1561"/>
                    <a:pt x="666" y="1559"/>
                    <a:pt x="587" y="1700"/>
                  </a:cubicBezTo>
                  <a:cubicBezTo>
                    <a:pt x="573" y="1726"/>
                    <a:pt x="607" y="1768"/>
                    <a:pt x="627" y="1825"/>
                  </a:cubicBezTo>
                  <a:cubicBezTo>
                    <a:pt x="594" y="1852"/>
                    <a:pt x="549" y="1892"/>
                    <a:pt x="487" y="1946"/>
                  </a:cubicBezTo>
                  <a:cubicBezTo>
                    <a:pt x="402" y="1809"/>
                    <a:pt x="461" y="1682"/>
                    <a:pt x="461" y="1558"/>
                  </a:cubicBezTo>
                  <a:close/>
                  <a:moveTo>
                    <a:pt x="3851" y="1771"/>
                  </a:moveTo>
                  <a:cubicBezTo>
                    <a:pt x="3819" y="1834"/>
                    <a:pt x="3797" y="1883"/>
                    <a:pt x="3765" y="1902"/>
                  </a:cubicBezTo>
                  <a:cubicBezTo>
                    <a:pt x="3712" y="1932"/>
                    <a:pt x="3664" y="1952"/>
                    <a:pt x="3571" y="1973"/>
                  </a:cubicBezTo>
                  <a:lnTo>
                    <a:pt x="3571" y="1973"/>
                  </a:lnTo>
                  <a:cubicBezTo>
                    <a:pt x="3568" y="1941"/>
                    <a:pt x="3570" y="1909"/>
                    <a:pt x="3562" y="1866"/>
                  </a:cubicBezTo>
                  <a:cubicBezTo>
                    <a:pt x="3645" y="1840"/>
                    <a:pt x="3712" y="1814"/>
                    <a:pt x="3851" y="1771"/>
                  </a:cubicBezTo>
                  <a:close/>
                  <a:moveTo>
                    <a:pt x="2974" y="1822"/>
                  </a:moveTo>
                  <a:lnTo>
                    <a:pt x="2974" y="1822"/>
                  </a:lnTo>
                  <a:cubicBezTo>
                    <a:pt x="3042" y="1937"/>
                    <a:pt x="3011" y="2023"/>
                    <a:pt x="2957" y="2108"/>
                  </a:cubicBezTo>
                  <a:cubicBezTo>
                    <a:pt x="2998" y="2022"/>
                    <a:pt x="2823" y="1932"/>
                    <a:pt x="2974" y="1822"/>
                  </a:cubicBezTo>
                  <a:close/>
                  <a:moveTo>
                    <a:pt x="3372" y="544"/>
                  </a:moveTo>
                  <a:lnTo>
                    <a:pt x="3372" y="544"/>
                  </a:lnTo>
                  <a:cubicBezTo>
                    <a:pt x="3500" y="680"/>
                    <a:pt x="3425" y="824"/>
                    <a:pt x="3404" y="978"/>
                  </a:cubicBezTo>
                  <a:cubicBezTo>
                    <a:pt x="3478" y="988"/>
                    <a:pt x="3545" y="997"/>
                    <a:pt x="3632" y="1008"/>
                  </a:cubicBezTo>
                  <a:cubicBezTo>
                    <a:pt x="3617" y="934"/>
                    <a:pt x="3571" y="877"/>
                    <a:pt x="3559" y="815"/>
                  </a:cubicBezTo>
                  <a:cubicBezTo>
                    <a:pt x="3642" y="799"/>
                    <a:pt x="3783" y="784"/>
                    <a:pt x="3783" y="767"/>
                  </a:cubicBezTo>
                  <a:lnTo>
                    <a:pt x="3783" y="1080"/>
                  </a:lnTo>
                  <a:cubicBezTo>
                    <a:pt x="3783" y="1090"/>
                    <a:pt x="3700" y="1088"/>
                    <a:pt x="3674" y="1113"/>
                  </a:cubicBezTo>
                  <a:cubicBezTo>
                    <a:pt x="3642" y="1146"/>
                    <a:pt x="3656" y="1198"/>
                    <a:pt x="3646" y="1244"/>
                  </a:cubicBezTo>
                  <a:lnTo>
                    <a:pt x="3646" y="1244"/>
                  </a:lnTo>
                  <a:cubicBezTo>
                    <a:pt x="3707" y="1229"/>
                    <a:pt x="3783" y="1214"/>
                    <a:pt x="3783" y="1196"/>
                  </a:cubicBezTo>
                  <a:lnTo>
                    <a:pt x="3783" y="1342"/>
                  </a:lnTo>
                  <a:cubicBezTo>
                    <a:pt x="3783" y="1322"/>
                    <a:pt x="3735" y="1308"/>
                    <a:pt x="3691" y="1292"/>
                  </a:cubicBezTo>
                  <a:lnTo>
                    <a:pt x="3691" y="1292"/>
                  </a:lnTo>
                  <a:cubicBezTo>
                    <a:pt x="3688" y="1329"/>
                    <a:pt x="3704" y="1364"/>
                    <a:pt x="3700" y="1403"/>
                  </a:cubicBezTo>
                  <a:cubicBezTo>
                    <a:pt x="3688" y="1407"/>
                    <a:pt x="3677" y="1409"/>
                    <a:pt x="3666" y="1409"/>
                  </a:cubicBezTo>
                  <a:cubicBezTo>
                    <a:pt x="3592" y="1409"/>
                    <a:pt x="3536" y="1335"/>
                    <a:pt x="3462" y="1335"/>
                  </a:cubicBezTo>
                  <a:cubicBezTo>
                    <a:pt x="3436" y="1335"/>
                    <a:pt x="3407" y="1344"/>
                    <a:pt x="3374" y="1370"/>
                  </a:cubicBezTo>
                  <a:cubicBezTo>
                    <a:pt x="3407" y="1728"/>
                    <a:pt x="3445" y="2094"/>
                    <a:pt x="3356" y="2483"/>
                  </a:cubicBezTo>
                  <a:cubicBezTo>
                    <a:pt x="3222" y="2394"/>
                    <a:pt x="3259" y="2294"/>
                    <a:pt x="3278" y="2222"/>
                  </a:cubicBezTo>
                  <a:cubicBezTo>
                    <a:pt x="3331" y="2003"/>
                    <a:pt x="3198" y="1785"/>
                    <a:pt x="3292" y="1570"/>
                  </a:cubicBezTo>
                  <a:cubicBezTo>
                    <a:pt x="3172" y="1409"/>
                    <a:pt x="3266" y="1256"/>
                    <a:pt x="3307" y="1097"/>
                  </a:cubicBezTo>
                  <a:cubicBezTo>
                    <a:pt x="3317" y="1055"/>
                    <a:pt x="3244" y="999"/>
                    <a:pt x="3201" y="935"/>
                  </a:cubicBezTo>
                  <a:cubicBezTo>
                    <a:pt x="3401" y="854"/>
                    <a:pt x="3146" y="644"/>
                    <a:pt x="3372" y="544"/>
                  </a:cubicBezTo>
                  <a:close/>
                  <a:moveTo>
                    <a:pt x="3362" y="2556"/>
                  </a:moveTo>
                  <a:cubicBezTo>
                    <a:pt x="3376" y="2620"/>
                    <a:pt x="3388" y="2684"/>
                    <a:pt x="3404" y="2767"/>
                  </a:cubicBezTo>
                  <a:cubicBezTo>
                    <a:pt x="3281" y="2692"/>
                    <a:pt x="3281" y="2692"/>
                    <a:pt x="3362" y="2556"/>
                  </a:cubicBezTo>
                  <a:close/>
                  <a:moveTo>
                    <a:pt x="3302" y="2844"/>
                  </a:moveTo>
                  <a:cubicBezTo>
                    <a:pt x="3325" y="2865"/>
                    <a:pt x="3354" y="2884"/>
                    <a:pt x="3366" y="2907"/>
                  </a:cubicBezTo>
                  <a:cubicBezTo>
                    <a:pt x="3378" y="2926"/>
                    <a:pt x="3369" y="2953"/>
                    <a:pt x="3369" y="2976"/>
                  </a:cubicBezTo>
                  <a:cubicBezTo>
                    <a:pt x="3347" y="2977"/>
                    <a:pt x="3327" y="2979"/>
                    <a:pt x="3306" y="2981"/>
                  </a:cubicBezTo>
                  <a:cubicBezTo>
                    <a:pt x="3294" y="2941"/>
                    <a:pt x="3284" y="2901"/>
                    <a:pt x="3273" y="2860"/>
                  </a:cubicBezTo>
                  <a:cubicBezTo>
                    <a:pt x="3282" y="2855"/>
                    <a:pt x="3292" y="2850"/>
                    <a:pt x="3302" y="2844"/>
                  </a:cubicBezTo>
                  <a:close/>
                  <a:moveTo>
                    <a:pt x="3387" y="3065"/>
                  </a:moveTo>
                  <a:lnTo>
                    <a:pt x="3387" y="3065"/>
                  </a:lnTo>
                  <a:cubicBezTo>
                    <a:pt x="3379" y="3167"/>
                    <a:pt x="3372" y="3270"/>
                    <a:pt x="3363" y="3390"/>
                  </a:cubicBezTo>
                  <a:cubicBezTo>
                    <a:pt x="3267" y="3287"/>
                    <a:pt x="3265" y="3235"/>
                    <a:pt x="3387" y="3065"/>
                  </a:cubicBezTo>
                  <a:close/>
                  <a:moveTo>
                    <a:pt x="3675" y="1968"/>
                  </a:moveTo>
                  <a:cubicBezTo>
                    <a:pt x="3728" y="1968"/>
                    <a:pt x="3777" y="1979"/>
                    <a:pt x="3837" y="2014"/>
                  </a:cubicBezTo>
                  <a:cubicBezTo>
                    <a:pt x="3752" y="2041"/>
                    <a:pt x="3715" y="2059"/>
                    <a:pt x="3622" y="2087"/>
                  </a:cubicBezTo>
                  <a:cubicBezTo>
                    <a:pt x="3681" y="2141"/>
                    <a:pt x="3733" y="2184"/>
                    <a:pt x="3781" y="2222"/>
                  </a:cubicBezTo>
                  <a:cubicBezTo>
                    <a:pt x="3875" y="2295"/>
                    <a:pt x="3876" y="2312"/>
                    <a:pt x="3740" y="2374"/>
                  </a:cubicBezTo>
                  <a:cubicBezTo>
                    <a:pt x="3742" y="2376"/>
                    <a:pt x="3746" y="2379"/>
                    <a:pt x="3748" y="2381"/>
                  </a:cubicBezTo>
                  <a:cubicBezTo>
                    <a:pt x="3746" y="2380"/>
                    <a:pt x="3745" y="2379"/>
                    <a:pt x="3743" y="2378"/>
                  </a:cubicBezTo>
                  <a:lnTo>
                    <a:pt x="3743" y="2378"/>
                  </a:lnTo>
                  <a:cubicBezTo>
                    <a:pt x="3776" y="2434"/>
                    <a:pt x="3678" y="2487"/>
                    <a:pt x="3765" y="2558"/>
                  </a:cubicBezTo>
                  <a:cubicBezTo>
                    <a:pt x="3902" y="2670"/>
                    <a:pt x="3893" y="2806"/>
                    <a:pt x="3749" y="2926"/>
                  </a:cubicBezTo>
                  <a:cubicBezTo>
                    <a:pt x="3727" y="2946"/>
                    <a:pt x="3723" y="2977"/>
                    <a:pt x="3707" y="3010"/>
                  </a:cubicBezTo>
                  <a:cubicBezTo>
                    <a:pt x="3749" y="3016"/>
                    <a:pt x="3785" y="3022"/>
                    <a:pt x="3833" y="3029"/>
                  </a:cubicBezTo>
                  <a:cubicBezTo>
                    <a:pt x="3833" y="3099"/>
                    <a:pt x="3810" y="3215"/>
                    <a:pt x="3769" y="3234"/>
                  </a:cubicBezTo>
                  <a:cubicBezTo>
                    <a:pt x="3637" y="3298"/>
                    <a:pt x="3783" y="3456"/>
                    <a:pt x="3505" y="3495"/>
                  </a:cubicBezTo>
                  <a:lnTo>
                    <a:pt x="3505" y="2327"/>
                  </a:lnTo>
                  <a:cubicBezTo>
                    <a:pt x="3644" y="2347"/>
                    <a:pt x="3649" y="2362"/>
                    <a:pt x="3686" y="2378"/>
                  </a:cubicBezTo>
                  <a:cubicBezTo>
                    <a:pt x="3686" y="2377"/>
                    <a:pt x="3715" y="2376"/>
                    <a:pt x="3714" y="2375"/>
                  </a:cubicBezTo>
                  <a:cubicBezTo>
                    <a:pt x="3715" y="2375"/>
                    <a:pt x="3730" y="2374"/>
                    <a:pt x="3731" y="2374"/>
                  </a:cubicBezTo>
                  <a:cubicBezTo>
                    <a:pt x="3679" y="2314"/>
                    <a:pt x="3590" y="2253"/>
                    <a:pt x="3522" y="2173"/>
                  </a:cubicBezTo>
                  <a:cubicBezTo>
                    <a:pt x="3527" y="2130"/>
                    <a:pt x="3505" y="2059"/>
                    <a:pt x="3505" y="1989"/>
                  </a:cubicBezTo>
                  <a:lnTo>
                    <a:pt x="3505" y="1988"/>
                  </a:lnTo>
                  <a:cubicBezTo>
                    <a:pt x="3505" y="1988"/>
                    <a:pt x="3548" y="1988"/>
                    <a:pt x="3547" y="1989"/>
                  </a:cubicBezTo>
                  <a:cubicBezTo>
                    <a:pt x="3548" y="1988"/>
                    <a:pt x="3571" y="1988"/>
                    <a:pt x="3572" y="1987"/>
                  </a:cubicBezTo>
                  <a:cubicBezTo>
                    <a:pt x="3572" y="1984"/>
                    <a:pt x="3571" y="1981"/>
                    <a:pt x="3571" y="1978"/>
                  </a:cubicBezTo>
                  <a:lnTo>
                    <a:pt x="3571" y="1978"/>
                  </a:lnTo>
                  <a:cubicBezTo>
                    <a:pt x="3609" y="1972"/>
                    <a:pt x="3643" y="1968"/>
                    <a:pt x="3675" y="1968"/>
                  </a:cubicBezTo>
                  <a:close/>
                  <a:moveTo>
                    <a:pt x="3029" y="2164"/>
                  </a:moveTo>
                  <a:cubicBezTo>
                    <a:pt x="3030" y="2164"/>
                    <a:pt x="3032" y="2164"/>
                    <a:pt x="3033" y="2164"/>
                  </a:cubicBezTo>
                  <a:cubicBezTo>
                    <a:pt x="3009" y="2221"/>
                    <a:pt x="2984" y="2278"/>
                    <a:pt x="2960" y="2336"/>
                  </a:cubicBezTo>
                  <a:cubicBezTo>
                    <a:pt x="2962" y="2339"/>
                    <a:pt x="2963" y="2343"/>
                    <a:pt x="2964" y="2347"/>
                  </a:cubicBezTo>
                  <a:cubicBezTo>
                    <a:pt x="2964" y="2347"/>
                    <a:pt x="2963" y="2348"/>
                    <a:pt x="2963" y="2348"/>
                  </a:cubicBezTo>
                  <a:cubicBezTo>
                    <a:pt x="2984" y="2380"/>
                    <a:pt x="3016" y="2411"/>
                    <a:pt x="3016" y="2442"/>
                  </a:cubicBezTo>
                  <a:cubicBezTo>
                    <a:pt x="3016" y="2806"/>
                    <a:pt x="3012" y="3170"/>
                    <a:pt x="3006" y="3534"/>
                  </a:cubicBezTo>
                  <a:cubicBezTo>
                    <a:pt x="3006" y="3554"/>
                    <a:pt x="2993" y="3574"/>
                    <a:pt x="2967" y="3595"/>
                  </a:cubicBezTo>
                  <a:cubicBezTo>
                    <a:pt x="2974" y="3526"/>
                    <a:pt x="2809" y="3485"/>
                    <a:pt x="2931" y="3398"/>
                  </a:cubicBezTo>
                  <a:cubicBezTo>
                    <a:pt x="2947" y="3387"/>
                    <a:pt x="2952" y="3353"/>
                    <a:pt x="2944" y="3336"/>
                  </a:cubicBezTo>
                  <a:cubicBezTo>
                    <a:pt x="2851" y="3158"/>
                    <a:pt x="2959" y="2978"/>
                    <a:pt x="2934" y="2813"/>
                  </a:cubicBezTo>
                  <a:cubicBezTo>
                    <a:pt x="2912" y="2673"/>
                    <a:pt x="2964" y="2530"/>
                    <a:pt x="2906" y="2394"/>
                  </a:cubicBezTo>
                  <a:cubicBezTo>
                    <a:pt x="2902" y="2385"/>
                    <a:pt x="2942" y="2364"/>
                    <a:pt x="2963" y="2348"/>
                  </a:cubicBezTo>
                  <a:cubicBezTo>
                    <a:pt x="2961" y="2345"/>
                    <a:pt x="2959" y="2343"/>
                    <a:pt x="2958" y="2341"/>
                  </a:cubicBezTo>
                  <a:cubicBezTo>
                    <a:pt x="2958" y="2339"/>
                    <a:pt x="2960" y="2337"/>
                    <a:pt x="2960" y="2336"/>
                  </a:cubicBezTo>
                  <a:cubicBezTo>
                    <a:pt x="2944" y="2290"/>
                    <a:pt x="2922" y="2246"/>
                    <a:pt x="2918" y="2200"/>
                  </a:cubicBezTo>
                  <a:cubicBezTo>
                    <a:pt x="2916" y="2184"/>
                    <a:pt x="2964" y="2164"/>
                    <a:pt x="3029" y="2164"/>
                  </a:cubicBezTo>
                  <a:close/>
                  <a:moveTo>
                    <a:pt x="3327" y="3540"/>
                  </a:moveTo>
                  <a:cubicBezTo>
                    <a:pt x="3473" y="3659"/>
                    <a:pt x="3254" y="3806"/>
                    <a:pt x="3428" y="3901"/>
                  </a:cubicBezTo>
                  <a:cubicBezTo>
                    <a:pt x="3252" y="3851"/>
                    <a:pt x="3252" y="3851"/>
                    <a:pt x="3327" y="3540"/>
                  </a:cubicBezTo>
                  <a:close/>
                  <a:moveTo>
                    <a:pt x="3542" y="3560"/>
                  </a:moveTo>
                  <a:cubicBezTo>
                    <a:pt x="3628" y="3571"/>
                    <a:pt x="3737" y="3644"/>
                    <a:pt x="3847" y="3750"/>
                  </a:cubicBezTo>
                  <a:cubicBezTo>
                    <a:pt x="3825" y="3789"/>
                    <a:pt x="3798" y="3804"/>
                    <a:pt x="3769" y="3804"/>
                  </a:cubicBezTo>
                  <a:cubicBezTo>
                    <a:pt x="3742" y="3804"/>
                    <a:pt x="3713" y="3791"/>
                    <a:pt x="3682" y="3772"/>
                  </a:cubicBezTo>
                  <a:cubicBezTo>
                    <a:pt x="3680" y="3775"/>
                    <a:pt x="3678" y="3778"/>
                    <a:pt x="3676" y="3781"/>
                  </a:cubicBezTo>
                  <a:cubicBezTo>
                    <a:pt x="3690" y="3858"/>
                    <a:pt x="3705" y="3934"/>
                    <a:pt x="3719" y="4011"/>
                  </a:cubicBezTo>
                  <a:cubicBezTo>
                    <a:pt x="3696" y="4018"/>
                    <a:pt x="3673" y="4026"/>
                    <a:pt x="3650" y="4034"/>
                  </a:cubicBezTo>
                  <a:cubicBezTo>
                    <a:pt x="3621" y="4002"/>
                    <a:pt x="3561" y="3963"/>
                    <a:pt x="3569" y="3940"/>
                  </a:cubicBezTo>
                  <a:cubicBezTo>
                    <a:pt x="3589" y="3883"/>
                    <a:pt x="3638" y="3833"/>
                    <a:pt x="3676" y="3781"/>
                  </a:cubicBezTo>
                  <a:cubicBezTo>
                    <a:pt x="3675" y="3776"/>
                    <a:pt x="3674" y="3772"/>
                    <a:pt x="3673" y="3768"/>
                  </a:cubicBezTo>
                  <a:lnTo>
                    <a:pt x="3673" y="3768"/>
                  </a:lnTo>
                  <a:cubicBezTo>
                    <a:pt x="3676" y="3770"/>
                    <a:pt x="3679" y="3771"/>
                    <a:pt x="3682" y="3772"/>
                  </a:cubicBezTo>
                  <a:cubicBezTo>
                    <a:pt x="3638" y="3705"/>
                    <a:pt x="3593" y="3637"/>
                    <a:pt x="3542" y="3560"/>
                  </a:cubicBezTo>
                  <a:close/>
                  <a:moveTo>
                    <a:pt x="2919" y="4069"/>
                  </a:moveTo>
                  <a:cubicBezTo>
                    <a:pt x="3009" y="4119"/>
                    <a:pt x="3033" y="4174"/>
                    <a:pt x="2970" y="4236"/>
                  </a:cubicBezTo>
                  <a:cubicBezTo>
                    <a:pt x="2971" y="4239"/>
                    <a:pt x="2972" y="4243"/>
                    <a:pt x="2974" y="4247"/>
                  </a:cubicBezTo>
                  <a:cubicBezTo>
                    <a:pt x="2972" y="4250"/>
                    <a:pt x="2971" y="4254"/>
                    <a:pt x="2969" y="4256"/>
                  </a:cubicBezTo>
                  <a:cubicBezTo>
                    <a:pt x="2967" y="4252"/>
                    <a:pt x="2966" y="4246"/>
                    <a:pt x="2964" y="4240"/>
                  </a:cubicBezTo>
                  <a:cubicBezTo>
                    <a:pt x="2967" y="4239"/>
                    <a:pt x="2968" y="4238"/>
                    <a:pt x="2970" y="4236"/>
                  </a:cubicBezTo>
                  <a:cubicBezTo>
                    <a:pt x="2953" y="4180"/>
                    <a:pt x="2936" y="4125"/>
                    <a:pt x="2919" y="4069"/>
                  </a:cubicBezTo>
                  <a:close/>
                  <a:moveTo>
                    <a:pt x="2969" y="4256"/>
                  </a:moveTo>
                  <a:lnTo>
                    <a:pt x="2969" y="4256"/>
                  </a:lnTo>
                  <a:cubicBezTo>
                    <a:pt x="3018" y="4426"/>
                    <a:pt x="3004" y="4594"/>
                    <a:pt x="2976" y="4761"/>
                  </a:cubicBezTo>
                  <a:cubicBezTo>
                    <a:pt x="2892" y="4593"/>
                    <a:pt x="2891" y="4425"/>
                    <a:pt x="2969" y="4256"/>
                  </a:cubicBezTo>
                  <a:close/>
                  <a:moveTo>
                    <a:pt x="3285" y="4048"/>
                  </a:moveTo>
                  <a:lnTo>
                    <a:pt x="3285" y="4048"/>
                  </a:lnTo>
                  <a:cubicBezTo>
                    <a:pt x="3344" y="4078"/>
                    <a:pt x="3346" y="4078"/>
                    <a:pt x="3372" y="4298"/>
                  </a:cubicBezTo>
                  <a:cubicBezTo>
                    <a:pt x="3384" y="4408"/>
                    <a:pt x="3385" y="4518"/>
                    <a:pt x="3388" y="4629"/>
                  </a:cubicBezTo>
                  <a:cubicBezTo>
                    <a:pt x="3392" y="4726"/>
                    <a:pt x="3389" y="4824"/>
                    <a:pt x="3389" y="4920"/>
                  </a:cubicBezTo>
                  <a:cubicBezTo>
                    <a:pt x="3267" y="4864"/>
                    <a:pt x="3316" y="4768"/>
                    <a:pt x="3275" y="4711"/>
                  </a:cubicBezTo>
                  <a:cubicBezTo>
                    <a:pt x="3191" y="4593"/>
                    <a:pt x="3318" y="4499"/>
                    <a:pt x="3291" y="4390"/>
                  </a:cubicBezTo>
                  <a:cubicBezTo>
                    <a:pt x="3264" y="4281"/>
                    <a:pt x="3285" y="4164"/>
                    <a:pt x="3285" y="4048"/>
                  </a:cubicBezTo>
                  <a:close/>
                  <a:moveTo>
                    <a:pt x="3641" y="4206"/>
                  </a:moveTo>
                  <a:cubicBezTo>
                    <a:pt x="3752" y="4253"/>
                    <a:pt x="3770" y="4338"/>
                    <a:pt x="3788" y="4406"/>
                  </a:cubicBezTo>
                  <a:cubicBezTo>
                    <a:pt x="3807" y="4477"/>
                    <a:pt x="3818" y="4587"/>
                    <a:pt x="3766" y="4626"/>
                  </a:cubicBezTo>
                  <a:cubicBezTo>
                    <a:pt x="3612" y="4745"/>
                    <a:pt x="3734" y="4790"/>
                    <a:pt x="3826" y="4852"/>
                  </a:cubicBezTo>
                  <a:cubicBezTo>
                    <a:pt x="3838" y="4861"/>
                    <a:pt x="3838" y="4879"/>
                    <a:pt x="3850" y="4910"/>
                  </a:cubicBezTo>
                  <a:cubicBezTo>
                    <a:pt x="3753" y="4929"/>
                    <a:pt x="3673" y="4944"/>
                    <a:pt x="3559" y="4965"/>
                  </a:cubicBezTo>
                  <a:cubicBezTo>
                    <a:pt x="3694" y="4715"/>
                    <a:pt x="3487" y="4463"/>
                    <a:pt x="3641" y="4206"/>
                  </a:cubicBezTo>
                  <a:close/>
                  <a:moveTo>
                    <a:pt x="2949" y="4874"/>
                  </a:moveTo>
                  <a:lnTo>
                    <a:pt x="2949" y="5042"/>
                  </a:lnTo>
                  <a:cubicBezTo>
                    <a:pt x="2671" y="4973"/>
                    <a:pt x="2671" y="4973"/>
                    <a:pt x="2949" y="4874"/>
                  </a:cubicBezTo>
                  <a:close/>
                  <a:moveTo>
                    <a:pt x="2964" y="5152"/>
                  </a:moveTo>
                  <a:cubicBezTo>
                    <a:pt x="3053" y="5286"/>
                    <a:pt x="2981" y="5403"/>
                    <a:pt x="2993" y="5530"/>
                  </a:cubicBezTo>
                  <a:cubicBezTo>
                    <a:pt x="2934" y="5523"/>
                    <a:pt x="2893" y="5519"/>
                    <a:pt x="2861" y="5516"/>
                  </a:cubicBezTo>
                  <a:cubicBezTo>
                    <a:pt x="2895" y="5393"/>
                    <a:pt x="2927" y="5284"/>
                    <a:pt x="2964" y="5152"/>
                  </a:cubicBezTo>
                  <a:close/>
                  <a:moveTo>
                    <a:pt x="3659" y="4992"/>
                  </a:moveTo>
                  <a:cubicBezTo>
                    <a:pt x="3740" y="5085"/>
                    <a:pt x="3784" y="5136"/>
                    <a:pt x="3838" y="5199"/>
                  </a:cubicBezTo>
                  <a:cubicBezTo>
                    <a:pt x="3804" y="5211"/>
                    <a:pt x="3759" y="5228"/>
                    <a:pt x="3698" y="5252"/>
                  </a:cubicBezTo>
                  <a:cubicBezTo>
                    <a:pt x="3764" y="5368"/>
                    <a:pt x="3821" y="5468"/>
                    <a:pt x="3893" y="5596"/>
                  </a:cubicBezTo>
                  <a:cubicBezTo>
                    <a:pt x="3769" y="5564"/>
                    <a:pt x="3695" y="5546"/>
                    <a:pt x="3606" y="5523"/>
                  </a:cubicBezTo>
                  <a:cubicBezTo>
                    <a:pt x="3576" y="5368"/>
                    <a:pt x="3584" y="5212"/>
                    <a:pt x="3659" y="4992"/>
                  </a:cubicBezTo>
                  <a:close/>
                  <a:moveTo>
                    <a:pt x="3227" y="5040"/>
                  </a:moveTo>
                  <a:cubicBezTo>
                    <a:pt x="3366" y="5077"/>
                    <a:pt x="3322" y="5118"/>
                    <a:pt x="3344" y="5374"/>
                  </a:cubicBezTo>
                  <a:cubicBezTo>
                    <a:pt x="3353" y="5494"/>
                    <a:pt x="3407" y="5619"/>
                    <a:pt x="3324" y="5731"/>
                  </a:cubicBezTo>
                  <a:cubicBezTo>
                    <a:pt x="3302" y="5729"/>
                    <a:pt x="3366" y="5728"/>
                    <a:pt x="3227" y="5726"/>
                  </a:cubicBezTo>
                  <a:lnTo>
                    <a:pt x="3227" y="5040"/>
                  </a:lnTo>
                  <a:close/>
                  <a:moveTo>
                    <a:pt x="2949" y="5673"/>
                  </a:moveTo>
                  <a:lnTo>
                    <a:pt x="2949" y="6008"/>
                  </a:lnTo>
                  <a:cubicBezTo>
                    <a:pt x="2671" y="5870"/>
                    <a:pt x="2671" y="5773"/>
                    <a:pt x="2949" y="5673"/>
                  </a:cubicBezTo>
                  <a:close/>
                  <a:moveTo>
                    <a:pt x="3313" y="5882"/>
                  </a:moveTo>
                  <a:cubicBezTo>
                    <a:pt x="3361" y="6018"/>
                    <a:pt x="3441" y="6151"/>
                    <a:pt x="3335" y="6301"/>
                  </a:cubicBezTo>
                  <a:cubicBezTo>
                    <a:pt x="3298" y="6279"/>
                    <a:pt x="3248" y="6261"/>
                    <a:pt x="3250" y="6247"/>
                  </a:cubicBezTo>
                  <a:cubicBezTo>
                    <a:pt x="3266" y="6125"/>
                    <a:pt x="3291" y="6004"/>
                    <a:pt x="3313" y="5882"/>
                  </a:cubicBezTo>
                  <a:close/>
                  <a:moveTo>
                    <a:pt x="2949" y="6115"/>
                  </a:moveTo>
                  <a:lnTo>
                    <a:pt x="2949" y="6491"/>
                  </a:lnTo>
                  <a:cubicBezTo>
                    <a:pt x="2671" y="6452"/>
                    <a:pt x="2671" y="6275"/>
                    <a:pt x="2949" y="6115"/>
                  </a:cubicBezTo>
                  <a:close/>
                  <a:moveTo>
                    <a:pt x="3348" y="6400"/>
                  </a:moveTo>
                  <a:cubicBezTo>
                    <a:pt x="3369" y="6475"/>
                    <a:pt x="3389" y="6553"/>
                    <a:pt x="3412" y="6637"/>
                  </a:cubicBezTo>
                  <a:cubicBezTo>
                    <a:pt x="3337" y="6642"/>
                    <a:pt x="3292" y="6645"/>
                    <a:pt x="3256" y="6648"/>
                  </a:cubicBezTo>
                  <a:cubicBezTo>
                    <a:pt x="3265" y="6570"/>
                    <a:pt x="3274" y="6492"/>
                    <a:pt x="3283" y="6414"/>
                  </a:cubicBezTo>
                  <a:cubicBezTo>
                    <a:pt x="3305" y="6409"/>
                    <a:pt x="3327" y="6404"/>
                    <a:pt x="3348" y="6400"/>
                  </a:cubicBezTo>
                  <a:close/>
                  <a:moveTo>
                    <a:pt x="3641" y="5634"/>
                  </a:moveTo>
                  <a:cubicBezTo>
                    <a:pt x="3715" y="5655"/>
                    <a:pt x="3787" y="5674"/>
                    <a:pt x="3860" y="5695"/>
                  </a:cubicBezTo>
                  <a:cubicBezTo>
                    <a:pt x="3859" y="5707"/>
                    <a:pt x="3857" y="5719"/>
                    <a:pt x="3856" y="5730"/>
                  </a:cubicBezTo>
                  <a:cubicBezTo>
                    <a:pt x="3817" y="5735"/>
                    <a:pt x="3778" y="5740"/>
                    <a:pt x="3701" y="5749"/>
                  </a:cubicBezTo>
                  <a:cubicBezTo>
                    <a:pt x="3897" y="5847"/>
                    <a:pt x="3832" y="5999"/>
                    <a:pt x="3861" y="6127"/>
                  </a:cubicBezTo>
                  <a:cubicBezTo>
                    <a:pt x="3869" y="6168"/>
                    <a:pt x="3784" y="6222"/>
                    <a:pt x="3742" y="6270"/>
                  </a:cubicBezTo>
                  <a:cubicBezTo>
                    <a:pt x="3744" y="6269"/>
                    <a:pt x="3745" y="6269"/>
                    <a:pt x="3747" y="6269"/>
                  </a:cubicBezTo>
                  <a:cubicBezTo>
                    <a:pt x="3748" y="6267"/>
                    <a:pt x="3749" y="6265"/>
                    <a:pt x="3749" y="6263"/>
                  </a:cubicBezTo>
                  <a:cubicBezTo>
                    <a:pt x="3751" y="6265"/>
                    <a:pt x="3751" y="6267"/>
                    <a:pt x="3752" y="6269"/>
                  </a:cubicBezTo>
                  <a:cubicBezTo>
                    <a:pt x="3759" y="6269"/>
                    <a:pt x="3765" y="6269"/>
                    <a:pt x="3771" y="6269"/>
                  </a:cubicBezTo>
                  <a:cubicBezTo>
                    <a:pt x="3912" y="6269"/>
                    <a:pt x="3809" y="6364"/>
                    <a:pt x="3828" y="6412"/>
                  </a:cubicBezTo>
                  <a:cubicBezTo>
                    <a:pt x="3802" y="6364"/>
                    <a:pt x="3777" y="6316"/>
                    <a:pt x="3752" y="6269"/>
                  </a:cubicBezTo>
                  <a:lnTo>
                    <a:pt x="3747" y="6269"/>
                  </a:lnTo>
                  <a:cubicBezTo>
                    <a:pt x="3725" y="6330"/>
                    <a:pt x="3704" y="6390"/>
                    <a:pt x="3684" y="6446"/>
                  </a:cubicBezTo>
                  <a:cubicBezTo>
                    <a:pt x="3756" y="6482"/>
                    <a:pt x="3809" y="6508"/>
                    <a:pt x="3900" y="6553"/>
                  </a:cubicBezTo>
                  <a:cubicBezTo>
                    <a:pt x="3811" y="6620"/>
                    <a:pt x="3741" y="6673"/>
                    <a:pt x="3676" y="6721"/>
                  </a:cubicBezTo>
                  <a:cubicBezTo>
                    <a:pt x="3640" y="6707"/>
                    <a:pt x="3608" y="6698"/>
                    <a:pt x="3609" y="6694"/>
                  </a:cubicBezTo>
                  <a:cubicBezTo>
                    <a:pt x="3657" y="6493"/>
                    <a:pt x="3517" y="6290"/>
                    <a:pt x="3620" y="6089"/>
                  </a:cubicBezTo>
                  <a:cubicBezTo>
                    <a:pt x="3628" y="6072"/>
                    <a:pt x="3640" y="6052"/>
                    <a:pt x="3634" y="6037"/>
                  </a:cubicBezTo>
                  <a:cubicBezTo>
                    <a:pt x="3570" y="5894"/>
                    <a:pt x="3569" y="5812"/>
                    <a:pt x="3641" y="5634"/>
                  </a:cubicBezTo>
                  <a:close/>
                  <a:moveTo>
                    <a:pt x="2943" y="6493"/>
                  </a:moveTo>
                  <a:cubicBezTo>
                    <a:pt x="3050" y="6691"/>
                    <a:pt x="3011" y="6839"/>
                    <a:pt x="2974" y="6985"/>
                  </a:cubicBezTo>
                  <a:cubicBezTo>
                    <a:pt x="2970" y="7001"/>
                    <a:pt x="2881" y="7003"/>
                    <a:pt x="2833" y="7011"/>
                  </a:cubicBezTo>
                  <a:cubicBezTo>
                    <a:pt x="2820" y="7001"/>
                    <a:pt x="2808" y="6989"/>
                    <a:pt x="2794" y="6977"/>
                  </a:cubicBezTo>
                  <a:cubicBezTo>
                    <a:pt x="2883" y="6882"/>
                    <a:pt x="2930" y="6786"/>
                    <a:pt x="2862" y="6671"/>
                  </a:cubicBezTo>
                  <a:cubicBezTo>
                    <a:pt x="2844" y="6642"/>
                    <a:pt x="2898" y="6586"/>
                    <a:pt x="2943" y="6493"/>
                  </a:cubicBezTo>
                  <a:close/>
                  <a:moveTo>
                    <a:pt x="3371" y="6734"/>
                  </a:moveTo>
                  <a:cubicBezTo>
                    <a:pt x="3382" y="6880"/>
                    <a:pt x="3394" y="7025"/>
                    <a:pt x="3407" y="7202"/>
                  </a:cubicBezTo>
                  <a:cubicBezTo>
                    <a:pt x="3332" y="7161"/>
                    <a:pt x="3284" y="7135"/>
                    <a:pt x="3239" y="7110"/>
                  </a:cubicBezTo>
                  <a:cubicBezTo>
                    <a:pt x="3268" y="6982"/>
                    <a:pt x="3296" y="6858"/>
                    <a:pt x="3325" y="6734"/>
                  </a:cubicBezTo>
                  <a:close/>
                  <a:moveTo>
                    <a:pt x="2949" y="7083"/>
                  </a:moveTo>
                  <a:lnTo>
                    <a:pt x="2949" y="7338"/>
                  </a:lnTo>
                  <a:cubicBezTo>
                    <a:pt x="2810" y="7267"/>
                    <a:pt x="2671" y="7198"/>
                    <a:pt x="2949" y="7083"/>
                  </a:cubicBezTo>
                  <a:close/>
                  <a:moveTo>
                    <a:pt x="3350" y="7281"/>
                  </a:moveTo>
                  <a:cubicBezTo>
                    <a:pt x="3376" y="7281"/>
                    <a:pt x="3408" y="7289"/>
                    <a:pt x="3451" y="7310"/>
                  </a:cubicBezTo>
                  <a:cubicBezTo>
                    <a:pt x="3416" y="7368"/>
                    <a:pt x="3390" y="7412"/>
                    <a:pt x="3359" y="7465"/>
                  </a:cubicBezTo>
                  <a:cubicBezTo>
                    <a:pt x="3302" y="7446"/>
                    <a:pt x="3254" y="7429"/>
                    <a:pt x="3152" y="7396"/>
                  </a:cubicBezTo>
                  <a:cubicBezTo>
                    <a:pt x="3250" y="7375"/>
                    <a:pt x="3262" y="7281"/>
                    <a:pt x="3350" y="7281"/>
                  </a:cubicBezTo>
                  <a:close/>
                  <a:moveTo>
                    <a:pt x="2850" y="7480"/>
                  </a:moveTo>
                  <a:cubicBezTo>
                    <a:pt x="2850" y="7482"/>
                    <a:pt x="2964" y="7483"/>
                    <a:pt x="2964" y="7485"/>
                  </a:cubicBezTo>
                  <a:lnTo>
                    <a:pt x="2964" y="7684"/>
                  </a:lnTo>
                  <a:cubicBezTo>
                    <a:pt x="2964" y="7684"/>
                    <a:pt x="2850" y="7684"/>
                    <a:pt x="2850" y="7683"/>
                  </a:cubicBezTo>
                  <a:lnTo>
                    <a:pt x="2850" y="7480"/>
                  </a:lnTo>
                  <a:close/>
                  <a:moveTo>
                    <a:pt x="3873" y="6781"/>
                  </a:moveTo>
                  <a:lnTo>
                    <a:pt x="3873" y="6781"/>
                  </a:lnTo>
                  <a:cubicBezTo>
                    <a:pt x="3820" y="6863"/>
                    <a:pt x="3780" y="6925"/>
                    <a:pt x="3741" y="6987"/>
                  </a:cubicBezTo>
                  <a:cubicBezTo>
                    <a:pt x="3742" y="6986"/>
                    <a:pt x="3743" y="6985"/>
                    <a:pt x="3745" y="6984"/>
                  </a:cubicBezTo>
                  <a:cubicBezTo>
                    <a:pt x="3745" y="6985"/>
                    <a:pt x="3745" y="6987"/>
                    <a:pt x="3745" y="6988"/>
                  </a:cubicBezTo>
                  <a:cubicBezTo>
                    <a:pt x="3767" y="6979"/>
                    <a:pt x="3789" y="6971"/>
                    <a:pt x="3817" y="6959"/>
                  </a:cubicBezTo>
                  <a:lnTo>
                    <a:pt x="3817" y="6959"/>
                  </a:lnTo>
                  <a:cubicBezTo>
                    <a:pt x="3965" y="7150"/>
                    <a:pt x="3667" y="7269"/>
                    <a:pt x="3698" y="7454"/>
                  </a:cubicBezTo>
                  <a:cubicBezTo>
                    <a:pt x="3735" y="7419"/>
                    <a:pt x="3760" y="7396"/>
                    <a:pt x="3785" y="7373"/>
                  </a:cubicBezTo>
                  <a:cubicBezTo>
                    <a:pt x="3797" y="7375"/>
                    <a:pt x="3810" y="7378"/>
                    <a:pt x="3822" y="7380"/>
                  </a:cubicBezTo>
                  <a:cubicBezTo>
                    <a:pt x="3802" y="7442"/>
                    <a:pt x="3782" y="7505"/>
                    <a:pt x="3761" y="7567"/>
                  </a:cubicBezTo>
                  <a:cubicBezTo>
                    <a:pt x="3764" y="7567"/>
                    <a:pt x="3766" y="7568"/>
                    <a:pt x="3768" y="7568"/>
                  </a:cubicBezTo>
                  <a:cubicBezTo>
                    <a:pt x="3765" y="7569"/>
                    <a:pt x="3763" y="7570"/>
                    <a:pt x="3760" y="7571"/>
                  </a:cubicBezTo>
                  <a:cubicBezTo>
                    <a:pt x="3760" y="7571"/>
                    <a:pt x="3760" y="7572"/>
                    <a:pt x="3760" y="7572"/>
                  </a:cubicBezTo>
                  <a:cubicBezTo>
                    <a:pt x="3937" y="7634"/>
                    <a:pt x="3777" y="7750"/>
                    <a:pt x="3812" y="7859"/>
                  </a:cubicBezTo>
                  <a:cubicBezTo>
                    <a:pt x="3718" y="7838"/>
                    <a:pt x="3644" y="7821"/>
                    <a:pt x="3505" y="7801"/>
                  </a:cubicBezTo>
                  <a:lnTo>
                    <a:pt x="3505" y="7628"/>
                  </a:lnTo>
                  <a:cubicBezTo>
                    <a:pt x="3644" y="7609"/>
                    <a:pt x="3662" y="7590"/>
                    <a:pt x="3718" y="7571"/>
                  </a:cubicBezTo>
                  <a:cubicBezTo>
                    <a:pt x="3718" y="7569"/>
                    <a:pt x="3740" y="7568"/>
                    <a:pt x="3741" y="7567"/>
                  </a:cubicBezTo>
                  <a:cubicBezTo>
                    <a:pt x="3551" y="7549"/>
                    <a:pt x="3571" y="7421"/>
                    <a:pt x="3573" y="7323"/>
                  </a:cubicBezTo>
                  <a:cubicBezTo>
                    <a:pt x="3575" y="7237"/>
                    <a:pt x="3518" y="7103"/>
                    <a:pt x="3724" y="7079"/>
                  </a:cubicBezTo>
                  <a:cubicBezTo>
                    <a:pt x="3734" y="7078"/>
                    <a:pt x="3738" y="7022"/>
                    <a:pt x="3742" y="6988"/>
                  </a:cubicBezTo>
                  <a:lnTo>
                    <a:pt x="3742" y="6988"/>
                  </a:lnTo>
                  <a:cubicBezTo>
                    <a:pt x="3740" y="6988"/>
                    <a:pt x="3739" y="6989"/>
                    <a:pt x="3737" y="6990"/>
                  </a:cubicBezTo>
                  <a:cubicBezTo>
                    <a:pt x="3738" y="6989"/>
                    <a:pt x="3740" y="6988"/>
                    <a:pt x="3740" y="6987"/>
                  </a:cubicBezTo>
                  <a:lnTo>
                    <a:pt x="3740" y="6987"/>
                  </a:lnTo>
                  <a:cubicBezTo>
                    <a:pt x="3711" y="7002"/>
                    <a:pt x="3682" y="7017"/>
                    <a:pt x="3652" y="7032"/>
                  </a:cubicBezTo>
                  <a:cubicBezTo>
                    <a:pt x="3555" y="6841"/>
                    <a:pt x="3572" y="6818"/>
                    <a:pt x="3873" y="6781"/>
                  </a:cubicBezTo>
                  <a:close/>
                  <a:moveTo>
                    <a:pt x="308" y="7701"/>
                  </a:moveTo>
                  <a:cubicBezTo>
                    <a:pt x="447" y="7784"/>
                    <a:pt x="447" y="7784"/>
                    <a:pt x="308" y="7910"/>
                  </a:cubicBezTo>
                  <a:lnTo>
                    <a:pt x="308" y="7701"/>
                  </a:lnTo>
                  <a:close/>
                  <a:moveTo>
                    <a:pt x="2954" y="7944"/>
                  </a:moveTo>
                  <a:cubicBezTo>
                    <a:pt x="2968" y="7951"/>
                    <a:pt x="2981" y="7957"/>
                    <a:pt x="2995" y="7964"/>
                  </a:cubicBezTo>
                  <a:cubicBezTo>
                    <a:pt x="2963" y="8006"/>
                    <a:pt x="2929" y="8047"/>
                    <a:pt x="2897" y="8089"/>
                  </a:cubicBezTo>
                  <a:cubicBezTo>
                    <a:pt x="2882" y="8081"/>
                    <a:pt x="2867" y="8074"/>
                    <a:pt x="2852" y="8066"/>
                  </a:cubicBezTo>
                  <a:cubicBezTo>
                    <a:pt x="2886" y="8026"/>
                    <a:pt x="2920" y="7985"/>
                    <a:pt x="2954" y="7944"/>
                  </a:cubicBezTo>
                  <a:close/>
                  <a:moveTo>
                    <a:pt x="3327" y="7593"/>
                  </a:moveTo>
                  <a:cubicBezTo>
                    <a:pt x="3426" y="7770"/>
                    <a:pt x="3383" y="7959"/>
                    <a:pt x="3396" y="8143"/>
                  </a:cubicBezTo>
                  <a:cubicBezTo>
                    <a:pt x="3398" y="8182"/>
                    <a:pt x="3353" y="8225"/>
                    <a:pt x="3325" y="8267"/>
                  </a:cubicBezTo>
                  <a:cubicBezTo>
                    <a:pt x="3326" y="8271"/>
                    <a:pt x="3326" y="8276"/>
                    <a:pt x="3327" y="8280"/>
                  </a:cubicBezTo>
                  <a:cubicBezTo>
                    <a:pt x="3327" y="8285"/>
                    <a:pt x="3325" y="8289"/>
                    <a:pt x="3325" y="8293"/>
                  </a:cubicBezTo>
                  <a:cubicBezTo>
                    <a:pt x="3323" y="8287"/>
                    <a:pt x="3320" y="8282"/>
                    <a:pt x="3318" y="8275"/>
                  </a:cubicBezTo>
                  <a:cubicBezTo>
                    <a:pt x="3320" y="8272"/>
                    <a:pt x="3323" y="8269"/>
                    <a:pt x="3325" y="8267"/>
                  </a:cubicBezTo>
                  <a:cubicBezTo>
                    <a:pt x="3280" y="8042"/>
                    <a:pt x="3274" y="7818"/>
                    <a:pt x="3327" y="7593"/>
                  </a:cubicBezTo>
                  <a:close/>
                  <a:moveTo>
                    <a:pt x="3325" y="8293"/>
                  </a:moveTo>
                  <a:lnTo>
                    <a:pt x="3325" y="8293"/>
                  </a:lnTo>
                  <a:cubicBezTo>
                    <a:pt x="3348" y="8367"/>
                    <a:pt x="3373" y="8440"/>
                    <a:pt x="3396" y="8512"/>
                  </a:cubicBezTo>
                  <a:cubicBezTo>
                    <a:pt x="3232" y="8454"/>
                    <a:pt x="3311" y="8371"/>
                    <a:pt x="3325" y="8293"/>
                  </a:cubicBezTo>
                  <a:close/>
                  <a:moveTo>
                    <a:pt x="2846" y="8227"/>
                  </a:moveTo>
                  <a:lnTo>
                    <a:pt x="2846" y="8227"/>
                  </a:lnTo>
                  <a:cubicBezTo>
                    <a:pt x="3006" y="8305"/>
                    <a:pt x="3006" y="8305"/>
                    <a:pt x="2976" y="8513"/>
                  </a:cubicBezTo>
                  <a:cubicBezTo>
                    <a:pt x="2941" y="8448"/>
                    <a:pt x="2917" y="8408"/>
                    <a:pt x="2898" y="8367"/>
                  </a:cubicBezTo>
                  <a:cubicBezTo>
                    <a:pt x="2880" y="8328"/>
                    <a:pt x="2869" y="8288"/>
                    <a:pt x="2846" y="8227"/>
                  </a:cubicBezTo>
                  <a:close/>
                  <a:moveTo>
                    <a:pt x="3828" y="7975"/>
                  </a:moveTo>
                  <a:cubicBezTo>
                    <a:pt x="3915" y="8086"/>
                    <a:pt x="3829" y="8135"/>
                    <a:pt x="3705" y="8163"/>
                  </a:cubicBezTo>
                  <a:cubicBezTo>
                    <a:pt x="3710" y="8230"/>
                    <a:pt x="3958" y="8252"/>
                    <a:pt x="3743" y="8340"/>
                  </a:cubicBezTo>
                  <a:cubicBezTo>
                    <a:pt x="3745" y="8343"/>
                    <a:pt x="3700" y="8341"/>
                    <a:pt x="3703" y="8344"/>
                  </a:cubicBezTo>
                  <a:cubicBezTo>
                    <a:pt x="3702" y="8345"/>
                    <a:pt x="3697" y="8345"/>
                    <a:pt x="3690" y="8345"/>
                  </a:cubicBezTo>
                  <a:cubicBezTo>
                    <a:pt x="3679" y="8345"/>
                    <a:pt x="3664" y="8344"/>
                    <a:pt x="3654" y="8344"/>
                  </a:cubicBezTo>
                  <a:cubicBezTo>
                    <a:pt x="3648" y="8344"/>
                    <a:pt x="3644" y="8345"/>
                    <a:pt x="3644" y="8345"/>
                  </a:cubicBezTo>
                  <a:lnTo>
                    <a:pt x="3644" y="8559"/>
                  </a:lnTo>
                  <a:cubicBezTo>
                    <a:pt x="3644" y="8488"/>
                    <a:pt x="3542" y="8453"/>
                    <a:pt x="3509" y="8417"/>
                  </a:cubicBezTo>
                  <a:cubicBezTo>
                    <a:pt x="3554" y="8393"/>
                    <a:pt x="3644" y="8369"/>
                    <a:pt x="3644" y="8345"/>
                  </a:cubicBezTo>
                  <a:lnTo>
                    <a:pt x="3644" y="8306"/>
                  </a:lnTo>
                  <a:lnTo>
                    <a:pt x="3743" y="8306"/>
                  </a:lnTo>
                  <a:cubicBezTo>
                    <a:pt x="3692" y="8306"/>
                    <a:pt x="3641" y="8230"/>
                    <a:pt x="3577" y="8173"/>
                  </a:cubicBezTo>
                  <a:cubicBezTo>
                    <a:pt x="3585" y="8146"/>
                    <a:pt x="3603" y="8128"/>
                    <a:pt x="3608" y="8086"/>
                  </a:cubicBezTo>
                  <a:cubicBezTo>
                    <a:pt x="3614" y="8044"/>
                    <a:pt x="3609" y="7975"/>
                    <a:pt x="3609" y="7975"/>
                  </a:cubicBezTo>
                  <a:close/>
                  <a:moveTo>
                    <a:pt x="2942" y="8579"/>
                  </a:moveTo>
                  <a:lnTo>
                    <a:pt x="2942" y="8579"/>
                  </a:lnTo>
                  <a:cubicBezTo>
                    <a:pt x="3046" y="8634"/>
                    <a:pt x="3001" y="8688"/>
                    <a:pt x="2976" y="8759"/>
                  </a:cubicBezTo>
                  <a:cubicBezTo>
                    <a:pt x="2847" y="8699"/>
                    <a:pt x="2887" y="8646"/>
                    <a:pt x="2942" y="8579"/>
                  </a:cubicBezTo>
                  <a:close/>
                  <a:moveTo>
                    <a:pt x="3737" y="8605"/>
                  </a:moveTo>
                  <a:cubicBezTo>
                    <a:pt x="3761" y="8614"/>
                    <a:pt x="3794" y="8622"/>
                    <a:pt x="3819" y="8631"/>
                  </a:cubicBezTo>
                  <a:cubicBezTo>
                    <a:pt x="3825" y="8720"/>
                    <a:pt x="3834" y="8811"/>
                    <a:pt x="3840" y="8901"/>
                  </a:cubicBezTo>
                  <a:cubicBezTo>
                    <a:pt x="3841" y="8901"/>
                    <a:pt x="3812" y="8902"/>
                    <a:pt x="3812" y="8903"/>
                  </a:cubicBezTo>
                  <a:cubicBezTo>
                    <a:pt x="3812" y="8903"/>
                    <a:pt x="3783" y="8903"/>
                    <a:pt x="3783" y="8902"/>
                  </a:cubicBezTo>
                  <a:lnTo>
                    <a:pt x="3783" y="8903"/>
                  </a:lnTo>
                  <a:cubicBezTo>
                    <a:pt x="3783" y="8902"/>
                    <a:pt x="3782" y="8901"/>
                    <a:pt x="3780" y="8901"/>
                  </a:cubicBezTo>
                  <a:cubicBezTo>
                    <a:pt x="3767" y="8901"/>
                    <a:pt x="3710" y="8928"/>
                    <a:pt x="3644" y="8928"/>
                  </a:cubicBezTo>
                  <a:cubicBezTo>
                    <a:pt x="3591" y="8928"/>
                    <a:pt x="3532" y="8911"/>
                    <a:pt x="3485" y="8848"/>
                  </a:cubicBezTo>
                  <a:lnTo>
                    <a:pt x="3485" y="8848"/>
                  </a:lnTo>
                  <a:cubicBezTo>
                    <a:pt x="3621" y="8873"/>
                    <a:pt x="3783" y="8888"/>
                    <a:pt x="3783" y="8902"/>
                  </a:cubicBezTo>
                  <a:lnTo>
                    <a:pt x="3783" y="8901"/>
                  </a:lnTo>
                  <a:cubicBezTo>
                    <a:pt x="3783" y="8788"/>
                    <a:pt x="3736" y="8788"/>
                    <a:pt x="3542" y="8772"/>
                  </a:cubicBezTo>
                  <a:cubicBezTo>
                    <a:pt x="3612" y="8707"/>
                    <a:pt x="3682" y="8656"/>
                    <a:pt x="3737" y="8605"/>
                  </a:cubicBezTo>
                  <a:close/>
                  <a:moveTo>
                    <a:pt x="2912" y="8942"/>
                  </a:moveTo>
                  <a:cubicBezTo>
                    <a:pt x="2945" y="8971"/>
                    <a:pt x="2978" y="8998"/>
                    <a:pt x="3048" y="9058"/>
                  </a:cubicBezTo>
                  <a:lnTo>
                    <a:pt x="2833" y="9058"/>
                  </a:lnTo>
                  <a:cubicBezTo>
                    <a:pt x="2865" y="9011"/>
                    <a:pt x="2889" y="8977"/>
                    <a:pt x="2912" y="8942"/>
                  </a:cubicBezTo>
                  <a:close/>
                  <a:moveTo>
                    <a:pt x="3330" y="9118"/>
                  </a:moveTo>
                  <a:cubicBezTo>
                    <a:pt x="3347" y="9145"/>
                    <a:pt x="3372" y="9170"/>
                    <a:pt x="3380" y="9198"/>
                  </a:cubicBezTo>
                  <a:cubicBezTo>
                    <a:pt x="3388" y="9222"/>
                    <a:pt x="3378" y="9249"/>
                    <a:pt x="3374" y="9275"/>
                  </a:cubicBezTo>
                  <a:cubicBezTo>
                    <a:pt x="3357" y="9276"/>
                    <a:pt x="3340" y="9277"/>
                    <a:pt x="3323" y="9279"/>
                  </a:cubicBezTo>
                  <a:cubicBezTo>
                    <a:pt x="3311" y="9229"/>
                    <a:pt x="3300" y="9180"/>
                    <a:pt x="3289" y="9131"/>
                  </a:cubicBezTo>
                  <a:cubicBezTo>
                    <a:pt x="3303" y="9126"/>
                    <a:pt x="3316" y="9122"/>
                    <a:pt x="3330" y="9118"/>
                  </a:cubicBezTo>
                  <a:close/>
                  <a:moveTo>
                    <a:pt x="2923" y="9142"/>
                  </a:moveTo>
                  <a:cubicBezTo>
                    <a:pt x="3033" y="9298"/>
                    <a:pt x="3019" y="9444"/>
                    <a:pt x="2872" y="9496"/>
                  </a:cubicBezTo>
                  <a:cubicBezTo>
                    <a:pt x="2946" y="9384"/>
                    <a:pt x="2790" y="9253"/>
                    <a:pt x="2923" y="9142"/>
                  </a:cubicBezTo>
                  <a:close/>
                  <a:moveTo>
                    <a:pt x="3670" y="9040"/>
                  </a:moveTo>
                  <a:cubicBezTo>
                    <a:pt x="3899" y="9094"/>
                    <a:pt x="3922" y="9227"/>
                    <a:pt x="3704" y="9423"/>
                  </a:cubicBezTo>
                  <a:cubicBezTo>
                    <a:pt x="3756" y="9447"/>
                    <a:pt x="3811" y="9473"/>
                    <a:pt x="3866" y="9498"/>
                  </a:cubicBezTo>
                  <a:cubicBezTo>
                    <a:pt x="3853" y="9512"/>
                    <a:pt x="3841" y="9526"/>
                    <a:pt x="3828" y="9539"/>
                  </a:cubicBezTo>
                  <a:cubicBezTo>
                    <a:pt x="3751" y="9518"/>
                    <a:pt x="3673" y="9496"/>
                    <a:pt x="3583" y="9472"/>
                  </a:cubicBezTo>
                  <a:cubicBezTo>
                    <a:pt x="3609" y="9323"/>
                    <a:pt x="3529" y="9170"/>
                    <a:pt x="3670" y="9040"/>
                  </a:cubicBezTo>
                  <a:close/>
                  <a:moveTo>
                    <a:pt x="3366" y="9532"/>
                  </a:moveTo>
                  <a:cubicBezTo>
                    <a:pt x="3366" y="9549"/>
                    <a:pt x="3416" y="9564"/>
                    <a:pt x="3446" y="9574"/>
                  </a:cubicBezTo>
                  <a:cubicBezTo>
                    <a:pt x="3420" y="9685"/>
                    <a:pt x="3412" y="9789"/>
                    <a:pt x="3389" y="9893"/>
                  </a:cubicBezTo>
                  <a:cubicBezTo>
                    <a:pt x="3376" y="9891"/>
                    <a:pt x="3366" y="9890"/>
                    <a:pt x="3366" y="9889"/>
                  </a:cubicBezTo>
                  <a:lnTo>
                    <a:pt x="3366" y="9532"/>
                  </a:lnTo>
                  <a:close/>
                  <a:moveTo>
                    <a:pt x="3612" y="9580"/>
                  </a:moveTo>
                  <a:cubicBezTo>
                    <a:pt x="3715" y="9620"/>
                    <a:pt x="3778" y="9646"/>
                    <a:pt x="3868" y="9682"/>
                  </a:cubicBezTo>
                  <a:cubicBezTo>
                    <a:pt x="3853" y="9763"/>
                    <a:pt x="3841" y="9834"/>
                    <a:pt x="3828" y="9905"/>
                  </a:cubicBezTo>
                  <a:cubicBezTo>
                    <a:pt x="3813" y="9906"/>
                    <a:pt x="3799" y="9907"/>
                    <a:pt x="3786" y="9908"/>
                  </a:cubicBezTo>
                  <a:cubicBezTo>
                    <a:pt x="3770" y="9860"/>
                    <a:pt x="3754" y="9812"/>
                    <a:pt x="3739" y="9765"/>
                  </a:cubicBezTo>
                  <a:cubicBezTo>
                    <a:pt x="3722" y="9767"/>
                    <a:pt x="3706" y="9769"/>
                    <a:pt x="3690" y="9771"/>
                  </a:cubicBezTo>
                  <a:cubicBezTo>
                    <a:pt x="3706" y="9893"/>
                    <a:pt x="3722" y="10014"/>
                    <a:pt x="3738" y="10135"/>
                  </a:cubicBezTo>
                  <a:cubicBezTo>
                    <a:pt x="3713" y="10141"/>
                    <a:pt x="3690" y="10148"/>
                    <a:pt x="3665" y="10153"/>
                  </a:cubicBezTo>
                  <a:cubicBezTo>
                    <a:pt x="3631" y="10110"/>
                    <a:pt x="3568" y="10066"/>
                    <a:pt x="3568" y="10021"/>
                  </a:cubicBezTo>
                  <a:cubicBezTo>
                    <a:pt x="3569" y="9879"/>
                    <a:pt x="3594" y="9738"/>
                    <a:pt x="3612" y="9580"/>
                  </a:cubicBezTo>
                  <a:close/>
                  <a:moveTo>
                    <a:pt x="3407" y="9985"/>
                  </a:moveTo>
                  <a:lnTo>
                    <a:pt x="3407" y="9985"/>
                  </a:lnTo>
                  <a:cubicBezTo>
                    <a:pt x="3391" y="10139"/>
                    <a:pt x="3380" y="10244"/>
                    <a:pt x="3370" y="10349"/>
                  </a:cubicBezTo>
                  <a:cubicBezTo>
                    <a:pt x="3276" y="10110"/>
                    <a:pt x="3276" y="10110"/>
                    <a:pt x="3407" y="9985"/>
                  </a:cubicBezTo>
                  <a:close/>
                  <a:moveTo>
                    <a:pt x="2949" y="10139"/>
                  </a:moveTo>
                  <a:lnTo>
                    <a:pt x="2949" y="10401"/>
                  </a:lnTo>
                  <a:cubicBezTo>
                    <a:pt x="2810" y="10315"/>
                    <a:pt x="2671" y="10232"/>
                    <a:pt x="2949" y="10139"/>
                  </a:cubicBezTo>
                  <a:close/>
                  <a:moveTo>
                    <a:pt x="3831" y="10125"/>
                  </a:moveTo>
                  <a:lnTo>
                    <a:pt x="3831" y="10125"/>
                  </a:lnTo>
                  <a:cubicBezTo>
                    <a:pt x="3893" y="10342"/>
                    <a:pt x="3625" y="10384"/>
                    <a:pt x="3638" y="10529"/>
                  </a:cubicBezTo>
                  <a:cubicBezTo>
                    <a:pt x="3619" y="10427"/>
                    <a:pt x="3481" y="10291"/>
                    <a:pt x="3747" y="10272"/>
                  </a:cubicBezTo>
                  <a:cubicBezTo>
                    <a:pt x="3771" y="10270"/>
                    <a:pt x="3787" y="10205"/>
                    <a:pt x="3831" y="10125"/>
                  </a:cubicBezTo>
                  <a:close/>
                  <a:moveTo>
                    <a:pt x="3304" y="10503"/>
                  </a:moveTo>
                  <a:cubicBezTo>
                    <a:pt x="3334" y="10506"/>
                    <a:pt x="3365" y="10510"/>
                    <a:pt x="3396" y="10514"/>
                  </a:cubicBezTo>
                  <a:cubicBezTo>
                    <a:pt x="3379" y="10599"/>
                    <a:pt x="3361" y="10685"/>
                    <a:pt x="3344" y="10770"/>
                  </a:cubicBezTo>
                  <a:cubicBezTo>
                    <a:pt x="3326" y="10768"/>
                    <a:pt x="3307" y="10766"/>
                    <a:pt x="3289" y="10763"/>
                  </a:cubicBezTo>
                  <a:cubicBezTo>
                    <a:pt x="3293" y="10677"/>
                    <a:pt x="3299" y="10589"/>
                    <a:pt x="3304" y="10503"/>
                  </a:cubicBezTo>
                  <a:close/>
                  <a:moveTo>
                    <a:pt x="3836" y="10664"/>
                  </a:moveTo>
                  <a:cubicBezTo>
                    <a:pt x="3847" y="10669"/>
                    <a:pt x="3859" y="10674"/>
                    <a:pt x="3869" y="10680"/>
                  </a:cubicBezTo>
                  <a:cubicBezTo>
                    <a:pt x="3841" y="10719"/>
                    <a:pt x="3813" y="10758"/>
                    <a:pt x="3786" y="10796"/>
                  </a:cubicBezTo>
                  <a:cubicBezTo>
                    <a:pt x="3770" y="10789"/>
                    <a:pt x="3755" y="10781"/>
                    <a:pt x="3739" y="10774"/>
                  </a:cubicBezTo>
                  <a:cubicBezTo>
                    <a:pt x="3772" y="10737"/>
                    <a:pt x="3804" y="10700"/>
                    <a:pt x="3836" y="10664"/>
                  </a:cubicBezTo>
                  <a:close/>
                  <a:moveTo>
                    <a:pt x="3630" y="10832"/>
                  </a:moveTo>
                  <a:cubicBezTo>
                    <a:pt x="3648" y="10845"/>
                    <a:pt x="3681" y="10857"/>
                    <a:pt x="3682" y="10869"/>
                  </a:cubicBezTo>
                  <a:cubicBezTo>
                    <a:pt x="3683" y="10893"/>
                    <a:pt x="3664" y="10915"/>
                    <a:pt x="3646" y="10955"/>
                  </a:cubicBezTo>
                  <a:cubicBezTo>
                    <a:pt x="3611" y="10925"/>
                    <a:pt x="3579" y="10908"/>
                    <a:pt x="3583" y="10896"/>
                  </a:cubicBezTo>
                  <a:cubicBezTo>
                    <a:pt x="3587" y="10874"/>
                    <a:pt x="3613" y="10854"/>
                    <a:pt x="3630" y="10832"/>
                  </a:cubicBezTo>
                  <a:close/>
                  <a:moveTo>
                    <a:pt x="2928" y="10471"/>
                  </a:moveTo>
                  <a:lnTo>
                    <a:pt x="2928" y="10471"/>
                  </a:lnTo>
                  <a:cubicBezTo>
                    <a:pt x="3000" y="10599"/>
                    <a:pt x="3001" y="10620"/>
                    <a:pt x="2947" y="10762"/>
                  </a:cubicBezTo>
                  <a:cubicBezTo>
                    <a:pt x="2948" y="10769"/>
                    <a:pt x="2948" y="10775"/>
                    <a:pt x="2949" y="10782"/>
                  </a:cubicBezTo>
                  <a:cubicBezTo>
                    <a:pt x="2947" y="10783"/>
                    <a:pt x="2946" y="10784"/>
                    <a:pt x="2945" y="10785"/>
                  </a:cubicBezTo>
                  <a:cubicBezTo>
                    <a:pt x="2962" y="10837"/>
                    <a:pt x="2979" y="10890"/>
                    <a:pt x="2997" y="10942"/>
                  </a:cubicBezTo>
                  <a:cubicBezTo>
                    <a:pt x="2985" y="10947"/>
                    <a:pt x="2974" y="10951"/>
                    <a:pt x="2964" y="10956"/>
                  </a:cubicBezTo>
                  <a:cubicBezTo>
                    <a:pt x="2928" y="10917"/>
                    <a:pt x="2888" y="10880"/>
                    <a:pt x="2860" y="10838"/>
                  </a:cubicBezTo>
                  <a:cubicBezTo>
                    <a:pt x="2857" y="10833"/>
                    <a:pt x="2912" y="10805"/>
                    <a:pt x="2945" y="10785"/>
                  </a:cubicBezTo>
                  <a:cubicBezTo>
                    <a:pt x="2944" y="10782"/>
                    <a:pt x="2943" y="10779"/>
                    <a:pt x="2942" y="10777"/>
                  </a:cubicBezTo>
                  <a:cubicBezTo>
                    <a:pt x="2945" y="10772"/>
                    <a:pt x="2946" y="10767"/>
                    <a:pt x="2947" y="10762"/>
                  </a:cubicBezTo>
                  <a:cubicBezTo>
                    <a:pt x="2942" y="10672"/>
                    <a:pt x="2935" y="10581"/>
                    <a:pt x="2928" y="10471"/>
                  </a:cubicBezTo>
                  <a:close/>
                  <a:moveTo>
                    <a:pt x="3644" y="11109"/>
                  </a:moveTo>
                  <a:cubicBezTo>
                    <a:pt x="3644" y="11149"/>
                    <a:pt x="3774" y="11185"/>
                    <a:pt x="3867" y="11240"/>
                  </a:cubicBezTo>
                  <a:cubicBezTo>
                    <a:pt x="3777" y="11266"/>
                    <a:pt x="3644" y="11283"/>
                    <a:pt x="3644" y="11306"/>
                  </a:cubicBezTo>
                  <a:lnTo>
                    <a:pt x="3644" y="11109"/>
                  </a:lnTo>
                  <a:close/>
                  <a:moveTo>
                    <a:pt x="2967" y="11169"/>
                  </a:moveTo>
                  <a:lnTo>
                    <a:pt x="2967" y="11169"/>
                  </a:lnTo>
                  <a:cubicBezTo>
                    <a:pt x="2984" y="11267"/>
                    <a:pt x="2995" y="11328"/>
                    <a:pt x="3005" y="11387"/>
                  </a:cubicBezTo>
                  <a:cubicBezTo>
                    <a:pt x="2922" y="11336"/>
                    <a:pt x="2859" y="11283"/>
                    <a:pt x="2967" y="11169"/>
                  </a:cubicBezTo>
                  <a:close/>
                  <a:moveTo>
                    <a:pt x="3505" y="11371"/>
                  </a:moveTo>
                  <a:cubicBezTo>
                    <a:pt x="3644" y="11423"/>
                    <a:pt x="3644" y="11423"/>
                    <a:pt x="3505" y="11562"/>
                  </a:cubicBezTo>
                  <a:lnTo>
                    <a:pt x="3505" y="11371"/>
                  </a:lnTo>
                  <a:close/>
                  <a:moveTo>
                    <a:pt x="2883" y="11678"/>
                  </a:moveTo>
                  <a:cubicBezTo>
                    <a:pt x="2959" y="11678"/>
                    <a:pt x="2963" y="11705"/>
                    <a:pt x="2982" y="11837"/>
                  </a:cubicBezTo>
                  <a:cubicBezTo>
                    <a:pt x="2917" y="11778"/>
                    <a:pt x="2865" y="11734"/>
                    <a:pt x="2807" y="11682"/>
                  </a:cubicBezTo>
                  <a:cubicBezTo>
                    <a:pt x="2838" y="11680"/>
                    <a:pt x="2863" y="11678"/>
                    <a:pt x="2883" y="11678"/>
                  </a:cubicBezTo>
                  <a:close/>
                  <a:moveTo>
                    <a:pt x="3664" y="11685"/>
                  </a:moveTo>
                  <a:cubicBezTo>
                    <a:pt x="3706" y="11786"/>
                    <a:pt x="3741" y="11869"/>
                    <a:pt x="3778" y="11961"/>
                  </a:cubicBezTo>
                  <a:cubicBezTo>
                    <a:pt x="3752" y="11978"/>
                    <a:pt x="3701" y="12011"/>
                    <a:pt x="3636" y="12053"/>
                  </a:cubicBezTo>
                  <a:cubicBezTo>
                    <a:pt x="3552" y="11930"/>
                    <a:pt x="3534" y="11816"/>
                    <a:pt x="3664" y="11685"/>
                  </a:cubicBezTo>
                  <a:close/>
                  <a:moveTo>
                    <a:pt x="3672" y="12112"/>
                  </a:moveTo>
                  <a:lnTo>
                    <a:pt x="3672" y="12112"/>
                  </a:lnTo>
                  <a:cubicBezTo>
                    <a:pt x="3699" y="12201"/>
                    <a:pt x="3703" y="12262"/>
                    <a:pt x="3739" y="12308"/>
                  </a:cubicBezTo>
                  <a:cubicBezTo>
                    <a:pt x="3778" y="12360"/>
                    <a:pt x="3844" y="12398"/>
                    <a:pt x="3775" y="12462"/>
                  </a:cubicBezTo>
                  <a:cubicBezTo>
                    <a:pt x="3569" y="12407"/>
                    <a:pt x="3554" y="12370"/>
                    <a:pt x="3672" y="12112"/>
                  </a:cubicBezTo>
                  <a:close/>
                  <a:moveTo>
                    <a:pt x="2940" y="12328"/>
                  </a:moveTo>
                  <a:cubicBezTo>
                    <a:pt x="2962" y="12329"/>
                    <a:pt x="2983" y="12330"/>
                    <a:pt x="3006" y="12331"/>
                  </a:cubicBezTo>
                  <a:cubicBezTo>
                    <a:pt x="3001" y="12389"/>
                    <a:pt x="2997" y="12448"/>
                    <a:pt x="2992" y="12513"/>
                  </a:cubicBezTo>
                  <a:cubicBezTo>
                    <a:pt x="2817" y="12452"/>
                    <a:pt x="2920" y="12388"/>
                    <a:pt x="2940" y="12328"/>
                  </a:cubicBezTo>
                  <a:close/>
                  <a:moveTo>
                    <a:pt x="2946" y="13256"/>
                  </a:moveTo>
                  <a:cubicBezTo>
                    <a:pt x="2958" y="13274"/>
                    <a:pt x="2972" y="13291"/>
                    <a:pt x="2979" y="13311"/>
                  </a:cubicBezTo>
                  <a:cubicBezTo>
                    <a:pt x="2980" y="13314"/>
                    <a:pt x="2953" y="13331"/>
                    <a:pt x="2942" y="13331"/>
                  </a:cubicBezTo>
                  <a:cubicBezTo>
                    <a:pt x="2941" y="13331"/>
                    <a:pt x="2941" y="13331"/>
                    <a:pt x="2940" y="13331"/>
                  </a:cubicBezTo>
                  <a:cubicBezTo>
                    <a:pt x="2918" y="13324"/>
                    <a:pt x="2900" y="13309"/>
                    <a:pt x="2869" y="13291"/>
                  </a:cubicBezTo>
                  <a:cubicBezTo>
                    <a:pt x="2903" y="13275"/>
                    <a:pt x="2925" y="13266"/>
                    <a:pt x="2946" y="13256"/>
                  </a:cubicBezTo>
                  <a:close/>
                  <a:moveTo>
                    <a:pt x="3601" y="12557"/>
                  </a:moveTo>
                  <a:lnTo>
                    <a:pt x="3601" y="12557"/>
                  </a:lnTo>
                  <a:cubicBezTo>
                    <a:pt x="3749" y="12600"/>
                    <a:pt x="3787" y="12677"/>
                    <a:pt x="3745" y="12739"/>
                  </a:cubicBezTo>
                  <a:cubicBezTo>
                    <a:pt x="3675" y="12841"/>
                    <a:pt x="3693" y="12925"/>
                    <a:pt x="3728" y="13030"/>
                  </a:cubicBezTo>
                  <a:cubicBezTo>
                    <a:pt x="3763" y="13133"/>
                    <a:pt x="3682" y="13248"/>
                    <a:pt x="3745" y="13357"/>
                  </a:cubicBezTo>
                  <a:cubicBezTo>
                    <a:pt x="3751" y="13368"/>
                    <a:pt x="3698" y="13397"/>
                    <a:pt x="3672" y="13418"/>
                  </a:cubicBezTo>
                  <a:cubicBezTo>
                    <a:pt x="3659" y="13356"/>
                    <a:pt x="3636" y="13296"/>
                    <a:pt x="3632" y="13236"/>
                  </a:cubicBezTo>
                  <a:cubicBezTo>
                    <a:pt x="3619" y="13017"/>
                    <a:pt x="3611" y="12799"/>
                    <a:pt x="3601" y="12557"/>
                  </a:cubicBezTo>
                  <a:close/>
                  <a:moveTo>
                    <a:pt x="3331" y="13429"/>
                  </a:moveTo>
                  <a:cubicBezTo>
                    <a:pt x="3348" y="13483"/>
                    <a:pt x="3366" y="13536"/>
                    <a:pt x="3384" y="13590"/>
                  </a:cubicBezTo>
                  <a:cubicBezTo>
                    <a:pt x="3358" y="13594"/>
                    <a:pt x="3332" y="13596"/>
                    <a:pt x="3307" y="13600"/>
                  </a:cubicBezTo>
                  <a:lnTo>
                    <a:pt x="3307" y="13431"/>
                  </a:lnTo>
                  <a:cubicBezTo>
                    <a:pt x="3315" y="13431"/>
                    <a:pt x="3324" y="13430"/>
                    <a:pt x="3331" y="13429"/>
                  </a:cubicBezTo>
                  <a:close/>
                  <a:moveTo>
                    <a:pt x="3671" y="13419"/>
                  </a:moveTo>
                  <a:cubicBezTo>
                    <a:pt x="3886" y="13535"/>
                    <a:pt x="3886" y="13535"/>
                    <a:pt x="3672" y="13664"/>
                  </a:cubicBezTo>
                  <a:cubicBezTo>
                    <a:pt x="3520" y="13582"/>
                    <a:pt x="3622" y="13500"/>
                    <a:pt x="3671" y="13419"/>
                  </a:cubicBezTo>
                  <a:close/>
                  <a:moveTo>
                    <a:pt x="2984" y="13485"/>
                  </a:moveTo>
                  <a:lnTo>
                    <a:pt x="2984" y="13485"/>
                  </a:lnTo>
                  <a:cubicBezTo>
                    <a:pt x="2973" y="13602"/>
                    <a:pt x="3043" y="13701"/>
                    <a:pt x="2913" y="13842"/>
                  </a:cubicBezTo>
                  <a:cubicBezTo>
                    <a:pt x="2907" y="13544"/>
                    <a:pt x="2907" y="13541"/>
                    <a:pt x="2984" y="13485"/>
                  </a:cubicBezTo>
                  <a:close/>
                  <a:moveTo>
                    <a:pt x="3611" y="13740"/>
                  </a:moveTo>
                  <a:cubicBezTo>
                    <a:pt x="3677" y="13740"/>
                    <a:pt x="3682" y="13795"/>
                    <a:pt x="3707" y="13875"/>
                  </a:cubicBezTo>
                  <a:cubicBezTo>
                    <a:pt x="3619" y="13818"/>
                    <a:pt x="3578" y="13792"/>
                    <a:pt x="3527" y="13758"/>
                  </a:cubicBezTo>
                  <a:cubicBezTo>
                    <a:pt x="3563" y="13745"/>
                    <a:pt x="3590" y="13740"/>
                    <a:pt x="3611" y="13740"/>
                  </a:cubicBezTo>
                  <a:close/>
                  <a:moveTo>
                    <a:pt x="3326" y="13746"/>
                  </a:moveTo>
                  <a:lnTo>
                    <a:pt x="3326" y="13746"/>
                  </a:lnTo>
                  <a:cubicBezTo>
                    <a:pt x="3392" y="13823"/>
                    <a:pt x="3392" y="13823"/>
                    <a:pt x="3350" y="13964"/>
                  </a:cubicBezTo>
                  <a:cubicBezTo>
                    <a:pt x="3288" y="13894"/>
                    <a:pt x="3288" y="13894"/>
                    <a:pt x="3326" y="13746"/>
                  </a:cubicBezTo>
                  <a:close/>
                  <a:moveTo>
                    <a:pt x="3342" y="14101"/>
                  </a:moveTo>
                  <a:cubicBezTo>
                    <a:pt x="3350" y="14144"/>
                    <a:pt x="3359" y="14187"/>
                    <a:pt x="3368" y="14230"/>
                  </a:cubicBezTo>
                  <a:cubicBezTo>
                    <a:pt x="3348" y="14232"/>
                    <a:pt x="3329" y="14234"/>
                    <a:pt x="3309" y="14236"/>
                  </a:cubicBezTo>
                  <a:cubicBezTo>
                    <a:pt x="3305" y="14192"/>
                    <a:pt x="3300" y="14149"/>
                    <a:pt x="3295" y="14105"/>
                  </a:cubicBezTo>
                  <a:cubicBezTo>
                    <a:pt x="3310" y="14104"/>
                    <a:pt x="3326" y="14102"/>
                    <a:pt x="3342" y="14101"/>
                  </a:cubicBezTo>
                  <a:close/>
                  <a:moveTo>
                    <a:pt x="3571" y="14119"/>
                  </a:moveTo>
                  <a:cubicBezTo>
                    <a:pt x="3693" y="14159"/>
                    <a:pt x="3771" y="14183"/>
                    <a:pt x="3900" y="14225"/>
                  </a:cubicBezTo>
                  <a:cubicBezTo>
                    <a:pt x="3797" y="14286"/>
                    <a:pt x="3742" y="14319"/>
                    <a:pt x="3652" y="14371"/>
                  </a:cubicBezTo>
                  <a:cubicBezTo>
                    <a:pt x="3624" y="14286"/>
                    <a:pt x="3603" y="14222"/>
                    <a:pt x="3571" y="14119"/>
                  </a:cubicBezTo>
                  <a:close/>
                  <a:moveTo>
                    <a:pt x="3244" y="14452"/>
                  </a:moveTo>
                  <a:cubicBezTo>
                    <a:pt x="3423" y="14452"/>
                    <a:pt x="3423" y="14452"/>
                    <a:pt x="3296" y="14683"/>
                  </a:cubicBezTo>
                  <a:cubicBezTo>
                    <a:pt x="3276" y="14594"/>
                    <a:pt x="3261" y="14525"/>
                    <a:pt x="3244" y="14452"/>
                  </a:cubicBezTo>
                  <a:close/>
                  <a:moveTo>
                    <a:pt x="3667" y="14632"/>
                  </a:moveTo>
                  <a:cubicBezTo>
                    <a:pt x="3683" y="14668"/>
                    <a:pt x="3700" y="14705"/>
                    <a:pt x="3716" y="14741"/>
                  </a:cubicBezTo>
                  <a:cubicBezTo>
                    <a:pt x="3694" y="14745"/>
                    <a:pt x="3659" y="14755"/>
                    <a:pt x="3647" y="14755"/>
                  </a:cubicBezTo>
                  <a:cubicBezTo>
                    <a:pt x="3645" y="14755"/>
                    <a:pt x="3644" y="14754"/>
                    <a:pt x="3643" y="14753"/>
                  </a:cubicBezTo>
                  <a:cubicBezTo>
                    <a:pt x="3622" y="14720"/>
                    <a:pt x="3609" y="14684"/>
                    <a:pt x="3594" y="14649"/>
                  </a:cubicBezTo>
                  <a:cubicBezTo>
                    <a:pt x="3618" y="14644"/>
                    <a:pt x="3642" y="14638"/>
                    <a:pt x="3667" y="14632"/>
                  </a:cubicBezTo>
                  <a:close/>
                  <a:moveTo>
                    <a:pt x="2906" y="14685"/>
                  </a:moveTo>
                  <a:lnTo>
                    <a:pt x="2906" y="14685"/>
                  </a:lnTo>
                  <a:cubicBezTo>
                    <a:pt x="3050" y="14764"/>
                    <a:pt x="2969" y="14863"/>
                    <a:pt x="2961" y="14956"/>
                  </a:cubicBezTo>
                  <a:cubicBezTo>
                    <a:pt x="2943" y="14866"/>
                    <a:pt x="2924" y="14775"/>
                    <a:pt x="2906" y="14685"/>
                  </a:cubicBezTo>
                  <a:close/>
                  <a:moveTo>
                    <a:pt x="3505" y="14862"/>
                  </a:moveTo>
                  <a:cubicBezTo>
                    <a:pt x="3644" y="15013"/>
                    <a:pt x="3644" y="15137"/>
                    <a:pt x="3505" y="15237"/>
                  </a:cubicBezTo>
                  <a:lnTo>
                    <a:pt x="3505" y="14862"/>
                  </a:lnTo>
                  <a:close/>
                  <a:moveTo>
                    <a:pt x="2965" y="15231"/>
                  </a:moveTo>
                  <a:cubicBezTo>
                    <a:pt x="2972" y="15273"/>
                    <a:pt x="2979" y="15316"/>
                    <a:pt x="2985" y="15358"/>
                  </a:cubicBezTo>
                  <a:cubicBezTo>
                    <a:pt x="2970" y="15361"/>
                    <a:pt x="2954" y="15363"/>
                    <a:pt x="2939" y="15366"/>
                  </a:cubicBezTo>
                  <a:cubicBezTo>
                    <a:pt x="2928" y="15324"/>
                    <a:pt x="2916" y="15283"/>
                    <a:pt x="2905" y="15241"/>
                  </a:cubicBezTo>
                  <a:cubicBezTo>
                    <a:pt x="2926" y="15237"/>
                    <a:pt x="2946" y="15235"/>
                    <a:pt x="2965" y="15231"/>
                  </a:cubicBezTo>
                  <a:close/>
                  <a:moveTo>
                    <a:pt x="3341" y="15289"/>
                  </a:moveTo>
                  <a:cubicBezTo>
                    <a:pt x="3356" y="15333"/>
                    <a:pt x="3371" y="15376"/>
                    <a:pt x="3386" y="15421"/>
                  </a:cubicBezTo>
                  <a:cubicBezTo>
                    <a:pt x="3372" y="15425"/>
                    <a:pt x="3359" y="15429"/>
                    <a:pt x="3344" y="15434"/>
                  </a:cubicBezTo>
                  <a:cubicBezTo>
                    <a:pt x="3327" y="15414"/>
                    <a:pt x="3298" y="15395"/>
                    <a:pt x="3292" y="15373"/>
                  </a:cubicBezTo>
                  <a:cubicBezTo>
                    <a:pt x="3286" y="15348"/>
                    <a:pt x="3299" y="15320"/>
                    <a:pt x="3341" y="15289"/>
                  </a:cubicBezTo>
                  <a:close/>
                  <a:moveTo>
                    <a:pt x="3655" y="15397"/>
                  </a:moveTo>
                  <a:lnTo>
                    <a:pt x="3655" y="15397"/>
                  </a:lnTo>
                  <a:cubicBezTo>
                    <a:pt x="3678" y="15404"/>
                    <a:pt x="3702" y="15410"/>
                    <a:pt x="3724" y="15417"/>
                  </a:cubicBezTo>
                  <a:cubicBezTo>
                    <a:pt x="3707" y="15465"/>
                    <a:pt x="3691" y="15514"/>
                    <a:pt x="3664" y="15592"/>
                  </a:cubicBezTo>
                  <a:cubicBezTo>
                    <a:pt x="3586" y="15497"/>
                    <a:pt x="3612" y="15445"/>
                    <a:pt x="3655" y="15397"/>
                  </a:cubicBezTo>
                  <a:close/>
                  <a:moveTo>
                    <a:pt x="2933" y="15504"/>
                  </a:moveTo>
                  <a:cubicBezTo>
                    <a:pt x="2953" y="15526"/>
                    <a:pt x="2981" y="15546"/>
                    <a:pt x="2990" y="15570"/>
                  </a:cubicBezTo>
                  <a:cubicBezTo>
                    <a:pt x="2998" y="15593"/>
                    <a:pt x="2982" y="15619"/>
                    <a:pt x="2978" y="15645"/>
                  </a:cubicBezTo>
                  <a:cubicBezTo>
                    <a:pt x="2964" y="15646"/>
                    <a:pt x="2950" y="15648"/>
                    <a:pt x="2936" y="15649"/>
                  </a:cubicBezTo>
                  <a:cubicBezTo>
                    <a:pt x="2925" y="15604"/>
                    <a:pt x="2914" y="15561"/>
                    <a:pt x="2902" y="15517"/>
                  </a:cubicBezTo>
                  <a:cubicBezTo>
                    <a:pt x="2912" y="15513"/>
                    <a:pt x="2923" y="15509"/>
                    <a:pt x="2933" y="15504"/>
                  </a:cubicBezTo>
                  <a:close/>
                  <a:moveTo>
                    <a:pt x="3366" y="15596"/>
                  </a:moveTo>
                  <a:cubicBezTo>
                    <a:pt x="3366" y="15598"/>
                    <a:pt x="3372" y="15601"/>
                    <a:pt x="3390" y="15604"/>
                  </a:cubicBezTo>
                  <a:cubicBezTo>
                    <a:pt x="3384" y="15683"/>
                    <a:pt x="3394" y="15761"/>
                    <a:pt x="3387" y="15840"/>
                  </a:cubicBezTo>
                  <a:cubicBezTo>
                    <a:pt x="3375" y="15840"/>
                    <a:pt x="3366" y="15839"/>
                    <a:pt x="3366" y="15839"/>
                  </a:cubicBezTo>
                  <a:lnTo>
                    <a:pt x="3366" y="15596"/>
                  </a:lnTo>
                  <a:close/>
                  <a:moveTo>
                    <a:pt x="3638" y="15624"/>
                  </a:moveTo>
                  <a:cubicBezTo>
                    <a:pt x="3688" y="15727"/>
                    <a:pt x="3728" y="15813"/>
                    <a:pt x="3779" y="15923"/>
                  </a:cubicBezTo>
                  <a:cubicBezTo>
                    <a:pt x="3774" y="15923"/>
                    <a:pt x="3769" y="15923"/>
                    <a:pt x="3764" y="15923"/>
                  </a:cubicBezTo>
                  <a:cubicBezTo>
                    <a:pt x="3741" y="15923"/>
                    <a:pt x="3717" y="15924"/>
                    <a:pt x="3698" y="15924"/>
                  </a:cubicBezTo>
                  <a:cubicBezTo>
                    <a:pt x="3679" y="15924"/>
                    <a:pt x="3665" y="15923"/>
                    <a:pt x="3660" y="15916"/>
                  </a:cubicBezTo>
                  <a:cubicBezTo>
                    <a:pt x="3614" y="15859"/>
                    <a:pt x="3574" y="15796"/>
                    <a:pt x="3552" y="15731"/>
                  </a:cubicBezTo>
                  <a:cubicBezTo>
                    <a:pt x="3545" y="15708"/>
                    <a:pt x="3597" y="15673"/>
                    <a:pt x="3638" y="15624"/>
                  </a:cubicBezTo>
                  <a:close/>
                  <a:moveTo>
                    <a:pt x="2810" y="15789"/>
                  </a:moveTo>
                  <a:cubicBezTo>
                    <a:pt x="2949" y="15859"/>
                    <a:pt x="2949" y="15860"/>
                    <a:pt x="2810" y="15959"/>
                  </a:cubicBezTo>
                  <a:lnTo>
                    <a:pt x="2810" y="15789"/>
                  </a:lnTo>
                  <a:close/>
                  <a:moveTo>
                    <a:pt x="3630" y="16002"/>
                  </a:moveTo>
                  <a:cubicBezTo>
                    <a:pt x="3666" y="16029"/>
                    <a:pt x="3703" y="16056"/>
                    <a:pt x="3739" y="16084"/>
                  </a:cubicBezTo>
                  <a:cubicBezTo>
                    <a:pt x="3720" y="16099"/>
                    <a:pt x="3701" y="16114"/>
                    <a:pt x="3682" y="16129"/>
                  </a:cubicBezTo>
                  <a:cubicBezTo>
                    <a:pt x="3648" y="16101"/>
                    <a:pt x="3614" y="16071"/>
                    <a:pt x="3580" y="16042"/>
                  </a:cubicBezTo>
                  <a:cubicBezTo>
                    <a:pt x="3597" y="16029"/>
                    <a:pt x="3613" y="16015"/>
                    <a:pt x="3630" y="16002"/>
                  </a:cubicBezTo>
                  <a:close/>
                  <a:moveTo>
                    <a:pt x="2904" y="16001"/>
                  </a:moveTo>
                  <a:cubicBezTo>
                    <a:pt x="2926" y="16008"/>
                    <a:pt x="2943" y="16015"/>
                    <a:pt x="2943" y="16021"/>
                  </a:cubicBezTo>
                  <a:cubicBezTo>
                    <a:pt x="2939" y="16072"/>
                    <a:pt x="2934" y="16122"/>
                    <a:pt x="2900" y="16213"/>
                  </a:cubicBezTo>
                  <a:cubicBezTo>
                    <a:pt x="2892" y="16123"/>
                    <a:pt x="2903" y="16060"/>
                    <a:pt x="2904" y="16001"/>
                  </a:cubicBezTo>
                  <a:close/>
                  <a:moveTo>
                    <a:pt x="3289" y="16283"/>
                  </a:moveTo>
                  <a:lnTo>
                    <a:pt x="3289" y="16283"/>
                  </a:lnTo>
                  <a:cubicBezTo>
                    <a:pt x="3312" y="16285"/>
                    <a:pt x="3336" y="16288"/>
                    <a:pt x="3361" y="16290"/>
                  </a:cubicBezTo>
                  <a:cubicBezTo>
                    <a:pt x="3356" y="16352"/>
                    <a:pt x="3352" y="16414"/>
                    <a:pt x="3347" y="16477"/>
                  </a:cubicBezTo>
                  <a:cubicBezTo>
                    <a:pt x="3334" y="16477"/>
                    <a:pt x="3320" y="16478"/>
                    <a:pt x="3306" y="16478"/>
                  </a:cubicBezTo>
                  <a:cubicBezTo>
                    <a:pt x="3300" y="16413"/>
                    <a:pt x="3294" y="16348"/>
                    <a:pt x="3289" y="16283"/>
                  </a:cubicBezTo>
                  <a:close/>
                  <a:moveTo>
                    <a:pt x="2953" y="16723"/>
                  </a:moveTo>
                  <a:lnTo>
                    <a:pt x="2953" y="16723"/>
                  </a:lnTo>
                  <a:cubicBezTo>
                    <a:pt x="2949" y="16744"/>
                    <a:pt x="2946" y="16767"/>
                    <a:pt x="2943" y="16789"/>
                  </a:cubicBezTo>
                  <a:lnTo>
                    <a:pt x="2948" y="16789"/>
                  </a:lnTo>
                  <a:cubicBezTo>
                    <a:pt x="2946" y="16794"/>
                    <a:pt x="2946" y="16798"/>
                    <a:pt x="2945" y="16804"/>
                  </a:cubicBezTo>
                  <a:cubicBezTo>
                    <a:pt x="2944" y="16800"/>
                    <a:pt x="2943" y="16796"/>
                    <a:pt x="2942" y="16793"/>
                  </a:cubicBezTo>
                  <a:cubicBezTo>
                    <a:pt x="2943" y="16792"/>
                    <a:pt x="2943" y="16791"/>
                    <a:pt x="2943" y="16789"/>
                  </a:cubicBezTo>
                  <a:lnTo>
                    <a:pt x="2943" y="16789"/>
                  </a:lnTo>
                  <a:cubicBezTo>
                    <a:pt x="2903" y="16791"/>
                    <a:pt x="2864" y="16793"/>
                    <a:pt x="2825" y="16794"/>
                  </a:cubicBezTo>
                  <a:cubicBezTo>
                    <a:pt x="2822" y="16778"/>
                    <a:pt x="2817" y="16762"/>
                    <a:pt x="2813" y="16747"/>
                  </a:cubicBezTo>
                  <a:cubicBezTo>
                    <a:pt x="2860" y="16739"/>
                    <a:pt x="2907" y="16730"/>
                    <a:pt x="2953" y="16723"/>
                  </a:cubicBezTo>
                  <a:close/>
                  <a:moveTo>
                    <a:pt x="3366" y="16632"/>
                  </a:moveTo>
                  <a:lnTo>
                    <a:pt x="3366" y="16847"/>
                  </a:lnTo>
                  <a:cubicBezTo>
                    <a:pt x="3227" y="16780"/>
                    <a:pt x="3366" y="16703"/>
                    <a:pt x="3366" y="16632"/>
                  </a:cubicBezTo>
                  <a:close/>
                  <a:moveTo>
                    <a:pt x="3603" y="16379"/>
                  </a:moveTo>
                  <a:lnTo>
                    <a:pt x="3603" y="16379"/>
                  </a:lnTo>
                  <a:cubicBezTo>
                    <a:pt x="3675" y="16413"/>
                    <a:pt x="3644" y="16449"/>
                    <a:pt x="3783" y="16468"/>
                  </a:cubicBezTo>
                  <a:lnTo>
                    <a:pt x="3783" y="16687"/>
                  </a:lnTo>
                  <a:cubicBezTo>
                    <a:pt x="3783" y="16687"/>
                    <a:pt x="3728" y="16689"/>
                    <a:pt x="3684" y="16690"/>
                  </a:cubicBezTo>
                  <a:cubicBezTo>
                    <a:pt x="3686" y="16693"/>
                    <a:pt x="3688" y="16695"/>
                    <a:pt x="3690" y="16697"/>
                  </a:cubicBezTo>
                  <a:cubicBezTo>
                    <a:pt x="3688" y="16699"/>
                    <a:pt x="3686" y="16701"/>
                    <a:pt x="3684" y="16703"/>
                  </a:cubicBezTo>
                  <a:cubicBezTo>
                    <a:pt x="3691" y="16742"/>
                    <a:pt x="3701" y="16786"/>
                    <a:pt x="3718" y="16867"/>
                  </a:cubicBezTo>
                  <a:cubicBezTo>
                    <a:pt x="3629" y="16759"/>
                    <a:pt x="3626" y="16752"/>
                    <a:pt x="3684" y="16700"/>
                  </a:cubicBezTo>
                  <a:cubicBezTo>
                    <a:pt x="3683" y="16696"/>
                    <a:pt x="3682" y="16685"/>
                    <a:pt x="3681" y="16685"/>
                  </a:cubicBezTo>
                  <a:lnTo>
                    <a:pt x="3685" y="16685"/>
                  </a:lnTo>
                  <a:cubicBezTo>
                    <a:pt x="3618" y="16575"/>
                    <a:pt x="3541" y="16500"/>
                    <a:pt x="3603" y="16379"/>
                  </a:cubicBezTo>
                  <a:close/>
                  <a:moveTo>
                    <a:pt x="2945" y="16804"/>
                  </a:moveTo>
                  <a:lnTo>
                    <a:pt x="2945" y="16804"/>
                  </a:lnTo>
                  <a:cubicBezTo>
                    <a:pt x="2968" y="16889"/>
                    <a:pt x="2992" y="16975"/>
                    <a:pt x="3026" y="17098"/>
                  </a:cubicBezTo>
                  <a:cubicBezTo>
                    <a:pt x="2909" y="16983"/>
                    <a:pt x="2905" y="16978"/>
                    <a:pt x="2945" y="16804"/>
                  </a:cubicBezTo>
                  <a:close/>
                  <a:moveTo>
                    <a:pt x="3278" y="17020"/>
                  </a:moveTo>
                  <a:lnTo>
                    <a:pt x="3278" y="17020"/>
                  </a:lnTo>
                  <a:cubicBezTo>
                    <a:pt x="3376" y="17102"/>
                    <a:pt x="3344" y="17189"/>
                    <a:pt x="3401" y="17271"/>
                  </a:cubicBezTo>
                  <a:cubicBezTo>
                    <a:pt x="3365" y="17270"/>
                    <a:pt x="3328" y="17269"/>
                    <a:pt x="3292" y="17267"/>
                  </a:cubicBezTo>
                  <a:cubicBezTo>
                    <a:pt x="3288" y="17185"/>
                    <a:pt x="3283" y="17103"/>
                    <a:pt x="3278" y="17020"/>
                  </a:cubicBezTo>
                  <a:close/>
                  <a:moveTo>
                    <a:pt x="3776" y="17163"/>
                  </a:moveTo>
                  <a:lnTo>
                    <a:pt x="3776" y="17163"/>
                  </a:lnTo>
                  <a:cubicBezTo>
                    <a:pt x="3756" y="17284"/>
                    <a:pt x="3716" y="17329"/>
                    <a:pt x="3580" y="17329"/>
                  </a:cubicBezTo>
                  <a:cubicBezTo>
                    <a:pt x="3563" y="17329"/>
                    <a:pt x="3546" y="17328"/>
                    <a:pt x="3527" y="17327"/>
                  </a:cubicBezTo>
                  <a:cubicBezTo>
                    <a:pt x="3623" y="17264"/>
                    <a:pt x="3676" y="17229"/>
                    <a:pt x="3776" y="17163"/>
                  </a:cubicBezTo>
                  <a:close/>
                  <a:moveTo>
                    <a:pt x="3652" y="17554"/>
                  </a:moveTo>
                  <a:cubicBezTo>
                    <a:pt x="3666" y="17584"/>
                    <a:pt x="3686" y="17614"/>
                    <a:pt x="3690" y="17645"/>
                  </a:cubicBezTo>
                  <a:cubicBezTo>
                    <a:pt x="3693" y="17672"/>
                    <a:pt x="3678" y="17699"/>
                    <a:pt x="3672" y="17726"/>
                  </a:cubicBezTo>
                  <a:lnTo>
                    <a:pt x="3608" y="17726"/>
                  </a:lnTo>
                  <a:cubicBezTo>
                    <a:pt x="3599" y="17683"/>
                    <a:pt x="3589" y="17641"/>
                    <a:pt x="3580" y="17598"/>
                  </a:cubicBezTo>
                  <a:cubicBezTo>
                    <a:pt x="3603" y="17583"/>
                    <a:pt x="3628" y="17568"/>
                    <a:pt x="3652" y="17554"/>
                  </a:cubicBezTo>
                  <a:close/>
                  <a:moveTo>
                    <a:pt x="2949" y="17497"/>
                  </a:moveTo>
                  <a:lnTo>
                    <a:pt x="2949" y="18047"/>
                  </a:lnTo>
                  <a:cubicBezTo>
                    <a:pt x="2810" y="17956"/>
                    <a:pt x="2810" y="17720"/>
                    <a:pt x="2949" y="17497"/>
                  </a:cubicBezTo>
                  <a:close/>
                  <a:moveTo>
                    <a:pt x="3690" y="17868"/>
                  </a:moveTo>
                  <a:lnTo>
                    <a:pt x="3690" y="17868"/>
                  </a:lnTo>
                  <a:cubicBezTo>
                    <a:pt x="3761" y="17898"/>
                    <a:pt x="3663" y="18012"/>
                    <a:pt x="3791" y="18012"/>
                  </a:cubicBezTo>
                  <a:cubicBezTo>
                    <a:pt x="3795" y="18012"/>
                    <a:pt x="3799" y="18012"/>
                    <a:pt x="3804" y="18012"/>
                  </a:cubicBezTo>
                  <a:lnTo>
                    <a:pt x="3804" y="18012"/>
                  </a:lnTo>
                  <a:cubicBezTo>
                    <a:pt x="3802" y="18022"/>
                    <a:pt x="3804" y="18036"/>
                    <a:pt x="3797" y="18043"/>
                  </a:cubicBezTo>
                  <a:cubicBezTo>
                    <a:pt x="3754" y="18091"/>
                    <a:pt x="3708" y="18138"/>
                    <a:pt x="3665" y="18184"/>
                  </a:cubicBezTo>
                  <a:cubicBezTo>
                    <a:pt x="3539" y="18088"/>
                    <a:pt x="3546" y="17987"/>
                    <a:pt x="3690" y="17868"/>
                  </a:cubicBezTo>
                  <a:close/>
                  <a:moveTo>
                    <a:pt x="419" y="18051"/>
                  </a:moveTo>
                  <a:cubicBezTo>
                    <a:pt x="540" y="18192"/>
                    <a:pt x="540" y="18195"/>
                    <a:pt x="391" y="18306"/>
                  </a:cubicBezTo>
                  <a:cubicBezTo>
                    <a:pt x="403" y="18200"/>
                    <a:pt x="410" y="18126"/>
                    <a:pt x="419" y="18051"/>
                  </a:cubicBezTo>
                  <a:close/>
                  <a:moveTo>
                    <a:pt x="3584" y="18273"/>
                  </a:moveTo>
                  <a:lnTo>
                    <a:pt x="3584" y="18273"/>
                  </a:lnTo>
                  <a:cubicBezTo>
                    <a:pt x="3779" y="18382"/>
                    <a:pt x="3779" y="18382"/>
                    <a:pt x="3601" y="18451"/>
                  </a:cubicBezTo>
                  <a:cubicBezTo>
                    <a:pt x="3596" y="18400"/>
                    <a:pt x="3591" y="18353"/>
                    <a:pt x="3584" y="18273"/>
                  </a:cubicBezTo>
                  <a:close/>
                  <a:moveTo>
                    <a:pt x="2989" y="18480"/>
                  </a:moveTo>
                  <a:lnTo>
                    <a:pt x="2989" y="18480"/>
                  </a:lnTo>
                  <a:cubicBezTo>
                    <a:pt x="2974" y="18596"/>
                    <a:pt x="2947" y="18647"/>
                    <a:pt x="2799" y="18647"/>
                  </a:cubicBezTo>
                  <a:cubicBezTo>
                    <a:pt x="2789" y="18647"/>
                    <a:pt x="2778" y="18647"/>
                    <a:pt x="2767" y="18646"/>
                  </a:cubicBezTo>
                  <a:cubicBezTo>
                    <a:pt x="2850" y="18584"/>
                    <a:pt x="2899" y="18547"/>
                    <a:pt x="2989" y="18480"/>
                  </a:cubicBezTo>
                  <a:close/>
                  <a:moveTo>
                    <a:pt x="2840" y="18785"/>
                  </a:moveTo>
                  <a:cubicBezTo>
                    <a:pt x="2892" y="18785"/>
                    <a:pt x="2919" y="18797"/>
                    <a:pt x="3036" y="18860"/>
                  </a:cubicBezTo>
                  <a:cubicBezTo>
                    <a:pt x="2925" y="18846"/>
                    <a:pt x="2862" y="18836"/>
                    <a:pt x="2795" y="18828"/>
                  </a:cubicBezTo>
                  <a:cubicBezTo>
                    <a:pt x="2808" y="18805"/>
                    <a:pt x="2813" y="18785"/>
                    <a:pt x="2819" y="18785"/>
                  </a:cubicBezTo>
                  <a:cubicBezTo>
                    <a:pt x="2827" y="18785"/>
                    <a:pt x="2834" y="18785"/>
                    <a:pt x="2840" y="18785"/>
                  </a:cubicBezTo>
                  <a:close/>
                  <a:moveTo>
                    <a:pt x="3327" y="18110"/>
                  </a:moveTo>
                  <a:cubicBezTo>
                    <a:pt x="3488" y="18211"/>
                    <a:pt x="3323" y="18308"/>
                    <a:pt x="3326" y="18405"/>
                  </a:cubicBezTo>
                  <a:cubicBezTo>
                    <a:pt x="3403" y="18582"/>
                    <a:pt x="3374" y="18758"/>
                    <a:pt x="3291" y="18933"/>
                  </a:cubicBezTo>
                  <a:cubicBezTo>
                    <a:pt x="3302" y="18757"/>
                    <a:pt x="3313" y="18581"/>
                    <a:pt x="3325" y="18404"/>
                  </a:cubicBezTo>
                  <a:cubicBezTo>
                    <a:pt x="3278" y="18245"/>
                    <a:pt x="3278" y="18245"/>
                    <a:pt x="3327" y="18110"/>
                  </a:cubicBezTo>
                  <a:close/>
                  <a:moveTo>
                    <a:pt x="3828" y="18814"/>
                  </a:moveTo>
                  <a:lnTo>
                    <a:pt x="3828" y="18814"/>
                  </a:lnTo>
                  <a:cubicBezTo>
                    <a:pt x="3764" y="19035"/>
                    <a:pt x="3763" y="19073"/>
                    <a:pt x="3842" y="19186"/>
                  </a:cubicBezTo>
                  <a:cubicBezTo>
                    <a:pt x="3755" y="19163"/>
                    <a:pt x="3690" y="19146"/>
                    <a:pt x="3611" y="19125"/>
                  </a:cubicBezTo>
                  <a:cubicBezTo>
                    <a:pt x="3573" y="18846"/>
                    <a:pt x="3573" y="18846"/>
                    <a:pt x="3828" y="18814"/>
                  </a:cubicBezTo>
                  <a:close/>
                  <a:moveTo>
                    <a:pt x="3348" y="19045"/>
                  </a:moveTo>
                  <a:cubicBezTo>
                    <a:pt x="3372" y="19050"/>
                    <a:pt x="3396" y="19054"/>
                    <a:pt x="3419" y="19059"/>
                  </a:cubicBezTo>
                  <a:cubicBezTo>
                    <a:pt x="3397" y="19139"/>
                    <a:pt x="3376" y="19219"/>
                    <a:pt x="3354" y="19299"/>
                  </a:cubicBezTo>
                  <a:cubicBezTo>
                    <a:pt x="3334" y="19298"/>
                    <a:pt x="3314" y="19298"/>
                    <a:pt x="3294" y="19297"/>
                  </a:cubicBezTo>
                  <a:cubicBezTo>
                    <a:pt x="3302" y="19211"/>
                    <a:pt x="3263" y="19114"/>
                    <a:pt x="3348" y="19045"/>
                  </a:cubicBezTo>
                  <a:close/>
                  <a:moveTo>
                    <a:pt x="3677" y="19269"/>
                  </a:moveTo>
                  <a:cubicBezTo>
                    <a:pt x="3715" y="19312"/>
                    <a:pt x="3754" y="19353"/>
                    <a:pt x="3805" y="19410"/>
                  </a:cubicBezTo>
                  <a:cubicBezTo>
                    <a:pt x="3762" y="19424"/>
                    <a:pt x="3724" y="19438"/>
                    <a:pt x="3686" y="19450"/>
                  </a:cubicBezTo>
                  <a:cubicBezTo>
                    <a:pt x="3667" y="19394"/>
                    <a:pt x="3648" y="19338"/>
                    <a:pt x="3629" y="19283"/>
                  </a:cubicBezTo>
                  <a:cubicBezTo>
                    <a:pt x="3645" y="19278"/>
                    <a:pt x="3661" y="19274"/>
                    <a:pt x="3677" y="19269"/>
                  </a:cubicBezTo>
                  <a:close/>
                  <a:moveTo>
                    <a:pt x="3275" y="19551"/>
                  </a:moveTo>
                  <a:cubicBezTo>
                    <a:pt x="3469" y="19613"/>
                    <a:pt x="3329" y="19713"/>
                    <a:pt x="3390" y="19770"/>
                  </a:cubicBezTo>
                  <a:cubicBezTo>
                    <a:pt x="3368" y="19775"/>
                    <a:pt x="3347" y="19780"/>
                    <a:pt x="3327" y="19785"/>
                  </a:cubicBezTo>
                  <a:cubicBezTo>
                    <a:pt x="3311" y="19716"/>
                    <a:pt x="3296" y="19647"/>
                    <a:pt x="3275" y="19551"/>
                  </a:cubicBezTo>
                  <a:close/>
                  <a:moveTo>
                    <a:pt x="2877" y="19656"/>
                  </a:moveTo>
                  <a:cubicBezTo>
                    <a:pt x="2925" y="19699"/>
                    <a:pt x="2973" y="19743"/>
                    <a:pt x="3020" y="19786"/>
                  </a:cubicBezTo>
                  <a:cubicBezTo>
                    <a:pt x="2997" y="19800"/>
                    <a:pt x="2972" y="19813"/>
                    <a:pt x="2948" y="19826"/>
                  </a:cubicBezTo>
                  <a:cubicBezTo>
                    <a:pt x="2910" y="19779"/>
                    <a:pt x="2871" y="19732"/>
                    <a:pt x="2832" y="19684"/>
                  </a:cubicBezTo>
                  <a:cubicBezTo>
                    <a:pt x="2847" y="19675"/>
                    <a:pt x="2862" y="19665"/>
                    <a:pt x="2877" y="19656"/>
                  </a:cubicBezTo>
                  <a:close/>
                  <a:moveTo>
                    <a:pt x="3617" y="19910"/>
                  </a:moveTo>
                  <a:cubicBezTo>
                    <a:pt x="3710" y="19910"/>
                    <a:pt x="3728" y="19968"/>
                    <a:pt x="3762" y="20029"/>
                  </a:cubicBezTo>
                  <a:cubicBezTo>
                    <a:pt x="3741" y="20033"/>
                    <a:pt x="3723" y="20034"/>
                    <a:pt x="3706" y="20034"/>
                  </a:cubicBezTo>
                  <a:cubicBezTo>
                    <a:pt x="3616" y="20034"/>
                    <a:pt x="3588" y="19988"/>
                    <a:pt x="3571" y="19914"/>
                  </a:cubicBezTo>
                  <a:cubicBezTo>
                    <a:pt x="3588" y="19911"/>
                    <a:pt x="3604" y="19910"/>
                    <a:pt x="3617" y="19910"/>
                  </a:cubicBezTo>
                  <a:close/>
                  <a:moveTo>
                    <a:pt x="3331" y="20157"/>
                  </a:moveTo>
                  <a:cubicBezTo>
                    <a:pt x="3350" y="20201"/>
                    <a:pt x="3370" y="20243"/>
                    <a:pt x="3389" y="20286"/>
                  </a:cubicBezTo>
                  <a:cubicBezTo>
                    <a:pt x="3368" y="20290"/>
                    <a:pt x="3348" y="20295"/>
                    <a:pt x="3327" y="20300"/>
                  </a:cubicBezTo>
                  <a:cubicBezTo>
                    <a:pt x="3314" y="20255"/>
                    <a:pt x="3302" y="20211"/>
                    <a:pt x="3290" y="20166"/>
                  </a:cubicBezTo>
                  <a:cubicBezTo>
                    <a:pt x="3303" y="20164"/>
                    <a:pt x="3317" y="20160"/>
                    <a:pt x="3331" y="20157"/>
                  </a:cubicBezTo>
                  <a:close/>
                  <a:moveTo>
                    <a:pt x="2917" y="20208"/>
                  </a:moveTo>
                  <a:cubicBezTo>
                    <a:pt x="2918" y="20208"/>
                    <a:pt x="2918" y="20208"/>
                    <a:pt x="2918" y="20208"/>
                  </a:cubicBezTo>
                  <a:cubicBezTo>
                    <a:pt x="2947" y="20217"/>
                    <a:pt x="2978" y="20232"/>
                    <a:pt x="2996" y="20252"/>
                  </a:cubicBezTo>
                  <a:cubicBezTo>
                    <a:pt x="3003" y="20260"/>
                    <a:pt x="2979" y="20286"/>
                    <a:pt x="2961" y="20318"/>
                  </a:cubicBezTo>
                  <a:cubicBezTo>
                    <a:pt x="2924" y="20290"/>
                    <a:pt x="2894" y="20273"/>
                    <a:pt x="2876" y="20251"/>
                  </a:cubicBezTo>
                  <a:cubicBezTo>
                    <a:pt x="2871" y="20245"/>
                    <a:pt x="2908" y="20208"/>
                    <a:pt x="2917" y="20208"/>
                  </a:cubicBezTo>
                  <a:close/>
                  <a:moveTo>
                    <a:pt x="3312" y="20376"/>
                  </a:moveTo>
                  <a:cubicBezTo>
                    <a:pt x="3331" y="20378"/>
                    <a:pt x="3350" y="20380"/>
                    <a:pt x="3368" y="20382"/>
                  </a:cubicBezTo>
                  <a:cubicBezTo>
                    <a:pt x="3364" y="20429"/>
                    <a:pt x="3360" y="20476"/>
                    <a:pt x="3355" y="20523"/>
                  </a:cubicBezTo>
                  <a:cubicBezTo>
                    <a:pt x="3341" y="20522"/>
                    <a:pt x="3327" y="20521"/>
                    <a:pt x="3312" y="20521"/>
                  </a:cubicBezTo>
                  <a:lnTo>
                    <a:pt x="3312" y="20376"/>
                  </a:lnTo>
                  <a:close/>
                  <a:moveTo>
                    <a:pt x="3662" y="20134"/>
                  </a:moveTo>
                  <a:cubicBezTo>
                    <a:pt x="3731" y="20207"/>
                    <a:pt x="3716" y="20206"/>
                    <a:pt x="3699" y="20334"/>
                  </a:cubicBezTo>
                  <a:cubicBezTo>
                    <a:pt x="3690" y="20397"/>
                    <a:pt x="3749" y="20466"/>
                    <a:pt x="3787" y="20557"/>
                  </a:cubicBezTo>
                  <a:cubicBezTo>
                    <a:pt x="3569" y="20479"/>
                    <a:pt x="3537" y="20346"/>
                    <a:pt x="3662" y="20134"/>
                  </a:cubicBezTo>
                  <a:close/>
                  <a:moveTo>
                    <a:pt x="521" y="20462"/>
                  </a:moveTo>
                  <a:cubicBezTo>
                    <a:pt x="538" y="20462"/>
                    <a:pt x="558" y="20463"/>
                    <a:pt x="580" y="20466"/>
                  </a:cubicBezTo>
                  <a:cubicBezTo>
                    <a:pt x="520" y="20522"/>
                    <a:pt x="479" y="20560"/>
                    <a:pt x="398" y="20635"/>
                  </a:cubicBezTo>
                  <a:cubicBezTo>
                    <a:pt x="404" y="20525"/>
                    <a:pt x="406" y="20462"/>
                    <a:pt x="521" y="20462"/>
                  </a:cubicBezTo>
                  <a:close/>
                  <a:moveTo>
                    <a:pt x="2920" y="20436"/>
                  </a:moveTo>
                  <a:cubicBezTo>
                    <a:pt x="2926" y="20540"/>
                    <a:pt x="2900" y="20644"/>
                    <a:pt x="2907" y="20747"/>
                  </a:cubicBezTo>
                  <a:cubicBezTo>
                    <a:pt x="2884" y="20749"/>
                    <a:pt x="2810" y="20750"/>
                    <a:pt x="2810" y="20752"/>
                  </a:cubicBezTo>
                  <a:lnTo>
                    <a:pt x="2810" y="20437"/>
                  </a:lnTo>
                  <a:cubicBezTo>
                    <a:pt x="2810" y="20437"/>
                    <a:pt x="2904" y="20436"/>
                    <a:pt x="2920" y="20436"/>
                  </a:cubicBezTo>
                  <a:close/>
                  <a:moveTo>
                    <a:pt x="3353" y="20811"/>
                  </a:moveTo>
                  <a:lnTo>
                    <a:pt x="3353" y="20811"/>
                  </a:lnTo>
                  <a:cubicBezTo>
                    <a:pt x="3361" y="20867"/>
                    <a:pt x="3370" y="20923"/>
                    <a:pt x="3385" y="21028"/>
                  </a:cubicBezTo>
                  <a:cubicBezTo>
                    <a:pt x="3214" y="20929"/>
                    <a:pt x="3288" y="20872"/>
                    <a:pt x="3353" y="20811"/>
                  </a:cubicBezTo>
                  <a:close/>
                  <a:moveTo>
                    <a:pt x="3505" y="20631"/>
                  </a:moveTo>
                  <a:cubicBezTo>
                    <a:pt x="3783" y="20719"/>
                    <a:pt x="3561" y="20963"/>
                    <a:pt x="3765" y="21058"/>
                  </a:cubicBezTo>
                  <a:cubicBezTo>
                    <a:pt x="3662" y="21171"/>
                    <a:pt x="3716" y="21301"/>
                    <a:pt x="3682" y="21418"/>
                  </a:cubicBezTo>
                  <a:cubicBezTo>
                    <a:pt x="3661" y="21489"/>
                    <a:pt x="3940" y="21428"/>
                    <a:pt x="3765" y="21542"/>
                  </a:cubicBezTo>
                  <a:cubicBezTo>
                    <a:pt x="3754" y="21550"/>
                    <a:pt x="3832" y="21639"/>
                    <a:pt x="3882" y="21714"/>
                  </a:cubicBezTo>
                  <a:cubicBezTo>
                    <a:pt x="3807" y="21700"/>
                    <a:pt x="3726" y="21686"/>
                    <a:pt x="3682" y="21686"/>
                  </a:cubicBezTo>
                  <a:cubicBezTo>
                    <a:pt x="3642" y="21686"/>
                    <a:pt x="3505" y="21702"/>
                    <a:pt x="3505" y="21717"/>
                  </a:cubicBezTo>
                  <a:lnTo>
                    <a:pt x="3505" y="20631"/>
                  </a:lnTo>
                  <a:close/>
                  <a:moveTo>
                    <a:pt x="3672" y="21774"/>
                  </a:moveTo>
                  <a:cubicBezTo>
                    <a:pt x="3733" y="21774"/>
                    <a:pt x="3771" y="21850"/>
                    <a:pt x="3829" y="21890"/>
                  </a:cubicBezTo>
                  <a:cubicBezTo>
                    <a:pt x="3766" y="21939"/>
                    <a:pt x="3704" y="21986"/>
                    <a:pt x="3621" y="22051"/>
                  </a:cubicBezTo>
                  <a:cubicBezTo>
                    <a:pt x="3601" y="21954"/>
                    <a:pt x="3587" y="21891"/>
                    <a:pt x="3574" y="21827"/>
                  </a:cubicBezTo>
                  <a:cubicBezTo>
                    <a:pt x="3614" y="21789"/>
                    <a:pt x="3645" y="21774"/>
                    <a:pt x="3672" y="21774"/>
                  </a:cubicBezTo>
                  <a:close/>
                  <a:moveTo>
                    <a:pt x="2944" y="22019"/>
                  </a:moveTo>
                  <a:cubicBezTo>
                    <a:pt x="2957" y="22019"/>
                    <a:pt x="2979" y="22042"/>
                    <a:pt x="3012" y="22064"/>
                  </a:cubicBezTo>
                  <a:cubicBezTo>
                    <a:pt x="2974" y="22086"/>
                    <a:pt x="2947" y="22116"/>
                    <a:pt x="2923" y="22116"/>
                  </a:cubicBezTo>
                  <a:cubicBezTo>
                    <a:pt x="2923" y="22116"/>
                    <a:pt x="2922" y="22116"/>
                    <a:pt x="2922" y="22116"/>
                  </a:cubicBezTo>
                  <a:cubicBezTo>
                    <a:pt x="2898" y="22115"/>
                    <a:pt x="2877" y="22081"/>
                    <a:pt x="2855" y="22062"/>
                  </a:cubicBezTo>
                  <a:cubicBezTo>
                    <a:pt x="2883" y="22047"/>
                    <a:pt x="2911" y="22027"/>
                    <a:pt x="2942" y="22019"/>
                  </a:cubicBezTo>
                  <a:cubicBezTo>
                    <a:pt x="2942" y="22019"/>
                    <a:pt x="2943" y="22019"/>
                    <a:pt x="2944" y="22019"/>
                  </a:cubicBezTo>
                  <a:close/>
                  <a:moveTo>
                    <a:pt x="3366" y="22019"/>
                  </a:moveTo>
                  <a:lnTo>
                    <a:pt x="3366" y="22452"/>
                  </a:lnTo>
                  <a:cubicBezTo>
                    <a:pt x="3227" y="22424"/>
                    <a:pt x="3303" y="22424"/>
                    <a:pt x="3309" y="22030"/>
                  </a:cubicBezTo>
                  <a:cubicBezTo>
                    <a:pt x="3328" y="22026"/>
                    <a:pt x="3366" y="22022"/>
                    <a:pt x="3366" y="22019"/>
                  </a:cubicBezTo>
                  <a:close/>
                  <a:moveTo>
                    <a:pt x="2976" y="22427"/>
                  </a:moveTo>
                  <a:cubicBezTo>
                    <a:pt x="2986" y="22535"/>
                    <a:pt x="2993" y="22602"/>
                    <a:pt x="3005" y="22719"/>
                  </a:cubicBezTo>
                  <a:cubicBezTo>
                    <a:pt x="2878" y="22611"/>
                    <a:pt x="2850" y="22546"/>
                    <a:pt x="2976" y="22427"/>
                  </a:cubicBezTo>
                  <a:close/>
                  <a:moveTo>
                    <a:pt x="3612" y="22530"/>
                  </a:moveTo>
                  <a:cubicBezTo>
                    <a:pt x="3698" y="22596"/>
                    <a:pt x="3769" y="22652"/>
                    <a:pt x="3863" y="22726"/>
                  </a:cubicBezTo>
                  <a:cubicBezTo>
                    <a:pt x="3758" y="22709"/>
                    <a:pt x="3681" y="22698"/>
                    <a:pt x="3585" y="22684"/>
                  </a:cubicBezTo>
                  <a:cubicBezTo>
                    <a:pt x="3594" y="22632"/>
                    <a:pt x="3602" y="22586"/>
                    <a:pt x="3612" y="22530"/>
                  </a:cubicBezTo>
                  <a:close/>
                  <a:moveTo>
                    <a:pt x="3310" y="22621"/>
                  </a:moveTo>
                  <a:cubicBezTo>
                    <a:pt x="3329" y="22626"/>
                    <a:pt x="3348" y="22632"/>
                    <a:pt x="3367" y="22637"/>
                  </a:cubicBezTo>
                  <a:cubicBezTo>
                    <a:pt x="3352" y="22729"/>
                    <a:pt x="3336" y="22822"/>
                    <a:pt x="3321" y="22914"/>
                  </a:cubicBezTo>
                  <a:cubicBezTo>
                    <a:pt x="3303" y="22912"/>
                    <a:pt x="3286" y="22910"/>
                    <a:pt x="3268" y="22909"/>
                  </a:cubicBezTo>
                  <a:cubicBezTo>
                    <a:pt x="3282" y="22812"/>
                    <a:pt x="3296" y="22717"/>
                    <a:pt x="3310" y="22621"/>
                  </a:cubicBezTo>
                  <a:close/>
                  <a:moveTo>
                    <a:pt x="3618" y="22768"/>
                  </a:moveTo>
                  <a:cubicBezTo>
                    <a:pt x="3690" y="22810"/>
                    <a:pt x="3806" y="22793"/>
                    <a:pt x="3724" y="22884"/>
                  </a:cubicBezTo>
                  <a:cubicBezTo>
                    <a:pt x="3619" y="23003"/>
                    <a:pt x="3750" y="23017"/>
                    <a:pt x="3866" y="23078"/>
                  </a:cubicBezTo>
                  <a:cubicBezTo>
                    <a:pt x="3746" y="23071"/>
                    <a:pt x="3675" y="23067"/>
                    <a:pt x="3599" y="23062"/>
                  </a:cubicBezTo>
                  <a:cubicBezTo>
                    <a:pt x="3604" y="22974"/>
                    <a:pt x="3610" y="22887"/>
                    <a:pt x="3618" y="22768"/>
                  </a:cubicBezTo>
                  <a:close/>
                  <a:moveTo>
                    <a:pt x="2949" y="22898"/>
                  </a:moveTo>
                  <a:lnTo>
                    <a:pt x="2949" y="23185"/>
                  </a:lnTo>
                  <a:cubicBezTo>
                    <a:pt x="2810" y="23074"/>
                    <a:pt x="2810" y="22986"/>
                    <a:pt x="2949" y="22898"/>
                  </a:cubicBezTo>
                  <a:close/>
                  <a:moveTo>
                    <a:pt x="3316" y="23082"/>
                  </a:moveTo>
                  <a:cubicBezTo>
                    <a:pt x="3335" y="23145"/>
                    <a:pt x="3353" y="23208"/>
                    <a:pt x="3371" y="23270"/>
                  </a:cubicBezTo>
                  <a:cubicBezTo>
                    <a:pt x="3355" y="23274"/>
                    <a:pt x="3338" y="23277"/>
                    <a:pt x="3322" y="23280"/>
                  </a:cubicBezTo>
                  <a:cubicBezTo>
                    <a:pt x="3303" y="23218"/>
                    <a:pt x="3284" y="23157"/>
                    <a:pt x="3266" y="23094"/>
                  </a:cubicBezTo>
                  <a:cubicBezTo>
                    <a:pt x="3283" y="23090"/>
                    <a:pt x="3300" y="23086"/>
                    <a:pt x="3316" y="23082"/>
                  </a:cubicBezTo>
                  <a:close/>
                  <a:moveTo>
                    <a:pt x="2942" y="23444"/>
                  </a:moveTo>
                  <a:cubicBezTo>
                    <a:pt x="2955" y="23444"/>
                    <a:pt x="2986" y="23470"/>
                    <a:pt x="2985" y="23484"/>
                  </a:cubicBezTo>
                  <a:cubicBezTo>
                    <a:pt x="2985" y="23498"/>
                    <a:pt x="2957" y="23521"/>
                    <a:pt x="2938" y="23521"/>
                  </a:cubicBezTo>
                  <a:cubicBezTo>
                    <a:pt x="2937" y="23522"/>
                    <a:pt x="2936" y="23522"/>
                    <a:pt x="2935" y="23522"/>
                  </a:cubicBezTo>
                  <a:cubicBezTo>
                    <a:pt x="2917" y="23522"/>
                    <a:pt x="2897" y="23503"/>
                    <a:pt x="2867" y="23488"/>
                  </a:cubicBezTo>
                  <a:cubicBezTo>
                    <a:pt x="2900" y="23468"/>
                    <a:pt x="2919" y="23448"/>
                    <a:pt x="2942" y="23444"/>
                  </a:cubicBezTo>
                  <a:cubicBezTo>
                    <a:pt x="2942" y="23444"/>
                    <a:pt x="2942" y="23444"/>
                    <a:pt x="2942" y="23444"/>
                  </a:cubicBezTo>
                  <a:close/>
                  <a:moveTo>
                    <a:pt x="3626" y="23231"/>
                  </a:moveTo>
                  <a:lnTo>
                    <a:pt x="3626" y="23231"/>
                  </a:lnTo>
                  <a:cubicBezTo>
                    <a:pt x="3695" y="23266"/>
                    <a:pt x="3745" y="23292"/>
                    <a:pt x="3793" y="23315"/>
                  </a:cubicBezTo>
                  <a:cubicBezTo>
                    <a:pt x="3744" y="23393"/>
                    <a:pt x="3698" y="23466"/>
                    <a:pt x="3646" y="23549"/>
                  </a:cubicBezTo>
                  <a:cubicBezTo>
                    <a:pt x="3565" y="23452"/>
                    <a:pt x="3603" y="23355"/>
                    <a:pt x="3626" y="23231"/>
                  </a:cubicBezTo>
                  <a:close/>
                  <a:moveTo>
                    <a:pt x="3329" y="23657"/>
                  </a:moveTo>
                  <a:cubicBezTo>
                    <a:pt x="3334" y="23697"/>
                    <a:pt x="3338" y="23738"/>
                    <a:pt x="3342" y="23780"/>
                  </a:cubicBezTo>
                  <a:lnTo>
                    <a:pt x="3303" y="23780"/>
                  </a:lnTo>
                  <a:cubicBezTo>
                    <a:pt x="3306" y="23739"/>
                    <a:pt x="3309" y="23698"/>
                    <a:pt x="3311" y="23657"/>
                  </a:cubicBezTo>
                  <a:close/>
                  <a:moveTo>
                    <a:pt x="3615" y="23699"/>
                  </a:moveTo>
                  <a:cubicBezTo>
                    <a:pt x="3696" y="23715"/>
                    <a:pt x="3765" y="23729"/>
                    <a:pt x="3893" y="23753"/>
                  </a:cubicBezTo>
                  <a:cubicBezTo>
                    <a:pt x="3812" y="23788"/>
                    <a:pt x="3747" y="23818"/>
                    <a:pt x="3700" y="23818"/>
                  </a:cubicBezTo>
                  <a:cubicBezTo>
                    <a:pt x="3653" y="23818"/>
                    <a:pt x="3623" y="23787"/>
                    <a:pt x="3615" y="23699"/>
                  </a:cubicBezTo>
                  <a:close/>
                  <a:moveTo>
                    <a:pt x="3672" y="23937"/>
                  </a:moveTo>
                  <a:cubicBezTo>
                    <a:pt x="3680" y="23977"/>
                    <a:pt x="3690" y="24017"/>
                    <a:pt x="3698" y="24057"/>
                  </a:cubicBezTo>
                  <a:cubicBezTo>
                    <a:pt x="3672" y="24057"/>
                    <a:pt x="3646" y="24057"/>
                    <a:pt x="3620" y="24057"/>
                  </a:cubicBezTo>
                  <a:lnTo>
                    <a:pt x="3620" y="23943"/>
                  </a:lnTo>
                  <a:cubicBezTo>
                    <a:pt x="3637" y="23941"/>
                    <a:pt x="3655" y="23939"/>
                    <a:pt x="3672" y="23937"/>
                  </a:cubicBezTo>
                  <a:close/>
                  <a:moveTo>
                    <a:pt x="2919" y="23936"/>
                  </a:moveTo>
                  <a:cubicBezTo>
                    <a:pt x="2951" y="23951"/>
                    <a:pt x="2976" y="23955"/>
                    <a:pt x="2978" y="23964"/>
                  </a:cubicBezTo>
                  <a:cubicBezTo>
                    <a:pt x="2988" y="24015"/>
                    <a:pt x="3031" y="24078"/>
                    <a:pt x="2900" y="24103"/>
                  </a:cubicBezTo>
                  <a:cubicBezTo>
                    <a:pt x="2907" y="24044"/>
                    <a:pt x="2913" y="23994"/>
                    <a:pt x="2919" y="23936"/>
                  </a:cubicBezTo>
                  <a:close/>
                  <a:moveTo>
                    <a:pt x="3668" y="24220"/>
                  </a:moveTo>
                  <a:cubicBezTo>
                    <a:pt x="3682" y="24221"/>
                    <a:pt x="3695" y="24223"/>
                    <a:pt x="3709" y="24225"/>
                  </a:cubicBezTo>
                  <a:cubicBezTo>
                    <a:pt x="3713" y="24276"/>
                    <a:pt x="3722" y="24326"/>
                    <a:pt x="3720" y="24377"/>
                  </a:cubicBezTo>
                  <a:cubicBezTo>
                    <a:pt x="3720" y="24399"/>
                    <a:pt x="3699" y="24420"/>
                    <a:pt x="3688" y="24440"/>
                  </a:cubicBezTo>
                  <a:cubicBezTo>
                    <a:pt x="3657" y="24420"/>
                    <a:pt x="3599" y="24395"/>
                    <a:pt x="3602" y="24378"/>
                  </a:cubicBezTo>
                  <a:cubicBezTo>
                    <a:pt x="3611" y="24324"/>
                    <a:pt x="3644" y="24272"/>
                    <a:pt x="3668" y="24220"/>
                  </a:cubicBezTo>
                  <a:close/>
                  <a:moveTo>
                    <a:pt x="3666" y="24639"/>
                  </a:moveTo>
                  <a:cubicBezTo>
                    <a:pt x="3686" y="24688"/>
                    <a:pt x="3705" y="24732"/>
                    <a:pt x="3729" y="24793"/>
                  </a:cubicBezTo>
                  <a:cubicBezTo>
                    <a:pt x="3603" y="24760"/>
                    <a:pt x="3558" y="24724"/>
                    <a:pt x="3666" y="24639"/>
                  </a:cubicBezTo>
                  <a:close/>
                  <a:moveTo>
                    <a:pt x="3645" y="24861"/>
                  </a:moveTo>
                  <a:cubicBezTo>
                    <a:pt x="3713" y="24905"/>
                    <a:pt x="3772" y="24942"/>
                    <a:pt x="3886" y="25015"/>
                  </a:cubicBezTo>
                  <a:cubicBezTo>
                    <a:pt x="3746" y="25000"/>
                    <a:pt x="3672" y="24991"/>
                    <a:pt x="3559" y="24978"/>
                  </a:cubicBezTo>
                  <a:cubicBezTo>
                    <a:pt x="3598" y="24925"/>
                    <a:pt x="3616" y="24902"/>
                    <a:pt x="3645" y="24861"/>
                  </a:cubicBezTo>
                  <a:close/>
                  <a:moveTo>
                    <a:pt x="2965" y="24820"/>
                  </a:moveTo>
                  <a:cubicBezTo>
                    <a:pt x="2977" y="24905"/>
                    <a:pt x="2984" y="24957"/>
                    <a:pt x="2992" y="25011"/>
                  </a:cubicBezTo>
                  <a:cubicBezTo>
                    <a:pt x="2972" y="25013"/>
                    <a:pt x="2956" y="25018"/>
                    <a:pt x="2945" y="25018"/>
                  </a:cubicBezTo>
                  <a:cubicBezTo>
                    <a:pt x="2941" y="25018"/>
                    <a:pt x="2938" y="25018"/>
                    <a:pt x="2936" y="25016"/>
                  </a:cubicBezTo>
                  <a:cubicBezTo>
                    <a:pt x="2831" y="24958"/>
                    <a:pt x="2873" y="24905"/>
                    <a:pt x="2965" y="24820"/>
                  </a:cubicBezTo>
                  <a:close/>
                  <a:moveTo>
                    <a:pt x="3640" y="25109"/>
                  </a:moveTo>
                  <a:lnTo>
                    <a:pt x="3640" y="25109"/>
                  </a:lnTo>
                  <a:cubicBezTo>
                    <a:pt x="3720" y="25164"/>
                    <a:pt x="3797" y="25216"/>
                    <a:pt x="3874" y="25268"/>
                  </a:cubicBezTo>
                  <a:cubicBezTo>
                    <a:pt x="3578" y="25235"/>
                    <a:pt x="3570" y="25229"/>
                    <a:pt x="3640" y="25109"/>
                  </a:cubicBezTo>
                  <a:close/>
                  <a:moveTo>
                    <a:pt x="418" y="25475"/>
                  </a:moveTo>
                  <a:cubicBezTo>
                    <a:pt x="452" y="25551"/>
                    <a:pt x="462" y="25577"/>
                    <a:pt x="473" y="25603"/>
                  </a:cubicBezTo>
                  <a:cubicBezTo>
                    <a:pt x="452" y="25593"/>
                    <a:pt x="425" y="25584"/>
                    <a:pt x="409" y="25570"/>
                  </a:cubicBezTo>
                  <a:cubicBezTo>
                    <a:pt x="401" y="25562"/>
                    <a:pt x="411" y="25543"/>
                    <a:pt x="418" y="25475"/>
                  </a:cubicBezTo>
                  <a:close/>
                  <a:moveTo>
                    <a:pt x="2923" y="25394"/>
                  </a:moveTo>
                  <a:lnTo>
                    <a:pt x="2923" y="25394"/>
                  </a:lnTo>
                  <a:cubicBezTo>
                    <a:pt x="2992" y="25492"/>
                    <a:pt x="2992" y="25492"/>
                    <a:pt x="2877" y="25637"/>
                  </a:cubicBezTo>
                  <a:cubicBezTo>
                    <a:pt x="2899" y="25521"/>
                    <a:pt x="2911" y="25458"/>
                    <a:pt x="2923" y="25394"/>
                  </a:cubicBezTo>
                  <a:close/>
                  <a:moveTo>
                    <a:pt x="3690" y="25303"/>
                  </a:moveTo>
                  <a:lnTo>
                    <a:pt x="3690" y="25303"/>
                  </a:lnTo>
                  <a:cubicBezTo>
                    <a:pt x="3633" y="25447"/>
                    <a:pt x="3827" y="25551"/>
                    <a:pt x="3638" y="25646"/>
                  </a:cubicBezTo>
                  <a:cubicBezTo>
                    <a:pt x="3638" y="25648"/>
                    <a:pt x="3639" y="25651"/>
                    <a:pt x="3640" y="25654"/>
                  </a:cubicBezTo>
                  <a:cubicBezTo>
                    <a:pt x="3638" y="25655"/>
                    <a:pt x="3638" y="25656"/>
                    <a:pt x="3637" y="25657"/>
                  </a:cubicBezTo>
                  <a:cubicBezTo>
                    <a:pt x="3636" y="25654"/>
                    <a:pt x="3634" y="25651"/>
                    <a:pt x="3632" y="25648"/>
                  </a:cubicBezTo>
                  <a:cubicBezTo>
                    <a:pt x="3635" y="25648"/>
                    <a:pt x="3636" y="25647"/>
                    <a:pt x="3638" y="25646"/>
                  </a:cubicBezTo>
                  <a:cubicBezTo>
                    <a:pt x="3603" y="25546"/>
                    <a:pt x="3531" y="25444"/>
                    <a:pt x="3690" y="25303"/>
                  </a:cubicBezTo>
                  <a:close/>
                  <a:moveTo>
                    <a:pt x="3637" y="25657"/>
                  </a:moveTo>
                  <a:lnTo>
                    <a:pt x="3637" y="25657"/>
                  </a:lnTo>
                  <a:cubicBezTo>
                    <a:pt x="3672" y="25736"/>
                    <a:pt x="3777" y="25708"/>
                    <a:pt x="3871" y="25733"/>
                  </a:cubicBezTo>
                  <a:cubicBezTo>
                    <a:pt x="3789" y="25794"/>
                    <a:pt x="3721" y="25846"/>
                    <a:pt x="3646" y="25902"/>
                  </a:cubicBezTo>
                  <a:cubicBezTo>
                    <a:pt x="3633" y="25830"/>
                    <a:pt x="3517" y="25751"/>
                    <a:pt x="3637" y="25657"/>
                  </a:cubicBezTo>
                  <a:close/>
                  <a:moveTo>
                    <a:pt x="3615" y="26010"/>
                  </a:moveTo>
                  <a:lnTo>
                    <a:pt x="3615" y="26010"/>
                  </a:lnTo>
                  <a:cubicBezTo>
                    <a:pt x="3714" y="26103"/>
                    <a:pt x="3714" y="26103"/>
                    <a:pt x="3626" y="26189"/>
                  </a:cubicBezTo>
                  <a:cubicBezTo>
                    <a:pt x="3622" y="26125"/>
                    <a:pt x="3619" y="26077"/>
                    <a:pt x="3615" y="26010"/>
                  </a:cubicBezTo>
                  <a:close/>
                  <a:moveTo>
                    <a:pt x="2929" y="26431"/>
                  </a:moveTo>
                  <a:cubicBezTo>
                    <a:pt x="2950" y="26435"/>
                    <a:pt x="2972" y="26438"/>
                    <a:pt x="2994" y="26441"/>
                  </a:cubicBezTo>
                  <a:cubicBezTo>
                    <a:pt x="2985" y="26476"/>
                    <a:pt x="2979" y="26511"/>
                    <a:pt x="2968" y="26544"/>
                  </a:cubicBezTo>
                  <a:cubicBezTo>
                    <a:pt x="2961" y="26564"/>
                    <a:pt x="2946" y="26582"/>
                    <a:pt x="2936" y="26601"/>
                  </a:cubicBezTo>
                  <a:cubicBezTo>
                    <a:pt x="2925" y="26582"/>
                    <a:pt x="2905" y="26563"/>
                    <a:pt x="2906" y="26543"/>
                  </a:cubicBezTo>
                  <a:cubicBezTo>
                    <a:pt x="2907" y="26506"/>
                    <a:pt x="2921" y="26469"/>
                    <a:pt x="2929" y="26431"/>
                  </a:cubicBezTo>
                  <a:close/>
                  <a:moveTo>
                    <a:pt x="3688" y="26576"/>
                  </a:moveTo>
                  <a:cubicBezTo>
                    <a:pt x="3712" y="26629"/>
                    <a:pt x="3738" y="26681"/>
                    <a:pt x="3762" y="26733"/>
                  </a:cubicBezTo>
                  <a:cubicBezTo>
                    <a:pt x="3785" y="26726"/>
                    <a:pt x="3808" y="26720"/>
                    <a:pt x="3831" y="26713"/>
                  </a:cubicBezTo>
                  <a:lnTo>
                    <a:pt x="3831" y="26713"/>
                  </a:lnTo>
                  <a:cubicBezTo>
                    <a:pt x="3811" y="26726"/>
                    <a:pt x="3792" y="26739"/>
                    <a:pt x="3772" y="26753"/>
                  </a:cubicBezTo>
                  <a:cubicBezTo>
                    <a:pt x="3768" y="26746"/>
                    <a:pt x="3765" y="26739"/>
                    <a:pt x="3762" y="26733"/>
                  </a:cubicBezTo>
                  <a:cubicBezTo>
                    <a:pt x="3749" y="26737"/>
                    <a:pt x="3735" y="26740"/>
                    <a:pt x="3722" y="26744"/>
                  </a:cubicBezTo>
                  <a:cubicBezTo>
                    <a:pt x="3722" y="26745"/>
                    <a:pt x="3723" y="26746"/>
                    <a:pt x="3723" y="26747"/>
                  </a:cubicBezTo>
                  <a:cubicBezTo>
                    <a:pt x="3721" y="26749"/>
                    <a:pt x="3719" y="26751"/>
                    <a:pt x="3717" y="26753"/>
                  </a:cubicBezTo>
                  <a:cubicBezTo>
                    <a:pt x="3718" y="26750"/>
                    <a:pt x="3718" y="26748"/>
                    <a:pt x="3718" y="26745"/>
                  </a:cubicBezTo>
                  <a:cubicBezTo>
                    <a:pt x="3719" y="26745"/>
                    <a:pt x="3720" y="26745"/>
                    <a:pt x="3722" y="26744"/>
                  </a:cubicBezTo>
                  <a:cubicBezTo>
                    <a:pt x="3693" y="26701"/>
                    <a:pt x="3664" y="26656"/>
                    <a:pt x="3634" y="26611"/>
                  </a:cubicBezTo>
                  <a:cubicBezTo>
                    <a:pt x="3652" y="26599"/>
                    <a:pt x="3670" y="26588"/>
                    <a:pt x="3688" y="26576"/>
                  </a:cubicBezTo>
                  <a:close/>
                  <a:moveTo>
                    <a:pt x="3717" y="26753"/>
                  </a:moveTo>
                  <a:lnTo>
                    <a:pt x="3717" y="26753"/>
                  </a:lnTo>
                  <a:cubicBezTo>
                    <a:pt x="3705" y="26820"/>
                    <a:pt x="3692" y="26886"/>
                    <a:pt x="3680" y="26953"/>
                  </a:cubicBezTo>
                  <a:cubicBezTo>
                    <a:pt x="3637" y="26836"/>
                    <a:pt x="3636" y="26832"/>
                    <a:pt x="3717" y="26753"/>
                  </a:cubicBezTo>
                  <a:close/>
                  <a:moveTo>
                    <a:pt x="2934" y="27557"/>
                  </a:moveTo>
                  <a:lnTo>
                    <a:pt x="2934" y="27557"/>
                  </a:lnTo>
                  <a:cubicBezTo>
                    <a:pt x="2954" y="27659"/>
                    <a:pt x="2967" y="27727"/>
                    <a:pt x="2981" y="27802"/>
                  </a:cubicBezTo>
                  <a:cubicBezTo>
                    <a:pt x="2800" y="27752"/>
                    <a:pt x="2800" y="27752"/>
                    <a:pt x="2934" y="27557"/>
                  </a:cubicBezTo>
                  <a:close/>
                  <a:moveTo>
                    <a:pt x="3607" y="27921"/>
                  </a:moveTo>
                  <a:cubicBezTo>
                    <a:pt x="3674" y="27988"/>
                    <a:pt x="3715" y="28055"/>
                    <a:pt x="3784" y="28124"/>
                  </a:cubicBezTo>
                  <a:cubicBezTo>
                    <a:pt x="3699" y="28164"/>
                    <a:pt x="3644" y="28196"/>
                    <a:pt x="3505" y="28242"/>
                  </a:cubicBezTo>
                  <a:lnTo>
                    <a:pt x="3505" y="27938"/>
                  </a:lnTo>
                  <a:cubicBezTo>
                    <a:pt x="3505" y="27932"/>
                    <a:pt x="3591" y="27927"/>
                    <a:pt x="3607" y="27921"/>
                  </a:cubicBezTo>
                  <a:close/>
                  <a:moveTo>
                    <a:pt x="3689" y="28285"/>
                  </a:moveTo>
                  <a:cubicBezTo>
                    <a:pt x="3703" y="28382"/>
                    <a:pt x="3710" y="28438"/>
                    <a:pt x="3722" y="28515"/>
                  </a:cubicBezTo>
                  <a:cubicBezTo>
                    <a:pt x="3673" y="28502"/>
                    <a:pt x="3631" y="28502"/>
                    <a:pt x="3614" y="28485"/>
                  </a:cubicBezTo>
                  <a:cubicBezTo>
                    <a:pt x="3534" y="28410"/>
                    <a:pt x="3621" y="28372"/>
                    <a:pt x="3689" y="28285"/>
                  </a:cubicBezTo>
                  <a:close/>
                  <a:moveTo>
                    <a:pt x="2967" y="28681"/>
                  </a:moveTo>
                  <a:cubicBezTo>
                    <a:pt x="2981" y="28709"/>
                    <a:pt x="2996" y="28726"/>
                    <a:pt x="2991" y="28735"/>
                  </a:cubicBezTo>
                  <a:cubicBezTo>
                    <a:pt x="2968" y="28772"/>
                    <a:pt x="2940" y="28799"/>
                    <a:pt x="2888" y="28799"/>
                  </a:cubicBezTo>
                  <a:cubicBezTo>
                    <a:pt x="2857" y="28799"/>
                    <a:pt x="2819" y="28790"/>
                    <a:pt x="2769" y="28767"/>
                  </a:cubicBezTo>
                  <a:cubicBezTo>
                    <a:pt x="2854" y="28730"/>
                    <a:pt x="2910" y="28707"/>
                    <a:pt x="2967" y="28681"/>
                  </a:cubicBezTo>
                  <a:close/>
                  <a:moveTo>
                    <a:pt x="3680" y="28615"/>
                  </a:moveTo>
                  <a:lnTo>
                    <a:pt x="3680" y="28615"/>
                  </a:lnTo>
                  <a:cubicBezTo>
                    <a:pt x="3794" y="28674"/>
                    <a:pt x="3732" y="28742"/>
                    <a:pt x="3714" y="28850"/>
                  </a:cubicBezTo>
                  <a:cubicBezTo>
                    <a:pt x="3572" y="28748"/>
                    <a:pt x="3570" y="28684"/>
                    <a:pt x="3680" y="28615"/>
                  </a:cubicBezTo>
                  <a:close/>
                  <a:moveTo>
                    <a:pt x="3327" y="28806"/>
                  </a:moveTo>
                  <a:cubicBezTo>
                    <a:pt x="3346" y="28848"/>
                    <a:pt x="3366" y="28890"/>
                    <a:pt x="3387" y="28933"/>
                  </a:cubicBezTo>
                  <a:cubicBezTo>
                    <a:pt x="3366" y="28938"/>
                    <a:pt x="3346" y="28943"/>
                    <a:pt x="3326" y="28948"/>
                  </a:cubicBezTo>
                  <a:cubicBezTo>
                    <a:pt x="3315" y="28903"/>
                    <a:pt x="3304" y="28860"/>
                    <a:pt x="3293" y="28815"/>
                  </a:cubicBezTo>
                  <a:cubicBezTo>
                    <a:pt x="3304" y="28813"/>
                    <a:pt x="3315" y="28810"/>
                    <a:pt x="3327" y="28806"/>
                  </a:cubicBezTo>
                  <a:close/>
                  <a:moveTo>
                    <a:pt x="3341" y="29059"/>
                  </a:moveTo>
                  <a:cubicBezTo>
                    <a:pt x="3357" y="29090"/>
                    <a:pt x="3373" y="29120"/>
                    <a:pt x="3389" y="29150"/>
                  </a:cubicBezTo>
                  <a:cubicBezTo>
                    <a:pt x="3379" y="29157"/>
                    <a:pt x="3370" y="29162"/>
                    <a:pt x="3360" y="29169"/>
                  </a:cubicBezTo>
                  <a:cubicBezTo>
                    <a:pt x="3342" y="29154"/>
                    <a:pt x="3317" y="29142"/>
                    <a:pt x="3309" y="29124"/>
                  </a:cubicBezTo>
                  <a:cubicBezTo>
                    <a:pt x="3299" y="29107"/>
                    <a:pt x="3307" y="29085"/>
                    <a:pt x="3307" y="29065"/>
                  </a:cubicBezTo>
                  <a:cubicBezTo>
                    <a:pt x="3318" y="29063"/>
                    <a:pt x="3328" y="29061"/>
                    <a:pt x="3341" y="29059"/>
                  </a:cubicBezTo>
                  <a:close/>
                  <a:moveTo>
                    <a:pt x="3809" y="28911"/>
                  </a:moveTo>
                  <a:cubicBezTo>
                    <a:pt x="3822" y="28934"/>
                    <a:pt x="3839" y="28953"/>
                    <a:pt x="3834" y="28958"/>
                  </a:cubicBezTo>
                  <a:cubicBezTo>
                    <a:pt x="3795" y="28996"/>
                    <a:pt x="3712" y="29054"/>
                    <a:pt x="3719" y="29061"/>
                  </a:cubicBezTo>
                  <a:cubicBezTo>
                    <a:pt x="3801" y="29152"/>
                    <a:pt x="3585" y="29304"/>
                    <a:pt x="3817" y="29360"/>
                  </a:cubicBezTo>
                  <a:cubicBezTo>
                    <a:pt x="3830" y="29363"/>
                    <a:pt x="3834" y="29396"/>
                    <a:pt x="3839" y="29416"/>
                  </a:cubicBezTo>
                  <a:cubicBezTo>
                    <a:pt x="3841" y="29421"/>
                    <a:pt x="3832" y="29428"/>
                    <a:pt x="3819" y="29449"/>
                  </a:cubicBezTo>
                  <a:cubicBezTo>
                    <a:pt x="3739" y="29405"/>
                    <a:pt x="3660" y="29363"/>
                    <a:pt x="3580" y="29320"/>
                  </a:cubicBezTo>
                  <a:cubicBezTo>
                    <a:pt x="3593" y="29203"/>
                    <a:pt x="3604" y="29093"/>
                    <a:pt x="3618" y="28969"/>
                  </a:cubicBezTo>
                  <a:cubicBezTo>
                    <a:pt x="3676" y="28951"/>
                    <a:pt x="3742" y="28931"/>
                    <a:pt x="3809" y="28911"/>
                  </a:cubicBezTo>
                  <a:close/>
                  <a:moveTo>
                    <a:pt x="2922" y="29516"/>
                  </a:moveTo>
                  <a:cubicBezTo>
                    <a:pt x="3054" y="29606"/>
                    <a:pt x="2959" y="29710"/>
                    <a:pt x="2956" y="29810"/>
                  </a:cubicBezTo>
                  <a:cubicBezTo>
                    <a:pt x="2932" y="29807"/>
                    <a:pt x="2909" y="29805"/>
                    <a:pt x="2885" y="29803"/>
                  </a:cubicBezTo>
                  <a:cubicBezTo>
                    <a:pt x="2898" y="29706"/>
                    <a:pt x="2910" y="29609"/>
                    <a:pt x="2922" y="29516"/>
                  </a:cubicBezTo>
                  <a:close/>
                  <a:moveTo>
                    <a:pt x="3327" y="29732"/>
                  </a:moveTo>
                  <a:cubicBezTo>
                    <a:pt x="3351" y="29765"/>
                    <a:pt x="3376" y="29798"/>
                    <a:pt x="3401" y="29830"/>
                  </a:cubicBezTo>
                  <a:cubicBezTo>
                    <a:pt x="3379" y="29838"/>
                    <a:pt x="3355" y="29847"/>
                    <a:pt x="3332" y="29855"/>
                  </a:cubicBezTo>
                  <a:cubicBezTo>
                    <a:pt x="3318" y="29819"/>
                    <a:pt x="3303" y="29782"/>
                    <a:pt x="3289" y="29747"/>
                  </a:cubicBezTo>
                  <a:cubicBezTo>
                    <a:pt x="3301" y="29742"/>
                    <a:pt x="3314" y="29737"/>
                    <a:pt x="3327" y="29732"/>
                  </a:cubicBezTo>
                  <a:close/>
                  <a:moveTo>
                    <a:pt x="3890" y="1"/>
                  </a:moveTo>
                  <a:cubicBezTo>
                    <a:pt x="3875" y="203"/>
                    <a:pt x="3863" y="360"/>
                    <a:pt x="3850" y="530"/>
                  </a:cubicBezTo>
                  <a:cubicBezTo>
                    <a:pt x="3770" y="523"/>
                    <a:pt x="3716" y="519"/>
                    <a:pt x="3654" y="513"/>
                  </a:cubicBezTo>
                  <a:cubicBezTo>
                    <a:pt x="3820" y="396"/>
                    <a:pt x="3829" y="287"/>
                    <a:pt x="3696" y="124"/>
                  </a:cubicBezTo>
                  <a:lnTo>
                    <a:pt x="3696" y="124"/>
                  </a:lnTo>
                  <a:cubicBezTo>
                    <a:pt x="3696" y="137"/>
                    <a:pt x="3696" y="149"/>
                    <a:pt x="3690" y="159"/>
                  </a:cubicBezTo>
                  <a:cubicBezTo>
                    <a:pt x="3666" y="199"/>
                    <a:pt x="3638" y="239"/>
                    <a:pt x="3611" y="278"/>
                  </a:cubicBezTo>
                  <a:cubicBezTo>
                    <a:pt x="3582" y="242"/>
                    <a:pt x="3552" y="206"/>
                    <a:pt x="3523" y="169"/>
                  </a:cubicBezTo>
                  <a:cubicBezTo>
                    <a:pt x="3467" y="271"/>
                    <a:pt x="3412" y="373"/>
                    <a:pt x="3355" y="475"/>
                  </a:cubicBezTo>
                  <a:cubicBezTo>
                    <a:pt x="3292" y="355"/>
                    <a:pt x="3287" y="238"/>
                    <a:pt x="3266" y="122"/>
                  </a:cubicBezTo>
                  <a:cubicBezTo>
                    <a:pt x="3259" y="88"/>
                    <a:pt x="3207" y="33"/>
                    <a:pt x="3181" y="33"/>
                  </a:cubicBezTo>
                  <a:cubicBezTo>
                    <a:pt x="3181" y="33"/>
                    <a:pt x="3180" y="33"/>
                    <a:pt x="3180" y="33"/>
                  </a:cubicBezTo>
                  <a:cubicBezTo>
                    <a:pt x="3126" y="37"/>
                    <a:pt x="3057" y="66"/>
                    <a:pt x="3031" y="101"/>
                  </a:cubicBezTo>
                  <a:cubicBezTo>
                    <a:pt x="3001" y="140"/>
                    <a:pt x="3013" y="199"/>
                    <a:pt x="3002" y="267"/>
                  </a:cubicBezTo>
                  <a:cubicBezTo>
                    <a:pt x="2930" y="247"/>
                    <a:pt x="2875" y="232"/>
                    <a:pt x="2792" y="210"/>
                  </a:cubicBezTo>
                  <a:cubicBezTo>
                    <a:pt x="2856" y="169"/>
                    <a:pt x="2894" y="144"/>
                    <a:pt x="2933" y="119"/>
                  </a:cubicBezTo>
                  <a:cubicBezTo>
                    <a:pt x="2870" y="37"/>
                    <a:pt x="2779" y="29"/>
                    <a:pt x="2683" y="29"/>
                  </a:cubicBezTo>
                  <a:cubicBezTo>
                    <a:pt x="2666" y="29"/>
                    <a:pt x="2649" y="30"/>
                    <a:pt x="2632" y="30"/>
                  </a:cubicBezTo>
                  <a:cubicBezTo>
                    <a:pt x="2223" y="34"/>
                    <a:pt x="1814" y="41"/>
                    <a:pt x="1406" y="41"/>
                  </a:cubicBezTo>
                  <a:cubicBezTo>
                    <a:pt x="1275" y="41"/>
                    <a:pt x="1145" y="40"/>
                    <a:pt x="1014" y="38"/>
                  </a:cubicBezTo>
                  <a:cubicBezTo>
                    <a:pt x="1001" y="38"/>
                    <a:pt x="989" y="38"/>
                    <a:pt x="976" y="38"/>
                  </a:cubicBezTo>
                  <a:cubicBezTo>
                    <a:pt x="780" y="38"/>
                    <a:pt x="617" y="57"/>
                    <a:pt x="541" y="241"/>
                  </a:cubicBezTo>
                  <a:cubicBezTo>
                    <a:pt x="529" y="174"/>
                    <a:pt x="517" y="106"/>
                    <a:pt x="503" y="25"/>
                  </a:cubicBezTo>
                  <a:cubicBezTo>
                    <a:pt x="393" y="40"/>
                    <a:pt x="305" y="53"/>
                    <a:pt x="238" y="61"/>
                  </a:cubicBezTo>
                  <a:cubicBezTo>
                    <a:pt x="214" y="320"/>
                    <a:pt x="182" y="551"/>
                    <a:pt x="172" y="783"/>
                  </a:cubicBezTo>
                  <a:cubicBezTo>
                    <a:pt x="147" y="1368"/>
                    <a:pt x="128" y="1953"/>
                    <a:pt x="113" y="2537"/>
                  </a:cubicBezTo>
                  <a:cubicBezTo>
                    <a:pt x="103" y="2950"/>
                    <a:pt x="105" y="3363"/>
                    <a:pt x="95" y="3775"/>
                  </a:cubicBezTo>
                  <a:cubicBezTo>
                    <a:pt x="89" y="4105"/>
                    <a:pt x="64" y="4434"/>
                    <a:pt x="64" y="4763"/>
                  </a:cubicBezTo>
                  <a:cubicBezTo>
                    <a:pt x="65" y="5498"/>
                    <a:pt x="83" y="6233"/>
                    <a:pt x="80" y="6969"/>
                  </a:cubicBezTo>
                  <a:cubicBezTo>
                    <a:pt x="77" y="7599"/>
                    <a:pt x="45" y="8230"/>
                    <a:pt x="41" y="8860"/>
                  </a:cubicBezTo>
                  <a:cubicBezTo>
                    <a:pt x="35" y="9881"/>
                    <a:pt x="41" y="10902"/>
                    <a:pt x="41" y="11924"/>
                  </a:cubicBezTo>
                  <a:cubicBezTo>
                    <a:pt x="40" y="13352"/>
                    <a:pt x="40" y="14781"/>
                    <a:pt x="35" y="16209"/>
                  </a:cubicBezTo>
                  <a:cubicBezTo>
                    <a:pt x="34" y="16465"/>
                    <a:pt x="1" y="16719"/>
                    <a:pt x="6" y="16974"/>
                  </a:cubicBezTo>
                  <a:cubicBezTo>
                    <a:pt x="15" y="17422"/>
                    <a:pt x="53" y="17870"/>
                    <a:pt x="59" y="18318"/>
                  </a:cubicBezTo>
                  <a:cubicBezTo>
                    <a:pt x="66" y="18694"/>
                    <a:pt x="40" y="19068"/>
                    <a:pt x="39" y="19443"/>
                  </a:cubicBezTo>
                  <a:cubicBezTo>
                    <a:pt x="35" y="20382"/>
                    <a:pt x="38" y="21321"/>
                    <a:pt x="37" y="22259"/>
                  </a:cubicBezTo>
                  <a:cubicBezTo>
                    <a:pt x="36" y="23135"/>
                    <a:pt x="35" y="24011"/>
                    <a:pt x="34" y="24887"/>
                  </a:cubicBezTo>
                  <a:cubicBezTo>
                    <a:pt x="33" y="25298"/>
                    <a:pt x="31" y="25710"/>
                    <a:pt x="31" y="26122"/>
                  </a:cubicBezTo>
                  <a:cubicBezTo>
                    <a:pt x="30" y="26478"/>
                    <a:pt x="35" y="26835"/>
                    <a:pt x="32" y="27191"/>
                  </a:cubicBezTo>
                  <a:cubicBezTo>
                    <a:pt x="28" y="27690"/>
                    <a:pt x="18" y="28189"/>
                    <a:pt x="16" y="28688"/>
                  </a:cubicBezTo>
                  <a:cubicBezTo>
                    <a:pt x="16" y="29028"/>
                    <a:pt x="28" y="29369"/>
                    <a:pt x="33" y="29710"/>
                  </a:cubicBezTo>
                  <a:cubicBezTo>
                    <a:pt x="35" y="29879"/>
                    <a:pt x="33" y="30049"/>
                    <a:pt x="33" y="30236"/>
                  </a:cubicBezTo>
                  <a:cubicBezTo>
                    <a:pt x="457" y="30236"/>
                    <a:pt x="873" y="30236"/>
                    <a:pt x="1284" y="30236"/>
                  </a:cubicBezTo>
                  <a:cubicBezTo>
                    <a:pt x="1696" y="30236"/>
                    <a:pt x="2102" y="30236"/>
                    <a:pt x="2509" y="30235"/>
                  </a:cubicBezTo>
                  <a:cubicBezTo>
                    <a:pt x="2551" y="30235"/>
                    <a:pt x="2601" y="30239"/>
                    <a:pt x="2647" y="30239"/>
                  </a:cubicBezTo>
                  <a:cubicBezTo>
                    <a:pt x="2701" y="30239"/>
                    <a:pt x="2750" y="30234"/>
                    <a:pt x="2773" y="30213"/>
                  </a:cubicBezTo>
                  <a:cubicBezTo>
                    <a:pt x="2823" y="30169"/>
                    <a:pt x="2865" y="30152"/>
                    <a:pt x="2903" y="30152"/>
                  </a:cubicBezTo>
                  <a:cubicBezTo>
                    <a:pt x="2971" y="30152"/>
                    <a:pt x="3028" y="30204"/>
                    <a:pt x="3092" y="30258"/>
                  </a:cubicBezTo>
                  <a:cubicBezTo>
                    <a:pt x="3113" y="30191"/>
                    <a:pt x="3126" y="30145"/>
                    <a:pt x="3151" y="30066"/>
                  </a:cubicBezTo>
                  <a:cubicBezTo>
                    <a:pt x="3183" y="30139"/>
                    <a:pt x="3201" y="30179"/>
                    <a:pt x="3206" y="30188"/>
                  </a:cubicBezTo>
                  <a:cubicBezTo>
                    <a:pt x="3344" y="30211"/>
                    <a:pt x="3452" y="30228"/>
                    <a:pt x="3608" y="30252"/>
                  </a:cubicBezTo>
                  <a:cubicBezTo>
                    <a:pt x="3531" y="30067"/>
                    <a:pt x="3606" y="29918"/>
                    <a:pt x="3670" y="29767"/>
                  </a:cubicBezTo>
                  <a:lnTo>
                    <a:pt x="3663" y="29767"/>
                  </a:lnTo>
                  <a:cubicBezTo>
                    <a:pt x="3665" y="29766"/>
                    <a:pt x="3667" y="29765"/>
                    <a:pt x="3669" y="29764"/>
                  </a:cubicBezTo>
                  <a:cubicBezTo>
                    <a:pt x="3527" y="29671"/>
                    <a:pt x="3680" y="29559"/>
                    <a:pt x="3596" y="29463"/>
                  </a:cubicBezTo>
                  <a:cubicBezTo>
                    <a:pt x="3621" y="29459"/>
                    <a:pt x="3646" y="29455"/>
                    <a:pt x="3672" y="29452"/>
                  </a:cubicBezTo>
                  <a:cubicBezTo>
                    <a:pt x="3705" y="29535"/>
                    <a:pt x="3739" y="29618"/>
                    <a:pt x="3779" y="29715"/>
                  </a:cubicBezTo>
                  <a:cubicBezTo>
                    <a:pt x="3745" y="29730"/>
                    <a:pt x="3707" y="29747"/>
                    <a:pt x="3669" y="29764"/>
                  </a:cubicBezTo>
                  <a:cubicBezTo>
                    <a:pt x="3670" y="29764"/>
                    <a:pt x="3670" y="29765"/>
                    <a:pt x="3671" y="29765"/>
                  </a:cubicBezTo>
                  <a:cubicBezTo>
                    <a:pt x="3671" y="29766"/>
                    <a:pt x="3670" y="29766"/>
                    <a:pt x="3670" y="29767"/>
                  </a:cubicBezTo>
                  <a:cubicBezTo>
                    <a:pt x="3727" y="29769"/>
                    <a:pt x="3787" y="29772"/>
                    <a:pt x="3890" y="29776"/>
                  </a:cubicBezTo>
                  <a:cubicBezTo>
                    <a:pt x="3835" y="29882"/>
                    <a:pt x="3765" y="29958"/>
                    <a:pt x="3765" y="30035"/>
                  </a:cubicBezTo>
                  <a:cubicBezTo>
                    <a:pt x="3765" y="30110"/>
                    <a:pt x="3837" y="30184"/>
                    <a:pt x="3877" y="30259"/>
                  </a:cubicBezTo>
                  <a:cubicBezTo>
                    <a:pt x="3897" y="30260"/>
                    <a:pt x="3916" y="30262"/>
                    <a:pt x="3936" y="30263"/>
                  </a:cubicBezTo>
                  <a:cubicBezTo>
                    <a:pt x="3961" y="30214"/>
                    <a:pt x="3998" y="30167"/>
                    <a:pt x="4008" y="30116"/>
                  </a:cubicBezTo>
                  <a:cubicBezTo>
                    <a:pt x="4018" y="30067"/>
                    <a:pt x="3992" y="30013"/>
                    <a:pt x="4001" y="29963"/>
                  </a:cubicBezTo>
                  <a:cubicBezTo>
                    <a:pt x="4031" y="29770"/>
                    <a:pt x="3912" y="29565"/>
                    <a:pt x="4072" y="29383"/>
                  </a:cubicBezTo>
                  <a:cubicBezTo>
                    <a:pt x="3940" y="29301"/>
                    <a:pt x="4010" y="29182"/>
                    <a:pt x="4002" y="29085"/>
                  </a:cubicBezTo>
                  <a:cubicBezTo>
                    <a:pt x="3989" y="28916"/>
                    <a:pt x="4004" y="28743"/>
                    <a:pt x="4040" y="28575"/>
                  </a:cubicBezTo>
                  <a:cubicBezTo>
                    <a:pt x="4053" y="28519"/>
                    <a:pt x="4100" y="28481"/>
                    <a:pt x="4046" y="28418"/>
                  </a:cubicBezTo>
                  <a:cubicBezTo>
                    <a:pt x="4014" y="28381"/>
                    <a:pt x="4027" y="28319"/>
                    <a:pt x="4019" y="28269"/>
                  </a:cubicBezTo>
                  <a:cubicBezTo>
                    <a:pt x="3994" y="28118"/>
                    <a:pt x="4080" y="27971"/>
                    <a:pt x="4020" y="27813"/>
                  </a:cubicBezTo>
                  <a:cubicBezTo>
                    <a:pt x="3978" y="27703"/>
                    <a:pt x="3970" y="27566"/>
                    <a:pt x="4014" y="27457"/>
                  </a:cubicBezTo>
                  <a:cubicBezTo>
                    <a:pt x="4074" y="27306"/>
                    <a:pt x="3935" y="27151"/>
                    <a:pt x="4056" y="27010"/>
                  </a:cubicBezTo>
                  <a:cubicBezTo>
                    <a:pt x="3937" y="26895"/>
                    <a:pt x="4037" y="26771"/>
                    <a:pt x="4033" y="26651"/>
                  </a:cubicBezTo>
                  <a:cubicBezTo>
                    <a:pt x="4026" y="26522"/>
                    <a:pt x="4040" y="26392"/>
                    <a:pt x="4018" y="26264"/>
                  </a:cubicBezTo>
                  <a:cubicBezTo>
                    <a:pt x="3987" y="26101"/>
                    <a:pt x="4061" y="25949"/>
                    <a:pt x="4039" y="25781"/>
                  </a:cubicBezTo>
                  <a:cubicBezTo>
                    <a:pt x="3991" y="25404"/>
                    <a:pt x="4001" y="25021"/>
                    <a:pt x="4022" y="24641"/>
                  </a:cubicBezTo>
                  <a:cubicBezTo>
                    <a:pt x="4041" y="24311"/>
                    <a:pt x="3955" y="23983"/>
                    <a:pt x="4050" y="23648"/>
                  </a:cubicBezTo>
                  <a:cubicBezTo>
                    <a:pt x="4104" y="23459"/>
                    <a:pt x="4011" y="23245"/>
                    <a:pt x="4004" y="23043"/>
                  </a:cubicBezTo>
                  <a:cubicBezTo>
                    <a:pt x="3992" y="22573"/>
                    <a:pt x="3994" y="22103"/>
                    <a:pt x="3985" y="21635"/>
                  </a:cubicBezTo>
                  <a:cubicBezTo>
                    <a:pt x="3974" y="21041"/>
                    <a:pt x="4024" y="20449"/>
                    <a:pt x="3991" y="19855"/>
                  </a:cubicBezTo>
                  <a:cubicBezTo>
                    <a:pt x="3983" y="19708"/>
                    <a:pt x="4040" y="19560"/>
                    <a:pt x="4038" y="19411"/>
                  </a:cubicBezTo>
                  <a:cubicBezTo>
                    <a:pt x="4036" y="19315"/>
                    <a:pt x="4175" y="19199"/>
                    <a:pt x="3994" y="19115"/>
                  </a:cubicBezTo>
                  <a:cubicBezTo>
                    <a:pt x="3980" y="19109"/>
                    <a:pt x="3999" y="19059"/>
                    <a:pt x="4000" y="19029"/>
                  </a:cubicBezTo>
                  <a:cubicBezTo>
                    <a:pt x="4005" y="18836"/>
                    <a:pt x="4012" y="18643"/>
                    <a:pt x="4014" y="18450"/>
                  </a:cubicBezTo>
                  <a:cubicBezTo>
                    <a:pt x="4018" y="18259"/>
                    <a:pt x="4018" y="18069"/>
                    <a:pt x="4018" y="17878"/>
                  </a:cubicBezTo>
                  <a:cubicBezTo>
                    <a:pt x="4018" y="17695"/>
                    <a:pt x="4013" y="17513"/>
                    <a:pt x="4017" y="17330"/>
                  </a:cubicBezTo>
                  <a:cubicBezTo>
                    <a:pt x="4018" y="17260"/>
                    <a:pt x="4058" y="17186"/>
                    <a:pt x="4040" y="17121"/>
                  </a:cubicBezTo>
                  <a:cubicBezTo>
                    <a:pt x="3990" y="16939"/>
                    <a:pt x="3996" y="16759"/>
                    <a:pt x="4018" y="16577"/>
                  </a:cubicBezTo>
                  <a:cubicBezTo>
                    <a:pt x="4035" y="16444"/>
                    <a:pt x="3931" y="16300"/>
                    <a:pt x="4070" y="16176"/>
                  </a:cubicBezTo>
                  <a:cubicBezTo>
                    <a:pt x="3943" y="16032"/>
                    <a:pt x="4020" y="15864"/>
                    <a:pt x="4004" y="15710"/>
                  </a:cubicBezTo>
                  <a:cubicBezTo>
                    <a:pt x="3955" y="15263"/>
                    <a:pt x="4036" y="14813"/>
                    <a:pt x="3989" y="14365"/>
                  </a:cubicBezTo>
                  <a:cubicBezTo>
                    <a:pt x="3984" y="14307"/>
                    <a:pt x="3994" y="14242"/>
                    <a:pt x="4022" y="14189"/>
                  </a:cubicBezTo>
                  <a:cubicBezTo>
                    <a:pt x="4091" y="14066"/>
                    <a:pt x="4059" y="13946"/>
                    <a:pt x="4042" y="13821"/>
                  </a:cubicBezTo>
                  <a:cubicBezTo>
                    <a:pt x="4021" y="13669"/>
                    <a:pt x="4014" y="13515"/>
                    <a:pt x="4012" y="13362"/>
                  </a:cubicBezTo>
                  <a:cubicBezTo>
                    <a:pt x="4011" y="13168"/>
                    <a:pt x="4024" y="12974"/>
                    <a:pt x="4024" y="12781"/>
                  </a:cubicBezTo>
                  <a:cubicBezTo>
                    <a:pt x="4023" y="12475"/>
                    <a:pt x="4012" y="12170"/>
                    <a:pt x="4014" y="11865"/>
                  </a:cubicBezTo>
                  <a:cubicBezTo>
                    <a:pt x="4015" y="11604"/>
                    <a:pt x="4067" y="11339"/>
                    <a:pt x="4024" y="11084"/>
                  </a:cubicBezTo>
                  <a:cubicBezTo>
                    <a:pt x="3972" y="10780"/>
                    <a:pt x="4018" y="10481"/>
                    <a:pt x="3989" y="10180"/>
                  </a:cubicBezTo>
                  <a:cubicBezTo>
                    <a:pt x="3972" y="10000"/>
                    <a:pt x="3977" y="9820"/>
                    <a:pt x="3977" y="9639"/>
                  </a:cubicBezTo>
                  <a:cubicBezTo>
                    <a:pt x="3977" y="9468"/>
                    <a:pt x="3997" y="9296"/>
                    <a:pt x="3984" y="9125"/>
                  </a:cubicBezTo>
                  <a:cubicBezTo>
                    <a:pt x="3971" y="8960"/>
                    <a:pt x="4021" y="8802"/>
                    <a:pt x="4004" y="8633"/>
                  </a:cubicBezTo>
                  <a:cubicBezTo>
                    <a:pt x="3965" y="8246"/>
                    <a:pt x="3981" y="7854"/>
                    <a:pt x="3982" y="7465"/>
                  </a:cubicBezTo>
                  <a:cubicBezTo>
                    <a:pt x="3982" y="6947"/>
                    <a:pt x="3991" y="6430"/>
                    <a:pt x="3994" y="5912"/>
                  </a:cubicBezTo>
                  <a:cubicBezTo>
                    <a:pt x="3999" y="5244"/>
                    <a:pt x="4001" y="4576"/>
                    <a:pt x="4002" y="3909"/>
                  </a:cubicBezTo>
                  <a:cubicBezTo>
                    <a:pt x="4002" y="3783"/>
                    <a:pt x="3996" y="3656"/>
                    <a:pt x="3994" y="3530"/>
                  </a:cubicBezTo>
                  <a:cubicBezTo>
                    <a:pt x="3991" y="3404"/>
                    <a:pt x="3986" y="3276"/>
                    <a:pt x="3989" y="3149"/>
                  </a:cubicBezTo>
                  <a:cubicBezTo>
                    <a:pt x="3991" y="3031"/>
                    <a:pt x="4004" y="2913"/>
                    <a:pt x="4006" y="2795"/>
                  </a:cubicBezTo>
                  <a:cubicBezTo>
                    <a:pt x="4008" y="2669"/>
                    <a:pt x="3968" y="2535"/>
                    <a:pt x="4010" y="2418"/>
                  </a:cubicBezTo>
                  <a:cubicBezTo>
                    <a:pt x="4052" y="2297"/>
                    <a:pt x="3995" y="2192"/>
                    <a:pt x="3998" y="2080"/>
                  </a:cubicBezTo>
                  <a:cubicBezTo>
                    <a:pt x="4002" y="1850"/>
                    <a:pt x="3998" y="1620"/>
                    <a:pt x="3997" y="1389"/>
                  </a:cubicBezTo>
                  <a:cubicBezTo>
                    <a:pt x="3995" y="1015"/>
                    <a:pt x="3995" y="641"/>
                    <a:pt x="3986" y="266"/>
                  </a:cubicBezTo>
                  <a:cubicBezTo>
                    <a:pt x="3985" y="192"/>
                    <a:pt x="4013" y="106"/>
                    <a:pt x="3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9"/>
            <p:cNvSpPr/>
            <p:nvPr/>
          </p:nvSpPr>
          <p:spPr>
            <a:xfrm>
              <a:off x="7547397" y="816412"/>
              <a:ext cx="58938" cy="906143"/>
            </a:xfrm>
            <a:custGeom>
              <a:avLst/>
              <a:gdLst/>
              <a:ahLst/>
              <a:cxnLst/>
              <a:rect l="l" t="t" r="r" b="b"/>
              <a:pathLst>
                <a:path w="1955" h="30057" extrusionOk="0">
                  <a:moveTo>
                    <a:pt x="909" y="835"/>
                  </a:moveTo>
                  <a:cubicBezTo>
                    <a:pt x="1048" y="851"/>
                    <a:pt x="1078" y="860"/>
                    <a:pt x="1078" y="871"/>
                  </a:cubicBezTo>
                  <a:cubicBezTo>
                    <a:pt x="1077" y="1136"/>
                    <a:pt x="1038" y="1400"/>
                    <a:pt x="1029" y="1665"/>
                  </a:cubicBezTo>
                  <a:cubicBezTo>
                    <a:pt x="1029" y="1680"/>
                    <a:pt x="1048" y="1694"/>
                    <a:pt x="909" y="1744"/>
                  </a:cubicBezTo>
                  <a:lnTo>
                    <a:pt x="909" y="835"/>
                  </a:lnTo>
                  <a:close/>
                  <a:moveTo>
                    <a:pt x="856" y="2009"/>
                  </a:moveTo>
                  <a:cubicBezTo>
                    <a:pt x="947" y="2202"/>
                    <a:pt x="923" y="2285"/>
                    <a:pt x="733" y="2357"/>
                  </a:cubicBezTo>
                  <a:cubicBezTo>
                    <a:pt x="666" y="2134"/>
                    <a:pt x="666" y="2134"/>
                    <a:pt x="856" y="2009"/>
                  </a:cubicBezTo>
                  <a:close/>
                  <a:moveTo>
                    <a:pt x="1048" y="2160"/>
                  </a:moveTo>
                  <a:lnTo>
                    <a:pt x="1048" y="2607"/>
                  </a:lnTo>
                  <a:cubicBezTo>
                    <a:pt x="909" y="2505"/>
                    <a:pt x="909" y="2244"/>
                    <a:pt x="1048" y="2160"/>
                  </a:cubicBezTo>
                  <a:close/>
                  <a:moveTo>
                    <a:pt x="1105" y="4297"/>
                  </a:moveTo>
                  <a:cubicBezTo>
                    <a:pt x="1235" y="4297"/>
                    <a:pt x="1206" y="4378"/>
                    <a:pt x="1183" y="4421"/>
                  </a:cubicBezTo>
                  <a:cubicBezTo>
                    <a:pt x="1132" y="4509"/>
                    <a:pt x="1182" y="4572"/>
                    <a:pt x="1277" y="4668"/>
                  </a:cubicBezTo>
                  <a:cubicBezTo>
                    <a:pt x="1074" y="4618"/>
                    <a:pt x="1074" y="4618"/>
                    <a:pt x="1103" y="4297"/>
                  </a:cubicBezTo>
                  <a:cubicBezTo>
                    <a:pt x="1104" y="4297"/>
                    <a:pt x="1105" y="4297"/>
                    <a:pt x="1105" y="4297"/>
                  </a:cubicBezTo>
                  <a:close/>
                  <a:moveTo>
                    <a:pt x="1094" y="4791"/>
                  </a:moveTo>
                  <a:lnTo>
                    <a:pt x="1094" y="4791"/>
                  </a:lnTo>
                  <a:cubicBezTo>
                    <a:pt x="1236" y="4871"/>
                    <a:pt x="1207" y="4969"/>
                    <a:pt x="1213" y="5063"/>
                  </a:cubicBezTo>
                  <a:cubicBezTo>
                    <a:pt x="1215" y="5100"/>
                    <a:pt x="1265" y="5135"/>
                    <a:pt x="1299" y="5179"/>
                  </a:cubicBezTo>
                  <a:cubicBezTo>
                    <a:pt x="1282" y="5285"/>
                    <a:pt x="1313" y="5443"/>
                    <a:pt x="1229" y="5534"/>
                  </a:cubicBezTo>
                  <a:cubicBezTo>
                    <a:pt x="1113" y="5661"/>
                    <a:pt x="1322" y="5793"/>
                    <a:pt x="1131" y="5927"/>
                  </a:cubicBezTo>
                  <a:cubicBezTo>
                    <a:pt x="1038" y="5534"/>
                    <a:pt x="1080" y="5171"/>
                    <a:pt x="1094" y="4791"/>
                  </a:cubicBezTo>
                  <a:close/>
                  <a:moveTo>
                    <a:pt x="1227" y="5949"/>
                  </a:moveTo>
                  <a:cubicBezTo>
                    <a:pt x="1251" y="5995"/>
                    <a:pt x="1274" y="6045"/>
                    <a:pt x="1307" y="6109"/>
                  </a:cubicBezTo>
                  <a:cubicBezTo>
                    <a:pt x="1237" y="6109"/>
                    <a:pt x="1189" y="6111"/>
                    <a:pt x="1141" y="6111"/>
                  </a:cubicBezTo>
                  <a:lnTo>
                    <a:pt x="1141" y="6111"/>
                  </a:lnTo>
                  <a:cubicBezTo>
                    <a:pt x="1139" y="6107"/>
                    <a:pt x="1136" y="6096"/>
                    <a:pt x="1133" y="6096"/>
                  </a:cubicBezTo>
                  <a:lnTo>
                    <a:pt x="1139" y="6096"/>
                  </a:lnTo>
                  <a:cubicBezTo>
                    <a:pt x="1096" y="6096"/>
                    <a:pt x="1035" y="5952"/>
                    <a:pt x="1227" y="5949"/>
                  </a:cubicBezTo>
                  <a:close/>
                  <a:moveTo>
                    <a:pt x="1048" y="7449"/>
                  </a:moveTo>
                  <a:cubicBezTo>
                    <a:pt x="1048" y="7449"/>
                    <a:pt x="1139" y="7451"/>
                    <a:pt x="1164" y="7452"/>
                  </a:cubicBezTo>
                  <a:cubicBezTo>
                    <a:pt x="1171" y="7546"/>
                    <a:pt x="1188" y="7641"/>
                    <a:pt x="1211" y="7732"/>
                  </a:cubicBezTo>
                  <a:cubicBezTo>
                    <a:pt x="1232" y="7814"/>
                    <a:pt x="1250" y="7891"/>
                    <a:pt x="1294" y="7988"/>
                  </a:cubicBezTo>
                  <a:cubicBezTo>
                    <a:pt x="1242" y="7993"/>
                    <a:pt x="1187" y="7999"/>
                    <a:pt x="1048" y="8008"/>
                  </a:cubicBezTo>
                  <a:lnTo>
                    <a:pt x="1048" y="7715"/>
                  </a:lnTo>
                  <a:lnTo>
                    <a:pt x="1048" y="7449"/>
                  </a:lnTo>
                  <a:close/>
                  <a:moveTo>
                    <a:pt x="1142" y="8100"/>
                  </a:moveTo>
                  <a:cubicBezTo>
                    <a:pt x="1163" y="8101"/>
                    <a:pt x="1184" y="8102"/>
                    <a:pt x="1204" y="8102"/>
                  </a:cubicBezTo>
                  <a:lnTo>
                    <a:pt x="1204" y="8224"/>
                  </a:lnTo>
                  <a:cubicBezTo>
                    <a:pt x="1188" y="8225"/>
                    <a:pt x="1173" y="8226"/>
                    <a:pt x="1157" y="8226"/>
                  </a:cubicBezTo>
                  <a:cubicBezTo>
                    <a:pt x="1152" y="8184"/>
                    <a:pt x="1147" y="8142"/>
                    <a:pt x="1142" y="8100"/>
                  </a:cubicBezTo>
                  <a:close/>
                  <a:moveTo>
                    <a:pt x="1048" y="12479"/>
                  </a:moveTo>
                  <a:cubicBezTo>
                    <a:pt x="1187" y="12545"/>
                    <a:pt x="1259" y="12551"/>
                    <a:pt x="1199" y="12659"/>
                  </a:cubicBezTo>
                  <a:cubicBezTo>
                    <a:pt x="1139" y="12762"/>
                    <a:pt x="1217" y="12903"/>
                    <a:pt x="1213" y="13028"/>
                  </a:cubicBezTo>
                  <a:cubicBezTo>
                    <a:pt x="1209" y="13158"/>
                    <a:pt x="1162" y="13289"/>
                    <a:pt x="1152" y="13419"/>
                  </a:cubicBezTo>
                  <a:cubicBezTo>
                    <a:pt x="1130" y="13419"/>
                    <a:pt x="1048" y="13419"/>
                    <a:pt x="1048" y="13418"/>
                  </a:cubicBezTo>
                  <a:lnTo>
                    <a:pt x="1048" y="12479"/>
                  </a:lnTo>
                  <a:close/>
                  <a:moveTo>
                    <a:pt x="1187" y="13486"/>
                  </a:moveTo>
                  <a:lnTo>
                    <a:pt x="1187" y="14165"/>
                  </a:lnTo>
                  <a:cubicBezTo>
                    <a:pt x="1187" y="14165"/>
                    <a:pt x="1145" y="14166"/>
                    <a:pt x="1123" y="14167"/>
                  </a:cubicBezTo>
                  <a:cubicBezTo>
                    <a:pt x="1023" y="13996"/>
                    <a:pt x="1048" y="13624"/>
                    <a:pt x="1187" y="13486"/>
                  </a:cubicBezTo>
                  <a:close/>
                  <a:moveTo>
                    <a:pt x="1048" y="14231"/>
                  </a:moveTo>
                  <a:cubicBezTo>
                    <a:pt x="1187" y="14317"/>
                    <a:pt x="1187" y="14375"/>
                    <a:pt x="1048" y="14432"/>
                  </a:cubicBezTo>
                  <a:lnTo>
                    <a:pt x="1048" y="14231"/>
                  </a:lnTo>
                  <a:close/>
                  <a:moveTo>
                    <a:pt x="1201" y="14498"/>
                  </a:moveTo>
                  <a:cubicBezTo>
                    <a:pt x="1217" y="14519"/>
                    <a:pt x="1240" y="14540"/>
                    <a:pt x="1244" y="14562"/>
                  </a:cubicBezTo>
                  <a:cubicBezTo>
                    <a:pt x="1247" y="14574"/>
                    <a:pt x="1211" y="14603"/>
                    <a:pt x="1201" y="14603"/>
                  </a:cubicBezTo>
                  <a:cubicBezTo>
                    <a:pt x="1201" y="14603"/>
                    <a:pt x="1201" y="14603"/>
                    <a:pt x="1201" y="14603"/>
                  </a:cubicBezTo>
                  <a:cubicBezTo>
                    <a:pt x="1173" y="14595"/>
                    <a:pt x="1150" y="14576"/>
                    <a:pt x="1110" y="14551"/>
                  </a:cubicBezTo>
                  <a:cubicBezTo>
                    <a:pt x="1151" y="14526"/>
                    <a:pt x="1176" y="14512"/>
                    <a:pt x="1201" y="14498"/>
                  </a:cubicBezTo>
                  <a:close/>
                  <a:moveTo>
                    <a:pt x="1048" y="14703"/>
                  </a:moveTo>
                  <a:cubicBezTo>
                    <a:pt x="1187" y="14857"/>
                    <a:pt x="1187" y="14885"/>
                    <a:pt x="1048" y="15008"/>
                  </a:cubicBezTo>
                  <a:lnTo>
                    <a:pt x="1048" y="14703"/>
                  </a:lnTo>
                  <a:close/>
                  <a:moveTo>
                    <a:pt x="1048" y="15068"/>
                  </a:moveTo>
                  <a:cubicBezTo>
                    <a:pt x="1187" y="15145"/>
                    <a:pt x="1187" y="15145"/>
                    <a:pt x="1048" y="15273"/>
                  </a:cubicBezTo>
                  <a:lnTo>
                    <a:pt x="1048" y="15068"/>
                  </a:lnTo>
                  <a:close/>
                  <a:moveTo>
                    <a:pt x="1048" y="15354"/>
                  </a:moveTo>
                  <a:cubicBezTo>
                    <a:pt x="1187" y="15399"/>
                    <a:pt x="1155" y="15423"/>
                    <a:pt x="1170" y="15433"/>
                  </a:cubicBezTo>
                  <a:cubicBezTo>
                    <a:pt x="1129" y="15553"/>
                    <a:pt x="1187" y="15664"/>
                    <a:pt x="1048" y="15778"/>
                  </a:cubicBezTo>
                  <a:lnTo>
                    <a:pt x="1048" y="15354"/>
                  </a:lnTo>
                  <a:close/>
                  <a:moveTo>
                    <a:pt x="803" y="14876"/>
                  </a:moveTo>
                  <a:cubicBezTo>
                    <a:pt x="909" y="14876"/>
                    <a:pt x="982" y="14886"/>
                    <a:pt x="982" y="14977"/>
                  </a:cubicBezTo>
                  <a:cubicBezTo>
                    <a:pt x="986" y="15287"/>
                    <a:pt x="984" y="15598"/>
                    <a:pt x="984" y="15944"/>
                  </a:cubicBezTo>
                  <a:cubicBezTo>
                    <a:pt x="915" y="15902"/>
                    <a:pt x="868" y="15887"/>
                    <a:pt x="867" y="15870"/>
                  </a:cubicBezTo>
                  <a:cubicBezTo>
                    <a:pt x="854" y="15717"/>
                    <a:pt x="869" y="15561"/>
                    <a:pt x="837" y="15413"/>
                  </a:cubicBezTo>
                  <a:cubicBezTo>
                    <a:pt x="799" y="15237"/>
                    <a:pt x="949" y="15052"/>
                    <a:pt x="751" y="14876"/>
                  </a:cubicBezTo>
                  <a:cubicBezTo>
                    <a:pt x="769" y="14876"/>
                    <a:pt x="786" y="14876"/>
                    <a:pt x="803" y="14876"/>
                  </a:cubicBezTo>
                  <a:close/>
                  <a:moveTo>
                    <a:pt x="956" y="15994"/>
                  </a:moveTo>
                  <a:cubicBezTo>
                    <a:pt x="963" y="16129"/>
                    <a:pt x="971" y="16264"/>
                    <a:pt x="980" y="16436"/>
                  </a:cubicBezTo>
                  <a:cubicBezTo>
                    <a:pt x="904" y="16340"/>
                    <a:pt x="856" y="16281"/>
                    <a:pt x="821" y="16237"/>
                  </a:cubicBezTo>
                  <a:cubicBezTo>
                    <a:pt x="863" y="16136"/>
                    <a:pt x="891" y="16065"/>
                    <a:pt x="921" y="15995"/>
                  </a:cubicBezTo>
                  <a:cubicBezTo>
                    <a:pt x="932" y="15994"/>
                    <a:pt x="944" y="15994"/>
                    <a:pt x="956" y="15994"/>
                  </a:cubicBezTo>
                  <a:close/>
                  <a:moveTo>
                    <a:pt x="1198" y="16314"/>
                  </a:moveTo>
                  <a:lnTo>
                    <a:pt x="1198" y="16314"/>
                  </a:lnTo>
                  <a:cubicBezTo>
                    <a:pt x="1213" y="16442"/>
                    <a:pt x="1229" y="16572"/>
                    <a:pt x="1249" y="16730"/>
                  </a:cubicBezTo>
                  <a:cubicBezTo>
                    <a:pt x="1151" y="16623"/>
                    <a:pt x="1151" y="16623"/>
                    <a:pt x="1198" y="16314"/>
                  </a:cubicBezTo>
                  <a:close/>
                  <a:moveTo>
                    <a:pt x="972" y="16519"/>
                  </a:moveTo>
                  <a:cubicBezTo>
                    <a:pt x="965" y="16626"/>
                    <a:pt x="960" y="16701"/>
                    <a:pt x="955" y="16777"/>
                  </a:cubicBezTo>
                  <a:cubicBezTo>
                    <a:pt x="942" y="16777"/>
                    <a:pt x="928" y="16777"/>
                    <a:pt x="914" y="16778"/>
                  </a:cubicBezTo>
                  <a:cubicBezTo>
                    <a:pt x="912" y="16747"/>
                    <a:pt x="918" y="16714"/>
                    <a:pt x="904" y="16687"/>
                  </a:cubicBezTo>
                  <a:cubicBezTo>
                    <a:pt x="903" y="16685"/>
                    <a:pt x="897" y="16684"/>
                    <a:pt x="889" y="16684"/>
                  </a:cubicBezTo>
                  <a:cubicBezTo>
                    <a:pt x="871" y="16684"/>
                    <a:pt x="843" y="16688"/>
                    <a:pt x="826" y="16688"/>
                  </a:cubicBezTo>
                  <a:cubicBezTo>
                    <a:pt x="819" y="16688"/>
                    <a:pt x="815" y="16687"/>
                    <a:pt x="814" y="16685"/>
                  </a:cubicBezTo>
                  <a:cubicBezTo>
                    <a:pt x="765" y="16580"/>
                    <a:pt x="882" y="16580"/>
                    <a:pt x="972" y="16519"/>
                  </a:cubicBezTo>
                  <a:close/>
                  <a:moveTo>
                    <a:pt x="1187" y="17503"/>
                  </a:moveTo>
                  <a:lnTo>
                    <a:pt x="1187" y="17742"/>
                  </a:lnTo>
                  <a:cubicBezTo>
                    <a:pt x="1187" y="17742"/>
                    <a:pt x="1048" y="17743"/>
                    <a:pt x="1048" y="17743"/>
                  </a:cubicBezTo>
                  <a:lnTo>
                    <a:pt x="1048" y="17504"/>
                  </a:lnTo>
                  <a:cubicBezTo>
                    <a:pt x="1048" y="17504"/>
                    <a:pt x="1187" y="17503"/>
                    <a:pt x="1187" y="17503"/>
                  </a:cubicBezTo>
                  <a:close/>
                  <a:moveTo>
                    <a:pt x="1608" y="14484"/>
                  </a:moveTo>
                  <a:cubicBezTo>
                    <a:pt x="1732" y="14486"/>
                    <a:pt x="1761" y="14531"/>
                    <a:pt x="1761" y="14611"/>
                  </a:cubicBezTo>
                  <a:cubicBezTo>
                    <a:pt x="1761" y="14979"/>
                    <a:pt x="1770" y="15347"/>
                    <a:pt x="1770" y="15715"/>
                  </a:cubicBezTo>
                  <a:cubicBezTo>
                    <a:pt x="1770" y="16411"/>
                    <a:pt x="1767" y="17107"/>
                    <a:pt x="1763" y="17804"/>
                  </a:cubicBezTo>
                  <a:cubicBezTo>
                    <a:pt x="1763" y="17860"/>
                    <a:pt x="1748" y="17916"/>
                    <a:pt x="1739" y="17970"/>
                  </a:cubicBezTo>
                  <a:cubicBezTo>
                    <a:pt x="1724" y="17972"/>
                    <a:pt x="1711" y="17973"/>
                    <a:pt x="1699" y="17973"/>
                  </a:cubicBezTo>
                  <a:cubicBezTo>
                    <a:pt x="1607" y="17973"/>
                    <a:pt x="1594" y="17924"/>
                    <a:pt x="1594" y="17865"/>
                  </a:cubicBezTo>
                  <a:cubicBezTo>
                    <a:pt x="1592" y="17323"/>
                    <a:pt x="1604" y="16780"/>
                    <a:pt x="1582" y="16237"/>
                  </a:cubicBezTo>
                  <a:cubicBezTo>
                    <a:pt x="1566" y="15839"/>
                    <a:pt x="1623" y="15440"/>
                    <a:pt x="1526" y="15041"/>
                  </a:cubicBezTo>
                  <a:cubicBezTo>
                    <a:pt x="1483" y="14868"/>
                    <a:pt x="1576" y="14674"/>
                    <a:pt x="1608" y="14484"/>
                  </a:cubicBezTo>
                  <a:close/>
                  <a:moveTo>
                    <a:pt x="909" y="17475"/>
                  </a:moveTo>
                  <a:lnTo>
                    <a:pt x="909" y="18018"/>
                  </a:lnTo>
                  <a:cubicBezTo>
                    <a:pt x="909" y="18019"/>
                    <a:pt x="900" y="18019"/>
                    <a:pt x="883" y="18020"/>
                  </a:cubicBezTo>
                  <a:cubicBezTo>
                    <a:pt x="881" y="17950"/>
                    <a:pt x="898" y="17881"/>
                    <a:pt x="887" y="17813"/>
                  </a:cubicBezTo>
                  <a:cubicBezTo>
                    <a:pt x="874" y="17739"/>
                    <a:pt x="828" y="17666"/>
                    <a:pt x="801" y="17570"/>
                  </a:cubicBezTo>
                  <a:cubicBezTo>
                    <a:pt x="831" y="17547"/>
                    <a:pt x="909" y="17517"/>
                    <a:pt x="909" y="17475"/>
                  </a:cubicBezTo>
                  <a:close/>
                  <a:moveTo>
                    <a:pt x="1213" y="18084"/>
                  </a:moveTo>
                  <a:cubicBezTo>
                    <a:pt x="1218" y="18113"/>
                    <a:pt x="1223" y="18142"/>
                    <a:pt x="1224" y="18172"/>
                  </a:cubicBezTo>
                  <a:cubicBezTo>
                    <a:pt x="1224" y="18175"/>
                    <a:pt x="1196" y="18179"/>
                    <a:pt x="1181" y="18183"/>
                  </a:cubicBezTo>
                  <a:cubicBezTo>
                    <a:pt x="1170" y="18154"/>
                    <a:pt x="1160" y="18123"/>
                    <a:pt x="1149" y="18094"/>
                  </a:cubicBezTo>
                  <a:cubicBezTo>
                    <a:pt x="1171" y="18091"/>
                    <a:pt x="1192" y="18087"/>
                    <a:pt x="1213" y="18084"/>
                  </a:cubicBezTo>
                  <a:close/>
                  <a:moveTo>
                    <a:pt x="1185" y="18834"/>
                  </a:moveTo>
                  <a:cubicBezTo>
                    <a:pt x="1183" y="18874"/>
                    <a:pt x="1179" y="18914"/>
                    <a:pt x="1176" y="18953"/>
                  </a:cubicBezTo>
                  <a:lnTo>
                    <a:pt x="1163" y="18953"/>
                  </a:lnTo>
                  <a:cubicBezTo>
                    <a:pt x="1160" y="18914"/>
                    <a:pt x="1158" y="18874"/>
                    <a:pt x="1156" y="18834"/>
                  </a:cubicBezTo>
                  <a:close/>
                  <a:moveTo>
                    <a:pt x="1179" y="19154"/>
                  </a:moveTo>
                  <a:cubicBezTo>
                    <a:pt x="1198" y="19174"/>
                    <a:pt x="1218" y="19194"/>
                    <a:pt x="1232" y="19217"/>
                  </a:cubicBezTo>
                  <a:cubicBezTo>
                    <a:pt x="1235" y="19223"/>
                    <a:pt x="1211" y="19238"/>
                    <a:pt x="1200" y="19249"/>
                  </a:cubicBezTo>
                  <a:cubicBezTo>
                    <a:pt x="1184" y="19250"/>
                    <a:pt x="1168" y="19250"/>
                    <a:pt x="1153" y="19250"/>
                  </a:cubicBezTo>
                  <a:cubicBezTo>
                    <a:pt x="1162" y="19218"/>
                    <a:pt x="1170" y="19186"/>
                    <a:pt x="1179" y="19154"/>
                  </a:cubicBezTo>
                  <a:close/>
                  <a:moveTo>
                    <a:pt x="909" y="18622"/>
                  </a:moveTo>
                  <a:lnTo>
                    <a:pt x="909" y="19403"/>
                  </a:lnTo>
                  <a:cubicBezTo>
                    <a:pt x="909" y="19309"/>
                    <a:pt x="724" y="19274"/>
                    <a:pt x="850" y="19151"/>
                  </a:cubicBezTo>
                  <a:cubicBezTo>
                    <a:pt x="938" y="19066"/>
                    <a:pt x="887" y="18939"/>
                    <a:pt x="758" y="18848"/>
                  </a:cubicBezTo>
                  <a:cubicBezTo>
                    <a:pt x="809" y="18779"/>
                    <a:pt x="909" y="18713"/>
                    <a:pt x="909" y="18622"/>
                  </a:cubicBezTo>
                  <a:close/>
                  <a:moveTo>
                    <a:pt x="1118" y="19368"/>
                  </a:moveTo>
                  <a:cubicBezTo>
                    <a:pt x="1110" y="19442"/>
                    <a:pt x="1132" y="19517"/>
                    <a:pt x="1123" y="19591"/>
                  </a:cubicBezTo>
                  <a:cubicBezTo>
                    <a:pt x="1118" y="19591"/>
                    <a:pt x="1048" y="19592"/>
                    <a:pt x="1048" y="19592"/>
                  </a:cubicBezTo>
                  <a:lnTo>
                    <a:pt x="1048" y="19371"/>
                  </a:lnTo>
                  <a:cubicBezTo>
                    <a:pt x="1048" y="19370"/>
                    <a:pt x="1104" y="19369"/>
                    <a:pt x="1118" y="19368"/>
                  </a:cubicBezTo>
                  <a:close/>
                  <a:moveTo>
                    <a:pt x="1145" y="21069"/>
                  </a:moveTo>
                  <a:lnTo>
                    <a:pt x="1145" y="21069"/>
                  </a:lnTo>
                  <a:cubicBezTo>
                    <a:pt x="1146" y="21076"/>
                    <a:pt x="1148" y="21082"/>
                    <a:pt x="1149" y="21089"/>
                  </a:cubicBezTo>
                  <a:lnTo>
                    <a:pt x="1169" y="21089"/>
                  </a:lnTo>
                  <a:cubicBezTo>
                    <a:pt x="1162" y="21082"/>
                    <a:pt x="1153" y="21076"/>
                    <a:pt x="1145" y="21069"/>
                  </a:cubicBezTo>
                  <a:close/>
                  <a:moveTo>
                    <a:pt x="1195" y="19716"/>
                  </a:moveTo>
                  <a:cubicBezTo>
                    <a:pt x="1297" y="19919"/>
                    <a:pt x="1201" y="20138"/>
                    <a:pt x="1245" y="20347"/>
                  </a:cubicBezTo>
                  <a:cubicBezTo>
                    <a:pt x="1289" y="20549"/>
                    <a:pt x="1289" y="20758"/>
                    <a:pt x="1306" y="20978"/>
                  </a:cubicBezTo>
                  <a:cubicBezTo>
                    <a:pt x="1314" y="20981"/>
                    <a:pt x="1356" y="21017"/>
                    <a:pt x="1394" y="21033"/>
                  </a:cubicBezTo>
                  <a:cubicBezTo>
                    <a:pt x="1393" y="21044"/>
                    <a:pt x="1395" y="21089"/>
                    <a:pt x="1394" y="21089"/>
                  </a:cubicBezTo>
                  <a:lnTo>
                    <a:pt x="1169" y="21089"/>
                  </a:lnTo>
                  <a:cubicBezTo>
                    <a:pt x="1233" y="21143"/>
                    <a:pt x="1270" y="21198"/>
                    <a:pt x="1239" y="21278"/>
                  </a:cubicBezTo>
                  <a:lnTo>
                    <a:pt x="1239" y="21278"/>
                  </a:lnTo>
                  <a:cubicBezTo>
                    <a:pt x="1237" y="21278"/>
                    <a:pt x="1236" y="21278"/>
                    <a:pt x="1235" y="21278"/>
                  </a:cubicBezTo>
                  <a:cubicBezTo>
                    <a:pt x="1235" y="21276"/>
                    <a:pt x="1235" y="21276"/>
                    <a:pt x="1236" y="21275"/>
                  </a:cubicBezTo>
                  <a:cubicBezTo>
                    <a:pt x="1128" y="21227"/>
                    <a:pt x="1158" y="21160"/>
                    <a:pt x="1149" y="21089"/>
                  </a:cubicBezTo>
                  <a:lnTo>
                    <a:pt x="1144" y="21089"/>
                  </a:lnTo>
                  <a:cubicBezTo>
                    <a:pt x="1144" y="21089"/>
                    <a:pt x="1144" y="21069"/>
                    <a:pt x="1145" y="21069"/>
                  </a:cubicBezTo>
                  <a:lnTo>
                    <a:pt x="1145" y="21069"/>
                  </a:lnTo>
                  <a:cubicBezTo>
                    <a:pt x="1144" y="21069"/>
                    <a:pt x="1143" y="21089"/>
                    <a:pt x="1143" y="21089"/>
                  </a:cubicBezTo>
                  <a:lnTo>
                    <a:pt x="1048" y="21089"/>
                  </a:lnTo>
                  <a:lnTo>
                    <a:pt x="1048" y="21046"/>
                  </a:lnTo>
                  <a:cubicBezTo>
                    <a:pt x="1048" y="20604"/>
                    <a:pt x="1096" y="20161"/>
                    <a:pt x="1096" y="19718"/>
                  </a:cubicBezTo>
                  <a:cubicBezTo>
                    <a:pt x="1121" y="19717"/>
                    <a:pt x="1170" y="19717"/>
                    <a:pt x="1195" y="19716"/>
                  </a:cubicBezTo>
                  <a:close/>
                  <a:moveTo>
                    <a:pt x="1306" y="21980"/>
                  </a:moveTo>
                  <a:cubicBezTo>
                    <a:pt x="1323" y="21996"/>
                    <a:pt x="1341" y="22012"/>
                    <a:pt x="1359" y="22029"/>
                  </a:cubicBezTo>
                  <a:cubicBezTo>
                    <a:pt x="1302" y="22061"/>
                    <a:pt x="1243" y="22091"/>
                    <a:pt x="1185" y="22122"/>
                  </a:cubicBezTo>
                  <a:cubicBezTo>
                    <a:pt x="1173" y="22111"/>
                    <a:pt x="1160" y="22099"/>
                    <a:pt x="1148" y="22088"/>
                  </a:cubicBezTo>
                  <a:cubicBezTo>
                    <a:pt x="1159" y="22062"/>
                    <a:pt x="1161" y="22028"/>
                    <a:pt x="1184" y="22014"/>
                  </a:cubicBezTo>
                  <a:cubicBezTo>
                    <a:pt x="1217" y="21994"/>
                    <a:pt x="1265" y="21991"/>
                    <a:pt x="1306" y="21980"/>
                  </a:cubicBezTo>
                  <a:close/>
                  <a:moveTo>
                    <a:pt x="909" y="19485"/>
                  </a:moveTo>
                  <a:lnTo>
                    <a:pt x="909" y="22378"/>
                  </a:lnTo>
                  <a:cubicBezTo>
                    <a:pt x="909" y="22319"/>
                    <a:pt x="787" y="22292"/>
                    <a:pt x="786" y="22265"/>
                  </a:cubicBezTo>
                  <a:cubicBezTo>
                    <a:pt x="784" y="22126"/>
                    <a:pt x="825" y="21987"/>
                    <a:pt x="825" y="21848"/>
                  </a:cubicBezTo>
                  <a:cubicBezTo>
                    <a:pt x="825" y="21786"/>
                    <a:pt x="788" y="21725"/>
                    <a:pt x="785" y="21663"/>
                  </a:cubicBezTo>
                  <a:cubicBezTo>
                    <a:pt x="775" y="21492"/>
                    <a:pt x="776" y="21320"/>
                    <a:pt x="780" y="21149"/>
                  </a:cubicBezTo>
                  <a:cubicBezTo>
                    <a:pt x="781" y="21097"/>
                    <a:pt x="817" y="21043"/>
                    <a:pt x="715" y="21029"/>
                  </a:cubicBezTo>
                  <a:cubicBezTo>
                    <a:pt x="704" y="21028"/>
                    <a:pt x="689" y="21004"/>
                    <a:pt x="691" y="21003"/>
                  </a:cubicBezTo>
                  <a:cubicBezTo>
                    <a:pt x="888" y="20857"/>
                    <a:pt x="752" y="20678"/>
                    <a:pt x="775" y="20514"/>
                  </a:cubicBezTo>
                  <a:cubicBezTo>
                    <a:pt x="782" y="20471"/>
                    <a:pt x="840" y="20431"/>
                    <a:pt x="893" y="20369"/>
                  </a:cubicBezTo>
                  <a:cubicBezTo>
                    <a:pt x="715" y="20277"/>
                    <a:pt x="788" y="20127"/>
                    <a:pt x="845" y="20006"/>
                  </a:cubicBezTo>
                  <a:cubicBezTo>
                    <a:pt x="873" y="19946"/>
                    <a:pt x="891" y="19927"/>
                    <a:pt x="854" y="19862"/>
                  </a:cubicBezTo>
                  <a:cubicBezTo>
                    <a:pt x="806" y="19780"/>
                    <a:pt x="775" y="19677"/>
                    <a:pt x="779" y="19585"/>
                  </a:cubicBezTo>
                  <a:cubicBezTo>
                    <a:pt x="779" y="19559"/>
                    <a:pt x="909" y="19536"/>
                    <a:pt x="909" y="19485"/>
                  </a:cubicBezTo>
                  <a:close/>
                  <a:moveTo>
                    <a:pt x="1190" y="22266"/>
                  </a:moveTo>
                  <a:cubicBezTo>
                    <a:pt x="1255" y="22345"/>
                    <a:pt x="1255" y="22345"/>
                    <a:pt x="1221" y="22443"/>
                  </a:cubicBezTo>
                  <a:cubicBezTo>
                    <a:pt x="1167" y="22366"/>
                    <a:pt x="1167" y="22366"/>
                    <a:pt x="1190" y="22266"/>
                  </a:cubicBezTo>
                  <a:close/>
                  <a:moveTo>
                    <a:pt x="896" y="22377"/>
                  </a:moveTo>
                  <a:lnTo>
                    <a:pt x="896" y="22377"/>
                  </a:lnTo>
                  <a:cubicBezTo>
                    <a:pt x="1040" y="22571"/>
                    <a:pt x="1032" y="22637"/>
                    <a:pt x="852" y="22720"/>
                  </a:cubicBezTo>
                  <a:cubicBezTo>
                    <a:pt x="833" y="22600"/>
                    <a:pt x="777" y="22490"/>
                    <a:pt x="896" y="22377"/>
                  </a:cubicBezTo>
                  <a:close/>
                  <a:moveTo>
                    <a:pt x="914" y="22832"/>
                  </a:moveTo>
                  <a:cubicBezTo>
                    <a:pt x="1011" y="22925"/>
                    <a:pt x="945" y="23019"/>
                    <a:pt x="982" y="23116"/>
                  </a:cubicBezTo>
                  <a:cubicBezTo>
                    <a:pt x="915" y="23111"/>
                    <a:pt x="879" y="23109"/>
                    <a:pt x="796" y="23103"/>
                  </a:cubicBezTo>
                  <a:cubicBezTo>
                    <a:pt x="955" y="23032"/>
                    <a:pt x="747" y="22909"/>
                    <a:pt x="914" y="22832"/>
                  </a:cubicBezTo>
                  <a:close/>
                  <a:moveTo>
                    <a:pt x="897" y="23412"/>
                  </a:moveTo>
                  <a:cubicBezTo>
                    <a:pt x="919" y="23415"/>
                    <a:pt x="940" y="23417"/>
                    <a:pt x="960" y="23420"/>
                  </a:cubicBezTo>
                  <a:cubicBezTo>
                    <a:pt x="957" y="23465"/>
                    <a:pt x="954" y="23512"/>
                    <a:pt x="950" y="23557"/>
                  </a:cubicBezTo>
                  <a:cubicBezTo>
                    <a:pt x="919" y="23554"/>
                    <a:pt x="887" y="23552"/>
                    <a:pt x="856" y="23550"/>
                  </a:cubicBezTo>
                  <a:cubicBezTo>
                    <a:pt x="870" y="23504"/>
                    <a:pt x="884" y="23459"/>
                    <a:pt x="897" y="23412"/>
                  </a:cubicBezTo>
                  <a:close/>
                  <a:moveTo>
                    <a:pt x="1178" y="23755"/>
                  </a:moveTo>
                  <a:cubicBezTo>
                    <a:pt x="1202" y="23755"/>
                    <a:pt x="1227" y="23756"/>
                    <a:pt x="1251" y="23757"/>
                  </a:cubicBezTo>
                  <a:cubicBezTo>
                    <a:pt x="1246" y="23814"/>
                    <a:pt x="1242" y="23873"/>
                    <a:pt x="1237" y="23931"/>
                  </a:cubicBezTo>
                  <a:cubicBezTo>
                    <a:pt x="1214" y="23930"/>
                    <a:pt x="1190" y="23930"/>
                    <a:pt x="1166" y="23929"/>
                  </a:cubicBezTo>
                  <a:cubicBezTo>
                    <a:pt x="1170" y="23871"/>
                    <a:pt x="1174" y="23812"/>
                    <a:pt x="1178" y="23755"/>
                  </a:cubicBezTo>
                  <a:close/>
                  <a:moveTo>
                    <a:pt x="801" y="23749"/>
                  </a:moveTo>
                  <a:lnTo>
                    <a:pt x="801" y="23749"/>
                  </a:lnTo>
                  <a:cubicBezTo>
                    <a:pt x="872" y="23776"/>
                    <a:pt x="922" y="23795"/>
                    <a:pt x="992" y="23823"/>
                  </a:cubicBezTo>
                  <a:cubicBezTo>
                    <a:pt x="924" y="23912"/>
                    <a:pt x="1072" y="24069"/>
                    <a:pt x="803" y="24095"/>
                  </a:cubicBezTo>
                  <a:cubicBezTo>
                    <a:pt x="995" y="23981"/>
                    <a:pt x="881" y="23875"/>
                    <a:pt x="801" y="23749"/>
                  </a:cubicBezTo>
                  <a:close/>
                  <a:moveTo>
                    <a:pt x="948" y="24364"/>
                  </a:moveTo>
                  <a:cubicBezTo>
                    <a:pt x="953" y="24419"/>
                    <a:pt x="958" y="24474"/>
                    <a:pt x="962" y="24529"/>
                  </a:cubicBezTo>
                  <a:cubicBezTo>
                    <a:pt x="953" y="24532"/>
                    <a:pt x="943" y="24535"/>
                    <a:pt x="934" y="24537"/>
                  </a:cubicBezTo>
                  <a:cubicBezTo>
                    <a:pt x="924" y="24481"/>
                    <a:pt x="916" y="24424"/>
                    <a:pt x="907" y="24367"/>
                  </a:cubicBezTo>
                  <a:cubicBezTo>
                    <a:pt x="921" y="24366"/>
                    <a:pt x="935" y="24365"/>
                    <a:pt x="948" y="24364"/>
                  </a:cubicBezTo>
                  <a:close/>
                  <a:moveTo>
                    <a:pt x="422" y="24483"/>
                  </a:moveTo>
                  <a:cubicBezTo>
                    <a:pt x="412" y="24599"/>
                    <a:pt x="412" y="24601"/>
                    <a:pt x="301" y="24702"/>
                  </a:cubicBezTo>
                  <a:cubicBezTo>
                    <a:pt x="330" y="24746"/>
                    <a:pt x="360" y="24837"/>
                    <a:pt x="390" y="24837"/>
                  </a:cubicBezTo>
                  <a:lnTo>
                    <a:pt x="215" y="24837"/>
                  </a:lnTo>
                  <a:cubicBezTo>
                    <a:pt x="96" y="24506"/>
                    <a:pt x="127" y="24523"/>
                    <a:pt x="422" y="24483"/>
                  </a:cubicBezTo>
                  <a:close/>
                  <a:moveTo>
                    <a:pt x="959" y="24705"/>
                  </a:moveTo>
                  <a:cubicBezTo>
                    <a:pt x="972" y="24810"/>
                    <a:pt x="983" y="24914"/>
                    <a:pt x="995" y="25019"/>
                  </a:cubicBezTo>
                  <a:cubicBezTo>
                    <a:pt x="974" y="25020"/>
                    <a:pt x="951" y="25020"/>
                    <a:pt x="928" y="25022"/>
                  </a:cubicBezTo>
                  <a:cubicBezTo>
                    <a:pt x="848" y="24921"/>
                    <a:pt x="928" y="24812"/>
                    <a:pt x="959" y="24705"/>
                  </a:cubicBezTo>
                  <a:close/>
                  <a:moveTo>
                    <a:pt x="1165" y="25374"/>
                  </a:moveTo>
                  <a:lnTo>
                    <a:pt x="1165" y="25374"/>
                  </a:lnTo>
                  <a:cubicBezTo>
                    <a:pt x="1235" y="25442"/>
                    <a:pt x="1235" y="25442"/>
                    <a:pt x="1189" y="25532"/>
                  </a:cubicBezTo>
                  <a:cubicBezTo>
                    <a:pt x="1182" y="25485"/>
                    <a:pt x="1174" y="25438"/>
                    <a:pt x="1165" y="25374"/>
                  </a:cubicBezTo>
                  <a:close/>
                  <a:moveTo>
                    <a:pt x="957" y="25317"/>
                  </a:moveTo>
                  <a:cubicBezTo>
                    <a:pt x="997" y="25457"/>
                    <a:pt x="997" y="25457"/>
                    <a:pt x="828" y="25551"/>
                  </a:cubicBezTo>
                  <a:cubicBezTo>
                    <a:pt x="814" y="25539"/>
                    <a:pt x="801" y="25527"/>
                    <a:pt x="786" y="25516"/>
                  </a:cubicBezTo>
                  <a:cubicBezTo>
                    <a:pt x="840" y="25452"/>
                    <a:pt x="895" y="25389"/>
                    <a:pt x="957" y="25317"/>
                  </a:cubicBezTo>
                  <a:close/>
                  <a:moveTo>
                    <a:pt x="948" y="25607"/>
                  </a:moveTo>
                  <a:cubicBezTo>
                    <a:pt x="966" y="25657"/>
                    <a:pt x="980" y="25694"/>
                    <a:pt x="1007" y="25765"/>
                  </a:cubicBezTo>
                  <a:cubicBezTo>
                    <a:pt x="925" y="25738"/>
                    <a:pt x="884" y="25724"/>
                    <a:pt x="808" y="25698"/>
                  </a:cubicBezTo>
                  <a:cubicBezTo>
                    <a:pt x="866" y="25660"/>
                    <a:pt x="900" y="25638"/>
                    <a:pt x="948" y="25607"/>
                  </a:cubicBezTo>
                  <a:close/>
                  <a:moveTo>
                    <a:pt x="961" y="25840"/>
                  </a:moveTo>
                  <a:cubicBezTo>
                    <a:pt x="978" y="25855"/>
                    <a:pt x="1008" y="25869"/>
                    <a:pt x="1009" y="25885"/>
                  </a:cubicBezTo>
                  <a:cubicBezTo>
                    <a:pt x="1011" y="25908"/>
                    <a:pt x="993" y="25932"/>
                    <a:pt x="971" y="25983"/>
                  </a:cubicBezTo>
                  <a:cubicBezTo>
                    <a:pt x="931" y="25936"/>
                    <a:pt x="898" y="25914"/>
                    <a:pt x="900" y="25894"/>
                  </a:cubicBezTo>
                  <a:cubicBezTo>
                    <a:pt x="902" y="25875"/>
                    <a:pt x="940" y="25858"/>
                    <a:pt x="961" y="25840"/>
                  </a:cubicBezTo>
                  <a:close/>
                  <a:moveTo>
                    <a:pt x="967" y="26029"/>
                  </a:moveTo>
                  <a:lnTo>
                    <a:pt x="967" y="26029"/>
                  </a:lnTo>
                  <a:cubicBezTo>
                    <a:pt x="921" y="26072"/>
                    <a:pt x="874" y="26114"/>
                    <a:pt x="821" y="26162"/>
                  </a:cubicBezTo>
                  <a:cubicBezTo>
                    <a:pt x="780" y="26055"/>
                    <a:pt x="882" y="26047"/>
                    <a:pt x="967" y="26029"/>
                  </a:cubicBezTo>
                  <a:close/>
                  <a:moveTo>
                    <a:pt x="909" y="26168"/>
                  </a:moveTo>
                  <a:lnTo>
                    <a:pt x="909" y="26512"/>
                  </a:lnTo>
                  <a:cubicBezTo>
                    <a:pt x="909" y="26417"/>
                    <a:pt x="811" y="26369"/>
                    <a:pt x="775" y="26317"/>
                  </a:cubicBezTo>
                  <a:cubicBezTo>
                    <a:pt x="807" y="26282"/>
                    <a:pt x="909" y="26240"/>
                    <a:pt x="909" y="26168"/>
                  </a:cubicBezTo>
                  <a:close/>
                  <a:moveTo>
                    <a:pt x="899" y="26536"/>
                  </a:moveTo>
                  <a:cubicBezTo>
                    <a:pt x="990" y="26594"/>
                    <a:pt x="990" y="26594"/>
                    <a:pt x="964" y="26863"/>
                  </a:cubicBezTo>
                  <a:cubicBezTo>
                    <a:pt x="911" y="26818"/>
                    <a:pt x="866" y="26778"/>
                    <a:pt x="845" y="26760"/>
                  </a:cubicBezTo>
                  <a:cubicBezTo>
                    <a:pt x="870" y="26657"/>
                    <a:pt x="885" y="26593"/>
                    <a:pt x="899" y="26536"/>
                  </a:cubicBezTo>
                  <a:close/>
                  <a:moveTo>
                    <a:pt x="1280" y="26922"/>
                  </a:moveTo>
                  <a:cubicBezTo>
                    <a:pt x="1260" y="27003"/>
                    <a:pt x="1248" y="27055"/>
                    <a:pt x="1235" y="27107"/>
                  </a:cubicBezTo>
                  <a:cubicBezTo>
                    <a:pt x="1214" y="27105"/>
                    <a:pt x="1193" y="27102"/>
                    <a:pt x="1171" y="27101"/>
                  </a:cubicBezTo>
                  <a:cubicBezTo>
                    <a:pt x="1141" y="27036"/>
                    <a:pt x="1125" y="26974"/>
                    <a:pt x="1280" y="26922"/>
                  </a:cubicBezTo>
                  <a:close/>
                  <a:moveTo>
                    <a:pt x="982" y="27242"/>
                  </a:moveTo>
                  <a:cubicBezTo>
                    <a:pt x="984" y="27242"/>
                    <a:pt x="992" y="27268"/>
                    <a:pt x="996" y="27282"/>
                  </a:cubicBezTo>
                  <a:cubicBezTo>
                    <a:pt x="954" y="27291"/>
                    <a:pt x="912" y="27300"/>
                    <a:pt x="870" y="27309"/>
                  </a:cubicBezTo>
                  <a:cubicBezTo>
                    <a:pt x="865" y="27296"/>
                    <a:pt x="859" y="27282"/>
                    <a:pt x="855" y="27268"/>
                  </a:cubicBezTo>
                  <a:cubicBezTo>
                    <a:pt x="897" y="27259"/>
                    <a:pt x="940" y="27250"/>
                    <a:pt x="982" y="27242"/>
                  </a:cubicBezTo>
                  <a:close/>
                  <a:moveTo>
                    <a:pt x="1191" y="27818"/>
                  </a:moveTo>
                  <a:lnTo>
                    <a:pt x="1191" y="27818"/>
                  </a:lnTo>
                  <a:cubicBezTo>
                    <a:pt x="1216" y="27821"/>
                    <a:pt x="1241" y="27825"/>
                    <a:pt x="1267" y="27829"/>
                  </a:cubicBezTo>
                  <a:cubicBezTo>
                    <a:pt x="1259" y="27922"/>
                    <a:pt x="1251" y="28014"/>
                    <a:pt x="1240" y="28150"/>
                  </a:cubicBezTo>
                  <a:cubicBezTo>
                    <a:pt x="1113" y="28011"/>
                    <a:pt x="1151" y="27915"/>
                    <a:pt x="1191" y="27818"/>
                  </a:cubicBezTo>
                  <a:close/>
                  <a:moveTo>
                    <a:pt x="1226" y="28378"/>
                  </a:moveTo>
                  <a:cubicBezTo>
                    <a:pt x="1350" y="28638"/>
                    <a:pt x="1147" y="28896"/>
                    <a:pt x="1233" y="29157"/>
                  </a:cubicBezTo>
                  <a:cubicBezTo>
                    <a:pt x="1123" y="29043"/>
                    <a:pt x="1112" y="28587"/>
                    <a:pt x="1226" y="28378"/>
                  </a:cubicBezTo>
                  <a:close/>
                  <a:moveTo>
                    <a:pt x="584" y="0"/>
                  </a:moveTo>
                  <a:cubicBezTo>
                    <a:pt x="457" y="6"/>
                    <a:pt x="351" y="11"/>
                    <a:pt x="227" y="15"/>
                  </a:cubicBezTo>
                  <a:cubicBezTo>
                    <a:pt x="265" y="135"/>
                    <a:pt x="334" y="234"/>
                    <a:pt x="313" y="319"/>
                  </a:cubicBezTo>
                  <a:cubicBezTo>
                    <a:pt x="284" y="440"/>
                    <a:pt x="365" y="555"/>
                    <a:pt x="335" y="654"/>
                  </a:cubicBezTo>
                  <a:cubicBezTo>
                    <a:pt x="300" y="771"/>
                    <a:pt x="312" y="871"/>
                    <a:pt x="354" y="973"/>
                  </a:cubicBezTo>
                  <a:cubicBezTo>
                    <a:pt x="397" y="1077"/>
                    <a:pt x="384" y="1171"/>
                    <a:pt x="324" y="1266"/>
                  </a:cubicBezTo>
                  <a:cubicBezTo>
                    <a:pt x="303" y="1298"/>
                    <a:pt x="275" y="1362"/>
                    <a:pt x="281" y="1363"/>
                  </a:cubicBezTo>
                  <a:cubicBezTo>
                    <a:pt x="435" y="1427"/>
                    <a:pt x="326" y="1519"/>
                    <a:pt x="309" y="1586"/>
                  </a:cubicBezTo>
                  <a:cubicBezTo>
                    <a:pt x="283" y="1687"/>
                    <a:pt x="383" y="1789"/>
                    <a:pt x="294" y="1883"/>
                  </a:cubicBezTo>
                  <a:cubicBezTo>
                    <a:pt x="468" y="1917"/>
                    <a:pt x="405" y="2057"/>
                    <a:pt x="402" y="2118"/>
                  </a:cubicBezTo>
                  <a:cubicBezTo>
                    <a:pt x="396" y="2257"/>
                    <a:pt x="435" y="2401"/>
                    <a:pt x="396" y="2532"/>
                  </a:cubicBezTo>
                  <a:cubicBezTo>
                    <a:pt x="350" y="2688"/>
                    <a:pt x="364" y="2823"/>
                    <a:pt x="430" y="2970"/>
                  </a:cubicBezTo>
                  <a:cubicBezTo>
                    <a:pt x="452" y="3018"/>
                    <a:pt x="404" y="3085"/>
                    <a:pt x="391" y="3143"/>
                  </a:cubicBezTo>
                  <a:cubicBezTo>
                    <a:pt x="386" y="3172"/>
                    <a:pt x="376" y="3222"/>
                    <a:pt x="391" y="3229"/>
                  </a:cubicBezTo>
                  <a:cubicBezTo>
                    <a:pt x="538" y="3294"/>
                    <a:pt x="337" y="3313"/>
                    <a:pt x="368" y="3359"/>
                  </a:cubicBezTo>
                  <a:cubicBezTo>
                    <a:pt x="416" y="3401"/>
                    <a:pt x="465" y="3441"/>
                    <a:pt x="504" y="3473"/>
                  </a:cubicBezTo>
                  <a:cubicBezTo>
                    <a:pt x="449" y="3557"/>
                    <a:pt x="404" y="3627"/>
                    <a:pt x="355" y="3700"/>
                  </a:cubicBezTo>
                  <a:cubicBezTo>
                    <a:pt x="423" y="3715"/>
                    <a:pt x="466" y="3725"/>
                    <a:pt x="486" y="3730"/>
                  </a:cubicBezTo>
                  <a:cubicBezTo>
                    <a:pt x="455" y="3873"/>
                    <a:pt x="422" y="4010"/>
                    <a:pt x="399" y="4148"/>
                  </a:cubicBezTo>
                  <a:cubicBezTo>
                    <a:pt x="395" y="4168"/>
                    <a:pt x="435" y="4210"/>
                    <a:pt x="461" y="4214"/>
                  </a:cubicBezTo>
                  <a:cubicBezTo>
                    <a:pt x="550" y="4228"/>
                    <a:pt x="553" y="4271"/>
                    <a:pt x="553" y="4327"/>
                  </a:cubicBezTo>
                  <a:cubicBezTo>
                    <a:pt x="553" y="4367"/>
                    <a:pt x="569" y="4405"/>
                    <a:pt x="582" y="4466"/>
                  </a:cubicBezTo>
                  <a:cubicBezTo>
                    <a:pt x="726" y="4288"/>
                    <a:pt x="726" y="4286"/>
                    <a:pt x="634" y="4111"/>
                  </a:cubicBezTo>
                  <a:cubicBezTo>
                    <a:pt x="817" y="4056"/>
                    <a:pt x="817" y="4056"/>
                    <a:pt x="755" y="3895"/>
                  </a:cubicBezTo>
                  <a:cubicBezTo>
                    <a:pt x="678" y="3691"/>
                    <a:pt x="678" y="3691"/>
                    <a:pt x="898" y="3556"/>
                  </a:cubicBezTo>
                  <a:cubicBezTo>
                    <a:pt x="901" y="3562"/>
                    <a:pt x="905" y="3569"/>
                    <a:pt x="909" y="3576"/>
                  </a:cubicBezTo>
                  <a:lnTo>
                    <a:pt x="909" y="3576"/>
                  </a:lnTo>
                  <a:lnTo>
                    <a:pt x="909" y="3326"/>
                  </a:lnTo>
                  <a:lnTo>
                    <a:pt x="909" y="3326"/>
                  </a:lnTo>
                  <a:cubicBezTo>
                    <a:pt x="912" y="3327"/>
                    <a:pt x="916" y="3327"/>
                    <a:pt x="919" y="3328"/>
                  </a:cubicBezTo>
                  <a:cubicBezTo>
                    <a:pt x="919" y="3165"/>
                    <a:pt x="923" y="3017"/>
                    <a:pt x="919" y="2868"/>
                  </a:cubicBezTo>
                  <a:cubicBezTo>
                    <a:pt x="917" y="2803"/>
                    <a:pt x="913" y="2737"/>
                    <a:pt x="909" y="2672"/>
                  </a:cubicBezTo>
                  <a:lnTo>
                    <a:pt x="909" y="2672"/>
                  </a:lnTo>
                  <a:lnTo>
                    <a:pt x="909" y="3326"/>
                  </a:lnTo>
                  <a:lnTo>
                    <a:pt x="909" y="3326"/>
                  </a:lnTo>
                  <a:cubicBezTo>
                    <a:pt x="820" y="3308"/>
                    <a:pt x="757" y="3295"/>
                    <a:pt x="656" y="3274"/>
                  </a:cubicBezTo>
                  <a:cubicBezTo>
                    <a:pt x="732" y="3227"/>
                    <a:pt x="784" y="3195"/>
                    <a:pt x="847" y="3157"/>
                  </a:cubicBezTo>
                  <a:cubicBezTo>
                    <a:pt x="599" y="3064"/>
                    <a:pt x="1015" y="2845"/>
                    <a:pt x="713" y="2768"/>
                  </a:cubicBezTo>
                  <a:cubicBezTo>
                    <a:pt x="761" y="2640"/>
                    <a:pt x="801" y="2530"/>
                    <a:pt x="841" y="2420"/>
                  </a:cubicBezTo>
                  <a:cubicBezTo>
                    <a:pt x="859" y="2423"/>
                    <a:pt x="877" y="2426"/>
                    <a:pt x="894" y="2429"/>
                  </a:cubicBezTo>
                  <a:cubicBezTo>
                    <a:pt x="899" y="2510"/>
                    <a:pt x="905" y="2591"/>
                    <a:pt x="909" y="2672"/>
                  </a:cubicBezTo>
                  <a:lnTo>
                    <a:pt x="909" y="2672"/>
                  </a:lnTo>
                  <a:lnTo>
                    <a:pt x="909" y="2651"/>
                  </a:lnTo>
                  <a:cubicBezTo>
                    <a:pt x="1048" y="2837"/>
                    <a:pt x="1042" y="3075"/>
                    <a:pt x="998" y="3312"/>
                  </a:cubicBezTo>
                  <a:cubicBezTo>
                    <a:pt x="959" y="3520"/>
                    <a:pt x="1310" y="3736"/>
                    <a:pt x="937" y="3982"/>
                  </a:cubicBezTo>
                  <a:lnTo>
                    <a:pt x="937" y="3982"/>
                  </a:lnTo>
                  <a:cubicBezTo>
                    <a:pt x="933" y="3861"/>
                    <a:pt x="929" y="3739"/>
                    <a:pt x="925" y="3618"/>
                  </a:cubicBezTo>
                  <a:cubicBezTo>
                    <a:pt x="925" y="3604"/>
                    <a:pt x="917" y="3590"/>
                    <a:pt x="909" y="3576"/>
                  </a:cubicBezTo>
                  <a:lnTo>
                    <a:pt x="909" y="3576"/>
                  </a:lnTo>
                  <a:lnTo>
                    <a:pt x="909" y="3999"/>
                  </a:lnTo>
                  <a:cubicBezTo>
                    <a:pt x="919" y="3993"/>
                    <a:pt x="928" y="3988"/>
                    <a:pt x="937" y="3982"/>
                  </a:cubicBezTo>
                  <a:lnTo>
                    <a:pt x="937" y="3982"/>
                  </a:lnTo>
                  <a:cubicBezTo>
                    <a:pt x="952" y="4455"/>
                    <a:pt x="969" y="4928"/>
                    <a:pt x="973" y="5401"/>
                  </a:cubicBezTo>
                  <a:cubicBezTo>
                    <a:pt x="976" y="5959"/>
                    <a:pt x="959" y="6517"/>
                    <a:pt x="954" y="7075"/>
                  </a:cubicBezTo>
                  <a:cubicBezTo>
                    <a:pt x="951" y="7357"/>
                    <a:pt x="956" y="7639"/>
                    <a:pt x="957" y="7921"/>
                  </a:cubicBezTo>
                  <a:cubicBezTo>
                    <a:pt x="957" y="8174"/>
                    <a:pt x="947" y="8427"/>
                    <a:pt x="959" y="8679"/>
                  </a:cubicBezTo>
                  <a:cubicBezTo>
                    <a:pt x="970" y="8933"/>
                    <a:pt x="927" y="9186"/>
                    <a:pt x="955" y="9440"/>
                  </a:cubicBezTo>
                  <a:cubicBezTo>
                    <a:pt x="968" y="9566"/>
                    <a:pt x="945" y="9694"/>
                    <a:pt x="948" y="9820"/>
                  </a:cubicBezTo>
                  <a:cubicBezTo>
                    <a:pt x="964" y="10488"/>
                    <a:pt x="990" y="11155"/>
                    <a:pt x="997" y="11823"/>
                  </a:cubicBezTo>
                  <a:cubicBezTo>
                    <a:pt x="1002" y="12240"/>
                    <a:pt x="988" y="12658"/>
                    <a:pt x="976" y="13076"/>
                  </a:cubicBezTo>
                  <a:cubicBezTo>
                    <a:pt x="964" y="13474"/>
                    <a:pt x="1036" y="13872"/>
                    <a:pt x="985" y="14271"/>
                  </a:cubicBezTo>
                  <a:cubicBezTo>
                    <a:pt x="961" y="14453"/>
                    <a:pt x="981" y="14639"/>
                    <a:pt x="981" y="14822"/>
                  </a:cubicBezTo>
                  <a:cubicBezTo>
                    <a:pt x="964" y="14825"/>
                    <a:pt x="947" y="14829"/>
                    <a:pt x="930" y="14832"/>
                  </a:cubicBezTo>
                  <a:cubicBezTo>
                    <a:pt x="866" y="14754"/>
                    <a:pt x="802" y="14676"/>
                    <a:pt x="739" y="14601"/>
                  </a:cubicBezTo>
                  <a:cubicBezTo>
                    <a:pt x="783" y="14550"/>
                    <a:pt x="821" y="14505"/>
                    <a:pt x="856" y="14465"/>
                  </a:cubicBezTo>
                  <a:cubicBezTo>
                    <a:pt x="720" y="14445"/>
                    <a:pt x="606" y="14428"/>
                    <a:pt x="496" y="14412"/>
                  </a:cubicBezTo>
                  <a:lnTo>
                    <a:pt x="496" y="14412"/>
                  </a:lnTo>
                  <a:cubicBezTo>
                    <a:pt x="496" y="14513"/>
                    <a:pt x="507" y="14611"/>
                    <a:pt x="492" y="14707"/>
                  </a:cubicBezTo>
                  <a:cubicBezTo>
                    <a:pt x="485" y="14762"/>
                    <a:pt x="410" y="14813"/>
                    <a:pt x="412" y="14865"/>
                  </a:cubicBezTo>
                  <a:cubicBezTo>
                    <a:pt x="417" y="15029"/>
                    <a:pt x="445" y="15193"/>
                    <a:pt x="461" y="15357"/>
                  </a:cubicBezTo>
                  <a:cubicBezTo>
                    <a:pt x="463" y="15379"/>
                    <a:pt x="453" y="15402"/>
                    <a:pt x="446" y="15422"/>
                  </a:cubicBezTo>
                  <a:cubicBezTo>
                    <a:pt x="402" y="15583"/>
                    <a:pt x="401" y="15748"/>
                    <a:pt x="400" y="15909"/>
                  </a:cubicBezTo>
                  <a:cubicBezTo>
                    <a:pt x="400" y="16082"/>
                    <a:pt x="457" y="16257"/>
                    <a:pt x="451" y="16429"/>
                  </a:cubicBezTo>
                  <a:cubicBezTo>
                    <a:pt x="445" y="16595"/>
                    <a:pt x="474" y="16770"/>
                    <a:pt x="339" y="16936"/>
                  </a:cubicBezTo>
                  <a:cubicBezTo>
                    <a:pt x="247" y="16924"/>
                    <a:pt x="153" y="16912"/>
                    <a:pt x="44" y="16898"/>
                  </a:cubicBezTo>
                  <a:lnTo>
                    <a:pt x="44" y="16898"/>
                  </a:lnTo>
                  <a:cubicBezTo>
                    <a:pt x="48" y="16933"/>
                    <a:pt x="52" y="16967"/>
                    <a:pt x="56" y="17006"/>
                  </a:cubicBezTo>
                  <a:cubicBezTo>
                    <a:pt x="98" y="17002"/>
                    <a:pt x="126" y="17001"/>
                    <a:pt x="153" y="16997"/>
                  </a:cubicBezTo>
                  <a:cubicBezTo>
                    <a:pt x="213" y="16990"/>
                    <a:pt x="261" y="16985"/>
                    <a:pt x="298" y="16985"/>
                  </a:cubicBezTo>
                  <a:cubicBezTo>
                    <a:pt x="430" y="16985"/>
                    <a:pt x="436" y="17040"/>
                    <a:pt x="375" y="17204"/>
                  </a:cubicBezTo>
                  <a:cubicBezTo>
                    <a:pt x="359" y="17246"/>
                    <a:pt x="350" y="17291"/>
                    <a:pt x="355" y="17334"/>
                  </a:cubicBezTo>
                  <a:cubicBezTo>
                    <a:pt x="370" y="17425"/>
                    <a:pt x="398" y="17514"/>
                    <a:pt x="414" y="17604"/>
                  </a:cubicBezTo>
                  <a:cubicBezTo>
                    <a:pt x="430" y="17694"/>
                    <a:pt x="439" y="17785"/>
                    <a:pt x="451" y="17875"/>
                  </a:cubicBezTo>
                  <a:cubicBezTo>
                    <a:pt x="250" y="17919"/>
                    <a:pt x="508" y="18035"/>
                    <a:pt x="395" y="18094"/>
                  </a:cubicBezTo>
                  <a:cubicBezTo>
                    <a:pt x="453" y="18212"/>
                    <a:pt x="321" y="18348"/>
                    <a:pt x="451" y="18462"/>
                  </a:cubicBezTo>
                  <a:cubicBezTo>
                    <a:pt x="471" y="18480"/>
                    <a:pt x="468" y="18523"/>
                    <a:pt x="457" y="18551"/>
                  </a:cubicBezTo>
                  <a:cubicBezTo>
                    <a:pt x="420" y="18656"/>
                    <a:pt x="350" y="18760"/>
                    <a:pt x="438" y="18872"/>
                  </a:cubicBezTo>
                  <a:cubicBezTo>
                    <a:pt x="292" y="18970"/>
                    <a:pt x="446" y="19083"/>
                    <a:pt x="418" y="19192"/>
                  </a:cubicBezTo>
                  <a:cubicBezTo>
                    <a:pt x="386" y="19316"/>
                    <a:pt x="420" y="19451"/>
                    <a:pt x="421" y="19582"/>
                  </a:cubicBezTo>
                  <a:cubicBezTo>
                    <a:pt x="423" y="19703"/>
                    <a:pt x="528" y="19831"/>
                    <a:pt x="386" y="19944"/>
                  </a:cubicBezTo>
                  <a:cubicBezTo>
                    <a:pt x="376" y="19951"/>
                    <a:pt x="388" y="19987"/>
                    <a:pt x="402" y="19996"/>
                  </a:cubicBezTo>
                  <a:cubicBezTo>
                    <a:pt x="471" y="20040"/>
                    <a:pt x="456" y="20086"/>
                    <a:pt x="446" y="20152"/>
                  </a:cubicBezTo>
                  <a:cubicBezTo>
                    <a:pt x="426" y="20283"/>
                    <a:pt x="434" y="20420"/>
                    <a:pt x="461" y="20551"/>
                  </a:cubicBezTo>
                  <a:cubicBezTo>
                    <a:pt x="500" y="20739"/>
                    <a:pt x="344" y="20933"/>
                    <a:pt x="493" y="21114"/>
                  </a:cubicBezTo>
                  <a:cubicBezTo>
                    <a:pt x="389" y="21280"/>
                    <a:pt x="443" y="21446"/>
                    <a:pt x="486" y="21613"/>
                  </a:cubicBezTo>
                  <a:cubicBezTo>
                    <a:pt x="488" y="21621"/>
                    <a:pt x="491" y="21630"/>
                    <a:pt x="488" y="21636"/>
                  </a:cubicBezTo>
                  <a:cubicBezTo>
                    <a:pt x="421" y="21761"/>
                    <a:pt x="356" y="21886"/>
                    <a:pt x="473" y="22015"/>
                  </a:cubicBezTo>
                  <a:cubicBezTo>
                    <a:pt x="376" y="22148"/>
                    <a:pt x="437" y="22284"/>
                    <a:pt x="454" y="22420"/>
                  </a:cubicBezTo>
                  <a:cubicBezTo>
                    <a:pt x="459" y="22457"/>
                    <a:pt x="457" y="22495"/>
                    <a:pt x="446" y="22531"/>
                  </a:cubicBezTo>
                  <a:cubicBezTo>
                    <a:pt x="406" y="22685"/>
                    <a:pt x="378" y="22834"/>
                    <a:pt x="438" y="22991"/>
                  </a:cubicBezTo>
                  <a:cubicBezTo>
                    <a:pt x="473" y="23081"/>
                    <a:pt x="460" y="23179"/>
                    <a:pt x="292" y="23203"/>
                  </a:cubicBezTo>
                  <a:cubicBezTo>
                    <a:pt x="402" y="23289"/>
                    <a:pt x="463" y="23360"/>
                    <a:pt x="421" y="23471"/>
                  </a:cubicBezTo>
                  <a:cubicBezTo>
                    <a:pt x="385" y="23565"/>
                    <a:pt x="481" y="23678"/>
                    <a:pt x="356" y="23761"/>
                  </a:cubicBezTo>
                  <a:cubicBezTo>
                    <a:pt x="472" y="23816"/>
                    <a:pt x="448" y="23926"/>
                    <a:pt x="414" y="23977"/>
                  </a:cubicBezTo>
                  <a:cubicBezTo>
                    <a:pt x="359" y="24060"/>
                    <a:pt x="360" y="24109"/>
                    <a:pt x="416" y="24189"/>
                  </a:cubicBezTo>
                  <a:cubicBezTo>
                    <a:pt x="506" y="24318"/>
                    <a:pt x="468" y="24379"/>
                    <a:pt x="299" y="24424"/>
                  </a:cubicBezTo>
                  <a:cubicBezTo>
                    <a:pt x="202" y="24451"/>
                    <a:pt x="100" y="24468"/>
                    <a:pt x="1" y="24490"/>
                  </a:cubicBezTo>
                  <a:cubicBezTo>
                    <a:pt x="12" y="24601"/>
                    <a:pt x="25" y="24711"/>
                    <a:pt x="36" y="24824"/>
                  </a:cubicBezTo>
                  <a:cubicBezTo>
                    <a:pt x="115" y="24848"/>
                    <a:pt x="189" y="24875"/>
                    <a:pt x="261" y="24875"/>
                  </a:cubicBezTo>
                  <a:cubicBezTo>
                    <a:pt x="306" y="24875"/>
                    <a:pt x="350" y="24865"/>
                    <a:pt x="394" y="24837"/>
                  </a:cubicBezTo>
                  <a:cubicBezTo>
                    <a:pt x="394" y="24837"/>
                    <a:pt x="394" y="24837"/>
                    <a:pt x="394" y="24837"/>
                  </a:cubicBezTo>
                  <a:cubicBezTo>
                    <a:pt x="394" y="24837"/>
                    <a:pt x="394" y="24837"/>
                    <a:pt x="395" y="24837"/>
                  </a:cubicBezTo>
                  <a:lnTo>
                    <a:pt x="395" y="24837"/>
                  </a:lnTo>
                  <a:cubicBezTo>
                    <a:pt x="495" y="24884"/>
                    <a:pt x="435" y="24970"/>
                    <a:pt x="403" y="24987"/>
                  </a:cubicBezTo>
                  <a:cubicBezTo>
                    <a:pt x="264" y="25060"/>
                    <a:pt x="552" y="25075"/>
                    <a:pt x="426" y="25128"/>
                  </a:cubicBezTo>
                  <a:cubicBezTo>
                    <a:pt x="357" y="25158"/>
                    <a:pt x="379" y="25178"/>
                    <a:pt x="396" y="25228"/>
                  </a:cubicBezTo>
                  <a:cubicBezTo>
                    <a:pt x="423" y="25308"/>
                    <a:pt x="543" y="25391"/>
                    <a:pt x="391" y="25486"/>
                  </a:cubicBezTo>
                  <a:cubicBezTo>
                    <a:pt x="344" y="25515"/>
                    <a:pt x="336" y="25658"/>
                    <a:pt x="378" y="25687"/>
                  </a:cubicBezTo>
                  <a:cubicBezTo>
                    <a:pt x="487" y="25763"/>
                    <a:pt x="495" y="25847"/>
                    <a:pt x="443" y="25926"/>
                  </a:cubicBezTo>
                  <a:cubicBezTo>
                    <a:pt x="410" y="25978"/>
                    <a:pt x="543" y="26086"/>
                    <a:pt x="370" y="26086"/>
                  </a:cubicBezTo>
                  <a:cubicBezTo>
                    <a:pt x="367" y="26086"/>
                    <a:pt x="364" y="26086"/>
                    <a:pt x="361" y="26086"/>
                  </a:cubicBezTo>
                  <a:lnTo>
                    <a:pt x="361" y="26086"/>
                  </a:lnTo>
                  <a:cubicBezTo>
                    <a:pt x="401" y="26148"/>
                    <a:pt x="444" y="26209"/>
                    <a:pt x="479" y="26272"/>
                  </a:cubicBezTo>
                  <a:cubicBezTo>
                    <a:pt x="490" y="26290"/>
                    <a:pt x="482" y="26317"/>
                    <a:pt x="475" y="26337"/>
                  </a:cubicBezTo>
                  <a:cubicBezTo>
                    <a:pt x="444" y="26446"/>
                    <a:pt x="411" y="26555"/>
                    <a:pt x="377" y="26667"/>
                  </a:cubicBezTo>
                  <a:cubicBezTo>
                    <a:pt x="481" y="26740"/>
                    <a:pt x="501" y="26847"/>
                    <a:pt x="445" y="26946"/>
                  </a:cubicBezTo>
                  <a:cubicBezTo>
                    <a:pt x="402" y="27025"/>
                    <a:pt x="423" y="27084"/>
                    <a:pt x="443" y="27157"/>
                  </a:cubicBezTo>
                  <a:cubicBezTo>
                    <a:pt x="472" y="27257"/>
                    <a:pt x="557" y="27369"/>
                    <a:pt x="398" y="27454"/>
                  </a:cubicBezTo>
                  <a:cubicBezTo>
                    <a:pt x="388" y="27459"/>
                    <a:pt x="395" y="27489"/>
                    <a:pt x="400" y="27507"/>
                  </a:cubicBezTo>
                  <a:cubicBezTo>
                    <a:pt x="433" y="27611"/>
                    <a:pt x="467" y="27716"/>
                    <a:pt x="500" y="27818"/>
                  </a:cubicBezTo>
                  <a:cubicBezTo>
                    <a:pt x="437" y="27853"/>
                    <a:pt x="384" y="27882"/>
                    <a:pt x="312" y="27922"/>
                  </a:cubicBezTo>
                  <a:cubicBezTo>
                    <a:pt x="397" y="27936"/>
                    <a:pt x="451" y="27945"/>
                    <a:pt x="476" y="27950"/>
                  </a:cubicBezTo>
                  <a:cubicBezTo>
                    <a:pt x="533" y="28229"/>
                    <a:pt x="366" y="28497"/>
                    <a:pt x="518" y="28773"/>
                  </a:cubicBezTo>
                  <a:cubicBezTo>
                    <a:pt x="454" y="28782"/>
                    <a:pt x="406" y="28790"/>
                    <a:pt x="354" y="28797"/>
                  </a:cubicBezTo>
                  <a:cubicBezTo>
                    <a:pt x="420" y="28877"/>
                    <a:pt x="506" y="28902"/>
                    <a:pt x="602" y="28902"/>
                  </a:cubicBezTo>
                  <a:cubicBezTo>
                    <a:pt x="644" y="28902"/>
                    <a:pt x="688" y="28897"/>
                    <a:pt x="733" y="28890"/>
                  </a:cubicBezTo>
                  <a:lnTo>
                    <a:pt x="733" y="28890"/>
                  </a:lnTo>
                  <a:cubicBezTo>
                    <a:pt x="465" y="29019"/>
                    <a:pt x="443" y="29154"/>
                    <a:pt x="638" y="29323"/>
                  </a:cubicBezTo>
                  <a:cubicBezTo>
                    <a:pt x="726" y="29236"/>
                    <a:pt x="814" y="29150"/>
                    <a:pt x="930" y="29033"/>
                  </a:cubicBezTo>
                  <a:lnTo>
                    <a:pt x="930" y="29033"/>
                  </a:lnTo>
                  <a:cubicBezTo>
                    <a:pt x="809" y="29053"/>
                    <a:pt x="751" y="29064"/>
                    <a:pt x="717" y="29069"/>
                  </a:cubicBezTo>
                  <a:cubicBezTo>
                    <a:pt x="767" y="28863"/>
                    <a:pt x="815" y="28668"/>
                    <a:pt x="861" y="28473"/>
                  </a:cubicBezTo>
                  <a:cubicBezTo>
                    <a:pt x="863" y="28468"/>
                    <a:pt x="849" y="28462"/>
                    <a:pt x="845" y="28456"/>
                  </a:cubicBezTo>
                  <a:cubicBezTo>
                    <a:pt x="751" y="28284"/>
                    <a:pt x="764" y="28121"/>
                    <a:pt x="934" y="27954"/>
                  </a:cubicBezTo>
                  <a:cubicBezTo>
                    <a:pt x="751" y="27831"/>
                    <a:pt x="895" y="27634"/>
                    <a:pt x="775" y="27485"/>
                  </a:cubicBezTo>
                  <a:cubicBezTo>
                    <a:pt x="773" y="27482"/>
                    <a:pt x="785" y="27474"/>
                    <a:pt x="794" y="27462"/>
                  </a:cubicBezTo>
                  <a:cubicBezTo>
                    <a:pt x="825" y="27468"/>
                    <a:pt x="859" y="27475"/>
                    <a:pt x="888" y="27480"/>
                  </a:cubicBezTo>
                  <a:cubicBezTo>
                    <a:pt x="906" y="27447"/>
                    <a:pt x="922" y="27414"/>
                    <a:pt x="939" y="27382"/>
                  </a:cubicBezTo>
                  <a:cubicBezTo>
                    <a:pt x="990" y="27600"/>
                    <a:pt x="1000" y="27810"/>
                    <a:pt x="1007" y="28021"/>
                  </a:cubicBezTo>
                  <a:cubicBezTo>
                    <a:pt x="1012" y="28238"/>
                    <a:pt x="1033" y="28457"/>
                    <a:pt x="1012" y="28673"/>
                  </a:cubicBezTo>
                  <a:cubicBezTo>
                    <a:pt x="993" y="28885"/>
                    <a:pt x="1010" y="29092"/>
                    <a:pt x="1042" y="29312"/>
                  </a:cubicBezTo>
                  <a:cubicBezTo>
                    <a:pt x="1108" y="29289"/>
                    <a:pt x="1156" y="29272"/>
                    <a:pt x="1215" y="29252"/>
                  </a:cubicBezTo>
                  <a:cubicBezTo>
                    <a:pt x="1306" y="29377"/>
                    <a:pt x="1294" y="29487"/>
                    <a:pt x="1247" y="29625"/>
                  </a:cubicBezTo>
                  <a:cubicBezTo>
                    <a:pt x="1202" y="29755"/>
                    <a:pt x="1263" y="29907"/>
                    <a:pt x="1277" y="30053"/>
                  </a:cubicBezTo>
                  <a:cubicBezTo>
                    <a:pt x="1305" y="30055"/>
                    <a:pt x="1329" y="30056"/>
                    <a:pt x="1350" y="30056"/>
                  </a:cubicBezTo>
                  <a:cubicBezTo>
                    <a:pt x="1471" y="30056"/>
                    <a:pt x="1494" y="30025"/>
                    <a:pt x="1497" y="29914"/>
                  </a:cubicBezTo>
                  <a:cubicBezTo>
                    <a:pt x="1499" y="29862"/>
                    <a:pt x="1526" y="29810"/>
                    <a:pt x="1541" y="29758"/>
                  </a:cubicBezTo>
                  <a:cubicBezTo>
                    <a:pt x="1492" y="29748"/>
                    <a:pt x="1444" y="29738"/>
                    <a:pt x="1385" y="29725"/>
                  </a:cubicBezTo>
                  <a:cubicBezTo>
                    <a:pt x="1443" y="29693"/>
                    <a:pt x="1490" y="29668"/>
                    <a:pt x="1543" y="29638"/>
                  </a:cubicBezTo>
                  <a:cubicBezTo>
                    <a:pt x="1469" y="29428"/>
                    <a:pt x="1497" y="29220"/>
                    <a:pt x="1568" y="29012"/>
                  </a:cubicBezTo>
                  <a:cubicBezTo>
                    <a:pt x="1583" y="28970"/>
                    <a:pt x="1586" y="28925"/>
                    <a:pt x="1587" y="28881"/>
                  </a:cubicBezTo>
                  <a:cubicBezTo>
                    <a:pt x="1590" y="28785"/>
                    <a:pt x="1591" y="28688"/>
                    <a:pt x="1586" y="28592"/>
                  </a:cubicBezTo>
                  <a:cubicBezTo>
                    <a:pt x="1582" y="28496"/>
                    <a:pt x="1616" y="28369"/>
                    <a:pt x="1553" y="28309"/>
                  </a:cubicBezTo>
                  <a:cubicBezTo>
                    <a:pt x="1427" y="28191"/>
                    <a:pt x="1682" y="28148"/>
                    <a:pt x="1598" y="28055"/>
                  </a:cubicBezTo>
                  <a:cubicBezTo>
                    <a:pt x="1589" y="28046"/>
                    <a:pt x="1600" y="28027"/>
                    <a:pt x="1600" y="28011"/>
                  </a:cubicBezTo>
                  <a:cubicBezTo>
                    <a:pt x="1595" y="27691"/>
                    <a:pt x="1599" y="27371"/>
                    <a:pt x="1582" y="27051"/>
                  </a:cubicBezTo>
                  <a:cubicBezTo>
                    <a:pt x="1573" y="26889"/>
                    <a:pt x="1547" y="26732"/>
                    <a:pt x="1634" y="26578"/>
                  </a:cubicBezTo>
                  <a:cubicBezTo>
                    <a:pt x="1641" y="26566"/>
                    <a:pt x="1638" y="26550"/>
                    <a:pt x="1635" y="26536"/>
                  </a:cubicBezTo>
                  <a:cubicBezTo>
                    <a:pt x="1586" y="26295"/>
                    <a:pt x="1588" y="26054"/>
                    <a:pt x="1607" y="25809"/>
                  </a:cubicBezTo>
                  <a:cubicBezTo>
                    <a:pt x="1628" y="25544"/>
                    <a:pt x="1578" y="25275"/>
                    <a:pt x="1603" y="25011"/>
                  </a:cubicBezTo>
                  <a:cubicBezTo>
                    <a:pt x="1629" y="24756"/>
                    <a:pt x="1555" y="24506"/>
                    <a:pt x="1584" y="24251"/>
                  </a:cubicBezTo>
                  <a:cubicBezTo>
                    <a:pt x="1613" y="24001"/>
                    <a:pt x="1597" y="23750"/>
                    <a:pt x="1597" y="23498"/>
                  </a:cubicBezTo>
                  <a:cubicBezTo>
                    <a:pt x="1597" y="23004"/>
                    <a:pt x="1604" y="22511"/>
                    <a:pt x="1587" y="22017"/>
                  </a:cubicBezTo>
                  <a:cubicBezTo>
                    <a:pt x="1584" y="21907"/>
                    <a:pt x="1498" y="21799"/>
                    <a:pt x="1438" y="21694"/>
                  </a:cubicBezTo>
                  <a:cubicBezTo>
                    <a:pt x="1426" y="21674"/>
                    <a:pt x="1361" y="21673"/>
                    <a:pt x="1317" y="21665"/>
                  </a:cubicBezTo>
                  <a:cubicBezTo>
                    <a:pt x="1316" y="21666"/>
                    <a:pt x="1315" y="21667"/>
                    <a:pt x="1314" y="21668"/>
                  </a:cubicBezTo>
                  <a:cubicBezTo>
                    <a:pt x="1312" y="21668"/>
                    <a:pt x="1310" y="21667"/>
                    <a:pt x="1309" y="21667"/>
                  </a:cubicBezTo>
                  <a:lnTo>
                    <a:pt x="1309" y="21667"/>
                  </a:lnTo>
                  <a:cubicBezTo>
                    <a:pt x="1320" y="21713"/>
                    <a:pt x="1331" y="21758"/>
                    <a:pt x="1340" y="21802"/>
                  </a:cubicBezTo>
                  <a:cubicBezTo>
                    <a:pt x="1291" y="21818"/>
                    <a:pt x="1229" y="21838"/>
                    <a:pt x="1156" y="21860"/>
                  </a:cubicBezTo>
                  <a:cubicBezTo>
                    <a:pt x="1153" y="21827"/>
                    <a:pt x="1145" y="21786"/>
                    <a:pt x="1149" y="21745"/>
                  </a:cubicBezTo>
                  <a:cubicBezTo>
                    <a:pt x="1157" y="21680"/>
                    <a:pt x="1206" y="21665"/>
                    <a:pt x="1265" y="21665"/>
                  </a:cubicBezTo>
                  <a:cubicBezTo>
                    <a:pt x="1279" y="21665"/>
                    <a:pt x="1294" y="21666"/>
                    <a:pt x="1309" y="21667"/>
                  </a:cubicBezTo>
                  <a:cubicBezTo>
                    <a:pt x="1308" y="21666"/>
                    <a:pt x="1308" y="21665"/>
                    <a:pt x="1308" y="21664"/>
                  </a:cubicBezTo>
                  <a:lnTo>
                    <a:pt x="1308" y="21664"/>
                  </a:lnTo>
                  <a:cubicBezTo>
                    <a:pt x="1310" y="21665"/>
                    <a:pt x="1314" y="21665"/>
                    <a:pt x="1317" y="21665"/>
                  </a:cubicBezTo>
                  <a:cubicBezTo>
                    <a:pt x="1348" y="21628"/>
                    <a:pt x="1380" y="21589"/>
                    <a:pt x="1448" y="21506"/>
                  </a:cubicBezTo>
                  <a:lnTo>
                    <a:pt x="1448" y="21506"/>
                  </a:lnTo>
                  <a:cubicBezTo>
                    <a:pt x="1316" y="21559"/>
                    <a:pt x="1246" y="21586"/>
                    <a:pt x="1152" y="21622"/>
                  </a:cubicBezTo>
                  <a:cubicBezTo>
                    <a:pt x="1152" y="21507"/>
                    <a:pt x="1149" y="21412"/>
                    <a:pt x="1157" y="21319"/>
                  </a:cubicBezTo>
                  <a:cubicBezTo>
                    <a:pt x="1158" y="21306"/>
                    <a:pt x="1204" y="21295"/>
                    <a:pt x="1236" y="21284"/>
                  </a:cubicBezTo>
                  <a:lnTo>
                    <a:pt x="1236" y="21284"/>
                  </a:lnTo>
                  <a:cubicBezTo>
                    <a:pt x="1236" y="21285"/>
                    <a:pt x="1236" y="21285"/>
                    <a:pt x="1236" y="21285"/>
                  </a:cubicBezTo>
                  <a:cubicBezTo>
                    <a:pt x="1236" y="21286"/>
                    <a:pt x="1236" y="21286"/>
                    <a:pt x="1236" y="21286"/>
                  </a:cubicBezTo>
                  <a:cubicBezTo>
                    <a:pt x="1238" y="21286"/>
                    <a:pt x="1240" y="21283"/>
                    <a:pt x="1242" y="21283"/>
                  </a:cubicBezTo>
                  <a:cubicBezTo>
                    <a:pt x="1242" y="21283"/>
                    <a:pt x="1243" y="21283"/>
                    <a:pt x="1243" y="21284"/>
                  </a:cubicBezTo>
                  <a:cubicBezTo>
                    <a:pt x="1318" y="21296"/>
                    <a:pt x="1392" y="21303"/>
                    <a:pt x="1478" y="21316"/>
                  </a:cubicBezTo>
                  <a:cubicBezTo>
                    <a:pt x="1441" y="21144"/>
                    <a:pt x="1541" y="21012"/>
                    <a:pt x="1518" y="20867"/>
                  </a:cubicBezTo>
                  <a:cubicBezTo>
                    <a:pt x="1495" y="20716"/>
                    <a:pt x="1527" y="20560"/>
                    <a:pt x="1538" y="20407"/>
                  </a:cubicBezTo>
                  <a:cubicBezTo>
                    <a:pt x="1549" y="20254"/>
                    <a:pt x="1568" y="20100"/>
                    <a:pt x="1579" y="19947"/>
                  </a:cubicBezTo>
                  <a:cubicBezTo>
                    <a:pt x="1590" y="19782"/>
                    <a:pt x="1598" y="19618"/>
                    <a:pt x="1600" y="19453"/>
                  </a:cubicBezTo>
                  <a:cubicBezTo>
                    <a:pt x="1603" y="19295"/>
                    <a:pt x="1597" y="19139"/>
                    <a:pt x="1597" y="18982"/>
                  </a:cubicBezTo>
                  <a:cubicBezTo>
                    <a:pt x="1596" y="18826"/>
                    <a:pt x="1595" y="18669"/>
                    <a:pt x="1598" y="18513"/>
                  </a:cubicBezTo>
                  <a:cubicBezTo>
                    <a:pt x="1600" y="18359"/>
                    <a:pt x="1606" y="18205"/>
                    <a:pt x="1611" y="18050"/>
                  </a:cubicBezTo>
                  <a:cubicBezTo>
                    <a:pt x="1633" y="18046"/>
                    <a:pt x="1655" y="18040"/>
                    <a:pt x="1677" y="18034"/>
                  </a:cubicBezTo>
                  <a:cubicBezTo>
                    <a:pt x="1706" y="18068"/>
                    <a:pt x="1761" y="18102"/>
                    <a:pt x="1762" y="18137"/>
                  </a:cubicBezTo>
                  <a:cubicBezTo>
                    <a:pt x="1770" y="18541"/>
                    <a:pt x="1768" y="18945"/>
                    <a:pt x="1770" y="19348"/>
                  </a:cubicBezTo>
                  <a:cubicBezTo>
                    <a:pt x="1772" y="19693"/>
                    <a:pt x="1773" y="20039"/>
                    <a:pt x="1775" y="20383"/>
                  </a:cubicBezTo>
                  <a:cubicBezTo>
                    <a:pt x="1776" y="20649"/>
                    <a:pt x="1775" y="20915"/>
                    <a:pt x="1783" y="21181"/>
                  </a:cubicBezTo>
                  <a:cubicBezTo>
                    <a:pt x="1784" y="21234"/>
                    <a:pt x="1821" y="21287"/>
                    <a:pt x="1853" y="21375"/>
                  </a:cubicBezTo>
                  <a:cubicBezTo>
                    <a:pt x="1955" y="21228"/>
                    <a:pt x="1916" y="21109"/>
                    <a:pt x="1917" y="20992"/>
                  </a:cubicBezTo>
                  <a:cubicBezTo>
                    <a:pt x="1925" y="20038"/>
                    <a:pt x="1941" y="19083"/>
                    <a:pt x="1943" y="18129"/>
                  </a:cubicBezTo>
                  <a:cubicBezTo>
                    <a:pt x="1945" y="17114"/>
                    <a:pt x="1936" y="16098"/>
                    <a:pt x="1934" y="15083"/>
                  </a:cubicBezTo>
                  <a:cubicBezTo>
                    <a:pt x="1934" y="14459"/>
                    <a:pt x="1945" y="13835"/>
                    <a:pt x="1937" y="13212"/>
                  </a:cubicBezTo>
                  <a:cubicBezTo>
                    <a:pt x="1930" y="12652"/>
                    <a:pt x="1903" y="12091"/>
                    <a:pt x="1893" y="11531"/>
                  </a:cubicBezTo>
                  <a:cubicBezTo>
                    <a:pt x="1887" y="11135"/>
                    <a:pt x="1897" y="10739"/>
                    <a:pt x="1895" y="10343"/>
                  </a:cubicBezTo>
                  <a:cubicBezTo>
                    <a:pt x="1893" y="9759"/>
                    <a:pt x="1883" y="9176"/>
                    <a:pt x="1882" y="8591"/>
                  </a:cubicBezTo>
                  <a:cubicBezTo>
                    <a:pt x="1880" y="7601"/>
                    <a:pt x="1892" y="6611"/>
                    <a:pt x="1883" y="5620"/>
                  </a:cubicBezTo>
                  <a:cubicBezTo>
                    <a:pt x="1874" y="4496"/>
                    <a:pt x="1854" y="3371"/>
                    <a:pt x="1829" y="2246"/>
                  </a:cubicBezTo>
                  <a:cubicBezTo>
                    <a:pt x="1817" y="1715"/>
                    <a:pt x="1788" y="1184"/>
                    <a:pt x="1759" y="653"/>
                  </a:cubicBezTo>
                  <a:cubicBezTo>
                    <a:pt x="1750" y="480"/>
                    <a:pt x="1729" y="307"/>
                    <a:pt x="1691" y="138"/>
                  </a:cubicBezTo>
                  <a:cubicBezTo>
                    <a:pt x="1667" y="32"/>
                    <a:pt x="1643" y="0"/>
                    <a:pt x="1556" y="0"/>
                  </a:cubicBezTo>
                  <a:cubicBezTo>
                    <a:pt x="1526" y="0"/>
                    <a:pt x="1487" y="4"/>
                    <a:pt x="1438" y="11"/>
                  </a:cubicBezTo>
                  <a:cubicBezTo>
                    <a:pt x="1479" y="119"/>
                    <a:pt x="1544" y="227"/>
                    <a:pt x="1560" y="340"/>
                  </a:cubicBezTo>
                  <a:cubicBezTo>
                    <a:pt x="1599" y="605"/>
                    <a:pt x="1625" y="875"/>
                    <a:pt x="1636" y="1142"/>
                  </a:cubicBezTo>
                  <a:cubicBezTo>
                    <a:pt x="1662" y="1789"/>
                    <a:pt x="1682" y="2434"/>
                    <a:pt x="1691" y="3081"/>
                  </a:cubicBezTo>
                  <a:cubicBezTo>
                    <a:pt x="1705" y="4031"/>
                    <a:pt x="1708" y="4981"/>
                    <a:pt x="1719" y="5932"/>
                  </a:cubicBezTo>
                  <a:cubicBezTo>
                    <a:pt x="1727" y="6606"/>
                    <a:pt x="1745" y="7281"/>
                    <a:pt x="1752" y="7955"/>
                  </a:cubicBezTo>
                  <a:cubicBezTo>
                    <a:pt x="1762" y="8997"/>
                    <a:pt x="1769" y="10039"/>
                    <a:pt x="1772" y="11081"/>
                  </a:cubicBezTo>
                  <a:cubicBezTo>
                    <a:pt x="1773" y="11620"/>
                    <a:pt x="1762" y="12160"/>
                    <a:pt x="1757" y="12700"/>
                  </a:cubicBezTo>
                  <a:cubicBezTo>
                    <a:pt x="1755" y="13005"/>
                    <a:pt x="1755" y="13312"/>
                    <a:pt x="1757" y="13617"/>
                  </a:cubicBezTo>
                  <a:cubicBezTo>
                    <a:pt x="1758" y="13848"/>
                    <a:pt x="1763" y="14077"/>
                    <a:pt x="1766" y="14308"/>
                  </a:cubicBezTo>
                  <a:cubicBezTo>
                    <a:pt x="1767" y="14377"/>
                    <a:pt x="1756" y="14436"/>
                    <a:pt x="1661" y="14436"/>
                  </a:cubicBezTo>
                  <a:cubicBezTo>
                    <a:pt x="1642" y="14436"/>
                    <a:pt x="1620" y="14433"/>
                    <a:pt x="1593" y="14428"/>
                  </a:cubicBezTo>
                  <a:cubicBezTo>
                    <a:pt x="1585" y="14315"/>
                    <a:pt x="1573" y="14204"/>
                    <a:pt x="1570" y="14093"/>
                  </a:cubicBezTo>
                  <a:cubicBezTo>
                    <a:pt x="1560" y="13658"/>
                    <a:pt x="1548" y="13223"/>
                    <a:pt x="1550" y="12788"/>
                  </a:cubicBezTo>
                  <a:cubicBezTo>
                    <a:pt x="1550" y="12708"/>
                    <a:pt x="1563" y="12654"/>
                    <a:pt x="1469" y="12597"/>
                  </a:cubicBezTo>
                  <a:cubicBezTo>
                    <a:pt x="1434" y="12574"/>
                    <a:pt x="1497" y="12464"/>
                    <a:pt x="1498" y="12395"/>
                  </a:cubicBezTo>
                  <a:cubicBezTo>
                    <a:pt x="1503" y="12134"/>
                    <a:pt x="1435" y="11872"/>
                    <a:pt x="1533" y="11613"/>
                  </a:cubicBezTo>
                  <a:cubicBezTo>
                    <a:pt x="1544" y="11585"/>
                    <a:pt x="1540" y="11552"/>
                    <a:pt x="1533" y="11523"/>
                  </a:cubicBezTo>
                  <a:cubicBezTo>
                    <a:pt x="1504" y="11404"/>
                    <a:pt x="1471" y="11285"/>
                    <a:pt x="1437" y="11157"/>
                  </a:cubicBezTo>
                  <a:cubicBezTo>
                    <a:pt x="1360" y="11189"/>
                    <a:pt x="1277" y="11224"/>
                    <a:pt x="1177" y="11267"/>
                  </a:cubicBezTo>
                  <a:cubicBezTo>
                    <a:pt x="1224" y="11329"/>
                    <a:pt x="1270" y="11384"/>
                    <a:pt x="1308" y="11442"/>
                  </a:cubicBezTo>
                  <a:cubicBezTo>
                    <a:pt x="1329" y="11473"/>
                    <a:pt x="1356" y="11512"/>
                    <a:pt x="1350" y="11543"/>
                  </a:cubicBezTo>
                  <a:cubicBezTo>
                    <a:pt x="1328" y="11668"/>
                    <a:pt x="1183" y="11793"/>
                    <a:pt x="1365" y="11913"/>
                  </a:cubicBezTo>
                  <a:cubicBezTo>
                    <a:pt x="1245" y="11991"/>
                    <a:pt x="1353" y="12107"/>
                    <a:pt x="1289" y="12194"/>
                  </a:cubicBezTo>
                  <a:cubicBezTo>
                    <a:pt x="1228" y="12280"/>
                    <a:pt x="1258" y="12350"/>
                    <a:pt x="1343" y="12414"/>
                  </a:cubicBezTo>
                  <a:cubicBezTo>
                    <a:pt x="1349" y="12418"/>
                    <a:pt x="1338" y="12437"/>
                    <a:pt x="1332" y="12454"/>
                  </a:cubicBezTo>
                  <a:cubicBezTo>
                    <a:pt x="1270" y="12449"/>
                    <a:pt x="1207" y="12445"/>
                    <a:pt x="1136" y="12440"/>
                  </a:cubicBezTo>
                  <a:cubicBezTo>
                    <a:pt x="1124" y="11269"/>
                    <a:pt x="1144" y="10112"/>
                    <a:pt x="1168" y="8954"/>
                  </a:cubicBezTo>
                  <a:cubicBezTo>
                    <a:pt x="1298" y="9042"/>
                    <a:pt x="1235" y="9142"/>
                    <a:pt x="1205" y="9241"/>
                  </a:cubicBezTo>
                  <a:cubicBezTo>
                    <a:pt x="1255" y="9276"/>
                    <a:pt x="1304" y="9309"/>
                    <a:pt x="1330" y="9327"/>
                  </a:cubicBezTo>
                  <a:cubicBezTo>
                    <a:pt x="1311" y="9456"/>
                    <a:pt x="1296" y="9566"/>
                    <a:pt x="1280" y="9676"/>
                  </a:cubicBezTo>
                  <a:cubicBezTo>
                    <a:pt x="1265" y="9779"/>
                    <a:pt x="1250" y="9881"/>
                    <a:pt x="1235" y="9976"/>
                  </a:cubicBezTo>
                  <a:cubicBezTo>
                    <a:pt x="1306" y="10007"/>
                    <a:pt x="1356" y="10026"/>
                    <a:pt x="1402" y="10045"/>
                  </a:cubicBezTo>
                  <a:cubicBezTo>
                    <a:pt x="1505" y="9912"/>
                    <a:pt x="1511" y="9771"/>
                    <a:pt x="1479" y="9626"/>
                  </a:cubicBezTo>
                  <a:cubicBezTo>
                    <a:pt x="1447" y="9476"/>
                    <a:pt x="1384" y="9327"/>
                    <a:pt x="1530" y="9186"/>
                  </a:cubicBezTo>
                  <a:cubicBezTo>
                    <a:pt x="1556" y="9161"/>
                    <a:pt x="1543" y="9096"/>
                    <a:pt x="1525" y="9056"/>
                  </a:cubicBezTo>
                  <a:cubicBezTo>
                    <a:pt x="1495" y="8985"/>
                    <a:pt x="1500" y="8919"/>
                    <a:pt x="1501" y="8845"/>
                  </a:cubicBezTo>
                  <a:cubicBezTo>
                    <a:pt x="1503" y="8784"/>
                    <a:pt x="1538" y="8639"/>
                    <a:pt x="1372" y="8639"/>
                  </a:cubicBezTo>
                  <a:cubicBezTo>
                    <a:pt x="1358" y="8639"/>
                    <a:pt x="1342" y="8640"/>
                    <a:pt x="1324" y="8642"/>
                  </a:cubicBezTo>
                  <a:cubicBezTo>
                    <a:pt x="1288" y="8713"/>
                    <a:pt x="1195" y="8780"/>
                    <a:pt x="1161" y="8847"/>
                  </a:cubicBezTo>
                  <a:cubicBezTo>
                    <a:pt x="1143" y="8844"/>
                    <a:pt x="1048" y="8841"/>
                    <a:pt x="1048" y="8839"/>
                  </a:cubicBezTo>
                  <a:lnTo>
                    <a:pt x="1048" y="8485"/>
                  </a:lnTo>
                  <a:cubicBezTo>
                    <a:pt x="1156" y="8531"/>
                    <a:pt x="1236" y="8556"/>
                    <a:pt x="1297" y="8556"/>
                  </a:cubicBezTo>
                  <a:cubicBezTo>
                    <a:pt x="1393" y="8556"/>
                    <a:pt x="1438" y="8494"/>
                    <a:pt x="1457" y="8358"/>
                  </a:cubicBezTo>
                  <a:cubicBezTo>
                    <a:pt x="1470" y="8261"/>
                    <a:pt x="1483" y="8159"/>
                    <a:pt x="1482" y="8060"/>
                  </a:cubicBezTo>
                  <a:cubicBezTo>
                    <a:pt x="1481" y="7958"/>
                    <a:pt x="1495" y="7856"/>
                    <a:pt x="1497" y="7753"/>
                  </a:cubicBezTo>
                  <a:cubicBezTo>
                    <a:pt x="1498" y="7612"/>
                    <a:pt x="1548" y="7462"/>
                    <a:pt x="1502" y="7332"/>
                  </a:cubicBezTo>
                  <a:cubicBezTo>
                    <a:pt x="1431" y="7133"/>
                    <a:pt x="1420" y="6943"/>
                    <a:pt x="1487" y="6768"/>
                  </a:cubicBezTo>
                  <a:cubicBezTo>
                    <a:pt x="1421" y="6722"/>
                    <a:pt x="1375" y="6688"/>
                    <a:pt x="1329" y="6654"/>
                  </a:cubicBezTo>
                  <a:cubicBezTo>
                    <a:pt x="1322" y="6656"/>
                    <a:pt x="1318" y="6657"/>
                    <a:pt x="1311" y="6658"/>
                  </a:cubicBezTo>
                  <a:cubicBezTo>
                    <a:pt x="1312" y="6656"/>
                    <a:pt x="1313" y="6655"/>
                    <a:pt x="1314" y="6653"/>
                  </a:cubicBezTo>
                  <a:lnTo>
                    <a:pt x="1314" y="6653"/>
                  </a:lnTo>
                  <a:cubicBezTo>
                    <a:pt x="1294" y="6667"/>
                    <a:pt x="1268" y="6678"/>
                    <a:pt x="1262" y="6694"/>
                  </a:cubicBezTo>
                  <a:cubicBezTo>
                    <a:pt x="1247" y="6736"/>
                    <a:pt x="1218" y="6804"/>
                    <a:pt x="1241" y="6819"/>
                  </a:cubicBezTo>
                  <a:cubicBezTo>
                    <a:pt x="1345" y="6888"/>
                    <a:pt x="1240" y="7017"/>
                    <a:pt x="1357" y="7066"/>
                  </a:cubicBezTo>
                  <a:cubicBezTo>
                    <a:pt x="1305" y="7161"/>
                    <a:pt x="1254" y="7254"/>
                    <a:pt x="1204" y="7346"/>
                  </a:cubicBezTo>
                  <a:cubicBezTo>
                    <a:pt x="1188" y="7347"/>
                    <a:pt x="1173" y="7348"/>
                    <a:pt x="1158" y="7349"/>
                  </a:cubicBezTo>
                  <a:cubicBezTo>
                    <a:pt x="1147" y="7291"/>
                    <a:pt x="1129" y="7232"/>
                    <a:pt x="1124" y="7173"/>
                  </a:cubicBezTo>
                  <a:cubicBezTo>
                    <a:pt x="1101" y="6894"/>
                    <a:pt x="1170" y="6614"/>
                    <a:pt x="1101" y="6334"/>
                  </a:cubicBezTo>
                  <a:cubicBezTo>
                    <a:pt x="1085" y="6269"/>
                    <a:pt x="1125" y="6186"/>
                    <a:pt x="1141" y="6116"/>
                  </a:cubicBezTo>
                  <a:lnTo>
                    <a:pt x="1141" y="6116"/>
                  </a:lnTo>
                  <a:cubicBezTo>
                    <a:pt x="1141" y="6117"/>
                    <a:pt x="1142" y="6118"/>
                    <a:pt x="1142" y="6118"/>
                  </a:cubicBezTo>
                  <a:cubicBezTo>
                    <a:pt x="1142" y="6118"/>
                    <a:pt x="1142" y="6119"/>
                    <a:pt x="1142" y="6120"/>
                  </a:cubicBezTo>
                  <a:cubicBezTo>
                    <a:pt x="1220" y="6194"/>
                    <a:pt x="1322" y="6264"/>
                    <a:pt x="1196" y="6375"/>
                  </a:cubicBezTo>
                  <a:cubicBezTo>
                    <a:pt x="1181" y="6388"/>
                    <a:pt x="1242" y="6446"/>
                    <a:pt x="1246" y="6486"/>
                  </a:cubicBezTo>
                  <a:cubicBezTo>
                    <a:pt x="1250" y="6515"/>
                    <a:pt x="1220" y="6549"/>
                    <a:pt x="1203" y="6584"/>
                  </a:cubicBezTo>
                  <a:cubicBezTo>
                    <a:pt x="1230" y="6583"/>
                    <a:pt x="1258" y="6580"/>
                    <a:pt x="1280" y="6580"/>
                  </a:cubicBezTo>
                  <a:cubicBezTo>
                    <a:pt x="1327" y="6580"/>
                    <a:pt x="1353" y="6592"/>
                    <a:pt x="1315" y="6653"/>
                  </a:cubicBezTo>
                  <a:cubicBezTo>
                    <a:pt x="1317" y="6652"/>
                    <a:pt x="1320" y="6651"/>
                    <a:pt x="1322" y="6649"/>
                  </a:cubicBezTo>
                  <a:cubicBezTo>
                    <a:pt x="1324" y="6651"/>
                    <a:pt x="1328" y="6653"/>
                    <a:pt x="1330" y="6654"/>
                  </a:cubicBezTo>
                  <a:cubicBezTo>
                    <a:pt x="1512" y="6627"/>
                    <a:pt x="1553" y="6577"/>
                    <a:pt x="1493" y="6452"/>
                  </a:cubicBezTo>
                  <a:cubicBezTo>
                    <a:pt x="1481" y="6429"/>
                    <a:pt x="1453" y="6398"/>
                    <a:pt x="1462" y="6381"/>
                  </a:cubicBezTo>
                  <a:cubicBezTo>
                    <a:pt x="1563" y="6188"/>
                    <a:pt x="1513" y="5992"/>
                    <a:pt x="1505" y="5793"/>
                  </a:cubicBezTo>
                  <a:cubicBezTo>
                    <a:pt x="1491" y="5434"/>
                    <a:pt x="1510" y="5075"/>
                    <a:pt x="1512" y="4716"/>
                  </a:cubicBezTo>
                  <a:cubicBezTo>
                    <a:pt x="1512" y="4592"/>
                    <a:pt x="1498" y="4467"/>
                    <a:pt x="1499" y="4343"/>
                  </a:cubicBezTo>
                  <a:cubicBezTo>
                    <a:pt x="1499" y="4224"/>
                    <a:pt x="1514" y="4105"/>
                    <a:pt x="1514" y="3985"/>
                  </a:cubicBezTo>
                  <a:cubicBezTo>
                    <a:pt x="1514" y="3765"/>
                    <a:pt x="1509" y="3545"/>
                    <a:pt x="1505" y="3324"/>
                  </a:cubicBezTo>
                  <a:cubicBezTo>
                    <a:pt x="1500" y="3004"/>
                    <a:pt x="1502" y="2685"/>
                    <a:pt x="1490" y="2365"/>
                  </a:cubicBezTo>
                  <a:cubicBezTo>
                    <a:pt x="1469" y="1851"/>
                    <a:pt x="1441" y="1337"/>
                    <a:pt x="1411" y="824"/>
                  </a:cubicBezTo>
                  <a:cubicBezTo>
                    <a:pt x="1401" y="622"/>
                    <a:pt x="1386" y="422"/>
                    <a:pt x="1363" y="222"/>
                  </a:cubicBezTo>
                  <a:cubicBezTo>
                    <a:pt x="1345" y="69"/>
                    <a:pt x="1280" y="18"/>
                    <a:pt x="1119" y="18"/>
                  </a:cubicBezTo>
                  <a:cubicBezTo>
                    <a:pt x="1109" y="18"/>
                    <a:pt x="1099" y="18"/>
                    <a:pt x="1088" y="18"/>
                  </a:cubicBezTo>
                  <a:cubicBezTo>
                    <a:pt x="1106" y="75"/>
                    <a:pt x="1161" y="151"/>
                    <a:pt x="1134" y="186"/>
                  </a:cubicBezTo>
                  <a:cubicBezTo>
                    <a:pt x="1020" y="328"/>
                    <a:pt x="1083" y="461"/>
                    <a:pt x="1127" y="600"/>
                  </a:cubicBezTo>
                  <a:cubicBezTo>
                    <a:pt x="1146" y="659"/>
                    <a:pt x="1143" y="723"/>
                    <a:pt x="1150" y="796"/>
                  </a:cubicBezTo>
                  <a:cubicBezTo>
                    <a:pt x="987" y="733"/>
                    <a:pt x="987" y="733"/>
                    <a:pt x="979" y="616"/>
                  </a:cubicBezTo>
                  <a:cubicBezTo>
                    <a:pt x="968" y="452"/>
                    <a:pt x="954" y="289"/>
                    <a:pt x="947" y="125"/>
                  </a:cubicBezTo>
                  <a:cubicBezTo>
                    <a:pt x="944" y="56"/>
                    <a:pt x="920" y="14"/>
                    <a:pt x="807" y="7"/>
                  </a:cubicBezTo>
                  <a:cubicBezTo>
                    <a:pt x="802" y="59"/>
                    <a:pt x="791" y="101"/>
                    <a:pt x="793" y="144"/>
                  </a:cubicBezTo>
                  <a:cubicBezTo>
                    <a:pt x="824" y="675"/>
                    <a:pt x="855" y="1206"/>
                    <a:pt x="890" y="1739"/>
                  </a:cubicBezTo>
                  <a:cubicBezTo>
                    <a:pt x="901" y="1900"/>
                    <a:pt x="908" y="1899"/>
                    <a:pt x="708" y="1938"/>
                  </a:cubicBezTo>
                  <a:cubicBezTo>
                    <a:pt x="679" y="1659"/>
                    <a:pt x="642" y="1380"/>
                    <a:pt x="625" y="1101"/>
                  </a:cubicBezTo>
                  <a:cubicBezTo>
                    <a:pt x="617" y="985"/>
                    <a:pt x="633" y="863"/>
                    <a:pt x="676" y="753"/>
                  </a:cubicBezTo>
                  <a:cubicBezTo>
                    <a:pt x="698" y="699"/>
                    <a:pt x="787" y="674"/>
                    <a:pt x="663" y="626"/>
                  </a:cubicBezTo>
                  <a:cubicBezTo>
                    <a:pt x="600" y="601"/>
                    <a:pt x="824" y="539"/>
                    <a:pt x="659" y="483"/>
                  </a:cubicBezTo>
                  <a:cubicBezTo>
                    <a:pt x="626" y="472"/>
                    <a:pt x="627" y="388"/>
                    <a:pt x="620" y="337"/>
                  </a:cubicBezTo>
                  <a:cubicBezTo>
                    <a:pt x="606" y="229"/>
                    <a:pt x="596" y="121"/>
                    <a:pt x="5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9"/>
            <p:cNvSpPr/>
            <p:nvPr/>
          </p:nvSpPr>
          <p:spPr>
            <a:xfrm>
              <a:off x="7506939" y="843033"/>
              <a:ext cx="21616" cy="886186"/>
            </a:xfrm>
            <a:custGeom>
              <a:avLst/>
              <a:gdLst/>
              <a:ahLst/>
              <a:cxnLst/>
              <a:rect l="l" t="t" r="r" b="b"/>
              <a:pathLst>
                <a:path w="717" h="29395" extrusionOk="0">
                  <a:moveTo>
                    <a:pt x="286" y="1201"/>
                  </a:moveTo>
                  <a:cubicBezTo>
                    <a:pt x="295" y="1257"/>
                    <a:pt x="306" y="1313"/>
                    <a:pt x="320" y="1394"/>
                  </a:cubicBezTo>
                  <a:cubicBezTo>
                    <a:pt x="181" y="1334"/>
                    <a:pt x="217" y="1269"/>
                    <a:pt x="226" y="1208"/>
                  </a:cubicBezTo>
                  <a:cubicBezTo>
                    <a:pt x="246" y="1205"/>
                    <a:pt x="266" y="1203"/>
                    <a:pt x="286" y="1201"/>
                  </a:cubicBezTo>
                  <a:close/>
                  <a:moveTo>
                    <a:pt x="283" y="1754"/>
                  </a:moveTo>
                  <a:cubicBezTo>
                    <a:pt x="298" y="1778"/>
                    <a:pt x="320" y="1802"/>
                    <a:pt x="326" y="1827"/>
                  </a:cubicBezTo>
                  <a:cubicBezTo>
                    <a:pt x="330" y="1845"/>
                    <a:pt x="312" y="1867"/>
                    <a:pt x="288" y="1921"/>
                  </a:cubicBezTo>
                  <a:cubicBezTo>
                    <a:pt x="241" y="1845"/>
                    <a:pt x="211" y="1821"/>
                    <a:pt x="215" y="1801"/>
                  </a:cubicBezTo>
                  <a:cubicBezTo>
                    <a:pt x="220" y="1782"/>
                    <a:pt x="260" y="1769"/>
                    <a:pt x="283" y="1754"/>
                  </a:cubicBezTo>
                  <a:close/>
                  <a:moveTo>
                    <a:pt x="445" y="2175"/>
                  </a:moveTo>
                  <a:lnTo>
                    <a:pt x="445" y="2554"/>
                  </a:lnTo>
                  <a:cubicBezTo>
                    <a:pt x="305" y="2423"/>
                    <a:pt x="305" y="2280"/>
                    <a:pt x="445" y="2175"/>
                  </a:cubicBezTo>
                  <a:close/>
                  <a:moveTo>
                    <a:pt x="216" y="3439"/>
                  </a:moveTo>
                  <a:lnTo>
                    <a:pt x="216" y="3439"/>
                  </a:lnTo>
                  <a:cubicBezTo>
                    <a:pt x="378" y="3447"/>
                    <a:pt x="480" y="3440"/>
                    <a:pt x="402" y="3574"/>
                  </a:cubicBezTo>
                  <a:cubicBezTo>
                    <a:pt x="349" y="3537"/>
                    <a:pt x="306" y="3505"/>
                    <a:pt x="216" y="3439"/>
                  </a:cubicBezTo>
                  <a:close/>
                  <a:moveTo>
                    <a:pt x="245" y="3820"/>
                  </a:moveTo>
                  <a:cubicBezTo>
                    <a:pt x="411" y="3879"/>
                    <a:pt x="495" y="3964"/>
                    <a:pt x="417" y="4098"/>
                  </a:cubicBezTo>
                  <a:cubicBezTo>
                    <a:pt x="360" y="4005"/>
                    <a:pt x="303" y="3913"/>
                    <a:pt x="245" y="3820"/>
                  </a:cubicBezTo>
                  <a:close/>
                  <a:moveTo>
                    <a:pt x="480" y="4958"/>
                  </a:moveTo>
                  <a:lnTo>
                    <a:pt x="480" y="4958"/>
                  </a:lnTo>
                  <a:cubicBezTo>
                    <a:pt x="469" y="5050"/>
                    <a:pt x="460" y="5142"/>
                    <a:pt x="445" y="5284"/>
                  </a:cubicBezTo>
                  <a:cubicBezTo>
                    <a:pt x="383" y="5113"/>
                    <a:pt x="383" y="5113"/>
                    <a:pt x="480" y="4958"/>
                  </a:cubicBezTo>
                  <a:close/>
                  <a:moveTo>
                    <a:pt x="441" y="8157"/>
                  </a:moveTo>
                  <a:cubicBezTo>
                    <a:pt x="453" y="8159"/>
                    <a:pt x="467" y="8163"/>
                    <a:pt x="479" y="8166"/>
                  </a:cubicBezTo>
                  <a:cubicBezTo>
                    <a:pt x="468" y="8200"/>
                    <a:pt x="456" y="8234"/>
                    <a:pt x="445" y="8268"/>
                  </a:cubicBezTo>
                  <a:cubicBezTo>
                    <a:pt x="428" y="8264"/>
                    <a:pt x="412" y="8260"/>
                    <a:pt x="395" y="8256"/>
                  </a:cubicBezTo>
                  <a:cubicBezTo>
                    <a:pt x="410" y="8223"/>
                    <a:pt x="426" y="8190"/>
                    <a:pt x="441" y="8157"/>
                  </a:cubicBezTo>
                  <a:close/>
                  <a:moveTo>
                    <a:pt x="445" y="11189"/>
                  </a:moveTo>
                  <a:lnTo>
                    <a:pt x="445" y="11682"/>
                  </a:lnTo>
                  <a:lnTo>
                    <a:pt x="416" y="11682"/>
                  </a:lnTo>
                  <a:cubicBezTo>
                    <a:pt x="403" y="11518"/>
                    <a:pt x="384" y="11355"/>
                    <a:pt x="372" y="11190"/>
                  </a:cubicBezTo>
                  <a:cubicBezTo>
                    <a:pt x="399" y="11190"/>
                    <a:pt x="445" y="11189"/>
                    <a:pt x="445" y="11189"/>
                  </a:cubicBezTo>
                  <a:close/>
                  <a:moveTo>
                    <a:pt x="431" y="12102"/>
                  </a:moveTo>
                  <a:cubicBezTo>
                    <a:pt x="447" y="12117"/>
                    <a:pt x="472" y="12133"/>
                    <a:pt x="474" y="12148"/>
                  </a:cubicBezTo>
                  <a:cubicBezTo>
                    <a:pt x="475" y="12164"/>
                    <a:pt x="451" y="12180"/>
                    <a:pt x="429" y="12209"/>
                  </a:cubicBezTo>
                  <a:cubicBezTo>
                    <a:pt x="407" y="12181"/>
                    <a:pt x="383" y="12164"/>
                    <a:pt x="385" y="12150"/>
                  </a:cubicBezTo>
                  <a:cubicBezTo>
                    <a:pt x="388" y="12133"/>
                    <a:pt x="415" y="12118"/>
                    <a:pt x="431" y="12102"/>
                  </a:cubicBezTo>
                  <a:close/>
                  <a:moveTo>
                    <a:pt x="469" y="13897"/>
                  </a:moveTo>
                  <a:lnTo>
                    <a:pt x="469" y="14023"/>
                  </a:lnTo>
                  <a:cubicBezTo>
                    <a:pt x="418" y="14011"/>
                    <a:pt x="378" y="14002"/>
                    <a:pt x="322" y="13989"/>
                  </a:cubicBezTo>
                  <a:cubicBezTo>
                    <a:pt x="374" y="13956"/>
                    <a:pt x="418" y="13929"/>
                    <a:pt x="469" y="13897"/>
                  </a:cubicBezTo>
                  <a:close/>
                  <a:moveTo>
                    <a:pt x="342" y="17394"/>
                  </a:moveTo>
                  <a:cubicBezTo>
                    <a:pt x="385" y="17399"/>
                    <a:pt x="430" y="17404"/>
                    <a:pt x="473" y="17409"/>
                  </a:cubicBezTo>
                  <a:cubicBezTo>
                    <a:pt x="470" y="17423"/>
                    <a:pt x="467" y="17447"/>
                    <a:pt x="464" y="17447"/>
                  </a:cubicBezTo>
                  <a:cubicBezTo>
                    <a:pt x="419" y="17446"/>
                    <a:pt x="375" y="17444"/>
                    <a:pt x="330" y="17440"/>
                  </a:cubicBezTo>
                  <a:cubicBezTo>
                    <a:pt x="334" y="17425"/>
                    <a:pt x="338" y="17409"/>
                    <a:pt x="342" y="17394"/>
                  </a:cubicBezTo>
                  <a:close/>
                  <a:moveTo>
                    <a:pt x="465" y="17822"/>
                  </a:moveTo>
                  <a:cubicBezTo>
                    <a:pt x="453" y="17839"/>
                    <a:pt x="445" y="17856"/>
                    <a:pt x="445" y="17873"/>
                  </a:cubicBezTo>
                  <a:cubicBezTo>
                    <a:pt x="445" y="17871"/>
                    <a:pt x="455" y="17870"/>
                    <a:pt x="456" y="17869"/>
                  </a:cubicBezTo>
                  <a:cubicBezTo>
                    <a:pt x="455" y="17868"/>
                    <a:pt x="466" y="17867"/>
                    <a:pt x="466" y="17866"/>
                  </a:cubicBezTo>
                  <a:cubicBezTo>
                    <a:pt x="466" y="17851"/>
                    <a:pt x="466" y="17837"/>
                    <a:pt x="465" y="17822"/>
                  </a:cubicBezTo>
                  <a:close/>
                  <a:moveTo>
                    <a:pt x="429" y="18155"/>
                  </a:moveTo>
                  <a:cubicBezTo>
                    <a:pt x="434" y="18155"/>
                    <a:pt x="439" y="18156"/>
                    <a:pt x="445" y="18156"/>
                  </a:cubicBezTo>
                  <a:lnTo>
                    <a:pt x="445" y="18449"/>
                  </a:lnTo>
                  <a:cubicBezTo>
                    <a:pt x="445" y="18456"/>
                    <a:pt x="425" y="18462"/>
                    <a:pt x="413" y="18468"/>
                  </a:cubicBezTo>
                  <a:cubicBezTo>
                    <a:pt x="375" y="18419"/>
                    <a:pt x="344" y="18370"/>
                    <a:pt x="306" y="18321"/>
                  </a:cubicBezTo>
                  <a:cubicBezTo>
                    <a:pt x="430" y="18314"/>
                    <a:pt x="315" y="18155"/>
                    <a:pt x="429" y="18155"/>
                  </a:cubicBezTo>
                  <a:close/>
                  <a:moveTo>
                    <a:pt x="351" y="22571"/>
                  </a:moveTo>
                  <a:cubicBezTo>
                    <a:pt x="368" y="22599"/>
                    <a:pt x="386" y="22628"/>
                    <a:pt x="404" y="22656"/>
                  </a:cubicBezTo>
                  <a:cubicBezTo>
                    <a:pt x="381" y="22662"/>
                    <a:pt x="358" y="22667"/>
                    <a:pt x="334" y="22673"/>
                  </a:cubicBezTo>
                  <a:cubicBezTo>
                    <a:pt x="328" y="22643"/>
                    <a:pt x="320" y="22613"/>
                    <a:pt x="312" y="22581"/>
                  </a:cubicBezTo>
                  <a:cubicBezTo>
                    <a:pt x="326" y="22579"/>
                    <a:pt x="338" y="22575"/>
                    <a:pt x="351" y="22571"/>
                  </a:cubicBezTo>
                  <a:close/>
                  <a:moveTo>
                    <a:pt x="466" y="24095"/>
                  </a:moveTo>
                  <a:lnTo>
                    <a:pt x="466" y="24240"/>
                  </a:lnTo>
                  <a:cubicBezTo>
                    <a:pt x="458" y="24240"/>
                    <a:pt x="450" y="24239"/>
                    <a:pt x="441" y="24239"/>
                  </a:cubicBezTo>
                  <a:lnTo>
                    <a:pt x="441" y="24095"/>
                  </a:lnTo>
                  <a:close/>
                  <a:moveTo>
                    <a:pt x="549" y="27602"/>
                  </a:moveTo>
                  <a:lnTo>
                    <a:pt x="549" y="27602"/>
                  </a:lnTo>
                  <a:cubicBezTo>
                    <a:pt x="520" y="27627"/>
                    <a:pt x="490" y="27693"/>
                    <a:pt x="448" y="27743"/>
                  </a:cubicBezTo>
                  <a:cubicBezTo>
                    <a:pt x="417" y="27695"/>
                    <a:pt x="398" y="27666"/>
                    <a:pt x="370" y="27623"/>
                  </a:cubicBezTo>
                  <a:cubicBezTo>
                    <a:pt x="442" y="27614"/>
                    <a:pt x="496" y="27608"/>
                    <a:pt x="549" y="27602"/>
                  </a:cubicBezTo>
                  <a:close/>
                  <a:moveTo>
                    <a:pt x="445" y="27868"/>
                  </a:moveTo>
                  <a:lnTo>
                    <a:pt x="445" y="27935"/>
                  </a:lnTo>
                  <a:lnTo>
                    <a:pt x="445" y="27935"/>
                  </a:lnTo>
                  <a:cubicBezTo>
                    <a:pt x="447" y="27912"/>
                    <a:pt x="445" y="27888"/>
                    <a:pt x="445" y="27868"/>
                  </a:cubicBezTo>
                  <a:close/>
                  <a:moveTo>
                    <a:pt x="445" y="28367"/>
                  </a:moveTo>
                  <a:lnTo>
                    <a:pt x="445" y="28456"/>
                  </a:lnTo>
                  <a:cubicBezTo>
                    <a:pt x="453" y="28427"/>
                    <a:pt x="456" y="28397"/>
                    <a:pt x="461" y="28368"/>
                  </a:cubicBezTo>
                  <a:cubicBezTo>
                    <a:pt x="456" y="28367"/>
                    <a:pt x="450" y="28367"/>
                    <a:pt x="445" y="28367"/>
                  </a:cubicBezTo>
                  <a:close/>
                  <a:moveTo>
                    <a:pt x="445" y="28732"/>
                  </a:moveTo>
                  <a:lnTo>
                    <a:pt x="445" y="29056"/>
                  </a:lnTo>
                  <a:lnTo>
                    <a:pt x="445" y="29056"/>
                  </a:lnTo>
                  <a:cubicBezTo>
                    <a:pt x="491" y="28963"/>
                    <a:pt x="490" y="28864"/>
                    <a:pt x="445" y="28732"/>
                  </a:cubicBezTo>
                  <a:close/>
                  <a:moveTo>
                    <a:pt x="107" y="0"/>
                  </a:moveTo>
                  <a:cubicBezTo>
                    <a:pt x="103" y="0"/>
                    <a:pt x="98" y="1"/>
                    <a:pt x="93" y="2"/>
                  </a:cubicBezTo>
                  <a:cubicBezTo>
                    <a:pt x="100" y="63"/>
                    <a:pt x="110" y="119"/>
                    <a:pt x="110" y="176"/>
                  </a:cubicBezTo>
                  <a:cubicBezTo>
                    <a:pt x="111" y="415"/>
                    <a:pt x="119" y="654"/>
                    <a:pt x="105" y="894"/>
                  </a:cubicBezTo>
                  <a:cubicBezTo>
                    <a:pt x="77" y="1377"/>
                    <a:pt x="202" y="1862"/>
                    <a:pt x="77" y="2343"/>
                  </a:cubicBezTo>
                  <a:cubicBezTo>
                    <a:pt x="187" y="2722"/>
                    <a:pt x="119" y="3107"/>
                    <a:pt x="131" y="3488"/>
                  </a:cubicBezTo>
                  <a:cubicBezTo>
                    <a:pt x="142" y="3797"/>
                    <a:pt x="132" y="4105"/>
                    <a:pt x="143" y="4413"/>
                  </a:cubicBezTo>
                  <a:cubicBezTo>
                    <a:pt x="145" y="4496"/>
                    <a:pt x="89" y="4595"/>
                    <a:pt x="209" y="4663"/>
                  </a:cubicBezTo>
                  <a:cubicBezTo>
                    <a:pt x="217" y="4668"/>
                    <a:pt x="204" y="4703"/>
                    <a:pt x="193" y="4721"/>
                  </a:cubicBezTo>
                  <a:cubicBezTo>
                    <a:pt x="172" y="4761"/>
                    <a:pt x="125" y="4799"/>
                    <a:pt x="124" y="4838"/>
                  </a:cubicBezTo>
                  <a:cubicBezTo>
                    <a:pt x="122" y="5246"/>
                    <a:pt x="122" y="5652"/>
                    <a:pt x="126" y="6060"/>
                  </a:cubicBezTo>
                  <a:cubicBezTo>
                    <a:pt x="131" y="6590"/>
                    <a:pt x="146" y="7119"/>
                    <a:pt x="143" y="7649"/>
                  </a:cubicBezTo>
                  <a:cubicBezTo>
                    <a:pt x="139" y="8210"/>
                    <a:pt x="110" y="8771"/>
                    <a:pt x="111" y="9332"/>
                  </a:cubicBezTo>
                  <a:cubicBezTo>
                    <a:pt x="111" y="10023"/>
                    <a:pt x="135" y="10714"/>
                    <a:pt x="142" y="11405"/>
                  </a:cubicBezTo>
                  <a:cubicBezTo>
                    <a:pt x="144" y="11604"/>
                    <a:pt x="118" y="11805"/>
                    <a:pt x="120" y="12005"/>
                  </a:cubicBezTo>
                  <a:cubicBezTo>
                    <a:pt x="122" y="12475"/>
                    <a:pt x="141" y="12946"/>
                    <a:pt x="139" y="13415"/>
                  </a:cubicBezTo>
                  <a:cubicBezTo>
                    <a:pt x="137" y="13605"/>
                    <a:pt x="145" y="13795"/>
                    <a:pt x="116" y="13988"/>
                  </a:cubicBezTo>
                  <a:cubicBezTo>
                    <a:pt x="89" y="14163"/>
                    <a:pt x="141" y="14357"/>
                    <a:pt x="122" y="14545"/>
                  </a:cubicBezTo>
                  <a:cubicBezTo>
                    <a:pt x="108" y="14684"/>
                    <a:pt x="162" y="14832"/>
                    <a:pt x="116" y="14961"/>
                  </a:cubicBezTo>
                  <a:cubicBezTo>
                    <a:pt x="66" y="15098"/>
                    <a:pt x="246" y="15250"/>
                    <a:pt x="58" y="15369"/>
                  </a:cubicBezTo>
                  <a:cubicBezTo>
                    <a:pt x="56" y="15369"/>
                    <a:pt x="87" y="15399"/>
                    <a:pt x="96" y="15417"/>
                  </a:cubicBezTo>
                  <a:cubicBezTo>
                    <a:pt x="114" y="15455"/>
                    <a:pt x="139" y="15493"/>
                    <a:pt x="141" y="15533"/>
                  </a:cubicBezTo>
                  <a:cubicBezTo>
                    <a:pt x="150" y="15747"/>
                    <a:pt x="160" y="15961"/>
                    <a:pt x="153" y="16176"/>
                  </a:cubicBezTo>
                  <a:cubicBezTo>
                    <a:pt x="150" y="16243"/>
                    <a:pt x="69" y="16307"/>
                    <a:pt x="67" y="16374"/>
                  </a:cubicBezTo>
                  <a:cubicBezTo>
                    <a:pt x="65" y="16442"/>
                    <a:pt x="136" y="16510"/>
                    <a:pt x="140" y="16579"/>
                  </a:cubicBezTo>
                  <a:cubicBezTo>
                    <a:pt x="168" y="16954"/>
                    <a:pt x="122" y="17328"/>
                    <a:pt x="145" y="17703"/>
                  </a:cubicBezTo>
                  <a:cubicBezTo>
                    <a:pt x="173" y="18151"/>
                    <a:pt x="151" y="18600"/>
                    <a:pt x="152" y="19048"/>
                  </a:cubicBezTo>
                  <a:cubicBezTo>
                    <a:pt x="153" y="19517"/>
                    <a:pt x="164" y="19986"/>
                    <a:pt x="158" y="20453"/>
                  </a:cubicBezTo>
                  <a:cubicBezTo>
                    <a:pt x="150" y="21296"/>
                    <a:pt x="146" y="22137"/>
                    <a:pt x="152" y="22979"/>
                  </a:cubicBezTo>
                  <a:cubicBezTo>
                    <a:pt x="153" y="23100"/>
                    <a:pt x="201" y="23232"/>
                    <a:pt x="87" y="23343"/>
                  </a:cubicBezTo>
                  <a:cubicBezTo>
                    <a:pt x="173" y="23414"/>
                    <a:pt x="145" y="23479"/>
                    <a:pt x="105" y="23566"/>
                  </a:cubicBezTo>
                  <a:cubicBezTo>
                    <a:pt x="76" y="23631"/>
                    <a:pt x="151" y="23721"/>
                    <a:pt x="152" y="23799"/>
                  </a:cubicBezTo>
                  <a:cubicBezTo>
                    <a:pt x="157" y="24164"/>
                    <a:pt x="156" y="24529"/>
                    <a:pt x="151" y="24893"/>
                  </a:cubicBezTo>
                  <a:cubicBezTo>
                    <a:pt x="151" y="24931"/>
                    <a:pt x="123" y="24977"/>
                    <a:pt x="88" y="25003"/>
                  </a:cubicBezTo>
                  <a:cubicBezTo>
                    <a:pt x="9" y="25062"/>
                    <a:pt x="1" y="25108"/>
                    <a:pt x="89" y="25167"/>
                  </a:cubicBezTo>
                  <a:cubicBezTo>
                    <a:pt x="114" y="25183"/>
                    <a:pt x="117" y="25225"/>
                    <a:pt x="122" y="25256"/>
                  </a:cubicBezTo>
                  <a:cubicBezTo>
                    <a:pt x="153" y="25506"/>
                    <a:pt x="92" y="25765"/>
                    <a:pt x="130" y="26005"/>
                  </a:cubicBezTo>
                  <a:cubicBezTo>
                    <a:pt x="188" y="26368"/>
                    <a:pt x="78" y="26731"/>
                    <a:pt x="175" y="27092"/>
                  </a:cubicBezTo>
                  <a:cubicBezTo>
                    <a:pt x="214" y="27232"/>
                    <a:pt x="154" y="27388"/>
                    <a:pt x="159" y="27537"/>
                  </a:cubicBezTo>
                  <a:cubicBezTo>
                    <a:pt x="165" y="27683"/>
                    <a:pt x="131" y="27825"/>
                    <a:pt x="166" y="27977"/>
                  </a:cubicBezTo>
                  <a:cubicBezTo>
                    <a:pt x="212" y="28180"/>
                    <a:pt x="179" y="28394"/>
                    <a:pt x="165" y="28602"/>
                  </a:cubicBezTo>
                  <a:cubicBezTo>
                    <a:pt x="157" y="28737"/>
                    <a:pt x="158" y="28860"/>
                    <a:pt x="356" y="28936"/>
                  </a:cubicBezTo>
                  <a:cubicBezTo>
                    <a:pt x="281" y="28960"/>
                    <a:pt x="242" y="28973"/>
                    <a:pt x="215" y="28980"/>
                  </a:cubicBezTo>
                  <a:cubicBezTo>
                    <a:pt x="244" y="29103"/>
                    <a:pt x="271" y="29221"/>
                    <a:pt x="299" y="29338"/>
                  </a:cubicBezTo>
                  <a:cubicBezTo>
                    <a:pt x="332" y="29357"/>
                    <a:pt x="366" y="29376"/>
                    <a:pt x="399" y="29394"/>
                  </a:cubicBezTo>
                  <a:cubicBezTo>
                    <a:pt x="416" y="29341"/>
                    <a:pt x="384" y="29286"/>
                    <a:pt x="402" y="29224"/>
                  </a:cubicBezTo>
                  <a:lnTo>
                    <a:pt x="402" y="29224"/>
                  </a:lnTo>
                  <a:cubicBezTo>
                    <a:pt x="435" y="29281"/>
                    <a:pt x="445" y="29312"/>
                    <a:pt x="445" y="29381"/>
                  </a:cubicBezTo>
                  <a:lnTo>
                    <a:pt x="445" y="29056"/>
                  </a:lnTo>
                  <a:lnTo>
                    <a:pt x="445" y="29056"/>
                  </a:lnTo>
                  <a:cubicBezTo>
                    <a:pt x="438" y="29070"/>
                    <a:pt x="430" y="29083"/>
                    <a:pt x="421" y="29097"/>
                  </a:cubicBezTo>
                  <a:cubicBezTo>
                    <a:pt x="378" y="28986"/>
                    <a:pt x="346" y="28875"/>
                    <a:pt x="443" y="28726"/>
                  </a:cubicBezTo>
                  <a:lnTo>
                    <a:pt x="443" y="28726"/>
                  </a:lnTo>
                  <a:cubicBezTo>
                    <a:pt x="444" y="28728"/>
                    <a:pt x="444" y="28730"/>
                    <a:pt x="445" y="28732"/>
                  </a:cubicBezTo>
                  <a:lnTo>
                    <a:pt x="445" y="28732"/>
                  </a:lnTo>
                  <a:lnTo>
                    <a:pt x="445" y="28672"/>
                  </a:lnTo>
                  <a:lnTo>
                    <a:pt x="445" y="28672"/>
                  </a:lnTo>
                  <a:cubicBezTo>
                    <a:pt x="433" y="28681"/>
                    <a:pt x="421" y="28685"/>
                    <a:pt x="408" y="28685"/>
                  </a:cubicBezTo>
                  <a:cubicBezTo>
                    <a:pt x="373" y="28685"/>
                    <a:pt x="334" y="28657"/>
                    <a:pt x="288" y="28622"/>
                  </a:cubicBezTo>
                  <a:cubicBezTo>
                    <a:pt x="342" y="28610"/>
                    <a:pt x="385" y="28601"/>
                    <a:pt x="445" y="28589"/>
                  </a:cubicBezTo>
                  <a:lnTo>
                    <a:pt x="445" y="28589"/>
                  </a:lnTo>
                  <a:lnTo>
                    <a:pt x="445" y="28672"/>
                  </a:lnTo>
                  <a:lnTo>
                    <a:pt x="445" y="28672"/>
                  </a:lnTo>
                  <a:cubicBezTo>
                    <a:pt x="465" y="28657"/>
                    <a:pt x="484" y="28627"/>
                    <a:pt x="502" y="28577"/>
                  </a:cubicBezTo>
                  <a:lnTo>
                    <a:pt x="502" y="28577"/>
                  </a:lnTo>
                  <a:cubicBezTo>
                    <a:pt x="481" y="28581"/>
                    <a:pt x="462" y="28585"/>
                    <a:pt x="445" y="28589"/>
                  </a:cubicBezTo>
                  <a:lnTo>
                    <a:pt x="445" y="28589"/>
                  </a:lnTo>
                  <a:lnTo>
                    <a:pt x="445" y="28456"/>
                  </a:lnTo>
                  <a:cubicBezTo>
                    <a:pt x="443" y="28460"/>
                    <a:pt x="414" y="28459"/>
                    <a:pt x="398" y="28460"/>
                  </a:cubicBezTo>
                  <a:cubicBezTo>
                    <a:pt x="394" y="28428"/>
                    <a:pt x="390" y="28396"/>
                    <a:pt x="386" y="28363"/>
                  </a:cubicBezTo>
                  <a:lnTo>
                    <a:pt x="386" y="28363"/>
                  </a:lnTo>
                  <a:cubicBezTo>
                    <a:pt x="406" y="28365"/>
                    <a:pt x="426" y="28365"/>
                    <a:pt x="445" y="28367"/>
                  </a:cubicBezTo>
                  <a:lnTo>
                    <a:pt x="445" y="28367"/>
                  </a:lnTo>
                  <a:lnTo>
                    <a:pt x="445" y="27935"/>
                  </a:lnTo>
                  <a:lnTo>
                    <a:pt x="445" y="27935"/>
                  </a:lnTo>
                  <a:cubicBezTo>
                    <a:pt x="440" y="27989"/>
                    <a:pt x="416" y="28042"/>
                    <a:pt x="304" y="28042"/>
                  </a:cubicBezTo>
                  <a:cubicBezTo>
                    <a:pt x="378" y="27890"/>
                    <a:pt x="495" y="27711"/>
                    <a:pt x="565" y="27600"/>
                  </a:cubicBezTo>
                  <a:lnTo>
                    <a:pt x="565" y="27600"/>
                  </a:lnTo>
                  <a:cubicBezTo>
                    <a:pt x="567" y="27600"/>
                    <a:pt x="569" y="27599"/>
                    <a:pt x="571" y="27599"/>
                  </a:cubicBezTo>
                  <a:cubicBezTo>
                    <a:pt x="571" y="27599"/>
                    <a:pt x="571" y="27598"/>
                    <a:pt x="572" y="27598"/>
                  </a:cubicBezTo>
                  <a:lnTo>
                    <a:pt x="572" y="27598"/>
                  </a:lnTo>
                  <a:cubicBezTo>
                    <a:pt x="572" y="27598"/>
                    <a:pt x="571" y="27599"/>
                    <a:pt x="571" y="27600"/>
                  </a:cubicBezTo>
                  <a:lnTo>
                    <a:pt x="572" y="27600"/>
                  </a:lnTo>
                  <a:cubicBezTo>
                    <a:pt x="623" y="27450"/>
                    <a:pt x="590" y="27336"/>
                    <a:pt x="374" y="27294"/>
                  </a:cubicBezTo>
                  <a:cubicBezTo>
                    <a:pt x="361" y="27292"/>
                    <a:pt x="356" y="27258"/>
                    <a:pt x="342" y="27226"/>
                  </a:cubicBezTo>
                  <a:cubicBezTo>
                    <a:pt x="416" y="27205"/>
                    <a:pt x="481" y="27186"/>
                    <a:pt x="559" y="27163"/>
                  </a:cubicBezTo>
                  <a:cubicBezTo>
                    <a:pt x="553" y="27118"/>
                    <a:pt x="545" y="27070"/>
                    <a:pt x="537" y="27022"/>
                  </a:cubicBezTo>
                  <a:cubicBezTo>
                    <a:pt x="475" y="27030"/>
                    <a:pt x="432" y="27037"/>
                    <a:pt x="369" y="27045"/>
                  </a:cubicBezTo>
                  <a:cubicBezTo>
                    <a:pt x="369" y="27005"/>
                    <a:pt x="362" y="26974"/>
                    <a:pt x="370" y="26949"/>
                  </a:cubicBezTo>
                  <a:cubicBezTo>
                    <a:pt x="387" y="26898"/>
                    <a:pt x="205" y="26872"/>
                    <a:pt x="351" y="26797"/>
                  </a:cubicBezTo>
                  <a:cubicBezTo>
                    <a:pt x="400" y="26771"/>
                    <a:pt x="409" y="26712"/>
                    <a:pt x="482" y="26712"/>
                  </a:cubicBezTo>
                  <a:cubicBezTo>
                    <a:pt x="496" y="26712"/>
                    <a:pt x="512" y="26714"/>
                    <a:pt x="531" y="26719"/>
                  </a:cubicBezTo>
                  <a:cubicBezTo>
                    <a:pt x="532" y="26720"/>
                    <a:pt x="534" y="26720"/>
                    <a:pt x="536" y="26720"/>
                  </a:cubicBezTo>
                  <a:cubicBezTo>
                    <a:pt x="570" y="26720"/>
                    <a:pt x="636" y="26641"/>
                    <a:pt x="688" y="26601"/>
                  </a:cubicBezTo>
                  <a:cubicBezTo>
                    <a:pt x="647" y="26574"/>
                    <a:pt x="614" y="26558"/>
                    <a:pt x="591" y="26536"/>
                  </a:cubicBezTo>
                  <a:cubicBezTo>
                    <a:pt x="570" y="26515"/>
                    <a:pt x="559" y="26487"/>
                    <a:pt x="518" y="26420"/>
                  </a:cubicBezTo>
                  <a:cubicBezTo>
                    <a:pt x="513" y="26492"/>
                    <a:pt x="514" y="26514"/>
                    <a:pt x="509" y="26534"/>
                  </a:cubicBezTo>
                  <a:cubicBezTo>
                    <a:pt x="503" y="26558"/>
                    <a:pt x="488" y="26580"/>
                    <a:pt x="478" y="26604"/>
                  </a:cubicBezTo>
                  <a:cubicBezTo>
                    <a:pt x="468" y="26602"/>
                    <a:pt x="445" y="26600"/>
                    <a:pt x="445" y="26598"/>
                  </a:cubicBezTo>
                  <a:lnTo>
                    <a:pt x="445" y="26346"/>
                  </a:lnTo>
                  <a:lnTo>
                    <a:pt x="445" y="25590"/>
                  </a:lnTo>
                  <a:cubicBezTo>
                    <a:pt x="445" y="25581"/>
                    <a:pt x="427" y="25566"/>
                    <a:pt x="379" y="25552"/>
                  </a:cubicBezTo>
                  <a:cubicBezTo>
                    <a:pt x="339" y="25276"/>
                    <a:pt x="373" y="25276"/>
                    <a:pt x="436" y="25155"/>
                  </a:cubicBezTo>
                  <a:cubicBezTo>
                    <a:pt x="449" y="25241"/>
                    <a:pt x="479" y="25327"/>
                    <a:pt x="491" y="25414"/>
                  </a:cubicBezTo>
                  <a:cubicBezTo>
                    <a:pt x="510" y="25414"/>
                    <a:pt x="537" y="25413"/>
                    <a:pt x="555" y="25413"/>
                  </a:cubicBezTo>
                  <a:cubicBezTo>
                    <a:pt x="566" y="25327"/>
                    <a:pt x="599" y="25240"/>
                    <a:pt x="588" y="25156"/>
                  </a:cubicBezTo>
                  <a:cubicBezTo>
                    <a:pt x="539" y="24800"/>
                    <a:pt x="501" y="24447"/>
                    <a:pt x="665" y="24102"/>
                  </a:cubicBezTo>
                  <a:lnTo>
                    <a:pt x="665" y="24102"/>
                  </a:lnTo>
                  <a:cubicBezTo>
                    <a:pt x="657" y="24106"/>
                    <a:pt x="651" y="24112"/>
                    <a:pt x="643" y="24114"/>
                  </a:cubicBezTo>
                  <a:cubicBezTo>
                    <a:pt x="641" y="24114"/>
                    <a:pt x="638" y="24115"/>
                    <a:pt x="635" y="24115"/>
                  </a:cubicBezTo>
                  <a:cubicBezTo>
                    <a:pt x="628" y="24115"/>
                    <a:pt x="621" y="24113"/>
                    <a:pt x="621" y="24112"/>
                  </a:cubicBezTo>
                  <a:cubicBezTo>
                    <a:pt x="605" y="24034"/>
                    <a:pt x="560" y="23950"/>
                    <a:pt x="583" y="23880"/>
                  </a:cubicBezTo>
                  <a:cubicBezTo>
                    <a:pt x="605" y="23815"/>
                    <a:pt x="613" y="23769"/>
                    <a:pt x="600" y="23698"/>
                  </a:cubicBezTo>
                  <a:cubicBezTo>
                    <a:pt x="558" y="23480"/>
                    <a:pt x="548" y="23258"/>
                    <a:pt x="540" y="23037"/>
                  </a:cubicBezTo>
                  <a:cubicBezTo>
                    <a:pt x="532" y="22770"/>
                    <a:pt x="534" y="22501"/>
                    <a:pt x="541" y="22233"/>
                  </a:cubicBezTo>
                  <a:cubicBezTo>
                    <a:pt x="545" y="22100"/>
                    <a:pt x="468" y="22029"/>
                    <a:pt x="304" y="22008"/>
                  </a:cubicBezTo>
                  <a:cubicBezTo>
                    <a:pt x="511" y="21851"/>
                    <a:pt x="445" y="21417"/>
                    <a:pt x="326" y="21274"/>
                  </a:cubicBezTo>
                  <a:cubicBezTo>
                    <a:pt x="513" y="21091"/>
                    <a:pt x="369" y="20868"/>
                    <a:pt x="422" y="20663"/>
                  </a:cubicBezTo>
                  <a:lnTo>
                    <a:pt x="422" y="20663"/>
                  </a:lnTo>
                  <a:cubicBezTo>
                    <a:pt x="461" y="20668"/>
                    <a:pt x="501" y="20673"/>
                    <a:pt x="553" y="20678"/>
                  </a:cubicBezTo>
                  <a:cubicBezTo>
                    <a:pt x="553" y="20626"/>
                    <a:pt x="552" y="20581"/>
                    <a:pt x="554" y="20537"/>
                  </a:cubicBezTo>
                  <a:cubicBezTo>
                    <a:pt x="556" y="20463"/>
                    <a:pt x="561" y="20389"/>
                    <a:pt x="566" y="20315"/>
                  </a:cubicBezTo>
                  <a:cubicBezTo>
                    <a:pt x="570" y="20238"/>
                    <a:pt x="553" y="20172"/>
                    <a:pt x="435" y="20158"/>
                  </a:cubicBezTo>
                  <a:cubicBezTo>
                    <a:pt x="446" y="20118"/>
                    <a:pt x="441" y="20051"/>
                    <a:pt x="467" y="20042"/>
                  </a:cubicBezTo>
                  <a:cubicBezTo>
                    <a:pt x="683" y="19972"/>
                    <a:pt x="571" y="19877"/>
                    <a:pt x="523" y="19756"/>
                  </a:cubicBezTo>
                  <a:lnTo>
                    <a:pt x="523" y="19756"/>
                  </a:lnTo>
                  <a:cubicBezTo>
                    <a:pt x="485" y="19813"/>
                    <a:pt x="464" y="19845"/>
                    <a:pt x="415" y="19919"/>
                  </a:cubicBezTo>
                  <a:cubicBezTo>
                    <a:pt x="430" y="19691"/>
                    <a:pt x="330" y="19506"/>
                    <a:pt x="468" y="19339"/>
                  </a:cubicBezTo>
                  <a:lnTo>
                    <a:pt x="468" y="19339"/>
                  </a:lnTo>
                  <a:cubicBezTo>
                    <a:pt x="465" y="19340"/>
                    <a:pt x="445" y="19341"/>
                    <a:pt x="445" y="19342"/>
                  </a:cubicBezTo>
                  <a:lnTo>
                    <a:pt x="445" y="19335"/>
                  </a:lnTo>
                  <a:cubicBezTo>
                    <a:pt x="445" y="19331"/>
                    <a:pt x="414" y="19328"/>
                    <a:pt x="391" y="19324"/>
                  </a:cubicBezTo>
                  <a:cubicBezTo>
                    <a:pt x="448" y="19203"/>
                    <a:pt x="303" y="19245"/>
                    <a:pt x="199" y="19210"/>
                  </a:cubicBezTo>
                  <a:cubicBezTo>
                    <a:pt x="301" y="19179"/>
                    <a:pt x="445" y="19159"/>
                    <a:pt x="445" y="19134"/>
                  </a:cubicBezTo>
                  <a:lnTo>
                    <a:pt x="445" y="19335"/>
                  </a:lnTo>
                  <a:cubicBezTo>
                    <a:pt x="445" y="19335"/>
                    <a:pt x="467" y="19335"/>
                    <a:pt x="468" y="19336"/>
                  </a:cubicBezTo>
                  <a:cubicBezTo>
                    <a:pt x="468" y="19337"/>
                    <a:pt x="477" y="19338"/>
                    <a:pt x="476" y="19339"/>
                  </a:cubicBezTo>
                  <a:cubicBezTo>
                    <a:pt x="565" y="19296"/>
                    <a:pt x="585" y="19233"/>
                    <a:pt x="581" y="19153"/>
                  </a:cubicBezTo>
                  <a:cubicBezTo>
                    <a:pt x="567" y="18863"/>
                    <a:pt x="573" y="18573"/>
                    <a:pt x="551" y="18285"/>
                  </a:cubicBezTo>
                  <a:cubicBezTo>
                    <a:pt x="543" y="18178"/>
                    <a:pt x="468" y="18076"/>
                    <a:pt x="438" y="17970"/>
                  </a:cubicBezTo>
                  <a:cubicBezTo>
                    <a:pt x="430" y="17940"/>
                    <a:pt x="445" y="17905"/>
                    <a:pt x="445" y="17873"/>
                  </a:cubicBezTo>
                  <a:lnTo>
                    <a:pt x="445" y="17866"/>
                  </a:lnTo>
                  <a:cubicBezTo>
                    <a:pt x="445" y="17800"/>
                    <a:pt x="419" y="17733"/>
                    <a:pt x="400" y="17667"/>
                  </a:cubicBezTo>
                  <a:cubicBezTo>
                    <a:pt x="419" y="17665"/>
                    <a:pt x="445" y="17663"/>
                    <a:pt x="463" y="17661"/>
                  </a:cubicBezTo>
                  <a:cubicBezTo>
                    <a:pt x="463" y="17714"/>
                    <a:pt x="465" y="17768"/>
                    <a:pt x="465" y="17822"/>
                  </a:cubicBezTo>
                  <a:lnTo>
                    <a:pt x="465" y="17822"/>
                  </a:lnTo>
                  <a:cubicBezTo>
                    <a:pt x="494" y="17781"/>
                    <a:pt x="545" y="17740"/>
                    <a:pt x="548" y="17698"/>
                  </a:cubicBezTo>
                  <a:cubicBezTo>
                    <a:pt x="564" y="17499"/>
                    <a:pt x="568" y="17299"/>
                    <a:pt x="571" y="17099"/>
                  </a:cubicBezTo>
                  <a:cubicBezTo>
                    <a:pt x="572" y="17056"/>
                    <a:pt x="543" y="16992"/>
                    <a:pt x="570" y="16971"/>
                  </a:cubicBezTo>
                  <a:cubicBezTo>
                    <a:pt x="716" y="16852"/>
                    <a:pt x="517" y="16740"/>
                    <a:pt x="568" y="16627"/>
                  </a:cubicBezTo>
                  <a:cubicBezTo>
                    <a:pt x="573" y="16616"/>
                    <a:pt x="529" y="16578"/>
                    <a:pt x="523" y="16578"/>
                  </a:cubicBezTo>
                  <a:cubicBezTo>
                    <a:pt x="523" y="16578"/>
                    <a:pt x="522" y="16578"/>
                    <a:pt x="522" y="16579"/>
                  </a:cubicBezTo>
                  <a:cubicBezTo>
                    <a:pt x="500" y="16587"/>
                    <a:pt x="482" y="16591"/>
                    <a:pt x="467" y="16591"/>
                  </a:cubicBezTo>
                  <a:cubicBezTo>
                    <a:pt x="393" y="16591"/>
                    <a:pt x="395" y="16503"/>
                    <a:pt x="342" y="16480"/>
                  </a:cubicBezTo>
                  <a:cubicBezTo>
                    <a:pt x="316" y="16469"/>
                    <a:pt x="312" y="16428"/>
                    <a:pt x="296" y="16401"/>
                  </a:cubicBezTo>
                  <a:cubicBezTo>
                    <a:pt x="340" y="16394"/>
                    <a:pt x="383" y="16388"/>
                    <a:pt x="436" y="16380"/>
                  </a:cubicBezTo>
                  <a:cubicBezTo>
                    <a:pt x="440" y="16331"/>
                    <a:pt x="443" y="16275"/>
                    <a:pt x="447" y="16219"/>
                  </a:cubicBezTo>
                  <a:cubicBezTo>
                    <a:pt x="454" y="16219"/>
                    <a:pt x="462" y="16218"/>
                    <a:pt x="469" y="16218"/>
                  </a:cubicBezTo>
                  <a:cubicBezTo>
                    <a:pt x="482" y="16269"/>
                    <a:pt x="494" y="16320"/>
                    <a:pt x="512" y="16396"/>
                  </a:cubicBezTo>
                  <a:cubicBezTo>
                    <a:pt x="598" y="16231"/>
                    <a:pt x="585" y="16176"/>
                    <a:pt x="454" y="16057"/>
                  </a:cubicBezTo>
                  <a:cubicBezTo>
                    <a:pt x="437" y="16041"/>
                    <a:pt x="420" y="16018"/>
                    <a:pt x="420" y="15998"/>
                  </a:cubicBezTo>
                  <a:cubicBezTo>
                    <a:pt x="417" y="15756"/>
                    <a:pt x="418" y="15514"/>
                    <a:pt x="418" y="15272"/>
                  </a:cubicBezTo>
                  <a:cubicBezTo>
                    <a:pt x="429" y="15269"/>
                    <a:pt x="438" y="15266"/>
                    <a:pt x="448" y="15265"/>
                  </a:cubicBezTo>
                  <a:cubicBezTo>
                    <a:pt x="476" y="15336"/>
                    <a:pt x="504" y="15409"/>
                    <a:pt x="533" y="15481"/>
                  </a:cubicBezTo>
                  <a:cubicBezTo>
                    <a:pt x="538" y="13554"/>
                    <a:pt x="576" y="11633"/>
                    <a:pt x="548" y="9709"/>
                  </a:cubicBezTo>
                  <a:lnTo>
                    <a:pt x="548" y="9709"/>
                  </a:lnTo>
                  <a:cubicBezTo>
                    <a:pt x="468" y="9717"/>
                    <a:pt x="422" y="9722"/>
                    <a:pt x="377" y="9728"/>
                  </a:cubicBezTo>
                  <a:cubicBezTo>
                    <a:pt x="377" y="9729"/>
                    <a:pt x="377" y="9729"/>
                    <a:pt x="376" y="9731"/>
                  </a:cubicBezTo>
                  <a:cubicBezTo>
                    <a:pt x="468" y="9799"/>
                    <a:pt x="520" y="9863"/>
                    <a:pt x="471" y="9980"/>
                  </a:cubicBezTo>
                  <a:cubicBezTo>
                    <a:pt x="433" y="10068"/>
                    <a:pt x="477" y="10178"/>
                    <a:pt x="433" y="10289"/>
                  </a:cubicBezTo>
                  <a:cubicBezTo>
                    <a:pt x="416" y="10265"/>
                    <a:pt x="373" y="10229"/>
                    <a:pt x="382" y="10215"/>
                  </a:cubicBezTo>
                  <a:cubicBezTo>
                    <a:pt x="450" y="10121"/>
                    <a:pt x="421" y="10008"/>
                    <a:pt x="371" y="9943"/>
                  </a:cubicBezTo>
                  <a:cubicBezTo>
                    <a:pt x="302" y="9854"/>
                    <a:pt x="360" y="9799"/>
                    <a:pt x="376" y="9731"/>
                  </a:cubicBezTo>
                  <a:cubicBezTo>
                    <a:pt x="375" y="9730"/>
                    <a:pt x="374" y="9729"/>
                    <a:pt x="373" y="9728"/>
                  </a:cubicBezTo>
                  <a:lnTo>
                    <a:pt x="377" y="9728"/>
                  </a:lnTo>
                  <a:cubicBezTo>
                    <a:pt x="382" y="9687"/>
                    <a:pt x="324" y="9635"/>
                    <a:pt x="352" y="9610"/>
                  </a:cubicBezTo>
                  <a:cubicBezTo>
                    <a:pt x="381" y="9585"/>
                    <a:pt x="445" y="9586"/>
                    <a:pt x="445" y="9576"/>
                  </a:cubicBezTo>
                  <a:lnTo>
                    <a:pt x="445" y="9067"/>
                  </a:lnTo>
                  <a:lnTo>
                    <a:pt x="445" y="9067"/>
                  </a:lnTo>
                  <a:cubicBezTo>
                    <a:pt x="446" y="9072"/>
                    <a:pt x="448" y="9076"/>
                    <a:pt x="450" y="9081"/>
                  </a:cubicBezTo>
                  <a:cubicBezTo>
                    <a:pt x="462" y="8961"/>
                    <a:pt x="447" y="8869"/>
                    <a:pt x="455" y="8778"/>
                  </a:cubicBezTo>
                  <a:cubicBezTo>
                    <a:pt x="468" y="8777"/>
                    <a:pt x="445" y="8777"/>
                    <a:pt x="445" y="8777"/>
                  </a:cubicBezTo>
                  <a:lnTo>
                    <a:pt x="445" y="9067"/>
                  </a:lnTo>
                  <a:lnTo>
                    <a:pt x="445" y="9067"/>
                  </a:lnTo>
                  <a:cubicBezTo>
                    <a:pt x="402" y="8939"/>
                    <a:pt x="380" y="8843"/>
                    <a:pt x="344" y="8738"/>
                  </a:cubicBezTo>
                  <a:cubicBezTo>
                    <a:pt x="368" y="8684"/>
                    <a:pt x="408" y="8612"/>
                    <a:pt x="444" y="8534"/>
                  </a:cubicBezTo>
                  <a:cubicBezTo>
                    <a:pt x="360" y="8523"/>
                    <a:pt x="318" y="8518"/>
                    <a:pt x="215" y="8504"/>
                  </a:cubicBezTo>
                  <a:cubicBezTo>
                    <a:pt x="358" y="8449"/>
                    <a:pt x="448" y="8414"/>
                    <a:pt x="543" y="8377"/>
                  </a:cubicBezTo>
                  <a:cubicBezTo>
                    <a:pt x="526" y="8262"/>
                    <a:pt x="617" y="8123"/>
                    <a:pt x="448" y="8026"/>
                  </a:cubicBezTo>
                  <a:cubicBezTo>
                    <a:pt x="476" y="7987"/>
                    <a:pt x="505" y="7950"/>
                    <a:pt x="553" y="7884"/>
                  </a:cubicBezTo>
                  <a:lnTo>
                    <a:pt x="553" y="7884"/>
                  </a:lnTo>
                  <a:cubicBezTo>
                    <a:pt x="451" y="7894"/>
                    <a:pt x="395" y="7898"/>
                    <a:pt x="332" y="7904"/>
                  </a:cubicBezTo>
                  <a:cubicBezTo>
                    <a:pt x="360" y="7847"/>
                    <a:pt x="336" y="7800"/>
                    <a:pt x="360" y="7753"/>
                  </a:cubicBezTo>
                  <a:cubicBezTo>
                    <a:pt x="401" y="7770"/>
                    <a:pt x="445" y="7786"/>
                    <a:pt x="445" y="7807"/>
                  </a:cubicBezTo>
                  <a:lnTo>
                    <a:pt x="445" y="7543"/>
                  </a:lnTo>
                  <a:lnTo>
                    <a:pt x="445" y="7543"/>
                  </a:lnTo>
                  <a:cubicBezTo>
                    <a:pt x="404" y="7550"/>
                    <a:pt x="362" y="7553"/>
                    <a:pt x="321" y="7558"/>
                  </a:cubicBezTo>
                  <a:cubicBezTo>
                    <a:pt x="320" y="7544"/>
                    <a:pt x="318" y="7531"/>
                    <a:pt x="317" y="7517"/>
                  </a:cubicBezTo>
                  <a:cubicBezTo>
                    <a:pt x="359" y="7512"/>
                    <a:pt x="402" y="7507"/>
                    <a:pt x="445" y="7503"/>
                  </a:cubicBezTo>
                  <a:lnTo>
                    <a:pt x="445" y="7503"/>
                  </a:lnTo>
                  <a:lnTo>
                    <a:pt x="445" y="7543"/>
                  </a:lnTo>
                  <a:lnTo>
                    <a:pt x="445" y="7543"/>
                  </a:lnTo>
                  <a:cubicBezTo>
                    <a:pt x="450" y="7542"/>
                    <a:pt x="456" y="7541"/>
                    <a:pt x="461" y="7540"/>
                  </a:cubicBezTo>
                  <a:cubicBezTo>
                    <a:pt x="465" y="7539"/>
                    <a:pt x="463" y="7514"/>
                    <a:pt x="463" y="7500"/>
                  </a:cubicBezTo>
                  <a:lnTo>
                    <a:pt x="463" y="7500"/>
                  </a:lnTo>
                  <a:cubicBezTo>
                    <a:pt x="457" y="7501"/>
                    <a:pt x="451" y="7502"/>
                    <a:pt x="445" y="7503"/>
                  </a:cubicBezTo>
                  <a:lnTo>
                    <a:pt x="445" y="7503"/>
                  </a:lnTo>
                  <a:lnTo>
                    <a:pt x="445" y="7225"/>
                  </a:lnTo>
                  <a:cubicBezTo>
                    <a:pt x="445" y="7255"/>
                    <a:pt x="412" y="7270"/>
                    <a:pt x="358" y="7300"/>
                  </a:cubicBezTo>
                  <a:cubicBezTo>
                    <a:pt x="372" y="7202"/>
                    <a:pt x="392" y="7059"/>
                    <a:pt x="424" y="7053"/>
                  </a:cubicBezTo>
                  <a:cubicBezTo>
                    <a:pt x="542" y="7033"/>
                    <a:pt x="536" y="6981"/>
                    <a:pt x="528" y="6924"/>
                  </a:cubicBezTo>
                  <a:cubicBezTo>
                    <a:pt x="514" y="6811"/>
                    <a:pt x="440" y="6673"/>
                    <a:pt x="496" y="6591"/>
                  </a:cubicBezTo>
                  <a:cubicBezTo>
                    <a:pt x="595" y="6445"/>
                    <a:pt x="486" y="6314"/>
                    <a:pt x="558" y="6145"/>
                  </a:cubicBezTo>
                  <a:lnTo>
                    <a:pt x="558" y="6145"/>
                  </a:lnTo>
                  <a:cubicBezTo>
                    <a:pt x="497" y="6219"/>
                    <a:pt x="440" y="6243"/>
                    <a:pt x="384" y="6243"/>
                  </a:cubicBezTo>
                  <a:cubicBezTo>
                    <a:pt x="347" y="6243"/>
                    <a:pt x="310" y="6232"/>
                    <a:pt x="273" y="6218"/>
                  </a:cubicBezTo>
                  <a:cubicBezTo>
                    <a:pt x="212" y="6021"/>
                    <a:pt x="405" y="6018"/>
                    <a:pt x="554" y="5987"/>
                  </a:cubicBezTo>
                  <a:cubicBezTo>
                    <a:pt x="481" y="5908"/>
                    <a:pt x="418" y="5840"/>
                    <a:pt x="356" y="5773"/>
                  </a:cubicBezTo>
                  <a:lnTo>
                    <a:pt x="356" y="5773"/>
                  </a:lnTo>
                  <a:lnTo>
                    <a:pt x="364" y="5774"/>
                  </a:lnTo>
                  <a:cubicBezTo>
                    <a:pt x="365" y="5772"/>
                    <a:pt x="366" y="5764"/>
                    <a:pt x="367" y="5764"/>
                  </a:cubicBezTo>
                  <a:lnTo>
                    <a:pt x="361" y="5764"/>
                  </a:lnTo>
                  <a:cubicBezTo>
                    <a:pt x="219" y="5653"/>
                    <a:pt x="166" y="5539"/>
                    <a:pt x="445" y="5384"/>
                  </a:cubicBezTo>
                  <a:lnTo>
                    <a:pt x="445" y="5382"/>
                  </a:lnTo>
                  <a:cubicBezTo>
                    <a:pt x="445" y="5384"/>
                    <a:pt x="428" y="5386"/>
                    <a:pt x="428" y="5389"/>
                  </a:cubicBezTo>
                  <a:cubicBezTo>
                    <a:pt x="428" y="5386"/>
                    <a:pt x="418" y="5383"/>
                    <a:pt x="418" y="5381"/>
                  </a:cubicBezTo>
                  <a:cubicBezTo>
                    <a:pt x="484" y="5367"/>
                    <a:pt x="565" y="5386"/>
                    <a:pt x="566" y="5289"/>
                  </a:cubicBezTo>
                  <a:cubicBezTo>
                    <a:pt x="567" y="5118"/>
                    <a:pt x="600" y="4947"/>
                    <a:pt x="594" y="4777"/>
                  </a:cubicBezTo>
                  <a:cubicBezTo>
                    <a:pt x="583" y="4428"/>
                    <a:pt x="553" y="4080"/>
                    <a:pt x="531" y="3731"/>
                  </a:cubicBezTo>
                  <a:cubicBezTo>
                    <a:pt x="474" y="3721"/>
                    <a:pt x="403" y="3708"/>
                    <a:pt x="313" y="3692"/>
                  </a:cubicBezTo>
                  <a:cubicBezTo>
                    <a:pt x="399" y="3608"/>
                    <a:pt x="503" y="3552"/>
                    <a:pt x="510" y="3490"/>
                  </a:cubicBezTo>
                  <a:cubicBezTo>
                    <a:pt x="528" y="3318"/>
                    <a:pt x="576" y="3148"/>
                    <a:pt x="499" y="2969"/>
                  </a:cubicBezTo>
                  <a:cubicBezTo>
                    <a:pt x="453" y="2865"/>
                    <a:pt x="475" y="2731"/>
                    <a:pt x="508" y="2619"/>
                  </a:cubicBezTo>
                  <a:cubicBezTo>
                    <a:pt x="591" y="2343"/>
                    <a:pt x="549" y="2069"/>
                    <a:pt x="527" y="1793"/>
                  </a:cubicBezTo>
                  <a:cubicBezTo>
                    <a:pt x="526" y="1788"/>
                    <a:pt x="497" y="1784"/>
                    <a:pt x="474" y="1777"/>
                  </a:cubicBezTo>
                  <a:lnTo>
                    <a:pt x="474" y="1777"/>
                  </a:lnTo>
                  <a:cubicBezTo>
                    <a:pt x="462" y="1846"/>
                    <a:pt x="480" y="1915"/>
                    <a:pt x="468" y="1984"/>
                  </a:cubicBezTo>
                  <a:cubicBezTo>
                    <a:pt x="451" y="1983"/>
                    <a:pt x="445" y="1982"/>
                    <a:pt x="445" y="1980"/>
                  </a:cubicBezTo>
                  <a:lnTo>
                    <a:pt x="445" y="1684"/>
                  </a:lnTo>
                  <a:cubicBezTo>
                    <a:pt x="445" y="1677"/>
                    <a:pt x="613" y="1696"/>
                    <a:pt x="587" y="1593"/>
                  </a:cubicBezTo>
                  <a:cubicBezTo>
                    <a:pt x="493" y="1574"/>
                    <a:pt x="388" y="1556"/>
                    <a:pt x="280" y="1535"/>
                  </a:cubicBezTo>
                  <a:cubicBezTo>
                    <a:pt x="376" y="1443"/>
                    <a:pt x="572" y="1491"/>
                    <a:pt x="550" y="1329"/>
                  </a:cubicBezTo>
                  <a:lnTo>
                    <a:pt x="550" y="1329"/>
                  </a:lnTo>
                  <a:cubicBezTo>
                    <a:pt x="495" y="1349"/>
                    <a:pt x="447" y="1366"/>
                    <a:pt x="364" y="1396"/>
                  </a:cubicBezTo>
                  <a:cubicBezTo>
                    <a:pt x="387" y="1245"/>
                    <a:pt x="404" y="1120"/>
                    <a:pt x="424" y="989"/>
                  </a:cubicBezTo>
                  <a:cubicBezTo>
                    <a:pt x="360" y="957"/>
                    <a:pt x="276" y="916"/>
                    <a:pt x="159" y="859"/>
                  </a:cubicBezTo>
                  <a:cubicBezTo>
                    <a:pt x="314" y="811"/>
                    <a:pt x="422" y="757"/>
                    <a:pt x="383" y="646"/>
                  </a:cubicBezTo>
                  <a:cubicBezTo>
                    <a:pt x="374" y="620"/>
                    <a:pt x="268" y="617"/>
                    <a:pt x="193" y="600"/>
                  </a:cubicBezTo>
                  <a:cubicBezTo>
                    <a:pt x="265" y="501"/>
                    <a:pt x="105" y="339"/>
                    <a:pt x="347" y="286"/>
                  </a:cubicBezTo>
                  <a:cubicBezTo>
                    <a:pt x="356" y="284"/>
                    <a:pt x="355" y="244"/>
                    <a:pt x="354" y="222"/>
                  </a:cubicBezTo>
                  <a:cubicBezTo>
                    <a:pt x="350" y="161"/>
                    <a:pt x="346" y="99"/>
                    <a:pt x="338" y="12"/>
                  </a:cubicBezTo>
                  <a:cubicBezTo>
                    <a:pt x="309" y="62"/>
                    <a:pt x="283" y="79"/>
                    <a:pt x="260" y="79"/>
                  </a:cubicBezTo>
                  <a:cubicBezTo>
                    <a:pt x="209" y="79"/>
                    <a:pt x="166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9"/>
            <p:cNvSpPr/>
            <p:nvPr/>
          </p:nvSpPr>
          <p:spPr>
            <a:xfrm>
              <a:off x="7527018" y="1569591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1"/>
                  </a:moveTo>
                  <a:lnTo>
                    <a:pt x="1" y="2"/>
                  </a:lnTo>
                  <a:cubicBezTo>
                    <a:pt x="1" y="2"/>
                    <a:pt x="2" y="2"/>
                    <a:pt x="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9"/>
            <p:cNvSpPr/>
            <p:nvPr/>
          </p:nvSpPr>
          <p:spPr>
            <a:xfrm>
              <a:off x="7527048" y="1103418"/>
              <a:ext cx="26198" cy="599754"/>
            </a:xfrm>
            <a:custGeom>
              <a:avLst/>
              <a:gdLst/>
              <a:ahLst/>
              <a:cxnLst/>
              <a:rect l="l" t="t" r="r" b="b"/>
              <a:pathLst>
                <a:path w="869" h="19894" extrusionOk="0">
                  <a:moveTo>
                    <a:pt x="473" y="15265"/>
                  </a:moveTo>
                  <a:lnTo>
                    <a:pt x="473" y="15396"/>
                  </a:lnTo>
                  <a:cubicBezTo>
                    <a:pt x="473" y="15397"/>
                    <a:pt x="475" y="15398"/>
                    <a:pt x="478" y="15399"/>
                  </a:cubicBezTo>
                  <a:lnTo>
                    <a:pt x="478" y="15399"/>
                  </a:lnTo>
                  <a:cubicBezTo>
                    <a:pt x="464" y="15361"/>
                    <a:pt x="489" y="15322"/>
                    <a:pt x="473" y="15265"/>
                  </a:cubicBezTo>
                  <a:close/>
                  <a:moveTo>
                    <a:pt x="478" y="15399"/>
                  </a:moveTo>
                  <a:lnTo>
                    <a:pt x="478" y="15399"/>
                  </a:lnTo>
                  <a:cubicBezTo>
                    <a:pt x="478" y="15400"/>
                    <a:pt x="479" y="15401"/>
                    <a:pt x="479" y="15402"/>
                  </a:cubicBezTo>
                  <a:cubicBezTo>
                    <a:pt x="489" y="15401"/>
                    <a:pt x="483" y="15400"/>
                    <a:pt x="478" y="15399"/>
                  </a:cubicBezTo>
                  <a:close/>
                  <a:moveTo>
                    <a:pt x="1" y="15466"/>
                  </a:moveTo>
                  <a:cubicBezTo>
                    <a:pt x="0" y="15466"/>
                    <a:pt x="2" y="15468"/>
                    <a:pt x="1" y="15468"/>
                  </a:cubicBezTo>
                  <a:lnTo>
                    <a:pt x="1" y="15468"/>
                  </a:lnTo>
                  <a:cubicBezTo>
                    <a:pt x="4" y="15468"/>
                    <a:pt x="7" y="15468"/>
                    <a:pt x="9" y="15467"/>
                  </a:cubicBezTo>
                  <a:lnTo>
                    <a:pt x="9" y="15467"/>
                  </a:lnTo>
                  <a:cubicBezTo>
                    <a:pt x="7" y="15467"/>
                    <a:pt x="4" y="15467"/>
                    <a:pt x="1" y="15466"/>
                  </a:cubicBezTo>
                  <a:close/>
                  <a:moveTo>
                    <a:pt x="1" y="15468"/>
                  </a:moveTo>
                  <a:lnTo>
                    <a:pt x="1" y="15468"/>
                  </a:lnTo>
                  <a:cubicBezTo>
                    <a:pt x="1" y="15468"/>
                    <a:pt x="1" y="15468"/>
                    <a:pt x="1" y="15468"/>
                  </a:cubicBezTo>
                  <a:cubicBezTo>
                    <a:pt x="1" y="15468"/>
                    <a:pt x="1" y="15468"/>
                    <a:pt x="1" y="15468"/>
                  </a:cubicBezTo>
                  <a:close/>
                  <a:moveTo>
                    <a:pt x="442" y="15631"/>
                  </a:moveTo>
                  <a:cubicBezTo>
                    <a:pt x="459" y="15648"/>
                    <a:pt x="481" y="15664"/>
                    <a:pt x="492" y="15684"/>
                  </a:cubicBezTo>
                  <a:cubicBezTo>
                    <a:pt x="496" y="15693"/>
                    <a:pt x="479" y="15709"/>
                    <a:pt x="472" y="15723"/>
                  </a:cubicBezTo>
                  <a:cubicBezTo>
                    <a:pt x="456" y="15722"/>
                    <a:pt x="440" y="15721"/>
                    <a:pt x="423" y="15719"/>
                  </a:cubicBezTo>
                  <a:cubicBezTo>
                    <a:pt x="430" y="15690"/>
                    <a:pt x="437" y="15660"/>
                    <a:pt x="442" y="15631"/>
                  </a:cubicBezTo>
                  <a:close/>
                  <a:moveTo>
                    <a:pt x="340" y="1"/>
                  </a:moveTo>
                  <a:cubicBezTo>
                    <a:pt x="321" y="4"/>
                    <a:pt x="302" y="6"/>
                    <a:pt x="283" y="10"/>
                  </a:cubicBezTo>
                  <a:cubicBezTo>
                    <a:pt x="276" y="277"/>
                    <a:pt x="264" y="543"/>
                    <a:pt x="265" y="810"/>
                  </a:cubicBezTo>
                  <a:cubicBezTo>
                    <a:pt x="266" y="1180"/>
                    <a:pt x="280" y="1549"/>
                    <a:pt x="281" y="1920"/>
                  </a:cubicBezTo>
                  <a:cubicBezTo>
                    <a:pt x="284" y="2434"/>
                    <a:pt x="282" y="2948"/>
                    <a:pt x="279" y="3463"/>
                  </a:cubicBezTo>
                  <a:cubicBezTo>
                    <a:pt x="274" y="4189"/>
                    <a:pt x="268" y="4915"/>
                    <a:pt x="262" y="5640"/>
                  </a:cubicBezTo>
                  <a:cubicBezTo>
                    <a:pt x="260" y="5811"/>
                    <a:pt x="244" y="5982"/>
                    <a:pt x="243" y="6152"/>
                  </a:cubicBezTo>
                  <a:cubicBezTo>
                    <a:pt x="242" y="6376"/>
                    <a:pt x="285" y="6603"/>
                    <a:pt x="245" y="6821"/>
                  </a:cubicBezTo>
                  <a:cubicBezTo>
                    <a:pt x="206" y="7034"/>
                    <a:pt x="309" y="7236"/>
                    <a:pt x="223" y="7458"/>
                  </a:cubicBezTo>
                  <a:cubicBezTo>
                    <a:pt x="150" y="7650"/>
                    <a:pt x="240" y="7880"/>
                    <a:pt x="251" y="8094"/>
                  </a:cubicBezTo>
                  <a:cubicBezTo>
                    <a:pt x="264" y="8359"/>
                    <a:pt x="277" y="8624"/>
                    <a:pt x="275" y="8890"/>
                  </a:cubicBezTo>
                  <a:cubicBezTo>
                    <a:pt x="273" y="9098"/>
                    <a:pt x="232" y="9306"/>
                    <a:pt x="234" y="9513"/>
                  </a:cubicBezTo>
                  <a:cubicBezTo>
                    <a:pt x="240" y="9909"/>
                    <a:pt x="272" y="10305"/>
                    <a:pt x="279" y="10701"/>
                  </a:cubicBezTo>
                  <a:cubicBezTo>
                    <a:pt x="286" y="11165"/>
                    <a:pt x="277" y="11630"/>
                    <a:pt x="281" y="12095"/>
                  </a:cubicBezTo>
                  <a:cubicBezTo>
                    <a:pt x="282" y="12192"/>
                    <a:pt x="329" y="12288"/>
                    <a:pt x="325" y="12384"/>
                  </a:cubicBezTo>
                  <a:cubicBezTo>
                    <a:pt x="311" y="12747"/>
                    <a:pt x="284" y="13110"/>
                    <a:pt x="266" y="13473"/>
                  </a:cubicBezTo>
                  <a:cubicBezTo>
                    <a:pt x="254" y="13692"/>
                    <a:pt x="216" y="13916"/>
                    <a:pt x="253" y="14132"/>
                  </a:cubicBezTo>
                  <a:cubicBezTo>
                    <a:pt x="287" y="14327"/>
                    <a:pt x="156" y="14521"/>
                    <a:pt x="272" y="14711"/>
                  </a:cubicBezTo>
                  <a:cubicBezTo>
                    <a:pt x="192" y="14825"/>
                    <a:pt x="252" y="14938"/>
                    <a:pt x="259" y="15053"/>
                  </a:cubicBezTo>
                  <a:cubicBezTo>
                    <a:pt x="264" y="15120"/>
                    <a:pt x="221" y="15199"/>
                    <a:pt x="275" y="15268"/>
                  </a:cubicBezTo>
                  <a:cubicBezTo>
                    <a:pt x="280" y="15275"/>
                    <a:pt x="262" y="15317"/>
                    <a:pt x="252" y="15317"/>
                  </a:cubicBezTo>
                  <a:lnTo>
                    <a:pt x="96" y="15317"/>
                  </a:lnTo>
                  <a:cubicBezTo>
                    <a:pt x="146" y="15427"/>
                    <a:pt x="179" y="15394"/>
                    <a:pt x="226" y="15444"/>
                  </a:cubicBezTo>
                  <a:cubicBezTo>
                    <a:pt x="133" y="15455"/>
                    <a:pt x="70" y="15459"/>
                    <a:pt x="9" y="15467"/>
                  </a:cubicBezTo>
                  <a:lnTo>
                    <a:pt x="9" y="15467"/>
                  </a:lnTo>
                  <a:cubicBezTo>
                    <a:pt x="177" y="15484"/>
                    <a:pt x="251" y="15571"/>
                    <a:pt x="257" y="15693"/>
                  </a:cubicBezTo>
                  <a:cubicBezTo>
                    <a:pt x="263" y="15795"/>
                    <a:pt x="233" y="15899"/>
                    <a:pt x="233" y="16002"/>
                  </a:cubicBezTo>
                  <a:cubicBezTo>
                    <a:pt x="234" y="16219"/>
                    <a:pt x="239" y="16435"/>
                    <a:pt x="251" y="16652"/>
                  </a:cubicBezTo>
                  <a:cubicBezTo>
                    <a:pt x="261" y="16804"/>
                    <a:pt x="303" y="16956"/>
                    <a:pt x="200" y="17099"/>
                  </a:cubicBezTo>
                  <a:cubicBezTo>
                    <a:pt x="359" y="17396"/>
                    <a:pt x="246" y="17711"/>
                    <a:pt x="289" y="18017"/>
                  </a:cubicBezTo>
                  <a:cubicBezTo>
                    <a:pt x="325" y="18278"/>
                    <a:pt x="290" y="18544"/>
                    <a:pt x="285" y="18809"/>
                  </a:cubicBezTo>
                  <a:cubicBezTo>
                    <a:pt x="281" y="19135"/>
                    <a:pt x="275" y="19462"/>
                    <a:pt x="272" y="19788"/>
                  </a:cubicBezTo>
                  <a:cubicBezTo>
                    <a:pt x="272" y="19814"/>
                    <a:pt x="299" y="19839"/>
                    <a:pt x="330" y="19893"/>
                  </a:cubicBezTo>
                  <a:cubicBezTo>
                    <a:pt x="372" y="19831"/>
                    <a:pt x="410" y="19796"/>
                    <a:pt x="418" y="19757"/>
                  </a:cubicBezTo>
                  <a:cubicBezTo>
                    <a:pt x="441" y="19631"/>
                    <a:pt x="358" y="19494"/>
                    <a:pt x="480" y="19376"/>
                  </a:cubicBezTo>
                  <a:cubicBezTo>
                    <a:pt x="486" y="19371"/>
                    <a:pt x="474" y="19353"/>
                    <a:pt x="468" y="19340"/>
                  </a:cubicBezTo>
                  <a:cubicBezTo>
                    <a:pt x="369" y="19099"/>
                    <a:pt x="369" y="19099"/>
                    <a:pt x="580" y="18942"/>
                  </a:cubicBezTo>
                  <a:cubicBezTo>
                    <a:pt x="307" y="18941"/>
                    <a:pt x="436" y="18783"/>
                    <a:pt x="395" y="18687"/>
                  </a:cubicBezTo>
                  <a:cubicBezTo>
                    <a:pt x="339" y="18555"/>
                    <a:pt x="514" y="18493"/>
                    <a:pt x="574" y="18383"/>
                  </a:cubicBezTo>
                  <a:lnTo>
                    <a:pt x="574" y="18383"/>
                  </a:lnTo>
                  <a:cubicBezTo>
                    <a:pt x="502" y="18390"/>
                    <a:pt x="459" y="18394"/>
                    <a:pt x="398" y="18401"/>
                  </a:cubicBezTo>
                  <a:cubicBezTo>
                    <a:pt x="434" y="18241"/>
                    <a:pt x="376" y="18072"/>
                    <a:pt x="633" y="17949"/>
                  </a:cubicBezTo>
                  <a:cubicBezTo>
                    <a:pt x="533" y="17936"/>
                    <a:pt x="472" y="17942"/>
                    <a:pt x="455" y="17923"/>
                  </a:cubicBezTo>
                  <a:cubicBezTo>
                    <a:pt x="388" y="17851"/>
                    <a:pt x="408" y="17686"/>
                    <a:pt x="498" y="17623"/>
                  </a:cubicBezTo>
                  <a:cubicBezTo>
                    <a:pt x="579" y="17564"/>
                    <a:pt x="591" y="17531"/>
                    <a:pt x="505" y="17465"/>
                  </a:cubicBezTo>
                  <a:cubicBezTo>
                    <a:pt x="416" y="17397"/>
                    <a:pt x="416" y="17184"/>
                    <a:pt x="481" y="17130"/>
                  </a:cubicBezTo>
                  <a:cubicBezTo>
                    <a:pt x="593" y="17039"/>
                    <a:pt x="593" y="17039"/>
                    <a:pt x="518" y="16918"/>
                  </a:cubicBezTo>
                  <a:lnTo>
                    <a:pt x="518" y="16918"/>
                  </a:lnTo>
                  <a:cubicBezTo>
                    <a:pt x="504" y="16942"/>
                    <a:pt x="436" y="16967"/>
                    <a:pt x="422" y="16990"/>
                  </a:cubicBezTo>
                  <a:cubicBezTo>
                    <a:pt x="409" y="16989"/>
                    <a:pt x="334" y="16988"/>
                    <a:pt x="334" y="16987"/>
                  </a:cubicBezTo>
                  <a:lnTo>
                    <a:pt x="334" y="16646"/>
                  </a:lnTo>
                  <a:cubicBezTo>
                    <a:pt x="334" y="16623"/>
                    <a:pt x="487" y="16599"/>
                    <a:pt x="558" y="16566"/>
                  </a:cubicBezTo>
                  <a:cubicBezTo>
                    <a:pt x="285" y="16479"/>
                    <a:pt x="432" y="16310"/>
                    <a:pt x="389" y="16195"/>
                  </a:cubicBezTo>
                  <a:cubicBezTo>
                    <a:pt x="458" y="16162"/>
                    <a:pt x="520" y="16139"/>
                    <a:pt x="568" y="16117"/>
                  </a:cubicBezTo>
                  <a:cubicBezTo>
                    <a:pt x="529" y="16088"/>
                    <a:pt x="497" y="16058"/>
                    <a:pt x="482" y="16047"/>
                  </a:cubicBezTo>
                  <a:cubicBezTo>
                    <a:pt x="522" y="15877"/>
                    <a:pt x="562" y="15718"/>
                    <a:pt x="597" y="15561"/>
                  </a:cubicBezTo>
                  <a:cubicBezTo>
                    <a:pt x="839" y="15555"/>
                    <a:pt x="851" y="15547"/>
                    <a:pt x="781" y="15434"/>
                  </a:cubicBezTo>
                  <a:lnTo>
                    <a:pt x="781" y="15434"/>
                  </a:lnTo>
                  <a:cubicBezTo>
                    <a:pt x="669" y="15460"/>
                    <a:pt x="562" y="15484"/>
                    <a:pt x="436" y="15515"/>
                  </a:cubicBezTo>
                  <a:cubicBezTo>
                    <a:pt x="445" y="15425"/>
                    <a:pt x="455" y="15349"/>
                    <a:pt x="466" y="15246"/>
                  </a:cubicBezTo>
                  <a:lnTo>
                    <a:pt x="466" y="15246"/>
                  </a:lnTo>
                  <a:cubicBezTo>
                    <a:pt x="469" y="15253"/>
                    <a:pt x="471" y="15259"/>
                    <a:pt x="473" y="15265"/>
                  </a:cubicBezTo>
                  <a:lnTo>
                    <a:pt x="473" y="15265"/>
                  </a:lnTo>
                  <a:lnTo>
                    <a:pt x="473" y="14670"/>
                  </a:lnTo>
                  <a:cubicBezTo>
                    <a:pt x="473" y="14662"/>
                    <a:pt x="419" y="14667"/>
                    <a:pt x="402" y="14651"/>
                  </a:cubicBezTo>
                  <a:cubicBezTo>
                    <a:pt x="291" y="14543"/>
                    <a:pt x="568" y="14525"/>
                    <a:pt x="520" y="14427"/>
                  </a:cubicBezTo>
                  <a:cubicBezTo>
                    <a:pt x="480" y="14417"/>
                    <a:pt x="453" y="14406"/>
                    <a:pt x="408" y="14394"/>
                  </a:cubicBezTo>
                  <a:cubicBezTo>
                    <a:pt x="551" y="14323"/>
                    <a:pt x="558" y="14323"/>
                    <a:pt x="559" y="14127"/>
                  </a:cubicBezTo>
                  <a:cubicBezTo>
                    <a:pt x="510" y="14115"/>
                    <a:pt x="464" y="14101"/>
                    <a:pt x="397" y="14084"/>
                  </a:cubicBezTo>
                  <a:cubicBezTo>
                    <a:pt x="410" y="13995"/>
                    <a:pt x="424" y="13910"/>
                    <a:pt x="438" y="13825"/>
                  </a:cubicBezTo>
                  <a:cubicBezTo>
                    <a:pt x="455" y="13824"/>
                    <a:pt x="474" y="13823"/>
                    <a:pt x="491" y="13822"/>
                  </a:cubicBezTo>
                  <a:cubicBezTo>
                    <a:pt x="504" y="13853"/>
                    <a:pt x="518" y="13884"/>
                    <a:pt x="536" y="13925"/>
                  </a:cubicBezTo>
                  <a:cubicBezTo>
                    <a:pt x="539" y="13842"/>
                    <a:pt x="598" y="13787"/>
                    <a:pt x="476" y="13705"/>
                  </a:cubicBezTo>
                  <a:cubicBezTo>
                    <a:pt x="390" y="13648"/>
                    <a:pt x="410" y="13476"/>
                    <a:pt x="414" y="13355"/>
                  </a:cubicBezTo>
                  <a:cubicBezTo>
                    <a:pt x="416" y="13312"/>
                    <a:pt x="512" y="13270"/>
                    <a:pt x="581" y="13216"/>
                  </a:cubicBezTo>
                  <a:cubicBezTo>
                    <a:pt x="369" y="13211"/>
                    <a:pt x="403" y="13115"/>
                    <a:pt x="427" y="13002"/>
                  </a:cubicBezTo>
                  <a:cubicBezTo>
                    <a:pt x="447" y="12906"/>
                    <a:pt x="412" y="12804"/>
                    <a:pt x="522" y="12766"/>
                  </a:cubicBezTo>
                  <a:cubicBezTo>
                    <a:pt x="480" y="12715"/>
                    <a:pt x="411" y="12669"/>
                    <a:pt x="410" y="12623"/>
                  </a:cubicBezTo>
                  <a:cubicBezTo>
                    <a:pt x="403" y="12394"/>
                    <a:pt x="410" y="12164"/>
                    <a:pt x="422" y="11935"/>
                  </a:cubicBezTo>
                  <a:cubicBezTo>
                    <a:pt x="423" y="11913"/>
                    <a:pt x="485" y="11893"/>
                    <a:pt x="503" y="11883"/>
                  </a:cubicBezTo>
                  <a:cubicBezTo>
                    <a:pt x="466" y="11799"/>
                    <a:pt x="401" y="11721"/>
                    <a:pt x="400" y="11642"/>
                  </a:cubicBezTo>
                  <a:cubicBezTo>
                    <a:pt x="390" y="11069"/>
                    <a:pt x="395" y="10496"/>
                    <a:pt x="395" y="9921"/>
                  </a:cubicBezTo>
                  <a:cubicBezTo>
                    <a:pt x="446" y="9913"/>
                    <a:pt x="472" y="9910"/>
                    <a:pt x="496" y="9905"/>
                  </a:cubicBezTo>
                  <a:cubicBezTo>
                    <a:pt x="518" y="9901"/>
                    <a:pt x="539" y="9896"/>
                    <a:pt x="571" y="9890"/>
                  </a:cubicBezTo>
                  <a:cubicBezTo>
                    <a:pt x="295" y="9714"/>
                    <a:pt x="473" y="9490"/>
                    <a:pt x="408" y="9287"/>
                  </a:cubicBezTo>
                  <a:lnTo>
                    <a:pt x="408" y="9287"/>
                  </a:lnTo>
                  <a:cubicBezTo>
                    <a:pt x="562" y="9325"/>
                    <a:pt x="688" y="9356"/>
                    <a:pt x="869" y="9401"/>
                  </a:cubicBezTo>
                  <a:cubicBezTo>
                    <a:pt x="822" y="9302"/>
                    <a:pt x="796" y="9246"/>
                    <a:pt x="768" y="9185"/>
                  </a:cubicBezTo>
                  <a:cubicBezTo>
                    <a:pt x="699" y="9225"/>
                    <a:pt x="651" y="9253"/>
                    <a:pt x="586" y="9291"/>
                  </a:cubicBezTo>
                  <a:cubicBezTo>
                    <a:pt x="568" y="9205"/>
                    <a:pt x="510" y="9144"/>
                    <a:pt x="495" y="9069"/>
                  </a:cubicBezTo>
                  <a:cubicBezTo>
                    <a:pt x="454" y="9103"/>
                    <a:pt x="334" y="9122"/>
                    <a:pt x="334" y="9167"/>
                  </a:cubicBezTo>
                  <a:lnTo>
                    <a:pt x="334" y="8695"/>
                  </a:lnTo>
                  <a:cubicBezTo>
                    <a:pt x="334" y="8713"/>
                    <a:pt x="460" y="8724"/>
                    <a:pt x="511" y="8742"/>
                  </a:cubicBezTo>
                  <a:cubicBezTo>
                    <a:pt x="506" y="8700"/>
                    <a:pt x="494" y="8653"/>
                    <a:pt x="471" y="8634"/>
                  </a:cubicBezTo>
                  <a:cubicBezTo>
                    <a:pt x="439" y="8609"/>
                    <a:pt x="334" y="8605"/>
                    <a:pt x="334" y="8599"/>
                  </a:cubicBezTo>
                  <a:lnTo>
                    <a:pt x="334" y="8236"/>
                  </a:lnTo>
                  <a:cubicBezTo>
                    <a:pt x="473" y="8225"/>
                    <a:pt x="624" y="8232"/>
                    <a:pt x="527" y="8091"/>
                  </a:cubicBezTo>
                  <a:lnTo>
                    <a:pt x="527" y="8091"/>
                  </a:lnTo>
                  <a:cubicBezTo>
                    <a:pt x="475" y="8101"/>
                    <a:pt x="445" y="8111"/>
                    <a:pt x="393" y="8121"/>
                  </a:cubicBezTo>
                  <a:cubicBezTo>
                    <a:pt x="385" y="8107"/>
                    <a:pt x="389" y="8093"/>
                    <a:pt x="381" y="8079"/>
                  </a:cubicBezTo>
                  <a:cubicBezTo>
                    <a:pt x="423" y="8052"/>
                    <a:pt x="470" y="8025"/>
                    <a:pt x="511" y="7997"/>
                  </a:cubicBezTo>
                  <a:cubicBezTo>
                    <a:pt x="488" y="7973"/>
                    <a:pt x="464" y="7944"/>
                    <a:pt x="437" y="7916"/>
                  </a:cubicBezTo>
                  <a:cubicBezTo>
                    <a:pt x="641" y="7863"/>
                    <a:pt x="566" y="7733"/>
                    <a:pt x="567" y="7631"/>
                  </a:cubicBezTo>
                  <a:cubicBezTo>
                    <a:pt x="570" y="7517"/>
                    <a:pt x="498" y="7408"/>
                    <a:pt x="302" y="7319"/>
                  </a:cubicBezTo>
                  <a:cubicBezTo>
                    <a:pt x="414" y="7310"/>
                    <a:pt x="334" y="7307"/>
                    <a:pt x="473" y="7302"/>
                  </a:cubicBezTo>
                  <a:lnTo>
                    <a:pt x="473" y="7186"/>
                  </a:lnTo>
                  <a:lnTo>
                    <a:pt x="473" y="7186"/>
                  </a:lnTo>
                  <a:cubicBezTo>
                    <a:pt x="482" y="7191"/>
                    <a:pt x="492" y="7196"/>
                    <a:pt x="503" y="7201"/>
                  </a:cubicBezTo>
                  <a:cubicBezTo>
                    <a:pt x="495" y="7168"/>
                    <a:pt x="483" y="7135"/>
                    <a:pt x="473" y="7101"/>
                  </a:cubicBezTo>
                  <a:lnTo>
                    <a:pt x="473" y="7101"/>
                  </a:lnTo>
                  <a:lnTo>
                    <a:pt x="473" y="7186"/>
                  </a:lnTo>
                  <a:lnTo>
                    <a:pt x="473" y="7186"/>
                  </a:lnTo>
                  <a:cubicBezTo>
                    <a:pt x="388" y="7139"/>
                    <a:pt x="351" y="7090"/>
                    <a:pt x="455" y="7041"/>
                  </a:cubicBezTo>
                  <a:lnTo>
                    <a:pt x="455" y="7041"/>
                  </a:lnTo>
                  <a:cubicBezTo>
                    <a:pt x="460" y="7061"/>
                    <a:pt x="466" y="7081"/>
                    <a:pt x="473" y="7101"/>
                  </a:cubicBezTo>
                  <a:lnTo>
                    <a:pt x="473" y="7101"/>
                  </a:lnTo>
                  <a:lnTo>
                    <a:pt x="473" y="6905"/>
                  </a:lnTo>
                  <a:cubicBezTo>
                    <a:pt x="473" y="6949"/>
                    <a:pt x="460" y="6978"/>
                    <a:pt x="446" y="7001"/>
                  </a:cubicBezTo>
                  <a:lnTo>
                    <a:pt x="446" y="7001"/>
                  </a:lnTo>
                  <a:cubicBezTo>
                    <a:pt x="363" y="6905"/>
                    <a:pt x="458" y="6841"/>
                    <a:pt x="558" y="6775"/>
                  </a:cubicBezTo>
                  <a:cubicBezTo>
                    <a:pt x="429" y="6761"/>
                    <a:pt x="389" y="6703"/>
                    <a:pt x="399" y="6614"/>
                  </a:cubicBezTo>
                  <a:cubicBezTo>
                    <a:pt x="408" y="6541"/>
                    <a:pt x="418" y="6469"/>
                    <a:pt x="417" y="6396"/>
                  </a:cubicBezTo>
                  <a:cubicBezTo>
                    <a:pt x="415" y="6225"/>
                    <a:pt x="392" y="6052"/>
                    <a:pt x="405" y="5881"/>
                  </a:cubicBezTo>
                  <a:cubicBezTo>
                    <a:pt x="416" y="5725"/>
                    <a:pt x="320" y="5538"/>
                    <a:pt x="547" y="5423"/>
                  </a:cubicBezTo>
                  <a:cubicBezTo>
                    <a:pt x="551" y="5421"/>
                    <a:pt x="547" y="5395"/>
                    <a:pt x="547" y="5395"/>
                  </a:cubicBezTo>
                  <a:lnTo>
                    <a:pt x="400" y="5395"/>
                  </a:lnTo>
                  <a:cubicBezTo>
                    <a:pt x="406" y="5285"/>
                    <a:pt x="431" y="5203"/>
                    <a:pt x="415" y="5110"/>
                  </a:cubicBezTo>
                  <a:cubicBezTo>
                    <a:pt x="390" y="4971"/>
                    <a:pt x="375" y="4845"/>
                    <a:pt x="546" y="4774"/>
                  </a:cubicBezTo>
                  <a:cubicBezTo>
                    <a:pt x="489" y="4739"/>
                    <a:pt x="424" y="4720"/>
                    <a:pt x="403" y="4683"/>
                  </a:cubicBezTo>
                  <a:cubicBezTo>
                    <a:pt x="380" y="4647"/>
                    <a:pt x="400" y="4596"/>
                    <a:pt x="401" y="4551"/>
                  </a:cubicBezTo>
                  <a:cubicBezTo>
                    <a:pt x="402" y="4490"/>
                    <a:pt x="392" y="4430"/>
                    <a:pt x="406" y="4372"/>
                  </a:cubicBezTo>
                  <a:cubicBezTo>
                    <a:pt x="417" y="4326"/>
                    <a:pt x="456" y="4283"/>
                    <a:pt x="482" y="4240"/>
                  </a:cubicBezTo>
                  <a:cubicBezTo>
                    <a:pt x="387" y="4214"/>
                    <a:pt x="400" y="4154"/>
                    <a:pt x="400" y="4091"/>
                  </a:cubicBezTo>
                  <a:cubicBezTo>
                    <a:pt x="402" y="3760"/>
                    <a:pt x="403" y="3430"/>
                    <a:pt x="392" y="3100"/>
                  </a:cubicBezTo>
                  <a:cubicBezTo>
                    <a:pt x="389" y="2993"/>
                    <a:pt x="435" y="2925"/>
                    <a:pt x="546" y="2874"/>
                  </a:cubicBezTo>
                  <a:cubicBezTo>
                    <a:pt x="554" y="2870"/>
                    <a:pt x="547" y="2846"/>
                    <a:pt x="547" y="2829"/>
                  </a:cubicBezTo>
                  <a:lnTo>
                    <a:pt x="547" y="2829"/>
                  </a:lnTo>
                  <a:cubicBezTo>
                    <a:pt x="508" y="2836"/>
                    <a:pt x="469" y="2842"/>
                    <a:pt x="393" y="2854"/>
                  </a:cubicBezTo>
                  <a:cubicBezTo>
                    <a:pt x="393" y="2696"/>
                    <a:pt x="376" y="2546"/>
                    <a:pt x="398" y="2400"/>
                  </a:cubicBezTo>
                  <a:cubicBezTo>
                    <a:pt x="418" y="2267"/>
                    <a:pt x="300" y="2108"/>
                    <a:pt x="503" y="2003"/>
                  </a:cubicBezTo>
                  <a:cubicBezTo>
                    <a:pt x="384" y="1977"/>
                    <a:pt x="360" y="1919"/>
                    <a:pt x="372" y="1835"/>
                  </a:cubicBezTo>
                  <a:cubicBezTo>
                    <a:pt x="388" y="1716"/>
                    <a:pt x="398" y="1597"/>
                    <a:pt x="398" y="1479"/>
                  </a:cubicBezTo>
                  <a:cubicBezTo>
                    <a:pt x="397" y="1014"/>
                    <a:pt x="392" y="548"/>
                    <a:pt x="385" y="82"/>
                  </a:cubicBezTo>
                  <a:cubicBezTo>
                    <a:pt x="385" y="56"/>
                    <a:pt x="355" y="28"/>
                    <a:pt x="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9"/>
            <p:cNvSpPr/>
            <p:nvPr/>
          </p:nvSpPr>
          <p:spPr>
            <a:xfrm>
              <a:off x="7555477" y="989671"/>
              <a:ext cx="19114" cy="244376"/>
            </a:xfrm>
            <a:custGeom>
              <a:avLst/>
              <a:gdLst/>
              <a:ahLst/>
              <a:cxnLst/>
              <a:rect l="l" t="t" r="r" b="b"/>
              <a:pathLst>
                <a:path w="634" h="8106" extrusionOk="0">
                  <a:moveTo>
                    <a:pt x="518" y="1"/>
                  </a:moveTo>
                  <a:cubicBezTo>
                    <a:pt x="356" y="10"/>
                    <a:pt x="217" y="25"/>
                    <a:pt x="196" y="169"/>
                  </a:cubicBezTo>
                  <a:cubicBezTo>
                    <a:pt x="232" y="195"/>
                    <a:pt x="261" y="216"/>
                    <a:pt x="291" y="238"/>
                  </a:cubicBezTo>
                  <a:cubicBezTo>
                    <a:pt x="198" y="270"/>
                    <a:pt x="122" y="298"/>
                    <a:pt x="28" y="331"/>
                  </a:cubicBezTo>
                  <a:cubicBezTo>
                    <a:pt x="108" y="388"/>
                    <a:pt x="200" y="368"/>
                    <a:pt x="193" y="463"/>
                  </a:cubicBezTo>
                  <a:cubicBezTo>
                    <a:pt x="178" y="685"/>
                    <a:pt x="194" y="910"/>
                    <a:pt x="188" y="1133"/>
                  </a:cubicBezTo>
                  <a:cubicBezTo>
                    <a:pt x="187" y="1162"/>
                    <a:pt x="123" y="1189"/>
                    <a:pt x="105" y="1203"/>
                  </a:cubicBezTo>
                  <a:cubicBezTo>
                    <a:pt x="129" y="1297"/>
                    <a:pt x="198" y="1434"/>
                    <a:pt x="163" y="1454"/>
                  </a:cubicBezTo>
                  <a:cubicBezTo>
                    <a:pt x="0" y="1545"/>
                    <a:pt x="226" y="1620"/>
                    <a:pt x="155" y="1705"/>
                  </a:cubicBezTo>
                  <a:cubicBezTo>
                    <a:pt x="119" y="1749"/>
                    <a:pt x="143" y="1823"/>
                    <a:pt x="130" y="1882"/>
                  </a:cubicBezTo>
                  <a:cubicBezTo>
                    <a:pt x="117" y="1940"/>
                    <a:pt x="206" y="2018"/>
                    <a:pt x="79" y="2060"/>
                  </a:cubicBezTo>
                  <a:cubicBezTo>
                    <a:pt x="76" y="2061"/>
                    <a:pt x="123" y="2132"/>
                    <a:pt x="120" y="2169"/>
                  </a:cubicBezTo>
                  <a:cubicBezTo>
                    <a:pt x="108" y="2385"/>
                    <a:pt x="150" y="2598"/>
                    <a:pt x="122" y="2818"/>
                  </a:cubicBezTo>
                  <a:cubicBezTo>
                    <a:pt x="85" y="3114"/>
                    <a:pt x="152" y="3416"/>
                    <a:pt x="161" y="3716"/>
                  </a:cubicBezTo>
                  <a:cubicBezTo>
                    <a:pt x="163" y="3781"/>
                    <a:pt x="109" y="3846"/>
                    <a:pt x="75" y="3926"/>
                  </a:cubicBezTo>
                  <a:cubicBezTo>
                    <a:pt x="218" y="4140"/>
                    <a:pt x="216" y="4197"/>
                    <a:pt x="33" y="4311"/>
                  </a:cubicBezTo>
                  <a:cubicBezTo>
                    <a:pt x="88" y="4331"/>
                    <a:pt x="135" y="4349"/>
                    <a:pt x="188" y="4368"/>
                  </a:cubicBezTo>
                  <a:cubicBezTo>
                    <a:pt x="136" y="4522"/>
                    <a:pt x="244" y="4682"/>
                    <a:pt x="114" y="4815"/>
                  </a:cubicBezTo>
                  <a:cubicBezTo>
                    <a:pt x="225" y="5080"/>
                    <a:pt x="147" y="5353"/>
                    <a:pt x="159" y="5623"/>
                  </a:cubicBezTo>
                  <a:cubicBezTo>
                    <a:pt x="169" y="5819"/>
                    <a:pt x="127" y="6018"/>
                    <a:pt x="150" y="6214"/>
                  </a:cubicBezTo>
                  <a:cubicBezTo>
                    <a:pt x="169" y="6386"/>
                    <a:pt x="304" y="6553"/>
                    <a:pt x="143" y="6724"/>
                  </a:cubicBezTo>
                  <a:cubicBezTo>
                    <a:pt x="131" y="6737"/>
                    <a:pt x="172" y="6775"/>
                    <a:pt x="171" y="6801"/>
                  </a:cubicBezTo>
                  <a:cubicBezTo>
                    <a:pt x="161" y="6924"/>
                    <a:pt x="147" y="7046"/>
                    <a:pt x="134" y="7168"/>
                  </a:cubicBezTo>
                  <a:cubicBezTo>
                    <a:pt x="131" y="7192"/>
                    <a:pt x="118" y="7219"/>
                    <a:pt x="128" y="7239"/>
                  </a:cubicBezTo>
                  <a:cubicBezTo>
                    <a:pt x="198" y="7369"/>
                    <a:pt x="177" y="7368"/>
                    <a:pt x="176" y="7517"/>
                  </a:cubicBezTo>
                  <a:cubicBezTo>
                    <a:pt x="175" y="7714"/>
                    <a:pt x="151" y="7921"/>
                    <a:pt x="303" y="8088"/>
                  </a:cubicBezTo>
                  <a:cubicBezTo>
                    <a:pt x="425" y="8095"/>
                    <a:pt x="533" y="8101"/>
                    <a:pt x="634" y="8105"/>
                  </a:cubicBezTo>
                  <a:cubicBezTo>
                    <a:pt x="597" y="8038"/>
                    <a:pt x="530" y="7969"/>
                    <a:pt x="525" y="7898"/>
                  </a:cubicBezTo>
                  <a:cubicBezTo>
                    <a:pt x="513" y="7746"/>
                    <a:pt x="547" y="7593"/>
                    <a:pt x="533" y="7442"/>
                  </a:cubicBezTo>
                  <a:cubicBezTo>
                    <a:pt x="526" y="7380"/>
                    <a:pt x="633" y="7294"/>
                    <a:pt x="493" y="7249"/>
                  </a:cubicBezTo>
                  <a:cubicBezTo>
                    <a:pt x="514" y="7238"/>
                    <a:pt x="542" y="7232"/>
                    <a:pt x="556" y="7217"/>
                  </a:cubicBezTo>
                  <a:cubicBezTo>
                    <a:pt x="571" y="7201"/>
                    <a:pt x="587" y="7173"/>
                    <a:pt x="578" y="7159"/>
                  </a:cubicBezTo>
                  <a:cubicBezTo>
                    <a:pt x="468" y="6974"/>
                    <a:pt x="505" y="6773"/>
                    <a:pt x="492" y="6579"/>
                  </a:cubicBezTo>
                  <a:cubicBezTo>
                    <a:pt x="478" y="6393"/>
                    <a:pt x="558" y="6198"/>
                    <a:pt x="522" y="6017"/>
                  </a:cubicBezTo>
                  <a:cubicBezTo>
                    <a:pt x="485" y="5834"/>
                    <a:pt x="560" y="5659"/>
                    <a:pt x="501" y="5471"/>
                  </a:cubicBezTo>
                  <a:cubicBezTo>
                    <a:pt x="437" y="5270"/>
                    <a:pt x="482" y="5048"/>
                    <a:pt x="489" y="4835"/>
                  </a:cubicBezTo>
                  <a:cubicBezTo>
                    <a:pt x="503" y="4436"/>
                    <a:pt x="527" y="4038"/>
                    <a:pt x="540" y="3640"/>
                  </a:cubicBezTo>
                  <a:cubicBezTo>
                    <a:pt x="546" y="3459"/>
                    <a:pt x="507" y="3274"/>
                    <a:pt x="543" y="3098"/>
                  </a:cubicBezTo>
                  <a:cubicBezTo>
                    <a:pt x="567" y="2981"/>
                    <a:pt x="453" y="2882"/>
                    <a:pt x="535" y="2753"/>
                  </a:cubicBezTo>
                  <a:cubicBezTo>
                    <a:pt x="593" y="2660"/>
                    <a:pt x="491" y="2520"/>
                    <a:pt x="570" y="2405"/>
                  </a:cubicBezTo>
                  <a:cubicBezTo>
                    <a:pt x="581" y="2388"/>
                    <a:pt x="583" y="2355"/>
                    <a:pt x="570" y="2342"/>
                  </a:cubicBezTo>
                  <a:cubicBezTo>
                    <a:pt x="465" y="2238"/>
                    <a:pt x="562" y="2134"/>
                    <a:pt x="563" y="2032"/>
                  </a:cubicBezTo>
                  <a:cubicBezTo>
                    <a:pt x="566" y="1915"/>
                    <a:pt x="548" y="1797"/>
                    <a:pt x="569" y="1683"/>
                  </a:cubicBezTo>
                  <a:cubicBezTo>
                    <a:pt x="592" y="1549"/>
                    <a:pt x="562" y="1414"/>
                    <a:pt x="534" y="1293"/>
                  </a:cubicBezTo>
                  <a:cubicBezTo>
                    <a:pt x="514" y="1208"/>
                    <a:pt x="480" y="1133"/>
                    <a:pt x="513" y="1046"/>
                  </a:cubicBezTo>
                  <a:cubicBezTo>
                    <a:pt x="528" y="1006"/>
                    <a:pt x="553" y="941"/>
                    <a:pt x="528" y="921"/>
                  </a:cubicBezTo>
                  <a:cubicBezTo>
                    <a:pt x="391" y="809"/>
                    <a:pt x="494" y="696"/>
                    <a:pt x="489" y="581"/>
                  </a:cubicBezTo>
                  <a:cubicBezTo>
                    <a:pt x="485" y="495"/>
                    <a:pt x="527" y="475"/>
                    <a:pt x="588" y="433"/>
                  </a:cubicBezTo>
                  <a:cubicBezTo>
                    <a:pt x="511" y="377"/>
                    <a:pt x="370" y="332"/>
                    <a:pt x="516" y="230"/>
                  </a:cubicBezTo>
                  <a:cubicBezTo>
                    <a:pt x="407" y="158"/>
                    <a:pt x="492" y="77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9"/>
            <p:cNvSpPr/>
            <p:nvPr/>
          </p:nvSpPr>
          <p:spPr>
            <a:xfrm>
              <a:off x="7599794" y="1469169"/>
              <a:ext cx="6391" cy="263007"/>
            </a:xfrm>
            <a:custGeom>
              <a:avLst/>
              <a:gdLst/>
              <a:ahLst/>
              <a:cxnLst/>
              <a:rect l="l" t="t" r="r" b="b"/>
              <a:pathLst>
                <a:path w="212" h="8724" extrusionOk="0">
                  <a:moveTo>
                    <a:pt x="134" y="0"/>
                  </a:moveTo>
                  <a:cubicBezTo>
                    <a:pt x="111" y="1"/>
                    <a:pt x="88" y="2"/>
                    <a:pt x="66" y="3"/>
                  </a:cubicBezTo>
                  <a:cubicBezTo>
                    <a:pt x="57" y="345"/>
                    <a:pt x="46" y="687"/>
                    <a:pt x="41" y="1028"/>
                  </a:cubicBezTo>
                  <a:cubicBezTo>
                    <a:pt x="35" y="1425"/>
                    <a:pt x="41" y="1822"/>
                    <a:pt x="34" y="2219"/>
                  </a:cubicBezTo>
                  <a:cubicBezTo>
                    <a:pt x="28" y="2582"/>
                    <a:pt x="0" y="2945"/>
                    <a:pt x="2" y="3307"/>
                  </a:cubicBezTo>
                  <a:cubicBezTo>
                    <a:pt x="4" y="3650"/>
                    <a:pt x="43" y="3992"/>
                    <a:pt x="46" y="4335"/>
                  </a:cubicBezTo>
                  <a:cubicBezTo>
                    <a:pt x="51" y="4875"/>
                    <a:pt x="34" y="5414"/>
                    <a:pt x="37" y="5955"/>
                  </a:cubicBezTo>
                  <a:cubicBezTo>
                    <a:pt x="41" y="6506"/>
                    <a:pt x="62" y="7058"/>
                    <a:pt x="67" y="7610"/>
                  </a:cubicBezTo>
                  <a:cubicBezTo>
                    <a:pt x="69" y="7855"/>
                    <a:pt x="48" y="8101"/>
                    <a:pt x="47" y="8346"/>
                  </a:cubicBezTo>
                  <a:cubicBezTo>
                    <a:pt x="47" y="8470"/>
                    <a:pt x="71" y="8594"/>
                    <a:pt x="85" y="8718"/>
                  </a:cubicBezTo>
                  <a:cubicBezTo>
                    <a:pt x="103" y="8720"/>
                    <a:pt x="123" y="8722"/>
                    <a:pt x="142" y="8724"/>
                  </a:cubicBezTo>
                  <a:cubicBezTo>
                    <a:pt x="155" y="8683"/>
                    <a:pt x="174" y="8642"/>
                    <a:pt x="176" y="8602"/>
                  </a:cubicBezTo>
                  <a:cubicBezTo>
                    <a:pt x="189" y="8392"/>
                    <a:pt x="202" y="8182"/>
                    <a:pt x="203" y="7972"/>
                  </a:cubicBezTo>
                  <a:cubicBezTo>
                    <a:pt x="205" y="7207"/>
                    <a:pt x="201" y="6444"/>
                    <a:pt x="202" y="5680"/>
                  </a:cubicBezTo>
                  <a:cubicBezTo>
                    <a:pt x="203" y="4974"/>
                    <a:pt x="211" y="4268"/>
                    <a:pt x="209" y="3563"/>
                  </a:cubicBezTo>
                  <a:cubicBezTo>
                    <a:pt x="207" y="2512"/>
                    <a:pt x="200" y="1461"/>
                    <a:pt x="189" y="410"/>
                  </a:cubicBezTo>
                  <a:cubicBezTo>
                    <a:pt x="187" y="273"/>
                    <a:pt x="153" y="136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9"/>
            <p:cNvSpPr/>
            <p:nvPr/>
          </p:nvSpPr>
          <p:spPr>
            <a:xfrm>
              <a:off x="7533288" y="862237"/>
              <a:ext cx="15466" cy="180584"/>
            </a:xfrm>
            <a:custGeom>
              <a:avLst/>
              <a:gdLst/>
              <a:ahLst/>
              <a:cxnLst/>
              <a:rect l="l" t="t" r="r" b="b"/>
              <a:pathLst>
                <a:path w="513" h="5990" extrusionOk="0">
                  <a:moveTo>
                    <a:pt x="114" y="0"/>
                  </a:moveTo>
                  <a:cubicBezTo>
                    <a:pt x="12" y="2"/>
                    <a:pt x="9" y="39"/>
                    <a:pt x="22" y="104"/>
                  </a:cubicBezTo>
                  <a:cubicBezTo>
                    <a:pt x="43" y="214"/>
                    <a:pt x="54" y="326"/>
                    <a:pt x="49" y="437"/>
                  </a:cubicBezTo>
                  <a:cubicBezTo>
                    <a:pt x="42" y="617"/>
                    <a:pt x="1" y="795"/>
                    <a:pt x="2" y="974"/>
                  </a:cubicBezTo>
                  <a:cubicBezTo>
                    <a:pt x="5" y="1359"/>
                    <a:pt x="15" y="1744"/>
                    <a:pt x="44" y="2126"/>
                  </a:cubicBezTo>
                  <a:cubicBezTo>
                    <a:pt x="69" y="2443"/>
                    <a:pt x="15" y="2760"/>
                    <a:pt x="65" y="3076"/>
                  </a:cubicBezTo>
                  <a:cubicBezTo>
                    <a:pt x="78" y="3159"/>
                    <a:pt x="27" y="3247"/>
                    <a:pt x="28" y="3331"/>
                  </a:cubicBezTo>
                  <a:cubicBezTo>
                    <a:pt x="36" y="3754"/>
                    <a:pt x="59" y="4176"/>
                    <a:pt x="61" y="4599"/>
                  </a:cubicBezTo>
                  <a:cubicBezTo>
                    <a:pt x="64" y="4936"/>
                    <a:pt x="41" y="5274"/>
                    <a:pt x="39" y="5611"/>
                  </a:cubicBezTo>
                  <a:cubicBezTo>
                    <a:pt x="38" y="5726"/>
                    <a:pt x="66" y="5842"/>
                    <a:pt x="85" y="5989"/>
                  </a:cubicBezTo>
                  <a:cubicBezTo>
                    <a:pt x="156" y="5949"/>
                    <a:pt x="170" y="5945"/>
                    <a:pt x="170" y="5940"/>
                  </a:cubicBezTo>
                  <a:cubicBezTo>
                    <a:pt x="175" y="5815"/>
                    <a:pt x="178" y="5690"/>
                    <a:pt x="181" y="5566"/>
                  </a:cubicBezTo>
                  <a:cubicBezTo>
                    <a:pt x="183" y="5431"/>
                    <a:pt x="160" y="5292"/>
                    <a:pt x="194" y="5164"/>
                  </a:cubicBezTo>
                  <a:cubicBezTo>
                    <a:pt x="226" y="5037"/>
                    <a:pt x="169" y="4926"/>
                    <a:pt x="166" y="4808"/>
                  </a:cubicBezTo>
                  <a:cubicBezTo>
                    <a:pt x="154" y="4303"/>
                    <a:pt x="154" y="3797"/>
                    <a:pt x="154" y="3290"/>
                  </a:cubicBezTo>
                  <a:cubicBezTo>
                    <a:pt x="154" y="3234"/>
                    <a:pt x="174" y="3178"/>
                    <a:pt x="185" y="3121"/>
                  </a:cubicBezTo>
                  <a:cubicBezTo>
                    <a:pt x="243" y="3129"/>
                    <a:pt x="286" y="3136"/>
                    <a:pt x="303" y="3139"/>
                  </a:cubicBezTo>
                  <a:cubicBezTo>
                    <a:pt x="259" y="3075"/>
                    <a:pt x="176" y="3006"/>
                    <a:pt x="167" y="2931"/>
                  </a:cubicBezTo>
                  <a:cubicBezTo>
                    <a:pt x="146" y="2733"/>
                    <a:pt x="148" y="2533"/>
                    <a:pt x="159" y="2334"/>
                  </a:cubicBezTo>
                  <a:cubicBezTo>
                    <a:pt x="162" y="2280"/>
                    <a:pt x="231" y="2228"/>
                    <a:pt x="268" y="2176"/>
                  </a:cubicBezTo>
                  <a:cubicBezTo>
                    <a:pt x="108" y="2146"/>
                    <a:pt x="194" y="2061"/>
                    <a:pt x="185" y="1986"/>
                  </a:cubicBezTo>
                  <a:cubicBezTo>
                    <a:pt x="175" y="1890"/>
                    <a:pt x="235" y="1864"/>
                    <a:pt x="311" y="1819"/>
                  </a:cubicBezTo>
                  <a:cubicBezTo>
                    <a:pt x="381" y="1778"/>
                    <a:pt x="429" y="1714"/>
                    <a:pt x="512" y="1637"/>
                  </a:cubicBezTo>
                  <a:lnTo>
                    <a:pt x="512" y="1637"/>
                  </a:lnTo>
                  <a:cubicBezTo>
                    <a:pt x="383" y="1672"/>
                    <a:pt x="286" y="1698"/>
                    <a:pt x="166" y="1730"/>
                  </a:cubicBezTo>
                  <a:cubicBezTo>
                    <a:pt x="174" y="1664"/>
                    <a:pt x="179" y="1606"/>
                    <a:pt x="189" y="1550"/>
                  </a:cubicBezTo>
                  <a:cubicBezTo>
                    <a:pt x="193" y="1527"/>
                    <a:pt x="223" y="1491"/>
                    <a:pt x="216" y="1487"/>
                  </a:cubicBezTo>
                  <a:cubicBezTo>
                    <a:pt x="74" y="1400"/>
                    <a:pt x="209" y="1273"/>
                    <a:pt x="146" y="1172"/>
                  </a:cubicBezTo>
                  <a:cubicBezTo>
                    <a:pt x="132" y="1149"/>
                    <a:pt x="206" y="1093"/>
                    <a:pt x="239" y="1053"/>
                  </a:cubicBezTo>
                  <a:cubicBezTo>
                    <a:pt x="225" y="1047"/>
                    <a:pt x="181" y="1035"/>
                    <a:pt x="180" y="1023"/>
                  </a:cubicBezTo>
                  <a:cubicBezTo>
                    <a:pt x="155" y="683"/>
                    <a:pt x="135" y="342"/>
                    <a:pt x="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9"/>
            <p:cNvSpPr/>
            <p:nvPr/>
          </p:nvSpPr>
          <p:spPr>
            <a:xfrm>
              <a:off x="7533771" y="1043876"/>
              <a:ext cx="8773" cy="59059"/>
            </a:xfrm>
            <a:custGeom>
              <a:avLst/>
              <a:gdLst/>
              <a:ahLst/>
              <a:cxnLst/>
              <a:rect l="l" t="t" r="r" b="b"/>
              <a:pathLst>
                <a:path w="291" h="1959" extrusionOk="0">
                  <a:moveTo>
                    <a:pt x="141" y="1"/>
                  </a:moveTo>
                  <a:cubicBezTo>
                    <a:pt x="118" y="2"/>
                    <a:pt x="96" y="2"/>
                    <a:pt x="74" y="3"/>
                  </a:cubicBezTo>
                  <a:cubicBezTo>
                    <a:pt x="0" y="432"/>
                    <a:pt x="35" y="1780"/>
                    <a:pt x="158" y="1959"/>
                  </a:cubicBezTo>
                  <a:cubicBezTo>
                    <a:pt x="162" y="1780"/>
                    <a:pt x="166" y="1651"/>
                    <a:pt x="166" y="1522"/>
                  </a:cubicBezTo>
                  <a:cubicBezTo>
                    <a:pt x="164" y="1314"/>
                    <a:pt x="125" y="1103"/>
                    <a:pt x="163" y="900"/>
                  </a:cubicBezTo>
                  <a:cubicBezTo>
                    <a:pt x="198" y="711"/>
                    <a:pt x="25" y="489"/>
                    <a:pt x="287" y="332"/>
                  </a:cubicBezTo>
                  <a:cubicBezTo>
                    <a:pt x="290" y="329"/>
                    <a:pt x="287" y="319"/>
                    <a:pt x="287" y="311"/>
                  </a:cubicBezTo>
                  <a:cubicBezTo>
                    <a:pt x="246" y="300"/>
                    <a:pt x="204" y="288"/>
                    <a:pt x="171" y="280"/>
                  </a:cubicBezTo>
                  <a:cubicBezTo>
                    <a:pt x="161" y="182"/>
                    <a:pt x="150" y="92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9"/>
            <p:cNvSpPr/>
            <p:nvPr/>
          </p:nvSpPr>
          <p:spPr>
            <a:xfrm>
              <a:off x="7508688" y="817377"/>
              <a:ext cx="15827" cy="23063"/>
            </a:xfrm>
            <a:custGeom>
              <a:avLst/>
              <a:gdLst/>
              <a:ahLst/>
              <a:cxnLst/>
              <a:rect l="l" t="t" r="r" b="b"/>
              <a:pathLst>
                <a:path w="525" h="765" extrusionOk="0">
                  <a:moveTo>
                    <a:pt x="195" y="188"/>
                  </a:moveTo>
                  <a:cubicBezTo>
                    <a:pt x="212" y="189"/>
                    <a:pt x="229" y="213"/>
                    <a:pt x="246" y="226"/>
                  </a:cubicBezTo>
                  <a:cubicBezTo>
                    <a:pt x="226" y="240"/>
                    <a:pt x="207" y="252"/>
                    <a:pt x="180" y="270"/>
                  </a:cubicBezTo>
                  <a:cubicBezTo>
                    <a:pt x="161" y="250"/>
                    <a:pt x="146" y="235"/>
                    <a:pt x="132" y="219"/>
                  </a:cubicBezTo>
                  <a:cubicBezTo>
                    <a:pt x="152" y="207"/>
                    <a:pt x="174" y="188"/>
                    <a:pt x="195" y="188"/>
                  </a:cubicBezTo>
                  <a:close/>
                  <a:moveTo>
                    <a:pt x="33" y="0"/>
                  </a:moveTo>
                  <a:cubicBezTo>
                    <a:pt x="31" y="221"/>
                    <a:pt x="0" y="491"/>
                    <a:pt x="63" y="764"/>
                  </a:cubicBezTo>
                  <a:cubicBezTo>
                    <a:pt x="152" y="655"/>
                    <a:pt x="217" y="581"/>
                    <a:pt x="312" y="463"/>
                  </a:cubicBezTo>
                  <a:cubicBezTo>
                    <a:pt x="318" y="444"/>
                    <a:pt x="163" y="356"/>
                    <a:pt x="358" y="299"/>
                  </a:cubicBezTo>
                  <a:cubicBezTo>
                    <a:pt x="369" y="418"/>
                    <a:pt x="377" y="526"/>
                    <a:pt x="387" y="632"/>
                  </a:cubicBezTo>
                  <a:cubicBezTo>
                    <a:pt x="465" y="533"/>
                    <a:pt x="525" y="428"/>
                    <a:pt x="518" y="324"/>
                  </a:cubicBezTo>
                  <a:cubicBezTo>
                    <a:pt x="514" y="267"/>
                    <a:pt x="395" y="204"/>
                    <a:pt x="327" y="149"/>
                  </a:cubicBezTo>
                  <a:cubicBezTo>
                    <a:pt x="356" y="115"/>
                    <a:pt x="390" y="111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9"/>
            <p:cNvSpPr/>
            <p:nvPr/>
          </p:nvSpPr>
          <p:spPr>
            <a:xfrm>
              <a:off x="7532866" y="819970"/>
              <a:ext cx="4251" cy="39041"/>
            </a:xfrm>
            <a:custGeom>
              <a:avLst/>
              <a:gdLst/>
              <a:ahLst/>
              <a:cxnLst/>
              <a:rect l="l" t="t" r="r" b="b"/>
              <a:pathLst>
                <a:path w="141" h="1295" extrusionOk="0">
                  <a:moveTo>
                    <a:pt x="1" y="0"/>
                  </a:moveTo>
                  <a:lnTo>
                    <a:pt x="1" y="1292"/>
                  </a:lnTo>
                  <a:cubicBezTo>
                    <a:pt x="1" y="1293"/>
                    <a:pt x="59" y="1294"/>
                    <a:pt x="89" y="1295"/>
                  </a:cubicBezTo>
                  <a:cubicBezTo>
                    <a:pt x="116" y="862"/>
                    <a:pt x="141" y="43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9"/>
            <p:cNvSpPr/>
            <p:nvPr/>
          </p:nvSpPr>
          <p:spPr>
            <a:xfrm>
              <a:off x="7546523" y="1509145"/>
              <a:ext cx="6301" cy="23847"/>
            </a:xfrm>
            <a:custGeom>
              <a:avLst/>
              <a:gdLst/>
              <a:ahLst/>
              <a:cxnLst/>
              <a:rect l="l" t="t" r="r" b="b"/>
              <a:pathLst>
                <a:path w="209" h="791" extrusionOk="0">
                  <a:moveTo>
                    <a:pt x="136" y="1"/>
                  </a:moveTo>
                  <a:cubicBezTo>
                    <a:pt x="15" y="124"/>
                    <a:pt x="1" y="643"/>
                    <a:pt x="115" y="791"/>
                  </a:cubicBezTo>
                  <a:cubicBezTo>
                    <a:pt x="197" y="549"/>
                    <a:pt x="209" y="117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9"/>
            <p:cNvSpPr/>
            <p:nvPr/>
          </p:nvSpPr>
          <p:spPr>
            <a:xfrm>
              <a:off x="7545468" y="1284183"/>
              <a:ext cx="8411" cy="33223"/>
            </a:xfrm>
            <a:custGeom>
              <a:avLst/>
              <a:gdLst/>
              <a:ahLst/>
              <a:cxnLst/>
              <a:rect l="l" t="t" r="r" b="b"/>
              <a:pathLst>
                <a:path w="279" h="1102" extrusionOk="0">
                  <a:moveTo>
                    <a:pt x="1" y="0"/>
                  </a:moveTo>
                  <a:lnTo>
                    <a:pt x="1" y="1101"/>
                  </a:lnTo>
                  <a:cubicBezTo>
                    <a:pt x="279" y="1045"/>
                    <a:pt x="78" y="937"/>
                    <a:pt x="115" y="858"/>
                  </a:cubicBezTo>
                  <a:cubicBezTo>
                    <a:pt x="156" y="773"/>
                    <a:pt x="151" y="667"/>
                    <a:pt x="151" y="571"/>
                  </a:cubicBezTo>
                  <a:cubicBezTo>
                    <a:pt x="150" y="467"/>
                    <a:pt x="106" y="362"/>
                    <a:pt x="111" y="258"/>
                  </a:cubicBezTo>
                  <a:cubicBezTo>
                    <a:pt x="118" y="133"/>
                    <a:pt x="140" y="13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9"/>
            <p:cNvSpPr/>
            <p:nvPr/>
          </p:nvSpPr>
          <p:spPr>
            <a:xfrm>
              <a:off x="7547699" y="1577459"/>
              <a:ext cx="4371" cy="25535"/>
            </a:xfrm>
            <a:custGeom>
              <a:avLst/>
              <a:gdLst/>
              <a:ahLst/>
              <a:cxnLst/>
              <a:rect l="l" t="t" r="r" b="b"/>
              <a:pathLst>
                <a:path w="145" h="847" extrusionOk="0">
                  <a:moveTo>
                    <a:pt x="87" y="0"/>
                  </a:moveTo>
                  <a:lnTo>
                    <a:pt x="87" y="0"/>
                  </a:lnTo>
                  <a:cubicBezTo>
                    <a:pt x="0" y="130"/>
                    <a:pt x="40" y="736"/>
                    <a:pt x="117" y="847"/>
                  </a:cubicBezTo>
                  <a:cubicBezTo>
                    <a:pt x="131" y="753"/>
                    <a:pt x="130" y="659"/>
                    <a:pt x="132" y="566"/>
                  </a:cubicBezTo>
                  <a:cubicBezTo>
                    <a:pt x="133" y="474"/>
                    <a:pt x="144" y="382"/>
                    <a:pt x="136" y="292"/>
                  </a:cubicBezTo>
                  <a:cubicBezTo>
                    <a:pt x="129" y="194"/>
                    <a:pt x="105" y="98"/>
                    <a:pt x="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9"/>
            <p:cNvSpPr/>
            <p:nvPr/>
          </p:nvSpPr>
          <p:spPr>
            <a:xfrm>
              <a:off x="7558823" y="952288"/>
              <a:ext cx="13898" cy="11999"/>
            </a:xfrm>
            <a:custGeom>
              <a:avLst/>
              <a:gdLst/>
              <a:ahLst/>
              <a:cxnLst/>
              <a:rect l="l" t="t" r="r" b="b"/>
              <a:pathLst>
                <a:path w="461" h="398" extrusionOk="0">
                  <a:moveTo>
                    <a:pt x="227" y="1"/>
                  </a:moveTo>
                  <a:cubicBezTo>
                    <a:pt x="130" y="66"/>
                    <a:pt x="66" y="108"/>
                    <a:pt x="1" y="152"/>
                  </a:cubicBezTo>
                  <a:cubicBezTo>
                    <a:pt x="72" y="251"/>
                    <a:pt x="20" y="374"/>
                    <a:pt x="189" y="398"/>
                  </a:cubicBezTo>
                  <a:cubicBezTo>
                    <a:pt x="236" y="342"/>
                    <a:pt x="293" y="303"/>
                    <a:pt x="373" y="303"/>
                  </a:cubicBezTo>
                  <a:cubicBezTo>
                    <a:pt x="393" y="303"/>
                    <a:pt x="415" y="305"/>
                    <a:pt x="439" y="311"/>
                  </a:cubicBezTo>
                  <a:cubicBezTo>
                    <a:pt x="441" y="311"/>
                    <a:pt x="451" y="289"/>
                    <a:pt x="460" y="272"/>
                  </a:cubicBezTo>
                  <a:cubicBezTo>
                    <a:pt x="401" y="253"/>
                    <a:pt x="341" y="233"/>
                    <a:pt x="291" y="217"/>
                  </a:cubicBezTo>
                  <a:cubicBezTo>
                    <a:pt x="270" y="147"/>
                    <a:pt x="251" y="85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9"/>
            <p:cNvSpPr/>
            <p:nvPr/>
          </p:nvSpPr>
          <p:spPr>
            <a:xfrm>
              <a:off x="7584871" y="1127566"/>
              <a:ext cx="9557" cy="12270"/>
            </a:xfrm>
            <a:custGeom>
              <a:avLst/>
              <a:gdLst/>
              <a:ahLst/>
              <a:cxnLst/>
              <a:rect l="l" t="t" r="r" b="b"/>
              <a:pathLst>
                <a:path w="317" h="407" extrusionOk="0">
                  <a:moveTo>
                    <a:pt x="145" y="0"/>
                  </a:moveTo>
                  <a:cubicBezTo>
                    <a:pt x="105" y="26"/>
                    <a:pt x="64" y="51"/>
                    <a:pt x="12" y="85"/>
                  </a:cubicBezTo>
                  <a:cubicBezTo>
                    <a:pt x="149" y="160"/>
                    <a:pt x="0" y="379"/>
                    <a:pt x="270" y="407"/>
                  </a:cubicBezTo>
                  <a:cubicBezTo>
                    <a:pt x="287" y="354"/>
                    <a:pt x="317" y="313"/>
                    <a:pt x="304" y="285"/>
                  </a:cubicBezTo>
                  <a:cubicBezTo>
                    <a:pt x="258" y="188"/>
                    <a:pt x="199" y="95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9"/>
            <p:cNvSpPr/>
            <p:nvPr/>
          </p:nvSpPr>
          <p:spPr>
            <a:xfrm>
              <a:off x="7589152" y="1127385"/>
              <a:ext cx="332" cy="211"/>
            </a:xfrm>
            <a:custGeom>
              <a:avLst/>
              <a:gdLst/>
              <a:ahLst/>
              <a:cxnLst/>
              <a:rect l="l" t="t" r="r" b="b"/>
              <a:pathLst>
                <a:path w="11" h="7" extrusionOk="0">
                  <a:moveTo>
                    <a:pt x="4" y="1"/>
                  </a:moveTo>
                  <a:cubicBezTo>
                    <a:pt x="3" y="2"/>
                    <a:pt x="2" y="2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6" y="5"/>
                    <a:pt x="8" y="3"/>
                    <a:pt x="10" y="2"/>
                  </a:cubicBezTo>
                  <a:cubicBezTo>
                    <a:pt x="8" y="2"/>
                    <a:pt x="6" y="1"/>
                    <a:pt x="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9"/>
            <p:cNvSpPr/>
            <p:nvPr/>
          </p:nvSpPr>
          <p:spPr>
            <a:xfrm>
              <a:off x="7537087" y="1716259"/>
              <a:ext cx="2140" cy="11577"/>
            </a:xfrm>
            <a:custGeom>
              <a:avLst/>
              <a:gdLst/>
              <a:ahLst/>
              <a:cxnLst/>
              <a:rect l="l" t="t" r="r" b="b"/>
              <a:pathLst>
                <a:path w="71" h="384" extrusionOk="0">
                  <a:moveTo>
                    <a:pt x="58" y="0"/>
                  </a:moveTo>
                  <a:cubicBezTo>
                    <a:pt x="39" y="0"/>
                    <a:pt x="1" y="0"/>
                    <a:pt x="1" y="1"/>
                  </a:cubicBezTo>
                  <a:lnTo>
                    <a:pt x="1" y="383"/>
                  </a:lnTo>
                  <a:cubicBezTo>
                    <a:pt x="1" y="257"/>
                    <a:pt x="71" y="128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9"/>
            <p:cNvSpPr/>
            <p:nvPr/>
          </p:nvSpPr>
          <p:spPr>
            <a:xfrm>
              <a:off x="7545468" y="1535705"/>
              <a:ext cx="8411" cy="12300"/>
            </a:xfrm>
            <a:custGeom>
              <a:avLst/>
              <a:gdLst/>
              <a:ahLst/>
              <a:cxnLst/>
              <a:rect l="l" t="t" r="r" b="b"/>
              <a:pathLst>
                <a:path w="279" h="408" extrusionOk="0">
                  <a:moveTo>
                    <a:pt x="1" y="1"/>
                  </a:moveTo>
                  <a:lnTo>
                    <a:pt x="1" y="407"/>
                  </a:lnTo>
                  <a:cubicBezTo>
                    <a:pt x="279" y="274"/>
                    <a:pt x="104" y="139"/>
                    <a:pt x="62" y="3"/>
                  </a:cubicBezTo>
                  <a:cubicBezTo>
                    <a:pt x="42" y="2"/>
                    <a:pt x="140" y="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9"/>
            <p:cNvSpPr/>
            <p:nvPr/>
          </p:nvSpPr>
          <p:spPr>
            <a:xfrm>
              <a:off x="7584720" y="1122109"/>
              <a:ext cx="8502" cy="5306"/>
            </a:xfrm>
            <a:custGeom>
              <a:avLst/>
              <a:gdLst/>
              <a:ahLst/>
              <a:cxnLst/>
              <a:rect l="l" t="t" r="r" b="b"/>
              <a:pathLst>
                <a:path w="282" h="176" extrusionOk="0">
                  <a:moveTo>
                    <a:pt x="134" y="1"/>
                  </a:moveTo>
                  <a:cubicBezTo>
                    <a:pt x="90" y="56"/>
                    <a:pt x="50" y="107"/>
                    <a:pt x="0" y="168"/>
                  </a:cubicBezTo>
                  <a:cubicBezTo>
                    <a:pt x="64" y="172"/>
                    <a:pt x="107" y="174"/>
                    <a:pt x="151" y="176"/>
                  </a:cubicBezTo>
                  <a:cubicBezTo>
                    <a:pt x="281" y="118"/>
                    <a:pt x="263" y="63"/>
                    <a:pt x="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9"/>
            <p:cNvSpPr/>
            <p:nvPr/>
          </p:nvSpPr>
          <p:spPr>
            <a:xfrm>
              <a:off x="7546342" y="1082887"/>
              <a:ext cx="5457" cy="7748"/>
            </a:xfrm>
            <a:custGeom>
              <a:avLst/>
              <a:gdLst/>
              <a:ahLst/>
              <a:cxnLst/>
              <a:rect l="l" t="t" r="r" b="b"/>
              <a:pathLst>
                <a:path w="181" h="257" extrusionOk="0">
                  <a:moveTo>
                    <a:pt x="181" y="0"/>
                  </a:moveTo>
                  <a:lnTo>
                    <a:pt x="181" y="0"/>
                  </a:lnTo>
                  <a:cubicBezTo>
                    <a:pt x="1" y="58"/>
                    <a:pt x="14" y="153"/>
                    <a:pt x="114" y="256"/>
                  </a:cubicBezTo>
                  <a:cubicBezTo>
                    <a:pt x="137" y="171"/>
                    <a:pt x="159" y="85"/>
                    <a:pt x="1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>
              <a:off x="7520325" y="1314843"/>
              <a:ext cx="4221" cy="9828"/>
            </a:xfrm>
            <a:custGeom>
              <a:avLst/>
              <a:gdLst/>
              <a:ahLst/>
              <a:cxnLst/>
              <a:rect l="l" t="t" r="r" b="b"/>
              <a:pathLst>
                <a:path w="140" h="326" extrusionOk="0">
                  <a:moveTo>
                    <a:pt x="1" y="0"/>
                  </a:moveTo>
                  <a:lnTo>
                    <a:pt x="1" y="325"/>
                  </a:lnTo>
                  <a:lnTo>
                    <a:pt x="62" y="325"/>
                  </a:lnTo>
                  <a:cubicBezTo>
                    <a:pt x="140" y="210"/>
                    <a:pt x="1" y="10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9"/>
            <p:cNvSpPr/>
            <p:nvPr/>
          </p:nvSpPr>
          <p:spPr>
            <a:xfrm>
              <a:off x="7520325" y="838300"/>
              <a:ext cx="30" cy="8652"/>
            </a:xfrm>
            <a:custGeom>
              <a:avLst/>
              <a:gdLst/>
              <a:ahLst/>
              <a:cxnLst/>
              <a:rect l="l" t="t" r="r" b="b"/>
              <a:pathLst>
                <a:path w="1" h="287" extrusionOk="0">
                  <a:moveTo>
                    <a:pt x="1" y="0"/>
                  </a:moveTo>
                  <a:lnTo>
                    <a:pt x="1" y="28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9"/>
            <p:cNvSpPr/>
            <p:nvPr/>
          </p:nvSpPr>
          <p:spPr>
            <a:xfrm>
              <a:off x="7556984" y="981652"/>
              <a:ext cx="5758" cy="5879"/>
            </a:xfrm>
            <a:custGeom>
              <a:avLst/>
              <a:gdLst/>
              <a:ahLst/>
              <a:cxnLst/>
              <a:rect l="l" t="t" r="r" b="b"/>
              <a:pathLst>
                <a:path w="191" h="195" extrusionOk="0">
                  <a:moveTo>
                    <a:pt x="191" y="0"/>
                  </a:moveTo>
                  <a:cubicBezTo>
                    <a:pt x="77" y="24"/>
                    <a:pt x="1" y="86"/>
                    <a:pt x="2" y="187"/>
                  </a:cubicBezTo>
                  <a:cubicBezTo>
                    <a:pt x="72" y="189"/>
                    <a:pt x="191" y="192"/>
                    <a:pt x="191" y="194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9"/>
            <p:cNvSpPr/>
            <p:nvPr/>
          </p:nvSpPr>
          <p:spPr>
            <a:xfrm>
              <a:off x="7548091" y="1357321"/>
              <a:ext cx="4160" cy="7326"/>
            </a:xfrm>
            <a:custGeom>
              <a:avLst/>
              <a:gdLst/>
              <a:ahLst/>
              <a:cxnLst/>
              <a:rect l="l" t="t" r="r" b="b"/>
              <a:pathLst>
                <a:path w="138" h="243" extrusionOk="0">
                  <a:moveTo>
                    <a:pt x="20" y="1"/>
                  </a:moveTo>
                  <a:cubicBezTo>
                    <a:pt x="12" y="72"/>
                    <a:pt x="2" y="126"/>
                    <a:pt x="1" y="183"/>
                  </a:cubicBezTo>
                  <a:cubicBezTo>
                    <a:pt x="1" y="201"/>
                    <a:pt x="19" y="220"/>
                    <a:pt x="31" y="243"/>
                  </a:cubicBezTo>
                  <a:cubicBezTo>
                    <a:pt x="138" y="130"/>
                    <a:pt x="138" y="13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9"/>
            <p:cNvSpPr/>
            <p:nvPr/>
          </p:nvSpPr>
          <p:spPr>
            <a:xfrm>
              <a:off x="7547880" y="1494764"/>
              <a:ext cx="3799" cy="9466"/>
            </a:xfrm>
            <a:custGeom>
              <a:avLst/>
              <a:gdLst/>
              <a:ahLst/>
              <a:cxnLst/>
              <a:rect l="l" t="t" r="r" b="b"/>
              <a:pathLst>
                <a:path w="126" h="314" extrusionOk="0">
                  <a:moveTo>
                    <a:pt x="43" y="0"/>
                  </a:moveTo>
                  <a:lnTo>
                    <a:pt x="43" y="0"/>
                  </a:lnTo>
                  <a:cubicBezTo>
                    <a:pt x="27" y="110"/>
                    <a:pt x="14" y="212"/>
                    <a:pt x="0" y="314"/>
                  </a:cubicBezTo>
                  <a:cubicBezTo>
                    <a:pt x="126" y="117"/>
                    <a:pt x="125" y="63"/>
                    <a:pt x="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7516798" y="1008182"/>
              <a:ext cx="3557" cy="8622"/>
            </a:xfrm>
            <a:custGeom>
              <a:avLst/>
              <a:gdLst/>
              <a:ahLst/>
              <a:cxnLst/>
              <a:rect l="l" t="t" r="r" b="b"/>
              <a:pathLst>
                <a:path w="118" h="286" extrusionOk="0">
                  <a:moveTo>
                    <a:pt x="118" y="0"/>
                  </a:moveTo>
                  <a:cubicBezTo>
                    <a:pt x="118" y="115"/>
                    <a:pt x="50" y="175"/>
                    <a:pt x="1" y="286"/>
                  </a:cubicBezTo>
                  <a:lnTo>
                    <a:pt x="118" y="286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7546644" y="1410954"/>
              <a:ext cx="4582" cy="8019"/>
            </a:xfrm>
            <a:custGeom>
              <a:avLst/>
              <a:gdLst/>
              <a:ahLst/>
              <a:cxnLst/>
              <a:rect l="l" t="t" r="r" b="b"/>
              <a:pathLst>
                <a:path w="152" h="266" extrusionOk="0">
                  <a:moveTo>
                    <a:pt x="152" y="1"/>
                  </a:moveTo>
                  <a:lnTo>
                    <a:pt x="152" y="1"/>
                  </a:lnTo>
                  <a:cubicBezTo>
                    <a:pt x="14" y="75"/>
                    <a:pt x="0" y="152"/>
                    <a:pt x="124" y="266"/>
                  </a:cubicBezTo>
                  <a:cubicBezTo>
                    <a:pt x="136" y="152"/>
                    <a:pt x="143" y="76"/>
                    <a:pt x="1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7537087" y="1704140"/>
              <a:ext cx="30" cy="8652"/>
            </a:xfrm>
            <a:custGeom>
              <a:avLst/>
              <a:gdLst/>
              <a:ahLst/>
              <a:cxnLst/>
              <a:rect l="l" t="t" r="r" b="b"/>
              <a:pathLst>
                <a:path w="1" h="287" extrusionOk="0">
                  <a:moveTo>
                    <a:pt x="1" y="282"/>
                  </a:moveTo>
                  <a:lnTo>
                    <a:pt x="1" y="1"/>
                  </a:lnTo>
                  <a:lnTo>
                    <a:pt x="1" y="28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7541277" y="1665340"/>
              <a:ext cx="8411" cy="6994"/>
            </a:xfrm>
            <a:custGeom>
              <a:avLst/>
              <a:gdLst/>
              <a:ahLst/>
              <a:cxnLst/>
              <a:rect l="l" t="t" r="r" b="b"/>
              <a:pathLst>
                <a:path w="279" h="232" extrusionOk="0">
                  <a:moveTo>
                    <a:pt x="279" y="1"/>
                  </a:moveTo>
                  <a:cubicBezTo>
                    <a:pt x="1" y="77"/>
                    <a:pt x="140" y="161"/>
                    <a:pt x="279" y="232"/>
                  </a:cubicBezTo>
                  <a:lnTo>
                    <a:pt x="2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7547639" y="1067060"/>
              <a:ext cx="6210" cy="6452"/>
            </a:xfrm>
            <a:custGeom>
              <a:avLst/>
              <a:gdLst/>
              <a:ahLst/>
              <a:cxnLst/>
              <a:rect l="l" t="t" r="r" b="b"/>
              <a:pathLst>
                <a:path w="206" h="214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63"/>
                    <a:pt x="8" y="124"/>
                    <a:pt x="13" y="213"/>
                  </a:cubicBezTo>
                  <a:cubicBezTo>
                    <a:pt x="206" y="113"/>
                    <a:pt x="78" y="5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7564642" y="1243966"/>
              <a:ext cx="10371" cy="2653"/>
            </a:xfrm>
            <a:custGeom>
              <a:avLst/>
              <a:gdLst/>
              <a:ahLst/>
              <a:cxnLst/>
              <a:rect l="l" t="t" r="r" b="b"/>
              <a:pathLst>
                <a:path w="344" h="88" extrusionOk="0">
                  <a:moveTo>
                    <a:pt x="209" y="0"/>
                  </a:moveTo>
                  <a:cubicBezTo>
                    <a:pt x="149" y="0"/>
                    <a:pt x="82" y="37"/>
                    <a:pt x="1" y="63"/>
                  </a:cubicBezTo>
                  <a:cubicBezTo>
                    <a:pt x="138" y="73"/>
                    <a:pt x="224" y="79"/>
                    <a:pt x="343" y="87"/>
                  </a:cubicBezTo>
                  <a:cubicBezTo>
                    <a:pt x="299" y="22"/>
                    <a:pt x="256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7546493" y="1336007"/>
              <a:ext cx="5276" cy="7446"/>
            </a:xfrm>
            <a:custGeom>
              <a:avLst/>
              <a:gdLst/>
              <a:ahLst/>
              <a:cxnLst/>
              <a:rect l="l" t="t" r="r" b="b"/>
              <a:pathLst>
                <a:path w="175" h="247" extrusionOk="0">
                  <a:moveTo>
                    <a:pt x="130" y="1"/>
                  </a:moveTo>
                  <a:cubicBezTo>
                    <a:pt x="1" y="117"/>
                    <a:pt x="62" y="181"/>
                    <a:pt x="111" y="246"/>
                  </a:cubicBezTo>
                  <a:cubicBezTo>
                    <a:pt x="132" y="244"/>
                    <a:pt x="153" y="241"/>
                    <a:pt x="175" y="238"/>
                  </a:cubicBezTo>
                  <a:cubicBezTo>
                    <a:pt x="161" y="171"/>
                    <a:pt x="149" y="104"/>
                    <a:pt x="1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7546493" y="1055061"/>
              <a:ext cx="4100" cy="6180"/>
            </a:xfrm>
            <a:custGeom>
              <a:avLst/>
              <a:gdLst/>
              <a:ahLst/>
              <a:cxnLst/>
              <a:rect l="l" t="t" r="r" b="b"/>
              <a:pathLst>
                <a:path w="136" h="205" extrusionOk="0">
                  <a:moveTo>
                    <a:pt x="55" y="0"/>
                  </a:moveTo>
                  <a:lnTo>
                    <a:pt x="55" y="0"/>
                  </a:lnTo>
                  <a:cubicBezTo>
                    <a:pt x="28" y="52"/>
                    <a:pt x="1" y="102"/>
                    <a:pt x="107" y="205"/>
                  </a:cubicBezTo>
                  <a:cubicBezTo>
                    <a:pt x="121" y="112"/>
                    <a:pt x="128" y="60"/>
                    <a:pt x="136" y="8"/>
                  </a:cubicBezTo>
                  <a:cubicBezTo>
                    <a:pt x="109" y="5"/>
                    <a:pt x="82" y="3"/>
                    <a:pt x="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7559698" y="971371"/>
              <a:ext cx="6964" cy="2502"/>
            </a:xfrm>
            <a:custGeom>
              <a:avLst/>
              <a:gdLst/>
              <a:ahLst/>
              <a:cxnLst/>
              <a:rect l="l" t="t" r="r" b="b"/>
              <a:pathLst>
                <a:path w="231" h="83" extrusionOk="0">
                  <a:moveTo>
                    <a:pt x="121" y="0"/>
                  </a:moveTo>
                  <a:cubicBezTo>
                    <a:pt x="93" y="0"/>
                    <a:pt x="61" y="20"/>
                    <a:pt x="0" y="57"/>
                  </a:cubicBezTo>
                  <a:cubicBezTo>
                    <a:pt x="84" y="66"/>
                    <a:pt x="147" y="73"/>
                    <a:pt x="231" y="82"/>
                  </a:cubicBezTo>
                  <a:cubicBezTo>
                    <a:pt x="177" y="26"/>
                    <a:pt x="152" y="0"/>
                    <a:pt x="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7547156" y="1486383"/>
              <a:ext cx="5366" cy="6512"/>
            </a:xfrm>
            <a:custGeom>
              <a:avLst/>
              <a:gdLst/>
              <a:ahLst/>
              <a:cxnLst/>
              <a:rect l="l" t="t" r="r" b="b"/>
              <a:pathLst>
                <a:path w="178" h="216" extrusionOk="0">
                  <a:moveTo>
                    <a:pt x="176" y="0"/>
                  </a:moveTo>
                  <a:cubicBezTo>
                    <a:pt x="173" y="2"/>
                    <a:pt x="171" y="4"/>
                    <a:pt x="168" y="6"/>
                  </a:cubicBezTo>
                  <a:lnTo>
                    <a:pt x="168" y="6"/>
                  </a:lnTo>
                  <a:cubicBezTo>
                    <a:pt x="171" y="6"/>
                    <a:pt x="174" y="6"/>
                    <a:pt x="176" y="6"/>
                  </a:cubicBezTo>
                  <a:cubicBezTo>
                    <a:pt x="176" y="6"/>
                    <a:pt x="176" y="3"/>
                    <a:pt x="176" y="3"/>
                  </a:cubicBezTo>
                  <a:cubicBezTo>
                    <a:pt x="177" y="3"/>
                    <a:pt x="177" y="0"/>
                    <a:pt x="177" y="0"/>
                  </a:cubicBezTo>
                  <a:close/>
                  <a:moveTo>
                    <a:pt x="110" y="6"/>
                  </a:moveTo>
                  <a:cubicBezTo>
                    <a:pt x="82" y="6"/>
                    <a:pt x="59" y="7"/>
                    <a:pt x="55" y="14"/>
                  </a:cubicBezTo>
                  <a:cubicBezTo>
                    <a:pt x="19" y="81"/>
                    <a:pt x="0" y="150"/>
                    <a:pt x="149" y="216"/>
                  </a:cubicBezTo>
                  <a:cubicBezTo>
                    <a:pt x="89" y="120"/>
                    <a:pt x="49" y="91"/>
                    <a:pt x="168" y="6"/>
                  </a:cubicBezTo>
                  <a:lnTo>
                    <a:pt x="168" y="6"/>
                  </a:lnTo>
                  <a:cubicBezTo>
                    <a:pt x="164" y="6"/>
                    <a:pt x="160" y="6"/>
                    <a:pt x="156" y="6"/>
                  </a:cubicBezTo>
                  <a:cubicBezTo>
                    <a:pt x="141" y="6"/>
                    <a:pt x="125" y="6"/>
                    <a:pt x="110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7560542" y="964467"/>
              <a:ext cx="6572" cy="5276"/>
            </a:xfrm>
            <a:custGeom>
              <a:avLst/>
              <a:gdLst/>
              <a:ahLst/>
              <a:cxnLst/>
              <a:rect l="l" t="t" r="r" b="b"/>
              <a:pathLst>
                <a:path w="218" h="175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16" y="59"/>
                    <a:pt x="1" y="133"/>
                    <a:pt x="183" y="174"/>
                  </a:cubicBezTo>
                  <a:cubicBezTo>
                    <a:pt x="191" y="129"/>
                    <a:pt x="195" y="95"/>
                    <a:pt x="202" y="62"/>
                  </a:cubicBezTo>
                  <a:cubicBezTo>
                    <a:pt x="205" y="47"/>
                    <a:pt x="212" y="33"/>
                    <a:pt x="217" y="19"/>
                  </a:cubicBezTo>
                  <a:cubicBezTo>
                    <a:pt x="189" y="13"/>
                    <a:pt x="160" y="7"/>
                    <a:pt x="1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9"/>
            <p:cNvSpPr/>
            <p:nvPr/>
          </p:nvSpPr>
          <p:spPr>
            <a:xfrm>
              <a:off x="7564340" y="964256"/>
              <a:ext cx="241" cy="241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6" y="1"/>
                  </a:moveTo>
                  <a:cubicBezTo>
                    <a:pt x="4" y="3"/>
                    <a:pt x="2" y="4"/>
                    <a:pt x="0" y="6"/>
                  </a:cubicBezTo>
                  <a:cubicBezTo>
                    <a:pt x="2" y="6"/>
                    <a:pt x="4" y="7"/>
                    <a:pt x="6" y="7"/>
                  </a:cubicBezTo>
                  <a:cubicBezTo>
                    <a:pt x="7" y="5"/>
                    <a:pt x="7" y="3"/>
                    <a:pt x="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9"/>
            <p:cNvSpPr/>
            <p:nvPr/>
          </p:nvSpPr>
          <p:spPr>
            <a:xfrm>
              <a:off x="7540072" y="1387801"/>
              <a:ext cx="1628" cy="7416"/>
            </a:xfrm>
            <a:custGeom>
              <a:avLst/>
              <a:gdLst/>
              <a:ahLst/>
              <a:cxnLst/>
              <a:rect l="l" t="t" r="r" b="b"/>
              <a:pathLst>
                <a:path w="54" h="246" extrusionOk="0">
                  <a:moveTo>
                    <a:pt x="49" y="0"/>
                  </a:moveTo>
                  <a:cubicBezTo>
                    <a:pt x="49" y="0"/>
                    <a:pt x="49" y="1"/>
                    <a:pt x="49" y="1"/>
                  </a:cubicBezTo>
                  <a:lnTo>
                    <a:pt x="49" y="1"/>
                  </a:lnTo>
                  <a:cubicBezTo>
                    <a:pt x="52" y="0"/>
                    <a:pt x="54" y="0"/>
                    <a:pt x="49" y="0"/>
                  </a:cubicBezTo>
                  <a:close/>
                  <a:moveTo>
                    <a:pt x="49" y="1"/>
                  </a:moveTo>
                  <a:cubicBezTo>
                    <a:pt x="46" y="1"/>
                    <a:pt x="41" y="2"/>
                    <a:pt x="41" y="2"/>
                  </a:cubicBezTo>
                  <a:lnTo>
                    <a:pt x="41" y="48"/>
                  </a:lnTo>
                  <a:lnTo>
                    <a:pt x="41" y="48"/>
                  </a:lnTo>
                  <a:cubicBezTo>
                    <a:pt x="44" y="32"/>
                    <a:pt x="47" y="16"/>
                    <a:pt x="49" y="1"/>
                  </a:cubicBezTo>
                  <a:close/>
                  <a:moveTo>
                    <a:pt x="41" y="48"/>
                  </a:moveTo>
                  <a:lnTo>
                    <a:pt x="41" y="48"/>
                  </a:lnTo>
                  <a:cubicBezTo>
                    <a:pt x="28" y="108"/>
                    <a:pt x="8" y="168"/>
                    <a:pt x="1" y="229"/>
                  </a:cubicBezTo>
                  <a:cubicBezTo>
                    <a:pt x="20" y="234"/>
                    <a:pt x="41" y="239"/>
                    <a:pt x="41" y="245"/>
                  </a:cubicBezTo>
                  <a:lnTo>
                    <a:pt x="41" y="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7544262" y="1345956"/>
              <a:ext cx="6723" cy="2834"/>
            </a:xfrm>
            <a:custGeom>
              <a:avLst/>
              <a:gdLst/>
              <a:ahLst/>
              <a:cxnLst/>
              <a:rect l="l" t="t" r="r" b="b"/>
              <a:pathLst>
                <a:path w="223" h="94" extrusionOk="0">
                  <a:moveTo>
                    <a:pt x="222" y="1"/>
                  </a:moveTo>
                  <a:lnTo>
                    <a:pt x="222" y="1"/>
                  </a:lnTo>
                  <a:cubicBezTo>
                    <a:pt x="146" y="16"/>
                    <a:pt x="74" y="31"/>
                    <a:pt x="2" y="46"/>
                  </a:cubicBezTo>
                  <a:lnTo>
                    <a:pt x="1" y="46"/>
                  </a:lnTo>
                  <a:cubicBezTo>
                    <a:pt x="79" y="77"/>
                    <a:pt x="123" y="94"/>
                    <a:pt x="151" y="94"/>
                  </a:cubicBezTo>
                  <a:cubicBezTo>
                    <a:pt x="188" y="94"/>
                    <a:pt x="198" y="65"/>
                    <a:pt x="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7561446" y="1235917"/>
              <a:ext cx="5999" cy="3527"/>
            </a:xfrm>
            <a:custGeom>
              <a:avLst/>
              <a:gdLst/>
              <a:ahLst/>
              <a:cxnLst/>
              <a:rect l="l" t="t" r="r" b="b"/>
              <a:pathLst>
                <a:path w="199" h="117" extrusionOk="0">
                  <a:moveTo>
                    <a:pt x="120" y="0"/>
                  </a:moveTo>
                  <a:cubicBezTo>
                    <a:pt x="93" y="0"/>
                    <a:pt x="54" y="5"/>
                    <a:pt x="0" y="12"/>
                  </a:cubicBezTo>
                  <a:cubicBezTo>
                    <a:pt x="82" y="55"/>
                    <a:pt x="133" y="82"/>
                    <a:pt x="199" y="117"/>
                  </a:cubicBezTo>
                  <a:cubicBezTo>
                    <a:pt x="188" y="27"/>
                    <a:pt x="185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7569797" y="1703687"/>
              <a:ext cx="5065" cy="3979"/>
            </a:xfrm>
            <a:custGeom>
              <a:avLst/>
              <a:gdLst/>
              <a:ahLst/>
              <a:cxnLst/>
              <a:rect l="l" t="t" r="r" b="b"/>
              <a:pathLst>
                <a:path w="168" h="132" extrusionOk="0">
                  <a:moveTo>
                    <a:pt x="134" y="0"/>
                  </a:moveTo>
                  <a:cubicBezTo>
                    <a:pt x="90" y="31"/>
                    <a:pt x="45" y="63"/>
                    <a:pt x="1" y="93"/>
                  </a:cubicBezTo>
                  <a:cubicBezTo>
                    <a:pt x="14" y="106"/>
                    <a:pt x="27" y="120"/>
                    <a:pt x="41" y="132"/>
                  </a:cubicBezTo>
                  <a:cubicBezTo>
                    <a:pt x="83" y="96"/>
                    <a:pt x="125" y="60"/>
                    <a:pt x="167" y="24"/>
                  </a:cubicBezTo>
                  <a:cubicBezTo>
                    <a:pt x="156" y="16"/>
                    <a:pt x="145" y="8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9"/>
            <p:cNvSpPr/>
            <p:nvPr/>
          </p:nvSpPr>
          <p:spPr>
            <a:xfrm>
              <a:off x="7569857" y="947374"/>
              <a:ext cx="3105" cy="3226"/>
            </a:xfrm>
            <a:custGeom>
              <a:avLst/>
              <a:gdLst/>
              <a:ahLst/>
              <a:cxnLst/>
              <a:rect l="l" t="t" r="r" b="b"/>
              <a:pathLst>
                <a:path w="103" h="107" extrusionOk="0">
                  <a:moveTo>
                    <a:pt x="79" y="1"/>
                  </a:moveTo>
                  <a:cubicBezTo>
                    <a:pt x="54" y="18"/>
                    <a:pt x="24" y="32"/>
                    <a:pt x="6" y="53"/>
                  </a:cubicBezTo>
                  <a:cubicBezTo>
                    <a:pt x="1" y="59"/>
                    <a:pt x="28" y="82"/>
                    <a:pt x="48" y="107"/>
                  </a:cubicBezTo>
                  <a:cubicBezTo>
                    <a:pt x="73" y="86"/>
                    <a:pt x="97" y="74"/>
                    <a:pt x="100" y="59"/>
                  </a:cubicBezTo>
                  <a:cubicBezTo>
                    <a:pt x="103" y="40"/>
                    <a:pt x="87" y="20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9"/>
            <p:cNvSpPr/>
            <p:nvPr/>
          </p:nvSpPr>
          <p:spPr>
            <a:xfrm>
              <a:off x="7547699" y="1608391"/>
              <a:ext cx="6090" cy="2532"/>
            </a:xfrm>
            <a:custGeom>
              <a:avLst/>
              <a:gdLst/>
              <a:ahLst/>
              <a:cxnLst/>
              <a:rect l="l" t="t" r="r" b="b"/>
              <a:pathLst>
                <a:path w="202" h="84" extrusionOk="0">
                  <a:moveTo>
                    <a:pt x="0" y="0"/>
                  </a:moveTo>
                  <a:cubicBezTo>
                    <a:pt x="59" y="55"/>
                    <a:pt x="88" y="83"/>
                    <a:pt x="113" y="83"/>
                  </a:cubicBezTo>
                  <a:cubicBezTo>
                    <a:pt x="139" y="83"/>
                    <a:pt x="160" y="55"/>
                    <a:pt x="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9"/>
            <p:cNvSpPr/>
            <p:nvPr/>
          </p:nvSpPr>
          <p:spPr>
            <a:xfrm>
              <a:off x="7545800" y="934320"/>
              <a:ext cx="5065" cy="2985"/>
            </a:xfrm>
            <a:custGeom>
              <a:avLst/>
              <a:gdLst/>
              <a:ahLst/>
              <a:cxnLst/>
              <a:rect l="l" t="t" r="r" b="b"/>
              <a:pathLst>
                <a:path w="168" h="99" extrusionOk="0">
                  <a:moveTo>
                    <a:pt x="149" y="0"/>
                  </a:moveTo>
                  <a:cubicBezTo>
                    <a:pt x="99" y="20"/>
                    <a:pt x="50" y="40"/>
                    <a:pt x="1" y="59"/>
                  </a:cubicBezTo>
                  <a:cubicBezTo>
                    <a:pt x="9" y="72"/>
                    <a:pt x="19" y="85"/>
                    <a:pt x="27" y="98"/>
                  </a:cubicBezTo>
                  <a:cubicBezTo>
                    <a:pt x="75" y="75"/>
                    <a:pt x="121" y="51"/>
                    <a:pt x="167" y="28"/>
                  </a:cubicBezTo>
                  <a:cubicBezTo>
                    <a:pt x="162" y="19"/>
                    <a:pt x="155" y="10"/>
                    <a:pt x="1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9"/>
            <p:cNvSpPr/>
            <p:nvPr/>
          </p:nvSpPr>
          <p:spPr>
            <a:xfrm>
              <a:off x="7548272" y="1480384"/>
              <a:ext cx="4221" cy="6241"/>
            </a:xfrm>
            <a:custGeom>
              <a:avLst/>
              <a:gdLst/>
              <a:ahLst/>
              <a:cxnLst/>
              <a:rect l="l" t="t" r="r" b="b"/>
              <a:pathLst>
                <a:path w="140" h="207" extrusionOk="0">
                  <a:moveTo>
                    <a:pt x="89" y="1"/>
                  </a:moveTo>
                  <a:lnTo>
                    <a:pt x="89" y="1"/>
                  </a:lnTo>
                  <a:cubicBezTo>
                    <a:pt x="0" y="96"/>
                    <a:pt x="48" y="158"/>
                    <a:pt x="139" y="207"/>
                  </a:cubicBezTo>
                  <a:cubicBezTo>
                    <a:pt x="122" y="138"/>
                    <a:pt x="106" y="69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9"/>
            <p:cNvSpPr/>
            <p:nvPr/>
          </p:nvSpPr>
          <p:spPr>
            <a:xfrm>
              <a:off x="7547397" y="1550206"/>
              <a:ext cx="4522" cy="4522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33" y="1"/>
                  </a:moveTo>
                  <a:lnTo>
                    <a:pt x="33" y="1"/>
                  </a:lnTo>
                  <a:cubicBezTo>
                    <a:pt x="23" y="51"/>
                    <a:pt x="12" y="100"/>
                    <a:pt x="1" y="149"/>
                  </a:cubicBezTo>
                  <a:cubicBezTo>
                    <a:pt x="149" y="45"/>
                    <a:pt x="149" y="44"/>
                    <a:pt x="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9"/>
            <p:cNvSpPr/>
            <p:nvPr/>
          </p:nvSpPr>
          <p:spPr>
            <a:xfrm>
              <a:off x="7547367" y="1554698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cubicBezTo>
                    <a:pt x="2" y="1"/>
                    <a:pt x="1" y="1"/>
                    <a:pt x="1" y="1"/>
                  </a:cubicBez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>
              <a:off x="7548633" y="1621475"/>
              <a:ext cx="3949" cy="3316"/>
            </a:xfrm>
            <a:custGeom>
              <a:avLst/>
              <a:gdLst/>
              <a:ahLst/>
              <a:cxnLst/>
              <a:rect l="l" t="t" r="r" b="b"/>
              <a:pathLst>
                <a:path w="131" h="110" extrusionOk="0">
                  <a:moveTo>
                    <a:pt x="90" y="0"/>
                  </a:moveTo>
                  <a:cubicBezTo>
                    <a:pt x="61" y="28"/>
                    <a:pt x="31" y="54"/>
                    <a:pt x="1" y="80"/>
                  </a:cubicBezTo>
                  <a:cubicBezTo>
                    <a:pt x="20" y="91"/>
                    <a:pt x="55" y="110"/>
                    <a:pt x="58" y="110"/>
                  </a:cubicBezTo>
                  <a:cubicBezTo>
                    <a:pt x="58" y="110"/>
                    <a:pt x="58" y="110"/>
                    <a:pt x="58" y="110"/>
                  </a:cubicBezTo>
                  <a:cubicBezTo>
                    <a:pt x="85" y="83"/>
                    <a:pt x="107" y="53"/>
                    <a:pt x="131" y="25"/>
                  </a:cubicBezTo>
                  <a:cubicBezTo>
                    <a:pt x="118" y="16"/>
                    <a:pt x="104" y="9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7541880" y="1236670"/>
              <a:ext cx="1960" cy="3135"/>
            </a:xfrm>
            <a:custGeom>
              <a:avLst/>
              <a:gdLst/>
              <a:ahLst/>
              <a:cxnLst/>
              <a:rect l="l" t="t" r="r" b="b"/>
              <a:pathLst>
                <a:path w="65" h="104" extrusionOk="0">
                  <a:moveTo>
                    <a:pt x="65" y="0"/>
                  </a:moveTo>
                  <a:lnTo>
                    <a:pt x="65" y="0"/>
                  </a:lnTo>
                  <a:cubicBezTo>
                    <a:pt x="43" y="1"/>
                    <a:pt x="21" y="1"/>
                    <a:pt x="1" y="1"/>
                  </a:cubicBezTo>
                  <a:cubicBezTo>
                    <a:pt x="10" y="35"/>
                    <a:pt x="19" y="70"/>
                    <a:pt x="28" y="103"/>
                  </a:cubicBezTo>
                  <a:cubicBezTo>
                    <a:pt x="38" y="103"/>
                    <a:pt x="48" y="101"/>
                    <a:pt x="57" y="100"/>
                  </a:cubicBezTo>
                  <a:cubicBezTo>
                    <a:pt x="60" y="67"/>
                    <a:pt x="62" y="34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9"/>
            <p:cNvSpPr/>
            <p:nvPr/>
          </p:nvSpPr>
          <p:spPr>
            <a:xfrm>
              <a:off x="7515350" y="1005619"/>
              <a:ext cx="4402" cy="5547"/>
            </a:xfrm>
            <a:custGeom>
              <a:avLst/>
              <a:gdLst/>
              <a:ahLst/>
              <a:cxnLst/>
              <a:rect l="l" t="t" r="r" b="b"/>
              <a:pathLst>
                <a:path w="146" h="184" extrusionOk="0">
                  <a:moveTo>
                    <a:pt x="131" y="0"/>
                  </a:moveTo>
                  <a:lnTo>
                    <a:pt x="131" y="0"/>
                  </a:lnTo>
                  <a:cubicBezTo>
                    <a:pt x="129" y="62"/>
                    <a:pt x="0" y="116"/>
                    <a:pt x="146" y="184"/>
                  </a:cubicBezTo>
                  <a:cubicBezTo>
                    <a:pt x="141" y="122"/>
                    <a:pt x="137" y="62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9"/>
            <p:cNvSpPr/>
            <p:nvPr/>
          </p:nvSpPr>
          <p:spPr>
            <a:xfrm>
              <a:off x="7492257" y="819699"/>
              <a:ext cx="332" cy="211"/>
            </a:xfrm>
            <a:custGeom>
              <a:avLst/>
              <a:gdLst/>
              <a:ahLst/>
              <a:cxnLst/>
              <a:rect l="l" t="t" r="r" b="b"/>
              <a:pathLst>
                <a:path w="11" h="7" extrusionOk="0">
                  <a:moveTo>
                    <a:pt x="10" y="1"/>
                  </a:moveTo>
                  <a:cubicBezTo>
                    <a:pt x="7" y="1"/>
                    <a:pt x="4" y="2"/>
                    <a:pt x="1" y="3"/>
                  </a:cubicBezTo>
                  <a:cubicBezTo>
                    <a:pt x="4" y="4"/>
                    <a:pt x="5" y="6"/>
                    <a:pt x="7" y="7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7486650" y="816925"/>
              <a:ext cx="5638" cy="4160"/>
            </a:xfrm>
            <a:custGeom>
              <a:avLst/>
              <a:gdLst/>
              <a:ahLst/>
              <a:cxnLst/>
              <a:rect l="l" t="t" r="r" b="b"/>
              <a:pathLst>
                <a:path w="187" h="138" extrusionOk="0">
                  <a:moveTo>
                    <a:pt x="0" y="0"/>
                  </a:moveTo>
                  <a:cubicBezTo>
                    <a:pt x="10" y="59"/>
                    <a:pt x="17" y="99"/>
                    <a:pt x="22" y="137"/>
                  </a:cubicBezTo>
                  <a:cubicBezTo>
                    <a:pt x="77" y="123"/>
                    <a:pt x="132" y="109"/>
                    <a:pt x="187" y="95"/>
                  </a:cubicBezTo>
                  <a:cubicBezTo>
                    <a:pt x="130" y="65"/>
                    <a:pt x="72" y="3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9"/>
            <p:cNvSpPr/>
            <p:nvPr/>
          </p:nvSpPr>
          <p:spPr>
            <a:xfrm>
              <a:off x="7487162" y="821055"/>
              <a:ext cx="241" cy="2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0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2" y="4"/>
                    <a:pt x="4" y="7"/>
                    <a:pt x="6" y="9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6" y="5"/>
                    <a:pt x="6" y="3"/>
                    <a:pt x="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9"/>
            <p:cNvSpPr/>
            <p:nvPr/>
          </p:nvSpPr>
          <p:spPr>
            <a:xfrm>
              <a:off x="7484087" y="847977"/>
              <a:ext cx="7416" cy="7386"/>
            </a:xfrm>
            <a:custGeom>
              <a:avLst/>
              <a:gdLst/>
              <a:ahLst/>
              <a:cxnLst/>
              <a:rect l="l" t="t" r="r" b="b"/>
              <a:pathLst>
                <a:path w="246" h="245" extrusionOk="0">
                  <a:moveTo>
                    <a:pt x="98" y="1"/>
                  </a:moveTo>
                  <a:cubicBezTo>
                    <a:pt x="70" y="1"/>
                    <a:pt x="37" y="11"/>
                    <a:pt x="0" y="27"/>
                  </a:cubicBezTo>
                  <a:cubicBezTo>
                    <a:pt x="19" y="102"/>
                    <a:pt x="36" y="171"/>
                    <a:pt x="55" y="245"/>
                  </a:cubicBezTo>
                  <a:cubicBezTo>
                    <a:pt x="132" y="227"/>
                    <a:pt x="188" y="212"/>
                    <a:pt x="245" y="199"/>
                  </a:cubicBezTo>
                  <a:cubicBezTo>
                    <a:pt x="226" y="158"/>
                    <a:pt x="205" y="118"/>
                    <a:pt x="189" y="76"/>
                  </a:cubicBezTo>
                  <a:cubicBezTo>
                    <a:pt x="170" y="22"/>
                    <a:pt x="139" y="1"/>
                    <a:pt x="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9"/>
          <p:cNvGrpSpPr/>
          <p:nvPr/>
        </p:nvGrpSpPr>
        <p:grpSpPr>
          <a:xfrm>
            <a:off x="7345540" y="459992"/>
            <a:ext cx="162198" cy="1435184"/>
            <a:chOff x="5797750" y="4102000"/>
            <a:chExt cx="93475" cy="827100"/>
          </a:xfrm>
        </p:grpSpPr>
        <p:sp>
          <p:nvSpPr>
            <p:cNvPr id="129" name="Google Shape;129;p9"/>
            <p:cNvSpPr/>
            <p:nvPr/>
          </p:nvSpPr>
          <p:spPr>
            <a:xfrm>
              <a:off x="5832400" y="4612600"/>
              <a:ext cx="52325" cy="26725"/>
            </a:xfrm>
            <a:custGeom>
              <a:avLst/>
              <a:gdLst/>
              <a:ahLst/>
              <a:cxnLst/>
              <a:rect l="l" t="t" r="r" b="b"/>
              <a:pathLst>
                <a:path w="2093" h="1069" extrusionOk="0">
                  <a:moveTo>
                    <a:pt x="1427" y="728"/>
                  </a:moveTo>
                  <a:cubicBezTo>
                    <a:pt x="1189" y="422"/>
                    <a:pt x="1198" y="165"/>
                    <a:pt x="1676" y="1"/>
                  </a:cubicBezTo>
                  <a:cubicBezTo>
                    <a:pt x="1740" y="97"/>
                    <a:pt x="1740" y="97"/>
                    <a:pt x="1553" y="246"/>
                  </a:cubicBezTo>
                  <a:cubicBezTo>
                    <a:pt x="1621" y="280"/>
                    <a:pt x="1688" y="315"/>
                    <a:pt x="1774" y="358"/>
                  </a:cubicBezTo>
                  <a:cubicBezTo>
                    <a:pt x="1598" y="471"/>
                    <a:pt x="1497" y="614"/>
                    <a:pt x="1642" y="746"/>
                  </a:cubicBezTo>
                  <a:cubicBezTo>
                    <a:pt x="1703" y="802"/>
                    <a:pt x="1906" y="784"/>
                    <a:pt x="2093" y="805"/>
                  </a:cubicBezTo>
                  <a:cubicBezTo>
                    <a:pt x="2077" y="880"/>
                    <a:pt x="2058" y="976"/>
                    <a:pt x="2039" y="1068"/>
                  </a:cubicBezTo>
                  <a:cubicBezTo>
                    <a:pt x="1696" y="1051"/>
                    <a:pt x="1581" y="706"/>
                    <a:pt x="1173" y="882"/>
                  </a:cubicBezTo>
                  <a:cubicBezTo>
                    <a:pt x="1098" y="733"/>
                    <a:pt x="926" y="669"/>
                    <a:pt x="739" y="590"/>
                  </a:cubicBezTo>
                  <a:cubicBezTo>
                    <a:pt x="472" y="477"/>
                    <a:pt x="273" y="287"/>
                    <a:pt x="0" y="100"/>
                  </a:cubicBezTo>
                  <a:cubicBezTo>
                    <a:pt x="435" y="44"/>
                    <a:pt x="747" y="148"/>
                    <a:pt x="1078" y="256"/>
                  </a:cubicBezTo>
                  <a:cubicBezTo>
                    <a:pt x="956" y="273"/>
                    <a:pt x="834" y="290"/>
                    <a:pt x="697" y="309"/>
                  </a:cubicBezTo>
                  <a:cubicBezTo>
                    <a:pt x="701" y="351"/>
                    <a:pt x="684" y="401"/>
                    <a:pt x="710" y="416"/>
                  </a:cubicBezTo>
                  <a:cubicBezTo>
                    <a:pt x="912" y="531"/>
                    <a:pt x="1123" y="641"/>
                    <a:pt x="1331" y="752"/>
                  </a:cubicBezTo>
                  <a:cubicBezTo>
                    <a:pt x="1363" y="744"/>
                    <a:pt x="1395" y="736"/>
                    <a:pt x="1427" y="7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>
              <a:off x="5834350" y="4211800"/>
              <a:ext cx="50375" cy="27300"/>
            </a:xfrm>
            <a:custGeom>
              <a:avLst/>
              <a:gdLst/>
              <a:ahLst/>
              <a:cxnLst/>
              <a:rect l="l" t="t" r="r" b="b"/>
              <a:pathLst>
                <a:path w="2015" h="1092" extrusionOk="0">
                  <a:moveTo>
                    <a:pt x="1024" y="258"/>
                  </a:moveTo>
                  <a:cubicBezTo>
                    <a:pt x="876" y="273"/>
                    <a:pt x="760" y="285"/>
                    <a:pt x="655" y="295"/>
                  </a:cubicBezTo>
                  <a:cubicBezTo>
                    <a:pt x="568" y="390"/>
                    <a:pt x="638" y="439"/>
                    <a:pt x="729" y="482"/>
                  </a:cubicBezTo>
                  <a:cubicBezTo>
                    <a:pt x="880" y="552"/>
                    <a:pt x="1065" y="592"/>
                    <a:pt x="1151" y="719"/>
                  </a:cubicBezTo>
                  <a:cubicBezTo>
                    <a:pt x="1161" y="733"/>
                    <a:pt x="1222" y="730"/>
                    <a:pt x="1289" y="739"/>
                  </a:cubicBezTo>
                  <a:cubicBezTo>
                    <a:pt x="1294" y="685"/>
                    <a:pt x="1320" y="632"/>
                    <a:pt x="1297" y="592"/>
                  </a:cubicBezTo>
                  <a:cubicBezTo>
                    <a:pt x="1143" y="329"/>
                    <a:pt x="1166" y="250"/>
                    <a:pt x="1484" y="55"/>
                  </a:cubicBezTo>
                  <a:cubicBezTo>
                    <a:pt x="1527" y="27"/>
                    <a:pt x="1592" y="18"/>
                    <a:pt x="1647" y="0"/>
                  </a:cubicBezTo>
                  <a:cubicBezTo>
                    <a:pt x="1663" y="14"/>
                    <a:pt x="1679" y="27"/>
                    <a:pt x="1696" y="42"/>
                  </a:cubicBezTo>
                  <a:cubicBezTo>
                    <a:pt x="1626" y="105"/>
                    <a:pt x="1556" y="168"/>
                    <a:pt x="1472" y="242"/>
                  </a:cubicBezTo>
                  <a:cubicBezTo>
                    <a:pt x="1544" y="278"/>
                    <a:pt x="1612" y="312"/>
                    <a:pt x="1695" y="354"/>
                  </a:cubicBezTo>
                  <a:cubicBezTo>
                    <a:pt x="1526" y="460"/>
                    <a:pt x="1454" y="584"/>
                    <a:pt x="1537" y="728"/>
                  </a:cubicBezTo>
                  <a:cubicBezTo>
                    <a:pt x="1636" y="901"/>
                    <a:pt x="1838" y="722"/>
                    <a:pt x="2014" y="797"/>
                  </a:cubicBezTo>
                  <a:cubicBezTo>
                    <a:pt x="2004" y="874"/>
                    <a:pt x="1992" y="963"/>
                    <a:pt x="1975" y="1092"/>
                  </a:cubicBezTo>
                  <a:cubicBezTo>
                    <a:pt x="1801" y="1024"/>
                    <a:pt x="1648" y="996"/>
                    <a:pt x="1574" y="928"/>
                  </a:cubicBezTo>
                  <a:cubicBezTo>
                    <a:pt x="1434" y="799"/>
                    <a:pt x="1286" y="802"/>
                    <a:pt x="1156" y="855"/>
                  </a:cubicBezTo>
                  <a:cubicBezTo>
                    <a:pt x="989" y="763"/>
                    <a:pt x="848" y="686"/>
                    <a:pt x="710" y="608"/>
                  </a:cubicBezTo>
                  <a:cubicBezTo>
                    <a:pt x="535" y="508"/>
                    <a:pt x="355" y="410"/>
                    <a:pt x="190" y="303"/>
                  </a:cubicBezTo>
                  <a:cubicBezTo>
                    <a:pt x="111" y="252"/>
                    <a:pt x="63" y="180"/>
                    <a:pt x="0" y="116"/>
                  </a:cubicBezTo>
                  <a:cubicBezTo>
                    <a:pt x="277" y="49"/>
                    <a:pt x="683" y="100"/>
                    <a:pt x="1024" y="2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5833975" y="4812300"/>
              <a:ext cx="50750" cy="26225"/>
            </a:xfrm>
            <a:custGeom>
              <a:avLst/>
              <a:gdLst/>
              <a:ahLst/>
              <a:cxnLst/>
              <a:rect l="l" t="t" r="r" b="b"/>
              <a:pathLst>
                <a:path w="2030" h="1049" extrusionOk="0">
                  <a:moveTo>
                    <a:pt x="1491" y="112"/>
                  </a:moveTo>
                  <a:cubicBezTo>
                    <a:pt x="1427" y="236"/>
                    <a:pt x="1621" y="239"/>
                    <a:pt x="1703" y="313"/>
                  </a:cubicBezTo>
                  <a:cubicBezTo>
                    <a:pt x="1572" y="427"/>
                    <a:pt x="1416" y="562"/>
                    <a:pt x="1576" y="696"/>
                  </a:cubicBezTo>
                  <a:cubicBezTo>
                    <a:pt x="1641" y="750"/>
                    <a:pt x="1846" y="725"/>
                    <a:pt x="2030" y="739"/>
                  </a:cubicBezTo>
                  <a:cubicBezTo>
                    <a:pt x="2022" y="813"/>
                    <a:pt x="2012" y="904"/>
                    <a:pt x="1996" y="1049"/>
                  </a:cubicBezTo>
                  <a:cubicBezTo>
                    <a:pt x="1825" y="985"/>
                    <a:pt x="1664" y="962"/>
                    <a:pt x="1601" y="896"/>
                  </a:cubicBezTo>
                  <a:cubicBezTo>
                    <a:pt x="1462" y="748"/>
                    <a:pt x="1295" y="768"/>
                    <a:pt x="1086" y="825"/>
                  </a:cubicBezTo>
                  <a:cubicBezTo>
                    <a:pt x="1032" y="679"/>
                    <a:pt x="913" y="609"/>
                    <a:pt x="710" y="559"/>
                  </a:cubicBezTo>
                  <a:cubicBezTo>
                    <a:pt x="530" y="514"/>
                    <a:pt x="387" y="391"/>
                    <a:pt x="242" y="290"/>
                  </a:cubicBezTo>
                  <a:cubicBezTo>
                    <a:pt x="148" y="225"/>
                    <a:pt x="81" y="141"/>
                    <a:pt x="0" y="63"/>
                  </a:cubicBezTo>
                  <a:cubicBezTo>
                    <a:pt x="228" y="0"/>
                    <a:pt x="706" y="61"/>
                    <a:pt x="1082" y="215"/>
                  </a:cubicBezTo>
                  <a:cubicBezTo>
                    <a:pt x="940" y="222"/>
                    <a:pt x="864" y="226"/>
                    <a:pt x="790" y="232"/>
                  </a:cubicBezTo>
                  <a:cubicBezTo>
                    <a:pt x="661" y="241"/>
                    <a:pt x="598" y="284"/>
                    <a:pt x="655" y="374"/>
                  </a:cubicBezTo>
                  <a:cubicBezTo>
                    <a:pt x="669" y="396"/>
                    <a:pt x="707" y="412"/>
                    <a:pt x="737" y="428"/>
                  </a:cubicBezTo>
                  <a:cubicBezTo>
                    <a:pt x="897" y="516"/>
                    <a:pt x="1059" y="603"/>
                    <a:pt x="1223" y="687"/>
                  </a:cubicBezTo>
                  <a:cubicBezTo>
                    <a:pt x="1237" y="695"/>
                    <a:pt x="1271" y="684"/>
                    <a:pt x="1353" y="673"/>
                  </a:cubicBezTo>
                  <a:cubicBezTo>
                    <a:pt x="1299" y="567"/>
                    <a:pt x="1249" y="468"/>
                    <a:pt x="1184" y="340"/>
                  </a:cubicBezTo>
                  <a:cubicBezTo>
                    <a:pt x="1213" y="283"/>
                    <a:pt x="1259" y="194"/>
                    <a:pt x="1308" y="96"/>
                  </a:cubicBezTo>
                  <a:cubicBezTo>
                    <a:pt x="1379" y="105"/>
                    <a:pt x="1439" y="113"/>
                    <a:pt x="1501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5833000" y="4411450"/>
              <a:ext cx="51725" cy="26150"/>
            </a:xfrm>
            <a:custGeom>
              <a:avLst/>
              <a:gdLst/>
              <a:ahLst/>
              <a:cxnLst/>
              <a:rect l="l" t="t" r="r" b="b"/>
              <a:pathLst>
                <a:path w="2069" h="1046" extrusionOk="0">
                  <a:moveTo>
                    <a:pt x="1530" y="111"/>
                  </a:moveTo>
                  <a:cubicBezTo>
                    <a:pt x="1578" y="228"/>
                    <a:pt x="1578" y="228"/>
                    <a:pt x="1741" y="312"/>
                  </a:cubicBezTo>
                  <a:cubicBezTo>
                    <a:pt x="1611" y="425"/>
                    <a:pt x="1455" y="560"/>
                    <a:pt x="1612" y="694"/>
                  </a:cubicBezTo>
                  <a:cubicBezTo>
                    <a:pt x="1676" y="748"/>
                    <a:pt x="1882" y="723"/>
                    <a:pt x="2068" y="739"/>
                  </a:cubicBezTo>
                  <a:cubicBezTo>
                    <a:pt x="2060" y="809"/>
                    <a:pt x="2051" y="901"/>
                    <a:pt x="2036" y="1046"/>
                  </a:cubicBezTo>
                  <a:cubicBezTo>
                    <a:pt x="1867" y="984"/>
                    <a:pt x="1708" y="962"/>
                    <a:pt x="1642" y="896"/>
                  </a:cubicBezTo>
                  <a:cubicBezTo>
                    <a:pt x="1501" y="756"/>
                    <a:pt x="1343" y="752"/>
                    <a:pt x="1165" y="819"/>
                  </a:cubicBezTo>
                  <a:cubicBezTo>
                    <a:pt x="1074" y="740"/>
                    <a:pt x="1020" y="640"/>
                    <a:pt x="923" y="616"/>
                  </a:cubicBezTo>
                  <a:cubicBezTo>
                    <a:pt x="512" y="513"/>
                    <a:pt x="294" y="281"/>
                    <a:pt x="1" y="38"/>
                  </a:cubicBezTo>
                  <a:cubicBezTo>
                    <a:pt x="413" y="0"/>
                    <a:pt x="732" y="89"/>
                    <a:pt x="1055" y="217"/>
                  </a:cubicBezTo>
                  <a:cubicBezTo>
                    <a:pt x="979" y="221"/>
                    <a:pt x="903" y="223"/>
                    <a:pt x="829" y="230"/>
                  </a:cubicBezTo>
                  <a:cubicBezTo>
                    <a:pt x="702" y="239"/>
                    <a:pt x="636" y="281"/>
                    <a:pt x="694" y="372"/>
                  </a:cubicBezTo>
                  <a:cubicBezTo>
                    <a:pt x="708" y="394"/>
                    <a:pt x="745" y="411"/>
                    <a:pt x="775" y="428"/>
                  </a:cubicBezTo>
                  <a:cubicBezTo>
                    <a:pt x="936" y="515"/>
                    <a:pt x="1097" y="602"/>
                    <a:pt x="1262" y="687"/>
                  </a:cubicBezTo>
                  <a:cubicBezTo>
                    <a:pt x="1275" y="694"/>
                    <a:pt x="1309" y="682"/>
                    <a:pt x="1392" y="672"/>
                  </a:cubicBezTo>
                  <a:cubicBezTo>
                    <a:pt x="1338" y="567"/>
                    <a:pt x="1288" y="466"/>
                    <a:pt x="1224" y="339"/>
                  </a:cubicBezTo>
                  <a:cubicBezTo>
                    <a:pt x="1252" y="281"/>
                    <a:pt x="1298" y="193"/>
                    <a:pt x="1347" y="95"/>
                  </a:cubicBezTo>
                  <a:cubicBezTo>
                    <a:pt x="1417" y="103"/>
                    <a:pt x="1478" y="111"/>
                    <a:pt x="1540" y="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9"/>
            <p:cNvSpPr/>
            <p:nvPr/>
          </p:nvSpPr>
          <p:spPr>
            <a:xfrm>
              <a:off x="5798050" y="4512300"/>
              <a:ext cx="31900" cy="24400"/>
            </a:xfrm>
            <a:custGeom>
              <a:avLst/>
              <a:gdLst/>
              <a:ahLst/>
              <a:cxnLst/>
              <a:rect l="l" t="t" r="r" b="b"/>
              <a:pathLst>
                <a:path w="1276" h="976" extrusionOk="0">
                  <a:moveTo>
                    <a:pt x="558" y="108"/>
                  </a:moveTo>
                  <a:cubicBezTo>
                    <a:pt x="603" y="162"/>
                    <a:pt x="647" y="215"/>
                    <a:pt x="700" y="280"/>
                  </a:cubicBezTo>
                  <a:cubicBezTo>
                    <a:pt x="778" y="257"/>
                    <a:pt x="863" y="234"/>
                    <a:pt x="947" y="210"/>
                  </a:cubicBezTo>
                  <a:cubicBezTo>
                    <a:pt x="964" y="222"/>
                    <a:pt x="981" y="234"/>
                    <a:pt x="998" y="247"/>
                  </a:cubicBezTo>
                  <a:cubicBezTo>
                    <a:pt x="914" y="330"/>
                    <a:pt x="830" y="413"/>
                    <a:pt x="718" y="524"/>
                  </a:cubicBezTo>
                  <a:cubicBezTo>
                    <a:pt x="875" y="532"/>
                    <a:pt x="985" y="538"/>
                    <a:pt x="1140" y="545"/>
                  </a:cubicBezTo>
                  <a:cubicBezTo>
                    <a:pt x="1070" y="629"/>
                    <a:pt x="1022" y="685"/>
                    <a:pt x="983" y="734"/>
                  </a:cubicBezTo>
                  <a:cubicBezTo>
                    <a:pt x="949" y="827"/>
                    <a:pt x="1276" y="855"/>
                    <a:pt x="1047" y="976"/>
                  </a:cubicBezTo>
                  <a:cubicBezTo>
                    <a:pt x="922" y="901"/>
                    <a:pt x="797" y="825"/>
                    <a:pt x="642" y="732"/>
                  </a:cubicBezTo>
                  <a:cubicBezTo>
                    <a:pt x="599" y="824"/>
                    <a:pt x="573" y="879"/>
                    <a:pt x="536" y="959"/>
                  </a:cubicBezTo>
                  <a:cubicBezTo>
                    <a:pt x="405" y="943"/>
                    <a:pt x="280" y="928"/>
                    <a:pt x="120" y="909"/>
                  </a:cubicBezTo>
                  <a:cubicBezTo>
                    <a:pt x="326" y="769"/>
                    <a:pt x="484" y="659"/>
                    <a:pt x="640" y="551"/>
                  </a:cubicBezTo>
                  <a:cubicBezTo>
                    <a:pt x="516" y="437"/>
                    <a:pt x="516" y="437"/>
                    <a:pt x="295" y="431"/>
                  </a:cubicBezTo>
                  <a:cubicBezTo>
                    <a:pt x="273" y="289"/>
                    <a:pt x="0" y="169"/>
                    <a:pt x="225" y="1"/>
                  </a:cubicBezTo>
                  <a:cubicBezTo>
                    <a:pt x="451" y="15"/>
                    <a:pt x="310" y="137"/>
                    <a:pt x="367" y="223"/>
                  </a:cubicBezTo>
                  <a:cubicBezTo>
                    <a:pt x="438" y="185"/>
                    <a:pt x="503" y="149"/>
                    <a:pt x="570" y="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804300" y="4114150"/>
              <a:ext cx="21950" cy="21775"/>
            </a:xfrm>
            <a:custGeom>
              <a:avLst/>
              <a:gdLst/>
              <a:ahLst/>
              <a:cxnLst/>
              <a:rect l="l" t="t" r="r" b="b"/>
              <a:pathLst>
                <a:path w="878" h="871" extrusionOk="0">
                  <a:moveTo>
                    <a:pt x="311" y="1"/>
                  </a:moveTo>
                  <a:cubicBezTo>
                    <a:pt x="354" y="56"/>
                    <a:pt x="397" y="110"/>
                    <a:pt x="448" y="174"/>
                  </a:cubicBezTo>
                  <a:cubicBezTo>
                    <a:pt x="526" y="150"/>
                    <a:pt x="604" y="127"/>
                    <a:pt x="691" y="99"/>
                  </a:cubicBezTo>
                  <a:cubicBezTo>
                    <a:pt x="836" y="259"/>
                    <a:pt x="429" y="265"/>
                    <a:pt x="538" y="421"/>
                  </a:cubicBezTo>
                  <a:lnTo>
                    <a:pt x="877" y="421"/>
                  </a:lnTo>
                  <a:cubicBezTo>
                    <a:pt x="817" y="505"/>
                    <a:pt x="777" y="561"/>
                    <a:pt x="737" y="616"/>
                  </a:cubicBezTo>
                  <a:cubicBezTo>
                    <a:pt x="776" y="690"/>
                    <a:pt x="816" y="763"/>
                    <a:pt x="851" y="838"/>
                  </a:cubicBezTo>
                  <a:cubicBezTo>
                    <a:pt x="853" y="840"/>
                    <a:pt x="810" y="854"/>
                    <a:pt x="766" y="871"/>
                  </a:cubicBezTo>
                  <a:cubicBezTo>
                    <a:pt x="687" y="811"/>
                    <a:pt x="606" y="748"/>
                    <a:pt x="519" y="688"/>
                  </a:cubicBezTo>
                  <a:cubicBezTo>
                    <a:pt x="493" y="671"/>
                    <a:pt x="450" y="667"/>
                    <a:pt x="389" y="650"/>
                  </a:cubicBezTo>
                  <a:cubicBezTo>
                    <a:pt x="352" y="714"/>
                    <a:pt x="316" y="774"/>
                    <a:pt x="270" y="851"/>
                  </a:cubicBezTo>
                  <a:cubicBezTo>
                    <a:pt x="184" y="830"/>
                    <a:pt x="107" y="811"/>
                    <a:pt x="0" y="786"/>
                  </a:cubicBezTo>
                  <a:cubicBezTo>
                    <a:pt x="140" y="652"/>
                    <a:pt x="262" y="536"/>
                    <a:pt x="384" y="421"/>
                  </a:cubicBezTo>
                  <a:cubicBezTo>
                    <a:pt x="344" y="289"/>
                    <a:pt x="180" y="319"/>
                    <a:pt x="44" y="324"/>
                  </a:cubicBezTo>
                  <a:cubicBezTo>
                    <a:pt x="17" y="147"/>
                    <a:pt x="199" y="90"/>
                    <a:pt x="323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5834375" y="4855175"/>
              <a:ext cx="20100" cy="22775"/>
            </a:xfrm>
            <a:custGeom>
              <a:avLst/>
              <a:gdLst/>
              <a:ahLst/>
              <a:cxnLst/>
              <a:rect l="l" t="t" r="r" b="b"/>
              <a:pathLst>
                <a:path w="804" h="911" extrusionOk="0">
                  <a:moveTo>
                    <a:pt x="397" y="436"/>
                  </a:moveTo>
                  <a:cubicBezTo>
                    <a:pt x="377" y="616"/>
                    <a:pt x="584" y="510"/>
                    <a:pt x="665" y="603"/>
                  </a:cubicBezTo>
                  <a:lnTo>
                    <a:pt x="665" y="909"/>
                  </a:lnTo>
                  <a:cubicBezTo>
                    <a:pt x="419" y="910"/>
                    <a:pt x="595" y="764"/>
                    <a:pt x="485" y="708"/>
                  </a:cubicBezTo>
                  <a:cubicBezTo>
                    <a:pt x="417" y="730"/>
                    <a:pt x="341" y="753"/>
                    <a:pt x="218" y="790"/>
                  </a:cubicBezTo>
                  <a:cubicBezTo>
                    <a:pt x="196" y="713"/>
                    <a:pt x="173" y="650"/>
                    <a:pt x="164" y="586"/>
                  </a:cubicBezTo>
                  <a:cubicBezTo>
                    <a:pt x="153" y="521"/>
                    <a:pt x="206" y="449"/>
                    <a:pt x="66" y="407"/>
                  </a:cubicBezTo>
                  <a:cubicBezTo>
                    <a:pt x="0" y="389"/>
                    <a:pt x="58" y="21"/>
                    <a:pt x="126" y="9"/>
                  </a:cubicBezTo>
                  <a:cubicBezTo>
                    <a:pt x="177" y="1"/>
                    <a:pt x="291" y="35"/>
                    <a:pt x="296" y="60"/>
                  </a:cubicBezTo>
                  <a:cubicBezTo>
                    <a:pt x="312" y="124"/>
                    <a:pt x="285" y="193"/>
                    <a:pt x="264" y="321"/>
                  </a:cubicBezTo>
                  <a:cubicBezTo>
                    <a:pt x="419" y="233"/>
                    <a:pt x="517" y="178"/>
                    <a:pt x="648" y="104"/>
                  </a:cubicBezTo>
                  <a:cubicBezTo>
                    <a:pt x="699" y="205"/>
                    <a:pt x="745" y="298"/>
                    <a:pt x="804" y="413"/>
                  </a:cubicBezTo>
                  <a:cubicBezTo>
                    <a:pt x="643" y="422"/>
                    <a:pt x="525" y="428"/>
                    <a:pt x="397" y="4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5830825" y="4454075"/>
              <a:ext cx="23475" cy="23275"/>
            </a:xfrm>
            <a:custGeom>
              <a:avLst/>
              <a:gdLst/>
              <a:ahLst/>
              <a:cxnLst/>
              <a:rect l="l" t="t" r="r" b="b"/>
              <a:pathLst>
                <a:path w="939" h="931" extrusionOk="0">
                  <a:moveTo>
                    <a:pt x="797" y="115"/>
                  </a:moveTo>
                  <a:cubicBezTo>
                    <a:pt x="844" y="215"/>
                    <a:pt x="885" y="303"/>
                    <a:pt x="938" y="416"/>
                  </a:cubicBezTo>
                  <a:cubicBezTo>
                    <a:pt x="791" y="425"/>
                    <a:pt x="675" y="433"/>
                    <a:pt x="557" y="440"/>
                  </a:cubicBezTo>
                  <a:cubicBezTo>
                    <a:pt x="468" y="636"/>
                    <a:pt x="766" y="510"/>
                    <a:pt x="805" y="602"/>
                  </a:cubicBezTo>
                  <a:lnTo>
                    <a:pt x="805" y="923"/>
                  </a:lnTo>
                  <a:cubicBezTo>
                    <a:pt x="777" y="926"/>
                    <a:pt x="749" y="929"/>
                    <a:pt x="721" y="931"/>
                  </a:cubicBezTo>
                  <a:cubicBezTo>
                    <a:pt x="696" y="866"/>
                    <a:pt x="672" y="799"/>
                    <a:pt x="641" y="716"/>
                  </a:cubicBezTo>
                  <a:cubicBezTo>
                    <a:pt x="558" y="738"/>
                    <a:pt x="474" y="761"/>
                    <a:pt x="357" y="793"/>
                  </a:cubicBezTo>
                  <a:cubicBezTo>
                    <a:pt x="336" y="718"/>
                    <a:pt x="314" y="661"/>
                    <a:pt x="306" y="604"/>
                  </a:cubicBezTo>
                  <a:cubicBezTo>
                    <a:pt x="298" y="560"/>
                    <a:pt x="327" y="483"/>
                    <a:pt x="305" y="477"/>
                  </a:cubicBezTo>
                  <a:cubicBezTo>
                    <a:pt x="1" y="388"/>
                    <a:pt x="263" y="231"/>
                    <a:pt x="211" y="114"/>
                  </a:cubicBezTo>
                  <a:cubicBezTo>
                    <a:pt x="199" y="87"/>
                    <a:pt x="284" y="38"/>
                    <a:pt x="325" y="1"/>
                  </a:cubicBezTo>
                  <a:cubicBezTo>
                    <a:pt x="367" y="46"/>
                    <a:pt x="426" y="89"/>
                    <a:pt x="446" y="138"/>
                  </a:cubicBezTo>
                  <a:cubicBezTo>
                    <a:pt x="460" y="173"/>
                    <a:pt x="421" y="218"/>
                    <a:pt x="454" y="292"/>
                  </a:cubicBezTo>
                  <a:cubicBezTo>
                    <a:pt x="561" y="237"/>
                    <a:pt x="668" y="182"/>
                    <a:pt x="797" y="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5847225" y="4799100"/>
              <a:ext cx="33800" cy="13600"/>
            </a:xfrm>
            <a:custGeom>
              <a:avLst/>
              <a:gdLst/>
              <a:ahLst/>
              <a:cxnLst/>
              <a:rect l="l" t="t" r="r" b="b"/>
              <a:pathLst>
                <a:path w="1352" h="544" extrusionOk="0">
                  <a:moveTo>
                    <a:pt x="621" y="8"/>
                  </a:moveTo>
                  <a:cubicBezTo>
                    <a:pt x="854" y="64"/>
                    <a:pt x="1089" y="121"/>
                    <a:pt x="1352" y="185"/>
                  </a:cubicBezTo>
                  <a:cubicBezTo>
                    <a:pt x="1239" y="321"/>
                    <a:pt x="1129" y="386"/>
                    <a:pt x="948" y="410"/>
                  </a:cubicBezTo>
                  <a:cubicBezTo>
                    <a:pt x="842" y="424"/>
                    <a:pt x="748" y="480"/>
                    <a:pt x="578" y="543"/>
                  </a:cubicBezTo>
                  <a:cubicBezTo>
                    <a:pt x="465" y="517"/>
                    <a:pt x="248" y="496"/>
                    <a:pt x="1" y="446"/>
                  </a:cubicBezTo>
                  <a:cubicBezTo>
                    <a:pt x="266" y="277"/>
                    <a:pt x="656" y="505"/>
                    <a:pt x="767" y="262"/>
                  </a:cubicBezTo>
                  <a:cubicBezTo>
                    <a:pt x="713" y="158"/>
                    <a:pt x="672" y="79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5848800" y="4398200"/>
              <a:ext cx="32225" cy="13500"/>
            </a:xfrm>
            <a:custGeom>
              <a:avLst/>
              <a:gdLst/>
              <a:ahLst/>
              <a:cxnLst/>
              <a:rect l="l" t="t" r="r" b="b"/>
              <a:pathLst>
                <a:path w="1289" h="540" extrusionOk="0">
                  <a:moveTo>
                    <a:pt x="558" y="8"/>
                  </a:moveTo>
                  <a:cubicBezTo>
                    <a:pt x="791" y="65"/>
                    <a:pt x="1026" y="122"/>
                    <a:pt x="1289" y="185"/>
                  </a:cubicBezTo>
                  <a:cubicBezTo>
                    <a:pt x="1176" y="321"/>
                    <a:pt x="1066" y="387"/>
                    <a:pt x="885" y="410"/>
                  </a:cubicBezTo>
                  <a:cubicBezTo>
                    <a:pt x="779" y="424"/>
                    <a:pt x="685" y="480"/>
                    <a:pt x="525" y="540"/>
                  </a:cubicBezTo>
                  <a:cubicBezTo>
                    <a:pt x="247" y="504"/>
                    <a:pt x="55" y="459"/>
                    <a:pt x="0" y="407"/>
                  </a:cubicBezTo>
                  <a:cubicBezTo>
                    <a:pt x="203" y="280"/>
                    <a:pt x="592" y="503"/>
                    <a:pt x="704" y="264"/>
                  </a:cubicBezTo>
                  <a:cubicBezTo>
                    <a:pt x="650" y="158"/>
                    <a:pt x="608" y="79"/>
                    <a:pt x="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5847150" y="4601025"/>
              <a:ext cx="33275" cy="13575"/>
            </a:xfrm>
            <a:custGeom>
              <a:avLst/>
              <a:gdLst/>
              <a:ahLst/>
              <a:cxnLst/>
              <a:rect l="l" t="t" r="r" b="b"/>
              <a:pathLst>
                <a:path w="1331" h="543" extrusionOk="0">
                  <a:moveTo>
                    <a:pt x="1" y="446"/>
                  </a:moveTo>
                  <a:cubicBezTo>
                    <a:pt x="228" y="298"/>
                    <a:pt x="451" y="368"/>
                    <a:pt x="651" y="363"/>
                  </a:cubicBezTo>
                  <a:cubicBezTo>
                    <a:pt x="849" y="252"/>
                    <a:pt x="707" y="132"/>
                    <a:pt x="606" y="12"/>
                  </a:cubicBezTo>
                  <a:cubicBezTo>
                    <a:pt x="633" y="8"/>
                    <a:pt x="661" y="5"/>
                    <a:pt x="688" y="1"/>
                  </a:cubicBezTo>
                  <a:cubicBezTo>
                    <a:pt x="902" y="57"/>
                    <a:pt x="1115" y="113"/>
                    <a:pt x="1331" y="171"/>
                  </a:cubicBezTo>
                  <a:cubicBezTo>
                    <a:pt x="1246" y="441"/>
                    <a:pt x="756" y="303"/>
                    <a:pt x="684" y="542"/>
                  </a:cubicBezTo>
                  <a:cubicBezTo>
                    <a:pt x="460" y="511"/>
                    <a:pt x="257" y="482"/>
                    <a:pt x="1" y="4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5846650" y="4200150"/>
              <a:ext cx="34100" cy="13300"/>
            </a:xfrm>
            <a:custGeom>
              <a:avLst/>
              <a:gdLst/>
              <a:ahLst/>
              <a:cxnLst/>
              <a:rect l="l" t="t" r="r" b="b"/>
              <a:pathLst>
                <a:path w="1364" h="532" extrusionOk="0">
                  <a:moveTo>
                    <a:pt x="684" y="372"/>
                  </a:moveTo>
                  <a:cubicBezTo>
                    <a:pt x="731" y="306"/>
                    <a:pt x="770" y="251"/>
                    <a:pt x="805" y="201"/>
                  </a:cubicBezTo>
                  <a:cubicBezTo>
                    <a:pt x="752" y="145"/>
                    <a:pt x="701" y="94"/>
                    <a:pt x="651" y="42"/>
                  </a:cubicBezTo>
                  <a:cubicBezTo>
                    <a:pt x="666" y="27"/>
                    <a:pt x="680" y="13"/>
                    <a:pt x="693" y="0"/>
                  </a:cubicBezTo>
                  <a:cubicBezTo>
                    <a:pt x="912" y="57"/>
                    <a:pt x="1132" y="114"/>
                    <a:pt x="1351" y="172"/>
                  </a:cubicBezTo>
                  <a:cubicBezTo>
                    <a:pt x="1355" y="193"/>
                    <a:pt x="1358" y="215"/>
                    <a:pt x="1363" y="235"/>
                  </a:cubicBezTo>
                  <a:cubicBezTo>
                    <a:pt x="1131" y="328"/>
                    <a:pt x="898" y="420"/>
                    <a:pt x="616" y="531"/>
                  </a:cubicBezTo>
                  <a:cubicBezTo>
                    <a:pt x="473" y="510"/>
                    <a:pt x="270" y="479"/>
                    <a:pt x="0" y="439"/>
                  </a:cubicBezTo>
                  <a:cubicBezTo>
                    <a:pt x="248" y="320"/>
                    <a:pt x="448" y="341"/>
                    <a:pt x="684" y="3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5800800" y="4721800"/>
              <a:ext cx="29600" cy="13700"/>
            </a:xfrm>
            <a:custGeom>
              <a:avLst/>
              <a:gdLst/>
              <a:ahLst/>
              <a:cxnLst/>
              <a:rect l="l" t="t" r="r" b="b"/>
              <a:pathLst>
                <a:path w="1184" h="548" extrusionOk="0">
                  <a:moveTo>
                    <a:pt x="409" y="524"/>
                  </a:moveTo>
                  <a:cubicBezTo>
                    <a:pt x="283" y="507"/>
                    <a:pt x="166" y="491"/>
                    <a:pt x="0" y="468"/>
                  </a:cubicBezTo>
                  <a:cubicBezTo>
                    <a:pt x="328" y="290"/>
                    <a:pt x="491" y="0"/>
                    <a:pt x="993" y="113"/>
                  </a:cubicBezTo>
                  <a:cubicBezTo>
                    <a:pt x="979" y="142"/>
                    <a:pt x="970" y="173"/>
                    <a:pt x="948" y="199"/>
                  </a:cubicBezTo>
                  <a:cubicBezTo>
                    <a:pt x="925" y="229"/>
                    <a:pt x="890" y="255"/>
                    <a:pt x="897" y="248"/>
                  </a:cubicBezTo>
                  <a:cubicBezTo>
                    <a:pt x="799" y="380"/>
                    <a:pt x="1184" y="412"/>
                    <a:pt x="914" y="548"/>
                  </a:cubicBezTo>
                  <a:cubicBezTo>
                    <a:pt x="826" y="456"/>
                    <a:pt x="738" y="363"/>
                    <a:pt x="650" y="272"/>
                  </a:cubicBezTo>
                  <a:cubicBezTo>
                    <a:pt x="614" y="286"/>
                    <a:pt x="578" y="301"/>
                    <a:pt x="542" y="315"/>
                  </a:cubicBezTo>
                  <a:cubicBezTo>
                    <a:pt x="505" y="373"/>
                    <a:pt x="469" y="431"/>
                    <a:pt x="409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5801875" y="4321025"/>
              <a:ext cx="27850" cy="13475"/>
            </a:xfrm>
            <a:custGeom>
              <a:avLst/>
              <a:gdLst/>
              <a:ahLst/>
              <a:cxnLst/>
              <a:rect l="l" t="t" r="r" b="b"/>
              <a:pathLst>
                <a:path w="1114" h="539" extrusionOk="0">
                  <a:moveTo>
                    <a:pt x="373" y="521"/>
                  </a:moveTo>
                  <a:cubicBezTo>
                    <a:pt x="251" y="500"/>
                    <a:pt x="148" y="483"/>
                    <a:pt x="1" y="458"/>
                  </a:cubicBezTo>
                  <a:cubicBezTo>
                    <a:pt x="293" y="268"/>
                    <a:pt x="453" y="0"/>
                    <a:pt x="949" y="107"/>
                  </a:cubicBezTo>
                  <a:cubicBezTo>
                    <a:pt x="936" y="136"/>
                    <a:pt x="928" y="167"/>
                    <a:pt x="907" y="192"/>
                  </a:cubicBezTo>
                  <a:cubicBezTo>
                    <a:pt x="883" y="223"/>
                    <a:pt x="848" y="249"/>
                    <a:pt x="833" y="261"/>
                  </a:cubicBezTo>
                  <a:cubicBezTo>
                    <a:pt x="771" y="373"/>
                    <a:pt x="1113" y="410"/>
                    <a:pt x="892" y="538"/>
                  </a:cubicBezTo>
                  <a:cubicBezTo>
                    <a:pt x="765" y="457"/>
                    <a:pt x="644" y="379"/>
                    <a:pt x="490" y="281"/>
                  </a:cubicBezTo>
                  <a:cubicBezTo>
                    <a:pt x="445" y="375"/>
                    <a:pt x="418" y="429"/>
                    <a:pt x="373" y="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5797750" y="4913075"/>
              <a:ext cx="27025" cy="15525"/>
            </a:xfrm>
            <a:custGeom>
              <a:avLst/>
              <a:gdLst/>
              <a:ahLst/>
              <a:cxnLst/>
              <a:rect l="l" t="t" r="r" b="b"/>
              <a:pathLst>
                <a:path w="1081" h="621" extrusionOk="0">
                  <a:moveTo>
                    <a:pt x="572" y="114"/>
                  </a:moveTo>
                  <a:cubicBezTo>
                    <a:pt x="616" y="168"/>
                    <a:pt x="658" y="222"/>
                    <a:pt x="710" y="287"/>
                  </a:cubicBezTo>
                  <a:cubicBezTo>
                    <a:pt x="791" y="264"/>
                    <a:pt x="876" y="239"/>
                    <a:pt x="959" y="216"/>
                  </a:cubicBezTo>
                  <a:cubicBezTo>
                    <a:pt x="975" y="227"/>
                    <a:pt x="991" y="238"/>
                    <a:pt x="1007" y="250"/>
                  </a:cubicBezTo>
                  <a:cubicBezTo>
                    <a:pt x="922" y="338"/>
                    <a:pt x="837" y="428"/>
                    <a:pt x="714" y="559"/>
                  </a:cubicBezTo>
                  <a:cubicBezTo>
                    <a:pt x="887" y="550"/>
                    <a:pt x="984" y="546"/>
                    <a:pt x="1081" y="541"/>
                  </a:cubicBezTo>
                  <a:cubicBezTo>
                    <a:pt x="932" y="620"/>
                    <a:pt x="803" y="618"/>
                    <a:pt x="666" y="529"/>
                  </a:cubicBezTo>
                  <a:cubicBezTo>
                    <a:pt x="577" y="472"/>
                    <a:pt x="445" y="445"/>
                    <a:pt x="297" y="392"/>
                  </a:cubicBezTo>
                  <a:cubicBezTo>
                    <a:pt x="293" y="286"/>
                    <a:pt x="0" y="164"/>
                    <a:pt x="242" y="1"/>
                  </a:cubicBezTo>
                  <a:cubicBezTo>
                    <a:pt x="462" y="25"/>
                    <a:pt x="321" y="143"/>
                    <a:pt x="375" y="234"/>
                  </a:cubicBezTo>
                  <a:cubicBezTo>
                    <a:pt x="450" y="194"/>
                    <a:pt x="517" y="158"/>
                    <a:pt x="584" y="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5866475" y="4845875"/>
              <a:ext cx="23300" cy="14225"/>
            </a:xfrm>
            <a:custGeom>
              <a:avLst/>
              <a:gdLst/>
              <a:ahLst/>
              <a:cxnLst/>
              <a:rect l="l" t="t" r="r" b="b"/>
              <a:pathLst>
                <a:path w="932" h="569" extrusionOk="0">
                  <a:moveTo>
                    <a:pt x="85" y="300"/>
                  </a:moveTo>
                  <a:cubicBezTo>
                    <a:pt x="64" y="248"/>
                    <a:pt x="41" y="197"/>
                    <a:pt x="22" y="145"/>
                  </a:cubicBezTo>
                  <a:cubicBezTo>
                    <a:pt x="9" y="104"/>
                    <a:pt x="0" y="64"/>
                    <a:pt x="54" y="0"/>
                  </a:cubicBezTo>
                  <a:cubicBezTo>
                    <a:pt x="132" y="48"/>
                    <a:pt x="201" y="112"/>
                    <a:pt x="291" y="138"/>
                  </a:cubicBezTo>
                  <a:cubicBezTo>
                    <a:pt x="391" y="165"/>
                    <a:pt x="514" y="43"/>
                    <a:pt x="631" y="160"/>
                  </a:cubicBezTo>
                  <a:cubicBezTo>
                    <a:pt x="661" y="190"/>
                    <a:pt x="811" y="165"/>
                    <a:pt x="890" y="165"/>
                  </a:cubicBezTo>
                  <a:cubicBezTo>
                    <a:pt x="901" y="277"/>
                    <a:pt x="914" y="406"/>
                    <a:pt x="931" y="569"/>
                  </a:cubicBezTo>
                  <a:cubicBezTo>
                    <a:pt x="745" y="454"/>
                    <a:pt x="417" y="503"/>
                    <a:pt x="497" y="259"/>
                  </a:cubicBezTo>
                  <a:cubicBezTo>
                    <a:pt x="323" y="273"/>
                    <a:pt x="198" y="282"/>
                    <a:pt x="73" y="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5841350" y="4150350"/>
              <a:ext cx="20200" cy="16300"/>
            </a:xfrm>
            <a:custGeom>
              <a:avLst/>
              <a:gdLst/>
              <a:ahLst/>
              <a:cxnLst/>
              <a:rect l="l" t="t" r="r" b="b"/>
              <a:pathLst>
                <a:path w="808" h="652" extrusionOk="0">
                  <a:moveTo>
                    <a:pt x="57" y="0"/>
                  </a:moveTo>
                  <a:cubicBezTo>
                    <a:pt x="184" y="25"/>
                    <a:pt x="309" y="49"/>
                    <a:pt x="444" y="75"/>
                  </a:cubicBezTo>
                  <a:cubicBezTo>
                    <a:pt x="430" y="169"/>
                    <a:pt x="418" y="252"/>
                    <a:pt x="402" y="364"/>
                  </a:cubicBezTo>
                  <a:cubicBezTo>
                    <a:pt x="546" y="341"/>
                    <a:pt x="657" y="323"/>
                    <a:pt x="808" y="299"/>
                  </a:cubicBezTo>
                  <a:cubicBezTo>
                    <a:pt x="752" y="516"/>
                    <a:pt x="450" y="515"/>
                    <a:pt x="325" y="652"/>
                  </a:cubicBezTo>
                  <a:cubicBezTo>
                    <a:pt x="322" y="415"/>
                    <a:pt x="188" y="233"/>
                    <a:pt x="0" y="64"/>
                  </a:cubicBezTo>
                  <a:cubicBezTo>
                    <a:pt x="19" y="42"/>
                    <a:pt x="39" y="21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5802125" y="4637300"/>
              <a:ext cx="26150" cy="12225"/>
            </a:xfrm>
            <a:custGeom>
              <a:avLst/>
              <a:gdLst/>
              <a:ahLst/>
              <a:cxnLst/>
              <a:rect l="l" t="t" r="r" b="b"/>
              <a:pathLst>
                <a:path w="1046" h="489" extrusionOk="0">
                  <a:moveTo>
                    <a:pt x="1046" y="197"/>
                  </a:moveTo>
                  <a:cubicBezTo>
                    <a:pt x="864" y="208"/>
                    <a:pt x="755" y="370"/>
                    <a:pt x="524" y="306"/>
                  </a:cubicBezTo>
                  <a:cubicBezTo>
                    <a:pt x="484" y="296"/>
                    <a:pt x="366" y="421"/>
                    <a:pt x="277" y="489"/>
                  </a:cubicBezTo>
                  <a:cubicBezTo>
                    <a:pt x="79" y="488"/>
                    <a:pt x="145" y="343"/>
                    <a:pt x="0" y="278"/>
                  </a:cubicBezTo>
                  <a:cubicBezTo>
                    <a:pt x="213" y="207"/>
                    <a:pt x="412" y="163"/>
                    <a:pt x="404" y="1"/>
                  </a:cubicBezTo>
                  <a:cubicBezTo>
                    <a:pt x="654" y="6"/>
                    <a:pt x="503" y="145"/>
                    <a:pt x="608" y="221"/>
                  </a:cubicBezTo>
                  <a:cubicBezTo>
                    <a:pt x="723" y="167"/>
                    <a:pt x="835" y="115"/>
                    <a:pt x="994" y="42"/>
                  </a:cubicBezTo>
                  <a:cubicBezTo>
                    <a:pt x="1010" y="106"/>
                    <a:pt x="1021" y="156"/>
                    <a:pt x="1033" y="2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5869200" y="4184800"/>
              <a:ext cx="22025" cy="17500"/>
            </a:xfrm>
            <a:custGeom>
              <a:avLst/>
              <a:gdLst/>
              <a:ahLst/>
              <a:cxnLst/>
              <a:rect l="l" t="t" r="r" b="b"/>
              <a:pathLst>
                <a:path w="881" h="700" extrusionOk="0">
                  <a:moveTo>
                    <a:pt x="277" y="71"/>
                  </a:moveTo>
                  <a:cubicBezTo>
                    <a:pt x="495" y="0"/>
                    <a:pt x="446" y="155"/>
                    <a:pt x="521" y="199"/>
                  </a:cubicBezTo>
                  <a:cubicBezTo>
                    <a:pt x="667" y="287"/>
                    <a:pt x="515" y="356"/>
                    <a:pt x="479" y="431"/>
                  </a:cubicBezTo>
                  <a:cubicBezTo>
                    <a:pt x="587" y="516"/>
                    <a:pt x="881" y="515"/>
                    <a:pt x="724" y="699"/>
                  </a:cubicBezTo>
                  <a:cubicBezTo>
                    <a:pt x="545" y="641"/>
                    <a:pt x="364" y="583"/>
                    <a:pt x="122" y="505"/>
                  </a:cubicBezTo>
                  <a:cubicBezTo>
                    <a:pt x="97" y="458"/>
                    <a:pt x="49" y="367"/>
                    <a:pt x="1" y="276"/>
                  </a:cubicBezTo>
                  <a:cubicBezTo>
                    <a:pt x="23" y="266"/>
                    <a:pt x="44" y="258"/>
                    <a:pt x="66" y="248"/>
                  </a:cubicBezTo>
                  <a:cubicBezTo>
                    <a:pt x="153" y="298"/>
                    <a:pt x="240" y="347"/>
                    <a:pt x="326" y="397"/>
                  </a:cubicBezTo>
                  <a:cubicBezTo>
                    <a:pt x="350" y="389"/>
                    <a:pt x="373" y="381"/>
                    <a:pt x="396" y="374"/>
                  </a:cubicBezTo>
                  <a:cubicBezTo>
                    <a:pt x="357" y="275"/>
                    <a:pt x="318" y="175"/>
                    <a:pt x="277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5841700" y="4550100"/>
              <a:ext cx="18925" cy="17300"/>
            </a:xfrm>
            <a:custGeom>
              <a:avLst/>
              <a:gdLst/>
              <a:ahLst/>
              <a:cxnLst/>
              <a:rect l="l" t="t" r="r" b="b"/>
              <a:pathLst>
                <a:path w="757" h="692" extrusionOk="0">
                  <a:moveTo>
                    <a:pt x="241" y="692"/>
                  </a:moveTo>
                  <a:cubicBezTo>
                    <a:pt x="355" y="432"/>
                    <a:pt x="92" y="284"/>
                    <a:pt x="0" y="95"/>
                  </a:cubicBezTo>
                  <a:cubicBezTo>
                    <a:pt x="172" y="1"/>
                    <a:pt x="288" y="113"/>
                    <a:pt x="431" y="123"/>
                  </a:cubicBezTo>
                  <a:cubicBezTo>
                    <a:pt x="416" y="218"/>
                    <a:pt x="405" y="301"/>
                    <a:pt x="389" y="409"/>
                  </a:cubicBezTo>
                  <a:cubicBezTo>
                    <a:pt x="528" y="385"/>
                    <a:pt x="634" y="368"/>
                    <a:pt x="740" y="350"/>
                  </a:cubicBezTo>
                  <a:cubicBezTo>
                    <a:pt x="757" y="473"/>
                    <a:pt x="620" y="572"/>
                    <a:pt x="241" y="6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5869175" y="4586225"/>
              <a:ext cx="20300" cy="17000"/>
            </a:xfrm>
            <a:custGeom>
              <a:avLst/>
              <a:gdLst/>
              <a:ahLst/>
              <a:cxnLst/>
              <a:rect l="l" t="t" r="r" b="b"/>
              <a:pathLst>
                <a:path w="812" h="680" extrusionOk="0">
                  <a:moveTo>
                    <a:pt x="474" y="420"/>
                  </a:moveTo>
                  <a:cubicBezTo>
                    <a:pt x="812" y="528"/>
                    <a:pt x="812" y="528"/>
                    <a:pt x="724" y="680"/>
                  </a:cubicBezTo>
                  <a:cubicBezTo>
                    <a:pt x="542" y="621"/>
                    <a:pt x="358" y="561"/>
                    <a:pt x="125" y="485"/>
                  </a:cubicBezTo>
                  <a:cubicBezTo>
                    <a:pt x="98" y="437"/>
                    <a:pt x="49" y="352"/>
                    <a:pt x="1" y="267"/>
                  </a:cubicBezTo>
                  <a:cubicBezTo>
                    <a:pt x="20" y="254"/>
                    <a:pt x="40" y="242"/>
                    <a:pt x="60" y="230"/>
                  </a:cubicBezTo>
                  <a:cubicBezTo>
                    <a:pt x="151" y="278"/>
                    <a:pt x="245" y="326"/>
                    <a:pt x="332" y="372"/>
                  </a:cubicBezTo>
                  <a:cubicBezTo>
                    <a:pt x="527" y="251"/>
                    <a:pt x="148" y="135"/>
                    <a:pt x="370" y="1"/>
                  </a:cubicBezTo>
                  <a:cubicBezTo>
                    <a:pt x="500" y="138"/>
                    <a:pt x="676" y="246"/>
                    <a:pt x="474" y="4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5802400" y="4434625"/>
              <a:ext cx="27600" cy="13175"/>
            </a:xfrm>
            <a:custGeom>
              <a:avLst/>
              <a:gdLst/>
              <a:ahLst/>
              <a:cxnLst/>
              <a:rect l="l" t="t" r="r" b="b"/>
              <a:pathLst>
                <a:path w="1104" h="527" extrusionOk="0">
                  <a:moveTo>
                    <a:pt x="1016" y="254"/>
                  </a:moveTo>
                  <a:cubicBezTo>
                    <a:pt x="835" y="276"/>
                    <a:pt x="645" y="282"/>
                    <a:pt x="475" y="326"/>
                  </a:cubicBezTo>
                  <a:cubicBezTo>
                    <a:pt x="388" y="348"/>
                    <a:pt x="337" y="436"/>
                    <a:pt x="234" y="526"/>
                  </a:cubicBezTo>
                  <a:cubicBezTo>
                    <a:pt x="155" y="438"/>
                    <a:pt x="89" y="363"/>
                    <a:pt x="0" y="262"/>
                  </a:cubicBezTo>
                  <a:cubicBezTo>
                    <a:pt x="239" y="224"/>
                    <a:pt x="387" y="149"/>
                    <a:pt x="398" y="1"/>
                  </a:cubicBezTo>
                  <a:cubicBezTo>
                    <a:pt x="653" y="5"/>
                    <a:pt x="487" y="142"/>
                    <a:pt x="594" y="216"/>
                  </a:cubicBezTo>
                  <a:cubicBezTo>
                    <a:pt x="709" y="174"/>
                    <a:pt x="833" y="126"/>
                    <a:pt x="958" y="80"/>
                  </a:cubicBezTo>
                  <a:cubicBezTo>
                    <a:pt x="1104" y="124"/>
                    <a:pt x="1018" y="197"/>
                    <a:pt x="1006" y="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5802275" y="4835525"/>
              <a:ext cx="27750" cy="13050"/>
            </a:xfrm>
            <a:custGeom>
              <a:avLst/>
              <a:gdLst/>
              <a:ahLst/>
              <a:cxnLst/>
              <a:rect l="l" t="t" r="r" b="b"/>
              <a:pathLst>
                <a:path w="1110" h="522" extrusionOk="0">
                  <a:moveTo>
                    <a:pt x="1022" y="254"/>
                  </a:moveTo>
                  <a:cubicBezTo>
                    <a:pt x="837" y="213"/>
                    <a:pt x="709" y="381"/>
                    <a:pt x="502" y="316"/>
                  </a:cubicBezTo>
                  <a:cubicBezTo>
                    <a:pt x="470" y="307"/>
                    <a:pt x="349" y="431"/>
                    <a:pt x="233" y="521"/>
                  </a:cubicBezTo>
                  <a:cubicBezTo>
                    <a:pt x="158" y="436"/>
                    <a:pt x="90" y="362"/>
                    <a:pt x="1" y="260"/>
                  </a:cubicBezTo>
                  <a:cubicBezTo>
                    <a:pt x="235" y="220"/>
                    <a:pt x="397" y="154"/>
                    <a:pt x="401" y="0"/>
                  </a:cubicBezTo>
                  <a:cubicBezTo>
                    <a:pt x="657" y="5"/>
                    <a:pt x="492" y="142"/>
                    <a:pt x="597" y="217"/>
                  </a:cubicBezTo>
                  <a:cubicBezTo>
                    <a:pt x="713" y="173"/>
                    <a:pt x="837" y="126"/>
                    <a:pt x="962" y="79"/>
                  </a:cubicBezTo>
                  <a:cubicBezTo>
                    <a:pt x="1110" y="123"/>
                    <a:pt x="1023" y="196"/>
                    <a:pt x="1011" y="2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5850800" y="4841425"/>
              <a:ext cx="20025" cy="20300"/>
            </a:xfrm>
            <a:custGeom>
              <a:avLst/>
              <a:gdLst/>
              <a:ahLst/>
              <a:cxnLst/>
              <a:rect l="l" t="t" r="r" b="b"/>
              <a:pathLst>
                <a:path w="801" h="812" extrusionOk="0">
                  <a:moveTo>
                    <a:pt x="700" y="470"/>
                  </a:moveTo>
                  <a:cubicBezTo>
                    <a:pt x="800" y="647"/>
                    <a:pt x="784" y="685"/>
                    <a:pt x="535" y="812"/>
                  </a:cubicBezTo>
                  <a:cubicBezTo>
                    <a:pt x="485" y="671"/>
                    <a:pt x="529" y="493"/>
                    <a:pt x="164" y="469"/>
                  </a:cubicBezTo>
                  <a:cubicBezTo>
                    <a:pt x="160" y="474"/>
                    <a:pt x="125" y="540"/>
                    <a:pt x="88" y="604"/>
                  </a:cubicBezTo>
                  <a:cubicBezTo>
                    <a:pt x="59" y="590"/>
                    <a:pt x="30" y="576"/>
                    <a:pt x="0" y="563"/>
                  </a:cubicBezTo>
                  <a:lnTo>
                    <a:pt x="0" y="1"/>
                  </a:lnTo>
                  <a:cubicBezTo>
                    <a:pt x="185" y="233"/>
                    <a:pt x="332" y="448"/>
                    <a:pt x="713" y="478"/>
                  </a:cubicBezTo>
                  <a:cubicBezTo>
                    <a:pt x="712" y="478"/>
                    <a:pt x="700" y="470"/>
                    <a:pt x="700" y="4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5802800" y="4236450"/>
              <a:ext cx="25700" cy="12975"/>
            </a:xfrm>
            <a:custGeom>
              <a:avLst/>
              <a:gdLst/>
              <a:ahLst/>
              <a:cxnLst/>
              <a:rect l="l" t="t" r="r" b="b"/>
              <a:pathLst>
                <a:path w="1028" h="519" extrusionOk="0">
                  <a:moveTo>
                    <a:pt x="1027" y="189"/>
                  </a:moveTo>
                  <a:cubicBezTo>
                    <a:pt x="838" y="209"/>
                    <a:pt x="716" y="362"/>
                    <a:pt x="476" y="310"/>
                  </a:cubicBezTo>
                  <a:cubicBezTo>
                    <a:pt x="430" y="301"/>
                    <a:pt x="322" y="425"/>
                    <a:pt x="203" y="518"/>
                  </a:cubicBezTo>
                  <a:cubicBezTo>
                    <a:pt x="134" y="427"/>
                    <a:pt x="76" y="351"/>
                    <a:pt x="0" y="251"/>
                  </a:cubicBezTo>
                  <a:cubicBezTo>
                    <a:pt x="236" y="217"/>
                    <a:pt x="407" y="164"/>
                    <a:pt x="355" y="0"/>
                  </a:cubicBezTo>
                  <a:cubicBezTo>
                    <a:pt x="638" y="1"/>
                    <a:pt x="464" y="146"/>
                    <a:pt x="588" y="212"/>
                  </a:cubicBezTo>
                  <a:cubicBezTo>
                    <a:pt x="700" y="163"/>
                    <a:pt x="822" y="111"/>
                    <a:pt x="973" y="44"/>
                  </a:cubicBezTo>
                  <a:cubicBezTo>
                    <a:pt x="990" y="106"/>
                    <a:pt x="1003" y="151"/>
                    <a:pt x="1017" y="198"/>
                  </a:cubicBezTo>
                  <a:cubicBezTo>
                    <a:pt x="1017" y="198"/>
                    <a:pt x="1027" y="189"/>
                    <a:pt x="1027" y="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5850825" y="4440050"/>
              <a:ext cx="19850" cy="20725"/>
            </a:xfrm>
            <a:custGeom>
              <a:avLst/>
              <a:gdLst/>
              <a:ahLst/>
              <a:cxnLst/>
              <a:rect l="l" t="t" r="r" b="b"/>
              <a:pathLst>
                <a:path w="794" h="829" extrusionOk="0">
                  <a:moveTo>
                    <a:pt x="710" y="496"/>
                  </a:moveTo>
                  <a:cubicBezTo>
                    <a:pt x="794" y="680"/>
                    <a:pt x="771" y="725"/>
                    <a:pt x="518" y="828"/>
                  </a:cubicBezTo>
                  <a:cubicBezTo>
                    <a:pt x="531" y="664"/>
                    <a:pt x="463" y="532"/>
                    <a:pt x="172" y="452"/>
                  </a:cubicBezTo>
                  <a:cubicBezTo>
                    <a:pt x="149" y="490"/>
                    <a:pt x="109" y="553"/>
                    <a:pt x="68" y="617"/>
                  </a:cubicBezTo>
                  <a:cubicBezTo>
                    <a:pt x="46" y="605"/>
                    <a:pt x="23" y="593"/>
                    <a:pt x="0" y="581"/>
                  </a:cubicBezTo>
                  <a:lnTo>
                    <a:pt x="0" y="0"/>
                  </a:lnTo>
                  <a:cubicBezTo>
                    <a:pt x="178" y="266"/>
                    <a:pt x="346" y="464"/>
                    <a:pt x="722" y="5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65875" y="4444700"/>
              <a:ext cx="22900" cy="12900"/>
            </a:xfrm>
            <a:custGeom>
              <a:avLst/>
              <a:gdLst/>
              <a:ahLst/>
              <a:cxnLst/>
              <a:rect l="l" t="t" r="r" b="b"/>
              <a:pathLst>
                <a:path w="916" h="516" extrusionOk="0">
                  <a:moveTo>
                    <a:pt x="120" y="317"/>
                  </a:moveTo>
                  <a:cubicBezTo>
                    <a:pt x="189" y="231"/>
                    <a:pt x="91" y="193"/>
                    <a:pt x="27" y="138"/>
                  </a:cubicBezTo>
                  <a:cubicBezTo>
                    <a:pt x="1" y="115"/>
                    <a:pt x="39" y="57"/>
                    <a:pt x="52" y="0"/>
                  </a:cubicBezTo>
                  <a:cubicBezTo>
                    <a:pt x="217" y="58"/>
                    <a:pt x="278" y="235"/>
                    <a:pt x="493" y="117"/>
                  </a:cubicBezTo>
                  <a:cubicBezTo>
                    <a:pt x="510" y="107"/>
                    <a:pt x="589" y="160"/>
                    <a:pt x="644" y="172"/>
                  </a:cubicBezTo>
                  <a:cubicBezTo>
                    <a:pt x="711" y="188"/>
                    <a:pt x="783" y="191"/>
                    <a:pt x="885" y="204"/>
                  </a:cubicBezTo>
                  <a:cubicBezTo>
                    <a:pt x="893" y="279"/>
                    <a:pt x="903" y="395"/>
                    <a:pt x="916" y="516"/>
                  </a:cubicBezTo>
                  <a:cubicBezTo>
                    <a:pt x="665" y="507"/>
                    <a:pt x="506" y="448"/>
                    <a:pt x="508" y="272"/>
                  </a:cubicBezTo>
                  <a:cubicBezTo>
                    <a:pt x="359" y="287"/>
                    <a:pt x="234" y="298"/>
                    <a:pt x="108" y="310"/>
                  </a:cubicBezTo>
                  <a:cubicBezTo>
                    <a:pt x="108" y="310"/>
                    <a:pt x="120" y="317"/>
                    <a:pt x="120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5841825" y="4348050"/>
              <a:ext cx="21525" cy="17375"/>
            </a:xfrm>
            <a:custGeom>
              <a:avLst/>
              <a:gdLst/>
              <a:ahLst/>
              <a:cxnLst/>
              <a:rect l="l" t="t" r="r" b="b"/>
              <a:pathLst>
                <a:path w="861" h="695" extrusionOk="0">
                  <a:moveTo>
                    <a:pt x="30" y="6"/>
                  </a:moveTo>
                  <a:cubicBezTo>
                    <a:pt x="158" y="42"/>
                    <a:pt x="287" y="77"/>
                    <a:pt x="419" y="114"/>
                  </a:cubicBezTo>
                  <a:cubicBezTo>
                    <a:pt x="404" y="201"/>
                    <a:pt x="388" y="288"/>
                    <a:pt x="367" y="402"/>
                  </a:cubicBezTo>
                  <a:cubicBezTo>
                    <a:pt x="526" y="375"/>
                    <a:pt x="634" y="358"/>
                    <a:pt x="745" y="339"/>
                  </a:cubicBezTo>
                  <a:cubicBezTo>
                    <a:pt x="860" y="476"/>
                    <a:pt x="668" y="477"/>
                    <a:pt x="583" y="524"/>
                  </a:cubicBezTo>
                  <a:cubicBezTo>
                    <a:pt x="492" y="574"/>
                    <a:pt x="402" y="625"/>
                    <a:pt x="277" y="695"/>
                  </a:cubicBezTo>
                  <a:cubicBezTo>
                    <a:pt x="289" y="468"/>
                    <a:pt x="263" y="426"/>
                    <a:pt x="31" y="150"/>
                  </a:cubicBezTo>
                  <a:cubicBezTo>
                    <a:pt x="0" y="114"/>
                    <a:pt x="35" y="5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5842200" y="4748925"/>
              <a:ext cx="21050" cy="17275"/>
            </a:xfrm>
            <a:custGeom>
              <a:avLst/>
              <a:gdLst/>
              <a:ahLst/>
              <a:cxnLst/>
              <a:rect l="l" t="t" r="r" b="b"/>
              <a:pathLst>
                <a:path w="842" h="691" extrusionOk="0">
                  <a:moveTo>
                    <a:pt x="15" y="6"/>
                  </a:moveTo>
                  <a:cubicBezTo>
                    <a:pt x="144" y="42"/>
                    <a:pt x="273" y="78"/>
                    <a:pt x="402" y="115"/>
                  </a:cubicBezTo>
                  <a:cubicBezTo>
                    <a:pt x="388" y="202"/>
                    <a:pt x="374" y="289"/>
                    <a:pt x="355" y="404"/>
                  </a:cubicBezTo>
                  <a:cubicBezTo>
                    <a:pt x="516" y="376"/>
                    <a:pt x="621" y="357"/>
                    <a:pt x="729" y="338"/>
                  </a:cubicBezTo>
                  <a:cubicBezTo>
                    <a:pt x="842" y="483"/>
                    <a:pt x="647" y="484"/>
                    <a:pt x="560" y="525"/>
                  </a:cubicBezTo>
                  <a:cubicBezTo>
                    <a:pt x="465" y="571"/>
                    <a:pt x="430" y="691"/>
                    <a:pt x="256" y="649"/>
                  </a:cubicBezTo>
                  <a:cubicBezTo>
                    <a:pt x="254" y="471"/>
                    <a:pt x="214" y="309"/>
                    <a:pt x="42" y="167"/>
                  </a:cubicBezTo>
                  <a:cubicBezTo>
                    <a:pt x="0" y="133"/>
                    <a:pt x="29" y="57"/>
                    <a:pt x="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5813475" y="4846325"/>
              <a:ext cx="18100" cy="11250"/>
            </a:xfrm>
            <a:custGeom>
              <a:avLst/>
              <a:gdLst/>
              <a:ahLst/>
              <a:cxnLst/>
              <a:rect l="l" t="t" r="r" b="b"/>
              <a:pathLst>
                <a:path w="724" h="450" extrusionOk="0">
                  <a:moveTo>
                    <a:pt x="1" y="83"/>
                  </a:moveTo>
                  <a:cubicBezTo>
                    <a:pt x="192" y="55"/>
                    <a:pt x="369" y="30"/>
                    <a:pt x="577" y="0"/>
                  </a:cubicBezTo>
                  <a:cubicBezTo>
                    <a:pt x="647" y="74"/>
                    <a:pt x="508" y="225"/>
                    <a:pt x="709" y="298"/>
                  </a:cubicBezTo>
                  <a:cubicBezTo>
                    <a:pt x="724" y="304"/>
                    <a:pt x="701" y="407"/>
                    <a:pt x="657" y="429"/>
                  </a:cubicBezTo>
                  <a:cubicBezTo>
                    <a:pt x="617" y="449"/>
                    <a:pt x="502" y="440"/>
                    <a:pt x="460" y="414"/>
                  </a:cubicBezTo>
                  <a:cubicBezTo>
                    <a:pt x="305" y="315"/>
                    <a:pt x="166" y="205"/>
                    <a:pt x="1" y="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5837900" y="4262900"/>
              <a:ext cx="13025" cy="14575"/>
            </a:xfrm>
            <a:custGeom>
              <a:avLst/>
              <a:gdLst/>
              <a:ahLst/>
              <a:cxnLst/>
              <a:rect l="l" t="t" r="r" b="b"/>
              <a:pathLst>
                <a:path w="521" h="583" extrusionOk="0">
                  <a:moveTo>
                    <a:pt x="179" y="6"/>
                  </a:moveTo>
                  <a:cubicBezTo>
                    <a:pt x="286" y="58"/>
                    <a:pt x="393" y="110"/>
                    <a:pt x="520" y="172"/>
                  </a:cubicBezTo>
                  <a:lnTo>
                    <a:pt x="520" y="477"/>
                  </a:lnTo>
                  <a:cubicBezTo>
                    <a:pt x="492" y="480"/>
                    <a:pt x="463" y="482"/>
                    <a:pt x="435" y="485"/>
                  </a:cubicBezTo>
                  <a:cubicBezTo>
                    <a:pt x="412" y="419"/>
                    <a:pt x="388" y="352"/>
                    <a:pt x="360" y="277"/>
                  </a:cubicBezTo>
                  <a:cubicBezTo>
                    <a:pt x="335" y="279"/>
                    <a:pt x="290" y="273"/>
                    <a:pt x="266" y="286"/>
                  </a:cubicBezTo>
                  <a:cubicBezTo>
                    <a:pt x="175" y="333"/>
                    <a:pt x="135" y="389"/>
                    <a:pt x="198" y="469"/>
                  </a:cubicBezTo>
                  <a:cubicBezTo>
                    <a:pt x="204" y="475"/>
                    <a:pt x="112" y="519"/>
                    <a:pt x="0" y="582"/>
                  </a:cubicBezTo>
                  <a:cubicBezTo>
                    <a:pt x="35" y="350"/>
                    <a:pt x="62" y="175"/>
                    <a:pt x="87" y="1"/>
                  </a:cubicBezTo>
                  <a:cubicBezTo>
                    <a:pt x="118" y="2"/>
                    <a:pt x="149" y="4"/>
                    <a:pt x="179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5813875" y="4617225"/>
              <a:ext cx="18175" cy="10800"/>
            </a:xfrm>
            <a:custGeom>
              <a:avLst/>
              <a:gdLst/>
              <a:ahLst/>
              <a:cxnLst/>
              <a:rect l="l" t="t" r="r" b="b"/>
              <a:pathLst>
                <a:path w="727" h="432" extrusionOk="0">
                  <a:moveTo>
                    <a:pt x="347" y="0"/>
                  </a:moveTo>
                  <a:cubicBezTo>
                    <a:pt x="364" y="58"/>
                    <a:pt x="381" y="117"/>
                    <a:pt x="401" y="184"/>
                  </a:cubicBezTo>
                  <a:cubicBezTo>
                    <a:pt x="513" y="151"/>
                    <a:pt x="604" y="124"/>
                    <a:pt x="727" y="87"/>
                  </a:cubicBezTo>
                  <a:cubicBezTo>
                    <a:pt x="687" y="215"/>
                    <a:pt x="657" y="312"/>
                    <a:pt x="628" y="404"/>
                  </a:cubicBezTo>
                  <a:cubicBezTo>
                    <a:pt x="439" y="412"/>
                    <a:pt x="256" y="420"/>
                    <a:pt x="1" y="431"/>
                  </a:cubicBezTo>
                  <a:cubicBezTo>
                    <a:pt x="104" y="346"/>
                    <a:pt x="162" y="297"/>
                    <a:pt x="236" y="237"/>
                  </a:cubicBezTo>
                  <a:cubicBezTo>
                    <a:pt x="206" y="193"/>
                    <a:pt x="170" y="141"/>
                    <a:pt x="117" y="65"/>
                  </a:cubicBezTo>
                  <a:cubicBezTo>
                    <a:pt x="206" y="45"/>
                    <a:pt x="282" y="27"/>
                    <a:pt x="358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5813500" y="4445425"/>
              <a:ext cx="18050" cy="11225"/>
            </a:xfrm>
            <a:custGeom>
              <a:avLst/>
              <a:gdLst/>
              <a:ahLst/>
              <a:cxnLst/>
              <a:rect l="l" t="t" r="r" b="b"/>
              <a:pathLst>
                <a:path w="722" h="449" extrusionOk="0">
                  <a:moveTo>
                    <a:pt x="1" y="83"/>
                  </a:moveTo>
                  <a:cubicBezTo>
                    <a:pt x="189" y="56"/>
                    <a:pt x="367" y="31"/>
                    <a:pt x="575" y="1"/>
                  </a:cubicBezTo>
                  <a:cubicBezTo>
                    <a:pt x="653" y="72"/>
                    <a:pt x="498" y="227"/>
                    <a:pt x="705" y="297"/>
                  </a:cubicBezTo>
                  <a:cubicBezTo>
                    <a:pt x="721" y="301"/>
                    <a:pt x="701" y="404"/>
                    <a:pt x="659" y="427"/>
                  </a:cubicBezTo>
                  <a:cubicBezTo>
                    <a:pt x="618" y="449"/>
                    <a:pt x="502" y="443"/>
                    <a:pt x="461" y="417"/>
                  </a:cubicBezTo>
                  <a:cubicBezTo>
                    <a:pt x="306" y="318"/>
                    <a:pt x="167" y="207"/>
                    <a:pt x="1" y="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5838125" y="4663775"/>
              <a:ext cx="12800" cy="13650"/>
            </a:xfrm>
            <a:custGeom>
              <a:avLst/>
              <a:gdLst/>
              <a:ahLst/>
              <a:cxnLst/>
              <a:rect l="l" t="t" r="r" b="b"/>
              <a:pathLst>
                <a:path w="512" h="546" extrusionOk="0">
                  <a:moveTo>
                    <a:pt x="170" y="5"/>
                  </a:moveTo>
                  <a:cubicBezTo>
                    <a:pt x="278" y="58"/>
                    <a:pt x="385" y="110"/>
                    <a:pt x="511" y="172"/>
                  </a:cubicBezTo>
                  <a:lnTo>
                    <a:pt x="511" y="478"/>
                  </a:lnTo>
                  <a:cubicBezTo>
                    <a:pt x="483" y="480"/>
                    <a:pt x="455" y="483"/>
                    <a:pt x="427" y="486"/>
                  </a:cubicBezTo>
                  <a:cubicBezTo>
                    <a:pt x="403" y="418"/>
                    <a:pt x="379" y="351"/>
                    <a:pt x="350" y="271"/>
                  </a:cubicBezTo>
                  <a:cubicBezTo>
                    <a:pt x="224" y="296"/>
                    <a:pt x="125" y="323"/>
                    <a:pt x="179" y="443"/>
                  </a:cubicBezTo>
                  <a:cubicBezTo>
                    <a:pt x="222" y="538"/>
                    <a:pt x="139" y="545"/>
                    <a:pt x="1" y="521"/>
                  </a:cubicBezTo>
                  <a:cubicBezTo>
                    <a:pt x="26" y="349"/>
                    <a:pt x="53" y="176"/>
                    <a:pt x="78" y="1"/>
                  </a:cubicBezTo>
                  <a:cubicBezTo>
                    <a:pt x="109" y="3"/>
                    <a:pt x="140" y="4"/>
                    <a:pt x="170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5813875" y="4216350"/>
              <a:ext cx="18150" cy="10775"/>
            </a:xfrm>
            <a:custGeom>
              <a:avLst/>
              <a:gdLst/>
              <a:ahLst/>
              <a:cxnLst/>
              <a:rect l="l" t="t" r="r" b="b"/>
              <a:pathLst>
                <a:path w="726" h="431" extrusionOk="0">
                  <a:moveTo>
                    <a:pt x="347" y="1"/>
                  </a:moveTo>
                  <a:cubicBezTo>
                    <a:pt x="356" y="43"/>
                    <a:pt x="362" y="87"/>
                    <a:pt x="375" y="130"/>
                  </a:cubicBezTo>
                  <a:cubicBezTo>
                    <a:pt x="380" y="145"/>
                    <a:pt x="404" y="157"/>
                    <a:pt x="425" y="176"/>
                  </a:cubicBezTo>
                  <a:cubicBezTo>
                    <a:pt x="514" y="150"/>
                    <a:pt x="605" y="123"/>
                    <a:pt x="726" y="87"/>
                  </a:cubicBezTo>
                  <a:cubicBezTo>
                    <a:pt x="686" y="215"/>
                    <a:pt x="656" y="312"/>
                    <a:pt x="628" y="403"/>
                  </a:cubicBezTo>
                  <a:cubicBezTo>
                    <a:pt x="439" y="412"/>
                    <a:pt x="256" y="420"/>
                    <a:pt x="1" y="431"/>
                  </a:cubicBezTo>
                  <a:cubicBezTo>
                    <a:pt x="104" y="346"/>
                    <a:pt x="162" y="297"/>
                    <a:pt x="236" y="237"/>
                  </a:cubicBezTo>
                  <a:cubicBezTo>
                    <a:pt x="206" y="193"/>
                    <a:pt x="170" y="140"/>
                    <a:pt x="116" y="64"/>
                  </a:cubicBezTo>
                  <a:cubicBezTo>
                    <a:pt x="206" y="44"/>
                    <a:pt x="283" y="26"/>
                    <a:pt x="358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5815400" y="4816550"/>
              <a:ext cx="17025" cy="9525"/>
            </a:xfrm>
            <a:custGeom>
              <a:avLst/>
              <a:gdLst/>
              <a:ahLst/>
              <a:cxnLst/>
              <a:rect l="l" t="t" r="r" b="b"/>
              <a:pathLst>
                <a:path w="681" h="381" extrusionOk="0">
                  <a:moveTo>
                    <a:pt x="359" y="145"/>
                  </a:moveTo>
                  <a:cubicBezTo>
                    <a:pt x="461" y="108"/>
                    <a:pt x="540" y="80"/>
                    <a:pt x="681" y="28"/>
                  </a:cubicBezTo>
                  <a:cubicBezTo>
                    <a:pt x="632" y="174"/>
                    <a:pt x="598" y="274"/>
                    <a:pt x="562" y="380"/>
                  </a:cubicBezTo>
                  <a:lnTo>
                    <a:pt x="0" y="380"/>
                  </a:lnTo>
                  <a:cubicBezTo>
                    <a:pt x="24" y="345"/>
                    <a:pt x="33" y="300"/>
                    <a:pt x="71" y="279"/>
                  </a:cubicBezTo>
                  <a:cubicBezTo>
                    <a:pt x="147" y="237"/>
                    <a:pt x="218" y="204"/>
                    <a:pt x="132" y="133"/>
                  </a:cubicBezTo>
                  <a:cubicBezTo>
                    <a:pt x="74" y="85"/>
                    <a:pt x="58" y="29"/>
                    <a:pt x="156" y="8"/>
                  </a:cubicBezTo>
                  <a:cubicBezTo>
                    <a:pt x="191" y="0"/>
                    <a:pt x="257" y="56"/>
                    <a:pt x="304" y="85"/>
                  </a:cubicBezTo>
                  <a:cubicBezTo>
                    <a:pt x="323" y="96"/>
                    <a:pt x="331" y="114"/>
                    <a:pt x="359" y="1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5814750" y="4415575"/>
              <a:ext cx="17525" cy="9600"/>
            </a:xfrm>
            <a:custGeom>
              <a:avLst/>
              <a:gdLst/>
              <a:ahLst/>
              <a:cxnLst/>
              <a:rect l="l" t="t" r="r" b="b"/>
              <a:pathLst>
                <a:path w="701" h="384" extrusionOk="0">
                  <a:moveTo>
                    <a:pt x="203" y="200"/>
                  </a:moveTo>
                  <a:cubicBezTo>
                    <a:pt x="223" y="143"/>
                    <a:pt x="6" y="74"/>
                    <a:pt x="178" y="15"/>
                  </a:cubicBezTo>
                  <a:cubicBezTo>
                    <a:pt x="219" y="1"/>
                    <a:pt x="334" y="85"/>
                    <a:pt x="426" y="130"/>
                  </a:cubicBezTo>
                  <a:cubicBezTo>
                    <a:pt x="480" y="110"/>
                    <a:pt x="560" y="82"/>
                    <a:pt x="700" y="32"/>
                  </a:cubicBezTo>
                  <a:cubicBezTo>
                    <a:pt x="657" y="174"/>
                    <a:pt x="627" y="273"/>
                    <a:pt x="593" y="384"/>
                  </a:cubicBezTo>
                  <a:lnTo>
                    <a:pt x="1" y="384"/>
                  </a:lnTo>
                  <a:cubicBezTo>
                    <a:pt x="74" y="317"/>
                    <a:pt x="133" y="264"/>
                    <a:pt x="203" y="2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5852975" y="4307500"/>
              <a:ext cx="16425" cy="14675"/>
            </a:xfrm>
            <a:custGeom>
              <a:avLst/>
              <a:gdLst/>
              <a:ahLst/>
              <a:cxnLst/>
              <a:rect l="l" t="t" r="r" b="b"/>
              <a:pathLst>
                <a:path w="657" h="587" extrusionOk="0">
                  <a:moveTo>
                    <a:pt x="296" y="587"/>
                  </a:moveTo>
                  <a:cubicBezTo>
                    <a:pt x="203" y="481"/>
                    <a:pt x="129" y="398"/>
                    <a:pt x="39" y="297"/>
                  </a:cubicBezTo>
                  <a:cubicBezTo>
                    <a:pt x="168" y="240"/>
                    <a:pt x="0" y="57"/>
                    <a:pt x="250" y="1"/>
                  </a:cubicBezTo>
                  <a:cubicBezTo>
                    <a:pt x="281" y="200"/>
                    <a:pt x="281" y="200"/>
                    <a:pt x="656" y="477"/>
                  </a:cubicBezTo>
                  <a:cubicBezTo>
                    <a:pt x="523" y="518"/>
                    <a:pt x="405" y="554"/>
                    <a:pt x="296" y="5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5853750" y="4708225"/>
              <a:ext cx="16650" cy="14900"/>
            </a:xfrm>
            <a:custGeom>
              <a:avLst/>
              <a:gdLst/>
              <a:ahLst/>
              <a:cxnLst/>
              <a:rect l="l" t="t" r="r" b="b"/>
              <a:pathLst>
                <a:path w="666" h="596" extrusionOk="0">
                  <a:moveTo>
                    <a:pt x="665" y="468"/>
                  </a:moveTo>
                  <a:cubicBezTo>
                    <a:pt x="495" y="525"/>
                    <a:pt x="387" y="560"/>
                    <a:pt x="280" y="595"/>
                  </a:cubicBezTo>
                  <a:cubicBezTo>
                    <a:pt x="177" y="490"/>
                    <a:pt x="93" y="404"/>
                    <a:pt x="1" y="308"/>
                  </a:cubicBezTo>
                  <a:cubicBezTo>
                    <a:pt x="46" y="213"/>
                    <a:pt x="96" y="108"/>
                    <a:pt x="146" y="4"/>
                  </a:cubicBezTo>
                  <a:cubicBezTo>
                    <a:pt x="176" y="3"/>
                    <a:pt x="206" y="2"/>
                    <a:pt x="235" y="1"/>
                  </a:cubicBezTo>
                  <a:cubicBezTo>
                    <a:pt x="186" y="225"/>
                    <a:pt x="404" y="338"/>
                    <a:pt x="665" y="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5834350" y="4654500"/>
              <a:ext cx="21125" cy="9550"/>
            </a:xfrm>
            <a:custGeom>
              <a:avLst/>
              <a:gdLst/>
              <a:ahLst/>
              <a:cxnLst/>
              <a:rect l="l" t="t" r="r" b="b"/>
              <a:pathLst>
                <a:path w="845" h="382" extrusionOk="0">
                  <a:moveTo>
                    <a:pt x="321" y="376"/>
                  </a:moveTo>
                  <a:cubicBezTo>
                    <a:pt x="291" y="375"/>
                    <a:pt x="260" y="374"/>
                    <a:pt x="229" y="372"/>
                  </a:cubicBezTo>
                  <a:cubicBezTo>
                    <a:pt x="138" y="355"/>
                    <a:pt x="7" y="381"/>
                    <a:pt x="0" y="245"/>
                  </a:cubicBezTo>
                  <a:cubicBezTo>
                    <a:pt x="76" y="236"/>
                    <a:pt x="155" y="224"/>
                    <a:pt x="235" y="218"/>
                  </a:cubicBezTo>
                  <a:cubicBezTo>
                    <a:pt x="325" y="211"/>
                    <a:pt x="415" y="208"/>
                    <a:pt x="514" y="203"/>
                  </a:cubicBezTo>
                  <a:cubicBezTo>
                    <a:pt x="554" y="143"/>
                    <a:pt x="596" y="79"/>
                    <a:pt x="648" y="0"/>
                  </a:cubicBezTo>
                  <a:cubicBezTo>
                    <a:pt x="845" y="106"/>
                    <a:pt x="740" y="227"/>
                    <a:pt x="782" y="334"/>
                  </a:cubicBezTo>
                  <a:cubicBezTo>
                    <a:pt x="614" y="350"/>
                    <a:pt x="467" y="363"/>
                    <a:pt x="321" y="3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5834150" y="4253625"/>
              <a:ext cx="21300" cy="9425"/>
            </a:xfrm>
            <a:custGeom>
              <a:avLst/>
              <a:gdLst/>
              <a:ahLst/>
              <a:cxnLst/>
              <a:rect l="l" t="t" r="r" b="b"/>
              <a:pathLst>
                <a:path w="852" h="377" extrusionOk="0">
                  <a:moveTo>
                    <a:pt x="329" y="377"/>
                  </a:moveTo>
                  <a:cubicBezTo>
                    <a:pt x="299" y="375"/>
                    <a:pt x="268" y="373"/>
                    <a:pt x="237" y="372"/>
                  </a:cubicBezTo>
                  <a:cubicBezTo>
                    <a:pt x="144" y="358"/>
                    <a:pt x="23" y="372"/>
                    <a:pt x="1" y="239"/>
                  </a:cubicBezTo>
                  <a:cubicBezTo>
                    <a:pt x="173" y="224"/>
                    <a:pt x="342" y="211"/>
                    <a:pt x="525" y="197"/>
                  </a:cubicBezTo>
                  <a:cubicBezTo>
                    <a:pt x="561" y="143"/>
                    <a:pt x="604" y="79"/>
                    <a:pt x="656" y="0"/>
                  </a:cubicBezTo>
                  <a:cubicBezTo>
                    <a:pt x="852" y="106"/>
                    <a:pt x="749" y="226"/>
                    <a:pt x="789" y="334"/>
                  </a:cubicBezTo>
                  <a:cubicBezTo>
                    <a:pt x="621" y="349"/>
                    <a:pt x="475" y="362"/>
                    <a:pt x="329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5869075" y="4790925"/>
              <a:ext cx="21175" cy="10925"/>
            </a:xfrm>
            <a:custGeom>
              <a:avLst/>
              <a:gdLst/>
              <a:ahLst/>
              <a:cxnLst/>
              <a:rect l="l" t="t" r="r" b="b"/>
              <a:pathLst>
                <a:path w="847" h="437" extrusionOk="0">
                  <a:moveTo>
                    <a:pt x="43" y="1"/>
                  </a:moveTo>
                  <a:cubicBezTo>
                    <a:pt x="285" y="88"/>
                    <a:pt x="531" y="173"/>
                    <a:pt x="768" y="266"/>
                  </a:cubicBezTo>
                  <a:cubicBezTo>
                    <a:pt x="846" y="296"/>
                    <a:pt x="827" y="336"/>
                    <a:pt x="724" y="436"/>
                  </a:cubicBezTo>
                  <a:cubicBezTo>
                    <a:pt x="551" y="377"/>
                    <a:pt x="382" y="318"/>
                    <a:pt x="152" y="239"/>
                  </a:cubicBezTo>
                  <a:cubicBezTo>
                    <a:pt x="124" y="201"/>
                    <a:pt x="63" y="117"/>
                    <a:pt x="0" y="34"/>
                  </a:cubicBezTo>
                  <a:cubicBezTo>
                    <a:pt x="14" y="22"/>
                    <a:pt x="29" y="12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5821125" y="4505000"/>
              <a:ext cx="15900" cy="12400"/>
            </a:xfrm>
            <a:custGeom>
              <a:avLst/>
              <a:gdLst/>
              <a:ahLst/>
              <a:cxnLst/>
              <a:rect l="l" t="t" r="r" b="b"/>
              <a:pathLst>
                <a:path w="636" h="496" extrusionOk="0">
                  <a:moveTo>
                    <a:pt x="262" y="491"/>
                  </a:moveTo>
                  <a:cubicBezTo>
                    <a:pt x="13" y="363"/>
                    <a:pt x="0" y="283"/>
                    <a:pt x="206" y="150"/>
                  </a:cubicBezTo>
                  <a:cubicBezTo>
                    <a:pt x="276" y="105"/>
                    <a:pt x="345" y="60"/>
                    <a:pt x="438" y="1"/>
                  </a:cubicBezTo>
                  <a:cubicBezTo>
                    <a:pt x="515" y="111"/>
                    <a:pt x="578" y="199"/>
                    <a:pt x="635" y="283"/>
                  </a:cubicBezTo>
                  <a:cubicBezTo>
                    <a:pt x="516" y="432"/>
                    <a:pt x="447" y="270"/>
                    <a:pt x="336" y="279"/>
                  </a:cubicBezTo>
                  <a:cubicBezTo>
                    <a:pt x="309" y="348"/>
                    <a:pt x="282" y="422"/>
                    <a:pt x="254" y="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5821175" y="4103500"/>
              <a:ext cx="15900" cy="13000"/>
            </a:xfrm>
            <a:custGeom>
              <a:avLst/>
              <a:gdLst/>
              <a:ahLst/>
              <a:cxnLst/>
              <a:rect l="l" t="t" r="r" b="b"/>
              <a:pathLst>
                <a:path w="636" h="520" extrusionOk="0">
                  <a:moveTo>
                    <a:pt x="259" y="515"/>
                  </a:moveTo>
                  <a:cubicBezTo>
                    <a:pt x="10" y="387"/>
                    <a:pt x="1" y="309"/>
                    <a:pt x="204" y="174"/>
                  </a:cubicBezTo>
                  <a:cubicBezTo>
                    <a:pt x="268" y="133"/>
                    <a:pt x="313" y="79"/>
                    <a:pt x="401" y="1"/>
                  </a:cubicBezTo>
                  <a:cubicBezTo>
                    <a:pt x="500" y="130"/>
                    <a:pt x="571" y="222"/>
                    <a:pt x="635" y="306"/>
                  </a:cubicBezTo>
                  <a:cubicBezTo>
                    <a:pt x="508" y="456"/>
                    <a:pt x="445" y="289"/>
                    <a:pt x="333" y="303"/>
                  </a:cubicBezTo>
                  <a:cubicBezTo>
                    <a:pt x="307" y="371"/>
                    <a:pt x="280" y="445"/>
                    <a:pt x="252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5868225" y="4389250"/>
              <a:ext cx="20775" cy="11975"/>
            </a:xfrm>
            <a:custGeom>
              <a:avLst/>
              <a:gdLst/>
              <a:ahLst/>
              <a:cxnLst/>
              <a:rect l="l" t="t" r="r" b="b"/>
              <a:pathLst>
                <a:path w="831" h="479" extrusionOk="0">
                  <a:moveTo>
                    <a:pt x="208" y="304"/>
                  </a:moveTo>
                  <a:cubicBezTo>
                    <a:pt x="151" y="221"/>
                    <a:pt x="94" y="138"/>
                    <a:pt x="0" y="1"/>
                  </a:cubicBezTo>
                  <a:cubicBezTo>
                    <a:pt x="316" y="121"/>
                    <a:pt x="563" y="207"/>
                    <a:pt x="792" y="310"/>
                  </a:cubicBezTo>
                  <a:cubicBezTo>
                    <a:pt x="830" y="327"/>
                    <a:pt x="798" y="418"/>
                    <a:pt x="798" y="479"/>
                  </a:cubicBezTo>
                  <a:cubicBezTo>
                    <a:pt x="607" y="413"/>
                    <a:pt x="436" y="352"/>
                    <a:pt x="266" y="293"/>
                  </a:cubicBezTo>
                  <a:cubicBezTo>
                    <a:pt x="247" y="296"/>
                    <a:pt x="227" y="300"/>
                    <a:pt x="208" y="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5804625" y="4312825"/>
              <a:ext cx="18150" cy="8675"/>
            </a:xfrm>
            <a:custGeom>
              <a:avLst/>
              <a:gdLst/>
              <a:ahLst/>
              <a:cxnLst/>
              <a:rect l="l" t="t" r="r" b="b"/>
              <a:pathLst>
                <a:path w="726" h="347" extrusionOk="0">
                  <a:moveTo>
                    <a:pt x="61" y="137"/>
                  </a:moveTo>
                  <a:cubicBezTo>
                    <a:pt x="119" y="105"/>
                    <a:pt x="178" y="72"/>
                    <a:pt x="307" y="0"/>
                  </a:cubicBezTo>
                  <a:cubicBezTo>
                    <a:pt x="356" y="49"/>
                    <a:pt x="403" y="96"/>
                    <a:pt x="465" y="157"/>
                  </a:cubicBezTo>
                  <a:cubicBezTo>
                    <a:pt x="515" y="139"/>
                    <a:pt x="594" y="111"/>
                    <a:pt x="705" y="70"/>
                  </a:cubicBezTo>
                  <a:cubicBezTo>
                    <a:pt x="705" y="128"/>
                    <a:pt x="725" y="172"/>
                    <a:pt x="702" y="190"/>
                  </a:cubicBezTo>
                  <a:cubicBezTo>
                    <a:pt x="627" y="247"/>
                    <a:pt x="536" y="294"/>
                    <a:pt x="448" y="346"/>
                  </a:cubicBezTo>
                  <a:cubicBezTo>
                    <a:pt x="307" y="325"/>
                    <a:pt x="167" y="303"/>
                    <a:pt x="0" y="277"/>
                  </a:cubicBezTo>
                  <a:cubicBezTo>
                    <a:pt x="27" y="223"/>
                    <a:pt x="48" y="177"/>
                    <a:pt x="70" y="131"/>
                  </a:cubicBezTo>
                  <a:cubicBezTo>
                    <a:pt x="70" y="131"/>
                    <a:pt x="61" y="137"/>
                    <a:pt x="61" y="1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5804725" y="4714300"/>
              <a:ext cx="18150" cy="8125"/>
            </a:xfrm>
            <a:custGeom>
              <a:avLst/>
              <a:gdLst/>
              <a:ahLst/>
              <a:cxnLst/>
              <a:rect l="l" t="t" r="r" b="b"/>
              <a:pathLst>
                <a:path w="726" h="325" extrusionOk="0">
                  <a:moveTo>
                    <a:pt x="46" y="114"/>
                  </a:moveTo>
                  <a:cubicBezTo>
                    <a:pt x="117" y="80"/>
                    <a:pt x="187" y="45"/>
                    <a:pt x="278" y="1"/>
                  </a:cubicBezTo>
                  <a:cubicBezTo>
                    <a:pt x="340" y="55"/>
                    <a:pt x="392" y="100"/>
                    <a:pt x="445" y="145"/>
                  </a:cubicBezTo>
                  <a:cubicBezTo>
                    <a:pt x="517" y="115"/>
                    <a:pt x="589" y="86"/>
                    <a:pt x="675" y="51"/>
                  </a:cubicBezTo>
                  <a:cubicBezTo>
                    <a:pt x="694" y="92"/>
                    <a:pt x="725" y="126"/>
                    <a:pt x="713" y="137"/>
                  </a:cubicBezTo>
                  <a:cubicBezTo>
                    <a:pt x="633" y="202"/>
                    <a:pt x="545" y="263"/>
                    <a:pt x="460" y="324"/>
                  </a:cubicBezTo>
                  <a:cubicBezTo>
                    <a:pt x="310" y="302"/>
                    <a:pt x="168" y="282"/>
                    <a:pt x="0" y="256"/>
                  </a:cubicBezTo>
                  <a:cubicBezTo>
                    <a:pt x="17" y="205"/>
                    <a:pt x="33" y="157"/>
                    <a:pt x="48" y="109"/>
                  </a:cubicBezTo>
                  <a:cubicBezTo>
                    <a:pt x="48" y="109"/>
                    <a:pt x="46" y="114"/>
                    <a:pt x="46" y="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823425" y="4703850"/>
              <a:ext cx="13650" cy="10750"/>
            </a:xfrm>
            <a:custGeom>
              <a:avLst/>
              <a:gdLst/>
              <a:ahLst/>
              <a:cxnLst/>
              <a:rect l="l" t="t" r="r" b="b"/>
              <a:pathLst>
                <a:path w="546" h="430" extrusionOk="0">
                  <a:moveTo>
                    <a:pt x="198" y="423"/>
                  </a:moveTo>
                  <a:cubicBezTo>
                    <a:pt x="131" y="410"/>
                    <a:pt x="8" y="401"/>
                    <a:pt x="7" y="388"/>
                  </a:cubicBezTo>
                  <a:cubicBezTo>
                    <a:pt x="4" y="315"/>
                    <a:pt x="1" y="229"/>
                    <a:pt x="53" y="172"/>
                  </a:cubicBezTo>
                  <a:cubicBezTo>
                    <a:pt x="115" y="105"/>
                    <a:pt x="233" y="63"/>
                    <a:pt x="344" y="1"/>
                  </a:cubicBezTo>
                  <a:cubicBezTo>
                    <a:pt x="420" y="102"/>
                    <a:pt x="486" y="189"/>
                    <a:pt x="545" y="268"/>
                  </a:cubicBezTo>
                  <a:cubicBezTo>
                    <a:pt x="411" y="396"/>
                    <a:pt x="341" y="253"/>
                    <a:pt x="234" y="256"/>
                  </a:cubicBezTo>
                  <a:cubicBezTo>
                    <a:pt x="219" y="314"/>
                    <a:pt x="204" y="371"/>
                    <a:pt x="189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821075" y="4905700"/>
              <a:ext cx="15875" cy="12525"/>
            </a:xfrm>
            <a:custGeom>
              <a:avLst/>
              <a:gdLst/>
              <a:ahLst/>
              <a:cxnLst/>
              <a:rect l="l" t="t" r="r" b="b"/>
              <a:pathLst>
                <a:path w="635" h="501" extrusionOk="0">
                  <a:moveTo>
                    <a:pt x="268" y="495"/>
                  </a:moveTo>
                  <a:cubicBezTo>
                    <a:pt x="15" y="374"/>
                    <a:pt x="0" y="291"/>
                    <a:pt x="208" y="159"/>
                  </a:cubicBezTo>
                  <a:cubicBezTo>
                    <a:pt x="277" y="114"/>
                    <a:pt x="345" y="68"/>
                    <a:pt x="449" y="0"/>
                  </a:cubicBezTo>
                  <a:cubicBezTo>
                    <a:pt x="520" y="127"/>
                    <a:pt x="578" y="228"/>
                    <a:pt x="635" y="329"/>
                  </a:cubicBezTo>
                  <a:cubicBezTo>
                    <a:pt x="612" y="340"/>
                    <a:pt x="588" y="351"/>
                    <a:pt x="565" y="362"/>
                  </a:cubicBezTo>
                  <a:cubicBezTo>
                    <a:pt x="499" y="331"/>
                    <a:pt x="435" y="301"/>
                    <a:pt x="345" y="259"/>
                  </a:cubicBezTo>
                  <a:cubicBezTo>
                    <a:pt x="315" y="342"/>
                    <a:pt x="287" y="421"/>
                    <a:pt x="258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823425" y="4302975"/>
              <a:ext cx="13850" cy="10725"/>
            </a:xfrm>
            <a:custGeom>
              <a:avLst/>
              <a:gdLst/>
              <a:ahLst/>
              <a:cxnLst/>
              <a:rect l="l" t="t" r="r" b="b"/>
              <a:pathLst>
                <a:path w="554" h="429" extrusionOk="0">
                  <a:moveTo>
                    <a:pt x="198" y="422"/>
                  </a:moveTo>
                  <a:cubicBezTo>
                    <a:pt x="131" y="410"/>
                    <a:pt x="7" y="399"/>
                    <a:pt x="7" y="387"/>
                  </a:cubicBezTo>
                  <a:cubicBezTo>
                    <a:pt x="4" y="314"/>
                    <a:pt x="1" y="228"/>
                    <a:pt x="54" y="171"/>
                  </a:cubicBezTo>
                  <a:cubicBezTo>
                    <a:pt x="115" y="104"/>
                    <a:pt x="233" y="63"/>
                    <a:pt x="344" y="0"/>
                  </a:cubicBezTo>
                  <a:cubicBezTo>
                    <a:pt x="420" y="101"/>
                    <a:pt x="486" y="188"/>
                    <a:pt x="554" y="279"/>
                  </a:cubicBezTo>
                  <a:cubicBezTo>
                    <a:pt x="372" y="304"/>
                    <a:pt x="372" y="304"/>
                    <a:pt x="234" y="253"/>
                  </a:cubicBezTo>
                  <a:cubicBezTo>
                    <a:pt x="218" y="313"/>
                    <a:pt x="203" y="371"/>
                    <a:pt x="188" y="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5812875" y="4645900"/>
              <a:ext cx="15650" cy="13775"/>
            </a:xfrm>
            <a:custGeom>
              <a:avLst/>
              <a:gdLst/>
              <a:ahLst/>
              <a:cxnLst/>
              <a:rect l="l" t="t" r="r" b="b"/>
              <a:pathLst>
                <a:path w="626" h="551" extrusionOk="0">
                  <a:moveTo>
                    <a:pt x="585" y="1"/>
                  </a:moveTo>
                  <a:cubicBezTo>
                    <a:pt x="587" y="60"/>
                    <a:pt x="626" y="138"/>
                    <a:pt x="585" y="175"/>
                  </a:cubicBezTo>
                  <a:cubicBezTo>
                    <a:pt x="481" y="268"/>
                    <a:pt x="425" y="349"/>
                    <a:pt x="524" y="462"/>
                  </a:cubicBezTo>
                  <a:cubicBezTo>
                    <a:pt x="537" y="477"/>
                    <a:pt x="461" y="529"/>
                    <a:pt x="441" y="550"/>
                  </a:cubicBezTo>
                  <a:cubicBezTo>
                    <a:pt x="295" y="411"/>
                    <a:pt x="166" y="288"/>
                    <a:pt x="0" y="130"/>
                  </a:cubicBezTo>
                  <a:cubicBezTo>
                    <a:pt x="143" y="144"/>
                    <a:pt x="243" y="152"/>
                    <a:pt x="380" y="164"/>
                  </a:cubicBezTo>
                  <a:cubicBezTo>
                    <a:pt x="438" y="120"/>
                    <a:pt x="514" y="62"/>
                    <a:pt x="593" y="6"/>
                  </a:cubicBezTo>
                  <a:cubicBezTo>
                    <a:pt x="594" y="6"/>
                    <a:pt x="585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812900" y="4245150"/>
              <a:ext cx="16025" cy="13525"/>
            </a:xfrm>
            <a:custGeom>
              <a:avLst/>
              <a:gdLst/>
              <a:ahLst/>
              <a:cxnLst/>
              <a:rect l="l" t="t" r="r" b="b"/>
              <a:pathLst>
                <a:path w="641" h="541" extrusionOk="0">
                  <a:moveTo>
                    <a:pt x="591" y="1"/>
                  </a:moveTo>
                  <a:cubicBezTo>
                    <a:pt x="600" y="44"/>
                    <a:pt x="640" y="102"/>
                    <a:pt x="614" y="128"/>
                  </a:cubicBezTo>
                  <a:cubicBezTo>
                    <a:pt x="499" y="240"/>
                    <a:pt x="421" y="349"/>
                    <a:pt x="523" y="487"/>
                  </a:cubicBezTo>
                  <a:cubicBezTo>
                    <a:pt x="530" y="494"/>
                    <a:pt x="448" y="533"/>
                    <a:pt x="436" y="541"/>
                  </a:cubicBezTo>
                  <a:cubicBezTo>
                    <a:pt x="291" y="403"/>
                    <a:pt x="164" y="281"/>
                    <a:pt x="0" y="124"/>
                  </a:cubicBezTo>
                  <a:cubicBezTo>
                    <a:pt x="143" y="137"/>
                    <a:pt x="243" y="146"/>
                    <a:pt x="349" y="157"/>
                  </a:cubicBezTo>
                  <a:cubicBezTo>
                    <a:pt x="429" y="110"/>
                    <a:pt x="516" y="59"/>
                    <a:pt x="602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5840575" y="4302575"/>
              <a:ext cx="10775" cy="16000"/>
            </a:xfrm>
            <a:custGeom>
              <a:avLst/>
              <a:gdLst/>
              <a:ahLst/>
              <a:cxnLst/>
              <a:rect l="l" t="t" r="r" b="b"/>
              <a:pathLst>
                <a:path w="431" h="640" extrusionOk="0">
                  <a:moveTo>
                    <a:pt x="0" y="136"/>
                  </a:moveTo>
                  <a:cubicBezTo>
                    <a:pt x="150" y="85"/>
                    <a:pt x="240" y="0"/>
                    <a:pt x="430" y="38"/>
                  </a:cubicBezTo>
                  <a:cubicBezTo>
                    <a:pt x="334" y="227"/>
                    <a:pt x="244" y="405"/>
                    <a:pt x="125" y="639"/>
                  </a:cubicBezTo>
                  <a:cubicBezTo>
                    <a:pt x="57" y="547"/>
                    <a:pt x="5" y="493"/>
                    <a:pt x="14" y="487"/>
                  </a:cubicBezTo>
                  <a:cubicBezTo>
                    <a:pt x="201" y="375"/>
                    <a:pt x="77" y="266"/>
                    <a:pt x="0" y="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5854325" y="4513725"/>
              <a:ext cx="15275" cy="11000"/>
            </a:xfrm>
            <a:custGeom>
              <a:avLst/>
              <a:gdLst/>
              <a:ahLst/>
              <a:cxnLst/>
              <a:rect l="l" t="t" r="r" b="b"/>
              <a:pathLst>
                <a:path w="611" h="440" extrusionOk="0">
                  <a:moveTo>
                    <a:pt x="611" y="329"/>
                  </a:moveTo>
                  <a:cubicBezTo>
                    <a:pt x="464" y="373"/>
                    <a:pt x="355" y="407"/>
                    <a:pt x="248" y="439"/>
                  </a:cubicBezTo>
                  <a:cubicBezTo>
                    <a:pt x="159" y="337"/>
                    <a:pt x="84" y="251"/>
                    <a:pt x="0" y="154"/>
                  </a:cubicBezTo>
                  <a:cubicBezTo>
                    <a:pt x="136" y="1"/>
                    <a:pt x="196" y="12"/>
                    <a:pt x="611" y="3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871750" y="4762450"/>
              <a:ext cx="16525" cy="11050"/>
            </a:xfrm>
            <a:custGeom>
              <a:avLst/>
              <a:gdLst/>
              <a:ahLst/>
              <a:cxnLst/>
              <a:rect l="l" t="t" r="r" b="b"/>
              <a:pathLst>
                <a:path w="661" h="442" extrusionOk="0">
                  <a:moveTo>
                    <a:pt x="661" y="57"/>
                  </a:moveTo>
                  <a:cubicBezTo>
                    <a:pt x="594" y="178"/>
                    <a:pt x="316" y="250"/>
                    <a:pt x="544" y="442"/>
                  </a:cubicBezTo>
                  <a:cubicBezTo>
                    <a:pt x="267" y="429"/>
                    <a:pt x="224" y="239"/>
                    <a:pt x="1" y="243"/>
                  </a:cubicBezTo>
                  <a:cubicBezTo>
                    <a:pt x="199" y="163"/>
                    <a:pt x="397" y="82"/>
                    <a:pt x="595" y="0"/>
                  </a:cubicBezTo>
                  <a:cubicBezTo>
                    <a:pt x="616" y="19"/>
                    <a:pt x="639" y="38"/>
                    <a:pt x="661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854050" y="4113325"/>
              <a:ext cx="15575" cy="10525"/>
            </a:xfrm>
            <a:custGeom>
              <a:avLst/>
              <a:gdLst/>
              <a:ahLst/>
              <a:cxnLst/>
              <a:rect l="l" t="t" r="r" b="b"/>
              <a:pathLst>
                <a:path w="623" h="421" extrusionOk="0">
                  <a:moveTo>
                    <a:pt x="623" y="308"/>
                  </a:moveTo>
                  <a:cubicBezTo>
                    <a:pt x="476" y="353"/>
                    <a:pt x="368" y="387"/>
                    <a:pt x="262" y="421"/>
                  </a:cubicBezTo>
                  <a:cubicBezTo>
                    <a:pt x="166" y="312"/>
                    <a:pt x="84" y="219"/>
                    <a:pt x="1" y="124"/>
                  </a:cubicBezTo>
                  <a:cubicBezTo>
                    <a:pt x="211" y="1"/>
                    <a:pt x="211" y="1"/>
                    <a:pt x="623" y="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870450" y="4361625"/>
              <a:ext cx="17875" cy="11300"/>
            </a:xfrm>
            <a:custGeom>
              <a:avLst/>
              <a:gdLst/>
              <a:ahLst/>
              <a:cxnLst/>
              <a:rect l="l" t="t" r="r" b="b"/>
              <a:pathLst>
                <a:path w="715" h="452" extrusionOk="0">
                  <a:moveTo>
                    <a:pt x="459" y="451"/>
                  </a:moveTo>
                  <a:cubicBezTo>
                    <a:pt x="358" y="348"/>
                    <a:pt x="215" y="291"/>
                    <a:pt x="0" y="254"/>
                  </a:cubicBezTo>
                  <a:cubicBezTo>
                    <a:pt x="253" y="156"/>
                    <a:pt x="452" y="78"/>
                    <a:pt x="649" y="1"/>
                  </a:cubicBezTo>
                  <a:cubicBezTo>
                    <a:pt x="671" y="17"/>
                    <a:pt x="693" y="32"/>
                    <a:pt x="715" y="48"/>
                  </a:cubicBezTo>
                  <a:cubicBezTo>
                    <a:pt x="655" y="104"/>
                    <a:pt x="577" y="156"/>
                    <a:pt x="543" y="219"/>
                  </a:cubicBezTo>
                  <a:cubicBezTo>
                    <a:pt x="510" y="278"/>
                    <a:pt x="526" y="349"/>
                    <a:pt x="520" y="416"/>
                  </a:cubicBezTo>
                  <a:cubicBezTo>
                    <a:pt x="500" y="428"/>
                    <a:pt x="479" y="439"/>
                    <a:pt x="459" y="4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5854000" y="4915025"/>
              <a:ext cx="15400" cy="10525"/>
            </a:xfrm>
            <a:custGeom>
              <a:avLst/>
              <a:gdLst/>
              <a:ahLst/>
              <a:cxnLst/>
              <a:rect l="l" t="t" r="r" b="b"/>
              <a:pathLst>
                <a:path w="616" h="421" extrusionOk="0">
                  <a:moveTo>
                    <a:pt x="615" y="314"/>
                  </a:moveTo>
                  <a:cubicBezTo>
                    <a:pt x="476" y="358"/>
                    <a:pt x="373" y="389"/>
                    <a:pt x="274" y="420"/>
                  </a:cubicBezTo>
                  <a:cubicBezTo>
                    <a:pt x="177" y="316"/>
                    <a:pt x="90" y="224"/>
                    <a:pt x="0" y="129"/>
                  </a:cubicBezTo>
                  <a:cubicBezTo>
                    <a:pt x="219" y="1"/>
                    <a:pt x="231" y="3"/>
                    <a:pt x="615" y="3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842100" y="4703450"/>
              <a:ext cx="9075" cy="14400"/>
            </a:xfrm>
            <a:custGeom>
              <a:avLst/>
              <a:gdLst/>
              <a:ahLst/>
              <a:cxnLst/>
              <a:rect l="l" t="t" r="r" b="b"/>
              <a:pathLst>
                <a:path w="363" h="576" extrusionOk="0">
                  <a:moveTo>
                    <a:pt x="1" y="575"/>
                  </a:moveTo>
                  <a:lnTo>
                    <a:pt x="1" y="109"/>
                  </a:lnTo>
                  <a:cubicBezTo>
                    <a:pt x="71" y="84"/>
                    <a:pt x="186" y="42"/>
                    <a:pt x="300" y="1"/>
                  </a:cubicBezTo>
                  <a:cubicBezTo>
                    <a:pt x="321" y="15"/>
                    <a:pt x="342" y="29"/>
                    <a:pt x="363" y="43"/>
                  </a:cubicBezTo>
                  <a:cubicBezTo>
                    <a:pt x="276" y="221"/>
                    <a:pt x="188" y="398"/>
                    <a:pt x="101" y="576"/>
                  </a:cubicBezTo>
                  <a:cubicBezTo>
                    <a:pt x="67" y="576"/>
                    <a:pt x="34" y="575"/>
                    <a:pt x="1" y="5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5877475" y="4681925"/>
              <a:ext cx="11575" cy="16500"/>
            </a:xfrm>
            <a:custGeom>
              <a:avLst/>
              <a:gdLst/>
              <a:ahLst/>
              <a:cxnLst/>
              <a:rect l="l" t="t" r="r" b="b"/>
              <a:pathLst>
                <a:path w="463" h="660" extrusionOk="0">
                  <a:moveTo>
                    <a:pt x="226" y="1"/>
                  </a:moveTo>
                  <a:cubicBezTo>
                    <a:pt x="463" y="488"/>
                    <a:pt x="415" y="622"/>
                    <a:pt x="33" y="660"/>
                  </a:cubicBezTo>
                  <a:cubicBezTo>
                    <a:pt x="24" y="643"/>
                    <a:pt x="1" y="620"/>
                    <a:pt x="8" y="614"/>
                  </a:cubicBezTo>
                  <a:cubicBezTo>
                    <a:pt x="198" y="462"/>
                    <a:pt x="298" y="306"/>
                    <a:pt x="93" y="121"/>
                  </a:cubicBezTo>
                  <a:cubicBezTo>
                    <a:pt x="85" y="113"/>
                    <a:pt x="156" y="63"/>
                    <a:pt x="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822950" y="4871600"/>
              <a:ext cx="12975" cy="11950"/>
            </a:xfrm>
            <a:custGeom>
              <a:avLst/>
              <a:gdLst/>
              <a:ahLst/>
              <a:cxnLst/>
              <a:rect l="l" t="t" r="r" b="b"/>
              <a:pathLst>
                <a:path w="519" h="478" extrusionOk="0">
                  <a:moveTo>
                    <a:pt x="346" y="477"/>
                  </a:moveTo>
                  <a:cubicBezTo>
                    <a:pt x="239" y="444"/>
                    <a:pt x="139" y="413"/>
                    <a:pt x="1" y="370"/>
                  </a:cubicBezTo>
                  <a:cubicBezTo>
                    <a:pt x="158" y="243"/>
                    <a:pt x="349" y="159"/>
                    <a:pt x="209" y="1"/>
                  </a:cubicBezTo>
                  <a:cubicBezTo>
                    <a:pt x="495" y="5"/>
                    <a:pt x="519" y="90"/>
                    <a:pt x="346" y="4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5875700" y="4485150"/>
              <a:ext cx="12050" cy="15225"/>
            </a:xfrm>
            <a:custGeom>
              <a:avLst/>
              <a:gdLst/>
              <a:ahLst/>
              <a:cxnLst/>
              <a:rect l="l" t="t" r="r" b="b"/>
              <a:pathLst>
                <a:path w="482" h="609" extrusionOk="0">
                  <a:moveTo>
                    <a:pt x="105" y="1"/>
                  </a:moveTo>
                  <a:cubicBezTo>
                    <a:pt x="392" y="22"/>
                    <a:pt x="482" y="166"/>
                    <a:pt x="422" y="407"/>
                  </a:cubicBezTo>
                  <a:cubicBezTo>
                    <a:pt x="407" y="470"/>
                    <a:pt x="342" y="533"/>
                    <a:pt x="275" y="580"/>
                  </a:cubicBezTo>
                  <a:cubicBezTo>
                    <a:pt x="241" y="605"/>
                    <a:pt x="154" y="594"/>
                    <a:pt x="1" y="609"/>
                  </a:cubicBezTo>
                  <a:cubicBezTo>
                    <a:pt x="269" y="405"/>
                    <a:pt x="390" y="230"/>
                    <a:pt x="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5877050" y="4281925"/>
              <a:ext cx="10625" cy="17075"/>
            </a:xfrm>
            <a:custGeom>
              <a:avLst/>
              <a:gdLst/>
              <a:ahLst/>
              <a:cxnLst/>
              <a:rect l="l" t="t" r="r" b="b"/>
              <a:pathLst>
                <a:path w="425" h="683" extrusionOk="0">
                  <a:moveTo>
                    <a:pt x="1" y="608"/>
                  </a:moveTo>
                  <a:cubicBezTo>
                    <a:pt x="39" y="563"/>
                    <a:pt x="57" y="519"/>
                    <a:pt x="100" y="493"/>
                  </a:cubicBezTo>
                  <a:cubicBezTo>
                    <a:pt x="267" y="393"/>
                    <a:pt x="265" y="278"/>
                    <a:pt x="161" y="162"/>
                  </a:cubicBezTo>
                  <a:cubicBezTo>
                    <a:pt x="91" y="85"/>
                    <a:pt x="74" y="36"/>
                    <a:pt x="247" y="1"/>
                  </a:cubicBezTo>
                  <a:cubicBezTo>
                    <a:pt x="397" y="170"/>
                    <a:pt x="424" y="352"/>
                    <a:pt x="329" y="535"/>
                  </a:cubicBezTo>
                  <a:cubicBezTo>
                    <a:pt x="291" y="605"/>
                    <a:pt x="181" y="682"/>
                    <a:pt x="1" y="6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5877650" y="4886225"/>
              <a:ext cx="9325" cy="14775"/>
            </a:xfrm>
            <a:custGeom>
              <a:avLst/>
              <a:gdLst/>
              <a:ahLst/>
              <a:cxnLst/>
              <a:rect l="l" t="t" r="r" b="b"/>
              <a:pathLst>
                <a:path w="373" h="591" extrusionOk="0">
                  <a:moveTo>
                    <a:pt x="69" y="11"/>
                  </a:moveTo>
                  <a:cubicBezTo>
                    <a:pt x="262" y="0"/>
                    <a:pt x="373" y="91"/>
                    <a:pt x="360" y="255"/>
                  </a:cubicBezTo>
                  <a:cubicBezTo>
                    <a:pt x="352" y="355"/>
                    <a:pt x="303" y="457"/>
                    <a:pt x="240" y="547"/>
                  </a:cubicBezTo>
                  <a:cubicBezTo>
                    <a:pt x="216" y="582"/>
                    <a:pt x="105" y="589"/>
                    <a:pt x="0" y="591"/>
                  </a:cubicBezTo>
                  <a:cubicBezTo>
                    <a:pt x="191" y="400"/>
                    <a:pt x="304" y="215"/>
                    <a:pt x="69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5822175" y="4470350"/>
              <a:ext cx="14075" cy="12425"/>
            </a:xfrm>
            <a:custGeom>
              <a:avLst/>
              <a:gdLst/>
              <a:ahLst/>
              <a:cxnLst/>
              <a:rect l="l" t="t" r="r" b="b"/>
              <a:pathLst>
                <a:path w="563" h="497" extrusionOk="0">
                  <a:moveTo>
                    <a:pt x="358" y="496"/>
                  </a:moveTo>
                  <a:cubicBezTo>
                    <a:pt x="256" y="457"/>
                    <a:pt x="159" y="419"/>
                    <a:pt x="1" y="357"/>
                  </a:cubicBezTo>
                  <a:cubicBezTo>
                    <a:pt x="271" y="267"/>
                    <a:pt x="314" y="146"/>
                    <a:pt x="252" y="1"/>
                  </a:cubicBezTo>
                  <a:cubicBezTo>
                    <a:pt x="543" y="47"/>
                    <a:pt x="562" y="148"/>
                    <a:pt x="358" y="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5815550" y="4346100"/>
              <a:ext cx="16800" cy="12750"/>
            </a:xfrm>
            <a:custGeom>
              <a:avLst/>
              <a:gdLst/>
              <a:ahLst/>
              <a:cxnLst/>
              <a:rect l="l" t="t" r="r" b="b"/>
              <a:pathLst>
                <a:path w="672" h="510" extrusionOk="0">
                  <a:moveTo>
                    <a:pt x="189" y="510"/>
                  </a:moveTo>
                  <a:cubicBezTo>
                    <a:pt x="113" y="357"/>
                    <a:pt x="60" y="248"/>
                    <a:pt x="1" y="130"/>
                  </a:cubicBezTo>
                  <a:cubicBezTo>
                    <a:pt x="181" y="88"/>
                    <a:pt x="364" y="46"/>
                    <a:pt x="559" y="0"/>
                  </a:cubicBezTo>
                  <a:cubicBezTo>
                    <a:pt x="671" y="135"/>
                    <a:pt x="425" y="138"/>
                    <a:pt x="383" y="215"/>
                  </a:cubicBezTo>
                  <a:cubicBezTo>
                    <a:pt x="339" y="293"/>
                    <a:pt x="284" y="367"/>
                    <a:pt x="189" y="5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5841650" y="4505025"/>
              <a:ext cx="9350" cy="14550"/>
            </a:xfrm>
            <a:custGeom>
              <a:avLst/>
              <a:gdLst/>
              <a:ahLst/>
              <a:cxnLst/>
              <a:rect l="l" t="t" r="r" b="b"/>
              <a:pathLst>
                <a:path w="374" h="582" extrusionOk="0">
                  <a:moveTo>
                    <a:pt x="1" y="565"/>
                  </a:moveTo>
                  <a:cubicBezTo>
                    <a:pt x="9" y="436"/>
                    <a:pt x="19" y="305"/>
                    <a:pt x="27" y="175"/>
                  </a:cubicBezTo>
                  <a:cubicBezTo>
                    <a:pt x="54" y="68"/>
                    <a:pt x="191" y="42"/>
                    <a:pt x="314" y="1"/>
                  </a:cubicBezTo>
                  <a:cubicBezTo>
                    <a:pt x="334" y="15"/>
                    <a:pt x="353" y="28"/>
                    <a:pt x="373" y="42"/>
                  </a:cubicBezTo>
                  <a:cubicBezTo>
                    <a:pt x="288" y="222"/>
                    <a:pt x="204" y="402"/>
                    <a:pt x="120" y="581"/>
                  </a:cubicBezTo>
                  <a:cubicBezTo>
                    <a:pt x="80" y="576"/>
                    <a:pt x="40" y="571"/>
                    <a:pt x="1" y="5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5814925" y="4147375"/>
              <a:ext cx="16050" cy="11425"/>
            </a:xfrm>
            <a:custGeom>
              <a:avLst/>
              <a:gdLst/>
              <a:ahLst/>
              <a:cxnLst/>
              <a:rect l="l" t="t" r="r" b="b"/>
              <a:pathLst>
                <a:path w="642" h="457" extrusionOk="0">
                  <a:moveTo>
                    <a:pt x="284" y="450"/>
                  </a:moveTo>
                  <a:cubicBezTo>
                    <a:pt x="81" y="457"/>
                    <a:pt x="110" y="406"/>
                    <a:pt x="138" y="321"/>
                  </a:cubicBezTo>
                  <a:cubicBezTo>
                    <a:pt x="153" y="276"/>
                    <a:pt x="53" y="213"/>
                    <a:pt x="0" y="153"/>
                  </a:cubicBezTo>
                  <a:cubicBezTo>
                    <a:pt x="209" y="99"/>
                    <a:pt x="394" y="53"/>
                    <a:pt x="596" y="0"/>
                  </a:cubicBezTo>
                  <a:cubicBezTo>
                    <a:pt x="641" y="212"/>
                    <a:pt x="157" y="232"/>
                    <a:pt x="284" y="4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5837600" y="4905950"/>
              <a:ext cx="13625" cy="14425"/>
            </a:xfrm>
            <a:custGeom>
              <a:avLst/>
              <a:gdLst/>
              <a:ahLst/>
              <a:cxnLst/>
              <a:rect l="l" t="t" r="r" b="b"/>
              <a:pathLst>
                <a:path w="545" h="577" extrusionOk="0">
                  <a:moveTo>
                    <a:pt x="545" y="46"/>
                  </a:moveTo>
                  <a:cubicBezTo>
                    <a:pt x="364" y="201"/>
                    <a:pt x="509" y="439"/>
                    <a:pt x="208" y="576"/>
                  </a:cubicBezTo>
                  <a:cubicBezTo>
                    <a:pt x="1" y="449"/>
                    <a:pt x="477" y="269"/>
                    <a:pt x="123" y="138"/>
                  </a:cubicBezTo>
                  <a:cubicBezTo>
                    <a:pt x="236" y="92"/>
                    <a:pt x="349" y="47"/>
                    <a:pt x="462" y="1"/>
                  </a:cubicBezTo>
                  <a:cubicBezTo>
                    <a:pt x="490" y="16"/>
                    <a:pt x="517" y="31"/>
                    <a:pt x="545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5840725" y="4103375"/>
              <a:ext cx="10875" cy="16525"/>
            </a:xfrm>
            <a:custGeom>
              <a:avLst/>
              <a:gdLst/>
              <a:ahLst/>
              <a:cxnLst/>
              <a:rect l="l" t="t" r="r" b="b"/>
              <a:pathLst>
                <a:path w="435" h="661" extrusionOk="0">
                  <a:moveTo>
                    <a:pt x="10" y="161"/>
                  </a:moveTo>
                  <a:cubicBezTo>
                    <a:pt x="120" y="120"/>
                    <a:pt x="233" y="76"/>
                    <a:pt x="435" y="1"/>
                  </a:cubicBezTo>
                  <a:cubicBezTo>
                    <a:pt x="326" y="247"/>
                    <a:pt x="246" y="426"/>
                    <a:pt x="142" y="661"/>
                  </a:cubicBezTo>
                  <a:cubicBezTo>
                    <a:pt x="61" y="577"/>
                    <a:pt x="1" y="542"/>
                    <a:pt x="10" y="519"/>
                  </a:cubicBezTo>
                  <a:cubicBezTo>
                    <a:pt x="80" y="341"/>
                    <a:pt x="86" y="308"/>
                    <a:pt x="10" y="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5821500" y="4266375"/>
              <a:ext cx="16425" cy="14875"/>
            </a:xfrm>
            <a:custGeom>
              <a:avLst/>
              <a:gdLst/>
              <a:ahLst/>
              <a:cxnLst/>
              <a:rect l="l" t="t" r="r" b="b"/>
              <a:pathLst>
                <a:path w="657" h="595" extrusionOk="0">
                  <a:moveTo>
                    <a:pt x="444" y="594"/>
                  </a:moveTo>
                  <a:cubicBezTo>
                    <a:pt x="277" y="522"/>
                    <a:pt x="182" y="480"/>
                    <a:pt x="0" y="401"/>
                  </a:cubicBezTo>
                  <a:cubicBezTo>
                    <a:pt x="376" y="346"/>
                    <a:pt x="287" y="160"/>
                    <a:pt x="344" y="1"/>
                  </a:cubicBezTo>
                  <a:cubicBezTo>
                    <a:pt x="656" y="205"/>
                    <a:pt x="448" y="371"/>
                    <a:pt x="444" y="5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5823625" y="4668250"/>
              <a:ext cx="14225" cy="13650"/>
            </a:xfrm>
            <a:custGeom>
              <a:avLst/>
              <a:gdLst/>
              <a:ahLst/>
              <a:cxnLst/>
              <a:rect l="l" t="t" r="r" b="b"/>
              <a:pathLst>
                <a:path w="569" h="546" extrusionOk="0">
                  <a:moveTo>
                    <a:pt x="0" y="403"/>
                  </a:moveTo>
                  <a:cubicBezTo>
                    <a:pt x="115" y="297"/>
                    <a:pt x="216" y="244"/>
                    <a:pt x="229" y="181"/>
                  </a:cubicBezTo>
                  <a:cubicBezTo>
                    <a:pt x="243" y="118"/>
                    <a:pt x="154" y="45"/>
                    <a:pt x="315" y="0"/>
                  </a:cubicBezTo>
                  <a:cubicBezTo>
                    <a:pt x="568" y="163"/>
                    <a:pt x="372" y="330"/>
                    <a:pt x="352" y="546"/>
                  </a:cubicBezTo>
                  <a:cubicBezTo>
                    <a:pt x="198" y="483"/>
                    <a:pt x="101" y="444"/>
                    <a:pt x="0" y="4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5814375" y="4548500"/>
              <a:ext cx="15925" cy="11150"/>
            </a:xfrm>
            <a:custGeom>
              <a:avLst/>
              <a:gdLst/>
              <a:ahLst/>
              <a:cxnLst/>
              <a:rect l="l" t="t" r="r" b="b"/>
              <a:pathLst>
                <a:path w="637" h="446" extrusionOk="0">
                  <a:moveTo>
                    <a:pt x="1" y="143"/>
                  </a:moveTo>
                  <a:cubicBezTo>
                    <a:pt x="235" y="89"/>
                    <a:pt x="412" y="48"/>
                    <a:pt x="615" y="0"/>
                  </a:cubicBezTo>
                  <a:cubicBezTo>
                    <a:pt x="615" y="26"/>
                    <a:pt x="637" y="75"/>
                    <a:pt x="611" y="97"/>
                  </a:cubicBezTo>
                  <a:cubicBezTo>
                    <a:pt x="494" y="197"/>
                    <a:pt x="262" y="244"/>
                    <a:pt x="307" y="419"/>
                  </a:cubicBezTo>
                  <a:cubicBezTo>
                    <a:pt x="308" y="424"/>
                    <a:pt x="242" y="446"/>
                    <a:pt x="211" y="442"/>
                  </a:cubicBezTo>
                  <a:cubicBezTo>
                    <a:pt x="181" y="439"/>
                    <a:pt x="130" y="402"/>
                    <a:pt x="133" y="398"/>
                  </a:cubicBezTo>
                  <a:cubicBezTo>
                    <a:pt x="226" y="293"/>
                    <a:pt x="89" y="230"/>
                    <a:pt x="1" y="1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5815550" y="4746600"/>
              <a:ext cx="15950" cy="12100"/>
            </a:xfrm>
            <a:custGeom>
              <a:avLst/>
              <a:gdLst/>
              <a:ahLst/>
              <a:cxnLst/>
              <a:rect l="l" t="t" r="r" b="b"/>
              <a:pathLst>
                <a:path w="638" h="484" extrusionOk="0">
                  <a:moveTo>
                    <a:pt x="637" y="0"/>
                  </a:moveTo>
                  <a:cubicBezTo>
                    <a:pt x="460" y="183"/>
                    <a:pt x="325" y="323"/>
                    <a:pt x="169" y="483"/>
                  </a:cubicBezTo>
                  <a:cubicBezTo>
                    <a:pt x="115" y="374"/>
                    <a:pt x="61" y="266"/>
                    <a:pt x="1" y="145"/>
                  </a:cubicBezTo>
                  <a:cubicBezTo>
                    <a:pt x="178" y="104"/>
                    <a:pt x="361" y="62"/>
                    <a:pt x="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5868150" y="4304925"/>
              <a:ext cx="12875" cy="14125"/>
            </a:xfrm>
            <a:custGeom>
              <a:avLst/>
              <a:gdLst/>
              <a:ahLst/>
              <a:cxnLst/>
              <a:rect l="l" t="t" r="r" b="b"/>
              <a:pathLst>
                <a:path w="515" h="565" extrusionOk="0">
                  <a:moveTo>
                    <a:pt x="421" y="254"/>
                  </a:moveTo>
                  <a:cubicBezTo>
                    <a:pt x="453" y="361"/>
                    <a:pt x="481" y="452"/>
                    <a:pt x="515" y="564"/>
                  </a:cubicBezTo>
                  <a:cubicBezTo>
                    <a:pt x="330" y="464"/>
                    <a:pt x="180" y="382"/>
                    <a:pt x="0" y="283"/>
                  </a:cubicBezTo>
                  <a:cubicBezTo>
                    <a:pt x="6" y="215"/>
                    <a:pt x="15" y="110"/>
                    <a:pt x="25" y="1"/>
                  </a:cubicBezTo>
                  <a:cubicBezTo>
                    <a:pt x="258" y="29"/>
                    <a:pt x="139" y="125"/>
                    <a:pt x="159" y="212"/>
                  </a:cubicBezTo>
                  <a:cubicBezTo>
                    <a:pt x="229" y="224"/>
                    <a:pt x="311" y="237"/>
                    <a:pt x="421" y="2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5870450" y="4563350"/>
              <a:ext cx="17325" cy="12075"/>
            </a:xfrm>
            <a:custGeom>
              <a:avLst/>
              <a:gdLst/>
              <a:ahLst/>
              <a:cxnLst/>
              <a:rect l="l" t="t" r="r" b="b"/>
              <a:pathLst>
                <a:path w="693" h="483" extrusionOk="0">
                  <a:moveTo>
                    <a:pt x="63" y="265"/>
                  </a:moveTo>
                  <a:cubicBezTo>
                    <a:pt x="251" y="186"/>
                    <a:pt x="440" y="107"/>
                    <a:pt x="693" y="1"/>
                  </a:cubicBezTo>
                  <a:cubicBezTo>
                    <a:pt x="609" y="182"/>
                    <a:pt x="545" y="319"/>
                    <a:pt x="469" y="482"/>
                  </a:cubicBezTo>
                  <a:cubicBezTo>
                    <a:pt x="328" y="424"/>
                    <a:pt x="319" y="220"/>
                    <a:pt x="0" y="376"/>
                  </a:cubicBezTo>
                  <a:cubicBezTo>
                    <a:pt x="21" y="339"/>
                    <a:pt x="42" y="302"/>
                    <a:pt x="63" y="2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5868125" y="4705675"/>
              <a:ext cx="12725" cy="14375"/>
            </a:xfrm>
            <a:custGeom>
              <a:avLst/>
              <a:gdLst/>
              <a:ahLst/>
              <a:cxnLst/>
              <a:rect l="l" t="t" r="r" b="b"/>
              <a:pathLst>
                <a:path w="509" h="575" extrusionOk="0">
                  <a:moveTo>
                    <a:pt x="509" y="575"/>
                  </a:moveTo>
                  <a:cubicBezTo>
                    <a:pt x="331" y="471"/>
                    <a:pt x="189" y="389"/>
                    <a:pt x="0" y="280"/>
                  </a:cubicBezTo>
                  <a:cubicBezTo>
                    <a:pt x="7" y="222"/>
                    <a:pt x="19" y="112"/>
                    <a:pt x="33" y="3"/>
                  </a:cubicBezTo>
                  <a:cubicBezTo>
                    <a:pt x="66" y="2"/>
                    <a:pt x="100" y="2"/>
                    <a:pt x="134" y="1"/>
                  </a:cubicBezTo>
                  <a:cubicBezTo>
                    <a:pt x="147" y="71"/>
                    <a:pt x="161" y="141"/>
                    <a:pt x="176" y="221"/>
                  </a:cubicBezTo>
                  <a:cubicBezTo>
                    <a:pt x="246" y="232"/>
                    <a:pt x="328" y="247"/>
                    <a:pt x="424" y="264"/>
                  </a:cubicBezTo>
                  <a:cubicBezTo>
                    <a:pt x="451" y="362"/>
                    <a:pt x="478" y="457"/>
                    <a:pt x="509" y="5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5870525" y="4162850"/>
              <a:ext cx="16225" cy="10850"/>
            </a:xfrm>
            <a:custGeom>
              <a:avLst/>
              <a:gdLst/>
              <a:ahLst/>
              <a:cxnLst/>
              <a:rect l="l" t="t" r="r" b="b"/>
              <a:pathLst>
                <a:path w="649" h="434" extrusionOk="0">
                  <a:moveTo>
                    <a:pt x="485" y="433"/>
                  </a:moveTo>
                  <a:cubicBezTo>
                    <a:pt x="389" y="325"/>
                    <a:pt x="215" y="306"/>
                    <a:pt x="1" y="279"/>
                  </a:cubicBezTo>
                  <a:cubicBezTo>
                    <a:pt x="231" y="180"/>
                    <a:pt x="408" y="104"/>
                    <a:pt x="648" y="0"/>
                  </a:cubicBezTo>
                  <a:cubicBezTo>
                    <a:pt x="585" y="169"/>
                    <a:pt x="535" y="301"/>
                    <a:pt x="485" y="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5874775" y="4904875"/>
              <a:ext cx="15475" cy="13250"/>
            </a:xfrm>
            <a:custGeom>
              <a:avLst/>
              <a:gdLst/>
              <a:ahLst/>
              <a:cxnLst/>
              <a:rect l="l" t="t" r="r" b="b"/>
              <a:pathLst>
                <a:path w="619" h="530" extrusionOk="0">
                  <a:moveTo>
                    <a:pt x="538" y="529"/>
                  </a:moveTo>
                  <a:cubicBezTo>
                    <a:pt x="556" y="296"/>
                    <a:pt x="0" y="286"/>
                    <a:pt x="118" y="1"/>
                  </a:cubicBezTo>
                  <a:cubicBezTo>
                    <a:pt x="594" y="278"/>
                    <a:pt x="618" y="307"/>
                    <a:pt x="538" y="5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5845775" y="4394700"/>
              <a:ext cx="14375" cy="10050"/>
            </a:xfrm>
            <a:custGeom>
              <a:avLst/>
              <a:gdLst/>
              <a:ahLst/>
              <a:cxnLst/>
              <a:rect l="l" t="t" r="r" b="b"/>
              <a:pathLst>
                <a:path w="575" h="402" extrusionOk="0">
                  <a:moveTo>
                    <a:pt x="0" y="303"/>
                  </a:moveTo>
                  <a:cubicBezTo>
                    <a:pt x="73" y="188"/>
                    <a:pt x="124" y="109"/>
                    <a:pt x="192" y="0"/>
                  </a:cubicBezTo>
                  <a:cubicBezTo>
                    <a:pt x="328" y="143"/>
                    <a:pt x="427" y="248"/>
                    <a:pt x="575" y="402"/>
                  </a:cubicBezTo>
                  <a:cubicBezTo>
                    <a:pt x="427" y="374"/>
                    <a:pt x="355" y="360"/>
                    <a:pt x="281" y="347"/>
                  </a:cubicBezTo>
                  <a:cubicBezTo>
                    <a:pt x="209" y="335"/>
                    <a:pt x="136" y="324"/>
                    <a:pt x="0" y="3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5845975" y="4795400"/>
              <a:ext cx="13925" cy="10125"/>
            </a:xfrm>
            <a:custGeom>
              <a:avLst/>
              <a:gdLst/>
              <a:ahLst/>
              <a:cxnLst/>
              <a:rect l="l" t="t" r="r" b="b"/>
              <a:pathLst>
                <a:path w="557" h="405" extrusionOk="0">
                  <a:moveTo>
                    <a:pt x="183" y="0"/>
                  </a:moveTo>
                  <a:cubicBezTo>
                    <a:pt x="331" y="161"/>
                    <a:pt x="424" y="260"/>
                    <a:pt x="556" y="405"/>
                  </a:cubicBezTo>
                  <a:cubicBezTo>
                    <a:pt x="350" y="371"/>
                    <a:pt x="205" y="346"/>
                    <a:pt x="1" y="313"/>
                  </a:cubicBezTo>
                  <a:cubicBezTo>
                    <a:pt x="61" y="208"/>
                    <a:pt x="112" y="122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5821600" y="4592425"/>
              <a:ext cx="18750" cy="4625"/>
            </a:xfrm>
            <a:custGeom>
              <a:avLst/>
              <a:gdLst/>
              <a:ahLst/>
              <a:cxnLst/>
              <a:rect l="l" t="t" r="r" b="b"/>
              <a:pathLst>
                <a:path w="750" h="185" extrusionOk="0">
                  <a:moveTo>
                    <a:pt x="1" y="1"/>
                  </a:moveTo>
                  <a:lnTo>
                    <a:pt x="673" y="1"/>
                  </a:lnTo>
                  <a:cubicBezTo>
                    <a:pt x="750" y="143"/>
                    <a:pt x="533" y="119"/>
                    <a:pt x="431" y="142"/>
                  </a:cubicBezTo>
                  <a:cubicBezTo>
                    <a:pt x="247" y="185"/>
                    <a:pt x="90" y="125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5821500" y="4191525"/>
              <a:ext cx="19125" cy="4525"/>
            </a:xfrm>
            <a:custGeom>
              <a:avLst/>
              <a:gdLst/>
              <a:ahLst/>
              <a:cxnLst/>
              <a:rect l="l" t="t" r="r" b="b"/>
              <a:pathLst>
                <a:path w="765" h="181" extrusionOk="0">
                  <a:moveTo>
                    <a:pt x="0" y="1"/>
                  </a:moveTo>
                  <a:lnTo>
                    <a:pt x="675" y="1"/>
                  </a:lnTo>
                  <a:cubicBezTo>
                    <a:pt x="764" y="120"/>
                    <a:pt x="589" y="112"/>
                    <a:pt x="478" y="134"/>
                  </a:cubicBezTo>
                  <a:cubicBezTo>
                    <a:pt x="248" y="181"/>
                    <a:pt x="118" y="14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5868600" y="4878975"/>
              <a:ext cx="14450" cy="12500"/>
            </a:xfrm>
            <a:custGeom>
              <a:avLst/>
              <a:gdLst/>
              <a:ahLst/>
              <a:cxnLst/>
              <a:rect l="l" t="t" r="r" b="b"/>
              <a:pathLst>
                <a:path w="578" h="500" extrusionOk="0">
                  <a:moveTo>
                    <a:pt x="377" y="500"/>
                  </a:moveTo>
                  <a:cubicBezTo>
                    <a:pt x="0" y="421"/>
                    <a:pt x="255" y="252"/>
                    <a:pt x="99" y="172"/>
                  </a:cubicBezTo>
                  <a:cubicBezTo>
                    <a:pt x="266" y="109"/>
                    <a:pt x="394" y="61"/>
                    <a:pt x="555" y="1"/>
                  </a:cubicBezTo>
                  <a:cubicBezTo>
                    <a:pt x="559" y="59"/>
                    <a:pt x="578" y="113"/>
                    <a:pt x="561" y="120"/>
                  </a:cubicBezTo>
                  <a:cubicBezTo>
                    <a:pt x="352" y="194"/>
                    <a:pt x="220" y="292"/>
                    <a:pt x="377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5821850" y="4608400"/>
              <a:ext cx="12300" cy="9075"/>
            </a:xfrm>
            <a:custGeom>
              <a:avLst/>
              <a:gdLst/>
              <a:ahLst/>
              <a:cxnLst/>
              <a:rect l="l" t="t" r="r" b="b"/>
              <a:pathLst>
                <a:path w="492" h="363" extrusionOk="0">
                  <a:moveTo>
                    <a:pt x="39" y="363"/>
                  </a:moveTo>
                  <a:cubicBezTo>
                    <a:pt x="26" y="268"/>
                    <a:pt x="13" y="174"/>
                    <a:pt x="0" y="83"/>
                  </a:cubicBezTo>
                  <a:cubicBezTo>
                    <a:pt x="161" y="54"/>
                    <a:pt x="298" y="29"/>
                    <a:pt x="461" y="1"/>
                  </a:cubicBezTo>
                  <a:cubicBezTo>
                    <a:pt x="470" y="26"/>
                    <a:pt x="491" y="82"/>
                    <a:pt x="489" y="82"/>
                  </a:cubicBezTo>
                  <a:cubicBezTo>
                    <a:pt x="313" y="117"/>
                    <a:pt x="239" y="212"/>
                    <a:pt x="167" y="316"/>
                  </a:cubicBezTo>
                  <a:cubicBezTo>
                    <a:pt x="151" y="338"/>
                    <a:pt x="75" y="341"/>
                    <a:pt x="28" y="353"/>
                  </a:cubicBezTo>
                  <a:cubicBezTo>
                    <a:pt x="28" y="353"/>
                    <a:pt x="39" y="363"/>
                    <a:pt x="39" y="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5871825" y="4551750"/>
              <a:ext cx="9250" cy="12600"/>
            </a:xfrm>
            <a:custGeom>
              <a:avLst/>
              <a:gdLst/>
              <a:ahLst/>
              <a:cxnLst/>
              <a:rect l="l" t="t" r="r" b="b"/>
              <a:pathLst>
                <a:path w="370" h="504" extrusionOk="0">
                  <a:moveTo>
                    <a:pt x="85" y="1"/>
                  </a:moveTo>
                  <a:cubicBezTo>
                    <a:pt x="337" y="50"/>
                    <a:pt x="369" y="168"/>
                    <a:pt x="245" y="504"/>
                  </a:cubicBezTo>
                  <a:cubicBezTo>
                    <a:pt x="1" y="483"/>
                    <a:pt x="143" y="357"/>
                    <a:pt x="120" y="282"/>
                  </a:cubicBezTo>
                  <a:cubicBezTo>
                    <a:pt x="96" y="198"/>
                    <a:pt x="97" y="11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5869725" y="4478100"/>
              <a:ext cx="13275" cy="13100"/>
            </a:xfrm>
            <a:custGeom>
              <a:avLst/>
              <a:gdLst/>
              <a:ahLst/>
              <a:cxnLst/>
              <a:rect l="l" t="t" r="r" b="b"/>
              <a:pathLst>
                <a:path w="531" h="524" extrusionOk="0">
                  <a:moveTo>
                    <a:pt x="295" y="524"/>
                  </a:moveTo>
                  <a:cubicBezTo>
                    <a:pt x="1" y="398"/>
                    <a:pt x="192" y="258"/>
                    <a:pt x="57" y="170"/>
                  </a:cubicBezTo>
                  <a:cubicBezTo>
                    <a:pt x="221" y="109"/>
                    <a:pt x="349" y="61"/>
                    <a:pt x="509" y="0"/>
                  </a:cubicBezTo>
                  <a:cubicBezTo>
                    <a:pt x="514" y="58"/>
                    <a:pt x="531" y="114"/>
                    <a:pt x="516" y="118"/>
                  </a:cubicBezTo>
                  <a:cubicBezTo>
                    <a:pt x="290" y="186"/>
                    <a:pt x="219" y="308"/>
                    <a:pt x="295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5821725" y="4206925"/>
              <a:ext cx="12425" cy="9675"/>
            </a:xfrm>
            <a:custGeom>
              <a:avLst/>
              <a:gdLst/>
              <a:ahLst/>
              <a:cxnLst/>
              <a:rect l="l" t="t" r="r" b="b"/>
              <a:pathLst>
                <a:path w="497" h="387" extrusionOk="0">
                  <a:moveTo>
                    <a:pt x="44" y="386"/>
                  </a:moveTo>
                  <a:cubicBezTo>
                    <a:pt x="31" y="291"/>
                    <a:pt x="18" y="197"/>
                    <a:pt x="1" y="81"/>
                  </a:cubicBezTo>
                  <a:cubicBezTo>
                    <a:pt x="102" y="85"/>
                    <a:pt x="176" y="102"/>
                    <a:pt x="239" y="90"/>
                  </a:cubicBezTo>
                  <a:cubicBezTo>
                    <a:pt x="307" y="79"/>
                    <a:pt x="366" y="40"/>
                    <a:pt x="458" y="0"/>
                  </a:cubicBezTo>
                  <a:cubicBezTo>
                    <a:pt x="475" y="49"/>
                    <a:pt x="496" y="105"/>
                    <a:pt x="494" y="106"/>
                  </a:cubicBezTo>
                  <a:cubicBezTo>
                    <a:pt x="318" y="140"/>
                    <a:pt x="244" y="237"/>
                    <a:pt x="172" y="339"/>
                  </a:cubicBezTo>
                  <a:cubicBezTo>
                    <a:pt x="156" y="361"/>
                    <a:pt x="80" y="364"/>
                    <a:pt x="33" y="377"/>
                  </a:cubicBezTo>
                  <a:cubicBezTo>
                    <a:pt x="33" y="378"/>
                    <a:pt x="44" y="386"/>
                    <a:pt x="44" y="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5872375" y="4150100"/>
              <a:ext cx="6775" cy="13450"/>
            </a:xfrm>
            <a:custGeom>
              <a:avLst/>
              <a:gdLst/>
              <a:ahLst/>
              <a:cxnLst/>
              <a:rect l="l" t="t" r="r" b="b"/>
              <a:pathLst>
                <a:path w="271" h="538" extrusionOk="0">
                  <a:moveTo>
                    <a:pt x="137" y="538"/>
                  </a:moveTo>
                  <a:cubicBezTo>
                    <a:pt x="1" y="391"/>
                    <a:pt x="188" y="205"/>
                    <a:pt x="41" y="67"/>
                  </a:cubicBezTo>
                  <a:cubicBezTo>
                    <a:pt x="153" y="6"/>
                    <a:pt x="243" y="1"/>
                    <a:pt x="254" y="92"/>
                  </a:cubicBezTo>
                  <a:cubicBezTo>
                    <a:pt x="271" y="236"/>
                    <a:pt x="259" y="382"/>
                    <a:pt x="259" y="526"/>
                  </a:cubicBezTo>
                  <a:cubicBezTo>
                    <a:pt x="218" y="530"/>
                    <a:pt x="177" y="534"/>
                    <a:pt x="137" y="5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5857925" y="4878825"/>
              <a:ext cx="11925" cy="12375"/>
            </a:xfrm>
            <a:custGeom>
              <a:avLst/>
              <a:gdLst/>
              <a:ahLst/>
              <a:cxnLst/>
              <a:rect l="l" t="t" r="r" b="b"/>
              <a:pathLst>
                <a:path w="477" h="495" extrusionOk="0">
                  <a:moveTo>
                    <a:pt x="102" y="0"/>
                  </a:moveTo>
                  <a:cubicBezTo>
                    <a:pt x="476" y="73"/>
                    <a:pt x="354" y="287"/>
                    <a:pt x="406" y="444"/>
                  </a:cubicBezTo>
                  <a:cubicBezTo>
                    <a:pt x="409" y="452"/>
                    <a:pt x="316" y="476"/>
                    <a:pt x="263" y="495"/>
                  </a:cubicBezTo>
                  <a:cubicBezTo>
                    <a:pt x="243" y="399"/>
                    <a:pt x="235" y="320"/>
                    <a:pt x="209" y="244"/>
                  </a:cubicBezTo>
                  <a:cubicBezTo>
                    <a:pt x="182" y="167"/>
                    <a:pt x="1" y="127"/>
                    <a:pt x="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5859375" y="4675400"/>
              <a:ext cx="12550" cy="13550"/>
            </a:xfrm>
            <a:custGeom>
              <a:avLst/>
              <a:gdLst/>
              <a:ahLst/>
              <a:cxnLst/>
              <a:rect l="l" t="t" r="r" b="b"/>
              <a:pathLst>
                <a:path w="502" h="542" extrusionOk="0">
                  <a:moveTo>
                    <a:pt x="226" y="541"/>
                  </a:moveTo>
                  <a:cubicBezTo>
                    <a:pt x="153" y="368"/>
                    <a:pt x="87" y="207"/>
                    <a:pt x="1" y="1"/>
                  </a:cubicBezTo>
                  <a:cubicBezTo>
                    <a:pt x="227" y="95"/>
                    <a:pt x="395" y="168"/>
                    <a:pt x="317" y="316"/>
                  </a:cubicBezTo>
                  <a:cubicBezTo>
                    <a:pt x="280" y="386"/>
                    <a:pt x="502" y="530"/>
                    <a:pt x="226" y="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5846500" y="4197225"/>
              <a:ext cx="13800" cy="9000"/>
            </a:xfrm>
            <a:custGeom>
              <a:avLst/>
              <a:gdLst/>
              <a:ahLst/>
              <a:cxnLst/>
              <a:rect l="l" t="t" r="r" b="b"/>
              <a:pathLst>
                <a:path w="552" h="360" extrusionOk="0">
                  <a:moveTo>
                    <a:pt x="0" y="244"/>
                  </a:moveTo>
                  <a:cubicBezTo>
                    <a:pt x="60" y="149"/>
                    <a:pt x="24" y="36"/>
                    <a:pt x="235" y="1"/>
                  </a:cubicBezTo>
                  <a:cubicBezTo>
                    <a:pt x="271" y="74"/>
                    <a:pt x="276" y="161"/>
                    <a:pt x="343" y="202"/>
                  </a:cubicBezTo>
                  <a:cubicBezTo>
                    <a:pt x="411" y="246"/>
                    <a:pt x="552" y="240"/>
                    <a:pt x="440" y="360"/>
                  </a:cubicBezTo>
                  <a:cubicBezTo>
                    <a:pt x="300" y="323"/>
                    <a:pt x="157" y="285"/>
                    <a:pt x="0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5864750" y="4246850"/>
              <a:ext cx="16000" cy="7400"/>
            </a:xfrm>
            <a:custGeom>
              <a:avLst/>
              <a:gdLst/>
              <a:ahLst/>
              <a:cxnLst/>
              <a:rect l="l" t="t" r="r" b="b"/>
              <a:pathLst>
                <a:path w="640" h="296" extrusionOk="0">
                  <a:moveTo>
                    <a:pt x="639" y="108"/>
                  </a:moveTo>
                  <a:cubicBezTo>
                    <a:pt x="638" y="269"/>
                    <a:pt x="405" y="208"/>
                    <a:pt x="313" y="296"/>
                  </a:cubicBezTo>
                  <a:cubicBezTo>
                    <a:pt x="202" y="213"/>
                    <a:pt x="112" y="144"/>
                    <a:pt x="0" y="60"/>
                  </a:cubicBezTo>
                  <a:cubicBezTo>
                    <a:pt x="64" y="35"/>
                    <a:pt x="114" y="1"/>
                    <a:pt x="143" y="9"/>
                  </a:cubicBezTo>
                  <a:cubicBezTo>
                    <a:pt x="238" y="31"/>
                    <a:pt x="567" y="108"/>
                    <a:pt x="639" y="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5874800" y="4702125"/>
              <a:ext cx="15875" cy="13400"/>
            </a:xfrm>
            <a:custGeom>
              <a:avLst/>
              <a:gdLst/>
              <a:ahLst/>
              <a:cxnLst/>
              <a:rect l="l" t="t" r="r" b="b"/>
              <a:pathLst>
                <a:path w="635" h="536" extrusionOk="0">
                  <a:moveTo>
                    <a:pt x="551" y="536"/>
                  </a:moveTo>
                  <a:cubicBezTo>
                    <a:pt x="528" y="316"/>
                    <a:pt x="1" y="299"/>
                    <a:pt x="136" y="1"/>
                  </a:cubicBezTo>
                  <a:cubicBezTo>
                    <a:pt x="246" y="94"/>
                    <a:pt x="320" y="197"/>
                    <a:pt x="441" y="250"/>
                  </a:cubicBezTo>
                  <a:cubicBezTo>
                    <a:pt x="620" y="328"/>
                    <a:pt x="634" y="417"/>
                    <a:pt x="551" y="5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859400" y="4274750"/>
              <a:ext cx="12600" cy="13350"/>
            </a:xfrm>
            <a:custGeom>
              <a:avLst/>
              <a:gdLst/>
              <a:ahLst/>
              <a:cxnLst/>
              <a:rect l="l" t="t" r="r" b="b"/>
              <a:pathLst>
                <a:path w="504" h="534" extrusionOk="0">
                  <a:moveTo>
                    <a:pt x="231" y="534"/>
                  </a:moveTo>
                  <a:cubicBezTo>
                    <a:pt x="156" y="359"/>
                    <a:pt x="87" y="198"/>
                    <a:pt x="1" y="0"/>
                  </a:cubicBezTo>
                  <a:cubicBezTo>
                    <a:pt x="226" y="74"/>
                    <a:pt x="383" y="165"/>
                    <a:pt x="326" y="279"/>
                  </a:cubicBezTo>
                  <a:cubicBezTo>
                    <a:pt x="286" y="358"/>
                    <a:pt x="503" y="512"/>
                    <a:pt x="231" y="5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5818625" y="4795525"/>
              <a:ext cx="13875" cy="8925"/>
            </a:xfrm>
            <a:custGeom>
              <a:avLst/>
              <a:gdLst/>
              <a:ahLst/>
              <a:cxnLst/>
              <a:rect l="l" t="t" r="r" b="b"/>
              <a:pathLst>
                <a:path w="555" h="357" extrusionOk="0">
                  <a:moveTo>
                    <a:pt x="95" y="1"/>
                  </a:moveTo>
                  <a:cubicBezTo>
                    <a:pt x="238" y="46"/>
                    <a:pt x="356" y="83"/>
                    <a:pt x="555" y="145"/>
                  </a:cubicBezTo>
                  <a:cubicBezTo>
                    <a:pt x="373" y="232"/>
                    <a:pt x="253" y="288"/>
                    <a:pt x="111" y="356"/>
                  </a:cubicBezTo>
                  <a:cubicBezTo>
                    <a:pt x="1" y="230"/>
                    <a:pt x="54" y="130"/>
                    <a:pt x="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5866925" y="4111750"/>
              <a:ext cx="15525" cy="9050"/>
            </a:xfrm>
            <a:custGeom>
              <a:avLst/>
              <a:gdLst/>
              <a:ahLst/>
              <a:cxnLst/>
              <a:rect l="l" t="t" r="r" b="b"/>
              <a:pathLst>
                <a:path w="621" h="362" extrusionOk="0">
                  <a:moveTo>
                    <a:pt x="486" y="362"/>
                  </a:moveTo>
                  <a:cubicBezTo>
                    <a:pt x="478" y="155"/>
                    <a:pt x="120" y="197"/>
                    <a:pt x="0" y="0"/>
                  </a:cubicBezTo>
                  <a:cubicBezTo>
                    <a:pt x="186" y="12"/>
                    <a:pt x="317" y="19"/>
                    <a:pt x="479" y="29"/>
                  </a:cubicBezTo>
                  <a:cubicBezTo>
                    <a:pt x="427" y="148"/>
                    <a:pt x="620" y="235"/>
                    <a:pt x="48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5865375" y="4648400"/>
              <a:ext cx="15475" cy="7250"/>
            </a:xfrm>
            <a:custGeom>
              <a:avLst/>
              <a:gdLst/>
              <a:ahLst/>
              <a:cxnLst/>
              <a:rect l="l" t="t" r="r" b="b"/>
              <a:pathLst>
                <a:path w="619" h="290" extrusionOk="0">
                  <a:moveTo>
                    <a:pt x="22" y="0"/>
                  </a:moveTo>
                  <a:cubicBezTo>
                    <a:pt x="207" y="31"/>
                    <a:pt x="392" y="63"/>
                    <a:pt x="609" y="99"/>
                  </a:cubicBezTo>
                  <a:cubicBezTo>
                    <a:pt x="619" y="257"/>
                    <a:pt x="347" y="162"/>
                    <a:pt x="306" y="289"/>
                  </a:cubicBezTo>
                  <a:cubicBezTo>
                    <a:pt x="168" y="183"/>
                    <a:pt x="85" y="118"/>
                    <a:pt x="1" y="54"/>
                  </a:cubicBezTo>
                  <a:cubicBezTo>
                    <a:pt x="8" y="36"/>
                    <a:pt x="15" y="18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5846525" y="4598250"/>
              <a:ext cx="13375" cy="9500"/>
            </a:xfrm>
            <a:custGeom>
              <a:avLst/>
              <a:gdLst/>
              <a:ahLst/>
              <a:cxnLst/>
              <a:rect l="l" t="t" r="r" b="b"/>
              <a:pathLst>
                <a:path w="535" h="380" extrusionOk="0">
                  <a:moveTo>
                    <a:pt x="0" y="238"/>
                  </a:moveTo>
                  <a:cubicBezTo>
                    <a:pt x="59" y="143"/>
                    <a:pt x="21" y="30"/>
                    <a:pt x="205" y="0"/>
                  </a:cubicBezTo>
                  <a:cubicBezTo>
                    <a:pt x="304" y="114"/>
                    <a:pt x="395" y="219"/>
                    <a:pt x="534" y="379"/>
                  </a:cubicBezTo>
                  <a:cubicBezTo>
                    <a:pt x="299" y="317"/>
                    <a:pt x="157" y="280"/>
                    <a:pt x="0" y="2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5819425" y="4596825"/>
              <a:ext cx="11250" cy="9275"/>
            </a:xfrm>
            <a:custGeom>
              <a:avLst/>
              <a:gdLst/>
              <a:ahLst/>
              <a:cxnLst/>
              <a:rect l="l" t="t" r="r" b="b"/>
              <a:pathLst>
                <a:path w="450" h="371" extrusionOk="0">
                  <a:moveTo>
                    <a:pt x="0" y="370"/>
                  </a:moveTo>
                  <a:cubicBezTo>
                    <a:pt x="18" y="218"/>
                    <a:pt x="28" y="123"/>
                    <a:pt x="43" y="0"/>
                  </a:cubicBezTo>
                  <a:cubicBezTo>
                    <a:pt x="202" y="57"/>
                    <a:pt x="320" y="98"/>
                    <a:pt x="449" y="143"/>
                  </a:cubicBezTo>
                  <a:cubicBezTo>
                    <a:pt x="370" y="286"/>
                    <a:pt x="197" y="294"/>
                    <a:pt x="0" y="3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5820225" y="4195825"/>
              <a:ext cx="11975" cy="9275"/>
            </a:xfrm>
            <a:custGeom>
              <a:avLst/>
              <a:gdLst/>
              <a:ahLst/>
              <a:cxnLst/>
              <a:rect l="l" t="t" r="r" b="b"/>
              <a:pathLst>
                <a:path w="479" h="371" extrusionOk="0">
                  <a:moveTo>
                    <a:pt x="479" y="178"/>
                  </a:moveTo>
                  <a:cubicBezTo>
                    <a:pt x="296" y="251"/>
                    <a:pt x="168" y="303"/>
                    <a:pt x="0" y="371"/>
                  </a:cubicBezTo>
                  <a:lnTo>
                    <a:pt x="0" y="0"/>
                  </a:lnTo>
                  <a:cubicBezTo>
                    <a:pt x="169" y="62"/>
                    <a:pt x="290" y="108"/>
                    <a:pt x="479" y="1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5873400" y="4749650"/>
              <a:ext cx="5400" cy="14175"/>
            </a:xfrm>
            <a:custGeom>
              <a:avLst/>
              <a:gdLst/>
              <a:ahLst/>
              <a:cxnLst/>
              <a:rect l="l" t="t" r="r" b="b"/>
              <a:pathLst>
                <a:path w="216" h="567" extrusionOk="0">
                  <a:moveTo>
                    <a:pt x="216" y="13"/>
                  </a:moveTo>
                  <a:lnTo>
                    <a:pt x="216" y="566"/>
                  </a:lnTo>
                  <a:cubicBezTo>
                    <a:pt x="119" y="498"/>
                    <a:pt x="30" y="458"/>
                    <a:pt x="39" y="437"/>
                  </a:cubicBezTo>
                  <a:cubicBezTo>
                    <a:pt x="96" y="298"/>
                    <a:pt x="0" y="138"/>
                    <a:pt x="64" y="0"/>
                  </a:cubicBezTo>
                  <a:cubicBezTo>
                    <a:pt x="115" y="5"/>
                    <a:pt x="166" y="9"/>
                    <a:pt x="216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867275" y="4512750"/>
              <a:ext cx="15700" cy="9975"/>
            </a:xfrm>
            <a:custGeom>
              <a:avLst/>
              <a:gdLst/>
              <a:ahLst/>
              <a:cxnLst/>
              <a:rect l="l" t="t" r="r" b="b"/>
              <a:pathLst>
                <a:path w="628" h="399" extrusionOk="0">
                  <a:moveTo>
                    <a:pt x="64" y="1"/>
                  </a:moveTo>
                  <a:cubicBezTo>
                    <a:pt x="188" y="8"/>
                    <a:pt x="310" y="17"/>
                    <a:pt x="465" y="27"/>
                  </a:cubicBezTo>
                  <a:cubicBezTo>
                    <a:pt x="407" y="144"/>
                    <a:pt x="627" y="230"/>
                    <a:pt x="440" y="399"/>
                  </a:cubicBezTo>
                  <a:cubicBezTo>
                    <a:pt x="457" y="157"/>
                    <a:pt x="120" y="182"/>
                    <a:pt x="0" y="61"/>
                  </a:cubicBezTo>
                  <a:cubicBezTo>
                    <a:pt x="22" y="42"/>
                    <a:pt x="43" y="2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5859350" y="4477850"/>
              <a:ext cx="10450" cy="12425"/>
            </a:xfrm>
            <a:custGeom>
              <a:avLst/>
              <a:gdLst/>
              <a:ahLst/>
              <a:cxnLst/>
              <a:rect l="l" t="t" r="r" b="b"/>
              <a:pathLst>
                <a:path w="418" h="497" extrusionOk="0">
                  <a:moveTo>
                    <a:pt x="19" y="1"/>
                  </a:moveTo>
                  <a:cubicBezTo>
                    <a:pt x="418" y="83"/>
                    <a:pt x="294" y="301"/>
                    <a:pt x="365" y="496"/>
                  </a:cubicBezTo>
                  <a:cubicBezTo>
                    <a:pt x="273" y="478"/>
                    <a:pt x="221" y="469"/>
                    <a:pt x="169" y="458"/>
                  </a:cubicBezTo>
                  <a:cubicBezTo>
                    <a:pt x="292" y="308"/>
                    <a:pt x="112" y="222"/>
                    <a:pt x="21" y="115"/>
                  </a:cubicBezTo>
                  <a:cubicBezTo>
                    <a:pt x="1" y="91"/>
                    <a:pt x="19" y="52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5874175" y="4348650"/>
              <a:ext cx="4650" cy="14375"/>
            </a:xfrm>
            <a:custGeom>
              <a:avLst/>
              <a:gdLst/>
              <a:ahLst/>
              <a:cxnLst/>
              <a:rect l="l" t="t" r="r" b="b"/>
              <a:pathLst>
                <a:path w="186" h="575" extrusionOk="0">
                  <a:moveTo>
                    <a:pt x="186" y="1"/>
                  </a:moveTo>
                  <a:lnTo>
                    <a:pt x="186" y="574"/>
                  </a:lnTo>
                  <a:cubicBezTo>
                    <a:pt x="87" y="502"/>
                    <a:pt x="9" y="471"/>
                    <a:pt x="7" y="438"/>
                  </a:cubicBezTo>
                  <a:cubicBezTo>
                    <a:pt x="0" y="303"/>
                    <a:pt x="15" y="167"/>
                    <a:pt x="28" y="31"/>
                  </a:cubicBezTo>
                  <a:cubicBezTo>
                    <a:pt x="29" y="23"/>
                    <a:pt x="92" y="18"/>
                    <a:pt x="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5844075" y="4289300"/>
              <a:ext cx="12975" cy="10500"/>
            </a:xfrm>
            <a:custGeom>
              <a:avLst/>
              <a:gdLst/>
              <a:ahLst/>
              <a:cxnLst/>
              <a:rect l="l" t="t" r="r" b="b"/>
              <a:pathLst>
                <a:path w="519" h="420" extrusionOk="0">
                  <a:moveTo>
                    <a:pt x="518" y="293"/>
                  </a:moveTo>
                  <a:cubicBezTo>
                    <a:pt x="435" y="420"/>
                    <a:pt x="298" y="378"/>
                    <a:pt x="227" y="330"/>
                  </a:cubicBezTo>
                  <a:cubicBezTo>
                    <a:pt x="115" y="252"/>
                    <a:pt x="0" y="157"/>
                    <a:pt x="63" y="1"/>
                  </a:cubicBezTo>
                  <a:cubicBezTo>
                    <a:pt x="226" y="105"/>
                    <a:pt x="362" y="193"/>
                    <a:pt x="518" y="2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5821650" y="4806850"/>
              <a:ext cx="13225" cy="8400"/>
            </a:xfrm>
            <a:custGeom>
              <a:avLst/>
              <a:gdLst/>
              <a:ahLst/>
              <a:cxnLst/>
              <a:rect l="l" t="t" r="r" b="b"/>
              <a:pathLst>
                <a:path w="529" h="336" extrusionOk="0">
                  <a:moveTo>
                    <a:pt x="1" y="86"/>
                  </a:moveTo>
                  <a:cubicBezTo>
                    <a:pt x="189" y="52"/>
                    <a:pt x="327" y="26"/>
                    <a:pt x="466" y="1"/>
                  </a:cubicBezTo>
                  <a:cubicBezTo>
                    <a:pt x="519" y="74"/>
                    <a:pt x="528" y="138"/>
                    <a:pt x="394" y="131"/>
                  </a:cubicBezTo>
                  <a:cubicBezTo>
                    <a:pt x="286" y="126"/>
                    <a:pt x="273" y="154"/>
                    <a:pt x="250" y="212"/>
                  </a:cubicBezTo>
                  <a:cubicBezTo>
                    <a:pt x="233" y="258"/>
                    <a:pt x="175" y="295"/>
                    <a:pt x="134" y="335"/>
                  </a:cubicBezTo>
                  <a:cubicBezTo>
                    <a:pt x="110" y="330"/>
                    <a:pt x="85" y="324"/>
                    <a:pt x="60" y="318"/>
                  </a:cubicBezTo>
                  <a:cubicBezTo>
                    <a:pt x="41" y="246"/>
                    <a:pt x="23" y="174"/>
                    <a:pt x="1" y="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5819575" y="4394550"/>
              <a:ext cx="12975" cy="9825"/>
            </a:xfrm>
            <a:custGeom>
              <a:avLst/>
              <a:gdLst/>
              <a:ahLst/>
              <a:cxnLst/>
              <a:rect l="l" t="t" r="r" b="b"/>
              <a:pathLst>
                <a:path w="519" h="393" extrusionOk="0">
                  <a:moveTo>
                    <a:pt x="34" y="0"/>
                  </a:moveTo>
                  <a:cubicBezTo>
                    <a:pt x="199" y="50"/>
                    <a:pt x="318" y="87"/>
                    <a:pt x="519" y="149"/>
                  </a:cubicBezTo>
                  <a:cubicBezTo>
                    <a:pt x="332" y="237"/>
                    <a:pt x="209" y="295"/>
                    <a:pt x="1" y="393"/>
                  </a:cubicBezTo>
                  <a:cubicBezTo>
                    <a:pt x="15" y="229"/>
                    <a:pt x="22" y="134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5844425" y="4892700"/>
              <a:ext cx="13000" cy="9750"/>
            </a:xfrm>
            <a:custGeom>
              <a:avLst/>
              <a:gdLst/>
              <a:ahLst/>
              <a:cxnLst/>
              <a:rect l="l" t="t" r="r" b="b"/>
              <a:pathLst>
                <a:path w="520" h="390" extrusionOk="0">
                  <a:moveTo>
                    <a:pt x="69" y="0"/>
                  </a:moveTo>
                  <a:cubicBezTo>
                    <a:pt x="239" y="117"/>
                    <a:pt x="372" y="209"/>
                    <a:pt x="519" y="310"/>
                  </a:cubicBezTo>
                  <a:cubicBezTo>
                    <a:pt x="392" y="390"/>
                    <a:pt x="256" y="382"/>
                    <a:pt x="169" y="320"/>
                  </a:cubicBezTo>
                  <a:cubicBezTo>
                    <a:pt x="87" y="261"/>
                    <a:pt x="51" y="169"/>
                    <a:pt x="11" y="88"/>
                  </a:cubicBezTo>
                  <a:cubicBezTo>
                    <a:pt x="0" y="67"/>
                    <a:pt x="47" y="33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5880525" y="4805100"/>
              <a:ext cx="8850" cy="10500"/>
            </a:xfrm>
            <a:custGeom>
              <a:avLst/>
              <a:gdLst/>
              <a:ahLst/>
              <a:cxnLst/>
              <a:rect l="l" t="t" r="r" b="b"/>
              <a:pathLst>
                <a:path w="354" h="420" extrusionOk="0">
                  <a:moveTo>
                    <a:pt x="353" y="420"/>
                  </a:moveTo>
                  <a:cubicBezTo>
                    <a:pt x="223" y="377"/>
                    <a:pt x="127" y="346"/>
                    <a:pt x="1" y="305"/>
                  </a:cubicBezTo>
                  <a:cubicBezTo>
                    <a:pt x="103" y="204"/>
                    <a:pt x="44" y="64"/>
                    <a:pt x="256" y="1"/>
                  </a:cubicBezTo>
                  <a:cubicBezTo>
                    <a:pt x="289" y="139"/>
                    <a:pt x="317" y="263"/>
                    <a:pt x="353" y="4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5844275" y="4690600"/>
              <a:ext cx="13150" cy="8925"/>
            </a:xfrm>
            <a:custGeom>
              <a:avLst/>
              <a:gdLst/>
              <a:ahLst/>
              <a:cxnLst/>
              <a:rect l="l" t="t" r="r" b="b"/>
              <a:pathLst>
                <a:path w="526" h="357" extrusionOk="0">
                  <a:moveTo>
                    <a:pt x="70" y="1"/>
                  </a:moveTo>
                  <a:cubicBezTo>
                    <a:pt x="212" y="89"/>
                    <a:pt x="354" y="179"/>
                    <a:pt x="525" y="286"/>
                  </a:cubicBezTo>
                  <a:cubicBezTo>
                    <a:pt x="459" y="312"/>
                    <a:pt x="397" y="356"/>
                    <a:pt x="347" y="350"/>
                  </a:cubicBezTo>
                  <a:cubicBezTo>
                    <a:pt x="99" y="320"/>
                    <a:pt x="91" y="161"/>
                    <a:pt x="1" y="48"/>
                  </a:cubicBezTo>
                  <a:cubicBezTo>
                    <a:pt x="23" y="32"/>
                    <a:pt x="46" y="17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5842300" y="4491875"/>
              <a:ext cx="15100" cy="9675"/>
            </a:xfrm>
            <a:custGeom>
              <a:avLst/>
              <a:gdLst/>
              <a:ahLst/>
              <a:cxnLst/>
              <a:rect l="l" t="t" r="r" b="b"/>
              <a:pathLst>
                <a:path w="604" h="387" extrusionOk="0">
                  <a:moveTo>
                    <a:pt x="159" y="0"/>
                  </a:moveTo>
                  <a:cubicBezTo>
                    <a:pt x="324" y="116"/>
                    <a:pt x="458" y="207"/>
                    <a:pt x="603" y="308"/>
                  </a:cubicBezTo>
                  <a:cubicBezTo>
                    <a:pt x="476" y="387"/>
                    <a:pt x="299" y="382"/>
                    <a:pt x="263" y="318"/>
                  </a:cubicBezTo>
                  <a:cubicBezTo>
                    <a:pt x="211" y="225"/>
                    <a:pt x="0" y="136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5833825" y="4648325"/>
              <a:ext cx="19825" cy="6850"/>
            </a:xfrm>
            <a:custGeom>
              <a:avLst/>
              <a:gdLst/>
              <a:ahLst/>
              <a:cxnLst/>
              <a:rect l="l" t="t" r="r" b="b"/>
              <a:pathLst>
                <a:path w="793" h="274" extrusionOk="0">
                  <a:moveTo>
                    <a:pt x="779" y="65"/>
                  </a:moveTo>
                  <a:cubicBezTo>
                    <a:pt x="779" y="97"/>
                    <a:pt x="793" y="154"/>
                    <a:pt x="777" y="158"/>
                  </a:cubicBezTo>
                  <a:cubicBezTo>
                    <a:pt x="539" y="221"/>
                    <a:pt x="295" y="274"/>
                    <a:pt x="1" y="225"/>
                  </a:cubicBezTo>
                  <a:cubicBezTo>
                    <a:pt x="198" y="0"/>
                    <a:pt x="570" y="234"/>
                    <a:pt x="779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5867425" y="4913725"/>
              <a:ext cx="13500" cy="8900"/>
            </a:xfrm>
            <a:custGeom>
              <a:avLst/>
              <a:gdLst/>
              <a:ahLst/>
              <a:cxnLst/>
              <a:rect l="l" t="t" r="r" b="b"/>
              <a:pathLst>
                <a:path w="540" h="356" extrusionOk="0">
                  <a:moveTo>
                    <a:pt x="431" y="356"/>
                  </a:moveTo>
                  <a:cubicBezTo>
                    <a:pt x="390" y="217"/>
                    <a:pt x="292" y="132"/>
                    <a:pt x="84" y="130"/>
                  </a:cubicBezTo>
                  <a:cubicBezTo>
                    <a:pt x="61" y="130"/>
                    <a:pt x="41" y="65"/>
                    <a:pt x="0" y="1"/>
                  </a:cubicBezTo>
                  <a:cubicBezTo>
                    <a:pt x="165" y="6"/>
                    <a:pt x="288" y="11"/>
                    <a:pt x="428" y="16"/>
                  </a:cubicBezTo>
                  <a:cubicBezTo>
                    <a:pt x="468" y="127"/>
                    <a:pt x="504" y="228"/>
                    <a:pt x="540" y="329"/>
                  </a:cubicBezTo>
                  <a:cubicBezTo>
                    <a:pt x="504" y="339"/>
                    <a:pt x="467" y="347"/>
                    <a:pt x="431" y="3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5880525" y="4606650"/>
              <a:ext cx="8600" cy="10625"/>
            </a:xfrm>
            <a:custGeom>
              <a:avLst/>
              <a:gdLst/>
              <a:ahLst/>
              <a:cxnLst/>
              <a:rect l="l" t="t" r="r" b="b"/>
              <a:pathLst>
                <a:path w="344" h="425" extrusionOk="0">
                  <a:moveTo>
                    <a:pt x="256" y="16"/>
                  </a:moveTo>
                  <a:cubicBezTo>
                    <a:pt x="282" y="141"/>
                    <a:pt x="310" y="265"/>
                    <a:pt x="344" y="424"/>
                  </a:cubicBezTo>
                  <a:cubicBezTo>
                    <a:pt x="210" y="377"/>
                    <a:pt x="116" y="343"/>
                    <a:pt x="1" y="302"/>
                  </a:cubicBezTo>
                  <a:cubicBezTo>
                    <a:pt x="69" y="193"/>
                    <a:pt x="126" y="96"/>
                    <a:pt x="185" y="1"/>
                  </a:cubicBezTo>
                  <a:cubicBezTo>
                    <a:pt x="209" y="5"/>
                    <a:pt x="232" y="10"/>
                    <a:pt x="256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5832975" y="4247850"/>
              <a:ext cx="20825" cy="5650"/>
            </a:xfrm>
            <a:custGeom>
              <a:avLst/>
              <a:gdLst/>
              <a:ahLst/>
              <a:cxnLst/>
              <a:rect l="l" t="t" r="r" b="b"/>
              <a:pathLst>
                <a:path w="833" h="226" extrusionOk="0">
                  <a:moveTo>
                    <a:pt x="1" y="203"/>
                  </a:moveTo>
                  <a:cubicBezTo>
                    <a:pt x="257" y="18"/>
                    <a:pt x="580" y="183"/>
                    <a:pt x="802" y="1"/>
                  </a:cubicBezTo>
                  <a:cubicBezTo>
                    <a:pt x="809" y="79"/>
                    <a:pt x="833" y="123"/>
                    <a:pt x="812" y="140"/>
                  </a:cubicBezTo>
                  <a:cubicBezTo>
                    <a:pt x="747" y="191"/>
                    <a:pt x="298" y="226"/>
                    <a:pt x="1" y="2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822025" y="4405925"/>
              <a:ext cx="12025" cy="8075"/>
            </a:xfrm>
            <a:custGeom>
              <a:avLst/>
              <a:gdLst/>
              <a:ahLst/>
              <a:cxnLst/>
              <a:rect l="l" t="t" r="r" b="b"/>
              <a:pathLst>
                <a:path w="481" h="323" extrusionOk="0">
                  <a:moveTo>
                    <a:pt x="31" y="321"/>
                  </a:moveTo>
                  <a:cubicBezTo>
                    <a:pt x="20" y="234"/>
                    <a:pt x="10" y="161"/>
                    <a:pt x="0" y="88"/>
                  </a:cubicBezTo>
                  <a:cubicBezTo>
                    <a:pt x="165" y="58"/>
                    <a:pt x="303" y="31"/>
                    <a:pt x="468" y="0"/>
                  </a:cubicBezTo>
                  <a:cubicBezTo>
                    <a:pt x="473" y="38"/>
                    <a:pt x="480" y="95"/>
                    <a:pt x="479" y="96"/>
                  </a:cubicBezTo>
                  <a:cubicBezTo>
                    <a:pt x="287" y="111"/>
                    <a:pt x="239" y="223"/>
                    <a:pt x="158" y="314"/>
                  </a:cubicBezTo>
                  <a:cubicBezTo>
                    <a:pt x="150" y="322"/>
                    <a:pt x="111" y="317"/>
                    <a:pt x="31" y="3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5874625" y="4503200"/>
              <a:ext cx="15275" cy="13600"/>
            </a:xfrm>
            <a:custGeom>
              <a:avLst/>
              <a:gdLst/>
              <a:ahLst/>
              <a:cxnLst/>
              <a:rect l="l" t="t" r="r" b="b"/>
              <a:pathLst>
                <a:path w="611" h="544" extrusionOk="0">
                  <a:moveTo>
                    <a:pt x="525" y="544"/>
                  </a:moveTo>
                  <a:cubicBezTo>
                    <a:pt x="518" y="315"/>
                    <a:pt x="0" y="311"/>
                    <a:pt x="136" y="0"/>
                  </a:cubicBezTo>
                  <a:cubicBezTo>
                    <a:pt x="250" y="101"/>
                    <a:pt x="319" y="192"/>
                    <a:pt x="427" y="250"/>
                  </a:cubicBezTo>
                  <a:cubicBezTo>
                    <a:pt x="572" y="328"/>
                    <a:pt x="611" y="408"/>
                    <a:pt x="525" y="5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5819725" y="4790600"/>
              <a:ext cx="20500" cy="5775"/>
            </a:xfrm>
            <a:custGeom>
              <a:avLst/>
              <a:gdLst/>
              <a:ahLst/>
              <a:cxnLst/>
              <a:rect l="l" t="t" r="r" b="b"/>
              <a:pathLst>
                <a:path w="820" h="231" extrusionOk="0">
                  <a:moveTo>
                    <a:pt x="93" y="0"/>
                  </a:moveTo>
                  <a:cubicBezTo>
                    <a:pt x="321" y="10"/>
                    <a:pt x="532" y="17"/>
                    <a:pt x="820" y="30"/>
                  </a:cubicBezTo>
                  <a:cubicBezTo>
                    <a:pt x="602" y="130"/>
                    <a:pt x="472" y="231"/>
                    <a:pt x="259" y="135"/>
                  </a:cubicBezTo>
                  <a:cubicBezTo>
                    <a:pt x="180" y="99"/>
                    <a:pt x="0" y="116"/>
                    <a:pt x="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5802650" y="4850450"/>
              <a:ext cx="12450" cy="6675"/>
            </a:xfrm>
            <a:custGeom>
              <a:avLst/>
              <a:gdLst/>
              <a:ahLst/>
              <a:cxnLst/>
              <a:rect l="l" t="t" r="r" b="b"/>
              <a:pathLst>
                <a:path w="498" h="267" extrusionOk="0">
                  <a:moveTo>
                    <a:pt x="72" y="1"/>
                  </a:moveTo>
                  <a:cubicBezTo>
                    <a:pt x="163" y="27"/>
                    <a:pt x="260" y="48"/>
                    <a:pt x="345" y="83"/>
                  </a:cubicBezTo>
                  <a:cubicBezTo>
                    <a:pt x="401" y="106"/>
                    <a:pt x="455" y="142"/>
                    <a:pt x="484" y="181"/>
                  </a:cubicBezTo>
                  <a:cubicBezTo>
                    <a:pt x="497" y="200"/>
                    <a:pt x="447" y="266"/>
                    <a:pt x="428" y="266"/>
                  </a:cubicBezTo>
                  <a:cubicBezTo>
                    <a:pt x="362" y="265"/>
                    <a:pt x="281" y="254"/>
                    <a:pt x="234" y="226"/>
                  </a:cubicBezTo>
                  <a:cubicBezTo>
                    <a:pt x="146" y="170"/>
                    <a:pt x="77" y="100"/>
                    <a:pt x="1" y="36"/>
                  </a:cubicBezTo>
                  <a:cubicBezTo>
                    <a:pt x="24" y="24"/>
                    <a:pt x="48" y="12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5880250" y="4404250"/>
              <a:ext cx="8375" cy="9900"/>
            </a:xfrm>
            <a:custGeom>
              <a:avLst/>
              <a:gdLst/>
              <a:ahLst/>
              <a:cxnLst/>
              <a:rect l="l" t="t" r="r" b="b"/>
              <a:pathLst>
                <a:path w="335" h="396" extrusionOk="0">
                  <a:moveTo>
                    <a:pt x="0" y="301"/>
                  </a:moveTo>
                  <a:cubicBezTo>
                    <a:pt x="84" y="175"/>
                    <a:pt x="142" y="88"/>
                    <a:pt x="201" y="1"/>
                  </a:cubicBezTo>
                  <a:cubicBezTo>
                    <a:pt x="224" y="4"/>
                    <a:pt x="249" y="8"/>
                    <a:pt x="273" y="10"/>
                  </a:cubicBezTo>
                  <a:cubicBezTo>
                    <a:pt x="291" y="127"/>
                    <a:pt x="309" y="243"/>
                    <a:pt x="334" y="395"/>
                  </a:cubicBezTo>
                  <a:cubicBezTo>
                    <a:pt x="222" y="363"/>
                    <a:pt x="128" y="336"/>
                    <a:pt x="0" y="3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5802725" y="4449700"/>
              <a:ext cx="12275" cy="6775"/>
            </a:xfrm>
            <a:custGeom>
              <a:avLst/>
              <a:gdLst/>
              <a:ahLst/>
              <a:cxnLst/>
              <a:rect l="l" t="t" r="r" b="b"/>
              <a:pathLst>
                <a:path w="491" h="271" extrusionOk="0">
                  <a:moveTo>
                    <a:pt x="56" y="1"/>
                  </a:moveTo>
                  <a:cubicBezTo>
                    <a:pt x="159" y="26"/>
                    <a:pt x="268" y="43"/>
                    <a:pt x="362" y="79"/>
                  </a:cubicBezTo>
                  <a:cubicBezTo>
                    <a:pt x="416" y="100"/>
                    <a:pt x="460" y="147"/>
                    <a:pt x="481" y="189"/>
                  </a:cubicBezTo>
                  <a:cubicBezTo>
                    <a:pt x="490" y="208"/>
                    <a:pt x="438" y="263"/>
                    <a:pt x="407" y="265"/>
                  </a:cubicBezTo>
                  <a:cubicBezTo>
                    <a:pt x="354" y="270"/>
                    <a:pt x="282" y="257"/>
                    <a:pt x="245" y="232"/>
                  </a:cubicBezTo>
                  <a:cubicBezTo>
                    <a:pt x="155" y="173"/>
                    <a:pt x="81" y="102"/>
                    <a:pt x="1" y="36"/>
                  </a:cubicBezTo>
                  <a:cubicBezTo>
                    <a:pt x="19" y="24"/>
                    <a:pt x="37" y="12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5820275" y="4389725"/>
              <a:ext cx="19300" cy="5000"/>
            </a:xfrm>
            <a:custGeom>
              <a:avLst/>
              <a:gdLst/>
              <a:ahLst/>
              <a:cxnLst/>
              <a:rect l="l" t="t" r="r" b="b"/>
              <a:pathLst>
                <a:path w="772" h="200" extrusionOk="0">
                  <a:moveTo>
                    <a:pt x="771" y="28"/>
                  </a:moveTo>
                  <a:cubicBezTo>
                    <a:pt x="561" y="177"/>
                    <a:pt x="381" y="199"/>
                    <a:pt x="160" y="119"/>
                  </a:cubicBezTo>
                  <a:cubicBezTo>
                    <a:pt x="62" y="83"/>
                    <a:pt x="0" y="61"/>
                    <a:pt x="70" y="1"/>
                  </a:cubicBezTo>
                  <a:cubicBezTo>
                    <a:pt x="300" y="10"/>
                    <a:pt x="510" y="18"/>
                    <a:pt x="771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5882500" y="4542850"/>
              <a:ext cx="4975" cy="12725"/>
            </a:xfrm>
            <a:custGeom>
              <a:avLst/>
              <a:gdLst/>
              <a:ahLst/>
              <a:cxnLst/>
              <a:rect l="l" t="t" r="r" b="b"/>
              <a:pathLst>
                <a:path w="199" h="509" extrusionOk="0">
                  <a:moveTo>
                    <a:pt x="0" y="509"/>
                  </a:moveTo>
                  <a:lnTo>
                    <a:pt x="0" y="0"/>
                  </a:lnTo>
                  <a:cubicBezTo>
                    <a:pt x="100" y="40"/>
                    <a:pt x="199" y="63"/>
                    <a:pt x="198" y="81"/>
                  </a:cubicBezTo>
                  <a:cubicBezTo>
                    <a:pt x="184" y="218"/>
                    <a:pt x="151" y="354"/>
                    <a:pt x="117" y="490"/>
                  </a:cubicBezTo>
                  <a:cubicBezTo>
                    <a:pt x="115" y="499"/>
                    <a:pt x="53" y="500"/>
                    <a:pt x="0" y="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5880375" y="4205950"/>
              <a:ext cx="7700" cy="9600"/>
            </a:xfrm>
            <a:custGeom>
              <a:avLst/>
              <a:gdLst/>
              <a:ahLst/>
              <a:cxnLst/>
              <a:rect l="l" t="t" r="r" b="b"/>
              <a:pathLst>
                <a:path w="308" h="384" extrusionOk="0">
                  <a:moveTo>
                    <a:pt x="251" y="19"/>
                  </a:moveTo>
                  <a:cubicBezTo>
                    <a:pt x="268" y="126"/>
                    <a:pt x="284" y="235"/>
                    <a:pt x="307" y="383"/>
                  </a:cubicBezTo>
                  <a:cubicBezTo>
                    <a:pt x="195" y="349"/>
                    <a:pt x="105" y="323"/>
                    <a:pt x="0" y="292"/>
                  </a:cubicBezTo>
                  <a:cubicBezTo>
                    <a:pt x="73" y="178"/>
                    <a:pt x="130" y="89"/>
                    <a:pt x="186" y="1"/>
                  </a:cubicBezTo>
                  <a:cubicBezTo>
                    <a:pt x="208" y="7"/>
                    <a:pt x="230" y="13"/>
                    <a:pt x="251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5882850" y="4142750"/>
              <a:ext cx="5725" cy="11900"/>
            </a:xfrm>
            <a:custGeom>
              <a:avLst/>
              <a:gdLst/>
              <a:ahLst/>
              <a:cxnLst/>
              <a:rect l="l" t="t" r="r" b="b"/>
              <a:pathLst>
                <a:path w="229" h="476" extrusionOk="0">
                  <a:moveTo>
                    <a:pt x="108" y="1"/>
                  </a:moveTo>
                  <a:cubicBezTo>
                    <a:pt x="228" y="148"/>
                    <a:pt x="77" y="303"/>
                    <a:pt x="99" y="455"/>
                  </a:cubicBezTo>
                  <a:cubicBezTo>
                    <a:pt x="100" y="458"/>
                    <a:pt x="38" y="468"/>
                    <a:pt x="0" y="475"/>
                  </a:cubicBezTo>
                  <a:lnTo>
                    <a:pt x="0" y="3"/>
                  </a:lnTo>
                  <a:cubicBezTo>
                    <a:pt x="36" y="2"/>
                    <a:pt x="72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5878375" y="4301600"/>
              <a:ext cx="10125" cy="8550"/>
            </a:xfrm>
            <a:custGeom>
              <a:avLst/>
              <a:gdLst/>
              <a:ahLst/>
              <a:cxnLst/>
              <a:rect l="l" t="t" r="r" b="b"/>
              <a:pathLst>
                <a:path w="405" h="342" extrusionOk="0">
                  <a:moveTo>
                    <a:pt x="21" y="0"/>
                  </a:moveTo>
                  <a:cubicBezTo>
                    <a:pt x="149" y="113"/>
                    <a:pt x="275" y="226"/>
                    <a:pt x="404" y="342"/>
                  </a:cubicBezTo>
                  <a:cubicBezTo>
                    <a:pt x="1" y="311"/>
                    <a:pt x="92" y="334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5817275" y="4462275"/>
              <a:ext cx="8450" cy="9550"/>
            </a:xfrm>
            <a:custGeom>
              <a:avLst/>
              <a:gdLst/>
              <a:ahLst/>
              <a:cxnLst/>
              <a:rect l="l" t="t" r="r" b="b"/>
              <a:pathLst>
                <a:path w="338" h="382" extrusionOk="0">
                  <a:moveTo>
                    <a:pt x="209" y="1"/>
                  </a:moveTo>
                  <a:cubicBezTo>
                    <a:pt x="287" y="160"/>
                    <a:pt x="337" y="266"/>
                    <a:pt x="168" y="382"/>
                  </a:cubicBezTo>
                  <a:cubicBezTo>
                    <a:pt x="47" y="256"/>
                    <a:pt x="1" y="151"/>
                    <a:pt x="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817300" y="4863800"/>
              <a:ext cx="8525" cy="9050"/>
            </a:xfrm>
            <a:custGeom>
              <a:avLst/>
              <a:gdLst/>
              <a:ahLst/>
              <a:cxnLst/>
              <a:rect l="l" t="t" r="r" b="b"/>
              <a:pathLst>
                <a:path w="341" h="362" extrusionOk="0">
                  <a:moveTo>
                    <a:pt x="170" y="361"/>
                  </a:moveTo>
                  <a:cubicBezTo>
                    <a:pt x="44" y="231"/>
                    <a:pt x="1" y="125"/>
                    <a:pt x="173" y="1"/>
                  </a:cubicBezTo>
                  <a:cubicBezTo>
                    <a:pt x="340" y="125"/>
                    <a:pt x="319" y="231"/>
                    <a:pt x="170" y="3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5854800" y="4665825"/>
              <a:ext cx="11775" cy="8075"/>
            </a:xfrm>
            <a:custGeom>
              <a:avLst/>
              <a:gdLst/>
              <a:ahLst/>
              <a:cxnLst/>
              <a:rect l="l" t="t" r="r" b="b"/>
              <a:pathLst>
                <a:path w="471" h="323" extrusionOk="0">
                  <a:moveTo>
                    <a:pt x="163" y="1"/>
                  </a:moveTo>
                  <a:cubicBezTo>
                    <a:pt x="171" y="118"/>
                    <a:pt x="471" y="165"/>
                    <a:pt x="311" y="322"/>
                  </a:cubicBezTo>
                  <a:cubicBezTo>
                    <a:pt x="0" y="108"/>
                    <a:pt x="0" y="108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5835300" y="4849525"/>
              <a:ext cx="10475" cy="6075"/>
            </a:xfrm>
            <a:custGeom>
              <a:avLst/>
              <a:gdLst/>
              <a:ahLst/>
              <a:cxnLst/>
              <a:rect l="l" t="t" r="r" b="b"/>
              <a:pathLst>
                <a:path w="419" h="243" extrusionOk="0">
                  <a:moveTo>
                    <a:pt x="0" y="148"/>
                  </a:moveTo>
                  <a:cubicBezTo>
                    <a:pt x="41" y="1"/>
                    <a:pt x="41" y="1"/>
                    <a:pt x="418" y="21"/>
                  </a:cubicBezTo>
                  <a:cubicBezTo>
                    <a:pt x="389" y="242"/>
                    <a:pt x="127" y="92"/>
                    <a:pt x="0" y="1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5859475" y="4128775"/>
              <a:ext cx="13125" cy="6800"/>
            </a:xfrm>
            <a:custGeom>
              <a:avLst/>
              <a:gdLst/>
              <a:ahLst/>
              <a:cxnLst/>
              <a:rect l="l" t="t" r="r" b="b"/>
              <a:pathLst>
                <a:path w="525" h="272" extrusionOk="0">
                  <a:moveTo>
                    <a:pt x="177" y="62"/>
                  </a:moveTo>
                  <a:cubicBezTo>
                    <a:pt x="297" y="10"/>
                    <a:pt x="356" y="0"/>
                    <a:pt x="524" y="13"/>
                  </a:cubicBezTo>
                  <a:cubicBezTo>
                    <a:pt x="419" y="107"/>
                    <a:pt x="326" y="190"/>
                    <a:pt x="234" y="271"/>
                  </a:cubicBezTo>
                  <a:cubicBezTo>
                    <a:pt x="0" y="208"/>
                    <a:pt x="171" y="127"/>
                    <a:pt x="187" y="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5834350" y="4448550"/>
              <a:ext cx="11025" cy="3725"/>
            </a:xfrm>
            <a:custGeom>
              <a:avLst/>
              <a:gdLst/>
              <a:ahLst/>
              <a:cxnLst/>
              <a:rect l="l" t="t" r="r" b="b"/>
              <a:pathLst>
                <a:path w="441" h="149" extrusionOk="0">
                  <a:moveTo>
                    <a:pt x="0" y="149"/>
                  </a:moveTo>
                  <a:cubicBezTo>
                    <a:pt x="90" y="0"/>
                    <a:pt x="90" y="0"/>
                    <a:pt x="440" y="29"/>
                  </a:cubicBezTo>
                  <a:cubicBezTo>
                    <a:pt x="402" y="142"/>
                    <a:pt x="402" y="142"/>
                    <a:pt x="0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5835500" y="4437775"/>
              <a:ext cx="7775" cy="10475"/>
            </a:xfrm>
            <a:custGeom>
              <a:avLst/>
              <a:gdLst/>
              <a:ahLst/>
              <a:cxnLst/>
              <a:rect l="l" t="t" r="r" b="b"/>
              <a:pathLst>
                <a:path w="311" h="419" extrusionOk="0">
                  <a:moveTo>
                    <a:pt x="158" y="418"/>
                  </a:moveTo>
                  <a:cubicBezTo>
                    <a:pt x="62" y="244"/>
                    <a:pt x="1" y="137"/>
                    <a:pt x="171" y="0"/>
                  </a:cubicBezTo>
                  <a:cubicBezTo>
                    <a:pt x="236" y="140"/>
                    <a:pt x="311" y="246"/>
                    <a:pt x="158" y="4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5866500" y="4436100"/>
              <a:ext cx="13000" cy="8750"/>
            </a:xfrm>
            <a:custGeom>
              <a:avLst/>
              <a:gdLst/>
              <a:ahLst/>
              <a:cxnLst/>
              <a:rect l="l" t="t" r="r" b="b"/>
              <a:pathLst>
                <a:path w="520" h="350" extrusionOk="0">
                  <a:moveTo>
                    <a:pt x="252" y="0"/>
                  </a:moveTo>
                  <a:cubicBezTo>
                    <a:pt x="257" y="111"/>
                    <a:pt x="519" y="212"/>
                    <a:pt x="249" y="349"/>
                  </a:cubicBezTo>
                  <a:cubicBezTo>
                    <a:pt x="200" y="217"/>
                    <a:pt x="0" y="119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859475" y="4526825"/>
              <a:ext cx="12725" cy="9700"/>
            </a:xfrm>
            <a:custGeom>
              <a:avLst/>
              <a:gdLst/>
              <a:ahLst/>
              <a:cxnLst/>
              <a:rect l="l" t="t" r="r" b="b"/>
              <a:pathLst>
                <a:path w="509" h="388" extrusionOk="0">
                  <a:moveTo>
                    <a:pt x="177" y="175"/>
                  </a:moveTo>
                  <a:cubicBezTo>
                    <a:pt x="293" y="196"/>
                    <a:pt x="333" y="0"/>
                    <a:pt x="509" y="140"/>
                  </a:cubicBezTo>
                  <a:cubicBezTo>
                    <a:pt x="419" y="222"/>
                    <a:pt x="326" y="305"/>
                    <a:pt x="233" y="387"/>
                  </a:cubicBezTo>
                  <a:cubicBezTo>
                    <a:pt x="0" y="322"/>
                    <a:pt x="170" y="241"/>
                    <a:pt x="187" y="1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5867175" y="4836900"/>
              <a:ext cx="11775" cy="8800"/>
            </a:xfrm>
            <a:custGeom>
              <a:avLst/>
              <a:gdLst/>
              <a:ahLst/>
              <a:cxnLst/>
              <a:rect l="l" t="t" r="r" b="b"/>
              <a:pathLst>
                <a:path w="471" h="352" extrusionOk="0">
                  <a:moveTo>
                    <a:pt x="213" y="0"/>
                  </a:moveTo>
                  <a:cubicBezTo>
                    <a:pt x="244" y="111"/>
                    <a:pt x="470" y="208"/>
                    <a:pt x="242" y="352"/>
                  </a:cubicBezTo>
                  <a:cubicBezTo>
                    <a:pt x="151" y="224"/>
                    <a:pt x="1" y="126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833500" y="4839300"/>
              <a:ext cx="8650" cy="8525"/>
            </a:xfrm>
            <a:custGeom>
              <a:avLst/>
              <a:gdLst/>
              <a:ahLst/>
              <a:cxnLst/>
              <a:rect l="l" t="t" r="r" b="b"/>
              <a:pathLst>
                <a:path w="346" h="341" extrusionOk="0">
                  <a:moveTo>
                    <a:pt x="294" y="1"/>
                  </a:moveTo>
                  <a:cubicBezTo>
                    <a:pt x="311" y="110"/>
                    <a:pt x="328" y="214"/>
                    <a:pt x="345" y="319"/>
                  </a:cubicBezTo>
                  <a:cubicBezTo>
                    <a:pt x="321" y="326"/>
                    <a:pt x="295" y="332"/>
                    <a:pt x="271" y="340"/>
                  </a:cubicBezTo>
                  <a:cubicBezTo>
                    <a:pt x="227" y="309"/>
                    <a:pt x="142" y="255"/>
                    <a:pt x="149" y="248"/>
                  </a:cubicBezTo>
                  <a:cubicBezTo>
                    <a:pt x="226" y="176"/>
                    <a:pt x="0" y="44"/>
                    <a:pt x="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5838900" y="4592350"/>
              <a:ext cx="10750" cy="9125"/>
            </a:xfrm>
            <a:custGeom>
              <a:avLst/>
              <a:gdLst/>
              <a:ahLst/>
              <a:cxnLst/>
              <a:rect l="l" t="t" r="r" b="b"/>
              <a:pathLst>
                <a:path w="430" h="365" extrusionOk="0">
                  <a:moveTo>
                    <a:pt x="1" y="309"/>
                  </a:moveTo>
                  <a:cubicBezTo>
                    <a:pt x="98" y="214"/>
                    <a:pt x="197" y="117"/>
                    <a:pt x="316" y="1"/>
                  </a:cubicBezTo>
                  <a:cubicBezTo>
                    <a:pt x="368" y="51"/>
                    <a:pt x="429" y="108"/>
                    <a:pt x="427" y="109"/>
                  </a:cubicBezTo>
                  <a:cubicBezTo>
                    <a:pt x="292" y="182"/>
                    <a:pt x="262" y="365"/>
                    <a:pt x="1" y="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5855975" y="4264750"/>
              <a:ext cx="8400" cy="8275"/>
            </a:xfrm>
            <a:custGeom>
              <a:avLst/>
              <a:gdLst/>
              <a:ahLst/>
              <a:cxnLst/>
              <a:rect l="l" t="t" r="r" b="b"/>
              <a:pathLst>
                <a:path w="336" h="331" extrusionOk="0">
                  <a:moveTo>
                    <a:pt x="241" y="330"/>
                  </a:moveTo>
                  <a:cubicBezTo>
                    <a:pt x="0" y="124"/>
                    <a:pt x="0" y="124"/>
                    <a:pt x="29" y="1"/>
                  </a:cubicBezTo>
                  <a:cubicBezTo>
                    <a:pt x="232" y="35"/>
                    <a:pt x="232" y="178"/>
                    <a:pt x="330" y="263"/>
                  </a:cubicBezTo>
                  <a:cubicBezTo>
                    <a:pt x="335" y="267"/>
                    <a:pt x="274" y="306"/>
                    <a:pt x="241" y="3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5838875" y="4191500"/>
              <a:ext cx="10775" cy="9100"/>
            </a:xfrm>
            <a:custGeom>
              <a:avLst/>
              <a:gdLst/>
              <a:ahLst/>
              <a:cxnLst/>
              <a:rect l="l" t="t" r="r" b="b"/>
              <a:pathLst>
                <a:path w="431" h="364" extrusionOk="0">
                  <a:moveTo>
                    <a:pt x="1" y="307"/>
                  </a:moveTo>
                  <a:cubicBezTo>
                    <a:pt x="99" y="212"/>
                    <a:pt x="198" y="115"/>
                    <a:pt x="316" y="0"/>
                  </a:cubicBezTo>
                  <a:cubicBezTo>
                    <a:pt x="368" y="49"/>
                    <a:pt x="430" y="106"/>
                    <a:pt x="428" y="107"/>
                  </a:cubicBezTo>
                  <a:cubicBezTo>
                    <a:pt x="293" y="181"/>
                    <a:pt x="263" y="364"/>
                    <a:pt x="1" y="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5808300" y="4502100"/>
              <a:ext cx="12450" cy="8300"/>
            </a:xfrm>
            <a:custGeom>
              <a:avLst/>
              <a:gdLst/>
              <a:ahLst/>
              <a:cxnLst/>
              <a:rect l="l" t="t" r="r" b="b"/>
              <a:pathLst>
                <a:path w="498" h="332" extrusionOk="0">
                  <a:moveTo>
                    <a:pt x="1" y="126"/>
                  </a:moveTo>
                  <a:cubicBezTo>
                    <a:pt x="209" y="1"/>
                    <a:pt x="318" y="129"/>
                    <a:pt x="498" y="174"/>
                  </a:cubicBezTo>
                  <a:cubicBezTo>
                    <a:pt x="259" y="331"/>
                    <a:pt x="154" y="137"/>
                    <a:pt x="1" y="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58350" y="4236975"/>
              <a:ext cx="7375" cy="8625"/>
            </a:xfrm>
            <a:custGeom>
              <a:avLst/>
              <a:gdLst/>
              <a:ahLst/>
              <a:cxnLst/>
              <a:rect l="l" t="t" r="r" b="b"/>
              <a:pathLst>
                <a:path w="295" h="345" extrusionOk="0">
                  <a:moveTo>
                    <a:pt x="1" y="339"/>
                  </a:moveTo>
                  <a:cubicBezTo>
                    <a:pt x="38" y="228"/>
                    <a:pt x="70" y="131"/>
                    <a:pt x="113" y="1"/>
                  </a:cubicBezTo>
                  <a:cubicBezTo>
                    <a:pt x="184" y="44"/>
                    <a:pt x="231" y="72"/>
                    <a:pt x="277" y="100"/>
                  </a:cubicBezTo>
                  <a:cubicBezTo>
                    <a:pt x="155" y="155"/>
                    <a:pt x="295" y="345"/>
                    <a:pt x="1" y="3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08175" y="4299900"/>
              <a:ext cx="11500" cy="5950"/>
            </a:xfrm>
            <a:custGeom>
              <a:avLst/>
              <a:gdLst/>
              <a:ahLst/>
              <a:cxnLst/>
              <a:rect l="l" t="t" r="r" b="b"/>
              <a:pathLst>
                <a:path w="460" h="238" extrusionOk="0">
                  <a:moveTo>
                    <a:pt x="444" y="238"/>
                  </a:moveTo>
                  <a:cubicBezTo>
                    <a:pt x="299" y="210"/>
                    <a:pt x="153" y="183"/>
                    <a:pt x="1" y="153"/>
                  </a:cubicBezTo>
                  <a:cubicBezTo>
                    <a:pt x="125" y="0"/>
                    <a:pt x="125" y="0"/>
                    <a:pt x="459" y="179"/>
                  </a:cubicBezTo>
                  <a:cubicBezTo>
                    <a:pt x="455" y="199"/>
                    <a:pt x="449" y="218"/>
                    <a:pt x="444" y="2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5860300" y="4726950"/>
              <a:ext cx="11050" cy="8275"/>
            </a:xfrm>
            <a:custGeom>
              <a:avLst/>
              <a:gdLst/>
              <a:ahLst/>
              <a:cxnLst/>
              <a:rect l="l" t="t" r="r" b="b"/>
              <a:pathLst>
                <a:path w="442" h="331" extrusionOk="0">
                  <a:moveTo>
                    <a:pt x="132" y="145"/>
                  </a:moveTo>
                  <a:cubicBezTo>
                    <a:pt x="216" y="99"/>
                    <a:pt x="299" y="52"/>
                    <a:pt x="392" y="1"/>
                  </a:cubicBezTo>
                  <a:cubicBezTo>
                    <a:pt x="442" y="130"/>
                    <a:pt x="274" y="330"/>
                    <a:pt x="152" y="301"/>
                  </a:cubicBezTo>
                  <a:cubicBezTo>
                    <a:pt x="0" y="264"/>
                    <a:pt x="89" y="195"/>
                    <a:pt x="143" y="1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5820350" y="4337875"/>
              <a:ext cx="12725" cy="5475"/>
            </a:xfrm>
            <a:custGeom>
              <a:avLst/>
              <a:gdLst/>
              <a:ahLst/>
              <a:cxnLst/>
              <a:rect l="l" t="t" r="r" b="b"/>
              <a:pathLst>
                <a:path w="509" h="219" extrusionOk="0">
                  <a:moveTo>
                    <a:pt x="1" y="219"/>
                  </a:moveTo>
                  <a:cubicBezTo>
                    <a:pt x="76" y="120"/>
                    <a:pt x="378" y="0"/>
                    <a:pt x="452" y="21"/>
                  </a:cubicBezTo>
                  <a:cubicBezTo>
                    <a:pt x="479" y="30"/>
                    <a:pt x="508" y="61"/>
                    <a:pt x="508" y="82"/>
                  </a:cubicBezTo>
                  <a:cubicBezTo>
                    <a:pt x="508" y="103"/>
                    <a:pt x="477" y="138"/>
                    <a:pt x="450" y="143"/>
                  </a:cubicBezTo>
                  <a:cubicBezTo>
                    <a:pt x="321" y="170"/>
                    <a:pt x="188" y="188"/>
                    <a:pt x="1" y="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5817675" y="4260825"/>
              <a:ext cx="6775" cy="8200"/>
            </a:xfrm>
            <a:custGeom>
              <a:avLst/>
              <a:gdLst/>
              <a:ahLst/>
              <a:cxnLst/>
              <a:rect l="l" t="t" r="r" b="b"/>
              <a:pathLst>
                <a:path w="271" h="328" extrusionOk="0">
                  <a:moveTo>
                    <a:pt x="263" y="328"/>
                  </a:moveTo>
                  <a:cubicBezTo>
                    <a:pt x="79" y="248"/>
                    <a:pt x="0" y="86"/>
                    <a:pt x="81" y="25"/>
                  </a:cubicBezTo>
                  <a:cubicBezTo>
                    <a:pt x="102" y="10"/>
                    <a:pt x="153" y="1"/>
                    <a:pt x="183" y="6"/>
                  </a:cubicBezTo>
                  <a:cubicBezTo>
                    <a:pt x="215" y="13"/>
                    <a:pt x="241" y="38"/>
                    <a:pt x="259" y="60"/>
                  </a:cubicBezTo>
                  <a:cubicBezTo>
                    <a:pt x="270" y="73"/>
                    <a:pt x="263" y="94"/>
                    <a:pt x="263" y="111"/>
                  </a:cubicBezTo>
                  <a:cubicBezTo>
                    <a:pt x="263" y="172"/>
                    <a:pt x="263" y="232"/>
                    <a:pt x="263" y="3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5855300" y="4535900"/>
              <a:ext cx="14175" cy="6475"/>
            </a:xfrm>
            <a:custGeom>
              <a:avLst/>
              <a:gdLst/>
              <a:ahLst/>
              <a:cxnLst/>
              <a:rect l="l" t="t" r="r" b="b"/>
              <a:pathLst>
                <a:path w="567" h="259" extrusionOk="0">
                  <a:moveTo>
                    <a:pt x="0" y="111"/>
                  </a:moveTo>
                  <a:cubicBezTo>
                    <a:pt x="182" y="0"/>
                    <a:pt x="355" y="118"/>
                    <a:pt x="533" y="125"/>
                  </a:cubicBezTo>
                  <a:cubicBezTo>
                    <a:pt x="544" y="126"/>
                    <a:pt x="548" y="187"/>
                    <a:pt x="566" y="258"/>
                  </a:cubicBezTo>
                  <a:cubicBezTo>
                    <a:pt x="362" y="180"/>
                    <a:pt x="139" y="239"/>
                    <a:pt x="9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845075" y="4376425"/>
              <a:ext cx="12525" cy="4625"/>
            </a:xfrm>
            <a:custGeom>
              <a:avLst/>
              <a:gdLst/>
              <a:ahLst/>
              <a:cxnLst/>
              <a:rect l="l" t="t" r="r" b="b"/>
              <a:pathLst>
                <a:path w="501" h="185" extrusionOk="0">
                  <a:moveTo>
                    <a:pt x="1" y="66"/>
                  </a:moveTo>
                  <a:cubicBezTo>
                    <a:pt x="268" y="0"/>
                    <a:pt x="268" y="0"/>
                    <a:pt x="501" y="89"/>
                  </a:cubicBezTo>
                  <a:cubicBezTo>
                    <a:pt x="334" y="185"/>
                    <a:pt x="189" y="178"/>
                    <a:pt x="1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5857700" y="4652200"/>
              <a:ext cx="12450" cy="7825"/>
            </a:xfrm>
            <a:custGeom>
              <a:avLst/>
              <a:gdLst/>
              <a:ahLst/>
              <a:cxnLst/>
              <a:rect l="l" t="t" r="r" b="b"/>
              <a:pathLst>
                <a:path w="498" h="313" extrusionOk="0">
                  <a:moveTo>
                    <a:pt x="241" y="312"/>
                  </a:moveTo>
                  <a:cubicBezTo>
                    <a:pt x="165" y="234"/>
                    <a:pt x="88" y="155"/>
                    <a:pt x="0" y="65"/>
                  </a:cubicBezTo>
                  <a:cubicBezTo>
                    <a:pt x="276" y="0"/>
                    <a:pt x="282" y="183"/>
                    <a:pt x="498" y="239"/>
                  </a:cubicBezTo>
                  <a:cubicBezTo>
                    <a:pt x="359" y="275"/>
                    <a:pt x="295" y="291"/>
                    <a:pt x="232" y="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858325" y="4637750"/>
              <a:ext cx="7275" cy="8700"/>
            </a:xfrm>
            <a:custGeom>
              <a:avLst/>
              <a:gdLst/>
              <a:ahLst/>
              <a:cxnLst/>
              <a:rect l="l" t="t" r="r" b="b"/>
              <a:pathLst>
                <a:path w="291" h="348" extrusionOk="0">
                  <a:moveTo>
                    <a:pt x="0" y="348"/>
                  </a:moveTo>
                  <a:cubicBezTo>
                    <a:pt x="41" y="226"/>
                    <a:pt x="72" y="130"/>
                    <a:pt x="113" y="1"/>
                  </a:cubicBezTo>
                  <a:cubicBezTo>
                    <a:pt x="188" y="47"/>
                    <a:pt x="233" y="76"/>
                    <a:pt x="278" y="103"/>
                  </a:cubicBezTo>
                  <a:cubicBezTo>
                    <a:pt x="165" y="165"/>
                    <a:pt x="290" y="338"/>
                    <a:pt x="0" y="3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5867200" y="4638300"/>
              <a:ext cx="9650" cy="8800"/>
            </a:xfrm>
            <a:custGeom>
              <a:avLst/>
              <a:gdLst/>
              <a:ahLst/>
              <a:cxnLst/>
              <a:rect l="l" t="t" r="r" b="b"/>
              <a:pathLst>
                <a:path w="386" h="352" extrusionOk="0">
                  <a:moveTo>
                    <a:pt x="385" y="293"/>
                  </a:moveTo>
                  <a:cubicBezTo>
                    <a:pt x="172" y="351"/>
                    <a:pt x="169" y="270"/>
                    <a:pt x="142" y="201"/>
                  </a:cubicBezTo>
                  <a:cubicBezTo>
                    <a:pt x="116" y="131"/>
                    <a:pt x="0" y="54"/>
                    <a:pt x="230" y="1"/>
                  </a:cubicBezTo>
                  <a:cubicBezTo>
                    <a:pt x="280" y="94"/>
                    <a:pt x="329" y="188"/>
                    <a:pt x="385" y="2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5838025" y="4791675"/>
              <a:ext cx="12325" cy="7775"/>
            </a:xfrm>
            <a:custGeom>
              <a:avLst/>
              <a:gdLst/>
              <a:ahLst/>
              <a:cxnLst/>
              <a:rect l="l" t="t" r="r" b="b"/>
              <a:pathLst>
                <a:path w="493" h="311" extrusionOk="0">
                  <a:moveTo>
                    <a:pt x="383" y="1"/>
                  </a:moveTo>
                  <a:cubicBezTo>
                    <a:pt x="493" y="184"/>
                    <a:pt x="265" y="214"/>
                    <a:pt x="121" y="311"/>
                  </a:cubicBezTo>
                  <a:cubicBezTo>
                    <a:pt x="0" y="107"/>
                    <a:pt x="332" y="111"/>
                    <a:pt x="3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860150" y="4326050"/>
              <a:ext cx="11175" cy="8300"/>
            </a:xfrm>
            <a:custGeom>
              <a:avLst/>
              <a:gdLst/>
              <a:ahLst/>
              <a:cxnLst/>
              <a:rect l="l" t="t" r="r" b="b"/>
              <a:pathLst>
                <a:path w="447" h="332" extrusionOk="0">
                  <a:moveTo>
                    <a:pt x="140" y="144"/>
                  </a:moveTo>
                  <a:cubicBezTo>
                    <a:pt x="223" y="98"/>
                    <a:pt x="307" y="52"/>
                    <a:pt x="400" y="1"/>
                  </a:cubicBezTo>
                  <a:cubicBezTo>
                    <a:pt x="447" y="133"/>
                    <a:pt x="277" y="332"/>
                    <a:pt x="155" y="300"/>
                  </a:cubicBezTo>
                  <a:cubicBezTo>
                    <a:pt x="1" y="262"/>
                    <a:pt x="98" y="194"/>
                    <a:pt x="151" y="1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5844075" y="4776925"/>
              <a:ext cx="13600" cy="5125"/>
            </a:xfrm>
            <a:custGeom>
              <a:avLst/>
              <a:gdLst/>
              <a:ahLst/>
              <a:cxnLst/>
              <a:rect l="l" t="t" r="r" b="b"/>
              <a:pathLst>
                <a:path w="544" h="205" extrusionOk="0">
                  <a:moveTo>
                    <a:pt x="0" y="83"/>
                  </a:moveTo>
                  <a:cubicBezTo>
                    <a:pt x="245" y="1"/>
                    <a:pt x="388" y="5"/>
                    <a:pt x="544" y="102"/>
                  </a:cubicBezTo>
                  <a:cubicBezTo>
                    <a:pt x="373" y="204"/>
                    <a:pt x="229" y="183"/>
                    <a:pt x="0" y="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5837900" y="4390300"/>
              <a:ext cx="12225" cy="7750"/>
            </a:xfrm>
            <a:custGeom>
              <a:avLst/>
              <a:gdLst/>
              <a:ahLst/>
              <a:cxnLst/>
              <a:rect l="l" t="t" r="r" b="b"/>
              <a:pathLst>
                <a:path w="489" h="310" extrusionOk="0">
                  <a:moveTo>
                    <a:pt x="337" y="0"/>
                  </a:moveTo>
                  <a:cubicBezTo>
                    <a:pt x="488" y="144"/>
                    <a:pt x="464" y="170"/>
                    <a:pt x="111" y="309"/>
                  </a:cubicBezTo>
                  <a:cubicBezTo>
                    <a:pt x="0" y="122"/>
                    <a:pt x="355" y="139"/>
                    <a:pt x="3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5804675" y="4689775"/>
              <a:ext cx="8175" cy="7925"/>
            </a:xfrm>
            <a:custGeom>
              <a:avLst/>
              <a:gdLst/>
              <a:ahLst/>
              <a:cxnLst/>
              <a:rect l="l" t="t" r="r" b="b"/>
              <a:pathLst>
                <a:path w="327" h="317" extrusionOk="0">
                  <a:moveTo>
                    <a:pt x="92" y="1"/>
                  </a:moveTo>
                  <a:cubicBezTo>
                    <a:pt x="326" y="184"/>
                    <a:pt x="326" y="184"/>
                    <a:pt x="151" y="316"/>
                  </a:cubicBezTo>
                  <a:cubicBezTo>
                    <a:pt x="95" y="205"/>
                    <a:pt x="47" y="110"/>
                    <a:pt x="0" y="15"/>
                  </a:cubicBezTo>
                  <a:cubicBezTo>
                    <a:pt x="30" y="10"/>
                    <a:pt x="62" y="5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5807875" y="4901775"/>
              <a:ext cx="12000" cy="7625"/>
            </a:xfrm>
            <a:custGeom>
              <a:avLst/>
              <a:gdLst/>
              <a:ahLst/>
              <a:cxnLst/>
              <a:rect l="l" t="t" r="r" b="b"/>
              <a:pathLst>
                <a:path w="480" h="305" extrusionOk="0">
                  <a:moveTo>
                    <a:pt x="1" y="167"/>
                  </a:moveTo>
                  <a:cubicBezTo>
                    <a:pt x="215" y="0"/>
                    <a:pt x="315" y="236"/>
                    <a:pt x="480" y="199"/>
                  </a:cubicBezTo>
                  <a:cubicBezTo>
                    <a:pt x="328" y="305"/>
                    <a:pt x="328" y="305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857675" y="4251325"/>
              <a:ext cx="12300" cy="7800"/>
            </a:xfrm>
            <a:custGeom>
              <a:avLst/>
              <a:gdLst/>
              <a:ahLst/>
              <a:cxnLst/>
              <a:rect l="l" t="t" r="r" b="b"/>
              <a:pathLst>
                <a:path w="492" h="312" extrusionOk="0">
                  <a:moveTo>
                    <a:pt x="243" y="312"/>
                  </a:moveTo>
                  <a:cubicBezTo>
                    <a:pt x="166" y="234"/>
                    <a:pt x="89" y="156"/>
                    <a:pt x="1" y="66"/>
                  </a:cubicBezTo>
                  <a:cubicBezTo>
                    <a:pt x="275" y="1"/>
                    <a:pt x="284" y="179"/>
                    <a:pt x="491" y="238"/>
                  </a:cubicBezTo>
                  <a:cubicBezTo>
                    <a:pt x="358" y="273"/>
                    <a:pt x="296" y="290"/>
                    <a:pt x="234" y="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5806150" y="4701125"/>
              <a:ext cx="14125" cy="5775"/>
            </a:xfrm>
            <a:custGeom>
              <a:avLst/>
              <a:gdLst/>
              <a:ahLst/>
              <a:cxnLst/>
              <a:rect l="l" t="t" r="r" b="b"/>
              <a:pathLst>
                <a:path w="565" h="231" extrusionOk="0">
                  <a:moveTo>
                    <a:pt x="7" y="92"/>
                  </a:moveTo>
                  <a:cubicBezTo>
                    <a:pt x="261" y="0"/>
                    <a:pt x="261" y="0"/>
                    <a:pt x="564" y="193"/>
                  </a:cubicBezTo>
                  <a:cubicBezTo>
                    <a:pt x="329" y="231"/>
                    <a:pt x="162" y="168"/>
                    <a:pt x="1" y="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5817350" y="4661775"/>
              <a:ext cx="7425" cy="8350"/>
            </a:xfrm>
            <a:custGeom>
              <a:avLst/>
              <a:gdLst/>
              <a:ahLst/>
              <a:cxnLst/>
              <a:rect l="l" t="t" r="r" b="b"/>
              <a:pathLst>
                <a:path w="297" h="334" extrusionOk="0">
                  <a:moveTo>
                    <a:pt x="297" y="333"/>
                  </a:moveTo>
                  <a:cubicBezTo>
                    <a:pt x="177" y="308"/>
                    <a:pt x="136" y="306"/>
                    <a:pt x="132" y="296"/>
                  </a:cubicBezTo>
                  <a:cubicBezTo>
                    <a:pt x="91" y="203"/>
                    <a:pt x="1" y="107"/>
                    <a:pt x="119" y="13"/>
                  </a:cubicBezTo>
                  <a:cubicBezTo>
                    <a:pt x="134" y="0"/>
                    <a:pt x="217" y="7"/>
                    <a:pt x="219" y="12"/>
                  </a:cubicBezTo>
                  <a:cubicBezTo>
                    <a:pt x="247" y="107"/>
                    <a:pt x="267" y="204"/>
                    <a:pt x="297" y="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5820150" y="4738750"/>
              <a:ext cx="13000" cy="5500"/>
            </a:xfrm>
            <a:custGeom>
              <a:avLst/>
              <a:gdLst/>
              <a:ahLst/>
              <a:cxnLst/>
              <a:rect l="l" t="t" r="r" b="b"/>
              <a:pathLst>
                <a:path w="520" h="220" extrusionOk="0">
                  <a:moveTo>
                    <a:pt x="0" y="220"/>
                  </a:moveTo>
                  <a:cubicBezTo>
                    <a:pt x="92" y="114"/>
                    <a:pt x="393" y="0"/>
                    <a:pt x="464" y="24"/>
                  </a:cubicBezTo>
                  <a:cubicBezTo>
                    <a:pt x="491" y="32"/>
                    <a:pt x="519" y="65"/>
                    <a:pt x="517" y="85"/>
                  </a:cubicBezTo>
                  <a:cubicBezTo>
                    <a:pt x="515" y="107"/>
                    <a:pt x="483" y="140"/>
                    <a:pt x="456" y="146"/>
                  </a:cubicBezTo>
                  <a:cubicBezTo>
                    <a:pt x="326" y="171"/>
                    <a:pt x="193" y="189"/>
                    <a:pt x="0" y="2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5804500" y="4288925"/>
              <a:ext cx="8100" cy="8250"/>
            </a:xfrm>
            <a:custGeom>
              <a:avLst/>
              <a:gdLst/>
              <a:ahLst/>
              <a:cxnLst/>
              <a:rect l="l" t="t" r="r" b="b"/>
              <a:pathLst>
                <a:path w="324" h="330" extrusionOk="0">
                  <a:moveTo>
                    <a:pt x="79" y="1"/>
                  </a:moveTo>
                  <a:cubicBezTo>
                    <a:pt x="324" y="160"/>
                    <a:pt x="324" y="160"/>
                    <a:pt x="178" y="330"/>
                  </a:cubicBezTo>
                  <a:cubicBezTo>
                    <a:pt x="108" y="210"/>
                    <a:pt x="54" y="117"/>
                    <a:pt x="1" y="25"/>
                  </a:cubicBezTo>
                  <a:cubicBezTo>
                    <a:pt x="27" y="17"/>
                    <a:pt x="53" y="9"/>
                    <a:pt x="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5855375" y="4134975"/>
              <a:ext cx="14050" cy="6500"/>
            </a:xfrm>
            <a:custGeom>
              <a:avLst/>
              <a:gdLst/>
              <a:ahLst/>
              <a:cxnLst/>
              <a:rect l="l" t="t" r="r" b="b"/>
              <a:pathLst>
                <a:path w="562" h="260" extrusionOk="0">
                  <a:moveTo>
                    <a:pt x="1" y="111"/>
                  </a:moveTo>
                  <a:cubicBezTo>
                    <a:pt x="182" y="1"/>
                    <a:pt x="353" y="121"/>
                    <a:pt x="529" y="127"/>
                  </a:cubicBezTo>
                  <a:cubicBezTo>
                    <a:pt x="540" y="128"/>
                    <a:pt x="545" y="189"/>
                    <a:pt x="561" y="260"/>
                  </a:cubicBezTo>
                  <a:cubicBezTo>
                    <a:pt x="360" y="180"/>
                    <a:pt x="136" y="242"/>
                    <a:pt x="10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5867225" y="4236900"/>
              <a:ext cx="10600" cy="8900"/>
            </a:xfrm>
            <a:custGeom>
              <a:avLst/>
              <a:gdLst/>
              <a:ahLst/>
              <a:cxnLst/>
              <a:rect l="l" t="t" r="r" b="b"/>
              <a:pathLst>
                <a:path w="424" h="356" extrusionOk="0">
                  <a:moveTo>
                    <a:pt x="424" y="355"/>
                  </a:moveTo>
                  <a:cubicBezTo>
                    <a:pt x="281" y="329"/>
                    <a:pt x="189" y="322"/>
                    <a:pt x="186" y="308"/>
                  </a:cubicBezTo>
                  <a:cubicBezTo>
                    <a:pt x="167" y="219"/>
                    <a:pt x="0" y="130"/>
                    <a:pt x="197" y="0"/>
                  </a:cubicBezTo>
                  <a:cubicBezTo>
                    <a:pt x="267" y="111"/>
                    <a:pt x="324" y="199"/>
                    <a:pt x="424" y="3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5808000" y="4671675"/>
              <a:ext cx="11325" cy="8775"/>
            </a:xfrm>
            <a:custGeom>
              <a:avLst/>
              <a:gdLst/>
              <a:ahLst/>
              <a:cxnLst/>
              <a:rect l="l" t="t" r="r" b="b"/>
              <a:pathLst>
                <a:path w="453" h="351" extrusionOk="0">
                  <a:moveTo>
                    <a:pt x="18" y="350"/>
                  </a:moveTo>
                  <a:cubicBezTo>
                    <a:pt x="9" y="261"/>
                    <a:pt x="5" y="225"/>
                    <a:pt x="0" y="189"/>
                  </a:cubicBezTo>
                  <a:cubicBezTo>
                    <a:pt x="149" y="197"/>
                    <a:pt x="219" y="0"/>
                    <a:pt x="452" y="122"/>
                  </a:cubicBezTo>
                  <a:cubicBezTo>
                    <a:pt x="316" y="193"/>
                    <a:pt x="201" y="254"/>
                    <a:pt x="18" y="3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5807425" y="4681125"/>
              <a:ext cx="11325" cy="5000"/>
            </a:xfrm>
            <a:custGeom>
              <a:avLst/>
              <a:gdLst/>
              <a:ahLst/>
              <a:cxnLst/>
              <a:rect l="l" t="t" r="r" b="b"/>
              <a:pathLst>
                <a:path w="453" h="200" extrusionOk="0">
                  <a:moveTo>
                    <a:pt x="1" y="127"/>
                  </a:moveTo>
                  <a:cubicBezTo>
                    <a:pt x="113" y="7"/>
                    <a:pt x="259" y="1"/>
                    <a:pt x="453" y="63"/>
                  </a:cubicBezTo>
                  <a:cubicBezTo>
                    <a:pt x="326" y="200"/>
                    <a:pt x="162" y="158"/>
                    <a:pt x="1" y="1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5807450" y="4884175"/>
              <a:ext cx="11675" cy="4150"/>
            </a:xfrm>
            <a:custGeom>
              <a:avLst/>
              <a:gdLst/>
              <a:ahLst/>
              <a:cxnLst/>
              <a:rect l="l" t="t" r="r" b="b"/>
              <a:pathLst>
                <a:path w="467" h="166" extrusionOk="0">
                  <a:moveTo>
                    <a:pt x="1" y="29"/>
                  </a:moveTo>
                  <a:cubicBezTo>
                    <a:pt x="140" y="21"/>
                    <a:pt x="279" y="12"/>
                    <a:pt x="467" y="1"/>
                  </a:cubicBezTo>
                  <a:cubicBezTo>
                    <a:pt x="278" y="157"/>
                    <a:pt x="199" y="165"/>
                    <a:pt x="1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5875025" y="4384575"/>
              <a:ext cx="11825" cy="8225"/>
            </a:xfrm>
            <a:custGeom>
              <a:avLst/>
              <a:gdLst/>
              <a:ahLst/>
              <a:cxnLst/>
              <a:rect l="l" t="t" r="r" b="b"/>
              <a:pathLst>
                <a:path w="473" h="329" extrusionOk="0">
                  <a:moveTo>
                    <a:pt x="225" y="328"/>
                  </a:moveTo>
                  <a:cubicBezTo>
                    <a:pt x="147" y="214"/>
                    <a:pt x="88" y="129"/>
                    <a:pt x="0" y="0"/>
                  </a:cubicBezTo>
                  <a:cubicBezTo>
                    <a:pt x="106" y="24"/>
                    <a:pt x="208" y="38"/>
                    <a:pt x="207" y="47"/>
                  </a:cubicBezTo>
                  <a:cubicBezTo>
                    <a:pt x="196" y="137"/>
                    <a:pt x="472" y="204"/>
                    <a:pt x="225" y="3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5820425" y="4540725"/>
              <a:ext cx="12525" cy="5000"/>
            </a:xfrm>
            <a:custGeom>
              <a:avLst/>
              <a:gdLst/>
              <a:ahLst/>
              <a:cxnLst/>
              <a:rect l="l" t="t" r="r" b="b"/>
              <a:pathLst>
                <a:path w="501" h="200" extrusionOk="0">
                  <a:moveTo>
                    <a:pt x="501" y="54"/>
                  </a:moveTo>
                  <a:cubicBezTo>
                    <a:pt x="215" y="188"/>
                    <a:pt x="127" y="200"/>
                    <a:pt x="1" y="98"/>
                  </a:cubicBezTo>
                  <a:cubicBezTo>
                    <a:pt x="170" y="64"/>
                    <a:pt x="325" y="31"/>
                    <a:pt x="480" y="0"/>
                  </a:cubicBezTo>
                  <a:cubicBezTo>
                    <a:pt x="488" y="18"/>
                    <a:pt x="494" y="36"/>
                    <a:pt x="501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5805875" y="4475025"/>
              <a:ext cx="12050" cy="6175"/>
            </a:xfrm>
            <a:custGeom>
              <a:avLst/>
              <a:gdLst/>
              <a:ahLst/>
              <a:cxnLst/>
              <a:rect l="l" t="t" r="r" b="b"/>
              <a:pathLst>
                <a:path w="482" h="247" extrusionOk="0">
                  <a:moveTo>
                    <a:pt x="482" y="56"/>
                  </a:moveTo>
                  <a:cubicBezTo>
                    <a:pt x="359" y="125"/>
                    <a:pt x="272" y="247"/>
                    <a:pt x="0" y="198"/>
                  </a:cubicBezTo>
                  <a:cubicBezTo>
                    <a:pt x="175" y="82"/>
                    <a:pt x="286" y="0"/>
                    <a:pt x="482" y="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5837150" y="4641550"/>
              <a:ext cx="4625" cy="7175"/>
            </a:xfrm>
            <a:custGeom>
              <a:avLst/>
              <a:gdLst/>
              <a:ahLst/>
              <a:cxnLst/>
              <a:rect l="l" t="t" r="r" b="b"/>
              <a:pathLst>
                <a:path w="185" h="287" extrusionOk="0">
                  <a:moveTo>
                    <a:pt x="165" y="287"/>
                  </a:moveTo>
                  <a:cubicBezTo>
                    <a:pt x="1" y="244"/>
                    <a:pt x="1" y="244"/>
                    <a:pt x="10" y="0"/>
                  </a:cubicBezTo>
                  <a:cubicBezTo>
                    <a:pt x="184" y="35"/>
                    <a:pt x="184" y="35"/>
                    <a:pt x="165" y="2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5807000" y="4875975"/>
              <a:ext cx="12750" cy="6000"/>
            </a:xfrm>
            <a:custGeom>
              <a:avLst/>
              <a:gdLst/>
              <a:ahLst/>
              <a:cxnLst/>
              <a:rect l="l" t="t" r="r" b="b"/>
              <a:pathLst>
                <a:path w="510" h="240" extrusionOk="0">
                  <a:moveTo>
                    <a:pt x="509" y="39"/>
                  </a:moveTo>
                  <a:cubicBezTo>
                    <a:pt x="326" y="122"/>
                    <a:pt x="246" y="240"/>
                    <a:pt x="1" y="201"/>
                  </a:cubicBezTo>
                  <a:cubicBezTo>
                    <a:pt x="108" y="62"/>
                    <a:pt x="232" y="1"/>
                    <a:pt x="509" y="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5858450" y="4837150"/>
              <a:ext cx="6775" cy="8125"/>
            </a:xfrm>
            <a:custGeom>
              <a:avLst/>
              <a:gdLst/>
              <a:ahLst/>
              <a:cxnLst/>
              <a:rect l="l" t="t" r="r" b="b"/>
              <a:pathLst>
                <a:path w="271" h="325" extrusionOk="0">
                  <a:moveTo>
                    <a:pt x="69" y="325"/>
                  </a:moveTo>
                  <a:cubicBezTo>
                    <a:pt x="48" y="293"/>
                    <a:pt x="1" y="255"/>
                    <a:pt x="11" y="228"/>
                  </a:cubicBezTo>
                  <a:cubicBezTo>
                    <a:pt x="43" y="149"/>
                    <a:pt x="98" y="75"/>
                    <a:pt x="143" y="1"/>
                  </a:cubicBezTo>
                  <a:cubicBezTo>
                    <a:pt x="186" y="23"/>
                    <a:pt x="270" y="54"/>
                    <a:pt x="265" y="69"/>
                  </a:cubicBezTo>
                  <a:cubicBezTo>
                    <a:pt x="237" y="151"/>
                    <a:pt x="187" y="230"/>
                    <a:pt x="143" y="310"/>
                  </a:cubicBezTo>
                  <a:cubicBezTo>
                    <a:pt x="119" y="315"/>
                    <a:pt x="94" y="320"/>
                    <a:pt x="69" y="3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5806275" y="4279600"/>
              <a:ext cx="11675" cy="5975"/>
            </a:xfrm>
            <a:custGeom>
              <a:avLst/>
              <a:gdLst/>
              <a:ahLst/>
              <a:cxnLst/>
              <a:rect l="l" t="t" r="r" b="b"/>
              <a:pathLst>
                <a:path w="467" h="239" extrusionOk="0">
                  <a:moveTo>
                    <a:pt x="466" y="131"/>
                  </a:moveTo>
                  <a:cubicBezTo>
                    <a:pt x="321" y="169"/>
                    <a:pt x="177" y="238"/>
                    <a:pt x="0" y="130"/>
                  </a:cubicBezTo>
                  <a:cubicBezTo>
                    <a:pt x="177" y="48"/>
                    <a:pt x="319" y="0"/>
                    <a:pt x="466" y="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826950" y="4353175"/>
              <a:ext cx="9175" cy="7150"/>
            </a:xfrm>
            <a:custGeom>
              <a:avLst/>
              <a:gdLst/>
              <a:ahLst/>
              <a:cxnLst/>
              <a:rect l="l" t="t" r="r" b="b"/>
              <a:pathLst>
                <a:path w="367" h="286" extrusionOk="0">
                  <a:moveTo>
                    <a:pt x="165" y="286"/>
                  </a:moveTo>
                  <a:cubicBezTo>
                    <a:pt x="170" y="190"/>
                    <a:pt x="1" y="94"/>
                    <a:pt x="174" y="0"/>
                  </a:cubicBezTo>
                  <a:cubicBezTo>
                    <a:pt x="364" y="148"/>
                    <a:pt x="366" y="195"/>
                    <a:pt x="165" y="2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5828075" y="4766400"/>
              <a:ext cx="9625" cy="7900"/>
            </a:xfrm>
            <a:custGeom>
              <a:avLst/>
              <a:gdLst/>
              <a:ahLst/>
              <a:cxnLst/>
              <a:rect l="l" t="t" r="r" b="b"/>
              <a:pathLst>
                <a:path w="385" h="316" extrusionOk="0">
                  <a:moveTo>
                    <a:pt x="283" y="315"/>
                  </a:moveTo>
                  <a:cubicBezTo>
                    <a:pt x="179" y="209"/>
                    <a:pt x="101" y="129"/>
                    <a:pt x="0" y="26"/>
                  </a:cubicBezTo>
                  <a:cubicBezTo>
                    <a:pt x="251" y="0"/>
                    <a:pt x="281" y="131"/>
                    <a:pt x="374" y="195"/>
                  </a:cubicBezTo>
                  <a:cubicBezTo>
                    <a:pt x="385" y="203"/>
                    <a:pt x="329" y="256"/>
                    <a:pt x="283" y="3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5828375" y="4364700"/>
              <a:ext cx="9025" cy="8875"/>
            </a:xfrm>
            <a:custGeom>
              <a:avLst/>
              <a:gdLst/>
              <a:ahLst/>
              <a:cxnLst/>
              <a:rect l="l" t="t" r="r" b="b"/>
              <a:pathLst>
                <a:path w="361" h="355" extrusionOk="0">
                  <a:moveTo>
                    <a:pt x="282" y="355"/>
                  </a:moveTo>
                  <a:cubicBezTo>
                    <a:pt x="169" y="243"/>
                    <a:pt x="91" y="168"/>
                    <a:pt x="0" y="79"/>
                  </a:cubicBezTo>
                  <a:cubicBezTo>
                    <a:pt x="234" y="0"/>
                    <a:pt x="244" y="168"/>
                    <a:pt x="350" y="208"/>
                  </a:cubicBezTo>
                  <a:cubicBezTo>
                    <a:pt x="360" y="213"/>
                    <a:pt x="317" y="281"/>
                    <a:pt x="282" y="3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5855725" y="4868350"/>
              <a:ext cx="9500" cy="7975"/>
            </a:xfrm>
            <a:custGeom>
              <a:avLst/>
              <a:gdLst/>
              <a:ahLst/>
              <a:cxnLst/>
              <a:rect l="l" t="t" r="r" b="b"/>
              <a:pathLst>
                <a:path w="380" h="319" extrusionOk="0">
                  <a:moveTo>
                    <a:pt x="96" y="0"/>
                  </a:moveTo>
                  <a:cubicBezTo>
                    <a:pt x="169" y="100"/>
                    <a:pt x="379" y="160"/>
                    <a:pt x="286" y="318"/>
                  </a:cubicBezTo>
                  <a:cubicBezTo>
                    <a:pt x="16" y="147"/>
                    <a:pt x="0" y="122"/>
                    <a:pt x="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5806350" y="4482225"/>
              <a:ext cx="13225" cy="6325"/>
            </a:xfrm>
            <a:custGeom>
              <a:avLst/>
              <a:gdLst/>
              <a:ahLst/>
              <a:cxnLst/>
              <a:rect l="l" t="t" r="r" b="b"/>
              <a:pathLst>
                <a:path w="529" h="253" extrusionOk="0">
                  <a:moveTo>
                    <a:pt x="0" y="113"/>
                  </a:moveTo>
                  <a:cubicBezTo>
                    <a:pt x="182" y="53"/>
                    <a:pt x="326" y="1"/>
                    <a:pt x="529" y="124"/>
                  </a:cubicBezTo>
                  <a:cubicBezTo>
                    <a:pt x="331" y="157"/>
                    <a:pt x="187" y="252"/>
                    <a:pt x="0" y="1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5834125" y="4240925"/>
              <a:ext cx="7850" cy="7475"/>
            </a:xfrm>
            <a:custGeom>
              <a:avLst/>
              <a:gdLst/>
              <a:ahLst/>
              <a:cxnLst/>
              <a:rect l="l" t="t" r="r" b="b"/>
              <a:pathLst>
                <a:path w="314" h="299" extrusionOk="0">
                  <a:moveTo>
                    <a:pt x="277" y="298"/>
                  </a:moveTo>
                  <a:cubicBezTo>
                    <a:pt x="1" y="251"/>
                    <a:pt x="193" y="89"/>
                    <a:pt x="77" y="5"/>
                  </a:cubicBezTo>
                  <a:cubicBezTo>
                    <a:pt x="314" y="1"/>
                    <a:pt x="314" y="1"/>
                    <a:pt x="277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5827175" y="4753550"/>
              <a:ext cx="8600" cy="8050"/>
            </a:xfrm>
            <a:custGeom>
              <a:avLst/>
              <a:gdLst/>
              <a:ahLst/>
              <a:cxnLst/>
              <a:rect l="l" t="t" r="r" b="b"/>
              <a:pathLst>
                <a:path w="344" h="322" extrusionOk="0">
                  <a:moveTo>
                    <a:pt x="202" y="1"/>
                  </a:moveTo>
                  <a:cubicBezTo>
                    <a:pt x="343" y="239"/>
                    <a:pt x="343" y="239"/>
                    <a:pt x="157" y="321"/>
                  </a:cubicBezTo>
                  <a:cubicBezTo>
                    <a:pt x="129" y="215"/>
                    <a:pt x="0" y="119"/>
                    <a:pt x="2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5829950" y="4167175"/>
              <a:ext cx="8275" cy="6950"/>
            </a:xfrm>
            <a:custGeom>
              <a:avLst/>
              <a:gdLst/>
              <a:ahLst/>
              <a:cxnLst/>
              <a:rect l="l" t="t" r="r" b="b"/>
              <a:pathLst>
                <a:path w="331" h="278" extrusionOk="0">
                  <a:moveTo>
                    <a:pt x="18" y="0"/>
                  </a:moveTo>
                  <a:cubicBezTo>
                    <a:pt x="328" y="160"/>
                    <a:pt x="331" y="165"/>
                    <a:pt x="214" y="277"/>
                  </a:cubicBezTo>
                  <a:cubicBezTo>
                    <a:pt x="1" y="113"/>
                    <a:pt x="1" y="113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5826925" y="4154100"/>
              <a:ext cx="10100" cy="8025"/>
            </a:xfrm>
            <a:custGeom>
              <a:avLst/>
              <a:gdLst/>
              <a:ahLst/>
              <a:cxnLst/>
              <a:rect l="l" t="t" r="r" b="b"/>
              <a:pathLst>
                <a:path w="404" h="321" extrusionOk="0">
                  <a:moveTo>
                    <a:pt x="208" y="320"/>
                  </a:moveTo>
                  <a:cubicBezTo>
                    <a:pt x="147" y="218"/>
                    <a:pt x="1" y="108"/>
                    <a:pt x="241" y="1"/>
                  </a:cubicBezTo>
                  <a:cubicBezTo>
                    <a:pt x="313" y="134"/>
                    <a:pt x="403" y="233"/>
                    <a:pt x="208" y="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5847300" y="4432675"/>
              <a:ext cx="9075" cy="7200"/>
            </a:xfrm>
            <a:custGeom>
              <a:avLst/>
              <a:gdLst/>
              <a:ahLst/>
              <a:cxnLst/>
              <a:rect l="l" t="t" r="r" b="b"/>
              <a:pathLst>
                <a:path w="363" h="288" extrusionOk="0">
                  <a:moveTo>
                    <a:pt x="19" y="288"/>
                  </a:moveTo>
                  <a:cubicBezTo>
                    <a:pt x="1" y="98"/>
                    <a:pt x="114" y="40"/>
                    <a:pt x="302" y="0"/>
                  </a:cubicBezTo>
                  <a:cubicBezTo>
                    <a:pt x="363" y="158"/>
                    <a:pt x="214" y="203"/>
                    <a:pt x="19" y="2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829250" y="4555725"/>
              <a:ext cx="7200" cy="7675"/>
            </a:xfrm>
            <a:custGeom>
              <a:avLst/>
              <a:gdLst/>
              <a:ahLst/>
              <a:cxnLst/>
              <a:rect l="l" t="t" r="r" b="b"/>
              <a:pathLst>
                <a:path w="288" h="307" extrusionOk="0">
                  <a:moveTo>
                    <a:pt x="91" y="307"/>
                  </a:moveTo>
                  <a:cubicBezTo>
                    <a:pt x="0" y="95"/>
                    <a:pt x="0" y="95"/>
                    <a:pt x="113" y="1"/>
                  </a:cubicBezTo>
                  <a:cubicBezTo>
                    <a:pt x="288" y="183"/>
                    <a:pt x="288" y="192"/>
                    <a:pt x="91" y="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5857025" y="4436100"/>
              <a:ext cx="8675" cy="8475"/>
            </a:xfrm>
            <a:custGeom>
              <a:avLst/>
              <a:gdLst/>
              <a:ahLst/>
              <a:cxnLst/>
              <a:rect l="l" t="t" r="r" b="b"/>
              <a:pathLst>
                <a:path w="347" h="339" extrusionOk="0">
                  <a:moveTo>
                    <a:pt x="347" y="13"/>
                  </a:moveTo>
                  <a:cubicBezTo>
                    <a:pt x="290" y="135"/>
                    <a:pt x="250" y="224"/>
                    <a:pt x="197" y="339"/>
                  </a:cubicBezTo>
                  <a:cubicBezTo>
                    <a:pt x="138" y="308"/>
                    <a:pt x="96" y="287"/>
                    <a:pt x="53" y="265"/>
                  </a:cubicBezTo>
                  <a:cubicBezTo>
                    <a:pt x="217" y="224"/>
                    <a:pt x="0" y="0"/>
                    <a:pt x="347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5854675" y="4466675"/>
              <a:ext cx="9475" cy="8525"/>
            </a:xfrm>
            <a:custGeom>
              <a:avLst/>
              <a:gdLst/>
              <a:ahLst/>
              <a:cxnLst/>
              <a:rect l="l" t="t" r="r" b="b"/>
              <a:pathLst>
                <a:path w="379" h="341" extrusionOk="0">
                  <a:moveTo>
                    <a:pt x="263" y="341"/>
                  </a:moveTo>
                  <a:cubicBezTo>
                    <a:pt x="213" y="236"/>
                    <a:pt x="0" y="174"/>
                    <a:pt x="55" y="1"/>
                  </a:cubicBezTo>
                  <a:cubicBezTo>
                    <a:pt x="359" y="192"/>
                    <a:pt x="379" y="226"/>
                    <a:pt x="263" y="3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5806400" y="4272475"/>
              <a:ext cx="11775" cy="7475"/>
            </a:xfrm>
            <a:custGeom>
              <a:avLst/>
              <a:gdLst/>
              <a:ahLst/>
              <a:cxnLst/>
              <a:rect l="l" t="t" r="r" b="b"/>
              <a:pathLst>
                <a:path w="471" h="299" extrusionOk="0">
                  <a:moveTo>
                    <a:pt x="471" y="107"/>
                  </a:moveTo>
                  <a:cubicBezTo>
                    <a:pt x="319" y="108"/>
                    <a:pt x="249" y="298"/>
                    <a:pt x="0" y="173"/>
                  </a:cubicBezTo>
                  <a:cubicBezTo>
                    <a:pt x="164" y="90"/>
                    <a:pt x="281" y="1"/>
                    <a:pt x="447" y="4"/>
                  </a:cubicBezTo>
                  <a:cubicBezTo>
                    <a:pt x="455" y="38"/>
                    <a:pt x="463" y="73"/>
                    <a:pt x="471" y="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874900" y="4785350"/>
              <a:ext cx="8900" cy="8400"/>
            </a:xfrm>
            <a:custGeom>
              <a:avLst/>
              <a:gdLst/>
              <a:ahLst/>
              <a:cxnLst/>
              <a:rect l="l" t="t" r="r" b="b"/>
              <a:pathLst>
                <a:path w="356" h="336" extrusionOk="0">
                  <a:moveTo>
                    <a:pt x="1" y="0"/>
                  </a:moveTo>
                  <a:cubicBezTo>
                    <a:pt x="290" y="21"/>
                    <a:pt x="254" y="173"/>
                    <a:pt x="351" y="248"/>
                  </a:cubicBezTo>
                  <a:cubicBezTo>
                    <a:pt x="355" y="250"/>
                    <a:pt x="294" y="293"/>
                    <a:pt x="238" y="335"/>
                  </a:cubicBezTo>
                  <a:cubicBezTo>
                    <a:pt x="159" y="224"/>
                    <a:pt x="94" y="13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29125" y="4567300"/>
              <a:ext cx="11150" cy="8100"/>
            </a:xfrm>
            <a:custGeom>
              <a:avLst/>
              <a:gdLst/>
              <a:ahLst/>
              <a:cxnLst/>
              <a:rect l="l" t="t" r="r" b="b"/>
              <a:pathLst>
                <a:path w="446" h="324" extrusionOk="0">
                  <a:moveTo>
                    <a:pt x="113" y="1"/>
                  </a:moveTo>
                  <a:cubicBezTo>
                    <a:pt x="135" y="121"/>
                    <a:pt x="446" y="151"/>
                    <a:pt x="260" y="323"/>
                  </a:cubicBezTo>
                  <a:cubicBezTo>
                    <a:pt x="1" y="114"/>
                    <a:pt x="1" y="114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07575" y="4102000"/>
              <a:ext cx="12375" cy="5625"/>
            </a:xfrm>
            <a:custGeom>
              <a:avLst/>
              <a:gdLst/>
              <a:ahLst/>
              <a:cxnLst/>
              <a:rect l="l" t="t" r="r" b="b"/>
              <a:pathLst>
                <a:path w="495" h="225" extrusionOk="0">
                  <a:moveTo>
                    <a:pt x="0" y="78"/>
                  </a:moveTo>
                  <a:cubicBezTo>
                    <a:pt x="230" y="0"/>
                    <a:pt x="348" y="89"/>
                    <a:pt x="495" y="130"/>
                  </a:cubicBezTo>
                  <a:cubicBezTo>
                    <a:pt x="354" y="224"/>
                    <a:pt x="354" y="224"/>
                    <a:pt x="0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846625" y="4177675"/>
              <a:ext cx="10575" cy="4525"/>
            </a:xfrm>
            <a:custGeom>
              <a:avLst/>
              <a:gdLst/>
              <a:ahLst/>
              <a:cxnLst/>
              <a:rect l="l" t="t" r="r" b="b"/>
              <a:pathLst>
                <a:path w="423" h="181" extrusionOk="0">
                  <a:moveTo>
                    <a:pt x="423" y="76"/>
                  </a:moveTo>
                  <a:cubicBezTo>
                    <a:pt x="316" y="181"/>
                    <a:pt x="316" y="181"/>
                    <a:pt x="0" y="121"/>
                  </a:cubicBezTo>
                  <a:cubicBezTo>
                    <a:pt x="75" y="0"/>
                    <a:pt x="75" y="0"/>
                    <a:pt x="423" y="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5868800" y="4269075"/>
              <a:ext cx="7275" cy="7050"/>
            </a:xfrm>
            <a:custGeom>
              <a:avLst/>
              <a:gdLst/>
              <a:ahLst/>
              <a:cxnLst/>
              <a:rect l="l" t="t" r="r" b="b"/>
              <a:pathLst>
                <a:path w="291" h="282" extrusionOk="0">
                  <a:moveTo>
                    <a:pt x="27" y="1"/>
                  </a:moveTo>
                  <a:cubicBezTo>
                    <a:pt x="290" y="67"/>
                    <a:pt x="272" y="157"/>
                    <a:pt x="196" y="281"/>
                  </a:cubicBezTo>
                  <a:cubicBezTo>
                    <a:pt x="1" y="228"/>
                    <a:pt x="15" y="13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5872200" y="4276650"/>
              <a:ext cx="10875" cy="6325"/>
            </a:xfrm>
            <a:custGeom>
              <a:avLst/>
              <a:gdLst/>
              <a:ahLst/>
              <a:cxnLst/>
              <a:rect l="l" t="t" r="r" b="b"/>
              <a:pathLst>
                <a:path w="435" h="253" extrusionOk="0">
                  <a:moveTo>
                    <a:pt x="435" y="47"/>
                  </a:moveTo>
                  <a:cubicBezTo>
                    <a:pt x="315" y="114"/>
                    <a:pt x="195" y="182"/>
                    <a:pt x="66" y="252"/>
                  </a:cubicBezTo>
                  <a:cubicBezTo>
                    <a:pt x="1" y="119"/>
                    <a:pt x="1" y="119"/>
                    <a:pt x="370" y="0"/>
                  </a:cubicBezTo>
                  <a:cubicBezTo>
                    <a:pt x="391" y="15"/>
                    <a:pt x="413" y="31"/>
                    <a:pt x="43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5843750" y="4331950"/>
              <a:ext cx="12075" cy="7200"/>
            </a:xfrm>
            <a:custGeom>
              <a:avLst/>
              <a:gdLst/>
              <a:ahLst/>
              <a:cxnLst/>
              <a:rect l="l" t="t" r="r" b="b"/>
              <a:pathLst>
                <a:path w="483" h="288" extrusionOk="0">
                  <a:moveTo>
                    <a:pt x="483" y="118"/>
                  </a:moveTo>
                  <a:cubicBezTo>
                    <a:pt x="339" y="175"/>
                    <a:pt x="195" y="231"/>
                    <a:pt x="50" y="288"/>
                  </a:cubicBezTo>
                  <a:cubicBezTo>
                    <a:pt x="34" y="274"/>
                    <a:pt x="17" y="261"/>
                    <a:pt x="1" y="248"/>
                  </a:cubicBezTo>
                  <a:cubicBezTo>
                    <a:pt x="103" y="170"/>
                    <a:pt x="206" y="93"/>
                    <a:pt x="329" y="0"/>
                  </a:cubicBezTo>
                  <a:cubicBezTo>
                    <a:pt x="386" y="49"/>
                    <a:pt x="430" y="87"/>
                    <a:pt x="474" y="1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5881375" y="4339350"/>
              <a:ext cx="6650" cy="9575"/>
            </a:xfrm>
            <a:custGeom>
              <a:avLst/>
              <a:gdLst/>
              <a:ahLst/>
              <a:cxnLst/>
              <a:rect l="l" t="t" r="r" b="b"/>
              <a:pathLst>
                <a:path w="266" h="383" extrusionOk="0">
                  <a:moveTo>
                    <a:pt x="143" y="1"/>
                  </a:moveTo>
                  <a:cubicBezTo>
                    <a:pt x="265" y="170"/>
                    <a:pt x="260" y="269"/>
                    <a:pt x="105" y="383"/>
                  </a:cubicBezTo>
                  <a:cubicBezTo>
                    <a:pt x="1" y="259"/>
                    <a:pt x="25" y="162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859625" y="4363950"/>
              <a:ext cx="7775" cy="8075"/>
            </a:xfrm>
            <a:custGeom>
              <a:avLst/>
              <a:gdLst/>
              <a:ahLst/>
              <a:cxnLst/>
              <a:rect l="l" t="t" r="r" b="b"/>
              <a:pathLst>
                <a:path w="311" h="323" extrusionOk="0">
                  <a:moveTo>
                    <a:pt x="310" y="308"/>
                  </a:moveTo>
                  <a:cubicBezTo>
                    <a:pt x="56" y="323"/>
                    <a:pt x="0" y="253"/>
                    <a:pt x="61" y="0"/>
                  </a:cubicBezTo>
                  <a:cubicBezTo>
                    <a:pt x="150" y="111"/>
                    <a:pt x="218" y="195"/>
                    <a:pt x="310" y="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809475" y="4373950"/>
              <a:ext cx="5600" cy="7525"/>
            </a:xfrm>
            <a:custGeom>
              <a:avLst/>
              <a:gdLst/>
              <a:ahLst/>
              <a:cxnLst/>
              <a:rect l="l" t="t" r="r" b="b"/>
              <a:pathLst>
                <a:path w="224" h="301" extrusionOk="0">
                  <a:moveTo>
                    <a:pt x="223" y="1"/>
                  </a:moveTo>
                  <a:cubicBezTo>
                    <a:pt x="138" y="253"/>
                    <a:pt x="138" y="253"/>
                    <a:pt x="37" y="301"/>
                  </a:cubicBezTo>
                  <a:cubicBezTo>
                    <a:pt x="1" y="90"/>
                    <a:pt x="46" y="18"/>
                    <a:pt x="2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819775" y="4372975"/>
              <a:ext cx="11075" cy="7875"/>
            </a:xfrm>
            <a:custGeom>
              <a:avLst/>
              <a:gdLst/>
              <a:ahLst/>
              <a:cxnLst/>
              <a:rect l="l" t="t" r="r" b="b"/>
              <a:pathLst>
                <a:path w="443" h="315" extrusionOk="0">
                  <a:moveTo>
                    <a:pt x="443" y="43"/>
                  </a:moveTo>
                  <a:cubicBezTo>
                    <a:pt x="295" y="150"/>
                    <a:pt x="193" y="222"/>
                    <a:pt x="66" y="314"/>
                  </a:cubicBezTo>
                  <a:cubicBezTo>
                    <a:pt x="0" y="149"/>
                    <a:pt x="196" y="97"/>
                    <a:pt x="257" y="4"/>
                  </a:cubicBezTo>
                  <a:cubicBezTo>
                    <a:pt x="260" y="0"/>
                    <a:pt x="341" y="21"/>
                    <a:pt x="443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829075" y="4428850"/>
              <a:ext cx="10275" cy="7900"/>
            </a:xfrm>
            <a:custGeom>
              <a:avLst/>
              <a:gdLst/>
              <a:ahLst/>
              <a:cxnLst/>
              <a:rect l="l" t="t" r="r" b="b"/>
              <a:pathLst>
                <a:path w="411" h="316" extrusionOk="0">
                  <a:moveTo>
                    <a:pt x="170" y="0"/>
                  </a:moveTo>
                  <a:cubicBezTo>
                    <a:pt x="411" y="83"/>
                    <a:pt x="267" y="186"/>
                    <a:pt x="242" y="316"/>
                  </a:cubicBezTo>
                  <a:cubicBezTo>
                    <a:pt x="1" y="212"/>
                    <a:pt x="154" y="99"/>
                    <a:pt x="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0450" y="4139825"/>
              <a:ext cx="12425" cy="5000"/>
            </a:xfrm>
            <a:custGeom>
              <a:avLst/>
              <a:gdLst/>
              <a:ahLst/>
              <a:cxnLst/>
              <a:rect l="l" t="t" r="r" b="b"/>
              <a:pathLst>
                <a:path w="497" h="200" extrusionOk="0">
                  <a:moveTo>
                    <a:pt x="497" y="54"/>
                  </a:moveTo>
                  <a:cubicBezTo>
                    <a:pt x="220" y="188"/>
                    <a:pt x="129" y="200"/>
                    <a:pt x="1" y="100"/>
                  </a:cubicBezTo>
                  <a:cubicBezTo>
                    <a:pt x="168" y="65"/>
                    <a:pt x="322" y="33"/>
                    <a:pt x="476" y="1"/>
                  </a:cubicBezTo>
                  <a:cubicBezTo>
                    <a:pt x="483" y="18"/>
                    <a:pt x="490" y="36"/>
                    <a:pt x="497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869150" y="4472025"/>
              <a:ext cx="6075" cy="6025"/>
            </a:xfrm>
            <a:custGeom>
              <a:avLst/>
              <a:gdLst/>
              <a:ahLst/>
              <a:cxnLst/>
              <a:rect l="l" t="t" r="r" b="b"/>
              <a:pathLst>
                <a:path w="243" h="241" extrusionOk="0">
                  <a:moveTo>
                    <a:pt x="56" y="0"/>
                  </a:moveTo>
                  <a:cubicBezTo>
                    <a:pt x="242" y="74"/>
                    <a:pt x="242" y="74"/>
                    <a:pt x="185" y="240"/>
                  </a:cubicBezTo>
                  <a:cubicBezTo>
                    <a:pt x="0" y="170"/>
                    <a:pt x="0" y="17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5800075" y="4710750"/>
              <a:ext cx="8575" cy="6425"/>
            </a:xfrm>
            <a:custGeom>
              <a:avLst/>
              <a:gdLst/>
              <a:ahLst/>
              <a:cxnLst/>
              <a:rect l="l" t="t" r="r" b="b"/>
              <a:pathLst>
                <a:path w="343" h="257" extrusionOk="0">
                  <a:moveTo>
                    <a:pt x="232" y="256"/>
                  </a:moveTo>
                  <a:cubicBezTo>
                    <a:pt x="232" y="256"/>
                    <a:pt x="234" y="251"/>
                    <a:pt x="234" y="251"/>
                  </a:cubicBezTo>
                  <a:cubicBezTo>
                    <a:pt x="7" y="183"/>
                    <a:pt x="1" y="150"/>
                    <a:pt x="196" y="0"/>
                  </a:cubicBezTo>
                  <a:cubicBezTo>
                    <a:pt x="343" y="78"/>
                    <a:pt x="250" y="170"/>
                    <a:pt x="232" y="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846300" y="4578725"/>
              <a:ext cx="12050" cy="5850"/>
            </a:xfrm>
            <a:custGeom>
              <a:avLst/>
              <a:gdLst/>
              <a:ahLst/>
              <a:cxnLst/>
              <a:rect l="l" t="t" r="r" b="b"/>
              <a:pathLst>
                <a:path w="482" h="234" extrusionOk="0">
                  <a:moveTo>
                    <a:pt x="481" y="66"/>
                  </a:moveTo>
                  <a:cubicBezTo>
                    <a:pt x="318" y="234"/>
                    <a:pt x="158" y="135"/>
                    <a:pt x="1" y="125"/>
                  </a:cubicBezTo>
                  <a:cubicBezTo>
                    <a:pt x="88" y="0"/>
                    <a:pt x="88" y="0"/>
                    <a:pt x="481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5801975" y="4624175"/>
              <a:ext cx="9725" cy="6625"/>
            </a:xfrm>
            <a:custGeom>
              <a:avLst/>
              <a:gdLst/>
              <a:ahLst/>
              <a:cxnLst/>
              <a:rect l="l" t="t" r="r" b="b"/>
              <a:pathLst>
                <a:path w="389" h="265" extrusionOk="0">
                  <a:moveTo>
                    <a:pt x="333" y="0"/>
                  </a:moveTo>
                  <a:cubicBezTo>
                    <a:pt x="389" y="158"/>
                    <a:pt x="139" y="152"/>
                    <a:pt x="91" y="265"/>
                  </a:cubicBezTo>
                  <a:cubicBezTo>
                    <a:pt x="0" y="109"/>
                    <a:pt x="0" y="109"/>
                    <a:pt x="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829425" y="4630325"/>
              <a:ext cx="9850" cy="9050"/>
            </a:xfrm>
            <a:custGeom>
              <a:avLst/>
              <a:gdLst/>
              <a:ahLst/>
              <a:cxnLst/>
              <a:rect l="l" t="t" r="r" b="b"/>
              <a:pathLst>
                <a:path w="394" h="362" extrusionOk="0">
                  <a:moveTo>
                    <a:pt x="149" y="1"/>
                  </a:moveTo>
                  <a:cubicBezTo>
                    <a:pt x="393" y="116"/>
                    <a:pt x="255" y="219"/>
                    <a:pt x="221" y="361"/>
                  </a:cubicBezTo>
                  <a:cubicBezTo>
                    <a:pt x="1" y="231"/>
                    <a:pt x="117" y="130"/>
                    <a:pt x="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5869600" y="4670650"/>
              <a:ext cx="5650" cy="5900"/>
            </a:xfrm>
            <a:custGeom>
              <a:avLst/>
              <a:gdLst/>
              <a:ahLst/>
              <a:cxnLst/>
              <a:rect l="l" t="t" r="r" b="b"/>
              <a:pathLst>
                <a:path w="226" h="236" extrusionOk="0">
                  <a:moveTo>
                    <a:pt x="29" y="1"/>
                  </a:moveTo>
                  <a:cubicBezTo>
                    <a:pt x="226" y="60"/>
                    <a:pt x="226" y="60"/>
                    <a:pt x="160" y="235"/>
                  </a:cubicBezTo>
                  <a:cubicBezTo>
                    <a:pt x="1" y="156"/>
                    <a:pt x="1" y="156"/>
                    <a:pt x="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872200" y="4676825"/>
              <a:ext cx="10675" cy="6600"/>
            </a:xfrm>
            <a:custGeom>
              <a:avLst/>
              <a:gdLst/>
              <a:ahLst/>
              <a:cxnLst/>
              <a:rect l="l" t="t" r="r" b="b"/>
              <a:pathLst>
                <a:path w="427" h="264" extrusionOk="0">
                  <a:moveTo>
                    <a:pt x="57" y="263"/>
                  </a:moveTo>
                  <a:cubicBezTo>
                    <a:pt x="1" y="67"/>
                    <a:pt x="240" y="87"/>
                    <a:pt x="411" y="0"/>
                  </a:cubicBezTo>
                  <a:cubicBezTo>
                    <a:pt x="426" y="209"/>
                    <a:pt x="112" y="150"/>
                    <a:pt x="57" y="2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5830375" y="4230100"/>
              <a:ext cx="6275" cy="7875"/>
            </a:xfrm>
            <a:custGeom>
              <a:avLst/>
              <a:gdLst/>
              <a:ahLst/>
              <a:cxnLst/>
              <a:rect l="l" t="t" r="r" b="b"/>
              <a:pathLst>
                <a:path w="251" h="315" extrusionOk="0">
                  <a:moveTo>
                    <a:pt x="250" y="13"/>
                  </a:moveTo>
                  <a:cubicBezTo>
                    <a:pt x="241" y="106"/>
                    <a:pt x="230" y="198"/>
                    <a:pt x="218" y="315"/>
                  </a:cubicBezTo>
                  <a:cubicBezTo>
                    <a:pt x="2" y="195"/>
                    <a:pt x="1" y="182"/>
                    <a:pt x="161" y="1"/>
                  </a:cubicBezTo>
                  <a:cubicBezTo>
                    <a:pt x="191" y="4"/>
                    <a:pt x="221" y="8"/>
                    <a:pt x="25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43750" y="4732800"/>
              <a:ext cx="12075" cy="7250"/>
            </a:xfrm>
            <a:custGeom>
              <a:avLst/>
              <a:gdLst/>
              <a:ahLst/>
              <a:cxnLst/>
              <a:rect l="l" t="t" r="r" b="b"/>
              <a:pathLst>
                <a:path w="483" h="290" extrusionOk="0">
                  <a:moveTo>
                    <a:pt x="483" y="120"/>
                  </a:moveTo>
                  <a:cubicBezTo>
                    <a:pt x="338" y="176"/>
                    <a:pt x="194" y="233"/>
                    <a:pt x="50" y="289"/>
                  </a:cubicBezTo>
                  <a:cubicBezTo>
                    <a:pt x="33" y="276"/>
                    <a:pt x="17" y="263"/>
                    <a:pt x="1" y="249"/>
                  </a:cubicBezTo>
                  <a:cubicBezTo>
                    <a:pt x="103" y="171"/>
                    <a:pt x="206" y="94"/>
                    <a:pt x="329" y="1"/>
                  </a:cubicBezTo>
                  <a:cubicBezTo>
                    <a:pt x="386" y="50"/>
                    <a:pt x="430" y="89"/>
                    <a:pt x="474" y="1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880475" y="4740650"/>
              <a:ext cx="9225" cy="9300"/>
            </a:xfrm>
            <a:custGeom>
              <a:avLst/>
              <a:gdLst/>
              <a:ahLst/>
              <a:cxnLst/>
              <a:rect l="l" t="t" r="r" b="b"/>
              <a:pathLst>
                <a:path w="369" h="372" extrusionOk="0">
                  <a:moveTo>
                    <a:pt x="135" y="1"/>
                  </a:moveTo>
                  <a:cubicBezTo>
                    <a:pt x="369" y="145"/>
                    <a:pt x="243" y="242"/>
                    <a:pt x="185" y="371"/>
                  </a:cubicBezTo>
                  <a:cubicBezTo>
                    <a:pt x="1" y="251"/>
                    <a:pt x="89" y="150"/>
                    <a:pt x="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859650" y="4765450"/>
              <a:ext cx="7450" cy="7850"/>
            </a:xfrm>
            <a:custGeom>
              <a:avLst/>
              <a:gdLst/>
              <a:ahLst/>
              <a:cxnLst/>
              <a:rect l="l" t="t" r="r" b="b"/>
              <a:pathLst>
                <a:path w="298" h="314" extrusionOk="0">
                  <a:moveTo>
                    <a:pt x="97" y="0"/>
                  </a:moveTo>
                  <a:cubicBezTo>
                    <a:pt x="163" y="92"/>
                    <a:pt x="222" y="176"/>
                    <a:pt x="298" y="282"/>
                  </a:cubicBezTo>
                  <a:cubicBezTo>
                    <a:pt x="228" y="294"/>
                    <a:pt x="132" y="313"/>
                    <a:pt x="129" y="309"/>
                  </a:cubicBezTo>
                  <a:cubicBezTo>
                    <a:pt x="79" y="223"/>
                    <a:pt x="39" y="134"/>
                    <a:pt x="4" y="44"/>
                  </a:cubicBezTo>
                  <a:cubicBezTo>
                    <a:pt x="1" y="37"/>
                    <a:pt x="58" y="19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09400" y="4774425"/>
              <a:ext cx="5900" cy="9200"/>
            </a:xfrm>
            <a:custGeom>
              <a:avLst/>
              <a:gdLst/>
              <a:ahLst/>
              <a:cxnLst/>
              <a:rect l="l" t="t" r="r" b="b"/>
              <a:pathLst>
                <a:path w="236" h="368" extrusionOk="0">
                  <a:moveTo>
                    <a:pt x="0" y="367"/>
                  </a:moveTo>
                  <a:cubicBezTo>
                    <a:pt x="4" y="187"/>
                    <a:pt x="58" y="84"/>
                    <a:pt x="183" y="1"/>
                  </a:cubicBezTo>
                  <a:cubicBezTo>
                    <a:pt x="161" y="114"/>
                    <a:pt x="236" y="255"/>
                    <a:pt x="0" y="3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5819350" y="4773950"/>
              <a:ext cx="11250" cy="7775"/>
            </a:xfrm>
            <a:custGeom>
              <a:avLst/>
              <a:gdLst/>
              <a:ahLst/>
              <a:cxnLst/>
              <a:rect l="l" t="t" r="r" b="b"/>
              <a:pathLst>
                <a:path w="450" h="311" extrusionOk="0">
                  <a:moveTo>
                    <a:pt x="95" y="311"/>
                  </a:moveTo>
                  <a:cubicBezTo>
                    <a:pt x="0" y="143"/>
                    <a:pt x="231" y="100"/>
                    <a:pt x="261" y="1"/>
                  </a:cubicBezTo>
                  <a:cubicBezTo>
                    <a:pt x="306" y="7"/>
                    <a:pt x="351" y="15"/>
                    <a:pt x="449" y="31"/>
                  </a:cubicBezTo>
                  <a:cubicBezTo>
                    <a:pt x="320" y="133"/>
                    <a:pt x="220" y="213"/>
                    <a:pt x="95" y="3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5828425" y="4829650"/>
              <a:ext cx="10875" cy="7800"/>
            </a:xfrm>
            <a:custGeom>
              <a:avLst/>
              <a:gdLst/>
              <a:ahLst/>
              <a:cxnLst/>
              <a:rect l="l" t="t" r="r" b="b"/>
              <a:pathLst>
                <a:path w="435" h="312" extrusionOk="0">
                  <a:moveTo>
                    <a:pt x="195" y="0"/>
                  </a:moveTo>
                  <a:cubicBezTo>
                    <a:pt x="434" y="89"/>
                    <a:pt x="292" y="191"/>
                    <a:pt x="272" y="312"/>
                  </a:cubicBezTo>
                  <a:cubicBezTo>
                    <a:pt x="0" y="214"/>
                    <a:pt x="208" y="97"/>
                    <a:pt x="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5846450" y="4832750"/>
              <a:ext cx="9775" cy="7925"/>
            </a:xfrm>
            <a:custGeom>
              <a:avLst/>
              <a:gdLst/>
              <a:ahLst/>
              <a:cxnLst/>
              <a:rect l="l" t="t" r="r" b="b"/>
              <a:pathLst>
                <a:path w="391" h="317" extrusionOk="0">
                  <a:moveTo>
                    <a:pt x="339" y="1"/>
                  </a:moveTo>
                  <a:cubicBezTo>
                    <a:pt x="391" y="201"/>
                    <a:pt x="222" y="231"/>
                    <a:pt x="90" y="317"/>
                  </a:cubicBezTo>
                  <a:cubicBezTo>
                    <a:pt x="0" y="122"/>
                    <a:pt x="171" y="92"/>
                    <a:pt x="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5868275" y="4872375"/>
              <a:ext cx="7900" cy="7025"/>
            </a:xfrm>
            <a:custGeom>
              <a:avLst/>
              <a:gdLst/>
              <a:ahLst/>
              <a:cxnLst/>
              <a:rect l="l" t="t" r="r" b="b"/>
              <a:pathLst>
                <a:path w="316" h="281" extrusionOk="0">
                  <a:moveTo>
                    <a:pt x="94" y="0"/>
                  </a:moveTo>
                  <a:cubicBezTo>
                    <a:pt x="293" y="67"/>
                    <a:pt x="316" y="151"/>
                    <a:pt x="219" y="281"/>
                  </a:cubicBezTo>
                  <a:cubicBezTo>
                    <a:pt x="13" y="218"/>
                    <a:pt x="1" y="131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5808125" y="4791175"/>
              <a:ext cx="5550" cy="7475"/>
            </a:xfrm>
            <a:custGeom>
              <a:avLst/>
              <a:gdLst/>
              <a:ahLst/>
              <a:cxnLst/>
              <a:rect l="l" t="t" r="r" b="b"/>
              <a:pathLst>
                <a:path w="222" h="299" extrusionOk="0">
                  <a:moveTo>
                    <a:pt x="168" y="299"/>
                  </a:moveTo>
                  <a:cubicBezTo>
                    <a:pt x="0" y="144"/>
                    <a:pt x="36" y="28"/>
                    <a:pt x="221" y="0"/>
                  </a:cubicBezTo>
                  <a:cubicBezTo>
                    <a:pt x="203" y="102"/>
                    <a:pt x="186" y="200"/>
                    <a:pt x="168" y="2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5822400" y="4175350"/>
              <a:ext cx="7950" cy="6500"/>
            </a:xfrm>
            <a:custGeom>
              <a:avLst/>
              <a:gdLst/>
              <a:ahLst/>
              <a:cxnLst/>
              <a:rect l="l" t="t" r="r" b="b"/>
              <a:pathLst>
                <a:path w="318" h="260" extrusionOk="0">
                  <a:moveTo>
                    <a:pt x="0" y="259"/>
                  </a:moveTo>
                  <a:cubicBezTo>
                    <a:pt x="54" y="15"/>
                    <a:pt x="76" y="0"/>
                    <a:pt x="318" y="8"/>
                  </a:cubicBezTo>
                  <a:cubicBezTo>
                    <a:pt x="197" y="103"/>
                    <a:pt x="98" y="182"/>
                    <a:pt x="0" y="2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5809700" y="4390175"/>
              <a:ext cx="4475" cy="7675"/>
            </a:xfrm>
            <a:custGeom>
              <a:avLst/>
              <a:gdLst/>
              <a:ahLst/>
              <a:cxnLst/>
              <a:rect l="l" t="t" r="r" b="b"/>
              <a:pathLst>
                <a:path w="179" h="307" extrusionOk="0">
                  <a:moveTo>
                    <a:pt x="0" y="307"/>
                  </a:moveTo>
                  <a:lnTo>
                    <a:pt x="0" y="0"/>
                  </a:lnTo>
                  <a:cubicBezTo>
                    <a:pt x="178" y="38"/>
                    <a:pt x="178" y="38"/>
                    <a:pt x="0" y="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5803500" y="4490525"/>
              <a:ext cx="9650" cy="7625"/>
            </a:xfrm>
            <a:custGeom>
              <a:avLst/>
              <a:gdLst/>
              <a:ahLst/>
              <a:cxnLst/>
              <a:rect l="l" t="t" r="r" b="b"/>
              <a:pathLst>
                <a:path w="386" h="305" extrusionOk="0">
                  <a:moveTo>
                    <a:pt x="137" y="0"/>
                  </a:moveTo>
                  <a:cubicBezTo>
                    <a:pt x="227" y="100"/>
                    <a:pt x="294" y="176"/>
                    <a:pt x="386" y="278"/>
                  </a:cubicBezTo>
                  <a:cubicBezTo>
                    <a:pt x="291" y="286"/>
                    <a:pt x="199" y="305"/>
                    <a:pt x="188" y="292"/>
                  </a:cubicBezTo>
                  <a:cubicBezTo>
                    <a:pt x="126" y="217"/>
                    <a:pt x="1" y="143"/>
                    <a:pt x="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5842475" y="4523550"/>
              <a:ext cx="11700" cy="4175"/>
            </a:xfrm>
            <a:custGeom>
              <a:avLst/>
              <a:gdLst/>
              <a:ahLst/>
              <a:cxnLst/>
              <a:rect l="l" t="t" r="r" b="b"/>
              <a:pathLst>
                <a:path w="468" h="167" extrusionOk="0">
                  <a:moveTo>
                    <a:pt x="468" y="140"/>
                  </a:moveTo>
                  <a:cubicBezTo>
                    <a:pt x="345" y="61"/>
                    <a:pt x="107" y="166"/>
                    <a:pt x="1" y="0"/>
                  </a:cubicBezTo>
                  <a:cubicBezTo>
                    <a:pt x="420" y="29"/>
                    <a:pt x="420" y="29"/>
                    <a:pt x="468" y="1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5879600" y="4577400"/>
              <a:ext cx="10025" cy="4325"/>
            </a:xfrm>
            <a:custGeom>
              <a:avLst/>
              <a:gdLst/>
              <a:ahLst/>
              <a:cxnLst/>
              <a:rect l="l" t="t" r="r" b="b"/>
              <a:pathLst>
                <a:path w="401" h="173" extrusionOk="0">
                  <a:moveTo>
                    <a:pt x="1" y="0"/>
                  </a:moveTo>
                  <a:cubicBezTo>
                    <a:pt x="167" y="63"/>
                    <a:pt x="284" y="107"/>
                    <a:pt x="401" y="152"/>
                  </a:cubicBezTo>
                  <a:cubicBezTo>
                    <a:pt x="73" y="172"/>
                    <a:pt x="73" y="1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5805675" y="4891225"/>
              <a:ext cx="7500" cy="7875"/>
            </a:xfrm>
            <a:custGeom>
              <a:avLst/>
              <a:gdLst/>
              <a:ahLst/>
              <a:cxnLst/>
              <a:rect l="l" t="t" r="r" b="b"/>
              <a:pathLst>
                <a:path w="300" h="315" extrusionOk="0">
                  <a:moveTo>
                    <a:pt x="43" y="1"/>
                  </a:moveTo>
                  <a:cubicBezTo>
                    <a:pt x="140" y="107"/>
                    <a:pt x="208" y="183"/>
                    <a:pt x="300" y="285"/>
                  </a:cubicBezTo>
                  <a:cubicBezTo>
                    <a:pt x="204" y="293"/>
                    <a:pt x="133" y="314"/>
                    <a:pt x="98" y="298"/>
                  </a:cubicBezTo>
                  <a:cubicBezTo>
                    <a:pt x="19" y="261"/>
                    <a:pt x="1" y="158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5822225" y="4575850"/>
              <a:ext cx="7775" cy="6925"/>
            </a:xfrm>
            <a:custGeom>
              <a:avLst/>
              <a:gdLst/>
              <a:ahLst/>
              <a:cxnLst/>
              <a:rect l="l" t="t" r="r" b="b"/>
              <a:pathLst>
                <a:path w="311" h="277" extrusionOk="0">
                  <a:moveTo>
                    <a:pt x="1" y="276"/>
                  </a:moveTo>
                  <a:cubicBezTo>
                    <a:pt x="72" y="14"/>
                    <a:pt x="96" y="0"/>
                    <a:pt x="311" y="42"/>
                  </a:cubicBezTo>
                  <a:cubicBezTo>
                    <a:pt x="200" y="125"/>
                    <a:pt x="100" y="200"/>
                    <a:pt x="1" y="2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5843250" y="4121550"/>
              <a:ext cx="13250" cy="4350"/>
            </a:xfrm>
            <a:custGeom>
              <a:avLst/>
              <a:gdLst/>
              <a:ahLst/>
              <a:cxnLst/>
              <a:rect l="l" t="t" r="r" b="b"/>
              <a:pathLst>
                <a:path w="530" h="174" extrusionOk="0">
                  <a:moveTo>
                    <a:pt x="529" y="174"/>
                  </a:moveTo>
                  <a:cubicBezTo>
                    <a:pt x="76" y="146"/>
                    <a:pt x="76" y="146"/>
                    <a:pt x="1" y="1"/>
                  </a:cubicBezTo>
                  <a:cubicBezTo>
                    <a:pt x="164" y="91"/>
                    <a:pt x="370" y="31"/>
                    <a:pt x="529" y="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5824975" y="4895125"/>
              <a:ext cx="5100" cy="8050"/>
            </a:xfrm>
            <a:custGeom>
              <a:avLst/>
              <a:gdLst/>
              <a:ahLst/>
              <a:cxnLst/>
              <a:rect l="l" t="t" r="r" b="b"/>
              <a:pathLst>
                <a:path w="204" h="322" extrusionOk="0">
                  <a:moveTo>
                    <a:pt x="90" y="322"/>
                  </a:moveTo>
                  <a:cubicBezTo>
                    <a:pt x="60" y="218"/>
                    <a:pt x="33" y="124"/>
                    <a:pt x="0" y="10"/>
                  </a:cubicBezTo>
                  <a:cubicBezTo>
                    <a:pt x="49" y="7"/>
                    <a:pt x="128" y="1"/>
                    <a:pt x="130" y="4"/>
                  </a:cubicBezTo>
                  <a:cubicBezTo>
                    <a:pt x="161" y="97"/>
                    <a:pt x="185" y="190"/>
                    <a:pt x="202" y="284"/>
                  </a:cubicBezTo>
                  <a:cubicBezTo>
                    <a:pt x="203" y="291"/>
                    <a:pt x="145" y="304"/>
                    <a:pt x="90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5825000" y="4494225"/>
              <a:ext cx="5075" cy="8050"/>
            </a:xfrm>
            <a:custGeom>
              <a:avLst/>
              <a:gdLst/>
              <a:ahLst/>
              <a:cxnLst/>
              <a:rect l="l" t="t" r="r" b="b"/>
              <a:pathLst>
                <a:path w="203" h="322" extrusionOk="0">
                  <a:moveTo>
                    <a:pt x="89" y="321"/>
                  </a:moveTo>
                  <a:cubicBezTo>
                    <a:pt x="59" y="218"/>
                    <a:pt x="32" y="126"/>
                    <a:pt x="0" y="10"/>
                  </a:cubicBezTo>
                  <a:cubicBezTo>
                    <a:pt x="49" y="8"/>
                    <a:pt x="128" y="1"/>
                    <a:pt x="130" y="6"/>
                  </a:cubicBezTo>
                  <a:cubicBezTo>
                    <a:pt x="161" y="98"/>
                    <a:pt x="184" y="192"/>
                    <a:pt x="201" y="285"/>
                  </a:cubicBezTo>
                  <a:cubicBezTo>
                    <a:pt x="202" y="292"/>
                    <a:pt x="143" y="304"/>
                    <a:pt x="89" y="3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5879400" y="4776225"/>
              <a:ext cx="10750" cy="4975"/>
            </a:xfrm>
            <a:custGeom>
              <a:avLst/>
              <a:gdLst/>
              <a:ahLst/>
              <a:cxnLst/>
              <a:rect l="l" t="t" r="r" b="b"/>
              <a:pathLst>
                <a:path w="430" h="199" extrusionOk="0">
                  <a:moveTo>
                    <a:pt x="91" y="1"/>
                  </a:moveTo>
                  <a:cubicBezTo>
                    <a:pt x="214" y="55"/>
                    <a:pt x="322" y="105"/>
                    <a:pt x="429" y="154"/>
                  </a:cubicBezTo>
                  <a:cubicBezTo>
                    <a:pt x="260" y="176"/>
                    <a:pt x="100" y="198"/>
                    <a:pt x="11" y="83"/>
                  </a:cubicBezTo>
                  <a:cubicBezTo>
                    <a:pt x="0" y="70"/>
                    <a:pt x="59" y="33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5878075" y="4103800"/>
              <a:ext cx="8575" cy="6625"/>
            </a:xfrm>
            <a:custGeom>
              <a:avLst/>
              <a:gdLst/>
              <a:ahLst/>
              <a:cxnLst/>
              <a:rect l="l" t="t" r="r" b="b"/>
              <a:pathLst>
                <a:path w="343" h="265" extrusionOk="0">
                  <a:moveTo>
                    <a:pt x="343" y="265"/>
                  </a:moveTo>
                  <a:cubicBezTo>
                    <a:pt x="38" y="234"/>
                    <a:pt x="13" y="209"/>
                    <a:pt x="0" y="1"/>
                  </a:cubicBezTo>
                  <a:cubicBezTo>
                    <a:pt x="175" y="38"/>
                    <a:pt x="193" y="151"/>
                    <a:pt x="343" y="2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5802425" y="4822900"/>
              <a:ext cx="8875" cy="6225"/>
            </a:xfrm>
            <a:custGeom>
              <a:avLst/>
              <a:gdLst/>
              <a:ahLst/>
              <a:cxnLst/>
              <a:rect l="l" t="t" r="r" b="b"/>
              <a:pathLst>
                <a:path w="355" h="249" extrusionOk="0">
                  <a:moveTo>
                    <a:pt x="355" y="40"/>
                  </a:moveTo>
                  <a:cubicBezTo>
                    <a:pt x="257" y="106"/>
                    <a:pt x="159" y="173"/>
                    <a:pt x="48" y="248"/>
                  </a:cubicBezTo>
                  <a:cubicBezTo>
                    <a:pt x="0" y="101"/>
                    <a:pt x="0" y="101"/>
                    <a:pt x="296" y="1"/>
                  </a:cubicBezTo>
                  <a:cubicBezTo>
                    <a:pt x="316" y="14"/>
                    <a:pt x="335" y="27"/>
                    <a:pt x="355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5802875" y="4810925"/>
              <a:ext cx="7900" cy="5975"/>
            </a:xfrm>
            <a:custGeom>
              <a:avLst/>
              <a:gdLst/>
              <a:ahLst/>
              <a:cxnLst/>
              <a:rect l="l" t="t" r="r" b="b"/>
              <a:pathLst>
                <a:path w="316" h="239" extrusionOk="0">
                  <a:moveTo>
                    <a:pt x="0" y="239"/>
                  </a:moveTo>
                  <a:cubicBezTo>
                    <a:pt x="114" y="0"/>
                    <a:pt x="114" y="0"/>
                    <a:pt x="315" y="30"/>
                  </a:cubicBezTo>
                  <a:cubicBezTo>
                    <a:pt x="198" y="108"/>
                    <a:pt x="99" y="172"/>
                    <a:pt x="0" y="2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5802625" y="4222250"/>
              <a:ext cx="9800" cy="6700"/>
            </a:xfrm>
            <a:custGeom>
              <a:avLst/>
              <a:gdLst/>
              <a:ahLst/>
              <a:cxnLst/>
              <a:rect l="l" t="t" r="r" b="b"/>
              <a:pathLst>
                <a:path w="392" h="268" extrusionOk="0">
                  <a:moveTo>
                    <a:pt x="1" y="210"/>
                  </a:moveTo>
                  <a:cubicBezTo>
                    <a:pt x="83" y="147"/>
                    <a:pt x="166" y="84"/>
                    <a:pt x="278" y="1"/>
                  </a:cubicBezTo>
                  <a:cubicBezTo>
                    <a:pt x="391" y="203"/>
                    <a:pt x="109" y="169"/>
                    <a:pt x="94" y="267"/>
                  </a:cubicBezTo>
                  <a:cubicBezTo>
                    <a:pt x="63" y="249"/>
                    <a:pt x="32" y="230"/>
                    <a:pt x="1" y="2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5847800" y="4636325"/>
              <a:ext cx="9350" cy="5700"/>
            </a:xfrm>
            <a:custGeom>
              <a:avLst/>
              <a:gdLst/>
              <a:ahLst/>
              <a:cxnLst/>
              <a:rect l="l" t="t" r="r" b="b"/>
              <a:pathLst>
                <a:path w="374" h="228" extrusionOk="0">
                  <a:moveTo>
                    <a:pt x="374" y="3"/>
                  </a:moveTo>
                  <a:cubicBezTo>
                    <a:pt x="257" y="88"/>
                    <a:pt x="172" y="150"/>
                    <a:pt x="67" y="228"/>
                  </a:cubicBezTo>
                  <a:cubicBezTo>
                    <a:pt x="0" y="28"/>
                    <a:pt x="37" y="0"/>
                    <a:pt x="37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5801775" y="4610950"/>
              <a:ext cx="8700" cy="7500"/>
            </a:xfrm>
            <a:custGeom>
              <a:avLst/>
              <a:gdLst/>
              <a:ahLst/>
              <a:cxnLst/>
              <a:rect l="l" t="t" r="r" b="b"/>
              <a:pathLst>
                <a:path w="348" h="300" extrusionOk="0">
                  <a:moveTo>
                    <a:pt x="199" y="1"/>
                  </a:moveTo>
                  <a:cubicBezTo>
                    <a:pt x="271" y="53"/>
                    <a:pt x="304" y="76"/>
                    <a:pt x="348" y="109"/>
                  </a:cubicBezTo>
                  <a:cubicBezTo>
                    <a:pt x="246" y="176"/>
                    <a:pt x="152" y="238"/>
                    <a:pt x="58" y="300"/>
                  </a:cubicBezTo>
                  <a:cubicBezTo>
                    <a:pt x="39" y="289"/>
                    <a:pt x="20" y="280"/>
                    <a:pt x="1" y="271"/>
                  </a:cubicBezTo>
                  <a:cubicBezTo>
                    <a:pt x="58" y="194"/>
                    <a:pt x="115" y="116"/>
                    <a:pt x="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5859400" y="4165500"/>
              <a:ext cx="7600" cy="7850"/>
            </a:xfrm>
            <a:custGeom>
              <a:avLst/>
              <a:gdLst/>
              <a:ahLst/>
              <a:cxnLst/>
              <a:rect l="l" t="t" r="r" b="b"/>
              <a:pathLst>
                <a:path w="304" h="314" extrusionOk="0">
                  <a:moveTo>
                    <a:pt x="303" y="314"/>
                  </a:moveTo>
                  <a:cubicBezTo>
                    <a:pt x="61" y="312"/>
                    <a:pt x="1" y="231"/>
                    <a:pt x="84" y="0"/>
                  </a:cubicBezTo>
                  <a:cubicBezTo>
                    <a:pt x="169" y="122"/>
                    <a:pt x="232" y="213"/>
                    <a:pt x="303" y="3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5859675" y="4566275"/>
              <a:ext cx="8200" cy="9100"/>
            </a:xfrm>
            <a:custGeom>
              <a:avLst/>
              <a:gdLst/>
              <a:ahLst/>
              <a:cxnLst/>
              <a:rect l="l" t="t" r="r" b="b"/>
              <a:pathLst>
                <a:path w="328" h="364" extrusionOk="0">
                  <a:moveTo>
                    <a:pt x="328" y="363"/>
                  </a:moveTo>
                  <a:cubicBezTo>
                    <a:pt x="38" y="280"/>
                    <a:pt x="1" y="219"/>
                    <a:pt x="70" y="0"/>
                  </a:cubicBezTo>
                  <a:cubicBezTo>
                    <a:pt x="159" y="125"/>
                    <a:pt x="223" y="216"/>
                    <a:pt x="328" y="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5848575" y="4234950"/>
              <a:ext cx="5925" cy="5175"/>
            </a:xfrm>
            <a:custGeom>
              <a:avLst/>
              <a:gdLst/>
              <a:ahLst/>
              <a:cxnLst/>
              <a:rect l="l" t="t" r="r" b="b"/>
              <a:pathLst>
                <a:path w="237" h="207" extrusionOk="0">
                  <a:moveTo>
                    <a:pt x="1" y="207"/>
                  </a:moveTo>
                  <a:cubicBezTo>
                    <a:pt x="5" y="56"/>
                    <a:pt x="5" y="56"/>
                    <a:pt x="237" y="0"/>
                  </a:cubicBezTo>
                  <a:cubicBezTo>
                    <a:pt x="229" y="139"/>
                    <a:pt x="229" y="139"/>
                    <a:pt x="1" y="2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5879525" y="4817275"/>
              <a:ext cx="11250" cy="2825"/>
            </a:xfrm>
            <a:custGeom>
              <a:avLst/>
              <a:gdLst/>
              <a:ahLst/>
              <a:cxnLst/>
              <a:rect l="l" t="t" r="r" b="b"/>
              <a:pathLst>
                <a:path w="450" h="113" extrusionOk="0">
                  <a:moveTo>
                    <a:pt x="449" y="112"/>
                  </a:moveTo>
                  <a:lnTo>
                    <a:pt x="0" y="112"/>
                  </a:lnTo>
                  <a:cubicBezTo>
                    <a:pt x="90" y="1"/>
                    <a:pt x="90" y="1"/>
                    <a:pt x="449" y="1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5803650" y="4409925"/>
              <a:ext cx="6725" cy="4850"/>
            </a:xfrm>
            <a:custGeom>
              <a:avLst/>
              <a:gdLst/>
              <a:ahLst/>
              <a:cxnLst/>
              <a:rect l="l" t="t" r="r" b="b"/>
              <a:pathLst>
                <a:path w="269" h="194" extrusionOk="0">
                  <a:moveTo>
                    <a:pt x="268" y="33"/>
                  </a:moveTo>
                  <a:cubicBezTo>
                    <a:pt x="154" y="102"/>
                    <a:pt x="68" y="153"/>
                    <a:pt x="0" y="194"/>
                  </a:cubicBezTo>
                  <a:cubicBezTo>
                    <a:pt x="63" y="1"/>
                    <a:pt x="63" y="1"/>
                    <a:pt x="268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5879550" y="4177600"/>
              <a:ext cx="7850" cy="3725"/>
            </a:xfrm>
            <a:custGeom>
              <a:avLst/>
              <a:gdLst/>
              <a:ahLst/>
              <a:cxnLst/>
              <a:rect l="l" t="t" r="r" b="b"/>
              <a:pathLst>
                <a:path w="314" h="149" extrusionOk="0">
                  <a:moveTo>
                    <a:pt x="269" y="149"/>
                  </a:moveTo>
                  <a:cubicBezTo>
                    <a:pt x="180" y="119"/>
                    <a:pt x="91" y="90"/>
                    <a:pt x="1" y="61"/>
                  </a:cubicBezTo>
                  <a:cubicBezTo>
                    <a:pt x="18" y="40"/>
                    <a:pt x="46" y="0"/>
                    <a:pt x="49" y="1"/>
                  </a:cubicBezTo>
                  <a:cubicBezTo>
                    <a:pt x="139" y="28"/>
                    <a:pt x="226" y="59"/>
                    <a:pt x="314" y="90"/>
                  </a:cubicBezTo>
                  <a:cubicBezTo>
                    <a:pt x="299" y="109"/>
                    <a:pt x="284" y="129"/>
                    <a:pt x="269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5880300" y="4375350"/>
              <a:ext cx="8700" cy="4375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347" y="175"/>
                  </a:moveTo>
                  <a:cubicBezTo>
                    <a:pt x="0" y="138"/>
                    <a:pt x="0" y="138"/>
                    <a:pt x="36" y="1"/>
                  </a:cubicBezTo>
                  <a:cubicBezTo>
                    <a:pt x="149" y="54"/>
                    <a:pt x="282" y="70"/>
                    <a:pt x="347" y="1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5800100" y="4309675"/>
              <a:ext cx="8825" cy="6600"/>
            </a:xfrm>
            <a:custGeom>
              <a:avLst/>
              <a:gdLst/>
              <a:ahLst/>
              <a:cxnLst/>
              <a:rect l="l" t="t" r="r" b="b"/>
              <a:pathLst>
                <a:path w="353" h="264" extrusionOk="0">
                  <a:moveTo>
                    <a:pt x="242" y="263"/>
                  </a:moveTo>
                  <a:cubicBezTo>
                    <a:pt x="242" y="263"/>
                    <a:pt x="251" y="257"/>
                    <a:pt x="251" y="257"/>
                  </a:cubicBezTo>
                  <a:cubicBezTo>
                    <a:pt x="1" y="212"/>
                    <a:pt x="124" y="109"/>
                    <a:pt x="153" y="1"/>
                  </a:cubicBezTo>
                  <a:cubicBezTo>
                    <a:pt x="352" y="79"/>
                    <a:pt x="239" y="179"/>
                    <a:pt x="242" y="2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5802875" y="4421850"/>
              <a:ext cx="8025" cy="6225"/>
            </a:xfrm>
            <a:custGeom>
              <a:avLst/>
              <a:gdLst/>
              <a:ahLst/>
              <a:cxnLst/>
              <a:rect l="l" t="t" r="r" b="b"/>
              <a:pathLst>
                <a:path w="321" h="249" extrusionOk="0">
                  <a:moveTo>
                    <a:pt x="0" y="249"/>
                  </a:moveTo>
                  <a:cubicBezTo>
                    <a:pt x="25" y="82"/>
                    <a:pt x="125" y="28"/>
                    <a:pt x="321" y="0"/>
                  </a:cubicBezTo>
                  <a:cubicBezTo>
                    <a:pt x="298" y="145"/>
                    <a:pt x="147" y="164"/>
                    <a:pt x="0" y="2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5871250" y="4410150"/>
              <a:ext cx="4825" cy="4275"/>
            </a:xfrm>
            <a:custGeom>
              <a:avLst/>
              <a:gdLst/>
              <a:ahLst/>
              <a:cxnLst/>
              <a:rect l="l" t="t" r="r" b="b"/>
              <a:pathLst>
                <a:path w="193" h="171" extrusionOk="0">
                  <a:moveTo>
                    <a:pt x="10" y="170"/>
                  </a:moveTo>
                  <a:cubicBezTo>
                    <a:pt x="42" y="114"/>
                    <a:pt x="75" y="57"/>
                    <a:pt x="107" y="0"/>
                  </a:cubicBezTo>
                  <a:cubicBezTo>
                    <a:pt x="135" y="14"/>
                    <a:pt x="164" y="28"/>
                    <a:pt x="192" y="42"/>
                  </a:cubicBezTo>
                  <a:cubicBezTo>
                    <a:pt x="128" y="82"/>
                    <a:pt x="63" y="121"/>
                    <a:pt x="0" y="162"/>
                  </a:cubicBezTo>
                  <a:cubicBezTo>
                    <a:pt x="0" y="163"/>
                    <a:pt x="10" y="170"/>
                    <a:pt x="10" y="1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5869200" y="4500175"/>
              <a:ext cx="5200" cy="5050"/>
            </a:xfrm>
            <a:custGeom>
              <a:avLst/>
              <a:gdLst/>
              <a:ahLst/>
              <a:cxnLst/>
              <a:rect l="l" t="t" r="r" b="b"/>
              <a:pathLst>
                <a:path w="208" h="202" extrusionOk="0">
                  <a:moveTo>
                    <a:pt x="142" y="201"/>
                  </a:moveTo>
                  <a:cubicBezTo>
                    <a:pt x="50" y="116"/>
                    <a:pt x="1" y="91"/>
                    <a:pt x="4" y="68"/>
                  </a:cubicBezTo>
                  <a:cubicBezTo>
                    <a:pt x="6" y="44"/>
                    <a:pt x="57" y="23"/>
                    <a:pt x="87" y="0"/>
                  </a:cubicBezTo>
                  <a:cubicBezTo>
                    <a:pt x="126" y="27"/>
                    <a:pt x="181" y="48"/>
                    <a:pt x="197" y="80"/>
                  </a:cubicBezTo>
                  <a:cubicBezTo>
                    <a:pt x="208" y="106"/>
                    <a:pt x="171" y="142"/>
                    <a:pt x="142" y="2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5857900" y="4659850"/>
              <a:ext cx="5825" cy="3950"/>
            </a:xfrm>
            <a:custGeom>
              <a:avLst/>
              <a:gdLst/>
              <a:ahLst/>
              <a:cxnLst/>
              <a:rect l="l" t="t" r="r" b="b"/>
              <a:pathLst>
                <a:path w="233" h="158" extrusionOk="0">
                  <a:moveTo>
                    <a:pt x="224" y="1"/>
                  </a:moveTo>
                  <a:cubicBezTo>
                    <a:pt x="177" y="53"/>
                    <a:pt x="130" y="106"/>
                    <a:pt x="82" y="158"/>
                  </a:cubicBezTo>
                  <a:cubicBezTo>
                    <a:pt x="54" y="144"/>
                    <a:pt x="1" y="131"/>
                    <a:pt x="1" y="118"/>
                  </a:cubicBezTo>
                  <a:cubicBezTo>
                    <a:pt x="0" y="9"/>
                    <a:pt x="112" y="2"/>
                    <a:pt x="233" y="6"/>
                  </a:cubicBezTo>
                  <a:cubicBezTo>
                    <a:pt x="233" y="6"/>
                    <a:pt x="224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5827650" y="4241175"/>
              <a:ext cx="5675" cy="4200"/>
            </a:xfrm>
            <a:custGeom>
              <a:avLst/>
              <a:gdLst/>
              <a:ahLst/>
              <a:cxnLst/>
              <a:rect l="l" t="t" r="r" b="b"/>
              <a:pathLst>
                <a:path w="227" h="168" extrusionOk="0">
                  <a:moveTo>
                    <a:pt x="12" y="167"/>
                  </a:moveTo>
                  <a:cubicBezTo>
                    <a:pt x="20" y="112"/>
                    <a:pt x="26" y="56"/>
                    <a:pt x="33" y="0"/>
                  </a:cubicBezTo>
                  <a:cubicBezTo>
                    <a:pt x="33" y="0"/>
                    <a:pt x="23" y="9"/>
                    <a:pt x="23" y="9"/>
                  </a:cubicBezTo>
                  <a:cubicBezTo>
                    <a:pt x="33" y="12"/>
                    <a:pt x="46" y="14"/>
                    <a:pt x="56" y="20"/>
                  </a:cubicBezTo>
                  <a:cubicBezTo>
                    <a:pt x="113" y="54"/>
                    <a:pt x="170" y="88"/>
                    <a:pt x="227" y="121"/>
                  </a:cubicBezTo>
                  <a:cubicBezTo>
                    <a:pt x="152" y="134"/>
                    <a:pt x="77" y="148"/>
                    <a:pt x="2" y="161"/>
                  </a:cubicBezTo>
                  <a:cubicBezTo>
                    <a:pt x="1" y="160"/>
                    <a:pt x="12" y="167"/>
                    <a:pt x="12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5857900" y="4726850"/>
              <a:ext cx="6000" cy="3750"/>
            </a:xfrm>
            <a:custGeom>
              <a:avLst/>
              <a:gdLst/>
              <a:ahLst/>
              <a:cxnLst/>
              <a:rect l="l" t="t" r="r" b="b"/>
              <a:pathLst>
                <a:path w="240" h="150" extrusionOk="0">
                  <a:moveTo>
                    <a:pt x="239" y="142"/>
                  </a:moveTo>
                  <a:cubicBezTo>
                    <a:pt x="200" y="141"/>
                    <a:pt x="153" y="149"/>
                    <a:pt x="126" y="137"/>
                  </a:cubicBezTo>
                  <a:cubicBezTo>
                    <a:pt x="78" y="116"/>
                    <a:pt x="39" y="83"/>
                    <a:pt x="4" y="52"/>
                  </a:cubicBezTo>
                  <a:cubicBezTo>
                    <a:pt x="1" y="49"/>
                    <a:pt x="62" y="1"/>
                    <a:pt x="72" y="4"/>
                  </a:cubicBezTo>
                  <a:cubicBezTo>
                    <a:pt x="121" y="21"/>
                    <a:pt x="171" y="44"/>
                    <a:pt x="206" y="73"/>
                  </a:cubicBezTo>
                  <a:cubicBezTo>
                    <a:pt x="227" y="91"/>
                    <a:pt x="221" y="124"/>
                    <a:pt x="228" y="149"/>
                  </a:cubicBezTo>
                  <a:cubicBezTo>
                    <a:pt x="228" y="149"/>
                    <a:pt x="239" y="142"/>
                    <a:pt x="239" y="1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5883400" y="4468425"/>
              <a:ext cx="4775" cy="3850"/>
            </a:xfrm>
            <a:custGeom>
              <a:avLst/>
              <a:gdLst/>
              <a:ahLst/>
              <a:cxnLst/>
              <a:rect l="l" t="t" r="r" b="b"/>
              <a:pathLst>
                <a:path w="191" h="154" extrusionOk="0">
                  <a:moveTo>
                    <a:pt x="98" y="0"/>
                  </a:moveTo>
                  <a:cubicBezTo>
                    <a:pt x="142" y="41"/>
                    <a:pt x="191" y="67"/>
                    <a:pt x="188" y="89"/>
                  </a:cubicBezTo>
                  <a:cubicBezTo>
                    <a:pt x="185" y="113"/>
                    <a:pt x="126" y="154"/>
                    <a:pt x="101" y="151"/>
                  </a:cubicBezTo>
                  <a:cubicBezTo>
                    <a:pt x="63" y="145"/>
                    <a:pt x="13" y="113"/>
                    <a:pt x="6" y="87"/>
                  </a:cubicBezTo>
                  <a:cubicBezTo>
                    <a:pt x="0" y="68"/>
                    <a:pt x="54" y="40"/>
                    <a:pt x="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5836125" y="4600050"/>
              <a:ext cx="7625" cy="6100"/>
            </a:xfrm>
            <a:custGeom>
              <a:avLst/>
              <a:gdLst/>
              <a:ahLst/>
              <a:cxnLst/>
              <a:rect l="l" t="t" r="r" b="b"/>
              <a:pathLst>
                <a:path w="305" h="244" extrusionOk="0">
                  <a:moveTo>
                    <a:pt x="112" y="0"/>
                  </a:moveTo>
                  <a:cubicBezTo>
                    <a:pt x="104" y="71"/>
                    <a:pt x="305" y="144"/>
                    <a:pt x="154" y="196"/>
                  </a:cubicBezTo>
                  <a:cubicBezTo>
                    <a:pt x="16" y="244"/>
                    <a:pt x="0" y="168"/>
                    <a:pt x="66" y="91"/>
                  </a:cubicBezTo>
                  <a:cubicBezTo>
                    <a:pt x="88" y="64"/>
                    <a:pt x="97" y="3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5856100" y="4326025"/>
              <a:ext cx="7850" cy="3650"/>
            </a:xfrm>
            <a:custGeom>
              <a:avLst/>
              <a:gdLst/>
              <a:ahLst/>
              <a:cxnLst/>
              <a:rect l="l" t="t" r="r" b="b"/>
              <a:pathLst>
                <a:path w="314" h="146" extrusionOk="0">
                  <a:moveTo>
                    <a:pt x="313" y="139"/>
                  </a:moveTo>
                  <a:cubicBezTo>
                    <a:pt x="228" y="122"/>
                    <a:pt x="143" y="106"/>
                    <a:pt x="0" y="77"/>
                  </a:cubicBezTo>
                  <a:cubicBezTo>
                    <a:pt x="226" y="1"/>
                    <a:pt x="226" y="1"/>
                    <a:pt x="302" y="145"/>
                  </a:cubicBezTo>
                  <a:cubicBezTo>
                    <a:pt x="302" y="145"/>
                    <a:pt x="313" y="139"/>
                    <a:pt x="313" y="1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5850275" y="4534850"/>
              <a:ext cx="5275" cy="3850"/>
            </a:xfrm>
            <a:custGeom>
              <a:avLst/>
              <a:gdLst/>
              <a:ahLst/>
              <a:cxnLst/>
              <a:rect l="l" t="t" r="r" b="b"/>
              <a:pathLst>
                <a:path w="211" h="154" extrusionOk="0">
                  <a:moveTo>
                    <a:pt x="210" y="145"/>
                  </a:moveTo>
                  <a:cubicBezTo>
                    <a:pt x="141" y="144"/>
                    <a:pt x="71" y="144"/>
                    <a:pt x="1" y="143"/>
                  </a:cubicBezTo>
                  <a:lnTo>
                    <a:pt x="12" y="148"/>
                  </a:lnTo>
                  <a:cubicBezTo>
                    <a:pt x="24" y="99"/>
                    <a:pt x="38" y="50"/>
                    <a:pt x="51" y="1"/>
                  </a:cubicBezTo>
                  <a:cubicBezTo>
                    <a:pt x="101" y="52"/>
                    <a:pt x="151" y="102"/>
                    <a:pt x="201" y="152"/>
                  </a:cubicBezTo>
                  <a:cubicBezTo>
                    <a:pt x="201" y="153"/>
                    <a:pt x="210" y="145"/>
                    <a:pt x="210" y="1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5871250" y="4811050"/>
              <a:ext cx="4825" cy="4275"/>
            </a:xfrm>
            <a:custGeom>
              <a:avLst/>
              <a:gdLst/>
              <a:ahLst/>
              <a:cxnLst/>
              <a:rect l="l" t="t" r="r" b="b"/>
              <a:pathLst>
                <a:path w="193" h="171" extrusionOk="0">
                  <a:moveTo>
                    <a:pt x="10" y="170"/>
                  </a:moveTo>
                  <a:cubicBezTo>
                    <a:pt x="42" y="113"/>
                    <a:pt x="74" y="57"/>
                    <a:pt x="106" y="0"/>
                  </a:cubicBezTo>
                  <a:cubicBezTo>
                    <a:pt x="135" y="13"/>
                    <a:pt x="164" y="27"/>
                    <a:pt x="192" y="41"/>
                  </a:cubicBezTo>
                  <a:cubicBezTo>
                    <a:pt x="128" y="80"/>
                    <a:pt x="63" y="121"/>
                    <a:pt x="0" y="162"/>
                  </a:cubicBezTo>
                  <a:cubicBezTo>
                    <a:pt x="0" y="162"/>
                    <a:pt x="10" y="170"/>
                    <a:pt x="10" y="1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5850275" y="4134000"/>
              <a:ext cx="5375" cy="3775"/>
            </a:xfrm>
            <a:custGeom>
              <a:avLst/>
              <a:gdLst/>
              <a:ahLst/>
              <a:cxnLst/>
              <a:rect l="l" t="t" r="r" b="b"/>
              <a:pathLst>
                <a:path w="215" h="151" extrusionOk="0">
                  <a:moveTo>
                    <a:pt x="214" y="142"/>
                  </a:moveTo>
                  <a:cubicBezTo>
                    <a:pt x="143" y="142"/>
                    <a:pt x="72" y="142"/>
                    <a:pt x="1" y="141"/>
                  </a:cubicBezTo>
                  <a:lnTo>
                    <a:pt x="13" y="147"/>
                  </a:lnTo>
                  <a:cubicBezTo>
                    <a:pt x="25" y="97"/>
                    <a:pt x="38" y="49"/>
                    <a:pt x="50" y="0"/>
                  </a:cubicBezTo>
                  <a:cubicBezTo>
                    <a:pt x="102" y="50"/>
                    <a:pt x="153" y="99"/>
                    <a:pt x="205" y="150"/>
                  </a:cubicBezTo>
                  <a:cubicBezTo>
                    <a:pt x="205" y="150"/>
                    <a:pt x="214" y="142"/>
                    <a:pt x="214" y="1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5821250" y="4562950"/>
              <a:ext cx="4975" cy="4175"/>
            </a:xfrm>
            <a:custGeom>
              <a:avLst/>
              <a:gdLst/>
              <a:ahLst/>
              <a:cxnLst/>
              <a:rect l="l" t="t" r="r" b="b"/>
              <a:pathLst>
                <a:path w="199" h="167" extrusionOk="0">
                  <a:moveTo>
                    <a:pt x="97" y="1"/>
                  </a:moveTo>
                  <a:cubicBezTo>
                    <a:pt x="144" y="52"/>
                    <a:pt x="186" y="80"/>
                    <a:pt x="195" y="113"/>
                  </a:cubicBezTo>
                  <a:cubicBezTo>
                    <a:pt x="198" y="127"/>
                    <a:pt x="126" y="166"/>
                    <a:pt x="97" y="162"/>
                  </a:cubicBezTo>
                  <a:cubicBezTo>
                    <a:pt x="59" y="157"/>
                    <a:pt x="11" y="123"/>
                    <a:pt x="5" y="96"/>
                  </a:cubicBezTo>
                  <a:cubicBezTo>
                    <a:pt x="1" y="76"/>
                    <a:pt x="50" y="47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5843800" y="4137500"/>
              <a:ext cx="6800" cy="3750"/>
            </a:xfrm>
            <a:custGeom>
              <a:avLst/>
              <a:gdLst/>
              <a:ahLst/>
              <a:cxnLst/>
              <a:rect l="l" t="t" r="r" b="b"/>
              <a:pathLst>
                <a:path w="272" h="150" extrusionOk="0">
                  <a:moveTo>
                    <a:pt x="260" y="1"/>
                  </a:moveTo>
                  <a:cubicBezTo>
                    <a:pt x="212" y="48"/>
                    <a:pt x="165" y="95"/>
                    <a:pt x="110" y="149"/>
                  </a:cubicBezTo>
                  <a:cubicBezTo>
                    <a:pt x="1" y="19"/>
                    <a:pt x="1" y="19"/>
                    <a:pt x="271" y="7"/>
                  </a:cubicBezTo>
                  <a:cubicBezTo>
                    <a:pt x="272" y="7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5801700" y="4703300"/>
              <a:ext cx="4675" cy="4775"/>
            </a:xfrm>
            <a:custGeom>
              <a:avLst/>
              <a:gdLst/>
              <a:ahLst/>
              <a:cxnLst/>
              <a:rect l="l" t="t" r="r" b="b"/>
              <a:pathLst>
                <a:path w="187" h="191" extrusionOk="0">
                  <a:moveTo>
                    <a:pt x="179" y="0"/>
                  </a:moveTo>
                  <a:cubicBezTo>
                    <a:pt x="175" y="55"/>
                    <a:pt x="172" y="110"/>
                    <a:pt x="166" y="190"/>
                  </a:cubicBezTo>
                  <a:cubicBezTo>
                    <a:pt x="0" y="69"/>
                    <a:pt x="0" y="69"/>
                    <a:pt x="186" y="6"/>
                  </a:cubicBezTo>
                  <a:cubicBezTo>
                    <a:pt x="185" y="5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5871850" y="4733800"/>
              <a:ext cx="5125" cy="3950"/>
            </a:xfrm>
            <a:custGeom>
              <a:avLst/>
              <a:gdLst/>
              <a:ahLst/>
              <a:cxnLst/>
              <a:rect l="l" t="t" r="r" b="b"/>
              <a:pathLst>
                <a:path w="205" h="158" extrusionOk="0">
                  <a:moveTo>
                    <a:pt x="91" y="158"/>
                  </a:moveTo>
                  <a:cubicBezTo>
                    <a:pt x="51" y="120"/>
                    <a:pt x="1" y="93"/>
                    <a:pt x="5" y="72"/>
                  </a:cubicBezTo>
                  <a:cubicBezTo>
                    <a:pt x="10" y="45"/>
                    <a:pt x="61" y="24"/>
                    <a:pt x="92" y="1"/>
                  </a:cubicBezTo>
                  <a:cubicBezTo>
                    <a:pt x="129" y="25"/>
                    <a:pt x="178" y="48"/>
                    <a:pt x="197" y="78"/>
                  </a:cubicBezTo>
                  <a:cubicBezTo>
                    <a:pt x="205" y="90"/>
                    <a:pt x="142" y="122"/>
                    <a:pt x="91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5828125" y="4714400"/>
              <a:ext cx="5175" cy="4100"/>
            </a:xfrm>
            <a:custGeom>
              <a:avLst/>
              <a:gdLst/>
              <a:ahLst/>
              <a:cxnLst/>
              <a:rect l="l" t="t" r="r" b="b"/>
              <a:pathLst>
                <a:path w="207" h="164" extrusionOk="0">
                  <a:moveTo>
                    <a:pt x="1" y="7"/>
                  </a:moveTo>
                  <a:cubicBezTo>
                    <a:pt x="13" y="9"/>
                    <a:pt x="28" y="10"/>
                    <a:pt x="37" y="16"/>
                  </a:cubicBezTo>
                  <a:cubicBezTo>
                    <a:pt x="94" y="50"/>
                    <a:pt x="150" y="86"/>
                    <a:pt x="207" y="121"/>
                  </a:cubicBezTo>
                  <a:cubicBezTo>
                    <a:pt x="188" y="131"/>
                    <a:pt x="171" y="150"/>
                    <a:pt x="150" y="152"/>
                  </a:cubicBezTo>
                  <a:cubicBezTo>
                    <a:pt x="2" y="163"/>
                    <a:pt x="40" y="80"/>
                    <a:pt x="20" y="26"/>
                  </a:cubicBezTo>
                  <a:cubicBezTo>
                    <a:pt x="17" y="18"/>
                    <a:pt x="14" y="9"/>
                    <a:pt x="10" y="1"/>
                  </a:cubicBezTo>
                  <a:cubicBezTo>
                    <a:pt x="10" y="1"/>
                    <a:pt x="1" y="7"/>
                    <a:pt x="1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5883500" y="4870025"/>
              <a:ext cx="4725" cy="3725"/>
            </a:xfrm>
            <a:custGeom>
              <a:avLst/>
              <a:gdLst/>
              <a:ahLst/>
              <a:cxnLst/>
              <a:rect l="l" t="t" r="r" b="b"/>
              <a:pathLst>
                <a:path w="189" h="149" extrusionOk="0">
                  <a:moveTo>
                    <a:pt x="88" y="149"/>
                  </a:moveTo>
                  <a:cubicBezTo>
                    <a:pt x="47" y="105"/>
                    <a:pt x="1" y="76"/>
                    <a:pt x="6" y="52"/>
                  </a:cubicBezTo>
                  <a:cubicBezTo>
                    <a:pt x="10" y="32"/>
                    <a:pt x="75" y="1"/>
                    <a:pt x="109" y="3"/>
                  </a:cubicBezTo>
                  <a:cubicBezTo>
                    <a:pt x="141" y="6"/>
                    <a:pt x="187" y="45"/>
                    <a:pt x="188" y="70"/>
                  </a:cubicBezTo>
                  <a:cubicBezTo>
                    <a:pt x="189" y="90"/>
                    <a:pt x="136" y="113"/>
                    <a:pt x="88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5871950" y="4332775"/>
              <a:ext cx="5950" cy="3425"/>
            </a:xfrm>
            <a:custGeom>
              <a:avLst/>
              <a:gdLst/>
              <a:ahLst/>
              <a:cxnLst/>
              <a:rect l="l" t="t" r="r" b="b"/>
              <a:pathLst>
                <a:path w="238" h="137" extrusionOk="0">
                  <a:moveTo>
                    <a:pt x="238" y="64"/>
                  </a:moveTo>
                  <a:cubicBezTo>
                    <a:pt x="182" y="97"/>
                    <a:pt x="151" y="131"/>
                    <a:pt x="114" y="134"/>
                  </a:cubicBezTo>
                  <a:cubicBezTo>
                    <a:pt x="79" y="136"/>
                    <a:pt x="38" y="107"/>
                    <a:pt x="1" y="92"/>
                  </a:cubicBezTo>
                  <a:cubicBezTo>
                    <a:pt x="35" y="63"/>
                    <a:pt x="61" y="25"/>
                    <a:pt x="105" y="7"/>
                  </a:cubicBezTo>
                  <a:cubicBezTo>
                    <a:pt x="122" y="0"/>
                    <a:pt x="177" y="36"/>
                    <a:pt x="238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5821300" y="4162950"/>
              <a:ext cx="6225" cy="3350"/>
            </a:xfrm>
            <a:custGeom>
              <a:avLst/>
              <a:gdLst/>
              <a:ahLst/>
              <a:cxnLst/>
              <a:rect l="l" t="t" r="r" b="b"/>
              <a:pathLst>
                <a:path w="249" h="134" extrusionOk="0">
                  <a:moveTo>
                    <a:pt x="248" y="57"/>
                  </a:moveTo>
                  <a:cubicBezTo>
                    <a:pt x="183" y="94"/>
                    <a:pt x="134" y="133"/>
                    <a:pt x="118" y="128"/>
                  </a:cubicBezTo>
                  <a:cubicBezTo>
                    <a:pt x="72" y="113"/>
                    <a:pt x="36" y="79"/>
                    <a:pt x="5" y="49"/>
                  </a:cubicBezTo>
                  <a:cubicBezTo>
                    <a:pt x="1" y="45"/>
                    <a:pt x="53" y="0"/>
                    <a:pt x="70" y="2"/>
                  </a:cubicBezTo>
                  <a:cubicBezTo>
                    <a:pt x="121" y="10"/>
                    <a:pt x="167" y="30"/>
                    <a:pt x="248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5857800" y="4862100"/>
              <a:ext cx="4975" cy="4325"/>
            </a:xfrm>
            <a:custGeom>
              <a:avLst/>
              <a:gdLst/>
              <a:ahLst/>
              <a:cxnLst/>
              <a:rect l="l" t="t" r="r" b="b"/>
              <a:pathLst>
                <a:path w="199" h="173" extrusionOk="0">
                  <a:moveTo>
                    <a:pt x="113" y="1"/>
                  </a:moveTo>
                  <a:cubicBezTo>
                    <a:pt x="155" y="52"/>
                    <a:pt x="199" y="81"/>
                    <a:pt x="192" y="103"/>
                  </a:cubicBezTo>
                  <a:cubicBezTo>
                    <a:pt x="184" y="130"/>
                    <a:pt x="136" y="164"/>
                    <a:pt x="98" y="169"/>
                  </a:cubicBezTo>
                  <a:cubicBezTo>
                    <a:pt x="71" y="173"/>
                    <a:pt x="0" y="129"/>
                    <a:pt x="5" y="115"/>
                  </a:cubicBezTo>
                  <a:cubicBezTo>
                    <a:pt x="15" y="82"/>
                    <a:pt x="59" y="54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5836050" y="4199175"/>
              <a:ext cx="7700" cy="6050"/>
            </a:xfrm>
            <a:custGeom>
              <a:avLst/>
              <a:gdLst/>
              <a:ahLst/>
              <a:cxnLst/>
              <a:rect l="l" t="t" r="r" b="b"/>
              <a:pathLst>
                <a:path w="308" h="242" extrusionOk="0">
                  <a:moveTo>
                    <a:pt x="114" y="0"/>
                  </a:moveTo>
                  <a:cubicBezTo>
                    <a:pt x="105" y="69"/>
                    <a:pt x="308" y="141"/>
                    <a:pt x="157" y="194"/>
                  </a:cubicBezTo>
                  <a:cubicBezTo>
                    <a:pt x="23" y="241"/>
                    <a:pt x="1" y="169"/>
                    <a:pt x="70" y="90"/>
                  </a:cubicBezTo>
                  <a:cubicBezTo>
                    <a:pt x="92" y="64"/>
                    <a:pt x="100" y="31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5877925" y="4415025"/>
              <a:ext cx="8800" cy="4375"/>
            </a:xfrm>
            <a:custGeom>
              <a:avLst/>
              <a:gdLst/>
              <a:ahLst/>
              <a:cxnLst/>
              <a:rect l="l" t="t" r="r" b="b"/>
              <a:pathLst>
                <a:path w="352" h="175" extrusionOk="0">
                  <a:moveTo>
                    <a:pt x="1" y="175"/>
                  </a:moveTo>
                  <a:cubicBezTo>
                    <a:pt x="166" y="0"/>
                    <a:pt x="254" y="113"/>
                    <a:pt x="351" y="153"/>
                  </a:cubicBezTo>
                  <a:cubicBezTo>
                    <a:pt x="257" y="159"/>
                    <a:pt x="161" y="165"/>
                    <a:pt x="1" y="1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5836900" y="4398375"/>
              <a:ext cx="4375" cy="4625"/>
            </a:xfrm>
            <a:custGeom>
              <a:avLst/>
              <a:gdLst/>
              <a:ahLst/>
              <a:cxnLst/>
              <a:rect l="l" t="t" r="r" b="b"/>
              <a:pathLst>
                <a:path w="175" h="185" extrusionOk="0">
                  <a:moveTo>
                    <a:pt x="78" y="1"/>
                  </a:moveTo>
                  <a:cubicBezTo>
                    <a:pt x="129" y="52"/>
                    <a:pt x="175" y="78"/>
                    <a:pt x="173" y="102"/>
                  </a:cubicBezTo>
                  <a:cubicBezTo>
                    <a:pt x="171" y="130"/>
                    <a:pt x="128" y="157"/>
                    <a:pt x="103" y="185"/>
                  </a:cubicBezTo>
                  <a:cubicBezTo>
                    <a:pt x="68" y="169"/>
                    <a:pt x="1" y="152"/>
                    <a:pt x="2" y="137"/>
                  </a:cubicBezTo>
                  <a:cubicBezTo>
                    <a:pt x="4" y="101"/>
                    <a:pt x="39" y="66"/>
                    <a:pt x="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5836725" y="4800225"/>
              <a:ext cx="5625" cy="3700"/>
            </a:xfrm>
            <a:custGeom>
              <a:avLst/>
              <a:gdLst/>
              <a:ahLst/>
              <a:cxnLst/>
              <a:rect l="l" t="t" r="r" b="b"/>
              <a:pathLst>
                <a:path w="225" h="148" extrusionOk="0">
                  <a:moveTo>
                    <a:pt x="224" y="70"/>
                  </a:moveTo>
                  <a:cubicBezTo>
                    <a:pt x="155" y="104"/>
                    <a:pt x="112" y="126"/>
                    <a:pt x="67" y="148"/>
                  </a:cubicBezTo>
                  <a:cubicBezTo>
                    <a:pt x="45" y="121"/>
                    <a:pt x="1" y="91"/>
                    <a:pt x="8" y="67"/>
                  </a:cubicBezTo>
                  <a:cubicBezTo>
                    <a:pt x="14" y="42"/>
                    <a:pt x="64" y="8"/>
                    <a:pt x="101" y="3"/>
                  </a:cubicBezTo>
                  <a:cubicBezTo>
                    <a:pt x="130" y="0"/>
                    <a:pt x="167" y="38"/>
                    <a:pt x="224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9"/>
            <p:cNvSpPr/>
            <p:nvPr/>
          </p:nvSpPr>
          <p:spPr>
            <a:xfrm>
              <a:off x="5857725" y="4462150"/>
              <a:ext cx="6200" cy="3275"/>
            </a:xfrm>
            <a:custGeom>
              <a:avLst/>
              <a:gdLst/>
              <a:ahLst/>
              <a:cxnLst/>
              <a:rect l="l" t="t" r="r" b="b"/>
              <a:pathLst>
                <a:path w="248" h="131" extrusionOk="0">
                  <a:moveTo>
                    <a:pt x="247" y="73"/>
                  </a:moveTo>
                  <a:cubicBezTo>
                    <a:pt x="162" y="100"/>
                    <a:pt x="115" y="123"/>
                    <a:pt x="63" y="129"/>
                  </a:cubicBezTo>
                  <a:cubicBezTo>
                    <a:pt x="50" y="130"/>
                    <a:pt x="0" y="74"/>
                    <a:pt x="10" y="52"/>
                  </a:cubicBezTo>
                  <a:cubicBezTo>
                    <a:pt x="20" y="28"/>
                    <a:pt x="79" y="2"/>
                    <a:pt x="116" y="2"/>
                  </a:cubicBezTo>
                  <a:cubicBezTo>
                    <a:pt x="149" y="1"/>
                    <a:pt x="183" y="36"/>
                    <a:pt x="247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9"/>
            <p:cNvSpPr/>
            <p:nvPr/>
          </p:nvSpPr>
          <p:spPr>
            <a:xfrm>
              <a:off x="5843975" y="4537475"/>
              <a:ext cx="6600" cy="4150"/>
            </a:xfrm>
            <a:custGeom>
              <a:avLst/>
              <a:gdLst/>
              <a:ahLst/>
              <a:cxnLst/>
              <a:rect l="l" t="t" r="r" b="b"/>
              <a:pathLst>
                <a:path w="264" h="166" extrusionOk="0">
                  <a:moveTo>
                    <a:pt x="253" y="38"/>
                  </a:moveTo>
                  <a:cubicBezTo>
                    <a:pt x="186" y="80"/>
                    <a:pt x="119" y="123"/>
                    <a:pt x="53" y="165"/>
                  </a:cubicBezTo>
                  <a:cubicBezTo>
                    <a:pt x="37" y="144"/>
                    <a:pt x="0" y="118"/>
                    <a:pt x="7" y="101"/>
                  </a:cubicBezTo>
                  <a:cubicBezTo>
                    <a:pt x="49" y="1"/>
                    <a:pt x="169" y="46"/>
                    <a:pt x="263" y="43"/>
                  </a:cubicBezTo>
                  <a:cubicBezTo>
                    <a:pt x="264" y="43"/>
                    <a:pt x="253" y="38"/>
                    <a:pt x="253" y="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9"/>
            <p:cNvSpPr/>
            <p:nvPr/>
          </p:nvSpPr>
          <p:spPr>
            <a:xfrm>
              <a:off x="5828100" y="4313500"/>
              <a:ext cx="5200" cy="4100"/>
            </a:xfrm>
            <a:custGeom>
              <a:avLst/>
              <a:gdLst/>
              <a:ahLst/>
              <a:cxnLst/>
              <a:rect l="l" t="t" r="r" b="b"/>
              <a:pathLst>
                <a:path w="208" h="164" extrusionOk="0">
                  <a:moveTo>
                    <a:pt x="1" y="7"/>
                  </a:moveTo>
                  <a:cubicBezTo>
                    <a:pt x="13" y="10"/>
                    <a:pt x="28" y="11"/>
                    <a:pt x="38" y="16"/>
                  </a:cubicBezTo>
                  <a:cubicBezTo>
                    <a:pt x="95" y="51"/>
                    <a:pt x="151" y="86"/>
                    <a:pt x="208" y="121"/>
                  </a:cubicBezTo>
                  <a:cubicBezTo>
                    <a:pt x="189" y="132"/>
                    <a:pt x="172" y="151"/>
                    <a:pt x="151" y="152"/>
                  </a:cubicBezTo>
                  <a:cubicBezTo>
                    <a:pt x="3" y="163"/>
                    <a:pt x="42" y="80"/>
                    <a:pt x="21" y="26"/>
                  </a:cubicBezTo>
                  <a:cubicBezTo>
                    <a:pt x="18" y="18"/>
                    <a:pt x="15" y="9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9"/>
            <p:cNvSpPr/>
            <p:nvPr/>
          </p:nvSpPr>
          <p:spPr>
            <a:xfrm>
              <a:off x="5827500" y="4642225"/>
              <a:ext cx="5800" cy="3825"/>
            </a:xfrm>
            <a:custGeom>
              <a:avLst/>
              <a:gdLst/>
              <a:ahLst/>
              <a:cxnLst/>
              <a:rect l="l" t="t" r="r" b="b"/>
              <a:pathLst>
                <a:path w="232" h="153" extrusionOk="0">
                  <a:moveTo>
                    <a:pt x="18" y="8"/>
                  </a:moveTo>
                  <a:cubicBezTo>
                    <a:pt x="31" y="11"/>
                    <a:pt x="45" y="12"/>
                    <a:pt x="54" y="18"/>
                  </a:cubicBezTo>
                  <a:cubicBezTo>
                    <a:pt x="114" y="50"/>
                    <a:pt x="173" y="83"/>
                    <a:pt x="232" y="116"/>
                  </a:cubicBezTo>
                  <a:cubicBezTo>
                    <a:pt x="155" y="126"/>
                    <a:pt x="78" y="138"/>
                    <a:pt x="0" y="148"/>
                  </a:cubicBezTo>
                  <a:cubicBezTo>
                    <a:pt x="0" y="147"/>
                    <a:pt x="9" y="153"/>
                    <a:pt x="8" y="153"/>
                  </a:cubicBezTo>
                  <a:cubicBezTo>
                    <a:pt x="15" y="102"/>
                    <a:pt x="22" y="51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5857900" y="4258950"/>
              <a:ext cx="5850" cy="3925"/>
            </a:xfrm>
            <a:custGeom>
              <a:avLst/>
              <a:gdLst/>
              <a:ahLst/>
              <a:cxnLst/>
              <a:rect l="l" t="t" r="r" b="b"/>
              <a:pathLst>
                <a:path w="234" h="157" extrusionOk="0">
                  <a:moveTo>
                    <a:pt x="225" y="1"/>
                  </a:moveTo>
                  <a:cubicBezTo>
                    <a:pt x="178" y="53"/>
                    <a:pt x="130" y="105"/>
                    <a:pt x="83" y="157"/>
                  </a:cubicBezTo>
                  <a:cubicBezTo>
                    <a:pt x="55" y="144"/>
                    <a:pt x="3" y="130"/>
                    <a:pt x="3" y="117"/>
                  </a:cubicBezTo>
                  <a:cubicBezTo>
                    <a:pt x="1" y="8"/>
                    <a:pt x="114" y="3"/>
                    <a:pt x="234" y="7"/>
                  </a:cubicBezTo>
                  <a:cubicBezTo>
                    <a:pt x="234" y="7"/>
                    <a:pt x="225" y="1"/>
                    <a:pt x="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9"/>
            <p:cNvSpPr/>
            <p:nvPr/>
          </p:nvSpPr>
          <p:spPr>
            <a:xfrm>
              <a:off x="5869150" y="4900300"/>
              <a:ext cx="5025" cy="4000"/>
            </a:xfrm>
            <a:custGeom>
              <a:avLst/>
              <a:gdLst/>
              <a:ahLst/>
              <a:cxnLst/>
              <a:rect l="l" t="t" r="r" b="b"/>
              <a:pathLst>
                <a:path w="201" h="160" extrusionOk="0">
                  <a:moveTo>
                    <a:pt x="89" y="1"/>
                  </a:moveTo>
                  <a:cubicBezTo>
                    <a:pt x="140" y="51"/>
                    <a:pt x="170" y="80"/>
                    <a:pt x="200" y="110"/>
                  </a:cubicBezTo>
                  <a:cubicBezTo>
                    <a:pt x="165" y="127"/>
                    <a:pt x="127" y="159"/>
                    <a:pt x="94" y="157"/>
                  </a:cubicBezTo>
                  <a:cubicBezTo>
                    <a:pt x="60" y="155"/>
                    <a:pt x="9" y="121"/>
                    <a:pt x="5" y="97"/>
                  </a:cubicBezTo>
                  <a:cubicBezTo>
                    <a:pt x="0" y="74"/>
                    <a:pt x="46" y="47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9"/>
            <p:cNvSpPr/>
            <p:nvPr/>
          </p:nvSpPr>
          <p:spPr>
            <a:xfrm>
              <a:off x="5812950" y="4537775"/>
              <a:ext cx="4375" cy="3900"/>
            </a:xfrm>
            <a:custGeom>
              <a:avLst/>
              <a:gdLst/>
              <a:ahLst/>
              <a:cxnLst/>
              <a:rect l="l" t="t" r="r" b="b"/>
              <a:pathLst>
                <a:path w="175" h="156" extrusionOk="0">
                  <a:moveTo>
                    <a:pt x="65" y="0"/>
                  </a:moveTo>
                  <a:cubicBezTo>
                    <a:pt x="120" y="46"/>
                    <a:pt x="175" y="76"/>
                    <a:pt x="168" y="93"/>
                  </a:cubicBezTo>
                  <a:cubicBezTo>
                    <a:pt x="158" y="117"/>
                    <a:pt x="107" y="139"/>
                    <a:pt x="67" y="151"/>
                  </a:cubicBezTo>
                  <a:cubicBezTo>
                    <a:pt x="56" y="155"/>
                    <a:pt x="0" y="122"/>
                    <a:pt x="1" y="107"/>
                  </a:cubicBezTo>
                  <a:cubicBezTo>
                    <a:pt x="3" y="80"/>
                    <a:pt x="31" y="53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5879350" y="4535450"/>
              <a:ext cx="5375" cy="3800"/>
            </a:xfrm>
            <a:custGeom>
              <a:avLst/>
              <a:gdLst/>
              <a:ahLst/>
              <a:cxnLst/>
              <a:rect l="l" t="t" r="r" b="b"/>
              <a:pathLst>
                <a:path w="215" h="152" extrusionOk="0">
                  <a:moveTo>
                    <a:pt x="131" y="0"/>
                  </a:moveTo>
                  <a:cubicBezTo>
                    <a:pt x="166" y="36"/>
                    <a:pt x="215" y="65"/>
                    <a:pt x="210" y="86"/>
                  </a:cubicBezTo>
                  <a:cubicBezTo>
                    <a:pt x="204" y="110"/>
                    <a:pt x="135" y="152"/>
                    <a:pt x="118" y="146"/>
                  </a:cubicBezTo>
                  <a:cubicBezTo>
                    <a:pt x="71" y="133"/>
                    <a:pt x="39" y="98"/>
                    <a:pt x="0" y="71"/>
                  </a:cubicBezTo>
                  <a:cubicBezTo>
                    <a:pt x="37" y="52"/>
                    <a:pt x="74" y="32"/>
                    <a:pt x="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9"/>
            <p:cNvSpPr/>
            <p:nvPr/>
          </p:nvSpPr>
          <p:spPr>
            <a:xfrm>
              <a:off x="5879100" y="4526725"/>
              <a:ext cx="4900" cy="4325"/>
            </a:xfrm>
            <a:custGeom>
              <a:avLst/>
              <a:gdLst/>
              <a:ahLst/>
              <a:cxnLst/>
              <a:rect l="l" t="t" r="r" b="b"/>
              <a:pathLst>
                <a:path w="196" h="173" extrusionOk="0">
                  <a:moveTo>
                    <a:pt x="87" y="1"/>
                  </a:moveTo>
                  <a:cubicBezTo>
                    <a:pt x="139" y="47"/>
                    <a:pt x="196" y="80"/>
                    <a:pt x="187" y="94"/>
                  </a:cubicBezTo>
                  <a:cubicBezTo>
                    <a:pt x="167" y="125"/>
                    <a:pt x="117" y="150"/>
                    <a:pt x="73" y="170"/>
                  </a:cubicBezTo>
                  <a:cubicBezTo>
                    <a:pt x="67" y="173"/>
                    <a:pt x="1" y="137"/>
                    <a:pt x="5" y="125"/>
                  </a:cubicBezTo>
                  <a:cubicBezTo>
                    <a:pt x="16" y="89"/>
                    <a:pt x="47" y="57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9"/>
            <p:cNvSpPr/>
            <p:nvPr/>
          </p:nvSpPr>
          <p:spPr>
            <a:xfrm>
              <a:off x="5878300" y="4618975"/>
              <a:ext cx="6275" cy="3225"/>
            </a:xfrm>
            <a:custGeom>
              <a:avLst/>
              <a:gdLst/>
              <a:ahLst/>
              <a:cxnLst/>
              <a:rect l="l" t="t" r="r" b="b"/>
              <a:pathLst>
                <a:path w="251" h="129" extrusionOk="0">
                  <a:moveTo>
                    <a:pt x="1" y="76"/>
                  </a:moveTo>
                  <a:cubicBezTo>
                    <a:pt x="58" y="41"/>
                    <a:pt x="100" y="0"/>
                    <a:pt x="124" y="5"/>
                  </a:cubicBezTo>
                  <a:cubicBezTo>
                    <a:pt x="171" y="14"/>
                    <a:pt x="209" y="48"/>
                    <a:pt x="250" y="71"/>
                  </a:cubicBezTo>
                  <a:cubicBezTo>
                    <a:pt x="214" y="91"/>
                    <a:pt x="181" y="123"/>
                    <a:pt x="143" y="126"/>
                  </a:cubicBezTo>
                  <a:cubicBezTo>
                    <a:pt x="107" y="129"/>
                    <a:pt x="65" y="100"/>
                    <a:pt x="1" y="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9"/>
            <p:cNvSpPr/>
            <p:nvPr/>
          </p:nvSpPr>
          <p:spPr>
            <a:xfrm>
              <a:off x="5838125" y="4556875"/>
              <a:ext cx="4575" cy="4250"/>
            </a:xfrm>
            <a:custGeom>
              <a:avLst/>
              <a:gdLst/>
              <a:ahLst/>
              <a:cxnLst/>
              <a:rect l="l" t="t" r="r" b="b"/>
              <a:pathLst>
                <a:path w="183" h="170" extrusionOk="0">
                  <a:moveTo>
                    <a:pt x="95" y="169"/>
                  </a:moveTo>
                  <a:cubicBezTo>
                    <a:pt x="47" y="124"/>
                    <a:pt x="1" y="99"/>
                    <a:pt x="2" y="77"/>
                  </a:cubicBezTo>
                  <a:cubicBezTo>
                    <a:pt x="3" y="51"/>
                    <a:pt x="47" y="26"/>
                    <a:pt x="74" y="1"/>
                  </a:cubicBezTo>
                  <a:cubicBezTo>
                    <a:pt x="109" y="21"/>
                    <a:pt x="169" y="37"/>
                    <a:pt x="176" y="60"/>
                  </a:cubicBezTo>
                  <a:cubicBezTo>
                    <a:pt x="182" y="85"/>
                    <a:pt x="137" y="115"/>
                    <a:pt x="95" y="1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9"/>
            <p:cNvSpPr/>
            <p:nvPr/>
          </p:nvSpPr>
          <p:spPr>
            <a:xfrm>
              <a:off x="5818650" y="4631575"/>
              <a:ext cx="5125" cy="3700"/>
            </a:xfrm>
            <a:custGeom>
              <a:avLst/>
              <a:gdLst/>
              <a:ahLst/>
              <a:cxnLst/>
              <a:rect l="l" t="t" r="r" b="b"/>
              <a:pathLst>
                <a:path w="205" h="148" extrusionOk="0">
                  <a:moveTo>
                    <a:pt x="94" y="0"/>
                  </a:moveTo>
                  <a:cubicBezTo>
                    <a:pt x="143" y="39"/>
                    <a:pt x="174" y="63"/>
                    <a:pt x="204" y="87"/>
                  </a:cubicBezTo>
                  <a:cubicBezTo>
                    <a:pt x="168" y="109"/>
                    <a:pt x="134" y="145"/>
                    <a:pt x="96" y="146"/>
                  </a:cubicBezTo>
                  <a:cubicBezTo>
                    <a:pt x="65" y="148"/>
                    <a:pt x="8" y="109"/>
                    <a:pt x="5" y="85"/>
                  </a:cubicBezTo>
                  <a:cubicBezTo>
                    <a:pt x="1" y="63"/>
                    <a:pt x="53" y="37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5812000" y="4511950"/>
              <a:ext cx="5500" cy="3400"/>
            </a:xfrm>
            <a:custGeom>
              <a:avLst/>
              <a:gdLst/>
              <a:ahLst/>
              <a:cxnLst/>
              <a:rect l="l" t="t" r="r" b="b"/>
              <a:pathLst>
                <a:path w="220" h="136" extrusionOk="0">
                  <a:moveTo>
                    <a:pt x="12" y="128"/>
                  </a:moveTo>
                  <a:cubicBezTo>
                    <a:pt x="18" y="104"/>
                    <a:pt x="15" y="74"/>
                    <a:pt x="35" y="55"/>
                  </a:cubicBezTo>
                  <a:cubicBezTo>
                    <a:pt x="61" y="32"/>
                    <a:pt x="102" y="10"/>
                    <a:pt x="142" y="4"/>
                  </a:cubicBezTo>
                  <a:cubicBezTo>
                    <a:pt x="163" y="1"/>
                    <a:pt x="220" y="37"/>
                    <a:pt x="217" y="48"/>
                  </a:cubicBezTo>
                  <a:cubicBezTo>
                    <a:pt x="207" y="76"/>
                    <a:pt x="180" y="112"/>
                    <a:pt x="146" y="123"/>
                  </a:cubicBezTo>
                  <a:cubicBezTo>
                    <a:pt x="106" y="135"/>
                    <a:pt x="50" y="124"/>
                    <a:pt x="1" y="122"/>
                  </a:cubicBezTo>
                  <a:cubicBezTo>
                    <a:pt x="0" y="122"/>
                    <a:pt x="12" y="128"/>
                    <a:pt x="12" y="1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5855650" y="4509550"/>
              <a:ext cx="4875" cy="4150"/>
            </a:xfrm>
            <a:custGeom>
              <a:avLst/>
              <a:gdLst/>
              <a:ahLst/>
              <a:cxnLst/>
              <a:rect l="l" t="t" r="r" b="b"/>
              <a:pathLst>
                <a:path w="195" h="166" extrusionOk="0">
                  <a:moveTo>
                    <a:pt x="109" y="0"/>
                  </a:moveTo>
                  <a:cubicBezTo>
                    <a:pt x="146" y="47"/>
                    <a:pt x="194" y="85"/>
                    <a:pt x="183" y="97"/>
                  </a:cubicBezTo>
                  <a:cubicBezTo>
                    <a:pt x="156" y="127"/>
                    <a:pt x="100" y="143"/>
                    <a:pt x="56" y="166"/>
                  </a:cubicBezTo>
                  <a:cubicBezTo>
                    <a:pt x="37" y="137"/>
                    <a:pt x="0" y="109"/>
                    <a:pt x="5" y="84"/>
                  </a:cubicBezTo>
                  <a:cubicBezTo>
                    <a:pt x="10" y="59"/>
                    <a:pt x="58" y="39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5868550" y="4508175"/>
              <a:ext cx="3325" cy="3375"/>
            </a:xfrm>
            <a:custGeom>
              <a:avLst/>
              <a:gdLst/>
              <a:ahLst/>
              <a:cxnLst/>
              <a:rect l="l" t="t" r="r" b="b"/>
              <a:pathLst>
                <a:path w="133" h="135" extrusionOk="0">
                  <a:moveTo>
                    <a:pt x="36" y="135"/>
                  </a:moveTo>
                  <a:cubicBezTo>
                    <a:pt x="24" y="90"/>
                    <a:pt x="12" y="46"/>
                    <a:pt x="0" y="1"/>
                  </a:cubicBezTo>
                  <a:cubicBezTo>
                    <a:pt x="45" y="1"/>
                    <a:pt x="89" y="1"/>
                    <a:pt x="133" y="1"/>
                  </a:cubicBezTo>
                  <a:cubicBezTo>
                    <a:pt x="121" y="45"/>
                    <a:pt x="109" y="90"/>
                    <a:pt x="98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5836350" y="4547725"/>
              <a:ext cx="5575" cy="3475"/>
            </a:xfrm>
            <a:custGeom>
              <a:avLst/>
              <a:gdLst/>
              <a:ahLst/>
              <a:cxnLst/>
              <a:rect l="l" t="t" r="r" b="b"/>
              <a:pathLst>
                <a:path w="223" h="139" extrusionOk="0">
                  <a:moveTo>
                    <a:pt x="223" y="97"/>
                  </a:moveTo>
                  <a:cubicBezTo>
                    <a:pt x="146" y="114"/>
                    <a:pt x="79" y="138"/>
                    <a:pt x="66" y="128"/>
                  </a:cubicBezTo>
                  <a:cubicBezTo>
                    <a:pt x="32" y="102"/>
                    <a:pt x="21" y="62"/>
                    <a:pt x="1" y="27"/>
                  </a:cubicBezTo>
                  <a:cubicBezTo>
                    <a:pt x="45" y="19"/>
                    <a:pt x="95" y="0"/>
                    <a:pt x="131" y="9"/>
                  </a:cubicBezTo>
                  <a:cubicBezTo>
                    <a:pt x="164" y="17"/>
                    <a:pt x="181" y="55"/>
                    <a:pt x="223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9"/>
            <p:cNvSpPr/>
            <p:nvPr/>
          </p:nvSpPr>
          <p:spPr>
            <a:xfrm>
              <a:off x="5838375" y="4500325"/>
              <a:ext cx="4700" cy="4050"/>
            </a:xfrm>
            <a:custGeom>
              <a:avLst/>
              <a:gdLst/>
              <a:ahLst/>
              <a:cxnLst/>
              <a:rect l="l" t="t" r="r" b="b"/>
              <a:pathLst>
                <a:path w="188" h="162" extrusionOk="0">
                  <a:moveTo>
                    <a:pt x="87" y="1"/>
                  </a:moveTo>
                  <a:cubicBezTo>
                    <a:pt x="134" y="42"/>
                    <a:pt x="187" y="69"/>
                    <a:pt x="185" y="94"/>
                  </a:cubicBezTo>
                  <a:cubicBezTo>
                    <a:pt x="184" y="117"/>
                    <a:pt x="124" y="139"/>
                    <a:pt x="91" y="161"/>
                  </a:cubicBezTo>
                  <a:cubicBezTo>
                    <a:pt x="60" y="139"/>
                    <a:pt x="7" y="117"/>
                    <a:pt x="3" y="92"/>
                  </a:cubicBezTo>
                  <a:cubicBezTo>
                    <a:pt x="0" y="68"/>
                    <a:pt x="47" y="4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5809575" y="4659000"/>
              <a:ext cx="4475" cy="3850"/>
            </a:xfrm>
            <a:custGeom>
              <a:avLst/>
              <a:gdLst/>
              <a:ahLst/>
              <a:cxnLst/>
              <a:rect l="l" t="t" r="r" b="b"/>
              <a:pathLst>
                <a:path w="179" h="154" extrusionOk="0">
                  <a:moveTo>
                    <a:pt x="89" y="1"/>
                  </a:moveTo>
                  <a:cubicBezTo>
                    <a:pt x="131" y="49"/>
                    <a:pt x="178" y="78"/>
                    <a:pt x="172" y="99"/>
                  </a:cubicBezTo>
                  <a:cubicBezTo>
                    <a:pt x="164" y="122"/>
                    <a:pt x="109" y="142"/>
                    <a:pt x="69" y="151"/>
                  </a:cubicBezTo>
                  <a:cubicBezTo>
                    <a:pt x="54" y="154"/>
                    <a:pt x="1" y="116"/>
                    <a:pt x="5" y="101"/>
                  </a:cubicBezTo>
                  <a:cubicBezTo>
                    <a:pt x="10" y="73"/>
                    <a:pt x="46" y="49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9"/>
            <p:cNvSpPr/>
            <p:nvPr/>
          </p:nvSpPr>
          <p:spPr>
            <a:xfrm>
              <a:off x="5866975" y="4663050"/>
              <a:ext cx="5675" cy="3425"/>
            </a:xfrm>
            <a:custGeom>
              <a:avLst/>
              <a:gdLst/>
              <a:ahLst/>
              <a:cxnLst/>
              <a:rect l="l" t="t" r="r" b="b"/>
              <a:pathLst>
                <a:path w="227" h="137" extrusionOk="0">
                  <a:moveTo>
                    <a:pt x="1" y="74"/>
                  </a:moveTo>
                  <a:cubicBezTo>
                    <a:pt x="60" y="39"/>
                    <a:pt x="98" y="0"/>
                    <a:pt x="131" y="2"/>
                  </a:cubicBezTo>
                  <a:cubicBezTo>
                    <a:pt x="167" y="5"/>
                    <a:pt x="221" y="45"/>
                    <a:pt x="224" y="70"/>
                  </a:cubicBezTo>
                  <a:cubicBezTo>
                    <a:pt x="227" y="91"/>
                    <a:pt x="168" y="130"/>
                    <a:pt x="131" y="134"/>
                  </a:cubicBezTo>
                  <a:cubicBezTo>
                    <a:pt x="99" y="136"/>
                    <a:pt x="59" y="101"/>
                    <a:pt x="1" y="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9"/>
            <p:cNvSpPr/>
            <p:nvPr/>
          </p:nvSpPr>
          <p:spPr>
            <a:xfrm>
              <a:off x="5876450" y="4665600"/>
              <a:ext cx="5675" cy="3125"/>
            </a:xfrm>
            <a:custGeom>
              <a:avLst/>
              <a:gdLst/>
              <a:ahLst/>
              <a:cxnLst/>
              <a:rect l="l" t="t" r="r" b="b"/>
              <a:pathLst>
                <a:path w="227" h="125" extrusionOk="0">
                  <a:moveTo>
                    <a:pt x="227" y="56"/>
                  </a:moveTo>
                  <a:cubicBezTo>
                    <a:pt x="170" y="89"/>
                    <a:pt x="136" y="124"/>
                    <a:pt x="107" y="123"/>
                  </a:cubicBezTo>
                  <a:cubicBezTo>
                    <a:pt x="69" y="121"/>
                    <a:pt x="35" y="89"/>
                    <a:pt x="0" y="70"/>
                  </a:cubicBezTo>
                  <a:cubicBezTo>
                    <a:pt x="27" y="47"/>
                    <a:pt x="50" y="8"/>
                    <a:pt x="82" y="4"/>
                  </a:cubicBezTo>
                  <a:cubicBezTo>
                    <a:pt x="116" y="0"/>
                    <a:pt x="159" y="30"/>
                    <a:pt x="227" y="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5836300" y="4495875"/>
              <a:ext cx="5700" cy="3175"/>
            </a:xfrm>
            <a:custGeom>
              <a:avLst/>
              <a:gdLst/>
              <a:ahLst/>
              <a:cxnLst/>
              <a:rect l="l" t="t" r="r" b="b"/>
              <a:pathLst>
                <a:path w="228" h="127" extrusionOk="0">
                  <a:moveTo>
                    <a:pt x="228" y="53"/>
                  </a:moveTo>
                  <a:cubicBezTo>
                    <a:pt x="174" y="88"/>
                    <a:pt x="142" y="125"/>
                    <a:pt x="108" y="126"/>
                  </a:cubicBezTo>
                  <a:cubicBezTo>
                    <a:pt x="73" y="127"/>
                    <a:pt x="16" y="95"/>
                    <a:pt x="8" y="72"/>
                  </a:cubicBezTo>
                  <a:cubicBezTo>
                    <a:pt x="1" y="53"/>
                    <a:pt x="50" y="9"/>
                    <a:pt x="81" y="5"/>
                  </a:cubicBezTo>
                  <a:cubicBezTo>
                    <a:pt x="118" y="1"/>
                    <a:pt x="162" y="29"/>
                    <a:pt x="22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9"/>
            <p:cNvSpPr/>
            <p:nvPr/>
          </p:nvSpPr>
          <p:spPr>
            <a:xfrm>
              <a:off x="5821900" y="4684325"/>
              <a:ext cx="5750" cy="3100"/>
            </a:xfrm>
            <a:custGeom>
              <a:avLst/>
              <a:gdLst/>
              <a:ahLst/>
              <a:cxnLst/>
              <a:rect l="l" t="t" r="r" b="b"/>
              <a:pathLst>
                <a:path w="230" h="124" extrusionOk="0">
                  <a:moveTo>
                    <a:pt x="229" y="62"/>
                  </a:moveTo>
                  <a:cubicBezTo>
                    <a:pt x="157" y="91"/>
                    <a:pt x="113" y="123"/>
                    <a:pt x="83" y="117"/>
                  </a:cubicBezTo>
                  <a:cubicBezTo>
                    <a:pt x="49" y="113"/>
                    <a:pt x="18" y="75"/>
                    <a:pt x="4" y="46"/>
                  </a:cubicBezTo>
                  <a:cubicBezTo>
                    <a:pt x="0" y="38"/>
                    <a:pt x="57" y="0"/>
                    <a:pt x="80" y="2"/>
                  </a:cubicBezTo>
                  <a:cubicBezTo>
                    <a:pt x="120" y="7"/>
                    <a:pt x="157" y="31"/>
                    <a:pt x="229" y="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5866150" y="4561450"/>
              <a:ext cx="6050" cy="3075"/>
            </a:xfrm>
            <a:custGeom>
              <a:avLst/>
              <a:gdLst/>
              <a:ahLst/>
              <a:cxnLst/>
              <a:rect l="l" t="t" r="r" b="b"/>
              <a:pathLst>
                <a:path w="242" h="123" extrusionOk="0">
                  <a:moveTo>
                    <a:pt x="242" y="73"/>
                  </a:moveTo>
                  <a:cubicBezTo>
                    <a:pt x="168" y="96"/>
                    <a:pt x="124" y="122"/>
                    <a:pt x="91" y="117"/>
                  </a:cubicBezTo>
                  <a:cubicBezTo>
                    <a:pt x="55" y="110"/>
                    <a:pt x="30" y="74"/>
                    <a:pt x="1" y="51"/>
                  </a:cubicBezTo>
                  <a:cubicBezTo>
                    <a:pt x="39" y="32"/>
                    <a:pt x="77" y="1"/>
                    <a:pt x="114" y="0"/>
                  </a:cubicBezTo>
                  <a:cubicBezTo>
                    <a:pt x="146" y="0"/>
                    <a:pt x="181" y="35"/>
                    <a:pt x="242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5817450" y="4696550"/>
              <a:ext cx="4700" cy="3775"/>
            </a:xfrm>
            <a:custGeom>
              <a:avLst/>
              <a:gdLst/>
              <a:ahLst/>
              <a:cxnLst/>
              <a:rect l="l" t="t" r="r" b="b"/>
              <a:pathLst>
                <a:path w="188" h="151" extrusionOk="0">
                  <a:moveTo>
                    <a:pt x="56" y="1"/>
                  </a:moveTo>
                  <a:cubicBezTo>
                    <a:pt x="121" y="37"/>
                    <a:pt x="175" y="53"/>
                    <a:pt x="181" y="76"/>
                  </a:cubicBezTo>
                  <a:cubicBezTo>
                    <a:pt x="188" y="97"/>
                    <a:pt x="143" y="125"/>
                    <a:pt x="121" y="150"/>
                  </a:cubicBezTo>
                  <a:cubicBezTo>
                    <a:pt x="83" y="135"/>
                    <a:pt x="31" y="124"/>
                    <a:pt x="14" y="101"/>
                  </a:cubicBezTo>
                  <a:cubicBezTo>
                    <a:pt x="1" y="83"/>
                    <a:pt x="33" y="50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5861875" y="4697775"/>
              <a:ext cx="5225" cy="3200"/>
            </a:xfrm>
            <a:custGeom>
              <a:avLst/>
              <a:gdLst/>
              <a:ahLst/>
              <a:cxnLst/>
              <a:rect l="l" t="t" r="r" b="b"/>
              <a:pathLst>
                <a:path w="209" h="128" extrusionOk="0">
                  <a:moveTo>
                    <a:pt x="209" y="101"/>
                  </a:moveTo>
                  <a:cubicBezTo>
                    <a:pt x="113" y="110"/>
                    <a:pt x="52" y="128"/>
                    <a:pt x="29" y="114"/>
                  </a:cubicBezTo>
                  <a:cubicBezTo>
                    <a:pt x="2" y="98"/>
                    <a:pt x="1" y="56"/>
                    <a:pt x="4" y="25"/>
                  </a:cubicBezTo>
                  <a:cubicBezTo>
                    <a:pt x="4" y="18"/>
                    <a:pt x="73" y="1"/>
                    <a:pt x="94" y="9"/>
                  </a:cubicBezTo>
                  <a:cubicBezTo>
                    <a:pt x="129" y="23"/>
                    <a:pt x="151" y="53"/>
                    <a:pt x="209" y="1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5835725" y="4488525"/>
              <a:ext cx="4050" cy="3800"/>
            </a:xfrm>
            <a:custGeom>
              <a:avLst/>
              <a:gdLst/>
              <a:ahLst/>
              <a:cxnLst/>
              <a:rect l="l" t="t" r="r" b="b"/>
              <a:pathLst>
                <a:path w="162" h="152" extrusionOk="0">
                  <a:moveTo>
                    <a:pt x="100" y="1"/>
                  </a:moveTo>
                  <a:cubicBezTo>
                    <a:pt x="126" y="43"/>
                    <a:pt x="157" y="71"/>
                    <a:pt x="159" y="100"/>
                  </a:cubicBezTo>
                  <a:cubicBezTo>
                    <a:pt x="161" y="116"/>
                    <a:pt x="114" y="134"/>
                    <a:pt x="88" y="151"/>
                  </a:cubicBezTo>
                  <a:cubicBezTo>
                    <a:pt x="59" y="120"/>
                    <a:pt x="25" y="91"/>
                    <a:pt x="5" y="58"/>
                  </a:cubicBezTo>
                  <a:cubicBezTo>
                    <a:pt x="0" y="51"/>
                    <a:pt x="52" y="28"/>
                    <a:pt x="1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9"/>
            <p:cNvSpPr/>
            <p:nvPr/>
          </p:nvSpPr>
          <p:spPr>
            <a:xfrm>
              <a:off x="5842275" y="4483450"/>
              <a:ext cx="5700" cy="3100"/>
            </a:xfrm>
            <a:custGeom>
              <a:avLst/>
              <a:gdLst/>
              <a:ahLst/>
              <a:cxnLst/>
              <a:rect l="l" t="t" r="r" b="b"/>
              <a:pathLst>
                <a:path w="228" h="124" extrusionOk="0">
                  <a:moveTo>
                    <a:pt x="227" y="65"/>
                  </a:moveTo>
                  <a:cubicBezTo>
                    <a:pt x="157" y="93"/>
                    <a:pt x="116" y="124"/>
                    <a:pt x="82" y="121"/>
                  </a:cubicBezTo>
                  <a:cubicBezTo>
                    <a:pt x="51" y="117"/>
                    <a:pt x="28" y="78"/>
                    <a:pt x="0" y="55"/>
                  </a:cubicBezTo>
                  <a:cubicBezTo>
                    <a:pt x="36" y="37"/>
                    <a:pt x="69" y="6"/>
                    <a:pt x="107" y="4"/>
                  </a:cubicBezTo>
                  <a:cubicBezTo>
                    <a:pt x="135" y="1"/>
                    <a:pt x="169" y="34"/>
                    <a:pt x="227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5860225" y="4703050"/>
              <a:ext cx="4425" cy="4100"/>
            </a:xfrm>
            <a:custGeom>
              <a:avLst/>
              <a:gdLst/>
              <a:ahLst/>
              <a:cxnLst/>
              <a:rect l="l" t="t" r="r" b="b"/>
              <a:pathLst>
                <a:path w="177" h="164" extrusionOk="0">
                  <a:moveTo>
                    <a:pt x="70" y="1"/>
                  </a:moveTo>
                  <a:cubicBezTo>
                    <a:pt x="123" y="48"/>
                    <a:pt x="176" y="77"/>
                    <a:pt x="170" y="96"/>
                  </a:cubicBezTo>
                  <a:cubicBezTo>
                    <a:pt x="161" y="122"/>
                    <a:pt x="110" y="145"/>
                    <a:pt x="70" y="161"/>
                  </a:cubicBezTo>
                  <a:cubicBezTo>
                    <a:pt x="62" y="163"/>
                    <a:pt x="1" y="128"/>
                    <a:pt x="2" y="111"/>
                  </a:cubicBezTo>
                  <a:cubicBezTo>
                    <a:pt x="3" y="83"/>
                    <a:pt x="34" y="56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5882050" y="4720625"/>
              <a:ext cx="4400" cy="4125"/>
            </a:xfrm>
            <a:custGeom>
              <a:avLst/>
              <a:gdLst/>
              <a:ahLst/>
              <a:cxnLst/>
              <a:rect l="l" t="t" r="r" b="b"/>
              <a:pathLst>
                <a:path w="176" h="165" extrusionOk="0">
                  <a:moveTo>
                    <a:pt x="69" y="0"/>
                  </a:moveTo>
                  <a:cubicBezTo>
                    <a:pt x="123" y="45"/>
                    <a:pt x="172" y="66"/>
                    <a:pt x="173" y="90"/>
                  </a:cubicBezTo>
                  <a:cubicBezTo>
                    <a:pt x="175" y="115"/>
                    <a:pt x="130" y="140"/>
                    <a:pt x="104" y="165"/>
                  </a:cubicBezTo>
                  <a:cubicBezTo>
                    <a:pt x="70" y="146"/>
                    <a:pt x="17" y="130"/>
                    <a:pt x="9" y="105"/>
                  </a:cubicBezTo>
                  <a:cubicBezTo>
                    <a:pt x="0" y="82"/>
                    <a:pt x="37" y="52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5850625" y="4722675"/>
              <a:ext cx="4725" cy="4600"/>
            </a:xfrm>
            <a:custGeom>
              <a:avLst/>
              <a:gdLst/>
              <a:ahLst/>
              <a:cxnLst/>
              <a:rect l="l" t="t" r="r" b="b"/>
              <a:pathLst>
                <a:path w="189" h="184" extrusionOk="0">
                  <a:moveTo>
                    <a:pt x="54" y="184"/>
                  </a:moveTo>
                  <a:cubicBezTo>
                    <a:pt x="31" y="132"/>
                    <a:pt x="1" y="97"/>
                    <a:pt x="6" y="66"/>
                  </a:cubicBezTo>
                  <a:cubicBezTo>
                    <a:pt x="11" y="41"/>
                    <a:pt x="62" y="22"/>
                    <a:pt x="93" y="0"/>
                  </a:cubicBezTo>
                  <a:cubicBezTo>
                    <a:pt x="125" y="22"/>
                    <a:pt x="164" y="42"/>
                    <a:pt x="183" y="68"/>
                  </a:cubicBezTo>
                  <a:cubicBezTo>
                    <a:pt x="189" y="78"/>
                    <a:pt x="145" y="104"/>
                    <a:pt x="54" y="1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5838275" y="4475925"/>
              <a:ext cx="4875" cy="3675"/>
            </a:xfrm>
            <a:custGeom>
              <a:avLst/>
              <a:gdLst/>
              <a:ahLst/>
              <a:cxnLst/>
              <a:rect l="l" t="t" r="r" b="b"/>
              <a:pathLst>
                <a:path w="195" h="147" extrusionOk="0">
                  <a:moveTo>
                    <a:pt x="104" y="147"/>
                  </a:moveTo>
                  <a:cubicBezTo>
                    <a:pt x="54" y="110"/>
                    <a:pt x="1" y="89"/>
                    <a:pt x="0" y="67"/>
                  </a:cubicBezTo>
                  <a:cubicBezTo>
                    <a:pt x="0" y="44"/>
                    <a:pt x="50" y="2"/>
                    <a:pt x="79" y="1"/>
                  </a:cubicBezTo>
                  <a:cubicBezTo>
                    <a:pt x="116" y="0"/>
                    <a:pt x="173" y="29"/>
                    <a:pt x="186" y="53"/>
                  </a:cubicBezTo>
                  <a:cubicBezTo>
                    <a:pt x="194" y="71"/>
                    <a:pt x="144" y="103"/>
                    <a:pt x="104" y="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5805875" y="4469125"/>
              <a:ext cx="6000" cy="3075"/>
            </a:xfrm>
            <a:custGeom>
              <a:avLst/>
              <a:gdLst/>
              <a:ahLst/>
              <a:cxnLst/>
              <a:rect l="l" t="t" r="r" b="b"/>
              <a:pathLst>
                <a:path w="240" h="123" extrusionOk="0">
                  <a:moveTo>
                    <a:pt x="240" y="51"/>
                  </a:moveTo>
                  <a:cubicBezTo>
                    <a:pt x="177" y="88"/>
                    <a:pt x="143" y="123"/>
                    <a:pt x="112" y="122"/>
                  </a:cubicBezTo>
                  <a:cubicBezTo>
                    <a:pt x="73" y="121"/>
                    <a:pt x="37" y="89"/>
                    <a:pt x="0" y="70"/>
                  </a:cubicBezTo>
                  <a:cubicBezTo>
                    <a:pt x="30" y="48"/>
                    <a:pt x="55" y="12"/>
                    <a:pt x="91" y="6"/>
                  </a:cubicBezTo>
                  <a:cubicBezTo>
                    <a:pt x="123" y="1"/>
                    <a:pt x="168" y="28"/>
                    <a:pt x="24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868075" y="4464850"/>
              <a:ext cx="5275" cy="3275"/>
            </a:xfrm>
            <a:custGeom>
              <a:avLst/>
              <a:gdLst/>
              <a:ahLst/>
              <a:cxnLst/>
              <a:rect l="l" t="t" r="r" b="b"/>
              <a:pathLst>
                <a:path w="211" h="131" extrusionOk="0">
                  <a:moveTo>
                    <a:pt x="210" y="95"/>
                  </a:moveTo>
                  <a:cubicBezTo>
                    <a:pt x="136" y="109"/>
                    <a:pt x="81" y="130"/>
                    <a:pt x="56" y="120"/>
                  </a:cubicBezTo>
                  <a:cubicBezTo>
                    <a:pt x="25" y="106"/>
                    <a:pt x="18" y="66"/>
                    <a:pt x="0" y="37"/>
                  </a:cubicBezTo>
                  <a:cubicBezTo>
                    <a:pt x="41" y="25"/>
                    <a:pt x="86" y="1"/>
                    <a:pt x="121" y="6"/>
                  </a:cubicBezTo>
                  <a:cubicBezTo>
                    <a:pt x="152" y="13"/>
                    <a:pt x="169" y="52"/>
                    <a:pt x="210" y="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5871975" y="4739925"/>
              <a:ext cx="4350" cy="3925"/>
            </a:xfrm>
            <a:custGeom>
              <a:avLst/>
              <a:gdLst/>
              <a:ahLst/>
              <a:cxnLst/>
              <a:rect l="l" t="t" r="r" b="b"/>
              <a:pathLst>
                <a:path w="174" h="157" extrusionOk="0">
                  <a:moveTo>
                    <a:pt x="99" y="1"/>
                  </a:moveTo>
                  <a:cubicBezTo>
                    <a:pt x="133" y="46"/>
                    <a:pt x="173" y="75"/>
                    <a:pt x="168" y="101"/>
                  </a:cubicBezTo>
                  <a:cubicBezTo>
                    <a:pt x="163" y="122"/>
                    <a:pt x="106" y="138"/>
                    <a:pt x="73" y="156"/>
                  </a:cubicBezTo>
                  <a:cubicBezTo>
                    <a:pt x="47" y="133"/>
                    <a:pt x="0" y="108"/>
                    <a:pt x="1" y="85"/>
                  </a:cubicBezTo>
                  <a:cubicBezTo>
                    <a:pt x="2" y="61"/>
                    <a:pt x="52" y="39"/>
                    <a:pt x="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5827025" y="4463800"/>
              <a:ext cx="5025" cy="3675"/>
            </a:xfrm>
            <a:custGeom>
              <a:avLst/>
              <a:gdLst/>
              <a:ahLst/>
              <a:cxnLst/>
              <a:rect l="l" t="t" r="r" b="b"/>
              <a:pathLst>
                <a:path w="201" h="147" extrusionOk="0">
                  <a:moveTo>
                    <a:pt x="121" y="147"/>
                  </a:moveTo>
                  <a:cubicBezTo>
                    <a:pt x="66" y="111"/>
                    <a:pt x="12" y="91"/>
                    <a:pt x="5" y="65"/>
                  </a:cubicBezTo>
                  <a:cubicBezTo>
                    <a:pt x="0" y="47"/>
                    <a:pt x="57" y="7"/>
                    <a:pt x="92" y="4"/>
                  </a:cubicBezTo>
                  <a:cubicBezTo>
                    <a:pt x="125" y="0"/>
                    <a:pt x="189" y="30"/>
                    <a:pt x="194" y="52"/>
                  </a:cubicBezTo>
                  <a:cubicBezTo>
                    <a:pt x="201" y="75"/>
                    <a:pt x="156" y="105"/>
                    <a:pt x="121" y="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5836225" y="4745325"/>
              <a:ext cx="6575" cy="3775"/>
            </a:xfrm>
            <a:custGeom>
              <a:avLst/>
              <a:gdLst/>
              <a:ahLst/>
              <a:cxnLst/>
              <a:rect l="l" t="t" r="r" b="b"/>
              <a:pathLst>
                <a:path w="263" h="151" extrusionOk="0">
                  <a:moveTo>
                    <a:pt x="263" y="145"/>
                  </a:moveTo>
                  <a:cubicBezTo>
                    <a:pt x="175" y="134"/>
                    <a:pt x="88" y="125"/>
                    <a:pt x="0" y="114"/>
                  </a:cubicBezTo>
                  <a:cubicBezTo>
                    <a:pt x="14" y="92"/>
                    <a:pt x="19" y="57"/>
                    <a:pt x="44" y="49"/>
                  </a:cubicBezTo>
                  <a:cubicBezTo>
                    <a:pt x="194" y="0"/>
                    <a:pt x="181" y="117"/>
                    <a:pt x="253" y="150"/>
                  </a:cubicBezTo>
                  <a:cubicBezTo>
                    <a:pt x="254" y="149"/>
                    <a:pt x="263" y="145"/>
                    <a:pt x="263" y="1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5881800" y="4750075"/>
              <a:ext cx="4450" cy="4100"/>
            </a:xfrm>
            <a:custGeom>
              <a:avLst/>
              <a:gdLst/>
              <a:ahLst/>
              <a:cxnLst/>
              <a:rect l="l" t="t" r="r" b="b"/>
              <a:pathLst>
                <a:path w="178" h="164" extrusionOk="0">
                  <a:moveTo>
                    <a:pt x="109" y="0"/>
                  </a:moveTo>
                  <a:cubicBezTo>
                    <a:pt x="141" y="49"/>
                    <a:pt x="177" y="79"/>
                    <a:pt x="171" y="104"/>
                  </a:cubicBezTo>
                  <a:cubicBezTo>
                    <a:pt x="163" y="128"/>
                    <a:pt x="110" y="144"/>
                    <a:pt x="77" y="164"/>
                  </a:cubicBezTo>
                  <a:cubicBezTo>
                    <a:pt x="51" y="139"/>
                    <a:pt x="1" y="114"/>
                    <a:pt x="4" y="91"/>
                  </a:cubicBezTo>
                  <a:cubicBezTo>
                    <a:pt x="5" y="66"/>
                    <a:pt x="56" y="43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9"/>
            <p:cNvSpPr/>
            <p:nvPr/>
          </p:nvSpPr>
          <p:spPr>
            <a:xfrm>
              <a:off x="5882825" y="4461225"/>
              <a:ext cx="5675" cy="2925"/>
            </a:xfrm>
            <a:custGeom>
              <a:avLst/>
              <a:gdLst/>
              <a:ahLst/>
              <a:cxnLst/>
              <a:rect l="l" t="t" r="r" b="b"/>
              <a:pathLst>
                <a:path w="227" h="117" extrusionOk="0">
                  <a:moveTo>
                    <a:pt x="226" y="45"/>
                  </a:moveTo>
                  <a:cubicBezTo>
                    <a:pt x="161" y="81"/>
                    <a:pt x="125" y="116"/>
                    <a:pt x="91" y="115"/>
                  </a:cubicBezTo>
                  <a:cubicBezTo>
                    <a:pt x="61" y="115"/>
                    <a:pt x="23" y="77"/>
                    <a:pt x="6" y="50"/>
                  </a:cubicBezTo>
                  <a:cubicBezTo>
                    <a:pt x="0" y="40"/>
                    <a:pt x="50" y="0"/>
                    <a:pt x="72" y="0"/>
                  </a:cubicBezTo>
                  <a:cubicBezTo>
                    <a:pt x="113" y="1"/>
                    <a:pt x="154" y="22"/>
                    <a:pt x="226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5809675" y="4461300"/>
              <a:ext cx="4425" cy="4025"/>
            </a:xfrm>
            <a:custGeom>
              <a:avLst/>
              <a:gdLst/>
              <a:ahLst/>
              <a:cxnLst/>
              <a:rect l="l" t="t" r="r" b="b"/>
              <a:pathLst>
                <a:path w="177" h="161" extrusionOk="0">
                  <a:moveTo>
                    <a:pt x="102" y="161"/>
                  </a:moveTo>
                  <a:cubicBezTo>
                    <a:pt x="51" y="120"/>
                    <a:pt x="1" y="96"/>
                    <a:pt x="1" y="76"/>
                  </a:cubicBezTo>
                  <a:cubicBezTo>
                    <a:pt x="3" y="50"/>
                    <a:pt x="49" y="26"/>
                    <a:pt x="75" y="1"/>
                  </a:cubicBezTo>
                  <a:cubicBezTo>
                    <a:pt x="108" y="21"/>
                    <a:pt x="160" y="38"/>
                    <a:pt x="169" y="62"/>
                  </a:cubicBezTo>
                  <a:cubicBezTo>
                    <a:pt x="176" y="83"/>
                    <a:pt x="137" y="113"/>
                    <a:pt x="102" y="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5838100" y="4754350"/>
              <a:ext cx="5050" cy="4325"/>
            </a:xfrm>
            <a:custGeom>
              <a:avLst/>
              <a:gdLst/>
              <a:ahLst/>
              <a:cxnLst/>
              <a:rect l="l" t="t" r="r" b="b"/>
              <a:pathLst>
                <a:path w="202" h="173" extrusionOk="0">
                  <a:moveTo>
                    <a:pt x="76" y="0"/>
                  </a:moveTo>
                  <a:cubicBezTo>
                    <a:pt x="137" y="46"/>
                    <a:pt x="201" y="82"/>
                    <a:pt x="194" y="90"/>
                  </a:cubicBezTo>
                  <a:cubicBezTo>
                    <a:pt x="166" y="122"/>
                    <a:pt x="119" y="147"/>
                    <a:pt x="73" y="168"/>
                  </a:cubicBezTo>
                  <a:cubicBezTo>
                    <a:pt x="66" y="172"/>
                    <a:pt x="1" y="138"/>
                    <a:pt x="4" y="126"/>
                  </a:cubicBezTo>
                  <a:cubicBezTo>
                    <a:pt x="12" y="90"/>
                    <a:pt x="41" y="57"/>
                    <a:pt x="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5821400" y="4761575"/>
              <a:ext cx="4850" cy="3800"/>
            </a:xfrm>
            <a:custGeom>
              <a:avLst/>
              <a:gdLst/>
              <a:ahLst/>
              <a:cxnLst/>
              <a:rect l="l" t="t" r="r" b="b"/>
              <a:pathLst>
                <a:path w="194" h="152" extrusionOk="0">
                  <a:moveTo>
                    <a:pt x="97" y="0"/>
                  </a:moveTo>
                  <a:cubicBezTo>
                    <a:pt x="141" y="40"/>
                    <a:pt x="190" y="66"/>
                    <a:pt x="192" y="93"/>
                  </a:cubicBezTo>
                  <a:cubicBezTo>
                    <a:pt x="193" y="112"/>
                    <a:pt x="132" y="152"/>
                    <a:pt x="102" y="151"/>
                  </a:cubicBezTo>
                  <a:cubicBezTo>
                    <a:pt x="64" y="149"/>
                    <a:pt x="4" y="115"/>
                    <a:pt x="2" y="92"/>
                  </a:cubicBezTo>
                  <a:cubicBezTo>
                    <a:pt x="0" y="68"/>
                    <a:pt x="52" y="4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5821325" y="4457950"/>
              <a:ext cx="5600" cy="3550"/>
            </a:xfrm>
            <a:custGeom>
              <a:avLst/>
              <a:gdLst/>
              <a:ahLst/>
              <a:cxnLst/>
              <a:rect l="l" t="t" r="r" b="b"/>
              <a:pathLst>
                <a:path w="224" h="142" extrusionOk="0">
                  <a:moveTo>
                    <a:pt x="224" y="60"/>
                  </a:moveTo>
                  <a:cubicBezTo>
                    <a:pt x="162" y="97"/>
                    <a:pt x="126" y="120"/>
                    <a:pt x="90" y="142"/>
                  </a:cubicBezTo>
                  <a:cubicBezTo>
                    <a:pt x="58" y="117"/>
                    <a:pt x="4" y="92"/>
                    <a:pt x="2" y="67"/>
                  </a:cubicBezTo>
                  <a:cubicBezTo>
                    <a:pt x="1" y="46"/>
                    <a:pt x="58" y="9"/>
                    <a:pt x="96" y="4"/>
                  </a:cubicBezTo>
                  <a:cubicBezTo>
                    <a:pt x="126" y="1"/>
                    <a:pt x="167" y="34"/>
                    <a:pt x="224" y="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5816475" y="4768675"/>
              <a:ext cx="5350" cy="3350"/>
            </a:xfrm>
            <a:custGeom>
              <a:avLst/>
              <a:gdLst/>
              <a:ahLst/>
              <a:cxnLst/>
              <a:rect l="l" t="t" r="r" b="b"/>
              <a:pathLst>
                <a:path w="214" h="134" extrusionOk="0">
                  <a:moveTo>
                    <a:pt x="1" y="72"/>
                  </a:moveTo>
                  <a:cubicBezTo>
                    <a:pt x="57" y="39"/>
                    <a:pt x="93" y="1"/>
                    <a:pt x="126" y="3"/>
                  </a:cubicBezTo>
                  <a:cubicBezTo>
                    <a:pt x="159" y="5"/>
                    <a:pt x="210" y="44"/>
                    <a:pt x="212" y="69"/>
                  </a:cubicBezTo>
                  <a:cubicBezTo>
                    <a:pt x="214" y="90"/>
                    <a:pt x="160" y="129"/>
                    <a:pt x="126" y="131"/>
                  </a:cubicBezTo>
                  <a:cubicBezTo>
                    <a:pt x="93" y="133"/>
                    <a:pt x="56" y="99"/>
                    <a:pt x="1" y="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5842725" y="4769425"/>
              <a:ext cx="5825" cy="3275"/>
            </a:xfrm>
            <a:custGeom>
              <a:avLst/>
              <a:gdLst/>
              <a:ahLst/>
              <a:cxnLst/>
              <a:rect l="l" t="t" r="r" b="b"/>
              <a:pathLst>
                <a:path w="233" h="131" extrusionOk="0">
                  <a:moveTo>
                    <a:pt x="233" y="53"/>
                  </a:moveTo>
                  <a:cubicBezTo>
                    <a:pt x="172" y="91"/>
                    <a:pt x="139" y="128"/>
                    <a:pt x="103" y="130"/>
                  </a:cubicBezTo>
                  <a:cubicBezTo>
                    <a:pt x="70" y="131"/>
                    <a:pt x="11" y="97"/>
                    <a:pt x="5" y="73"/>
                  </a:cubicBezTo>
                  <a:cubicBezTo>
                    <a:pt x="0" y="52"/>
                    <a:pt x="49" y="11"/>
                    <a:pt x="83" y="6"/>
                  </a:cubicBezTo>
                  <a:cubicBezTo>
                    <a:pt x="117" y="0"/>
                    <a:pt x="163" y="29"/>
                    <a:pt x="233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5871900" y="4774800"/>
              <a:ext cx="4525" cy="3800"/>
            </a:xfrm>
            <a:custGeom>
              <a:avLst/>
              <a:gdLst/>
              <a:ahLst/>
              <a:cxnLst/>
              <a:rect l="l" t="t" r="r" b="b"/>
              <a:pathLst>
                <a:path w="181" h="152" extrusionOk="0">
                  <a:moveTo>
                    <a:pt x="90" y="1"/>
                  </a:moveTo>
                  <a:cubicBezTo>
                    <a:pt x="132" y="39"/>
                    <a:pt x="180" y="64"/>
                    <a:pt x="180" y="90"/>
                  </a:cubicBezTo>
                  <a:cubicBezTo>
                    <a:pt x="180" y="111"/>
                    <a:pt x="123" y="151"/>
                    <a:pt x="92" y="150"/>
                  </a:cubicBezTo>
                  <a:cubicBezTo>
                    <a:pt x="59" y="149"/>
                    <a:pt x="3" y="112"/>
                    <a:pt x="3" y="90"/>
                  </a:cubicBezTo>
                  <a:cubicBezTo>
                    <a:pt x="1" y="65"/>
                    <a:pt x="50" y="39"/>
                    <a:pt x="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5859725" y="4788575"/>
              <a:ext cx="4800" cy="4150"/>
            </a:xfrm>
            <a:custGeom>
              <a:avLst/>
              <a:gdLst/>
              <a:ahLst/>
              <a:cxnLst/>
              <a:rect l="l" t="t" r="r" b="b"/>
              <a:pathLst>
                <a:path w="192" h="166" extrusionOk="0">
                  <a:moveTo>
                    <a:pt x="111" y="165"/>
                  </a:moveTo>
                  <a:cubicBezTo>
                    <a:pt x="57" y="123"/>
                    <a:pt x="4" y="100"/>
                    <a:pt x="2" y="77"/>
                  </a:cubicBezTo>
                  <a:cubicBezTo>
                    <a:pt x="1" y="52"/>
                    <a:pt x="50" y="26"/>
                    <a:pt x="77" y="1"/>
                  </a:cubicBezTo>
                  <a:cubicBezTo>
                    <a:pt x="114" y="21"/>
                    <a:pt x="172" y="37"/>
                    <a:pt x="182" y="61"/>
                  </a:cubicBezTo>
                  <a:cubicBezTo>
                    <a:pt x="192" y="84"/>
                    <a:pt x="147" y="116"/>
                    <a:pt x="111" y="1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5814175" y="4806000"/>
              <a:ext cx="4525" cy="4150"/>
            </a:xfrm>
            <a:custGeom>
              <a:avLst/>
              <a:gdLst/>
              <a:ahLst/>
              <a:cxnLst/>
              <a:rect l="l" t="t" r="r" b="b"/>
              <a:pathLst>
                <a:path w="181" h="166" extrusionOk="0">
                  <a:moveTo>
                    <a:pt x="111" y="165"/>
                  </a:moveTo>
                  <a:cubicBezTo>
                    <a:pt x="53" y="121"/>
                    <a:pt x="0" y="97"/>
                    <a:pt x="1" y="75"/>
                  </a:cubicBezTo>
                  <a:cubicBezTo>
                    <a:pt x="2" y="50"/>
                    <a:pt x="51" y="25"/>
                    <a:pt x="80" y="1"/>
                  </a:cubicBezTo>
                  <a:cubicBezTo>
                    <a:pt x="113" y="21"/>
                    <a:pt x="166" y="37"/>
                    <a:pt x="173" y="59"/>
                  </a:cubicBezTo>
                  <a:cubicBezTo>
                    <a:pt x="181" y="83"/>
                    <a:pt x="144" y="113"/>
                    <a:pt x="111" y="1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5838875" y="4806075"/>
              <a:ext cx="7575" cy="3300"/>
            </a:xfrm>
            <a:custGeom>
              <a:avLst/>
              <a:gdLst/>
              <a:ahLst/>
              <a:cxnLst/>
              <a:rect l="l" t="t" r="r" b="b"/>
              <a:pathLst>
                <a:path w="303" h="132" extrusionOk="0">
                  <a:moveTo>
                    <a:pt x="303" y="55"/>
                  </a:moveTo>
                  <a:cubicBezTo>
                    <a:pt x="159" y="104"/>
                    <a:pt x="113" y="132"/>
                    <a:pt x="82" y="125"/>
                  </a:cubicBezTo>
                  <a:cubicBezTo>
                    <a:pt x="47" y="120"/>
                    <a:pt x="1" y="79"/>
                    <a:pt x="5" y="58"/>
                  </a:cubicBezTo>
                  <a:cubicBezTo>
                    <a:pt x="9" y="35"/>
                    <a:pt x="65" y="4"/>
                    <a:pt x="102" y="2"/>
                  </a:cubicBezTo>
                  <a:cubicBezTo>
                    <a:pt x="146" y="1"/>
                    <a:pt x="193" y="25"/>
                    <a:pt x="303" y="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5808925" y="4428425"/>
              <a:ext cx="5000" cy="3900"/>
            </a:xfrm>
            <a:custGeom>
              <a:avLst/>
              <a:gdLst/>
              <a:ahLst/>
              <a:cxnLst/>
              <a:rect l="l" t="t" r="r" b="b"/>
              <a:pathLst>
                <a:path w="200" h="156" extrusionOk="0">
                  <a:moveTo>
                    <a:pt x="94" y="0"/>
                  </a:moveTo>
                  <a:cubicBezTo>
                    <a:pt x="143" y="41"/>
                    <a:pt x="200" y="68"/>
                    <a:pt x="196" y="91"/>
                  </a:cubicBezTo>
                  <a:cubicBezTo>
                    <a:pt x="191" y="116"/>
                    <a:pt x="134" y="153"/>
                    <a:pt x="97" y="154"/>
                  </a:cubicBezTo>
                  <a:cubicBezTo>
                    <a:pt x="66" y="156"/>
                    <a:pt x="10" y="115"/>
                    <a:pt x="4" y="90"/>
                  </a:cubicBezTo>
                  <a:cubicBezTo>
                    <a:pt x="0" y="68"/>
                    <a:pt x="51" y="4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5875775" y="4423775"/>
              <a:ext cx="5900" cy="3100"/>
            </a:xfrm>
            <a:custGeom>
              <a:avLst/>
              <a:gdLst/>
              <a:ahLst/>
              <a:cxnLst/>
              <a:rect l="l" t="t" r="r" b="b"/>
              <a:pathLst>
                <a:path w="236" h="124" extrusionOk="0">
                  <a:moveTo>
                    <a:pt x="235" y="73"/>
                  </a:moveTo>
                  <a:cubicBezTo>
                    <a:pt x="164" y="95"/>
                    <a:pt x="119" y="124"/>
                    <a:pt x="89" y="117"/>
                  </a:cubicBezTo>
                  <a:cubicBezTo>
                    <a:pt x="53" y="109"/>
                    <a:pt x="29" y="73"/>
                    <a:pt x="1" y="49"/>
                  </a:cubicBezTo>
                  <a:cubicBezTo>
                    <a:pt x="37" y="32"/>
                    <a:pt x="73" y="1"/>
                    <a:pt x="109" y="2"/>
                  </a:cubicBezTo>
                  <a:cubicBezTo>
                    <a:pt x="142" y="2"/>
                    <a:pt x="175" y="37"/>
                    <a:pt x="235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5837150" y="4423700"/>
              <a:ext cx="5750" cy="3200"/>
            </a:xfrm>
            <a:custGeom>
              <a:avLst/>
              <a:gdLst/>
              <a:ahLst/>
              <a:cxnLst/>
              <a:rect l="l" t="t" r="r" b="b"/>
              <a:pathLst>
                <a:path w="230" h="128" extrusionOk="0">
                  <a:moveTo>
                    <a:pt x="230" y="64"/>
                  </a:moveTo>
                  <a:cubicBezTo>
                    <a:pt x="170" y="94"/>
                    <a:pt x="131" y="128"/>
                    <a:pt x="98" y="125"/>
                  </a:cubicBezTo>
                  <a:cubicBezTo>
                    <a:pt x="62" y="123"/>
                    <a:pt x="32" y="86"/>
                    <a:pt x="0" y="64"/>
                  </a:cubicBezTo>
                  <a:cubicBezTo>
                    <a:pt x="34" y="43"/>
                    <a:pt x="65" y="8"/>
                    <a:pt x="102" y="4"/>
                  </a:cubicBezTo>
                  <a:cubicBezTo>
                    <a:pt x="133" y="1"/>
                    <a:pt x="172" y="36"/>
                    <a:pt x="230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5837275" y="4824725"/>
              <a:ext cx="5650" cy="3100"/>
            </a:xfrm>
            <a:custGeom>
              <a:avLst/>
              <a:gdLst/>
              <a:ahLst/>
              <a:cxnLst/>
              <a:rect l="l" t="t" r="r" b="b"/>
              <a:pathLst>
                <a:path w="226" h="124" extrusionOk="0">
                  <a:moveTo>
                    <a:pt x="226" y="71"/>
                  </a:moveTo>
                  <a:cubicBezTo>
                    <a:pt x="159" y="95"/>
                    <a:pt x="115" y="123"/>
                    <a:pt x="83" y="118"/>
                  </a:cubicBezTo>
                  <a:cubicBezTo>
                    <a:pt x="50" y="112"/>
                    <a:pt x="28" y="75"/>
                    <a:pt x="1" y="51"/>
                  </a:cubicBezTo>
                  <a:cubicBezTo>
                    <a:pt x="37" y="33"/>
                    <a:pt x="72" y="1"/>
                    <a:pt x="108" y="0"/>
                  </a:cubicBezTo>
                  <a:cubicBezTo>
                    <a:pt x="139" y="0"/>
                    <a:pt x="171" y="36"/>
                    <a:pt x="226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5875700" y="4823950"/>
              <a:ext cx="4850" cy="3750"/>
            </a:xfrm>
            <a:custGeom>
              <a:avLst/>
              <a:gdLst/>
              <a:ahLst/>
              <a:cxnLst/>
              <a:rect l="l" t="t" r="r" b="b"/>
              <a:pathLst>
                <a:path w="194" h="150" extrusionOk="0">
                  <a:moveTo>
                    <a:pt x="99" y="0"/>
                  </a:moveTo>
                  <a:cubicBezTo>
                    <a:pt x="144" y="39"/>
                    <a:pt x="194" y="64"/>
                    <a:pt x="192" y="87"/>
                  </a:cubicBezTo>
                  <a:cubicBezTo>
                    <a:pt x="189" y="111"/>
                    <a:pt x="130" y="150"/>
                    <a:pt x="103" y="148"/>
                  </a:cubicBezTo>
                  <a:cubicBezTo>
                    <a:pt x="65" y="145"/>
                    <a:pt x="14" y="111"/>
                    <a:pt x="6" y="85"/>
                  </a:cubicBezTo>
                  <a:cubicBezTo>
                    <a:pt x="1" y="66"/>
                    <a:pt x="55" y="38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5809075" y="4829250"/>
              <a:ext cx="4850" cy="3875"/>
            </a:xfrm>
            <a:custGeom>
              <a:avLst/>
              <a:gdLst/>
              <a:ahLst/>
              <a:cxnLst/>
              <a:rect l="l" t="t" r="r" b="b"/>
              <a:pathLst>
                <a:path w="194" h="155" extrusionOk="0">
                  <a:moveTo>
                    <a:pt x="107" y="1"/>
                  </a:moveTo>
                  <a:cubicBezTo>
                    <a:pt x="147" y="48"/>
                    <a:pt x="194" y="79"/>
                    <a:pt x="185" y="100"/>
                  </a:cubicBezTo>
                  <a:cubicBezTo>
                    <a:pt x="175" y="125"/>
                    <a:pt x="115" y="155"/>
                    <a:pt x="79" y="154"/>
                  </a:cubicBezTo>
                  <a:cubicBezTo>
                    <a:pt x="50" y="153"/>
                    <a:pt x="3" y="110"/>
                    <a:pt x="2" y="84"/>
                  </a:cubicBezTo>
                  <a:cubicBezTo>
                    <a:pt x="1" y="62"/>
                    <a:pt x="56" y="40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5843425" y="4546675"/>
              <a:ext cx="6150" cy="3475"/>
            </a:xfrm>
            <a:custGeom>
              <a:avLst/>
              <a:gdLst/>
              <a:ahLst/>
              <a:cxnLst/>
              <a:rect l="l" t="t" r="r" b="b"/>
              <a:pathLst>
                <a:path w="246" h="139" extrusionOk="0">
                  <a:moveTo>
                    <a:pt x="0" y="77"/>
                  </a:moveTo>
                  <a:cubicBezTo>
                    <a:pt x="78" y="41"/>
                    <a:pt x="121" y="15"/>
                    <a:pt x="171" y="3"/>
                  </a:cubicBezTo>
                  <a:cubicBezTo>
                    <a:pt x="183" y="0"/>
                    <a:pt x="245" y="52"/>
                    <a:pt x="239" y="68"/>
                  </a:cubicBezTo>
                  <a:cubicBezTo>
                    <a:pt x="225" y="95"/>
                    <a:pt x="180" y="126"/>
                    <a:pt x="140" y="133"/>
                  </a:cubicBezTo>
                  <a:cubicBezTo>
                    <a:pt x="111" y="139"/>
                    <a:pt x="69" y="106"/>
                    <a:pt x="0" y="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5838875" y="4405150"/>
              <a:ext cx="5575" cy="3325"/>
            </a:xfrm>
            <a:custGeom>
              <a:avLst/>
              <a:gdLst/>
              <a:ahLst/>
              <a:cxnLst/>
              <a:rect l="l" t="t" r="r" b="b"/>
              <a:pathLst>
                <a:path w="223" h="133" extrusionOk="0">
                  <a:moveTo>
                    <a:pt x="222" y="71"/>
                  </a:moveTo>
                  <a:cubicBezTo>
                    <a:pt x="165" y="98"/>
                    <a:pt x="126" y="132"/>
                    <a:pt x="93" y="129"/>
                  </a:cubicBezTo>
                  <a:cubicBezTo>
                    <a:pt x="57" y="127"/>
                    <a:pt x="0" y="88"/>
                    <a:pt x="1" y="67"/>
                  </a:cubicBezTo>
                  <a:cubicBezTo>
                    <a:pt x="3" y="43"/>
                    <a:pt x="58" y="3"/>
                    <a:pt x="92" y="2"/>
                  </a:cubicBezTo>
                  <a:cubicBezTo>
                    <a:pt x="127" y="1"/>
                    <a:pt x="164" y="38"/>
                    <a:pt x="222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5814050" y="4405075"/>
              <a:ext cx="6350" cy="3425"/>
            </a:xfrm>
            <a:custGeom>
              <a:avLst/>
              <a:gdLst/>
              <a:ahLst/>
              <a:cxnLst/>
              <a:rect l="l" t="t" r="r" b="b"/>
              <a:pathLst>
                <a:path w="254" h="137" extrusionOk="0">
                  <a:moveTo>
                    <a:pt x="196" y="95"/>
                  </a:moveTo>
                  <a:cubicBezTo>
                    <a:pt x="157" y="108"/>
                    <a:pt x="112" y="136"/>
                    <a:pt x="83" y="130"/>
                  </a:cubicBezTo>
                  <a:cubicBezTo>
                    <a:pt x="48" y="123"/>
                    <a:pt x="0" y="80"/>
                    <a:pt x="7" y="61"/>
                  </a:cubicBezTo>
                  <a:cubicBezTo>
                    <a:pt x="15" y="37"/>
                    <a:pt x="70" y="9"/>
                    <a:pt x="110" y="5"/>
                  </a:cubicBezTo>
                  <a:cubicBezTo>
                    <a:pt x="155" y="1"/>
                    <a:pt x="206" y="21"/>
                    <a:pt x="254" y="30"/>
                  </a:cubicBezTo>
                  <a:cubicBezTo>
                    <a:pt x="235" y="52"/>
                    <a:pt x="215" y="73"/>
                    <a:pt x="196" y="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5821325" y="4858825"/>
              <a:ext cx="5625" cy="3425"/>
            </a:xfrm>
            <a:custGeom>
              <a:avLst/>
              <a:gdLst/>
              <a:ahLst/>
              <a:cxnLst/>
              <a:rect l="l" t="t" r="r" b="b"/>
              <a:pathLst>
                <a:path w="225" h="137" extrusionOk="0">
                  <a:moveTo>
                    <a:pt x="225" y="60"/>
                  </a:moveTo>
                  <a:cubicBezTo>
                    <a:pt x="163" y="97"/>
                    <a:pt x="126" y="137"/>
                    <a:pt x="90" y="137"/>
                  </a:cubicBezTo>
                  <a:cubicBezTo>
                    <a:pt x="58" y="137"/>
                    <a:pt x="3" y="93"/>
                    <a:pt x="2" y="68"/>
                  </a:cubicBezTo>
                  <a:cubicBezTo>
                    <a:pt x="1" y="47"/>
                    <a:pt x="57" y="10"/>
                    <a:pt x="95" y="4"/>
                  </a:cubicBezTo>
                  <a:cubicBezTo>
                    <a:pt x="125" y="1"/>
                    <a:pt x="167" y="34"/>
                    <a:pt x="225" y="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5809425" y="4862400"/>
              <a:ext cx="5725" cy="3025"/>
            </a:xfrm>
            <a:custGeom>
              <a:avLst/>
              <a:gdLst/>
              <a:ahLst/>
              <a:cxnLst/>
              <a:rect l="l" t="t" r="r" b="b"/>
              <a:pathLst>
                <a:path w="229" h="121" extrusionOk="0">
                  <a:moveTo>
                    <a:pt x="229" y="42"/>
                  </a:moveTo>
                  <a:cubicBezTo>
                    <a:pt x="167" y="82"/>
                    <a:pt x="133" y="120"/>
                    <a:pt x="104" y="118"/>
                  </a:cubicBezTo>
                  <a:cubicBezTo>
                    <a:pt x="68" y="117"/>
                    <a:pt x="27" y="83"/>
                    <a:pt x="8" y="58"/>
                  </a:cubicBezTo>
                  <a:cubicBezTo>
                    <a:pt x="0" y="48"/>
                    <a:pt x="46" y="3"/>
                    <a:pt x="69" y="1"/>
                  </a:cubicBezTo>
                  <a:cubicBezTo>
                    <a:pt x="109" y="0"/>
                    <a:pt x="150" y="20"/>
                    <a:pt x="229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5882900" y="4861150"/>
              <a:ext cx="4700" cy="3925"/>
            </a:xfrm>
            <a:custGeom>
              <a:avLst/>
              <a:gdLst/>
              <a:ahLst/>
              <a:cxnLst/>
              <a:rect l="l" t="t" r="r" b="b"/>
              <a:pathLst>
                <a:path w="188" h="157" extrusionOk="0">
                  <a:moveTo>
                    <a:pt x="91" y="0"/>
                  </a:moveTo>
                  <a:cubicBezTo>
                    <a:pt x="136" y="49"/>
                    <a:pt x="187" y="81"/>
                    <a:pt x="179" y="100"/>
                  </a:cubicBezTo>
                  <a:cubicBezTo>
                    <a:pt x="168" y="125"/>
                    <a:pt x="111" y="145"/>
                    <a:pt x="68" y="153"/>
                  </a:cubicBezTo>
                  <a:cubicBezTo>
                    <a:pt x="54" y="156"/>
                    <a:pt x="0" y="117"/>
                    <a:pt x="4" y="102"/>
                  </a:cubicBezTo>
                  <a:cubicBezTo>
                    <a:pt x="11" y="74"/>
                    <a:pt x="47" y="49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5826975" y="4863975"/>
              <a:ext cx="5175" cy="3725"/>
            </a:xfrm>
            <a:custGeom>
              <a:avLst/>
              <a:gdLst/>
              <a:ahLst/>
              <a:cxnLst/>
              <a:rect l="l" t="t" r="r" b="b"/>
              <a:pathLst>
                <a:path w="207" h="149" extrusionOk="0">
                  <a:moveTo>
                    <a:pt x="131" y="1"/>
                  </a:moveTo>
                  <a:cubicBezTo>
                    <a:pt x="164" y="43"/>
                    <a:pt x="207" y="75"/>
                    <a:pt x="197" y="94"/>
                  </a:cubicBezTo>
                  <a:cubicBezTo>
                    <a:pt x="184" y="119"/>
                    <a:pt x="125" y="149"/>
                    <a:pt x="93" y="146"/>
                  </a:cubicBezTo>
                  <a:cubicBezTo>
                    <a:pt x="58" y="143"/>
                    <a:pt x="31" y="104"/>
                    <a:pt x="1" y="80"/>
                  </a:cubicBezTo>
                  <a:cubicBezTo>
                    <a:pt x="36" y="58"/>
                    <a:pt x="70" y="37"/>
                    <a:pt x="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5868025" y="4865650"/>
              <a:ext cx="7325" cy="3350"/>
            </a:xfrm>
            <a:custGeom>
              <a:avLst/>
              <a:gdLst/>
              <a:ahLst/>
              <a:cxnLst/>
              <a:rect l="l" t="t" r="r" b="b"/>
              <a:pathLst>
                <a:path w="293" h="134" extrusionOk="0">
                  <a:moveTo>
                    <a:pt x="293" y="80"/>
                  </a:moveTo>
                  <a:cubicBezTo>
                    <a:pt x="190" y="108"/>
                    <a:pt x="142" y="133"/>
                    <a:pt x="100" y="130"/>
                  </a:cubicBezTo>
                  <a:cubicBezTo>
                    <a:pt x="64" y="128"/>
                    <a:pt x="9" y="96"/>
                    <a:pt x="5" y="73"/>
                  </a:cubicBezTo>
                  <a:cubicBezTo>
                    <a:pt x="1" y="52"/>
                    <a:pt x="47" y="11"/>
                    <a:pt x="80" y="5"/>
                  </a:cubicBezTo>
                  <a:cubicBezTo>
                    <a:pt x="112" y="1"/>
                    <a:pt x="155" y="29"/>
                    <a:pt x="293" y="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5805725" y="4870025"/>
              <a:ext cx="6075" cy="3150"/>
            </a:xfrm>
            <a:custGeom>
              <a:avLst/>
              <a:gdLst/>
              <a:ahLst/>
              <a:cxnLst/>
              <a:rect l="l" t="t" r="r" b="b"/>
              <a:pathLst>
                <a:path w="243" h="126" extrusionOk="0">
                  <a:moveTo>
                    <a:pt x="243" y="64"/>
                  </a:moveTo>
                  <a:cubicBezTo>
                    <a:pt x="179" y="92"/>
                    <a:pt x="140" y="125"/>
                    <a:pt x="106" y="123"/>
                  </a:cubicBezTo>
                  <a:cubicBezTo>
                    <a:pt x="68" y="119"/>
                    <a:pt x="35" y="84"/>
                    <a:pt x="1" y="62"/>
                  </a:cubicBezTo>
                  <a:cubicBezTo>
                    <a:pt x="36" y="41"/>
                    <a:pt x="69" y="6"/>
                    <a:pt x="108" y="3"/>
                  </a:cubicBezTo>
                  <a:cubicBezTo>
                    <a:pt x="141" y="1"/>
                    <a:pt x="180" y="34"/>
                    <a:pt x="243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5838125" y="4874750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201" h="201" extrusionOk="0">
                  <a:moveTo>
                    <a:pt x="64" y="1"/>
                  </a:moveTo>
                  <a:cubicBezTo>
                    <a:pt x="151" y="97"/>
                    <a:pt x="200" y="129"/>
                    <a:pt x="191" y="148"/>
                  </a:cubicBezTo>
                  <a:cubicBezTo>
                    <a:pt x="179" y="172"/>
                    <a:pt x="121" y="200"/>
                    <a:pt x="84" y="199"/>
                  </a:cubicBezTo>
                  <a:cubicBezTo>
                    <a:pt x="56" y="198"/>
                    <a:pt x="9" y="158"/>
                    <a:pt x="5" y="132"/>
                  </a:cubicBezTo>
                  <a:cubicBezTo>
                    <a:pt x="1" y="102"/>
                    <a:pt x="31" y="69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5859525" y="4386950"/>
              <a:ext cx="4800" cy="4150"/>
            </a:xfrm>
            <a:custGeom>
              <a:avLst/>
              <a:gdLst/>
              <a:ahLst/>
              <a:cxnLst/>
              <a:rect l="l" t="t" r="r" b="b"/>
              <a:pathLst>
                <a:path w="192" h="166" extrusionOk="0">
                  <a:moveTo>
                    <a:pt x="77" y="1"/>
                  </a:moveTo>
                  <a:cubicBezTo>
                    <a:pt x="134" y="43"/>
                    <a:pt x="188" y="66"/>
                    <a:pt x="190" y="91"/>
                  </a:cubicBezTo>
                  <a:cubicBezTo>
                    <a:pt x="191" y="114"/>
                    <a:pt x="140" y="140"/>
                    <a:pt x="112" y="165"/>
                  </a:cubicBezTo>
                  <a:cubicBezTo>
                    <a:pt x="76" y="146"/>
                    <a:pt x="19" y="129"/>
                    <a:pt x="10" y="105"/>
                  </a:cubicBezTo>
                  <a:cubicBezTo>
                    <a:pt x="0" y="82"/>
                    <a:pt x="42" y="50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5842250" y="4884250"/>
              <a:ext cx="7650" cy="3125"/>
            </a:xfrm>
            <a:custGeom>
              <a:avLst/>
              <a:gdLst/>
              <a:ahLst/>
              <a:cxnLst/>
              <a:rect l="l" t="t" r="r" b="b"/>
              <a:pathLst>
                <a:path w="306" h="125" extrusionOk="0">
                  <a:moveTo>
                    <a:pt x="306" y="64"/>
                  </a:moveTo>
                  <a:cubicBezTo>
                    <a:pt x="191" y="100"/>
                    <a:pt x="148" y="125"/>
                    <a:pt x="104" y="124"/>
                  </a:cubicBezTo>
                  <a:cubicBezTo>
                    <a:pt x="69" y="123"/>
                    <a:pt x="35" y="91"/>
                    <a:pt x="0" y="73"/>
                  </a:cubicBezTo>
                  <a:cubicBezTo>
                    <a:pt x="29" y="51"/>
                    <a:pt x="51" y="16"/>
                    <a:pt x="86" y="7"/>
                  </a:cubicBezTo>
                  <a:cubicBezTo>
                    <a:pt x="116" y="1"/>
                    <a:pt x="161" y="24"/>
                    <a:pt x="306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5835650" y="4889025"/>
              <a:ext cx="4125" cy="4200"/>
            </a:xfrm>
            <a:custGeom>
              <a:avLst/>
              <a:gdLst/>
              <a:ahLst/>
              <a:cxnLst/>
              <a:rect l="l" t="t" r="r" b="b"/>
              <a:pathLst>
                <a:path w="165" h="168" extrusionOk="0">
                  <a:moveTo>
                    <a:pt x="47" y="1"/>
                  </a:moveTo>
                  <a:cubicBezTo>
                    <a:pt x="109" y="49"/>
                    <a:pt x="161" y="72"/>
                    <a:pt x="163" y="96"/>
                  </a:cubicBezTo>
                  <a:cubicBezTo>
                    <a:pt x="164" y="120"/>
                    <a:pt x="113" y="144"/>
                    <a:pt x="85" y="168"/>
                  </a:cubicBezTo>
                  <a:cubicBezTo>
                    <a:pt x="57" y="152"/>
                    <a:pt x="12" y="138"/>
                    <a:pt x="7" y="120"/>
                  </a:cubicBezTo>
                  <a:cubicBezTo>
                    <a:pt x="0" y="92"/>
                    <a:pt x="24" y="6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5836450" y="4896875"/>
              <a:ext cx="5600" cy="3200"/>
            </a:xfrm>
            <a:custGeom>
              <a:avLst/>
              <a:gdLst/>
              <a:ahLst/>
              <a:cxnLst/>
              <a:rect l="l" t="t" r="r" b="b"/>
              <a:pathLst>
                <a:path w="224" h="128" extrusionOk="0">
                  <a:moveTo>
                    <a:pt x="224" y="93"/>
                  </a:moveTo>
                  <a:cubicBezTo>
                    <a:pt x="139" y="106"/>
                    <a:pt x="84" y="127"/>
                    <a:pt x="56" y="116"/>
                  </a:cubicBezTo>
                  <a:cubicBezTo>
                    <a:pt x="25" y="104"/>
                    <a:pt x="19" y="63"/>
                    <a:pt x="1" y="35"/>
                  </a:cubicBezTo>
                  <a:cubicBezTo>
                    <a:pt x="41" y="24"/>
                    <a:pt x="87" y="0"/>
                    <a:pt x="123" y="6"/>
                  </a:cubicBezTo>
                  <a:cubicBezTo>
                    <a:pt x="154" y="11"/>
                    <a:pt x="175" y="49"/>
                    <a:pt x="224" y="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5817500" y="4898825"/>
              <a:ext cx="4750" cy="3975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81" y="1"/>
                  </a:moveTo>
                  <a:cubicBezTo>
                    <a:pt x="134" y="41"/>
                    <a:pt x="187" y="62"/>
                    <a:pt x="189" y="86"/>
                  </a:cubicBezTo>
                  <a:cubicBezTo>
                    <a:pt x="190" y="110"/>
                    <a:pt x="140" y="134"/>
                    <a:pt x="113" y="159"/>
                  </a:cubicBezTo>
                  <a:cubicBezTo>
                    <a:pt x="76" y="140"/>
                    <a:pt x="20" y="124"/>
                    <a:pt x="10" y="99"/>
                  </a:cubicBezTo>
                  <a:cubicBezTo>
                    <a:pt x="0" y="78"/>
                    <a:pt x="45" y="47"/>
                    <a:pt x="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5838400" y="4901225"/>
              <a:ext cx="4675" cy="4050"/>
            </a:xfrm>
            <a:custGeom>
              <a:avLst/>
              <a:gdLst/>
              <a:ahLst/>
              <a:cxnLst/>
              <a:rect l="l" t="t" r="r" b="b"/>
              <a:pathLst>
                <a:path w="187" h="162" extrusionOk="0">
                  <a:moveTo>
                    <a:pt x="87" y="0"/>
                  </a:moveTo>
                  <a:cubicBezTo>
                    <a:pt x="133" y="42"/>
                    <a:pt x="186" y="69"/>
                    <a:pt x="184" y="93"/>
                  </a:cubicBezTo>
                  <a:cubicBezTo>
                    <a:pt x="182" y="118"/>
                    <a:pt x="123" y="138"/>
                    <a:pt x="89" y="161"/>
                  </a:cubicBezTo>
                  <a:cubicBezTo>
                    <a:pt x="58" y="138"/>
                    <a:pt x="6" y="116"/>
                    <a:pt x="3" y="91"/>
                  </a:cubicBezTo>
                  <a:cubicBezTo>
                    <a:pt x="0" y="68"/>
                    <a:pt x="47" y="4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5869025" y="4908750"/>
              <a:ext cx="2600" cy="3550"/>
            </a:xfrm>
            <a:custGeom>
              <a:avLst/>
              <a:gdLst/>
              <a:ahLst/>
              <a:cxnLst/>
              <a:rect l="l" t="t" r="r" b="b"/>
              <a:pathLst>
                <a:path w="104" h="142" extrusionOk="0">
                  <a:moveTo>
                    <a:pt x="0" y="138"/>
                  </a:moveTo>
                  <a:lnTo>
                    <a:pt x="0" y="0"/>
                  </a:lnTo>
                  <a:cubicBezTo>
                    <a:pt x="35" y="2"/>
                    <a:pt x="101" y="4"/>
                    <a:pt x="101" y="7"/>
                  </a:cubicBezTo>
                  <a:cubicBezTo>
                    <a:pt x="103" y="52"/>
                    <a:pt x="96" y="96"/>
                    <a:pt x="91" y="142"/>
                  </a:cubicBezTo>
                  <a:cubicBezTo>
                    <a:pt x="61" y="140"/>
                    <a:pt x="31" y="139"/>
                    <a:pt x="0" y="1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5855650" y="4911100"/>
              <a:ext cx="5500" cy="3475"/>
            </a:xfrm>
            <a:custGeom>
              <a:avLst/>
              <a:gdLst/>
              <a:ahLst/>
              <a:cxnLst/>
              <a:rect l="l" t="t" r="r" b="b"/>
              <a:pathLst>
                <a:path w="220" h="139" extrusionOk="0">
                  <a:moveTo>
                    <a:pt x="220" y="67"/>
                  </a:moveTo>
                  <a:cubicBezTo>
                    <a:pt x="162" y="100"/>
                    <a:pt x="126" y="135"/>
                    <a:pt x="86" y="137"/>
                  </a:cubicBezTo>
                  <a:cubicBezTo>
                    <a:pt x="59" y="139"/>
                    <a:pt x="0" y="93"/>
                    <a:pt x="2" y="71"/>
                  </a:cubicBezTo>
                  <a:cubicBezTo>
                    <a:pt x="4" y="46"/>
                    <a:pt x="56" y="7"/>
                    <a:pt x="93" y="4"/>
                  </a:cubicBezTo>
                  <a:cubicBezTo>
                    <a:pt x="125" y="1"/>
                    <a:pt x="165" y="38"/>
                    <a:pt x="220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5871900" y="4374575"/>
              <a:ext cx="5650" cy="3225"/>
            </a:xfrm>
            <a:custGeom>
              <a:avLst/>
              <a:gdLst/>
              <a:ahLst/>
              <a:cxnLst/>
              <a:rect l="l" t="t" r="r" b="b"/>
              <a:pathLst>
                <a:path w="226" h="129" extrusionOk="0">
                  <a:moveTo>
                    <a:pt x="226" y="78"/>
                  </a:moveTo>
                  <a:cubicBezTo>
                    <a:pt x="158" y="101"/>
                    <a:pt x="113" y="128"/>
                    <a:pt x="82" y="122"/>
                  </a:cubicBezTo>
                  <a:cubicBezTo>
                    <a:pt x="48" y="116"/>
                    <a:pt x="1" y="76"/>
                    <a:pt x="5" y="56"/>
                  </a:cubicBezTo>
                  <a:cubicBezTo>
                    <a:pt x="11" y="34"/>
                    <a:pt x="69" y="1"/>
                    <a:pt x="102" y="1"/>
                  </a:cubicBezTo>
                  <a:cubicBezTo>
                    <a:pt x="136" y="3"/>
                    <a:pt x="167" y="39"/>
                    <a:pt x="226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5812050" y="4912825"/>
              <a:ext cx="5400" cy="3400"/>
            </a:xfrm>
            <a:custGeom>
              <a:avLst/>
              <a:gdLst/>
              <a:ahLst/>
              <a:cxnLst/>
              <a:rect l="l" t="t" r="r" b="b"/>
              <a:pathLst>
                <a:path w="216" h="136" extrusionOk="0">
                  <a:moveTo>
                    <a:pt x="12" y="132"/>
                  </a:moveTo>
                  <a:cubicBezTo>
                    <a:pt x="19" y="106"/>
                    <a:pt x="14" y="77"/>
                    <a:pt x="33" y="58"/>
                  </a:cubicBezTo>
                  <a:cubicBezTo>
                    <a:pt x="58" y="34"/>
                    <a:pt x="97" y="11"/>
                    <a:pt x="137" y="3"/>
                  </a:cubicBezTo>
                  <a:cubicBezTo>
                    <a:pt x="156" y="1"/>
                    <a:pt x="216" y="35"/>
                    <a:pt x="213" y="47"/>
                  </a:cubicBezTo>
                  <a:cubicBezTo>
                    <a:pt x="205" y="74"/>
                    <a:pt x="180" y="111"/>
                    <a:pt x="147" y="123"/>
                  </a:cubicBezTo>
                  <a:cubicBezTo>
                    <a:pt x="107" y="136"/>
                    <a:pt x="50" y="125"/>
                    <a:pt x="1" y="125"/>
                  </a:cubicBezTo>
                  <a:cubicBezTo>
                    <a:pt x="0" y="124"/>
                    <a:pt x="12" y="132"/>
                    <a:pt x="12" y="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5842800" y="4368650"/>
              <a:ext cx="5700" cy="3275"/>
            </a:xfrm>
            <a:custGeom>
              <a:avLst/>
              <a:gdLst/>
              <a:ahLst/>
              <a:cxnLst/>
              <a:rect l="l" t="t" r="r" b="b"/>
              <a:pathLst>
                <a:path w="228" h="131" extrusionOk="0">
                  <a:moveTo>
                    <a:pt x="228" y="72"/>
                  </a:moveTo>
                  <a:cubicBezTo>
                    <a:pt x="159" y="99"/>
                    <a:pt x="112" y="131"/>
                    <a:pt x="79" y="126"/>
                  </a:cubicBezTo>
                  <a:cubicBezTo>
                    <a:pt x="44" y="119"/>
                    <a:pt x="1" y="78"/>
                    <a:pt x="2" y="53"/>
                  </a:cubicBezTo>
                  <a:cubicBezTo>
                    <a:pt x="2" y="33"/>
                    <a:pt x="67" y="0"/>
                    <a:pt x="103" y="0"/>
                  </a:cubicBezTo>
                  <a:cubicBezTo>
                    <a:pt x="137" y="1"/>
                    <a:pt x="170" y="37"/>
                    <a:pt x="228" y="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5817425" y="4367250"/>
              <a:ext cx="4400" cy="3925"/>
            </a:xfrm>
            <a:custGeom>
              <a:avLst/>
              <a:gdLst/>
              <a:ahLst/>
              <a:cxnLst/>
              <a:rect l="l" t="t" r="r" b="b"/>
              <a:pathLst>
                <a:path w="176" h="157" extrusionOk="0">
                  <a:moveTo>
                    <a:pt x="89" y="0"/>
                  </a:moveTo>
                  <a:cubicBezTo>
                    <a:pt x="128" y="39"/>
                    <a:pt x="176" y="66"/>
                    <a:pt x="174" y="90"/>
                  </a:cubicBezTo>
                  <a:cubicBezTo>
                    <a:pt x="173" y="113"/>
                    <a:pt x="119" y="135"/>
                    <a:pt x="89" y="156"/>
                  </a:cubicBezTo>
                  <a:cubicBezTo>
                    <a:pt x="57" y="135"/>
                    <a:pt x="3" y="113"/>
                    <a:pt x="2" y="90"/>
                  </a:cubicBezTo>
                  <a:cubicBezTo>
                    <a:pt x="1" y="65"/>
                    <a:pt x="49" y="39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5821250" y="4361325"/>
              <a:ext cx="6275" cy="3250"/>
            </a:xfrm>
            <a:custGeom>
              <a:avLst/>
              <a:gdLst/>
              <a:ahLst/>
              <a:cxnLst/>
              <a:rect l="l" t="t" r="r" b="b"/>
              <a:pathLst>
                <a:path w="251" h="130" extrusionOk="0">
                  <a:moveTo>
                    <a:pt x="250" y="73"/>
                  </a:moveTo>
                  <a:cubicBezTo>
                    <a:pt x="181" y="99"/>
                    <a:pt x="139" y="130"/>
                    <a:pt x="106" y="126"/>
                  </a:cubicBezTo>
                  <a:cubicBezTo>
                    <a:pt x="67" y="121"/>
                    <a:pt x="36" y="87"/>
                    <a:pt x="1" y="66"/>
                  </a:cubicBezTo>
                  <a:cubicBezTo>
                    <a:pt x="36" y="43"/>
                    <a:pt x="68" y="5"/>
                    <a:pt x="105" y="3"/>
                  </a:cubicBezTo>
                  <a:cubicBezTo>
                    <a:pt x="141" y="0"/>
                    <a:pt x="180" y="37"/>
                    <a:pt x="250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5817325" y="4570525"/>
              <a:ext cx="4600" cy="3250"/>
            </a:xfrm>
            <a:custGeom>
              <a:avLst/>
              <a:gdLst/>
              <a:ahLst/>
              <a:cxnLst/>
              <a:rect l="l" t="t" r="r" b="b"/>
              <a:pathLst>
                <a:path w="184" h="130" extrusionOk="0">
                  <a:moveTo>
                    <a:pt x="80" y="130"/>
                  </a:moveTo>
                  <a:cubicBezTo>
                    <a:pt x="42" y="95"/>
                    <a:pt x="22" y="75"/>
                    <a:pt x="1" y="55"/>
                  </a:cubicBezTo>
                  <a:cubicBezTo>
                    <a:pt x="37" y="36"/>
                    <a:pt x="71" y="12"/>
                    <a:pt x="111" y="3"/>
                  </a:cubicBezTo>
                  <a:cubicBezTo>
                    <a:pt x="126" y="0"/>
                    <a:pt x="183" y="44"/>
                    <a:pt x="177" y="53"/>
                  </a:cubicBezTo>
                  <a:cubicBezTo>
                    <a:pt x="161" y="80"/>
                    <a:pt x="121" y="100"/>
                    <a:pt x="80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5838125" y="4354125"/>
              <a:ext cx="6025" cy="3700"/>
            </a:xfrm>
            <a:custGeom>
              <a:avLst/>
              <a:gdLst/>
              <a:ahLst/>
              <a:cxnLst/>
              <a:rect l="l" t="t" r="r" b="b"/>
              <a:pathLst>
                <a:path w="241" h="148" extrusionOk="0">
                  <a:moveTo>
                    <a:pt x="241" y="59"/>
                  </a:moveTo>
                  <a:cubicBezTo>
                    <a:pt x="168" y="98"/>
                    <a:pt x="127" y="127"/>
                    <a:pt x="79" y="142"/>
                  </a:cubicBezTo>
                  <a:cubicBezTo>
                    <a:pt x="65" y="147"/>
                    <a:pt x="1" y="110"/>
                    <a:pt x="4" y="105"/>
                  </a:cubicBezTo>
                  <a:cubicBezTo>
                    <a:pt x="22" y="70"/>
                    <a:pt x="47" y="31"/>
                    <a:pt x="88" y="8"/>
                  </a:cubicBezTo>
                  <a:cubicBezTo>
                    <a:pt x="102" y="1"/>
                    <a:pt x="165" y="34"/>
                    <a:pt x="241" y="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5836225" y="4344450"/>
              <a:ext cx="6575" cy="3750"/>
            </a:xfrm>
            <a:custGeom>
              <a:avLst/>
              <a:gdLst/>
              <a:ahLst/>
              <a:cxnLst/>
              <a:rect l="l" t="t" r="r" b="b"/>
              <a:pathLst>
                <a:path w="263" h="150" extrusionOk="0">
                  <a:moveTo>
                    <a:pt x="263" y="145"/>
                  </a:moveTo>
                  <a:cubicBezTo>
                    <a:pt x="176" y="134"/>
                    <a:pt x="88" y="124"/>
                    <a:pt x="0" y="114"/>
                  </a:cubicBezTo>
                  <a:cubicBezTo>
                    <a:pt x="14" y="91"/>
                    <a:pt x="19" y="56"/>
                    <a:pt x="44" y="48"/>
                  </a:cubicBezTo>
                  <a:cubicBezTo>
                    <a:pt x="194" y="0"/>
                    <a:pt x="181" y="117"/>
                    <a:pt x="253" y="150"/>
                  </a:cubicBezTo>
                  <a:cubicBezTo>
                    <a:pt x="254" y="150"/>
                    <a:pt x="263" y="145"/>
                    <a:pt x="263" y="1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5871950" y="4339625"/>
              <a:ext cx="5300" cy="3250"/>
            </a:xfrm>
            <a:custGeom>
              <a:avLst/>
              <a:gdLst/>
              <a:ahLst/>
              <a:cxnLst/>
              <a:rect l="l" t="t" r="r" b="b"/>
              <a:pathLst>
                <a:path w="212" h="130" extrusionOk="0">
                  <a:moveTo>
                    <a:pt x="211" y="61"/>
                  </a:moveTo>
                  <a:cubicBezTo>
                    <a:pt x="159" y="94"/>
                    <a:pt x="128" y="130"/>
                    <a:pt x="97" y="130"/>
                  </a:cubicBezTo>
                  <a:cubicBezTo>
                    <a:pt x="63" y="130"/>
                    <a:pt x="3" y="97"/>
                    <a:pt x="2" y="77"/>
                  </a:cubicBezTo>
                  <a:cubicBezTo>
                    <a:pt x="1" y="52"/>
                    <a:pt x="42" y="13"/>
                    <a:pt x="76" y="6"/>
                  </a:cubicBezTo>
                  <a:cubicBezTo>
                    <a:pt x="104" y="0"/>
                    <a:pt x="148" y="33"/>
                    <a:pt x="211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5842700" y="4569300"/>
              <a:ext cx="4800" cy="4875"/>
            </a:xfrm>
            <a:custGeom>
              <a:avLst/>
              <a:gdLst/>
              <a:ahLst/>
              <a:cxnLst/>
              <a:rect l="l" t="t" r="r" b="b"/>
              <a:pathLst>
                <a:path w="192" h="195" extrusionOk="0">
                  <a:moveTo>
                    <a:pt x="119" y="0"/>
                  </a:moveTo>
                  <a:cubicBezTo>
                    <a:pt x="157" y="64"/>
                    <a:pt x="191" y="97"/>
                    <a:pt x="187" y="126"/>
                  </a:cubicBezTo>
                  <a:cubicBezTo>
                    <a:pt x="184" y="150"/>
                    <a:pt x="139" y="188"/>
                    <a:pt x="106" y="192"/>
                  </a:cubicBezTo>
                  <a:cubicBezTo>
                    <a:pt x="75" y="195"/>
                    <a:pt x="12" y="164"/>
                    <a:pt x="6" y="143"/>
                  </a:cubicBezTo>
                  <a:cubicBezTo>
                    <a:pt x="0" y="120"/>
                    <a:pt x="45" y="91"/>
                    <a:pt x="1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5850575" y="4321925"/>
              <a:ext cx="6075" cy="2900"/>
            </a:xfrm>
            <a:custGeom>
              <a:avLst/>
              <a:gdLst/>
              <a:ahLst/>
              <a:cxnLst/>
              <a:rect l="l" t="t" r="r" b="b"/>
              <a:pathLst>
                <a:path w="243" h="116" extrusionOk="0">
                  <a:moveTo>
                    <a:pt x="243" y="45"/>
                  </a:moveTo>
                  <a:cubicBezTo>
                    <a:pt x="167" y="82"/>
                    <a:pt x="126" y="116"/>
                    <a:pt x="96" y="112"/>
                  </a:cubicBezTo>
                  <a:cubicBezTo>
                    <a:pt x="60" y="106"/>
                    <a:pt x="28" y="70"/>
                    <a:pt x="5" y="44"/>
                  </a:cubicBezTo>
                  <a:cubicBezTo>
                    <a:pt x="1" y="40"/>
                    <a:pt x="52" y="0"/>
                    <a:pt x="77" y="0"/>
                  </a:cubicBezTo>
                  <a:cubicBezTo>
                    <a:pt x="117" y="1"/>
                    <a:pt x="158" y="21"/>
                    <a:pt x="243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5860050" y="4303175"/>
              <a:ext cx="4425" cy="3800"/>
            </a:xfrm>
            <a:custGeom>
              <a:avLst/>
              <a:gdLst/>
              <a:ahLst/>
              <a:cxnLst/>
              <a:rect l="l" t="t" r="r" b="b"/>
              <a:pathLst>
                <a:path w="177" h="152" extrusionOk="0">
                  <a:moveTo>
                    <a:pt x="98" y="152"/>
                  </a:moveTo>
                  <a:cubicBezTo>
                    <a:pt x="52" y="108"/>
                    <a:pt x="13" y="85"/>
                    <a:pt x="5" y="57"/>
                  </a:cubicBezTo>
                  <a:cubicBezTo>
                    <a:pt x="0" y="41"/>
                    <a:pt x="45" y="1"/>
                    <a:pt x="63" y="3"/>
                  </a:cubicBezTo>
                  <a:cubicBezTo>
                    <a:pt x="103" y="5"/>
                    <a:pt x="169" y="25"/>
                    <a:pt x="172" y="43"/>
                  </a:cubicBezTo>
                  <a:cubicBezTo>
                    <a:pt x="177" y="70"/>
                    <a:pt x="137" y="100"/>
                    <a:pt x="98" y="1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5861500" y="4296100"/>
              <a:ext cx="4550" cy="3850"/>
            </a:xfrm>
            <a:custGeom>
              <a:avLst/>
              <a:gdLst/>
              <a:ahLst/>
              <a:cxnLst/>
              <a:rect l="l" t="t" r="r" b="b"/>
              <a:pathLst>
                <a:path w="182" h="154" extrusionOk="0">
                  <a:moveTo>
                    <a:pt x="76" y="0"/>
                  </a:moveTo>
                  <a:cubicBezTo>
                    <a:pt x="127" y="49"/>
                    <a:pt x="154" y="76"/>
                    <a:pt x="181" y="102"/>
                  </a:cubicBezTo>
                  <a:cubicBezTo>
                    <a:pt x="143" y="119"/>
                    <a:pt x="108" y="143"/>
                    <a:pt x="67" y="150"/>
                  </a:cubicBezTo>
                  <a:cubicBezTo>
                    <a:pt x="52" y="153"/>
                    <a:pt x="1" y="116"/>
                    <a:pt x="3" y="99"/>
                  </a:cubicBezTo>
                  <a:cubicBezTo>
                    <a:pt x="5" y="73"/>
                    <a:pt x="38" y="47"/>
                    <a:pt x="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5817475" y="4296425"/>
              <a:ext cx="5875" cy="3150"/>
            </a:xfrm>
            <a:custGeom>
              <a:avLst/>
              <a:gdLst/>
              <a:ahLst/>
              <a:cxnLst/>
              <a:rect l="l" t="t" r="r" b="b"/>
              <a:pathLst>
                <a:path w="235" h="126" extrusionOk="0">
                  <a:moveTo>
                    <a:pt x="235" y="73"/>
                  </a:moveTo>
                  <a:cubicBezTo>
                    <a:pt x="163" y="97"/>
                    <a:pt x="117" y="125"/>
                    <a:pt x="87" y="118"/>
                  </a:cubicBezTo>
                  <a:cubicBezTo>
                    <a:pt x="51" y="111"/>
                    <a:pt x="29" y="73"/>
                    <a:pt x="1" y="49"/>
                  </a:cubicBezTo>
                  <a:cubicBezTo>
                    <a:pt x="36" y="32"/>
                    <a:pt x="72" y="0"/>
                    <a:pt x="106" y="1"/>
                  </a:cubicBezTo>
                  <a:cubicBezTo>
                    <a:pt x="141" y="3"/>
                    <a:pt x="173" y="36"/>
                    <a:pt x="235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5811100" y="4574925"/>
              <a:ext cx="4425" cy="4100"/>
            </a:xfrm>
            <a:custGeom>
              <a:avLst/>
              <a:gdLst/>
              <a:ahLst/>
              <a:cxnLst/>
              <a:rect l="l" t="t" r="r" b="b"/>
              <a:pathLst>
                <a:path w="177" h="164" extrusionOk="0">
                  <a:moveTo>
                    <a:pt x="69" y="0"/>
                  </a:moveTo>
                  <a:cubicBezTo>
                    <a:pt x="122" y="50"/>
                    <a:pt x="176" y="80"/>
                    <a:pt x="169" y="98"/>
                  </a:cubicBezTo>
                  <a:cubicBezTo>
                    <a:pt x="159" y="124"/>
                    <a:pt x="107" y="146"/>
                    <a:pt x="66" y="161"/>
                  </a:cubicBezTo>
                  <a:cubicBezTo>
                    <a:pt x="59" y="164"/>
                    <a:pt x="0" y="129"/>
                    <a:pt x="1" y="113"/>
                  </a:cubicBezTo>
                  <a:cubicBezTo>
                    <a:pt x="3" y="83"/>
                    <a:pt x="33" y="56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5821725" y="4283325"/>
              <a:ext cx="4550" cy="4325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47" y="173"/>
                  </a:moveTo>
                  <a:cubicBezTo>
                    <a:pt x="32" y="139"/>
                    <a:pt x="1" y="103"/>
                    <a:pt x="7" y="71"/>
                  </a:cubicBezTo>
                  <a:cubicBezTo>
                    <a:pt x="12" y="46"/>
                    <a:pt x="59" y="19"/>
                    <a:pt x="98" y="5"/>
                  </a:cubicBezTo>
                  <a:cubicBezTo>
                    <a:pt x="110" y="1"/>
                    <a:pt x="172" y="30"/>
                    <a:pt x="176" y="47"/>
                  </a:cubicBezTo>
                  <a:cubicBezTo>
                    <a:pt x="181" y="73"/>
                    <a:pt x="156" y="103"/>
                    <a:pt x="142" y="131"/>
                  </a:cubicBezTo>
                  <a:cubicBezTo>
                    <a:pt x="111" y="145"/>
                    <a:pt x="79" y="158"/>
                    <a:pt x="47" y="1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5871775" y="4576275"/>
              <a:ext cx="4600" cy="4100"/>
            </a:xfrm>
            <a:custGeom>
              <a:avLst/>
              <a:gdLst/>
              <a:ahLst/>
              <a:cxnLst/>
              <a:rect l="l" t="t" r="r" b="b"/>
              <a:pathLst>
                <a:path w="184" h="164" extrusionOk="0">
                  <a:moveTo>
                    <a:pt x="75" y="0"/>
                  </a:moveTo>
                  <a:cubicBezTo>
                    <a:pt x="129" y="42"/>
                    <a:pt x="183" y="65"/>
                    <a:pt x="182" y="87"/>
                  </a:cubicBezTo>
                  <a:cubicBezTo>
                    <a:pt x="182" y="113"/>
                    <a:pt x="133" y="138"/>
                    <a:pt x="106" y="164"/>
                  </a:cubicBezTo>
                  <a:cubicBezTo>
                    <a:pt x="72" y="143"/>
                    <a:pt x="18" y="127"/>
                    <a:pt x="8" y="102"/>
                  </a:cubicBezTo>
                  <a:cubicBezTo>
                    <a:pt x="1" y="79"/>
                    <a:pt x="41" y="49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868550" y="4107300"/>
              <a:ext cx="3325" cy="3350"/>
            </a:xfrm>
            <a:custGeom>
              <a:avLst/>
              <a:gdLst/>
              <a:ahLst/>
              <a:cxnLst/>
              <a:rect l="l" t="t" r="r" b="b"/>
              <a:pathLst>
                <a:path w="133" h="134" extrusionOk="0">
                  <a:moveTo>
                    <a:pt x="36" y="133"/>
                  </a:moveTo>
                  <a:cubicBezTo>
                    <a:pt x="24" y="90"/>
                    <a:pt x="12" y="45"/>
                    <a:pt x="0" y="1"/>
                  </a:cubicBezTo>
                  <a:lnTo>
                    <a:pt x="133" y="1"/>
                  </a:lnTo>
                  <a:cubicBezTo>
                    <a:pt x="121" y="45"/>
                    <a:pt x="110" y="90"/>
                    <a:pt x="99" y="133"/>
                  </a:cubicBezTo>
                  <a:cubicBezTo>
                    <a:pt x="78" y="133"/>
                    <a:pt x="57" y="133"/>
                    <a:pt x="36" y="1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5854625" y="4109350"/>
              <a:ext cx="5675" cy="3525"/>
            </a:xfrm>
            <a:custGeom>
              <a:avLst/>
              <a:gdLst/>
              <a:ahLst/>
              <a:cxnLst/>
              <a:rect l="l" t="t" r="r" b="b"/>
              <a:pathLst>
                <a:path w="227" h="141" extrusionOk="0">
                  <a:moveTo>
                    <a:pt x="1" y="70"/>
                  </a:moveTo>
                  <a:cubicBezTo>
                    <a:pt x="60" y="38"/>
                    <a:pt x="99" y="1"/>
                    <a:pt x="133" y="3"/>
                  </a:cubicBezTo>
                  <a:cubicBezTo>
                    <a:pt x="168" y="6"/>
                    <a:pt x="227" y="48"/>
                    <a:pt x="223" y="69"/>
                  </a:cubicBezTo>
                  <a:cubicBezTo>
                    <a:pt x="218" y="96"/>
                    <a:pt x="166" y="130"/>
                    <a:pt x="125" y="137"/>
                  </a:cubicBezTo>
                  <a:cubicBezTo>
                    <a:pt x="98" y="141"/>
                    <a:pt x="57" y="101"/>
                    <a:pt x="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5812075" y="4111050"/>
              <a:ext cx="5375" cy="3425"/>
            </a:xfrm>
            <a:custGeom>
              <a:avLst/>
              <a:gdLst/>
              <a:ahLst/>
              <a:cxnLst/>
              <a:rect l="l" t="t" r="r" b="b"/>
              <a:pathLst>
                <a:path w="215" h="137" extrusionOk="0">
                  <a:moveTo>
                    <a:pt x="12" y="132"/>
                  </a:moveTo>
                  <a:cubicBezTo>
                    <a:pt x="18" y="108"/>
                    <a:pt x="14" y="78"/>
                    <a:pt x="33" y="59"/>
                  </a:cubicBezTo>
                  <a:cubicBezTo>
                    <a:pt x="58" y="35"/>
                    <a:pt x="96" y="12"/>
                    <a:pt x="136" y="4"/>
                  </a:cubicBezTo>
                  <a:cubicBezTo>
                    <a:pt x="155" y="0"/>
                    <a:pt x="215" y="35"/>
                    <a:pt x="211" y="46"/>
                  </a:cubicBezTo>
                  <a:cubicBezTo>
                    <a:pt x="204" y="75"/>
                    <a:pt x="179" y="112"/>
                    <a:pt x="146" y="122"/>
                  </a:cubicBezTo>
                  <a:cubicBezTo>
                    <a:pt x="106" y="136"/>
                    <a:pt x="49" y="126"/>
                    <a:pt x="0" y="126"/>
                  </a:cubicBezTo>
                  <a:cubicBezTo>
                    <a:pt x="0" y="125"/>
                    <a:pt x="12" y="132"/>
                    <a:pt x="12" y="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5879000" y="4126725"/>
              <a:ext cx="5725" cy="3400"/>
            </a:xfrm>
            <a:custGeom>
              <a:avLst/>
              <a:gdLst/>
              <a:ahLst/>
              <a:cxnLst/>
              <a:rect l="l" t="t" r="r" b="b"/>
              <a:pathLst>
                <a:path w="229" h="136" extrusionOk="0">
                  <a:moveTo>
                    <a:pt x="228" y="70"/>
                  </a:moveTo>
                  <a:cubicBezTo>
                    <a:pt x="170" y="100"/>
                    <a:pt x="132" y="135"/>
                    <a:pt x="94" y="135"/>
                  </a:cubicBezTo>
                  <a:cubicBezTo>
                    <a:pt x="61" y="134"/>
                    <a:pt x="0" y="91"/>
                    <a:pt x="4" y="71"/>
                  </a:cubicBezTo>
                  <a:cubicBezTo>
                    <a:pt x="9" y="44"/>
                    <a:pt x="62" y="6"/>
                    <a:pt x="99" y="4"/>
                  </a:cubicBezTo>
                  <a:cubicBezTo>
                    <a:pt x="132" y="1"/>
                    <a:pt x="172" y="40"/>
                    <a:pt x="228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5879125" y="4135675"/>
              <a:ext cx="5275" cy="1950"/>
            </a:xfrm>
            <a:custGeom>
              <a:avLst/>
              <a:gdLst/>
              <a:ahLst/>
              <a:cxnLst/>
              <a:rect l="l" t="t" r="r" b="b"/>
              <a:pathLst>
                <a:path w="211" h="78" extrusionOk="0">
                  <a:moveTo>
                    <a:pt x="7" y="0"/>
                  </a:moveTo>
                  <a:cubicBezTo>
                    <a:pt x="74" y="3"/>
                    <a:pt x="142" y="5"/>
                    <a:pt x="211" y="8"/>
                  </a:cubicBezTo>
                  <a:cubicBezTo>
                    <a:pt x="208" y="31"/>
                    <a:pt x="206" y="75"/>
                    <a:pt x="202" y="75"/>
                  </a:cubicBezTo>
                  <a:cubicBezTo>
                    <a:pt x="135" y="78"/>
                    <a:pt x="68" y="74"/>
                    <a:pt x="1" y="71"/>
                  </a:cubicBezTo>
                  <a:cubicBezTo>
                    <a:pt x="3" y="47"/>
                    <a:pt x="5" y="24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5812925" y="4137650"/>
              <a:ext cx="4275" cy="4175"/>
            </a:xfrm>
            <a:custGeom>
              <a:avLst/>
              <a:gdLst/>
              <a:ahLst/>
              <a:cxnLst/>
              <a:rect l="l" t="t" r="r" b="b"/>
              <a:pathLst>
                <a:path w="171" h="167" extrusionOk="0">
                  <a:moveTo>
                    <a:pt x="33" y="128"/>
                  </a:moveTo>
                  <a:cubicBezTo>
                    <a:pt x="23" y="101"/>
                    <a:pt x="0" y="72"/>
                    <a:pt x="6" y="46"/>
                  </a:cubicBezTo>
                  <a:cubicBezTo>
                    <a:pt x="10" y="29"/>
                    <a:pt x="70" y="1"/>
                    <a:pt x="80" y="5"/>
                  </a:cubicBezTo>
                  <a:cubicBezTo>
                    <a:pt x="116" y="20"/>
                    <a:pt x="161" y="45"/>
                    <a:pt x="165" y="70"/>
                  </a:cubicBezTo>
                  <a:cubicBezTo>
                    <a:pt x="170" y="101"/>
                    <a:pt x="139" y="135"/>
                    <a:pt x="124" y="167"/>
                  </a:cubicBezTo>
                  <a:cubicBezTo>
                    <a:pt x="94" y="155"/>
                    <a:pt x="63" y="141"/>
                    <a:pt x="33" y="1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5871900" y="4141300"/>
              <a:ext cx="4275" cy="3850"/>
            </a:xfrm>
            <a:custGeom>
              <a:avLst/>
              <a:gdLst/>
              <a:ahLst/>
              <a:cxnLst/>
              <a:rect l="l" t="t" r="r" b="b"/>
              <a:pathLst>
                <a:path w="171" h="154" extrusionOk="0">
                  <a:moveTo>
                    <a:pt x="106" y="153"/>
                  </a:moveTo>
                  <a:cubicBezTo>
                    <a:pt x="53" y="110"/>
                    <a:pt x="1" y="85"/>
                    <a:pt x="3" y="63"/>
                  </a:cubicBezTo>
                  <a:cubicBezTo>
                    <a:pt x="4" y="41"/>
                    <a:pt x="58" y="15"/>
                    <a:pt x="98" y="4"/>
                  </a:cubicBezTo>
                  <a:cubicBezTo>
                    <a:pt x="112" y="0"/>
                    <a:pt x="171" y="33"/>
                    <a:pt x="170" y="48"/>
                  </a:cubicBezTo>
                  <a:cubicBezTo>
                    <a:pt x="169" y="77"/>
                    <a:pt x="139" y="104"/>
                    <a:pt x="106" y="1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5844500" y="4145825"/>
              <a:ext cx="5150" cy="4200"/>
            </a:xfrm>
            <a:custGeom>
              <a:avLst/>
              <a:gdLst/>
              <a:ahLst/>
              <a:cxnLst/>
              <a:rect l="l" t="t" r="r" b="b"/>
              <a:pathLst>
                <a:path w="206" h="168" extrusionOk="0">
                  <a:moveTo>
                    <a:pt x="59" y="168"/>
                  </a:moveTo>
                  <a:cubicBezTo>
                    <a:pt x="33" y="110"/>
                    <a:pt x="1" y="77"/>
                    <a:pt x="13" y="57"/>
                  </a:cubicBezTo>
                  <a:cubicBezTo>
                    <a:pt x="28" y="32"/>
                    <a:pt x="78" y="3"/>
                    <a:pt x="117" y="2"/>
                  </a:cubicBezTo>
                  <a:cubicBezTo>
                    <a:pt x="144" y="1"/>
                    <a:pt x="205" y="52"/>
                    <a:pt x="199" y="60"/>
                  </a:cubicBezTo>
                  <a:cubicBezTo>
                    <a:pt x="174" y="93"/>
                    <a:pt x="127" y="118"/>
                    <a:pt x="59" y="1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5836075" y="4144975"/>
              <a:ext cx="5100" cy="5225"/>
            </a:xfrm>
            <a:custGeom>
              <a:avLst/>
              <a:gdLst/>
              <a:ahLst/>
              <a:cxnLst/>
              <a:rect l="l" t="t" r="r" b="b"/>
              <a:pathLst>
                <a:path w="204" h="209" extrusionOk="0">
                  <a:moveTo>
                    <a:pt x="123" y="1"/>
                  </a:moveTo>
                  <a:cubicBezTo>
                    <a:pt x="163" y="66"/>
                    <a:pt x="204" y="102"/>
                    <a:pt x="194" y="128"/>
                  </a:cubicBezTo>
                  <a:cubicBezTo>
                    <a:pt x="183" y="158"/>
                    <a:pt x="127" y="182"/>
                    <a:pt x="91" y="209"/>
                  </a:cubicBezTo>
                  <a:cubicBezTo>
                    <a:pt x="61" y="185"/>
                    <a:pt x="11" y="163"/>
                    <a:pt x="5" y="138"/>
                  </a:cubicBezTo>
                  <a:cubicBezTo>
                    <a:pt x="0" y="115"/>
                    <a:pt x="45" y="88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5838075" y="4156075"/>
              <a:ext cx="5575" cy="3350"/>
            </a:xfrm>
            <a:custGeom>
              <a:avLst/>
              <a:gdLst/>
              <a:ahLst/>
              <a:cxnLst/>
              <a:rect l="l" t="t" r="r" b="b"/>
              <a:pathLst>
                <a:path w="223" h="134" extrusionOk="0">
                  <a:moveTo>
                    <a:pt x="222" y="75"/>
                  </a:moveTo>
                  <a:cubicBezTo>
                    <a:pt x="154" y="102"/>
                    <a:pt x="110" y="133"/>
                    <a:pt x="75" y="129"/>
                  </a:cubicBezTo>
                  <a:cubicBezTo>
                    <a:pt x="43" y="126"/>
                    <a:pt x="1" y="80"/>
                    <a:pt x="4" y="57"/>
                  </a:cubicBezTo>
                  <a:cubicBezTo>
                    <a:pt x="7" y="35"/>
                    <a:pt x="67" y="1"/>
                    <a:pt x="99" y="2"/>
                  </a:cubicBezTo>
                  <a:cubicBezTo>
                    <a:pt x="134" y="4"/>
                    <a:pt x="166" y="40"/>
                    <a:pt x="222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5876400" y="4264800"/>
              <a:ext cx="5775" cy="3150"/>
            </a:xfrm>
            <a:custGeom>
              <a:avLst/>
              <a:gdLst/>
              <a:ahLst/>
              <a:cxnLst/>
              <a:rect l="l" t="t" r="r" b="b"/>
              <a:pathLst>
                <a:path w="231" h="126" extrusionOk="0">
                  <a:moveTo>
                    <a:pt x="231" y="78"/>
                  </a:moveTo>
                  <a:cubicBezTo>
                    <a:pt x="162" y="99"/>
                    <a:pt x="117" y="125"/>
                    <a:pt x="87" y="119"/>
                  </a:cubicBezTo>
                  <a:cubicBezTo>
                    <a:pt x="51" y="111"/>
                    <a:pt x="29" y="75"/>
                    <a:pt x="0" y="52"/>
                  </a:cubicBezTo>
                  <a:cubicBezTo>
                    <a:pt x="36" y="34"/>
                    <a:pt x="73" y="0"/>
                    <a:pt x="107" y="2"/>
                  </a:cubicBezTo>
                  <a:cubicBezTo>
                    <a:pt x="141" y="4"/>
                    <a:pt x="171" y="39"/>
                    <a:pt x="231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5866025" y="4160450"/>
              <a:ext cx="6150" cy="3175"/>
            </a:xfrm>
            <a:custGeom>
              <a:avLst/>
              <a:gdLst/>
              <a:ahLst/>
              <a:cxnLst/>
              <a:rect l="l" t="t" r="r" b="b"/>
              <a:pathLst>
                <a:path w="246" h="127" extrusionOk="0">
                  <a:moveTo>
                    <a:pt x="245" y="64"/>
                  </a:moveTo>
                  <a:cubicBezTo>
                    <a:pt x="181" y="93"/>
                    <a:pt x="140" y="127"/>
                    <a:pt x="107" y="123"/>
                  </a:cubicBezTo>
                  <a:cubicBezTo>
                    <a:pt x="68" y="120"/>
                    <a:pt x="35" y="84"/>
                    <a:pt x="0" y="63"/>
                  </a:cubicBezTo>
                  <a:cubicBezTo>
                    <a:pt x="35" y="41"/>
                    <a:pt x="69" y="6"/>
                    <a:pt x="108" y="4"/>
                  </a:cubicBezTo>
                  <a:cubicBezTo>
                    <a:pt x="142" y="1"/>
                    <a:pt x="182" y="34"/>
                    <a:pt x="245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5817450" y="4169050"/>
              <a:ext cx="4375" cy="3450"/>
            </a:xfrm>
            <a:custGeom>
              <a:avLst/>
              <a:gdLst/>
              <a:ahLst/>
              <a:cxnLst/>
              <a:rect l="l" t="t" r="r" b="b"/>
              <a:pathLst>
                <a:path w="175" h="138" extrusionOk="0">
                  <a:moveTo>
                    <a:pt x="82" y="1"/>
                  </a:moveTo>
                  <a:cubicBezTo>
                    <a:pt x="125" y="34"/>
                    <a:pt x="175" y="60"/>
                    <a:pt x="169" y="68"/>
                  </a:cubicBezTo>
                  <a:cubicBezTo>
                    <a:pt x="149" y="95"/>
                    <a:pt x="114" y="119"/>
                    <a:pt x="76" y="133"/>
                  </a:cubicBezTo>
                  <a:cubicBezTo>
                    <a:pt x="66" y="137"/>
                    <a:pt x="1" y="100"/>
                    <a:pt x="3" y="87"/>
                  </a:cubicBezTo>
                  <a:cubicBezTo>
                    <a:pt x="11" y="60"/>
                    <a:pt x="47" y="36"/>
                    <a:pt x="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5842675" y="4170225"/>
              <a:ext cx="4850" cy="3725"/>
            </a:xfrm>
            <a:custGeom>
              <a:avLst/>
              <a:gdLst/>
              <a:ahLst/>
              <a:cxnLst/>
              <a:rect l="l" t="t" r="r" b="b"/>
              <a:pathLst>
                <a:path w="194" h="149" extrusionOk="0">
                  <a:moveTo>
                    <a:pt x="95" y="149"/>
                  </a:moveTo>
                  <a:cubicBezTo>
                    <a:pt x="52" y="111"/>
                    <a:pt x="0" y="83"/>
                    <a:pt x="5" y="64"/>
                  </a:cubicBezTo>
                  <a:cubicBezTo>
                    <a:pt x="11" y="38"/>
                    <a:pt x="64" y="2"/>
                    <a:pt x="99" y="1"/>
                  </a:cubicBezTo>
                  <a:cubicBezTo>
                    <a:pt x="130" y="0"/>
                    <a:pt x="186" y="38"/>
                    <a:pt x="189" y="63"/>
                  </a:cubicBezTo>
                  <a:cubicBezTo>
                    <a:pt x="193" y="84"/>
                    <a:pt x="140" y="110"/>
                    <a:pt x="95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5811075" y="4174850"/>
              <a:ext cx="4125" cy="4125"/>
            </a:xfrm>
            <a:custGeom>
              <a:avLst/>
              <a:gdLst/>
              <a:ahLst/>
              <a:cxnLst/>
              <a:rect l="l" t="t" r="r" b="b"/>
              <a:pathLst>
                <a:path w="165" h="165" extrusionOk="0">
                  <a:moveTo>
                    <a:pt x="44" y="165"/>
                  </a:moveTo>
                  <a:cubicBezTo>
                    <a:pt x="23" y="105"/>
                    <a:pt x="0" y="75"/>
                    <a:pt x="6" y="49"/>
                  </a:cubicBezTo>
                  <a:cubicBezTo>
                    <a:pt x="12" y="30"/>
                    <a:pt x="57" y="17"/>
                    <a:pt x="84" y="1"/>
                  </a:cubicBezTo>
                  <a:cubicBezTo>
                    <a:pt x="113" y="25"/>
                    <a:pt x="165" y="50"/>
                    <a:pt x="163" y="72"/>
                  </a:cubicBezTo>
                  <a:cubicBezTo>
                    <a:pt x="161" y="96"/>
                    <a:pt x="108" y="118"/>
                    <a:pt x="44" y="1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5871875" y="4176125"/>
              <a:ext cx="5575" cy="3275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223" y="54"/>
                  </a:moveTo>
                  <a:cubicBezTo>
                    <a:pt x="166" y="91"/>
                    <a:pt x="134" y="128"/>
                    <a:pt x="101" y="129"/>
                  </a:cubicBezTo>
                  <a:cubicBezTo>
                    <a:pt x="68" y="130"/>
                    <a:pt x="11" y="95"/>
                    <a:pt x="6" y="72"/>
                  </a:cubicBezTo>
                  <a:cubicBezTo>
                    <a:pt x="1" y="52"/>
                    <a:pt x="49" y="10"/>
                    <a:pt x="81" y="5"/>
                  </a:cubicBezTo>
                  <a:cubicBezTo>
                    <a:pt x="114" y="1"/>
                    <a:pt x="158" y="30"/>
                    <a:pt x="22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5863375" y="4184200"/>
              <a:ext cx="5425" cy="3300"/>
            </a:xfrm>
            <a:custGeom>
              <a:avLst/>
              <a:gdLst/>
              <a:ahLst/>
              <a:cxnLst/>
              <a:rect l="l" t="t" r="r" b="b"/>
              <a:pathLst>
                <a:path w="217" h="132" extrusionOk="0">
                  <a:moveTo>
                    <a:pt x="217" y="75"/>
                  </a:moveTo>
                  <a:cubicBezTo>
                    <a:pt x="150" y="100"/>
                    <a:pt x="106" y="131"/>
                    <a:pt x="72" y="127"/>
                  </a:cubicBezTo>
                  <a:cubicBezTo>
                    <a:pt x="41" y="122"/>
                    <a:pt x="0" y="79"/>
                    <a:pt x="3" y="55"/>
                  </a:cubicBezTo>
                  <a:cubicBezTo>
                    <a:pt x="4" y="35"/>
                    <a:pt x="65" y="1"/>
                    <a:pt x="95" y="3"/>
                  </a:cubicBezTo>
                  <a:cubicBezTo>
                    <a:pt x="130" y="5"/>
                    <a:pt x="161" y="40"/>
                    <a:pt x="21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5852525" y="4185950"/>
              <a:ext cx="6100" cy="3100"/>
            </a:xfrm>
            <a:custGeom>
              <a:avLst/>
              <a:gdLst/>
              <a:ahLst/>
              <a:cxnLst/>
              <a:rect l="l" t="t" r="r" b="b"/>
              <a:pathLst>
                <a:path w="244" h="124" extrusionOk="0">
                  <a:moveTo>
                    <a:pt x="243" y="74"/>
                  </a:moveTo>
                  <a:cubicBezTo>
                    <a:pt x="170" y="96"/>
                    <a:pt x="124" y="124"/>
                    <a:pt x="91" y="117"/>
                  </a:cubicBezTo>
                  <a:cubicBezTo>
                    <a:pt x="56" y="110"/>
                    <a:pt x="31" y="75"/>
                    <a:pt x="0" y="51"/>
                  </a:cubicBezTo>
                  <a:cubicBezTo>
                    <a:pt x="39" y="33"/>
                    <a:pt x="77" y="2"/>
                    <a:pt x="116" y="1"/>
                  </a:cubicBezTo>
                  <a:cubicBezTo>
                    <a:pt x="148" y="1"/>
                    <a:pt x="181" y="37"/>
                    <a:pt x="243" y="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5804475" y="4211025"/>
              <a:ext cx="5075" cy="4125"/>
            </a:xfrm>
            <a:custGeom>
              <a:avLst/>
              <a:gdLst/>
              <a:ahLst/>
              <a:cxnLst/>
              <a:rect l="l" t="t" r="r" b="b"/>
              <a:pathLst>
                <a:path w="203" h="165" extrusionOk="0">
                  <a:moveTo>
                    <a:pt x="1" y="124"/>
                  </a:moveTo>
                  <a:cubicBezTo>
                    <a:pt x="39" y="83"/>
                    <a:pt x="79" y="41"/>
                    <a:pt x="119" y="1"/>
                  </a:cubicBezTo>
                  <a:cubicBezTo>
                    <a:pt x="147" y="16"/>
                    <a:pt x="203" y="41"/>
                    <a:pt x="200" y="45"/>
                  </a:cubicBezTo>
                  <a:cubicBezTo>
                    <a:pt x="168" y="87"/>
                    <a:pt x="126" y="125"/>
                    <a:pt x="87" y="164"/>
                  </a:cubicBezTo>
                  <a:cubicBezTo>
                    <a:pt x="57" y="151"/>
                    <a:pt x="29" y="137"/>
                    <a:pt x="1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5878225" y="4218025"/>
              <a:ext cx="6300" cy="3300"/>
            </a:xfrm>
            <a:custGeom>
              <a:avLst/>
              <a:gdLst/>
              <a:ahLst/>
              <a:cxnLst/>
              <a:rect l="l" t="t" r="r" b="b"/>
              <a:pathLst>
                <a:path w="252" h="132" extrusionOk="0">
                  <a:moveTo>
                    <a:pt x="1" y="71"/>
                  </a:moveTo>
                  <a:cubicBezTo>
                    <a:pt x="65" y="38"/>
                    <a:pt x="106" y="1"/>
                    <a:pt x="143" y="3"/>
                  </a:cubicBezTo>
                  <a:cubicBezTo>
                    <a:pt x="182" y="4"/>
                    <a:pt x="216" y="44"/>
                    <a:pt x="251" y="67"/>
                  </a:cubicBezTo>
                  <a:cubicBezTo>
                    <a:pt x="216" y="89"/>
                    <a:pt x="182" y="124"/>
                    <a:pt x="143" y="127"/>
                  </a:cubicBezTo>
                  <a:cubicBezTo>
                    <a:pt x="106" y="131"/>
                    <a:pt x="64" y="98"/>
                    <a:pt x="1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5818675" y="4229275"/>
              <a:ext cx="5025" cy="5050"/>
            </a:xfrm>
            <a:custGeom>
              <a:avLst/>
              <a:gdLst/>
              <a:ahLst/>
              <a:cxnLst/>
              <a:rect l="l" t="t" r="r" b="b"/>
              <a:pathLst>
                <a:path w="201" h="202" extrusionOk="0">
                  <a:moveTo>
                    <a:pt x="63" y="1"/>
                  </a:moveTo>
                  <a:cubicBezTo>
                    <a:pt x="151" y="99"/>
                    <a:pt x="200" y="131"/>
                    <a:pt x="191" y="150"/>
                  </a:cubicBezTo>
                  <a:cubicBezTo>
                    <a:pt x="179" y="174"/>
                    <a:pt x="121" y="202"/>
                    <a:pt x="84" y="201"/>
                  </a:cubicBezTo>
                  <a:cubicBezTo>
                    <a:pt x="56" y="200"/>
                    <a:pt x="10" y="159"/>
                    <a:pt x="5" y="134"/>
                  </a:cubicBezTo>
                  <a:cubicBezTo>
                    <a:pt x="1" y="104"/>
                    <a:pt x="31" y="71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5871775" y="4542325"/>
              <a:ext cx="5800" cy="3025"/>
            </a:xfrm>
            <a:custGeom>
              <a:avLst/>
              <a:gdLst/>
              <a:ahLst/>
              <a:cxnLst/>
              <a:rect l="l" t="t" r="r" b="b"/>
              <a:pathLst>
                <a:path w="232" h="121" extrusionOk="0">
                  <a:moveTo>
                    <a:pt x="232" y="45"/>
                  </a:moveTo>
                  <a:cubicBezTo>
                    <a:pt x="162" y="84"/>
                    <a:pt x="122" y="121"/>
                    <a:pt x="93" y="118"/>
                  </a:cubicBezTo>
                  <a:cubicBezTo>
                    <a:pt x="58" y="113"/>
                    <a:pt x="24" y="76"/>
                    <a:pt x="6" y="49"/>
                  </a:cubicBezTo>
                  <a:cubicBezTo>
                    <a:pt x="1" y="40"/>
                    <a:pt x="50" y="1"/>
                    <a:pt x="75" y="1"/>
                  </a:cubicBezTo>
                  <a:cubicBezTo>
                    <a:pt x="114" y="1"/>
                    <a:pt x="154" y="21"/>
                    <a:pt x="232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5868000" y="4262225"/>
              <a:ext cx="7650" cy="3350"/>
            </a:xfrm>
            <a:custGeom>
              <a:avLst/>
              <a:gdLst/>
              <a:ahLst/>
              <a:cxnLst/>
              <a:rect l="l" t="t" r="r" b="b"/>
              <a:pathLst>
                <a:path w="306" h="134" extrusionOk="0">
                  <a:moveTo>
                    <a:pt x="305" y="55"/>
                  </a:moveTo>
                  <a:cubicBezTo>
                    <a:pt x="159" y="105"/>
                    <a:pt x="113" y="134"/>
                    <a:pt x="81" y="129"/>
                  </a:cubicBezTo>
                  <a:cubicBezTo>
                    <a:pt x="48" y="122"/>
                    <a:pt x="1" y="82"/>
                    <a:pt x="5" y="61"/>
                  </a:cubicBezTo>
                  <a:cubicBezTo>
                    <a:pt x="10" y="37"/>
                    <a:pt x="66" y="6"/>
                    <a:pt x="103" y="3"/>
                  </a:cubicBezTo>
                  <a:cubicBezTo>
                    <a:pt x="147" y="0"/>
                    <a:pt x="194" y="25"/>
                    <a:pt x="305" y="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5863400" y="4585075"/>
              <a:ext cx="5450" cy="3300"/>
            </a:xfrm>
            <a:custGeom>
              <a:avLst/>
              <a:gdLst/>
              <a:ahLst/>
              <a:cxnLst/>
              <a:rect l="l" t="t" r="r" b="b"/>
              <a:pathLst>
                <a:path w="218" h="132" extrusionOk="0">
                  <a:moveTo>
                    <a:pt x="218" y="75"/>
                  </a:moveTo>
                  <a:cubicBezTo>
                    <a:pt x="151" y="101"/>
                    <a:pt x="106" y="131"/>
                    <a:pt x="72" y="126"/>
                  </a:cubicBezTo>
                  <a:cubicBezTo>
                    <a:pt x="41" y="123"/>
                    <a:pt x="0" y="79"/>
                    <a:pt x="2" y="55"/>
                  </a:cubicBezTo>
                  <a:cubicBezTo>
                    <a:pt x="3" y="35"/>
                    <a:pt x="65" y="1"/>
                    <a:pt x="95" y="3"/>
                  </a:cubicBezTo>
                  <a:cubicBezTo>
                    <a:pt x="131" y="5"/>
                    <a:pt x="162" y="40"/>
                    <a:pt x="21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5852375" y="4586150"/>
              <a:ext cx="5125" cy="3725"/>
            </a:xfrm>
            <a:custGeom>
              <a:avLst/>
              <a:gdLst/>
              <a:ahLst/>
              <a:cxnLst/>
              <a:rect l="l" t="t" r="r" b="b"/>
              <a:pathLst>
                <a:path w="205" h="149" extrusionOk="0">
                  <a:moveTo>
                    <a:pt x="114" y="0"/>
                  </a:moveTo>
                  <a:cubicBezTo>
                    <a:pt x="155" y="38"/>
                    <a:pt x="205" y="64"/>
                    <a:pt x="201" y="87"/>
                  </a:cubicBezTo>
                  <a:cubicBezTo>
                    <a:pt x="198" y="111"/>
                    <a:pt x="139" y="149"/>
                    <a:pt x="109" y="147"/>
                  </a:cubicBezTo>
                  <a:cubicBezTo>
                    <a:pt x="71" y="144"/>
                    <a:pt x="37" y="108"/>
                    <a:pt x="1" y="86"/>
                  </a:cubicBezTo>
                  <a:cubicBezTo>
                    <a:pt x="33" y="62"/>
                    <a:pt x="64" y="38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5809575" y="4258125"/>
              <a:ext cx="4475" cy="3825"/>
            </a:xfrm>
            <a:custGeom>
              <a:avLst/>
              <a:gdLst/>
              <a:ahLst/>
              <a:cxnLst/>
              <a:rect l="l" t="t" r="r" b="b"/>
              <a:pathLst>
                <a:path w="179" h="153" extrusionOk="0">
                  <a:moveTo>
                    <a:pt x="89" y="1"/>
                  </a:moveTo>
                  <a:cubicBezTo>
                    <a:pt x="131" y="48"/>
                    <a:pt x="178" y="77"/>
                    <a:pt x="171" y="99"/>
                  </a:cubicBezTo>
                  <a:cubicBezTo>
                    <a:pt x="164" y="121"/>
                    <a:pt x="109" y="142"/>
                    <a:pt x="69" y="149"/>
                  </a:cubicBezTo>
                  <a:cubicBezTo>
                    <a:pt x="54" y="152"/>
                    <a:pt x="1" y="114"/>
                    <a:pt x="5" y="100"/>
                  </a:cubicBezTo>
                  <a:cubicBezTo>
                    <a:pt x="10" y="73"/>
                    <a:pt x="46" y="48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5810925" y="4545525"/>
              <a:ext cx="4525" cy="2900"/>
            </a:xfrm>
            <a:custGeom>
              <a:avLst/>
              <a:gdLst/>
              <a:ahLst/>
              <a:cxnLst/>
              <a:rect l="l" t="t" r="r" b="b"/>
              <a:pathLst>
                <a:path w="181" h="116" extrusionOk="0">
                  <a:moveTo>
                    <a:pt x="180" y="63"/>
                  </a:moveTo>
                  <a:cubicBezTo>
                    <a:pt x="134" y="87"/>
                    <a:pt x="93" y="116"/>
                    <a:pt x="86" y="112"/>
                  </a:cubicBezTo>
                  <a:cubicBezTo>
                    <a:pt x="53" y="95"/>
                    <a:pt x="22" y="72"/>
                    <a:pt x="6" y="46"/>
                  </a:cubicBezTo>
                  <a:cubicBezTo>
                    <a:pt x="1" y="39"/>
                    <a:pt x="57" y="0"/>
                    <a:pt x="71" y="4"/>
                  </a:cubicBezTo>
                  <a:cubicBezTo>
                    <a:pt x="107" y="13"/>
                    <a:pt x="135" y="37"/>
                    <a:pt x="180" y="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5812950" y="4361275"/>
              <a:ext cx="5775" cy="2750"/>
            </a:xfrm>
            <a:custGeom>
              <a:avLst/>
              <a:gdLst/>
              <a:ahLst/>
              <a:cxnLst/>
              <a:rect l="l" t="t" r="r" b="b"/>
              <a:pathLst>
                <a:path w="231" h="110" extrusionOk="0">
                  <a:moveTo>
                    <a:pt x="231" y="44"/>
                  </a:moveTo>
                  <a:cubicBezTo>
                    <a:pt x="164" y="77"/>
                    <a:pt x="127" y="110"/>
                    <a:pt x="93" y="108"/>
                  </a:cubicBezTo>
                  <a:cubicBezTo>
                    <a:pt x="61" y="107"/>
                    <a:pt x="26" y="72"/>
                    <a:pt x="5" y="47"/>
                  </a:cubicBezTo>
                  <a:cubicBezTo>
                    <a:pt x="1" y="41"/>
                    <a:pt x="51" y="0"/>
                    <a:pt x="75" y="0"/>
                  </a:cubicBezTo>
                  <a:cubicBezTo>
                    <a:pt x="116" y="1"/>
                    <a:pt x="157" y="21"/>
                    <a:pt x="231" y="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5866350" y="4359200"/>
              <a:ext cx="6275" cy="2675"/>
            </a:xfrm>
            <a:custGeom>
              <a:avLst/>
              <a:gdLst/>
              <a:ahLst/>
              <a:cxnLst/>
              <a:rect l="l" t="t" r="r" b="b"/>
              <a:pathLst>
                <a:path w="251" h="107" extrusionOk="0">
                  <a:moveTo>
                    <a:pt x="251" y="44"/>
                  </a:moveTo>
                  <a:cubicBezTo>
                    <a:pt x="165" y="78"/>
                    <a:pt x="124" y="107"/>
                    <a:pt x="93" y="103"/>
                  </a:cubicBezTo>
                  <a:cubicBezTo>
                    <a:pt x="58" y="98"/>
                    <a:pt x="31" y="64"/>
                    <a:pt x="0" y="43"/>
                  </a:cubicBezTo>
                  <a:cubicBezTo>
                    <a:pt x="26" y="28"/>
                    <a:pt x="52" y="2"/>
                    <a:pt x="79" y="1"/>
                  </a:cubicBezTo>
                  <a:cubicBezTo>
                    <a:pt x="117" y="0"/>
                    <a:pt x="155" y="18"/>
                    <a:pt x="251" y="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5826350" y="4697250"/>
              <a:ext cx="4075" cy="4350"/>
            </a:xfrm>
            <a:custGeom>
              <a:avLst/>
              <a:gdLst/>
              <a:ahLst/>
              <a:cxnLst/>
              <a:rect l="l" t="t" r="r" b="b"/>
              <a:pathLst>
                <a:path w="163" h="174" extrusionOk="0">
                  <a:moveTo>
                    <a:pt x="94" y="173"/>
                  </a:moveTo>
                  <a:cubicBezTo>
                    <a:pt x="43" y="116"/>
                    <a:pt x="9" y="92"/>
                    <a:pt x="4" y="65"/>
                  </a:cubicBezTo>
                  <a:cubicBezTo>
                    <a:pt x="0" y="46"/>
                    <a:pt x="33" y="22"/>
                    <a:pt x="50" y="0"/>
                  </a:cubicBezTo>
                  <a:cubicBezTo>
                    <a:pt x="86" y="17"/>
                    <a:pt x="142" y="30"/>
                    <a:pt x="152" y="52"/>
                  </a:cubicBezTo>
                  <a:cubicBezTo>
                    <a:pt x="163" y="75"/>
                    <a:pt x="129" y="108"/>
                    <a:pt x="94" y="1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5836775" y="4694075"/>
              <a:ext cx="4250" cy="3100"/>
            </a:xfrm>
            <a:custGeom>
              <a:avLst/>
              <a:gdLst/>
              <a:ahLst/>
              <a:cxnLst/>
              <a:rect l="l" t="t" r="r" b="b"/>
              <a:pathLst>
                <a:path w="170" h="124" extrusionOk="0">
                  <a:moveTo>
                    <a:pt x="88" y="1"/>
                  </a:moveTo>
                  <a:cubicBezTo>
                    <a:pt x="128" y="34"/>
                    <a:pt x="148" y="52"/>
                    <a:pt x="169" y="69"/>
                  </a:cubicBezTo>
                  <a:cubicBezTo>
                    <a:pt x="136" y="87"/>
                    <a:pt x="107" y="111"/>
                    <a:pt x="69" y="120"/>
                  </a:cubicBezTo>
                  <a:cubicBezTo>
                    <a:pt x="56" y="123"/>
                    <a:pt x="1" y="85"/>
                    <a:pt x="5" y="74"/>
                  </a:cubicBezTo>
                  <a:cubicBezTo>
                    <a:pt x="15" y="50"/>
                    <a:pt x="52" y="30"/>
                    <a:pt x="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5838025" y="4359950"/>
              <a:ext cx="3875" cy="4150"/>
            </a:xfrm>
            <a:custGeom>
              <a:avLst/>
              <a:gdLst/>
              <a:ahLst/>
              <a:cxnLst/>
              <a:rect l="l" t="t" r="r" b="b"/>
              <a:pathLst>
                <a:path w="155" h="166" extrusionOk="0">
                  <a:moveTo>
                    <a:pt x="95" y="166"/>
                  </a:moveTo>
                  <a:cubicBezTo>
                    <a:pt x="43" y="111"/>
                    <a:pt x="0" y="85"/>
                    <a:pt x="5" y="64"/>
                  </a:cubicBezTo>
                  <a:cubicBezTo>
                    <a:pt x="10" y="40"/>
                    <a:pt x="60" y="21"/>
                    <a:pt x="89" y="0"/>
                  </a:cubicBezTo>
                  <a:cubicBezTo>
                    <a:pt x="112" y="16"/>
                    <a:pt x="151" y="33"/>
                    <a:pt x="152" y="50"/>
                  </a:cubicBezTo>
                  <a:cubicBezTo>
                    <a:pt x="154" y="77"/>
                    <a:pt x="129" y="102"/>
                    <a:pt x="95" y="1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5825150" y="4691700"/>
              <a:ext cx="4350" cy="4075"/>
            </a:xfrm>
            <a:custGeom>
              <a:avLst/>
              <a:gdLst/>
              <a:ahLst/>
              <a:cxnLst/>
              <a:rect l="l" t="t" r="r" b="b"/>
              <a:pathLst>
                <a:path w="174" h="163" extrusionOk="0">
                  <a:moveTo>
                    <a:pt x="97" y="0"/>
                  </a:moveTo>
                  <a:cubicBezTo>
                    <a:pt x="133" y="48"/>
                    <a:pt x="174" y="79"/>
                    <a:pt x="166" y="101"/>
                  </a:cubicBezTo>
                  <a:cubicBezTo>
                    <a:pt x="158" y="125"/>
                    <a:pt x="106" y="143"/>
                    <a:pt x="72" y="163"/>
                  </a:cubicBezTo>
                  <a:cubicBezTo>
                    <a:pt x="47" y="138"/>
                    <a:pt x="3" y="113"/>
                    <a:pt x="2" y="88"/>
                  </a:cubicBezTo>
                  <a:cubicBezTo>
                    <a:pt x="1" y="65"/>
                    <a:pt x="49" y="42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5814725" y="4689925"/>
              <a:ext cx="3900" cy="4150"/>
            </a:xfrm>
            <a:custGeom>
              <a:avLst/>
              <a:gdLst/>
              <a:ahLst/>
              <a:cxnLst/>
              <a:rect l="l" t="t" r="r" b="b"/>
              <a:pathLst>
                <a:path w="156" h="166" extrusionOk="0">
                  <a:moveTo>
                    <a:pt x="57" y="166"/>
                  </a:moveTo>
                  <a:cubicBezTo>
                    <a:pt x="25" y="104"/>
                    <a:pt x="1" y="77"/>
                    <a:pt x="4" y="51"/>
                  </a:cubicBezTo>
                  <a:cubicBezTo>
                    <a:pt x="6" y="33"/>
                    <a:pt x="45" y="17"/>
                    <a:pt x="68" y="0"/>
                  </a:cubicBezTo>
                  <a:cubicBezTo>
                    <a:pt x="98" y="21"/>
                    <a:pt x="148" y="41"/>
                    <a:pt x="152" y="64"/>
                  </a:cubicBezTo>
                  <a:cubicBezTo>
                    <a:pt x="156" y="85"/>
                    <a:pt x="111" y="112"/>
                    <a:pt x="57" y="1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5872450" y="4685000"/>
              <a:ext cx="5575" cy="3325"/>
            </a:xfrm>
            <a:custGeom>
              <a:avLst/>
              <a:gdLst/>
              <a:ahLst/>
              <a:cxnLst/>
              <a:rect l="l" t="t" r="r" b="b"/>
              <a:pathLst>
                <a:path w="223" h="133" extrusionOk="0">
                  <a:moveTo>
                    <a:pt x="223" y="65"/>
                  </a:moveTo>
                  <a:cubicBezTo>
                    <a:pt x="160" y="98"/>
                    <a:pt x="122" y="133"/>
                    <a:pt x="88" y="130"/>
                  </a:cubicBezTo>
                  <a:cubicBezTo>
                    <a:pt x="55" y="129"/>
                    <a:pt x="0" y="88"/>
                    <a:pt x="3" y="68"/>
                  </a:cubicBezTo>
                  <a:cubicBezTo>
                    <a:pt x="5" y="43"/>
                    <a:pt x="57" y="8"/>
                    <a:pt x="94" y="4"/>
                  </a:cubicBezTo>
                  <a:cubicBezTo>
                    <a:pt x="123" y="1"/>
                    <a:pt x="163" y="36"/>
                    <a:pt x="223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5856575" y="4491550"/>
              <a:ext cx="5175" cy="2475"/>
            </a:xfrm>
            <a:custGeom>
              <a:avLst/>
              <a:gdLst/>
              <a:ahLst/>
              <a:cxnLst/>
              <a:rect l="l" t="t" r="r" b="b"/>
              <a:pathLst>
                <a:path w="207" h="99" extrusionOk="0">
                  <a:moveTo>
                    <a:pt x="206" y="69"/>
                  </a:moveTo>
                  <a:cubicBezTo>
                    <a:pt x="139" y="82"/>
                    <a:pt x="97" y="98"/>
                    <a:pt x="58" y="95"/>
                  </a:cubicBezTo>
                  <a:cubicBezTo>
                    <a:pt x="35" y="93"/>
                    <a:pt x="19" y="60"/>
                    <a:pt x="0" y="41"/>
                  </a:cubicBezTo>
                  <a:cubicBezTo>
                    <a:pt x="39" y="26"/>
                    <a:pt x="77" y="6"/>
                    <a:pt x="117" y="2"/>
                  </a:cubicBezTo>
                  <a:cubicBezTo>
                    <a:pt x="136" y="1"/>
                    <a:pt x="161" y="33"/>
                    <a:pt x="206" y="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5832300" y="4682675"/>
              <a:ext cx="4450" cy="3275"/>
            </a:xfrm>
            <a:custGeom>
              <a:avLst/>
              <a:gdLst/>
              <a:ahLst/>
              <a:cxnLst/>
              <a:rect l="l" t="t" r="r" b="b"/>
              <a:pathLst>
                <a:path w="178" h="131" extrusionOk="0">
                  <a:moveTo>
                    <a:pt x="178" y="75"/>
                  </a:moveTo>
                  <a:cubicBezTo>
                    <a:pt x="136" y="100"/>
                    <a:pt x="112" y="115"/>
                    <a:pt x="88" y="130"/>
                  </a:cubicBezTo>
                  <a:cubicBezTo>
                    <a:pt x="59" y="100"/>
                    <a:pt x="30" y="69"/>
                    <a:pt x="0" y="39"/>
                  </a:cubicBezTo>
                  <a:cubicBezTo>
                    <a:pt x="28" y="27"/>
                    <a:pt x="66" y="1"/>
                    <a:pt x="81" y="6"/>
                  </a:cubicBezTo>
                  <a:cubicBezTo>
                    <a:pt x="116" y="20"/>
                    <a:pt x="140" y="46"/>
                    <a:pt x="17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5842175" y="4682100"/>
              <a:ext cx="5600" cy="2875"/>
            </a:xfrm>
            <a:custGeom>
              <a:avLst/>
              <a:gdLst/>
              <a:ahLst/>
              <a:cxnLst/>
              <a:rect l="l" t="t" r="r" b="b"/>
              <a:pathLst>
                <a:path w="224" h="115" extrusionOk="0">
                  <a:moveTo>
                    <a:pt x="223" y="43"/>
                  </a:moveTo>
                  <a:cubicBezTo>
                    <a:pt x="159" y="79"/>
                    <a:pt x="124" y="115"/>
                    <a:pt x="91" y="114"/>
                  </a:cubicBezTo>
                  <a:cubicBezTo>
                    <a:pt x="60" y="113"/>
                    <a:pt x="23" y="76"/>
                    <a:pt x="6" y="49"/>
                  </a:cubicBezTo>
                  <a:cubicBezTo>
                    <a:pt x="0" y="40"/>
                    <a:pt x="50" y="1"/>
                    <a:pt x="74" y="0"/>
                  </a:cubicBezTo>
                  <a:cubicBezTo>
                    <a:pt x="113" y="0"/>
                    <a:pt x="152" y="21"/>
                    <a:pt x="223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5866175" y="4352800"/>
              <a:ext cx="5675" cy="3125"/>
            </a:xfrm>
            <a:custGeom>
              <a:avLst/>
              <a:gdLst/>
              <a:ahLst/>
              <a:cxnLst/>
              <a:rect l="l" t="t" r="r" b="b"/>
              <a:pathLst>
                <a:path w="227" h="125" extrusionOk="0">
                  <a:moveTo>
                    <a:pt x="227" y="72"/>
                  </a:moveTo>
                  <a:cubicBezTo>
                    <a:pt x="160" y="96"/>
                    <a:pt x="117" y="125"/>
                    <a:pt x="83" y="120"/>
                  </a:cubicBezTo>
                  <a:cubicBezTo>
                    <a:pt x="51" y="116"/>
                    <a:pt x="28" y="77"/>
                    <a:pt x="1" y="54"/>
                  </a:cubicBezTo>
                  <a:cubicBezTo>
                    <a:pt x="37" y="35"/>
                    <a:pt x="73" y="3"/>
                    <a:pt x="110" y="2"/>
                  </a:cubicBezTo>
                  <a:cubicBezTo>
                    <a:pt x="140" y="1"/>
                    <a:pt x="172" y="37"/>
                    <a:pt x="227" y="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5849600" y="4676850"/>
              <a:ext cx="4150" cy="4225"/>
            </a:xfrm>
            <a:custGeom>
              <a:avLst/>
              <a:gdLst/>
              <a:ahLst/>
              <a:cxnLst/>
              <a:rect l="l" t="t" r="r" b="b"/>
              <a:pathLst>
                <a:path w="166" h="169" extrusionOk="0">
                  <a:moveTo>
                    <a:pt x="95" y="0"/>
                  </a:moveTo>
                  <a:cubicBezTo>
                    <a:pt x="130" y="64"/>
                    <a:pt x="166" y="96"/>
                    <a:pt x="155" y="118"/>
                  </a:cubicBezTo>
                  <a:cubicBezTo>
                    <a:pt x="146" y="140"/>
                    <a:pt x="90" y="153"/>
                    <a:pt x="54" y="169"/>
                  </a:cubicBezTo>
                  <a:cubicBezTo>
                    <a:pt x="36" y="148"/>
                    <a:pt x="0" y="125"/>
                    <a:pt x="4" y="107"/>
                  </a:cubicBezTo>
                  <a:cubicBezTo>
                    <a:pt x="10" y="80"/>
                    <a:pt x="45" y="56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5867975" y="4494325"/>
              <a:ext cx="4900" cy="2325"/>
            </a:xfrm>
            <a:custGeom>
              <a:avLst/>
              <a:gdLst/>
              <a:ahLst/>
              <a:cxnLst/>
              <a:rect l="l" t="t" r="r" b="b"/>
              <a:pathLst>
                <a:path w="196" h="93" extrusionOk="0">
                  <a:moveTo>
                    <a:pt x="195" y="69"/>
                  </a:moveTo>
                  <a:cubicBezTo>
                    <a:pt x="132" y="78"/>
                    <a:pt x="89" y="92"/>
                    <a:pt x="52" y="87"/>
                  </a:cubicBezTo>
                  <a:cubicBezTo>
                    <a:pt x="30" y="83"/>
                    <a:pt x="18" y="50"/>
                    <a:pt x="1" y="30"/>
                  </a:cubicBezTo>
                  <a:cubicBezTo>
                    <a:pt x="40" y="19"/>
                    <a:pt x="79" y="1"/>
                    <a:pt x="119" y="1"/>
                  </a:cubicBezTo>
                  <a:cubicBezTo>
                    <a:pt x="138" y="1"/>
                    <a:pt x="157" y="34"/>
                    <a:pt x="195" y="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5883625" y="4667825"/>
              <a:ext cx="4500" cy="3450"/>
            </a:xfrm>
            <a:custGeom>
              <a:avLst/>
              <a:gdLst/>
              <a:ahLst/>
              <a:cxnLst/>
              <a:rect l="l" t="t" r="r" b="b"/>
              <a:pathLst>
                <a:path w="180" h="138" extrusionOk="0">
                  <a:moveTo>
                    <a:pt x="81" y="137"/>
                  </a:moveTo>
                  <a:cubicBezTo>
                    <a:pt x="41" y="85"/>
                    <a:pt x="20" y="58"/>
                    <a:pt x="1" y="31"/>
                  </a:cubicBezTo>
                  <a:cubicBezTo>
                    <a:pt x="34" y="20"/>
                    <a:pt x="68" y="0"/>
                    <a:pt x="99" y="1"/>
                  </a:cubicBezTo>
                  <a:cubicBezTo>
                    <a:pt x="127" y="3"/>
                    <a:pt x="179" y="33"/>
                    <a:pt x="175" y="42"/>
                  </a:cubicBezTo>
                  <a:cubicBezTo>
                    <a:pt x="163" y="68"/>
                    <a:pt x="130" y="91"/>
                    <a:pt x="81" y="1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5881775" y="4349225"/>
              <a:ext cx="4375" cy="4050"/>
            </a:xfrm>
            <a:custGeom>
              <a:avLst/>
              <a:gdLst/>
              <a:ahLst/>
              <a:cxnLst/>
              <a:rect l="l" t="t" r="r" b="b"/>
              <a:pathLst>
                <a:path w="175" h="162" extrusionOk="0">
                  <a:moveTo>
                    <a:pt x="106" y="0"/>
                  </a:moveTo>
                  <a:cubicBezTo>
                    <a:pt x="137" y="48"/>
                    <a:pt x="175" y="79"/>
                    <a:pt x="168" y="102"/>
                  </a:cubicBezTo>
                  <a:cubicBezTo>
                    <a:pt x="161" y="126"/>
                    <a:pt x="109" y="142"/>
                    <a:pt x="75" y="162"/>
                  </a:cubicBezTo>
                  <a:cubicBezTo>
                    <a:pt x="49" y="137"/>
                    <a:pt x="1" y="113"/>
                    <a:pt x="4" y="89"/>
                  </a:cubicBezTo>
                  <a:cubicBezTo>
                    <a:pt x="5" y="64"/>
                    <a:pt x="55" y="42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5863175" y="4344525"/>
              <a:ext cx="4750" cy="2975"/>
            </a:xfrm>
            <a:custGeom>
              <a:avLst/>
              <a:gdLst/>
              <a:ahLst/>
              <a:cxnLst/>
              <a:rect l="l" t="t" r="r" b="b"/>
              <a:pathLst>
                <a:path w="190" h="119" extrusionOk="0">
                  <a:moveTo>
                    <a:pt x="190" y="77"/>
                  </a:moveTo>
                  <a:cubicBezTo>
                    <a:pt x="136" y="95"/>
                    <a:pt x="98" y="114"/>
                    <a:pt x="57" y="117"/>
                  </a:cubicBezTo>
                  <a:cubicBezTo>
                    <a:pt x="44" y="118"/>
                    <a:pt x="1" y="68"/>
                    <a:pt x="10" y="56"/>
                  </a:cubicBezTo>
                  <a:cubicBezTo>
                    <a:pt x="30" y="32"/>
                    <a:pt x="76" y="18"/>
                    <a:pt x="112" y="0"/>
                  </a:cubicBezTo>
                  <a:cubicBezTo>
                    <a:pt x="132" y="20"/>
                    <a:pt x="153" y="40"/>
                    <a:pt x="190" y="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5844775" y="4344025"/>
              <a:ext cx="4675" cy="3125"/>
            </a:xfrm>
            <a:custGeom>
              <a:avLst/>
              <a:gdLst/>
              <a:ahLst/>
              <a:cxnLst/>
              <a:rect l="l" t="t" r="r" b="b"/>
              <a:pathLst>
                <a:path w="187" h="125" extrusionOk="0">
                  <a:moveTo>
                    <a:pt x="108" y="0"/>
                  </a:moveTo>
                  <a:cubicBezTo>
                    <a:pt x="143" y="26"/>
                    <a:pt x="187" y="52"/>
                    <a:pt x="182" y="57"/>
                  </a:cubicBezTo>
                  <a:cubicBezTo>
                    <a:pt x="157" y="82"/>
                    <a:pt x="125" y="113"/>
                    <a:pt x="87" y="120"/>
                  </a:cubicBezTo>
                  <a:cubicBezTo>
                    <a:pt x="67" y="124"/>
                    <a:pt x="30" y="84"/>
                    <a:pt x="0" y="65"/>
                  </a:cubicBezTo>
                  <a:cubicBezTo>
                    <a:pt x="33" y="45"/>
                    <a:pt x="66" y="25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5806100" y="4667850"/>
              <a:ext cx="5400" cy="2525"/>
            </a:xfrm>
            <a:custGeom>
              <a:avLst/>
              <a:gdLst/>
              <a:ahLst/>
              <a:cxnLst/>
              <a:rect l="l" t="t" r="r" b="b"/>
              <a:pathLst>
                <a:path w="216" h="101" extrusionOk="0">
                  <a:moveTo>
                    <a:pt x="215" y="65"/>
                  </a:moveTo>
                  <a:cubicBezTo>
                    <a:pt x="146" y="82"/>
                    <a:pt x="106" y="100"/>
                    <a:pt x="66" y="99"/>
                  </a:cubicBezTo>
                  <a:cubicBezTo>
                    <a:pt x="43" y="98"/>
                    <a:pt x="23" y="65"/>
                    <a:pt x="1" y="46"/>
                  </a:cubicBezTo>
                  <a:cubicBezTo>
                    <a:pt x="39" y="30"/>
                    <a:pt x="75" y="8"/>
                    <a:pt x="116" y="3"/>
                  </a:cubicBezTo>
                  <a:cubicBezTo>
                    <a:pt x="135" y="0"/>
                    <a:pt x="163" y="30"/>
                    <a:pt x="215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5817700" y="4497975"/>
              <a:ext cx="4700" cy="3950"/>
            </a:xfrm>
            <a:custGeom>
              <a:avLst/>
              <a:gdLst/>
              <a:ahLst/>
              <a:cxnLst/>
              <a:rect l="l" t="t" r="r" b="b"/>
              <a:pathLst>
                <a:path w="188" h="158" extrusionOk="0">
                  <a:moveTo>
                    <a:pt x="108" y="0"/>
                  </a:moveTo>
                  <a:cubicBezTo>
                    <a:pt x="144" y="46"/>
                    <a:pt x="187" y="77"/>
                    <a:pt x="181" y="99"/>
                  </a:cubicBezTo>
                  <a:cubicBezTo>
                    <a:pt x="173" y="122"/>
                    <a:pt x="111" y="157"/>
                    <a:pt x="83" y="152"/>
                  </a:cubicBezTo>
                  <a:cubicBezTo>
                    <a:pt x="47" y="148"/>
                    <a:pt x="2" y="109"/>
                    <a:pt x="1" y="83"/>
                  </a:cubicBezTo>
                  <a:cubicBezTo>
                    <a:pt x="0" y="62"/>
                    <a:pt x="55" y="39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5827425" y="4662450"/>
              <a:ext cx="4575" cy="3400"/>
            </a:xfrm>
            <a:custGeom>
              <a:avLst/>
              <a:gdLst/>
              <a:ahLst/>
              <a:cxnLst/>
              <a:rect l="l" t="t" r="r" b="b"/>
              <a:pathLst>
                <a:path w="183" h="136" extrusionOk="0">
                  <a:moveTo>
                    <a:pt x="92" y="136"/>
                  </a:moveTo>
                  <a:cubicBezTo>
                    <a:pt x="49" y="94"/>
                    <a:pt x="24" y="71"/>
                    <a:pt x="0" y="47"/>
                  </a:cubicBezTo>
                  <a:cubicBezTo>
                    <a:pt x="37" y="32"/>
                    <a:pt x="72" y="9"/>
                    <a:pt x="112" y="4"/>
                  </a:cubicBezTo>
                  <a:cubicBezTo>
                    <a:pt x="131" y="1"/>
                    <a:pt x="183" y="35"/>
                    <a:pt x="179" y="43"/>
                  </a:cubicBezTo>
                  <a:cubicBezTo>
                    <a:pt x="167" y="71"/>
                    <a:pt x="135" y="93"/>
                    <a:pt x="92" y="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5873775" y="4860775"/>
              <a:ext cx="5875" cy="2850"/>
            </a:xfrm>
            <a:custGeom>
              <a:avLst/>
              <a:gdLst/>
              <a:ahLst/>
              <a:cxnLst/>
              <a:rect l="l" t="t" r="r" b="b"/>
              <a:pathLst>
                <a:path w="235" h="114" extrusionOk="0">
                  <a:moveTo>
                    <a:pt x="235" y="34"/>
                  </a:moveTo>
                  <a:cubicBezTo>
                    <a:pt x="169" y="76"/>
                    <a:pt x="136" y="113"/>
                    <a:pt x="104" y="113"/>
                  </a:cubicBezTo>
                  <a:cubicBezTo>
                    <a:pt x="69" y="113"/>
                    <a:pt x="35" y="78"/>
                    <a:pt x="0" y="57"/>
                  </a:cubicBezTo>
                  <a:cubicBezTo>
                    <a:pt x="25" y="38"/>
                    <a:pt x="47" y="8"/>
                    <a:pt x="74" y="5"/>
                  </a:cubicBezTo>
                  <a:cubicBezTo>
                    <a:pt x="112" y="1"/>
                    <a:pt x="153" y="18"/>
                    <a:pt x="235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5866175" y="4753675"/>
              <a:ext cx="5700" cy="3150"/>
            </a:xfrm>
            <a:custGeom>
              <a:avLst/>
              <a:gdLst/>
              <a:ahLst/>
              <a:cxnLst/>
              <a:rect l="l" t="t" r="r" b="b"/>
              <a:pathLst>
                <a:path w="228" h="126" extrusionOk="0">
                  <a:moveTo>
                    <a:pt x="228" y="72"/>
                  </a:moveTo>
                  <a:cubicBezTo>
                    <a:pt x="161" y="96"/>
                    <a:pt x="117" y="125"/>
                    <a:pt x="83" y="121"/>
                  </a:cubicBezTo>
                  <a:cubicBezTo>
                    <a:pt x="51" y="116"/>
                    <a:pt x="28" y="78"/>
                    <a:pt x="1" y="54"/>
                  </a:cubicBezTo>
                  <a:cubicBezTo>
                    <a:pt x="37" y="35"/>
                    <a:pt x="73" y="3"/>
                    <a:pt x="110" y="2"/>
                  </a:cubicBezTo>
                  <a:cubicBezTo>
                    <a:pt x="140" y="1"/>
                    <a:pt x="173" y="38"/>
                    <a:pt x="228" y="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851875" y="4341950"/>
              <a:ext cx="4675" cy="3400"/>
            </a:xfrm>
            <a:custGeom>
              <a:avLst/>
              <a:gdLst/>
              <a:ahLst/>
              <a:cxnLst/>
              <a:rect l="l" t="t" r="r" b="b"/>
              <a:pathLst>
                <a:path w="187" h="136" extrusionOk="0">
                  <a:moveTo>
                    <a:pt x="94" y="1"/>
                  </a:moveTo>
                  <a:cubicBezTo>
                    <a:pt x="132" y="26"/>
                    <a:pt x="160" y="42"/>
                    <a:pt x="186" y="59"/>
                  </a:cubicBezTo>
                  <a:cubicBezTo>
                    <a:pt x="149" y="84"/>
                    <a:pt x="112" y="110"/>
                    <a:pt x="75" y="135"/>
                  </a:cubicBezTo>
                  <a:cubicBezTo>
                    <a:pt x="50" y="118"/>
                    <a:pt x="1" y="95"/>
                    <a:pt x="6" y="85"/>
                  </a:cubicBezTo>
                  <a:cubicBezTo>
                    <a:pt x="22" y="56"/>
                    <a:pt x="59" y="32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5873975" y="4658550"/>
              <a:ext cx="5150" cy="2425"/>
            </a:xfrm>
            <a:custGeom>
              <a:avLst/>
              <a:gdLst/>
              <a:ahLst/>
              <a:cxnLst/>
              <a:rect l="l" t="t" r="r" b="b"/>
              <a:pathLst>
                <a:path w="206" h="97" extrusionOk="0">
                  <a:moveTo>
                    <a:pt x="206" y="23"/>
                  </a:moveTo>
                  <a:cubicBezTo>
                    <a:pt x="166" y="61"/>
                    <a:pt x="145" y="96"/>
                    <a:pt x="127" y="95"/>
                  </a:cubicBezTo>
                  <a:cubicBezTo>
                    <a:pt x="85" y="94"/>
                    <a:pt x="43" y="75"/>
                    <a:pt x="1" y="64"/>
                  </a:cubicBezTo>
                  <a:cubicBezTo>
                    <a:pt x="19" y="43"/>
                    <a:pt x="32" y="9"/>
                    <a:pt x="55" y="5"/>
                  </a:cubicBezTo>
                  <a:cubicBezTo>
                    <a:pt x="94" y="1"/>
                    <a:pt x="140" y="14"/>
                    <a:pt x="206" y="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5861450" y="4499500"/>
              <a:ext cx="5825" cy="3075"/>
            </a:xfrm>
            <a:custGeom>
              <a:avLst/>
              <a:gdLst/>
              <a:ahLst/>
              <a:cxnLst/>
              <a:rect l="l" t="t" r="r" b="b"/>
              <a:pathLst>
                <a:path w="233" h="123" extrusionOk="0">
                  <a:moveTo>
                    <a:pt x="232" y="71"/>
                  </a:moveTo>
                  <a:cubicBezTo>
                    <a:pt x="160" y="95"/>
                    <a:pt x="115" y="123"/>
                    <a:pt x="84" y="117"/>
                  </a:cubicBezTo>
                  <a:cubicBezTo>
                    <a:pt x="50" y="109"/>
                    <a:pt x="28" y="72"/>
                    <a:pt x="1" y="48"/>
                  </a:cubicBezTo>
                  <a:cubicBezTo>
                    <a:pt x="35" y="32"/>
                    <a:pt x="70" y="1"/>
                    <a:pt x="103" y="2"/>
                  </a:cubicBezTo>
                  <a:cubicBezTo>
                    <a:pt x="137" y="4"/>
                    <a:pt x="169" y="36"/>
                    <a:pt x="232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5863375" y="4745425"/>
              <a:ext cx="5050" cy="3025"/>
            </a:xfrm>
            <a:custGeom>
              <a:avLst/>
              <a:gdLst/>
              <a:ahLst/>
              <a:cxnLst/>
              <a:rect l="l" t="t" r="r" b="b"/>
              <a:pathLst>
                <a:path w="202" h="121" extrusionOk="0">
                  <a:moveTo>
                    <a:pt x="202" y="57"/>
                  </a:moveTo>
                  <a:cubicBezTo>
                    <a:pt x="136" y="89"/>
                    <a:pt x="102" y="105"/>
                    <a:pt x="68" y="121"/>
                  </a:cubicBezTo>
                  <a:cubicBezTo>
                    <a:pt x="46" y="96"/>
                    <a:pt x="13" y="74"/>
                    <a:pt x="4" y="46"/>
                  </a:cubicBezTo>
                  <a:cubicBezTo>
                    <a:pt x="0" y="35"/>
                    <a:pt x="50" y="1"/>
                    <a:pt x="67" y="3"/>
                  </a:cubicBezTo>
                  <a:cubicBezTo>
                    <a:pt x="104" y="7"/>
                    <a:pt x="137" y="30"/>
                    <a:pt x="202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5803300" y="4651925"/>
              <a:ext cx="3375" cy="3475"/>
            </a:xfrm>
            <a:custGeom>
              <a:avLst/>
              <a:gdLst/>
              <a:ahLst/>
              <a:cxnLst/>
              <a:rect l="l" t="t" r="r" b="b"/>
              <a:pathLst>
                <a:path w="135" h="139" extrusionOk="0">
                  <a:moveTo>
                    <a:pt x="0" y="125"/>
                  </a:moveTo>
                  <a:cubicBezTo>
                    <a:pt x="13" y="82"/>
                    <a:pt x="25" y="41"/>
                    <a:pt x="37" y="0"/>
                  </a:cubicBezTo>
                  <a:cubicBezTo>
                    <a:pt x="69" y="9"/>
                    <a:pt x="101" y="16"/>
                    <a:pt x="135" y="26"/>
                  </a:cubicBezTo>
                  <a:cubicBezTo>
                    <a:pt x="111" y="63"/>
                    <a:pt x="87" y="100"/>
                    <a:pt x="64" y="138"/>
                  </a:cubicBezTo>
                  <a:cubicBezTo>
                    <a:pt x="43" y="133"/>
                    <a:pt x="21" y="129"/>
                    <a:pt x="0" y="1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5803875" y="43369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76" y="1"/>
                  </a:moveTo>
                  <a:cubicBezTo>
                    <a:pt x="124" y="49"/>
                    <a:pt x="156" y="71"/>
                    <a:pt x="165" y="97"/>
                  </a:cubicBezTo>
                  <a:cubicBezTo>
                    <a:pt x="169" y="107"/>
                    <a:pt x="109" y="141"/>
                    <a:pt x="95" y="138"/>
                  </a:cubicBezTo>
                  <a:cubicBezTo>
                    <a:pt x="60" y="125"/>
                    <a:pt x="23" y="103"/>
                    <a:pt x="9" y="78"/>
                  </a:cubicBezTo>
                  <a:cubicBezTo>
                    <a:pt x="1" y="65"/>
                    <a:pt x="41" y="39"/>
                    <a:pt x="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5860025" y="4505275"/>
              <a:ext cx="4475" cy="4775"/>
            </a:xfrm>
            <a:custGeom>
              <a:avLst/>
              <a:gdLst/>
              <a:ahLst/>
              <a:cxnLst/>
              <a:rect l="l" t="t" r="r" b="b"/>
              <a:pathLst>
                <a:path w="179" h="191" extrusionOk="0">
                  <a:moveTo>
                    <a:pt x="116" y="190"/>
                  </a:moveTo>
                  <a:cubicBezTo>
                    <a:pt x="40" y="111"/>
                    <a:pt x="0" y="86"/>
                    <a:pt x="7" y="75"/>
                  </a:cubicBezTo>
                  <a:cubicBezTo>
                    <a:pt x="23" y="47"/>
                    <a:pt x="62" y="25"/>
                    <a:pt x="91" y="0"/>
                  </a:cubicBezTo>
                  <a:cubicBezTo>
                    <a:pt x="120" y="24"/>
                    <a:pt x="169" y="46"/>
                    <a:pt x="174" y="71"/>
                  </a:cubicBezTo>
                  <a:cubicBezTo>
                    <a:pt x="179" y="101"/>
                    <a:pt x="146" y="134"/>
                    <a:pt x="116" y="1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5879625" y="4643675"/>
              <a:ext cx="4200" cy="3100"/>
            </a:xfrm>
            <a:custGeom>
              <a:avLst/>
              <a:gdLst/>
              <a:ahLst/>
              <a:cxnLst/>
              <a:rect l="l" t="t" r="r" b="b"/>
              <a:pathLst>
                <a:path w="168" h="124" extrusionOk="0">
                  <a:moveTo>
                    <a:pt x="58" y="123"/>
                  </a:moveTo>
                  <a:cubicBezTo>
                    <a:pt x="35" y="90"/>
                    <a:pt x="8" y="64"/>
                    <a:pt x="3" y="36"/>
                  </a:cubicBezTo>
                  <a:cubicBezTo>
                    <a:pt x="1" y="29"/>
                    <a:pt x="72" y="0"/>
                    <a:pt x="88" y="7"/>
                  </a:cubicBezTo>
                  <a:cubicBezTo>
                    <a:pt x="122" y="21"/>
                    <a:pt x="142" y="51"/>
                    <a:pt x="167" y="75"/>
                  </a:cubicBezTo>
                  <a:cubicBezTo>
                    <a:pt x="138" y="88"/>
                    <a:pt x="109" y="100"/>
                    <a:pt x="58" y="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5849650" y="4644400"/>
              <a:ext cx="4575" cy="2800"/>
            </a:xfrm>
            <a:custGeom>
              <a:avLst/>
              <a:gdLst/>
              <a:ahLst/>
              <a:cxnLst/>
              <a:rect l="l" t="t" r="r" b="b"/>
              <a:pathLst>
                <a:path w="183" h="112" extrusionOk="0">
                  <a:moveTo>
                    <a:pt x="183" y="67"/>
                  </a:moveTo>
                  <a:cubicBezTo>
                    <a:pt x="136" y="86"/>
                    <a:pt x="101" y="106"/>
                    <a:pt x="63" y="110"/>
                  </a:cubicBezTo>
                  <a:cubicBezTo>
                    <a:pt x="47" y="112"/>
                    <a:pt x="0" y="67"/>
                    <a:pt x="7" y="59"/>
                  </a:cubicBezTo>
                  <a:cubicBezTo>
                    <a:pt x="28" y="35"/>
                    <a:pt x="65" y="16"/>
                    <a:pt x="102" y="3"/>
                  </a:cubicBezTo>
                  <a:cubicBezTo>
                    <a:pt x="110" y="0"/>
                    <a:pt x="145" y="35"/>
                    <a:pt x="183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5807150" y="4558875"/>
              <a:ext cx="4075" cy="2750"/>
            </a:xfrm>
            <a:custGeom>
              <a:avLst/>
              <a:gdLst/>
              <a:ahLst/>
              <a:cxnLst/>
              <a:rect l="l" t="t" r="r" b="b"/>
              <a:pathLst>
                <a:path w="163" h="110" extrusionOk="0">
                  <a:moveTo>
                    <a:pt x="162" y="48"/>
                  </a:moveTo>
                  <a:cubicBezTo>
                    <a:pt x="132" y="72"/>
                    <a:pt x="114" y="102"/>
                    <a:pt x="87" y="106"/>
                  </a:cubicBezTo>
                  <a:cubicBezTo>
                    <a:pt x="63" y="110"/>
                    <a:pt x="30" y="84"/>
                    <a:pt x="0" y="72"/>
                  </a:cubicBezTo>
                  <a:cubicBezTo>
                    <a:pt x="24" y="48"/>
                    <a:pt x="48" y="24"/>
                    <a:pt x="71" y="0"/>
                  </a:cubicBezTo>
                  <a:cubicBezTo>
                    <a:pt x="99" y="14"/>
                    <a:pt x="126" y="29"/>
                    <a:pt x="162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5827475" y="4516725"/>
              <a:ext cx="5825" cy="2475"/>
            </a:xfrm>
            <a:custGeom>
              <a:avLst/>
              <a:gdLst/>
              <a:ahLst/>
              <a:cxnLst/>
              <a:rect l="l" t="t" r="r" b="b"/>
              <a:pathLst>
                <a:path w="233" h="99" extrusionOk="0">
                  <a:moveTo>
                    <a:pt x="0" y="26"/>
                  </a:moveTo>
                  <a:cubicBezTo>
                    <a:pt x="37" y="19"/>
                    <a:pt x="78" y="1"/>
                    <a:pt x="111" y="5"/>
                  </a:cubicBezTo>
                  <a:cubicBezTo>
                    <a:pt x="154" y="12"/>
                    <a:pt x="192" y="34"/>
                    <a:pt x="227" y="54"/>
                  </a:cubicBezTo>
                  <a:cubicBezTo>
                    <a:pt x="233" y="57"/>
                    <a:pt x="212" y="96"/>
                    <a:pt x="203" y="97"/>
                  </a:cubicBezTo>
                  <a:cubicBezTo>
                    <a:pt x="158" y="98"/>
                    <a:pt x="107" y="98"/>
                    <a:pt x="69" y="85"/>
                  </a:cubicBezTo>
                  <a:cubicBezTo>
                    <a:pt x="41" y="74"/>
                    <a:pt x="29" y="42"/>
                    <a:pt x="9" y="21"/>
                  </a:cubicBezTo>
                  <a:cubicBezTo>
                    <a:pt x="8" y="22"/>
                    <a:pt x="0" y="26"/>
                    <a:pt x="0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5864400" y="4336475"/>
              <a:ext cx="4800" cy="3200"/>
            </a:xfrm>
            <a:custGeom>
              <a:avLst/>
              <a:gdLst/>
              <a:ahLst/>
              <a:cxnLst/>
              <a:rect l="l" t="t" r="r" b="b"/>
              <a:pathLst>
                <a:path w="192" h="128" extrusionOk="0">
                  <a:moveTo>
                    <a:pt x="114" y="127"/>
                  </a:moveTo>
                  <a:cubicBezTo>
                    <a:pt x="69" y="100"/>
                    <a:pt x="35" y="80"/>
                    <a:pt x="1" y="59"/>
                  </a:cubicBezTo>
                  <a:cubicBezTo>
                    <a:pt x="33" y="38"/>
                    <a:pt x="65" y="1"/>
                    <a:pt x="97" y="1"/>
                  </a:cubicBezTo>
                  <a:cubicBezTo>
                    <a:pt x="129" y="1"/>
                    <a:pt x="166" y="37"/>
                    <a:pt x="186" y="63"/>
                  </a:cubicBezTo>
                  <a:cubicBezTo>
                    <a:pt x="192" y="72"/>
                    <a:pt x="148" y="97"/>
                    <a:pt x="114" y="1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5809075" y="4630925"/>
              <a:ext cx="4575" cy="3575"/>
            </a:xfrm>
            <a:custGeom>
              <a:avLst/>
              <a:gdLst/>
              <a:ahLst/>
              <a:cxnLst/>
              <a:rect l="l" t="t" r="r" b="b"/>
              <a:pathLst>
                <a:path w="183" h="143" extrusionOk="0">
                  <a:moveTo>
                    <a:pt x="85" y="1"/>
                  </a:moveTo>
                  <a:cubicBezTo>
                    <a:pt x="132" y="46"/>
                    <a:pt x="158" y="71"/>
                    <a:pt x="182" y="95"/>
                  </a:cubicBezTo>
                  <a:cubicBezTo>
                    <a:pt x="146" y="111"/>
                    <a:pt x="111" y="135"/>
                    <a:pt x="71" y="140"/>
                  </a:cubicBezTo>
                  <a:cubicBezTo>
                    <a:pt x="52" y="142"/>
                    <a:pt x="1" y="108"/>
                    <a:pt x="4" y="95"/>
                  </a:cubicBezTo>
                  <a:cubicBezTo>
                    <a:pt x="10" y="69"/>
                    <a:pt x="44" y="45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5882100" y="4522950"/>
              <a:ext cx="4425" cy="4200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101" y="168"/>
                  </a:moveTo>
                  <a:cubicBezTo>
                    <a:pt x="49" y="122"/>
                    <a:pt x="0" y="99"/>
                    <a:pt x="1" y="76"/>
                  </a:cubicBezTo>
                  <a:cubicBezTo>
                    <a:pt x="2" y="50"/>
                    <a:pt x="47" y="26"/>
                    <a:pt x="74" y="0"/>
                  </a:cubicBezTo>
                  <a:cubicBezTo>
                    <a:pt x="108" y="21"/>
                    <a:pt x="161" y="38"/>
                    <a:pt x="169" y="63"/>
                  </a:cubicBezTo>
                  <a:cubicBezTo>
                    <a:pt x="177" y="85"/>
                    <a:pt x="137" y="116"/>
                    <a:pt x="101" y="1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5855600" y="4334175"/>
              <a:ext cx="6125" cy="4125"/>
            </a:xfrm>
            <a:custGeom>
              <a:avLst/>
              <a:gdLst/>
              <a:ahLst/>
              <a:cxnLst/>
              <a:rect l="l" t="t" r="r" b="b"/>
              <a:pathLst>
                <a:path w="245" h="165" extrusionOk="0">
                  <a:moveTo>
                    <a:pt x="0" y="36"/>
                  </a:moveTo>
                  <a:cubicBezTo>
                    <a:pt x="93" y="37"/>
                    <a:pt x="208" y="1"/>
                    <a:pt x="244" y="118"/>
                  </a:cubicBezTo>
                  <a:cubicBezTo>
                    <a:pt x="109" y="154"/>
                    <a:pt x="9" y="165"/>
                    <a:pt x="9" y="29"/>
                  </a:cubicBezTo>
                  <a:cubicBezTo>
                    <a:pt x="9" y="29"/>
                    <a:pt x="0" y="36"/>
                    <a:pt x="0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5812775" y="4336075"/>
              <a:ext cx="5825" cy="2875"/>
            </a:xfrm>
            <a:custGeom>
              <a:avLst/>
              <a:gdLst/>
              <a:ahLst/>
              <a:cxnLst/>
              <a:rect l="l" t="t" r="r" b="b"/>
              <a:pathLst>
                <a:path w="233" h="115" extrusionOk="0">
                  <a:moveTo>
                    <a:pt x="233" y="43"/>
                  </a:moveTo>
                  <a:cubicBezTo>
                    <a:pt x="161" y="81"/>
                    <a:pt x="125" y="114"/>
                    <a:pt x="90" y="114"/>
                  </a:cubicBezTo>
                  <a:cubicBezTo>
                    <a:pt x="60" y="113"/>
                    <a:pt x="22" y="77"/>
                    <a:pt x="6" y="51"/>
                  </a:cubicBezTo>
                  <a:cubicBezTo>
                    <a:pt x="0" y="41"/>
                    <a:pt x="49" y="2"/>
                    <a:pt x="72" y="2"/>
                  </a:cubicBezTo>
                  <a:cubicBezTo>
                    <a:pt x="113" y="1"/>
                    <a:pt x="153" y="20"/>
                    <a:pt x="233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5850775" y="4571600"/>
              <a:ext cx="4625" cy="3450"/>
            </a:xfrm>
            <a:custGeom>
              <a:avLst/>
              <a:gdLst/>
              <a:ahLst/>
              <a:cxnLst/>
              <a:rect l="l" t="t" r="r" b="b"/>
              <a:pathLst>
                <a:path w="185" h="138" extrusionOk="0">
                  <a:moveTo>
                    <a:pt x="98" y="138"/>
                  </a:moveTo>
                  <a:cubicBezTo>
                    <a:pt x="52" y="95"/>
                    <a:pt x="26" y="71"/>
                    <a:pt x="0" y="47"/>
                  </a:cubicBezTo>
                  <a:cubicBezTo>
                    <a:pt x="38" y="32"/>
                    <a:pt x="73" y="9"/>
                    <a:pt x="114" y="4"/>
                  </a:cubicBezTo>
                  <a:cubicBezTo>
                    <a:pt x="133" y="1"/>
                    <a:pt x="185" y="35"/>
                    <a:pt x="181" y="46"/>
                  </a:cubicBezTo>
                  <a:cubicBezTo>
                    <a:pt x="173" y="73"/>
                    <a:pt x="139" y="95"/>
                    <a:pt x="98" y="1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5879675" y="4333350"/>
              <a:ext cx="4875" cy="3025"/>
            </a:xfrm>
            <a:custGeom>
              <a:avLst/>
              <a:gdLst/>
              <a:ahLst/>
              <a:cxnLst/>
              <a:rect l="l" t="t" r="r" b="b"/>
              <a:pathLst>
                <a:path w="195" h="121" extrusionOk="0">
                  <a:moveTo>
                    <a:pt x="88" y="1"/>
                  </a:moveTo>
                  <a:cubicBezTo>
                    <a:pt x="127" y="25"/>
                    <a:pt x="167" y="42"/>
                    <a:pt x="188" y="67"/>
                  </a:cubicBezTo>
                  <a:cubicBezTo>
                    <a:pt x="194" y="77"/>
                    <a:pt x="143" y="121"/>
                    <a:pt x="138" y="120"/>
                  </a:cubicBezTo>
                  <a:cubicBezTo>
                    <a:pt x="89" y="105"/>
                    <a:pt x="46" y="83"/>
                    <a:pt x="1" y="64"/>
                  </a:cubicBezTo>
                  <a:cubicBezTo>
                    <a:pt x="24" y="47"/>
                    <a:pt x="48" y="29"/>
                    <a:pt x="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5875850" y="4624600"/>
              <a:ext cx="4700" cy="4425"/>
            </a:xfrm>
            <a:custGeom>
              <a:avLst/>
              <a:gdLst/>
              <a:ahLst/>
              <a:cxnLst/>
              <a:rect l="l" t="t" r="r" b="b"/>
              <a:pathLst>
                <a:path w="188" h="177" extrusionOk="0">
                  <a:moveTo>
                    <a:pt x="151" y="0"/>
                  </a:moveTo>
                  <a:cubicBezTo>
                    <a:pt x="167" y="47"/>
                    <a:pt x="188" y="82"/>
                    <a:pt x="188" y="117"/>
                  </a:cubicBezTo>
                  <a:cubicBezTo>
                    <a:pt x="188" y="136"/>
                    <a:pt x="154" y="156"/>
                    <a:pt x="136" y="176"/>
                  </a:cubicBezTo>
                  <a:cubicBezTo>
                    <a:pt x="90" y="154"/>
                    <a:pt x="45" y="134"/>
                    <a:pt x="0" y="113"/>
                  </a:cubicBezTo>
                  <a:cubicBezTo>
                    <a:pt x="24" y="95"/>
                    <a:pt x="48" y="78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5831625" y="4523875"/>
              <a:ext cx="6200" cy="3050"/>
            </a:xfrm>
            <a:custGeom>
              <a:avLst/>
              <a:gdLst/>
              <a:ahLst/>
              <a:cxnLst/>
              <a:rect l="l" t="t" r="r" b="b"/>
              <a:pathLst>
                <a:path w="248" h="122" extrusionOk="0">
                  <a:moveTo>
                    <a:pt x="247" y="82"/>
                  </a:moveTo>
                  <a:cubicBezTo>
                    <a:pt x="170" y="100"/>
                    <a:pt x="124" y="119"/>
                    <a:pt x="76" y="120"/>
                  </a:cubicBezTo>
                  <a:cubicBezTo>
                    <a:pt x="52" y="121"/>
                    <a:pt x="1" y="85"/>
                    <a:pt x="5" y="75"/>
                  </a:cubicBezTo>
                  <a:cubicBezTo>
                    <a:pt x="17" y="48"/>
                    <a:pt x="49" y="22"/>
                    <a:pt x="82" y="4"/>
                  </a:cubicBezTo>
                  <a:cubicBezTo>
                    <a:pt x="91" y="0"/>
                    <a:pt x="135" y="29"/>
                    <a:pt x="247" y="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5871750" y="4523475"/>
              <a:ext cx="4200" cy="3800"/>
            </a:xfrm>
            <a:custGeom>
              <a:avLst/>
              <a:gdLst/>
              <a:ahLst/>
              <a:cxnLst/>
              <a:rect l="l" t="t" r="r" b="b"/>
              <a:pathLst>
                <a:path w="168" h="152" extrusionOk="0">
                  <a:moveTo>
                    <a:pt x="85" y="0"/>
                  </a:moveTo>
                  <a:cubicBezTo>
                    <a:pt x="123" y="46"/>
                    <a:pt x="167" y="74"/>
                    <a:pt x="162" y="97"/>
                  </a:cubicBezTo>
                  <a:cubicBezTo>
                    <a:pt x="156" y="118"/>
                    <a:pt x="101" y="137"/>
                    <a:pt x="62" y="150"/>
                  </a:cubicBezTo>
                  <a:cubicBezTo>
                    <a:pt x="54" y="151"/>
                    <a:pt x="1" y="115"/>
                    <a:pt x="5" y="99"/>
                  </a:cubicBezTo>
                  <a:cubicBezTo>
                    <a:pt x="12" y="71"/>
                    <a:pt x="45" y="46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5809725" y="4616675"/>
              <a:ext cx="4050" cy="3125"/>
            </a:xfrm>
            <a:custGeom>
              <a:avLst/>
              <a:gdLst/>
              <a:ahLst/>
              <a:cxnLst/>
              <a:rect l="l" t="t" r="r" b="b"/>
              <a:pathLst>
                <a:path w="162" h="125" extrusionOk="0">
                  <a:moveTo>
                    <a:pt x="115" y="1"/>
                  </a:moveTo>
                  <a:cubicBezTo>
                    <a:pt x="136" y="37"/>
                    <a:pt x="159" y="64"/>
                    <a:pt x="160" y="91"/>
                  </a:cubicBezTo>
                  <a:cubicBezTo>
                    <a:pt x="161" y="101"/>
                    <a:pt x="87" y="124"/>
                    <a:pt x="73" y="117"/>
                  </a:cubicBezTo>
                  <a:cubicBezTo>
                    <a:pt x="40" y="102"/>
                    <a:pt x="24" y="71"/>
                    <a:pt x="0" y="46"/>
                  </a:cubicBezTo>
                  <a:cubicBezTo>
                    <a:pt x="31" y="34"/>
                    <a:pt x="60" y="22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5839025" y="4607850"/>
              <a:ext cx="5025" cy="2550"/>
            </a:xfrm>
            <a:custGeom>
              <a:avLst/>
              <a:gdLst/>
              <a:ahLst/>
              <a:cxnLst/>
              <a:rect l="l" t="t" r="r" b="b"/>
              <a:pathLst>
                <a:path w="201" h="102" extrusionOk="0">
                  <a:moveTo>
                    <a:pt x="200" y="40"/>
                  </a:moveTo>
                  <a:cubicBezTo>
                    <a:pt x="153" y="71"/>
                    <a:pt x="124" y="101"/>
                    <a:pt x="107" y="98"/>
                  </a:cubicBezTo>
                  <a:cubicBezTo>
                    <a:pt x="69" y="91"/>
                    <a:pt x="36" y="68"/>
                    <a:pt x="1" y="52"/>
                  </a:cubicBezTo>
                  <a:cubicBezTo>
                    <a:pt x="21" y="34"/>
                    <a:pt x="41" y="1"/>
                    <a:pt x="62" y="1"/>
                  </a:cubicBezTo>
                  <a:cubicBezTo>
                    <a:pt x="101" y="2"/>
                    <a:pt x="139" y="21"/>
                    <a:pt x="200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5828400" y="4529550"/>
              <a:ext cx="5375" cy="3350"/>
            </a:xfrm>
            <a:custGeom>
              <a:avLst/>
              <a:gdLst/>
              <a:ahLst/>
              <a:cxnLst/>
              <a:rect l="l" t="t" r="r" b="b"/>
              <a:pathLst>
                <a:path w="215" h="134" extrusionOk="0">
                  <a:moveTo>
                    <a:pt x="215" y="51"/>
                  </a:moveTo>
                  <a:cubicBezTo>
                    <a:pt x="150" y="92"/>
                    <a:pt x="121" y="119"/>
                    <a:pt x="83" y="129"/>
                  </a:cubicBezTo>
                  <a:cubicBezTo>
                    <a:pt x="64" y="133"/>
                    <a:pt x="0" y="105"/>
                    <a:pt x="2" y="96"/>
                  </a:cubicBezTo>
                  <a:cubicBezTo>
                    <a:pt x="9" y="64"/>
                    <a:pt x="26" y="27"/>
                    <a:pt x="59" y="9"/>
                  </a:cubicBezTo>
                  <a:cubicBezTo>
                    <a:pt x="76" y="0"/>
                    <a:pt x="134" y="28"/>
                    <a:pt x="215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5834250" y="4334175"/>
              <a:ext cx="3650" cy="3625"/>
            </a:xfrm>
            <a:custGeom>
              <a:avLst/>
              <a:gdLst/>
              <a:ahLst/>
              <a:cxnLst/>
              <a:rect l="l" t="t" r="r" b="b"/>
              <a:pathLst>
                <a:path w="146" h="145" extrusionOk="0">
                  <a:moveTo>
                    <a:pt x="90" y="145"/>
                  </a:moveTo>
                  <a:cubicBezTo>
                    <a:pt x="44" y="111"/>
                    <a:pt x="1" y="90"/>
                    <a:pt x="5" y="78"/>
                  </a:cubicBezTo>
                  <a:cubicBezTo>
                    <a:pt x="15" y="49"/>
                    <a:pt x="49" y="26"/>
                    <a:pt x="73" y="1"/>
                  </a:cubicBezTo>
                  <a:cubicBezTo>
                    <a:pt x="98" y="15"/>
                    <a:pt x="145" y="30"/>
                    <a:pt x="145" y="44"/>
                  </a:cubicBezTo>
                  <a:cubicBezTo>
                    <a:pt x="144" y="72"/>
                    <a:pt x="117" y="99"/>
                    <a:pt x="90" y="1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5858325" y="4529000"/>
              <a:ext cx="5825" cy="2450"/>
            </a:xfrm>
            <a:custGeom>
              <a:avLst/>
              <a:gdLst/>
              <a:ahLst/>
              <a:cxnLst/>
              <a:rect l="l" t="t" r="r" b="b"/>
              <a:pathLst>
                <a:path w="233" h="98" extrusionOk="0">
                  <a:moveTo>
                    <a:pt x="233" y="83"/>
                  </a:moveTo>
                  <a:cubicBezTo>
                    <a:pt x="209" y="87"/>
                    <a:pt x="183" y="98"/>
                    <a:pt x="162" y="95"/>
                  </a:cubicBezTo>
                  <a:cubicBezTo>
                    <a:pt x="107" y="88"/>
                    <a:pt x="54" y="75"/>
                    <a:pt x="0" y="65"/>
                  </a:cubicBezTo>
                  <a:cubicBezTo>
                    <a:pt x="11" y="43"/>
                    <a:pt x="22" y="22"/>
                    <a:pt x="33" y="0"/>
                  </a:cubicBezTo>
                  <a:cubicBezTo>
                    <a:pt x="82" y="16"/>
                    <a:pt x="133" y="30"/>
                    <a:pt x="181" y="49"/>
                  </a:cubicBezTo>
                  <a:cubicBezTo>
                    <a:pt x="200" y="56"/>
                    <a:pt x="208" y="75"/>
                    <a:pt x="222" y="88"/>
                  </a:cubicBezTo>
                  <a:cubicBezTo>
                    <a:pt x="223" y="88"/>
                    <a:pt x="233" y="83"/>
                    <a:pt x="233" y="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5871875" y="4534875"/>
              <a:ext cx="4925" cy="3350"/>
            </a:xfrm>
            <a:custGeom>
              <a:avLst/>
              <a:gdLst/>
              <a:ahLst/>
              <a:cxnLst/>
              <a:rect l="l" t="t" r="r" b="b"/>
              <a:pathLst>
                <a:path w="197" h="134" extrusionOk="0">
                  <a:moveTo>
                    <a:pt x="71" y="1"/>
                  </a:moveTo>
                  <a:cubicBezTo>
                    <a:pt x="129" y="40"/>
                    <a:pt x="168" y="57"/>
                    <a:pt x="190" y="83"/>
                  </a:cubicBezTo>
                  <a:cubicBezTo>
                    <a:pt x="196" y="91"/>
                    <a:pt x="155" y="133"/>
                    <a:pt x="136" y="133"/>
                  </a:cubicBezTo>
                  <a:cubicBezTo>
                    <a:pt x="91" y="132"/>
                    <a:pt x="46" y="116"/>
                    <a:pt x="1" y="106"/>
                  </a:cubicBezTo>
                  <a:cubicBezTo>
                    <a:pt x="20" y="78"/>
                    <a:pt x="38" y="5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5808800" y="4595850"/>
              <a:ext cx="4050" cy="4450"/>
            </a:xfrm>
            <a:custGeom>
              <a:avLst/>
              <a:gdLst/>
              <a:ahLst/>
              <a:cxnLst/>
              <a:rect l="l" t="t" r="r" b="b"/>
              <a:pathLst>
                <a:path w="162" h="178" extrusionOk="0">
                  <a:moveTo>
                    <a:pt x="72" y="1"/>
                  </a:moveTo>
                  <a:cubicBezTo>
                    <a:pt x="123" y="62"/>
                    <a:pt x="156" y="87"/>
                    <a:pt x="158" y="113"/>
                  </a:cubicBezTo>
                  <a:cubicBezTo>
                    <a:pt x="161" y="133"/>
                    <a:pt x="126" y="156"/>
                    <a:pt x="108" y="178"/>
                  </a:cubicBezTo>
                  <a:cubicBezTo>
                    <a:pt x="73" y="160"/>
                    <a:pt x="21" y="145"/>
                    <a:pt x="11" y="122"/>
                  </a:cubicBezTo>
                  <a:cubicBezTo>
                    <a:pt x="1" y="100"/>
                    <a:pt x="36" y="69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5859525" y="4596375"/>
              <a:ext cx="4450" cy="3350"/>
            </a:xfrm>
            <a:custGeom>
              <a:avLst/>
              <a:gdLst/>
              <a:ahLst/>
              <a:cxnLst/>
              <a:rect l="l" t="t" r="r" b="b"/>
              <a:pathLst>
                <a:path w="178" h="134" extrusionOk="0">
                  <a:moveTo>
                    <a:pt x="178" y="97"/>
                  </a:moveTo>
                  <a:cubicBezTo>
                    <a:pt x="129" y="112"/>
                    <a:pt x="83" y="134"/>
                    <a:pt x="72" y="128"/>
                  </a:cubicBezTo>
                  <a:cubicBezTo>
                    <a:pt x="41" y="109"/>
                    <a:pt x="0" y="76"/>
                    <a:pt x="6" y="54"/>
                  </a:cubicBezTo>
                  <a:cubicBezTo>
                    <a:pt x="13" y="33"/>
                    <a:pt x="71" y="18"/>
                    <a:pt x="107" y="1"/>
                  </a:cubicBezTo>
                  <a:cubicBezTo>
                    <a:pt x="129" y="30"/>
                    <a:pt x="150" y="59"/>
                    <a:pt x="178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5844800" y="4745475"/>
              <a:ext cx="5050" cy="2375"/>
            </a:xfrm>
            <a:custGeom>
              <a:avLst/>
              <a:gdLst/>
              <a:ahLst/>
              <a:cxnLst/>
              <a:rect l="l" t="t" r="r" b="b"/>
              <a:pathLst>
                <a:path w="202" h="95" extrusionOk="0">
                  <a:moveTo>
                    <a:pt x="202" y="45"/>
                  </a:moveTo>
                  <a:cubicBezTo>
                    <a:pt x="146" y="61"/>
                    <a:pt x="90" y="78"/>
                    <a:pt x="33" y="94"/>
                  </a:cubicBezTo>
                  <a:cubicBezTo>
                    <a:pt x="23" y="73"/>
                    <a:pt x="12" y="51"/>
                    <a:pt x="0" y="29"/>
                  </a:cubicBezTo>
                  <a:cubicBezTo>
                    <a:pt x="61" y="20"/>
                    <a:pt x="120" y="10"/>
                    <a:pt x="181" y="1"/>
                  </a:cubicBezTo>
                  <a:cubicBezTo>
                    <a:pt x="187" y="15"/>
                    <a:pt x="194" y="30"/>
                    <a:pt x="202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5809550" y="4592025"/>
              <a:ext cx="5175" cy="3325"/>
            </a:xfrm>
            <a:custGeom>
              <a:avLst/>
              <a:gdLst/>
              <a:ahLst/>
              <a:cxnLst/>
              <a:rect l="l" t="t" r="r" b="b"/>
              <a:pathLst>
                <a:path w="207" h="133" extrusionOk="0">
                  <a:moveTo>
                    <a:pt x="207" y="66"/>
                  </a:moveTo>
                  <a:cubicBezTo>
                    <a:pt x="148" y="95"/>
                    <a:pt x="111" y="114"/>
                    <a:pt x="74" y="133"/>
                  </a:cubicBezTo>
                  <a:cubicBezTo>
                    <a:pt x="49" y="106"/>
                    <a:pt x="14" y="80"/>
                    <a:pt x="5" y="51"/>
                  </a:cubicBezTo>
                  <a:cubicBezTo>
                    <a:pt x="1" y="37"/>
                    <a:pt x="58" y="1"/>
                    <a:pt x="73" y="3"/>
                  </a:cubicBezTo>
                  <a:cubicBezTo>
                    <a:pt x="115" y="13"/>
                    <a:pt x="150" y="37"/>
                    <a:pt x="20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5859800" y="4590425"/>
              <a:ext cx="7325" cy="3375"/>
            </a:xfrm>
            <a:custGeom>
              <a:avLst/>
              <a:gdLst/>
              <a:ahLst/>
              <a:cxnLst/>
              <a:rect l="l" t="t" r="r" b="b"/>
              <a:pathLst>
                <a:path w="293" h="135" extrusionOk="0">
                  <a:moveTo>
                    <a:pt x="293" y="51"/>
                  </a:moveTo>
                  <a:cubicBezTo>
                    <a:pt x="157" y="103"/>
                    <a:pt x="112" y="135"/>
                    <a:pt x="80" y="129"/>
                  </a:cubicBezTo>
                  <a:cubicBezTo>
                    <a:pt x="46" y="122"/>
                    <a:pt x="1" y="81"/>
                    <a:pt x="4" y="58"/>
                  </a:cubicBezTo>
                  <a:cubicBezTo>
                    <a:pt x="7" y="36"/>
                    <a:pt x="67" y="5"/>
                    <a:pt x="104" y="2"/>
                  </a:cubicBezTo>
                  <a:cubicBezTo>
                    <a:pt x="147" y="0"/>
                    <a:pt x="194" y="24"/>
                    <a:pt x="293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5803125" y="4586875"/>
              <a:ext cx="3425" cy="3400"/>
            </a:xfrm>
            <a:custGeom>
              <a:avLst/>
              <a:gdLst/>
              <a:ahLst/>
              <a:cxnLst/>
              <a:rect l="l" t="t" r="r" b="b"/>
              <a:pathLst>
                <a:path w="137" h="136" extrusionOk="0">
                  <a:moveTo>
                    <a:pt x="33" y="136"/>
                  </a:moveTo>
                  <a:cubicBezTo>
                    <a:pt x="20" y="92"/>
                    <a:pt x="1" y="61"/>
                    <a:pt x="7" y="34"/>
                  </a:cubicBezTo>
                  <a:cubicBezTo>
                    <a:pt x="10" y="19"/>
                    <a:pt x="60" y="11"/>
                    <a:pt x="89" y="1"/>
                  </a:cubicBezTo>
                  <a:cubicBezTo>
                    <a:pt x="107" y="27"/>
                    <a:pt x="135" y="54"/>
                    <a:pt x="136" y="82"/>
                  </a:cubicBezTo>
                  <a:cubicBezTo>
                    <a:pt x="137" y="95"/>
                    <a:pt x="86" y="109"/>
                    <a:pt x="33" y="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5851375" y="4743275"/>
              <a:ext cx="5100" cy="2850"/>
            </a:xfrm>
            <a:custGeom>
              <a:avLst/>
              <a:gdLst/>
              <a:ahLst/>
              <a:cxnLst/>
              <a:rect l="l" t="t" r="r" b="b"/>
              <a:pathLst>
                <a:path w="204" h="114" extrusionOk="0">
                  <a:moveTo>
                    <a:pt x="0" y="46"/>
                  </a:moveTo>
                  <a:cubicBezTo>
                    <a:pt x="56" y="27"/>
                    <a:pt x="99" y="1"/>
                    <a:pt x="137" y="4"/>
                  </a:cubicBezTo>
                  <a:cubicBezTo>
                    <a:pt x="164" y="6"/>
                    <a:pt x="182" y="51"/>
                    <a:pt x="203" y="76"/>
                  </a:cubicBezTo>
                  <a:cubicBezTo>
                    <a:pt x="161" y="90"/>
                    <a:pt x="119" y="109"/>
                    <a:pt x="75" y="112"/>
                  </a:cubicBezTo>
                  <a:cubicBezTo>
                    <a:pt x="58" y="113"/>
                    <a:pt x="34" y="77"/>
                    <a:pt x="0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5816525" y="4585675"/>
              <a:ext cx="5100" cy="3150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89"/>
                  </a:moveTo>
                  <a:cubicBezTo>
                    <a:pt x="134" y="106"/>
                    <a:pt x="94" y="125"/>
                    <a:pt x="57" y="122"/>
                  </a:cubicBezTo>
                  <a:cubicBezTo>
                    <a:pt x="37" y="120"/>
                    <a:pt x="1" y="79"/>
                    <a:pt x="8" y="65"/>
                  </a:cubicBezTo>
                  <a:cubicBezTo>
                    <a:pt x="22" y="39"/>
                    <a:pt x="64" y="21"/>
                    <a:pt x="95" y="0"/>
                  </a:cubicBezTo>
                  <a:cubicBezTo>
                    <a:pt x="123" y="23"/>
                    <a:pt x="150" y="46"/>
                    <a:pt x="204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5827375" y="4584100"/>
              <a:ext cx="4125" cy="4100"/>
            </a:xfrm>
            <a:custGeom>
              <a:avLst/>
              <a:gdLst/>
              <a:ahLst/>
              <a:cxnLst/>
              <a:rect l="l" t="t" r="r" b="b"/>
              <a:pathLst>
                <a:path w="165" h="164" extrusionOk="0">
                  <a:moveTo>
                    <a:pt x="115" y="164"/>
                  </a:moveTo>
                  <a:cubicBezTo>
                    <a:pt x="54" y="117"/>
                    <a:pt x="1" y="94"/>
                    <a:pt x="1" y="72"/>
                  </a:cubicBezTo>
                  <a:cubicBezTo>
                    <a:pt x="1" y="48"/>
                    <a:pt x="53" y="25"/>
                    <a:pt x="82" y="1"/>
                  </a:cubicBezTo>
                  <a:cubicBezTo>
                    <a:pt x="109" y="18"/>
                    <a:pt x="153" y="33"/>
                    <a:pt x="158" y="52"/>
                  </a:cubicBezTo>
                  <a:cubicBezTo>
                    <a:pt x="164" y="77"/>
                    <a:pt x="139" y="107"/>
                    <a:pt x="115" y="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844025" y="4830175"/>
              <a:ext cx="4900" cy="3100"/>
            </a:xfrm>
            <a:custGeom>
              <a:avLst/>
              <a:gdLst/>
              <a:ahLst/>
              <a:cxnLst/>
              <a:rect l="l" t="t" r="r" b="b"/>
              <a:pathLst>
                <a:path w="196" h="124" extrusionOk="0">
                  <a:moveTo>
                    <a:pt x="196" y="66"/>
                  </a:moveTo>
                  <a:cubicBezTo>
                    <a:pt x="135" y="94"/>
                    <a:pt x="104" y="117"/>
                    <a:pt x="68" y="122"/>
                  </a:cubicBezTo>
                  <a:cubicBezTo>
                    <a:pt x="49" y="124"/>
                    <a:pt x="0" y="90"/>
                    <a:pt x="3" y="77"/>
                  </a:cubicBezTo>
                  <a:cubicBezTo>
                    <a:pt x="11" y="50"/>
                    <a:pt x="43" y="26"/>
                    <a:pt x="64" y="1"/>
                  </a:cubicBezTo>
                  <a:cubicBezTo>
                    <a:pt x="99" y="18"/>
                    <a:pt x="133" y="35"/>
                    <a:pt x="196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841800" y="4327650"/>
              <a:ext cx="4650" cy="2900"/>
            </a:xfrm>
            <a:custGeom>
              <a:avLst/>
              <a:gdLst/>
              <a:ahLst/>
              <a:cxnLst/>
              <a:rect l="l" t="t" r="r" b="b"/>
              <a:pathLst>
                <a:path w="186" h="116" extrusionOk="0">
                  <a:moveTo>
                    <a:pt x="186" y="66"/>
                  </a:moveTo>
                  <a:cubicBezTo>
                    <a:pt x="136" y="86"/>
                    <a:pt x="100" y="107"/>
                    <a:pt x="60" y="114"/>
                  </a:cubicBezTo>
                  <a:cubicBezTo>
                    <a:pt x="48" y="115"/>
                    <a:pt x="0" y="70"/>
                    <a:pt x="8" y="60"/>
                  </a:cubicBezTo>
                  <a:cubicBezTo>
                    <a:pt x="26" y="35"/>
                    <a:pt x="65" y="15"/>
                    <a:pt x="101" y="3"/>
                  </a:cubicBezTo>
                  <a:cubicBezTo>
                    <a:pt x="111" y="0"/>
                    <a:pt x="146" y="36"/>
                    <a:pt x="186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5828350" y="4327475"/>
              <a:ext cx="4675" cy="3100"/>
            </a:xfrm>
            <a:custGeom>
              <a:avLst/>
              <a:gdLst/>
              <a:ahLst/>
              <a:cxnLst/>
              <a:rect l="l" t="t" r="r" b="b"/>
              <a:pathLst>
                <a:path w="187" h="124" extrusionOk="0">
                  <a:moveTo>
                    <a:pt x="187" y="57"/>
                  </a:moveTo>
                  <a:cubicBezTo>
                    <a:pt x="139" y="85"/>
                    <a:pt x="108" y="108"/>
                    <a:pt x="69" y="121"/>
                  </a:cubicBezTo>
                  <a:cubicBezTo>
                    <a:pt x="59" y="123"/>
                    <a:pt x="0" y="83"/>
                    <a:pt x="5" y="73"/>
                  </a:cubicBezTo>
                  <a:cubicBezTo>
                    <a:pt x="19" y="46"/>
                    <a:pt x="53" y="22"/>
                    <a:pt x="87" y="3"/>
                  </a:cubicBezTo>
                  <a:cubicBezTo>
                    <a:pt x="93" y="0"/>
                    <a:pt x="138" y="31"/>
                    <a:pt x="187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5809575" y="4580425"/>
              <a:ext cx="4225" cy="3200"/>
            </a:xfrm>
            <a:custGeom>
              <a:avLst/>
              <a:gdLst/>
              <a:ahLst/>
              <a:cxnLst/>
              <a:rect l="l" t="t" r="r" b="b"/>
              <a:pathLst>
                <a:path w="169" h="128" extrusionOk="0">
                  <a:moveTo>
                    <a:pt x="91" y="0"/>
                  </a:moveTo>
                  <a:cubicBezTo>
                    <a:pt x="127" y="34"/>
                    <a:pt x="168" y="62"/>
                    <a:pt x="161" y="69"/>
                  </a:cubicBezTo>
                  <a:cubicBezTo>
                    <a:pt x="141" y="93"/>
                    <a:pt x="104" y="113"/>
                    <a:pt x="67" y="124"/>
                  </a:cubicBezTo>
                  <a:cubicBezTo>
                    <a:pt x="57" y="127"/>
                    <a:pt x="1" y="89"/>
                    <a:pt x="6" y="80"/>
                  </a:cubicBezTo>
                  <a:cubicBezTo>
                    <a:pt x="19" y="53"/>
                    <a:pt x="54" y="33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5836725" y="4579825"/>
              <a:ext cx="4475" cy="3375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92" y="1"/>
                  </a:moveTo>
                  <a:cubicBezTo>
                    <a:pt x="130" y="34"/>
                    <a:pt x="179" y="65"/>
                    <a:pt x="173" y="71"/>
                  </a:cubicBezTo>
                  <a:cubicBezTo>
                    <a:pt x="147" y="96"/>
                    <a:pt x="110" y="118"/>
                    <a:pt x="70" y="131"/>
                  </a:cubicBezTo>
                  <a:cubicBezTo>
                    <a:pt x="61" y="134"/>
                    <a:pt x="1" y="94"/>
                    <a:pt x="6" y="83"/>
                  </a:cubicBezTo>
                  <a:cubicBezTo>
                    <a:pt x="19" y="56"/>
                    <a:pt x="56" y="33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5873300" y="4257800"/>
              <a:ext cx="5075" cy="2375"/>
            </a:xfrm>
            <a:custGeom>
              <a:avLst/>
              <a:gdLst/>
              <a:ahLst/>
              <a:cxnLst/>
              <a:rect l="l" t="t" r="r" b="b"/>
              <a:pathLst>
                <a:path w="203" h="95" extrusionOk="0">
                  <a:moveTo>
                    <a:pt x="0" y="71"/>
                  </a:moveTo>
                  <a:cubicBezTo>
                    <a:pt x="40" y="35"/>
                    <a:pt x="60" y="1"/>
                    <a:pt x="81" y="1"/>
                  </a:cubicBezTo>
                  <a:cubicBezTo>
                    <a:pt x="121" y="1"/>
                    <a:pt x="162" y="20"/>
                    <a:pt x="203" y="31"/>
                  </a:cubicBezTo>
                  <a:cubicBezTo>
                    <a:pt x="186" y="52"/>
                    <a:pt x="173" y="87"/>
                    <a:pt x="152" y="90"/>
                  </a:cubicBezTo>
                  <a:cubicBezTo>
                    <a:pt x="112" y="94"/>
                    <a:pt x="67" y="80"/>
                    <a:pt x="0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5876225" y="4868200"/>
              <a:ext cx="5600" cy="2700"/>
            </a:xfrm>
            <a:custGeom>
              <a:avLst/>
              <a:gdLst/>
              <a:ahLst/>
              <a:cxnLst/>
              <a:rect l="l" t="t" r="r" b="b"/>
              <a:pathLst>
                <a:path w="224" h="108" extrusionOk="0">
                  <a:moveTo>
                    <a:pt x="224" y="44"/>
                  </a:moveTo>
                  <a:cubicBezTo>
                    <a:pt x="179" y="77"/>
                    <a:pt x="156" y="108"/>
                    <a:pt x="135" y="107"/>
                  </a:cubicBezTo>
                  <a:cubicBezTo>
                    <a:pt x="89" y="105"/>
                    <a:pt x="46" y="87"/>
                    <a:pt x="1" y="75"/>
                  </a:cubicBezTo>
                  <a:cubicBezTo>
                    <a:pt x="26" y="52"/>
                    <a:pt x="46" y="14"/>
                    <a:pt x="78" y="7"/>
                  </a:cubicBezTo>
                  <a:cubicBezTo>
                    <a:pt x="112" y="1"/>
                    <a:pt x="158" y="26"/>
                    <a:pt x="224" y="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5879575" y="4243100"/>
              <a:ext cx="4950" cy="2325"/>
            </a:xfrm>
            <a:custGeom>
              <a:avLst/>
              <a:gdLst/>
              <a:ahLst/>
              <a:cxnLst/>
              <a:rect l="l" t="t" r="r" b="b"/>
              <a:pathLst>
                <a:path w="198" h="93" extrusionOk="0">
                  <a:moveTo>
                    <a:pt x="197" y="70"/>
                  </a:moveTo>
                  <a:cubicBezTo>
                    <a:pt x="133" y="78"/>
                    <a:pt x="90" y="92"/>
                    <a:pt x="52" y="88"/>
                  </a:cubicBezTo>
                  <a:cubicBezTo>
                    <a:pt x="30" y="85"/>
                    <a:pt x="17" y="51"/>
                    <a:pt x="1" y="31"/>
                  </a:cubicBezTo>
                  <a:cubicBezTo>
                    <a:pt x="41" y="20"/>
                    <a:pt x="80" y="2"/>
                    <a:pt x="120" y="1"/>
                  </a:cubicBezTo>
                  <a:cubicBezTo>
                    <a:pt x="139" y="1"/>
                    <a:pt x="160" y="34"/>
                    <a:pt x="197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5849950" y="4243050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34" y="1"/>
                  </a:moveTo>
                  <a:cubicBezTo>
                    <a:pt x="85" y="26"/>
                    <a:pt x="134" y="40"/>
                    <a:pt x="133" y="52"/>
                  </a:cubicBezTo>
                  <a:cubicBezTo>
                    <a:pt x="132" y="79"/>
                    <a:pt x="104" y="106"/>
                    <a:pt x="88" y="133"/>
                  </a:cubicBezTo>
                  <a:cubicBezTo>
                    <a:pt x="60" y="122"/>
                    <a:pt x="10" y="113"/>
                    <a:pt x="7" y="99"/>
                  </a:cubicBezTo>
                  <a:cubicBezTo>
                    <a:pt x="0" y="74"/>
                    <a:pt x="20" y="43"/>
                    <a:pt x="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5839650" y="4786125"/>
              <a:ext cx="4825" cy="2900"/>
            </a:xfrm>
            <a:custGeom>
              <a:avLst/>
              <a:gdLst/>
              <a:ahLst/>
              <a:cxnLst/>
              <a:rect l="l" t="t" r="r" b="b"/>
              <a:pathLst>
                <a:path w="193" h="116" extrusionOk="0">
                  <a:moveTo>
                    <a:pt x="192" y="60"/>
                  </a:moveTo>
                  <a:cubicBezTo>
                    <a:pt x="142" y="84"/>
                    <a:pt x="107" y="107"/>
                    <a:pt x="67" y="114"/>
                  </a:cubicBezTo>
                  <a:cubicBezTo>
                    <a:pt x="53" y="116"/>
                    <a:pt x="0" y="72"/>
                    <a:pt x="7" y="65"/>
                  </a:cubicBezTo>
                  <a:cubicBezTo>
                    <a:pt x="26" y="40"/>
                    <a:pt x="60" y="17"/>
                    <a:pt x="97" y="5"/>
                  </a:cubicBezTo>
                  <a:cubicBezTo>
                    <a:pt x="109" y="1"/>
                    <a:pt x="146" y="33"/>
                    <a:pt x="192" y="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5879075" y="4325575"/>
              <a:ext cx="6100" cy="2975"/>
            </a:xfrm>
            <a:custGeom>
              <a:avLst/>
              <a:gdLst/>
              <a:ahLst/>
              <a:cxnLst/>
              <a:rect l="l" t="t" r="r" b="b"/>
              <a:pathLst>
                <a:path w="244" h="119" extrusionOk="0">
                  <a:moveTo>
                    <a:pt x="244" y="52"/>
                  </a:moveTo>
                  <a:cubicBezTo>
                    <a:pt x="165" y="86"/>
                    <a:pt x="130" y="111"/>
                    <a:pt x="91" y="116"/>
                  </a:cubicBezTo>
                  <a:cubicBezTo>
                    <a:pt x="64" y="118"/>
                    <a:pt x="30" y="93"/>
                    <a:pt x="0" y="79"/>
                  </a:cubicBezTo>
                  <a:cubicBezTo>
                    <a:pt x="25" y="55"/>
                    <a:pt x="43" y="15"/>
                    <a:pt x="76" y="8"/>
                  </a:cubicBezTo>
                  <a:cubicBezTo>
                    <a:pt x="107" y="1"/>
                    <a:pt x="154" y="26"/>
                    <a:pt x="244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5809075" y="4230075"/>
              <a:ext cx="4525" cy="3650"/>
            </a:xfrm>
            <a:custGeom>
              <a:avLst/>
              <a:gdLst/>
              <a:ahLst/>
              <a:cxnLst/>
              <a:rect l="l" t="t" r="r" b="b"/>
              <a:pathLst>
                <a:path w="181" h="146" extrusionOk="0">
                  <a:moveTo>
                    <a:pt x="56" y="1"/>
                  </a:moveTo>
                  <a:cubicBezTo>
                    <a:pt x="118" y="40"/>
                    <a:pt x="148" y="61"/>
                    <a:pt x="181" y="81"/>
                  </a:cubicBezTo>
                  <a:cubicBezTo>
                    <a:pt x="149" y="102"/>
                    <a:pt x="124" y="130"/>
                    <a:pt x="86" y="140"/>
                  </a:cubicBezTo>
                  <a:cubicBezTo>
                    <a:pt x="66" y="145"/>
                    <a:pt x="7" y="119"/>
                    <a:pt x="4" y="104"/>
                  </a:cubicBezTo>
                  <a:cubicBezTo>
                    <a:pt x="1" y="78"/>
                    <a:pt x="28" y="5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5875825" y="4225250"/>
              <a:ext cx="6350" cy="3025"/>
            </a:xfrm>
            <a:custGeom>
              <a:avLst/>
              <a:gdLst/>
              <a:ahLst/>
              <a:cxnLst/>
              <a:rect l="l" t="t" r="r" b="b"/>
              <a:pathLst>
                <a:path w="254" h="121" extrusionOk="0">
                  <a:moveTo>
                    <a:pt x="254" y="73"/>
                  </a:moveTo>
                  <a:cubicBezTo>
                    <a:pt x="160" y="95"/>
                    <a:pt x="112" y="120"/>
                    <a:pt x="83" y="112"/>
                  </a:cubicBezTo>
                  <a:cubicBezTo>
                    <a:pt x="47" y="101"/>
                    <a:pt x="27" y="64"/>
                    <a:pt x="1" y="39"/>
                  </a:cubicBezTo>
                  <a:cubicBezTo>
                    <a:pt x="33" y="25"/>
                    <a:pt x="69" y="1"/>
                    <a:pt x="97" y="4"/>
                  </a:cubicBezTo>
                  <a:cubicBezTo>
                    <a:pt x="137" y="8"/>
                    <a:pt x="172" y="35"/>
                    <a:pt x="254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5809650" y="4216300"/>
              <a:ext cx="5100" cy="2450"/>
            </a:xfrm>
            <a:custGeom>
              <a:avLst/>
              <a:gdLst/>
              <a:ahLst/>
              <a:cxnLst/>
              <a:rect l="l" t="t" r="r" b="b"/>
              <a:pathLst>
                <a:path w="204" h="98" extrusionOk="0">
                  <a:moveTo>
                    <a:pt x="204" y="33"/>
                  </a:moveTo>
                  <a:cubicBezTo>
                    <a:pt x="158" y="66"/>
                    <a:pt x="133" y="97"/>
                    <a:pt x="115" y="94"/>
                  </a:cubicBezTo>
                  <a:cubicBezTo>
                    <a:pt x="75" y="89"/>
                    <a:pt x="38" y="69"/>
                    <a:pt x="1" y="55"/>
                  </a:cubicBezTo>
                  <a:cubicBezTo>
                    <a:pt x="20" y="36"/>
                    <a:pt x="37" y="2"/>
                    <a:pt x="56" y="1"/>
                  </a:cubicBezTo>
                  <a:cubicBezTo>
                    <a:pt x="96" y="1"/>
                    <a:pt x="137" y="18"/>
                    <a:pt x="204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5871725" y="4321875"/>
              <a:ext cx="4825" cy="2975"/>
            </a:xfrm>
            <a:custGeom>
              <a:avLst/>
              <a:gdLst/>
              <a:ahLst/>
              <a:cxnLst/>
              <a:rect l="l" t="t" r="r" b="b"/>
              <a:pathLst>
                <a:path w="193" h="119" extrusionOk="0">
                  <a:moveTo>
                    <a:pt x="193" y="65"/>
                  </a:moveTo>
                  <a:cubicBezTo>
                    <a:pt x="144" y="87"/>
                    <a:pt x="110" y="112"/>
                    <a:pt x="71" y="117"/>
                  </a:cubicBezTo>
                  <a:cubicBezTo>
                    <a:pt x="53" y="119"/>
                    <a:pt x="0" y="75"/>
                    <a:pt x="6" y="66"/>
                  </a:cubicBezTo>
                  <a:cubicBezTo>
                    <a:pt x="24" y="40"/>
                    <a:pt x="60" y="17"/>
                    <a:pt x="96" y="5"/>
                  </a:cubicBezTo>
                  <a:cubicBezTo>
                    <a:pt x="109" y="0"/>
                    <a:pt x="147" y="35"/>
                    <a:pt x="193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5827550" y="4440525"/>
              <a:ext cx="5725" cy="2500"/>
            </a:xfrm>
            <a:custGeom>
              <a:avLst/>
              <a:gdLst/>
              <a:ahLst/>
              <a:cxnLst/>
              <a:rect l="l" t="t" r="r" b="b"/>
              <a:pathLst>
                <a:path w="229" h="100" extrusionOk="0">
                  <a:moveTo>
                    <a:pt x="0" y="24"/>
                  </a:moveTo>
                  <a:cubicBezTo>
                    <a:pt x="38" y="17"/>
                    <a:pt x="79" y="1"/>
                    <a:pt x="112" y="7"/>
                  </a:cubicBezTo>
                  <a:cubicBezTo>
                    <a:pt x="152" y="14"/>
                    <a:pt x="189" y="37"/>
                    <a:pt x="223" y="57"/>
                  </a:cubicBezTo>
                  <a:cubicBezTo>
                    <a:pt x="228" y="61"/>
                    <a:pt x="206" y="98"/>
                    <a:pt x="196" y="98"/>
                  </a:cubicBezTo>
                  <a:cubicBezTo>
                    <a:pt x="151" y="99"/>
                    <a:pt x="101" y="98"/>
                    <a:pt x="65" y="84"/>
                  </a:cubicBezTo>
                  <a:cubicBezTo>
                    <a:pt x="37" y="73"/>
                    <a:pt x="29" y="41"/>
                    <a:pt x="11" y="18"/>
                  </a:cubicBezTo>
                  <a:cubicBezTo>
                    <a:pt x="10" y="18"/>
                    <a:pt x="0" y="24"/>
                    <a:pt x="0" y="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5882175" y="4320525"/>
              <a:ext cx="5375" cy="3300"/>
            </a:xfrm>
            <a:custGeom>
              <a:avLst/>
              <a:gdLst/>
              <a:ahLst/>
              <a:cxnLst/>
              <a:rect l="l" t="t" r="r" b="b"/>
              <a:pathLst>
                <a:path w="215" h="132" extrusionOk="0">
                  <a:moveTo>
                    <a:pt x="214" y="66"/>
                  </a:moveTo>
                  <a:cubicBezTo>
                    <a:pt x="149" y="97"/>
                    <a:pt x="112" y="115"/>
                    <a:pt x="75" y="132"/>
                  </a:cubicBezTo>
                  <a:cubicBezTo>
                    <a:pt x="50" y="105"/>
                    <a:pt x="14" y="81"/>
                    <a:pt x="6" y="52"/>
                  </a:cubicBezTo>
                  <a:cubicBezTo>
                    <a:pt x="1" y="38"/>
                    <a:pt x="56" y="1"/>
                    <a:pt x="74" y="3"/>
                  </a:cubicBezTo>
                  <a:cubicBezTo>
                    <a:pt x="114" y="10"/>
                    <a:pt x="149" y="36"/>
                    <a:pt x="214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5843400" y="4320525"/>
              <a:ext cx="5500" cy="3125"/>
            </a:xfrm>
            <a:custGeom>
              <a:avLst/>
              <a:gdLst/>
              <a:ahLst/>
              <a:cxnLst/>
              <a:rect l="l" t="t" r="r" b="b"/>
              <a:pathLst>
                <a:path w="220" h="125" extrusionOk="0">
                  <a:moveTo>
                    <a:pt x="220" y="54"/>
                  </a:moveTo>
                  <a:cubicBezTo>
                    <a:pt x="152" y="88"/>
                    <a:pt x="120" y="114"/>
                    <a:pt x="81" y="121"/>
                  </a:cubicBezTo>
                  <a:cubicBezTo>
                    <a:pt x="59" y="124"/>
                    <a:pt x="1" y="92"/>
                    <a:pt x="3" y="80"/>
                  </a:cubicBezTo>
                  <a:cubicBezTo>
                    <a:pt x="10" y="54"/>
                    <a:pt x="36" y="13"/>
                    <a:pt x="67" y="7"/>
                  </a:cubicBezTo>
                  <a:cubicBezTo>
                    <a:pt x="98" y="1"/>
                    <a:pt x="143" y="29"/>
                    <a:pt x="220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5831575" y="4321275"/>
              <a:ext cx="5450" cy="3050"/>
            </a:xfrm>
            <a:custGeom>
              <a:avLst/>
              <a:gdLst/>
              <a:ahLst/>
              <a:cxnLst/>
              <a:rect l="l" t="t" r="r" b="b"/>
              <a:pathLst>
                <a:path w="218" h="122" extrusionOk="0">
                  <a:moveTo>
                    <a:pt x="217" y="66"/>
                  </a:moveTo>
                  <a:cubicBezTo>
                    <a:pt x="148" y="94"/>
                    <a:pt x="113" y="118"/>
                    <a:pt x="76" y="120"/>
                  </a:cubicBezTo>
                  <a:cubicBezTo>
                    <a:pt x="53" y="122"/>
                    <a:pt x="1" y="87"/>
                    <a:pt x="5" y="75"/>
                  </a:cubicBezTo>
                  <a:cubicBezTo>
                    <a:pt x="14" y="48"/>
                    <a:pt x="45" y="7"/>
                    <a:pt x="76" y="5"/>
                  </a:cubicBezTo>
                  <a:cubicBezTo>
                    <a:pt x="107" y="1"/>
                    <a:pt x="147" y="34"/>
                    <a:pt x="21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5839125" y="4206750"/>
              <a:ext cx="4150" cy="3150"/>
            </a:xfrm>
            <a:custGeom>
              <a:avLst/>
              <a:gdLst/>
              <a:ahLst/>
              <a:cxnLst/>
              <a:rect l="l" t="t" r="r" b="b"/>
              <a:pathLst>
                <a:path w="166" h="126" extrusionOk="0">
                  <a:moveTo>
                    <a:pt x="56" y="125"/>
                  </a:moveTo>
                  <a:cubicBezTo>
                    <a:pt x="34" y="92"/>
                    <a:pt x="6" y="66"/>
                    <a:pt x="1" y="39"/>
                  </a:cubicBezTo>
                  <a:cubicBezTo>
                    <a:pt x="0" y="29"/>
                    <a:pt x="72" y="1"/>
                    <a:pt x="85" y="6"/>
                  </a:cubicBezTo>
                  <a:cubicBezTo>
                    <a:pt x="119" y="23"/>
                    <a:pt x="139" y="54"/>
                    <a:pt x="166" y="78"/>
                  </a:cubicBezTo>
                  <a:cubicBezTo>
                    <a:pt x="137" y="91"/>
                    <a:pt x="107" y="104"/>
                    <a:pt x="56" y="1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5808825" y="4196150"/>
              <a:ext cx="4100" cy="4325"/>
            </a:xfrm>
            <a:custGeom>
              <a:avLst/>
              <a:gdLst/>
              <a:ahLst/>
              <a:cxnLst/>
              <a:rect l="l" t="t" r="r" b="b"/>
              <a:pathLst>
                <a:path w="164" h="173" extrusionOk="0">
                  <a:moveTo>
                    <a:pt x="95" y="172"/>
                  </a:moveTo>
                  <a:cubicBezTo>
                    <a:pt x="44" y="115"/>
                    <a:pt x="10" y="91"/>
                    <a:pt x="4" y="65"/>
                  </a:cubicBezTo>
                  <a:cubicBezTo>
                    <a:pt x="1" y="45"/>
                    <a:pt x="35" y="22"/>
                    <a:pt x="53" y="0"/>
                  </a:cubicBezTo>
                  <a:cubicBezTo>
                    <a:pt x="87" y="17"/>
                    <a:pt x="144" y="30"/>
                    <a:pt x="154" y="51"/>
                  </a:cubicBezTo>
                  <a:cubicBezTo>
                    <a:pt x="163" y="75"/>
                    <a:pt x="129" y="107"/>
                    <a:pt x="95" y="1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5859600" y="4194525"/>
              <a:ext cx="3950" cy="4225"/>
            </a:xfrm>
            <a:custGeom>
              <a:avLst/>
              <a:gdLst/>
              <a:ahLst/>
              <a:cxnLst/>
              <a:rect l="l" t="t" r="r" b="b"/>
              <a:pathLst>
                <a:path w="158" h="169" extrusionOk="0">
                  <a:moveTo>
                    <a:pt x="105" y="33"/>
                  </a:moveTo>
                  <a:cubicBezTo>
                    <a:pt x="121" y="61"/>
                    <a:pt x="157" y="94"/>
                    <a:pt x="148" y="118"/>
                  </a:cubicBezTo>
                  <a:cubicBezTo>
                    <a:pt x="141" y="139"/>
                    <a:pt x="83" y="152"/>
                    <a:pt x="48" y="168"/>
                  </a:cubicBezTo>
                  <a:cubicBezTo>
                    <a:pt x="32" y="139"/>
                    <a:pt x="9" y="111"/>
                    <a:pt x="4" y="80"/>
                  </a:cubicBezTo>
                  <a:cubicBezTo>
                    <a:pt x="0" y="55"/>
                    <a:pt x="18" y="27"/>
                    <a:pt x="27" y="1"/>
                  </a:cubicBezTo>
                  <a:cubicBezTo>
                    <a:pt x="53" y="11"/>
                    <a:pt x="80" y="23"/>
                    <a:pt x="105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5809450" y="4191275"/>
              <a:ext cx="4375" cy="3925"/>
            </a:xfrm>
            <a:custGeom>
              <a:avLst/>
              <a:gdLst/>
              <a:ahLst/>
              <a:cxnLst/>
              <a:rect l="l" t="t" r="r" b="b"/>
              <a:pathLst>
                <a:path w="175" h="157" extrusionOk="0">
                  <a:moveTo>
                    <a:pt x="110" y="156"/>
                  </a:moveTo>
                  <a:cubicBezTo>
                    <a:pt x="58" y="112"/>
                    <a:pt x="18" y="90"/>
                    <a:pt x="8" y="64"/>
                  </a:cubicBezTo>
                  <a:cubicBezTo>
                    <a:pt x="0" y="48"/>
                    <a:pt x="35" y="22"/>
                    <a:pt x="50" y="1"/>
                  </a:cubicBezTo>
                  <a:cubicBezTo>
                    <a:pt x="90" y="16"/>
                    <a:pt x="150" y="23"/>
                    <a:pt x="163" y="45"/>
                  </a:cubicBezTo>
                  <a:cubicBezTo>
                    <a:pt x="175" y="67"/>
                    <a:pt x="139" y="101"/>
                    <a:pt x="110" y="1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5859800" y="4189525"/>
              <a:ext cx="5450" cy="3325"/>
            </a:xfrm>
            <a:custGeom>
              <a:avLst/>
              <a:gdLst/>
              <a:ahLst/>
              <a:cxnLst/>
              <a:rect l="l" t="t" r="r" b="b"/>
              <a:pathLst>
                <a:path w="218" h="133" extrusionOk="0">
                  <a:moveTo>
                    <a:pt x="217" y="67"/>
                  </a:moveTo>
                  <a:cubicBezTo>
                    <a:pt x="161" y="97"/>
                    <a:pt x="123" y="133"/>
                    <a:pt x="89" y="132"/>
                  </a:cubicBezTo>
                  <a:cubicBezTo>
                    <a:pt x="55" y="130"/>
                    <a:pt x="1" y="89"/>
                    <a:pt x="1" y="67"/>
                  </a:cubicBezTo>
                  <a:cubicBezTo>
                    <a:pt x="1" y="43"/>
                    <a:pt x="56" y="4"/>
                    <a:pt x="90" y="2"/>
                  </a:cubicBezTo>
                  <a:cubicBezTo>
                    <a:pt x="124" y="1"/>
                    <a:pt x="162" y="36"/>
                    <a:pt x="217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5850775" y="4170600"/>
              <a:ext cx="4550" cy="3550"/>
            </a:xfrm>
            <a:custGeom>
              <a:avLst/>
              <a:gdLst/>
              <a:ahLst/>
              <a:cxnLst/>
              <a:rect l="l" t="t" r="r" b="b"/>
              <a:pathLst>
                <a:path w="182" h="142" extrusionOk="0">
                  <a:moveTo>
                    <a:pt x="128" y="141"/>
                  </a:moveTo>
                  <a:cubicBezTo>
                    <a:pt x="66" y="103"/>
                    <a:pt x="33" y="84"/>
                    <a:pt x="0" y="65"/>
                  </a:cubicBezTo>
                  <a:cubicBezTo>
                    <a:pt x="32" y="44"/>
                    <a:pt x="59" y="15"/>
                    <a:pt x="96" y="6"/>
                  </a:cubicBezTo>
                  <a:cubicBezTo>
                    <a:pt x="117" y="0"/>
                    <a:pt x="178" y="27"/>
                    <a:pt x="179" y="40"/>
                  </a:cubicBezTo>
                  <a:cubicBezTo>
                    <a:pt x="182" y="66"/>
                    <a:pt x="155" y="93"/>
                    <a:pt x="128" y="1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5813075" y="4309650"/>
              <a:ext cx="6000" cy="2800"/>
            </a:xfrm>
            <a:custGeom>
              <a:avLst/>
              <a:gdLst/>
              <a:ahLst/>
              <a:cxnLst/>
              <a:rect l="l" t="t" r="r" b="b"/>
              <a:pathLst>
                <a:path w="240" h="112" extrusionOk="0">
                  <a:moveTo>
                    <a:pt x="240" y="47"/>
                  </a:moveTo>
                  <a:cubicBezTo>
                    <a:pt x="161" y="81"/>
                    <a:pt x="128" y="104"/>
                    <a:pt x="90" y="108"/>
                  </a:cubicBezTo>
                  <a:cubicBezTo>
                    <a:pt x="64" y="111"/>
                    <a:pt x="31" y="89"/>
                    <a:pt x="1" y="77"/>
                  </a:cubicBezTo>
                  <a:cubicBezTo>
                    <a:pt x="24" y="53"/>
                    <a:pt x="42" y="16"/>
                    <a:pt x="74" y="7"/>
                  </a:cubicBezTo>
                  <a:cubicBezTo>
                    <a:pt x="105" y="1"/>
                    <a:pt x="151" y="24"/>
                    <a:pt x="240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5838000" y="4561250"/>
              <a:ext cx="4100" cy="4300"/>
            </a:xfrm>
            <a:custGeom>
              <a:avLst/>
              <a:gdLst/>
              <a:ahLst/>
              <a:cxnLst/>
              <a:rect l="l" t="t" r="r" b="b"/>
              <a:pathLst>
                <a:path w="164" h="172" extrusionOk="0">
                  <a:moveTo>
                    <a:pt x="96" y="1"/>
                  </a:moveTo>
                  <a:cubicBezTo>
                    <a:pt x="131" y="66"/>
                    <a:pt x="164" y="98"/>
                    <a:pt x="152" y="119"/>
                  </a:cubicBezTo>
                  <a:cubicBezTo>
                    <a:pt x="140" y="142"/>
                    <a:pt x="87" y="155"/>
                    <a:pt x="52" y="172"/>
                  </a:cubicBezTo>
                  <a:cubicBezTo>
                    <a:pt x="34" y="150"/>
                    <a:pt x="0" y="126"/>
                    <a:pt x="4" y="107"/>
                  </a:cubicBezTo>
                  <a:cubicBezTo>
                    <a:pt x="9" y="81"/>
                    <a:pt x="44" y="57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5803900" y="4738800"/>
              <a:ext cx="5050" cy="2400"/>
            </a:xfrm>
            <a:custGeom>
              <a:avLst/>
              <a:gdLst/>
              <a:ahLst/>
              <a:cxnLst/>
              <a:rect l="l" t="t" r="r" b="b"/>
              <a:pathLst>
                <a:path w="202" h="96" extrusionOk="0">
                  <a:moveTo>
                    <a:pt x="201" y="67"/>
                  </a:moveTo>
                  <a:cubicBezTo>
                    <a:pt x="136" y="80"/>
                    <a:pt x="95" y="96"/>
                    <a:pt x="57" y="93"/>
                  </a:cubicBezTo>
                  <a:cubicBezTo>
                    <a:pt x="35" y="92"/>
                    <a:pt x="19" y="59"/>
                    <a:pt x="1" y="40"/>
                  </a:cubicBezTo>
                  <a:cubicBezTo>
                    <a:pt x="39" y="27"/>
                    <a:pt x="76" y="6"/>
                    <a:pt x="114" y="2"/>
                  </a:cubicBezTo>
                  <a:cubicBezTo>
                    <a:pt x="133" y="0"/>
                    <a:pt x="158" y="33"/>
                    <a:pt x="201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5864400" y="4736475"/>
              <a:ext cx="4750" cy="3625"/>
            </a:xfrm>
            <a:custGeom>
              <a:avLst/>
              <a:gdLst/>
              <a:ahLst/>
              <a:cxnLst/>
              <a:rect l="l" t="t" r="r" b="b"/>
              <a:pathLst>
                <a:path w="190" h="145" extrusionOk="0">
                  <a:moveTo>
                    <a:pt x="98" y="0"/>
                  </a:moveTo>
                  <a:cubicBezTo>
                    <a:pt x="142" y="46"/>
                    <a:pt x="176" y="70"/>
                    <a:pt x="185" y="97"/>
                  </a:cubicBezTo>
                  <a:cubicBezTo>
                    <a:pt x="189" y="108"/>
                    <a:pt x="137" y="144"/>
                    <a:pt x="119" y="141"/>
                  </a:cubicBezTo>
                  <a:cubicBezTo>
                    <a:pt x="77" y="135"/>
                    <a:pt x="40" y="112"/>
                    <a:pt x="1" y="96"/>
                  </a:cubicBezTo>
                  <a:cubicBezTo>
                    <a:pt x="26" y="71"/>
                    <a:pt x="51" y="46"/>
                    <a:pt x="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5859800" y="4394175"/>
              <a:ext cx="3675" cy="4250"/>
            </a:xfrm>
            <a:custGeom>
              <a:avLst/>
              <a:gdLst/>
              <a:ahLst/>
              <a:cxnLst/>
              <a:rect l="l" t="t" r="r" b="b"/>
              <a:pathLst>
                <a:path w="147" h="170" extrusionOk="0">
                  <a:moveTo>
                    <a:pt x="127" y="162"/>
                  </a:moveTo>
                  <a:cubicBezTo>
                    <a:pt x="95" y="149"/>
                    <a:pt x="50" y="141"/>
                    <a:pt x="33" y="121"/>
                  </a:cubicBezTo>
                  <a:cubicBezTo>
                    <a:pt x="10" y="95"/>
                    <a:pt x="1" y="59"/>
                    <a:pt x="2" y="28"/>
                  </a:cubicBezTo>
                  <a:cubicBezTo>
                    <a:pt x="2" y="18"/>
                    <a:pt x="86" y="0"/>
                    <a:pt x="90" y="5"/>
                  </a:cubicBezTo>
                  <a:cubicBezTo>
                    <a:pt x="115" y="30"/>
                    <a:pt x="136" y="62"/>
                    <a:pt x="141" y="92"/>
                  </a:cubicBezTo>
                  <a:cubicBezTo>
                    <a:pt x="146" y="117"/>
                    <a:pt x="127" y="143"/>
                    <a:pt x="118" y="169"/>
                  </a:cubicBezTo>
                  <a:cubicBezTo>
                    <a:pt x="118" y="169"/>
                    <a:pt x="127" y="162"/>
                    <a:pt x="127" y="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5816625" y="4183750"/>
              <a:ext cx="4075" cy="4200"/>
            </a:xfrm>
            <a:custGeom>
              <a:avLst/>
              <a:gdLst/>
              <a:ahLst/>
              <a:cxnLst/>
              <a:rect l="l" t="t" r="r" b="b"/>
              <a:pathLst>
                <a:path w="163" h="168" extrusionOk="0">
                  <a:moveTo>
                    <a:pt x="92" y="1"/>
                  </a:moveTo>
                  <a:cubicBezTo>
                    <a:pt x="127" y="63"/>
                    <a:pt x="162" y="94"/>
                    <a:pt x="153" y="117"/>
                  </a:cubicBezTo>
                  <a:cubicBezTo>
                    <a:pt x="144" y="139"/>
                    <a:pt x="88" y="151"/>
                    <a:pt x="54" y="167"/>
                  </a:cubicBezTo>
                  <a:cubicBezTo>
                    <a:pt x="36" y="146"/>
                    <a:pt x="0" y="125"/>
                    <a:pt x="4" y="106"/>
                  </a:cubicBezTo>
                  <a:cubicBezTo>
                    <a:pt x="9" y="79"/>
                    <a:pt x="43" y="56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5827425" y="4182550"/>
              <a:ext cx="4100" cy="3975"/>
            </a:xfrm>
            <a:custGeom>
              <a:avLst/>
              <a:gdLst/>
              <a:ahLst/>
              <a:cxnLst/>
              <a:rect l="l" t="t" r="r" b="b"/>
              <a:pathLst>
                <a:path w="164" h="159" extrusionOk="0">
                  <a:moveTo>
                    <a:pt x="64" y="1"/>
                  </a:moveTo>
                  <a:cubicBezTo>
                    <a:pt x="114" y="47"/>
                    <a:pt x="163" y="72"/>
                    <a:pt x="163" y="96"/>
                  </a:cubicBezTo>
                  <a:cubicBezTo>
                    <a:pt x="162" y="117"/>
                    <a:pt x="109" y="142"/>
                    <a:pt x="71" y="155"/>
                  </a:cubicBezTo>
                  <a:cubicBezTo>
                    <a:pt x="60" y="159"/>
                    <a:pt x="2" y="124"/>
                    <a:pt x="1" y="105"/>
                  </a:cubicBezTo>
                  <a:cubicBezTo>
                    <a:pt x="0" y="78"/>
                    <a:pt x="32" y="5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5809550" y="4179950"/>
              <a:ext cx="4550" cy="2650"/>
            </a:xfrm>
            <a:custGeom>
              <a:avLst/>
              <a:gdLst/>
              <a:ahLst/>
              <a:cxnLst/>
              <a:rect l="l" t="t" r="r" b="b"/>
              <a:pathLst>
                <a:path w="182" h="106" extrusionOk="0">
                  <a:moveTo>
                    <a:pt x="181" y="54"/>
                  </a:moveTo>
                  <a:cubicBezTo>
                    <a:pt x="154" y="74"/>
                    <a:pt x="129" y="106"/>
                    <a:pt x="111" y="105"/>
                  </a:cubicBezTo>
                  <a:cubicBezTo>
                    <a:pt x="73" y="101"/>
                    <a:pt x="38" y="80"/>
                    <a:pt x="1" y="67"/>
                  </a:cubicBezTo>
                  <a:cubicBezTo>
                    <a:pt x="31" y="45"/>
                    <a:pt x="58" y="19"/>
                    <a:pt x="93" y="5"/>
                  </a:cubicBezTo>
                  <a:cubicBezTo>
                    <a:pt x="105" y="1"/>
                    <a:pt x="144" y="32"/>
                    <a:pt x="181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5836750" y="4179375"/>
              <a:ext cx="5050" cy="2925"/>
            </a:xfrm>
            <a:custGeom>
              <a:avLst/>
              <a:gdLst/>
              <a:ahLst/>
              <a:cxnLst/>
              <a:rect l="l" t="t" r="r" b="b"/>
              <a:pathLst>
                <a:path w="202" h="117" extrusionOk="0">
                  <a:moveTo>
                    <a:pt x="201" y="62"/>
                  </a:moveTo>
                  <a:cubicBezTo>
                    <a:pt x="149" y="83"/>
                    <a:pt x="113" y="107"/>
                    <a:pt x="72" y="114"/>
                  </a:cubicBezTo>
                  <a:cubicBezTo>
                    <a:pt x="54" y="116"/>
                    <a:pt x="1" y="71"/>
                    <a:pt x="5" y="67"/>
                  </a:cubicBezTo>
                  <a:cubicBezTo>
                    <a:pt x="29" y="42"/>
                    <a:pt x="62" y="15"/>
                    <a:pt x="102" y="4"/>
                  </a:cubicBezTo>
                  <a:cubicBezTo>
                    <a:pt x="116" y="0"/>
                    <a:pt x="155" y="33"/>
                    <a:pt x="201" y="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5812950" y="4162775"/>
              <a:ext cx="5850" cy="2625"/>
            </a:xfrm>
            <a:custGeom>
              <a:avLst/>
              <a:gdLst/>
              <a:ahLst/>
              <a:cxnLst/>
              <a:rect l="l" t="t" r="r" b="b"/>
              <a:pathLst>
                <a:path w="234" h="105" extrusionOk="0">
                  <a:moveTo>
                    <a:pt x="234" y="65"/>
                  </a:moveTo>
                  <a:cubicBezTo>
                    <a:pt x="148" y="86"/>
                    <a:pt x="110" y="104"/>
                    <a:pt x="70" y="103"/>
                  </a:cubicBezTo>
                  <a:cubicBezTo>
                    <a:pt x="46" y="103"/>
                    <a:pt x="0" y="67"/>
                    <a:pt x="4" y="61"/>
                  </a:cubicBezTo>
                  <a:cubicBezTo>
                    <a:pt x="23" y="36"/>
                    <a:pt x="55" y="2"/>
                    <a:pt x="85" y="1"/>
                  </a:cubicBezTo>
                  <a:cubicBezTo>
                    <a:pt x="120" y="0"/>
                    <a:pt x="157" y="30"/>
                    <a:pt x="234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5838250" y="4297700"/>
              <a:ext cx="4550" cy="4075"/>
            </a:xfrm>
            <a:custGeom>
              <a:avLst/>
              <a:gdLst/>
              <a:ahLst/>
              <a:cxnLst/>
              <a:rect l="l" t="t" r="r" b="b"/>
              <a:pathLst>
                <a:path w="182" h="163" extrusionOk="0">
                  <a:moveTo>
                    <a:pt x="140" y="0"/>
                  </a:moveTo>
                  <a:cubicBezTo>
                    <a:pt x="154" y="34"/>
                    <a:pt x="181" y="69"/>
                    <a:pt x="173" y="100"/>
                  </a:cubicBezTo>
                  <a:cubicBezTo>
                    <a:pt x="168" y="123"/>
                    <a:pt x="121" y="149"/>
                    <a:pt x="85" y="158"/>
                  </a:cubicBezTo>
                  <a:cubicBezTo>
                    <a:pt x="65" y="163"/>
                    <a:pt x="5" y="137"/>
                    <a:pt x="4" y="123"/>
                  </a:cubicBezTo>
                  <a:cubicBezTo>
                    <a:pt x="0" y="97"/>
                    <a:pt x="28" y="69"/>
                    <a:pt x="42" y="43"/>
                  </a:cubicBezTo>
                  <a:cubicBezTo>
                    <a:pt x="75" y="29"/>
                    <a:pt x="108" y="15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5869275" y="4298025"/>
              <a:ext cx="5675" cy="2700"/>
            </a:xfrm>
            <a:custGeom>
              <a:avLst/>
              <a:gdLst/>
              <a:ahLst/>
              <a:cxnLst/>
              <a:rect l="l" t="t" r="r" b="b"/>
              <a:pathLst>
                <a:path w="227" h="108" extrusionOk="0">
                  <a:moveTo>
                    <a:pt x="227" y="66"/>
                  </a:moveTo>
                  <a:cubicBezTo>
                    <a:pt x="151" y="88"/>
                    <a:pt x="112" y="107"/>
                    <a:pt x="73" y="107"/>
                  </a:cubicBezTo>
                  <a:cubicBezTo>
                    <a:pt x="49" y="106"/>
                    <a:pt x="1" y="70"/>
                    <a:pt x="6" y="61"/>
                  </a:cubicBezTo>
                  <a:cubicBezTo>
                    <a:pt x="21" y="37"/>
                    <a:pt x="57" y="2"/>
                    <a:pt x="87" y="1"/>
                  </a:cubicBezTo>
                  <a:cubicBezTo>
                    <a:pt x="122" y="1"/>
                    <a:pt x="157" y="32"/>
                    <a:pt x="22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55600" y="4735200"/>
              <a:ext cx="6275" cy="4025"/>
            </a:xfrm>
            <a:custGeom>
              <a:avLst/>
              <a:gdLst/>
              <a:ahLst/>
              <a:cxnLst/>
              <a:rect l="l" t="t" r="r" b="b"/>
              <a:pathLst>
                <a:path w="251" h="161" extrusionOk="0">
                  <a:moveTo>
                    <a:pt x="0" y="31"/>
                  </a:moveTo>
                  <a:cubicBezTo>
                    <a:pt x="96" y="27"/>
                    <a:pt x="205" y="0"/>
                    <a:pt x="251" y="111"/>
                  </a:cubicBezTo>
                  <a:cubicBezTo>
                    <a:pt x="111" y="149"/>
                    <a:pt x="10" y="160"/>
                    <a:pt x="9" y="24"/>
                  </a:cubicBezTo>
                  <a:cubicBezTo>
                    <a:pt x="9" y="24"/>
                    <a:pt x="0" y="31"/>
                    <a:pt x="0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5818850" y="4830100"/>
              <a:ext cx="4475" cy="3525"/>
            </a:xfrm>
            <a:custGeom>
              <a:avLst/>
              <a:gdLst/>
              <a:ahLst/>
              <a:cxnLst/>
              <a:rect l="l" t="t" r="r" b="b"/>
              <a:pathLst>
                <a:path w="179" h="141" extrusionOk="0">
                  <a:moveTo>
                    <a:pt x="54" y="1"/>
                  </a:moveTo>
                  <a:cubicBezTo>
                    <a:pt x="115" y="38"/>
                    <a:pt x="147" y="58"/>
                    <a:pt x="178" y="77"/>
                  </a:cubicBezTo>
                  <a:cubicBezTo>
                    <a:pt x="147" y="97"/>
                    <a:pt x="120" y="126"/>
                    <a:pt x="84" y="135"/>
                  </a:cubicBezTo>
                  <a:cubicBezTo>
                    <a:pt x="65" y="141"/>
                    <a:pt x="3" y="115"/>
                    <a:pt x="2" y="102"/>
                  </a:cubicBezTo>
                  <a:cubicBezTo>
                    <a:pt x="0" y="76"/>
                    <a:pt x="27" y="49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5838125" y="4161450"/>
              <a:ext cx="4400" cy="3275"/>
            </a:xfrm>
            <a:custGeom>
              <a:avLst/>
              <a:gdLst/>
              <a:ahLst/>
              <a:cxnLst/>
              <a:rect l="l" t="t" r="r" b="b"/>
              <a:pathLst>
                <a:path w="176" h="131" extrusionOk="0">
                  <a:moveTo>
                    <a:pt x="176" y="87"/>
                  </a:moveTo>
                  <a:cubicBezTo>
                    <a:pt x="126" y="106"/>
                    <a:pt x="77" y="131"/>
                    <a:pt x="71" y="126"/>
                  </a:cubicBezTo>
                  <a:cubicBezTo>
                    <a:pt x="40" y="105"/>
                    <a:pt x="1" y="75"/>
                    <a:pt x="5" y="52"/>
                  </a:cubicBezTo>
                  <a:cubicBezTo>
                    <a:pt x="8" y="33"/>
                    <a:pt x="69" y="18"/>
                    <a:pt x="104" y="0"/>
                  </a:cubicBezTo>
                  <a:cubicBezTo>
                    <a:pt x="126" y="27"/>
                    <a:pt x="147" y="53"/>
                    <a:pt x="176" y="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5807125" y="4158000"/>
              <a:ext cx="4100" cy="2750"/>
            </a:xfrm>
            <a:custGeom>
              <a:avLst/>
              <a:gdLst/>
              <a:ahLst/>
              <a:cxnLst/>
              <a:rect l="l" t="t" r="r" b="b"/>
              <a:pathLst>
                <a:path w="164" h="110" extrusionOk="0">
                  <a:moveTo>
                    <a:pt x="163" y="58"/>
                  </a:moveTo>
                  <a:cubicBezTo>
                    <a:pt x="129" y="78"/>
                    <a:pt x="103" y="93"/>
                    <a:pt x="76" y="109"/>
                  </a:cubicBezTo>
                  <a:cubicBezTo>
                    <a:pt x="51" y="86"/>
                    <a:pt x="25" y="63"/>
                    <a:pt x="0" y="39"/>
                  </a:cubicBezTo>
                  <a:cubicBezTo>
                    <a:pt x="29" y="26"/>
                    <a:pt x="60" y="0"/>
                    <a:pt x="85" y="3"/>
                  </a:cubicBezTo>
                  <a:cubicBezTo>
                    <a:pt x="111" y="6"/>
                    <a:pt x="133" y="35"/>
                    <a:pt x="163" y="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5826275" y="4296450"/>
              <a:ext cx="5050" cy="3175"/>
            </a:xfrm>
            <a:custGeom>
              <a:avLst/>
              <a:gdLst/>
              <a:ahLst/>
              <a:cxnLst/>
              <a:rect l="l" t="t" r="r" b="b"/>
              <a:pathLst>
                <a:path w="202" h="127" extrusionOk="0">
                  <a:moveTo>
                    <a:pt x="202" y="40"/>
                  </a:moveTo>
                  <a:cubicBezTo>
                    <a:pt x="149" y="82"/>
                    <a:pt x="120" y="104"/>
                    <a:pt x="93" y="127"/>
                  </a:cubicBezTo>
                  <a:cubicBezTo>
                    <a:pt x="63" y="105"/>
                    <a:pt x="21" y="86"/>
                    <a:pt x="8" y="61"/>
                  </a:cubicBezTo>
                  <a:cubicBezTo>
                    <a:pt x="0" y="45"/>
                    <a:pt x="38" y="1"/>
                    <a:pt x="56" y="1"/>
                  </a:cubicBezTo>
                  <a:cubicBezTo>
                    <a:pt x="95" y="0"/>
                    <a:pt x="133" y="20"/>
                    <a:pt x="202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5857425" y="4151375"/>
              <a:ext cx="4075" cy="4275"/>
            </a:xfrm>
            <a:custGeom>
              <a:avLst/>
              <a:gdLst/>
              <a:ahLst/>
              <a:cxnLst/>
              <a:rect l="l" t="t" r="r" b="b"/>
              <a:pathLst>
                <a:path w="163" h="171" extrusionOk="0">
                  <a:moveTo>
                    <a:pt x="66" y="171"/>
                  </a:moveTo>
                  <a:cubicBezTo>
                    <a:pt x="33" y="106"/>
                    <a:pt x="0" y="75"/>
                    <a:pt x="11" y="54"/>
                  </a:cubicBezTo>
                  <a:cubicBezTo>
                    <a:pt x="23" y="31"/>
                    <a:pt x="76" y="18"/>
                    <a:pt x="111" y="1"/>
                  </a:cubicBezTo>
                  <a:cubicBezTo>
                    <a:pt x="128" y="23"/>
                    <a:pt x="163" y="45"/>
                    <a:pt x="159" y="65"/>
                  </a:cubicBezTo>
                  <a:cubicBezTo>
                    <a:pt x="153" y="91"/>
                    <a:pt x="118" y="113"/>
                    <a:pt x="66" y="1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5863500" y="4145375"/>
              <a:ext cx="3600" cy="3675"/>
            </a:xfrm>
            <a:custGeom>
              <a:avLst/>
              <a:gdLst/>
              <a:ahLst/>
              <a:cxnLst/>
              <a:rect l="l" t="t" r="r" b="b"/>
              <a:pathLst>
                <a:path w="144" h="147" extrusionOk="0">
                  <a:moveTo>
                    <a:pt x="92" y="1"/>
                  </a:moveTo>
                  <a:cubicBezTo>
                    <a:pt x="116" y="47"/>
                    <a:pt x="144" y="74"/>
                    <a:pt x="142" y="102"/>
                  </a:cubicBezTo>
                  <a:cubicBezTo>
                    <a:pt x="142" y="117"/>
                    <a:pt x="95" y="131"/>
                    <a:pt x="68" y="146"/>
                  </a:cubicBezTo>
                  <a:cubicBezTo>
                    <a:pt x="45" y="121"/>
                    <a:pt x="10" y="97"/>
                    <a:pt x="4" y="70"/>
                  </a:cubicBezTo>
                  <a:cubicBezTo>
                    <a:pt x="0" y="56"/>
                    <a:pt x="45" y="37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5851850" y="4143975"/>
              <a:ext cx="6200" cy="2775"/>
            </a:xfrm>
            <a:custGeom>
              <a:avLst/>
              <a:gdLst/>
              <a:ahLst/>
              <a:cxnLst/>
              <a:rect l="l" t="t" r="r" b="b"/>
              <a:pathLst>
                <a:path w="248" h="111" extrusionOk="0">
                  <a:moveTo>
                    <a:pt x="248" y="46"/>
                  </a:moveTo>
                  <a:cubicBezTo>
                    <a:pt x="166" y="80"/>
                    <a:pt x="132" y="103"/>
                    <a:pt x="95" y="108"/>
                  </a:cubicBezTo>
                  <a:cubicBezTo>
                    <a:pt x="66" y="111"/>
                    <a:pt x="32" y="90"/>
                    <a:pt x="1" y="79"/>
                  </a:cubicBezTo>
                  <a:cubicBezTo>
                    <a:pt x="27" y="55"/>
                    <a:pt x="46" y="19"/>
                    <a:pt x="81" y="8"/>
                  </a:cubicBezTo>
                  <a:cubicBezTo>
                    <a:pt x="110" y="1"/>
                    <a:pt x="156" y="25"/>
                    <a:pt x="248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5811475" y="4736950"/>
              <a:ext cx="5900" cy="3000"/>
            </a:xfrm>
            <a:custGeom>
              <a:avLst/>
              <a:gdLst/>
              <a:ahLst/>
              <a:cxnLst/>
              <a:rect l="l" t="t" r="r" b="b"/>
              <a:pathLst>
                <a:path w="236" h="120" extrusionOk="0">
                  <a:moveTo>
                    <a:pt x="0" y="48"/>
                  </a:moveTo>
                  <a:cubicBezTo>
                    <a:pt x="83" y="22"/>
                    <a:pt x="122" y="1"/>
                    <a:pt x="163" y="0"/>
                  </a:cubicBezTo>
                  <a:cubicBezTo>
                    <a:pt x="187" y="0"/>
                    <a:pt x="236" y="42"/>
                    <a:pt x="230" y="50"/>
                  </a:cubicBezTo>
                  <a:cubicBezTo>
                    <a:pt x="210" y="76"/>
                    <a:pt x="176" y="109"/>
                    <a:pt x="138" y="115"/>
                  </a:cubicBezTo>
                  <a:cubicBezTo>
                    <a:pt x="112" y="120"/>
                    <a:pt x="71" y="84"/>
                    <a:pt x="0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5810825" y="4144775"/>
              <a:ext cx="4450" cy="2675"/>
            </a:xfrm>
            <a:custGeom>
              <a:avLst/>
              <a:gdLst/>
              <a:ahLst/>
              <a:cxnLst/>
              <a:rect l="l" t="t" r="r" b="b"/>
              <a:pathLst>
                <a:path w="178" h="107" extrusionOk="0">
                  <a:moveTo>
                    <a:pt x="178" y="30"/>
                  </a:moveTo>
                  <a:cubicBezTo>
                    <a:pt x="146" y="67"/>
                    <a:pt x="129" y="87"/>
                    <a:pt x="112" y="107"/>
                  </a:cubicBezTo>
                  <a:cubicBezTo>
                    <a:pt x="77" y="91"/>
                    <a:pt x="35" y="80"/>
                    <a:pt x="10" y="58"/>
                  </a:cubicBezTo>
                  <a:cubicBezTo>
                    <a:pt x="1" y="50"/>
                    <a:pt x="35" y="3"/>
                    <a:pt x="51" y="2"/>
                  </a:cubicBezTo>
                  <a:cubicBezTo>
                    <a:pt x="88" y="0"/>
                    <a:pt x="126" y="17"/>
                    <a:pt x="178" y="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5871925" y="4134725"/>
              <a:ext cx="6225" cy="2725"/>
            </a:xfrm>
            <a:custGeom>
              <a:avLst/>
              <a:gdLst/>
              <a:ahLst/>
              <a:cxnLst/>
              <a:rect l="l" t="t" r="r" b="b"/>
              <a:pathLst>
                <a:path w="249" h="109" extrusionOk="0">
                  <a:moveTo>
                    <a:pt x="248" y="70"/>
                  </a:moveTo>
                  <a:cubicBezTo>
                    <a:pt x="160" y="90"/>
                    <a:pt x="119" y="108"/>
                    <a:pt x="78" y="106"/>
                  </a:cubicBezTo>
                  <a:cubicBezTo>
                    <a:pt x="52" y="105"/>
                    <a:pt x="26" y="78"/>
                    <a:pt x="1" y="63"/>
                  </a:cubicBezTo>
                  <a:cubicBezTo>
                    <a:pt x="33" y="41"/>
                    <a:pt x="63" y="4"/>
                    <a:pt x="97" y="2"/>
                  </a:cubicBezTo>
                  <a:cubicBezTo>
                    <a:pt x="132" y="0"/>
                    <a:pt x="171" y="32"/>
                    <a:pt x="248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5836775" y="4293175"/>
              <a:ext cx="4250" cy="3100"/>
            </a:xfrm>
            <a:custGeom>
              <a:avLst/>
              <a:gdLst/>
              <a:ahLst/>
              <a:cxnLst/>
              <a:rect l="l" t="t" r="r" b="b"/>
              <a:pathLst>
                <a:path w="170" h="124" extrusionOk="0">
                  <a:moveTo>
                    <a:pt x="88" y="1"/>
                  </a:moveTo>
                  <a:cubicBezTo>
                    <a:pt x="128" y="34"/>
                    <a:pt x="148" y="52"/>
                    <a:pt x="169" y="70"/>
                  </a:cubicBezTo>
                  <a:cubicBezTo>
                    <a:pt x="136" y="88"/>
                    <a:pt x="107" y="111"/>
                    <a:pt x="70" y="121"/>
                  </a:cubicBezTo>
                  <a:cubicBezTo>
                    <a:pt x="56" y="124"/>
                    <a:pt x="1" y="86"/>
                    <a:pt x="6" y="75"/>
                  </a:cubicBezTo>
                  <a:cubicBezTo>
                    <a:pt x="16" y="50"/>
                    <a:pt x="52" y="31"/>
                    <a:pt x="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5858350" y="4128125"/>
              <a:ext cx="5800" cy="2450"/>
            </a:xfrm>
            <a:custGeom>
              <a:avLst/>
              <a:gdLst/>
              <a:ahLst/>
              <a:cxnLst/>
              <a:rect l="l" t="t" r="r" b="b"/>
              <a:pathLst>
                <a:path w="232" h="98" extrusionOk="0">
                  <a:moveTo>
                    <a:pt x="232" y="82"/>
                  </a:moveTo>
                  <a:cubicBezTo>
                    <a:pt x="208" y="87"/>
                    <a:pt x="183" y="98"/>
                    <a:pt x="162" y="95"/>
                  </a:cubicBezTo>
                  <a:cubicBezTo>
                    <a:pt x="107" y="88"/>
                    <a:pt x="54" y="74"/>
                    <a:pt x="1" y="63"/>
                  </a:cubicBezTo>
                  <a:cubicBezTo>
                    <a:pt x="11" y="42"/>
                    <a:pt x="23" y="21"/>
                    <a:pt x="34" y="1"/>
                  </a:cubicBezTo>
                  <a:cubicBezTo>
                    <a:pt x="82" y="16"/>
                    <a:pt x="133" y="30"/>
                    <a:pt x="180" y="49"/>
                  </a:cubicBezTo>
                  <a:cubicBezTo>
                    <a:pt x="199" y="55"/>
                    <a:pt x="207" y="75"/>
                    <a:pt x="221" y="88"/>
                  </a:cubicBezTo>
                  <a:cubicBezTo>
                    <a:pt x="222" y="88"/>
                    <a:pt x="232" y="82"/>
                    <a:pt x="232" y="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5828400" y="4128700"/>
              <a:ext cx="5300" cy="3325"/>
            </a:xfrm>
            <a:custGeom>
              <a:avLst/>
              <a:gdLst/>
              <a:ahLst/>
              <a:cxnLst/>
              <a:rect l="l" t="t" r="r" b="b"/>
              <a:pathLst>
                <a:path w="212" h="133" extrusionOk="0">
                  <a:moveTo>
                    <a:pt x="212" y="48"/>
                  </a:moveTo>
                  <a:cubicBezTo>
                    <a:pt x="148" y="90"/>
                    <a:pt x="121" y="117"/>
                    <a:pt x="84" y="127"/>
                  </a:cubicBezTo>
                  <a:cubicBezTo>
                    <a:pt x="65" y="133"/>
                    <a:pt x="0" y="104"/>
                    <a:pt x="2" y="96"/>
                  </a:cubicBezTo>
                  <a:cubicBezTo>
                    <a:pt x="9" y="65"/>
                    <a:pt x="25" y="28"/>
                    <a:pt x="57" y="10"/>
                  </a:cubicBezTo>
                  <a:cubicBezTo>
                    <a:pt x="74" y="0"/>
                    <a:pt x="133" y="27"/>
                    <a:pt x="212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5871875" y="4123350"/>
              <a:ext cx="3800" cy="3525"/>
            </a:xfrm>
            <a:custGeom>
              <a:avLst/>
              <a:gdLst/>
              <a:ahLst/>
              <a:cxnLst/>
              <a:rect l="l" t="t" r="r" b="b"/>
              <a:pathLst>
                <a:path w="152" h="141" extrusionOk="0">
                  <a:moveTo>
                    <a:pt x="106" y="141"/>
                  </a:moveTo>
                  <a:cubicBezTo>
                    <a:pt x="54" y="113"/>
                    <a:pt x="1" y="95"/>
                    <a:pt x="4" y="85"/>
                  </a:cubicBezTo>
                  <a:cubicBezTo>
                    <a:pt x="13" y="55"/>
                    <a:pt x="44" y="29"/>
                    <a:pt x="67" y="1"/>
                  </a:cubicBezTo>
                  <a:cubicBezTo>
                    <a:pt x="96" y="14"/>
                    <a:pt x="149" y="26"/>
                    <a:pt x="150" y="40"/>
                  </a:cubicBezTo>
                  <a:cubicBezTo>
                    <a:pt x="152" y="69"/>
                    <a:pt x="126" y="98"/>
                    <a:pt x="106" y="1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5831550" y="4122525"/>
              <a:ext cx="4125" cy="3500"/>
            </a:xfrm>
            <a:custGeom>
              <a:avLst/>
              <a:gdLst/>
              <a:ahLst/>
              <a:cxnLst/>
              <a:rect l="l" t="t" r="r" b="b"/>
              <a:pathLst>
                <a:path w="165" h="140" extrusionOk="0">
                  <a:moveTo>
                    <a:pt x="87" y="1"/>
                  </a:moveTo>
                  <a:cubicBezTo>
                    <a:pt x="124" y="36"/>
                    <a:pt x="164" y="63"/>
                    <a:pt x="158" y="72"/>
                  </a:cubicBezTo>
                  <a:cubicBezTo>
                    <a:pt x="140" y="99"/>
                    <a:pt x="100" y="118"/>
                    <a:pt x="69" y="139"/>
                  </a:cubicBezTo>
                  <a:cubicBezTo>
                    <a:pt x="46" y="122"/>
                    <a:pt x="1" y="100"/>
                    <a:pt x="5" y="86"/>
                  </a:cubicBezTo>
                  <a:cubicBezTo>
                    <a:pt x="12" y="59"/>
                    <a:pt x="49" y="36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5879675" y="4734575"/>
              <a:ext cx="6450" cy="2875"/>
            </a:xfrm>
            <a:custGeom>
              <a:avLst/>
              <a:gdLst/>
              <a:ahLst/>
              <a:cxnLst/>
              <a:rect l="l" t="t" r="r" b="b"/>
              <a:pathLst>
                <a:path w="258" h="115" extrusionOk="0">
                  <a:moveTo>
                    <a:pt x="258" y="70"/>
                  </a:moveTo>
                  <a:cubicBezTo>
                    <a:pt x="161" y="92"/>
                    <a:pt x="113" y="114"/>
                    <a:pt x="82" y="106"/>
                  </a:cubicBezTo>
                  <a:cubicBezTo>
                    <a:pt x="47" y="97"/>
                    <a:pt x="27" y="60"/>
                    <a:pt x="1" y="37"/>
                  </a:cubicBezTo>
                  <a:cubicBezTo>
                    <a:pt x="34" y="24"/>
                    <a:pt x="69" y="1"/>
                    <a:pt x="98" y="4"/>
                  </a:cubicBezTo>
                  <a:cubicBezTo>
                    <a:pt x="138" y="7"/>
                    <a:pt x="172" y="33"/>
                    <a:pt x="258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5852075" y="4545100"/>
              <a:ext cx="5200" cy="2500"/>
            </a:xfrm>
            <a:custGeom>
              <a:avLst/>
              <a:gdLst/>
              <a:ahLst/>
              <a:cxnLst/>
              <a:rect l="l" t="t" r="r" b="b"/>
              <a:pathLst>
                <a:path w="208" h="100" extrusionOk="0">
                  <a:moveTo>
                    <a:pt x="208" y="62"/>
                  </a:moveTo>
                  <a:cubicBezTo>
                    <a:pt x="146" y="78"/>
                    <a:pt x="104" y="99"/>
                    <a:pt x="69" y="96"/>
                  </a:cubicBezTo>
                  <a:cubicBezTo>
                    <a:pt x="41" y="92"/>
                    <a:pt x="22" y="54"/>
                    <a:pt x="0" y="32"/>
                  </a:cubicBezTo>
                  <a:cubicBezTo>
                    <a:pt x="41" y="21"/>
                    <a:pt x="82" y="2"/>
                    <a:pt x="123" y="0"/>
                  </a:cubicBezTo>
                  <a:cubicBezTo>
                    <a:pt x="143" y="0"/>
                    <a:pt x="166" y="30"/>
                    <a:pt x="208" y="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882150" y="4121300"/>
              <a:ext cx="3950" cy="4075"/>
            </a:xfrm>
            <a:custGeom>
              <a:avLst/>
              <a:gdLst/>
              <a:ahLst/>
              <a:cxnLst/>
              <a:rect l="l" t="t" r="r" b="b"/>
              <a:pathLst>
                <a:path w="158" h="163" extrusionOk="0">
                  <a:moveTo>
                    <a:pt x="61" y="0"/>
                  </a:moveTo>
                  <a:cubicBezTo>
                    <a:pt x="111" y="50"/>
                    <a:pt x="158" y="75"/>
                    <a:pt x="155" y="98"/>
                  </a:cubicBezTo>
                  <a:cubicBezTo>
                    <a:pt x="152" y="120"/>
                    <a:pt x="99" y="140"/>
                    <a:pt x="68" y="162"/>
                  </a:cubicBezTo>
                  <a:cubicBezTo>
                    <a:pt x="43" y="145"/>
                    <a:pt x="1" y="127"/>
                    <a:pt x="1" y="110"/>
                  </a:cubicBezTo>
                  <a:cubicBezTo>
                    <a:pt x="1" y="82"/>
                    <a:pt x="29" y="54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5827475" y="4115850"/>
              <a:ext cx="5850" cy="2450"/>
            </a:xfrm>
            <a:custGeom>
              <a:avLst/>
              <a:gdLst/>
              <a:ahLst/>
              <a:cxnLst/>
              <a:rect l="l" t="t" r="r" b="b"/>
              <a:pathLst>
                <a:path w="234" h="98" extrusionOk="0">
                  <a:moveTo>
                    <a:pt x="0" y="26"/>
                  </a:moveTo>
                  <a:cubicBezTo>
                    <a:pt x="37" y="18"/>
                    <a:pt x="78" y="1"/>
                    <a:pt x="111" y="5"/>
                  </a:cubicBezTo>
                  <a:cubicBezTo>
                    <a:pt x="154" y="11"/>
                    <a:pt x="192" y="33"/>
                    <a:pt x="227" y="53"/>
                  </a:cubicBezTo>
                  <a:cubicBezTo>
                    <a:pt x="234" y="57"/>
                    <a:pt x="213" y="95"/>
                    <a:pt x="205" y="96"/>
                  </a:cubicBezTo>
                  <a:cubicBezTo>
                    <a:pt x="159" y="97"/>
                    <a:pt x="108" y="97"/>
                    <a:pt x="70" y="84"/>
                  </a:cubicBezTo>
                  <a:cubicBezTo>
                    <a:pt x="41" y="74"/>
                    <a:pt x="29" y="43"/>
                    <a:pt x="9" y="21"/>
                  </a:cubicBezTo>
                  <a:cubicBezTo>
                    <a:pt x="7" y="21"/>
                    <a:pt x="0" y="26"/>
                    <a:pt x="0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5859050" y="4104500"/>
              <a:ext cx="5175" cy="3075"/>
            </a:xfrm>
            <a:custGeom>
              <a:avLst/>
              <a:gdLst/>
              <a:ahLst/>
              <a:cxnLst/>
              <a:rect l="l" t="t" r="r" b="b"/>
              <a:pathLst>
                <a:path w="207" h="123" extrusionOk="0">
                  <a:moveTo>
                    <a:pt x="0" y="56"/>
                  </a:moveTo>
                  <a:cubicBezTo>
                    <a:pt x="71" y="29"/>
                    <a:pt x="114" y="0"/>
                    <a:pt x="146" y="5"/>
                  </a:cubicBezTo>
                  <a:cubicBezTo>
                    <a:pt x="173" y="9"/>
                    <a:pt x="202" y="50"/>
                    <a:pt x="205" y="77"/>
                  </a:cubicBezTo>
                  <a:cubicBezTo>
                    <a:pt x="206" y="91"/>
                    <a:pt x="150" y="122"/>
                    <a:pt x="127" y="119"/>
                  </a:cubicBezTo>
                  <a:cubicBezTo>
                    <a:pt x="91" y="115"/>
                    <a:pt x="61" y="88"/>
                    <a:pt x="0" y="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5834075" y="4735075"/>
              <a:ext cx="4000" cy="3675"/>
            </a:xfrm>
            <a:custGeom>
              <a:avLst/>
              <a:gdLst/>
              <a:ahLst/>
              <a:cxnLst/>
              <a:rect l="l" t="t" r="r" b="b"/>
              <a:pathLst>
                <a:path w="160" h="147" extrusionOk="0">
                  <a:moveTo>
                    <a:pt x="77" y="146"/>
                  </a:moveTo>
                  <a:cubicBezTo>
                    <a:pt x="40" y="106"/>
                    <a:pt x="0" y="79"/>
                    <a:pt x="9" y="67"/>
                  </a:cubicBezTo>
                  <a:cubicBezTo>
                    <a:pt x="25" y="41"/>
                    <a:pt x="65" y="22"/>
                    <a:pt x="97" y="1"/>
                  </a:cubicBezTo>
                  <a:cubicBezTo>
                    <a:pt x="117" y="19"/>
                    <a:pt x="160" y="39"/>
                    <a:pt x="156" y="55"/>
                  </a:cubicBezTo>
                  <a:cubicBezTo>
                    <a:pt x="149" y="82"/>
                    <a:pt x="114" y="106"/>
                    <a:pt x="77" y="1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5825175" y="4291500"/>
              <a:ext cx="4300" cy="4050"/>
            </a:xfrm>
            <a:custGeom>
              <a:avLst/>
              <a:gdLst/>
              <a:ahLst/>
              <a:cxnLst/>
              <a:rect l="l" t="t" r="r" b="b"/>
              <a:pathLst>
                <a:path w="172" h="162" extrusionOk="0">
                  <a:moveTo>
                    <a:pt x="95" y="161"/>
                  </a:moveTo>
                  <a:cubicBezTo>
                    <a:pt x="49" y="122"/>
                    <a:pt x="1" y="99"/>
                    <a:pt x="1" y="76"/>
                  </a:cubicBezTo>
                  <a:cubicBezTo>
                    <a:pt x="1" y="52"/>
                    <a:pt x="45" y="26"/>
                    <a:pt x="71" y="1"/>
                  </a:cubicBezTo>
                  <a:cubicBezTo>
                    <a:pt x="104" y="21"/>
                    <a:pt x="160" y="37"/>
                    <a:pt x="166" y="60"/>
                  </a:cubicBezTo>
                  <a:cubicBezTo>
                    <a:pt x="172" y="84"/>
                    <a:pt x="131" y="114"/>
                    <a:pt x="95" y="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5863375" y="4783725"/>
              <a:ext cx="5100" cy="2950"/>
            </a:xfrm>
            <a:custGeom>
              <a:avLst/>
              <a:gdLst/>
              <a:ahLst/>
              <a:cxnLst/>
              <a:rect l="l" t="t" r="r" b="b"/>
              <a:pathLst>
                <a:path w="204" h="118" extrusionOk="0">
                  <a:moveTo>
                    <a:pt x="204" y="75"/>
                  </a:moveTo>
                  <a:cubicBezTo>
                    <a:pt x="150" y="93"/>
                    <a:pt x="109" y="113"/>
                    <a:pt x="67" y="116"/>
                  </a:cubicBezTo>
                  <a:cubicBezTo>
                    <a:pt x="47" y="117"/>
                    <a:pt x="22" y="84"/>
                    <a:pt x="0" y="67"/>
                  </a:cubicBezTo>
                  <a:cubicBezTo>
                    <a:pt x="43" y="45"/>
                    <a:pt x="86" y="23"/>
                    <a:pt x="130" y="0"/>
                  </a:cubicBezTo>
                  <a:cubicBezTo>
                    <a:pt x="150" y="20"/>
                    <a:pt x="170" y="40"/>
                    <a:pt x="204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5814850" y="4289050"/>
              <a:ext cx="5650" cy="3075"/>
            </a:xfrm>
            <a:custGeom>
              <a:avLst/>
              <a:gdLst/>
              <a:ahLst/>
              <a:cxnLst/>
              <a:rect l="l" t="t" r="r" b="b"/>
              <a:pathLst>
                <a:path w="226" h="123" extrusionOk="0">
                  <a:moveTo>
                    <a:pt x="226" y="103"/>
                  </a:moveTo>
                  <a:cubicBezTo>
                    <a:pt x="176" y="110"/>
                    <a:pt x="127" y="122"/>
                    <a:pt x="79" y="121"/>
                  </a:cubicBezTo>
                  <a:cubicBezTo>
                    <a:pt x="52" y="121"/>
                    <a:pt x="1" y="100"/>
                    <a:pt x="2" y="89"/>
                  </a:cubicBezTo>
                  <a:cubicBezTo>
                    <a:pt x="3" y="59"/>
                    <a:pt x="27" y="30"/>
                    <a:pt x="42" y="0"/>
                  </a:cubicBezTo>
                  <a:cubicBezTo>
                    <a:pt x="81" y="11"/>
                    <a:pt x="120" y="22"/>
                    <a:pt x="158" y="33"/>
                  </a:cubicBezTo>
                  <a:cubicBezTo>
                    <a:pt x="180" y="56"/>
                    <a:pt x="203" y="80"/>
                    <a:pt x="226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5872450" y="4284225"/>
              <a:ext cx="5575" cy="3225"/>
            </a:xfrm>
            <a:custGeom>
              <a:avLst/>
              <a:gdLst/>
              <a:ahLst/>
              <a:cxnLst/>
              <a:rect l="l" t="t" r="r" b="b"/>
              <a:pathLst>
                <a:path w="223" h="129" extrusionOk="0">
                  <a:moveTo>
                    <a:pt x="223" y="73"/>
                  </a:moveTo>
                  <a:cubicBezTo>
                    <a:pt x="154" y="99"/>
                    <a:pt x="111" y="128"/>
                    <a:pt x="79" y="123"/>
                  </a:cubicBezTo>
                  <a:cubicBezTo>
                    <a:pt x="47" y="119"/>
                    <a:pt x="0" y="77"/>
                    <a:pt x="6" y="56"/>
                  </a:cubicBezTo>
                  <a:cubicBezTo>
                    <a:pt x="13" y="34"/>
                    <a:pt x="67" y="3"/>
                    <a:pt x="103" y="1"/>
                  </a:cubicBezTo>
                  <a:cubicBezTo>
                    <a:pt x="133" y="1"/>
                    <a:pt x="166" y="36"/>
                    <a:pt x="223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5876175" y="4467325"/>
              <a:ext cx="5975" cy="2775"/>
            </a:xfrm>
            <a:custGeom>
              <a:avLst/>
              <a:gdLst/>
              <a:ahLst/>
              <a:cxnLst/>
              <a:rect l="l" t="t" r="r" b="b"/>
              <a:pathLst>
                <a:path w="239" h="111" extrusionOk="0">
                  <a:moveTo>
                    <a:pt x="239" y="88"/>
                  </a:moveTo>
                  <a:cubicBezTo>
                    <a:pt x="205" y="96"/>
                    <a:pt x="168" y="111"/>
                    <a:pt x="135" y="108"/>
                  </a:cubicBezTo>
                  <a:cubicBezTo>
                    <a:pt x="90" y="104"/>
                    <a:pt x="46" y="86"/>
                    <a:pt x="1" y="75"/>
                  </a:cubicBezTo>
                  <a:cubicBezTo>
                    <a:pt x="28" y="51"/>
                    <a:pt x="49" y="13"/>
                    <a:pt x="82" y="8"/>
                  </a:cubicBezTo>
                  <a:cubicBezTo>
                    <a:pt x="115" y="1"/>
                    <a:pt x="160" y="27"/>
                    <a:pt x="201" y="39"/>
                  </a:cubicBezTo>
                  <a:cubicBezTo>
                    <a:pt x="213" y="55"/>
                    <a:pt x="227" y="72"/>
                    <a:pt x="239" y="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5842050" y="4728500"/>
              <a:ext cx="3400" cy="3425"/>
            </a:xfrm>
            <a:custGeom>
              <a:avLst/>
              <a:gdLst/>
              <a:ahLst/>
              <a:cxnLst/>
              <a:rect l="l" t="t" r="r" b="b"/>
              <a:pathLst>
                <a:path w="136" h="137" extrusionOk="0">
                  <a:moveTo>
                    <a:pt x="32" y="136"/>
                  </a:moveTo>
                  <a:cubicBezTo>
                    <a:pt x="20" y="93"/>
                    <a:pt x="1" y="62"/>
                    <a:pt x="7" y="35"/>
                  </a:cubicBezTo>
                  <a:cubicBezTo>
                    <a:pt x="11" y="21"/>
                    <a:pt x="60" y="12"/>
                    <a:pt x="90" y="1"/>
                  </a:cubicBezTo>
                  <a:cubicBezTo>
                    <a:pt x="107" y="28"/>
                    <a:pt x="135" y="56"/>
                    <a:pt x="136" y="83"/>
                  </a:cubicBezTo>
                  <a:cubicBezTo>
                    <a:pt x="136" y="96"/>
                    <a:pt x="85" y="111"/>
                    <a:pt x="32" y="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5827350" y="4782850"/>
              <a:ext cx="5025" cy="2600"/>
            </a:xfrm>
            <a:custGeom>
              <a:avLst/>
              <a:gdLst/>
              <a:ahLst/>
              <a:cxnLst/>
              <a:rect l="l" t="t" r="r" b="b"/>
              <a:pathLst>
                <a:path w="201" h="104" extrusionOk="0">
                  <a:moveTo>
                    <a:pt x="200" y="49"/>
                  </a:moveTo>
                  <a:cubicBezTo>
                    <a:pt x="148" y="76"/>
                    <a:pt x="115" y="103"/>
                    <a:pt x="98" y="99"/>
                  </a:cubicBezTo>
                  <a:cubicBezTo>
                    <a:pt x="61" y="90"/>
                    <a:pt x="33" y="65"/>
                    <a:pt x="1" y="47"/>
                  </a:cubicBezTo>
                  <a:cubicBezTo>
                    <a:pt x="23" y="30"/>
                    <a:pt x="50" y="0"/>
                    <a:pt x="70" y="1"/>
                  </a:cubicBezTo>
                  <a:cubicBezTo>
                    <a:pt x="107" y="5"/>
                    <a:pt x="142" y="27"/>
                    <a:pt x="200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5859800" y="4795050"/>
              <a:ext cx="3675" cy="4275"/>
            </a:xfrm>
            <a:custGeom>
              <a:avLst/>
              <a:gdLst/>
              <a:ahLst/>
              <a:cxnLst/>
              <a:rect l="l" t="t" r="r" b="b"/>
              <a:pathLst>
                <a:path w="147" h="171" extrusionOk="0">
                  <a:moveTo>
                    <a:pt x="127" y="163"/>
                  </a:moveTo>
                  <a:cubicBezTo>
                    <a:pt x="94" y="149"/>
                    <a:pt x="50" y="141"/>
                    <a:pt x="33" y="121"/>
                  </a:cubicBezTo>
                  <a:cubicBezTo>
                    <a:pt x="10" y="95"/>
                    <a:pt x="1" y="59"/>
                    <a:pt x="2" y="27"/>
                  </a:cubicBezTo>
                  <a:cubicBezTo>
                    <a:pt x="2" y="19"/>
                    <a:pt x="86" y="1"/>
                    <a:pt x="90" y="5"/>
                  </a:cubicBezTo>
                  <a:cubicBezTo>
                    <a:pt x="115" y="31"/>
                    <a:pt x="136" y="62"/>
                    <a:pt x="141" y="93"/>
                  </a:cubicBezTo>
                  <a:cubicBezTo>
                    <a:pt x="146" y="117"/>
                    <a:pt x="127" y="144"/>
                    <a:pt x="118" y="169"/>
                  </a:cubicBezTo>
                  <a:cubicBezTo>
                    <a:pt x="118" y="170"/>
                    <a:pt x="127" y="163"/>
                    <a:pt x="127" y="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5828550" y="4728375"/>
              <a:ext cx="5450" cy="3025"/>
            </a:xfrm>
            <a:custGeom>
              <a:avLst/>
              <a:gdLst/>
              <a:ahLst/>
              <a:cxnLst/>
              <a:rect l="l" t="t" r="r" b="b"/>
              <a:pathLst>
                <a:path w="218" h="121" extrusionOk="0">
                  <a:moveTo>
                    <a:pt x="217" y="96"/>
                  </a:moveTo>
                  <a:cubicBezTo>
                    <a:pt x="170" y="105"/>
                    <a:pt x="124" y="119"/>
                    <a:pt x="77" y="120"/>
                  </a:cubicBezTo>
                  <a:cubicBezTo>
                    <a:pt x="50" y="120"/>
                    <a:pt x="1" y="97"/>
                    <a:pt x="2" y="85"/>
                  </a:cubicBezTo>
                  <a:cubicBezTo>
                    <a:pt x="4" y="56"/>
                    <a:pt x="28" y="29"/>
                    <a:pt x="44" y="0"/>
                  </a:cubicBezTo>
                  <a:cubicBezTo>
                    <a:pt x="83" y="11"/>
                    <a:pt x="121" y="22"/>
                    <a:pt x="160" y="32"/>
                  </a:cubicBezTo>
                  <a:cubicBezTo>
                    <a:pt x="179" y="54"/>
                    <a:pt x="198" y="75"/>
                    <a:pt x="217" y="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5879075" y="4726450"/>
              <a:ext cx="6100" cy="2975"/>
            </a:xfrm>
            <a:custGeom>
              <a:avLst/>
              <a:gdLst/>
              <a:ahLst/>
              <a:cxnLst/>
              <a:rect l="l" t="t" r="r" b="b"/>
              <a:pathLst>
                <a:path w="244" h="119" extrusionOk="0">
                  <a:moveTo>
                    <a:pt x="244" y="69"/>
                  </a:moveTo>
                  <a:cubicBezTo>
                    <a:pt x="154" y="93"/>
                    <a:pt x="107" y="119"/>
                    <a:pt x="74" y="112"/>
                  </a:cubicBezTo>
                  <a:cubicBezTo>
                    <a:pt x="42" y="106"/>
                    <a:pt x="25" y="66"/>
                    <a:pt x="1" y="40"/>
                  </a:cubicBezTo>
                  <a:cubicBezTo>
                    <a:pt x="31" y="27"/>
                    <a:pt x="65" y="1"/>
                    <a:pt x="92" y="4"/>
                  </a:cubicBezTo>
                  <a:cubicBezTo>
                    <a:pt x="131" y="8"/>
                    <a:pt x="166" y="34"/>
                    <a:pt x="244" y="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5839650" y="4385400"/>
              <a:ext cx="4725" cy="2625"/>
            </a:xfrm>
            <a:custGeom>
              <a:avLst/>
              <a:gdLst/>
              <a:ahLst/>
              <a:cxnLst/>
              <a:rect l="l" t="t" r="r" b="b"/>
              <a:pathLst>
                <a:path w="189" h="105" extrusionOk="0">
                  <a:moveTo>
                    <a:pt x="188" y="72"/>
                  </a:moveTo>
                  <a:cubicBezTo>
                    <a:pt x="131" y="87"/>
                    <a:pt x="91" y="104"/>
                    <a:pt x="49" y="104"/>
                  </a:cubicBezTo>
                  <a:cubicBezTo>
                    <a:pt x="36" y="104"/>
                    <a:pt x="0" y="54"/>
                    <a:pt x="10" y="46"/>
                  </a:cubicBezTo>
                  <a:cubicBezTo>
                    <a:pt x="33" y="24"/>
                    <a:pt x="76" y="8"/>
                    <a:pt x="115" y="2"/>
                  </a:cubicBezTo>
                  <a:cubicBezTo>
                    <a:pt x="128" y="1"/>
                    <a:pt x="152" y="37"/>
                    <a:pt x="188" y="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5832325" y="4280750"/>
              <a:ext cx="3825" cy="4275"/>
            </a:xfrm>
            <a:custGeom>
              <a:avLst/>
              <a:gdLst/>
              <a:ahLst/>
              <a:cxnLst/>
              <a:rect l="l" t="t" r="r" b="b"/>
              <a:pathLst>
                <a:path w="153" h="171" extrusionOk="0">
                  <a:moveTo>
                    <a:pt x="57" y="1"/>
                  </a:moveTo>
                  <a:cubicBezTo>
                    <a:pt x="110" y="59"/>
                    <a:pt x="152" y="85"/>
                    <a:pt x="150" y="109"/>
                  </a:cubicBezTo>
                  <a:cubicBezTo>
                    <a:pt x="148" y="131"/>
                    <a:pt x="97" y="151"/>
                    <a:pt x="67" y="171"/>
                  </a:cubicBezTo>
                  <a:cubicBezTo>
                    <a:pt x="45" y="153"/>
                    <a:pt x="5" y="136"/>
                    <a:pt x="3" y="117"/>
                  </a:cubicBezTo>
                  <a:cubicBezTo>
                    <a:pt x="0" y="91"/>
                    <a:pt x="25" y="64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5832325" y="4885000"/>
              <a:ext cx="5025" cy="3450"/>
            </a:xfrm>
            <a:custGeom>
              <a:avLst/>
              <a:gdLst/>
              <a:ahLst/>
              <a:cxnLst/>
              <a:rect l="l" t="t" r="r" b="b"/>
              <a:pathLst>
                <a:path w="201" h="138" extrusionOk="0">
                  <a:moveTo>
                    <a:pt x="201" y="92"/>
                  </a:moveTo>
                  <a:cubicBezTo>
                    <a:pt x="140" y="110"/>
                    <a:pt x="93" y="137"/>
                    <a:pt x="70" y="130"/>
                  </a:cubicBezTo>
                  <a:cubicBezTo>
                    <a:pt x="37" y="119"/>
                    <a:pt x="0" y="80"/>
                    <a:pt x="4" y="58"/>
                  </a:cubicBezTo>
                  <a:cubicBezTo>
                    <a:pt x="9" y="37"/>
                    <a:pt x="64" y="20"/>
                    <a:pt x="98" y="1"/>
                  </a:cubicBezTo>
                  <a:cubicBezTo>
                    <a:pt x="125" y="26"/>
                    <a:pt x="152" y="49"/>
                    <a:pt x="201" y="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5836875" y="4778850"/>
              <a:ext cx="5575" cy="2650"/>
            </a:xfrm>
            <a:custGeom>
              <a:avLst/>
              <a:gdLst/>
              <a:ahLst/>
              <a:cxnLst/>
              <a:rect l="l" t="t" r="r" b="b"/>
              <a:pathLst>
                <a:path w="223" h="106" extrusionOk="0">
                  <a:moveTo>
                    <a:pt x="223" y="74"/>
                  </a:moveTo>
                  <a:cubicBezTo>
                    <a:pt x="167" y="88"/>
                    <a:pt x="132" y="105"/>
                    <a:pt x="98" y="104"/>
                  </a:cubicBezTo>
                  <a:cubicBezTo>
                    <a:pt x="65" y="104"/>
                    <a:pt x="33" y="87"/>
                    <a:pt x="1" y="76"/>
                  </a:cubicBezTo>
                  <a:cubicBezTo>
                    <a:pt x="27" y="52"/>
                    <a:pt x="53" y="26"/>
                    <a:pt x="80" y="0"/>
                  </a:cubicBezTo>
                  <a:cubicBezTo>
                    <a:pt x="108" y="16"/>
                    <a:pt x="137" y="30"/>
                    <a:pt x="223" y="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5818775" y="4429900"/>
              <a:ext cx="6100" cy="2825"/>
            </a:xfrm>
            <a:custGeom>
              <a:avLst/>
              <a:gdLst/>
              <a:ahLst/>
              <a:cxnLst/>
              <a:rect l="l" t="t" r="r" b="b"/>
              <a:pathLst>
                <a:path w="244" h="113" extrusionOk="0">
                  <a:moveTo>
                    <a:pt x="243" y="62"/>
                  </a:moveTo>
                  <a:cubicBezTo>
                    <a:pt x="152" y="88"/>
                    <a:pt x="106" y="112"/>
                    <a:pt x="74" y="106"/>
                  </a:cubicBezTo>
                  <a:cubicBezTo>
                    <a:pt x="42" y="99"/>
                    <a:pt x="25" y="61"/>
                    <a:pt x="1" y="37"/>
                  </a:cubicBezTo>
                  <a:cubicBezTo>
                    <a:pt x="31" y="24"/>
                    <a:pt x="63" y="1"/>
                    <a:pt x="89" y="3"/>
                  </a:cubicBezTo>
                  <a:cubicBezTo>
                    <a:pt x="128" y="6"/>
                    <a:pt x="162" y="29"/>
                    <a:pt x="243" y="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5851150" y="4887450"/>
              <a:ext cx="4500" cy="2825"/>
            </a:xfrm>
            <a:custGeom>
              <a:avLst/>
              <a:gdLst/>
              <a:ahLst/>
              <a:cxnLst/>
              <a:rect l="l" t="t" r="r" b="b"/>
              <a:pathLst>
                <a:path w="180" h="113" extrusionOk="0">
                  <a:moveTo>
                    <a:pt x="1" y="74"/>
                  </a:moveTo>
                  <a:cubicBezTo>
                    <a:pt x="34" y="40"/>
                    <a:pt x="53" y="20"/>
                    <a:pt x="72" y="0"/>
                  </a:cubicBezTo>
                  <a:cubicBezTo>
                    <a:pt x="106" y="19"/>
                    <a:pt x="148" y="33"/>
                    <a:pt x="172" y="57"/>
                  </a:cubicBezTo>
                  <a:cubicBezTo>
                    <a:pt x="179" y="65"/>
                    <a:pt x="139" y="113"/>
                    <a:pt x="124" y="112"/>
                  </a:cubicBezTo>
                  <a:cubicBezTo>
                    <a:pt x="85" y="109"/>
                    <a:pt x="49" y="90"/>
                    <a:pt x="1" y="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5842425" y="4281000"/>
              <a:ext cx="5300" cy="3125"/>
            </a:xfrm>
            <a:custGeom>
              <a:avLst/>
              <a:gdLst/>
              <a:ahLst/>
              <a:cxnLst/>
              <a:rect l="l" t="t" r="r" b="b"/>
              <a:pathLst>
                <a:path w="212" h="125" extrusionOk="0">
                  <a:moveTo>
                    <a:pt x="212" y="74"/>
                  </a:moveTo>
                  <a:cubicBezTo>
                    <a:pt x="140" y="97"/>
                    <a:pt x="94" y="125"/>
                    <a:pt x="64" y="119"/>
                  </a:cubicBezTo>
                  <a:cubicBezTo>
                    <a:pt x="34" y="113"/>
                    <a:pt x="7" y="73"/>
                    <a:pt x="3" y="45"/>
                  </a:cubicBezTo>
                  <a:cubicBezTo>
                    <a:pt x="1" y="33"/>
                    <a:pt x="60" y="0"/>
                    <a:pt x="81" y="4"/>
                  </a:cubicBezTo>
                  <a:cubicBezTo>
                    <a:pt x="119" y="11"/>
                    <a:pt x="150" y="39"/>
                    <a:pt x="212" y="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5863600" y="45468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07" y="141"/>
                  </a:moveTo>
                  <a:cubicBezTo>
                    <a:pt x="53" y="114"/>
                    <a:pt x="1" y="99"/>
                    <a:pt x="2" y="87"/>
                  </a:cubicBezTo>
                  <a:cubicBezTo>
                    <a:pt x="5" y="58"/>
                    <a:pt x="32" y="29"/>
                    <a:pt x="50" y="1"/>
                  </a:cubicBezTo>
                  <a:cubicBezTo>
                    <a:pt x="79" y="12"/>
                    <a:pt x="129" y="22"/>
                    <a:pt x="133" y="37"/>
                  </a:cubicBezTo>
                  <a:cubicBezTo>
                    <a:pt x="141" y="64"/>
                    <a:pt x="121" y="96"/>
                    <a:pt x="107" y="1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5849725" y="4277025"/>
              <a:ext cx="3975" cy="4250"/>
            </a:xfrm>
            <a:custGeom>
              <a:avLst/>
              <a:gdLst/>
              <a:ahLst/>
              <a:cxnLst/>
              <a:rect l="l" t="t" r="r" b="b"/>
              <a:pathLst>
                <a:path w="159" h="170" extrusionOk="0">
                  <a:moveTo>
                    <a:pt x="61" y="169"/>
                  </a:moveTo>
                  <a:cubicBezTo>
                    <a:pt x="27" y="106"/>
                    <a:pt x="1" y="79"/>
                    <a:pt x="3" y="52"/>
                  </a:cubicBezTo>
                  <a:cubicBezTo>
                    <a:pt x="4" y="34"/>
                    <a:pt x="44" y="17"/>
                    <a:pt x="68" y="0"/>
                  </a:cubicBezTo>
                  <a:cubicBezTo>
                    <a:pt x="98" y="22"/>
                    <a:pt x="147" y="42"/>
                    <a:pt x="153" y="66"/>
                  </a:cubicBezTo>
                  <a:cubicBezTo>
                    <a:pt x="159" y="87"/>
                    <a:pt x="113" y="114"/>
                    <a:pt x="61" y="1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5871875" y="4722250"/>
              <a:ext cx="3800" cy="3575"/>
            </a:xfrm>
            <a:custGeom>
              <a:avLst/>
              <a:gdLst/>
              <a:ahLst/>
              <a:cxnLst/>
              <a:rect l="l" t="t" r="r" b="b"/>
              <a:pathLst>
                <a:path w="152" h="143" extrusionOk="0">
                  <a:moveTo>
                    <a:pt x="101" y="0"/>
                  </a:moveTo>
                  <a:cubicBezTo>
                    <a:pt x="124" y="42"/>
                    <a:pt x="152" y="70"/>
                    <a:pt x="150" y="98"/>
                  </a:cubicBezTo>
                  <a:cubicBezTo>
                    <a:pt x="149" y="114"/>
                    <a:pt x="98" y="127"/>
                    <a:pt x="70" y="142"/>
                  </a:cubicBezTo>
                  <a:cubicBezTo>
                    <a:pt x="46" y="116"/>
                    <a:pt x="13" y="90"/>
                    <a:pt x="4" y="62"/>
                  </a:cubicBezTo>
                  <a:cubicBezTo>
                    <a:pt x="1" y="51"/>
                    <a:pt x="51" y="31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5863350" y="4382250"/>
              <a:ext cx="4475" cy="3600"/>
            </a:xfrm>
            <a:custGeom>
              <a:avLst/>
              <a:gdLst/>
              <a:ahLst/>
              <a:cxnLst/>
              <a:rect l="l" t="t" r="r" b="b"/>
              <a:pathLst>
                <a:path w="179" h="144" extrusionOk="0">
                  <a:moveTo>
                    <a:pt x="81" y="1"/>
                  </a:moveTo>
                  <a:cubicBezTo>
                    <a:pt x="125" y="28"/>
                    <a:pt x="152" y="45"/>
                    <a:pt x="178" y="61"/>
                  </a:cubicBezTo>
                  <a:cubicBezTo>
                    <a:pt x="141" y="89"/>
                    <a:pt x="104" y="116"/>
                    <a:pt x="68" y="144"/>
                  </a:cubicBezTo>
                  <a:cubicBezTo>
                    <a:pt x="45" y="126"/>
                    <a:pt x="0" y="105"/>
                    <a:pt x="5" y="92"/>
                  </a:cubicBezTo>
                  <a:cubicBezTo>
                    <a:pt x="15" y="62"/>
                    <a:pt x="49" y="37"/>
                    <a:pt x="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5856550" y="4892325"/>
              <a:ext cx="4400" cy="3150"/>
            </a:xfrm>
            <a:custGeom>
              <a:avLst/>
              <a:gdLst/>
              <a:ahLst/>
              <a:cxnLst/>
              <a:rect l="l" t="t" r="r" b="b"/>
              <a:pathLst>
                <a:path w="176" h="126" extrusionOk="0">
                  <a:moveTo>
                    <a:pt x="95" y="126"/>
                  </a:moveTo>
                  <a:cubicBezTo>
                    <a:pt x="56" y="95"/>
                    <a:pt x="21" y="74"/>
                    <a:pt x="5" y="48"/>
                  </a:cubicBezTo>
                  <a:cubicBezTo>
                    <a:pt x="0" y="41"/>
                    <a:pt x="58" y="1"/>
                    <a:pt x="73" y="5"/>
                  </a:cubicBezTo>
                  <a:cubicBezTo>
                    <a:pt x="111" y="13"/>
                    <a:pt x="146" y="35"/>
                    <a:pt x="170" y="58"/>
                  </a:cubicBezTo>
                  <a:cubicBezTo>
                    <a:pt x="175" y="63"/>
                    <a:pt x="132" y="93"/>
                    <a:pt x="95" y="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5827350" y="4381475"/>
              <a:ext cx="4150" cy="3175"/>
            </a:xfrm>
            <a:custGeom>
              <a:avLst/>
              <a:gdLst/>
              <a:ahLst/>
              <a:cxnLst/>
              <a:rect l="l" t="t" r="r" b="b"/>
              <a:pathLst>
                <a:path w="166" h="127" extrusionOk="0">
                  <a:moveTo>
                    <a:pt x="95" y="1"/>
                  </a:moveTo>
                  <a:cubicBezTo>
                    <a:pt x="124" y="33"/>
                    <a:pt x="153" y="57"/>
                    <a:pt x="162" y="85"/>
                  </a:cubicBezTo>
                  <a:cubicBezTo>
                    <a:pt x="165" y="93"/>
                    <a:pt x="99" y="126"/>
                    <a:pt x="87" y="121"/>
                  </a:cubicBezTo>
                  <a:cubicBezTo>
                    <a:pt x="51" y="107"/>
                    <a:pt x="22" y="81"/>
                    <a:pt x="4" y="55"/>
                  </a:cubicBezTo>
                  <a:cubicBezTo>
                    <a:pt x="1" y="50"/>
                    <a:pt x="52" y="26"/>
                    <a:pt x="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5843200" y="4721425"/>
              <a:ext cx="4300" cy="3825"/>
            </a:xfrm>
            <a:custGeom>
              <a:avLst/>
              <a:gdLst/>
              <a:ahLst/>
              <a:cxnLst/>
              <a:rect l="l" t="t" r="r" b="b"/>
              <a:pathLst>
                <a:path w="172" h="153" extrusionOk="0">
                  <a:moveTo>
                    <a:pt x="108" y="153"/>
                  </a:moveTo>
                  <a:cubicBezTo>
                    <a:pt x="54" y="108"/>
                    <a:pt x="1" y="84"/>
                    <a:pt x="4" y="63"/>
                  </a:cubicBezTo>
                  <a:cubicBezTo>
                    <a:pt x="9" y="40"/>
                    <a:pt x="61" y="15"/>
                    <a:pt x="100" y="4"/>
                  </a:cubicBezTo>
                  <a:cubicBezTo>
                    <a:pt x="114" y="0"/>
                    <a:pt x="171" y="33"/>
                    <a:pt x="171" y="49"/>
                  </a:cubicBezTo>
                  <a:cubicBezTo>
                    <a:pt x="171" y="76"/>
                    <a:pt x="141" y="102"/>
                    <a:pt x="108" y="1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5883600" y="4267000"/>
              <a:ext cx="4700" cy="2575"/>
            </a:xfrm>
            <a:custGeom>
              <a:avLst/>
              <a:gdLst/>
              <a:ahLst/>
              <a:cxnLst/>
              <a:rect l="l" t="t" r="r" b="b"/>
              <a:pathLst>
                <a:path w="188" h="103" extrusionOk="0">
                  <a:moveTo>
                    <a:pt x="188" y="49"/>
                  </a:moveTo>
                  <a:cubicBezTo>
                    <a:pt x="148" y="71"/>
                    <a:pt x="105" y="102"/>
                    <a:pt x="96" y="99"/>
                  </a:cubicBezTo>
                  <a:cubicBezTo>
                    <a:pt x="58" y="84"/>
                    <a:pt x="32" y="56"/>
                    <a:pt x="1" y="33"/>
                  </a:cubicBezTo>
                  <a:cubicBezTo>
                    <a:pt x="32" y="21"/>
                    <a:pt x="64" y="0"/>
                    <a:pt x="95" y="1"/>
                  </a:cubicBezTo>
                  <a:cubicBezTo>
                    <a:pt x="123" y="2"/>
                    <a:pt x="148" y="28"/>
                    <a:pt x="188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5868050" y="4895100"/>
              <a:ext cx="4875" cy="2425"/>
            </a:xfrm>
            <a:custGeom>
              <a:avLst/>
              <a:gdLst/>
              <a:ahLst/>
              <a:cxnLst/>
              <a:rect l="l" t="t" r="r" b="b"/>
              <a:pathLst>
                <a:path w="195" h="97" extrusionOk="0">
                  <a:moveTo>
                    <a:pt x="194" y="31"/>
                  </a:moveTo>
                  <a:cubicBezTo>
                    <a:pt x="152" y="64"/>
                    <a:pt x="126" y="96"/>
                    <a:pt x="109" y="93"/>
                  </a:cubicBezTo>
                  <a:cubicBezTo>
                    <a:pt x="71" y="89"/>
                    <a:pt x="36" y="68"/>
                    <a:pt x="1" y="54"/>
                  </a:cubicBezTo>
                  <a:cubicBezTo>
                    <a:pt x="18" y="36"/>
                    <a:pt x="35" y="2"/>
                    <a:pt x="53" y="2"/>
                  </a:cubicBezTo>
                  <a:cubicBezTo>
                    <a:pt x="92" y="1"/>
                    <a:pt x="132" y="17"/>
                    <a:pt x="19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5850550" y="4770125"/>
              <a:ext cx="6075" cy="2875"/>
            </a:xfrm>
            <a:custGeom>
              <a:avLst/>
              <a:gdLst/>
              <a:ahLst/>
              <a:cxnLst/>
              <a:rect l="l" t="t" r="r" b="b"/>
              <a:pathLst>
                <a:path w="243" h="115" extrusionOk="0">
                  <a:moveTo>
                    <a:pt x="242" y="47"/>
                  </a:moveTo>
                  <a:cubicBezTo>
                    <a:pt x="170" y="81"/>
                    <a:pt x="130" y="114"/>
                    <a:pt x="101" y="110"/>
                  </a:cubicBezTo>
                  <a:cubicBezTo>
                    <a:pt x="63" y="106"/>
                    <a:pt x="33" y="71"/>
                    <a:pt x="1" y="49"/>
                  </a:cubicBezTo>
                  <a:cubicBezTo>
                    <a:pt x="27" y="32"/>
                    <a:pt x="53" y="1"/>
                    <a:pt x="79" y="1"/>
                  </a:cubicBezTo>
                  <a:cubicBezTo>
                    <a:pt x="120" y="1"/>
                    <a:pt x="161" y="22"/>
                    <a:pt x="242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5827550" y="4841425"/>
              <a:ext cx="5725" cy="2500"/>
            </a:xfrm>
            <a:custGeom>
              <a:avLst/>
              <a:gdLst/>
              <a:ahLst/>
              <a:cxnLst/>
              <a:rect l="l" t="t" r="r" b="b"/>
              <a:pathLst>
                <a:path w="229" h="100" extrusionOk="0">
                  <a:moveTo>
                    <a:pt x="0" y="23"/>
                  </a:moveTo>
                  <a:cubicBezTo>
                    <a:pt x="38" y="17"/>
                    <a:pt x="79" y="1"/>
                    <a:pt x="112" y="6"/>
                  </a:cubicBezTo>
                  <a:cubicBezTo>
                    <a:pt x="153" y="13"/>
                    <a:pt x="190" y="37"/>
                    <a:pt x="223" y="57"/>
                  </a:cubicBezTo>
                  <a:cubicBezTo>
                    <a:pt x="228" y="60"/>
                    <a:pt x="205" y="99"/>
                    <a:pt x="196" y="99"/>
                  </a:cubicBezTo>
                  <a:cubicBezTo>
                    <a:pt x="151" y="99"/>
                    <a:pt x="100" y="99"/>
                    <a:pt x="65" y="84"/>
                  </a:cubicBezTo>
                  <a:cubicBezTo>
                    <a:pt x="37" y="73"/>
                    <a:pt x="29" y="40"/>
                    <a:pt x="11" y="17"/>
                  </a:cubicBezTo>
                  <a:cubicBezTo>
                    <a:pt x="11" y="18"/>
                    <a:pt x="0" y="23"/>
                    <a:pt x="0" y="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5806275" y="4267000"/>
              <a:ext cx="5075" cy="2450"/>
            </a:xfrm>
            <a:custGeom>
              <a:avLst/>
              <a:gdLst/>
              <a:ahLst/>
              <a:cxnLst/>
              <a:rect l="l" t="t" r="r" b="b"/>
              <a:pathLst>
                <a:path w="203" h="98" extrusionOk="0">
                  <a:moveTo>
                    <a:pt x="203" y="67"/>
                  </a:moveTo>
                  <a:cubicBezTo>
                    <a:pt x="137" y="82"/>
                    <a:pt x="96" y="98"/>
                    <a:pt x="57" y="95"/>
                  </a:cubicBezTo>
                  <a:cubicBezTo>
                    <a:pt x="35" y="94"/>
                    <a:pt x="19" y="60"/>
                    <a:pt x="0" y="40"/>
                  </a:cubicBezTo>
                  <a:cubicBezTo>
                    <a:pt x="39" y="27"/>
                    <a:pt x="77" y="7"/>
                    <a:pt x="117" y="2"/>
                  </a:cubicBezTo>
                  <a:cubicBezTo>
                    <a:pt x="135" y="0"/>
                    <a:pt x="159" y="33"/>
                    <a:pt x="203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5805050" y="4767275"/>
              <a:ext cx="3425" cy="3350"/>
            </a:xfrm>
            <a:custGeom>
              <a:avLst/>
              <a:gdLst/>
              <a:ahLst/>
              <a:cxnLst/>
              <a:rect l="l" t="t" r="r" b="b"/>
              <a:pathLst>
                <a:path w="137" h="134" extrusionOk="0">
                  <a:moveTo>
                    <a:pt x="40" y="134"/>
                  </a:moveTo>
                  <a:cubicBezTo>
                    <a:pt x="22" y="91"/>
                    <a:pt x="0" y="64"/>
                    <a:pt x="4" y="37"/>
                  </a:cubicBezTo>
                  <a:cubicBezTo>
                    <a:pt x="7" y="24"/>
                    <a:pt x="53" y="13"/>
                    <a:pt x="80" y="0"/>
                  </a:cubicBezTo>
                  <a:cubicBezTo>
                    <a:pt x="99" y="26"/>
                    <a:pt x="129" y="50"/>
                    <a:pt x="135" y="77"/>
                  </a:cubicBezTo>
                  <a:cubicBezTo>
                    <a:pt x="136" y="89"/>
                    <a:pt x="89" y="105"/>
                    <a:pt x="4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5812875" y="4563150"/>
              <a:ext cx="4550" cy="3250"/>
            </a:xfrm>
            <a:custGeom>
              <a:avLst/>
              <a:gdLst/>
              <a:ahLst/>
              <a:cxnLst/>
              <a:rect l="l" t="t" r="r" b="b"/>
              <a:pathLst>
                <a:path w="182" h="130" extrusionOk="0">
                  <a:moveTo>
                    <a:pt x="76" y="0"/>
                  </a:moveTo>
                  <a:cubicBezTo>
                    <a:pt x="119" y="29"/>
                    <a:pt x="150" y="50"/>
                    <a:pt x="182" y="69"/>
                  </a:cubicBezTo>
                  <a:cubicBezTo>
                    <a:pt x="151" y="90"/>
                    <a:pt x="121" y="110"/>
                    <a:pt x="90" y="130"/>
                  </a:cubicBezTo>
                  <a:cubicBezTo>
                    <a:pt x="61" y="109"/>
                    <a:pt x="24" y="90"/>
                    <a:pt x="7" y="65"/>
                  </a:cubicBezTo>
                  <a:cubicBezTo>
                    <a:pt x="0" y="55"/>
                    <a:pt x="42" y="32"/>
                    <a:pt x="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5861450" y="4900425"/>
              <a:ext cx="5850" cy="3025"/>
            </a:xfrm>
            <a:custGeom>
              <a:avLst/>
              <a:gdLst/>
              <a:ahLst/>
              <a:cxnLst/>
              <a:rect l="l" t="t" r="r" b="b"/>
              <a:pathLst>
                <a:path w="234" h="121" extrusionOk="0">
                  <a:moveTo>
                    <a:pt x="233" y="68"/>
                  </a:moveTo>
                  <a:cubicBezTo>
                    <a:pt x="160" y="93"/>
                    <a:pt x="115" y="120"/>
                    <a:pt x="85" y="115"/>
                  </a:cubicBezTo>
                  <a:cubicBezTo>
                    <a:pt x="50" y="108"/>
                    <a:pt x="28" y="70"/>
                    <a:pt x="1" y="47"/>
                  </a:cubicBezTo>
                  <a:cubicBezTo>
                    <a:pt x="34" y="31"/>
                    <a:pt x="69" y="0"/>
                    <a:pt x="101" y="1"/>
                  </a:cubicBezTo>
                  <a:cubicBezTo>
                    <a:pt x="136" y="2"/>
                    <a:pt x="168" y="33"/>
                    <a:pt x="233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5831450" y="4722250"/>
              <a:ext cx="5600" cy="3050"/>
            </a:xfrm>
            <a:custGeom>
              <a:avLst/>
              <a:gdLst/>
              <a:ahLst/>
              <a:cxnLst/>
              <a:rect l="l" t="t" r="r" b="b"/>
              <a:pathLst>
                <a:path w="224" h="122" extrusionOk="0">
                  <a:moveTo>
                    <a:pt x="223" y="51"/>
                  </a:moveTo>
                  <a:cubicBezTo>
                    <a:pt x="156" y="85"/>
                    <a:pt x="116" y="121"/>
                    <a:pt x="90" y="117"/>
                  </a:cubicBezTo>
                  <a:cubicBezTo>
                    <a:pt x="55" y="111"/>
                    <a:pt x="22" y="77"/>
                    <a:pt x="6" y="51"/>
                  </a:cubicBezTo>
                  <a:cubicBezTo>
                    <a:pt x="0" y="40"/>
                    <a:pt x="49" y="0"/>
                    <a:pt x="71" y="1"/>
                  </a:cubicBezTo>
                  <a:cubicBezTo>
                    <a:pt x="111" y="3"/>
                    <a:pt x="149" y="25"/>
                    <a:pt x="223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5813175" y="4710775"/>
              <a:ext cx="5200" cy="2575"/>
            </a:xfrm>
            <a:custGeom>
              <a:avLst/>
              <a:gdLst/>
              <a:ahLst/>
              <a:cxnLst/>
              <a:rect l="l" t="t" r="r" b="b"/>
              <a:pathLst>
                <a:path w="208" h="103" extrusionOk="0">
                  <a:moveTo>
                    <a:pt x="207" y="61"/>
                  </a:moveTo>
                  <a:cubicBezTo>
                    <a:pt x="147" y="78"/>
                    <a:pt x="103" y="102"/>
                    <a:pt x="69" y="95"/>
                  </a:cubicBezTo>
                  <a:cubicBezTo>
                    <a:pt x="40" y="91"/>
                    <a:pt x="23" y="53"/>
                    <a:pt x="0" y="29"/>
                  </a:cubicBezTo>
                  <a:cubicBezTo>
                    <a:pt x="41" y="19"/>
                    <a:pt x="82" y="1"/>
                    <a:pt x="122" y="1"/>
                  </a:cubicBezTo>
                  <a:cubicBezTo>
                    <a:pt x="143" y="1"/>
                    <a:pt x="165" y="30"/>
                    <a:pt x="207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5857425" y="4552250"/>
              <a:ext cx="4075" cy="4275"/>
            </a:xfrm>
            <a:custGeom>
              <a:avLst/>
              <a:gdLst/>
              <a:ahLst/>
              <a:cxnLst/>
              <a:rect l="l" t="t" r="r" b="b"/>
              <a:pathLst>
                <a:path w="163" h="171" extrusionOk="0">
                  <a:moveTo>
                    <a:pt x="65" y="171"/>
                  </a:moveTo>
                  <a:cubicBezTo>
                    <a:pt x="33" y="106"/>
                    <a:pt x="0" y="75"/>
                    <a:pt x="11" y="54"/>
                  </a:cubicBezTo>
                  <a:cubicBezTo>
                    <a:pt x="23" y="31"/>
                    <a:pt x="76" y="19"/>
                    <a:pt x="111" y="1"/>
                  </a:cubicBezTo>
                  <a:cubicBezTo>
                    <a:pt x="128" y="22"/>
                    <a:pt x="163" y="46"/>
                    <a:pt x="158" y="66"/>
                  </a:cubicBezTo>
                  <a:cubicBezTo>
                    <a:pt x="153" y="91"/>
                    <a:pt x="117" y="114"/>
                    <a:pt x="65" y="1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5832350" y="4484150"/>
              <a:ext cx="7050" cy="3375"/>
            </a:xfrm>
            <a:custGeom>
              <a:avLst/>
              <a:gdLst/>
              <a:ahLst/>
              <a:cxnLst/>
              <a:rect l="l" t="t" r="r" b="b"/>
              <a:pathLst>
                <a:path w="282" h="135" extrusionOk="0">
                  <a:moveTo>
                    <a:pt x="282" y="46"/>
                  </a:moveTo>
                  <a:cubicBezTo>
                    <a:pt x="146" y="103"/>
                    <a:pt x="103" y="134"/>
                    <a:pt x="78" y="129"/>
                  </a:cubicBezTo>
                  <a:cubicBezTo>
                    <a:pt x="44" y="121"/>
                    <a:pt x="0" y="85"/>
                    <a:pt x="2" y="62"/>
                  </a:cubicBezTo>
                  <a:cubicBezTo>
                    <a:pt x="3" y="41"/>
                    <a:pt x="55" y="6"/>
                    <a:pt x="89" y="3"/>
                  </a:cubicBezTo>
                  <a:cubicBezTo>
                    <a:pt x="132" y="0"/>
                    <a:pt x="180" y="22"/>
                    <a:pt x="282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5860175" y="4906250"/>
              <a:ext cx="4875" cy="3125"/>
            </a:xfrm>
            <a:custGeom>
              <a:avLst/>
              <a:gdLst/>
              <a:ahLst/>
              <a:cxnLst/>
              <a:rect l="l" t="t" r="r" b="b"/>
              <a:pathLst>
                <a:path w="195" h="125" extrusionOk="0">
                  <a:moveTo>
                    <a:pt x="195" y="59"/>
                  </a:moveTo>
                  <a:cubicBezTo>
                    <a:pt x="151" y="84"/>
                    <a:pt x="120" y="110"/>
                    <a:pt x="80" y="120"/>
                  </a:cubicBezTo>
                  <a:cubicBezTo>
                    <a:pt x="63" y="125"/>
                    <a:pt x="28" y="95"/>
                    <a:pt x="1" y="82"/>
                  </a:cubicBezTo>
                  <a:cubicBezTo>
                    <a:pt x="35" y="55"/>
                    <a:pt x="68" y="28"/>
                    <a:pt x="102" y="1"/>
                  </a:cubicBezTo>
                  <a:cubicBezTo>
                    <a:pt x="127" y="18"/>
                    <a:pt x="154" y="34"/>
                    <a:pt x="195" y="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5843950" y="4429300"/>
              <a:ext cx="3800" cy="4150"/>
            </a:xfrm>
            <a:custGeom>
              <a:avLst/>
              <a:gdLst/>
              <a:ahLst/>
              <a:cxnLst/>
              <a:rect l="l" t="t" r="r" b="b"/>
              <a:pathLst>
                <a:path w="152" h="166" extrusionOk="0">
                  <a:moveTo>
                    <a:pt x="98" y="165"/>
                  </a:moveTo>
                  <a:cubicBezTo>
                    <a:pt x="45" y="112"/>
                    <a:pt x="0" y="86"/>
                    <a:pt x="3" y="63"/>
                  </a:cubicBezTo>
                  <a:cubicBezTo>
                    <a:pt x="7" y="41"/>
                    <a:pt x="57" y="22"/>
                    <a:pt x="86" y="1"/>
                  </a:cubicBezTo>
                  <a:cubicBezTo>
                    <a:pt x="109" y="18"/>
                    <a:pt x="147" y="34"/>
                    <a:pt x="149" y="52"/>
                  </a:cubicBezTo>
                  <a:cubicBezTo>
                    <a:pt x="152" y="78"/>
                    <a:pt x="127" y="105"/>
                    <a:pt x="98" y="1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5812900" y="4762150"/>
              <a:ext cx="5900" cy="2725"/>
            </a:xfrm>
            <a:custGeom>
              <a:avLst/>
              <a:gdLst/>
              <a:ahLst/>
              <a:cxnLst/>
              <a:rect l="l" t="t" r="r" b="b"/>
              <a:pathLst>
                <a:path w="236" h="109" extrusionOk="0">
                  <a:moveTo>
                    <a:pt x="236" y="37"/>
                  </a:moveTo>
                  <a:cubicBezTo>
                    <a:pt x="169" y="75"/>
                    <a:pt x="135" y="109"/>
                    <a:pt x="103" y="107"/>
                  </a:cubicBezTo>
                  <a:cubicBezTo>
                    <a:pt x="67" y="107"/>
                    <a:pt x="34" y="73"/>
                    <a:pt x="0" y="54"/>
                  </a:cubicBezTo>
                  <a:cubicBezTo>
                    <a:pt x="24" y="36"/>
                    <a:pt x="45" y="4"/>
                    <a:pt x="71" y="3"/>
                  </a:cubicBezTo>
                  <a:cubicBezTo>
                    <a:pt x="111" y="0"/>
                    <a:pt x="153" y="18"/>
                    <a:pt x="236" y="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5866350" y="4759975"/>
              <a:ext cx="6275" cy="2800"/>
            </a:xfrm>
            <a:custGeom>
              <a:avLst/>
              <a:gdLst/>
              <a:ahLst/>
              <a:cxnLst/>
              <a:rect l="l" t="t" r="r" b="b"/>
              <a:pathLst>
                <a:path w="251" h="112" extrusionOk="0">
                  <a:moveTo>
                    <a:pt x="250" y="66"/>
                  </a:moveTo>
                  <a:cubicBezTo>
                    <a:pt x="155" y="89"/>
                    <a:pt x="108" y="112"/>
                    <a:pt x="77" y="104"/>
                  </a:cubicBezTo>
                  <a:cubicBezTo>
                    <a:pt x="44" y="96"/>
                    <a:pt x="25" y="60"/>
                    <a:pt x="0" y="35"/>
                  </a:cubicBezTo>
                  <a:cubicBezTo>
                    <a:pt x="32" y="24"/>
                    <a:pt x="66" y="0"/>
                    <a:pt x="95" y="3"/>
                  </a:cubicBezTo>
                  <a:cubicBezTo>
                    <a:pt x="132" y="6"/>
                    <a:pt x="166" y="29"/>
                    <a:pt x="250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5827525" y="4917750"/>
              <a:ext cx="5700" cy="2325"/>
            </a:xfrm>
            <a:custGeom>
              <a:avLst/>
              <a:gdLst/>
              <a:ahLst/>
              <a:cxnLst/>
              <a:rect l="l" t="t" r="r" b="b"/>
              <a:pathLst>
                <a:path w="228" h="93" extrusionOk="0">
                  <a:moveTo>
                    <a:pt x="0" y="18"/>
                  </a:moveTo>
                  <a:cubicBezTo>
                    <a:pt x="25" y="13"/>
                    <a:pt x="53" y="0"/>
                    <a:pt x="74" y="4"/>
                  </a:cubicBezTo>
                  <a:cubicBezTo>
                    <a:pt x="126" y="14"/>
                    <a:pt x="177" y="32"/>
                    <a:pt x="225" y="49"/>
                  </a:cubicBezTo>
                  <a:cubicBezTo>
                    <a:pt x="227" y="49"/>
                    <a:pt x="209" y="78"/>
                    <a:pt x="200" y="93"/>
                  </a:cubicBezTo>
                  <a:cubicBezTo>
                    <a:pt x="145" y="73"/>
                    <a:pt x="89" y="53"/>
                    <a:pt x="35" y="32"/>
                  </a:cubicBezTo>
                  <a:cubicBezTo>
                    <a:pt x="25" y="28"/>
                    <a:pt x="19" y="18"/>
                    <a:pt x="11" y="12"/>
                  </a:cubicBezTo>
                  <a:cubicBezTo>
                    <a:pt x="10" y="13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5851600" y="4486000"/>
              <a:ext cx="3925" cy="3450"/>
            </a:xfrm>
            <a:custGeom>
              <a:avLst/>
              <a:gdLst/>
              <a:ahLst/>
              <a:cxnLst/>
              <a:rect l="l" t="t" r="r" b="b"/>
              <a:pathLst>
                <a:path w="157" h="138" extrusionOk="0">
                  <a:moveTo>
                    <a:pt x="76" y="1"/>
                  </a:moveTo>
                  <a:cubicBezTo>
                    <a:pt x="112" y="38"/>
                    <a:pt x="146" y="60"/>
                    <a:pt x="154" y="88"/>
                  </a:cubicBezTo>
                  <a:cubicBezTo>
                    <a:pt x="157" y="101"/>
                    <a:pt x="113" y="121"/>
                    <a:pt x="90" y="138"/>
                  </a:cubicBezTo>
                  <a:cubicBezTo>
                    <a:pt x="61" y="117"/>
                    <a:pt x="23" y="98"/>
                    <a:pt x="7" y="74"/>
                  </a:cubicBezTo>
                  <a:cubicBezTo>
                    <a:pt x="1" y="62"/>
                    <a:pt x="39" y="38"/>
                    <a:pt x="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5851150" y="4369100"/>
              <a:ext cx="5425" cy="3000"/>
            </a:xfrm>
            <a:custGeom>
              <a:avLst/>
              <a:gdLst/>
              <a:ahLst/>
              <a:cxnLst/>
              <a:rect l="l" t="t" r="r" b="b"/>
              <a:pathLst>
                <a:path w="217" h="120" extrusionOk="0">
                  <a:moveTo>
                    <a:pt x="216" y="100"/>
                  </a:moveTo>
                  <a:cubicBezTo>
                    <a:pt x="118" y="106"/>
                    <a:pt x="63" y="119"/>
                    <a:pt x="34" y="107"/>
                  </a:cubicBezTo>
                  <a:cubicBezTo>
                    <a:pt x="7" y="96"/>
                    <a:pt x="1" y="54"/>
                    <a:pt x="3" y="27"/>
                  </a:cubicBezTo>
                  <a:cubicBezTo>
                    <a:pt x="4" y="18"/>
                    <a:pt x="73" y="0"/>
                    <a:pt x="96" y="8"/>
                  </a:cubicBezTo>
                  <a:cubicBezTo>
                    <a:pt x="131" y="21"/>
                    <a:pt x="154" y="50"/>
                    <a:pt x="216" y="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5843450" y="4923975"/>
              <a:ext cx="5175" cy="2900"/>
            </a:xfrm>
            <a:custGeom>
              <a:avLst/>
              <a:gdLst/>
              <a:ahLst/>
              <a:cxnLst/>
              <a:rect l="l" t="t" r="r" b="b"/>
              <a:pathLst>
                <a:path w="207" h="116" extrusionOk="0">
                  <a:moveTo>
                    <a:pt x="207" y="48"/>
                  </a:moveTo>
                  <a:cubicBezTo>
                    <a:pt x="168" y="81"/>
                    <a:pt x="145" y="115"/>
                    <a:pt x="127" y="114"/>
                  </a:cubicBezTo>
                  <a:cubicBezTo>
                    <a:pt x="84" y="110"/>
                    <a:pt x="43" y="91"/>
                    <a:pt x="0" y="77"/>
                  </a:cubicBezTo>
                  <a:cubicBezTo>
                    <a:pt x="22" y="52"/>
                    <a:pt x="40" y="7"/>
                    <a:pt x="67" y="5"/>
                  </a:cubicBezTo>
                  <a:cubicBezTo>
                    <a:pt x="103" y="1"/>
                    <a:pt x="148" y="28"/>
                    <a:pt x="207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5831700" y="4924800"/>
              <a:ext cx="3700" cy="4300"/>
            </a:xfrm>
            <a:custGeom>
              <a:avLst/>
              <a:gdLst/>
              <a:ahLst/>
              <a:cxnLst/>
              <a:rect l="l" t="t" r="r" b="b"/>
              <a:pathLst>
                <a:path w="148" h="172" extrusionOk="0">
                  <a:moveTo>
                    <a:pt x="71" y="171"/>
                  </a:moveTo>
                  <a:cubicBezTo>
                    <a:pt x="34" y="120"/>
                    <a:pt x="1" y="96"/>
                    <a:pt x="5" y="77"/>
                  </a:cubicBezTo>
                  <a:cubicBezTo>
                    <a:pt x="13" y="50"/>
                    <a:pt x="47" y="26"/>
                    <a:pt x="71" y="1"/>
                  </a:cubicBezTo>
                  <a:cubicBezTo>
                    <a:pt x="97" y="15"/>
                    <a:pt x="147" y="29"/>
                    <a:pt x="146" y="42"/>
                  </a:cubicBezTo>
                  <a:cubicBezTo>
                    <a:pt x="143" y="70"/>
                    <a:pt x="116" y="97"/>
                    <a:pt x="71" y="1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5850025" y="4925050"/>
              <a:ext cx="6100" cy="3050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43" y="75"/>
                  </a:moveTo>
                  <a:cubicBezTo>
                    <a:pt x="170" y="96"/>
                    <a:pt x="126" y="121"/>
                    <a:pt x="94" y="116"/>
                  </a:cubicBezTo>
                  <a:cubicBezTo>
                    <a:pt x="57" y="108"/>
                    <a:pt x="31" y="73"/>
                    <a:pt x="0" y="51"/>
                  </a:cubicBezTo>
                  <a:cubicBezTo>
                    <a:pt x="38" y="33"/>
                    <a:pt x="76" y="0"/>
                    <a:pt x="113" y="1"/>
                  </a:cubicBezTo>
                  <a:cubicBezTo>
                    <a:pt x="147" y="1"/>
                    <a:pt x="180" y="37"/>
                    <a:pt x="243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5837975" y="4760825"/>
              <a:ext cx="4075" cy="4175"/>
            </a:xfrm>
            <a:custGeom>
              <a:avLst/>
              <a:gdLst/>
              <a:ahLst/>
              <a:cxnLst/>
              <a:rect l="l" t="t" r="r" b="b"/>
              <a:pathLst>
                <a:path w="163" h="167" extrusionOk="0">
                  <a:moveTo>
                    <a:pt x="67" y="167"/>
                  </a:moveTo>
                  <a:cubicBezTo>
                    <a:pt x="34" y="104"/>
                    <a:pt x="0" y="72"/>
                    <a:pt x="11" y="52"/>
                  </a:cubicBezTo>
                  <a:cubicBezTo>
                    <a:pt x="24" y="29"/>
                    <a:pt x="77" y="17"/>
                    <a:pt x="112" y="0"/>
                  </a:cubicBezTo>
                  <a:cubicBezTo>
                    <a:pt x="129" y="22"/>
                    <a:pt x="163" y="45"/>
                    <a:pt x="159" y="64"/>
                  </a:cubicBezTo>
                  <a:cubicBezTo>
                    <a:pt x="154" y="89"/>
                    <a:pt x="118" y="111"/>
                    <a:pt x="67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5827425" y="4261150"/>
              <a:ext cx="4600" cy="3150"/>
            </a:xfrm>
            <a:custGeom>
              <a:avLst/>
              <a:gdLst/>
              <a:ahLst/>
              <a:cxnLst/>
              <a:rect l="l" t="t" r="r" b="b"/>
              <a:pathLst>
                <a:path w="184" h="126" extrusionOk="0">
                  <a:moveTo>
                    <a:pt x="108" y="1"/>
                  </a:moveTo>
                  <a:cubicBezTo>
                    <a:pt x="142" y="28"/>
                    <a:pt x="184" y="54"/>
                    <a:pt x="179" y="60"/>
                  </a:cubicBezTo>
                  <a:cubicBezTo>
                    <a:pt x="157" y="85"/>
                    <a:pt x="122" y="104"/>
                    <a:pt x="91" y="126"/>
                  </a:cubicBezTo>
                  <a:cubicBezTo>
                    <a:pt x="60" y="105"/>
                    <a:pt x="30" y="84"/>
                    <a:pt x="0" y="63"/>
                  </a:cubicBezTo>
                  <a:cubicBezTo>
                    <a:pt x="33" y="44"/>
                    <a:pt x="66" y="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5874175" y="4459750"/>
              <a:ext cx="5375" cy="3050"/>
            </a:xfrm>
            <a:custGeom>
              <a:avLst/>
              <a:gdLst/>
              <a:ahLst/>
              <a:cxnLst/>
              <a:rect l="l" t="t" r="r" b="b"/>
              <a:pathLst>
                <a:path w="215" h="122" extrusionOk="0">
                  <a:moveTo>
                    <a:pt x="215" y="69"/>
                  </a:moveTo>
                  <a:cubicBezTo>
                    <a:pt x="141" y="94"/>
                    <a:pt x="98" y="122"/>
                    <a:pt x="63" y="117"/>
                  </a:cubicBezTo>
                  <a:cubicBezTo>
                    <a:pt x="35" y="113"/>
                    <a:pt x="7" y="71"/>
                    <a:pt x="3" y="45"/>
                  </a:cubicBezTo>
                  <a:cubicBezTo>
                    <a:pt x="0" y="33"/>
                    <a:pt x="59" y="1"/>
                    <a:pt x="83" y="4"/>
                  </a:cubicBezTo>
                  <a:cubicBezTo>
                    <a:pt x="120" y="9"/>
                    <a:pt x="152" y="36"/>
                    <a:pt x="215" y="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5838225" y="4699750"/>
              <a:ext cx="5975" cy="2850"/>
            </a:xfrm>
            <a:custGeom>
              <a:avLst/>
              <a:gdLst/>
              <a:ahLst/>
              <a:cxnLst/>
              <a:rect l="l" t="t" r="r" b="b"/>
              <a:pathLst>
                <a:path w="239" h="114" extrusionOk="0">
                  <a:moveTo>
                    <a:pt x="239" y="51"/>
                  </a:moveTo>
                  <a:cubicBezTo>
                    <a:pt x="161" y="85"/>
                    <a:pt x="127" y="108"/>
                    <a:pt x="89" y="112"/>
                  </a:cubicBezTo>
                  <a:cubicBezTo>
                    <a:pt x="62" y="114"/>
                    <a:pt x="30" y="90"/>
                    <a:pt x="1" y="78"/>
                  </a:cubicBezTo>
                  <a:cubicBezTo>
                    <a:pt x="23" y="52"/>
                    <a:pt x="40" y="14"/>
                    <a:pt x="70" y="7"/>
                  </a:cubicBezTo>
                  <a:cubicBezTo>
                    <a:pt x="103" y="0"/>
                    <a:pt x="149" y="26"/>
                    <a:pt x="239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5805375" y="4366500"/>
              <a:ext cx="3525" cy="2700"/>
            </a:xfrm>
            <a:custGeom>
              <a:avLst/>
              <a:gdLst/>
              <a:ahLst/>
              <a:cxnLst/>
              <a:rect l="l" t="t" r="r" b="b"/>
              <a:pathLst>
                <a:path w="141" h="108" extrusionOk="0">
                  <a:moveTo>
                    <a:pt x="140" y="82"/>
                  </a:moveTo>
                  <a:cubicBezTo>
                    <a:pt x="94" y="92"/>
                    <a:pt x="61" y="100"/>
                    <a:pt x="28" y="107"/>
                  </a:cubicBezTo>
                  <a:cubicBezTo>
                    <a:pt x="19" y="77"/>
                    <a:pt x="10" y="46"/>
                    <a:pt x="1" y="15"/>
                  </a:cubicBezTo>
                  <a:cubicBezTo>
                    <a:pt x="34" y="13"/>
                    <a:pt x="76" y="0"/>
                    <a:pt x="96" y="10"/>
                  </a:cubicBezTo>
                  <a:cubicBezTo>
                    <a:pt x="120" y="21"/>
                    <a:pt x="123" y="51"/>
                    <a:pt x="140" y="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5869225" y="4698825"/>
              <a:ext cx="4325" cy="3675"/>
            </a:xfrm>
            <a:custGeom>
              <a:avLst/>
              <a:gdLst/>
              <a:ahLst/>
              <a:cxnLst/>
              <a:rect l="l" t="t" r="r" b="b"/>
              <a:pathLst>
                <a:path w="173" h="147" extrusionOk="0">
                  <a:moveTo>
                    <a:pt x="110" y="146"/>
                  </a:moveTo>
                  <a:cubicBezTo>
                    <a:pt x="58" y="103"/>
                    <a:pt x="29" y="80"/>
                    <a:pt x="1" y="57"/>
                  </a:cubicBezTo>
                  <a:cubicBezTo>
                    <a:pt x="33" y="38"/>
                    <a:pt x="61" y="12"/>
                    <a:pt x="98" y="4"/>
                  </a:cubicBezTo>
                  <a:cubicBezTo>
                    <a:pt x="117" y="1"/>
                    <a:pt x="172" y="32"/>
                    <a:pt x="173" y="47"/>
                  </a:cubicBezTo>
                  <a:cubicBezTo>
                    <a:pt x="173" y="72"/>
                    <a:pt x="143" y="98"/>
                    <a:pt x="110" y="1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7399616" y="218051"/>
            <a:ext cx="225194" cy="1312441"/>
            <a:chOff x="6955599" y="651445"/>
            <a:chExt cx="214470" cy="1249825"/>
          </a:xfrm>
        </p:grpSpPr>
        <p:sp>
          <p:nvSpPr>
            <p:cNvPr id="685" name="Google Shape;685;p9"/>
            <p:cNvSpPr/>
            <p:nvPr/>
          </p:nvSpPr>
          <p:spPr>
            <a:xfrm>
              <a:off x="6999133" y="654731"/>
              <a:ext cx="116068" cy="1246448"/>
            </a:xfrm>
            <a:custGeom>
              <a:avLst/>
              <a:gdLst/>
              <a:ahLst/>
              <a:cxnLst/>
              <a:rect l="l" t="t" r="r" b="b"/>
              <a:pathLst>
                <a:path w="3850" h="41345" extrusionOk="0">
                  <a:moveTo>
                    <a:pt x="2078" y="3515"/>
                  </a:moveTo>
                  <a:cubicBezTo>
                    <a:pt x="2068" y="3161"/>
                    <a:pt x="2046" y="2806"/>
                    <a:pt x="2029" y="2452"/>
                  </a:cubicBezTo>
                  <a:cubicBezTo>
                    <a:pt x="1996" y="2574"/>
                    <a:pt x="1998" y="2693"/>
                    <a:pt x="1997" y="2812"/>
                  </a:cubicBezTo>
                  <a:cubicBezTo>
                    <a:pt x="1993" y="3126"/>
                    <a:pt x="1985" y="3439"/>
                    <a:pt x="1987" y="3754"/>
                  </a:cubicBezTo>
                  <a:cubicBezTo>
                    <a:pt x="1991" y="4548"/>
                    <a:pt x="2024" y="5342"/>
                    <a:pt x="1959" y="6136"/>
                  </a:cubicBezTo>
                  <a:cubicBezTo>
                    <a:pt x="1956" y="6178"/>
                    <a:pt x="1938" y="6220"/>
                    <a:pt x="1926" y="6261"/>
                  </a:cubicBezTo>
                  <a:cubicBezTo>
                    <a:pt x="1876" y="6146"/>
                    <a:pt x="1857" y="6034"/>
                    <a:pt x="1852" y="5921"/>
                  </a:cubicBezTo>
                  <a:cubicBezTo>
                    <a:pt x="1844" y="5781"/>
                    <a:pt x="1848" y="5639"/>
                    <a:pt x="1847" y="5498"/>
                  </a:cubicBezTo>
                  <a:cubicBezTo>
                    <a:pt x="1842" y="4047"/>
                    <a:pt x="1837" y="2597"/>
                    <a:pt x="1830" y="1147"/>
                  </a:cubicBezTo>
                  <a:cubicBezTo>
                    <a:pt x="1830" y="1055"/>
                    <a:pt x="1811" y="964"/>
                    <a:pt x="1800" y="872"/>
                  </a:cubicBezTo>
                  <a:cubicBezTo>
                    <a:pt x="1772" y="873"/>
                    <a:pt x="1744" y="874"/>
                    <a:pt x="1716" y="874"/>
                  </a:cubicBezTo>
                  <a:cubicBezTo>
                    <a:pt x="1707" y="966"/>
                    <a:pt x="1690" y="1057"/>
                    <a:pt x="1690" y="1149"/>
                  </a:cubicBezTo>
                  <a:cubicBezTo>
                    <a:pt x="1690" y="2616"/>
                    <a:pt x="1690" y="4083"/>
                    <a:pt x="1698" y="5550"/>
                  </a:cubicBezTo>
                  <a:cubicBezTo>
                    <a:pt x="1699" y="5840"/>
                    <a:pt x="1734" y="6127"/>
                    <a:pt x="1754" y="6415"/>
                  </a:cubicBezTo>
                  <a:cubicBezTo>
                    <a:pt x="1765" y="6572"/>
                    <a:pt x="1784" y="6729"/>
                    <a:pt x="1784" y="6886"/>
                  </a:cubicBezTo>
                  <a:cubicBezTo>
                    <a:pt x="1790" y="8178"/>
                    <a:pt x="1793" y="9472"/>
                    <a:pt x="1792" y="10765"/>
                  </a:cubicBezTo>
                  <a:cubicBezTo>
                    <a:pt x="1792" y="10939"/>
                    <a:pt x="1766" y="11111"/>
                    <a:pt x="1752" y="11284"/>
                  </a:cubicBezTo>
                  <a:cubicBezTo>
                    <a:pt x="1737" y="11464"/>
                    <a:pt x="1710" y="11646"/>
                    <a:pt x="1710" y="11826"/>
                  </a:cubicBezTo>
                  <a:cubicBezTo>
                    <a:pt x="1708" y="13252"/>
                    <a:pt x="1713" y="14678"/>
                    <a:pt x="1715" y="16103"/>
                  </a:cubicBezTo>
                  <a:cubicBezTo>
                    <a:pt x="1715" y="16335"/>
                    <a:pt x="1704" y="16566"/>
                    <a:pt x="1784" y="16790"/>
                  </a:cubicBezTo>
                  <a:cubicBezTo>
                    <a:pt x="1814" y="16870"/>
                    <a:pt x="1804" y="16968"/>
                    <a:pt x="1804" y="17059"/>
                  </a:cubicBezTo>
                  <a:cubicBezTo>
                    <a:pt x="1806" y="18411"/>
                    <a:pt x="1807" y="19760"/>
                    <a:pt x="1807" y="21112"/>
                  </a:cubicBezTo>
                  <a:cubicBezTo>
                    <a:pt x="1807" y="21194"/>
                    <a:pt x="1814" y="21277"/>
                    <a:pt x="1799" y="21356"/>
                  </a:cubicBezTo>
                  <a:cubicBezTo>
                    <a:pt x="1720" y="21751"/>
                    <a:pt x="1760" y="22143"/>
                    <a:pt x="1759" y="22539"/>
                  </a:cubicBezTo>
                  <a:cubicBezTo>
                    <a:pt x="1756" y="23383"/>
                    <a:pt x="1766" y="24217"/>
                    <a:pt x="1769" y="25061"/>
                  </a:cubicBezTo>
                  <a:cubicBezTo>
                    <a:pt x="1771" y="25323"/>
                    <a:pt x="1770" y="25589"/>
                    <a:pt x="1771" y="25826"/>
                  </a:cubicBezTo>
                  <a:cubicBezTo>
                    <a:pt x="1785" y="25825"/>
                    <a:pt x="1800" y="25825"/>
                    <a:pt x="1815" y="25825"/>
                  </a:cubicBezTo>
                  <a:cubicBezTo>
                    <a:pt x="1815" y="25825"/>
                    <a:pt x="1814" y="25737"/>
                    <a:pt x="1815" y="25682"/>
                  </a:cubicBezTo>
                  <a:cubicBezTo>
                    <a:pt x="1821" y="25161"/>
                    <a:pt x="1780" y="24660"/>
                    <a:pt x="1889" y="24146"/>
                  </a:cubicBezTo>
                  <a:cubicBezTo>
                    <a:pt x="1904" y="24075"/>
                    <a:pt x="1902" y="23998"/>
                    <a:pt x="1901" y="23923"/>
                  </a:cubicBezTo>
                  <a:cubicBezTo>
                    <a:pt x="1899" y="23459"/>
                    <a:pt x="1898" y="22995"/>
                    <a:pt x="1889" y="22531"/>
                  </a:cubicBezTo>
                  <a:cubicBezTo>
                    <a:pt x="1884" y="22190"/>
                    <a:pt x="1871" y="21852"/>
                    <a:pt x="1946" y="21517"/>
                  </a:cubicBezTo>
                  <a:cubicBezTo>
                    <a:pt x="1968" y="21423"/>
                    <a:pt x="1966" y="21320"/>
                    <a:pt x="1966" y="21221"/>
                  </a:cubicBezTo>
                  <a:cubicBezTo>
                    <a:pt x="1963" y="19812"/>
                    <a:pt x="1959" y="18402"/>
                    <a:pt x="1953" y="16994"/>
                  </a:cubicBezTo>
                  <a:cubicBezTo>
                    <a:pt x="1952" y="16879"/>
                    <a:pt x="1927" y="16765"/>
                    <a:pt x="1913" y="16651"/>
                  </a:cubicBezTo>
                  <a:cubicBezTo>
                    <a:pt x="1897" y="16529"/>
                    <a:pt x="1867" y="16407"/>
                    <a:pt x="1867" y="16285"/>
                  </a:cubicBezTo>
                  <a:cubicBezTo>
                    <a:pt x="1861" y="14809"/>
                    <a:pt x="1858" y="13333"/>
                    <a:pt x="1859" y="11858"/>
                  </a:cubicBezTo>
                  <a:cubicBezTo>
                    <a:pt x="1859" y="11693"/>
                    <a:pt x="1883" y="11529"/>
                    <a:pt x="1896" y="11364"/>
                  </a:cubicBezTo>
                  <a:cubicBezTo>
                    <a:pt x="1911" y="11174"/>
                    <a:pt x="1941" y="10985"/>
                    <a:pt x="1942" y="10796"/>
                  </a:cubicBezTo>
                  <a:cubicBezTo>
                    <a:pt x="1946" y="9761"/>
                    <a:pt x="1939" y="8724"/>
                    <a:pt x="1944" y="7688"/>
                  </a:cubicBezTo>
                  <a:cubicBezTo>
                    <a:pt x="1947" y="7308"/>
                    <a:pt x="1980" y="6928"/>
                    <a:pt x="1995" y="6548"/>
                  </a:cubicBezTo>
                  <a:cubicBezTo>
                    <a:pt x="2017" y="5979"/>
                    <a:pt x="2036" y="5410"/>
                    <a:pt x="2057" y="4841"/>
                  </a:cubicBezTo>
                  <a:cubicBezTo>
                    <a:pt x="2059" y="4784"/>
                    <a:pt x="2066" y="4727"/>
                    <a:pt x="2070" y="4670"/>
                  </a:cubicBezTo>
                  <a:cubicBezTo>
                    <a:pt x="2076" y="4589"/>
                    <a:pt x="2085" y="4509"/>
                    <a:pt x="2085" y="4427"/>
                  </a:cubicBezTo>
                  <a:cubicBezTo>
                    <a:pt x="2085" y="4123"/>
                    <a:pt x="2088" y="3819"/>
                    <a:pt x="2078" y="3515"/>
                  </a:cubicBezTo>
                  <a:close/>
                  <a:moveTo>
                    <a:pt x="1874" y="41054"/>
                  </a:moveTo>
                  <a:cubicBezTo>
                    <a:pt x="1860" y="41053"/>
                    <a:pt x="1845" y="41053"/>
                    <a:pt x="1831" y="41052"/>
                  </a:cubicBezTo>
                  <a:cubicBezTo>
                    <a:pt x="1827" y="41109"/>
                    <a:pt x="1822" y="41167"/>
                    <a:pt x="1818" y="41225"/>
                  </a:cubicBezTo>
                  <a:cubicBezTo>
                    <a:pt x="1835" y="41226"/>
                    <a:pt x="1851" y="41228"/>
                    <a:pt x="1867" y="41229"/>
                  </a:cubicBezTo>
                  <a:cubicBezTo>
                    <a:pt x="1869" y="41172"/>
                    <a:pt x="1872" y="41112"/>
                    <a:pt x="1874" y="41054"/>
                  </a:cubicBezTo>
                  <a:close/>
                  <a:moveTo>
                    <a:pt x="2092" y="3"/>
                  </a:moveTo>
                  <a:cubicBezTo>
                    <a:pt x="2655" y="2"/>
                    <a:pt x="3253" y="1"/>
                    <a:pt x="3773" y="0"/>
                  </a:cubicBezTo>
                  <a:cubicBezTo>
                    <a:pt x="3799" y="13740"/>
                    <a:pt x="3824" y="27479"/>
                    <a:pt x="3850" y="41338"/>
                  </a:cubicBezTo>
                  <a:cubicBezTo>
                    <a:pt x="2706" y="41340"/>
                    <a:pt x="1548" y="41343"/>
                    <a:pt x="400" y="41345"/>
                  </a:cubicBezTo>
                  <a:cubicBezTo>
                    <a:pt x="400" y="41226"/>
                    <a:pt x="412" y="41051"/>
                    <a:pt x="403" y="40915"/>
                  </a:cubicBezTo>
                  <a:cubicBezTo>
                    <a:pt x="397" y="40800"/>
                    <a:pt x="417" y="40659"/>
                    <a:pt x="313" y="40589"/>
                  </a:cubicBezTo>
                  <a:lnTo>
                    <a:pt x="313" y="40586"/>
                  </a:lnTo>
                  <a:cubicBezTo>
                    <a:pt x="313" y="40585"/>
                    <a:pt x="308" y="40584"/>
                    <a:pt x="307" y="40583"/>
                  </a:cubicBezTo>
                  <a:cubicBezTo>
                    <a:pt x="315" y="40518"/>
                    <a:pt x="323" y="40455"/>
                    <a:pt x="322" y="40392"/>
                  </a:cubicBezTo>
                  <a:cubicBezTo>
                    <a:pt x="317" y="40091"/>
                    <a:pt x="310" y="39790"/>
                    <a:pt x="300" y="39488"/>
                  </a:cubicBezTo>
                  <a:cubicBezTo>
                    <a:pt x="300" y="39477"/>
                    <a:pt x="270" y="39466"/>
                    <a:pt x="245" y="39449"/>
                  </a:cubicBezTo>
                  <a:cubicBezTo>
                    <a:pt x="176" y="39841"/>
                    <a:pt x="226" y="40212"/>
                    <a:pt x="304" y="40583"/>
                  </a:cubicBezTo>
                  <a:cubicBezTo>
                    <a:pt x="304" y="40585"/>
                    <a:pt x="306" y="40586"/>
                    <a:pt x="306" y="40588"/>
                  </a:cubicBezTo>
                  <a:cubicBezTo>
                    <a:pt x="307" y="40588"/>
                    <a:pt x="313" y="40589"/>
                    <a:pt x="313" y="40589"/>
                  </a:cubicBezTo>
                  <a:cubicBezTo>
                    <a:pt x="313" y="40834"/>
                    <a:pt x="314" y="41107"/>
                    <a:pt x="314" y="41345"/>
                  </a:cubicBezTo>
                  <a:cubicBezTo>
                    <a:pt x="210" y="41345"/>
                    <a:pt x="210" y="41345"/>
                    <a:pt x="106" y="41345"/>
                  </a:cubicBezTo>
                  <a:cubicBezTo>
                    <a:pt x="105" y="40042"/>
                    <a:pt x="102" y="38770"/>
                    <a:pt x="100" y="37490"/>
                  </a:cubicBezTo>
                  <a:cubicBezTo>
                    <a:pt x="101" y="37978"/>
                    <a:pt x="71" y="38478"/>
                    <a:pt x="195" y="38964"/>
                  </a:cubicBezTo>
                  <a:cubicBezTo>
                    <a:pt x="219" y="38686"/>
                    <a:pt x="276" y="38402"/>
                    <a:pt x="244" y="38133"/>
                  </a:cubicBezTo>
                  <a:cubicBezTo>
                    <a:pt x="195" y="37708"/>
                    <a:pt x="210" y="37286"/>
                    <a:pt x="208" y="36864"/>
                  </a:cubicBezTo>
                  <a:cubicBezTo>
                    <a:pt x="202" y="36179"/>
                    <a:pt x="217" y="35494"/>
                    <a:pt x="214" y="34810"/>
                  </a:cubicBezTo>
                  <a:cubicBezTo>
                    <a:pt x="212" y="34358"/>
                    <a:pt x="193" y="33905"/>
                    <a:pt x="186" y="33453"/>
                  </a:cubicBezTo>
                  <a:cubicBezTo>
                    <a:pt x="182" y="33213"/>
                    <a:pt x="182" y="32974"/>
                    <a:pt x="189" y="32734"/>
                  </a:cubicBezTo>
                  <a:cubicBezTo>
                    <a:pt x="199" y="32350"/>
                    <a:pt x="206" y="31966"/>
                    <a:pt x="194" y="31581"/>
                  </a:cubicBezTo>
                  <a:cubicBezTo>
                    <a:pt x="182" y="31128"/>
                    <a:pt x="205" y="30674"/>
                    <a:pt x="207" y="30220"/>
                  </a:cubicBezTo>
                  <a:cubicBezTo>
                    <a:pt x="208" y="29956"/>
                    <a:pt x="192" y="29692"/>
                    <a:pt x="192" y="29430"/>
                  </a:cubicBezTo>
                  <a:cubicBezTo>
                    <a:pt x="193" y="29151"/>
                    <a:pt x="209" y="28871"/>
                    <a:pt x="209" y="28592"/>
                  </a:cubicBezTo>
                  <a:cubicBezTo>
                    <a:pt x="209" y="28362"/>
                    <a:pt x="193" y="28132"/>
                    <a:pt x="190" y="27901"/>
                  </a:cubicBezTo>
                  <a:cubicBezTo>
                    <a:pt x="185" y="27646"/>
                    <a:pt x="188" y="27391"/>
                    <a:pt x="186" y="27135"/>
                  </a:cubicBezTo>
                  <a:cubicBezTo>
                    <a:pt x="185" y="26851"/>
                    <a:pt x="180" y="26566"/>
                    <a:pt x="180" y="26282"/>
                  </a:cubicBezTo>
                  <a:cubicBezTo>
                    <a:pt x="181" y="25704"/>
                    <a:pt x="193" y="25126"/>
                    <a:pt x="185" y="24549"/>
                  </a:cubicBezTo>
                  <a:cubicBezTo>
                    <a:pt x="177" y="24036"/>
                    <a:pt x="149" y="23523"/>
                    <a:pt x="130" y="23011"/>
                  </a:cubicBezTo>
                  <a:cubicBezTo>
                    <a:pt x="100" y="22242"/>
                    <a:pt x="46" y="21474"/>
                    <a:pt x="43" y="20706"/>
                  </a:cubicBezTo>
                  <a:cubicBezTo>
                    <a:pt x="28" y="15765"/>
                    <a:pt x="22" y="10825"/>
                    <a:pt x="18" y="5884"/>
                  </a:cubicBezTo>
                  <a:cubicBezTo>
                    <a:pt x="17" y="5222"/>
                    <a:pt x="51" y="4562"/>
                    <a:pt x="52" y="3900"/>
                  </a:cubicBezTo>
                  <a:cubicBezTo>
                    <a:pt x="53" y="3379"/>
                    <a:pt x="20" y="2863"/>
                    <a:pt x="14" y="2341"/>
                  </a:cubicBezTo>
                  <a:cubicBezTo>
                    <a:pt x="4" y="1620"/>
                    <a:pt x="3" y="909"/>
                    <a:pt x="2" y="187"/>
                  </a:cubicBezTo>
                  <a:cubicBezTo>
                    <a:pt x="1" y="123"/>
                    <a:pt x="12" y="8"/>
                    <a:pt x="19" y="8"/>
                  </a:cubicBezTo>
                  <a:cubicBezTo>
                    <a:pt x="538" y="6"/>
                    <a:pt x="1044" y="5"/>
                    <a:pt x="1559" y="5"/>
                  </a:cubicBezTo>
                  <a:cubicBezTo>
                    <a:pt x="1575" y="5"/>
                    <a:pt x="1585" y="108"/>
                    <a:pt x="1600" y="163"/>
                  </a:cubicBezTo>
                  <a:cubicBezTo>
                    <a:pt x="1629" y="272"/>
                    <a:pt x="1637" y="389"/>
                    <a:pt x="1698" y="465"/>
                  </a:cubicBezTo>
                  <a:cubicBezTo>
                    <a:pt x="1892" y="704"/>
                    <a:pt x="1893" y="1010"/>
                    <a:pt x="1954" y="1294"/>
                  </a:cubicBezTo>
                  <a:cubicBezTo>
                    <a:pt x="1969" y="1365"/>
                    <a:pt x="1974" y="1445"/>
                    <a:pt x="2002" y="1518"/>
                  </a:cubicBezTo>
                  <a:cubicBezTo>
                    <a:pt x="2060" y="1014"/>
                    <a:pt x="1960" y="478"/>
                    <a:pt x="2092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7119150" y="654670"/>
              <a:ext cx="50919" cy="1246448"/>
            </a:xfrm>
            <a:custGeom>
              <a:avLst/>
              <a:gdLst/>
              <a:ahLst/>
              <a:cxnLst/>
              <a:rect l="l" t="t" r="r" b="b"/>
              <a:pathLst>
                <a:path w="1689" h="41345" extrusionOk="0">
                  <a:moveTo>
                    <a:pt x="956" y="763"/>
                  </a:moveTo>
                  <a:cubicBezTo>
                    <a:pt x="937" y="821"/>
                    <a:pt x="916" y="858"/>
                    <a:pt x="914" y="896"/>
                  </a:cubicBezTo>
                  <a:cubicBezTo>
                    <a:pt x="892" y="1233"/>
                    <a:pt x="858" y="1571"/>
                    <a:pt x="858" y="1909"/>
                  </a:cubicBezTo>
                  <a:cubicBezTo>
                    <a:pt x="858" y="2917"/>
                    <a:pt x="844" y="3923"/>
                    <a:pt x="785" y="4929"/>
                  </a:cubicBezTo>
                  <a:cubicBezTo>
                    <a:pt x="752" y="5478"/>
                    <a:pt x="780" y="6032"/>
                    <a:pt x="781" y="6584"/>
                  </a:cubicBezTo>
                  <a:cubicBezTo>
                    <a:pt x="826" y="6449"/>
                    <a:pt x="842" y="6312"/>
                    <a:pt x="850" y="6173"/>
                  </a:cubicBezTo>
                  <a:cubicBezTo>
                    <a:pt x="865" y="5913"/>
                    <a:pt x="872" y="5651"/>
                    <a:pt x="889" y="5390"/>
                  </a:cubicBezTo>
                  <a:cubicBezTo>
                    <a:pt x="902" y="5184"/>
                    <a:pt x="938" y="4980"/>
                    <a:pt x="944" y="4773"/>
                  </a:cubicBezTo>
                  <a:cubicBezTo>
                    <a:pt x="954" y="4353"/>
                    <a:pt x="953" y="3930"/>
                    <a:pt x="954" y="3509"/>
                  </a:cubicBezTo>
                  <a:cubicBezTo>
                    <a:pt x="954" y="3022"/>
                    <a:pt x="948" y="2536"/>
                    <a:pt x="953" y="2050"/>
                  </a:cubicBezTo>
                  <a:cubicBezTo>
                    <a:pt x="956" y="1796"/>
                    <a:pt x="966" y="1539"/>
                    <a:pt x="998" y="1288"/>
                  </a:cubicBezTo>
                  <a:cubicBezTo>
                    <a:pt x="1020" y="1113"/>
                    <a:pt x="1014" y="950"/>
                    <a:pt x="956" y="763"/>
                  </a:cubicBezTo>
                  <a:close/>
                  <a:moveTo>
                    <a:pt x="523" y="37219"/>
                  </a:moveTo>
                  <a:cubicBezTo>
                    <a:pt x="515" y="36643"/>
                    <a:pt x="503" y="36065"/>
                    <a:pt x="493" y="35488"/>
                  </a:cubicBezTo>
                  <a:cubicBezTo>
                    <a:pt x="486" y="35166"/>
                    <a:pt x="498" y="34842"/>
                    <a:pt x="471" y="34521"/>
                  </a:cubicBezTo>
                  <a:cubicBezTo>
                    <a:pt x="435" y="34079"/>
                    <a:pt x="362" y="33640"/>
                    <a:pt x="321" y="33198"/>
                  </a:cubicBezTo>
                  <a:cubicBezTo>
                    <a:pt x="275" y="32722"/>
                    <a:pt x="248" y="32245"/>
                    <a:pt x="212" y="31769"/>
                  </a:cubicBezTo>
                  <a:cubicBezTo>
                    <a:pt x="209" y="31736"/>
                    <a:pt x="193" y="31704"/>
                    <a:pt x="178" y="31656"/>
                  </a:cubicBezTo>
                  <a:cubicBezTo>
                    <a:pt x="67" y="31781"/>
                    <a:pt x="149" y="31893"/>
                    <a:pt x="150" y="32000"/>
                  </a:cubicBezTo>
                  <a:cubicBezTo>
                    <a:pt x="154" y="32305"/>
                    <a:pt x="169" y="32610"/>
                    <a:pt x="178" y="32914"/>
                  </a:cubicBezTo>
                  <a:cubicBezTo>
                    <a:pt x="191" y="33350"/>
                    <a:pt x="211" y="33786"/>
                    <a:pt x="215" y="34222"/>
                  </a:cubicBezTo>
                  <a:cubicBezTo>
                    <a:pt x="222" y="34849"/>
                    <a:pt x="217" y="35477"/>
                    <a:pt x="316" y="36097"/>
                  </a:cubicBezTo>
                  <a:cubicBezTo>
                    <a:pt x="324" y="36144"/>
                    <a:pt x="321" y="36195"/>
                    <a:pt x="321" y="36243"/>
                  </a:cubicBezTo>
                  <a:cubicBezTo>
                    <a:pt x="319" y="36539"/>
                    <a:pt x="315" y="36835"/>
                    <a:pt x="315" y="37130"/>
                  </a:cubicBezTo>
                  <a:cubicBezTo>
                    <a:pt x="316" y="37625"/>
                    <a:pt x="316" y="38119"/>
                    <a:pt x="325" y="38614"/>
                  </a:cubicBezTo>
                  <a:cubicBezTo>
                    <a:pt x="327" y="38782"/>
                    <a:pt x="306" y="38960"/>
                    <a:pt x="393" y="39113"/>
                  </a:cubicBezTo>
                  <a:cubicBezTo>
                    <a:pt x="410" y="39110"/>
                    <a:pt x="427" y="39108"/>
                    <a:pt x="443" y="39105"/>
                  </a:cubicBezTo>
                  <a:cubicBezTo>
                    <a:pt x="443" y="38976"/>
                    <a:pt x="445" y="38845"/>
                    <a:pt x="442" y="38716"/>
                  </a:cubicBezTo>
                  <a:cubicBezTo>
                    <a:pt x="433" y="38305"/>
                    <a:pt x="414" y="37895"/>
                    <a:pt x="500" y="37490"/>
                  </a:cubicBezTo>
                  <a:cubicBezTo>
                    <a:pt x="518" y="37403"/>
                    <a:pt x="524" y="37310"/>
                    <a:pt x="523" y="37219"/>
                  </a:cubicBezTo>
                  <a:close/>
                  <a:moveTo>
                    <a:pt x="113" y="4621"/>
                  </a:moveTo>
                  <a:cubicBezTo>
                    <a:pt x="114" y="4739"/>
                    <a:pt x="114" y="4859"/>
                    <a:pt x="114" y="5095"/>
                  </a:cubicBezTo>
                  <a:cubicBezTo>
                    <a:pt x="114" y="4859"/>
                    <a:pt x="114" y="4739"/>
                    <a:pt x="113" y="4621"/>
                  </a:cubicBezTo>
                  <a:close/>
                  <a:moveTo>
                    <a:pt x="118" y="4409"/>
                  </a:moveTo>
                  <a:cubicBezTo>
                    <a:pt x="190" y="3756"/>
                    <a:pt x="226" y="3101"/>
                    <a:pt x="182" y="2443"/>
                  </a:cubicBezTo>
                  <a:cubicBezTo>
                    <a:pt x="156" y="3098"/>
                    <a:pt x="45" y="3750"/>
                    <a:pt x="118" y="4409"/>
                  </a:cubicBezTo>
                  <a:close/>
                  <a:moveTo>
                    <a:pt x="1575" y="3747"/>
                  </a:moveTo>
                  <a:cubicBezTo>
                    <a:pt x="1554" y="4167"/>
                    <a:pt x="1562" y="4589"/>
                    <a:pt x="1551" y="5011"/>
                  </a:cubicBezTo>
                  <a:cubicBezTo>
                    <a:pt x="1546" y="5192"/>
                    <a:pt x="1527" y="5373"/>
                    <a:pt x="1514" y="5554"/>
                  </a:cubicBezTo>
                  <a:cubicBezTo>
                    <a:pt x="1501" y="5735"/>
                    <a:pt x="1484" y="5915"/>
                    <a:pt x="1473" y="6097"/>
                  </a:cubicBezTo>
                  <a:cubicBezTo>
                    <a:pt x="1451" y="6475"/>
                    <a:pt x="1431" y="6855"/>
                    <a:pt x="1410" y="7233"/>
                  </a:cubicBezTo>
                  <a:cubicBezTo>
                    <a:pt x="1407" y="7292"/>
                    <a:pt x="1402" y="7349"/>
                    <a:pt x="1401" y="7407"/>
                  </a:cubicBezTo>
                  <a:cubicBezTo>
                    <a:pt x="1383" y="8258"/>
                    <a:pt x="1364" y="9109"/>
                    <a:pt x="1351" y="9960"/>
                  </a:cubicBezTo>
                  <a:cubicBezTo>
                    <a:pt x="1347" y="10222"/>
                    <a:pt x="1370" y="10487"/>
                    <a:pt x="1368" y="10751"/>
                  </a:cubicBezTo>
                  <a:cubicBezTo>
                    <a:pt x="1366" y="10914"/>
                    <a:pt x="1336" y="11077"/>
                    <a:pt x="1330" y="11241"/>
                  </a:cubicBezTo>
                  <a:cubicBezTo>
                    <a:pt x="1320" y="11506"/>
                    <a:pt x="1316" y="11771"/>
                    <a:pt x="1316" y="12036"/>
                  </a:cubicBezTo>
                  <a:cubicBezTo>
                    <a:pt x="1315" y="12521"/>
                    <a:pt x="1318" y="13007"/>
                    <a:pt x="1320" y="13492"/>
                  </a:cubicBezTo>
                  <a:cubicBezTo>
                    <a:pt x="1321" y="13805"/>
                    <a:pt x="1321" y="14118"/>
                    <a:pt x="1323" y="14432"/>
                  </a:cubicBezTo>
                  <a:cubicBezTo>
                    <a:pt x="1327" y="15126"/>
                    <a:pt x="1333" y="15820"/>
                    <a:pt x="1337" y="16514"/>
                  </a:cubicBezTo>
                  <a:cubicBezTo>
                    <a:pt x="1342" y="17561"/>
                    <a:pt x="1345" y="18610"/>
                    <a:pt x="1347" y="19658"/>
                  </a:cubicBezTo>
                  <a:cubicBezTo>
                    <a:pt x="1347" y="20014"/>
                    <a:pt x="1344" y="20370"/>
                    <a:pt x="1340" y="20726"/>
                  </a:cubicBezTo>
                  <a:cubicBezTo>
                    <a:pt x="1340" y="20792"/>
                    <a:pt x="1346" y="20862"/>
                    <a:pt x="1328" y="20924"/>
                  </a:cubicBezTo>
                  <a:cubicBezTo>
                    <a:pt x="1228" y="21262"/>
                    <a:pt x="1263" y="21610"/>
                    <a:pt x="1261" y="21956"/>
                  </a:cubicBezTo>
                  <a:cubicBezTo>
                    <a:pt x="1259" y="22709"/>
                    <a:pt x="1251" y="23462"/>
                    <a:pt x="1245" y="24214"/>
                  </a:cubicBezTo>
                  <a:cubicBezTo>
                    <a:pt x="1244" y="24248"/>
                    <a:pt x="1250" y="24283"/>
                    <a:pt x="1241" y="24314"/>
                  </a:cubicBezTo>
                  <a:cubicBezTo>
                    <a:pt x="1112" y="24766"/>
                    <a:pt x="1182" y="25233"/>
                    <a:pt x="1170" y="25694"/>
                  </a:cubicBezTo>
                  <a:cubicBezTo>
                    <a:pt x="1166" y="25847"/>
                    <a:pt x="1225" y="26001"/>
                    <a:pt x="1228" y="26156"/>
                  </a:cubicBezTo>
                  <a:cubicBezTo>
                    <a:pt x="1241" y="26634"/>
                    <a:pt x="1242" y="27113"/>
                    <a:pt x="1245" y="27591"/>
                  </a:cubicBezTo>
                  <a:cubicBezTo>
                    <a:pt x="1249" y="28071"/>
                    <a:pt x="1252" y="28551"/>
                    <a:pt x="1255" y="29031"/>
                  </a:cubicBezTo>
                  <a:cubicBezTo>
                    <a:pt x="1259" y="29707"/>
                    <a:pt x="1262" y="30383"/>
                    <a:pt x="1266" y="31059"/>
                  </a:cubicBezTo>
                  <a:cubicBezTo>
                    <a:pt x="1266" y="31108"/>
                    <a:pt x="1259" y="31161"/>
                    <a:pt x="1270" y="31206"/>
                  </a:cubicBezTo>
                  <a:cubicBezTo>
                    <a:pt x="1396" y="31700"/>
                    <a:pt x="1336" y="32208"/>
                    <a:pt x="1347" y="32710"/>
                  </a:cubicBezTo>
                  <a:cubicBezTo>
                    <a:pt x="1360" y="33329"/>
                    <a:pt x="1349" y="33949"/>
                    <a:pt x="1351" y="34570"/>
                  </a:cubicBezTo>
                  <a:cubicBezTo>
                    <a:pt x="1352" y="34899"/>
                    <a:pt x="1321" y="35232"/>
                    <a:pt x="1437" y="35549"/>
                  </a:cubicBezTo>
                  <a:cubicBezTo>
                    <a:pt x="1415" y="36000"/>
                    <a:pt x="1505" y="36455"/>
                    <a:pt x="1384" y="36904"/>
                  </a:cubicBezTo>
                  <a:cubicBezTo>
                    <a:pt x="1353" y="37019"/>
                    <a:pt x="1360" y="37149"/>
                    <a:pt x="1362" y="37273"/>
                  </a:cubicBezTo>
                  <a:cubicBezTo>
                    <a:pt x="1365" y="37496"/>
                    <a:pt x="1364" y="37712"/>
                    <a:pt x="1319" y="37936"/>
                  </a:cubicBezTo>
                  <a:cubicBezTo>
                    <a:pt x="1277" y="38149"/>
                    <a:pt x="1304" y="38380"/>
                    <a:pt x="1304" y="38603"/>
                  </a:cubicBezTo>
                  <a:cubicBezTo>
                    <a:pt x="1305" y="39083"/>
                    <a:pt x="1306" y="39561"/>
                    <a:pt x="1310" y="40040"/>
                  </a:cubicBezTo>
                  <a:cubicBezTo>
                    <a:pt x="1311" y="40122"/>
                    <a:pt x="1303" y="40210"/>
                    <a:pt x="1327" y="40285"/>
                  </a:cubicBezTo>
                  <a:cubicBezTo>
                    <a:pt x="1432" y="40616"/>
                    <a:pt x="1375" y="40954"/>
                    <a:pt x="1398" y="41323"/>
                  </a:cubicBezTo>
                  <a:cubicBezTo>
                    <a:pt x="956" y="41345"/>
                    <a:pt x="494" y="41332"/>
                    <a:pt x="77" y="41332"/>
                  </a:cubicBezTo>
                  <a:cubicBezTo>
                    <a:pt x="51" y="27539"/>
                    <a:pt x="26" y="13742"/>
                    <a:pt x="0" y="2"/>
                  </a:cubicBezTo>
                  <a:cubicBezTo>
                    <a:pt x="104" y="1"/>
                    <a:pt x="148" y="1"/>
                    <a:pt x="216" y="1"/>
                  </a:cubicBezTo>
                  <a:cubicBezTo>
                    <a:pt x="268" y="239"/>
                    <a:pt x="258" y="403"/>
                    <a:pt x="224" y="594"/>
                  </a:cubicBezTo>
                  <a:cubicBezTo>
                    <a:pt x="131" y="1126"/>
                    <a:pt x="167" y="1656"/>
                    <a:pt x="169" y="2192"/>
                  </a:cubicBezTo>
                  <a:cubicBezTo>
                    <a:pt x="169" y="2204"/>
                    <a:pt x="185" y="2217"/>
                    <a:pt x="197" y="2234"/>
                  </a:cubicBezTo>
                  <a:cubicBezTo>
                    <a:pt x="226" y="1860"/>
                    <a:pt x="253" y="1494"/>
                    <a:pt x="287" y="1124"/>
                  </a:cubicBezTo>
                  <a:cubicBezTo>
                    <a:pt x="320" y="750"/>
                    <a:pt x="247" y="357"/>
                    <a:pt x="327" y="1"/>
                  </a:cubicBezTo>
                  <a:cubicBezTo>
                    <a:pt x="532" y="1"/>
                    <a:pt x="718" y="0"/>
                    <a:pt x="921" y="0"/>
                  </a:cubicBezTo>
                  <a:cubicBezTo>
                    <a:pt x="931" y="238"/>
                    <a:pt x="939" y="367"/>
                    <a:pt x="948" y="548"/>
                  </a:cubicBezTo>
                  <a:cubicBezTo>
                    <a:pt x="954" y="549"/>
                    <a:pt x="960" y="541"/>
                    <a:pt x="967" y="542"/>
                  </a:cubicBezTo>
                  <a:cubicBezTo>
                    <a:pt x="984" y="390"/>
                    <a:pt x="1001" y="238"/>
                    <a:pt x="1020" y="74"/>
                  </a:cubicBezTo>
                  <a:cubicBezTo>
                    <a:pt x="1186" y="130"/>
                    <a:pt x="1342" y="187"/>
                    <a:pt x="1501" y="234"/>
                  </a:cubicBezTo>
                  <a:cubicBezTo>
                    <a:pt x="1572" y="255"/>
                    <a:pt x="1588" y="302"/>
                    <a:pt x="1594" y="376"/>
                  </a:cubicBezTo>
                  <a:cubicBezTo>
                    <a:pt x="1689" y="1501"/>
                    <a:pt x="1631" y="2624"/>
                    <a:pt x="1575" y="37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6955599" y="651445"/>
              <a:ext cx="40488" cy="1249825"/>
            </a:xfrm>
            <a:custGeom>
              <a:avLst/>
              <a:gdLst/>
              <a:ahLst/>
              <a:cxnLst/>
              <a:rect l="l" t="t" r="r" b="b"/>
              <a:pathLst>
                <a:path w="1343" h="41457" extrusionOk="0">
                  <a:moveTo>
                    <a:pt x="971" y="24369"/>
                  </a:moveTo>
                  <a:cubicBezTo>
                    <a:pt x="936" y="24185"/>
                    <a:pt x="944" y="23990"/>
                    <a:pt x="937" y="23800"/>
                  </a:cubicBezTo>
                  <a:cubicBezTo>
                    <a:pt x="915" y="23158"/>
                    <a:pt x="992" y="22510"/>
                    <a:pt x="861" y="21873"/>
                  </a:cubicBezTo>
                  <a:cubicBezTo>
                    <a:pt x="841" y="21778"/>
                    <a:pt x="852" y="21676"/>
                    <a:pt x="850" y="21578"/>
                  </a:cubicBezTo>
                  <a:cubicBezTo>
                    <a:pt x="840" y="21116"/>
                    <a:pt x="840" y="20653"/>
                    <a:pt x="822" y="20192"/>
                  </a:cubicBezTo>
                  <a:cubicBezTo>
                    <a:pt x="808" y="19845"/>
                    <a:pt x="758" y="19500"/>
                    <a:pt x="754" y="19155"/>
                  </a:cubicBezTo>
                  <a:cubicBezTo>
                    <a:pt x="749" y="18544"/>
                    <a:pt x="768" y="17933"/>
                    <a:pt x="771" y="17322"/>
                  </a:cubicBezTo>
                  <a:cubicBezTo>
                    <a:pt x="773" y="17099"/>
                    <a:pt x="761" y="16877"/>
                    <a:pt x="754" y="16602"/>
                  </a:cubicBezTo>
                  <a:cubicBezTo>
                    <a:pt x="718" y="16677"/>
                    <a:pt x="702" y="16697"/>
                    <a:pt x="698" y="16720"/>
                  </a:cubicBezTo>
                  <a:cubicBezTo>
                    <a:pt x="681" y="16833"/>
                    <a:pt x="672" y="16950"/>
                    <a:pt x="651" y="17062"/>
                  </a:cubicBezTo>
                  <a:cubicBezTo>
                    <a:pt x="522" y="17749"/>
                    <a:pt x="534" y="18440"/>
                    <a:pt x="592" y="19136"/>
                  </a:cubicBezTo>
                  <a:cubicBezTo>
                    <a:pt x="613" y="19389"/>
                    <a:pt x="603" y="19648"/>
                    <a:pt x="597" y="19903"/>
                  </a:cubicBezTo>
                  <a:cubicBezTo>
                    <a:pt x="592" y="20117"/>
                    <a:pt x="560" y="20331"/>
                    <a:pt x="559" y="20546"/>
                  </a:cubicBezTo>
                  <a:cubicBezTo>
                    <a:pt x="555" y="21233"/>
                    <a:pt x="557" y="21920"/>
                    <a:pt x="563" y="22607"/>
                  </a:cubicBezTo>
                  <a:cubicBezTo>
                    <a:pt x="567" y="23055"/>
                    <a:pt x="581" y="23501"/>
                    <a:pt x="593" y="23948"/>
                  </a:cubicBezTo>
                  <a:cubicBezTo>
                    <a:pt x="601" y="24268"/>
                    <a:pt x="607" y="24589"/>
                    <a:pt x="631" y="24907"/>
                  </a:cubicBezTo>
                  <a:cubicBezTo>
                    <a:pt x="648" y="25137"/>
                    <a:pt x="715" y="25363"/>
                    <a:pt x="721" y="25592"/>
                  </a:cubicBezTo>
                  <a:cubicBezTo>
                    <a:pt x="753" y="26633"/>
                    <a:pt x="770" y="27673"/>
                    <a:pt x="794" y="28714"/>
                  </a:cubicBezTo>
                  <a:cubicBezTo>
                    <a:pt x="799" y="28904"/>
                    <a:pt x="795" y="29100"/>
                    <a:pt x="835" y="29281"/>
                  </a:cubicBezTo>
                  <a:cubicBezTo>
                    <a:pt x="891" y="29535"/>
                    <a:pt x="905" y="29786"/>
                    <a:pt x="905" y="30043"/>
                  </a:cubicBezTo>
                  <a:cubicBezTo>
                    <a:pt x="905" y="30290"/>
                    <a:pt x="917" y="30538"/>
                    <a:pt x="1042" y="30756"/>
                  </a:cubicBezTo>
                  <a:cubicBezTo>
                    <a:pt x="1041" y="30319"/>
                    <a:pt x="1041" y="29881"/>
                    <a:pt x="1039" y="29443"/>
                  </a:cubicBezTo>
                  <a:cubicBezTo>
                    <a:pt x="1038" y="28799"/>
                    <a:pt x="1036" y="28155"/>
                    <a:pt x="1033" y="27511"/>
                  </a:cubicBezTo>
                  <a:cubicBezTo>
                    <a:pt x="1031" y="26941"/>
                    <a:pt x="1023" y="26370"/>
                    <a:pt x="1025" y="25800"/>
                  </a:cubicBezTo>
                  <a:cubicBezTo>
                    <a:pt x="1027" y="25321"/>
                    <a:pt x="1062" y="24844"/>
                    <a:pt x="971" y="24369"/>
                  </a:cubicBezTo>
                  <a:close/>
                  <a:moveTo>
                    <a:pt x="826" y="36917"/>
                  </a:moveTo>
                  <a:cubicBezTo>
                    <a:pt x="815" y="36843"/>
                    <a:pt x="808" y="36769"/>
                    <a:pt x="802" y="36697"/>
                  </a:cubicBezTo>
                  <a:cubicBezTo>
                    <a:pt x="767" y="36288"/>
                    <a:pt x="734" y="35880"/>
                    <a:pt x="697" y="35472"/>
                  </a:cubicBezTo>
                  <a:cubicBezTo>
                    <a:pt x="692" y="35416"/>
                    <a:pt x="673" y="35361"/>
                    <a:pt x="660" y="35306"/>
                  </a:cubicBezTo>
                  <a:cubicBezTo>
                    <a:pt x="644" y="35305"/>
                    <a:pt x="628" y="35304"/>
                    <a:pt x="612" y="35303"/>
                  </a:cubicBezTo>
                  <a:cubicBezTo>
                    <a:pt x="617" y="35434"/>
                    <a:pt x="622" y="35564"/>
                    <a:pt x="630" y="35695"/>
                  </a:cubicBezTo>
                  <a:cubicBezTo>
                    <a:pt x="635" y="35777"/>
                    <a:pt x="652" y="35858"/>
                    <a:pt x="652" y="35940"/>
                  </a:cubicBezTo>
                  <a:cubicBezTo>
                    <a:pt x="653" y="37048"/>
                    <a:pt x="651" y="38156"/>
                    <a:pt x="652" y="39264"/>
                  </a:cubicBezTo>
                  <a:cubicBezTo>
                    <a:pt x="652" y="39443"/>
                    <a:pt x="650" y="39624"/>
                    <a:pt x="783" y="39831"/>
                  </a:cubicBezTo>
                  <a:cubicBezTo>
                    <a:pt x="782" y="39551"/>
                    <a:pt x="779" y="39325"/>
                    <a:pt x="782" y="39100"/>
                  </a:cubicBezTo>
                  <a:cubicBezTo>
                    <a:pt x="784" y="38992"/>
                    <a:pt x="771" y="38873"/>
                    <a:pt x="808" y="38782"/>
                  </a:cubicBezTo>
                  <a:cubicBezTo>
                    <a:pt x="871" y="38631"/>
                    <a:pt x="868" y="38478"/>
                    <a:pt x="869" y="38323"/>
                  </a:cubicBezTo>
                  <a:cubicBezTo>
                    <a:pt x="871" y="38116"/>
                    <a:pt x="849" y="37906"/>
                    <a:pt x="873" y="37703"/>
                  </a:cubicBezTo>
                  <a:cubicBezTo>
                    <a:pt x="905" y="37434"/>
                    <a:pt x="866" y="37177"/>
                    <a:pt x="826" y="36917"/>
                  </a:cubicBezTo>
                  <a:close/>
                  <a:moveTo>
                    <a:pt x="794" y="40243"/>
                  </a:moveTo>
                  <a:cubicBezTo>
                    <a:pt x="784" y="40244"/>
                    <a:pt x="772" y="40244"/>
                    <a:pt x="761" y="40244"/>
                  </a:cubicBezTo>
                  <a:cubicBezTo>
                    <a:pt x="765" y="40297"/>
                    <a:pt x="767" y="40349"/>
                    <a:pt x="771" y="40401"/>
                  </a:cubicBezTo>
                  <a:cubicBezTo>
                    <a:pt x="776" y="40402"/>
                    <a:pt x="782" y="40403"/>
                    <a:pt x="789" y="40404"/>
                  </a:cubicBezTo>
                  <a:cubicBezTo>
                    <a:pt x="790" y="40350"/>
                    <a:pt x="792" y="40297"/>
                    <a:pt x="794" y="40243"/>
                  </a:cubicBezTo>
                  <a:close/>
                  <a:moveTo>
                    <a:pt x="1156" y="3664"/>
                  </a:moveTo>
                  <a:cubicBezTo>
                    <a:pt x="1147" y="4158"/>
                    <a:pt x="1166" y="4654"/>
                    <a:pt x="1158" y="5148"/>
                  </a:cubicBezTo>
                  <a:cubicBezTo>
                    <a:pt x="1153" y="5419"/>
                    <a:pt x="1116" y="5690"/>
                    <a:pt x="1100" y="5962"/>
                  </a:cubicBezTo>
                  <a:cubicBezTo>
                    <a:pt x="1084" y="6234"/>
                    <a:pt x="1072" y="6506"/>
                    <a:pt x="1070" y="6780"/>
                  </a:cubicBezTo>
                  <a:cubicBezTo>
                    <a:pt x="1067" y="7266"/>
                    <a:pt x="1073" y="7751"/>
                    <a:pt x="1078" y="8238"/>
                  </a:cubicBezTo>
                  <a:cubicBezTo>
                    <a:pt x="1079" y="8354"/>
                    <a:pt x="1083" y="8471"/>
                    <a:pt x="1099" y="8584"/>
                  </a:cubicBezTo>
                  <a:cubicBezTo>
                    <a:pt x="1201" y="9292"/>
                    <a:pt x="1170" y="10002"/>
                    <a:pt x="1151" y="10714"/>
                  </a:cubicBezTo>
                  <a:cubicBezTo>
                    <a:pt x="1135" y="11275"/>
                    <a:pt x="1146" y="11837"/>
                    <a:pt x="1139" y="12399"/>
                  </a:cubicBezTo>
                  <a:cubicBezTo>
                    <a:pt x="1138" y="12530"/>
                    <a:pt x="1106" y="12661"/>
                    <a:pt x="1100" y="12791"/>
                  </a:cubicBezTo>
                  <a:cubicBezTo>
                    <a:pt x="1083" y="13162"/>
                    <a:pt x="1072" y="13532"/>
                    <a:pt x="1055" y="13902"/>
                  </a:cubicBezTo>
                  <a:cubicBezTo>
                    <a:pt x="1047" y="14108"/>
                    <a:pt x="1036" y="14315"/>
                    <a:pt x="1015" y="14520"/>
                  </a:cubicBezTo>
                  <a:cubicBezTo>
                    <a:pt x="977" y="14909"/>
                    <a:pt x="990" y="15291"/>
                    <a:pt x="1046" y="15681"/>
                  </a:cubicBezTo>
                  <a:cubicBezTo>
                    <a:pt x="1089" y="15988"/>
                    <a:pt x="1083" y="16307"/>
                    <a:pt x="1086" y="16620"/>
                  </a:cubicBezTo>
                  <a:cubicBezTo>
                    <a:pt x="1093" y="17421"/>
                    <a:pt x="1092" y="18223"/>
                    <a:pt x="1097" y="19024"/>
                  </a:cubicBezTo>
                  <a:cubicBezTo>
                    <a:pt x="1099" y="19330"/>
                    <a:pt x="1081" y="19642"/>
                    <a:pt x="1126" y="19941"/>
                  </a:cubicBezTo>
                  <a:cubicBezTo>
                    <a:pt x="1211" y="20501"/>
                    <a:pt x="1183" y="21062"/>
                    <a:pt x="1195" y="21622"/>
                  </a:cubicBezTo>
                  <a:cubicBezTo>
                    <a:pt x="1200" y="21853"/>
                    <a:pt x="1243" y="22082"/>
                    <a:pt x="1256" y="22312"/>
                  </a:cubicBezTo>
                  <a:cubicBezTo>
                    <a:pt x="1269" y="22510"/>
                    <a:pt x="1280" y="22709"/>
                    <a:pt x="1281" y="22908"/>
                  </a:cubicBezTo>
                  <a:cubicBezTo>
                    <a:pt x="1294" y="28992"/>
                    <a:pt x="1331" y="35077"/>
                    <a:pt x="1342" y="41162"/>
                  </a:cubicBezTo>
                  <a:cubicBezTo>
                    <a:pt x="1342" y="41251"/>
                    <a:pt x="1342" y="41335"/>
                    <a:pt x="1342" y="41455"/>
                  </a:cubicBezTo>
                  <a:cubicBezTo>
                    <a:pt x="927" y="41456"/>
                    <a:pt x="601" y="41456"/>
                    <a:pt x="260" y="41456"/>
                  </a:cubicBezTo>
                  <a:cubicBezTo>
                    <a:pt x="252" y="41456"/>
                    <a:pt x="240" y="41339"/>
                    <a:pt x="237" y="41283"/>
                  </a:cubicBezTo>
                  <a:cubicBezTo>
                    <a:pt x="215" y="40722"/>
                    <a:pt x="185" y="40164"/>
                    <a:pt x="173" y="39603"/>
                  </a:cubicBezTo>
                  <a:cubicBezTo>
                    <a:pt x="163" y="39132"/>
                    <a:pt x="168" y="38660"/>
                    <a:pt x="173" y="38189"/>
                  </a:cubicBezTo>
                  <a:cubicBezTo>
                    <a:pt x="178" y="37743"/>
                    <a:pt x="192" y="37297"/>
                    <a:pt x="199" y="36851"/>
                  </a:cubicBezTo>
                  <a:cubicBezTo>
                    <a:pt x="201" y="36669"/>
                    <a:pt x="201" y="36487"/>
                    <a:pt x="193" y="36306"/>
                  </a:cubicBezTo>
                  <a:cubicBezTo>
                    <a:pt x="182" y="36060"/>
                    <a:pt x="156" y="35815"/>
                    <a:pt x="147" y="35569"/>
                  </a:cubicBezTo>
                  <a:cubicBezTo>
                    <a:pt x="128" y="35131"/>
                    <a:pt x="119" y="34694"/>
                    <a:pt x="102" y="34256"/>
                  </a:cubicBezTo>
                  <a:cubicBezTo>
                    <a:pt x="89" y="33927"/>
                    <a:pt x="83" y="33596"/>
                    <a:pt x="50" y="33269"/>
                  </a:cubicBezTo>
                  <a:cubicBezTo>
                    <a:pt x="0" y="32767"/>
                    <a:pt x="26" y="32265"/>
                    <a:pt x="23" y="31762"/>
                  </a:cubicBezTo>
                  <a:cubicBezTo>
                    <a:pt x="22" y="31474"/>
                    <a:pt x="14" y="31185"/>
                    <a:pt x="14" y="30896"/>
                  </a:cubicBezTo>
                  <a:cubicBezTo>
                    <a:pt x="14" y="30252"/>
                    <a:pt x="13" y="29610"/>
                    <a:pt x="18" y="28966"/>
                  </a:cubicBezTo>
                  <a:cubicBezTo>
                    <a:pt x="21" y="28596"/>
                    <a:pt x="31" y="28227"/>
                    <a:pt x="44" y="27859"/>
                  </a:cubicBezTo>
                  <a:cubicBezTo>
                    <a:pt x="46" y="27760"/>
                    <a:pt x="72" y="27663"/>
                    <a:pt x="78" y="27565"/>
                  </a:cubicBezTo>
                  <a:cubicBezTo>
                    <a:pt x="96" y="27260"/>
                    <a:pt x="114" y="26956"/>
                    <a:pt x="122" y="26651"/>
                  </a:cubicBezTo>
                  <a:cubicBezTo>
                    <a:pt x="140" y="26024"/>
                    <a:pt x="158" y="25397"/>
                    <a:pt x="166" y="24771"/>
                  </a:cubicBezTo>
                  <a:cubicBezTo>
                    <a:pt x="175" y="24241"/>
                    <a:pt x="170" y="23711"/>
                    <a:pt x="173" y="23181"/>
                  </a:cubicBezTo>
                  <a:cubicBezTo>
                    <a:pt x="177" y="22125"/>
                    <a:pt x="183" y="21068"/>
                    <a:pt x="188" y="20012"/>
                  </a:cubicBezTo>
                  <a:cubicBezTo>
                    <a:pt x="193" y="19053"/>
                    <a:pt x="205" y="18092"/>
                    <a:pt x="201" y="17133"/>
                  </a:cubicBezTo>
                  <a:cubicBezTo>
                    <a:pt x="200" y="16695"/>
                    <a:pt x="149" y="16258"/>
                    <a:pt x="149" y="15820"/>
                  </a:cubicBezTo>
                  <a:cubicBezTo>
                    <a:pt x="146" y="14379"/>
                    <a:pt x="156" y="12938"/>
                    <a:pt x="163" y="11497"/>
                  </a:cubicBezTo>
                  <a:cubicBezTo>
                    <a:pt x="166" y="10944"/>
                    <a:pt x="169" y="10392"/>
                    <a:pt x="179" y="9839"/>
                  </a:cubicBezTo>
                  <a:cubicBezTo>
                    <a:pt x="182" y="9667"/>
                    <a:pt x="207" y="9495"/>
                    <a:pt x="217" y="9323"/>
                  </a:cubicBezTo>
                  <a:cubicBezTo>
                    <a:pt x="226" y="9157"/>
                    <a:pt x="234" y="8992"/>
                    <a:pt x="233" y="8826"/>
                  </a:cubicBezTo>
                  <a:cubicBezTo>
                    <a:pt x="228" y="8007"/>
                    <a:pt x="219" y="7188"/>
                    <a:pt x="214" y="6369"/>
                  </a:cubicBezTo>
                  <a:cubicBezTo>
                    <a:pt x="208" y="5435"/>
                    <a:pt x="201" y="4500"/>
                    <a:pt x="201" y="3566"/>
                  </a:cubicBezTo>
                  <a:cubicBezTo>
                    <a:pt x="201" y="3343"/>
                    <a:pt x="233" y="3122"/>
                    <a:pt x="241" y="2899"/>
                  </a:cubicBezTo>
                  <a:cubicBezTo>
                    <a:pt x="254" y="2568"/>
                    <a:pt x="264" y="2237"/>
                    <a:pt x="269" y="1906"/>
                  </a:cubicBezTo>
                  <a:cubicBezTo>
                    <a:pt x="275" y="1436"/>
                    <a:pt x="276" y="964"/>
                    <a:pt x="278" y="493"/>
                  </a:cubicBezTo>
                  <a:cubicBezTo>
                    <a:pt x="279" y="346"/>
                    <a:pt x="278" y="199"/>
                    <a:pt x="277" y="53"/>
                  </a:cubicBezTo>
                  <a:cubicBezTo>
                    <a:pt x="473" y="1"/>
                    <a:pt x="482" y="2"/>
                    <a:pt x="525" y="193"/>
                  </a:cubicBezTo>
                  <a:cubicBezTo>
                    <a:pt x="548" y="296"/>
                    <a:pt x="560" y="409"/>
                    <a:pt x="561" y="516"/>
                  </a:cubicBezTo>
                  <a:cubicBezTo>
                    <a:pt x="565" y="905"/>
                    <a:pt x="564" y="1301"/>
                    <a:pt x="564" y="1749"/>
                  </a:cubicBezTo>
                  <a:cubicBezTo>
                    <a:pt x="659" y="1455"/>
                    <a:pt x="663" y="1218"/>
                    <a:pt x="650" y="973"/>
                  </a:cubicBezTo>
                  <a:cubicBezTo>
                    <a:pt x="633" y="671"/>
                    <a:pt x="685" y="355"/>
                    <a:pt x="759" y="118"/>
                  </a:cubicBezTo>
                  <a:cubicBezTo>
                    <a:pt x="906" y="117"/>
                    <a:pt x="1048" y="117"/>
                    <a:pt x="1206" y="117"/>
                  </a:cubicBezTo>
                  <a:cubicBezTo>
                    <a:pt x="1214" y="117"/>
                    <a:pt x="1226" y="228"/>
                    <a:pt x="1225" y="292"/>
                  </a:cubicBezTo>
                  <a:cubicBezTo>
                    <a:pt x="1225" y="1121"/>
                    <a:pt x="1228" y="1922"/>
                    <a:pt x="1218" y="2750"/>
                  </a:cubicBezTo>
                  <a:cubicBezTo>
                    <a:pt x="1214" y="3055"/>
                    <a:pt x="1162" y="3359"/>
                    <a:pt x="1156" y="36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8" name="Google Shape;688;p9"/>
          <p:cNvGrpSpPr/>
          <p:nvPr/>
        </p:nvGrpSpPr>
        <p:grpSpPr>
          <a:xfrm>
            <a:off x="1955912" y="3717012"/>
            <a:ext cx="348176" cy="1495661"/>
            <a:chOff x="1955912" y="3717012"/>
            <a:chExt cx="348176" cy="1495661"/>
          </a:xfrm>
        </p:grpSpPr>
        <p:grpSp>
          <p:nvGrpSpPr>
            <p:cNvPr id="689" name="Google Shape;689;p9"/>
            <p:cNvGrpSpPr/>
            <p:nvPr/>
          </p:nvGrpSpPr>
          <p:grpSpPr>
            <a:xfrm>
              <a:off x="2078889" y="3717012"/>
              <a:ext cx="225200" cy="1426479"/>
              <a:chOff x="6254938" y="794736"/>
              <a:chExt cx="162224" cy="1027427"/>
            </a:xfrm>
          </p:grpSpPr>
          <p:sp>
            <p:nvSpPr>
              <p:cNvPr id="690" name="Google Shape;690;p9"/>
              <p:cNvSpPr/>
              <p:nvPr/>
            </p:nvSpPr>
            <p:spPr>
              <a:xfrm>
                <a:off x="6254938" y="794736"/>
                <a:ext cx="121374" cy="1023749"/>
              </a:xfrm>
              <a:custGeom>
                <a:avLst/>
                <a:gdLst/>
                <a:ahLst/>
                <a:cxnLst/>
                <a:rect l="l" t="t" r="r" b="b"/>
                <a:pathLst>
                  <a:path w="4026" h="33958" extrusionOk="0">
                    <a:moveTo>
                      <a:pt x="3453" y="5174"/>
                    </a:moveTo>
                    <a:cubicBezTo>
                      <a:pt x="3596" y="5174"/>
                      <a:pt x="3596" y="5174"/>
                      <a:pt x="3596" y="5174"/>
                    </a:cubicBezTo>
                    <a:lnTo>
                      <a:pt x="3596" y="4869"/>
                    </a:lnTo>
                    <a:cubicBezTo>
                      <a:pt x="3596" y="4868"/>
                      <a:pt x="3596" y="4868"/>
                      <a:pt x="3453" y="4868"/>
                    </a:cubicBezTo>
                    <a:close/>
                    <a:moveTo>
                      <a:pt x="2985" y="28596"/>
                    </a:moveTo>
                    <a:cubicBezTo>
                      <a:pt x="2979" y="28723"/>
                      <a:pt x="2972" y="28850"/>
                      <a:pt x="2966" y="28976"/>
                    </a:cubicBezTo>
                    <a:cubicBezTo>
                      <a:pt x="2976" y="28977"/>
                      <a:pt x="2986" y="28978"/>
                      <a:pt x="2996" y="28979"/>
                    </a:cubicBezTo>
                    <a:cubicBezTo>
                      <a:pt x="3011" y="28857"/>
                      <a:pt x="3026" y="28736"/>
                      <a:pt x="3041" y="28615"/>
                    </a:cubicBezTo>
                    <a:cubicBezTo>
                      <a:pt x="3022" y="28609"/>
                      <a:pt x="3003" y="28603"/>
                      <a:pt x="2985" y="28596"/>
                    </a:cubicBezTo>
                    <a:close/>
                    <a:moveTo>
                      <a:pt x="1818" y="26094"/>
                    </a:moveTo>
                    <a:cubicBezTo>
                      <a:pt x="1814" y="26094"/>
                      <a:pt x="1811" y="26094"/>
                      <a:pt x="1808" y="26094"/>
                    </a:cubicBezTo>
                    <a:lnTo>
                      <a:pt x="1808" y="26220"/>
                    </a:lnTo>
                    <a:cubicBezTo>
                      <a:pt x="1811" y="26222"/>
                      <a:pt x="1814" y="26223"/>
                      <a:pt x="1818" y="26225"/>
                    </a:cubicBezTo>
                    <a:close/>
                    <a:moveTo>
                      <a:pt x="3499" y="21037"/>
                    </a:moveTo>
                    <a:cubicBezTo>
                      <a:pt x="3482" y="21345"/>
                      <a:pt x="3421" y="21650"/>
                      <a:pt x="3396" y="21956"/>
                    </a:cubicBezTo>
                    <a:cubicBezTo>
                      <a:pt x="3365" y="22331"/>
                      <a:pt x="3351" y="22706"/>
                      <a:pt x="3326" y="23080"/>
                    </a:cubicBezTo>
                    <a:cubicBezTo>
                      <a:pt x="3301" y="23441"/>
                      <a:pt x="3270" y="23802"/>
                      <a:pt x="3244" y="24163"/>
                    </a:cubicBezTo>
                    <a:cubicBezTo>
                      <a:pt x="3230" y="24343"/>
                      <a:pt x="3224" y="24524"/>
                      <a:pt x="3213" y="24704"/>
                    </a:cubicBezTo>
                    <a:cubicBezTo>
                      <a:pt x="3184" y="25178"/>
                      <a:pt x="3149" y="25652"/>
                      <a:pt x="3126" y="26125"/>
                    </a:cubicBezTo>
                    <a:cubicBezTo>
                      <a:pt x="3090" y="26891"/>
                      <a:pt x="2976" y="27655"/>
                      <a:pt x="3036" y="28424"/>
                    </a:cubicBezTo>
                    <a:cubicBezTo>
                      <a:pt x="3081" y="28004"/>
                      <a:pt x="3126" y="27585"/>
                      <a:pt x="3172" y="27165"/>
                    </a:cubicBezTo>
                    <a:cubicBezTo>
                      <a:pt x="3181" y="27167"/>
                      <a:pt x="3191" y="27167"/>
                      <a:pt x="3200" y="27168"/>
                    </a:cubicBezTo>
                    <a:cubicBezTo>
                      <a:pt x="3200" y="27466"/>
                      <a:pt x="3243" y="27769"/>
                      <a:pt x="3191" y="28058"/>
                    </a:cubicBezTo>
                    <a:cubicBezTo>
                      <a:pt x="3114" y="28485"/>
                      <a:pt x="3136" y="28910"/>
                      <a:pt x="3123" y="29336"/>
                    </a:cubicBezTo>
                    <a:cubicBezTo>
                      <a:pt x="3111" y="29757"/>
                      <a:pt x="3133" y="30176"/>
                      <a:pt x="3073" y="30598"/>
                    </a:cubicBezTo>
                    <a:cubicBezTo>
                      <a:pt x="3020" y="30983"/>
                      <a:pt x="3051" y="31379"/>
                      <a:pt x="3046" y="31770"/>
                    </a:cubicBezTo>
                    <a:cubicBezTo>
                      <a:pt x="3041" y="32077"/>
                      <a:pt x="3034" y="32385"/>
                      <a:pt x="3038" y="32692"/>
                    </a:cubicBezTo>
                    <a:cubicBezTo>
                      <a:pt x="3040" y="32833"/>
                      <a:pt x="3074" y="32974"/>
                      <a:pt x="3084" y="33116"/>
                    </a:cubicBezTo>
                    <a:cubicBezTo>
                      <a:pt x="3100" y="33347"/>
                      <a:pt x="3108" y="33578"/>
                      <a:pt x="3121" y="33838"/>
                    </a:cubicBezTo>
                    <a:cubicBezTo>
                      <a:pt x="2646" y="33870"/>
                      <a:pt x="2206" y="33901"/>
                      <a:pt x="1794" y="33929"/>
                    </a:cubicBezTo>
                    <a:cubicBezTo>
                      <a:pt x="1497" y="33331"/>
                      <a:pt x="1550" y="32719"/>
                      <a:pt x="1543" y="32113"/>
                    </a:cubicBezTo>
                    <a:cubicBezTo>
                      <a:pt x="1533" y="31445"/>
                      <a:pt x="1525" y="30775"/>
                      <a:pt x="1523" y="30106"/>
                    </a:cubicBezTo>
                    <a:cubicBezTo>
                      <a:pt x="1523" y="29942"/>
                      <a:pt x="1565" y="29780"/>
                      <a:pt x="1565" y="29616"/>
                    </a:cubicBezTo>
                    <a:cubicBezTo>
                      <a:pt x="1566" y="29286"/>
                      <a:pt x="1551" y="28957"/>
                      <a:pt x="1541" y="28627"/>
                    </a:cubicBezTo>
                    <a:cubicBezTo>
                      <a:pt x="1531" y="28305"/>
                      <a:pt x="1538" y="27981"/>
                      <a:pt x="1502" y="27661"/>
                    </a:cubicBezTo>
                    <a:cubicBezTo>
                      <a:pt x="1432" y="27045"/>
                      <a:pt x="1452" y="26427"/>
                      <a:pt x="1460" y="25809"/>
                    </a:cubicBezTo>
                    <a:cubicBezTo>
                      <a:pt x="1462" y="25592"/>
                      <a:pt x="1503" y="25375"/>
                      <a:pt x="1507" y="25157"/>
                    </a:cubicBezTo>
                    <a:cubicBezTo>
                      <a:pt x="1520" y="24495"/>
                      <a:pt x="1505" y="23832"/>
                      <a:pt x="1536" y="23170"/>
                    </a:cubicBezTo>
                    <a:cubicBezTo>
                      <a:pt x="1559" y="22712"/>
                      <a:pt x="1589" y="22256"/>
                      <a:pt x="1589" y="21796"/>
                    </a:cubicBezTo>
                    <a:cubicBezTo>
                      <a:pt x="1589" y="21241"/>
                      <a:pt x="1601" y="20686"/>
                      <a:pt x="1635" y="20130"/>
                    </a:cubicBezTo>
                    <a:cubicBezTo>
                      <a:pt x="1674" y="19485"/>
                      <a:pt x="1624" y="18836"/>
                      <a:pt x="1613" y="18189"/>
                    </a:cubicBezTo>
                    <a:cubicBezTo>
                      <a:pt x="1605" y="17798"/>
                      <a:pt x="1630" y="17402"/>
                      <a:pt x="1580" y="17015"/>
                    </a:cubicBezTo>
                    <a:cubicBezTo>
                      <a:pt x="1499" y="16392"/>
                      <a:pt x="1522" y="15769"/>
                      <a:pt x="1516" y="15145"/>
                    </a:cubicBezTo>
                    <a:cubicBezTo>
                      <a:pt x="1510" y="14317"/>
                      <a:pt x="1510" y="13488"/>
                      <a:pt x="1507" y="12660"/>
                    </a:cubicBezTo>
                    <a:cubicBezTo>
                      <a:pt x="1506" y="12631"/>
                      <a:pt x="1502" y="12603"/>
                      <a:pt x="1462" y="12575"/>
                    </a:cubicBezTo>
                    <a:cubicBezTo>
                      <a:pt x="1457" y="12765"/>
                      <a:pt x="1446" y="12955"/>
                      <a:pt x="1445" y="13145"/>
                    </a:cubicBezTo>
                    <a:cubicBezTo>
                      <a:pt x="1442" y="14252"/>
                      <a:pt x="1441" y="15359"/>
                      <a:pt x="1438" y="16466"/>
                    </a:cubicBezTo>
                    <a:cubicBezTo>
                      <a:pt x="1437" y="16661"/>
                      <a:pt x="1420" y="16857"/>
                      <a:pt x="1427" y="17052"/>
                    </a:cubicBezTo>
                    <a:cubicBezTo>
                      <a:pt x="1442" y="17495"/>
                      <a:pt x="1474" y="17937"/>
                      <a:pt x="1484" y="18379"/>
                    </a:cubicBezTo>
                    <a:cubicBezTo>
                      <a:pt x="1494" y="18785"/>
                      <a:pt x="1491" y="19189"/>
                      <a:pt x="1480" y="19594"/>
                    </a:cubicBezTo>
                    <a:cubicBezTo>
                      <a:pt x="1471" y="19878"/>
                      <a:pt x="1435" y="20162"/>
                      <a:pt x="1421" y="20446"/>
                    </a:cubicBezTo>
                    <a:cubicBezTo>
                      <a:pt x="1394" y="20965"/>
                      <a:pt x="1378" y="21484"/>
                      <a:pt x="1353" y="22002"/>
                    </a:cubicBezTo>
                    <a:cubicBezTo>
                      <a:pt x="1328" y="22528"/>
                      <a:pt x="1292" y="23055"/>
                      <a:pt x="1271" y="23580"/>
                    </a:cubicBezTo>
                    <a:cubicBezTo>
                      <a:pt x="1245" y="24198"/>
                      <a:pt x="1235" y="24815"/>
                      <a:pt x="1208" y="25431"/>
                    </a:cubicBezTo>
                    <a:cubicBezTo>
                      <a:pt x="1196" y="25724"/>
                      <a:pt x="1157" y="26016"/>
                      <a:pt x="1139" y="26309"/>
                    </a:cubicBezTo>
                    <a:cubicBezTo>
                      <a:pt x="1111" y="26775"/>
                      <a:pt x="1097" y="27242"/>
                      <a:pt x="1064" y="27707"/>
                    </a:cubicBezTo>
                    <a:cubicBezTo>
                      <a:pt x="1031" y="28163"/>
                      <a:pt x="1146" y="28606"/>
                      <a:pt x="1203" y="29054"/>
                    </a:cubicBezTo>
                    <a:cubicBezTo>
                      <a:pt x="1275" y="29606"/>
                      <a:pt x="1324" y="30164"/>
                      <a:pt x="1371" y="30719"/>
                    </a:cubicBezTo>
                    <a:cubicBezTo>
                      <a:pt x="1408" y="31146"/>
                      <a:pt x="1440" y="31579"/>
                      <a:pt x="1447" y="32008"/>
                    </a:cubicBezTo>
                    <a:cubicBezTo>
                      <a:pt x="1458" y="32610"/>
                      <a:pt x="1444" y="33222"/>
                      <a:pt x="1439" y="33824"/>
                    </a:cubicBezTo>
                    <a:cubicBezTo>
                      <a:pt x="1439" y="33853"/>
                      <a:pt x="1430" y="33825"/>
                      <a:pt x="1420" y="33957"/>
                    </a:cubicBezTo>
                    <a:lnTo>
                      <a:pt x="102" y="33957"/>
                    </a:lnTo>
                    <a:cubicBezTo>
                      <a:pt x="92" y="33693"/>
                      <a:pt x="81" y="33452"/>
                      <a:pt x="72" y="33205"/>
                    </a:cubicBezTo>
                    <a:cubicBezTo>
                      <a:pt x="48" y="32596"/>
                      <a:pt x="25" y="31970"/>
                      <a:pt x="3" y="31361"/>
                    </a:cubicBezTo>
                    <a:cubicBezTo>
                      <a:pt x="0" y="31272"/>
                      <a:pt x="10" y="31181"/>
                      <a:pt x="20" y="31091"/>
                    </a:cubicBezTo>
                    <a:cubicBezTo>
                      <a:pt x="52" y="30785"/>
                      <a:pt x="86" y="30478"/>
                      <a:pt x="119" y="30172"/>
                    </a:cubicBezTo>
                    <a:cubicBezTo>
                      <a:pt x="122" y="30142"/>
                      <a:pt x="116" y="30110"/>
                      <a:pt x="128" y="30083"/>
                    </a:cubicBezTo>
                    <a:cubicBezTo>
                      <a:pt x="258" y="29768"/>
                      <a:pt x="215" y="29429"/>
                      <a:pt x="284" y="29106"/>
                    </a:cubicBezTo>
                    <a:cubicBezTo>
                      <a:pt x="314" y="28959"/>
                      <a:pt x="317" y="28807"/>
                      <a:pt x="330" y="28657"/>
                    </a:cubicBezTo>
                    <a:cubicBezTo>
                      <a:pt x="335" y="28605"/>
                      <a:pt x="330" y="28551"/>
                      <a:pt x="336" y="28499"/>
                    </a:cubicBezTo>
                    <a:cubicBezTo>
                      <a:pt x="397" y="27999"/>
                      <a:pt x="467" y="27500"/>
                      <a:pt x="518" y="26999"/>
                    </a:cubicBezTo>
                    <a:cubicBezTo>
                      <a:pt x="546" y="26728"/>
                      <a:pt x="546" y="26457"/>
                      <a:pt x="548" y="26186"/>
                    </a:cubicBezTo>
                    <a:cubicBezTo>
                      <a:pt x="550" y="25787"/>
                      <a:pt x="542" y="25388"/>
                      <a:pt x="543" y="24989"/>
                    </a:cubicBezTo>
                    <a:cubicBezTo>
                      <a:pt x="543" y="24846"/>
                      <a:pt x="566" y="24702"/>
                      <a:pt x="561" y="24560"/>
                    </a:cubicBezTo>
                    <a:cubicBezTo>
                      <a:pt x="544" y="24154"/>
                      <a:pt x="508" y="23750"/>
                      <a:pt x="495" y="23344"/>
                    </a:cubicBezTo>
                    <a:cubicBezTo>
                      <a:pt x="479" y="22840"/>
                      <a:pt x="495" y="22337"/>
                      <a:pt x="546" y="21835"/>
                    </a:cubicBezTo>
                    <a:cubicBezTo>
                      <a:pt x="584" y="21469"/>
                      <a:pt x="571" y="21099"/>
                      <a:pt x="584" y="20731"/>
                    </a:cubicBezTo>
                    <a:cubicBezTo>
                      <a:pt x="606" y="20108"/>
                      <a:pt x="610" y="19483"/>
                      <a:pt x="661" y="18862"/>
                    </a:cubicBezTo>
                    <a:cubicBezTo>
                      <a:pt x="725" y="18073"/>
                      <a:pt x="695" y="17282"/>
                      <a:pt x="750" y="16493"/>
                    </a:cubicBezTo>
                    <a:cubicBezTo>
                      <a:pt x="842" y="15171"/>
                      <a:pt x="800" y="13848"/>
                      <a:pt x="805" y="12526"/>
                    </a:cubicBezTo>
                    <a:cubicBezTo>
                      <a:pt x="808" y="11570"/>
                      <a:pt x="811" y="10615"/>
                      <a:pt x="809" y="9660"/>
                    </a:cubicBezTo>
                    <a:cubicBezTo>
                      <a:pt x="809" y="9261"/>
                      <a:pt x="809" y="8863"/>
                      <a:pt x="788" y="8466"/>
                    </a:cubicBezTo>
                    <a:cubicBezTo>
                      <a:pt x="771" y="8144"/>
                      <a:pt x="700" y="7822"/>
                      <a:pt x="693" y="7501"/>
                    </a:cubicBezTo>
                    <a:cubicBezTo>
                      <a:pt x="678" y="6838"/>
                      <a:pt x="690" y="6176"/>
                      <a:pt x="689" y="5513"/>
                    </a:cubicBezTo>
                    <a:cubicBezTo>
                      <a:pt x="689" y="4655"/>
                      <a:pt x="685" y="3796"/>
                      <a:pt x="686" y="2939"/>
                    </a:cubicBezTo>
                    <a:cubicBezTo>
                      <a:pt x="687" y="2074"/>
                      <a:pt x="702" y="1209"/>
                      <a:pt x="826" y="349"/>
                    </a:cubicBezTo>
                    <a:cubicBezTo>
                      <a:pt x="842" y="239"/>
                      <a:pt x="867" y="129"/>
                      <a:pt x="892" y="1"/>
                    </a:cubicBezTo>
                    <a:cubicBezTo>
                      <a:pt x="1013" y="8"/>
                      <a:pt x="1123" y="15"/>
                      <a:pt x="1245" y="22"/>
                    </a:cubicBezTo>
                    <a:cubicBezTo>
                      <a:pt x="1245" y="146"/>
                      <a:pt x="1249" y="257"/>
                      <a:pt x="1245" y="367"/>
                    </a:cubicBezTo>
                    <a:cubicBezTo>
                      <a:pt x="1229" y="901"/>
                      <a:pt x="1204" y="1435"/>
                      <a:pt x="1195" y="1969"/>
                    </a:cubicBezTo>
                    <a:cubicBezTo>
                      <a:pt x="1186" y="2471"/>
                      <a:pt x="1184" y="2974"/>
                      <a:pt x="1195" y="3477"/>
                    </a:cubicBezTo>
                    <a:cubicBezTo>
                      <a:pt x="1203" y="3882"/>
                      <a:pt x="1237" y="4287"/>
                      <a:pt x="1260" y="4692"/>
                    </a:cubicBezTo>
                    <a:cubicBezTo>
                      <a:pt x="1279" y="5007"/>
                      <a:pt x="1307" y="5322"/>
                      <a:pt x="1317" y="5637"/>
                    </a:cubicBezTo>
                    <a:cubicBezTo>
                      <a:pt x="1335" y="6163"/>
                      <a:pt x="1333" y="6691"/>
                      <a:pt x="1355" y="7217"/>
                    </a:cubicBezTo>
                    <a:cubicBezTo>
                      <a:pt x="1372" y="7652"/>
                      <a:pt x="1420" y="8087"/>
                      <a:pt x="1439" y="8522"/>
                    </a:cubicBezTo>
                    <a:cubicBezTo>
                      <a:pt x="1468" y="9176"/>
                      <a:pt x="1491" y="9831"/>
                      <a:pt x="1503" y="10486"/>
                    </a:cubicBezTo>
                    <a:cubicBezTo>
                      <a:pt x="1513" y="11057"/>
                      <a:pt x="1505" y="11629"/>
                      <a:pt x="1548" y="12203"/>
                    </a:cubicBezTo>
                    <a:cubicBezTo>
                      <a:pt x="1563" y="11940"/>
                      <a:pt x="1582" y="11678"/>
                      <a:pt x="1592" y="11415"/>
                    </a:cubicBezTo>
                    <a:cubicBezTo>
                      <a:pt x="1612" y="10935"/>
                      <a:pt x="1633" y="10453"/>
                      <a:pt x="1644" y="9973"/>
                    </a:cubicBezTo>
                    <a:cubicBezTo>
                      <a:pt x="1655" y="9536"/>
                      <a:pt x="1682" y="9098"/>
                      <a:pt x="1653" y="8662"/>
                    </a:cubicBezTo>
                    <a:cubicBezTo>
                      <a:pt x="1591" y="7744"/>
                      <a:pt x="1610" y="6825"/>
                      <a:pt x="1587" y="5907"/>
                    </a:cubicBezTo>
                    <a:cubicBezTo>
                      <a:pt x="1577" y="5494"/>
                      <a:pt x="1517" y="5083"/>
                      <a:pt x="1503" y="4670"/>
                    </a:cubicBezTo>
                    <a:cubicBezTo>
                      <a:pt x="1484" y="4137"/>
                      <a:pt x="1484" y="3602"/>
                      <a:pt x="1484" y="3068"/>
                    </a:cubicBezTo>
                    <a:cubicBezTo>
                      <a:pt x="1484" y="2722"/>
                      <a:pt x="1494" y="2376"/>
                      <a:pt x="1511" y="2030"/>
                    </a:cubicBezTo>
                    <a:cubicBezTo>
                      <a:pt x="1518" y="1890"/>
                      <a:pt x="1559" y="1750"/>
                      <a:pt x="1581" y="1610"/>
                    </a:cubicBezTo>
                    <a:cubicBezTo>
                      <a:pt x="1593" y="1528"/>
                      <a:pt x="1608" y="1445"/>
                      <a:pt x="1606" y="1364"/>
                    </a:cubicBezTo>
                    <a:cubicBezTo>
                      <a:pt x="1597" y="1047"/>
                      <a:pt x="1577" y="732"/>
                      <a:pt x="1569" y="416"/>
                    </a:cubicBezTo>
                    <a:cubicBezTo>
                      <a:pt x="1566" y="314"/>
                      <a:pt x="1591" y="212"/>
                      <a:pt x="1603" y="104"/>
                    </a:cubicBezTo>
                    <a:cubicBezTo>
                      <a:pt x="1972" y="60"/>
                      <a:pt x="2308" y="126"/>
                      <a:pt x="2646" y="137"/>
                    </a:cubicBezTo>
                    <a:cubicBezTo>
                      <a:pt x="2982" y="148"/>
                      <a:pt x="3317" y="144"/>
                      <a:pt x="3666" y="145"/>
                    </a:cubicBezTo>
                    <a:cubicBezTo>
                      <a:pt x="3666" y="391"/>
                      <a:pt x="3667" y="607"/>
                      <a:pt x="3664" y="821"/>
                    </a:cubicBezTo>
                    <a:cubicBezTo>
                      <a:pt x="3663" y="888"/>
                      <a:pt x="3643" y="956"/>
                      <a:pt x="3644" y="1022"/>
                    </a:cubicBezTo>
                    <a:cubicBezTo>
                      <a:pt x="3653" y="1503"/>
                      <a:pt x="3660" y="1984"/>
                      <a:pt x="3674" y="2464"/>
                    </a:cubicBezTo>
                    <a:cubicBezTo>
                      <a:pt x="3687" y="2923"/>
                      <a:pt x="3704" y="3380"/>
                      <a:pt x="3718" y="3839"/>
                    </a:cubicBezTo>
                    <a:cubicBezTo>
                      <a:pt x="3731" y="4253"/>
                      <a:pt x="3732" y="4666"/>
                      <a:pt x="3746" y="5080"/>
                    </a:cubicBezTo>
                    <a:cubicBezTo>
                      <a:pt x="3774" y="5876"/>
                      <a:pt x="3792" y="6672"/>
                      <a:pt x="3823" y="7468"/>
                    </a:cubicBezTo>
                    <a:cubicBezTo>
                      <a:pt x="3826" y="7538"/>
                      <a:pt x="3883" y="7623"/>
                      <a:pt x="3883" y="7656"/>
                    </a:cubicBezTo>
                    <a:lnTo>
                      <a:pt x="3883" y="7657"/>
                    </a:lnTo>
                    <a:cubicBezTo>
                      <a:pt x="3883" y="7658"/>
                      <a:pt x="3907" y="7659"/>
                      <a:pt x="3907" y="7660"/>
                    </a:cubicBezTo>
                    <a:cubicBezTo>
                      <a:pt x="3860" y="7710"/>
                      <a:pt x="3826" y="7758"/>
                      <a:pt x="3909" y="7853"/>
                    </a:cubicBezTo>
                    <a:cubicBezTo>
                      <a:pt x="3918" y="7772"/>
                      <a:pt x="3925" y="7716"/>
                      <a:pt x="3932" y="7660"/>
                    </a:cubicBezTo>
                    <a:cubicBezTo>
                      <a:pt x="3933" y="7659"/>
                      <a:pt x="3934" y="7658"/>
                      <a:pt x="3935" y="7657"/>
                    </a:cubicBezTo>
                    <a:cubicBezTo>
                      <a:pt x="3934" y="7657"/>
                      <a:pt x="3933" y="7657"/>
                      <a:pt x="3932" y="7656"/>
                    </a:cubicBezTo>
                    <a:cubicBezTo>
                      <a:pt x="3935" y="7615"/>
                      <a:pt x="3936" y="7574"/>
                      <a:pt x="3939" y="7532"/>
                    </a:cubicBezTo>
                    <a:cubicBezTo>
                      <a:pt x="3955" y="7532"/>
                      <a:pt x="3971" y="7532"/>
                      <a:pt x="3988" y="7532"/>
                    </a:cubicBezTo>
                    <a:cubicBezTo>
                      <a:pt x="3988" y="7779"/>
                      <a:pt x="3987" y="8026"/>
                      <a:pt x="3988" y="8272"/>
                    </a:cubicBezTo>
                    <a:cubicBezTo>
                      <a:pt x="3989" y="8770"/>
                      <a:pt x="3988" y="9267"/>
                      <a:pt x="3992" y="9765"/>
                    </a:cubicBezTo>
                    <a:cubicBezTo>
                      <a:pt x="4000" y="10736"/>
                      <a:pt x="4025" y="11707"/>
                      <a:pt x="4016" y="12678"/>
                    </a:cubicBezTo>
                    <a:cubicBezTo>
                      <a:pt x="4007" y="13460"/>
                      <a:pt x="3958" y="14242"/>
                      <a:pt x="3926" y="15024"/>
                    </a:cubicBezTo>
                    <a:cubicBezTo>
                      <a:pt x="3925" y="15042"/>
                      <a:pt x="3906" y="15059"/>
                      <a:pt x="3877" y="15108"/>
                    </a:cubicBezTo>
                    <a:cubicBezTo>
                      <a:pt x="3715" y="13648"/>
                      <a:pt x="3792" y="12212"/>
                      <a:pt x="3680" y="10783"/>
                    </a:cubicBezTo>
                    <a:cubicBezTo>
                      <a:pt x="3553" y="11288"/>
                      <a:pt x="3546" y="11800"/>
                      <a:pt x="3555" y="12315"/>
                    </a:cubicBezTo>
                    <a:cubicBezTo>
                      <a:pt x="3568" y="13060"/>
                      <a:pt x="3577" y="13806"/>
                      <a:pt x="3578" y="14550"/>
                    </a:cubicBezTo>
                    <a:cubicBezTo>
                      <a:pt x="3579" y="14934"/>
                      <a:pt x="3561" y="15318"/>
                      <a:pt x="3547" y="15701"/>
                    </a:cubicBezTo>
                    <a:cubicBezTo>
                      <a:pt x="3540" y="15859"/>
                      <a:pt x="3526" y="16017"/>
                      <a:pt x="3505" y="16174"/>
                    </a:cubicBezTo>
                    <a:cubicBezTo>
                      <a:pt x="3451" y="16571"/>
                      <a:pt x="3496" y="16967"/>
                      <a:pt x="3505" y="17364"/>
                    </a:cubicBezTo>
                    <a:cubicBezTo>
                      <a:pt x="3522" y="18019"/>
                      <a:pt x="3555" y="18673"/>
                      <a:pt x="3555" y="19328"/>
                    </a:cubicBezTo>
                    <a:cubicBezTo>
                      <a:pt x="3555" y="19898"/>
                      <a:pt x="3530" y="20468"/>
                      <a:pt x="3499" y="210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9"/>
              <p:cNvSpPr/>
              <p:nvPr/>
            </p:nvSpPr>
            <p:spPr>
              <a:xfrm>
                <a:off x="6357289" y="799680"/>
                <a:ext cx="59873" cy="1022483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33916" extrusionOk="0">
                    <a:moveTo>
                      <a:pt x="1877" y="15839"/>
                    </a:moveTo>
                    <a:cubicBezTo>
                      <a:pt x="1815" y="15287"/>
                      <a:pt x="1840" y="14726"/>
                      <a:pt x="1850" y="14168"/>
                    </a:cubicBezTo>
                    <a:cubicBezTo>
                      <a:pt x="1866" y="13243"/>
                      <a:pt x="1797" y="12317"/>
                      <a:pt x="1853" y="11391"/>
                    </a:cubicBezTo>
                    <a:cubicBezTo>
                      <a:pt x="1877" y="10971"/>
                      <a:pt x="1840" y="10547"/>
                      <a:pt x="1849" y="10126"/>
                    </a:cubicBezTo>
                    <a:cubicBezTo>
                      <a:pt x="1859" y="9594"/>
                      <a:pt x="1888" y="9060"/>
                      <a:pt x="1906" y="8528"/>
                    </a:cubicBezTo>
                    <a:cubicBezTo>
                      <a:pt x="1917" y="8220"/>
                      <a:pt x="1927" y="7912"/>
                      <a:pt x="1932" y="7604"/>
                    </a:cubicBezTo>
                    <a:cubicBezTo>
                      <a:pt x="1938" y="7288"/>
                      <a:pt x="1986" y="6964"/>
                      <a:pt x="1926" y="6657"/>
                    </a:cubicBezTo>
                    <a:cubicBezTo>
                      <a:pt x="1812" y="6067"/>
                      <a:pt x="1900" y="5471"/>
                      <a:pt x="1819" y="4878"/>
                    </a:cubicBezTo>
                    <a:cubicBezTo>
                      <a:pt x="1743" y="4331"/>
                      <a:pt x="1790" y="3769"/>
                      <a:pt x="1754" y="3216"/>
                    </a:cubicBezTo>
                    <a:cubicBezTo>
                      <a:pt x="1700" y="2398"/>
                      <a:pt x="1628" y="1581"/>
                      <a:pt x="1546" y="763"/>
                    </a:cubicBezTo>
                    <a:cubicBezTo>
                      <a:pt x="1520" y="505"/>
                      <a:pt x="1439" y="266"/>
                      <a:pt x="1383" y="0"/>
                    </a:cubicBezTo>
                    <a:lnTo>
                      <a:pt x="488" y="0"/>
                    </a:lnTo>
                    <a:lnTo>
                      <a:pt x="488" y="241"/>
                    </a:lnTo>
                    <a:cubicBezTo>
                      <a:pt x="488" y="603"/>
                      <a:pt x="511" y="975"/>
                      <a:pt x="516" y="1336"/>
                    </a:cubicBezTo>
                    <a:cubicBezTo>
                      <a:pt x="524" y="2059"/>
                      <a:pt x="551" y="2787"/>
                      <a:pt x="567" y="3509"/>
                    </a:cubicBezTo>
                    <a:cubicBezTo>
                      <a:pt x="573" y="3735"/>
                      <a:pt x="614" y="3963"/>
                      <a:pt x="614" y="4188"/>
                    </a:cubicBezTo>
                    <a:cubicBezTo>
                      <a:pt x="614" y="4602"/>
                      <a:pt x="589" y="5018"/>
                      <a:pt x="596" y="5431"/>
                    </a:cubicBezTo>
                    <a:cubicBezTo>
                      <a:pt x="609" y="6064"/>
                      <a:pt x="643" y="6696"/>
                      <a:pt x="668" y="7328"/>
                    </a:cubicBezTo>
                    <a:cubicBezTo>
                      <a:pt x="691" y="7869"/>
                      <a:pt x="713" y="8411"/>
                      <a:pt x="741" y="8953"/>
                    </a:cubicBezTo>
                    <a:cubicBezTo>
                      <a:pt x="759" y="9305"/>
                      <a:pt x="791" y="9659"/>
                      <a:pt x="807" y="10011"/>
                    </a:cubicBezTo>
                    <a:cubicBezTo>
                      <a:pt x="833" y="10567"/>
                      <a:pt x="857" y="11123"/>
                      <a:pt x="866" y="11679"/>
                    </a:cubicBezTo>
                    <a:cubicBezTo>
                      <a:pt x="871" y="12040"/>
                      <a:pt x="852" y="12400"/>
                      <a:pt x="839" y="12761"/>
                    </a:cubicBezTo>
                    <a:cubicBezTo>
                      <a:pt x="830" y="13077"/>
                      <a:pt x="812" y="13393"/>
                      <a:pt x="803" y="13710"/>
                    </a:cubicBezTo>
                    <a:cubicBezTo>
                      <a:pt x="800" y="13874"/>
                      <a:pt x="817" y="14040"/>
                      <a:pt x="809" y="14204"/>
                    </a:cubicBezTo>
                    <a:cubicBezTo>
                      <a:pt x="770" y="14887"/>
                      <a:pt x="724" y="15571"/>
                      <a:pt x="682" y="16255"/>
                    </a:cubicBezTo>
                    <a:cubicBezTo>
                      <a:pt x="675" y="16375"/>
                      <a:pt x="675" y="16496"/>
                      <a:pt x="665" y="16616"/>
                    </a:cubicBezTo>
                    <a:cubicBezTo>
                      <a:pt x="627" y="17112"/>
                      <a:pt x="574" y="17606"/>
                      <a:pt x="551" y="18102"/>
                    </a:cubicBezTo>
                    <a:cubicBezTo>
                      <a:pt x="522" y="18741"/>
                      <a:pt x="516" y="19381"/>
                      <a:pt x="498" y="20021"/>
                    </a:cubicBezTo>
                    <a:cubicBezTo>
                      <a:pt x="495" y="20133"/>
                      <a:pt x="485" y="20247"/>
                      <a:pt x="473" y="20359"/>
                    </a:cubicBezTo>
                    <a:cubicBezTo>
                      <a:pt x="402" y="21055"/>
                      <a:pt x="322" y="21751"/>
                      <a:pt x="333" y="22453"/>
                    </a:cubicBezTo>
                    <a:cubicBezTo>
                      <a:pt x="340" y="23069"/>
                      <a:pt x="377" y="23688"/>
                      <a:pt x="282" y="24303"/>
                    </a:cubicBezTo>
                    <a:cubicBezTo>
                      <a:pt x="255" y="24481"/>
                      <a:pt x="264" y="24663"/>
                      <a:pt x="255" y="24844"/>
                    </a:cubicBezTo>
                    <a:cubicBezTo>
                      <a:pt x="251" y="24911"/>
                      <a:pt x="246" y="24979"/>
                      <a:pt x="241" y="25046"/>
                    </a:cubicBezTo>
                    <a:cubicBezTo>
                      <a:pt x="225" y="25241"/>
                      <a:pt x="203" y="25435"/>
                      <a:pt x="194" y="25629"/>
                    </a:cubicBezTo>
                    <a:cubicBezTo>
                      <a:pt x="187" y="25802"/>
                      <a:pt x="200" y="25976"/>
                      <a:pt x="194" y="26149"/>
                    </a:cubicBezTo>
                    <a:cubicBezTo>
                      <a:pt x="178" y="26570"/>
                      <a:pt x="156" y="26991"/>
                      <a:pt x="139" y="27411"/>
                    </a:cubicBezTo>
                    <a:cubicBezTo>
                      <a:pt x="108" y="28178"/>
                      <a:pt x="62" y="28944"/>
                      <a:pt x="83" y="29712"/>
                    </a:cubicBezTo>
                    <a:cubicBezTo>
                      <a:pt x="93" y="30071"/>
                      <a:pt x="20" y="30432"/>
                      <a:pt x="15" y="30792"/>
                    </a:cubicBezTo>
                    <a:cubicBezTo>
                      <a:pt x="1" y="31725"/>
                      <a:pt x="21" y="32657"/>
                      <a:pt x="110" y="33587"/>
                    </a:cubicBezTo>
                    <a:cubicBezTo>
                      <a:pt x="111" y="33600"/>
                      <a:pt x="127" y="33612"/>
                      <a:pt x="149" y="33640"/>
                    </a:cubicBezTo>
                    <a:cubicBezTo>
                      <a:pt x="249" y="33629"/>
                      <a:pt x="360" y="33616"/>
                      <a:pt x="492" y="33600"/>
                    </a:cubicBezTo>
                    <a:cubicBezTo>
                      <a:pt x="510" y="33427"/>
                      <a:pt x="532" y="33265"/>
                      <a:pt x="543" y="33101"/>
                    </a:cubicBezTo>
                    <a:cubicBezTo>
                      <a:pt x="559" y="32861"/>
                      <a:pt x="566" y="32621"/>
                      <a:pt x="583" y="32382"/>
                    </a:cubicBezTo>
                    <a:cubicBezTo>
                      <a:pt x="592" y="32254"/>
                      <a:pt x="636" y="32127"/>
                      <a:pt x="624" y="32002"/>
                    </a:cubicBezTo>
                    <a:cubicBezTo>
                      <a:pt x="571" y="31457"/>
                      <a:pt x="696" y="30923"/>
                      <a:pt x="709" y="30382"/>
                    </a:cubicBezTo>
                    <a:cubicBezTo>
                      <a:pt x="720" y="29933"/>
                      <a:pt x="803" y="29485"/>
                      <a:pt x="840" y="29036"/>
                    </a:cubicBezTo>
                    <a:cubicBezTo>
                      <a:pt x="881" y="28542"/>
                      <a:pt x="901" y="28046"/>
                      <a:pt x="939" y="27550"/>
                    </a:cubicBezTo>
                    <a:cubicBezTo>
                      <a:pt x="956" y="27334"/>
                      <a:pt x="1031" y="27117"/>
                      <a:pt x="1021" y="26904"/>
                    </a:cubicBezTo>
                    <a:cubicBezTo>
                      <a:pt x="979" y="26029"/>
                      <a:pt x="1094" y="25161"/>
                      <a:pt x="1100" y="24289"/>
                    </a:cubicBezTo>
                    <a:cubicBezTo>
                      <a:pt x="1103" y="23871"/>
                      <a:pt x="1116" y="23452"/>
                      <a:pt x="1121" y="23033"/>
                    </a:cubicBezTo>
                    <a:cubicBezTo>
                      <a:pt x="1127" y="22545"/>
                      <a:pt x="1101" y="22056"/>
                      <a:pt x="1177" y="21569"/>
                    </a:cubicBezTo>
                    <a:cubicBezTo>
                      <a:pt x="1220" y="21295"/>
                      <a:pt x="1216" y="21015"/>
                      <a:pt x="1235" y="20738"/>
                    </a:cubicBezTo>
                    <a:cubicBezTo>
                      <a:pt x="1242" y="20633"/>
                      <a:pt x="1256" y="20529"/>
                      <a:pt x="1262" y="20424"/>
                    </a:cubicBezTo>
                    <a:cubicBezTo>
                      <a:pt x="1290" y="19937"/>
                      <a:pt x="1317" y="19451"/>
                      <a:pt x="1343" y="18963"/>
                    </a:cubicBezTo>
                    <a:cubicBezTo>
                      <a:pt x="1348" y="18874"/>
                      <a:pt x="1350" y="18784"/>
                      <a:pt x="1356" y="18694"/>
                    </a:cubicBezTo>
                    <a:cubicBezTo>
                      <a:pt x="1390" y="18290"/>
                      <a:pt x="1427" y="17886"/>
                      <a:pt x="1458" y="17481"/>
                    </a:cubicBezTo>
                    <a:cubicBezTo>
                      <a:pt x="1471" y="17313"/>
                      <a:pt x="1470" y="17144"/>
                      <a:pt x="1475" y="16976"/>
                    </a:cubicBezTo>
                    <a:cubicBezTo>
                      <a:pt x="1493" y="16976"/>
                      <a:pt x="1511" y="16976"/>
                      <a:pt x="1529" y="16976"/>
                    </a:cubicBezTo>
                    <a:cubicBezTo>
                      <a:pt x="1529" y="17117"/>
                      <a:pt x="1529" y="17258"/>
                      <a:pt x="1529" y="17399"/>
                    </a:cubicBezTo>
                    <a:cubicBezTo>
                      <a:pt x="1525" y="18032"/>
                      <a:pt x="1525" y="18664"/>
                      <a:pt x="1511" y="19296"/>
                    </a:cubicBezTo>
                    <a:cubicBezTo>
                      <a:pt x="1506" y="19625"/>
                      <a:pt x="1483" y="19955"/>
                      <a:pt x="1456" y="20284"/>
                    </a:cubicBezTo>
                    <a:cubicBezTo>
                      <a:pt x="1414" y="20779"/>
                      <a:pt x="1361" y="21272"/>
                      <a:pt x="1313" y="21766"/>
                    </a:cubicBezTo>
                    <a:cubicBezTo>
                      <a:pt x="1305" y="21840"/>
                      <a:pt x="1293" y="21915"/>
                      <a:pt x="1295" y="21989"/>
                    </a:cubicBezTo>
                    <a:cubicBezTo>
                      <a:pt x="1301" y="22325"/>
                      <a:pt x="1317" y="22661"/>
                      <a:pt x="1319" y="22998"/>
                    </a:cubicBezTo>
                    <a:cubicBezTo>
                      <a:pt x="1322" y="23612"/>
                      <a:pt x="1331" y="24227"/>
                      <a:pt x="1315" y="24842"/>
                    </a:cubicBezTo>
                    <a:cubicBezTo>
                      <a:pt x="1297" y="25525"/>
                      <a:pt x="1254" y="26208"/>
                      <a:pt x="1222" y="26891"/>
                    </a:cubicBezTo>
                    <a:cubicBezTo>
                      <a:pt x="1220" y="26928"/>
                      <a:pt x="1213" y="26966"/>
                      <a:pt x="1210" y="27003"/>
                    </a:cubicBezTo>
                    <a:cubicBezTo>
                      <a:pt x="1187" y="27241"/>
                      <a:pt x="1150" y="27479"/>
                      <a:pt x="1147" y="27719"/>
                    </a:cubicBezTo>
                    <a:cubicBezTo>
                      <a:pt x="1140" y="28339"/>
                      <a:pt x="1153" y="28960"/>
                      <a:pt x="1148" y="29581"/>
                    </a:cubicBezTo>
                    <a:cubicBezTo>
                      <a:pt x="1143" y="30238"/>
                      <a:pt x="1193" y="30893"/>
                      <a:pt x="1098" y="31552"/>
                    </a:cubicBezTo>
                    <a:cubicBezTo>
                      <a:pt x="1031" y="32024"/>
                      <a:pt x="1111" y="32509"/>
                      <a:pt x="1023" y="32988"/>
                    </a:cubicBezTo>
                    <a:cubicBezTo>
                      <a:pt x="983" y="33206"/>
                      <a:pt x="1014" y="33437"/>
                      <a:pt x="1022" y="33662"/>
                    </a:cubicBezTo>
                    <a:cubicBezTo>
                      <a:pt x="1024" y="33726"/>
                      <a:pt x="1036" y="33813"/>
                      <a:pt x="1080" y="33846"/>
                    </a:cubicBezTo>
                    <a:cubicBezTo>
                      <a:pt x="1142" y="33892"/>
                      <a:pt x="1238" y="33915"/>
                      <a:pt x="1318" y="33913"/>
                    </a:cubicBezTo>
                    <a:cubicBezTo>
                      <a:pt x="1420" y="33910"/>
                      <a:pt x="1432" y="33826"/>
                      <a:pt x="1430" y="33743"/>
                    </a:cubicBezTo>
                    <a:cubicBezTo>
                      <a:pt x="1426" y="33541"/>
                      <a:pt x="1423" y="33338"/>
                      <a:pt x="1429" y="33134"/>
                    </a:cubicBezTo>
                    <a:cubicBezTo>
                      <a:pt x="1431" y="33037"/>
                      <a:pt x="1450" y="32941"/>
                      <a:pt x="1462" y="32844"/>
                    </a:cubicBezTo>
                    <a:cubicBezTo>
                      <a:pt x="1478" y="32726"/>
                      <a:pt x="1505" y="32608"/>
                      <a:pt x="1509" y="32490"/>
                    </a:cubicBezTo>
                    <a:cubicBezTo>
                      <a:pt x="1516" y="32279"/>
                      <a:pt x="1500" y="32067"/>
                      <a:pt x="1512" y="31857"/>
                    </a:cubicBezTo>
                    <a:cubicBezTo>
                      <a:pt x="1526" y="31626"/>
                      <a:pt x="1582" y="31395"/>
                      <a:pt x="1583" y="31164"/>
                    </a:cubicBezTo>
                    <a:cubicBezTo>
                      <a:pt x="1588" y="30202"/>
                      <a:pt x="1577" y="29240"/>
                      <a:pt x="1578" y="28276"/>
                    </a:cubicBezTo>
                    <a:cubicBezTo>
                      <a:pt x="1578" y="27916"/>
                      <a:pt x="1595" y="27555"/>
                      <a:pt x="1612" y="27195"/>
                    </a:cubicBezTo>
                    <a:cubicBezTo>
                      <a:pt x="1619" y="27023"/>
                      <a:pt x="1648" y="26851"/>
                      <a:pt x="1663" y="26679"/>
                    </a:cubicBezTo>
                    <a:cubicBezTo>
                      <a:pt x="1681" y="26454"/>
                      <a:pt x="1692" y="26229"/>
                      <a:pt x="1706" y="26005"/>
                    </a:cubicBezTo>
                    <a:cubicBezTo>
                      <a:pt x="1712" y="25921"/>
                      <a:pt x="1726" y="25839"/>
                      <a:pt x="1726" y="25757"/>
                    </a:cubicBezTo>
                    <a:cubicBezTo>
                      <a:pt x="1727" y="24704"/>
                      <a:pt x="1725" y="23650"/>
                      <a:pt x="1728" y="22597"/>
                    </a:cubicBezTo>
                    <a:cubicBezTo>
                      <a:pt x="1729" y="22297"/>
                      <a:pt x="1740" y="21996"/>
                      <a:pt x="1755" y="21696"/>
                    </a:cubicBezTo>
                    <a:cubicBezTo>
                      <a:pt x="1762" y="21553"/>
                      <a:pt x="1796" y="21412"/>
                      <a:pt x="1805" y="21269"/>
                    </a:cubicBezTo>
                    <a:cubicBezTo>
                      <a:pt x="1834" y="20819"/>
                      <a:pt x="1836" y="20367"/>
                      <a:pt x="1886" y="19919"/>
                    </a:cubicBezTo>
                    <a:cubicBezTo>
                      <a:pt x="1940" y="19438"/>
                      <a:pt x="1958" y="18959"/>
                      <a:pt x="1946" y="18480"/>
                    </a:cubicBezTo>
                    <a:cubicBezTo>
                      <a:pt x="1926" y="17600"/>
                      <a:pt x="1976" y="16720"/>
                      <a:pt x="1877" y="158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2" name="Google Shape;692;p9"/>
            <p:cNvGrpSpPr/>
            <p:nvPr/>
          </p:nvGrpSpPr>
          <p:grpSpPr>
            <a:xfrm>
              <a:off x="1955912" y="3942661"/>
              <a:ext cx="225172" cy="1270012"/>
              <a:chOff x="5797750" y="4102000"/>
              <a:chExt cx="93475" cy="827100"/>
            </a:xfrm>
          </p:grpSpPr>
          <p:sp>
            <p:nvSpPr>
              <p:cNvPr id="693" name="Google Shape;693;p9"/>
              <p:cNvSpPr/>
              <p:nvPr/>
            </p:nvSpPr>
            <p:spPr>
              <a:xfrm>
                <a:off x="5832400" y="4612600"/>
                <a:ext cx="5232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1069" extrusionOk="0">
                    <a:moveTo>
                      <a:pt x="1427" y="728"/>
                    </a:moveTo>
                    <a:cubicBezTo>
                      <a:pt x="1189" y="422"/>
                      <a:pt x="1198" y="165"/>
                      <a:pt x="1676" y="1"/>
                    </a:cubicBezTo>
                    <a:cubicBezTo>
                      <a:pt x="1740" y="97"/>
                      <a:pt x="1740" y="97"/>
                      <a:pt x="1553" y="246"/>
                    </a:cubicBezTo>
                    <a:cubicBezTo>
                      <a:pt x="1621" y="280"/>
                      <a:pt x="1688" y="315"/>
                      <a:pt x="1774" y="358"/>
                    </a:cubicBezTo>
                    <a:cubicBezTo>
                      <a:pt x="1598" y="471"/>
                      <a:pt x="1497" y="614"/>
                      <a:pt x="1642" y="746"/>
                    </a:cubicBezTo>
                    <a:cubicBezTo>
                      <a:pt x="1703" y="802"/>
                      <a:pt x="1906" y="784"/>
                      <a:pt x="2093" y="805"/>
                    </a:cubicBezTo>
                    <a:cubicBezTo>
                      <a:pt x="2077" y="880"/>
                      <a:pt x="2058" y="976"/>
                      <a:pt x="2039" y="1068"/>
                    </a:cubicBezTo>
                    <a:cubicBezTo>
                      <a:pt x="1696" y="1051"/>
                      <a:pt x="1581" y="706"/>
                      <a:pt x="1173" y="882"/>
                    </a:cubicBezTo>
                    <a:cubicBezTo>
                      <a:pt x="1098" y="733"/>
                      <a:pt x="926" y="669"/>
                      <a:pt x="739" y="590"/>
                    </a:cubicBezTo>
                    <a:cubicBezTo>
                      <a:pt x="472" y="477"/>
                      <a:pt x="273" y="287"/>
                      <a:pt x="0" y="100"/>
                    </a:cubicBezTo>
                    <a:cubicBezTo>
                      <a:pt x="435" y="44"/>
                      <a:pt x="747" y="148"/>
                      <a:pt x="1078" y="256"/>
                    </a:cubicBezTo>
                    <a:cubicBezTo>
                      <a:pt x="956" y="273"/>
                      <a:pt x="834" y="290"/>
                      <a:pt x="697" y="309"/>
                    </a:cubicBezTo>
                    <a:cubicBezTo>
                      <a:pt x="701" y="351"/>
                      <a:pt x="684" y="401"/>
                      <a:pt x="710" y="416"/>
                    </a:cubicBezTo>
                    <a:cubicBezTo>
                      <a:pt x="912" y="531"/>
                      <a:pt x="1123" y="641"/>
                      <a:pt x="1331" y="752"/>
                    </a:cubicBezTo>
                    <a:cubicBezTo>
                      <a:pt x="1363" y="744"/>
                      <a:pt x="1395" y="736"/>
                      <a:pt x="1427" y="7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9"/>
              <p:cNvSpPr/>
              <p:nvPr/>
            </p:nvSpPr>
            <p:spPr>
              <a:xfrm>
                <a:off x="5834350" y="4211800"/>
                <a:ext cx="5037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2015" h="1092" extrusionOk="0">
                    <a:moveTo>
                      <a:pt x="1024" y="258"/>
                    </a:moveTo>
                    <a:cubicBezTo>
                      <a:pt x="876" y="273"/>
                      <a:pt x="760" y="285"/>
                      <a:pt x="655" y="295"/>
                    </a:cubicBezTo>
                    <a:cubicBezTo>
                      <a:pt x="568" y="390"/>
                      <a:pt x="638" y="439"/>
                      <a:pt x="729" y="482"/>
                    </a:cubicBezTo>
                    <a:cubicBezTo>
                      <a:pt x="880" y="552"/>
                      <a:pt x="1065" y="592"/>
                      <a:pt x="1151" y="719"/>
                    </a:cubicBezTo>
                    <a:cubicBezTo>
                      <a:pt x="1161" y="733"/>
                      <a:pt x="1222" y="730"/>
                      <a:pt x="1289" y="739"/>
                    </a:cubicBezTo>
                    <a:cubicBezTo>
                      <a:pt x="1294" y="685"/>
                      <a:pt x="1320" y="632"/>
                      <a:pt x="1297" y="592"/>
                    </a:cubicBezTo>
                    <a:cubicBezTo>
                      <a:pt x="1143" y="329"/>
                      <a:pt x="1166" y="250"/>
                      <a:pt x="1484" y="55"/>
                    </a:cubicBezTo>
                    <a:cubicBezTo>
                      <a:pt x="1527" y="27"/>
                      <a:pt x="1592" y="18"/>
                      <a:pt x="1647" y="0"/>
                    </a:cubicBezTo>
                    <a:cubicBezTo>
                      <a:pt x="1663" y="14"/>
                      <a:pt x="1679" y="27"/>
                      <a:pt x="1696" y="42"/>
                    </a:cubicBezTo>
                    <a:cubicBezTo>
                      <a:pt x="1626" y="105"/>
                      <a:pt x="1556" y="168"/>
                      <a:pt x="1472" y="242"/>
                    </a:cubicBezTo>
                    <a:cubicBezTo>
                      <a:pt x="1544" y="278"/>
                      <a:pt x="1612" y="312"/>
                      <a:pt x="1695" y="354"/>
                    </a:cubicBezTo>
                    <a:cubicBezTo>
                      <a:pt x="1526" y="460"/>
                      <a:pt x="1454" y="584"/>
                      <a:pt x="1537" y="728"/>
                    </a:cubicBezTo>
                    <a:cubicBezTo>
                      <a:pt x="1636" y="901"/>
                      <a:pt x="1838" y="722"/>
                      <a:pt x="2014" y="797"/>
                    </a:cubicBezTo>
                    <a:cubicBezTo>
                      <a:pt x="2004" y="874"/>
                      <a:pt x="1992" y="963"/>
                      <a:pt x="1975" y="1092"/>
                    </a:cubicBezTo>
                    <a:cubicBezTo>
                      <a:pt x="1801" y="1024"/>
                      <a:pt x="1648" y="996"/>
                      <a:pt x="1574" y="928"/>
                    </a:cubicBezTo>
                    <a:cubicBezTo>
                      <a:pt x="1434" y="799"/>
                      <a:pt x="1286" y="802"/>
                      <a:pt x="1156" y="855"/>
                    </a:cubicBezTo>
                    <a:cubicBezTo>
                      <a:pt x="989" y="763"/>
                      <a:pt x="848" y="686"/>
                      <a:pt x="710" y="608"/>
                    </a:cubicBezTo>
                    <a:cubicBezTo>
                      <a:pt x="535" y="508"/>
                      <a:pt x="355" y="410"/>
                      <a:pt x="190" y="303"/>
                    </a:cubicBezTo>
                    <a:cubicBezTo>
                      <a:pt x="111" y="252"/>
                      <a:pt x="63" y="180"/>
                      <a:pt x="0" y="116"/>
                    </a:cubicBezTo>
                    <a:cubicBezTo>
                      <a:pt x="277" y="49"/>
                      <a:pt x="683" y="100"/>
                      <a:pt x="1024" y="2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9"/>
              <p:cNvSpPr/>
              <p:nvPr/>
            </p:nvSpPr>
            <p:spPr>
              <a:xfrm>
                <a:off x="5833975" y="4812300"/>
                <a:ext cx="5075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049" extrusionOk="0">
                    <a:moveTo>
                      <a:pt x="1491" y="112"/>
                    </a:moveTo>
                    <a:cubicBezTo>
                      <a:pt x="1427" y="236"/>
                      <a:pt x="1621" y="239"/>
                      <a:pt x="1703" y="313"/>
                    </a:cubicBezTo>
                    <a:cubicBezTo>
                      <a:pt x="1572" y="427"/>
                      <a:pt x="1416" y="562"/>
                      <a:pt x="1576" y="696"/>
                    </a:cubicBezTo>
                    <a:cubicBezTo>
                      <a:pt x="1641" y="750"/>
                      <a:pt x="1846" y="725"/>
                      <a:pt x="2030" y="739"/>
                    </a:cubicBezTo>
                    <a:cubicBezTo>
                      <a:pt x="2022" y="813"/>
                      <a:pt x="2012" y="904"/>
                      <a:pt x="1996" y="1049"/>
                    </a:cubicBezTo>
                    <a:cubicBezTo>
                      <a:pt x="1825" y="985"/>
                      <a:pt x="1664" y="962"/>
                      <a:pt x="1601" y="896"/>
                    </a:cubicBezTo>
                    <a:cubicBezTo>
                      <a:pt x="1462" y="748"/>
                      <a:pt x="1295" y="768"/>
                      <a:pt x="1086" y="825"/>
                    </a:cubicBezTo>
                    <a:cubicBezTo>
                      <a:pt x="1032" y="679"/>
                      <a:pt x="913" y="609"/>
                      <a:pt x="710" y="559"/>
                    </a:cubicBezTo>
                    <a:cubicBezTo>
                      <a:pt x="530" y="514"/>
                      <a:pt x="387" y="391"/>
                      <a:pt x="242" y="290"/>
                    </a:cubicBezTo>
                    <a:cubicBezTo>
                      <a:pt x="148" y="225"/>
                      <a:pt x="81" y="141"/>
                      <a:pt x="0" y="63"/>
                    </a:cubicBezTo>
                    <a:cubicBezTo>
                      <a:pt x="228" y="0"/>
                      <a:pt x="706" y="61"/>
                      <a:pt x="1082" y="215"/>
                    </a:cubicBezTo>
                    <a:cubicBezTo>
                      <a:pt x="940" y="222"/>
                      <a:pt x="864" y="226"/>
                      <a:pt x="790" y="232"/>
                    </a:cubicBezTo>
                    <a:cubicBezTo>
                      <a:pt x="661" y="241"/>
                      <a:pt x="598" y="284"/>
                      <a:pt x="655" y="374"/>
                    </a:cubicBezTo>
                    <a:cubicBezTo>
                      <a:pt x="669" y="396"/>
                      <a:pt x="707" y="412"/>
                      <a:pt x="737" y="428"/>
                    </a:cubicBezTo>
                    <a:cubicBezTo>
                      <a:pt x="897" y="516"/>
                      <a:pt x="1059" y="603"/>
                      <a:pt x="1223" y="687"/>
                    </a:cubicBezTo>
                    <a:cubicBezTo>
                      <a:pt x="1237" y="695"/>
                      <a:pt x="1271" y="684"/>
                      <a:pt x="1353" y="673"/>
                    </a:cubicBezTo>
                    <a:cubicBezTo>
                      <a:pt x="1299" y="567"/>
                      <a:pt x="1249" y="468"/>
                      <a:pt x="1184" y="340"/>
                    </a:cubicBezTo>
                    <a:cubicBezTo>
                      <a:pt x="1213" y="283"/>
                      <a:pt x="1259" y="194"/>
                      <a:pt x="1308" y="96"/>
                    </a:cubicBezTo>
                    <a:cubicBezTo>
                      <a:pt x="1379" y="105"/>
                      <a:pt x="1439" y="113"/>
                      <a:pt x="1501" y="1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9"/>
              <p:cNvSpPr/>
              <p:nvPr/>
            </p:nvSpPr>
            <p:spPr>
              <a:xfrm>
                <a:off x="5833000" y="4411450"/>
                <a:ext cx="517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046" extrusionOk="0">
                    <a:moveTo>
                      <a:pt x="1530" y="111"/>
                    </a:moveTo>
                    <a:cubicBezTo>
                      <a:pt x="1578" y="228"/>
                      <a:pt x="1578" y="228"/>
                      <a:pt x="1741" y="312"/>
                    </a:cubicBezTo>
                    <a:cubicBezTo>
                      <a:pt x="1611" y="425"/>
                      <a:pt x="1455" y="560"/>
                      <a:pt x="1612" y="694"/>
                    </a:cubicBezTo>
                    <a:cubicBezTo>
                      <a:pt x="1676" y="748"/>
                      <a:pt x="1882" y="723"/>
                      <a:pt x="2068" y="739"/>
                    </a:cubicBezTo>
                    <a:cubicBezTo>
                      <a:pt x="2060" y="809"/>
                      <a:pt x="2051" y="901"/>
                      <a:pt x="2036" y="1046"/>
                    </a:cubicBezTo>
                    <a:cubicBezTo>
                      <a:pt x="1867" y="984"/>
                      <a:pt x="1708" y="962"/>
                      <a:pt x="1642" y="896"/>
                    </a:cubicBezTo>
                    <a:cubicBezTo>
                      <a:pt x="1501" y="756"/>
                      <a:pt x="1343" y="752"/>
                      <a:pt x="1165" y="819"/>
                    </a:cubicBezTo>
                    <a:cubicBezTo>
                      <a:pt x="1074" y="740"/>
                      <a:pt x="1020" y="640"/>
                      <a:pt x="923" y="616"/>
                    </a:cubicBezTo>
                    <a:cubicBezTo>
                      <a:pt x="512" y="513"/>
                      <a:pt x="294" y="281"/>
                      <a:pt x="1" y="38"/>
                    </a:cubicBezTo>
                    <a:cubicBezTo>
                      <a:pt x="413" y="0"/>
                      <a:pt x="732" y="89"/>
                      <a:pt x="1055" y="217"/>
                    </a:cubicBezTo>
                    <a:cubicBezTo>
                      <a:pt x="979" y="221"/>
                      <a:pt x="903" y="223"/>
                      <a:pt x="829" y="230"/>
                    </a:cubicBezTo>
                    <a:cubicBezTo>
                      <a:pt x="702" y="239"/>
                      <a:pt x="636" y="281"/>
                      <a:pt x="694" y="372"/>
                    </a:cubicBezTo>
                    <a:cubicBezTo>
                      <a:pt x="708" y="394"/>
                      <a:pt x="745" y="411"/>
                      <a:pt x="775" y="428"/>
                    </a:cubicBezTo>
                    <a:cubicBezTo>
                      <a:pt x="936" y="515"/>
                      <a:pt x="1097" y="602"/>
                      <a:pt x="1262" y="687"/>
                    </a:cubicBezTo>
                    <a:cubicBezTo>
                      <a:pt x="1275" y="694"/>
                      <a:pt x="1309" y="682"/>
                      <a:pt x="1392" y="672"/>
                    </a:cubicBezTo>
                    <a:cubicBezTo>
                      <a:pt x="1338" y="567"/>
                      <a:pt x="1288" y="466"/>
                      <a:pt x="1224" y="339"/>
                    </a:cubicBezTo>
                    <a:cubicBezTo>
                      <a:pt x="1252" y="281"/>
                      <a:pt x="1298" y="193"/>
                      <a:pt x="1347" y="95"/>
                    </a:cubicBezTo>
                    <a:cubicBezTo>
                      <a:pt x="1417" y="103"/>
                      <a:pt x="1478" y="111"/>
                      <a:pt x="1540" y="11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9"/>
              <p:cNvSpPr/>
              <p:nvPr/>
            </p:nvSpPr>
            <p:spPr>
              <a:xfrm>
                <a:off x="5798050" y="4512300"/>
                <a:ext cx="319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976" extrusionOk="0">
                    <a:moveTo>
                      <a:pt x="558" y="108"/>
                    </a:moveTo>
                    <a:cubicBezTo>
                      <a:pt x="603" y="162"/>
                      <a:pt x="647" y="215"/>
                      <a:pt x="700" y="280"/>
                    </a:cubicBezTo>
                    <a:cubicBezTo>
                      <a:pt x="778" y="257"/>
                      <a:pt x="863" y="234"/>
                      <a:pt x="947" y="210"/>
                    </a:cubicBezTo>
                    <a:cubicBezTo>
                      <a:pt x="964" y="222"/>
                      <a:pt x="981" y="234"/>
                      <a:pt x="998" y="247"/>
                    </a:cubicBezTo>
                    <a:cubicBezTo>
                      <a:pt x="914" y="330"/>
                      <a:pt x="830" y="413"/>
                      <a:pt x="718" y="524"/>
                    </a:cubicBezTo>
                    <a:cubicBezTo>
                      <a:pt x="875" y="532"/>
                      <a:pt x="985" y="538"/>
                      <a:pt x="1140" y="545"/>
                    </a:cubicBezTo>
                    <a:cubicBezTo>
                      <a:pt x="1070" y="629"/>
                      <a:pt x="1022" y="685"/>
                      <a:pt x="983" y="734"/>
                    </a:cubicBezTo>
                    <a:cubicBezTo>
                      <a:pt x="949" y="827"/>
                      <a:pt x="1276" y="855"/>
                      <a:pt x="1047" y="976"/>
                    </a:cubicBezTo>
                    <a:cubicBezTo>
                      <a:pt x="922" y="901"/>
                      <a:pt x="797" y="825"/>
                      <a:pt x="642" y="732"/>
                    </a:cubicBezTo>
                    <a:cubicBezTo>
                      <a:pt x="599" y="824"/>
                      <a:pt x="573" y="879"/>
                      <a:pt x="536" y="959"/>
                    </a:cubicBezTo>
                    <a:cubicBezTo>
                      <a:pt x="405" y="943"/>
                      <a:pt x="280" y="928"/>
                      <a:pt x="120" y="909"/>
                    </a:cubicBezTo>
                    <a:cubicBezTo>
                      <a:pt x="326" y="769"/>
                      <a:pt x="484" y="659"/>
                      <a:pt x="640" y="551"/>
                    </a:cubicBezTo>
                    <a:cubicBezTo>
                      <a:pt x="516" y="437"/>
                      <a:pt x="516" y="437"/>
                      <a:pt x="295" y="431"/>
                    </a:cubicBezTo>
                    <a:cubicBezTo>
                      <a:pt x="273" y="289"/>
                      <a:pt x="0" y="169"/>
                      <a:pt x="225" y="1"/>
                    </a:cubicBezTo>
                    <a:cubicBezTo>
                      <a:pt x="451" y="15"/>
                      <a:pt x="310" y="137"/>
                      <a:pt x="367" y="223"/>
                    </a:cubicBezTo>
                    <a:cubicBezTo>
                      <a:pt x="438" y="185"/>
                      <a:pt x="503" y="149"/>
                      <a:pt x="570" y="1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9"/>
              <p:cNvSpPr/>
              <p:nvPr/>
            </p:nvSpPr>
            <p:spPr>
              <a:xfrm>
                <a:off x="5804300" y="4114150"/>
                <a:ext cx="219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871" extrusionOk="0">
                    <a:moveTo>
                      <a:pt x="311" y="1"/>
                    </a:moveTo>
                    <a:cubicBezTo>
                      <a:pt x="354" y="56"/>
                      <a:pt x="397" y="110"/>
                      <a:pt x="448" y="174"/>
                    </a:cubicBezTo>
                    <a:cubicBezTo>
                      <a:pt x="526" y="150"/>
                      <a:pt x="604" y="127"/>
                      <a:pt x="691" y="99"/>
                    </a:cubicBezTo>
                    <a:cubicBezTo>
                      <a:pt x="836" y="259"/>
                      <a:pt x="429" y="265"/>
                      <a:pt x="538" y="421"/>
                    </a:cubicBezTo>
                    <a:lnTo>
                      <a:pt x="877" y="421"/>
                    </a:lnTo>
                    <a:cubicBezTo>
                      <a:pt x="817" y="505"/>
                      <a:pt x="777" y="561"/>
                      <a:pt x="737" y="616"/>
                    </a:cubicBezTo>
                    <a:cubicBezTo>
                      <a:pt x="776" y="690"/>
                      <a:pt x="816" y="763"/>
                      <a:pt x="851" y="838"/>
                    </a:cubicBezTo>
                    <a:cubicBezTo>
                      <a:pt x="853" y="840"/>
                      <a:pt x="810" y="854"/>
                      <a:pt x="766" y="871"/>
                    </a:cubicBezTo>
                    <a:cubicBezTo>
                      <a:pt x="687" y="811"/>
                      <a:pt x="606" y="748"/>
                      <a:pt x="519" y="688"/>
                    </a:cubicBezTo>
                    <a:cubicBezTo>
                      <a:pt x="493" y="671"/>
                      <a:pt x="450" y="667"/>
                      <a:pt x="389" y="650"/>
                    </a:cubicBezTo>
                    <a:cubicBezTo>
                      <a:pt x="352" y="714"/>
                      <a:pt x="316" y="774"/>
                      <a:pt x="270" y="851"/>
                    </a:cubicBezTo>
                    <a:cubicBezTo>
                      <a:pt x="184" y="830"/>
                      <a:pt x="107" y="811"/>
                      <a:pt x="0" y="786"/>
                    </a:cubicBezTo>
                    <a:cubicBezTo>
                      <a:pt x="140" y="652"/>
                      <a:pt x="262" y="536"/>
                      <a:pt x="384" y="421"/>
                    </a:cubicBezTo>
                    <a:cubicBezTo>
                      <a:pt x="344" y="289"/>
                      <a:pt x="180" y="319"/>
                      <a:pt x="44" y="324"/>
                    </a:cubicBezTo>
                    <a:cubicBezTo>
                      <a:pt x="17" y="147"/>
                      <a:pt x="199" y="90"/>
                      <a:pt x="323" y="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9"/>
              <p:cNvSpPr/>
              <p:nvPr/>
            </p:nvSpPr>
            <p:spPr>
              <a:xfrm>
                <a:off x="5834375" y="4855175"/>
                <a:ext cx="201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804" h="911" extrusionOk="0">
                    <a:moveTo>
                      <a:pt x="397" y="436"/>
                    </a:moveTo>
                    <a:cubicBezTo>
                      <a:pt x="377" y="616"/>
                      <a:pt x="584" y="510"/>
                      <a:pt x="665" y="603"/>
                    </a:cubicBezTo>
                    <a:lnTo>
                      <a:pt x="665" y="909"/>
                    </a:lnTo>
                    <a:cubicBezTo>
                      <a:pt x="419" y="910"/>
                      <a:pt x="595" y="764"/>
                      <a:pt x="485" y="708"/>
                    </a:cubicBezTo>
                    <a:cubicBezTo>
                      <a:pt x="417" y="730"/>
                      <a:pt x="341" y="753"/>
                      <a:pt x="218" y="790"/>
                    </a:cubicBezTo>
                    <a:cubicBezTo>
                      <a:pt x="196" y="713"/>
                      <a:pt x="173" y="650"/>
                      <a:pt x="164" y="586"/>
                    </a:cubicBezTo>
                    <a:cubicBezTo>
                      <a:pt x="153" y="521"/>
                      <a:pt x="206" y="449"/>
                      <a:pt x="66" y="407"/>
                    </a:cubicBezTo>
                    <a:cubicBezTo>
                      <a:pt x="0" y="389"/>
                      <a:pt x="58" y="21"/>
                      <a:pt x="126" y="9"/>
                    </a:cubicBezTo>
                    <a:cubicBezTo>
                      <a:pt x="177" y="1"/>
                      <a:pt x="291" y="35"/>
                      <a:pt x="296" y="60"/>
                    </a:cubicBezTo>
                    <a:cubicBezTo>
                      <a:pt x="312" y="124"/>
                      <a:pt x="285" y="193"/>
                      <a:pt x="264" y="321"/>
                    </a:cubicBezTo>
                    <a:cubicBezTo>
                      <a:pt x="419" y="233"/>
                      <a:pt x="517" y="178"/>
                      <a:pt x="648" y="104"/>
                    </a:cubicBezTo>
                    <a:cubicBezTo>
                      <a:pt x="699" y="205"/>
                      <a:pt x="745" y="298"/>
                      <a:pt x="804" y="413"/>
                    </a:cubicBezTo>
                    <a:cubicBezTo>
                      <a:pt x="643" y="422"/>
                      <a:pt x="525" y="428"/>
                      <a:pt x="397" y="4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9"/>
              <p:cNvSpPr/>
              <p:nvPr/>
            </p:nvSpPr>
            <p:spPr>
              <a:xfrm>
                <a:off x="5830825" y="4454075"/>
                <a:ext cx="234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31" extrusionOk="0">
                    <a:moveTo>
                      <a:pt x="797" y="115"/>
                    </a:moveTo>
                    <a:cubicBezTo>
                      <a:pt x="844" y="215"/>
                      <a:pt x="885" y="303"/>
                      <a:pt x="938" y="416"/>
                    </a:cubicBezTo>
                    <a:cubicBezTo>
                      <a:pt x="791" y="425"/>
                      <a:pt x="675" y="433"/>
                      <a:pt x="557" y="440"/>
                    </a:cubicBezTo>
                    <a:cubicBezTo>
                      <a:pt x="468" y="636"/>
                      <a:pt x="766" y="510"/>
                      <a:pt x="805" y="602"/>
                    </a:cubicBezTo>
                    <a:lnTo>
                      <a:pt x="805" y="923"/>
                    </a:lnTo>
                    <a:cubicBezTo>
                      <a:pt x="777" y="926"/>
                      <a:pt x="749" y="929"/>
                      <a:pt x="721" y="931"/>
                    </a:cubicBezTo>
                    <a:cubicBezTo>
                      <a:pt x="696" y="866"/>
                      <a:pt x="672" y="799"/>
                      <a:pt x="641" y="716"/>
                    </a:cubicBezTo>
                    <a:cubicBezTo>
                      <a:pt x="558" y="738"/>
                      <a:pt x="474" y="761"/>
                      <a:pt x="357" y="793"/>
                    </a:cubicBezTo>
                    <a:cubicBezTo>
                      <a:pt x="336" y="718"/>
                      <a:pt x="314" y="661"/>
                      <a:pt x="306" y="604"/>
                    </a:cubicBezTo>
                    <a:cubicBezTo>
                      <a:pt x="298" y="560"/>
                      <a:pt x="327" y="483"/>
                      <a:pt x="305" y="477"/>
                    </a:cubicBezTo>
                    <a:cubicBezTo>
                      <a:pt x="1" y="388"/>
                      <a:pt x="263" y="231"/>
                      <a:pt x="211" y="114"/>
                    </a:cubicBezTo>
                    <a:cubicBezTo>
                      <a:pt x="199" y="87"/>
                      <a:pt x="284" y="38"/>
                      <a:pt x="325" y="1"/>
                    </a:cubicBezTo>
                    <a:cubicBezTo>
                      <a:pt x="367" y="46"/>
                      <a:pt x="426" y="89"/>
                      <a:pt x="446" y="138"/>
                    </a:cubicBezTo>
                    <a:cubicBezTo>
                      <a:pt x="460" y="173"/>
                      <a:pt x="421" y="218"/>
                      <a:pt x="454" y="292"/>
                    </a:cubicBezTo>
                    <a:cubicBezTo>
                      <a:pt x="561" y="237"/>
                      <a:pt x="668" y="182"/>
                      <a:pt x="797" y="1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9"/>
              <p:cNvSpPr/>
              <p:nvPr/>
            </p:nvSpPr>
            <p:spPr>
              <a:xfrm>
                <a:off x="5847225" y="4799100"/>
                <a:ext cx="338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544" extrusionOk="0">
                    <a:moveTo>
                      <a:pt x="621" y="8"/>
                    </a:moveTo>
                    <a:cubicBezTo>
                      <a:pt x="854" y="64"/>
                      <a:pt x="1089" y="121"/>
                      <a:pt x="1352" y="185"/>
                    </a:cubicBezTo>
                    <a:cubicBezTo>
                      <a:pt x="1239" y="321"/>
                      <a:pt x="1129" y="386"/>
                      <a:pt x="948" y="410"/>
                    </a:cubicBezTo>
                    <a:cubicBezTo>
                      <a:pt x="842" y="424"/>
                      <a:pt x="748" y="480"/>
                      <a:pt x="578" y="543"/>
                    </a:cubicBezTo>
                    <a:cubicBezTo>
                      <a:pt x="465" y="517"/>
                      <a:pt x="248" y="496"/>
                      <a:pt x="1" y="446"/>
                    </a:cubicBezTo>
                    <a:cubicBezTo>
                      <a:pt x="266" y="277"/>
                      <a:pt x="656" y="505"/>
                      <a:pt x="767" y="262"/>
                    </a:cubicBezTo>
                    <a:cubicBezTo>
                      <a:pt x="713" y="158"/>
                      <a:pt x="672" y="79"/>
                      <a:pt x="6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9"/>
              <p:cNvSpPr/>
              <p:nvPr/>
            </p:nvSpPr>
            <p:spPr>
              <a:xfrm>
                <a:off x="5848800" y="4398200"/>
                <a:ext cx="32225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540" extrusionOk="0">
                    <a:moveTo>
                      <a:pt x="558" y="8"/>
                    </a:moveTo>
                    <a:cubicBezTo>
                      <a:pt x="791" y="65"/>
                      <a:pt x="1026" y="122"/>
                      <a:pt x="1289" y="185"/>
                    </a:cubicBezTo>
                    <a:cubicBezTo>
                      <a:pt x="1176" y="321"/>
                      <a:pt x="1066" y="387"/>
                      <a:pt x="885" y="410"/>
                    </a:cubicBezTo>
                    <a:cubicBezTo>
                      <a:pt x="779" y="424"/>
                      <a:pt x="685" y="480"/>
                      <a:pt x="525" y="540"/>
                    </a:cubicBezTo>
                    <a:cubicBezTo>
                      <a:pt x="247" y="504"/>
                      <a:pt x="55" y="459"/>
                      <a:pt x="0" y="407"/>
                    </a:cubicBezTo>
                    <a:cubicBezTo>
                      <a:pt x="203" y="280"/>
                      <a:pt x="592" y="503"/>
                      <a:pt x="704" y="264"/>
                    </a:cubicBezTo>
                    <a:cubicBezTo>
                      <a:pt x="650" y="158"/>
                      <a:pt x="608" y="79"/>
                      <a:pt x="5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9"/>
              <p:cNvSpPr/>
              <p:nvPr/>
            </p:nvSpPr>
            <p:spPr>
              <a:xfrm>
                <a:off x="5847150" y="4601025"/>
                <a:ext cx="332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543" extrusionOk="0">
                    <a:moveTo>
                      <a:pt x="1" y="446"/>
                    </a:moveTo>
                    <a:cubicBezTo>
                      <a:pt x="228" y="298"/>
                      <a:pt x="451" y="368"/>
                      <a:pt x="651" y="363"/>
                    </a:cubicBezTo>
                    <a:cubicBezTo>
                      <a:pt x="849" y="252"/>
                      <a:pt x="707" y="132"/>
                      <a:pt x="606" y="12"/>
                    </a:cubicBezTo>
                    <a:cubicBezTo>
                      <a:pt x="633" y="8"/>
                      <a:pt x="661" y="5"/>
                      <a:pt x="688" y="1"/>
                    </a:cubicBezTo>
                    <a:cubicBezTo>
                      <a:pt x="902" y="57"/>
                      <a:pt x="1115" y="113"/>
                      <a:pt x="1331" y="171"/>
                    </a:cubicBezTo>
                    <a:cubicBezTo>
                      <a:pt x="1246" y="441"/>
                      <a:pt x="756" y="303"/>
                      <a:pt x="684" y="542"/>
                    </a:cubicBezTo>
                    <a:cubicBezTo>
                      <a:pt x="460" y="511"/>
                      <a:pt x="257" y="482"/>
                      <a:pt x="1" y="4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9"/>
              <p:cNvSpPr/>
              <p:nvPr/>
            </p:nvSpPr>
            <p:spPr>
              <a:xfrm>
                <a:off x="5846650" y="4200150"/>
                <a:ext cx="34100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532" extrusionOk="0">
                    <a:moveTo>
                      <a:pt x="684" y="372"/>
                    </a:moveTo>
                    <a:cubicBezTo>
                      <a:pt x="731" y="306"/>
                      <a:pt x="770" y="251"/>
                      <a:pt x="805" y="201"/>
                    </a:cubicBezTo>
                    <a:cubicBezTo>
                      <a:pt x="752" y="145"/>
                      <a:pt x="701" y="94"/>
                      <a:pt x="651" y="42"/>
                    </a:cubicBezTo>
                    <a:cubicBezTo>
                      <a:pt x="666" y="27"/>
                      <a:pt x="680" y="13"/>
                      <a:pt x="693" y="0"/>
                    </a:cubicBezTo>
                    <a:cubicBezTo>
                      <a:pt x="912" y="57"/>
                      <a:pt x="1132" y="114"/>
                      <a:pt x="1351" y="172"/>
                    </a:cubicBezTo>
                    <a:cubicBezTo>
                      <a:pt x="1355" y="193"/>
                      <a:pt x="1358" y="215"/>
                      <a:pt x="1363" y="235"/>
                    </a:cubicBezTo>
                    <a:cubicBezTo>
                      <a:pt x="1131" y="328"/>
                      <a:pt x="898" y="420"/>
                      <a:pt x="616" y="531"/>
                    </a:cubicBezTo>
                    <a:cubicBezTo>
                      <a:pt x="473" y="510"/>
                      <a:pt x="270" y="479"/>
                      <a:pt x="0" y="439"/>
                    </a:cubicBezTo>
                    <a:cubicBezTo>
                      <a:pt x="248" y="320"/>
                      <a:pt x="448" y="341"/>
                      <a:pt x="684" y="3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9"/>
              <p:cNvSpPr/>
              <p:nvPr/>
            </p:nvSpPr>
            <p:spPr>
              <a:xfrm>
                <a:off x="5800800" y="4721800"/>
                <a:ext cx="2960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548" extrusionOk="0">
                    <a:moveTo>
                      <a:pt x="409" y="524"/>
                    </a:moveTo>
                    <a:cubicBezTo>
                      <a:pt x="283" y="507"/>
                      <a:pt x="166" y="491"/>
                      <a:pt x="0" y="468"/>
                    </a:cubicBezTo>
                    <a:cubicBezTo>
                      <a:pt x="328" y="290"/>
                      <a:pt x="491" y="0"/>
                      <a:pt x="993" y="113"/>
                    </a:cubicBezTo>
                    <a:cubicBezTo>
                      <a:pt x="979" y="142"/>
                      <a:pt x="970" y="173"/>
                      <a:pt x="948" y="199"/>
                    </a:cubicBezTo>
                    <a:cubicBezTo>
                      <a:pt x="925" y="229"/>
                      <a:pt x="890" y="255"/>
                      <a:pt x="897" y="248"/>
                    </a:cubicBezTo>
                    <a:cubicBezTo>
                      <a:pt x="799" y="380"/>
                      <a:pt x="1184" y="412"/>
                      <a:pt x="914" y="548"/>
                    </a:cubicBezTo>
                    <a:cubicBezTo>
                      <a:pt x="826" y="456"/>
                      <a:pt x="738" y="363"/>
                      <a:pt x="650" y="272"/>
                    </a:cubicBezTo>
                    <a:cubicBezTo>
                      <a:pt x="614" y="286"/>
                      <a:pt x="578" y="301"/>
                      <a:pt x="542" y="315"/>
                    </a:cubicBezTo>
                    <a:cubicBezTo>
                      <a:pt x="505" y="373"/>
                      <a:pt x="469" y="431"/>
                      <a:pt x="409" y="5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9"/>
              <p:cNvSpPr/>
              <p:nvPr/>
            </p:nvSpPr>
            <p:spPr>
              <a:xfrm>
                <a:off x="5801875" y="4321025"/>
                <a:ext cx="27850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539" extrusionOk="0">
                    <a:moveTo>
                      <a:pt x="373" y="521"/>
                    </a:moveTo>
                    <a:cubicBezTo>
                      <a:pt x="251" y="500"/>
                      <a:pt x="148" y="483"/>
                      <a:pt x="1" y="458"/>
                    </a:cubicBezTo>
                    <a:cubicBezTo>
                      <a:pt x="293" y="268"/>
                      <a:pt x="453" y="0"/>
                      <a:pt x="949" y="107"/>
                    </a:cubicBezTo>
                    <a:cubicBezTo>
                      <a:pt x="936" y="136"/>
                      <a:pt x="928" y="167"/>
                      <a:pt x="907" y="192"/>
                    </a:cubicBezTo>
                    <a:cubicBezTo>
                      <a:pt x="883" y="223"/>
                      <a:pt x="848" y="249"/>
                      <a:pt x="833" y="261"/>
                    </a:cubicBezTo>
                    <a:cubicBezTo>
                      <a:pt x="771" y="373"/>
                      <a:pt x="1113" y="410"/>
                      <a:pt x="892" y="538"/>
                    </a:cubicBezTo>
                    <a:cubicBezTo>
                      <a:pt x="765" y="457"/>
                      <a:pt x="644" y="379"/>
                      <a:pt x="490" y="281"/>
                    </a:cubicBezTo>
                    <a:cubicBezTo>
                      <a:pt x="445" y="375"/>
                      <a:pt x="418" y="429"/>
                      <a:pt x="373" y="5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9"/>
              <p:cNvSpPr/>
              <p:nvPr/>
            </p:nvSpPr>
            <p:spPr>
              <a:xfrm>
                <a:off x="5797750" y="4913075"/>
                <a:ext cx="270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621" extrusionOk="0">
                    <a:moveTo>
                      <a:pt x="572" y="114"/>
                    </a:moveTo>
                    <a:cubicBezTo>
                      <a:pt x="616" y="168"/>
                      <a:pt x="658" y="222"/>
                      <a:pt x="710" y="287"/>
                    </a:cubicBezTo>
                    <a:cubicBezTo>
                      <a:pt x="791" y="264"/>
                      <a:pt x="876" y="239"/>
                      <a:pt x="959" y="216"/>
                    </a:cubicBezTo>
                    <a:cubicBezTo>
                      <a:pt x="975" y="227"/>
                      <a:pt x="991" y="238"/>
                      <a:pt x="1007" y="250"/>
                    </a:cubicBezTo>
                    <a:cubicBezTo>
                      <a:pt x="922" y="338"/>
                      <a:pt x="837" y="428"/>
                      <a:pt x="714" y="559"/>
                    </a:cubicBezTo>
                    <a:cubicBezTo>
                      <a:pt x="887" y="550"/>
                      <a:pt x="984" y="546"/>
                      <a:pt x="1081" y="541"/>
                    </a:cubicBezTo>
                    <a:cubicBezTo>
                      <a:pt x="932" y="620"/>
                      <a:pt x="803" y="618"/>
                      <a:pt x="666" y="529"/>
                    </a:cubicBezTo>
                    <a:cubicBezTo>
                      <a:pt x="577" y="472"/>
                      <a:pt x="445" y="445"/>
                      <a:pt x="297" y="392"/>
                    </a:cubicBezTo>
                    <a:cubicBezTo>
                      <a:pt x="293" y="286"/>
                      <a:pt x="0" y="164"/>
                      <a:pt x="242" y="1"/>
                    </a:cubicBezTo>
                    <a:cubicBezTo>
                      <a:pt x="462" y="25"/>
                      <a:pt x="321" y="143"/>
                      <a:pt x="375" y="234"/>
                    </a:cubicBezTo>
                    <a:cubicBezTo>
                      <a:pt x="450" y="194"/>
                      <a:pt x="517" y="158"/>
                      <a:pt x="584" y="1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9"/>
              <p:cNvSpPr/>
              <p:nvPr/>
            </p:nvSpPr>
            <p:spPr>
              <a:xfrm>
                <a:off x="5866475" y="4845875"/>
                <a:ext cx="233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569" extrusionOk="0">
                    <a:moveTo>
                      <a:pt x="85" y="300"/>
                    </a:moveTo>
                    <a:cubicBezTo>
                      <a:pt x="64" y="248"/>
                      <a:pt x="41" y="197"/>
                      <a:pt x="22" y="145"/>
                    </a:cubicBezTo>
                    <a:cubicBezTo>
                      <a:pt x="9" y="104"/>
                      <a:pt x="0" y="64"/>
                      <a:pt x="54" y="0"/>
                    </a:cubicBezTo>
                    <a:cubicBezTo>
                      <a:pt x="132" y="48"/>
                      <a:pt x="201" y="112"/>
                      <a:pt x="291" y="138"/>
                    </a:cubicBezTo>
                    <a:cubicBezTo>
                      <a:pt x="391" y="165"/>
                      <a:pt x="514" y="43"/>
                      <a:pt x="631" y="160"/>
                    </a:cubicBezTo>
                    <a:cubicBezTo>
                      <a:pt x="661" y="190"/>
                      <a:pt x="811" y="165"/>
                      <a:pt x="890" y="165"/>
                    </a:cubicBezTo>
                    <a:cubicBezTo>
                      <a:pt x="901" y="277"/>
                      <a:pt x="914" y="406"/>
                      <a:pt x="931" y="569"/>
                    </a:cubicBezTo>
                    <a:cubicBezTo>
                      <a:pt x="745" y="454"/>
                      <a:pt x="417" y="503"/>
                      <a:pt x="497" y="259"/>
                    </a:cubicBezTo>
                    <a:cubicBezTo>
                      <a:pt x="323" y="273"/>
                      <a:pt x="198" y="282"/>
                      <a:pt x="73" y="2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9"/>
              <p:cNvSpPr/>
              <p:nvPr/>
            </p:nvSpPr>
            <p:spPr>
              <a:xfrm>
                <a:off x="5841350" y="4150350"/>
                <a:ext cx="2020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808" h="652" extrusionOk="0">
                    <a:moveTo>
                      <a:pt x="57" y="0"/>
                    </a:moveTo>
                    <a:cubicBezTo>
                      <a:pt x="184" y="25"/>
                      <a:pt x="309" y="49"/>
                      <a:pt x="444" y="75"/>
                    </a:cubicBezTo>
                    <a:cubicBezTo>
                      <a:pt x="430" y="169"/>
                      <a:pt x="418" y="252"/>
                      <a:pt x="402" y="364"/>
                    </a:cubicBezTo>
                    <a:cubicBezTo>
                      <a:pt x="546" y="341"/>
                      <a:pt x="657" y="323"/>
                      <a:pt x="808" y="299"/>
                    </a:cubicBezTo>
                    <a:cubicBezTo>
                      <a:pt x="752" y="516"/>
                      <a:pt x="450" y="515"/>
                      <a:pt x="325" y="652"/>
                    </a:cubicBezTo>
                    <a:cubicBezTo>
                      <a:pt x="322" y="415"/>
                      <a:pt x="188" y="233"/>
                      <a:pt x="0" y="64"/>
                    </a:cubicBezTo>
                    <a:cubicBezTo>
                      <a:pt x="19" y="42"/>
                      <a:pt x="39" y="21"/>
                      <a:pt x="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9"/>
              <p:cNvSpPr/>
              <p:nvPr/>
            </p:nvSpPr>
            <p:spPr>
              <a:xfrm>
                <a:off x="5802125" y="4637300"/>
                <a:ext cx="261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489" extrusionOk="0">
                    <a:moveTo>
                      <a:pt x="1046" y="197"/>
                    </a:moveTo>
                    <a:cubicBezTo>
                      <a:pt x="864" y="208"/>
                      <a:pt x="755" y="370"/>
                      <a:pt x="524" y="306"/>
                    </a:cubicBezTo>
                    <a:cubicBezTo>
                      <a:pt x="484" y="296"/>
                      <a:pt x="366" y="421"/>
                      <a:pt x="277" y="489"/>
                    </a:cubicBezTo>
                    <a:cubicBezTo>
                      <a:pt x="79" y="488"/>
                      <a:pt x="145" y="343"/>
                      <a:pt x="0" y="278"/>
                    </a:cubicBezTo>
                    <a:cubicBezTo>
                      <a:pt x="213" y="207"/>
                      <a:pt x="412" y="163"/>
                      <a:pt x="404" y="1"/>
                    </a:cubicBezTo>
                    <a:cubicBezTo>
                      <a:pt x="654" y="6"/>
                      <a:pt x="503" y="145"/>
                      <a:pt x="608" y="221"/>
                    </a:cubicBezTo>
                    <a:cubicBezTo>
                      <a:pt x="723" y="167"/>
                      <a:pt x="835" y="115"/>
                      <a:pt x="994" y="42"/>
                    </a:cubicBezTo>
                    <a:cubicBezTo>
                      <a:pt x="1010" y="106"/>
                      <a:pt x="1021" y="156"/>
                      <a:pt x="1033" y="2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9"/>
              <p:cNvSpPr/>
              <p:nvPr/>
            </p:nvSpPr>
            <p:spPr>
              <a:xfrm>
                <a:off x="5869200" y="4184800"/>
                <a:ext cx="22025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81" h="700" extrusionOk="0">
                    <a:moveTo>
                      <a:pt x="277" y="71"/>
                    </a:moveTo>
                    <a:cubicBezTo>
                      <a:pt x="495" y="0"/>
                      <a:pt x="446" y="155"/>
                      <a:pt x="521" y="199"/>
                    </a:cubicBezTo>
                    <a:cubicBezTo>
                      <a:pt x="667" y="287"/>
                      <a:pt x="515" y="356"/>
                      <a:pt x="479" y="431"/>
                    </a:cubicBezTo>
                    <a:cubicBezTo>
                      <a:pt x="587" y="516"/>
                      <a:pt x="881" y="515"/>
                      <a:pt x="724" y="699"/>
                    </a:cubicBezTo>
                    <a:cubicBezTo>
                      <a:pt x="545" y="641"/>
                      <a:pt x="364" y="583"/>
                      <a:pt x="122" y="505"/>
                    </a:cubicBezTo>
                    <a:cubicBezTo>
                      <a:pt x="97" y="458"/>
                      <a:pt x="49" y="367"/>
                      <a:pt x="1" y="276"/>
                    </a:cubicBezTo>
                    <a:cubicBezTo>
                      <a:pt x="23" y="266"/>
                      <a:pt x="44" y="258"/>
                      <a:pt x="66" y="248"/>
                    </a:cubicBezTo>
                    <a:cubicBezTo>
                      <a:pt x="153" y="298"/>
                      <a:pt x="240" y="347"/>
                      <a:pt x="326" y="397"/>
                    </a:cubicBezTo>
                    <a:cubicBezTo>
                      <a:pt x="350" y="389"/>
                      <a:pt x="373" y="381"/>
                      <a:pt x="396" y="374"/>
                    </a:cubicBezTo>
                    <a:cubicBezTo>
                      <a:pt x="357" y="275"/>
                      <a:pt x="318" y="175"/>
                      <a:pt x="277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9"/>
              <p:cNvSpPr/>
              <p:nvPr/>
            </p:nvSpPr>
            <p:spPr>
              <a:xfrm>
                <a:off x="5841700" y="4550100"/>
                <a:ext cx="189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692" extrusionOk="0">
                    <a:moveTo>
                      <a:pt x="241" y="692"/>
                    </a:moveTo>
                    <a:cubicBezTo>
                      <a:pt x="355" y="432"/>
                      <a:pt x="92" y="284"/>
                      <a:pt x="0" y="95"/>
                    </a:cubicBezTo>
                    <a:cubicBezTo>
                      <a:pt x="172" y="1"/>
                      <a:pt x="288" y="113"/>
                      <a:pt x="431" y="123"/>
                    </a:cubicBezTo>
                    <a:cubicBezTo>
                      <a:pt x="416" y="218"/>
                      <a:pt x="405" y="301"/>
                      <a:pt x="389" y="409"/>
                    </a:cubicBezTo>
                    <a:cubicBezTo>
                      <a:pt x="528" y="385"/>
                      <a:pt x="634" y="368"/>
                      <a:pt x="740" y="350"/>
                    </a:cubicBezTo>
                    <a:cubicBezTo>
                      <a:pt x="757" y="473"/>
                      <a:pt x="620" y="572"/>
                      <a:pt x="241" y="6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9"/>
              <p:cNvSpPr/>
              <p:nvPr/>
            </p:nvSpPr>
            <p:spPr>
              <a:xfrm>
                <a:off x="5869175" y="4586225"/>
                <a:ext cx="20300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812" h="680" extrusionOk="0">
                    <a:moveTo>
                      <a:pt x="474" y="420"/>
                    </a:moveTo>
                    <a:cubicBezTo>
                      <a:pt x="812" y="528"/>
                      <a:pt x="812" y="528"/>
                      <a:pt x="724" y="680"/>
                    </a:cubicBezTo>
                    <a:cubicBezTo>
                      <a:pt x="542" y="621"/>
                      <a:pt x="358" y="561"/>
                      <a:pt x="125" y="485"/>
                    </a:cubicBezTo>
                    <a:cubicBezTo>
                      <a:pt x="98" y="437"/>
                      <a:pt x="49" y="352"/>
                      <a:pt x="1" y="267"/>
                    </a:cubicBezTo>
                    <a:cubicBezTo>
                      <a:pt x="20" y="254"/>
                      <a:pt x="40" y="242"/>
                      <a:pt x="60" y="230"/>
                    </a:cubicBezTo>
                    <a:cubicBezTo>
                      <a:pt x="151" y="278"/>
                      <a:pt x="245" y="326"/>
                      <a:pt x="332" y="372"/>
                    </a:cubicBezTo>
                    <a:cubicBezTo>
                      <a:pt x="527" y="251"/>
                      <a:pt x="148" y="135"/>
                      <a:pt x="370" y="1"/>
                    </a:cubicBezTo>
                    <a:cubicBezTo>
                      <a:pt x="500" y="138"/>
                      <a:pt x="676" y="246"/>
                      <a:pt x="474" y="4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9"/>
              <p:cNvSpPr/>
              <p:nvPr/>
            </p:nvSpPr>
            <p:spPr>
              <a:xfrm>
                <a:off x="5802400" y="4434625"/>
                <a:ext cx="27600" cy="13175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527" extrusionOk="0">
                    <a:moveTo>
                      <a:pt x="1016" y="254"/>
                    </a:moveTo>
                    <a:cubicBezTo>
                      <a:pt x="835" y="276"/>
                      <a:pt x="645" y="282"/>
                      <a:pt x="475" y="326"/>
                    </a:cubicBezTo>
                    <a:cubicBezTo>
                      <a:pt x="388" y="348"/>
                      <a:pt x="337" y="436"/>
                      <a:pt x="234" y="526"/>
                    </a:cubicBezTo>
                    <a:cubicBezTo>
                      <a:pt x="155" y="438"/>
                      <a:pt x="89" y="363"/>
                      <a:pt x="0" y="262"/>
                    </a:cubicBezTo>
                    <a:cubicBezTo>
                      <a:pt x="239" y="224"/>
                      <a:pt x="387" y="149"/>
                      <a:pt x="398" y="1"/>
                    </a:cubicBezTo>
                    <a:cubicBezTo>
                      <a:pt x="653" y="5"/>
                      <a:pt x="487" y="142"/>
                      <a:pt x="594" y="216"/>
                    </a:cubicBezTo>
                    <a:cubicBezTo>
                      <a:pt x="709" y="174"/>
                      <a:pt x="833" y="126"/>
                      <a:pt x="958" y="80"/>
                    </a:cubicBezTo>
                    <a:cubicBezTo>
                      <a:pt x="1104" y="124"/>
                      <a:pt x="1018" y="197"/>
                      <a:pt x="1006" y="2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9"/>
              <p:cNvSpPr/>
              <p:nvPr/>
            </p:nvSpPr>
            <p:spPr>
              <a:xfrm>
                <a:off x="5802275" y="4835525"/>
                <a:ext cx="277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522" extrusionOk="0">
                    <a:moveTo>
                      <a:pt x="1022" y="254"/>
                    </a:moveTo>
                    <a:cubicBezTo>
                      <a:pt x="837" y="213"/>
                      <a:pt x="709" y="381"/>
                      <a:pt x="502" y="316"/>
                    </a:cubicBezTo>
                    <a:cubicBezTo>
                      <a:pt x="470" y="307"/>
                      <a:pt x="349" y="431"/>
                      <a:pt x="233" y="521"/>
                    </a:cubicBezTo>
                    <a:cubicBezTo>
                      <a:pt x="158" y="436"/>
                      <a:pt x="90" y="362"/>
                      <a:pt x="1" y="260"/>
                    </a:cubicBezTo>
                    <a:cubicBezTo>
                      <a:pt x="235" y="220"/>
                      <a:pt x="397" y="154"/>
                      <a:pt x="401" y="0"/>
                    </a:cubicBezTo>
                    <a:cubicBezTo>
                      <a:pt x="657" y="5"/>
                      <a:pt x="492" y="142"/>
                      <a:pt x="597" y="217"/>
                    </a:cubicBezTo>
                    <a:cubicBezTo>
                      <a:pt x="713" y="173"/>
                      <a:pt x="837" y="126"/>
                      <a:pt x="962" y="79"/>
                    </a:cubicBezTo>
                    <a:cubicBezTo>
                      <a:pt x="1110" y="123"/>
                      <a:pt x="1023" y="196"/>
                      <a:pt x="1011" y="2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9"/>
              <p:cNvSpPr/>
              <p:nvPr/>
            </p:nvSpPr>
            <p:spPr>
              <a:xfrm>
                <a:off x="5850800" y="4841425"/>
                <a:ext cx="20025" cy="2030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12" extrusionOk="0">
                    <a:moveTo>
                      <a:pt x="700" y="470"/>
                    </a:moveTo>
                    <a:cubicBezTo>
                      <a:pt x="800" y="647"/>
                      <a:pt x="784" y="685"/>
                      <a:pt x="535" y="812"/>
                    </a:cubicBezTo>
                    <a:cubicBezTo>
                      <a:pt x="485" y="671"/>
                      <a:pt x="529" y="493"/>
                      <a:pt x="164" y="469"/>
                    </a:cubicBezTo>
                    <a:cubicBezTo>
                      <a:pt x="160" y="474"/>
                      <a:pt x="125" y="540"/>
                      <a:pt x="88" y="604"/>
                    </a:cubicBezTo>
                    <a:cubicBezTo>
                      <a:pt x="59" y="590"/>
                      <a:pt x="30" y="576"/>
                      <a:pt x="0" y="563"/>
                    </a:cubicBezTo>
                    <a:lnTo>
                      <a:pt x="0" y="1"/>
                    </a:lnTo>
                    <a:cubicBezTo>
                      <a:pt x="185" y="233"/>
                      <a:pt x="332" y="448"/>
                      <a:pt x="713" y="478"/>
                    </a:cubicBezTo>
                    <a:cubicBezTo>
                      <a:pt x="712" y="478"/>
                      <a:pt x="700" y="470"/>
                      <a:pt x="700" y="4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9"/>
              <p:cNvSpPr/>
              <p:nvPr/>
            </p:nvSpPr>
            <p:spPr>
              <a:xfrm>
                <a:off x="5802800" y="4236450"/>
                <a:ext cx="25700" cy="129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519" extrusionOk="0">
                    <a:moveTo>
                      <a:pt x="1027" y="189"/>
                    </a:moveTo>
                    <a:cubicBezTo>
                      <a:pt x="838" y="209"/>
                      <a:pt x="716" y="362"/>
                      <a:pt x="476" y="310"/>
                    </a:cubicBezTo>
                    <a:cubicBezTo>
                      <a:pt x="430" y="301"/>
                      <a:pt x="322" y="425"/>
                      <a:pt x="203" y="518"/>
                    </a:cubicBezTo>
                    <a:cubicBezTo>
                      <a:pt x="134" y="427"/>
                      <a:pt x="76" y="351"/>
                      <a:pt x="0" y="251"/>
                    </a:cubicBezTo>
                    <a:cubicBezTo>
                      <a:pt x="236" y="217"/>
                      <a:pt x="407" y="164"/>
                      <a:pt x="355" y="0"/>
                    </a:cubicBezTo>
                    <a:cubicBezTo>
                      <a:pt x="638" y="1"/>
                      <a:pt x="464" y="146"/>
                      <a:pt x="588" y="212"/>
                    </a:cubicBezTo>
                    <a:cubicBezTo>
                      <a:pt x="700" y="163"/>
                      <a:pt x="822" y="111"/>
                      <a:pt x="973" y="44"/>
                    </a:cubicBezTo>
                    <a:cubicBezTo>
                      <a:pt x="990" y="106"/>
                      <a:pt x="1003" y="151"/>
                      <a:pt x="1017" y="198"/>
                    </a:cubicBezTo>
                    <a:cubicBezTo>
                      <a:pt x="1017" y="198"/>
                      <a:pt x="1027" y="189"/>
                      <a:pt x="1027" y="1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9"/>
              <p:cNvSpPr/>
              <p:nvPr/>
            </p:nvSpPr>
            <p:spPr>
              <a:xfrm>
                <a:off x="5850825" y="4440050"/>
                <a:ext cx="19850" cy="20725"/>
              </a:xfrm>
              <a:custGeom>
                <a:avLst/>
                <a:gdLst/>
                <a:ahLst/>
                <a:cxnLst/>
                <a:rect l="l" t="t" r="r" b="b"/>
                <a:pathLst>
                  <a:path w="794" h="829" extrusionOk="0">
                    <a:moveTo>
                      <a:pt x="710" y="496"/>
                    </a:moveTo>
                    <a:cubicBezTo>
                      <a:pt x="794" y="680"/>
                      <a:pt x="771" y="725"/>
                      <a:pt x="518" y="828"/>
                    </a:cubicBezTo>
                    <a:cubicBezTo>
                      <a:pt x="531" y="664"/>
                      <a:pt x="463" y="532"/>
                      <a:pt x="172" y="452"/>
                    </a:cubicBezTo>
                    <a:cubicBezTo>
                      <a:pt x="149" y="490"/>
                      <a:pt x="109" y="553"/>
                      <a:pt x="68" y="617"/>
                    </a:cubicBezTo>
                    <a:cubicBezTo>
                      <a:pt x="46" y="605"/>
                      <a:pt x="23" y="593"/>
                      <a:pt x="0" y="581"/>
                    </a:cubicBezTo>
                    <a:lnTo>
                      <a:pt x="0" y="0"/>
                    </a:lnTo>
                    <a:cubicBezTo>
                      <a:pt x="178" y="266"/>
                      <a:pt x="346" y="464"/>
                      <a:pt x="722" y="5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9"/>
              <p:cNvSpPr/>
              <p:nvPr/>
            </p:nvSpPr>
            <p:spPr>
              <a:xfrm>
                <a:off x="5865875" y="4444700"/>
                <a:ext cx="2290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16" extrusionOk="0">
                    <a:moveTo>
                      <a:pt x="120" y="317"/>
                    </a:moveTo>
                    <a:cubicBezTo>
                      <a:pt x="189" y="231"/>
                      <a:pt x="91" y="193"/>
                      <a:pt x="27" y="138"/>
                    </a:cubicBezTo>
                    <a:cubicBezTo>
                      <a:pt x="1" y="115"/>
                      <a:pt x="39" y="57"/>
                      <a:pt x="52" y="0"/>
                    </a:cubicBezTo>
                    <a:cubicBezTo>
                      <a:pt x="217" y="58"/>
                      <a:pt x="278" y="235"/>
                      <a:pt x="493" y="117"/>
                    </a:cubicBezTo>
                    <a:cubicBezTo>
                      <a:pt x="510" y="107"/>
                      <a:pt x="589" y="160"/>
                      <a:pt x="644" y="172"/>
                    </a:cubicBezTo>
                    <a:cubicBezTo>
                      <a:pt x="711" y="188"/>
                      <a:pt x="783" y="191"/>
                      <a:pt x="885" y="204"/>
                    </a:cubicBezTo>
                    <a:cubicBezTo>
                      <a:pt x="893" y="279"/>
                      <a:pt x="903" y="395"/>
                      <a:pt x="916" y="516"/>
                    </a:cubicBezTo>
                    <a:cubicBezTo>
                      <a:pt x="665" y="507"/>
                      <a:pt x="506" y="448"/>
                      <a:pt x="508" y="272"/>
                    </a:cubicBezTo>
                    <a:cubicBezTo>
                      <a:pt x="359" y="287"/>
                      <a:pt x="234" y="298"/>
                      <a:pt x="108" y="310"/>
                    </a:cubicBezTo>
                    <a:cubicBezTo>
                      <a:pt x="108" y="310"/>
                      <a:pt x="120" y="317"/>
                      <a:pt x="120" y="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9"/>
              <p:cNvSpPr/>
              <p:nvPr/>
            </p:nvSpPr>
            <p:spPr>
              <a:xfrm>
                <a:off x="5841825" y="4348050"/>
                <a:ext cx="21525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861" h="695" extrusionOk="0">
                    <a:moveTo>
                      <a:pt x="30" y="6"/>
                    </a:moveTo>
                    <a:cubicBezTo>
                      <a:pt x="158" y="42"/>
                      <a:pt x="287" y="77"/>
                      <a:pt x="419" y="114"/>
                    </a:cubicBezTo>
                    <a:cubicBezTo>
                      <a:pt x="404" y="201"/>
                      <a:pt x="388" y="288"/>
                      <a:pt x="367" y="402"/>
                    </a:cubicBezTo>
                    <a:cubicBezTo>
                      <a:pt x="526" y="375"/>
                      <a:pt x="634" y="358"/>
                      <a:pt x="745" y="339"/>
                    </a:cubicBezTo>
                    <a:cubicBezTo>
                      <a:pt x="860" y="476"/>
                      <a:pt x="668" y="477"/>
                      <a:pt x="583" y="524"/>
                    </a:cubicBezTo>
                    <a:cubicBezTo>
                      <a:pt x="492" y="574"/>
                      <a:pt x="402" y="625"/>
                      <a:pt x="277" y="695"/>
                    </a:cubicBezTo>
                    <a:cubicBezTo>
                      <a:pt x="289" y="468"/>
                      <a:pt x="263" y="426"/>
                      <a:pt x="31" y="150"/>
                    </a:cubicBezTo>
                    <a:cubicBezTo>
                      <a:pt x="0" y="114"/>
                      <a:pt x="35" y="51"/>
                      <a:pt x="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9"/>
              <p:cNvSpPr/>
              <p:nvPr/>
            </p:nvSpPr>
            <p:spPr>
              <a:xfrm>
                <a:off x="5842200" y="4748925"/>
                <a:ext cx="2105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91" extrusionOk="0">
                    <a:moveTo>
                      <a:pt x="15" y="6"/>
                    </a:moveTo>
                    <a:cubicBezTo>
                      <a:pt x="144" y="42"/>
                      <a:pt x="273" y="78"/>
                      <a:pt x="402" y="115"/>
                    </a:cubicBezTo>
                    <a:cubicBezTo>
                      <a:pt x="388" y="202"/>
                      <a:pt x="374" y="289"/>
                      <a:pt x="355" y="404"/>
                    </a:cubicBezTo>
                    <a:cubicBezTo>
                      <a:pt x="516" y="376"/>
                      <a:pt x="621" y="357"/>
                      <a:pt x="729" y="338"/>
                    </a:cubicBezTo>
                    <a:cubicBezTo>
                      <a:pt x="842" y="483"/>
                      <a:pt x="647" y="484"/>
                      <a:pt x="560" y="525"/>
                    </a:cubicBezTo>
                    <a:cubicBezTo>
                      <a:pt x="465" y="571"/>
                      <a:pt x="430" y="691"/>
                      <a:pt x="256" y="649"/>
                    </a:cubicBezTo>
                    <a:cubicBezTo>
                      <a:pt x="254" y="471"/>
                      <a:pt x="214" y="309"/>
                      <a:pt x="42" y="167"/>
                    </a:cubicBezTo>
                    <a:cubicBezTo>
                      <a:pt x="0" y="133"/>
                      <a:pt x="29" y="57"/>
                      <a:pt x="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9"/>
              <p:cNvSpPr/>
              <p:nvPr/>
            </p:nvSpPr>
            <p:spPr>
              <a:xfrm>
                <a:off x="5813475" y="4846325"/>
                <a:ext cx="1810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450" extrusionOk="0">
                    <a:moveTo>
                      <a:pt x="1" y="83"/>
                    </a:moveTo>
                    <a:cubicBezTo>
                      <a:pt x="192" y="55"/>
                      <a:pt x="369" y="30"/>
                      <a:pt x="577" y="0"/>
                    </a:cubicBezTo>
                    <a:cubicBezTo>
                      <a:pt x="647" y="74"/>
                      <a:pt x="508" y="225"/>
                      <a:pt x="709" y="298"/>
                    </a:cubicBezTo>
                    <a:cubicBezTo>
                      <a:pt x="724" y="304"/>
                      <a:pt x="701" y="407"/>
                      <a:pt x="657" y="429"/>
                    </a:cubicBezTo>
                    <a:cubicBezTo>
                      <a:pt x="617" y="449"/>
                      <a:pt x="502" y="440"/>
                      <a:pt x="460" y="414"/>
                    </a:cubicBezTo>
                    <a:cubicBezTo>
                      <a:pt x="305" y="315"/>
                      <a:pt x="166" y="205"/>
                      <a:pt x="1" y="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9"/>
              <p:cNvSpPr/>
              <p:nvPr/>
            </p:nvSpPr>
            <p:spPr>
              <a:xfrm>
                <a:off x="5837900" y="4262900"/>
                <a:ext cx="1302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583" extrusionOk="0">
                    <a:moveTo>
                      <a:pt x="179" y="6"/>
                    </a:moveTo>
                    <a:cubicBezTo>
                      <a:pt x="286" y="58"/>
                      <a:pt x="393" y="110"/>
                      <a:pt x="520" y="172"/>
                    </a:cubicBezTo>
                    <a:lnTo>
                      <a:pt x="520" y="477"/>
                    </a:lnTo>
                    <a:cubicBezTo>
                      <a:pt x="492" y="480"/>
                      <a:pt x="463" y="482"/>
                      <a:pt x="435" y="485"/>
                    </a:cubicBezTo>
                    <a:cubicBezTo>
                      <a:pt x="412" y="419"/>
                      <a:pt x="388" y="352"/>
                      <a:pt x="360" y="277"/>
                    </a:cubicBezTo>
                    <a:cubicBezTo>
                      <a:pt x="335" y="279"/>
                      <a:pt x="290" y="273"/>
                      <a:pt x="266" y="286"/>
                    </a:cubicBezTo>
                    <a:cubicBezTo>
                      <a:pt x="175" y="333"/>
                      <a:pt x="135" y="389"/>
                      <a:pt x="198" y="469"/>
                    </a:cubicBezTo>
                    <a:cubicBezTo>
                      <a:pt x="204" y="475"/>
                      <a:pt x="112" y="519"/>
                      <a:pt x="0" y="582"/>
                    </a:cubicBezTo>
                    <a:cubicBezTo>
                      <a:pt x="35" y="350"/>
                      <a:pt x="62" y="175"/>
                      <a:pt x="87" y="1"/>
                    </a:cubicBezTo>
                    <a:cubicBezTo>
                      <a:pt x="118" y="2"/>
                      <a:pt x="149" y="4"/>
                      <a:pt x="179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9"/>
              <p:cNvSpPr/>
              <p:nvPr/>
            </p:nvSpPr>
            <p:spPr>
              <a:xfrm>
                <a:off x="5813875" y="4617225"/>
                <a:ext cx="18175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32" extrusionOk="0">
                    <a:moveTo>
                      <a:pt x="347" y="0"/>
                    </a:moveTo>
                    <a:cubicBezTo>
                      <a:pt x="364" y="58"/>
                      <a:pt x="381" y="117"/>
                      <a:pt x="401" y="184"/>
                    </a:cubicBezTo>
                    <a:cubicBezTo>
                      <a:pt x="513" y="151"/>
                      <a:pt x="604" y="124"/>
                      <a:pt x="727" y="87"/>
                    </a:cubicBezTo>
                    <a:cubicBezTo>
                      <a:pt x="687" y="215"/>
                      <a:pt x="657" y="312"/>
                      <a:pt x="628" y="404"/>
                    </a:cubicBezTo>
                    <a:cubicBezTo>
                      <a:pt x="439" y="412"/>
                      <a:pt x="256" y="420"/>
                      <a:pt x="1" y="431"/>
                    </a:cubicBezTo>
                    <a:cubicBezTo>
                      <a:pt x="104" y="346"/>
                      <a:pt x="162" y="297"/>
                      <a:pt x="236" y="237"/>
                    </a:cubicBezTo>
                    <a:cubicBezTo>
                      <a:pt x="206" y="193"/>
                      <a:pt x="170" y="141"/>
                      <a:pt x="117" y="65"/>
                    </a:cubicBezTo>
                    <a:cubicBezTo>
                      <a:pt x="206" y="45"/>
                      <a:pt x="282" y="27"/>
                      <a:pt x="358" y="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9"/>
              <p:cNvSpPr/>
              <p:nvPr/>
            </p:nvSpPr>
            <p:spPr>
              <a:xfrm>
                <a:off x="5813500" y="4445425"/>
                <a:ext cx="1805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449" extrusionOk="0">
                    <a:moveTo>
                      <a:pt x="1" y="83"/>
                    </a:moveTo>
                    <a:cubicBezTo>
                      <a:pt x="189" y="56"/>
                      <a:pt x="367" y="31"/>
                      <a:pt x="575" y="1"/>
                    </a:cubicBezTo>
                    <a:cubicBezTo>
                      <a:pt x="653" y="72"/>
                      <a:pt x="498" y="227"/>
                      <a:pt x="705" y="297"/>
                    </a:cubicBezTo>
                    <a:cubicBezTo>
                      <a:pt x="721" y="301"/>
                      <a:pt x="701" y="404"/>
                      <a:pt x="659" y="427"/>
                    </a:cubicBezTo>
                    <a:cubicBezTo>
                      <a:pt x="618" y="449"/>
                      <a:pt x="502" y="443"/>
                      <a:pt x="461" y="417"/>
                    </a:cubicBezTo>
                    <a:cubicBezTo>
                      <a:pt x="306" y="318"/>
                      <a:pt x="167" y="207"/>
                      <a:pt x="1" y="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9"/>
              <p:cNvSpPr/>
              <p:nvPr/>
            </p:nvSpPr>
            <p:spPr>
              <a:xfrm>
                <a:off x="5838125" y="4663775"/>
                <a:ext cx="12800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46" extrusionOk="0">
                    <a:moveTo>
                      <a:pt x="170" y="5"/>
                    </a:moveTo>
                    <a:cubicBezTo>
                      <a:pt x="278" y="58"/>
                      <a:pt x="385" y="110"/>
                      <a:pt x="511" y="172"/>
                    </a:cubicBezTo>
                    <a:lnTo>
                      <a:pt x="511" y="478"/>
                    </a:lnTo>
                    <a:cubicBezTo>
                      <a:pt x="483" y="480"/>
                      <a:pt x="455" y="483"/>
                      <a:pt x="427" y="486"/>
                    </a:cubicBezTo>
                    <a:cubicBezTo>
                      <a:pt x="403" y="418"/>
                      <a:pt x="379" y="351"/>
                      <a:pt x="350" y="271"/>
                    </a:cubicBezTo>
                    <a:cubicBezTo>
                      <a:pt x="224" y="296"/>
                      <a:pt x="125" y="323"/>
                      <a:pt x="179" y="443"/>
                    </a:cubicBezTo>
                    <a:cubicBezTo>
                      <a:pt x="222" y="538"/>
                      <a:pt x="139" y="545"/>
                      <a:pt x="1" y="521"/>
                    </a:cubicBezTo>
                    <a:cubicBezTo>
                      <a:pt x="26" y="349"/>
                      <a:pt x="53" y="176"/>
                      <a:pt x="78" y="1"/>
                    </a:cubicBezTo>
                    <a:cubicBezTo>
                      <a:pt x="109" y="3"/>
                      <a:pt x="140" y="4"/>
                      <a:pt x="170" y="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9"/>
              <p:cNvSpPr/>
              <p:nvPr/>
            </p:nvSpPr>
            <p:spPr>
              <a:xfrm>
                <a:off x="5813875" y="4216350"/>
                <a:ext cx="1815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726" h="431" extrusionOk="0">
                    <a:moveTo>
                      <a:pt x="347" y="1"/>
                    </a:moveTo>
                    <a:cubicBezTo>
                      <a:pt x="356" y="43"/>
                      <a:pt x="362" y="87"/>
                      <a:pt x="375" y="130"/>
                    </a:cubicBezTo>
                    <a:cubicBezTo>
                      <a:pt x="380" y="145"/>
                      <a:pt x="404" y="157"/>
                      <a:pt x="425" y="176"/>
                    </a:cubicBezTo>
                    <a:cubicBezTo>
                      <a:pt x="514" y="150"/>
                      <a:pt x="605" y="123"/>
                      <a:pt x="726" y="87"/>
                    </a:cubicBezTo>
                    <a:cubicBezTo>
                      <a:pt x="686" y="215"/>
                      <a:pt x="656" y="312"/>
                      <a:pt x="628" y="403"/>
                    </a:cubicBezTo>
                    <a:cubicBezTo>
                      <a:pt x="439" y="412"/>
                      <a:pt x="256" y="420"/>
                      <a:pt x="1" y="431"/>
                    </a:cubicBezTo>
                    <a:cubicBezTo>
                      <a:pt x="104" y="346"/>
                      <a:pt x="162" y="297"/>
                      <a:pt x="236" y="237"/>
                    </a:cubicBezTo>
                    <a:cubicBezTo>
                      <a:pt x="206" y="193"/>
                      <a:pt x="170" y="140"/>
                      <a:pt x="116" y="64"/>
                    </a:cubicBezTo>
                    <a:cubicBezTo>
                      <a:pt x="206" y="44"/>
                      <a:pt x="283" y="26"/>
                      <a:pt x="358" y="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9"/>
              <p:cNvSpPr/>
              <p:nvPr/>
            </p:nvSpPr>
            <p:spPr>
              <a:xfrm>
                <a:off x="5815400" y="4816550"/>
                <a:ext cx="170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81" h="381" extrusionOk="0">
                    <a:moveTo>
                      <a:pt x="359" y="145"/>
                    </a:moveTo>
                    <a:cubicBezTo>
                      <a:pt x="461" y="108"/>
                      <a:pt x="540" y="80"/>
                      <a:pt x="681" y="28"/>
                    </a:cubicBezTo>
                    <a:cubicBezTo>
                      <a:pt x="632" y="174"/>
                      <a:pt x="598" y="274"/>
                      <a:pt x="562" y="380"/>
                    </a:cubicBezTo>
                    <a:lnTo>
                      <a:pt x="0" y="380"/>
                    </a:lnTo>
                    <a:cubicBezTo>
                      <a:pt x="24" y="345"/>
                      <a:pt x="33" y="300"/>
                      <a:pt x="71" y="279"/>
                    </a:cubicBezTo>
                    <a:cubicBezTo>
                      <a:pt x="147" y="237"/>
                      <a:pt x="218" y="204"/>
                      <a:pt x="132" y="133"/>
                    </a:cubicBezTo>
                    <a:cubicBezTo>
                      <a:pt x="74" y="85"/>
                      <a:pt x="58" y="29"/>
                      <a:pt x="156" y="8"/>
                    </a:cubicBezTo>
                    <a:cubicBezTo>
                      <a:pt x="191" y="0"/>
                      <a:pt x="257" y="56"/>
                      <a:pt x="304" y="85"/>
                    </a:cubicBezTo>
                    <a:cubicBezTo>
                      <a:pt x="323" y="96"/>
                      <a:pt x="331" y="114"/>
                      <a:pt x="359" y="1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9"/>
              <p:cNvSpPr/>
              <p:nvPr/>
            </p:nvSpPr>
            <p:spPr>
              <a:xfrm>
                <a:off x="5814750" y="4415575"/>
                <a:ext cx="175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384" extrusionOk="0">
                    <a:moveTo>
                      <a:pt x="203" y="200"/>
                    </a:moveTo>
                    <a:cubicBezTo>
                      <a:pt x="223" y="143"/>
                      <a:pt x="6" y="74"/>
                      <a:pt x="178" y="15"/>
                    </a:cubicBezTo>
                    <a:cubicBezTo>
                      <a:pt x="219" y="1"/>
                      <a:pt x="334" y="85"/>
                      <a:pt x="426" y="130"/>
                    </a:cubicBezTo>
                    <a:cubicBezTo>
                      <a:pt x="480" y="110"/>
                      <a:pt x="560" y="82"/>
                      <a:pt x="700" y="32"/>
                    </a:cubicBezTo>
                    <a:cubicBezTo>
                      <a:pt x="657" y="174"/>
                      <a:pt x="627" y="273"/>
                      <a:pt x="593" y="384"/>
                    </a:cubicBezTo>
                    <a:lnTo>
                      <a:pt x="1" y="384"/>
                    </a:lnTo>
                    <a:cubicBezTo>
                      <a:pt x="74" y="317"/>
                      <a:pt x="133" y="264"/>
                      <a:pt x="203" y="2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9"/>
              <p:cNvSpPr/>
              <p:nvPr/>
            </p:nvSpPr>
            <p:spPr>
              <a:xfrm>
                <a:off x="5852975" y="4307500"/>
                <a:ext cx="16425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87" extrusionOk="0">
                    <a:moveTo>
                      <a:pt x="296" y="587"/>
                    </a:moveTo>
                    <a:cubicBezTo>
                      <a:pt x="203" y="481"/>
                      <a:pt x="129" y="398"/>
                      <a:pt x="39" y="297"/>
                    </a:cubicBezTo>
                    <a:cubicBezTo>
                      <a:pt x="168" y="240"/>
                      <a:pt x="0" y="57"/>
                      <a:pt x="250" y="1"/>
                    </a:cubicBezTo>
                    <a:cubicBezTo>
                      <a:pt x="281" y="200"/>
                      <a:pt x="281" y="200"/>
                      <a:pt x="656" y="477"/>
                    </a:cubicBezTo>
                    <a:cubicBezTo>
                      <a:pt x="523" y="518"/>
                      <a:pt x="405" y="554"/>
                      <a:pt x="296" y="58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9"/>
              <p:cNvSpPr/>
              <p:nvPr/>
            </p:nvSpPr>
            <p:spPr>
              <a:xfrm>
                <a:off x="5853750" y="4708225"/>
                <a:ext cx="166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596" extrusionOk="0">
                    <a:moveTo>
                      <a:pt x="665" y="468"/>
                    </a:moveTo>
                    <a:cubicBezTo>
                      <a:pt x="495" y="525"/>
                      <a:pt x="387" y="560"/>
                      <a:pt x="280" y="595"/>
                    </a:cubicBezTo>
                    <a:cubicBezTo>
                      <a:pt x="177" y="490"/>
                      <a:pt x="93" y="404"/>
                      <a:pt x="1" y="308"/>
                    </a:cubicBezTo>
                    <a:cubicBezTo>
                      <a:pt x="46" y="213"/>
                      <a:pt x="96" y="108"/>
                      <a:pt x="146" y="4"/>
                    </a:cubicBezTo>
                    <a:cubicBezTo>
                      <a:pt x="176" y="3"/>
                      <a:pt x="206" y="2"/>
                      <a:pt x="235" y="1"/>
                    </a:cubicBezTo>
                    <a:cubicBezTo>
                      <a:pt x="186" y="225"/>
                      <a:pt x="404" y="338"/>
                      <a:pt x="665" y="46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9"/>
              <p:cNvSpPr/>
              <p:nvPr/>
            </p:nvSpPr>
            <p:spPr>
              <a:xfrm>
                <a:off x="5834350" y="4654500"/>
                <a:ext cx="2112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382" extrusionOk="0">
                    <a:moveTo>
                      <a:pt x="321" y="376"/>
                    </a:moveTo>
                    <a:cubicBezTo>
                      <a:pt x="291" y="375"/>
                      <a:pt x="260" y="374"/>
                      <a:pt x="229" y="372"/>
                    </a:cubicBezTo>
                    <a:cubicBezTo>
                      <a:pt x="138" y="355"/>
                      <a:pt x="7" y="381"/>
                      <a:pt x="0" y="245"/>
                    </a:cubicBezTo>
                    <a:cubicBezTo>
                      <a:pt x="76" y="236"/>
                      <a:pt x="155" y="224"/>
                      <a:pt x="235" y="218"/>
                    </a:cubicBezTo>
                    <a:cubicBezTo>
                      <a:pt x="325" y="211"/>
                      <a:pt x="415" y="208"/>
                      <a:pt x="514" y="203"/>
                    </a:cubicBezTo>
                    <a:cubicBezTo>
                      <a:pt x="554" y="143"/>
                      <a:pt x="596" y="79"/>
                      <a:pt x="648" y="0"/>
                    </a:cubicBezTo>
                    <a:cubicBezTo>
                      <a:pt x="845" y="106"/>
                      <a:pt x="740" y="227"/>
                      <a:pt x="782" y="334"/>
                    </a:cubicBezTo>
                    <a:cubicBezTo>
                      <a:pt x="614" y="350"/>
                      <a:pt x="467" y="363"/>
                      <a:pt x="321" y="3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9"/>
              <p:cNvSpPr/>
              <p:nvPr/>
            </p:nvSpPr>
            <p:spPr>
              <a:xfrm>
                <a:off x="5834150" y="4253625"/>
                <a:ext cx="2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377" extrusionOk="0">
                    <a:moveTo>
                      <a:pt x="329" y="377"/>
                    </a:moveTo>
                    <a:cubicBezTo>
                      <a:pt x="299" y="375"/>
                      <a:pt x="268" y="373"/>
                      <a:pt x="237" y="372"/>
                    </a:cubicBezTo>
                    <a:cubicBezTo>
                      <a:pt x="144" y="358"/>
                      <a:pt x="23" y="372"/>
                      <a:pt x="1" y="239"/>
                    </a:cubicBezTo>
                    <a:cubicBezTo>
                      <a:pt x="173" y="224"/>
                      <a:pt x="342" y="211"/>
                      <a:pt x="525" y="197"/>
                    </a:cubicBezTo>
                    <a:cubicBezTo>
                      <a:pt x="561" y="143"/>
                      <a:pt x="604" y="79"/>
                      <a:pt x="656" y="0"/>
                    </a:cubicBezTo>
                    <a:cubicBezTo>
                      <a:pt x="852" y="106"/>
                      <a:pt x="749" y="226"/>
                      <a:pt x="789" y="334"/>
                    </a:cubicBezTo>
                    <a:cubicBezTo>
                      <a:pt x="621" y="349"/>
                      <a:pt x="475" y="362"/>
                      <a:pt x="329" y="37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9"/>
              <p:cNvSpPr/>
              <p:nvPr/>
            </p:nvSpPr>
            <p:spPr>
              <a:xfrm>
                <a:off x="5869075" y="4790925"/>
                <a:ext cx="2117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847" h="437" extrusionOk="0">
                    <a:moveTo>
                      <a:pt x="43" y="1"/>
                    </a:moveTo>
                    <a:cubicBezTo>
                      <a:pt x="285" y="88"/>
                      <a:pt x="531" y="173"/>
                      <a:pt x="768" y="266"/>
                    </a:cubicBezTo>
                    <a:cubicBezTo>
                      <a:pt x="846" y="296"/>
                      <a:pt x="827" y="336"/>
                      <a:pt x="724" y="436"/>
                    </a:cubicBezTo>
                    <a:cubicBezTo>
                      <a:pt x="551" y="377"/>
                      <a:pt x="382" y="318"/>
                      <a:pt x="152" y="239"/>
                    </a:cubicBezTo>
                    <a:cubicBezTo>
                      <a:pt x="124" y="201"/>
                      <a:pt x="63" y="117"/>
                      <a:pt x="0" y="34"/>
                    </a:cubicBezTo>
                    <a:cubicBezTo>
                      <a:pt x="14" y="22"/>
                      <a:pt x="29" y="12"/>
                      <a:pt x="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9"/>
              <p:cNvSpPr/>
              <p:nvPr/>
            </p:nvSpPr>
            <p:spPr>
              <a:xfrm>
                <a:off x="5821125" y="4505000"/>
                <a:ext cx="15900" cy="1240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96" extrusionOk="0">
                    <a:moveTo>
                      <a:pt x="262" y="491"/>
                    </a:moveTo>
                    <a:cubicBezTo>
                      <a:pt x="13" y="363"/>
                      <a:pt x="0" y="283"/>
                      <a:pt x="206" y="150"/>
                    </a:cubicBezTo>
                    <a:cubicBezTo>
                      <a:pt x="276" y="105"/>
                      <a:pt x="345" y="60"/>
                      <a:pt x="438" y="1"/>
                    </a:cubicBezTo>
                    <a:cubicBezTo>
                      <a:pt x="515" y="111"/>
                      <a:pt x="578" y="199"/>
                      <a:pt x="635" y="283"/>
                    </a:cubicBezTo>
                    <a:cubicBezTo>
                      <a:pt x="516" y="432"/>
                      <a:pt x="447" y="270"/>
                      <a:pt x="336" y="279"/>
                    </a:cubicBezTo>
                    <a:cubicBezTo>
                      <a:pt x="309" y="348"/>
                      <a:pt x="282" y="422"/>
                      <a:pt x="254" y="4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9"/>
              <p:cNvSpPr/>
              <p:nvPr/>
            </p:nvSpPr>
            <p:spPr>
              <a:xfrm>
                <a:off x="5821175" y="4103500"/>
                <a:ext cx="15900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520" extrusionOk="0">
                    <a:moveTo>
                      <a:pt x="259" y="515"/>
                    </a:moveTo>
                    <a:cubicBezTo>
                      <a:pt x="10" y="387"/>
                      <a:pt x="1" y="309"/>
                      <a:pt x="204" y="174"/>
                    </a:cubicBezTo>
                    <a:cubicBezTo>
                      <a:pt x="268" y="133"/>
                      <a:pt x="313" y="79"/>
                      <a:pt x="401" y="1"/>
                    </a:cubicBezTo>
                    <a:cubicBezTo>
                      <a:pt x="500" y="130"/>
                      <a:pt x="571" y="222"/>
                      <a:pt x="635" y="306"/>
                    </a:cubicBezTo>
                    <a:cubicBezTo>
                      <a:pt x="508" y="456"/>
                      <a:pt x="445" y="289"/>
                      <a:pt x="333" y="303"/>
                    </a:cubicBezTo>
                    <a:cubicBezTo>
                      <a:pt x="307" y="371"/>
                      <a:pt x="280" y="445"/>
                      <a:pt x="252" y="5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9"/>
              <p:cNvSpPr/>
              <p:nvPr/>
            </p:nvSpPr>
            <p:spPr>
              <a:xfrm>
                <a:off x="5868225" y="4389250"/>
                <a:ext cx="20775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79" extrusionOk="0">
                    <a:moveTo>
                      <a:pt x="208" y="304"/>
                    </a:moveTo>
                    <a:cubicBezTo>
                      <a:pt x="151" y="221"/>
                      <a:pt x="94" y="138"/>
                      <a:pt x="0" y="1"/>
                    </a:cubicBezTo>
                    <a:cubicBezTo>
                      <a:pt x="316" y="121"/>
                      <a:pt x="563" y="207"/>
                      <a:pt x="792" y="310"/>
                    </a:cubicBezTo>
                    <a:cubicBezTo>
                      <a:pt x="830" y="327"/>
                      <a:pt x="798" y="418"/>
                      <a:pt x="798" y="479"/>
                    </a:cubicBezTo>
                    <a:cubicBezTo>
                      <a:pt x="607" y="413"/>
                      <a:pt x="436" y="352"/>
                      <a:pt x="266" y="293"/>
                    </a:cubicBezTo>
                    <a:cubicBezTo>
                      <a:pt x="247" y="296"/>
                      <a:pt x="227" y="300"/>
                      <a:pt x="208" y="3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9"/>
              <p:cNvSpPr/>
              <p:nvPr/>
            </p:nvSpPr>
            <p:spPr>
              <a:xfrm>
                <a:off x="5804625" y="4312825"/>
                <a:ext cx="181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726" h="347" extrusionOk="0">
                    <a:moveTo>
                      <a:pt x="61" y="137"/>
                    </a:moveTo>
                    <a:cubicBezTo>
                      <a:pt x="119" y="105"/>
                      <a:pt x="178" y="72"/>
                      <a:pt x="307" y="0"/>
                    </a:cubicBezTo>
                    <a:cubicBezTo>
                      <a:pt x="356" y="49"/>
                      <a:pt x="403" y="96"/>
                      <a:pt x="465" y="157"/>
                    </a:cubicBezTo>
                    <a:cubicBezTo>
                      <a:pt x="515" y="139"/>
                      <a:pt x="594" y="111"/>
                      <a:pt x="705" y="70"/>
                    </a:cubicBezTo>
                    <a:cubicBezTo>
                      <a:pt x="705" y="128"/>
                      <a:pt x="725" y="172"/>
                      <a:pt x="702" y="190"/>
                    </a:cubicBezTo>
                    <a:cubicBezTo>
                      <a:pt x="627" y="247"/>
                      <a:pt x="536" y="294"/>
                      <a:pt x="448" y="346"/>
                    </a:cubicBezTo>
                    <a:cubicBezTo>
                      <a:pt x="307" y="325"/>
                      <a:pt x="167" y="303"/>
                      <a:pt x="0" y="277"/>
                    </a:cubicBezTo>
                    <a:cubicBezTo>
                      <a:pt x="27" y="223"/>
                      <a:pt x="48" y="177"/>
                      <a:pt x="70" y="131"/>
                    </a:cubicBezTo>
                    <a:cubicBezTo>
                      <a:pt x="70" y="131"/>
                      <a:pt x="61" y="137"/>
                      <a:pt x="61" y="13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9"/>
              <p:cNvSpPr/>
              <p:nvPr/>
            </p:nvSpPr>
            <p:spPr>
              <a:xfrm>
                <a:off x="5804725" y="4714300"/>
                <a:ext cx="18150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726" h="325" extrusionOk="0">
                    <a:moveTo>
                      <a:pt x="46" y="114"/>
                    </a:moveTo>
                    <a:cubicBezTo>
                      <a:pt x="117" y="80"/>
                      <a:pt x="187" y="45"/>
                      <a:pt x="278" y="1"/>
                    </a:cubicBezTo>
                    <a:cubicBezTo>
                      <a:pt x="340" y="55"/>
                      <a:pt x="392" y="100"/>
                      <a:pt x="445" y="145"/>
                    </a:cubicBezTo>
                    <a:cubicBezTo>
                      <a:pt x="517" y="115"/>
                      <a:pt x="589" y="86"/>
                      <a:pt x="675" y="51"/>
                    </a:cubicBezTo>
                    <a:cubicBezTo>
                      <a:pt x="694" y="92"/>
                      <a:pt x="725" y="126"/>
                      <a:pt x="713" y="137"/>
                    </a:cubicBezTo>
                    <a:cubicBezTo>
                      <a:pt x="633" y="202"/>
                      <a:pt x="545" y="263"/>
                      <a:pt x="460" y="324"/>
                    </a:cubicBezTo>
                    <a:cubicBezTo>
                      <a:pt x="310" y="302"/>
                      <a:pt x="168" y="282"/>
                      <a:pt x="0" y="256"/>
                    </a:cubicBezTo>
                    <a:cubicBezTo>
                      <a:pt x="17" y="205"/>
                      <a:pt x="33" y="157"/>
                      <a:pt x="48" y="109"/>
                    </a:cubicBezTo>
                    <a:cubicBezTo>
                      <a:pt x="48" y="109"/>
                      <a:pt x="46" y="114"/>
                      <a:pt x="46" y="1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9"/>
              <p:cNvSpPr/>
              <p:nvPr/>
            </p:nvSpPr>
            <p:spPr>
              <a:xfrm>
                <a:off x="5823425" y="4703850"/>
                <a:ext cx="136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30" extrusionOk="0">
                    <a:moveTo>
                      <a:pt x="198" y="423"/>
                    </a:moveTo>
                    <a:cubicBezTo>
                      <a:pt x="131" y="410"/>
                      <a:pt x="8" y="401"/>
                      <a:pt x="7" y="388"/>
                    </a:cubicBezTo>
                    <a:cubicBezTo>
                      <a:pt x="4" y="315"/>
                      <a:pt x="1" y="229"/>
                      <a:pt x="53" y="172"/>
                    </a:cubicBezTo>
                    <a:cubicBezTo>
                      <a:pt x="115" y="105"/>
                      <a:pt x="233" y="63"/>
                      <a:pt x="344" y="1"/>
                    </a:cubicBezTo>
                    <a:cubicBezTo>
                      <a:pt x="420" y="102"/>
                      <a:pt x="486" y="189"/>
                      <a:pt x="545" y="268"/>
                    </a:cubicBezTo>
                    <a:cubicBezTo>
                      <a:pt x="411" y="396"/>
                      <a:pt x="341" y="253"/>
                      <a:pt x="234" y="256"/>
                    </a:cubicBezTo>
                    <a:cubicBezTo>
                      <a:pt x="219" y="314"/>
                      <a:pt x="204" y="371"/>
                      <a:pt x="189" y="4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9"/>
              <p:cNvSpPr/>
              <p:nvPr/>
            </p:nvSpPr>
            <p:spPr>
              <a:xfrm>
                <a:off x="5821075" y="4905700"/>
                <a:ext cx="158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501" extrusionOk="0">
                    <a:moveTo>
                      <a:pt x="268" y="495"/>
                    </a:moveTo>
                    <a:cubicBezTo>
                      <a:pt x="15" y="374"/>
                      <a:pt x="0" y="291"/>
                      <a:pt x="208" y="159"/>
                    </a:cubicBezTo>
                    <a:cubicBezTo>
                      <a:pt x="277" y="114"/>
                      <a:pt x="345" y="68"/>
                      <a:pt x="449" y="0"/>
                    </a:cubicBezTo>
                    <a:cubicBezTo>
                      <a:pt x="520" y="127"/>
                      <a:pt x="578" y="228"/>
                      <a:pt x="635" y="329"/>
                    </a:cubicBezTo>
                    <a:cubicBezTo>
                      <a:pt x="612" y="340"/>
                      <a:pt x="588" y="351"/>
                      <a:pt x="565" y="362"/>
                    </a:cubicBezTo>
                    <a:cubicBezTo>
                      <a:pt x="499" y="331"/>
                      <a:pt x="435" y="301"/>
                      <a:pt x="345" y="259"/>
                    </a:cubicBezTo>
                    <a:cubicBezTo>
                      <a:pt x="315" y="342"/>
                      <a:pt x="287" y="421"/>
                      <a:pt x="258" y="5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9"/>
              <p:cNvSpPr/>
              <p:nvPr/>
            </p:nvSpPr>
            <p:spPr>
              <a:xfrm>
                <a:off x="5823425" y="4302975"/>
                <a:ext cx="13850" cy="107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29" extrusionOk="0">
                    <a:moveTo>
                      <a:pt x="198" y="422"/>
                    </a:moveTo>
                    <a:cubicBezTo>
                      <a:pt x="131" y="410"/>
                      <a:pt x="7" y="399"/>
                      <a:pt x="7" y="387"/>
                    </a:cubicBezTo>
                    <a:cubicBezTo>
                      <a:pt x="4" y="314"/>
                      <a:pt x="1" y="228"/>
                      <a:pt x="54" y="171"/>
                    </a:cubicBezTo>
                    <a:cubicBezTo>
                      <a:pt x="115" y="104"/>
                      <a:pt x="233" y="63"/>
                      <a:pt x="344" y="0"/>
                    </a:cubicBezTo>
                    <a:cubicBezTo>
                      <a:pt x="420" y="101"/>
                      <a:pt x="486" y="188"/>
                      <a:pt x="554" y="279"/>
                    </a:cubicBezTo>
                    <a:cubicBezTo>
                      <a:pt x="372" y="304"/>
                      <a:pt x="372" y="304"/>
                      <a:pt x="234" y="253"/>
                    </a:cubicBezTo>
                    <a:cubicBezTo>
                      <a:pt x="218" y="313"/>
                      <a:pt x="203" y="371"/>
                      <a:pt x="188" y="4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9"/>
              <p:cNvSpPr/>
              <p:nvPr/>
            </p:nvSpPr>
            <p:spPr>
              <a:xfrm>
                <a:off x="5812875" y="4645900"/>
                <a:ext cx="1565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51" extrusionOk="0">
                    <a:moveTo>
                      <a:pt x="585" y="1"/>
                    </a:moveTo>
                    <a:cubicBezTo>
                      <a:pt x="587" y="60"/>
                      <a:pt x="626" y="138"/>
                      <a:pt x="585" y="175"/>
                    </a:cubicBezTo>
                    <a:cubicBezTo>
                      <a:pt x="481" y="268"/>
                      <a:pt x="425" y="349"/>
                      <a:pt x="524" y="462"/>
                    </a:cubicBezTo>
                    <a:cubicBezTo>
                      <a:pt x="537" y="477"/>
                      <a:pt x="461" y="529"/>
                      <a:pt x="441" y="550"/>
                    </a:cubicBezTo>
                    <a:cubicBezTo>
                      <a:pt x="295" y="411"/>
                      <a:pt x="166" y="288"/>
                      <a:pt x="0" y="130"/>
                    </a:cubicBezTo>
                    <a:cubicBezTo>
                      <a:pt x="143" y="144"/>
                      <a:pt x="243" y="152"/>
                      <a:pt x="380" y="164"/>
                    </a:cubicBezTo>
                    <a:cubicBezTo>
                      <a:pt x="438" y="120"/>
                      <a:pt x="514" y="62"/>
                      <a:pt x="593" y="6"/>
                    </a:cubicBezTo>
                    <a:cubicBezTo>
                      <a:pt x="594" y="6"/>
                      <a:pt x="585" y="1"/>
                      <a:pt x="5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9"/>
              <p:cNvSpPr/>
              <p:nvPr/>
            </p:nvSpPr>
            <p:spPr>
              <a:xfrm>
                <a:off x="5812900" y="4245150"/>
                <a:ext cx="160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541" extrusionOk="0">
                    <a:moveTo>
                      <a:pt x="591" y="1"/>
                    </a:moveTo>
                    <a:cubicBezTo>
                      <a:pt x="600" y="44"/>
                      <a:pt x="640" y="102"/>
                      <a:pt x="614" y="128"/>
                    </a:cubicBezTo>
                    <a:cubicBezTo>
                      <a:pt x="499" y="240"/>
                      <a:pt x="421" y="349"/>
                      <a:pt x="523" y="487"/>
                    </a:cubicBezTo>
                    <a:cubicBezTo>
                      <a:pt x="530" y="494"/>
                      <a:pt x="448" y="533"/>
                      <a:pt x="436" y="541"/>
                    </a:cubicBezTo>
                    <a:cubicBezTo>
                      <a:pt x="291" y="403"/>
                      <a:pt x="164" y="281"/>
                      <a:pt x="0" y="124"/>
                    </a:cubicBezTo>
                    <a:cubicBezTo>
                      <a:pt x="143" y="137"/>
                      <a:pt x="243" y="146"/>
                      <a:pt x="349" y="157"/>
                    </a:cubicBezTo>
                    <a:cubicBezTo>
                      <a:pt x="429" y="110"/>
                      <a:pt x="516" y="59"/>
                      <a:pt x="602" y="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9"/>
              <p:cNvSpPr/>
              <p:nvPr/>
            </p:nvSpPr>
            <p:spPr>
              <a:xfrm>
                <a:off x="5840575" y="4302575"/>
                <a:ext cx="10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640" extrusionOk="0">
                    <a:moveTo>
                      <a:pt x="0" y="136"/>
                    </a:moveTo>
                    <a:cubicBezTo>
                      <a:pt x="150" y="85"/>
                      <a:pt x="240" y="0"/>
                      <a:pt x="430" y="38"/>
                    </a:cubicBezTo>
                    <a:cubicBezTo>
                      <a:pt x="334" y="227"/>
                      <a:pt x="244" y="405"/>
                      <a:pt x="125" y="639"/>
                    </a:cubicBezTo>
                    <a:cubicBezTo>
                      <a:pt x="57" y="547"/>
                      <a:pt x="5" y="493"/>
                      <a:pt x="14" y="487"/>
                    </a:cubicBezTo>
                    <a:cubicBezTo>
                      <a:pt x="201" y="375"/>
                      <a:pt x="77" y="266"/>
                      <a:pt x="0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9"/>
              <p:cNvSpPr/>
              <p:nvPr/>
            </p:nvSpPr>
            <p:spPr>
              <a:xfrm>
                <a:off x="5854325" y="4513725"/>
                <a:ext cx="1527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40" extrusionOk="0">
                    <a:moveTo>
                      <a:pt x="611" y="329"/>
                    </a:moveTo>
                    <a:cubicBezTo>
                      <a:pt x="464" y="373"/>
                      <a:pt x="355" y="407"/>
                      <a:pt x="248" y="439"/>
                    </a:cubicBezTo>
                    <a:cubicBezTo>
                      <a:pt x="159" y="337"/>
                      <a:pt x="84" y="251"/>
                      <a:pt x="0" y="154"/>
                    </a:cubicBezTo>
                    <a:cubicBezTo>
                      <a:pt x="136" y="1"/>
                      <a:pt x="196" y="12"/>
                      <a:pt x="611" y="3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9"/>
              <p:cNvSpPr/>
              <p:nvPr/>
            </p:nvSpPr>
            <p:spPr>
              <a:xfrm>
                <a:off x="5871750" y="4762450"/>
                <a:ext cx="1652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442" extrusionOk="0">
                    <a:moveTo>
                      <a:pt x="661" y="57"/>
                    </a:moveTo>
                    <a:cubicBezTo>
                      <a:pt x="594" y="178"/>
                      <a:pt x="316" y="250"/>
                      <a:pt x="544" y="442"/>
                    </a:cubicBezTo>
                    <a:cubicBezTo>
                      <a:pt x="267" y="429"/>
                      <a:pt x="224" y="239"/>
                      <a:pt x="1" y="243"/>
                    </a:cubicBezTo>
                    <a:cubicBezTo>
                      <a:pt x="199" y="163"/>
                      <a:pt x="397" y="82"/>
                      <a:pt x="595" y="0"/>
                    </a:cubicBezTo>
                    <a:cubicBezTo>
                      <a:pt x="616" y="19"/>
                      <a:pt x="639" y="38"/>
                      <a:pt x="661" y="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9"/>
              <p:cNvSpPr/>
              <p:nvPr/>
            </p:nvSpPr>
            <p:spPr>
              <a:xfrm>
                <a:off x="5854050" y="4113325"/>
                <a:ext cx="1557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623" h="421" extrusionOk="0">
                    <a:moveTo>
                      <a:pt x="623" y="308"/>
                    </a:moveTo>
                    <a:cubicBezTo>
                      <a:pt x="476" y="353"/>
                      <a:pt x="368" y="387"/>
                      <a:pt x="262" y="421"/>
                    </a:cubicBezTo>
                    <a:cubicBezTo>
                      <a:pt x="166" y="312"/>
                      <a:pt x="84" y="219"/>
                      <a:pt x="1" y="124"/>
                    </a:cubicBezTo>
                    <a:cubicBezTo>
                      <a:pt x="211" y="1"/>
                      <a:pt x="211" y="1"/>
                      <a:pt x="623" y="3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9"/>
              <p:cNvSpPr/>
              <p:nvPr/>
            </p:nvSpPr>
            <p:spPr>
              <a:xfrm>
                <a:off x="5870450" y="4361625"/>
                <a:ext cx="178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452" extrusionOk="0">
                    <a:moveTo>
                      <a:pt x="459" y="451"/>
                    </a:moveTo>
                    <a:cubicBezTo>
                      <a:pt x="358" y="348"/>
                      <a:pt x="215" y="291"/>
                      <a:pt x="0" y="254"/>
                    </a:cubicBezTo>
                    <a:cubicBezTo>
                      <a:pt x="253" y="156"/>
                      <a:pt x="452" y="78"/>
                      <a:pt x="649" y="1"/>
                    </a:cubicBezTo>
                    <a:cubicBezTo>
                      <a:pt x="671" y="17"/>
                      <a:pt x="693" y="32"/>
                      <a:pt x="715" y="48"/>
                    </a:cubicBezTo>
                    <a:cubicBezTo>
                      <a:pt x="655" y="104"/>
                      <a:pt x="577" y="156"/>
                      <a:pt x="543" y="219"/>
                    </a:cubicBezTo>
                    <a:cubicBezTo>
                      <a:pt x="510" y="278"/>
                      <a:pt x="526" y="349"/>
                      <a:pt x="520" y="416"/>
                    </a:cubicBezTo>
                    <a:cubicBezTo>
                      <a:pt x="500" y="428"/>
                      <a:pt x="479" y="439"/>
                      <a:pt x="459" y="45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9"/>
              <p:cNvSpPr/>
              <p:nvPr/>
            </p:nvSpPr>
            <p:spPr>
              <a:xfrm>
                <a:off x="5854000" y="4915025"/>
                <a:ext cx="154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421" extrusionOk="0">
                    <a:moveTo>
                      <a:pt x="615" y="314"/>
                    </a:moveTo>
                    <a:cubicBezTo>
                      <a:pt x="476" y="358"/>
                      <a:pt x="373" y="389"/>
                      <a:pt x="274" y="420"/>
                    </a:cubicBezTo>
                    <a:cubicBezTo>
                      <a:pt x="177" y="316"/>
                      <a:pt x="90" y="224"/>
                      <a:pt x="0" y="129"/>
                    </a:cubicBezTo>
                    <a:cubicBezTo>
                      <a:pt x="219" y="1"/>
                      <a:pt x="231" y="3"/>
                      <a:pt x="615" y="3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9"/>
              <p:cNvSpPr/>
              <p:nvPr/>
            </p:nvSpPr>
            <p:spPr>
              <a:xfrm>
                <a:off x="5842100" y="4703450"/>
                <a:ext cx="907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76" extrusionOk="0">
                    <a:moveTo>
                      <a:pt x="1" y="575"/>
                    </a:moveTo>
                    <a:lnTo>
                      <a:pt x="1" y="109"/>
                    </a:lnTo>
                    <a:cubicBezTo>
                      <a:pt x="71" y="84"/>
                      <a:pt x="186" y="42"/>
                      <a:pt x="300" y="1"/>
                    </a:cubicBezTo>
                    <a:cubicBezTo>
                      <a:pt x="321" y="15"/>
                      <a:pt x="342" y="29"/>
                      <a:pt x="363" y="43"/>
                    </a:cubicBezTo>
                    <a:cubicBezTo>
                      <a:pt x="276" y="221"/>
                      <a:pt x="188" y="398"/>
                      <a:pt x="101" y="576"/>
                    </a:cubicBezTo>
                    <a:cubicBezTo>
                      <a:pt x="67" y="576"/>
                      <a:pt x="34" y="575"/>
                      <a:pt x="1" y="5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9"/>
              <p:cNvSpPr/>
              <p:nvPr/>
            </p:nvSpPr>
            <p:spPr>
              <a:xfrm>
                <a:off x="5877475" y="4681925"/>
                <a:ext cx="11575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660" extrusionOk="0">
                    <a:moveTo>
                      <a:pt x="226" y="1"/>
                    </a:moveTo>
                    <a:cubicBezTo>
                      <a:pt x="463" y="488"/>
                      <a:pt x="415" y="622"/>
                      <a:pt x="33" y="660"/>
                    </a:cubicBezTo>
                    <a:cubicBezTo>
                      <a:pt x="24" y="643"/>
                      <a:pt x="1" y="620"/>
                      <a:pt x="8" y="614"/>
                    </a:cubicBezTo>
                    <a:cubicBezTo>
                      <a:pt x="198" y="462"/>
                      <a:pt x="298" y="306"/>
                      <a:pt x="93" y="121"/>
                    </a:cubicBezTo>
                    <a:cubicBezTo>
                      <a:pt x="85" y="113"/>
                      <a:pt x="156" y="63"/>
                      <a:pt x="2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9"/>
              <p:cNvSpPr/>
              <p:nvPr/>
            </p:nvSpPr>
            <p:spPr>
              <a:xfrm>
                <a:off x="5822950" y="4871600"/>
                <a:ext cx="12975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519" h="478" extrusionOk="0">
                    <a:moveTo>
                      <a:pt x="346" y="477"/>
                    </a:moveTo>
                    <a:cubicBezTo>
                      <a:pt x="239" y="444"/>
                      <a:pt x="139" y="413"/>
                      <a:pt x="1" y="370"/>
                    </a:cubicBezTo>
                    <a:cubicBezTo>
                      <a:pt x="158" y="243"/>
                      <a:pt x="349" y="159"/>
                      <a:pt x="209" y="1"/>
                    </a:cubicBezTo>
                    <a:cubicBezTo>
                      <a:pt x="495" y="5"/>
                      <a:pt x="519" y="90"/>
                      <a:pt x="346" y="47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9"/>
              <p:cNvSpPr/>
              <p:nvPr/>
            </p:nvSpPr>
            <p:spPr>
              <a:xfrm>
                <a:off x="5875700" y="4485150"/>
                <a:ext cx="120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609" extrusionOk="0">
                    <a:moveTo>
                      <a:pt x="105" y="1"/>
                    </a:moveTo>
                    <a:cubicBezTo>
                      <a:pt x="392" y="22"/>
                      <a:pt x="482" y="166"/>
                      <a:pt x="422" y="407"/>
                    </a:cubicBezTo>
                    <a:cubicBezTo>
                      <a:pt x="407" y="470"/>
                      <a:pt x="342" y="533"/>
                      <a:pt x="275" y="580"/>
                    </a:cubicBezTo>
                    <a:cubicBezTo>
                      <a:pt x="241" y="605"/>
                      <a:pt x="154" y="594"/>
                      <a:pt x="1" y="609"/>
                    </a:cubicBezTo>
                    <a:cubicBezTo>
                      <a:pt x="269" y="405"/>
                      <a:pt x="390" y="230"/>
                      <a:pt x="1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9"/>
              <p:cNvSpPr/>
              <p:nvPr/>
            </p:nvSpPr>
            <p:spPr>
              <a:xfrm>
                <a:off x="5877050" y="4281925"/>
                <a:ext cx="1062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425" h="683" extrusionOk="0">
                    <a:moveTo>
                      <a:pt x="1" y="608"/>
                    </a:moveTo>
                    <a:cubicBezTo>
                      <a:pt x="39" y="563"/>
                      <a:pt x="57" y="519"/>
                      <a:pt x="100" y="493"/>
                    </a:cubicBezTo>
                    <a:cubicBezTo>
                      <a:pt x="267" y="393"/>
                      <a:pt x="265" y="278"/>
                      <a:pt x="161" y="162"/>
                    </a:cubicBezTo>
                    <a:cubicBezTo>
                      <a:pt x="91" y="85"/>
                      <a:pt x="74" y="36"/>
                      <a:pt x="247" y="1"/>
                    </a:cubicBezTo>
                    <a:cubicBezTo>
                      <a:pt x="397" y="170"/>
                      <a:pt x="424" y="352"/>
                      <a:pt x="329" y="535"/>
                    </a:cubicBezTo>
                    <a:cubicBezTo>
                      <a:pt x="291" y="605"/>
                      <a:pt x="181" y="682"/>
                      <a:pt x="1" y="6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9"/>
              <p:cNvSpPr/>
              <p:nvPr/>
            </p:nvSpPr>
            <p:spPr>
              <a:xfrm>
                <a:off x="5877650" y="4886225"/>
                <a:ext cx="9325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91" extrusionOk="0">
                    <a:moveTo>
                      <a:pt x="69" y="11"/>
                    </a:moveTo>
                    <a:cubicBezTo>
                      <a:pt x="262" y="0"/>
                      <a:pt x="373" y="91"/>
                      <a:pt x="360" y="255"/>
                    </a:cubicBezTo>
                    <a:cubicBezTo>
                      <a:pt x="352" y="355"/>
                      <a:pt x="303" y="457"/>
                      <a:pt x="240" y="547"/>
                    </a:cubicBezTo>
                    <a:cubicBezTo>
                      <a:pt x="216" y="582"/>
                      <a:pt x="105" y="589"/>
                      <a:pt x="0" y="591"/>
                    </a:cubicBezTo>
                    <a:cubicBezTo>
                      <a:pt x="191" y="400"/>
                      <a:pt x="304" y="215"/>
                      <a:pt x="69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9"/>
              <p:cNvSpPr/>
              <p:nvPr/>
            </p:nvSpPr>
            <p:spPr>
              <a:xfrm>
                <a:off x="5822175" y="4470350"/>
                <a:ext cx="1407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97" extrusionOk="0">
                    <a:moveTo>
                      <a:pt x="358" y="496"/>
                    </a:moveTo>
                    <a:cubicBezTo>
                      <a:pt x="256" y="457"/>
                      <a:pt x="159" y="419"/>
                      <a:pt x="1" y="357"/>
                    </a:cubicBezTo>
                    <a:cubicBezTo>
                      <a:pt x="271" y="267"/>
                      <a:pt x="314" y="146"/>
                      <a:pt x="252" y="1"/>
                    </a:cubicBezTo>
                    <a:cubicBezTo>
                      <a:pt x="543" y="47"/>
                      <a:pt x="562" y="148"/>
                      <a:pt x="358" y="4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9"/>
              <p:cNvSpPr/>
              <p:nvPr/>
            </p:nvSpPr>
            <p:spPr>
              <a:xfrm>
                <a:off x="5815550" y="4346100"/>
                <a:ext cx="16800" cy="1275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10" extrusionOk="0">
                    <a:moveTo>
                      <a:pt x="189" y="510"/>
                    </a:moveTo>
                    <a:cubicBezTo>
                      <a:pt x="113" y="357"/>
                      <a:pt x="60" y="248"/>
                      <a:pt x="1" y="130"/>
                    </a:cubicBezTo>
                    <a:cubicBezTo>
                      <a:pt x="181" y="88"/>
                      <a:pt x="364" y="46"/>
                      <a:pt x="559" y="0"/>
                    </a:cubicBezTo>
                    <a:cubicBezTo>
                      <a:pt x="671" y="135"/>
                      <a:pt x="425" y="138"/>
                      <a:pt x="383" y="215"/>
                    </a:cubicBezTo>
                    <a:cubicBezTo>
                      <a:pt x="339" y="293"/>
                      <a:pt x="284" y="367"/>
                      <a:pt x="189" y="5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9"/>
              <p:cNvSpPr/>
              <p:nvPr/>
            </p:nvSpPr>
            <p:spPr>
              <a:xfrm>
                <a:off x="5841650" y="4505025"/>
                <a:ext cx="935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374" h="582" extrusionOk="0">
                    <a:moveTo>
                      <a:pt x="1" y="565"/>
                    </a:moveTo>
                    <a:cubicBezTo>
                      <a:pt x="9" y="436"/>
                      <a:pt x="19" y="305"/>
                      <a:pt x="27" y="175"/>
                    </a:cubicBezTo>
                    <a:cubicBezTo>
                      <a:pt x="54" y="68"/>
                      <a:pt x="191" y="42"/>
                      <a:pt x="314" y="1"/>
                    </a:cubicBezTo>
                    <a:cubicBezTo>
                      <a:pt x="334" y="15"/>
                      <a:pt x="353" y="28"/>
                      <a:pt x="373" y="42"/>
                    </a:cubicBezTo>
                    <a:cubicBezTo>
                      <a:pt x="288" y="222"/>
                      <a:pt x="204" y="402"/>
                      <a:pt x="120" y="581"/>
                    </a:cubicBezTo>
                    <a:cubicBezTo>
                      <a:pt x="80" y="576"/>
                      <a:pt x="40" y="571"/>
                      <a:pt x="1" y="5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9"/>
              <p:cNvSpPr/>
              <p:nvPr/>
            </p:nvSpPr>
            <p:spPr>
              <a:xfrm>
                <a:off x="5814925" y="4147375"/>
                <a:ext cx="160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642" h="457" extrusionOk="0">
                    <a:moveTo>
                      <a:pt x="284" y="450"/>
                    </a:moveTo>
                    <a:cubicBezTo>
                      <a:pt x="81" y="457"/>
                      <a:pt x="110" y="406"/>
                      <a:pt x="138" y="321"/>
                    </a:cubicBezTo>
                    <a:cubicBezTo>
                      <a:pt x="153" y="276"/>
                      <a:pt x="53" y="213"/>
                      <a:pt x="0" y="153"/>
                    </a:cubicBezTo>
                    <a:cubicBezTo>
                      <a:pt x="209" y="99"/>
                      <a:pt x="394" y="53"/>
                      <a:pt x="596" y="0"/>
                    </a:cubicBezTo>
                    <a:cubicBezTo>
                      <a:pt x="641" y="212"/>
                      <a:pt x="157" y="232"/>
                      <a:pt x="284" y="45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9"/>
              <p:cNvSpPr/>
              <p:nvPr/>
            </p:nvSpPr>
            <p:spPr>
              <a:xfrm>
                <a:off x="5837600" y="4905950"/>
                <a:ext cx="13625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545" h="577" extrusionOk="0">
                    <a:moveTo>
                      <a:pt x="545" y="46"/>
                    </a:moveTo>
                    <a:cubicBezTo>
                      <a:pt x="364" y="201"/>
                      <a:pt x="509" y="439"/>
                      <a:pt x="208" y="576"/>
                    </a:cubicBezTo>
                    <a:cubicBezTo>
                      <a:pt x="1" y="449"/>
                      <a:pt x="477" y="269"/>
                      <a:pt x="123" y="138"/>
                    </a:cubicBezTo>
                    <a:cubicBezTo>
                      <a:pt x="236" y="92"/>
                      <a:pt x="349" y="47"/>
                      <a:pt x="462" y="1"/>
                    </a:cubicBezTo>
                    <a:cubicBezTo>
                      <a:pt x="490" y="16"/>
                      <a:pt x="517" y="31"/>
                      <a:pt x="545" y="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9"/>
              <p:cNvSpPr/>
              <p:nvPr/>
            </p:nvSpPr>
            <p:spPr>
              <a:xfrm>
                <a:off x="5840725" y="4103375"/>
                <a:ext cx="10875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661" extrusionOk="0">
                    <a:moveTo>
                      <a:pt x="10" y="161"/>
                    </a:moveTo>
                    <a:cubicBezTo>
                      <a:pt x="120" y="120"/>
                      <a:pt x="233" y="76"/>
                      <a:pt x="435" y="1"/>
                    </a:cubicBezTo>
                    <a:cubicBezTo>
                      <a:pt x="326" y="247"/>
                      <a:pt x="246" y="426"/>
                      <a:pt x="142" y="661"/>
                    </a:cubicBezTo>
                    <a:cubicBezTo>
                      <a:pt x="61" y="577"/>
                      <a:pt x="1" y="542"/>
                      <a:pt x="10" y="519"/>
                    </a:cubicBezTo>
                    <a:cubicBezTo>
                      <a:pt x="80" y="341"/>
                      <a:pt x="86" y="308"/>
                      <a:pt x="10" y="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9"/>
              <p:cNvSpPr/>
              <p:nvPr/>
            </p:nvSpPr>
            <p:spPr>
              <a:xfrm>
                <a:off x="5821500" y="4266375"/>
                <a:ext cx="16425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95" extrusionOk="0">
                    <a:moveTo>
                      <a:pt x="444" y="594"/>
                    </a:moveTo>
                    <a:cubicBezTo>
                      <a:pt x="277" y="522"/>
                      <a:pt x="182" y="480"/>
                      <a:pt x="0" y="401"/>
                    </a:cubicBezTo>
                    <a:cubicBezTo>
                      <a:pt x="376" y="346"/>
                      <a:pt x="287" y="160"/>
                      <a:pt x="344" y="1"/>
                    </a:cubicBezTo>
                    <a:cubicBezTo>
                      <a:pt x="656" y="205"/>
                      <a:pt x="448" y="371"/>
                      <a:pt x="444" y="5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9"/>
              <p:cNvSpPr/>
              <p:nvPr/>
            </p:nvSpPr>
            <p:spPr>
              <a:xfrm>
                <a:off x="5823625" y="4668250"/>
                <a:ext cx="142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46" extrusionOk="0">
                    <a:moveTo>
                      <a:pt x="0" y="403"/>
                    </a:moveTo>
                    <a:cubicBezTo>
                      <a:pt x="115" y="297"/>
                      <a:pt x="216" y="244"/>
                      <a:pt x="229" y="181"/>
                    </a:cubicBezTo>
                    <a:cubicBezTo>
                      <a:pt x="243" y="118"/>
                      <a:pt x="154" y="45"/>
                      <a:pt x="315" y="0"/>
                    </a:cubicBezTo>
                    <a:cubicBezTo>
                      <a:pt x="568" y="163"/>
                      <a:pt x="372" y="330"/>
                      <a:pt x="352" y="546"/>
                    </a:cubicBezTo>
                    <a:cubicBezTo>
                      <a:pt x="198" y="483"/>
                      <a:pt x="101" y="444"/>
                      <a:pt x="0" y="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9"/>
              <p:cNvSpPr/>
              <p:nvPr/>
            </p:nvSpPr>
            <p:spPr>
              <a:xfrm>
                <a:off x="5814375" y="4548500"/>
                <a:ext cx="1592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46" extrusionOk="0">
                    <a:moveTo>
                      <a:pt x="1" y="143"/>
                    </a:moveTo>
                    <a:cubicBezTo>
                      <a:pt x="235" y="89"/>
                      <a:pt x="412" y="48"/>
                      <a:pt x="615" y="0"/>
                    </a:cubicBezTo>
                    <a:cubicBezTo>
                      <a:pt x="615" y="26"/>
                      <a:pt x="637" y="75"/>
                      <a:pt x="611" y="97"/>
                    </a:cubicBezTo>
                    <a:cubicBezTo>
                      <a:pt x="494" y="197"/>
                      <a:pt x="262" y="244"/>
                      <a:pt x="307" y="419"/>
                    </a:cubicBezTo>
                    <a:cubicBezTo>
                      <a:pt x="308" y="424"/>
                      <a:pt x="242" y="446"/>
                      <a:pt x="211" y="442"/>
                    </a:cubicBezTo>
                    <a:cubicBezTo>
                      <a:pt x="181" y="439"/>
                      <a:pt x="130" y="402"/>
                      <a:pt x="133" y="398"/>
                    </a:cubicBezTo>
                    <a:cubicBezTo>
                      <a:pt x="226" y="293"/>
                      <a:pt x="89" y="230"/>
                      <a:pt x="1" y="1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9"/>
              <p:cNvSpPr/>
              <p:nvPr/>
            </p:nvSpPr>
            <p:spPr>
              <a:xfrm>
                <a:off x="5815550" y="4746600"/>
                <a:ext cx="15950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484" extrusionOk="0">
                    <a:moveTo>
                      <a:pt x="637" y="0"/>
                    </a:moveTo>
                    <a:cubicBezTo>
                      <a:pt x="460" y="183"/>
                      <a:pt x="325" y="323"/>
                      <a:pt x="169" y="483"/>
                    </a:cubicBezTo>
                    <a:cubicBezTo>
                      <a:pt x="115" y="374"/>
                      <a:pt x="61" y="266"/>
                      <a:pt x="1" y="145"/>
                    </a:cubicBezTo>
                    <a:cubicBezTo>
                      <a:pt x="178" y="104"/>
                      <a:pt x="361" y="62"/>
                      <a:pt x="6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9"/>
              <p:cNvSpPr/>
              <p:nvPr/>
            </p:nvSpPr>
            <p:spPr>
              <a:xfrm>
                <a:off x="5868150" y="4304925"/>
                <a:ext cx="12875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515" h="565" extrusionOk="0">
                    <a:moveTo>
                      <a:pt x="421" y="254"/>
                    </a:moveTo>
                    <a:cubicBezTo>
                      <a:pt x="453" y="361"/>
                      <a:pt x="481" y="452"/>
                      <a:pt x="515" y="564"/>
                    </a:cubicBezTo>
                    <a:cubicBezTo>
                      <a:pt x="330" y="464"/>
                      <a:pt x="180" y="382"/>
                      <a:pt x="0" y="283"/>
                    </a:cubicBezTo>
                    <a:cubicBezTo>
                      <a:pt x="6" y="215"/>
                      <a:pt x="15" y="110"/>
                      <a:pt x="25" y="1"/>
                    </a:cubicBezTo>
                    <a:cubicBezTo>
                      <a:pt x="258" y="29"/>
                      <a:pt x="139" y="125"/>
                      <a:pt x="159" y="212"/>
                    </a:cubicBezTo>
                    <a:cubicBezTo>
                      <a:pt x="229" y="224"/>
                      <a:pt x="311" y="237"/>
                      <a:pt x="421" y="2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9"/>
              <p:cNvSpPr/>
              <p:nvPr/>
            </p:nvSpPr>
            <p:spPr>
              <a:xfrm>
                <a:off x="5870450" y="4563350"/>
                <a:ext cx="17325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483" extrusionOk="0">
                    <a:moveTo>
                      <a:pt x="63" y="265"/>
                    </a:moveTo>
                    <a:cubicBezTo>
                      <a:pt x="251" y="186"/>
                      <a:pt x="440" y="107"/>
                      <a:pt x="693" y="1"/>
                    </a:cubicBezTo>
                    <a:cubicBezTo>
                      <a:pt x="609" y="182"/>
                      <a:pt x="545" y="319"/>
                      <a:pt x="469" y="482"/>
                    </a:cubicBezTo>
                    <a:cubicBezTo>
                      <a:pt x="328" y="424"/>
                      <a:pt x="319" y="220"/>
                      <a:pt x="0" y="376"/>
                    </a:cubicBezTo>
                    <a:cubicBezTo>
                      <a:pt x="21" y="339"/>
                      <a:pt x="42" y="302"/>
                      <a:pt x="63" y="2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9"/>
              <p:cNvSpPr/>
              <p:nvPr/>
            </p:nvSpPr>
            <p:spPr>
              <a:xfrm>
                <a:off x="5868125" y="4705675"/>
                <a:ext cx="12725" cy="143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575" extrusionOk="0">
                    <a:moveTo>
                      <a:pt x="509" y="575"/>
                    </a:moveTo>
                    <a:cubicBezTo>
                      <a:pt x="331" y="471"/>
                      <a:pt x="189" y="389"/>
                      <a:pt x="0" y="280"/>
                    </a:cubicBezTo>
                    <a:cubicBezTo>
                      <a:pt x="7" y="222"/>
                      <a:pt x="19" y="112"/>
                      <a:pt x="33" y="3"/>
                    </a:cubicBezTo>
                    <a:cubicBezTo>
                      <a:pt x="66" y="2"/>
                      <a:pt x="100" y="2"/>
                      <a:pt x="134" y="1"/>
                    </a:cubicBezTo>
                    <a:cubicBezTo>
                      <a:pt x="147" y="71"/>
                      <a:pt x="161" y="141"/>
                      <a:pt x="176" y="221"/>
                    </a:cubicBezTo>
                    <a:cubicBezTo>
                      <a:pt x="246" y="232"/>
                      <a:pt x="328" y="247"/>
                      <a:pt x="424" y="264"/>
                    </a:cubicBezTo>
                    <a:cubicBezTo>
                      <a:pt x="451" y="362"/>
                      <a:pt x="478" y="457"/>
                      <a:pt x="509" y="5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9"/>
              <p:cNvSpPr/>
              <p:nvPr/>
            </p:nvSpPr>
            <p:spPr>
              <a:xfrm>
                <a:off x="5870525" y="4162850"/>
                <a:ext cx="162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34" extrusionOk="0">
                    <a:moveTo>
                      <a:pt x="485" y="433"/>
                    </a:moveTo>
                    <a:cubicBezTo>
                      <a:pt x="389" y="325"/>
                      <a:pt x="215" y="306"/>
                      <a:pt x="1" y="279"/>
                    </a:cubicBezTo>
                    <a:cubicBezTo>
                      <a:pt x="231" y="180"/>
                      <a:pt x="408" y="104"/>
                      <a:pt x="648" y="0"/>
                    </a:cubicBezTo>
                    <a:cubicBezTo>
                      <a:pt x="585" y="169"/>
                      <a:pt x="535" y="301"/>
                      <a:pt x="485" y="4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9"/>
              <p:cNvSpPr/>
              <p:nvPr/>
            </p:nvSpPr>
            <p:spPr>
              <a:xfrm>
                <a:off x="5874775" y="4904875"/>
                <a:ext cx="1547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530" extrusionOk="0">
                    <a:moveTo>
                      <a:pt x="538" y="529"/>
                    </a:moveTo>
                    <a:cubicBezTo>
                      <a:pt x="556" y="296"/>
                      <a:pt x="0" y="286"/>
                      <a:pt x="118" y="1"/>
                    </a:cubicBezTo>
                    <a:cubicBezTo>
                      <a:pt x="594" y="278"/>
                      <a:pt x="618" y="307"/>
                      <a:pt x="538" y="5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9"/>
              <p:cNvSpPr/>
              <p:nvPr/>
            </p:nvSpPr>
            <p:spPr>
              <a:xfrm>
                <a:off x="5845775" y="4394700"/>
                <a:ext cx="143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02" extrusionOk="0">
                    <a:moveTo>
                      <a:pt x="0" y="303"/>
                    </a:moveTo>
                    <a:cubicBezTo>
                      <a:pt x="73" y="188"/>
                      <a:pt x="124" y="109"/>
                      <a:pt x="192" y="0"/>
                    </a:cubicBezTo>
                    <a:cubicBezTo>
                      <a:pt x="328" y="143"/>
                      <a:pt x="427" y="248"/>
                      <a:pt x="575" y="402"/>
                    </a:cubicBezTo>
                    <a:cubicBezTo>
                      <a:pt x="427" y="374"/>
                      <a:pt x="355" y="360"/>
                      <a:pt x="281" y="347"/>
                    </a:cubicBezTo>
                    <a:cubicBezTo>
                      <a:pt x="209" y="335"/>
                      <a:pt x="136" y="324"/>
                      <a:pt x="0" y="3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9"/>
              <p:cNvSpPr/>
              <p:nvPr/>
            </p:nvSpPr>
            <p:spPr>
              <a:xfrm>
                <a:off x="5845975" y="4795400"/>
                <a:ext cx="139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405" extrusionOk="0">
                    <a:moveTo>
                      <a:pt x="183" y="0"/>
                    </a:moveTo>
                    <a:cubicBezTo>
                      <a:pt x="331" y="161"/>
                      <a:pt x="424" y="260"/>
                      <a:pt x="556" y="405"/>
                    </a:cubicBezTo>
                    <a:cubicBezTo>
                      <a:pt x="350" y="371"/>
                      <a:pt x="205" y="346"/>
                      <a:pt x="1" y="313"/>
                    </a:cubicBezTo>
                    <a:cubicBezTo>
                      <a:pt x="61" y="208"/>
                      <a:pt x="112" y="122"/>
                      <a:pt x="1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9"/>
              <p:cNvSpPr/>
              <p:nvPr/>
            </p:nvSpPr>
            <p:spPr>
              <a:xfrm>
                <a:off x="5821600" y="4592425"/>
                <a:ext cx="187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85" extrusionOk="0">
                    <a:moveTo>
                      <a:pt x="1" y="1"/>
                    </a:moveTo>
                    <a:lnTo>
                      <a:pt x="673" y="1"/>
                    </a:lnTo>
                    <a:cubicBezTo>
                      <a:pt x="750" y="143"/>
                      <a:pt x="533" y="119"/>
                      <a:pt x="431" y="142"/>
                    </a:cubicBezTo>
                    <a:cubicBezTo>
                      <a:pt x="247" y="185"/>
                      <a:pt x="90" y="125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9"/>
              <p:cNvSpPr/>
              <p:nvPr/>
            </p:nvSpPr>
            <p:spPr>
              <a:xfrm>
                <a:off x="5821500" y="4191525"/>
                <a:ext cx="1912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81" extrusionOk="0">
                    <a:moveTo>
                      <a:pt x="0" y="1"/>
                    </a:moveTo>
                    <a:lnTo>
                      <a:pt x="675" y="1"/>
                    </a:lnTo>
                    <a:cubicBezTo>
                      <a:pt x="764" y="120"/>
                      <a:pt x="589" y="112"/>
                      <a:pt x="478" y="134"/>
                    </a:cubicBezTo>
                    <a:cubicBezTo>
                      <a:pt x="248" y="181"/>
                      <a:pt x="118" y="145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9"/>
              <p:cNvSpPr/>
              <p:nvPr/>
            </p:nvSpPr>
            <p:spPr>
              <a:xfrm>
                <a:off x="5868600" y="4878975"/>
                <a:ext cx="1445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00" extrusionOk="0">
                    <a:moveTo>
                      <a:pt x="377" y="500"/>
                    </a:moveTo>
                    <a:cubicBezTo>
                      <a:pt x="0" y="421"/>
                      <a:pt x="255" y="252"/>
                      <a:pt x="99" y="172"/>
                    </a:cubicBezTo>
                    <a:cubicBezTo>
                      <a:pt x="266" y="109"/>
                      <a:pt x="394" y="61"/>
                      <a:pt x="555" y="1"/>
                    </a:cubicBezTo>
                    <a:cubicBezTo>
                      <a:pt x="559" y="59"/>
                      <a:pt x="578" y="113"/>
                      <a:pt x="561" y="120"/>
                    </a:cubicBezTo>
                    <a:cubicBezTo>
                      <a:pt x="352" y="194"/>
                      <a:pt x="220" y="292"/>
                      <a:pt x="377" y="5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9"/>
              <p:cNvSpPr/>
              <p:nvPr/>
            </p:nvSpPr>
            <p:spPr>
              <a:xfrm>
                <a:off x="5821850" y="4608400"/>
                <a:ext cx="1230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92" h="363" extrusionOk="0">
                    <a:moveTo>
                      <a:pt x="39" y="363"/>
                    </a:moveTo>
                    <a:cubicBezTo>
                      <a:pt x="26" y="268"/>
                      <a:pt x="13" y="174"/>
                      <a:pt x="0" y="83"/>
                    </a:cubicBezTo>
                    <a:cubicBezTo>
                      <a:pt x="161" y="54"/>
                      <a:pt x="298" y="29"/>
                      <a:pt x="461" y="1"/>
                    </a:cubicBezTo>
                    <a:cubicBezTo>
                      <a:pt x="470" y="26"/>
                      <a:pt x="491" y="82"/>
                      <a:pt x="489" y="82"/>
                    </a:cubicBezTo>
                    <a:cubicBezTo>
                      <a:pt x="313" y="117"/>
                      <a:pt x="239" y="212"/>
                      <a:pt x="167" y="316"/>
                    </a:cubicBezTo>
                    <a:cubicBezTo>
                      <a:pt x="151" y="338"/>
                      <a:pt x="75" y="341"/>
                      <a:pt x="28" y="353"/>
                    </a:cubicBezTo>
                    <a:cubicBezTo>
                      <a:pt x="28" y="353"/>
                      <a:pt x="39" y="363"/>
                      <a:pt x="39" y="36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9"/>
              <p:cNvSpPr/>
              <p:nvPr/>
            </p:nvSpPr>
            <p:spPr>
              <a:xfrm>
                <a:off x="5871825" y="4551750"/>
                <a:ext cx="9250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04" extrusionOk="0">
                    <a:moveTo>
                      <a:pt x="85" y="1"/>
                    </a:moveTo>
                    <a:cubicBezTo>
                      <a:pt x="337" y="50"/>
                      <a:pt x="369" y="168"/>
                      <a:pt x="245" y="504"/>
                    </a:cubicBezTo>
                    <a:cubicBezTo>
                      <a:pt x="1" y="483"/>
                      <a:pt x="143" y="357"/>
                      <a:pt x="120" y="282"/>
                    </a:cubicBezTo>
                    <a:cubicBezTo>
                      <a:pt x="96" y="198"/>
                      <a:pt x="97" y="111"/>
                      <a:pt x="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9"/>
              <p:cNvSpPr/>
              <p:nvPr/>
            </p:nvSpPr>
            <p:spPr>
              <a:xfrm>
                <a:off x="5869725" y="4478100"/>
                <a:ext cx="13275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24" extrusionOk="0">
                    <a:moveTo>
                      <a:pt x="295" y="524"/>
                    </a:moveTo>
                    <a:cubicBezTo>
                      <a:pt x="1" y="398"/>
                      <a:pt x="192" y="258"/>
                      <a:pt x="57" y="170"/>
                    </a:cubicBezTo>
                    <a:cubicBezTo>
                      <a:pt x="221" y="109"/>
                      <a:pt x="349" y="61"/>
                      <a:pt x="509" y="0"/>
                    </a:cubicBezTo>
                    <a:cubicBezTo>
                      <a:pt x="514" y="58"/>
                      <a:pt x="531" y="114"/>
                      <a:pt x="516" y="118"/>
                    </a:cubicBezTo>
                    <a:cubicBezTo>
                      <a:pt x="290" y="186"/>
                      <a:pt x="219" y="308"/>
                      <a:pt x="295" y="5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9"/>
              <p:cNvSpPr/>
              <p:nvPr/>
            </p:nvSpPr>
            <p:spPr>
              <a:xfrm>
                <a:off x="5821725" y="4206925"/>
                <a:ext cx="12425" cy="96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87" extrusionOk="0">
                    <a:moveTo>
                      <a:pt x="44" y="386"/>
                    </a:moveTo>
                    <a:cubicBezTo>
                      <a:pt x="31" y="291"/>
                      <a:pt x="18" y="197"/>
                      <a:pt x="1" y="81"/>
                    </a:cubicBezTo>
                    <a:cubicBezTo>
                      <a:pt x="102" y="85"/>
                      <a:pt x="176" y="102"/>
                      <a:pt x="239" y="90"/>
                    </a:cubicBezTo>
                    <a:cubicBezTo>
                      <a:pt x="307" y="79"/>
                      <a:pt x="366" y="40"/>
                      <a:pt x="458" y="0"/>
                    </a:cubicBezTo>
                    <a:cubicBezTo>
                      <a:pt x="475" y="49"/>
                      <a:pt x="496" y="105"/>
                      <a:pt x="494" y="106"/>
                    </a:cubicBezTo>
                    <a:cubicBezTo>
                      <a:pt x="318" y="140"/>
                      <a:pt x="244" y="237"/>
                      <a:pt x="172" y="339"/>
                    </a:cubicBezTo>
                    <a:cubicBezTo>
                      <a:pt x="156" y="361"/>
                      <a:pt x="80" y="364"/>
                      <a:pt x="33" y="377"/>
                    </a:cubicBezTo>
                    <a:cubicBezTo>
                      <a:pt x="33" y="378"/>
                      <a:pt x="44" y="386"/>
                      <a:pt x="44" y="38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9"/>
              <p:cNvSpPr/>
              <p:nvPr/>
            </p:nvSpPr>
            <p:spPr>
              <a:xfrm>
                <a:off x="5872375" y="4150100"/>
                <a:ext cx="677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538" extrusionOk="0">
                    <a:moveTo>
                      <a:pt x="137" y="538"/>
                    </a:moveTo>
                    <a:cubicBezTo>
                      <a:pt x="1" y="391"/>
                      <a:pt x="188" y="205"/>
                      <a:pt x="41" y="67"/>
                    </a:cubicBezTo>
                    <a:cubicBezTo>
                      <a:pt x="153" y="6"/>
                      <a:pt x="243" y="1"/>
                      <a:pt x="254" y="92"/>
                    </a:cubicBezTo>
                    <a:cubicBezTo>
                      <a:pt x="271" y="236"/>
                      <a:pt x="259" y="382"/>
                      <a:pt x="259" y="526"/>
                    </a:cubicBezTo>
                    <a:cubicBezTo>
                      <a:pt x="218" y="530"/>
                      <a:pt x="177" y="534"/>
                      <a:pt x="137" y="5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9"/>
              <p:cNvSpPr/>
              <p:nvPr/>
            </p:nvSpPr>
            <p:spPr>
              <a:xfrm>
                <a:off x="5857925" y="4878825"/>
                <a:ext cx="11925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95" extrusionOk="0">
                    <a:moveTo>
                      <a:pt x="102" y="0"/>
                    </a:moveTo>
                    <a:cubicBezTo>
                      <a:pt x="476" y="73"/>
                      <a:pt x="354" y="287"/>
                      <a:pt x="406" y="444"/>
                    </a:cubicBezTo>
                    <a:cubicBezTo>
                      <a:pt x="409" y="452"/>
                      <a:pt x="316" y="476"/>
                      <a:pt x="263" y="495"/>
                    </a:cubicBezTo>
                    <a:cubicBezTo>
                      <a:pt x="243" y="399"/>
                      <a:pt x="235" y="320"/>
                      <a:pt x="209" y="244"/>
                    </a:cubicBezTo>
                    <a:cubicBezTo>
                      <a:pt x="182" y="167"/>
                      <a:pt x="1" y="127"/>
                      <a:pt x="1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9"/>
              <p:cNvSpPr/>
              <p:nvPr/>
            </p:nvSpPr>
            <p:spPr>
              <a:xfrm>
                <a:off x="5859375" y="4675400"/>
                <a:ext cx="12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42" extrusionOk="0">
                    <a:moveTo>
                      <a:pt x="226" y="541"/>
                    </a:moveTo>
                    <a:cubicBezTo>
                      <a:pt x="153" y="368"/>
                      <a:pt x="87" y="207"/>
                      <a:pt x="1" y="1"/>
                    </a:cubicBezTo>
                    <a:cubicBezTo>
                      <a:pt x="227" y="95"/>
                      <a:pt x="395" y="168"/>
                      <a:pt x="317" y="316"/>
                    </a:cubicBezTo>
                    <a:cubicBezTo>
                      <a:pt x="280" y="386"/>
                      <a:pt x="502" y="530"/>
                      <a:pt x="226" y="5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9"/>
              <p:cNvSpPr/>
              <p:nvPr/>
            </p:nvSpPr>
            <p:spPr>
              <a:xfrm>
                <a:off x="5846500" y="4197225"/>
                <a:ext cx="1380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360" extrusionOk="0">
                    <a:moveTo>
                      <a:pt x="0" y="244"/>
                    </a:moveTo>
                    <a:cubicBezTo>
                      <a:pt x="60" y="149"/>
                      <a:pt x="24" y="36"/>
                      <a:pt x="235" y="1"/>
                    </a:cubicBezTo>
                    <a:cubicBezTo>
                      <a:pt x="271" y="74"/>
                      <a:pt x="276" y="161"/>
                      <a:pt x="343" y="202"/>
                    </a:cubicBezTo>
                    <a:cubicBezTo>
                      <a:pt x="411" y="246"/>
                      <a:pt x="552" y="240"/>
                      <a:pt x="440" y="360"/>
                    </a:cubicBezTo>
                    <a:cubicBezTo>
                      <a:pt x="300" y="323"/>
                      <a:pt x="157" y="285"/>
                      <a:pt x="0" y="2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9"/>
              <p:cNvSpPr/>
              <p:nvPr/>
            </p:nvSpPr>
            <p:spPr>
              <a:xfrm>
                <a:off x="5864750" y="4246850"/>
                <a:ext cx="160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296" extrusionOk="0">
                    <a:moveTo>
                      <a:pt x="639" y="108"/>
                    </a:moveTo>
                    <a:cubicBezTo>
                      <a:pt x="638" y="269"/>
                      <a:pt x="405" y="208"/>
                      <a:pt x="313" y="296"/>
                    </a:cubicBezTo>
                    <a:cubicBezTo>
                      <a:pt x="202" y="213"/>
                      <a:pt x="112" y="144"/>
                      <a:pt x="0" y="60"/>
                    </a:cubicBezTo>
                    <a:cubicBezTo>
                      <a:pt x="64" y="35"/>
                      <a:pt x="114" y="1"/>
                      <a:pt x="143" y="9"/>
                    </a:cubicBezTo>
                    <a:cubicBezTo>
                      <a:pt x="238" y="31"/>
                      <a:pt x="567" y="108"/>
                      <a:pt x="639" y="1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9"/>
              <p:cNvSpPr/>
              <p:nvPr/>
            </p:nvSpPr>
            <p:spPr>
              <a:xfrm>
                <a:off x="5874800" y="4702125"/>
                <a:ext cx="158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536" extrusionOk="0">
                    <a:moveTo>
                      <a:pt x="551" y="536"/>
                    </a:moveTo>
                    <a:cubicBezTo>
                      <a:pt x="528" y="316"/>
                      <a:pt x="1" y="299"/>
                      <a:pt x="136" y="1"/>
                    </a:cubicBezTo>
                    <a:cubicBezTo>
                      <a:pt x="246" y="94"/>
                      <a:pt x="320" y="197"/>
                      <a:pt x="441" y="250"/>
                    </a:cubicBezTo>
                    <a:cubicBezTo>
                      <a:pt x="620" y="328"/>
                      <a:pt x="634" y="417"/>
                      <a:pt x="551" y="5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9"/>
              <p:cNvSpPr/>
              <p:nvPr/>
            </p:nvSpPr>
            <p:spPr>
              <a:xfrm>
                <a:off x="5859400" y="4274750"/>
                <a:ext cx="126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534" extrusionOk="0">
                    <a:moveTo>
                      <a:pt x="231" y="534"/>
                    </a:moveTo>
                    <a:cubicBezTo>
                      <a:pt x="156" y="359"/>
                      <a:pt x="87" y="198"/>
                      <a:pt x="1" y="0"/>
                    </a:cubicBezTo>
                    <a:cubicBezTo>
                      <a:pt x="226" y="74"/>
                      <a:pt x="383" y="165"/>
                      <a:pt x="326" y="279"/>
                    </a:cubicBezTo>
                    <a:cubicBezTo>
                      <a:pt x="286" y="358"/>
                      <a:pt x="503" y="512"/>
                      <a:pt x="231" y="5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9"/>
              <p:cNvSpPr/>
              <p:nvPr/>
            </p:nvSpPr>
            <p:spPr>
              <a:xfrm>
                <a:off x="5818625" y="4795525"/>
                <a:ext cx="1387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357" extrusionOk="0">
                    <a:moveTo>
                      <a:pt x="95" y="1"/>
                    </a:moveTo>
                    <a:cubicBezTo>
                      <a:pt x="238" y="46"/>
                      <a:pt x="356" y="83"/>
                      <a:pt x="555" y="145"/>
                    </a:cubicBezTo>
                    <a:cubicBezTo>
                      <a:pt x="373" y="232"/>
                      <a:pt x="253" y="288"/>
                      <a:pt x="111" y="356"/>
                    </a:cubicBezTo>
                    <a:cubicBezTo>
                      <a:pt x="1" y="230"/>
                      <a:pt x="54" y="130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9"/>
              <p:cNvSpPr/>
              <p:nvPr/>
            </p:nvSpPr>
            <p:spPr>
              <a:xfrm>
                <a:off x="5866925" y="4111750"/>
                <a:ext cx="1552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62" extrusionOk="0">
                    <a:moveTo>
                      <a:pt x="486" y="362"/>
                    </a:moveTo>
                    <a:cubicBezTo>
                      <a:pt x="478" y="155"/>
                      <a:pt x="120" y="197"/>
                      <a:pt x="0" y="0"/>
                    </a:cubicBezTo>
                    <a:cubicBezTo>
                      <a:pt x="186" y="12"/>
                      <a:pt x="317" y="19"/>
                      <a:pt x="479" y="29"/>
                    </a:cubicBezTo>
                    <a:cubicBezTo>
                      <a:pt x="427" y="148"/>
                      <a:pt x="620" y="235"/>
                      <a:pt x="486" y="36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9"/>
              <p:cNvSpPr/>
              <p:nvPr/>
            </p:nvSpPr>
            <p:spPr>
              <a:xfrm>
                <a:off x="5865375" y="4648400"/>
                <a:ext cx="1547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290" extrusionOk="0">
                    <a:moveTo>
                      <a:pt x="22" y="0"/>
                    </a:moveTo>
                    <a:cubicBezTo>
                      <a:pt x="207" y="31"/>
                      <a:pt x="392" y="63"/>
                      <a:pt x="609" y="99"/>
                    </a:cubicBezTo>
                    <a:cubicBezTo>
                      <a:pt x="619" y="257"/>
                      <a:pt x="347" y="162"/>
                      <a:pt x="306" y="289"/>
                    </a:cubicBezTo>
                    <a:cubicBezTo>
                      <a:pt x="168" y="183"/>
                      <a:pt x="85" y="118"/>
                      <a:pt x="1" y="54"/>
                    </a:cubicBezTo>
                    <a:cubicBezTo>
                      <a:pt x="8" y="36"/>
                      <a:pt x="15" y="18"/>
                      <a:pt x="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9"/>
              <p:cNvSpPr/>
              <p:nvPr/>
            </p:nvSpPr>
            <p:spPr>
              <a:xfrm>
                <a:off x="5846525" y="4598250"/>
                <a:ext cx="13375" cy="950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80" extrusionOk="0">
                    <a:moveTo>
                      <a:pt x="0" y="238"/>
                    </a:moveTo>
                    <a:cubicBezTo>
                      <a:pt x="59" y="143"/>
                      <a:pt x="21" y="30"/>
                      <a:pt x="205" y="0"/>
                    </a:cubicBezTo>
                    <a:cubicBezTo>
                      <a:pt x="304" y="114"/>
                      <a:pt x="395" y="219"/>
                      <a:pt x="534" y="379"/>
                    </a:cubicBezTo>
                    <a:cubicBezTo>
                      <a:pt x="299" y="317"/>
                      <a:pt x="157" y="280"/>
                      <a:pt x="0" y="2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9"/>
              <p:cNvSpPr/>
              <p:nvPr/>
            </p:nvSpPr>
            <p:spPr>
              <a:xfrm>
                <a:off x="5819425" y="4596825"/>
                <a:ext cx="112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71" extrusionOk="0">
                    <a:moveTo>
                      <a:pt x="0" y="370"/>
                    </a:moveTo>
                    <a:cubicBezTo>
                      <a:pt x="18" y="218"/>
                      <a:pt x="28" y="123"/>
                      <a:pt x="43" y="0"/>
                    </a:cubicBezTo>
                    <a:cubicBezTo>
                      <a:pt x="202" y="57"/>
                      <a:pt x="320" y="98"/>
                      <a:pt x="449" y="143"/>
                    </a:cubicBezTo>
                    <a:cubicBezTo>
                      <a:pt x="370" y="286"/>
                      <a:pt x="197" y="294"/>
                      <a:pt x="0" y="3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9"/>
              <p:cNvSpPr/>
              <p:nvPr/>
            </p:nvSpPr>
            <p:spPr>
              <a:xfrm>
                <a:off x="5820225" y="4195825"/>
                <a:ext cx="11975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371" extrusionOk="0">
                    <a:moveTo>
                      <a:pt x="479" y="178"/>
                    </a:moveTo>
                    <a:cubicBezTo>
                      <a:pt x="296" y="251"/>
                      <a:pt x="168" y="303"/>
                      <a:pt x="0" y="371"/>
                    </a:cubicBezTo>
                    <a:lnTo>
                      <a:pt x="0" y="0"/>
                    </a:lnTo>
                    <a:cubicBezTo>
                      <a:pt x="169" y="62"/>
                      <a:pt x="290" y="108"/>
                      <a:pt x="479" y="1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9"/>
              <p:cNvSpPr/>
              <p:nvPr/>
            </p:nvSpPr>
            <p:spPr>
              <a:xfrm>
                <a:off x="5873400" y="4749650"/>
                <a:ext cx="5400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567" extrusionOk="0">
                    <a:moveTo>
                      <a:pt x="216" y="13"/>
                    </a:moveTo>
                    <a:lnTo>
                      <a:pt x="216" y="566"/>
                    </a:lnTo>
                    <a:cubicBezTo>
                      <a:pt x="119" y="498"/>
                      <a:pt x="30" y="458"/>
                      <a:pt x="39" y="437"/>
                    </a:cubicBezTo>
                    <a:cubicBezTo>
                      <a:pt x="96" y="298"/>
                      <a:pt x="0" y="138"/>
                      <a:pt x="64" y="0"/>
                    </a:cubicBezTo>
                    <a:cubicBezTo>
                      <a:pt x="115" y="5"/>
                      <a:pt x="166" y="9"/>
                      <a:pt x="216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9"/>
              <p:cNvSpPr/>
              <p:nvPr/>
            </p:nvSpPr>
            <p:spPr>
              <a:xfrm>
                <a:off x="5867275" y="4512750"/>
                <a:ext cx="1570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99" extrusionOk="0">
                    <a:moveTo>
                      <a:pt x="64" y="1"/>
                    </a:moveTo>
                    <a:cubicBezTo>
                      <a:pt x="188" y="8"/>
                      <a:pt x="310" y="17"/>
                      <a:pt x="465" y="27"/>
                    </a:cubicBezTo>
                    <a:cubicBezTo>
                      <a:pt x="407" y="144"/>
                      <a:pt x="627" y="230"/>
                      <a:pt x="440" y="399"/>
                    </a:cubicBezTo>
                    <a:cubicBezTo>
                      <a:pt x="457" y="157"/>
                      <a:pt x="120" y="182"/>
                      <a:pt x="0" y="61"/>
                    </a:cubicBezTo>
                    <a:cubicBezTo>
                      <a:pt x="22" y="42"/>
                      <a:pt x="43" y="21"/>
                      <a:pt x="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9"/>
              <p:cNvSpPr/>
              <p:nvPr/>
            </p:nvSpPr>
            <p:spPr>
              <a:xfrm>
                <a:off x="5859350" y="4477850"/>
                <a:ext cx="104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97" extrusionOk="0">
                    <a:moveTo>
                      <a:pt x="19" y="1"/>
                    </a:moveTo>
                    <a:cubicBezTo>
                      <a:pt x="418" y="83"/>
                      <a:pt x="294" y="301"/>
                      <a:pt x="365" y="496"/>
                    </a:cubicBezTo>
                    <a:cubicBezTo>
                      <a:pt x="273" y="478"/>
                      <a:pt x="221" y="469"/>
                      <a:pt x="169" y="458"/>
                    </a:cubicBezTo>
                    <a:cubicBezTo>
                      <a:pt x="292" y="308"/>
                      <a:pt x="112" y="222"/>
                      <a:pt x="21" y="115"/>
                    </a:cubicBezTo>
                    <a:cubicBezTo>
                      <a:pt x="1" y="91"/>
                      <a:pt x="19" y="52"/>
                      <a:pt x="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9"/>
              <p:cNvSpPr/>
              <p:nvPr/>
            </p:nvSpPr>
            <p:spPr>
              <a:xfrm>
                <a:off x="5874175" y="4348650"/>
                <a:ext cx="4650" cy="143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75" extrusionOk="0">
                    <a:moveTo>
                      <a:pt x="186" y="1"/>
                    </a:moveTo>
                    <a:lnTo>
                      <a:pt x="186" y="574"/>
                    </a:lnTo>
                    <a:cubicBezTo>
                      <a:pt x="87" y="502"/>
                      <a:pt x="9" y="471"/>
                      <a:pt x="7" y="438"/>
                    </a:cubicBezTo>
                    <a:cubicBezTo>
                      <a:pt x="0" y="303"/>
                      <a:pt x="15" y="167"/>
                      <a:pt x="28" y="31"/>
                    </a:cubicBezTo>
                    <a:cubicBezTo>
                      <a:pt x="29" y="23"/>
                      <a:pt x="92" y="18"/>
                      <a:pt x="1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9"/>
              <p:cNvSpPr/>
              <p:nvPr/>
            </p:nvSpPr>
            <p:spPr>
              <a:xfrm>
                <a:off x="5844075" y="4289300"/>
                <a:ext cx="12975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519" h="420" extrusionOk="0">
                    <a:moveTo>
                      <a:pt x="518" y="293"/>
                    </a:moveTo>
                    <a:cubicBezTo>
                      <a:pt x="435" y="420"/>
                      <a:pt x="298" y="378"/>
                      <a:pt x="227" y="330"/>
                    </a:cubicBezTo>
                    <a:cubicBezTo>
                      <a:pt x="115" y="252"/>
                      <a:pt x="0" y="157"/>
                      <a:pt x="63" y="1"/>
                    </a:cubicBezTo>
                    <a:cubicBezTo>
                      <a:pt x="226" y="105"/>
                      <a:pt x="362" y="193"/>
                      <a:pt x="518" y="2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9"/>
              <p:cNvSpPr/>
              <p:nvPr/>
            </p:nvSpPr>
            <p:spPr>
              <a:xfrm>
                <a:off x="5821650" y="4806850"/>
                <a:ext cx="132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529" h="336" extrusionOk="0">
                    <a:moveTo>
                      <a:pt x="1" y="86"/>
                    </a:moveTo>
                    <a:cubicBezTo>
                      <a:pt x="189" y="52"/>
                      <a:pt x="327" y="26"/>
                      <a:pt x="466" y="1"/>
                    </a:cubicBezTo>
                    <a:cubicBezTo>
                      <a:pt x="519" y="74"/>
                      <a:pt x="528" y="138"/>
                      <a:pt x="394" y="131"/>
                    </a:cubicBezTo>
                    <a:cubicBezTo>
                      <a:pt x="286" y="126"/>
                      <a:pt x="273" y="154"/>
                      <a:pt x="250" y="212"/>
                    </a:cubicBezTo>
                    <a:cubicBezTo>
                      <a:pt x="233" y="258"/>
                      <a:pt x="175" y="295"/>
                      <a:pt x="134" y="335"/>
                    </a:cubicBezTo>
                    <a:cubicBezTo>
                      <a:pt x="110" y="330"/>
                      <a:pt x="85" y="324"/>
                      <a:pt x="60" y="318"/>
                    </a:cubicBezTo>
                    <a:cubicBezTo>
                      <a:pt x="41" y="246"/>
                      <a:pt x="23" y="174"/>
                      <a:pt x="1" y="8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9"/>
              <p:cNvSpPr/>
              <p:nvPr/>
            </p:nvSpPr>
            <p:spPr>
              <a:xfrm>
                <a:off x="5819575" y="4394550"/>
                <a:ext cx="129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93" extrusionOk="0">
                    <a:moveTo>
                      <a:pt x="34" y="0"/>
                    </a:moveTo>
                    <a:cubicBezTo>
                      <a:pt x="199" y="50"/>
                      <a:pt x="318" y="87"/>
                      <a:pt x="519" y="149"/>
                    </a:cubicBezTo>
                    <a:cubicBezTo>
                      <a:pt x="332" y="237"/>
                      <a:pt x="209" y="295"/>
                      <a:pt x="1" y="393"/>
                    </a:cubicBezTo>
                    <a:cubicBezTo>
                      <a:pt x="15" y="229"/>
                      <a:pt x="22" y="134"/>
                      <a:pt x="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9"/>
              <p:cNvSpPr/>
              <p:nvPr/>
            </p:nvSpPr>
            <p:spPr>
              <a:xfrm>
                <a:off x="5844425" y="4892700"/>
                <a:ext cx="13000" cy="975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390" extrusionOk="0">
                    <a:moveTo>
                      <a:pt x="69" y="0"/>
                    </a:moveTo>
                    <a:cubicBezTo>
                      <a:pt x="239" y="117"/>
                      <a:pt x="372" y="209"/>
                      <a:pt x="519" y="310"/>
                    </a:cubicBezTo>
                    <a:cubicBezTo>
                      <a:pt x="392" y="390"/>
                      <a:pt x="256" y="382"/>
                      <a:pt x="169" y="320"/>
                    </a:cubicBezTo>
                    <a:cubicBezTo>
                      <a:pt x="87" y="261"/>
                      <a:pt x="51" y="169"/>
                      <a:pt x="11" y="88"/>
                    </a:cubicBezTo>
                    <a:cubicBezTo>
                      <a:pt x="0" y="67"/>
                      <a:pt x="47" y="33"/>
                      <a:pt x="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9"/>
              <p:cNvSpPr/>
              <p:nvPr/>
            </p:nvSpPr>
            <p:spPr>
              <a:xfrm>
                <a:off x="5880525" y="4805100"/>
                <a:ext cx="8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20" extrusionOk="0">
                    <a:moveTo>
                      <a:pt x="353" y="420"/>
                    </a:moveTo>
                    <a:cubicBezTo>
                      <a:pt x="223" y="377"/>
                      <a:pt x="127" y="346"/>
                      <a:pt x="1" y="305"/>
                    </a:cubicBezTo>
                    <a:cubicBezTo>
                      <a:pt x="103" y="204"/>
                      <a:pt x="44" y="64"/>
                      <a:pt x="256" y="1"/>
                    </a:cubicBezTo>
                    <a:cubicBezTo>
                      <a:pt x="289" y="139"/>
                      <a:pt x="317" y="263"/>
                      <a:pt x="353" y="4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9"/>
              <p:cNvSpPr/>
              <p:nvPr/>
            </p:nvSpPr>
            <p:spPr>
              <a:xfrm>
                <a:off x="5844275" y="4690600"/>
                <a:ext cx="13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57" extrusionOk="0">
                    <a:moveTo>
                      <a:pt x="70" y="1"/>
                    </a:moveTo>
                    <a:cubicBezTo>
                      <a:pt x="212" y="89"/>
                      <a:pt x="354" y="179"/>
                      <a:pt x="525" y="286"/>
                    </a:cubicBezTo>
                    <a:cubicBezTo>
                      <a:pt x="459" y="312"/>
                      <a:pt x="397" y="356"/>
                      <a:pt x="347" y="350"/>
                    </a:cubicBezTo>
                    <a:cubicBezTo>
                      <a:pt x="99" y="320"/>
                      <a:pt x="91" y="161"/>
                      <a:pt x="1" y="48"/>
                    </a:cubicBezTo>
                    <a:cubicBezTo>
                      <a:pt x="23" y="32"/>
                      <a:pt x="46" y="17"/>
                      <a:pt x="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9"/>
              <p:cNvSpPr/>
              <p:nvPr/>
            </p:nvSpPr>
            <p:spPr>
              <a:xfrm>
                <a:off x="5842300" y="4491875"/>
                <a:ext cx="15100" cy="96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387" extrusionOk="0">
                    <a:moveTo>
                      <a:pt x="159" y="0"/>
                    </a:moveTo>
                    <a:cubicBezTo>
                      <a:pt x="324" y="116"/>
                      <a:pt x="458" y="207"/>
                      <a:pt x="603" y="308"/>
                    </a:cubicBezTo>
                    <a:cubicBezTo>
                      <a:pt x="476" y="387"/>
                      <a:pt x="299" y="382"/>
                      <a:pt x="263" y="318"/>
                    </a:cubicBezTo>
                    <a:cubicBezTo>
                      <a:pt x="211" y="225"/>
                      <a:pt x="0" y="136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9"/>
              <p:cNvSpPr/>
              <p:nvPr/>
            </p:nvSpPr>
            <p:spPr>
              <a:xfrm>
                <a:off x="5833825" y="4648325"/>
                <a:ext cx="198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274" extrusionOk="0">
                    <a:moveTo>
                      <a:pt x="779" y="65"/>
                    </a:moveTo>
                    <a:cubicBezTo>
                      <a:pt x="779" y="97"/>
                      <a:pt x="793" y="154"/>
                      <a:pt x="777" y="158"/>
                    </a:cubicBezTo>
                    <a:cubicBezTo>
                      <a:pt x="539" y="221"/>
                      <a:pt x="295" y="274"/>
                      <a:pt x="1" y="225"/>
                    </a:cubicBezTo>
                    <a:cubicBezTo>
                      <a:pt x="198" y="0"/>
                      <a:pt x="570" y="234"/>
                      <a:pt x="779" y="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9"/>
              <p:cNvSpPr/>
              <p:nvPr/>
            </p:nvSpPr>
            <p:spPr>
              <a:xfrm>
                <a:off x="5867425" y="4913725"/>
                <a:ext cx="1350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540" h="356" extrusionOk="0">
                    <a:moveTo>
                      <a:pt x="431" y="356"/>
                    </a:moveTo>
                    <a:cubicBezTo>
                      <a:pt x="390" y="217"/>
                      <a:pt x="292" y="132"/>
                      <a:pt x="84" y="130"/>
                    </a:cubicBezTo>
                    <a:cubicBezTo>
                      <a:pt x="61" y="130"/>
                      <a:pt x="41" y="65"/>
                      <a:pt x="0" y="1"/>
                    </a:cubicBezTo>
                    <a:cubicBezTo>
                      <a:pt x="165" y="6"/>
                      <a:pt x="288" y="11"/>
                      <a:pt x="428" y="16"/>
                    </a:cubicBezTo>
                    <a:cubicBezTo>
                      <a:pt x="468" y="127"/>
                      <a:pt x="504" y="228"/>
                      <a:pt x="540" y="329"/>
                    </a:cubicBezTo>
                    <a:cubicBezTo>
                      <a:pt x="504" y="339"/>
                      <a:pt x="467" y="347"/>
                      <a:pt x="431" y="3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9"/>
              <p:cNvSpPr/>
              <p:nvPr/>
            </p:nvSpPr>
            <p:spPr>
              <a:xfrm>
                <a:off x="5880525" y="4606650"/>
                <a:ext cx="8600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5" extrusionOk="0">
                    <a:moveTo>
                      <a:pt x="256" y="16"/>
                    </a:moveTo>
                    <a:cubicBezTo>
                      <a:pt x="282" y="141"/>
                      <a:pt x="310" y="265"/>
                      <a:pt x="344" y="424"/>
                    </a:cubicBezTo>
                    <a:cubicBezTo>
                      <a:pt x="210" y="377"/>
                      <a:pt x="116" y="343"/>
                      <a:pt x="1" y="302"/>
                    </a:cubicBezTo>
                    <a:cubicBezTo>
                      <a:pt x="69" y="193"/>
                      <a:pt x="126" y="96"/>
                      <a:pt x="185" y="1"/>
                    </a:cubicBezTo>
                    <a:cubicBezTo>
                      <a:pt x="209" y="5"/>
                      <a:pt x="232" y="10"/>
                      <a:pt x="256" y="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9"/>
              <p:cNvSpPr/>
              <p:nvPr/>
            </p:nvSpPr>
            <p:spPr>
              <a:xfrm>
                <a:off x="5832975" y="4247850"/>
                <a:ext cx="2082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226" extrusionOk="0">
                    <a:moveTo>
                      <a:pt x="1" y="203"/>
                    </a:moveTo>
                    <a:cubicBezTo>
                      <a:pt x="257" y="18"/>
                      <a:pt x="580" y="183"/>
                      <a:pt x="802" y="1"/>
                    </a:cubicBezTo>
                    <a:cubicBezTo>
                      <a:pt x="809" y="79"/>
                      <a:pt x="833" y="123"/>
                      <a:pt x="812" y="140"/>
                    </a:cubicBezTo>
                    <a:cubicBezTo>
                      <a:pt x="747" y="191"/>
                      <a:pt x="298" y="226"/>
                      <a:pt x="1" y="2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9"/>
              <p:cNvSpPr/>
              <p:nvPr/>
            </p:nvSpPr>
            <p:spPr>
              <a:xfrm>
                <a:off x="5822025" y="4405925"/>
                <a:ext cx="120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23" extrusionOk="0">
                    <a:moveTo>
                      <a:pt x="31" y="321"/>
                    </a:moveTo>
                    <a:cubicBezTo>
                      <a:pt x="20" y="234"/>
                      <a:pt x="10" y="161"/>
                      <a:pt x="0" y="88"/>
                    </a:cubicBezTo>
                    <a:cubicBezTo>
                      <a:pt x="165" y="58"/>
                      <a:pt x="303" y="31"/>
                      <a:pt x="468" y="0"/>
                    </a:cubicBezTo>
                    <a:cubicBezTo>
                      <a:pt x="473" y="38"/>
                      <a:pt x="480" y="95"/>
                      <a:pt x="479" y="96"/>
                    </a:cubicBezTo>
                    <a:cubicBezTo>
                      <a:pt x="287" y="111"/>
                      <a:pt x="239" y="223"/>
                      <a:pt x="158" y="314"/>
                    </a:cubicBezTo>
                    <a:cubicBezTo>
                      <a:pt x="150" y="322"/>
                      <a:pt x="111" y="317"/>
                      <a:pt x="31" y="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9"/>
              <p:cNvSpPr/>
              <p:nvPr/>
            </p:nvSpPr>
            <p:spPr>
              <a:xfrm>
                <a:off x="5874625" y="4503200"/>
                <a:ext cx="152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44" extrusionOk="0">
                    <a:moveTo>
                      <a:pt x="525" y="544"/>
                    </a:moveTo>
                    <a:cubicBezTo>
                      <a:pt x="518" y="315"/>
                      <a:pt x="0" y="311"/>
                      <a:pt x="136" y="0"/>
                    </a:cubicBezTo>
                    <a:cubicBezTo>
                      <a:pt x="250" y="101"/>
                      <a:pt x="319" y="192"/>
                      <a:pt x="427" y="250"/>
                    </a:cubicBezTo>
                    <a:cubicBezTo>
                      <a:pt x="572" y="328"/>
                      <a:pt x="611" y="408"/>
                      <a:pt x="525" y="5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9"/>
              <p:cNvSpPr/>
              <p:nvPr/>
            </p:nvSpPr>
            <p:spPr>
              <a:xfrm>
                <a:off x="5819725" y="4790600"/>
                <a:ext cx="2050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231" extrusionOk="0">
                    <a:moveTo>
                      <a:pt x="93" y="0"/>
                    </a:moveTo>
                    <a:cubicBezTo>
                      <a:pt x="321" y="10"/>
                      <a:pt x="532" y="17"/>
                      <a:pt x="820" y="30"/>
                    </a:cubicBezTo>
                    <a:cubicBezTo>
                      <a:pt x="602" y="130"/>
                      <a:pt x="472" y="231"/>
                      <a:pt x="259" y="135"/>
                    </a:cubicBezTo>
                    <a:cubicBezTo>
                      <a:pt x="180" y="99"/>
                      <a:pt x="0" y="116"/>
                      <a:pt x="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9"/>
              <p:cNvSpPr/>
              <p:nvPr/>
            </p:nvSpPr>
            <p:spPr>
              <a:xfrm>
                <a:off x="5802650" y="4850450"/>
                <a:ext cx="124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67" extrusionOk="0">
                    <a:moveTo>
                      <a:pt x="72" y="1"/>
                    </a:moveTo>
                    <a:cubicBezTo>
                      <a:pt x="163" y="27"/>
                      <a:pt x="260" y="48"/>
                      <a:pt x="345" y="83"/>
                    </a:cubicBezTo>
                    <a:cubicBezTo>
                      <a:pt x="401" y="106"/>
                      <a:pt x="455" y="142"/>
                      <a:pt x="484" y="181"/>
                    </a:cubicBezTo>
                    <a:cubicBezTo>
                      <a:pt x="497" y="200"/>
                      <a:pt x="447" y="266"/>
                      <a:pt x="428" y="266"/>
                    </a:cubicBezTo>
                    <a:cubicBezTo>
                      <a:pt x="362" y="265"/>
                      <a:pt x="281" y="254"/>
                      <a:pt x="234" y="226"/>
                    </a:cubicBezTo>
                    <a:cubicBezTo>
                      <a:pt x="146" y="170"/>
                      <a:pt x="77" y="100"/>
                      <a:pt x="1" y="36"/>
                    </a:cubicBezTo>
                    <a:cubicBezTo>
                      <a:pt x="24" y="24"/>
                      <a:pt x="48" y="12"/>
                      <a:pt x="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9"/>
              <p:cNvSpPr/>
              <p:nvPr/>
            </p:nvSpPr>
            <p:spPr>
              <a:xfrm>
                <a:off x="5880250" y="4404250"/>
                <a:ext cx="83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96" extrusionOk="0">
                    <a:moveTo>
                      <a:pt x="0" y="301"/>
                    </a:moveTo>
                    <a:cubicBezTo>
                      <a:pt x="84" y="175"/>
                      <a:pt x="142" y="88"/>
                      <a:pt x="201" y="1"/>
                    </a:cubicBezTo>
                    <a:cubicBezTo>
                      <a:pt x="224" y="4"/>
                      <a:pt x="249" y="8"/>
                      <a:pt x="273" y="10"/>
                    </a:cubicBezTo>
                    <a:cubicBezTo>
                      <a:pt x="291" y="127"/>
                      <a:pt x="309" y="243"/>
                      <a:pt x="334" y="395"/>
                    </a:cubicBezTo>
                    <a:cubicBezTo>
                      <a:pt x="222" y="363"/>
                      <a:pt x="128" y="336"/>
                      <a:pt x="0" y="3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9"/>
              <p:cNvSpPr/>
              <p:nvPr/>
            </p:nvSpPr>
            <p:spPr>
              <a:xfrm>
                <a:off x="5802725" y="4449700"/>
                <a:ext cx="1227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91" h="271" extrusionOk="0">
                    <a:moveTo>
                      <a:pt x="56" y="1"/>
                    </a:moveTo>
                    <a:cubicBezTo>
                      <a:pt x="159" y="26"/>
                      <a:pt x="268" y="43"/>
                      <a:pt x="362" y="79"/>
                    </a:cubicBezTo>
                    <a:cubicBezTo>
                      <a:pt x="416" y="100"/>
                      <a:pt x="460" y="147"/>
                      <a:pt x="481" y="189"/>
                    </a:cubicBezTo>
                    <a:cubicBezTo>
                      <a:pt x="490" y="208"/>
                      <a:pt x="438" y="263"/>
                      <a:pt x="407" y="265"/>
                    </a:cubicBezTo>
                    <a:cubicBezTo>
                      <a:pt x="354" y="270"/>
                      <a:pt x="282" y="257"/>
                      <a:pt x="245" y="232"/>
                    </a:cubicBezTo>
                    <a:cubicBezTo>
                      <a:pt x="155" y="173"/>
                      <a:pt x="81" y="102"/>
                      <a:pt x="1" y="36"/>
                    </a:cubicBezTo>
                    <a:cubicBezTo>
                      <a:pt x="19" y="24"/>
                      <a:pt x="37" y="12"/>
                      <a:pt x="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9"/>
              <p:cNvSpPr/>
              <p:nvPr/>
            </p:nvSpPr>
            <p:spPr>
              <a:xfrm>
                <a:off x="5820275" y="4389725"/>
                <a:ext cx="19300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200" extrusionOk="0">
                    <a:moveTo>
                      <a:pt x="771" y="28"/>
                    </a:moveTo>
                    <a:cubicBezTo>
                      <a:pt x="561" y="177"/>
                      <a:pt x="381" y="199"/>
                      <a:pt x="160" y="119"/>
                    </a:cubicBezTo>
                    <a:cubicBezTo>
                      <a:pt x="62" y="83"/>
                      <a:pt x="0" y="61"/>
                      <a:pt x="70" y="1"/>
                    </a:cubicBezTo>
                    <a:cubicBezTo>
                      <a:pt x="300" y="10"/>
                      <a:pt x="510" y="18"/>
                      <a:pt x="771" y="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9"/>
              <p:cNvSpPr/>
              <p:nvPr/>
            </p:nvSpPr>
            <p:spPr>
              <a:xfrm>
                <a:off x="5882500" y="4542850"/>
                <a:ext cx="4975" cy="1272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509" extrusionOk="0">
                    <a:moveTo>
                      <a:pt x="0" y="509"/>
                    </a:moveTo>
                    <a:lnTo>
                      <a:pt x="0" y="0"/>
                    </a:lnTo>
                    <a:cubicBezTo>
                      <a:pt x="100" y="40"/>
                      <a:pt x="199" y="63"/>
                      <a:pt x="198" y="81"/>
                    </a:cubicBezTo>
                    <a:cubicBezTo>
                      <a:pt x="184" y="218"/>
                      <a:pt x="151" y="354"/>
                      <a:pt x="117" y="490"/>
                    </a:cubicBezTo>
                    <a:cubicBezTo>
                      <a:pt x="115" y="499"/>
                      <a:pt x="53" y="500"/>
                      <a:pt x="0" y="5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9"/>
              <p:cNvSpPr/>
              <p:nvPr/>
            </p:nvSpPr>
            <p:spPr>
              <a:xfrm>
                <a:off x="5880375" y="4205950"/>
                <a:ext cx="7700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384" extrusionOk="0">
                    <a:moveTo>
                      <a:pt x="251" y="19"/>
                    </a:moveTo>
                    <a:cubicBezTo>
                      <a:pt x="268" y="126"/>
                      <a:pt x="284" y="235"/>
                      <a:pt x="307" y="383"/>
                    </a:cubicBezTo>
                    <a:cubicBezTo>
                      <a:pt x="195" y="349"/>
                      <a:pt x="105" y="323"/>
                      <a:pt x="0" y="292"/>
                    </a:cubicBezTo>
                    <a:cubicBezTo>
                      <a:pt x="73" y="178"/>
                      <a:pt x="130" y="89"/>
                      <a:pt x="186" y="1"/>
                    </a:cubicBezTo>
                    <a:cubicBezTo>
                      <a:pt x="208" y="7"/>
                      <a:pt x="230" y="13"/>
                      <a:pt x="251" y="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9"/>
              <p:cNvSpPr/>
              <p:nvPr/>
            </p:nvSpPr>
            <p:spPr>
              <a:xfrm>
                <a:off x="5882850" y="4142750"/>
                <a:ext cx="57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476" extrusionOk="0">
                    <a:moveTo>
                      <a:pt x="108" y="1"/>
                    </a:moveTo>
                    <a:cubicBezTo>
                      <a:pt x="228" y="148"/>
                      <a:pt x="77" y="303"/>
                      <a:pt x="99" y="455"/>
                    </a:cubicBezTo>
                    <a:cubicBezTo>
                      <a:pt x="100" y="458"/>
                      <a:pt x="38" y="468"/>
                      <a:pt x="0" y="475"/>
                    </a:cubicBezTo>
                    <a:lnTo>
                      <a:pt x="0" y="3"/>
                    </a:lnTo>
                    <a:cubicBezTo>
                      <a:pt x="36" y="2"/>
                      <a:pt x="72" y="1"/>
                      <a:pt x="1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9"/>
              <p:cNvSpPr/>
              <p:nvPr/>
            </p:nvSpPr>
            <p:spPr>
              <a:xfrm>
                <a:off x="5878375" y="4301600"/>
                <a:ext cx="10125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42" extrusionOk="0">
                    <a:moveTo>
                      <a:pt x="21" y="0"/>
                    </a:moveTo>
                    <a:cubicBezTo>
                      <a:pt x="149" y="113"/>
                      <a:pt x="275" y="226"/>
                      <a:pt x="404" y="342"/>
                    </a:cubicBezTo>
                    <a:cubicBezTo>
                      <a:pt x="1" y="311"/>
                      <a:pt x="92" y="334"/>
                      <a:pt x="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9"/>
              <p:cNvSpPr/>
              <p:nvPr/>
            </p:nvSpPr>
            <p:spPr>
              <a:xfrm>
                <a:off x="5817275" y="4462275"/>
                <a:ext cx="84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382" extrusionOk="0">
                    <a:moveTo>
                      <a:pt x="209" y="1"/>
                    </a:moveTo>
                    <a:cubicBezTo>
                      <a:pt x="287" y="160"/>
                      <a:pt x="337" y="266"/>
                      <a:pt x="168" y="382"/>
                    </a:cubicBezTo>
                    <a:cubicBezTo>
                      <a:pt x="47" y="256"/>
                      <a:pt x="1" y="15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9"/>
              <p:cNvSpPr/>
              <p:nvPr/>
            </p:nvSpPr>
            <p:spPr>
              <a:xfrm>
                <a:off x="5817300" y="4863800"/>
                <a:ext cx="852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62" extrusionOk="0">
                    <a:moveTo>
                      <a:pt x="170" y="361"/>
                    </a:moveTo>
                    <a:cubicBezTo>
                      <a:pt x="44" y="231"/>
                      <a:pt x="1" y="125"/>
                      <a:pt x="173" y="1"/>
                    </a:cubicBezTo>
                    <a:cubicBezTo>
                      <a:pt x="340" y="125"/>
                      <a:pt x="319" y="231"/>
                      <a:pt x="170" y="3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9"/>
              <p:cNvSpPr/>
              <p:nvPr/>
            </p:nvSpPr>
            <p:spPr>
              <a:xfrm>
                <a:off x="5854800" y="4665825"/>
                <a:ext cx="117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323" extrusionOk="0">
                    <a:moveTo>
                      <a:pt x="163" y="1"/>
                    </a:moveTo>
                    <a:cubicBezTo>
                      <a:pt x="171" y="118"/>
                      <a:pt x="471" y="165"/>
                      <a:pt x="311" y="322"/>
                    </a:cubicBezTo>
                    <a:cubicBezTo>
                      <a:pt x="0" y="108"/>
                      <a:pt x="0" y="108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9"/>
              <p:cNvSpPr/>
              <p:nvPr/>
            </p:nvSpPr>
            <p:spPr>
              <a:xfrm>
                <a:off x="5835300" y="4849525"/>
                <a:ext cx="104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43" extrusionOk="0">
                    <a:moveTo>
                      <a:pt x="0" y="148"/>
                    </a:moveTo>
                    <a:cubicBezTo>
                      <a:pt x="41" y="1"/>
                      <a:pt x="41" y="1"/>
                      <a:pt x="418" y="21"/>
                    </a:cubicBezTo>
                    <a:cubicBezTo>
                      <a:pt x="389" y="242"/>
                      <a:pt x="127" y="92"/>
                      <a:pt x="0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9"/>
              <p:cNvSpPr/>
              <p:nvPr/>
            </p:nvSpPr>
            <p:spPr>
              <a:xfrm>
                <a:off x="5859475" y="4128775"/>
                <a:ext cx="1312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272" extrusionOk="0">
                    <a:moveTo>
                      <a:pt x="177" y="62"/>
                    </a:moveTo>
                    <a:cubicBezTo>
                      <a:pt x="297" y="10"/>
                      <a:pt x="356" y="0"/>
                      <a:pt x="524" y="13"/>
                    </a:cubicBezTo>
                    <a:cubicBezTo>
                      <a:pt x="419" y="107"/>
                      <a:pt x="326" y="190"/>
                      <a:pt x="234" y="271"/>
                    </a:cubicBezTo>
                    <a:cubicBezTo>
                      <a:pt x="0" y="208"/>
                      <a:pt x="171" y="127"/>
                      <a:pt x="187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9"/>
              <p:cNvSpPr/>
              <p:nvPr/>
            </p:nvSpPr>
            <p:spPr>
              <a:xfrm>
                <a:off x="5834350" y="4448550"/>
                <a:ext cx="11025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9" extrusionOk="0">
                    <a:moveTo>
                      <a:pt x="0" y="149"/>
                    </a:moveTo>
                    <a:cubicBezTo>
                      <a:pt x="90" y="0"/>
                      <a:pt x="90" y="0"/>
                      <a:pt x="440" y="29"/>
                    </a:cubicBezTo>
                    <a:cubicBezTo>
                      <a:pt x="402" y="142"/>
                      <a:pt x="402" y="142"/>
                      <a:pt x="0" y="1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9"/>
              <p:cNvSpPr/>
              <p:nvPr/>
            </p:nvSpPr>
            <p:spPr>
              <a:xfrm>
                <a:off x="5835500" y="4437775"/>
                <a:ext cx="77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19" extrusionOk="0">
                    <a:moveTo>
                      <a:pt x="158" y="418"/>
                    </a:moveTo>
                    <a:cubicBezTo>
                      <a:pt x="62" y="244"/>
                      <a:pt x="1" y="137"/>
                      <a:pt x="171" y="0"/>
                    </a:cubicBezTo>
                    <a:cubicBezTo>
                      <a:pt x="236" y="140"/>
                      <a:pt x="311" y="246"/>
                      <a:pt x="158" y="41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9"/>
              <p:cNvSpPr/>
              <p:nvPr/>
            </p:nvSpPr>
            <p:spPr>
              <a:xfrm>
                <a:off x="5866500" y="4436100"/>
                <a:ext cx="13000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350" extrusionOk="0">
                    <a:moveTo>
                      <a:pt x="252" y="0"/>
                    </a:moveTo>
                    <a:cubicBezTo>
                      <a:pt x="257" y="111"/>
                      <a:pt x="519" y="212"/>
                      <a:pt x="249" y="349"/>
                    </a:cubicBezTo>
                    <a:cubicBezTo>
                      <a:pt x="200" y="217"/>
                      <a:pt x="0" y="119"/>
                      <a:pt x="2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9"/>
              <p:cNvSpPr/>
              <p:nvPr/>
            </p:nvSpPr>
            <p:spPr>
              <a:xfrm>
                <a:off x="5859475" y="4526825"/>
                <a:ext cx="12725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88" extrusionOk="0">
                    <a:moveTo>
                      <a:pt x="177" y="175"/>
                    </a:moveTo>
                    <a:cubicBezTo>
                      <a:pt x="293" y="196"/>
                      <a:pt x="333" y="0"/>
                      <a:pt x="509" y="140"/>
                    </a:cubicBezTo>
                    <a:cubicBezTo>
                      <a:pt x="419" y="222"/>
                      <a:pt x="326" y="305"/>
                      <a:pt x="233" y="387"/>
                    </a:cubicBezTo>
                    <a:cubicBezTo>
                      <a:pt x="0" y="322"/>
                      <a:pt x="170" y="241"/>
                      <a:pt x="187" y="1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9"/>
              <p:cNvSpPr/>
              <p:nvPr/>
            </p:nvSpPr>
            <p:spPr>
              <a:xfrm>
                <a:off x="5867175" y="4836900"/>
                <a:ext cx="11775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471" h="352" extrusionOk="0">
                    <a:moveTo>
                      <a:pt x="213" y="0"/>
                    </a:moveTo>
                    <a:cubicBezTo>
                      <a:pt x="244" y="111"/>
                      <a:pt x="470" y="208"/>
                      <a:pt x="242" y="352"/>
                    </a:cubicBezTo>
                    <a:cubicBezTo>
                      <a:pt x="151" y="224"/>
                      <a:pt x="1" y="126"/>
                      <a:pt x="2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5833500" y="4839300"/>
                <a:ext cx="86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41" extrusionOk="0">
                    <a:moveTo>
                      <a:pt x="294" y="1"/>
                    </a:moveTo>
                    <a:cubicBezTo>
                      <a:pt x="311" y="110"/>
                      <a:pt x="328" y="214"/>
                      <a:pt x="345" y="319"/>
                    </a:cubicBezTo>
                    <a:cubicBezTo>
                      <a:pt x="321" y="326"/>
                      <a:pt x="295" y="332"/>
                      <a:pt x="271" y="340"/>
                    </a:cubicBezTo>
                    <a:cubicBezTo>
                      <a:pt x="227" y="309"/>
                      <a:pt x="142" y="255"/>
                      <a:pt x="149" y="248"/>
                    </a:cubicBezTo>
                    <a:cubicBezTo>
                      <a:pt x="226" y="176"/>
                      <a:pt x="0" y="44"/>
                      <a:pt x="2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5838900" y="4592350"/>
                <a:ext cx="1075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65" extrusionOk="0">
                    <a:moveTo>
                      <a:pt x="1" y="309"/>
                    </a:moveTo>
                    <a:cubicBezTo>
                      <a:pt x="98" y="214"/>
                      <a:pt x="197" y="117"/>
                      <a:pt x="316" y="1"/>
                    </a:cubicBezTo>
                    <a:cubicBezTo>
                      <a:pt x="368" y="51"/>
                      <a:pt x="429" y="108"/>
                      <a:pt x="427" y="109"/>
                    </a:cubicBezTo>
                    <a:cubicBezTo>
                      <a:pt x="292" y="182"/>
                      <a:pt x="262" y="365"/>
                      <a:pt x="1" y="3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5855975" y="4264750"/>
                <a:ext cx="8400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1" extrusionOk="0">
                    <a:moveTo>
                      <a:pt x="241" y="330"/>
                    </a:moveTo>
                    <a:cubicBezTo>
                      <a:pt x="0" y="124"/>
                      <a:pt x="0" y="124"/>
                      <a:pt x="29" y="1"/>
                    </a:cubicBezTo>
                    <a:cubicBezTo>
                      <a:pt x="232" y="35"/>
                      <a:pt x="232" y="178"/>
                      <a:pt x="330" y="263"/>
                    </a:cubicBezTo>
                    <a:cubicBezTo>
                      <a:pt x="335" y="267"/>
                      <a:pt x="274" y="306"/>
                      <a:pt x="241" y="3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5838875" y="4191500"/>
                <a:ext cx="10775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364" extrusionOk="0">
                    <a:moveTo>
                      <a:pt x="1" y="307"/>
                    </a:moveTo>
                    <a:cubicBezTo>
                      <a:pt x="99" y="212"/>
                      <a:pt x="198" y="115"/>
                      <a:pt x="316" y="0"/>
                    </a:cubicBezTo>
                    <a:cubicBezTo>
                      <a:pt x="368" y="49"/>
                      <a:pt x="430" y="106"/>
                      <a:pt x="428" y="107"/>
                    </a:cubicBezTo>
                    <a:cubicBezTo>
                      <a:pt x="293" y="181"/>
                      <a:pt x="263" y="364"/>
                      <a:pt x="1" y="30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5808300" y="4502100"/>
                <a:ext cx="12450" cy="830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32" extrusionOk="0">
                    <a:moveTo>
                      <a:pt x="1" y="126"/>
                    </a:moveTo>
                    <a:cubicBezTo>
                      <a:pt x="209" y="1"/>
                      <a:pt x="318" y="129"/>
                      <a:pt x="498" y="174"/>
                    </a:cubicBezTo>
                    <a:cubicBezTo>
                      <a:pt x="259" y="331"/>
                      <a:pt x="154" y="137"/>
                      <a:pt x="1" y="1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5858350" y="4236975"/>
                <a:ext cx="737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345" extrusionOk="0">
                    <a:moveTo>
                      <a:pt x="1" y="339"/>
                    </a:moveTo>
                    <a:cubicBezTo>
                      <a:pt x="38" y="228"/>
                      <a:pt x="70" y="131"/>
                      <a:pt x="113" y="1"/>
                    </a:cubicBezTo>
                    <a:cubicBezTo>
                      <a:pt x="184" y="44"/>
                      <a:pt x="231" y="72"/>
                      <a:pt x="277" y="100"/>
                    </a:cubicBezTo>
                    <a:cubicBezTo>
                      <a:pt x="155" y="155"/>
                      <a:pt x="295" y="345"/>
                      <a:pt x="1" y="33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5808175" y="4299900"/>
                <a:ext cx="11500" cy="595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238" extrusionOk="0">
                    <a:moveTo>
                      <a:pt x="444" y="238"/>
                    </a:moveTo>
                    <a:cubicBezTo>
                      <a:pt x="299" y="210"/>
                      <a:pt x="153" y="183"/>
                      <a:pt x="1" y="153"/>
                    </a:cubicBezTo>
                    <a:cubicBezTo>
                      <a:pt x="125" y="0"/>
                      <a:pt x="125" y="0"/>
                      <a:pt x="459" y="179"/>
                    </a:cubicBezTo>
                    <a:cubicBezTo>
                      <a:pt x="455" y="199"/>
                      <a:pt x="449" y="218"/>
                      <a:pt x="444" y="2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9"/>
              <p:cNvSpPr/>
              <p:nvPr/>
            </p:nvSpPr>
            <p:spPr>
              <a:xfrm>
                <a:off x="5860300" y="4726950"/>
                <a:ext cx="11050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331" extrusionOk="0">
                    <a:moveTo>
                      <a:pt x="132" y="145"/>
                    </a:moveTo>
                    <a:cubicBezTo>
                      <a:pt x="216" y="99"/>
                      <a:pt x="299" y="52"/>
                      <a:pt x="392" y="1"/>
                    </a:cubicBezTo>
                    <a:cubicBezTo>
                      <a:pt x="442" y="130"/>
                      <a:pt x="274" y="330"/>
                      <a:pt x="152" y="301"/>
                    </a:cubicBezTo>
                    <a:cubicBezTo>
                      <a:pt x="0" y="264"/>
                      <a:pt x="89" y="195"/>
                      <a:pt x="143" y="1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9"/>
              <p:cNvSpPr/>
              <p:nvPr/>
            </p:nvSpPr>
            <p:spPr>
              <a:xfrm>
                <a:off x="5820350" y="4337875"/>
                <a:ext cx="1272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219" extrusionOk="0">
                    <a:moveTo>
                      <a:pt x="1" y="219"/>
                    </a:moveTo>
                    <a:cubicBezTo>
                      <a:pt x="76" y="120"/>
                      <a:pt x="378" y="0"/>
                      <a:pt x="452" y="21"/>
                    </a:cubicBezTo>
                    <a:cubicBezTo>
                      <a:pt x="479" y="30"/>
                      <a:pt x="508" y="61"/>
                      <a:pt x="508" y="82"/>
                    </a:cubicBezTo>
                    <a:cubicBezTo>
                      <a:pt x="508" y="103"/>
                      <a:pt x="477" y="138"/>
                      <a:pt x="450" y="143"/>
                    </a:cubicBezTo>
                    <a:cubicBezTo>
                      <a:pt x="321" y="170"/>
                      <a:pt x="188" y="188"/>
                      <a:pt x="1" y="2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5817675" y="4260825"/>
                <a:ext cx="67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328" extrusionOk="0">
                    <a:moveTo>
                      <a:pt x="263" y="328"/>
                    </a:moveTo>
                    <a:cubicBezTo>
                      <a:pt x="79" y="248"/>
                      <a:pt x="0" y="86"/>
                      <a:pt x="81" y="25"/>
                    </a:cubicBezTo>
                    <a:cubicBezTo>
                      <a:pt x="102" y="10"/>
                      <a:pt x="153" y="1"/>
                      <a:pt x="183" y="6"/>
                    </a:cubicBezTo>
                    <a:cubicBezTo>
                      <a:pt x="215" y="13"/>
                      <a:pt x="241" y="38"/>
                      <a:pt x="259" y="60"/>
                    </a:cubicBezTo>
                    <a:cubicBezTo>
                      <a:pt x="270" y="73"/>
                      <a:pt x="263" y="94"/>
                      <a:pt x="263" y="111"/>
                    </a:cubicBezTo>
                    <a:cubicBezTo>
                      <a:pt x="263" y="172"/>
                      <a:pt x="263" y="232"/>
                      <a:pt x="263" y="3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5855300" y="4535900"/>
                <a:ext cx="14175" cy="6475"/>
              </a:xfrm>
              <a:custGeom>
                <a:avLst/>
                <a:gdLst/>
                <a:ahLst/>
                <a:cxnLst/>
                <a:rect l="l" t="t" r="r" b="b"/>
                <a:pathLst>
                  <a:path w="567" h="259" extrusionOk="0">
                    <a:moveTo>
                      <a:pt x="0" y="111"/>
                    </a:moveTo>
                    <a:cubicBezTo>
                      <a:pt x="182" y="0"/>
                      <a:pt x="355" y="118"/>
                      <a:pt x="533" y="125"/>
                    </a:cubicBezTo>
                    <a:cubicBezTo>
                      <a:pt x="544" y="126"/>
                      <a:pt x="548" y="187"/>
                      <a:pt x="566" y="258"/>
                    </a:cubicBezTo>
                    <a:cubicBezTo>
                      <a:pt x="362" y="180"/>
                      <a:pt x="139" y="239"/>
                      <a:pt x="9" y="1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5845075" y="4376425"/>
                <a:ext cx="12525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85" extrusionOk="0">
                    <a:moveTo>
                      <a:pt x="1" y="66"/>
                    </a:moveTo>
                    <a:cubicBezTo>
                      <a:pt x="268" y="0"/>
                      <a:pt x="268" y="0"/>
                      <a:pt x="501" y="89"/>
                    </a:cubicBezTo>
                    <a:cubicBezTo>
                      <a:pt x="334" y="185"/>
                      <a:pt x="189" y="178"/>
                      <a:pt x="1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5857700" y="4652200"/>
                <a:ext cx="12450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13" extrusionOk="0">
                    <a:moveTo>
                      <a:pt x="241" y="312"/>
                    </a:moveTo>
                    <a:cubicBezTo>
                      <a:pt x="165" y="234"/>
                      <a:pt x="88" y="155"/>
                      <a:pt x="0" y="65"/>
                    </a:cubicBezTo>
                    <a:cubicBezTo>
                      <a:pt x="276" y="0"/>
                      <a:pt x="282" y="183"/>
                      <a:pt x="498" y="239"/>
                    </a:cubicBezTo>
                    <a:cubicBezTo>
                      <a:pt x="359" y="275"/>
                      <a:pt x="295" y="291"/>
                      <a:pt x="232" y="30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5858325" y="4637750"/>
                <a:ext cx="72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91" h="348" extrusionOk="0">
                    <a:moveTo>
                      <a:pt x="0" y="348"/>
                    </a:moveTo>
                    <a:cubicBezTo>
                      <a:pt x="41" y="226"/>
                      <a:pt x="72" y="130"/>
                      <a:pt x="113" y="1"/>
                    </a:cubicBezTo>
                    <a:cubicBezTo>
                      <a:pt x="188" y="47"/>
                      <a:pt x="233" y="76"/>
                      <a:pt x="278" y="103"/>
                    </a:cubicBezTo>
                    <a:cubicBezTo>
                      <a:pt x="165" y="165"/>
                      <a:pt x="290" y="338"/>
                      <a:pt x="0" y="3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5867200" y="4638300"/>
                <a:ext cx="9650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52" extrusionOk="0">
                    <a:moveTo>
                      <a:pt x="385" y="293"/>
                    </a:moveTo>
                    <a:cubicBezTo>
                      <a:pt x="172" y="351"/>
                      <a:pt x="169" y="270"/>
                      <a:pt x="142" y="201"/>
                    </a:cubicBezTo>
                    <a:cubicBezTo>
                      <a:pt x="116" y="131"/>
                      <a:pt x="0" y="54"/>
                      <a:pt x="230" y="1"/>
                    </a:cubicBezTo>
                    <a:cubicBezTo>
                      <a:pt x="280" y="94"/>
                      <a:pt x="329" y="188"/>
                      <a:pt x="385" y="2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5838025" y="4791675"/>
                <a:ext cx="1232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493" h="311" extrusionOk="0">
                    <a:moveTo>
                      <a:pt x="383" y="1"/>
                    </a:moveTo>
                    <a:cubicBezTo>
                      <a:pt x="493" y="184"/>
                      <a:pt x="265" y="214"/>
                      <a:pt x="121" y="311"/>
                    </a:cubicBezTo>
                    <a:cubicBezTo>
                      <a:pt x="0" y="107"/>
                      <a:pt x="332" y="111"/>
                      <a:pt x="3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9"/>
              <p:cNvSpPr/>
              <p:nvPr/>
            </p:nvSpPr>
            <p:spPr>
              <a:xfrm>
                <a:off x="5860150" y="4326050"/>
                <a:ext cx="11175" cy="830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32" extrusionOk="0">
                    <a:moveTo>
                      <a:pt x="140" y="144"/>
                    </a:moveTo>
                    <a:cubicBezTo>
                      <a:pt x="223" y="98"/>
                      <a:pt x="307" y="52"/>
                      <a:pt x="400" y="1"/>
                    </a:cubicBezTo>
                    <a:cubicBezTo>
                      <a:pt x="447" y="133"/>
                      <a:pt x="277" y="332"/>
                      <a:pt x="155" y="300"/>
                    </a:cubicBezTo>
                    <a:cubicBezTo>
                      <a:pt x="1" y="262"/>
                      <a:pt x="98" y="194"/>
                      <a:pt x="151" y="1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9"/>
              <p:cNvSpPr/>
              <p:nvPr/>
            </p:nvSpPr>
            <p:spPr>
              <a:xfrm>
                <a:off x="5844075" y="4776925"/>
                <a:ext cx="13600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544" h="205" extrusionOk="0">
                    <a:moveTo>
                      <a:pt x="0" y="83"/>
                    </a:moveTo>
                    <a:cubicBezTo>
                      <a:pt x="245" y="1"/>
                      <a:pt x="388" y="5"/>
                      <a:pt x="544" y="102"/>
                    </a:cubicBezTo>
                    <a:cubicBezTo>
                      <a:pt x="373" y="204"/>
                      <a:pt x="229" y="183"/>
                      <a:pt x="0" y="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5837900" y="4390300"/>
                <a:ext cx="122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310" extrusionOk="0">
                    <a:moveTo>
                      <a:pt x="337" y="0"/>
                    </a:moveTo>
                    <a:cubicBezTo>
                      <a:pt x="488" y="144"/>
                      <a:pt x="464" y="170"/>
                      <a:pt x="111" y="309"/>
                    </a:cubicBezTo>
                    <a:cubicBezTo>
                      <a:pt x="0" y="122"/>
                      <a:pt x="355" y="139"/>
                      <a:pt x="3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5804675" y="4689775"/>
                <a:ext cx="817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317" extrusionOk="0">
                    <a:moveTo>
                      <a:pt x="92" y="1"/>
                    </a:moveTo>
                    <a:cubicBezTo>
                      <a:pt x="326" y="184"/>
                      <a:pt x="326" y="184"/>
                      <a:pt x="151" y="316"/>
                    </a:cubicBezTo>
                    <a:cubicBezTo>
                      <a:pt x="95" y="205"/>
                      <a:pt x="47" y="110"/>
                      <a:pt x="0" y="15"/>
                    </a:cubicBezTo>
                    <a:cubicBezTo>
                      <a:pt x="30" y="10"/>
                      <a:pt x="62" y="5"/>
                      <a:pt x="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5807875" y="4901775"/>
                <a:ext cx="12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05" extrusionOk="0">
                    <a:moveTo>
                      <a:pt x="1" y="167"/>
                    </a:moveTo>
                    <a:cubicBezTo>
                      <a:pt x="215" y="0"/>
                      <a:pt x="315" y="236"/>
                      <a:pt x="480" y="199"/>
                    </a:cubicBezTo>
                    <a:cubicBezTo>
                      <a:pt x="328" y="305"/>
                      <a:pt x="328" y="305"/>
                      <a:pt x="1" y="1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5857675" y="4251325"/>
                <a:ext cx="123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312" extrusionOk="0">
                    <a:moveTo>
                      <a:pt x="243" y="312"/>
                    </a:moveTo>
                    <a:cubicBezTo>
                      <a:pt x="166" y="234"/>
                      <a:pt x="89" y="156"/>
                      <a:pt x="1" y="66"/>
                    </a:cubicBezTo>
                    <a:cubicBezTo>
                      <a:pt x="275" y="1"/>
                      <a:pt x="284" y="179"/>
                      <a:pt x="491" y="238"/>
                    </a:cubicBezTo>
                    <a:cubicBezTo>
                      <a:pt x="358" y="273"/>
                      <a:pt x="296" y="290"/>
                      <a:pt x="234" y="3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5806150" y="4701125"/>
                <a:ext cx="14125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231" extrusionOk="0">
                    <a:moveTo>
                      <a:pt x="7" y="92"/>
                    </a:moveTo>
                    <a:cubicBezTo>
                      <a:pt x="261" y="0"/>
                      <a:pt x="261" y="0"/>
                      <a:pt x="564" y="193"/>
                    </a:cubicBezTo>
                    <a:cubicBezTo>
                      <a:pt x="329" y="231"/>
                      <a:pt x="162" y="168"/>
                      <a:pt x="1" y="8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5817350" y="4661775"/>
                <a:ext cx="74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4" extrusionOk="0">
                    <a:moveTo>
                      <a:pt x="297" y="333"/>
                    </a:moveTo>
                    <a:cubicBezTo>
                      <a:pt x="177" y="308"/>
                      <a:pt x="136" y="306"/>
                      <a:pt x="132" y="296"/>
                    </a:cubicBezTo>
                    <a:cubicBezTo>
                      <a:pt x="91" y="203"/>
                      <a:pt x="1" y="107"/>
                      <a:pt x="119" y="13"/>
                    </a:cubicBezTo>
                    <a:cubicBezTo>
                      <a:pt x="134" y="0"/>
                      <a:pt x="217" y="7"/>
                      <a:pt x="219" y="12"/>
                    </a:cubicBezTo>
                    <a:cubicBezTo>
                      <a:pt x="247" y="107"/>
                      <a:pt x="267" y="204"/>
                      <a:pt x="297" y="3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5820150" y="4738750"/>
                <a:ext cx="130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220" extrusionOk="0">
                    <a:moveTo>
                      <a:pt x="0" y="220"/>
                    </a:moveTo>
                    <a:cubicBezTo>
                      <a:pt x="92" y="114"/>
                      <a:pt x="393" y="0"/>
                      <a:pt x="464" y="24"/>
                    </a:cubicBezTo>
                    <a:cubicBezTo>
                      <a:pt x="491" y="32"/>
                      <a:pt x="519" y="65"/>
                      <a:pt x="517" y="85"/>
                    </a:cubicBezTo>
                    <a:cubicBezTo>
                      <a:pt x="515" y="107"/>
                      <a:pt x="483" y="140"/>
                      <a:pt x="456" y="146"/>
                    </a:cubicBezTo>
                    <a:cubicBezTo>
                      <a:pt x="326" y="171"/>
                      <a:pt x="193" y="189"/>
                      <a:pt x="0" y="2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5804500" y="4288925"/>
                <a:ext cx="8100" cy="82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30" extrusionOk="0">
                    <a:moveTo>
                      <a:pt x="79" y="1"/>
                    </a:moveTo>
                    <a:cubicBezTo>
                      <a:pt x="324" y="160"/>
                      <a:pt x="324" y="160"/>
                      <a:pt x="178" y="330"/>
                    </a:cubicBezTo>
                    <a:cubicBezTo>
                      <a:pt x="108" y="210"/>
                      <a:pt x="54" y="117"/>
                      <a:pt x="1" y="25"/>
                    </a:cubicBezTo>
                    <a:cubicBezTo>
                      <a:pt x="27" y="17"/>
                      <a:pt x="53" y="9"/>
                      <a:pt x="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5855375" y="4134975"/>
                <a:ext cx="1405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260" extrusionOk="0">
                    <a:moveTo>
                      <a:pt x="1" y="111"/>
                    </a:moveTo>
                    <a:cubicBezTo>
                      <a:pt x="182" y="1"/>
                      <a:pt x="353" y="121"/>
                      <a:pt x="529" y="127"/>
                    </a:cubicBezTo>
                    <a:cubicBezTo>
                      <a:pt x="540" y="128"/>
                      <a:pt x="545" y="189"/>
                      <a:pt x="561" y="260"/>
                    </a:cubicBezTo>
                    <a:cubicBezTo>
                      <a:pt x="360" y="180"/>
                      <a:pt x="136" y="242"/>
                      <a:pt x="10" y="1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5867225" y="4236900"/>
                <a:ext cx="1060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24" h="356" extrusionOk="0">
                    <a:moveTo>
                      <a:pt x="424" y="355"/>
                    </a:moveTo>
                    <a:cubicBezTo>
                      <a:pt x="281" y="329"/>
                      <a:pt x="189" y="322"/>
                      <a:pt x="186" y="308"/>
                    </a:cubicBezTo>
                    <a:cubicBezTo>
                      <a:pt x="167" y="219"/>
                      <a:pt x="0" y="130"/>
                      <a:pt x="197" y="0"/>
                    </a:cubicBezTo>
                    <a:cubicBezTo>
                      <a:pt x="267" y="111"/>
                      <a:pt x="324" y="199"/>
                      <a:pt x="424" y="3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5808000" y="4671675"/>
                <a:ext cx="1132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1" extrusionOk="0">
                    <a:moveTo>
                      <a:pt x="18" y="350"/>
                    </a:moveTo>
                    <a:cubicBezTo>
                      <a:pt x="9" y="261"/>
                      <a:pt x="5" y="225"/>
                      <a:pt x="0" y="189"/>
                    </a:cubicBezTo>
                    <a:cubicBezTo>
                      <a:pt x="149" y="197"/>
                      <a:pt x="219" y="0"/>
                      <a:pt x="452" y="122"/>
                    </a:cubicBezTo>
                    <a:cubicBezTo>
                      <a:pt x="316" y="193"/>
                      <a:pt x="201" y="254"/>
                      <a:pt x="18" y="35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5807425" y="4681125"/>
                <a:ext cx="1132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0" extrusionOk="0">
                    <a:moveTo>
                      <a:pt x="1" y="127"/>
                    </a:moveTo>
                    <a:cubicBezTo>
                      <a:pt x="113" y="7"/>
                      <a:pt x="259" y="1"/>
                      <a:pt x="453" y="63"/>
                    </a:cubicBezTo>
                    <a:cubicBezTo>
                      <a:pt x="326" y="200"/>
                      <a:pt x="162" y="158"/>
                      <a:pt x="1" y="1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5807450" y="4884175"/>
                <a:ext cx="11675" cy="415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66" extrusionOk="0">
                    <a:moveTo>
                      <a:pt x="1" y="29"/>
                    </a:moveTo>
                    <a:cubicBezTo>
                      <a:pt x="140" y="21"/>
                      <a:pt x="279" y="12"/>
                      <a:pt x="467" y="1"/>
                    </a:cubicBezTo>
                    <a:cubicBezTo>
                      <a:pt x="278" y="157"/>
                      <a:pt x="199" y="165"/>
                      <a:pt x="1" y="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5875025" y="4384575"/>
                <a:ext cx="118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329" extrusionOk="0">
                    <a:moveTo>
                      <a:pt x="225" y="328"/>
                    </a:moveTo>
                    <a:cubicBezTo>
                      <a:pt x="147" y="214"/>
                      <a:pt x="88" y="129"/>
                      <a:pt x="0" y="0"/>
                    </a:cubicBezTo>
                    <a:cubicBezTo>
                      <a:pt x="106" y="24"/>
                      <a:pt x="208" y="38"/>
                      <a:pt x="207" y="47"/>
                    </a:cubicBezTo>
                    <a:cubicBezTo>
                      <a:pt x="196" y="137"/>
                      <a:pt x="472" y="204"/>
                      <a:pt x="225" y="3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5820425" y="4540725"/>
                <a:ext cx="1252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200" extrusionOk="0">
                    <a:moveTo>
                      <a:pt x="501" y="54"/>
                    </a:moveTo>
                    <a:cubicBezTo>
                      <a:pt x="215" y="188"/>
                      <a:pt x="127" y="200"/>
                      <a:pt x="1" y="98"/>
                    </a:cubicBezTo>
                    <a:cubicBezTo>
                      <a:pt x="170" y="64"/>
                      <a:pt x="325" y="31"/>
                      <a:pt x="480" y="0"/>
                    </a:cubicBezTo>
                    <a:cubicBezTo>
                      <a:pt x="488" y="18"/>
                      <a:pt x="494" y="36"/>
                      <a:pt x="501" y="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5805875" y="4475025"/>
                <a:ext cx="120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247" extrusionOk="0">
                    <a:moveTo>
                      <a:pt x="482" y="56"/>
                    </a:moveTo>
                    <a:cubicBezTo>
                      <a:pt x="359" y="125"/>
                      <a:pt x="272" y="247"/>
                      <a:pt x="0" y="198"/>
                    </a:cubicBezTo>
                    <a:cubicBezTo>
                      <a:pt x="175" y="82"/>
                      <a:pt x="286" y="0"/>
                      <a:pt x="482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5837150" y="4641550"/>
                <a:ext cx="4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87" extrusionOk="0">
                    <a:moveTo>
                      <a:pt x="165" y="287"/>
                    </a:moveTo>
                    <a:cubicBezTo>
                      <a:pt x="1" y="244"/>
                      <a:pt x="1" y="244"/>
                      <a:pt x="10" y="0"/>
                    </a:cubicBezTo>
                    <a:cubicBezTo>
                      <a:pt x="184" y="35"/>
                      <a:pt x="184" y="35"/>
                      <a:pt x="165" y="28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5807000" y="4875975"/>
                <a:ext cx="1275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240" extrusionOk="0">
                    <a:moveTo>
                      <a:pt x="509" y="39"/>
                    </a:moveTo>
                    <a:cubicBezTo>
                      <a:pt x="326" y="122"/>
                      <a:pt x="246" y="240"/>
                      <a:pt x="1" y="201"/>
                    </a:cubicBezTo>
                    <a:cubicBezTo>
                      <a:pt x="108" y="62"/>
                      <a:pt x="232" y="1"/>
                      <a:pt x="509" y="3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5858450" y="4837150"/>
                <a:ext cx="677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325" extrusionOk="0">
                    <a:moveTo>
                      <a:pt x="69" y="325"/>
                    </a:moveTo>
                    <a:cubicBezTo>
                      <a:pt x="48" y="293"/>
                      <a:pt x="1" y="255"/>
                      <a:pt x="11" y="228"/>
                    </a:cubicBezTo>
                    <a:cubicBezTo>
                      <a:pt x="43" y="149"/>
                      <a:pt x="98" y="75"/>
                      <a:pt x="143" y="1"/>
                    </a:cubicBezTo>
                    <a:cubicBezTo>
                      <a:pt x="186" y="23"/>
                      <a:pt x="270" y="54"/>
                      <a:pt x="265" y="69"/>
                    </a:cubicBezTo>
                    <a:cubicBezTo>
                      <a:pt x="237" y="151"/>
                      <a:pt x="187" y="230"/>
                      <a:pt x="143" y="310"/>
                    </a:cubicBezTo>
                    <a:cubicBezTo>
                      <a:pt x="119" y="315"/>
                      <a:pt x="94" y="320"/>
                      <a:pt x="69" y="3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5806275" y="4279600"/>
                <a:ext cx="1167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239" extrusionOk="0">
                    <a:moveTo>
                      <a:pt x="466" y="131"/>
                    </a:moveTo>
                    <a:cubicBezTo>
                      <a:pt x="321" y="169"/>
                      <a:pt x="177" y="238"/>
                      <a:pt x="0" y="130"/>
                    </a:cubicBezTo>
                    <a:cubicBezTo>
                      <a:pt x="177" y="48"/>
                      <a:pt x="319" y="0"/>
                      <a:pt x="466" y="13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5826950" y="4353175"/>
                <a:ext cx="917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86" extrusionOk="0">
                    <a:moveTo>
                      <a:pt x="165" y="286"/>
                    </a:moveTo>
                    <a:cubicBezTo>
                      <a:pt x="170" y="190"/>
                      <a:pt x="1" y="94"/>
                      <a:pt x="174" y="0"/>
                    </a:cubicBezTo>
                    <a:cubicBezTo>
                      <a:pt x="364" y="148"/>
                      <a:pt x="366" y="195"/>
                      <a:pt x="165" y="28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5828075" y="4766400"/>
                <a:ext cx="9625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16" extrusionOk="0">
                    <a:moveTo>
                      <a:pt x="283" y="315"/>
                    </a:moveTo>
                    <a:cubicBezTo>
                      <a:pt x="179" y="209"/>
                      <a:pt x="101" y="129"/>
                      <a:pt x="0" y="26"/>
                    </a:cubicBezTo>
                    <a:cubicBezTo>
                      <a:pt x="251" y="0"/>
                      <a:pt x="281" y="131"/>
                      <a:pt x="374" y="195"/>
                    </a:cubicBezTo>
                    <a:cubicBezTo>
                      <a:pt x="385" y="203"/>
                      <a:pt x="329" y="256"/>
                      <a:pt x="283" y="3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5828375" y="4364700"/>
                <a:ext cx="90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361" h="355" extrusionOk="0">
                    <a:moveTo>
                      <a:pt x="282" y="355"/>
                    </a:moveTo>
                    <a:cubicBezTo>
                      <a:pt x="169" y="243"/>
                      <a:pt x="91" y="168"/>
                      <a:pt x="0" y="79"/>
                    </a:cubicBezTo>
                    <a:cubicBezTo>
                      <a:pt x="234" y="0"/>
                      <a:pt x="244" y="168"/>
                      <a:pt x="350" y="208"/>
                    </a:cubicBezTo>
                    <a:cubicBezTo>
                      <a:pt x="360" y="213"/>
                      <a:pt x="317" y="281"/>
                      <a:pt x="282" y="3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5855725" y="4868350"/>
                <a:ext cx="9500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380" h="319" extrusionOk="0">
                    <a:moveTo>
                      <a:pt x="96" y="0"/>
                    </a:moveTo>
                    <a:cubicBezTo>
                      <a:pt x="169" y="100"/>
                      <a:pt x="379" y="160"/>
                      <a:pt x="286" y="318"/>
                    </a:cubicBezTo>
                    <a:cubicBezTo>
                      <a:pt x="16" y="147"/>
                      <a:pt x="0" y="122"/>
                      <a:pt x="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5806350" y="4482225"/>
                <a:ext cx="132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253" extrusionOk="0">
                    <a:moveTo>
                      <a:pt x="0" y="113"/>
                    </a:moveTo>
                    <a:cubicBezTo>
                      <a:pt x="182" y="53"/>
                      <a:pt x="326" y="1"/>
                      <a:pt x="529" y="124"/>
                    </a:cubicBezTo>
                    <a:cubicBezTo>
                      <a:pt x="331" y="157"/>
                      <a:pt x="187" y="252"/>
                      <a:pt x="0" y="1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5834125" y="4240925"/>
                <a:ext cx="785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314" h="299" extrusionOk="0">
                    <a:moveTo>
                      <a:pt x="277" y="298"/>
                    </a:moveTo>
                    <a:cubicBezTo>
                      <a:pt x="1" y="251"/>
                      <a:pt x="193" y="89"/>
                      <a:pt x="77" y="5"/>
                    </a:cubicBezTo>
                    <a:cubicBezTo>
                      <a:pt x="314" y="1"/>
                      <a:pt x="314" y="1"/>
                      <a:pt x="277" y="29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5827175" y="4753550"/>
                <a:ext cx="8600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22" extrusionOk="0">
                    <a:moveTo>
                      <a:pt x="202" y="1"/>
                    </a:moveTo>
                    <a:cubicBezTo>
                      <a:pt x="343" y="239"/>
                      <a:pt x="343" y="239"/>
                      <a:pt x="157" y="321"/>
                    </a:cubicBezTo>
                    <a:cubicBezTo>
                      <a:pt x="129" y="215"/>
                      <a:pt x="0" y="119"/>
                      <a:pt x="2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5829950" y="4167175"/>
                <a:ext cx="8275" cy="6950"/>
              </a:xfrm>
              <a:custGeom>
                <a:avLst/>
                <a:gdLst/>
                <a:ahLst/>
                <a:cxnLst/>
                <a:rect l="l" t="t" r="r" b="b"/>
                <a:pathLst>
                  <a:path w="331" h="278" extrusionOk="0">
                    <a:moveTo>
                      <a:pt x="18" y="0"/>
                    </a:moveTo>
                    <a:cubicBezTo>
                      <a:pt x="328" y="160"/>
                      <a:pt x="331" y="165"/>
                      <a:pt x="214" y="277"/>
                    </a:cubicBezTo>
                    <a:cubicBezTo>
                      <a:pt x="1" y="113"/>
                      <a:pt x="1" y="113"/>
                      <a:pt x="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5826925" y="4154100"/>
                <a:ext cx="1010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321" extrusionOk="0">
                    <a:moveTo>
                      <a:pt x="208" y="320"/>
                    </a:moveTo>
                    <a:cubicBezTo>
                      <a:pt x="147" y="218"/>
                      <a:pt x="1" y="108"/>
                      <a:pt x="241" y="1"/>
                    </a:cubicBezTo>
                    <a:cubicBezTo>
                      <a:pt x="313" y="134"/>
                      <a:pt x="403" y="233"/>
                      <a:pt x="208" y="3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5847300" y="4432675"/>
                <a:ext cx="90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88" extrusionOk="0">
                    <a:moveTo>
                      <a:pt x="19" y="288"/>
                    </a:moveTo>
                    <a:cubicBezTo>
                      <a:pt x="1" y="98"/>
                      <a:pt x="114" y="40"/>
                      <a:pt x="302" y="0"/>
                    </a:cubicBezTo>
                    <a:cubicBezTo>
                      <a:pt x="363" y="158"/>
                      <a:pt x="214" y="203"/>
                      <a:pt x="19" y="2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5829250" y="4555725"/>
                <a:ext cx="7200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07" extrusionOk="0">
                    <a:moveTo>
                      <a:pt x="91" y="307"/>
                    </a:moveTo>
                    <a:cubicBezTo>
                      <a:pt x="0" y="95"/>
                      <a:pt x="0" y="95"/>
                      <a:pt x="113" y="1"/>
                    </a:cubicBezTo>
                    <a:cubicBezTo>
                      <a:pt x="288" y="183"/>
                      <a:pt x="288" y="192"/>
                      <a:pt x="91" y="30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5857025" y="4436100"/>
                <a:ext cx="8675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39" extrusionOk="0">
                    <a:moveTo>
                      <a:pt x="347" y="13"/>
                    </a:moveTo>
                    <a:cubicBezTo>
                      <a:pt x="290" y="135"/>
                      <a:pt x="250" y="224"/>
                      <a:pt x="197" y="339"/>
                    </a:cubicBezTo>
                    <a:cubicBezTo>
                      <a:pt x="138" y="308"/>
                      <a:pt x="96" y="287"/>
                      <a:pt x="53" y="265"/>
                    </a:cubicBezTo>
                    <a:cubicBezTo>
                      <a:pt x="217" y="224"/>
                      <a:pt x="0" y="0"/>
                      <a:pt x="347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5854675" y="4466675"/>
                <a:ext cx="94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379" h="341" extrusionOk="0">
                    <a:moveTo>
                      <a:pt x="263" y="341"/>
                    </a:moveTo>
                    <a:cubicBezTo>
                      <a:pt x="213" y="236"/>
                      <a:pt x="0" y="174"/>
                      <a:pt x="55" y="1"/>
                    </a:cubicBezTo>
                    <a:cubicBezTo>
                      <a:pt x="359" y="192"/>
                      <a:pt x="379" y="226"/>
                      <a:pt x="263" y="3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5806400" y="4272475"/>
                <a:ext cx="117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299" extrusionOk="0">
                    <a:moveTo>
                      <a:pt x="471" y="107"/>
                    </a:moveTo>
                    <a:cubicBezTo>
                      <a:pt x="319" y="108"/>
                      <a:pt x="249" y="298"/>
                      <a:pt x="0" y="173"/>
                    </a:cubicBezTo>
                    <a:cubicBezTo>
                      <a:pt x="164" y="90"/>
                      <a:pt x="281" y="1"/>
                      <a:pt x="447" y="4"/>
                    </a:cubicBezTo>
                    <a:cubicBezTo>
                      <a:pt x="455" y="38"/>
                      <a:pt x="463" y="73"/>
                      <a:pt x="471" y="10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5874900" y="4785350"/>
                <a:ext cx="89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336" extrusionOk="0">
                    <a:moveTo>
                      <a:pt x="1" y="0"/>
                    </a:moveTo>
                    <a:cubicBezTo>
                      <a:pt x="290" y="21"/>
                      <a:pt x="254" y="173"/>
                      <a:pt x="351" y="248"/>
                    </a:cubicBezTo>
                    <a:cubicBezTo>
                      <a:pt x="355" y="250"/>
                      <a:pt x="294" y="293"/>
                      <a:pt x="238" y="335"/>
                    </a:cubicBezTo>
                    <a:cubicBezTo>
                      <a:pt x="159" y="224"/>
                      <a:pt x="94" y="133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5829125" y="4567300"/>
                <a:ext cx="1115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24" extrusionOk="0">
                    <a:moveTo>
                      <a:pt x="113" y="1"/>
                    </a:moveTo>
                    <a:cubicBezTo>
                      <a:pt x="135" y="121"/>
                      <a:pt x="446" y="151"/>
                      <a:pt x="260" y="323"/>
                    </a:cubicBezTo>
                    <a:cubicBezTo>
                      <a:pt x="1" y="114"/>
                      <a:pt x="1" y="114"/>
                      <a:pt x="1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5807575" y="4102000"/>
                <a:ext cx="1237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25" extrusionOk="0">
                    <a:moveTo>
                      <a:pt x="0" y="78"/>
                    </a:moveTo>
                    <a:cubicBezTo>
                      <a:pt x="230" y="0"/>
                      <a:pt x="348" y="89"/>
                      <a:pt x="495" y="130"/>
                    </a:cubicBezTo>
                    <a:cubicBezTo>
                      <a:pt x="354" y="224"/>
                      <a:pt x="354" y="224"/>
                      <a:pt x="0" y="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5846625" y="4177675"/>
                <a:ext cx="105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81" extrusionOk="0">
                    <a:moveTo>
                      <a:pt x="423" y="76"/>
                    </a:moveTo>
                    <a:cubicBezTo>
                      <a:pt x="316" y="181"/>
                      <a:pt x="316" y="181"/>
                      <a:pt x="0" y="121"/>
                    </a:cubicBezTo>
                    <a:cubicBezTo>
                      <a:pt x="75" y="0"/>
                      <a:pt x="75" y="0"/>
                      <a:pt x="423" y="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5868800" y="4269075"/>
                <a:ext cx="7275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82" extrusionOk="0">
                    <a:moveTo>
                      <a:pt x="27" y="1"/>
                    </a:moveTo>
                    <a:cubicBezTo>
                      <a:pt x="290" y="67"/>
                      <a:pt x="272" y="157"/>
                      <a:pt x="196" y="281"/>
                    </a:cubicBezTo>
                    <a:cubicBezTo>
                      <a:pt x="1" y="228"/>
                      <a:pt x="15" y="137"/>
                      <a:pt x="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5872200" y="4276650"/>
                <a:ext cx="1087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53" extrusionOk="0">
                    <a:moveTo>
                      <a:pt x="435" y="47"/>
                    </a:moveTo>
                    <a:cubicBezTo>
                      <a:pt x="315" y="114"/>
                      <a:pt x="195" y="182"/>
                      <a:pt x="66" y="252"/>
                    </a:cubicBezTo>
                    <a:cubicBezTo>
                      <a:pt x="1" y="119"/>
                      <a:pt x="1" y="119"/>
                      <a:pt x="370" y="0"/>
                    </a:cubicBezTo>
                    <a:cubicBezTo>
                      <a:pt x="391" y="15"/>
                      <a:pt x="413" y="31"/>
                      <a:pt x="435" y="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5843750" y="4331950"/>
                <a:ext cx="120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483" h="288" extrusionOk="0">
                    <a:moveTo>
                      <a:pt x="483" y="118"/>
                    </a:moveTo>
                    <a:cubicBezTo>
                      <a:pt x="339" y="175"/>
                      <a:pt x="195" y="231"/>
                      <a:pt x="50" y="288"/>
                    </a:cubicBezTo>
                    <a:cubicBezTo>
                      <a:pt x="34" y="274"/>
                      <a:pt x="17" y="261"/>
                      <a:pt x="1" y="248"/>
                    </a:cubicBezTo>
                    <a:cubicBezTo>
                      <a:pt x="103" y="170"/>
                      <a:pt x="206" y="93"/>
                      <a:pt x="329" y="0"/>
                    </a:cubicBezTo>
                    <a:cubicBezTo>
                      <a:pt x="386" y="49"/>
                      <a:pt x="430" y="87"/>
                      <a:pt x="474" y="1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5881375" y="4339350"/>
                <a:ext cx="66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83" extrusionOk="0">
                    <a:moveTo>
                      <a:pt x="143" y="1"/>
                    </a:moveTo>
                    <a:cubicBezTo>
                      <a:pt x="265" y="170"/>
                      <a:pt x="260" y="269"/>
                      <a:pt x="105" y="383"/>
                    </a:cubicBezTo>
                    <a:cubicBezTo>
                      <a:pt x="1" y="259"/>
                      <a:pt x="25" y="162"/>
                      <a:pt x="1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5859625" y="4363950"/>
                <a:ext cx="77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23" extrusionOk="0">
                    <a:moveTo>
                      <a:pt x="310" y="308"/>
                    </a:moveTo>
                    <a:cubicBezTo>
                      <a:pt x="56" y="323"/>
                      <a:pt x="0" y="253"/>
                      <a:pt x="61" y="0"/>
                    </a:cubicBezTo>
                    <a:cubicBezTo>
                      <a:pt x="150" y="111"/>
                      <a:pt x="218" y="195"/>
                      <a:pt x="310" y="3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5809475" y="4373950"/>
                <a:ext cx="56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301" extrusionOk="0">
                    <a:moveTo>
                      <a:pt x="223" y="1"/>
                    </a:moveTo>
                    <a:cubicBezTo>
                      <a:pt x="138" y="253"/>
                      <a:pt x="138" y="253"/>
                      <a:pt x="37" y="301"/>
                    </a:cubicBezTo>
                    <a:cubicBezTo>
                      <a:pt x="1" y="90"/>
                      <a:pt x="46" y="18"/>
                      <a:pt x="2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5819775" y="4372975"/>
                <a:ext cx="1107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315" extrusionOk="0">
                    <a:moveTo>
                      <a:pt x="443" y="43"/>
                    </a:moveTo>
                    <a:cubicBezTo>
                      <a:pt x="295" y="150"/>
                      <a:pt x="193" y="222"/>
                      <a:pt x="66" y="314"/>
                    </a:cubicBezTo>
                    <a:cubicBezTo>
                      <a:pt x="0" y="149"/>
                      <a:pt x="196" y="97"/>
                      <a:pt x="257" y="4"/>
                    </a:cubicBezTo>
                    <a:cubicBezTo>
                      <a:pt x="260" y="0"/>
                      <a:pt x="341" y="21"/>
                      <a:pt x="443" y="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5829075" y="4428850"/>
                <a:ext cx="10275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316" extrusionOk="0">
                    <a:moveTo>
                      <a:pt x="170" y="0"/>
                    </a:moveTo>
                    <a:cubicBezTo>
                      <a:pt x="411" y="83"/>
                      <a:pt x="267" y="186"/>
                      <a:pt x="242" y="316"/>
                    </a:cubicBezTo>
                    <a:cubicBezTo>
                      <a:pt x="1" y="212"/>
                      <a:pt x="154" y="99"/>
                      <a:pt x="1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5820450" y="4139825"/>
                <a:ext cx="1242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00" extrusionOk="0">
                    <a:moveTo>
                      <a:pt x="497" y="54"/>
                    </a:moveTo>
                    <a:cubicBezTo>
                      <a:pt x="220" y="188"/>
                      <a:pt x="129" y="200"/>
                      <a:pt x="1" y="100"/>
                    </a:cubicBezTo>
                    <a:cubicBezTo>
                      <a:pt x="168" y="65"/>
                      <a:pt x="322" y="33"/>
                      <a:pt x="476" y="1"/>
                    </a:cubicBezTo>
                    <a:cubicBezTo>
                      <a:pt x="483" y="18"/>
                      <a:pt x="490" y="36"/>
                      <a:pt x="497" y="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5869150" y="4472025"/>
                <a:ext cx="60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243" h="241" extrusionOk="0">
                    <a:moveTo>
                      <a:pt x="56" y="0"/>
                    </a:moveTo>
                    <a:cubicBezTo>
                      <a:pt x="242" y="74"/>
                      <a:pt x="242" y="74"/>
                      <a:pt x="185" y="240"/>
                    </a:cubicBezTo>
                    <a:cubicBezTo>
                      <a:pt x="0" y="170"/>
                      <a:pt x="0" y="170"/>
                      <a:pt x="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5800075" y="4710750"/>
                <a:ext cx="857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57" extrusionOk="0">
                    <a:moveTo>
                      <a:pt x="232" y="256"/>
                    </a:moveTo>
                    <a:cubicBezTo>
                      <a:pt x="232" y="256"/>
                      <a:pt x="234" y="251"/>
                      <a:pt x="234" y="251"/>
                    </a:cubicBezTo>
                    <a:cubicBezTo>
                      <a:pt x="7" y="183"/>
                      <a:pt x="1" y="150"/>
                      <a:pt x="196" y="0"/>
                    </a:cubicBezTo>
                    <a:cubicBezTo>
                      <a:pt x="343" y="78"/>
                      <a:pt x="250" y="170"/>
                      <a:pt x="232" y="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5846300" y="4578725"/>
                <a:ext cx="1205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234" extrusionOk="0">
                    <a:moveTo>
                      <a:pt x="481" y="66"/>
                    </a:moveTo>
                    <a:cubicBezTo>
                      <a:pt x="318" y="234"/>
                      <a:pt x="158" y="135"/>
                      <a:pt x="1" y="125"/>
                    </a:cubicBezTo>
                    <a:cubicBezTo>
                      <a:pt x="88" y="0"/>
                      <a:pt x="88" y="0"/>
                      <a:pt x="481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5801975" y="4624175"/>
                <a:ext cx="9725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65" extrusionOk="0">
                    <a:moveTo>
                      <a:pt x="333" y="0"/>
                    </a:moveTo>
                    <a:cubicBezTo>
                      <a:pt x="389" y="158"/>
                      <a:pt x="139" y="152"/>
                      <a:pt x="91" y="265"/>
                    </a:cubicBezTo>
                    <a:cubicBezTo>
                      <a:pt x="0" y="109"/>
                      <a:pt x="0" y="109"/>
                      <a:pt x="3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5829425" y="4630325"/>
                <a:ext cx="9850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62" extrusionOk="0">
                    <a:moveTo>
                      <a:pt x="149" y="1"/>
                    </a:moveTo>
                    <a:cubicBezTo>
                      <a:pt x="393" y="116"/>
                      <a:pt x="255" y="219"/>
                      <a:pt x="221" y="361"/>
                    </a:cubicBezTo>
                    <a:cubicBezTo>
                      <a:pt x="1" y="231"/>
                      <a:pt x="117" y="130"/>
                      <a:pt x="1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5869600" y="4670650"/>
                <a:ext cx="565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36" extrusionOk="0">
                    <a:moveTo>
                      <a:pt x="29" y="1"/>
                    </a:moveTo>
                    <a:cubicBezTo>
                      <a:pt x="226" y="60"/>
                      <a:pt x="226" y="60"/>
                      <a:pt x="160" y="235"/>
                    </a:cubicBezTo>
                    <a:cubicBezTo>
                      <a:pt x="1" y="156"/>
                      <a:pt x="1" y="156"/>
                      <a:pt x="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5872200" y="4676825"/>
                <a:ext cx="10675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264" extrusionOk="0">
                    <a:moveTo>
                      <a:pt x="57" y="263"/>
                    </a:moveTo>
                    <a:cubicBezTo>
                      <a:pt x="1" y="67"/>
                      <a:pt x="240" y="87"/>
                      <a:pt x="411" y="0"/>
                    </a:cubicBezTo>
                    <a:cubicBezTo>
                      <a:pt x="426" y="209"/>
                      <a:pt x="112" y="150"/>
                      <a:pt x="57" y="26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5830375" y="4230100"/>
                <a:ext cx="627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315" extrusionOk="0">
                    <a:moveTo>
                      <a:pt x="250" y="13"/>
                    </a:moveTo>
                    <a:cubicBezTo>
                      <a:pt x="241" y="106"/>
                      <a:pt x="230" y="198"/>
                      <a:pt x="218" y="315"/>
                    </a:cubicBezTo>
                    <a:cubicBezTo>
                      <a:pt x="2" y="195"/>
                      <a:pt x="1" y="182"/>
                      <a:pt x="161" y="1"/>
                    </a:cubicBezTo>
                    <a:cubicBezTo>
                      <a:pt x="191" y="4"/>
                      <a:pt x="221" y="8"/>
                      <a:pt x="250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5843750" y="4732800"/>
                <a:ext cx="1207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483" h="290" extrusionOk="0">
                    <a:moveTo>
                      <a:pt x="483" y="120"/>
                    </a:moveTo>
                    <a:cubicBezTo>
                      <a:pt x="338" y="176"/>
                      <a:pt x="194" y="233"/>
                      <a:pt x="50" y="289"/>
                    </a:cubicBezTo>
                    <a:cubicBezTo>
                      <a:pt x="33" y="276"/>
                      <a:pt x="17" y="263"/>
                      <a:pt x="1" y="249"/>
                    </a:cubicBezTo>
                    <a:cubicBezTo>
                      <a:pt x="103" y="171"/>
                      <a:pt x="206" y="94"/>
                      <a:pt x="329" y="1"/>
                    </a:cubicBezTo>
                    <a:cubicBezTo>
                      <a:pt x="386" y="50"/>
                      <a:pt x="430" y="89"/>
                      <a:pt x="474" y="1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5880475" y="4740650"/>
                <a:ext cx="92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72" extrusionOk="0">
                    <a:moveTo>
                      <a:pt x="135" y="1"/>
                    </a:moveTo>
                    <a:cubicBezTo>
                      <a:pt x="369" y="145"/>
                      <a:pt x="243" y="242"/>
                      <a:pt x="185" y="371"/>
                    </a:cubicBezTo>
                    <a:cubicBezTo>
                      <a:pt x="1" y="251"/>
                      <a:pt x="89" y="150"/>
                      <a:pt x="1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5859650" y="4765450"/>
                <a:ext cx="7450" cy="78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14" extrusionOk="0">
                    <a:moveTo>
                      <a:pt x="97" y="0"/>
                    </a:moveTo>
                    <a:cubicBezTo>
                      <a:pt x="163" y="92"/>
                      <a:pt x="222" y="176"/>
                      <a:pt x="298" y="282"/>
                    </a:cubicBezTo>
                    <a:cubicBezTo>
                      <a:pt x="228" y="294"/>
                      <a:pt x="132" y="313"/>
                      <a:pt x="129" y="309"/>
                    </a:cubicBezTo>
                    <a:cubicBezTo>
                      <a:pt x="79" y="223"/>
                      <a:pt x="39" y="134"/>
                      <a:pt x="4" y="44"/>
                    </a:cubicBezTo>
                    <a:cubicBezTo>
                      <a:pt x="1" y="37"/>
                      <a:pt x="58" y="19"/>
                      <a:pt x="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5809400" y="4774425"/>
                <a:ext cx="590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68" extrusionOk="0">
                    <a:moveTo>
                      <a:pt x="0" y="367"/>
                    </a:moveTo>
                    <a:cubicBezTo>
                      <a:pt x="4" y="187"/>
                      <a:pt x="58" y="84"/>
                      <a:pt x="183" y="1"/>
                    </a:cubicBezTo>
                    <a:cubicBezTo>
                      <a:pt x="161" y="114"/>
                      <a:pt x="236" y="255"/>
                      <a:pt x="0" y="3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5819350" y="4773950"/>
                <a:ext cx="1125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11" extrusionOk="0">
                    <a:moveTo>
                      <a:pt x="95" y="311"/>
                    </a:moveTo>
                    <a:cubicBezTo>
                      <a:pt x="0" y="143"/>
                      <a:pt x="231" y="100"/>
                      <a:pt x="261" y="1"/>
                    </a:cubicBezTo>
                    <a:cubicBezTo>
                      <a:pt x="306" y="7"/>
                      <a:pt x="351" y="15"/>
                      <a:pt x="449" y="31"/>
                    </a:cubicBezTo>
                    <a:cubicBezTo>
                      <a:pt x="320" y="133"/>
                      <a:pt x="220" y="213"/>
                      <a:pt x="95" y="3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5828425" y="4829650"/>
                <a:ext cx="108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2" extrusionOk="0">
                    <a:moveTo>
                      <a:pt x="195" y="0"/>
                    </a:moveTo>
                    <a:cubicBezTo>
                      <a:pt x="434" y="89"/>
                      <a:pt x="292" y="191"/>
                      <a:pt x="272" y="312"/>
                    </a:cubicBezTo>
                    <a:cubicBezTo>
                      <a:pt x="0" y="214"/>
                      <a:pt x="208" y="97"/>
                      <a:pt x="1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5846450" y="4832750"/>
                <a:ext cx="977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17" extrusionOk="0">
                    <a:moveTo>
                      <a:pt x="339" y="1"/>
                    </a:moveTo>
                    <a:cubicBezTo>
                      <a:pt x="391" y="201"/>
                      <a:pt x="222" y="231"/>
                      <a:pt x="90" y="317"/>
                    </a:cubicBezTo>
                    <a:cubicBezTo>
                      <a:pt x="0" y="122"/>
                      <a:pt x="171" y="92"/>
                      <a:pt x="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5868275" y="4872375"/>
                <a:ext cx="790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81" extrusionOk="0">
                    <a:moveTo>
                      <a:pt x="94" y="0"/>
                    </a:moveTo>
                    <a:cubicBezTo>
                      <a:pt x="293" y="67"/>
                      <a:pt x="316" y="151"/>
                      <a:pt x="219" y="281"/>
                    </a:cubicBezTo>
                    <a:cubicBezTo>
                      <a:pt x="13" y="218"/>
                      <a:pt x="1" y="131"/>
                      <a:pt x="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5808125" y="4791175"/>
                <a:ext cx="555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99" extrusionOk="0">
                    <a:moveTo>
                      <a:pt x="168" y="299"/>
                    </a:moveTo>
                    <a:cubicBezTo>
                      <a:pt x="0" y="144"/>
                      <a:pt x="36" y="28"/>
                      <a:pt x="221" y="0"/>
                    </a:cubicBezTo>
                    <a:cubicBezTo>
                      <a:pt x="203" y="102"/>
                      <a:pt x="186" y="200"/>
                      <a:pt x="168" y="29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5822400" y="4175350"/>
                <a:ext cx="795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260" extrusionOk="0">
                    <a:moveTo>
                      <a:pt x="0" y="259"/>
                    </a:moveTo>
                    <a:cubicBezTo>
                      <a:pt x="54" y="15"/>
                      <a:pt x="76" y="0"/>
                      <a:pt x="318" y="8"/>
                    </a:cubicBezTo>
                    <a:cubicBezTo>
                      <a:pt x="197" y="103"/>
                      <a:pt x="98" y="182"/>
                      <a:pt x="0" y="2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5809700" y="4390175"/>
                <a:ext cx="44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07" extrusionOk="0">
                    <a:moveTo>
                      <a:pt x="0" y="307"/>
                    </a:moveTo>
                    <a:lnTo>
                      <a:pt x="0" y="0"/>
                    </a:lnTo>
                    <a:cubicBezTo>
                      <a:pt x="178" y="38"/>
                      <a:pt x="178" y="38"/>
                      <a:pt x="0" y="30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5803500" y="4490525"/>
                <a:ext cx="965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05" extrusionOk="0">
                    <a:moveTo>
                      <a:pt x="137" y="0"/>
                    </a:moveTo>
                    <a:cubicBezTo>
                      <a:pt x="227" y="100"/>
                      <a:pt x="294" y="176"/>
                      <a:pt x="386" y="278"/>
                    </a:cubicBezTo>
                    <a:cubicBezTo>
                      <a:pt x="291" y="286"/>
                      <a:pt x="199" y="305"/>
                      <a:pt x="188" y="292"/>
                    </a:cubicBezTo>
                    <a:cubicBezTo>
                      <a:pt x="126" y="217"/>
                      <a:pt x="1" y="143"/>
                      <a:pt x="1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5842475" y="4523550"/>
                <a:ext cx="117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67" extrusionOk="0">
                    <a:moveTo>
                      <a:pt x="468" y="140"/>
                    </a:moveTo>
                    <a:cubicBezTo>
                      <a:pt x="345" y="61"/>
                      <a:pt x="107" y="166"/>
                      <a:pt x="1" y="0"/>
                    </a:cubicBezTo>
                    <a:cubicBezTo>
                      <a:pt x="420" y="29"/>
                      <a:pt x="420" y="29"/>
                      <a:pt x="468" y="14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5879600" y="4577400"/>
                <a:ext cx="10025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73" extrusionOk="0">
                    <a:moveTo>
                      <a:pt x="1" y="0"/>
                    </a:moveTo>
                    <a:cubicBezTo>
                      <a:pt x="167" y="63"/>
                      <a:pt x="284" y="107"/>
                      <a:pt x="401" y="152"/>
                    </a:cubicBezTo>
                    <a:cubicBezTo>
                      <a:pt x="73" y="172"/>
                      <a:pt x="73" y="172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5805675" y="4891225"/>
                <a:ext cx="750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00" h="315" extrusionOk="0">
                    <a:moveTo>
                      <a:pt x="43" y="1"/>
                    </a:moveTo>
                    <a:cubicBezTo>
                      <a:pt x="140" y="107"/>
                      <a:pt x="208" y="183"/>
                      <a:pt x="300" y="285"/>
                    </a:cubicBezTo>
                    <a:cubicBezTo>
                      <a:pt x="204" y="293"/>
                      <a:pt x="133" y="314"/>
                      <a:pt x="98" y="298"/>
                    </a:cubicBezTo>
                    <a:cubicBezTo>
                      <a:pt x="19" y="261"/>
                      <a:pt x="1" y="158"/>
                      <a:pt x="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5822225" y="4575850"/>
                <a:ext cx="7775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77" extrusionOk="0">
                    <a:moveTo>
                      <a:pt x="1" y="276"/>
                    </a:moveTo>
                    <a:cubicBezTo>
                      <a:pt x="72" y="14"/>
                      <a:pt x="96" y="0"/>
                      <a:pt x="311" y="42"/>
                    </a:cubicBezTo>
                    <a:cubicBezTo>
                      <a:pt x="200" y="125"/>
                      <a:pt x="100" y="200"/>
                      <a:pt x="1" y="2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5843250" y="4121550"/>
                <a:ext cx="13250" cy="435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74" extrusionOk="0">
                    <a:moveTo>
                      <a:pt x="529" y="174"/>
                    </a:moveTo>
                    <a:cubicBezTo>
                      <a:pt x="76" y="146"/>
                      <a:pt x="76" y="146"/>
                      <a:pt x="1" y="1"/>
                    </a:cubicBezTo>
                    <a:cubicBezTo>
                      <a:pt x="164" y="91"/>
                      <a:pt x="370" y="31"/>
                      <a:pt x="529" y="17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5824975" y="4895125"/>
                <a:ext cx="5100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322" extrusionOk="0">
                    <a:moveTo>
                      <a:pt x="90" y="322"/>
                    </a:moveTo>
                    <a:cubicBezTo>
                      <a:pt x="60" y="218"/>
                      <a:pt x="33" y="124"/>
                      <a:pt x="0" y="10"/>
                    </a:cubicBezTo>
                    <a:cubicBezTo>
                      <a:pt x="49" y="7"/>
                      <a:pt x="128" y="1"/>
                      <a:pt x="130" y="4"/>
                    </a:cubicBezTo>
                    <a:cubicBezTo>
                      <a:pt x="161" y="97"/>
                      <a:pt x="185" y="190"/>
                      <a:pt x="202" y="284"/>
                    </a:cubicBezTo>
                    <a:cubicBezTo>
                      <a:pt x="203" y="291"/>
                      <a:pt x="145" y="304"/>
                      <a:pt x="90" y="3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5825000" y="4494225"/>
                <a:ext cx="507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322" extrusionOk="0">
                    <a:moveTo>
                      <a:pt x="89" y="321"/>
                    </a:moveTo>
                    <a:cubicBezTo>
                      <a:pt x="59" y="218"/>
                      <a:pt x="32" y="126"/>
                      <a:pt x="0" y="10"/>
                    </a:cubicBezTo>
                    <a:cubicBezTo>
                      <a:pt x="49" y="8"/>
                      <a:pt x="128" y="1"/>
                      <a:pt x="130" y="6"/>
                    </a:cubicBezTo>
                    <a:cubicBezTo>
                      <a:pt x="161" y="98"/>
                      <a:pt x="184" y="192"/>
                      <a:pt x="201" y="285"/>
                    </a:cubicBezTo>
                    <a:cubicBezTo>
                      <a:pt x="202" y="292"/>
                      <a:pt x="143" y="304"/>
                      <a:pt x="89" y="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5879400" y="4776225"/>
                <a:ext cx="10750" cy="49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99" extrusionOk="0">
                    <a:moveTo>
                      <a:pt x="91" y="1"/>
                    </a:moveTo>
                    <a:cubicBezTo>
                      <a:pt x="214" y="55"/>
                      <a:pt x="322" y="105"/>
                      <a:pt x="429" y="154"/>
                    </a:cubicBezTo>
                    <a:cubicBezTo>
                      <a:pt x="260" y="176"/>
                      <a:pt x="100" y="198"/>
                      <a:pt x="11" y="83"/>
                    </a:cubicBezTo>
                    <a:cubicBezTo>
                      <a:pt x="0" y="70"/>
                      <a:pt x="59" y="33"/>
                      <a:pt x="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5878075" y="4103800"/>
                <a:ext cx="8575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65" extrusionOk="0">
                    <a:moveTo>
                      <a:pt x="343" y="265"/>
                    </a:moveTo>
                    <a:cubicBezTo>
                      <a:pt x="38" y="234"/>
                      <a:pt x="13" y="209"/>
                      <a:pt x="0" y="1"/>
                    </a:cubicBezTo>
                    <a:cubicBezTo>
                      <a:pt x="175" y="38"/>
                      <a:pt x="193" y="151"/>
                      <a:pt x="343" y="2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5802425" y="4822900"/>
                <a:ext cx="8875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355" h="249" extrusionOk="0">
                    <a:moveTo>
                      <a:pt x="355" y="40"/>
                    </a:moveTo>
                    <a:cubicBezTo>
                      <a:pt x="257" y="106"/>
                      <a:pt x="159" y="173"/>
                      <a:pt x="48" y="248"/>
                    </a:cubicBezTo>
                    <a:cubicBezTo>
                      <a:pt x="0" y="101"/>
                      <a:pt x="0" y="101"/>
                      <a:pt x="296" y="1"/>
                    </a:cubicBezTo>
                    <a:cubicBezTo>
                      <a:pt x="316" y="14"/>
                      <a:pt x="335" y="27"/>
                      <a:pt x="355" y="4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5802875" y="4810925"/>
                <a:ext cx="79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39" extrusionOk="0">
                    <a:moveTo>
                      <a:pt x="0" y="239"/>
                    </a:moveTo>
                    <a:cubicBezTo>
                      <a:pt x="114" y="0"/>
                      <a:pt x="114" y="0"/>
                      <a:pt x="315" y="30"/>
                    </a:cubicBezTo>
                    <a:cubicBezTo>
                      <a:pt x="198" y="108"/>
                      <a:pt x="99" y="172"/>
                      <a:pt x="0" y="23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5802625" y="4222250"/>
                <a:ext cx="9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68" extrusionOk="0">
                    <a:moveTo>
                      <a:pt x="1" y="210"/>
                    </a:moveTo>
                    <a:cubicBezTo>
                      <a:pt x="83" y="147"/>
                      <a:pt x="166" y="84"/>
                      <a:pt x="278" y="1"/>
                    </a:cubicBezTo>
                    <a:cubicBezTo>
                      <a:pt x="391" y="203"/>
                      <a:pt x="109" y="169"/>
                      <a:pt x="94" y="267"/>
                    </a:cubicBezTo>
                    <a:cubicBezTo>
                      <a:pt x="63" y="249"/>
                      <a:pt x="32" y="230"/>
                      <a:pt x="1" y="2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5847800" y="4636325"/>
                <a:ext cx="935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374" h="228" extrusionOk="0">
                    <a:moveTo>
                      <a:pt x="374" y="3"/>
                    </a:moveTo>
                    <a:cubicBezTo>
                      <a:pt x="257" y="88"/>
                      <a:pt x="172" y="150"/>
                      <a:pt x="67" y="228"/>
                    </a:cubicBezTo>
                    <a:cubicBezTo>
                      <a:pt x="0" y="28"/>
                      <a:pt x="37" y="0"/>
                      <a:pt x="374" y="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5801775" y="4610950"/>
                <a:ext cx="870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300" extrusionOk="0">
                    <a:moveTo>
                      <a:pt x="199" y="1"/>
                    </a:moveTo>
                    <a:cubicBezTo>
                      <a:pt x="271" y="53"/>
                      <a:pt x="304" y="76"/>
                      <a:pt x="348" y="109"/>
                    </a:cubicBezTo>
                    <a:cubicBezTo>
                      <a:pt x="246" y="176"/>
                      <a:pt x="152" y="238"/>
                      <a:pt x="58" y="300"/>
                    </a:cubicBezTo>
                    <a:cubicBezTo>
                      <a:pt x="39" y="289"/>
                      <a:pt x="20" y="280"/>
                      <a:pt x="1" y="271"/>
                    </a:cubicBezTo>
                    <a:cubicBezTo>
                      <a:pt x="58" y="194"/>
                      <a:pt x="115" y="116"/>
                      <a:pt x="1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5859400" y="4165500"/>
                <a:ext cx="7600" cy="785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14" extrusionOk="0">
                    <a:moveTo>
                      <a:pt x="303" y="314"/>
                    </a:moveTo>
                    <a:cubicBezTo>
                      <a:pt x="61" y="312"/>
                      <a:pt x="1" y="231"/>
                      <a:pt x="84" y="0"/>
                    </a:cubicBezTo>
                    <a:cubicBezTo>
                      <a:pt x="169" y="122"/>
                      <a:pt x="232" y="213"/>
                      <a:pt x="303" y="3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5859675" y="4566275"/>
                <a:ext cx="8200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64" extrusionOk="0">
                    <a:moveTo>
                      <a:pt x="328" y="363"/>
                    </a:moveTo>
                    <a:cubicBezTo>
                      <a:pt x="38" y="280"/>
                      <a:pt x="1" y="219"/>
                      <a:pt x="70" y="0"/>
                    </a:cubicBezTo>
                    <a:cubicBezTo>
                      <a:pt x="159" y="125"/>
                      <a:pt x="223" y="216"/>
                      <a:pt x="328" y="36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5848575" y="4234950"/>
                <a:ext cx="5925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37" h="207" extrusionOk="0">
                    <a:moveTo>
                      <a:pt x="1" y="207"/>
                    </a:moveTo>
                    <a:cubicBezTo>
                      <a:pt x="5" y="56"/>
                      <a:pt x="5" y="56"/>
                      <a:pt x="237" y="0"/>
                    </a:cubicBezTo>
                    <a:cubicBezTo>
                      <a:pt x="229" y="139"/>
                      <a:pt x="229" y="139"/>
                      <a:pt x="1" y="20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5879525" y="4817275"/>
                <a:ext cx="1125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450" h="113" extrusionOk="0">
                    <a:moveTo>
                      <a:pt x="449" y="112"/>
                    </a:moveTo>
                    <a:lnTo>
                      <a:pt x="0" y="112"/>
                    </a:lnTo>
                    <a:cubicBezTo>
                      <a:pt x="90" y="1"/>
                      <a:pt x="90" y="1"/>
                      <a:pt x="449" y="1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5803650" y="4409925"/>
                <a:ext cx="6725" cy="485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194" extrusionOk="0">
                    <a:moveTo>
                      <a:pt x="268" y="33"/>
                    </a:moveTo>
                    <a:cubicBezTo>
                      <a:pt x="154" y="102"/>
                      <a:pt x="68" y="153"/>
                      <a:pt x="0" y="194"/>
                    </a:cubicBezTo>
                    <a:cubicBezTo>
                      <a:pt x="63" y="1"/>
                      <a:pt x="63" y="1"/>
                      <a:pt x="268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5879550" y="4177600"/>
                <a:ext cx="7850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49" extrusionOk="0">
                    <a:moveTo>
                      <a:pt x="269" y="149"/>
                    </a:moveTo>
                    <a:cubicBezTo>
                      <a:pt x="180" y="119"/>
                      <a:pt x="91" y="90"/>
                      <a:pt x="1" y="61"/>
                    </a:cubicBezTo>
                    <a:cubicBezTo>
                      <a:pt x="18" y="40"/>
                      <a:pt x="46" y="0"/>
                      <a:pt x="49" y="1"/>
                    </a:cubicBezTo>
                    <a:cubicBezTo>
                      <a:pt x="139" y="28"/>
                      <a:pt x="226" y="59"/>
                      <a:pt x="314" y="90"/>
                    </a:cubicBezTo>
                    <a:cubicBezTo>
                      <a:pt x="299" y="109"/>
                      <a:pt x="284" y="129"/>
                      <a:pt x="269" y="1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5880300" y="4375350"/>
                <a:ext cx="870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75" extrusionOk="0">
                    <a:moveTo>
                      <a:pt x="347" y="175"/>
                    </a:moveTo>
                    <a:cubicBezTo>
                      <a:pt x="0" y="138"/>
                      <a:pt x="0" y="138"/>
                      <a:pt x="36" y="1"/>
                    </a:cubicBezTo>
                    <a:cubicBezTo>
                      <a:pt x="149" y="54"/>
                      <a:pt x="282" y="70"/>
                      <a:pt x="347" y="1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5800100" y="4309675"/>
                <a:ext cx="8825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64" extrusionOk="0">
                    <a:moveTo>
                      <a:pt x="242" y="263"/>
                    </a:moveTo>
                    <a:cubicBezTo>
                      <a:pt x="242" y="263"/>
                      <a:pt x="251" y="257"/>
                      <a:pt x="251" y="257"/>
                    </a:cubicBezTo>
                    <a:cubicBezTo>
                      <a:pt x="1" y="212"/>
                      <a:pt x="124" y="109"/>
                      <a:pt x="153" y="1"/>
                    </a:cubicBezTo>
                    <a:cubicBezTo>
                      <a:pt x="352" y="79"/>
                      <a:pt x="239" y="179"/>
                      <a:pt x="242" y="26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5802875" y="4421850"/>
                <a:ext cx="8025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49" extrusionOk="0">
                    <a:moveTo>
                      <a:pt x="0" y="249"/>
                    </a:moveTo>
                    <a:cubicBezTo>
                      <a:pt x="25" y="82"/>
                      <a:pt x="125" y="28"/>
                      <a:pt x="321" y="0"/>
                    </a:cubicBezTo>
                    <a:cubicBezTo>
                      <a:pt x="298" y="145"/>
                      <a:pt x="147" y="164"/>
                      <a:pt x="0" y="2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5871250" y="4410150"/>
                <a:ext cx="482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71" extrusionOk="0">
                    <a:moveTo>
                      <a:pt x="10" y="170"/>
                    </a:moveTo>
                    <a:cubicBezTo>
                      <a:pt x="42" y="114"/>
                      <a:pt x="75" y="57"/>
                      <a:pt x="107" y="0"/>
                    </a:cubicBezTo>
                    <a:cubicBezTo>
                      <a:pt x="135" y="14"/>
                      <a:pt x="164" y="28"/>
                      <a:pt x="192" y="42"/>
                    </a:cubicBezTo>
                    <a:cubicBezTo>
                      <a:pt x="128" y="82"/>
                      <a:pt x="63" y="121"/>
                      <a:pt x="0" y="162"/>
                    </a:cubicBezTo>
                    <a:cubicBezTo>
                      <a:pt x="0" y="163"/>
                      <a:pt x="10" y="170"/>
                      <a:pt x="10" y="1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5869200" y="4500175"/>
                <a:ext cx="52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02" extrusionOk="0">
                    <a:moveTo>
                      <a:pt x="142" y="201"/>
                    </a:moveTo>
                    <a:cubicBezTo>
                      <a:pt x="50" y="116"/>
                      <a:pt x="1" y="91"/>
                      <a:pt x="4" y="68"/>
                    </a:cubicBezTo>
                    <a:cubicBezTo>
                      <a:pt x="6" y="44"/>
                      <a:pt x="57" y="23"/>
                      <a:pt x="87" y="0"/>
                    </a:cubicBezTo>
                    <a:cubicBezTo>
                      <a:pt x="126" y="27"/>
                      <a:pt x="181" y="48"/>
                      <a:pt x="197" y="80"/>
                    </a:cubicBezTo>
                    <a:cubicBezTo>
                      <a:pt x="208" y="106"/>
                      <a:pt x="171" y="142"/>
                      <a:pt x="142" y="2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5857900" y="4659850"/>
                <a:ext cx="5825" cy="395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58" extrusionOk="0">
                    <a:moveTo>
                      <a:pt x="224" y="1"/>
                    </a:moveTo>
                    <a:cubicBezTo>
                      <a:pt x="177" y="53"/>
                      <a:pt x="130" y="106"/>
                      <a:pt x="82" y="158"/>
                    </a:cubicBezTo>
                    <a:cubicBezTo>
                      <a:pt x="54" y="144"/>
                      <a:pt x="1" y="131"/>
                      <a:pt x="1" y="118"/>
                    </a:cubicBezTo>
                    <a:cubicBezTo>
                      <a:pt x="0" y="9"/>
                      <a:pt x="112" y="2"/>
                      <a:pt x="233" y="6"/>
                    </a:cubicBezTo>
                    <a:cubicBezTo>
                      <a:pt x="233" y="6"/>
                      <a:pt x="224" y="1"/>
                      <a:pt x="2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5827650" y="4241175"/>
                <a:ext cx="56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68" extrusionOk="0">
                    <a:moveTo>
                      <a:pt x="12" y="167"/>
                    </a:moveTo>
                    <a:cubicBezTo>
                      <a:pt x="20" y="112"/>
                      <a:pt x="26" y="56"/>
                      <a:pt x="33" y="0"/>
                    </a:cubicBezTo>
                    <a:cubicBezTo>
                      <a:pt x="33" y="0"/>
                      <a:pt x="23" y="9"/>
                      <a:pt x="23" y="9"/>
                    </a:cubicBezTo>
                    <a:cubicBezTo>
                      <a:pt x="33" y="12"/>
                      <a:pt x="46" y="14"/>
                      <a:pt x="56" y="20"/>
                    </a:cubicBezTo>
                    <a:cubicBezTo>
                      <a:pt x="113" y="54"/>
                      <a:pt x="170" y="88"/>
                      <a:pt x="227" y="121"/>
                    </a:cubicBezTo>
                    <a:cubicBezTo>
                      <a:pt x="152" y="134"/>
                      <a:pt x="77" y="148"/>
                      <a:pt x="2" y="161"/>
                    </a:cubicBezTo>
                    <a:cubicBezTo>
                      <a:pt x="1" y="160"/>
                      <a:pt x="12" y="167"/>
                      <a:pt x="12" y="1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5857900" y="4726850"/>
                <a:ext cx="600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50" extrusionOk="0">
                    <a:moveTo>
                      <a:pt x="239" y="142"/>
                    </a:moveTo>
                    <a:cubicBezTo>
                      <a:pt x="200" y="141"/>
                      <a:pt x="153" y="149"/>
                      <a:pt x="126" y="137"/>
                    </a:cubicBezTo>
                    <a:cubicBezTo>
                      <a:pt x="78" y="116"/>
                      <a:pt x="39" y="83"/>
                      <a:pt x="4" y="52"/>
                    </a:cubicBezTo>
                    <a:cubicBezTo>
                      <a:pt x="1" y="49"/>
                      <a:pt x="62" y="1"/>
                      <a:pt x="72" y="4"/>
                    </a:cubicBezTo>
                    <a:cubicBezTo>
                      <a:pt x="121" y="21"/>
                      <a:pt x="171" y="44"/>
                      <a:pt x="206" y="73"/>
                    </a:cubicBezTo>
                    <a:cubicBezTo>
                      <a:pt x="227" y="91"/>
                      <a:pt x="221" y="124"/>
                      <a:pt x="228" y="149"/>
                    </a:cubicBezTo>
                    <a:cubicBezTo>
                      <a:pt x="228" y="149"/>
                      <a:pt x="239" y="142"/>
                      <a:pt x="239" y="14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5883400" y="4468425"/>
                <a:ext cx="4775" cy="385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4" extrusionOk="0">
                    <a:moveTo>
                      <a:pt x="98" y="0"/>
                    </a:moveTo>
                    <a:cubicBezTo>
                      <a:pt x="142" y="41"/>
                      <a:pt x="191" y="67"/>
                      <a:pt x="188" y="89"/>
                    </a:cubicBezTo>
                    <a:cubicBezTo>
                      <a:pt x="185" y="113"/>
                      <a:pt x="126" y="154"/>
                      <a:pt x="101" y="151"/>
                    </a:cubicBezTo>
                    <a:cubicBezTo>
                      <a:pt x="63" y="145"/>
                      <a:pt x="13" y="113"/>
                      <a:pt x="6" y="87"/>
                    </a:cubicBezTo>
                    <a:cubicBezTo>
                      <a:pt x="0" y="68"/>
                      <a:pt x="54" y="40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5836125" y="4600050"/>
                <a:ext cx="7625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44" extrusionOk="0">
                    <a:moveTo>
                      <a:pt x="112" y="0"/>
                    </a:moveTo>
                    <a:cubicBezTo>
                      <a:pt x="104" y="71"/>
                      <a:pt x="305" y="144"/>
                      <a:pt x="154" y="196"/>
                    </a:cubicBezTo>
                    <a:cubicBezTo>
                      <a:pt x="16" y="244"/>
                      <a:pt x="0" y="168"/>
                      <a:pt x="66" y="91"/>
                    </a:cubicBezTo>
                    <a:cubicBezTo>
                      <a:pt x="88" y="64"/>
                      <a:pt x="97" y="3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5856100" y="4326025"/>
                <a:ext cx="7850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46" extrusionOk="0">
                    <a:moveTo>
                      <a:pt x="313" y="139"/>
                    </a:moveTo>
                    <a:cubicBezTo>
                      <a:pt x="228" y="122"/>
                      <a:pt x="143" y="106"/>
                      <a:pt x="0" y="77"/>
                    </a:cubicBezTo>
                    <a:cubicBezTo>
                      <a:pt x="226" y="1"/>
                      <a:pt x="226" y="1"/>
                      <a:pt x="302" y="145"/>
                    </a:cubicBezTo>
                    <a:cubicBezTo>
                      <a:pt x="302" y="145"/>
                      <a:pt x="313" y="139"/>
                      <a:pt x="313" y="13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5850275" y="4534850"/>
                <a:ext cx="5275" cy="3850"/>
              </a:xfrm>
              <a:custGeom>
                <a:avLst/>
                <a:gdLst/>
                <a:ahLst/>
                <a:cxnLst/>
                <a:rect l="l" t="t" r="r" b="b"/>
                <a:pathLst>
                  <a:path w="211" h="154" extrusionOk="0">
                    <a:moveTo>
                      <a:pt x="210" y="145"/>
                    </a:moveTo>
                    <a:cubicBezTo>
                      <a:pt x="141" y="144"/>
                      <a:pt x="71" y="144"/>
                      <a:pt x="1" y="143"/>
                    </a:cubicBezTo>
                    <a:lnTo>
                      <a:pt x="12" y="148"/>
                    </a:lnTo>
                    <a:cubicBezTo>
                      <a:pt x="24" y="99"/>
                      <a:pt x="38" y="50"/>
                      <a:pt x="51" y="1"/>
                    </a:cubicBezTo>
                    <a:cubicBezTo>
                      <a:pt x="101" y="52"/>
                      <a:pt x="151" y="102"/>
                      <a:pt x="201" y="152"/>
                    </a:cubicBezTo>
                    <a:cubicBezTo>
                      <a:pt x="201" y="153"/>
                      <a:pt x="210" y="145"/>
                      <a:pt x="210" y="1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5871250" y="4811050"/>
                <a:ext cx="482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71" extrusionOk="0">
                    <a:moveTo>
                      <a:pt x="10" y="170"/>
                    </a:moveTo>
                    <a:cubicBezTo>
                      <a:pt x="42" y="113"/>
                      <a:pt x="74" y="57"/>
                      <a:pt x="106" y="0"/>
                    </a:cubicBezTo>
                    <a:cubicBezTo>
                      <a:pt x="135" y="13"/>
                      <a:pt x="164" y="27"/>
                      <a:pt x="192" y="41"/>
                    </a:cubicBezTo>
                    <a:cubicBezTo>
                      <a:pt x="128" y="80"/>
                      <a:pt x="63" y="121"/>
                      <a:pt x="0" y="162"/>
                    </a:cubicBezTo>
                    <a:cubicBezTo>
                      <a:pt x="0" y="162"/>
                      <a:pt x="10" y="170"/>
                      <a:pt x="10" y="1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5850275" y="4134000"/>
                <a:ext cx="5375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1" extrusionOk="0">
                    <a:moveTo>
                      <a:pt x="214" y="142"/>
                    </a:moveTo>
                    <a:cubicBezTo>
                      <a:pt x="143" y="142"/>
                      <a:pt x="72" y="142"/>
                      <a:pt x="1" y="141"/>
                    </a:cubicBezTo>
                    <a:lnTo>
                      <a:pt x="13" y="147"/>
                    </a:lnTo>
                    <a:cubicBezTo>
                      <a:pt x="25" y="97"/>
                      <a:pt x="38" y="49"/>
                      <a:pt x="50" y="0"/>
                    </a:cubicBezTo>
                    <a:cubicBezTo>
                      <a:pt x="102" y="50"/>
                      <a:pt x="153" y="99"/>
                      <a:pt x="205" y="150"/>
                    </a:cubicBezTo>
                    <a:cubicBezTo>
                      <a:pt x="205" y="150"/>
                      <a:pt x="214" y="142"/>
                      <a:pt x="214" y="14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5821250" y="4562950"/>
                <a:ext cx="497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97" y="1"/>
                    </a:moveTo>
                    <a:cubicBezTo>
                      <a:pt x="144" y="52"/>
                      <a:pt x="186" y="80"/>
                      <a:pt x="195" y="113"/>
                    </a:cubicBezTo>
                    <a:cubicBezTo>
                      <a:pt x="198" y="127"/>
                      <a:pt x="126" y="166"/>
                      <a:pt x="97" y="162"/>
                    </a:cubicBezTo>
                    <a:cubicBezTo>
                      <a:pt x="59" y="157"/>
                      <a:pt x="11" y="123"/>
                      <a:pt x="5" y="96"/>
                    </a:cubicBezTo>
                    <a:cubicBezTo>
                      <a:pt x="1" y="76"/>
                      <a:pt x="50" y="47"/>
                      <a:pt x="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5843800" y="4137500"/>
                <a:ext cx="680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50" extrusionOk="0">
                    <a:moveTo>
                      <a:pt x="260" y="1"/>
                    </a:moveTo>
                    <a:cubicBezTo>
                      <a:pt x="212" y="48"/>
                      <a:pt x="165" y="95"/>
                      <a:pt x="110" y="149"/>
                    </a:cubicBezTo>
                    <a:cubicBezTo>
                      <a:pt x="1" y="19"/>
                      <a:pt x="1" y="19"/>
                      <a:pt x="271" y="7"/>
                    </a:cubicBezTo>
                    <a:cubicBezTo>
                      <a:pt x="272" y="7"/>
                      <a:pt x="260" y="1"/>
                      <a:pt x="2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5801700" y="4703300"/>
                <a:ext cx="4675" cy="477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91" extrusionOk="0">
                    <a:moveTo>
                      <a:pt x="179" y="0"/>
                    </a:moveTo>
                    <a:cubicBezTo>
                      <a:pt x="175" y="55"/>
                      <a:pt x="172" y="110"/>
                      <a:pt x="166" y="190"/>
                    </a:cubicBezTo>
                    <a:cubicBezTo>
                      <a:pt x="0" y="69"/>
                      <a:pt x="0" y="69"/>
                      <a:pt x="186" y="6"/>
                    </a:cubicBezTo>
                    <a:cubicBezTo>
                      <a:pt x="185" y="5"/>
                      <a:pt x="179" y="0"/>
                      <a:pt x="1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5871850" y="4733800"/>
                <a:ext cx="5125" cy="395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158" extrusionOk="0">
                    <a:moveTo>
                      <a:pt x="91" y="158"/>
                    </a:moveTo>
                    <a:cubicBezTo>
                      <a:pt x="51" y="120"/>
                      <a:pt x="1" y="93"/>
                      <a:pt x="5" y="72"/>
                    </a:cubicBezTo>
                    <a:cubicBezTo>
                      <a:pt x="10" y="45"/>
                      <a:pt x="61" y="24"/>
                      <a:pt x="92" y="1"/>
                    </a:cubicBezTo>
                    <a:cubicBezTo>
                      <a:pt x="129" y="25"/>
                      <a:pt x="178" y="48"/>
                      <a:pt x="197" y="78"/>
                    </a:cubicBezTo>
                    <a:cubicBezTo>
                      <a:pt x="205" y="90"/>
                      <a:pt x="142" y="122"/>
                      <a:pt x="91" y="1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5828125" y="4714400"/>
                <a:ext cx="517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64" extrusionOk="0">
                    <a:moveTo>
                      <a:pt x="1" y="7"/>
                    </a:moveTo>
                    <a:cubicBezTo>
                      <a:pt x="13" y="9"/>
                      <a:pt x="28" y="10"/>
                      <a:pt x="37" y="16"/>
                    </a:cubicBezTo>
                    <a:cubicBezTo>
                      <a:pt x="94" y="50"/>
                      <a:pt x="150" y="86"/>
                      <a:pt x="207" y="121"/>
                    </a:cubicBezTo>
                    <a:cubicBezTo>
                      <a:pt x="188" y="131"/>
                      <a:pt x="171" y="150"/>
                      <a:pt x="150" y="152"/>
                    </a:cubicBezTo>
                    <a:cubicBezTo>
                      <a:pt x="2" y="163"/>
                      <a:pt x="40" y="80"/>
                      <a:pt x="20" y="26"/>
                    </a:cubicBezTo>
                    <a:cubicBezTo>
                      <a:pt x="17" y="18"/>
                      <a:pt x="14" y="9"/>
                      <a:pt x="10" y="1"/>
                    </a:cubicBezTo>
                    <a:cubicBezTo>
                      <a:pt x="10" y="1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5883500" y="4870025"/>
                <a:ext cx="4725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49" extrusionOk="0">
                    <a:moveTo>
                      <a:pt x="88" y="149"/>
                    </a:moveTo>
                    <a:cubicBezTo>
                      <a:pt x="47" y="105"/>
                      <a:pt x="1" y="76"/>
                      <a:pt x="6" y="52"/>
                    </a:cubicBezTo>
                    <a:cubicBezTo>
                      <a:pt x="10" y="32"/>
                      <a:pt x="75" y="1"/>
                      <a:pt x="109" y="3"/>
                    </a:cubicBezTo>
                    <a:cubicBezTo>
                      <a:pt x="141" y="6"/>
                      <a:pt x="187" y="45"/>
                      <a:pt x="188" y="70"/>
                    </a:cubicBezTo>
                    <a:cubicBezTo>
                      <a:pt x="189" y="90"/>
                      <a:pt x="136" y="113"/>
                      <a:pt x="88" y="1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5871950" y="4332775"/>
                <a:ext cx="595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37" extrusionOk="0">
                    <a:moveTo>
                      <a:pt x="238" y="64"/>
                    </a:moveTo>
                    <a:cubicBezTo>
                      <a:pt x="182" y="97"/>
                      <a:pt x="151" y="131"/>
                      <a:pt x="114" y="134"/>
                    </a:cubicBezTo>
                    <a:cubicBezTo>
                      <a:pt x="79" y="136"/>
                      <a:pt x="38" y="107"/>
                      <a:pt x="1" y="92"/>
                    </a:cubicBezTo>
                    <a:cubicBezTo>
                      <a:pt x="35" y="63"/>
                      <a:pt x="61" y="25"/>
                      <a:pt x="105" y="7"/>
                    </a:cubicBezTo>
                    <a:cubicBezTo>
                      <a:pt x="122" y="0"/>
                      <a:pt x="177" y="36"/>
                      <a:pt x="238" y="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5821300" y="4162950"/>
                <a:ext cx="6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34" extrusionOk="0">
                    <a:moveTo>
                      <a:pt x="248" y="57"/>
                    </a:moveTo>
                    <a:cubicBezTo>
                      <a:pt x="183" y="94"/>
                      <a:pt x="134" y="133"/>
                      <a:pt x="118" y="128"/>
                    </a:cubicBezTo>
                    <a:cubicBezTo>
                      <a:pt x="72" y="113"/>
                      <a:pt x="36" y="79"/>
                      <a:pt x="5" y="49"/>
                    </a:cubicBezTo>
                    <a:cubicBezTo>
                      <a:pt x="1" y="45"/>
                      <a:pt x="53" y="0"/>
                      <a:pt x="70" y="2"/>
                    </a:cubicBezTo>
                    <a:cubicBezTo>
                      <a:pt x="121" y="10"/>
                      <a:pt x="167" y="30"/>
                      <a:pt x="248" y="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9"/>
              <p:cNvSpPr/>
              <p:nvPr/>
            </p:nvSpPr>
            <p:spPr>
              <a:xfrm>
                <a:off x="5857800" y="4862100"/>
                <a:ext cx="4975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73" extrusionOk="0">
                    <a:moveTo>
                      <a:pt x="113" y="1"/>
                    </a:moveTo>
                    <a:cubicBezTo>
                      <a:pt x="155" y="52"/>
                      <a:pt x="199" y="81"/>
                      <a:pt x="192" y="103"/>
                    </a:cubicBezTo>
                    <a:cubicBezTo>
                      <a:pt x="184" y="130"/>
                      <a:pt x="136" y="164"/>
                      <a:pt x="98" y="169"/>
                    </a:cubicBezTo>
                    <a:cubicBezTo>
                      <a:pt x="71" y="173"/>
                      <a:pt x="0" y="129"/>
                      <a:pt x="5" y="115"/>
                    </a:cubicBezTo>
                    <a:cubicBezTo>
                      <a:pt x="15" y="82"/>
                      <a:pt x="59" y="54"/>
                      <a:pt x="1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9"/>
              <p:cNvSpPr/>
              <p:nvPr/>
            </p:nvSpPr>
            <p:spPr>
              <a:xfrm>
                <a:off x="5836050" y="4199175"/>
                <a:ext cx="77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42" extrusionOk="0">
                    <a:moveTo>
                      <a:pt x="114" y="0"/>
                    </a:moveTo>
                    <a:cubicBezTo>
                      <a:pt x="105" y="69"/>
                      <a:pt x="308" y="141"/>
                      <a:pt x="157" y="194"/>
                    </a:cubicBezTo>
                    <a:cubicBezTo>
                      <a:pt x="23" y="241"/>
                      <a:pt x="1" y="169"/>
                      <a:pt x="70" y="90"/>
                    </a:cubicBezTo>
                    <a:cubicBezTo>
                      <a:pt x="92" y="64"/>
                      <a:pt x="100" y="31"/>
                      <a:pt x="1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9"/>
              <p:cNvSpPr/>
              <p:nvPr/>
            </p:nvSpPr>
            <p:spPr>
              <a:xfrm>
                <a:off x="5877925" y="4415025"/>
                <a:ext cx="880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75" extrusionOk="0">
                    <a:moveTo>
                      <a:pt x="1" y="175"/>
                    </a:moveTo>
                    <a:cubicBezTo>
                      <a:pt x="166" y="0"/>
                      <a:pt x="254" y="113"/>
                      <a:pt x="351" y="153"/>
                    </a:cubicBezTo>
                    <a:cubicBezTo>
                      <a:pt x="257" y="159"/>
                      <a:pt x="161" y="165"/>
                      <a:pt x="1" y="1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5836900" y="4398375"/>
                <a:ext cx="4375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85" extrusionOk="0">
                    <a:moveTo>
                      <a:pt x="78" y="1"/>
                    </a:moveTo>
                    <a:cubicBezTo>
                      <a:pt x="129" y="52"/>
                      <a:pt x="175" y="78"/>
                      <a:pt x="173" y="102"/>
                    </a:cubicBezTo>
                    <a:cubicBezTo>
                      <a:pt x="171" y="130"/>
                      <a:pt x="128" y="157"/>
                      <a:pt x="103" y="185"/>
                    </a:cubicBezTo>
                    <a:cubicBezTo>
                      <a:pt x="68" y="169"/>
                      <a:pt x="1" y="152"/>
                      <a:pt x="2" y="137"/>
                    </a:cubicBezTo>
                    <a:cubicBezTo>
                      <a:pt x="4" y="101"/>
                      <a:pt x="39" y="66"/>
                      <a:pt x="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5836725" y="4800225"/>
                <a:ext cx="56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48" extrusionOk="0">
                    <a:moveTo>
                      <a:pt x="224" y="70"/>
                    </a:moveTo>
                    <a:cubicBezTo>
                      <a:pt x="155" y="104"/>
                      <a:pt x="112" y="126"/>
                      <a:pt x="67" y="148"/>
                    </a:cubicBezTo>
                    <a:cubicBezTo>
                      <a:pt x="45" y="121"/>
                      <a:pt x="1" y="91"/>
                      <a:pt x="8" y="67"/>
                    </a:cubicBezTo>
                    <a:cubicBezTo>
                      <a:pt x="14" y="42"/>
                      <a:pt x="64" y="8"/>
                      <a:pt x="101" y="3"/>
                    </a:cubicBezTo>
                    <a:cubicBezTo>
                      <a:pt x="130" y="0"/>
                      <a:pt x="167" y="38"/>
                      <a:pt x="224" y="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5857725" y="4462150"/>
                <a:ext cx="6200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31" extrusionOk="0">
                    <a:moveTo>
                      <a:pt x="247" y="73"/>
                    </a:moveTo>
                    <a:cubicBezTo>
                      <a:pt x="162" y="100"/>
                      <a:pt x="115" y="123"/>
                      <a:pt x="63" y="129"/>
                    </a:cubicBezTo>
                    <a:cubicBezTo>
                      <a:pt x="50" y="130"/>
                      <a:pt x="0" y="74"/>
                      <a:pt x="10" y="52"/>
                    </a:cubicBezTo>
                    <a:cubicBezTo>
                      <a:pt x="20" y="28"/>
                      <a:pt x="79" y="2"/>
                      <a:pt x="116" y="2"/>
                    </a:cubicBezTo>
                    <a:cubicBezTo>
                      <a:pt x="149" y="1"/>
                      <a:pt x="183" y="36"/>
                      <a:pt x="247" y="7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5843975" y="4537475"/>
                <a:ext cx="6600" cy="4150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66" extrusionOk="0">
                    <a:moveTo>
                      <a:pt x="253" y="38"/>
                    </a:moveTo>
                    <a:cubicBezTo>
                      <a:pt x="186" y="80"/>
                      <a:pt x="119" y="123"/>
                      <a:pt x="53" y="165"/>
                    </a:cubicBezTo>
                    <a:cubicBezTo>
                      <a:pt x="37" y="144"/>
                      <a:pt x="0" y="118"/>
                      <a:pt x="7" y="101"/>
                    </a:cubicBezTo>
                    <a:cubicBezTo>
                      <a:pt x="49" y="1"/>
                      <a:pt x="169" y="46"/>
                      <a:pt x="263" y="43"/>
                    </a:cubicBezTo>
                    <a:cubicBezTo>
                      <a:pt x="264" y="43"/>
                      <a:pt x="253" y="38"/>
                      <a:pt x="253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5828100" y="4313500"/>
                <a:ext cx="520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4" extrusionOk="0">
                    <a:moveTo>
                      <a:pt x="1" y="7"/>
                    </a:moveTo>
                    <a:cubicBezTo>
                      <a:pt x="13" y="10"/>
                      <a:pt x="28" y="11"/>
                      <a:pt x="38" y="16"/>
                    </a:cubicBezTo>
                    <a:cubicBezTo>
                      <a:pt x="95" y="51"/>
                      <a:pt x="151" y="86"/>
                      <a:pt x="208" y="121"/>
                    </a:cubicBezTo>
                    <a:cubicBezTo>
                      <a:pt x="189" y="132"/>
                      <a:pt x="172" y="151"/>
                      <a:pt x="151" y="152"/>
                    </a:cubicBezTo>
                    <a:cubicBezTo>
                      <a:pt x="3" y="163"/>
                      <a:pt x="42" y="80"/>
                      <a:pt x="21" y="26"/>
                    </a:cubicBezTo>
                    <a:cubicBezTo>
                      <a:pt x="18" y="18"/>
                      <a:pt x="15" y="9"/>
                      <a:pt x="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5827500" y="4642225"/>
                <a:ext cx="5800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53" extrusionOk="0">
                    <a:moveTo>
                      <a:pt x="18" y="8"/>
                    </a:moveTo>
                    <a:cubicBezTo>
                      <a:pt x="31" y="11"/>
                      <a:pt x="45" y="12"/>
                      <a:pt x="54" y="18"/>
                    </a:cubicBezTo>
                    <a:cubicBezTo>
                      <a:pt x="114" y="50"/>
                      <a:pt x="173" y="83"/>
                      <a:pt x="232" y="116"/>
                    </a:cubicBezTo>
                    <a:cubicBezTo>
                      <a:pt x="155" y="126"/>
                      <a:pt x="78" y="138"/>
                      <a:pt x="0" y="148"/>
                    </a:cubicBezTo>
                    <a:cubicBezTo>
                      <a:pt x="0" y="147"/>
                      <a:pt x="9" y="153"/>
                      <a:pt x="8" y="153"/>
                    </a:cubicBezTo>
                    <a:cubicBezTo>
                      <a:pt x="15" y="102"/>
                      <a:pt x="22" y="51"/>
                      <a:pt x="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5857900" y="4258950"/>
                <a:ext cx="5850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57" extrusionOk="0">
                    <a:moveTo>
                      <a:pt x="225" y="1"/>
                    </a:moveTo>
                    <a:cubicBezTo>
                      <a:pt x="178" y="53"/>
                      <a:pt x="130" y="105"/>
                      <a:pt x="83" y="157"/>
                    </a:cubicBezTo>
                    <a:cubicBezTo>
                      <a:pt x="55" y="144"/>
                      <a:pt x="3" y="130"/>
                      <a:pt x="3" y="117"/>
                    </a:cubicBezTo>
                    <a:cubicBezTo>
                      <a:pt x="1" y="8"/>
                      <a:pt x="114" y="3"/>
                      <a:pt x="234" y="7"/>
                    </a:cubicBezTo>
                    <a:cubicBezTo>
                      <a:pt x="234" y="7"/>
                      <a:pt x="225" y="1"/>
                      <a:pt x="2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9"/>
              <p:cNvSpPr/>
              <p:nvPr/>
            </p:nvSpPr>
            <p:spPr>
              <a:xfrm>
                <a:off x="5869150" y="4900300"/>
                <a:ext cx="5025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0" extrusionOk="0">
                    <a:moveTo>
                      <a:pt x="89" y="1"/>
                    </a:moveTo>
                    <a:cubicBezTo>
                      <a:pt x="140" y="51"/>
                      <a:pt x="170" y="80"/>
                      <a:pt x="200" y="110"/>
                    </a:cubicBezTo>
                    <a:cubicBezTo>
                      <a:pt x="165" y="127"/>
                      <a:pt x="127" y="159"/>
                      <a:pt x="94" y="157"/>
                    </a:cubicBezTo>
                    <a:cubicBezTo>
                      <a:pt x="60" y="155"/>
                      <a:pt x="9" y="121"/>
                      <a:pt x="5" y="97"/>
                    </a:cubicBezTo>
                    <a:cubicBezTo>
                      <a:pt x="0" y="74"/>
                      <a:pt x="46" y="47"/>
                      <a:pt x="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9"/>
              <p:cNvSpPr/>
              <p:nvPr/>
            </p:nvSpPr>
            <p:spPr>
              <a:xfrm>
                <a:off x="5812950" y="4537775"/>
                <a:ext cx="43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56" extrusionOk="0">
                    <a:moveTo>
                      <a:pt x="65" y="0"/>
                    </a:moveTo>
                    <a:cubicBezTo>
                      <a:pt x="120" y="46"/>
                      <a:pt x="175" y="76"/>
                      <a:pt x="168" y="93"/>
                    </a:cubicBezTo>
                    <a:cubicBezTo>
                      <a:pt x="158" y="117"/>
                      <a:pt x="107" y="139"/>
                      <a:pt x="67" y="151"/>
                    </a:cubicBezTo>
                    <a:cubicBezTo>
                      <a:pt x="56" y="155"/>
                      <a:pt x="0" y="122"/>
                      <a:pt x="1" y="107"/>
                    </a:cubicBezTo>
                    <a:cubicBezTo>
                      <a:pt x="3" y="80"/>
                      <a:pt x="31" y="53"/>
                      <a:pt x="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5879350" y="4535450"/>
                <a:ext cx="53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2" extrusionOk="0">
                    <a:moveTo>
                      <a:pt x="131" y="0"/>
                    </a:moveTo>
                    <a:cubicBezTo>
                      <a:pt x="166" y="36"/>
                      <a:pt x="215" y="65"/>
                      <a:pt x="210" y="86"/>
                    </a:cubicBezTo>
                    <a:cubicBezTo>
                      <a:pt x="204" y="110"/>
                      <a:pt x="135" y="152"/>
                      <a:pt x="118" y="146"/>
                    </a:cubicBezTo>
                    <a:cubicBezTo>
                      <a:pt x="71" y="133"/>
                      <a:pt x="39" y="98"/>
                      <a:pt x="0" y="71"/>
                    </a:cubicBezTo>
                    <a:cubicBezTo>
                      <a:pt x="37" y="52"/>
                      <a:pt x="74" y="32"/>
                      <a:pt x="1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5879100" y="4526725"/>
                <a:ext cx="4900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73" extrusionOk="0">
                    <a:moveTo>
                      <a:pt x="87" y="1"/>
                    </a:moveTo>
                    <a:cubicBezTo>
                      <a:pt x="139" y="47"/>
                      <a:pt x="196" y="80"/>
                      <a:pt x="187" y="94"/>
                    </a:cubicBezTo>
                    <a:cubicBezTo>
                      <a:pt x="167" y="125"/>
                      <a:pt x="117" y="150"/>
                      <a:pt x="73" y="170"/>
                    </a:cubicBezTo>
                    <a:cubicBezTo>
                      <a:pt x="67" y="173"/>
                      <a:pt x="1" y="137"/>
                      <a:pt x="5" y="125"/>
                    </a:cubicBezTo>
                    <a:cubicBezTo>
                      <a:pt x="16" y="89"/>
                      <a:pt x="47" y="57"/>
                      <a:pt x="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5878300" y="4618975"/>
                <a:ext cx="62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9" extrusionOk="0">
                    <a:moveTo>
                      <a:pt x="1" y="76"/>
                    </a:moveTo>
                    <a:cubicBezTo>
                      <a:pt x="58" y="41"/>
                      <a:pt x="100" y="0"/>
                      <a:pt x="124" y="5"/>
                    </a:cubicBezTo>
                    <a:cubicBezTo>
                      <a:pt x="171" y="14"/>
                      <a:pt x="209" y="48"/>
                      <a:pt x="250" y="71"/>
                    </a:cubicBezTo>
                    <a:cubicBezTo>
                      <a:pt x="214" y="91"/>
                      <a:pt x="181" y="123"/>
                      <a:pt x="143" y="126"/>
                    </a:cubicBezTo>
                    <a:cubicBezTo>
                      <a:pt x="107" y="129"/>
                      <a:pt x="65" y="100"/>
                      <a:pt x="1" y="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5838125" y="4556875"/>
                <a:ext cx="4575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0" extrusionOk="0">
                    <a:moveTo>
                      <a:pt x="95" y="169"/>
                    </a:moveTo>
                    <a:cubicBezTo>
                      <a:pt x="47" y="124"/>
                      <a:pt x="1" y="99"/>
                      <a:pt x="2" y="77"/>
                    </a:cubicBezTo>
                    <a:cubicBezTo>
                      <a:pt x="3" y="51"/>
                      <a:pt x="47" y="26"/>
                      <a:pt x="74" y="1"/>
                    </a:cubicBezTo>
                    <a:cubicBezTo>
                      <a:pt x="109" y="21"/>
                      <a:pt x="169" y="37"/>
                      <a:pt x="176" y="60"/>
                    </a:cubicBezTo>
                    <a:cubicBezTo>
                      <a:pt x="182" y="85"/>
                      <a:pt x="137" y="115"/>
                      <a:pt x="95" y="1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5818650" y="4631575"/>
                <a:ext cx="51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148" extrusionOk="0">
                    <a:moveTo>
                      <a:pt x="94" y="0"/>
                    </a:moveTo>
                    <a:cubicBezTo>
                      <a:pt x="143" y="39"/>
                      <a:pt x="174" y="63"/>
                      <a:pt x="204" y="87"/>
                    </a:cubicBezTo>
                    <a:cubicBezTo>
                      <a:pt x="168" y="109"/>
                      <a:pt x="134" y="145"/>
                      <a:pt x="96" y="146"/>
                    </a:cubicBezTo>
                    <a:cubicBezTo>
                      <a:pt x="65" y="148"/>
                      <a:pt x="8" y="109"/>
                      <a:pt x="5" y="85"/>
                    </a:cubicBezTo>
                    <a:cubicBezTo>
                      <a:pt x="1" y="63"/>
                      <a:pt x="53" y="37"/>
                      <a:pt x="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5812000" y="4511950"/>
                <a:ext cx="550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36" extrusionOk="0">
                    <a:moveTo>
                      <a:pt x="12" y="128"/>
                    </a:moveTo>
                    <a:cubicBezTo>
                      <a:pt x="18" y="104"/>
                      <a:pt x="15" y="74"/>
                      <a:pt x="35" y="55"/>
                    </a:cubicBezTo>
                    <a:cubicBezTo>
                      <a:pt x="61" y="32"/>
                      <a:pt x="102" y="10"/>
                      <a:pt x="142" y="4"/>
                    </a:cubicBezTo>
                    <a:cubicBezTo>
                      <a:pt x="163" y="1"/>
                      <a:pt x="220" y="37"/>
                      <a:pt x="217" y="48"/>
                    </a:cubicBezTo>
                    <a:cubicBezTo>
                      <a:pt x="207" y="76"/>
                      <a:pt x="180" y="112"/>
                      <a:pt x="146" y="123"/>
                    </a:cubicBezTo>
                    <a:cubicBezTo>
                      <a:pt x="106" y="135"/>
                      <a:pt x="50" y="124"/>
                      <a:pt x="1" y="122"/>
                    </a:cubicBezTo>
                    <a:cubicBezTo>
                      <a:pt x="0" y="122"/>
                      <a:pt x="12" y="128"/>
                      <a:pt x="12" y="1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5855650" y="4509550"/>
                <a:ext cx="4875" cy="41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6" extrusionOk="0">
                    <a:moveTo>
                      <a:pt x="109" y="0"/>
                    </a:moveTo>
                    <a:cubicBezTo>
                      <a:pt x="146" y="47"/>
                      <a:pt x="194" y="85"/>
                      <a:pt x="183" y="97"/>
                    </a:cubicBezTo>
                    <a:cubicBezTo>
                      <a:pt x="156" y="127"/>
                      <a:pt x="100" y="143"/>
                      <a:pt x="56" y="166"/>
                    </a:cubicBezTo>
                    <a:cubicBezTo>
                      <a:pt x="37" y="137"/>
                      <a:pt x="0" y="109"/>
                      <a:pt x="5" y="84"/>
                    </a:cubicBezTo>
                    <a:cubicBezTo>
                      <a:pt x="10" y="59"/>
                      <a:pt x="58" y="39"/>
                      <a:pt x="1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9"/>
              <p:cNvSpPr/>
              <p:nvPr/>
            </p:nvSpPr>
            <p:spPr>
              <a:xfrm>
                <a:off x="5868550" y="4508175"/>
                <a:ext cx="332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5" extrusionOk="0">
                    <a:moveTo>
                      <a:pt x="36" y="135"/>
                    </a:moveTo>
                    <a:cubicBezTo>
                      <a:pt x="24" y="90"/>
                      <a:pt x="12" y="46"/>
                      <a:pt x="0" y="1"/>
                    </a:cubicBezTo>
                    <a:cubicBezTo>
                      <a:pt x="45" y="1"/>
                      <a:pt x="89" y="1"/>
                      <a:pt x="133" y="1"/>
                    </a:cubicBezTo>
                    <a:cubicBezTo>
                      <a:pt x="121" y="45"/>
                      <a:pt x="109" y="90"/>
                      <a:pt x="98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9"/>
              <p:cNvSpPr/>
              <p:nvPr/>
            </p:nvSpPr>
            <p:spPr>
              <a:xfrm>
                <a:off x="5836350" y="4547725"/>
                <a:ext cx="5575" cy="3475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39" extrusionOk="0">
                    <a:moveTo>
                      <a:pt x="223" y="97"/>
                    </a:moveTo>
                    <a:cubicBezTo>
                      <a:pt x="146" y="114"/>
                      <a:pt x="79" y="138"/>
                      <a:pt x="66" y="128"/>
                    </a:cubicBezTo>
                    <a:cubicBezTo>
                      <a:pt x="32" y="102"/>
                      <a:pt x="21" y="62"/>
                      <a:pt x="1" y="27"/>
                    </a:cubicBezTo>
                    <a:cubicBezTo>
                      <a:pt x="45" y="19"/>
                      <a:pt x="95" y="0"/>
                      <a:pt x="131" y="9"/>
                    </a:cubicBezTo>
                    <a:cubicBezTo>
                      <a:pt x="164" y="17"/>
                      <a:pt x="181" y="55"/>
                      <a:pt x="223" y="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5838375" y="4500325"/>
                <a:ext cx="470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62" extrusionOk="0">
                    <a:moveTo>
                      <a:pt x="87" y="1"/>
                    </a:moveTo>
                    <a:cubicBezTo>
                      <a:pt x="134" y="42"/>
                      <a:pt x="187" y="69"/>
                      <a:pt x="185" y="94"/>
                    </a:cubicBezTo>
                    <a:cubicBezTo>
                      <a:pt x="184" y="117"/>
                      <a:pt x="124" y="139"/>
                      <a:pt x="91" y="161"/>
                    </a:cubicBezTo>
                    <a:cubicBezTo>
                      <a:pt x="60" y="139"/>
                      <a:pt x="7" y="117"/>
                      <a:pt x="3" y="92"/>
                    </a:cubicBezTo>
                    <a:cubicBezTo>
                      <a:pt x="0" y="68"/>
                      <a:pt x="47" y="41"/>
                      <a:pt x="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5809575" y="4659000"/>
                <a:ext cx="4475" cy="385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54" extrusionOk="0">
                    <a:moveTo>
                      <a:pt x="89" y="1"/>
                    </a:moveTo>
                    <a:cubicBezTo>
                      <a:pt x="131" y="49"/>
                      <a:pt x="178" y="78"/>
                      <a:pt x="172" y="99"/>
                    </a:cubicBezTo>
                    <a:cubicBezTo>
                      <a:pt x="164" y="122"/>
                      <a:pt x="109" y="142"/>
                      <a:pt x="69" y="151"/>
                    </a:cubicBezTo>
                    <a:cubicBezTo>
                      <a:pt x="54" y="154"/>
                      <a:pt x="1" y="116"/>
                      <a:pt x="5" y="101"/>
                    </a:cubicBezTo>
                    <a:cubicBezTo>
                      <a:pt x="10" y="73"/>
                      <a:pt x="46" y="49"/>
                      <a:pt x="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5866975" y="4663050"/>
                <a:ext cx="567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37" extrusionOk="0">
                    <a:moveTo>
                      <a:pt x="1" y="74"/>
                    </a:moveTo>
                    <a:cubicBezTo>
                      <a:pt x="60" y="39"/>
                      <a:pt x="98" y="0"/>
                      <a:pt x="131" y="2"/>
                    </a:cubicBezTo>
                    <a:cubicBezTo>
                      <a:pt x="167" y="5"/>
                      <a:pt x="221" y="45"/>
                      <a:pt x="224" y="70"/>
                    </a:cubicBezTo>
                    <a:cubicBezTo>
                      <a:pt x="227" y="91"/>
                      <a:pt x="168" y="130"/>
                      <a:pt x="131" y="134"/>
                    </a:cubicBezTo>
                    <a:cubicBezTo>
                      <a:pt x="99" y="136"/>
                      <a:pt x="59" y="101"/>
                      <a:pt x="1" y="7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5876450" y="4665600"/>
                <a:ext cx="567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5" extrusionOk="0">
                    <a:moveTo>
                      <a:pt x="227" y="56"/>
                    </a:moveTo>
                    <a:cubicBezTo>
                      <a:pt x="170" y="89"/>
                      <a:pt x="136" y="124"/>
                      <a:pt x="107" y="123"/>
                    </a:cubicBezTo>
                    <a:cubicBezTo>
                      <a:pt x="69" y="121"/>
                      <a:pt x="35" y="89"/>
                      <a:pt x="0" y="70"/>
                    </a:cubicBezTo>
                    <a:cubicBezTo>
                      <a:pt x="27" y="47"/>
                      <a:pt x="50" y="8"/>
                      <a:pt x="82" y="4"/>
                    </a:cubicBezTo>
                    <a:cubicBezTo>
                      <a:pt x="116" y="0"/>
                      <a:pt x="159" y="30"/>
                      <a:pt x="227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5836300" y="4495875"/>
                <a:ext cx="570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27" extrusionOk="0">
                    <a:moveTo>
                      <a:pt x="228" y="53"/>
                    </a:moveTo>
                    <a:cubicBezTo>
                      <a:pt x="174" y="88"/>
                      <a:pt x="142" y="125"/>
                      <a:pt x="108" y="126"/>
                    </a:cubicBezTo>
                    <a:cubicBezTo>
                      <a:pt x="73" y="127"/>
                      <a:pt x="16" y="95"/>
                      <a:pt x="8" y="72"/>
                    </a:cubicBezTo>
                    <a:cubicBezTo>
                      <a:pt x="1" y="53"/>
                      <a:pt x="50" y="9"/>
                      <a:pt x="81" y="5"/>
                    </a:cubicBezTo>
                    <a:cubicBezTo>
                      <a:pt x="118" y="1"/>
                      <a:pt x="162" y="29"/>
                      <a:pt x="228" y="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5821900" y="4684325"/>
                <a:ext cx="575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124" extrusionOk="0">
                    <a:moveTo>
                      <a:pt x="229" y="62"/>
                    </a:moveTo>
                    <a:cubicBezTo>
                      <a:pt x="157" y="91"/>
                      <a:pt x="113" y="123"/>
                      <a:pt x="83" y="117"/>
                    </a:cubicBezTo>
                    <a:cubicBezTo>
                      <a:pt x="49" y="113"/>
                      <a:pt x="18" y="75"/>
                      <a:pt x="4" y="46"/>
                    </a:cubicBezTo>
                    <a:cubicBezTo>
                      <a:pt x="0" y="38"/>
                      <a:pt x="57" y="0"/>
                      <a:pt x="80" y="2"/>
                    </a:cubicBezTo>
                    <a:cubicBezTo>
                      <a:pt x="120" y="7"/>
                      <a:pt x="157" y="31"/>
                      <a:pt x="229" y="6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5866150" y="4561450"/>
                <a:ext cx="6050" cy="307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23" extrusionOk="0">
                    <a:moveTo>
                      <a:pt x="242" y="73"/>
                    </a:moveTo>
                    <a:cubicBezTo>
                      <a:pt x="168" y="96"/>
                      <a:pt x="124" y="122"/>
                      <a:pt x="91" y="117"/>
                    </a:cubicBezTo>
                    <a:cubicBezTo>
                      <a:pt x="55" y="110"/>
                      <a:pt x="30" y="74"/>
                      <a:pt x="1" y="51"/>
                    </a:cubicBezTo>
                    <a:cubicBezTo>
                      <a:pt x="39" y="32"/>
                      <a:pt x="77" y="1"/>
                      <a:pt x="114" y="0"/>
                    </a:cubicBezTo>
                    <a:cubicBezTo>
                      <a:pt x="146" y="0"/>
                      <a:pt x="181" y="35"/>
                      <a:pt x="242" y="7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5817450" y="4696550"/>
                <a:ext cx="470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51" extrusionOk="0">
                    <a:moveTo>
                      <a:pt x="56" y="1"/>
                    </a:moveTo>
                    <a:cubicBezTo>
                      <a:pt x="121" y="37"/>
                      <a:pt x="175" y="53"/>
                      <a:pt x="181" y="76"/>
                    </a:cubicBezTo>
                    <a:cubicBezTo>
                      <a:pt x="188" y="97"/>
                      <a:pt x="143" y="125"/>
                      <a:pt x="121" y="150"/>
                    </a:cubicBezTo>
                    <a:cubicBezTo>
                      <a:pt x="83" y="135"/>
                      <a:pt x="31" y="124"/>
                      <a:pt x="14" y="101"/>
                    </a:cubicBezTo>
                    <a:cubicBezTo>
                      <a:pt x="1" y="83"/>
                      <a:pt x="33" y="50"/>
                      <a:pt x="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5861875" y="4697775"/>
                <a:ext cx="5225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28" extrusionOk="0">
                    <a:moveTo>
                      <a:pt x="209" y="101"/>
                    </a:moveTo>
                    <a:cubicBezTo>
                      <a:pt x="113" y="110"/>
                      <a:pt x="52" y="128"/>
                      <a:pt x="29" y="114"/>
                    </a:cubicBezTo>
                    <a:cubicBezTo>
                      <a:pt x="2" y="98"/>
                      <a:pt x="1" y="56"/>
                      <a:pt x="4" y="25"/>
                    </a:cubicBezTo>
                    <a:cubicBezTo>
                      <a:pt x="4" y="18"/>
                      <a:pt x="73" y="1"/>
                      <a:pt x="94" y="9"/>
                    </a:cubicBezTo>
                    <a:cubicBezTo>
                      <a:pt x="129" y="23"/>
                      <a:pt x="151" y="53"/>
                      <a:pt x="209" y="1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5835725" y="4488525"/>
                <a:ext cx="4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52" extrusionOk="0">
                    <a:moveTo>
                      <a:pt x="100" y="1"/>
                    </a:moveTo>
                    <a:cubicBezTo>
                      <a:pt x="126" y="43"/>
                      <a:pt x="157" y="71"/>
                      <a:pt x="159" y="100"/>
                    </a:cubicBezTo>
                    <a:cubicBezTo>
                      <a:pt x="161" y="116"/>
                      <a:pt x="114" y="134"/>
                      <a:pt x="88" y="151"/>
                    </a:cubicBezTo>
                    <a:cubicBezTo>
                      <a:pt x="59" y="120"/>
                      <a:pt x="25" y="91"/>
                      <a:pt x="5" y="58"/>
                    </a:cubicBezTo>
                    <a:cubicBezTo>
                      <a:pt x="0" y="51"/>
                      <a:pt x="52" y="28"/>
                      <a:pt x="1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5842275" y="4483450"/>
                <a:ext cx="57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24" extrusionOk="0">
                    <a:moveTo>
                      <a:pt x="227" y="65"/>
                    </a:moveTo>
                    <a:cubicBezTo>
                      <a:pt x="157" y="93"/>
                      <a:pt x="116" y="124"/>
                      <a:pt x="82" y="121"/>
                    </a:cubicBezTo>
                    <a:cubicBezTo>
                      <a:pt x="51" y="117"/>
                      <a:pt x="28" y="78"/>
                      <a:pt x="0" y="55"/>
                    </a:cubicBezTo>
                    <a:cubicBezTo>
                      <a:pt x="36" y="37"/>
                      <a:pt x="69" y="6"/>
                      <a:pt x="107" y="4"/>
                    </a:cubicBezTo>
                    <a:cubicBezTo>
                      <a:pt x="135" y="1"/>
                      <a:pt x="169" y="34"/>
                      <a:pt x="227" y="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5860225" y="4703050"/>
                <a:ext cx="442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4" extrusionOk="0">
                    <a:moveTo>
                      <a:pt x="70" y="1"/>
                    </a:moveTo>
                    <a:cubicBezTo>
                      <a:pt x="123" y="48"/>
                      <a:pt x="176" y="77"/>
                      <a:pt x="170" y="96"/>
                    </a:cubicBezTo>
                    <a:cubicBezTo>
                      <a:pt x="161" y="122"/>
                      <a:pt x="110" y="145"/>
                      <a:pt x="70" y="161"/>
                    </a:cubicBezTo>
                    <a:cubicBezTo>
                      <a:pt x="62" y="163"/>
                      <a:pt x="1" y="128"/>
                      <a:pt x="2" y="111"/>
                    </a:cubicBezTo>
                    <a:cubicBezTo>
                      <a:pt x="3" y="83"/>
                      <a:pt x="34" y="56"/>
                      <a:pt x="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5882050" y="4720625"/>
                <a:ext cx="44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65" extrusionOk="0">
                    <a:moveTo>
                      <a:pt x="69" y="0"/>
                    </a:moveTo>
                    <a:cubicBezTo>
                      <a:pt x="123" y="45"/>
                      <a:pt x="172" y="66"/>
                      <a:pt x="173" y="90"/>
                    </a:cubicBezTo>
                    <a:cubicBezTo>
                      <a:pt x="175" y="115"/>
                      <a:pt x="130" y="140"/>
                      <a:pt x="104" y="165"/>
                    </a:cubicBezTo>
                    <a:cubicBezTo>
                      <a:pt x="70" y="146"/>
                      <a:pt x="17" y="130"/>
                      <a:pt x="9" y="105"/>
                    </a:cubicBezTo>
                    <a:cubicBezTo>
                      <a:pt x="0" y="82"/>
                      <a:pt x="37" y="52"/>
                      <a:pt x="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5850625" y="4722675"/>
                <a:ext cx="4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84" extrusionOk="0">
                    <a:moveTo>
                      <a:pt x="54" y="184"/>
                    </a:moveTo>
                    <a:cubicBezTo>
                      <a:pt x="31" y="132"/>
                      <a:pt x="1" y="97"/>
                      <a:pt x="6" y="66"/>
                    </a:cubicBezTo>
                    <a:cubicBezTo>
                      <a:pt x="11" y="41"/>
                      <a:pt x="62" y="22"/>
                      <a:pt x="93" y="0"/>
                    </a:cubicBezTo>
                    <a:cubicBezTo>
                      <a:pt x="125" y="22"/>
                      <a:pt x="164" y="42"/>
                      <a:pt x="183" y="68"/>
                    </a:cubicBezTo>
                    <a:cubicBezTo>
                      <a:pt x="189" y="78"/>
                      <a:pt x="145" y="104"/>
                      <a:pt x="54" y="18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5838275" y="4475925"/>
                <a:ext cx="4875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47" extrusionOk="0">
                    <a:moveTo>
                      <a:pt x="104" y="147"/>
                    </a:moveTo>
                    <a:cubicBezTo>
                      <a:pt x="54" y="110"/>
                      <a:pt x="1" y="89"/>
                      <a:pt x="0" y="67"/>
                    </a:cubicBezTo>
                    <a:cubicBezTo>
                      <a:pt x="0" y="44"/>
                      <a:pt x="50" y="2"/>
                      <a:pt x="79" y="1"/>
                    </a:cubicBezTo>
                    <a:cubicBezTo>
                      <a:pt x="116" y="0"/>
                      <a:pt x="173" y="29"/>
                      <a:pt x="186" y="53"/>
                    </a:cubicBezTo>
                    <a:cubicBezTo>
                      <a:pt x="194" y="71"/>
                      <a:pt x="144" y="103"/>
                      <a:pt x="104" y="1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5805875" y="4469125"/>
                <a:ext cx="6000" cy="30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23" extrusionOk="0">
                    <a:moveTo>
                      <a:pt x="240" y="51"/>
                    </a:moveTo>
                    <a:cubicBezTo>
                      <a:pt x="177" y="88"/>
                      <a:pt x="143" y="123"/>
                      <a:pt x="112" y="122"/>
                    </a:cubicBezTo>
                    <a:cubicBezTo>
                      <a:pt x="73" y="121"/>
                      <a:pt x="37" y="89"/>
                      <a:pt x="0" y="70"/>
                    </a:cubicBezTo>
                    <a:cubicBezTo>
                      <a:pt x="30" y="48"/>
                      <a:pt x="55" y="12"/>
                      <a:pt x="91" y="6"/>
                    </a:cubicBezTo>
                    <a:cubicBezTo>
                      <a:pt x="123" y="1"/>
                      <a:pt x="168" y="28"/>
                      <a:pt x="240" y="5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5868075" y="4464850"/>
                <a:ext cx="527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211" h="131" extrusionOk="0">
                    <a:moveTo>
                      <a:pt x="210" y="95"/>
                    </a:moveTo>
                    <a:cubicBezTo>
                      <a:pt x="136" y="109"/>
                      <a:pt x="81" y="130"/>
                      <a:pt x="56" y="120"/>
                    </a:cubicBezTo>
                    <a:cubicBezTo>
                      <a:pt x="25" y="106"/>
                      <a:pt x="18" y="66"/>
                      <a:pt x="0" y="37"/>
                    </a:cubicBezTo>
                    <a:cubicBezTo>
                      <a:pt x="41" y="25"/>
                      <a:pt x="86" y="1"/>
                      <a:pt x="121" y="6"/>
                    </a:cubicBezTo>
                    <a:cubicBezTo>
                      <a:pt x="152" y="13"/>
                      <a:pt x="169" y="52"/>
                      <a:pt x="210" y="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5871975" y="4739925"/>
                <a:ext cx="4350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7" extrusionOk="0">
                    <a:moveTo>
                      <a:pt x="99" y="1"/>
                    </a:moveTo>
                    <a:cubicBezTo>
                      <a:pt x="133" y="46"/>
                      <a:pt x="173" y="75"/>
                      <a:pt x="168" y="101"/>
                    </a:cubicBezTo>
                    <a:cubicBezTo>
                      <a:pt x="163" y="122"/>
                      <a:pt x="106" y="138"/>
                      <a:pt x="73" y="156"/>
                    </a:cubicBezTo>
                    <a:cubicBezTo>
                      <a:pt x="47" y="133"/>
                      <a:pt x="0" y="108"/>
                      <a:pt x="1" y="85"/>
                    </a:cubicBezTo>
                    <a:cubicBezTo>
                      <a:pt x="2" y="61"/>
                      <a:pt x="52" y="39"/>
                      <a:pt x="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5827025" y="4463800"/>
                <a:ext cx="5025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47" extrusionOk="0">
                    <a:moveTo>
                      <a:pt x="121" y="147"/>
                    </a:moveTo>
                    <a:cubicBezTo>
                      <a:pt x="66" y="111"/>
                      <a:pt x="12" y="91"/>
                      <a:pt x="5" y="65"/>
                    </a:cubicBezTo>
                    <a:cubicBezTo>
                      <a:pt x="0" y="47"/>
                      <a:pt x="57" y="7"/>
                      <a:pt x="92" y="4"/>
                    </a:cubicBezTo>
                    <a:cubicBezTo>
                      <a:pt x="125" y="0"/>
                      <a:pt x="189" y="30"/>
                      <a:pt x="194" y="52"/>
                    </a:cubicBezTo>
                    <a:cubicBezTo>
                      <a:pt x="201" y="75"/>
                      <a:pt x="156" y="105"/>
                      <a:pt x="121" y="1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5836225" y="4745325"/>
                <a:ext cx="6575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151" extrusionOk="0">
                    <a:moveTo>
                      <a:pt x="263" y="145"/>
                    </a:moveTo>
                    <a:cubicBezTo>
                      <a:pt x="175" y="134"/>
                      <a:pt x="88" y="125"/>
                      <a:pt x="0" y="114"/>
                    </a:cubicBezTo>
                    <a:cubicBezTo>
                      <a:pt x="14" y="92"/>
                      <a:pt x="19" y="57"/>
                      <a:pt x="44" y="49"/>
                    </a:cubicBezTo>
                    <a:cubicBezTo>
                      <a:pt x="194" y="0"/>
                      <a:pt x="181" y="117"/>
                      <a:pt x="253" y="150"/>
                    </a:cubicBezTo>
                    <a:cubicBezTo>
                      <a:pt x="254" y="149"/>
                      <a:pt x="263" y="145"/>
                      <a:pt x="263" y="1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5881800" y="4750075"/>
                <a:ext cx="445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4" extrusionOk="0">
                    <a:moveTo>
                      <a:pt x="109" y="0"/>
                    </a:moveTo>
                    <a:cubicBezTo>
                      <a:pt x="141" y="49"/>
                      <a:pt x="177" y="79"/>
                      <a:pt x="171" y="104"/>
                    </a:cubicBezTo>
                    <a:cubicBezTo>
                      <a:pt x="163" y="128"/>
                      <a:pt x="110" y="144"/>
                      <a:pt x="77" y="164"/>
                    </a:cubicBezTo>
                    <a:cubicBezTo>
                      <a:pt x="51" y="139"/>
                      <a:pt x="1" y="114"/>
                      <a:pt x="4" y="91"/>
                    </a:cubicBezTo>
                    <a:cubicBezTo>
                      <a:pt x="5" y="66"/>
                      <a:pt x="56" y="43"/>
                      <a:pt x="1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5882825" y="4461225"/>
                <a:ext cx="5675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17" extrusionOk="0">
                    <a:moveTo>
                      <a:pt x="226" y="45"/>
                    </a:moveTo>
                    <a:cubicBezTo>
                      <a:pt x="161" y="81"/>
                      <a:pt x="125" y="116"/>
                      <a:pt x="91" y="115"/>
                    </a:cubicBezTo>
                    <a:cubicBezTo>
                      <a:pt x="61" y="115"/>
                      <a:pt x="23" y="77"/>
                      <a:pt x="6" y="50"/>
                    </a:cubicBezTo>
                    <a:cubicBezTo>
                      <a:pt x="0" y="40"/>
                      <a:pt x="50" y="0"/>
                      <a:pt x="72" y="0"/>
                    </a:cubicBezTo>
                    <a:cubicBezTo>
                      <a:pt x="113" y="1"/>
                      <a:pt x="154" y="22"/>
                      <a:pt x="226" y="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5809675" y="4461300"/>
                <a:ext cx="44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1" extrusionOk="0">
                    <a:moveTo>
                      <a:pt x="102" y="161"/>
                    </a:moveTo>
                    <a:cubicBezTo>
                      <a:pt x="51" y="120"/>
                      <a:pt x="1" y="96"/>
                      <a:pt x="1" y="76"/>
                    </a:cubicBezTo>
                    <a:cubicBezTo>
                      <a:pt x="3" y="50"/>
                      <a:pt x="49" y="26"/>
                      <a:pt x="75" y="1"/>
                    </a:cubicBezTo>
                    <a:cubicBezTo>
                      <a:pt x="108" y="21"/>
                      <a:pt x="160" y="38"/>
                      <a:pt x="169" y="62"/>
                    </a:cubicBezTo>
                    <a:cubicBezTo>
                      <a:pt x="176" y="83"/>
                      <a:pt x="137" y="113"/>
                      <a:pt x="102" y="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5838100" y="4754350"/>
                <a:ext cx="5050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3" extrusionOk="0">
                    <a:moveTo>
                      <a:pt x="76" y="0"/>
                    </a:moveTo>
                    <a:cubicBezTo>
                      <a:pt x="137" y="46"/>
                      <a:pt x="201" y="82"/>
                      <a:pt x="194" y="90"/>
                    </a:cubicBezTo>
                    <a:cubicBezTo>
                      <a:pt x="166" y="122"/>
                      <a:pt x="119" y="147"/>
                      <a:pt x="73" y="168"/>
                    </a:cubicBezTo>
                    <a:cubicBezTo>
                      <a:pt x="66" y="172"/>
                      <a:pt x="1" y="138"/>
                      <a:pt x="4" y="126"/>
                    </a:cubicBezTo>
                    <a:cubicBezTo>
                      <a:pt x="12" y="90"/>
                      <a:pt x="41" y="57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5821400" y="4761575"/>
                <a:ext cx="48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52" extrusionOk="0">
                    <a:moveTo>
                      <a:pt x="97" y="0"/>
                    </a:moveTo>
                    <a:cubicBezTo>
                      <a:pt x="141" y="40"/>
                      <a:pt x="190" y="66"/>
                      <a:pt x="192" y="93"/>
                    </a:cubicBezTo>
                    <a:cubicBezTo>
                      <a:pt x="193" y="112"/>
                      <a:pt x="132" y="152"/>
                      <a:pt x="102" y="151"/>
                    </a:cubicBezTo>
                    <a:cubicBezTo>
                      <a:pt x="64" y="149"/>
                      <a:pt x="4" y="115"/>
                      <a:pt x="2" y="92"/>
                    </a:cubicBezTo>
                    <a:cubicBezTo>
                      <a:pt x="0" y="68"/>
                      <a:pt x="52" y="40"/>
                      <a:pt x="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5821325" y="4457950"/>
                <a:ext cx="5600" cy="355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42" extrusionOk="0">
                    <a:moveTo>
                      <a:pt x="224" y="60"/>
                    </a:moveTo>
                    <a:cubicBezTo>
                      <a:pt x="162" y="97"/>
                      <a:pt x="126" y="120"/>
                      <a:pt x="90" y="142"/>
                    </a:cubicBezTo>
                    <a:cubicBezTo>
                      <a:pt x="58" y="117"/>
                      <a:pt x="4" y="92"/>
                      <a:pt x="2" y="67"/>
                    </a:cubicBezTo>
                    <a:cubicBezTo>
                      <a:pt x="1" y="46"/>
                      <a:pt x="58" y="9"/>
                      <a:pt x="96" y="4"/>
                    </a:cubicBezTo>
                    <a:cubicBezTo>
                      <a:pt x="126" y="1"/>
                      <a:pt x="167" y="34"/>
                      <a:pt x="224" y="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5816475" y="4768675"/>
                <a:ext cx="535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4" extrusionOk="0">
                    <a:moveTo>
                      <a:pt x="1" y="72"/>
                    </a:moveTo>
                    <a:cubicBezTo>
                      <a:pt x="57" y="39"/>
                      <a:pt x="93" y="1"/>
                      <a:pt x="126" y="3"/>
                    </a:cubicBezTo>
                    <a:cubicBezTo>
                      <a:pt x="159" y="5"/>
                      <a:pt x="210" y="44"/>
                      <a:pt x="212" y="69"/>
                    </a:cubicBezTo>
                    <a:cubicBezTo>
                      <a:pt x="214" y="90"/>
                      <a:pt x="160" y="129"/>
                      <a:pt x="126" y="131"/>
                    </a:cubicBezTo>
                    <a:cubicBezTo>
                      <a:pt x="93" y="133"/>
                      <a:pt x="56" y="99"/>
                      <a:pt x="1" y="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5842725" y="4769425"/>
                <a:ext cx="58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31" extrusionOk="0">
                    <a:moveTo>
                      <a:pt x="233" y="53"/>
                    </a:moveTo>
                    <a:cubicBezTo>
                      <a:pt x="172" y="91"/>
                      <a:pt x="139" y="128"/>
                      <a:pt x="103" y="130"/>
                    </a:cubicBezTo>
                    <a:cubicBezTo>
                      <a:pt x="70" y="131"/>
                      <a:pt x="11" y="97"/>
                      <a:pt x="5" y="73"/>
                    </a:cubicBezTo>
                    <a:cubicBezTo>
                      <a:pt x="0" y="52"/>
                      <a:pt x="49" y="11"/>
                      <a:pt x="83" y="6"/>
                    </a:cubicBezTo>
                    <a:cubicBezTo>
                      <a:pt x="117" y="0"/>
                      <a:pt x="163" y="29"/>
                      <a:pt x="233" y="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5871900" y="4774800"/>
                <a:ext cx="45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52" extrusionOk="0">
                    <a:moveTo>
                      <a:pt x="90" y="1"/>
                    </a:moveTo>
                    <a:cubicBezTo>
                      <a:pt x="132" y="39"/>
                      <a:pt x="180" y="64"/>
                      <a:pt x="180" y="90"/>
                    </a:cubicBezTo>
                    <a:cubicBezTo>
                      <a:pt x="180" y="111"/>
                      <a:pt x="123" y="151"/>
                      <a:pt x="92" y="150"/>
                    </a:cubicBezTo>
                    <a:cubicBezTo>
                      <a:pt x="59" y="149"/>
                      <a:pt x="3" y="112"/>
                      <a:pt x="3" y="90"/>
                    </a:cubicBezTo>
                    <a:cubicBezTo>
                      <a:pt x="1" y="65"/>
                      <a:pt x="50" y="39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5859725" y="4788575"/>
                <a:ext cx="4800" cy="41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66" extrusionOk="0">
                    <a:moveTo>
                      <a:pt x="111" y="165"/>
                    </a:moveTo>
                    <a:cubicBezTo>
                      <a:pt x="57" y="123"/>
                      <a:pt x="4" y="100"/>
                      <a:pt x="2" y="77"/>
                    </a:cubicBezTo>
                    <a:cubicBezTo>
                      <a:pt x="1" y="52"/>
                      <a:pt x="50" y="26"/>
                      <a:pt x="77" y="1"/>
                    </a:cubicBezTo>
                    <a:cubicBezTo>
                      <a:pt x="114" y="21"/>
                      <a:pt x="172" y="37"/>
                      <a:pt x="182" y="61"/>
                    </a:cubicBezTo>
                    <a:cubicBezTo>
                      <a:pt x="192" y="84"/>
                      <a:pt x="147" y="116"/>
                      <a:pt x="111" y="1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5814175" y="4806000"/>
                <a:ext cx="4525" cy="415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66" extrusionOk="0">
                    <a:moveTo>
                      <a:pt x="111" y="165"/>
                    </a:moveTo>
                    <a:cubicBezTo>
                      <a:pt x="53" y="121"/>
                      <a:pt x="0" y="97"/>
                      <a:pt x="1" y="75"/>
                    </a:cubicBezTo>
                    <a:cubicBezTo>
                      <a:pt x="2" y="50"/>
                      <a:pt x="51" y="25"/>
                      <a:pt x="80" y="1"/>
                    </a:cubicBezTo>
                    <a:cubicBezTo>
                      <a:pt x="113" y="21"/>
                      <a:pt x="166" y="37"/>
                      <a:pt x="173" y="59"/>
                    </a:cubicBezTo>
                    <a:cubicBezTo>
                      <a:pt x="181" y="83"/>
                      <a:pt x="144" y="113"/>
                      <a:pt x="111" y="1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5838875" y="4806075"/>
                <a:ext cx="75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303" h="132" extrusionOk="0">
                    <a:moveTo>
                      <a:pt x="303" y="55"/>
                    </a:moveTo>
                    <a:cubicBezTo>
                      <a:pt x="159" y="104"/>
                      <a:pt x="113" y="132"/>
                      <a:pt x="82" y="125"/>
                    </a:cubicBezTo>
                    <a:cubicBezTo>
                      <a:pt x="47" y="120"/>
                      <a:pt x="1" y="79"/>
                      <a:pt x="5" y="58"/>
                    </a:cubicBezTo>
                    <a:cubicBezTo>
                      <a:pt x="9" y="35"/>
                      <a:pt x="65" y="4"/>
                      <a:pt x="102" y="2"/>
                    </a:cubicBezTo>
                    <a:cubicBezTo>
                      <a:pt x="146" y="1"/>
                      <a:pt x="193" y="25"/>
                      <a:pt x="303" y="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5808925" y="4428425"/>
                <a:ext cx="50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56" extrusionOk="0">
                    <a:moveTo>
                      <a:pt x="94" y="0"/>
                    </a:moveTo>
                    <a:cubicBezTo>
                      <a:pt x="143" y="41"/>
                      <a:pt x="200" y="68"/>
                      <a:pt x="196" y="91"/>
                    </a:cubicBezTo>
                    <a:cubicBezTo>
                      <a:pt x="191" y="116"/>
                      <a:pt x="134" y="153"/>
                      <a:pt x="97" y="154"/>
                    </a:cubicBezTo>
                    <a:cubicBezTo>
                      <a:pt x="66" y="156"/>
                      <a:pt x="10" y="115"/>
                      <a:pt x="4" y="90"/>
                    </a:cubicBezTo>
                    <a:cubicBezTo>
                      <a:pt x="0" y="68"/>
                      <a:pt x="51" y="40"/>
                      <a:pt x="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5875775" y="4423775"/>
                <a:ext cx="59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24" extrusionOk="0">
                    <a:moveTo>
                      <a:pt x="235" y="73"/>
                    </a:moveTo>
                    <a:cubicBezTo>
                      <a:pt x="164" y="95"/>
                      <a:pt x="119" y="124"/>
                      <a:pt x="89" y="117"/>
                    </a:cubicBezTo>
                    <a:cubicBezTo>
                      <a:pt x="53" y="109"/>
                      <a:pt x="29" y="73"/>
                      <a:pt x="1" y="49"/>
                    </a:cubicBezTo>
                    <a:cubicBezTo>
                      <a:pt x="37" y="32"/>
                      <a:pt x="73" y="1"/>
                      <a:pt x="109" y="2"/>
                    </a:cubicBezTo>
                    <a:cubicBezTo>
                      <a:pt x="142" y="2"/>
                      <a:pt x="175" y="37"/>
                      <a:pt x="235" y="7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5837150" y="4423700"/>
                <a:ext cx="575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128" extrusionOk="0">
                    <a:moveTo>
                      <a:pt x="230" y="64"/>
                    </a:moveTo>
                    <a:cubicBezTo>
                      <a:pt x="170" y="94"/>
                      <a:pt x="131" y="128"/>
                      <a:pt x="98" y="125"/>
                    </a:cubicBezTo>
                    <a:cubicBezTo>
                      <a:pt x="62" y="123"/>
                      <a:pt x="32" y="86"/>
                      <a:pt x="0" y="64"/>
                    </a:cubicBezTo>
                    <a:cubicBezTo>
                      <a:pt x="34" y="43"/>
                      <a:pt x="65" y="8"/>
                      <a:pt x="102" y="4"/>
                    </a:cubicBezTo>
                    <a:cubicBezTo>
                      <a:pt x="133" y="1"/>
                      <a:pt x="172" y="36"/>
                      <a:pt x="230" y="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5837275" y="4824725"/>
                <a:ext cx="565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24" extrusionOk="0">
                    <a:moveTo>
                      <a:pt x="226" y="71"/>
                    </a:moveTo>
                    <a:cubicBezTo>
                      <a:pt x="159" y="95"/>
                      <a:pt x="115" y="123"/>
                      <a:pt x="83" y="118"/>
                    </a:cubicBezTo>
                    <a:cubicBezTo>
                      <a:pt x="50" y="112"/>
                      <a:pt x="28" y="75"/>
                      <a:pt x="1" y="51"/>
                    </a:cubicBezTo>
                    <a:cubicBezTo>
                      <a:pt x="37" y="33"/>
                      <a:pt x="72" y="1"/>
                      <a:pt x="108" y="0"/>
                    </a:cubicBezTo>
                    <a:cubicBezTo>
                      <a:pt x="139" y="0"/>
                      <a:pt x="171" y="36"/>
                      <a:pt x="226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5875700" y="4823950"/>
                <a:ext cx="48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50" extrusionOk="0">
                    <a:moveTo>
                      <a:pt x="99" y="0"/>
                    </a:moveTo>
                    <a:cubicBezTo>
                      <a:pt x="144" y="39"/>
                      <a:pt x="194" y="64"/>
                      <a:pt x="192" y="87"/>
                    </a:cubicBezTo>
                    <a:cubicBezTo>
                      <a:pt x="189" y="111"/>
                      <a:pt x="130" y="150"/>
                      <a:pt x="103" y="148"/>
                    </a:cubicBezTo>
                    <a:cubicBezTo>
                      <a:pt x="65" y="145"/>
                      <a:pt x="14" y="111"/>
                      <a:pt x="6" y="85"/>
                    </a:cubicBezTo>
                    <a:cubicBezTo>
                      <a:pt x="1" y="66"/>
                      <a:pt x="55" y="38"/>
                      <a:pt x="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5809075" y="4829250"/>
                <a:ext cx="4850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55" extrusionOk="0">
                    <a:moveTo>
                      <a:pt x="107" y="1"/>
                    </a:moveTo>
                    <a:cubicBezTo>
                      <a:pt x="147" y="48"/>
                      <a:pt x="194" y="79"/>
                      <a:pt x="185" y="100"/>
                    </a:cubicBezTo>
                    <a:cubicBezTo>
                      <a:pt x="175" y="125"/>
                      <a:pt x="115" y="155"/>
                      <a:pt x="79" y="154"/>
                    </a:cubicBezTo>
                    <a:cubicBezTo>
                      <a:pt x="50" y="153"/>
                      <a:pt x="3" y="110"/>
                      <a:pt x="2" y="84"/>
                    </a:cubicBezTo>
                    <a:cubicBezTo>
                      <a:pt x="1" y="62"/>
                      <a:pt x="56" y="40"/>
                      <a:pt x="1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5843425" y="4546675"/>
                <a:ext cx="6150" cy="347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139" extrusionOk="0">
                    <a:moveTo>
                      <a:pt x="0" y="77"/>
                    </a:moveTo>
                    <a:cubicBezTo>
                      <a:pt x="78" y="41"/>
                      <a:pt x="121" y="15"/>
                      <a:pt x="171" y="3"/>
                    </a:cubicBezTo>
                    <a:cubicBezTo>
                      <a:pt x="183" y="0"/>
                      <a:pt x="245" y="52"/>
                      <a:pt x="239" y="68"/>
                    </a:cubicBezTo>
                    <a:cubicBezTo>
                      <a:pt x="225" y="95"/>
                      <a:pt x="180" y="126"/>
                      <a:pt x="140" y="133"/>
                    </a:cubicBezTo>
                    <a:cubicBezTo>
                      <a:pt x="111" y="139"/>
                      <a:pt x="69" y="106"/>
                      <a:pt x="0" y="7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5838875" y="4405150"/>
                <a:ext cx="557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33" extrusionOk="0">
                    <a:moveTo>
                      <a:pt x="222" y="71"/>
                    </a:moveTo>
                    <a:cubicBezTo>
                      <a:pt x="165" y="98"/>
                      <a:pt x="126" y="132"/>
                      <a:pt x="93" y="129"/>
                    </a:cubicBezTo>
                    <a:cubicBezTo>
                      <a:pt x="57" y="127"/>
                      <a:pt x="0" y="88"/>
                      <a:pt x="1" y="67"/>
                    </a:cubicBezTo>
                    <a:cubicBezTo>
                      <a:pt x="3" y="43"/>
                      <a:pt x="58" y="3"/>
                      <a:pt x="92" y="2"/>
                    </a:cubicBezTo>
                    <a:cubicBezTo>
                      <a:pt x="127" y="1"/>
                      <a:pt x="164" y="38"/>
                      <a:pt x="222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5814050" y="4405075"/>
                <a:ext cx="635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37" extrusionOk="0">
                    <a:moveTo>
                      <a:pt x="196" y="95"/>
                    </a:moveTo>
                    <a:cubicBezTo>
                      <a:pt x="157" y="108"/>
                      <a:pt x="112" y="136"/>
                      <a:pt x="83" y="130"/>
                    </a:cubicBezTo>
                    <a:cubicBezTo>
                      <a:pt x="48" y="123"/>
                      <a:pt x="0" y="80"/>
                      <a:pt x="7" y="61"/>
                    </a:cubicBezTo>
                    <a:cubicBezTo>
                      <a:pt x="15" y="37"/>
                      <a:pt x="70" y="9"/>
                      <a:pt x="110" y="5"/>
                    </a:cubicBezTo>
                    <a:cubicBezTo>
                      <a:pt x="155" y="1"/>
                      <a:pt x="206" y="21"/>
                      <a:pt x="254" y="30"/>
                    </a:cubicBezTo>
                    <a:cubicBezTo>
                      <a:pt x="235" y="52"/>
                      <a:pt x="215" y="73"/>
                      <a:pt x="196" y="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5821325" y="4858825"/>
                <a:ext cx="562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37" extrusionOk="0">
                    <a:moveTo>
                      <a:pt x="225" y="60"/>
                    </a:moveTo>
                    <a:cubicBezTo>
                      <a:pt x="163" y="97"/>
                      <a:pt x="126" y="137"/>
                      <a:pt x="90" y="137"/>
                    </a:cubicBezTo>
                    <a:cubicBezTo>
                      <a:pt x="58" y="137"/>
                      <a:pt x="3" y="93"/>
                      <a:pt x="2" y="68"/>
                    </a:cubicBezTo>
                    <a:cubicBezTo>
                      <a:pt x="1" y="47"/>
                      <a:pt x="57" y="10"/>
                      <a:pt x="95" y="4"/>
                    </a:cubicBezTo>
                    <a:cubicBezTo>
                      <a:pt x="125" y="1"/>
                      <a:pt x="167" y="34"/>
                      <a:pt x="225" y="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5809425" y="4862400"/>
                <a:ext cx="57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1" extrusionOk="0">
                    <a:moveTo>
                      <a:pt x="229" y="42"/>
                    </a:moveTo>
                    <a:cubicBezTo>
                      <a:pt x="167" y="82"/>
                      <a:pt x="133" y="120"/>
                      <a:pt x="104" y="118"/>
                    </a:cubicBezTo>
                    <a:cubicBezTo>
                      <a:pt x="68" y="117"/>
                      <a:pt x="27" y="83"/>
                      <a:pt x="8" y="58"/>
                    </a:cubicBezTo>
                    <a:cubicBezTo>
                      <a:pt x="0" y="48"/>
                      <a:pt x="46" y="3"/>
                      <a:pt x="69" y="1"/>
                    </a:cubicBezTo>
                    <a:cubicBezTo>
                      <a:pt x="109" y="0"/>
                      <a:pt x="150" y="20"/>
                      <a:pt x="229" y="4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5882900" y="4861150"/>
                <a:ext cx="4700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57" extrusionOk="0">
                    <a:moveTo>
                      <a:pt x="91" y="0"/>
                    </a:moveTo>
                    <a:cubicBezTo>
                      <a:pt x="136" y="49"/>
                      <a:pt x="187" y="81"/>
                      <a:pt x="179" y="100"/>
                    </a:cubicBezTo>
                    <a:cubicBezTo>
                      <a:pt x="168" y="125"/>
                      <a:pt x="111" y="145"/>
                      <a:pt x="68" y="153"/>
                    </a:cubicBezTo>
                    <a:cubicBezTo>
                      <a:pt x="54" y="156"/>
                      <a:pt x="0" y="117"/>
                      <a:pt x="4" y="102"/>
                    </a:cubicBezTo>
                    <a:cubicBezTo>
                      <a:pt x="11" y="74"/>
                      <a:pt x="47" y="49"/>
                      <a:pt x="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5826975" y="4863975"/>
                <a:ext cx="5175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49" extrusionOk="0">
                    <a:moveTo>
                      <a:pt x="131" y="1"/>
                    </a:moveTo>
                    <a:cubicBezTo>
                      <a:pt x="164" y="43"/>
                      <a:pt x="207" y="75"/>
                      <a:pt x="197" y="94"/>
                    </a:cubicBezTo>
                    <a:cubicBezTo>
                      <a:pt x="184" y="119"/>
                      <a:pt x="125" y="149"/>
                      <a:pt x="93" y="146"/>
                    </a:cubicBezTo>
                    <a:cubicBezTo>
                      <a:pt x="58" y="143"/>
                      <a:pt x="31" y="104"/>
                      <a:pt x="1" y="80"/>
                    </a:cubicBezTo>
                    <a:cubicBezTo>
                      <a:pt x="36" y="58"/>
                      <a:pt x="70" y="37"/>
                      <a:pt x="1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5868025" y="4865650"/>
                <a:ext cx="73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4" extrusionOk="0">
                    <a:moveTo>
                      <a:pt x="293" y="80"/>
                    </a:moveTo>
                    <a:cubicBezTo>
                      <a:pt x="190" y="108"/>
                      <a:pt x="142" y="133"/>
                      <a:pt x="100" y="130"/>
                    </a:cubicBezTo>
                    <a:cubicBezTo>
                      <a:pt x="64" y="128"/>
                      <a:pt x="9" y="96"/>
                      <a:pt x="5" y="73"/>
                    </a:cubicBezTo>
                    <a:cubicBezTo>
                      <a:pt x="1" y="52"/>
                      <a:pt x="47" y="11"/>
                      <a:pt x="80" y="5"/>
                    </a:cubicBezTo>
                    <a:cubicBezTo>
                      <a:pt x="112" y="1"/>
                      <a:pt x="155" y="29"/>
                      <a:pt x="293" y="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5805725" y="4870025"/>
                <a:ext cx="60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6" extrusionOk="0">
                    <a:moveTo>
                      <a:pt x="243" y="64"/>
                    </a:moveTo>
                    <a:cubicBezTo>
                      <a:pt x="179" y="92"/>
                      <a:pt x="140" y="125"/>
                      <a:pt x="106" y="123"/>
                    </a:cubicBezTo>
                    <a:cubicBezTo>
                      <a:pt x="68" y="119"/>
                      <a:pt x="35" y="84"/>
                      <a:pt x="1" y="62"/>
                    </a:cubicBezTo>
                    <a:cubicBezTo>
                      <a:pt x="36" y="41"/>
                      <a:pt x="69" y="6"/>
                      <a:pt x="108" y="3"/>
                    </a:cubicBezTo>
                    <a:cubicBezTo>
                      <a:pt x="141" y="1"/>
                      <a:pt x="180" y="34"/>
                      <a:pt x="243" y="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5838125" y="48747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4" y="1"/>
                    </a:moveTo>
                    <a:cubicBezTo>
                      <a:pt x="151" y="97"/>
                      <a:pt x="200" y="129"/>
                      <a:pt x="191" y="148"/>
                    </a:cubicBezTo>
                    <a:cubicBezTo>
                      <a:pt x="179" y="172"/>
                      <a:pt x="121" y="200"/>
                      <a:pt x="84" y="199"/>
                    </a:cubicBezTo>
                    <a:cubicBezTo>
                      <a:pt x="56" y="198"/>
                      <a:pt x="9" y="158"/>
                      <a:pt x="5" y="132"/>
                    </a:cubicBezTo>
                    <a:cubicBezTo>
                      <a:pt x="1" y="102"/>
                      <a:pt x="31" y="69"/>
                      <a:pt x="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5859525" y="4386950"/>
                <a:ext cx="4800" cy="41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66" extrusionOk="0">
                    <a:moveTo>
                      <a:pt x="77" y="1"/>
                    </a:moveTo>
                    <a:cubicBezTo>
                      <a:pt x="134" y="43"/>
                      <a:pt x="188" y="66"/>
                      <a:pt x="190" y="91"/>
                    </a:cubicBezTo>
                    <a:cubicBezTo>
                      <a:pt x="191" y="114"/>
                      <a:pt x="140" y="140"/>
                      <a:pt x="112" y="165"/>
                    </a:cubicBezTo>
                    <a:cubicBezTo>
                      <a:pt x="76" y="146"/>
                      <a:pt x="19" y="129"/>
                      <a:pt x="10" y="105"/>
                    </a:cubicBezTo>
                    <a:cubicBezTo>
                      <a:pt x="0" y="82"/>
                      <a:pt x="42" y="50"/>
                      <a:pt x="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5842250" y="4884250"/>
                <a:ext cx="765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5" extrusionOk="0">
                    <a:moveTo>
                      <a:pt x="306" y="64"/>
                    </a:moveTo>
                    <a:cubicBezTo>
                      <a:pt x="191" y="100"/>
                      <a:pt x="148" y="125"/>
                      <a:pt x="104" y="124"/>
                    </a:cubicBezTo>
                    <a:cubicBezTo>
                      <a:pt x="69" y="123"/>
                      <a:pt x="35" y="91"/>
                      <a:pt x="0" y="73"/>
                    </a:cubicBezTo>
                    <a:cubicBezTo>
                      <a:pt x="29" y="51"/>
                      <a:pt x="51" y="16"/>
                      <a:pt x="86" y="7"/>
                    </a:cubicBezTo>
                    <a:cubicBezTo>
                      <a:pt x="116" y="1"/>
                      <a:pt x="161" y="24"/>
                      <a:pt x="306" y="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5835650" y="4889025"/>
                <a:ext cx="41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68" extrusionOk="0">
                    <a:moveTo>
                      <a:pt x="47" y="1"/>
                    </a:moveTo>
                    <a:cubicBezTo>
                      <a:pt x="109" y="49"/>
                      <a:pt x="161" y="72"/>
                      <a:pt x="163" y="96"/>
                    </a:cubicBezTo>
                    <a:cubicBezTo>
                      <a:pt x="164" y="120"/>
                      <a:pt x="113" y="144"/>
                      <a:pt x="85" y="168"/>
                    </a:cubicBezTo>
                    <a:cubicBezTo>
                      <a:pt x="57" y="152"/>
                      <a:pt x="12" y="138"/>
                      <a:pt x="7" y="120"/>
                    </a:cubicBezTo>
                    <a:cubicBezTo>
                      <a:pt x="0" y="92"/>
                      <a:pt x="24" y="61"/>
                      <a:pt x="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5836450" y="4896875"/>
                <a:ext cx="560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28" extrusionOk="0">
                    <a:moveTo>
                      <a:pt x="224" y="93"/>
                    </a:moveTo>
                    <a:cubicBezTo>
                      <a:pt x="139" y="106"/>
                      <a:pt x="84" y="127"/>
                      <a:pt x="56" y="116"/>
                    </a:cubicBezTo>
                    <a:cubicBezTo>
                      <a:pt x="25" y="104"/>
                      <a:pt x="19" y="63"/>
                      <a:pt x="1" y="35"/>
                    </a:cubicBezTo>
                    <a:cubicBezTo>
                      <a:pt x="41" y="24"/>
                      <a:pt x="87" y="0"/>
                      <a:pt x="123" y="6"/>
                    </a:cubicBezTo>
                    <a:cubicBezTo>
                      <a:pt x="154" y="11"/>
                      <a:pt x="175" y="49"/>
                      <a:pt x="224" y="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5817500" y="4898825"/>
                <a:ext cx="4750" cy="39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9" extrusionOk="0">
                    <a:moveTo>
                      <a:pt x="81" y="1"/>
                    </a:moveTo>
                    <a:cubicBezTo>
                      <a:pt x="134" y="41"/>
                      <a:pt x="187" y="62"/>
                      <a:pt x="189" y="86"/>
                    </a:cubicBezTo>
                    <a:cubicBezTo>
                      <a:pt x="190" y="110"/>
                      <a:pt x="140" y="134"/>
                      <a:pt x="113" y="159"/>
                    </a:cubicBezTo>
                    <a:cubicBezTo>
                      <a:pt x="76" y="140"/>
                      <a:pt x="20" y="124"/>
                      <a:pt x="10" y="99"/>
                    </a:cubicBezTo>
                    <a:cubicBezTo>
                      <a:pt x="0" y="78"/>
                      <a:pt x="45" y="47"/>
                      <a:pt x="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5838400" y="4901225"/>
                <a:ext cx="46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2" extrusionOk="0">
                    <a:moveTo>
                      <a:pt x="87" y="0"/>
                    </a:moveTo>
                    <a:cubicBezTo>
                      <a:pt x="133" y="42"/>
                      <a:pt x="186" y="69"/>
                      <a:pt x="184" y="93"/>
                    </a:cubicBezTo>
                    <a:cubicBezTo>
                      <a:pt x="182" y="118"/>
                      <a:pt x="123" y="138"/>
                      <a:pt x="89" y="161"/>
                    </a:cubicBezTo>
                    <a:cubicBezTo>
                      <a:pt x="58" y="138"/>
                      <a:pt x="6" y="116"/>
                      <a:pt x="3" y="91"/>
                    </a:cubicBezTo>
                    <a:cubicBezTo>
                      <a:pt x="0" y="68"/>
                      <a:pt x="47" y="40"/>
                      <a:pt x="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5869025" y="4908750"/>
                <a:ext cx="2600" cy="355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42" extrusionOk="0">
                    <a:moveTo>
                      <a:pt x="0" y="138"/>
                    </a:moveTo>
                    <a:lnTo>
                      <a:pt x="0" y="0"/>
                    </a:lnTo>
                    <a:cubicBezTo>
                      <a:pt x="35" y="2"/>
                      <a:pt x="101" y="4"/>
                      <a:pt x="101" y="7"/>
                    </a:cubicBezTo>
                    <a:cubicBezTo>
                      <a:pt x="103" y="52"/>
                      <a:pt x="96" y="96"/>
                      <a:pt x="91" y="142"/>
                    </a:cubicBezTo>
                    <a:cubicBezTo>
                      <a:pt x="61" y="140"/>
                      <a:pt x="31" y="139"/>
                      <a:pt x="0" y="1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5855650" y="4911100"/>
                <a:ext cx="5500" cy="3475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39" extrusionOk="0">
                    <a:moveTo>
                      <a:pt x="220" y="67"/>
                    </a:moveTo>
                    <a:cubicBezTo>
                      <a:pt x="162" y="100"/>
                      <a:pt x="126" y="135"/>
                      <a:pt x="86" y="137"/>
                    </a:cubicBezTo>
                    <a:cubicBezTo>
                      <a:pt x="59" y="139"/>
                      <a:pt x="0" y="93"/>
                      <a:pt x="2" y="71"/>
                    </a:cubicBezTo>
                    <a:cubicBezTo>
                      <a:pt x="4" y="46"/>
                      <a:pt x="56" y="7"/>
                      <a:pt x="93" y="4"/>
                    </a:cubicBezTo>
                    <a:cubicBezTo>
                      <a:pt x="125" y="1"/>
                      <a:pt x="165" y="38"/>
                      <a:pt x="220" y="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5871900" y="4374575"/>
                <a:ext cx="5650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29" extrusionOk="0">
                    <a:moveTo>
                      <a:pt x="226" y="78"/>
                    </a:moveTo>
                    <a:cubicBezTo>
                      <a:pt x="158" y="101"/>
                      <a:pt x="113" y="128"/>
                      <a:pt x="82" y="122"/>
                    </a:cubicBezTo>
                    <a:cubicBezTo>
                      <a:pt x="48" y="116"/>
                      <a:pt x="1" y="76"/>
                      <a:pt x="5" y="56"/>
                    </a:cubicBezTo>
                    <a:cubicBezTo>
                      <a:pt x="11" y="34"/>
                      <a:pt x="69" y="1"/>
                      <a:pt x="102" y="1"/>
                    </a:cubicBezTo>
                    <a:cubicBezTo>
                      <a:pt x="136" y="3"/>
                      <a:pt x="167" y="39"/>
                      <a:pt x="226" y="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5812050" y="4912825"/>
                <a:ext cx="540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36" extrusionOk="0">
                    <a:moveTo>
                      <a:pt x="12" y="132"/>
                    </a:moveTo>
                    <a:cubicBezTo>
                      <a:pt x="19" y="106"/>
                      <a:pt x="14" y="77"/>
                      <a:pt x="33" y="58"/>
                    </a:cubicBezTo>
                    <a:cubicBezTo>
                      <a:pt x="58" y="34"/>
                      <a:pt x="97" y="11"/>
                      <a:pt x="137" y="3"/>
                    </a:cubicBezTo>
                    <a:cubicBezTo>
                      <a:pt x="156" y="1"/>
                      <a:pt x="216" y="35"/>
                      <a:pt x="213" y="47"/>
                    </a:cubicBezTo>
                    <a:cubicBezTo>
                      <a:pt x="205" y="74"/>
                      <a:pt x="180" y="111"/>
                      <a:pt x="147" y="123"/>
                    </a:cubicBezTo>
                    <a:cubicBezTo>
                      <a:pt x="107" y="136"/>
                      <a:pt x="50" y="125"/>
                      <a:pt x="1" y="125"/>
                    </a:cubicBezTo>
                    <a:cubicBezTo>
                      <a:pt x="0" y="124"/>
                      <a:pt x="12" y="132"/>
                      <a:pt x="12" y="1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5842800" y="4368650"/>
                <a:ext cx="5700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31" extrusionOk="0">
                    <a:moveTo>
                      <a:pt x="228" y="72"/>
                    </a:moveTo>
                    <a:cubicBezTo>
                      <a:pt x="159" y="99"/>
                      <a:pt x="112" y="131"/>
                      <a:pt x="79" y="126"/>
                    </a:cubicBezTo>
                    <a:cubicBezTo>
                      <a:pt x="44" y="119"/>
                      <a:pt x="1" y="78"/>
                      <a:pt x="2" y="53"/>
                    </a:cubicBezTo>
                    <a:cubicBezTo>
                      <a:pt x="2" y="33"/>
                      <a:pt x="67" y="0"/>
                      <a:pt x="103" y="0"/>
                    </a:cubicBezTo>
                    <a:cubicBezTo>
                      <a:pt x="137" y="1"/>
                      <a:pt x="170" y="37"/>
                      <a:pt x="228" y="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5817425" y="4367250"/>
                <a:ext cx="4400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57" extrusionOk="0">
                    <a:moveTo>
                      <a:pt x="89" y="0"/>
                    </a:moveTo>
                    <a:cubicBezTo>
                      <a:pt x="128" y="39"/>
                      <a:pt x="176" y="66"/>
                      <a:pt x="174" y="90"/>
                    </a:cubicBezTo>
                    <a:cubicBezTo>
                      <a:pt x="173" y="113"/>
                      <a:pt x="119" y="135"/>
                      <a:pt x="89" y="156"/>
                    </a:cubicBezTo>
                    <a:cubicBezTo>
                      <a:pt x="57" y="135"/>
                      <a:pt x="3" y="113"/>
                      <a:pt x="2" y="90"/>
                    </a:cubicBezTo>
                    <a:cubicBezTo>
                      <a:pt x="1" y="65"/>
                      <a:pt x="49" y="39"/>
                      <a:pt x="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5821250" y="4361325"/>
                <a:ext cx="6275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30" extrusionOk="0">
                    <a:moveTo>
                      <a:pt x="250" y="73"/>
                    </a:moveTo>
                    <a:cubicBezTo>
                      <a:pt x="181" y="99"/>
                      <a:pt x="139" y="130"/>
                      <a:pt x="106" y="126"/>
                    </a:cubicBezTo>
                    <a:cubicBezTo>
                      <a:pt x="67" y="121"/>
                      <a:pt x="36" y="87"/>
                      <a:pt x="1" y="66"/>
                    </a:cubicBezTo>
                    <a:cubicBezTo>
                      <a:pt x="36" y="43"/>
                      <a:pt x="68" y="5"/>
                      <a:pt x="105" y="3"/>
                    </a:cubicBezTo>
                    <a:cubicBezTo>
                      <a:pt x="141" y="0"/>
                      <a:pt x="180" y="37"/>
                      <a:pt x="250" y="7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5817325" y="4570525"/>
                <a:ext cx="4600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0" extrusionOk="0">
                    <a:moveTo>
                      <a:pt x="80" y="130"/>
                    </a:moveTo>
                    <a:cubicBezTo>
                      <a:pt x="42" y="95"/>
                      <a:pt x="22" y="75"/>
                      <a:pt x="1" y="55"/>
                    </a:cubicBezTo>
                    <a:cubicBezTo>
                      <a:pt x="37" y="36"/>
                      <a:pt x="71" y="12"/>
                      <a:pt x="111" y="3"/>
                    </a:cubicBezTo>
                    <a:cubicBezTo>
                      <a:pt x="126" y="0"/>
                      <a:pt x="183" y="44"/>
                      <a:pt x="177" y="53"/>
                    </a:cubicBezTo>
                    <a:cubicBezTo>
                      <a:pt x="161" y="80"/>
                      <a:pt x="121" y="100"/>
                      <a:pt x="80" y="1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5838125" y="4354125"/>
                <a:ext cx="60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48" extrusionOk="0">
                    <a:moveTo>
                      <a:pt x="241" y="59"/>
                    </a:moveTo>
                    <a:cubicBezTo>
                      <a:pt x="168" y="98"/>
                      <a:pt x="127" y="127"/>
                      <a:pt x="79" y="142"/>
                    </a:cubicBezTo>
                    <a:cubicBezTo>
                      <a:pt x="65" y="147"/>
                      <a:pt x="1" y="110"/>
                      <a:pt x="4" y="105"/>
                    </a:cubicBezTo>
                    <a:cubicBezTo>
                      <a:pt x="22" y="70"/>
                      <a:pt x="47" y="31"/>
                      <a:pt x="88" y="8"/>
                    </a:cubicBezTo>
                    <a:cubicBezTo>
                      <a:pt x="102" y="1"/>
                      <a:pt x="165" y="34"/>
                      <a:pt x="241" y="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5836225" y="4344450"/>
                <a:ext cx="6575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263" h="150" extrusionOk="0">
                    <a:moveTo>
                      <a:pt x="263" y="145"/>
                    </a:moveTo>
                    <a:cubicBezTo>
                      <a:pt x="176" y="134"/>
                      <a:pt x="88" y="124"/>
                      <a:pt x="0" y="114"/>
                    </a:cubicBezTo>
                    <a:cubicBezTo>
                      <a:pt x="14" y="91"/>
                      <a:pt x="19" y="56"/>
                      <a:pt x="44" y="48"/>
                    </a:cubicBezTo>
                    <a:cubicBezTo>
                      <a:pt x="194" y="0"/>
                      <a:pt x="181" y="117"/>
                      <a:pt x="253" y="150"/>
                    </a:cubicBezTo>
                    <a:cubicBezTo>
                      <a:pt x="254" y="150"/>
                      <a:pt x="263" y="145"/>
                      <a:pt x="263" y="1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5871950" y="4339625"/>
                <a:ext cx="5300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30" extrusionOk="0">
                    <a:moveTo>
                      <a:pt x="211" y="61"/>
                    </a:moveTo>
                    <a:cubicBezTo>
                      <a:pt x="159" y="94"/>
                      <a:pt x="128" y="130"/>
                      <a:pt x="97" y="130"/>
                    </a:cubicBezTo>
                    <a:cubicBezTo>
                      <a:pt x="63" y="130"/>
                      <a:pt x="3" y="97"/>
                      <a:pt x="2" y="77"/>
                    </a:cubicBezTo>
                    <a:cubicBezTo>
                      <a:pt x="1" y="52"/>
                      <a:pt x="42" y="13"/>
                      <a:pt x="76" y="6"/>
                    </a:cubicBezTo>
                    <a:cubicBezTo>
                      <a:pt x="104" y="0"/>
                      <a:pt x="148" y="33"/>
                      <a:pt x="211" y="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5842700" y="4569300"/>
                <a:ext cx="48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95" extrusionOk="0">
                    <a:moveTo>
                      <a:pt x="119" y="0"/>
                    </a:moveTo>
                    <a:cubicBezTo>
                      <a:pt x="157" y="64"/>
                      <a:pt x="191" y="97"/>
                      <a:pt x="187" y="126"/>
                    </a:cubicBezTo>
                    <a:cubicBezTo>
                      <a:pt x="184" y="150"/>
                      <a:pt x="139" y="188"/>
                      <a:pt x="106" y="192"/>
                    </a:cubicBezTo>
                    <a:cubicBezTo>
                      <a:pt x="75" y="195"/>
                      <a:pt x="12" y="164"/>
                      <a:pt x="6" y="143"/>
                    </a:cubicBezTo>
                    <a:cubicBezTo>
                      <a:pt x="0" y="120"/>
                      <a:pt x="45" y="91"/>
                      <a:pt x="1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5850575" y="4321925"/>
                <a:ext cx="607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16" extrusionOk="0">
                    <a:moveTo>
                      <a:pt x="243" y="45"/>
                    </a:moveTo>
                    <a:cubicBezTo>
                      <a:pt x="167" y="82"/>
                      <a:pt x="126" y="116"/>
                      <a:pt x="96" y="112"/>
                    </a:cubicBezTo>
                    <a:cubicBezTo>
                      <a:pt x="60" y="106"/>
                      <a:pt x="28" y="70"/>
                      <a:pt x="5" y="44"/>
                    </a:cubicBezTo>
                    <a:cubicBezTo>
                      <a:pt x="1" y="40"/>
                      <a:pt x="52" y="0"/>
                      <a:pt x="77" y="0"/>
                    </a:cubicBezTo>
                    <a:cubicBezTo>
                      <a:pt x="117" y="1"/>
                      <a:pt x="158" y="21"/>
                      <a:pt x="243" y="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5860050" y="4303175"/>
                <a:ext cx="44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52" extrusionOk="0">
                    <a:moveTo>
                      <a:pt x="98" y="152"/>
                    </a:moveTo>
                    <a:cubicBezTo>
                      <a:pt x="52" y="108"/>
                      <a:pt x="13" y="85"/>
                      <a:pt x="5" y="57"/>
                    </a:cubicBezTo>
                    <a:cubicBezTo>
                      <a:pt x="0" y="41"/>
                      <a:pt x="45" y="1"/>
                      <a:pt x="63" y="3"/>
                    </a:cubicBezTo>
                    <a:cubicBezTo>
                      <a:pt x="103" y="5"/>
                      <a:pt x="169" y="25"/>
                      <a:pt x="172" y="43"/>
                    </a:cubicBezTo>
                    <a:cubicBezTo>
                      <a:pt x="177" y="70"/>
                      <a:pt x="137" y="100"/>
                      <a:pt x="98" y="1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5861500" y="4296100"/>
                <a:ext cx="4550" cy="3850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54" extrusionOk="0">
                    <a:moveTo>
                      <a:pt x="76" y="0"/>
                    </a:moveTo>
                    <a:cubicBezTo>
                      <a:pt x="127" y="49"/>
                      <a:pt x="154" y="76"/>
                      <a:pt x="181" y="102"/>
                    </a:cubicBezTo>
                    <a:cubicBezTo>
                      <a:pt x="143" y="119"/>
                      <a:pt x="108" y="143"/>
                      <a:pt x="67" y="150"/>
                    </a:cubicBezTo>
                    <a:cubicBezTo>
                      <a:pt x="52" y="153"/>
                      <a:pt x="1" y="116"/>
                      <a:pt x="3" y="99"/>
                    </a:cubicBezTo>
                    <a:cubicBezTo>
                      <a:pt x="5" y="73"/>
                      <a:pt x="38" y="47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5817475" y="4296425"/>
                <a:ext cx="58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26" extrusionOk="0">
                    <a:moveTo>
                      <a:pt x="235" y="73"/>
                    </a:moveTo>
                    <a:cubicBezTo>
                      <a:pt x="163" y="97"/>
                      <a:pt x="117" y="125"/>
                      <a:pt x="87" y="118"/>
                    </a:cubicBezTo>
                    <a:cubicBezTo>
                      <a:pt x="51" y="111"/>
                      <a:pt x="29" y="73"/>
                      <a:pt x="1" y="49"/>
                    </a:cubicBezTo>
                    <a:cubicBezTo>
                      <a:pt x="36" y="32"/>
                      <a:pt x="72" y="0"/>
                      <a:pt x="106" y="1"/>
                    </a:cubicBezTo>
                    <a:cubicBezTo>
                      <a:pt x="141" y="3"/>
                      <a:pt x="173" y="36"/>
                      <a:pt x="235" y="7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5811100" y="4574925"/>
                <a:ext cx="442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4" extrusionOk="0">
                    <a:moveTo>
                      <a:pt x="69" y="0"/>
                    </a:moveTo>
                    <a:cubicBezTo>
                      <a:pt x="122" y="50"/>
                      <a:pt x="176" y="80"/>
                      <a:pt x="169" y="98"/>
                    </a:cubicBezTo>
                    <a:cubicBezTo>
                      <a:pt x="159" y="124"/>
                      <a:pt x="107" y="146"/>
                      <a:pt x="66" y="161"/>
                    </a:cubicBezTo>
                    <a:cubicBezTo>
                      <a:pt x="59" y="164"/>
                      <a:pt x="0" y="129"/>
                      <a:pt x="1" y="113"/>
                    </a:cubicBezTo>
                    <a:cubicBezTo>
                      <a:pt x="3" y="83"/>
                      <a:pt x="33" y="56"/>
                      <a:pt x="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5821725" y="4283325"/>
                <a:ext cx="4550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73" extrusionOk="0">
                    <a:moveTo>
                      <a:pt x="47" y="173"/>
                    </a:moveTo>
                    <a:cubicBezTo>
                      <a:pt x="32" y="139"/>
                      <a:pt x="1" y="103"/>
                      <a:pt x="7" y="71"/>
                    </a:cubicBezTo>
                    <a:cubicBezTo>
                      <a:pt x="12" y="46"/>
                      <a:pt x="59" y="19"/>
                      <a:pt x="98" y="5"/>
                    </a:cubicBezTo>
                    <a:cubicBezTo>
                      <a:pt x="110" y="1"/>
                      <a:pt x="172" y="30"/>
                      <a:pt x="176" y="47"/>
                    </a:cubicBezTo>
                    <a:cubicBezTo>
                      <a:pt x="181" y="73"/>
                      <a:pt x="156" y="103"/>
                      <a:pt x="142" y="131"/>
                    </a:cubicBezTo>
                    <a:cubicBezTo>
                      <a:pt x="111" y="145"/>
                      <a:pt x="79" y="158"/>
                      <a:pt x="47" y="17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5871775" y="4576275"/>
                <a:ext cx="460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4" extrusionOk="0">
                    <a:moveTo>
                      <a:pt x="75" y="0"/>
                    </a:moveTo>
                    <a:cubicBezTo>
                      <a:pt x="129" y="42"/>
                      <a:pt x="183" y="65"/>
                      <a:pt x="182" y="87"/>
                    </a:cubicBezTo>
                    <a:cubicBezTo>
                      <a:pt x="182" y="113"/>
                      <a:pt x="133" y="138"/>
                      <a:pt x="106" y="164"/>
                    </a:cubicBezTo>
                    <a:cubicBezTo>
                      <a:pt x="72" y="143"/>
                      <a:pt x="18" y="127"/>
                      <a:pt x="8" y="102"/>
                    </a:cubicBezTo>
                    <a:cubicBezTo>
                      <a:pt x="1" y="79"/>
                      <a:pt x="41" y="49"/>
                      <a:pt x="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5868550" y="4107300"/>
                <a:ext cx="33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4" extrusionOk="0">
                    <a:moveTo>
                      <a:pt x="36" y="133"/>
                    </a:moveTo>
                    <a:cubicBezTo>
                      <a:pt x="24" y="90"/>
                      <a:pt x="12" y="45"/>
                      <a:pt x="0" y="1"/>
                    </a:cubicBezTo>
                    <a:lnTo>
                      <a:pt x="133" y="1"/>
                    </a:lnTo>
                    <a:cubicBezTo>
                      <a:pt x="121" y="45"/>
                      <a:pt x="110" y="90"/>
                      <a:pt x="99" y="133"/>
                    </a:cubicBezTo>
                    <a:cubicBezTo>
                      <a:pt x="78" y="133"/>
                      <a:pt x="57" y="133"/>
                      <a:pt x="36" y="1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5854625" y="4109350"/>
                <a:ext cx="5675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41" extrusionOk="0">
                    <a:moveTo>
                      <a:pt x="1" y="70"/>
                    </a:moveTo>
                    <a:cubicBezTo>
                      <a:pt x="60" y="38"/>
                      <a:pt x="99" y="1"/>
                      <a:pt x="133" y="3"/>
                    </a:cubicBezTo>
                    <a:cubicBezTo>
                      <a:pt x="168" y="6"/>
                      <a:pt x="227" y="48"/>
                      <a:pt x="223" y="69"/>
                    </a:cubicBezTo>
                    <a:cubicBezTo>
                      <a:pt x="218" y="96"/>
                      <a:pt x="166" y="130"/>
                      <a:pt x="125" y="137"/>
                    </a:cubicBezTo>
                    <a:cubicBezTo>
                      <a:pt x="98" y="141"/>
                      <a:pt x="57" y="101"/>
                      <a:pt x="1" y="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5812075" y="4111050"/>
                <a:ext cx="537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37" extrusionOk="0">
                    <a:moveTo>
                      <a:pt x="12" y="132"/>
                    </a:moveTo>
                    <a:cubicBezTo>
                      <a:pt x="18" y="108"/>
                      <a:pt x="14" y="78"/>
                      <a:pt x="33" y="59"/>
                    </a:cubicBezTo>
                    <a:cubicBezTo>
                      <a:pt x="58" y="35"/>
                      <a:pt x="96" y="12"/>
                      <a:pt x="136" y="4"/>
                    </a:cubicBezTo>
                    <a:cubicBezTo>
                      <a:pt x="155" y="0"/>
                      <a:pt x="215" y="35"/>
                      <a:pt x="211" y="46"/>
                    </a:cubicBezTo>
                    <a:cubicBezTo>
                      <a:pt x="204" y="75"/>
                      <a:pt x="179" y="112"/>
                      <a:pt x="146" y="122"/>
                    </a:cubicBezTo>
                    <a:cubicBezTo>
                      <a:pt x="106" y="136"/>
                      <a:pt x="49" y="126"/>
                      <a:pt x="0" y="126"/>
                    </a:cubicBezTo>
                    <a:cubicBezTo>
                      <a:pt x="0" y="125"/>
                      <a:pt x="12" y="132"/>
                      <a:pt x="12" y="1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5879000" y="4126725"/>
                <a:ext cx="5725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36" extrusionOk="0">
                    <a:moveTo>
                      <a:pt x="228" y="70"/>
                    </a:moveTo>
                    <a:cubicBezTo>
                      <a:pt x="170" y="100"/>
                      <a:pt x="132" y="135"/>
                      <a:pt x="94" y="135"/>
                    </a:cubicBezTo>
                    <a:cubicBezTo>
                      <a:pt x="61" y="134"/>
                      <a:pt x="0" y="91"/>
                      <a:pt x="4" y="71"/>
                    </a:cubicBezTo>
                    <a:cubicBezTo>
                      <a:pt x="9" y="44"/>
                      <a:pt x="62" y="6"/>
                      <a:pt x="99" y="4"/>
                    </a:cubicBezTo>
                    <a:cubicBezTo>
                      <a:pt x="132" y="1"/>
                      <a:pt x="172" y="40"/>
                      <a:pt x="228" y="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5879125" y="4135675"/>
                <a:ext cx="5275" cy="1950"/>
              </a:xfrm>
              <a:custGeom>
                <a:avLst/>
                <a:gdLst/>
                <a:ahLst/>
                <a:cxnLst/>
                <a:rect l="l" t="t" r="r" b="b"/>
                <a:pathLst>
                  <a:path w="211" h="78" extrusionOk="0">
                    <a:moveTo>
                      <a:pt x="7" y="0"/>
                    </a:moveTo>
                    <a:cubicBezTo>
                      <a:pt x="74" y="3"/>
                      <a:pt x="142" y="5"/>
                      <a:pt x="211" y="8"/>
                    </a:cubicBezTo>
                    <a:cubicBezTo>
                      <a:pt x="208" y="31"/>
                      <a:pt x="206" y="75"/>
                      <a:pt x="202" y="75"/>
                    </a:cubicBezTo>
                    <a:cubicBezTo>
                      <a:pt x="135" y="78"/>
                      <a:pt x="68" y="74"/>
                      <a:pt x="1" y="71"/>
                    </a:cubicBezTo>
                    <a:cubicBezTo>
                      <a:pt x="3" y="47"/>
                      <a:pt x="5" y="24"/>
                      <a:pt x="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5812925" y="4137650"/>
                <a:ext cx="427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67" extrusionOk="0">
                    <a:moveTo>
                      <a:pt x="33" y="128"/>
                    </a:moveTo>
                    <a:cubicBezTo>
                      <a:pt x="23" y="101"/>
                      <a:pt x="0" y="72"/>
                      <a:pt x="6" y="46"/>
                    </a:cubicBezTo>
                    <a:cubicBezTo>
                      <a:pt x="10" y="29"/>
                      <a:pt x="70" y="1"/>
                      <a:pt x="80" y="5"/>
                    </a:cubicBezTo>
                    <a:cubicBezTo>
                      <a:pt x="116" y="20"/>
                      <a:pt x="161" y="45"/>
                      <a:pt x="165" y="70"/>
                    </a:cubicBezTo>
                    <a:cubicBezTo>
                      <a:pt x="170" y="101"/>
                      <a:pt x="139" y="135"/>
                      <a:pt x="124" y="167"/>
                    </a:cubicBezTo>
                    <a:cubicBezTo>
                      <a:pt x="94" y="155"/>
                      <a:pt x="63" y="141"/>
                      <a:pt x="33" y="1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5871900" y="4141300"/>
                <a:ext cx="4275" cy="385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54" extrusionOk="0">
                    <a:moveTo>
                      <a:pt x="106" y="153"/>
                    </a:moveTo>
                    <a:cubicBezTo>
                      <a:pt x="53" y="110"/>
                      <a:pt x="1" y="85"/>
                      <a:pt x="3" y="63"/>
                    </a:cubicBezTo>
                    <a:cubicBezTo>
                      <a:pt x="4" y="41"/>
                      <a:pt x="58" y="15"/>
                      <a:pt x="98" y="4"/>
                    </a:cubicBezTo>
                    <a:cubicBezTo>
                      <a:pt x="112" y="0"/>
                      <a:pt x="171" y="33"/>
                      <a:pt x="170" y="48"/>
                    </a:cubicBezTo>
                    <a:cubicBezTo>
                      <a:pt x="169" y="77"/>
                      <a:pt x="139" y="104"/>
                      <a:pt x="106" y="1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5844500" y="4145825"/>
                <a:ext cx="51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8" extrusionOk="0">
                    <a:moveTo>
                      <a:pt x="59" y="168"/>
                    </a:moveTo>
                    <a:cubicBezTo>
                      <a:pt x="33" y="110"/>
                      <a:pt x="1" y="77"/>
                      <a:pt x="13" y="57"/>
                    </a:cubicBezTo>
                    <a:cubicBezTo>
                      <a:pt x="28" y="32"/>
                      <a:pt x="78" y="3"/>
                      <a:pt x="117" y="2"/>
                    </a:cubicBezTo>
                    <a:cubicBezTo>
                      <a:pt x="144" y="1"/>
                      <a:pt x="205" y="52"/>
                      <a:pt x="199" y="60"/>
                    </a:cubicBezTo>
                    <a:cubicBezTo>
                      <a:pt x="174" y="93"/>
                      <a:pt x="127" y="118"/>
                      <a:pt x="59" y="16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5836075" y="4144975"/>
                <a:ext cx="51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09" extrusionOk="0">
                    <a:moveTo>
                      <a:pt x="123" y="1"/>
                    </a:moveTo>
                    <a:cubicBezTo>
                      <a:pt x="163" y="66"/>
                      <a:pt x="204" y="102"/>
                      <a:pt x="194" y="128"/>
                    </a:cubicBezTo>
                    <a:cubicBezTo>
                      <a:pt x="183" y="158"/>
                      <a:pt x="127" y="182"/>
                      <a:pt x="91" y="209"/>
                    </a:cubicBezTo>
                    <a:cubicBezTo>
                      <a:pt x="61" y="185"/>
                      <a:pt x="11" y="163"/>
                      <a:pt x="5" y="138"/>
                    </a:cubicBezTo>
                    <a:cubicBezTo>
                      <a:pt x="0" y="115"/>
                      <a:pt x="45" y="88"/>
                      <a:pt x="1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5838075" y="4156075"/>
                <a:ext cx="557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34" extrusionOk="0">
                    <a:moveTo>
                      <a:pt x="222" y="75"/>
                    </a:moveTo>
                    <a:cubicBezTo>
                      <a:pt x="154" y="102"/>
                      <a:pt x="110" y="133"/>
                      <a:pt x="75" y="129"/>
                    </a:cubicBezTo>
                    <a:cubicBezTo>
                      <a:pt x="43" y="126"/>
                      <a:pt x="1" y="80"/>
                      <a:pt x="4" y="57"/>
                    </a:cubicBezTo>
                    <a:cubicBezTo>
                      <a:pt x="7" y="35"/>
                      <a:pt x="67" y="1"/>
                      <a:pt x="99" y="2"/>
                    </a:cubicBezTo>
                    <a:cubicBezTo>
                      <a:pt x="134" y="4"/>
                      <a:pt x="166" y="40"/>
                      <a:pt x="222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5876400" y="4264800"/>
                <a:ext cx="57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126" extrusionOk="0">
                    <a:moveTo>
                      <a:pt x="231" y="78"/>
                    </a:moveTo>
                    <a:cubicBezTo>
                      <a:pt x="162" y="99"/>
                      <a:pt x="117" y="125"/>
                      <a:pt x="87" y="119"/>
                    </a:cubicBezTo>
                    <a:cubicBezTo>
                      <a:pt x="51" y="111"/>
                      <a:pt x="29" y="75"/>
                      <a:pt x="0" y="52"/>
                    </a:cubicBezTo>
                    <a:cubicBezTo>
                      <a:pt x="36" y="34"/>
                      <a:pt x="73" y="0"/>
                      <a:pt x="107" y="2"/>
                    </a:cubicBezTo>
                    <a:cubicBezTo>
                      <a:pt x="141" y="4"/>
                      <a:pt x="171" y="39"/>
                      <a:pt x="231" y="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5866025" y="4160450"/>
                <a:ext cx="61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127" extrusionOk="0">
                    <a:moveTo>
                      <a:pt x="245" y="64"/>
                    </a:moveTo>
                    <a:cubicBezTo>
                      <a:pt x="181" y="93"/>
                      <a:pt x="140" y="127"/>
                      <a:pt x="107" y="123"/>
                    </a:cubicBezTo>
                    <a:cubicBezTo>
                      <a:pt x="68" y="120"/>
                      <a:pt x="35" y="84"/>
                      <a:pt x="0" y="63"/>
                    </a:cubicBezTo>
                    <a:cubicBezTo>
                      <a:pt x="35" y="41"/>
                      <a:pt x="69" y="6"/>
                      <a:pt x="108" y="4"/>
                    </a:cubicBezTo>
                    <a:cubicBezTo>
                      <a:pt x="142" y="1"/>
                      <a:pt x="182" y="34"/>
                      <a:pt x="245" y="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5817450" y="4169050"/>
                <a:ext cx="437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38" extrusionOk="0">
                    <a:moveTo>
                      <a:pt x="82" y="1"/>
                    </a:moveTo>
                    <a:cubicBezTo>
                      <a:pt x="125" y="34"/>
                      <a:pt x="175" y="60"/>
                      <a:pt x="169" y="68"/>
                    </a:cubicBezTo>
                    <a:cubicBezTo>
                      <a:pt x="149" y="95"/>
                      <a:pt x="114" y="119"/>
                      <a:pt x="76" y="133"/>
                    </a:cubicBezTo>
                    <a:cubicBezTo>
                      <a:pt x="66" y="137"/>
                      <a:pt x="1" y="100"/>
                      <a:pt x="3" y="87"/>
                    </a:cubicBezTo>
                    <a:cubicBezTo>
                      <a:pt x="11" y="60"/>
                      <a:pt x="47" y="36"/>
                      <a:pt x="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5842675" y="4170225"/>
                <a:ext cx="4850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49" extrusionOk="0">
                    <a:moveTo>
                      <a:pt x="95" y="149"/>
                    </a:moveTo>
                    <a:cubicBezTo>
                      <a:pt x="52" y="111"/>
                      <a:pt x="0" y="83"/>
                      <a:pt x="5" y="64"/>
                    </a:cubicBezTo>
                    <a:cubicBezTo>
                      <a:pt x="11" y="38"/>
                      <a:pt x="64" y="2"/>
                      <a:pt x="99" y="1"/>
                    </a:cubicBezTo>
                    <a:cubicBezTo>
                      <a:pt x="130" y="0"/>
                      <a:pt x="186" y="38"/>
                      <a:pt x="189" y="63"/>
                    </a:cubicBezTo>
                    <a:cubicBezTo>
                      <a:pt x="193" y="84"/>
                      <a:pt x="140" y="110"/>
                      <a:pt x="95" y="1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5811075" y="4174850"/>
                <a:ext cx="4125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65" extrusionOk="0">
                    <a:moveTo>
                      <a:pt x="44" y="165"/>
                    </a:moveTo>
                    <a:cubicBezTo>
                      <a:pt x="23" y="105"/>
                      <a:pt x="0" y="75"/>
                      <a:pt x="6" y="49"/>
                    </a:cubicBezTo>
                    <a:cubicBezTo>
                      <a:pt x="12" y="30"/>
                      <a:pt x="57" y="17"/>
                      <a:pt x="84" y="1"/>
                    </a:cubicBezTo>
                    <a:cubicBezTo>
                      <a:pt x="113" y="25"/>
                      <a:pt x="165" y="50"/>
                      <a:pt x="163" y="72"/>
                    </a:cubicBezTo>
                    <a:cubicBezTo>
                      <a:pt x="161" y="96"/>
                      <a:pt x="108" y="118"/>
                      <a:pt x="44" y="1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5871875" y="4176125"/>
                <a:ext cx="557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31" extrusionOk="0">
                    <a:moveTo>
                      <a:pt x="223" y="54"/>
                    </a:moveTo>
                    <a:cubicBezTo>
                      <a:pt x="166" y="91"/>
                      <a:pt x="134" y="128"/>
                      <a:pt x="101" y="129"/>
                    </a:cubicBezTo>
                    <a:cubicBezTo>
                      <a:pt x="68" y="130"/>
                      <a:pt x="11" y="95"/>
                      <a:pt x="6" y="72"/>
                    </a:cubicBezTo>
                    <a:cubicBezTo>
                      <a:pt x="1" y="52"/>
                      <a:pt x="49" y="10"/>
                      <a:pt x="81" y="5"/>
                    </a:cubicBezTo>
                    <a:cubicBezTo>
                      <a:pt x="114" y="1"/>
                      <a:pt x="158" y="30"/>
                      <a:pt x="223" y="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5863375" y="4184200"/>
                <a:ext cx="54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32" extrusionOk="0">
                    <a:moveTo>
                      <a:pt x="217" y="75"/>
                    </a:moveTo>
                    <a:cubicBezTo>
                      <a:pt x="150" y="100"/>
                      <a:pt x="106" y="131"/>
                      <a:pt x="72" y="127"/>
                    </a:cubicBezTo>
                    <a:cubicBezTo>
                      <a:pt x="41" y="122"/>
                      <a:pt x="0" y="79"/>
                      <a:pt x="3" y="55"/>
                    </a:cubicBezTo>
                    <a:cubicBezTo>
                      <a:pt x="4" y="35"/>
                      <a:pt x="65" y="1"/>
                      <a:pt x="95" y="3"/>
                    </a:cubicBezTo>
                    <a:cubicBezTo>
                      <a:pt x="130" y="5"/>
                      <a:pt x="161" y="40"/>
                      <a:pt x="217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5852525" y="4185950"/>
                <a:ext cx="61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4" extrusionOk="0">
                    <a:moveTo>
                      <a:pt x="243" y="74"/>
                    </a:moveTo>
                    <a:cubicBezTo>
                      <a:pt x="170" y="96"/>
                      <a:pt x="124" y="124"/>
                      <a:pt x="91" y="117"/>
                    </a:cubicBezTo>
                    <a:cubicBezTo>
                      <a:pt x="56" y="110"/>
                      <a:pt x="31" y="75"/>
                      <a:pt x="0" y="51"/>
                    </a:cubicBezTo>
                    <a:cubicBezTo>
                      <a:pt x="39" y="33"/>
                      <a:pt x="77" y="2"/>
                      <a:pt x="116" y="1"/>
                    </a:cubicBezTo>
                    <a:cubicBezTo>
                      <a:pt x="148" y="1"/>
                      <a:pt x="181" y="37"/>
                      <a:pt x="243" y="7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5804475" y="4211025"/>
                <a:ext cx="5075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65" extrusionOk="0">
                    <a:moveTo>
                      <a:pt x="1" y="124"/>
                    </a:moveTo>
                    <a:cubicBezTo>
                      <a:pt x="39" y="83"/>
                      <a:pt x="79" y="41"/>
                      <a:pt x="119" y="1"/>
                    </a:cubicBezTo>
                    <a:cubicBezTo>
                      <a:pt x="147" y="16"/>
                      <a:pt x="203" y="41"/>
                      <a:pt x="200" y="45"/>
                    </a:cubicBezTo>
                    <a:cubicBezTo>
                      <a:pt x="168" y="87"/>
                      <a:pt x="126" y="125"/>
                      <a:pt x="87" y="164"/>
                    </a:cubicBezTo>
                    <a:cubicBezTo>
                      <a:pt x="57" y="151"/>
                      <a:pt x="29" y="137"/>
                      <a:pt x="1" y="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5878225" y="4218025"/>
                <a:ext cx="63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32" extrusionOk="0">
                    <a:moveTo>
                      <a:pt x="1" y="71"/>
                    </a:moveTo>
                    <a:cubicBezTo>
                      <a:pt x="65" y="38"/>
                      <a:pt x="106" y="1"/>
                      <a:pt x="143" y="3"/>
                    </a:cubicBezTo>
                    <a:cubicBezTo>
                      <a:pt x="182" y="4"/>
                      <a:pt x="216" y="44"/>
                      <a:pt x="251" y="67"/>
                    </a:cubicBezTo>
                    <a:cubicBezTo>
                      <a:pt x="216" y="89"/>
                      <a:pt x="182" y="124"/>
                      <a:pt x="143" y="127"/>
                    </a:cubicBezTo>
                    <a:cubicBezTo>
                      <a:pt x="106" y="131"/>
                      <a:pt x="64" y="98"/>
                      <a:pt x="1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5818675" y="4229275"/>
                <a:ext cx="50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2" extrusionOk="0">
                    <a:moveTo>
                      <a:pt x="63" y="1"/>
                    </a:moveTo>
                    <a:cubicBezTo>
                      <a:pt x="151" y="99"/>
                      <a:pt x="200" y="131"/>
                      <a:pt x="191" y="150"/>
                    </a:cubicBezTo>
                    <a:cubicBezTo>
                      <a:pt x="179" y="174"/>
                      <a:pt x="121" y="202"/>
                      <a:pt x="84" y="201"/>
                    </a:cubicBezTo>
                    <a:cubicBezTo>
                      <a:pt x="56" y="200"/>
                      <a:pt x="10" y="159"/>
                      <a:pt x="5" y="134"/>
                    </a:cubicBezTo>
                    <a:cubicBezTo>
                      <a:pt x="1" y="104"/>
                      <a:pt x="31" y="71"/>
                      <a:pt x="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5871775" y="4542325"/>
                <a:ext cx="58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21" extrusionOk="0">
                    <a:moveTo>
                      <a:pt x="232" y="45"/>
                    </a:moveTo>
                    <a:cubicBezTo>
                      <a:pt x="162" y="84"/>
                      <a:pt x="122" y="121"/>
                      <a:pt x="93" y="118"/>
                    </a:cubicBezTo>
                    <a:cubicBezTo>
                      <a:pt x="58" y="113"/>
                      <a:pt x="24" y="76"/>
                      <a:pt x="6" y="49"/>
                    </a:cubicBezTo>
                    <a:cubicBezTo>
                      <a:pt x="1" y="40"/>
                      <a:pt x="50" y="1"/>
                      <a:pt x="75" y="1"/>
                    </a:cubicBezTo>
                    <a:cubicBezTo>
                      <a:pt x="114" y="1"/>
                      <a:pt x="154" y="21"/>
                      <a:pt x="232" y="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5868000" y="4262225"/>
                <a:ext cx="765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34" extrusionOk="0">
                    <a:moveTo>
                      <a:pt x="305" y="55"/>
                    </a:moveTo>
                    <a:cubicBezTo>
                      <a:pt x="159" y="105"/>
                      <a:pt x="113" y="134"/>
                      <a:pt x="81" y="129"/>
                    </a:cubicBezTo>
                    <a:cubicBezTo>
                      <a:pt x="48" y="122"/>
                      <a:pt x="1" y="82"/>
                      <a:pt x="5" y="61"/>
                    </a:cubicBezTo>
                    <a:cubicBezTo>
                      <a:pt x="10" y="37"/>
                      <a:pt x="66" y="6"/>
                      <a:pt x="103" y="3"/>
                    </a:cubicBezTo>
                    <a:cubicBezTo>
                      <a:pt x="147" y="0"/>
                      <a:pt x="194" y="25"/>
                      <a:pt x="305" y="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5863400" y="4585075"/>
                <a:ext cx="545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" extrusionOk="0">
                    <a:moveTo>
                      <a:pt x="218" y="75"/>
                    </a:moveTo>
                    <a:cubicBezTo>
                      <a:pt x="151" y="101"/>
                      <a:pt x="106" y="131"/>
                      <a:pt x="72" y="126"/>
                    </a:cubicBezTo>
                    <a:cubicBezTo>
                      <a:pt x="41" y="123"/>
                      <a:pt x="0" y="79"/>
                      <a:pt x="2" y="55"/>
                    </a:cubicBezTo>
                    <a:cubicBezTo>
                      <a:pt x="3" y="35"/>
                      <a:pt x="65" y="1"/>
                      <a:pt x="95" y="3"/>
                    </a:cubicBezTo>
                    <a:cubicBezTo>
                      <a:pt x="131" y="5"/>
                      <a:pt x="162" y="40"/>
                      <a:pt x="218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5852375" y="4586150"/>
                <a:ext cx="5125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205" h="149" extrusionOk="0">
                    <a:moveTo>
                      <a:pt x="114" y="0"/>
                    </a:moveTo>
                    <a:cubicBezTo>
                      <a:pt x="155" y="38"/>
                      <a:pt x="205" y="64"/>
                      <a:pt x="201" y="87"/>
                    </a:cubicBezTo>
                    <a:cubicBezTo>
                      <a:pt x="198" y="111"/>
                      <a:pt x="139" y="149"/>
                      <a:pt x="109" y="147"/>
                    </a:cubicBezTo>
                    <a:cubicBezTo>
                      <a:pt x="71" y="144"/>
                      <a:pt x="37" y="108"/>
                      <a:pt x="1" y="86"/>
                    </a:cubicBezTo>
                    <a:cubicBezTo>
                      <a:pt x="33" y="62"/>
                      <a:pt x="64" y="38"/>
                      <a:pt x="1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5809575" y="4258125"/>
                <a:ext cx="4475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53" extrusionOk="0">
                    <a:moveTo>
                      <a:pt x="89" y="1"/>
                    </a:moveTo>
                    <a:cubicBezTo>
                      <a:pt x="131" y="48"/>
                      <a:pt x="178" y="77"/>
                      <a:pt x="171" y="99"/>
                    </a:cubicBezTo>
                    <a:cubicBezTo>
                      <a:pt x="164" y="121"/>
                      <a:pt x="109" y="142"/>
                      <a:pt x="69" y="149"/>
                    </a:cubicBezTo>
                    <a:cubicBezTo>
                      <a:pt x="54" y="152"/>
                      <a:pt x="1" y="114"/>
                      <a:pt x="5" y="100"/>
                    </a:cubicBezTo>
                    <a:cubicBezTo>
                      <a:pt x="10" y="73"/>
                      <a:pt x="46" y="48"/>
                      <a:pt x="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5810925" y="4545525"/>
                <a:ext cx="45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16" extrusionOk="0">
                    <a:moveTo>
                      <a:pt x="180" y="63"/>
                    </a:moveTo>
                    <a:cubicBezTo>
                      <a:pt x="134" y="87"/>
                      <a:pt x="93" y="116"/>
                      <a:pt x="86" y="112"/>
                    </a:cubicBezTo>
                    <a:cubicBezTo>
                      <a:pt x="53" y="95"/>
                      <a:pt x="22" y="72"/>
                      <a:pt x="6" y="46"/>
                    </a:cubicBezTo>
                    <a:cubicBezTo>
                      <a:pt x="1" y="39"/>
                      <a:pt x="57" y="0"/>
                      <a:pt x="71" y="4"/>
                    </a:cubicBezTo>
                    <a:cubicBezTo>
                      <a:pt x="107" y="13"/>
                      <a:pt x="135" y="37"/>
                      <a:pt x="180" y="6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5812950" y="4361275"/>
                <a:ext cx="577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110" extrusionOk="0">
                    <a:moveTo>
                      <a:pt x="231" y="44"/>
                    </a:moveTo>
                    <a:cubicBezTo>
                      <a:pt x="164" y="77"/>
                      <a:pt x="127" y="110"/>
                      <a:pt x="93" y="108"/>
                    </a:cubicBezTo>
                    <a:cubicBezTo>
                      <a:pt x="61" y="107"/>
                      <a:pt x="26" y="72"/>
                      <a:pt x="5" y="47"/>
                    </a:cubicBezTo>
                    <a:cubicBezTo>
                      <a:pt x="1" y="41"/>
                      <a:pt x="51" y="0"/>
                      <a:pt x="75" y="0"/>
                    </a:cubicBezTo>
                    <a:cubicBezTo>
                      <a:pt x="116" y="1"/>
                      <a:pt x="157" y="21"/>
                      <a:pt x="231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5866350" y="4359200"/>
                <a:ext cx="6275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07" extrusionOk="0">
                    <a:moveTo>
                      <a:pt x="251" y="44"/>
                    </a:moveTo>
                    <a:cubicBezTo>
                      <a:pt x="165" y="78"/>
                      <a:pt x="124" y="107"/>
                      <a:pt x="93" y="103"/>
                    </a:cubicBezTo>
                    <a:cubicBezTo>
                      <a:pt x="58" y="98"/>
                      <a:pt x="31" y="64"/>
                      <a:pt x="0" y="43"/>
                    </a:cubicBezTo>
                    <a:cubicBezTo>
                      <a:pt x="26" y="28"/>
                      <a:pt x="52" y="2"/>
                      <a:pt x="79" y="1"/>
                    </a:cubicBezTo>
                    <a:cubicBezTo>
                      <a:pt x="117" y="0"/>
                      <a:pt x="155" y="18"/>
                      <a:pt x="251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5826350" y="4697250"/>
                <a:ext cx="4075" cy="435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4" extrusionOk="0">
                    <a:moveTo>
                      <a:pt x="94" y="173"/>
                    </a:moveTo>
                    <a:cubicBezTo>
                      <a:pt x="43" y="116"/>
                      <a:pt x="9" y="92"/>
                      <a:pt x="4" y="65"/>
                    </a:cubicBezTo>
                    <a:cubicBezTo>
                      <a:pt x="0" y="46"/>
                      <a:pt x="33" y="22"/>
                      <a:pt x="50" y="0"/>
                    </a:cubicBezTo>
                    <a:cubicBezTo>
                      <a:pt x="86" y="17"/>
                      <a:pt x="142" y="30"/>
                      <a:pt x="152" y="52"/>
                    </a:cubicBezTo>
                    <a:cubicBezTo>
                      <a:pt x="163" y="75"/>
                      <a:pt x="129" y="108"/>
                      <a:pt x="94" y="17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5836775" y="4694075"/>
                <a:ext cx="425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24" extrusionOk="0">
                    <a:moveTo>
                      <a:pt x="88" y="1"/>
                    </a:moveTo>
                    <a:cubicBezTo>
                      <a:pt x="128" y="34"/>
                      <a:pt x="148" y="52"/>
                      <a:pt x="169" y="69"/>
                    </a:cubicBezTo>
                    <a:cubicBezTo>
                      <a:pt x="136" y="87"/>
                      <a:pt x="107" y="111"/>
                      <a:pt x="69" y="120"/>
                    </a:cubicBezTo>
                    <a:cubicBezTo>
                      <a:pt x="56" y="123"/>
                      <a:pt x="1" y="85"/>
                      <a:pt x="5" y="74"/>
                    </a:cubicBezTo>
                    <a:cubicBezTo>
                      <a:pt x="15" y="50"/>
                      <a:pt x="52" y="30"/>
                      <a:pt x="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5838025" y="4359950"/>
                <a:ext cx="3875" cy="41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66" extrusionOk="0">
                    <a:moveTo>
                      <a:pt x="95" y="166"/>
                    </a:moveTo>
                    <a:cubicBezTo>
                      <a:pt x="43" y="111"/>
                      <a:pt x="0" y="85"/>
                      <a:pt x="5" y="64"/>
                    </a:cubicBezTo>
                    <a:cubicBezTo>
                      <a:pt x="10" y="40"/>
                      <a:pt x="60" y="21"/>
                      <a:pt x="89" y="0"/>
                    </a:cubicBezTo>
                    <a:cubicBezTo>
                      <a:pt x="112" y="16"/>
                      <a:pt x="151" y="33"/>
                      <a:pt x="152" y="50"/>
                    </a:cubicBezTo>
                    <a:cubicBezTo>
                      <a:pt x="154" y="77"/>
                      <a:pt x="129" y="102"/>
                      <a:pt x="95" y="1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5825150" y="4691700"/>
                <a:ext cx="4350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63" extrusionOk="0">
                    <a:moveTo>
                      <a:pt x="97" y="0"/>
                    </a:moveTo>
                    <a:cubicBezTo>
                      <a:pt x="133" y="48"/>
                      <a:pt x="174" y="79"/>
                      <a:pt x="166" y="101"/>
                    </a:cubicBezTo>
                    <a:cubicBezTo>
                      <a:pt x="158" y="125"/>
                      <a:pt x="106" y="143"/>
                      <a:pt x="72" y="163"/>
                    </a:cubicBezTo>
                    <a:cubicBezTo>
                      <a:pt x="47" y="138"/>
                      <a:pt x="3" y="113"/>
                      <a:pt x="2" y="88"/>
                    </a:cubicBezTo>
                    <a:cubicBezTo>
                      <a:pt x="1" y="65"/>
                      <a:pt x="49" y="42"/>
                      <a:pt x="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5814725" y="4689925"/>
                <a:ext cx="3900" cy="415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66" extrusionOk="0">
                    <a:moveTo>
                      <a:pt x="57" y="166"/>
                    </a:moveTo>
                    <a:cubicBezTo>
                      <a:pt x="25" y="104"/>
                      <a:pt x="1" y="77"/>
                      <a:pt x="4" y="51"/>
                    </a:cubicBezTo>
                    <a:cubicBezTo>
                      <a:pt x="6" y="33"/>
                      <a:pt x="45" y="17"/>
                      <a:pt x="68" y="0"/>
                    </a:cubicBezTo>
                    <a:cubicBezTo>
                      <a:pt x="98" y="21"/>
                      <a:pt x="148" y="41"/>
                      <a:pt x="152" y="64"/>
                    </a:cubicBezTo>
                    <a:cubicBezTo>
                      <a:pt x="156" y="85"/>
                      <a:pt x="111" y="112"/>
                      <a:pt x="57" y="1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5872450" y="4685000"/>
                <a:ext cx="557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33" extrusionOk="0">
                    <a:moveTo>
                      <a:pt x="223" y="65"/>
                    </a:moveTo>
                    <a:cubicBezTo>
                      <a:pt x="160" y="98"/>
                      <a:pt x="122" y="133"/>
                      <a:pt x="88" y="130"/>
                    </a:cubicBezTo>
                    <a:cubicBezTo>
                      <a:pt x="55" y="129"/>
                      <a:pt x="0" y="88"/>
                      <a:pt x="3" y="68"/>
                    </a:cubicBezTo>
                    <a:cubicBezTo>
                      <a:pt x="5" y="43"/>
                      <a:pt x="57" y="8"/>
                      <a:pt x="94" y="4"/>
                    </a:cubicBezTo>
                    <a:cubicBezTo>
                      <a:pt x="123" y="1"/>
                      <a:pt x="163" y="36"/>
                      <a:pt x="223" y="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5856575" y="4491550"/>
                <a:ext cx="517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99" extrusionOk="0">
                    <a:moveTo>
                      <a:pt x="206" y="69"/>
                    </a:moveTo>
                    <a:cubicBezTo>
                      <a:pt x="139" y="82"/>
                      <a:pt x="97" y="98"/>
                      <a:pt x="58" y="95"/>
                    </a:cubicBezTo>
                    <a:cubicBezTo>
                      <a:pt x="35" y="93"/>
                      <a:pt x="19" y="60"/>
                      <a:pt x="0" y="41"/>
                    </a:cubicBezTo>
                    <a:cubicBezTo>
                      <a:pt x="39" y="26"/>
                      <a:pt x="77" y="6"/>
                      <a:pt x="117" y="2"/>
                    </a:cubicBezTo>
                    <a:cubicBezTo>
                      <a:pt x="136" y="1"/>
                      <a:pt x="161" y="33"/>
                      <a:pt x="206" y="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9"/>
              <p:cNvSpPr/>
              <p:nvPr/>
            </p:nvSpPr>
            <p:spPr>
              <a:xfrm>
                <a:off x="5832300" y="4682675"/>
                <a:ext cx="4450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31" extrusionOk="0">
                    <a:moveTo>
                      <a:pt x="178" y="75"/>
                    </a:moveTo>
                    <a:cubicBezTo>
                      <a:pt x="136" y="100"/>
                      <a:pt x="112" y="115"/>
                      <a:pt x="88" y="130"/>
                    </a:cubicBezTo>
                    <a:cubicBezTo>
                      <a:pt x="59" y="100"/>
                      <a:pt x="30" y="69"/>
                      <a:pt x="0" y="39"/>
                    </a:cubicBezTo>
                    <a:cubicBezTo>
                      <a:pt x="28" y="27"/>
                      <a:pt x="66" y="1"/>
                      <a:pt x="81" y="6"/>
                    </a:cubicBezTo>
                    <a:cubicBezTo>
                      <a:pt x="116" y="20"/>
                      <a:pt x="140" y="46"/>
                      <a:pt x="178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9"/>
              <p:cNvSpPr/>
              <p:nvPr/>
            </p:nvSpPr>
            <p:spPr>
              <a:xfrm>
                <a:off x="5842175" y="4682100"/>
                <a:ext cx="56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15" extrusionOk="0">
                    <a:moveTo>
                      <a:pt x="223" y="43"/>
                    </a:moveTo>
                    <a:cubicBezTo>
                      <a:pt x="159" y="79"/>
                      <a:pt x="124" y="115"/>
                      <a:pt x="91" y="114"/>
                    </a:cubicBezTo>
                    <a:cubicBezTo>
                      <a:pt x="60" y="113"/>
                      <a:pt x="23" y="76"/>
                      <a:pt x="6" y="49"/>
                    </a:cubicBezTo>
                    <a:cubicBezTo>
                      <a:pt x="0" y="40"/>
                      <a:pt x="50" y="1"/>
                      <a:pt x="74" y="0"/>
                    </a:cubicBezTo>
                    <a:cubicBezTo>
                      <a:pt x="113" y="0"/>
                      <a:pt x="152" y="21"/>
                      <a:pt x="223" y="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9"/>
              <p:cNvSpPr/>
              <p:nvPr/>
            </p:nvSpPr>
            <p:spPr>
              <a:xfrm>
                <a:off x="5866175" y="4352800"/>
                <a:ext cx="567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5" extrusionOk="0">
                    <a:moveTo>
                      <a:pt x="227" y="72"/>
                    </a:moveTo>
                    <a:cubicBezTo>
                      <a:pt x="160" y="96"/>
                      <a:pt x="117" y="125"/>
                      <a:pt x="83" y="120"/>
                    </a:cubicBezTo>
                    <a:cubicBezTo>
                      <a:pt x="51" y="116"/>
                      <a:pt x="28" y="77"/>
                      <a:pt x="1" y="54"/>
                    </a:cubicBezTo>
                    <a:cubicBezTo>
                      <a:pt x="37" y="35"/>
                      <a:pt x="73" y="3"/>
                      <a:pt x="110" y="2"/>
                    </a:cubicBezTo>
                    <a:cubicBezTo>
                      <a:pt x="140" y="1"/>
                      <a:pt x="172" y="37"/>
                      <a:pt x="227" y="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9"/>
              <p:cNvSpPr/>
              <p:nvPr/>
            </p:nvSpPr>
            <p:spPr>
              <a:xfrm>
                <a:off x="5849600" y="4676850"/>
                <a:ext cx="415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69" extrusionOk="0">
                    <a:moveTo>
                      <a:pt x="95" y="0"/>
                    </a:moveTo>
                    <a:cubicBezTo>
                      <a:pt x="130" y="64"/>
                      <a:pt x="166" y="96"/>
                      <a:pt x="155" y="118"/>
                    </a:cubicBezTo>
                    <a:cubicBezTo>
                      <a:pt x="146" y="140"/>
                      <a:pt x="90" y="153"/>
                      <a:pt x="54" y="169"/>
                    </a:cubicBezTo>
                    <a:cubicBezTo>
                      <a:pt x="36" y="148"/>
                      <a:pt x="0" y="125"/>
                      <a:pt x="4" y="107"/>
                    </a:cubicBezTo>
                    <a:cubicBezTo>
                      <a:pt x="10" y="80"/>
                      <a:pt x="45" y="56"/>
                      <a:pt x="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5867975" y="4494325"/>
                <a:ext cx="49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93" extrusionOk="0">
                    <a:moveTo>
                      <a:pt x="195" y="69"/>
                    </a:moveTo>
                    <a:cubicBezTo>
                      <a:pt x="132" y="78"/>
                      <a:pt x="89" y="92"/>
                      <a:pt x="52" y="87"/>
                    </a:cubicBezTo>
                    <a:cubicBezTo>
                      <a:pt x="30" y="83"/>
                      <a:pt x="18" y="50"/>
                      <a:pt x="1" y="30"/>
                    </a:cubicBezTo>
                    <a:cubicBezTo>
                      <a:pt x="40" y="19"/>
                      <a:pt x="79" y="1"/>
                      <a:pt x="119" y="1"/>
                    </a:cubicBezTo>
                    <a:cubicBezTo>
                      <a:pt x="138" y="1"/>
                      <a:pt x="157" y="34"/>
                      <a:pt x="195" y="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5883625" y="4667825"/>
                <a:ext cx="45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38" extrusionOk="0">
                    <a:moveTo>
                      <a:pt x="81" y="137"/>
                    </a:moveTo>
                    <a:cubicBezTo>
                      <a:pt x="41" y="85"/>
                      <a:pt x="20" y="58"/>
                      <a:pt x="1" y="31"/>
                    </a:cubicBezTo>
                    <a:cubicBezTo>
                      <a:pt x="34" y="20"/>
                      <a:pt x="68" y="0"/>
                      <a:pt x="99" y="1"/>
                    </a:cubicBezTo>
                    <a:cubicBezTo>
                      <a:pt x="127" y="3"/>
                      <a:pt x="179" y="33"/>
                      <a:pt x="175" y="42"/>
                    </a:cubicBezTo>
                    <a:cubicBezTo>
                      <a:pt x="163" y="68"/>
                      <a:pt x="130" y="91"/>
                      <a:pt x="81" y="13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5881775" y="4349225"/>
                <a:ext cx="43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62" extrusionOk="0">
                    <a:moveTo>
                      <a:pt x="106" y="0"/>
                    </a:moveTo>
                    <a:cubicBezTo>
                      <a:pt x="137" y="48"/>
                      <a:pt x="175" y="79"/>
                      <a:pt x="168" y="102"/>
                    </a:cubicBezTo>
                    <a:cubicBezTo>
                      <a:pt x="161" y="126"/>
                      <a:pt x="109" y="142"/>
                      <a:pt x="75" y="162"/>
                    </a:cubicBezTo>
                    <a:cubicBezTo>
                      <a:pt x="49" y="137"/>
                      <a:pt x="1" y="113"/>
                      <a:pt x="4" y="89"/>
                    </a:cubicBezTo>
                    <a:cubicBezTo>
                      <a:pt x="5" y="64"/>
                      <a:pt x="55" y="42"/>
                      <a:pt x="1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9"/>
              <p:cNvSpPr/>
              <p:nvPr/>
            </p:nvSpPr>
            <p:spPr>
              <a:xfrm>
                <a:off x="5863175" y="4344525"/>
                <a:ext cx="475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9" extrusionOk="0">
                    <a:moveTo>
                      <a:pt x="190" y="77"/>
                    </a:moveTo>
                    <a:cubicBezTo>
                      <a:pt x="136" y="95"/>
                      <a:pt x="98" y="114"/>
                      <a:pt x="57" y="117"/>
                    </a:cubicBezTo>
                    <a:cubicBezTo>
                      <a:pt x="44" y="118"/>
                      <a:pt x="1" y="68"/>
                      <a:pt x="10" y="56"/>
                    </a:cubicBezTo>
                    <a:cubicBezTo>
                      <a:pt x="30" y="32"/>
                      <a:pt x="76" y="18"/>
                      <a:pt x="112" y="0"/>
                    </a:cubicBezTo>
                    <a:cubicBezTo>
                      <a:pt x="132" y="20"/>
                      <a:pt x="153" y="40"/>
                      <a:pt x="190" y="7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9"/>
              <p:cNvSpPr/>
              <p:nvPr/>
            </p:nvSpPr>
            <p:spPr>
              <a:xfrm>
                <a:off x="5844775" y="4344025"/>
                <a:ext cx="467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25" extrusionOk="0">
                    <a:moveTo>
                      <a:pt x="108" y="0"/>
                    </a:moveTo>
                    <a:cubicBezTo>
                      <a:pt x="143" y="26"/>
                      <a:pt x="187" y="52"/>
                      <a:pt x="182" y="57"/>
                    </a:cubicBezTo>
                    <a:cubicBezTo>
                      <a:pt x="157" y="82"/>
                      <a:pt x="125" y="113"/>
                      <a:pt x="87" y="120"/>
                    </a:cubicBezTo>
                    <a:cubicBezTo>
                      <a:pt x="67" y="124"/>
                      <a:pt x="30" y="84"/>
                      <a:pt x="0" y="65"/>
                    </a:cubicBezTo>
                    <a:cubicBezTo>
                      <a:pt x="33" y="45"/>
                      <a:pt x="66" y="25"/>
                      <a:pt x="1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9"/>
              <p:cNvSpPr/>
              <p:nvPr/>
            </p:nvSpPr>
            <p:spPr>
              <a:xfrm>
                <a:off x="5806100" y="4667850"/>
                <a:ext cx="54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01" extrusionOk="0">
                    <a:moveTo>
                      <a:pt x="215" y="65"/>
                    </a:moveTo>
                    <a:cubicBezTo>
                      <a:pt x="146" y="82"/>
                      <a:pt x="106" y="100"/>
                      <a:pt x="66" y="99"/>
                    </a:cubicBezTo>
                    <a:cubicBezTo>
                      <a:pt x="43" y="98"/>
                      <a:pt x="23" y="65"/>
                      <a:pt x="1" y="46"/>
                    </a:cubicBezTo>
                    <a:cubicBezTo>
                      <a:pt x="39" y="30"/>
                      <a:pt x="75" y="8"/>
                      <a:pt x="116" y="3"/>
                    </a:cubicBezTo>
                    <a:cubicBezTo>
                      <a:pt x="135" y="0"/>
                      <a:pt x="163" y="30"/>
                      <a:pt x="215" y="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9"/>
              <p:cNvSpPr/>
              <p:nvPr/>
            </p:nvSpPr>
            <p:spPr>
              <a:xfrm>
                <a:off x="5817700" y="4497975"/>
                <a:ext cx="4700" cy="3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58" extrusionOk="0">
                    <a:moveTo>
                      <a:pt x="108" y="0"/>
                    </a:moveTo>
                    <a:cubicBezTo>
                      <a:pt x="144" y="46"/>
                      <a:pt x="187" y="77"/>
                      <a:pt x="181" y="99"/>
                    </a:cubicBezTo>
                    <a:cubicBezTo>
                      <a:pt x="173" y="122"/>
                      <a:pt x="111" y="157"/>
                      <a:pt x="83" y="152"/>
                    </a:cubicBezTo>
                    <a:cubicBezTo>
                      <a:pt x="47" y="148"/>
                      <a:pt x="2" y="109"/>
                      <a:pt x="1" y="83"/>
                    </a:cubicBezTo>
                    <a:cubicBezTo>
                      <a:pt x="0" y="62"/>
                      <a:pt x="55" y="39"/>
                      <a:pt x="1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9"/>
              <p:cNvSpPr/>
              <p:nvPr/>
            </p:nvSpPr>
            <p:spPr>
              <a:xfrm>
                <a:off x="5827425" y="4662450"/>
                <a:ext cx="4575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6" extrusionOk="0">
                    <a:moveTo>
                      <a:pt x="92" y="136"/>
                    </a:moveTo>
                    <a:cubicBezTo>
                      <a:pt x="49" y="94"/>
                      <a:pt x="24" y="71"/>
                      <a:pt x="0" y="47"/>
                    </a:cubicBezTo>
                    <a:cubicBezTo>
                      <a:pt x="37" y="32"/>
                      <a:pt x="72" y="9"/>
                      <a:pt x="112" y="4"/>
                    </a:cubicBezTo>
                    <a:cubicBezTo>
                      <a:pt x="131" y="1"/>
                      <a:pt x="183" y="35"/>
                      <a:pt x="179" y="43"/>
                    </a:cubicBezTo>
                    <a:cubicBezTo>
                      <a:pt x="167" y="71"/>
                      <a:pt x="135" y="93"/>
                      <a:pt x="92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9"/>
              <p:cNvSpPr/>
              <p:nvPr/>
            </p:nvSpPr>
            <p:spPr>
              <a:xfrm>
                <a:off x="5873775" y="4860775"/>
                <a:ext cx="5875" cy="2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14" extrusionOk="0">
                    <a:moveTo>
                      <a:pt x="235" y="34"/>
                    </a:moveTo>
                    <a:cubicBezTo>
                      <a:pt x="169" y="76"/>
                      <a:pt x="136" y="113"/>
                      <a:pt x="104" y="113"/>
                    </a:cubicBezTo>
                    <a:cubicBezTo>
                      <a:pt x="69" y="113"/>
                      <a:pt x="35" y="78"/>
                      <a:pt x="0" y="57"/>
                    </a:cubicBezTo>
                    <a:cubicBezTo>
                      <a:pt x="25" y="38"/>
                      <a:pt x="47" y="8"/>
                      <a:pt x="74" y="5"/>
                    </a:cubicBezTo>
                    <a:cubicBezTo>
                      <a:pt x="112" y="1"/>
                      <a:pt x="153" y="18"/>
                      <a:pt x="235" y="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9"/>
              <p:cNvSpPr/>
              <p:nvPr/>
            </p:nvSpPr>
            <p:spPr>
              <a:xfrm>
                <a:off x="5866175" y="4753675"/>
                <a:ext cx="57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26" extrusionOk="0">
                    <a:moveTo>
                      <a:pt x="228" y="72"/>
                    </a:moveTo>
                    <a:cubicBezTo>
                      <a:pt x="161" y="96"/>
                      <a:pt x="117" y="125"/>
                      <a:pt x="83" y="121"/>
                    </a:cubicBezTo>
                    <a:cubicBezTo>
                      <a:pt x="51" y="116"/>
                      <a:pt x="28" y="78"/>
                      <a:pt x="1" y="54"/>
                    </a:cubicBezTo>
                    <a:cubicBezTo>
                      <a:pt x="37" y="35"/>
                      <a:pt x="73" y="3"/>
                      <a:pt x="110" y="2"/>
                    </a:cubicBezTo>
                    <a:cubicBezTo>
                      <a:pt x="140" y="1"/>
                      <a:pt x="173" y="38"/>
                      <a:pt x="228" y="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9"/>
              <p:cNvSpPr/>
              <p:nvPr/>
            </p:nvSpPr>
            <p:spPr>
              <a:xfrm>
                <a:off x="5851875" y="4341950"/>
                <a:ext cx="4675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36" extrusionOk="0">
                    <a:moveTo>
                      <a:pt x="94" y="1"/>
                    </a:moveTo>
                    <a:cubicBezTo>
                      <a:pt x="132" y="26"/>
                      <a:pt x="160" y="42"/>
                      <a:pt x="186" y="59"/>
                    </a:cubicBezTo>
                    <a:cubicBezTo>
                      <a:pt x="149" y="84"/>
                      <a:pt x="112" y="110"/>
                      <a:pt x="75" y="135"/>
                    </a:cubicBezTo>
                    <a:cubicBezTo>
                      <a:pt x="50" y="118"/>
                      <a:pt x="1" y="95"/>
                      <a:pt x="6" y="85"/>
                    </a:cubicBezTo>
                    <a:cubicBezTo>
                      <a:pt x="22" y="56"/>
                      <a:pt x="59" y="32"/>
                      <a:pt x="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9"/>
              <p:cNvSpPr/>
              <p:nvPr/>
            </p:nvSpPr>
            <p:spPr>
              <a:xfrm>
                <a:off x="5873975" y="4658550"/>
                <a:ext cx="515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97" extrusionOk="0">
                    <a:moveTo>
                      <a:pt x="206" y="23"/>
                    </a:moveTo>
                    <a:cubicBezTo>
                      <a:pt x="166" y="61"/>
                      <a:pt x="145" y="96"/>
                      <a:pt x="127" y="95"/>
                    </a:cubicBezTo>
                    <a:cubicBezTo>
                      <a:pt x="85" y="94"/>
                      <a:pt x="43" y="75"/>
                      <a:pt x="1" y="64"/>
                    </a:cubicBezTo>
                    <a:cubicBezTo>
                      <a:pt x="19" y="43"/>
                      <a:pt x="32" y="9"/>
                      <a:pt x="55" y="5"/>
                    </a:cubicBezTo>
                    <a:cubicBezTo>
                      <a:pt x="94" y="1"/>
                      <a:pt x="140" y="14"/>
                      <a:pt x="206" y="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9"/>
              <p:cNvSpPr/>
              <p:nvPr/>
            </p:nvSpPr>
            <p:spPr>
              <a:xfrm>
                <a:off x="5861450" y="4499500"/>
                <a:ext cx="5825" cy="30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23" extrusionOk="0">
                    <a:moveTo>
                      <a:pt x="232" y="71"/>
                    </a:moveTo>
                    <a:cubicBezTo>
                      <a:pt x="160" y="95"/>
                      <a:pt x="115" y="123"/>
                      <a:pt x="84" y="117"/>
                    </a:cubicBezTo>
                    <a:cubicBezTo>
                      <a:pt x="50" y="109"/>
                      <a:pt x="28" y="72"/>
                      <a:pt x="1" y="48"/>
                    </a:cubicBezTo>
                    <a:cubicBezTo>
                      <a:pt x="35" y="32"/>
                      <a:pt x="70" y="1"/>
                      <a:pt x="103" y="2"/>
                    </a:cubicBezTo>
                    <a:cubicBezTo>
                      <a:pt x="137" y="4"/>
                      <a:pt x="169" y="36"/>
                      <a:pt x="232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9"/>
              <p:cNvSpPr/>
              <p:nvPr/>
            </p:nvSpPr>
            <p:spPr>
              <a:xfrm>
                <a:off x="5863375" y="4745425"/>
                <a:ext cx="50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21" extrusionOk="0">
                    <a:moveTo>
                      <a:pt x="202" y="57"/>
                    </a:moveTo>
                    <a:cubicBezTo>
                      <a:pt x="136" y="89"/>
                      <a:pt x="102" y="105"/>
                      <a:pt x="68" y="121"/>
                    </a:cubicBezTo>
                    <a:cubicBezTo>
                      <a:pt x="46" y="96"/>
                      <a:pt x="13" y="74"/>
                      <a:pt x="4" y="46"/>
                    </a:cubicBezTo>
                    <a:cubicBezTo>
                      <a:pt x="0" y="35"/>
                      <a:pt x="50" y="1"/>
                      <a:pt x="67" y="3"/>
                    </a:cubicBezTo>
                    <a:cubicBezTo>
                      <a:pt x="104" y="7"/>
                      <a:pt x="137" y="30"/>
                      <a:pt x="202" y="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9"/>
              <p:cNvSpPr/>
              <p:nvPr/>
            </p:nvSpPr>
            <p:spPr>
              <a:xfrm>
                <a:off x="5803300" y="4651925"/>
                <a:ext cx="3375" cy="347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39" extrusionOk="0">
                    <a:moveTo>
                      <a:pt x="0" y="125"/>
                    </a:moveTo>
                    <a:cubicBezTo>
                      <a:pt x="13" y="82"/>
                      <a:pt x="25" y="41"/>
                      <a:pt x="37" y="0"/>
                    </a:cubicBezTo>
                    <a:cubicBezTo>
                      <a:pt x="69" y="9"/>
                      <a:pt x="101" y="16"/>
                      <a:pt x="135" y="26"/>
                    </a:cubicBezTo>
                    <a:cubicBezTo>
                      <a:pt x="111" y="63"/>
                      <a:pt x="87" y="100"/>
                      <a:pt x="64" y="138"/>
                    </a:cubicBezTo>
                    <a:cubicBezTo>
                      <a:pt x="43" y="133"/>
                      <a:pt x="21" y="129"/>
                      <a:pt x="0" y="1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9"/>
              <p:cNvSpPr/>
              <p:nvPr/>
            </p:nvSpPr>
            <p:spPr>
              <a:xfrm>
                <a:off x="5803875" y="4336925"/>
                <a:ext cx="4250" cy="355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42" extrusionOk="0">
                    <a:moveTo>
                      <a:pt x="76" y="1"/>
                    </a:moveTo>
                    <a:cubicBezTo>
                      <a:pt x="124" y="49"/>
                      <a:pt x="156" y="71"/>
                      <a:pt x="165" y="97"/>
                    </a:cubicBezTo>
                    <a:cubicBezTo>
                      <a:pt x="169" y="107"/>
                      <a:pt x="109" y="141"/>
                      <a:pt x="95" y="138"/>
                    </a:cubicBezTo>
                    <a:cubicBezTo>
                      <a:pt x="60" y="125"/>
                      <a:pt x="23" y="103"/>
                      <a:pt x="9" y="78"/>
                    </a:cubicBezTo>
                    <a:cubicBezTo>
                      <a:pt x="1" y="65"/>
                      <a:pt x="41" y="39"/>
                      <a:pt x="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9"/>
              <p:cNvSpPr/>
              <p:nvPr/>
            </p:nvSpPr>
            <p:spPr>
              <a:xfrm>
                <a:off x="5860025" y="4505275"/>
                <a:ext cx="4475" cy="4775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91" extrusionOk="0">
                    <a:moveTo>
                      <a:pt x="116" y="190"/>
                    </a:moveTo>
                    <a:cubicBezTo>
                      <a:pt x="40" y="111"/>
                      <a:pt x="0" y="86"/>
                      <a:pt x="7" y="75"/>
                    </a:cubicBezTo>
                    <a:cubicBezTo>
                      <a:pt x="23" y="47"/>
                      <a:pt x="62" y="25"/>
                      <a:pt x="91" y="0"/>
                    </a:cubicBezTo>
                    <a:cubicBezTo>
                      <a:pt x="120" y="24"/>
                      <a:pt x="169" y="46"/>
                      <a:pt x="174" y="71"/>
                    </a:cubicBezTo>
                    <a:cubicBezTo>
                      <a:pt x="179" y="101"/>
                      <a:pt x="146" y="134"/>
                      <a:pt x="116" y="1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9"/>
              <p:cNvSpPr/>
              <p:nvPr/>
            </p:nvSpPr>
            <p:spPr>
              <a:xfrm>
                <a:off x="5879625" y="4643675"/>
                <a:ext cx="42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4" extrusionOk="0">
                    <a:moveTo>
                      <a:pt x="58" y="123"/>
                    </a:moveTo>
                    <a:cubicBezTo>
                      <a:pt x="35" y="90"/>
                      <a:pt x="8" y="64"/>
                      <a:pt x="3" y="36"/>
                    </a:cubicBezTo>
                    <a:cubicBezTo>
                      <a:pt x="1" y="29"/>
                      <a:pt x="72" y="0"/>
                      <a:pt x="88" y="7"/>
                    </a:cubicBezTo>
                    <a:cubicBezTo>
                      <a:pt x="122" y="21"/>
                      <a:pt x="142" y="51"/>
                      <a:pt x="167" y="75"/>
                    </a:cubicBezTo>
                    <a:cubicBezTo>
                      <a:pt x="138" y="88"/>
                      <a:pt x="109" y="100"/>
                      <a:pt x="58" y="1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9"/>
              <p:cNvSpPr/>
              <p:nvPr/>
            </p:nvSpPr>
            <p:spPr>
              <a:xfrm>
                <a:off x="5849650" y="4644400"/>
                <a:ext cx="45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2" extrusionOk="0">
                    <a:moveTo>
                      <a:pt x="183" y="67"/>
                    </a:moveTo>
                    <a:cubicBezTo>
                      <a:pt x="136" y="86"/>
                      <a:pt x="101" y="106"/>
                      <a:pt x="63" y="110"/>
                    </a:cubicBezTo>
                    <a:cubicBezTo>
                      <a:pt x="47" y="112"/>
                      <a:pt x="0" y="67"/>
                      <a:pt x="7" y="59"/>
                    </a:cubicBezTo>
                    <a:cubicBezTo>
                      <a:pt x="28" y="35"/>
                      <a:pt x="65" y="16"/>
                      <a:pt x="102" y="3"/>
                    </a:cubicBezTo>
                    <a:cubicBezTo>
                      <a:pt x="110" y="0"/>
                      <a:pt x="145" y="35"/>
                      <a:pt x="183" y="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9"/>
              <p:cNvSpPr/>
              <p:nvPr/>
            </p:nvSpPr>
            <p:spPr>
              <a:xfrm>
                <a:off x="5807150" y="4558875"/>
                <a:ext cx="407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10" extrusionOk="0">
                    <a:moveTo>
                      <a:pt x="162" y="48"/>
                    </a:moveTo>
                    <a:cubicBezTo>
                      <a:pt x="132" y="72"/>
                      <a:pt x="114" y="102"/>
                      <a:pt x="87" y="106"/>
                    </a:cubicBezTo>
                    <a:cubicBezTo>
                      <a:pt x="63" y="110"/>
                      <a:pt x="30" y="84"/>
                      <a:pt x="0" y="72"/>
                    </a:cubicBezTo>
                    <a:cubicBezTo>
                      <a:pt x="24" y="48"/>
                      <a:pt x="48" y="24"/>
                      <a:pt x="71" y="0"/>
                    </a:cubicBezTo>
                    <a:cubicBezTo>
                      <a:pt x="99" y="14"/>
                      <a:pt x="126" y="29"/>
                      <a:pt x="162" y="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9"/>
              <p:cNvSpPr/>
              <p:nvPr/>
            </p:nvSpPr>
            <p:spPr>
              <a:xfrm>
                <a:off x="5827475" y="4516725"/>
                <a:ext cx="58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9" extrusionOk="0">
                    <a:moveTo>
                      <a:pt x="0" y="26"/>
                    </a:moveTo>
                    <a:cubicBezTo>
                      <a:pt x="37" y="19"/>
                      <a:pt x="78" y="1"/>
                      <a:pt x="111" y="5"/>
                    </a:cubicBezTo>
                    <a:cubicBezTo>
                      <a:pt x="154" y="12"/>
                      <a:pt x="192" y="34"/>
                      <a:pt x="227" y="54"/>
                    </a:cubicBezTo>
                    <a:cubicBezTo>
                      <a:pt x="233" y="57"/>
                      <a:pt x="212" y="96"/>
                      <a:pt x="203" y="97"/>
                    </a:cubicBezTo>
                    <a:cubicBezTo>
                      <a:pt x="158" y="98"/>
                      <a:pt x="107" y="98"/>
                      <a:pt x="69" y="85"/>
                    </a:cubicBezTo>
                    <a:cubicBezTo>
                      <a:pt x="41" y="74"/>
                      <a:pt x="29" y="42"/>
                      <a:pt x="9" y="21"/>
                    </a:cubicBezTo>
                    <a:cubicBezTo>
                      <a:pt x="8" y="22"/>
                      <a:pt x="0" y="26"/>
                      <a:pt x="0" y="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9"/>
              <p:cNvSpPr/>
              <p:nvPr/>
            </p:nvSpPr>
            <p:spPr>
              <a:xfrm>
                <a:off x="5864400" y="4336475"/>
                <a:ext cx="480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8" extrusionOk="0">
                    <a:moveTo>
                      <a:pt x="114" y="127"/>
                    </a:moveTo>
                    <a:cubicBezTo>
                      <a:pt x="69" y="100"/>
                      <a:pt x="35" y="80"/>
                      <a:pt x="1" y="59"/>
                    </a:cubicBezTo>
                    <a:cubicBezTo>
                      <a:pt x="33" y="38"/>
                      <a:pt x="65" y="1"/>
                      <a:pt x="97" y="1"/>
                    </a:cubicBezTo>
                    <a:cubicBezTo>
                      <a:pt x="129" y="1"/>
                      <a:pt x="166" y="37"/>
                      <a:pt x="186" y="63"/>
                    </a:cubicBezTo>
                    <a:cubicBezTo>
                      <a:pt x="192" y="72"/>
                      <a:pt x="148" y="97"/>
                      <a:pt x="114" y="1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9"/>
              <p:cNvSpPr/>
              <p:nvPr/>
            </p:nvSpPr>
            <p:spPr>
              <a:xfrm>
                <a:off x="5809075" y="4630925"/>
                <a:ext cx="457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43" extrusionOk="0">
                    <a:moveTo>
                      <a:pt x="85" y="1"/>
                    </a:moveTo>
                    <a:cubicBezTo>
                      <a:pt x="132" y="46"/>
                      <a:pt x="158" y="71"/>
                      <a:pt x="182" y="95"/>
                    </a:cubicBezTo>
                    <a:cubicBezTo>
                      <a:pt x="146" y="111"/>
                      <a:pt x="111" y="135"/>
                      <a:pt x="71" y="140"/>
                    </a:cubicBezTo>
                    <a:cubicBezTo>
                      <a:pt x="52" y="142"/>
                      <a:pt x="1" y="108"/>
                      <a:pt x="4" y="95"/>
                    </a:cubicBezTo>
                    <a:cubicBezTo>
                      <a:pt x="10" y="69"/>
                      <a:pt x="44" y="45"/>
                      <a:pt x="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9"/>
              <p:cNvSpPr/>
              <p:nvPr/>
            </p:nvSpPr>
            <p:spPr>
              <a:xfrm>
                <a:off x="5882100" y="4522950"/>
                <a:ext cx="44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8" extrusionOk="0">
                    <a:moveTo>
                      <a:pt x="101" y="168"/>
                    </a:moveTo>
                    <a:cubicBezTo>
                      <a:pt x="49" y="122"/>
                      <a:pt x="0" y="99"/>
                      <a:pt x="1" y="76"/>
                    </a:cubicBezTo>
                    <a:cubicBezTo>
                      <a:pt x="2" y="50"/>
                      <a:pt x="47" y="26"/>
                      <a:pt x="74" y="0"/>
                    </a:cubicBezTo>
                    <a:cubicBezTo>
                      <a:pt x="108" y="21"/>
                      <a:pt x="161" y="38"/>
                      <a:pt x="169" y="63"/>
                    </a:cubicBezTo>
                    <a:cubicBezTo>
                      <a:pt x="177" y="85"/>
                      <a:pt x="137" y="116"/>
                      <a:pt x="101" y="16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9"/>
              <p:cNvSpPr/>
              <p:nvPr/>
            </p:nvSpPr>
            <p:spPr>
              <a:xfrm>
                <a:off x="5855600" y="4334175"/>
                <a:ext cx="6125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65" extrusionOk="0">
                    <a:moveTo>
                      <a:pt x="0" y="36"/>
                    </a:moveTo>
                    <a:cubicBezTo>
                      <a:pt x="93" y="37"/>
                      <a:pt x="208" y="1"/>
                      <a:pt x="244" y="118"/>
                    </a:cubicBezTo>
                    <a:cubicBezTo>
                      <a:pt x="109" y="154"/>
                      <a:pt x="9" y="165"/>
                      <a:pt x="9" y="29"/>
                    </a:cubicBezTo>
                    <a:cubicBezTo>
                      <a:pt x="9" y="29"/>
                      <a:pt x="0" y="36"/>
                      <a:pt x="0" y="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9"/>
              <p:cNvSpPr/>
              <p:nvPr/>
            </p:nvSpPr>
            <p:spPr>
              <a:xfrm>
                <a:off x="5812775" y="4336075"/>
                <a:ext cx="582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5" extrusionOk="0">
                    <a:moveTo>
                      <a:pt x="233" y="43"/>
                    </a:moveTo>
                    <a:cubicBezTo>
                      <a:pt x="161" y="81"/>
                      <a:pt x="125" y="114"/>
                      <a:pt x="90" y="114"/>
                    </a:cubicBezTo>
                    <a:cubicBezTo>
                      <a:pt x="60" y="113"/>
                      <a:pt x="22" y="77"/>
                      <a:pt x="6" y="51"/>
                    </a:cubicBezTo>
                    <a:cubicBezTo>
                      <a:pt x="0" y="41"/>
                      <a:pt x="49" y="2"/>
                      <a:pt x="72" y="2"/>
                    </a:cubicBezTo>
                    <a:cubicBezTo>
                      <a:pt x="113" y="1"/>
                      <a:pt x="153" y="20"/>
                      <a:pt x="233" y="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9"/>
              <p:cNvSpPr/>
              <p:nvPr/>
            </p:nvSpPr>
            <p:spPr>
              <a:xfrm>
                <a:off x="5850775" y="4571600"/>
                <a:ext cx="46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38" extrusionOk="0">
                    <a:moveTo>
                      <a:pt x="98" y="138"/>
                    </a:moveTo>
                    <a:cubicBezTo>
                      <a:pt x="52" y="95"/>
                      <a:pt x="26" y="71"/>
                      <a:pt x="0" y="47"/>
                    </a:cubicBezTo>
                    <a:cubicBezTo>
                      <a:pt x="38" y="32"/>
                      <a:pt x="73" y="9"/>
                      <a:pt x="114" y="4"/>
                    </a:cubicBezTo>
                    <a:cubicBezTo>
                      <a:pt x="133" y="1"/>
                      <a:pt x="185" y="35"/>
                      <a:pt x="181" y="46"/>
                    </a:cubicBezTo>
                    <a:cubicBezTo>
                      <a:pt x="173" y="73"/>
                      <a:pt x="139" y="95"/>
                      <a:pt x="98" y="1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9"/>
              <p:cNvSpPr/>
              <p:nvPr/>
            </p:nvSpPr>
            <p:spPr>
              <a:xfrm>
                <a:off x="5879675" y="4333350"/>
                <a:ext cx="48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21" extrusionOk="0">
                    <a:moveTo>
                      <a:pt x="88" y="1"/>
                    </a:moveTo>
                    <a:cubicBezTo>
                      <a:pt x="127" y="25"/>
                      <a:pt x="167" y="42"/>
                      <a:pt x="188" y="67"/>
                    </a:cubicBezTo>
                    <a:cubicBezTo>
                      <a:pt x="194" y="77"/>
                      <a:pt x="143" y="121"/>
                      <a:pt x="138" y="120"/>
                    </a:cubicBezTo>
                    <a:cubicBezTo>
                      <a:pt x="89" y="105"/>
                      <a:pt x="46" y="83"/>
                      <a:pt x="1" y="64"/>
                    </a:cubicBezTo>
                    <a:cubicBezTo>
                      <a:pt x="24" y="47"/>
                      <a:pt x="48" y="29"/>
                      <a:pt x="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9"/>
              <p:cNvSpPr/>
              <p:nvPr/>
            </p:nvSpPr>
            <p:spPr>
              <a:xfrm>
                <a:off x="5875850" y="4624600"/>
                <a:ext cx="47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77" extrusionOk="0">
                    <a:moveTo>
                      <a:pt x="151" y="0"/>
                    </a:moveTo>
                    <a:cubicBezTo>
                      <a:pt x="167" y="47"/>
                      <a:pt x="188" y="82"/>
                      <a:pt x="188" y="117"/>
                    </a:cubicBezTo>
                    <a:cubicBezTo>
                      <a:pt x="188" y="136"/>
                      <a:pt x="154" y="156"/>
                      <a:pt x="136" y="176"/>
                    </a:cubicBezTo>
                    <a:cubicBezTo>
                      <a:pt x="90" y="154"/>
                      <a:pt x="45" y="134"/>
                      <a:pt x="0" y="113"/>
                    </a:cubicBezTo>
                    <a:cubicBezTo>
                      <a:pt x="24" y="95"/>
                      <a:pt x="48" y="78"/>
                      <a:pt x="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9"/>
              <p:cNvSpPr/>
              <p:nvPr/>
            </p:nvSpPr>
            <p:spPr>
              <a:xfrm>
                <a:off x="5831625" y="4523875"/>
                <a:ext cx="62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22" extrusionOk="0">
                    <a:moveTo>
                      <a:pt x="247" y="82"/>
                    </a:moveTo>
                    <a:cubicBezTo>
                      <a:pt x="170" y="100"/>
                      <a:pt x="124" y="119"/>
                      <a:pt x="76" y="120"/>
                    </a:cubicBezTo>
                    <a:cubicBezTo>
                      <a:pt x="52" y="121"/>
                      <a:pt x="1" y="85"/>
                      <a:pt x="5" y="75"/>
                    </a:cubicBezTo>
                    <a:cubicBezTo>
                      <a:pt x="17" y="48"/>
                      <a:pt x="49" y="22"/>
                      <a:pt x="82" y="4"/>
                    </a:cubicBezTo>
                    <a:cubicBezTo>
                      <a:pt x="91" y="0"/>
                      <a:pt x="135" y="29"/>
                      <a:pt x="247" y="8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9"/>
              <p:cNvSpPr/>
              <p:nvPr/>
            </p:nvSpPr>
            <p:spPr>
              <a:xfrm>
                <a:off x="5871750" y="4523475"/>
                <a:ext cx="42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2" extrusionOk="0">
                    <a:moveTo>
                      <a:pt x="85" y="0"/>
                    </a:moveTo>
                    <a:cubicBezTo>
                      <a:pt x="123" y="46"/>
                      <a:pt x="167" y="74"/>
                      <a:pt x="162" y="97"/>
                    </a:cubicBezTo>
                    <a:cubicBezTo>
                      <a:pt x="156" y="118"/>
                      <a:pt x="101" y="137"/>
                      <a:pt x="62" y="150"/>
                    </a:cubicBezTo>
                    <a:cubicBezTo>
                      <a:pt x="54" y="151"/>
                      <a:pt x="1" y="115"/>
                      <a:pt x="5" y="99"/>
                    </a:cubicBezTo>
                    <a:cubicBezTo>
                      <a:pt x="12" y="71"/>
                      <a:pt x="45" y="46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9"/>
              <p:cNvSpPr/>
              <p:nvPr/>
            </p:nvSpPr>
            <p:spPr>
              <a:xfrm>
                <a:off x="5809725" y="4616675"/>
                <a:ext cx="405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25" extrusionOk="0">
                    <a:moveTo>
                      <a:pt x="115" y="1"/>
                    </a:moveTo>
                    <a:cubicBezTo>
                      <a:pt x="136" y="37"/>
                      <a:pt x="159" y="64"/>
                      <a:pt x="160" y="91"/>
                    </a:cubicBezTo>
                    <a:cubicBezTo>
                      <a:pt x="161" y="101"/>
                      <a:pt x="87" y="124"/>
                      <a:pt x="73" y="117"/>
                    </a:cubicBezTo>
                    <a:cubicBezTo>
                      <a:pt x="40" y="102"/>
                      <a:pt x="24" y="71"/>
                      <a:pt x="0" y="46"/>
                    </a:cubicBezTo>
                    <a:cubicBezTo>
                      <a:pt x="31" y="34"/>
                      <a:pt x="60" y="22"/>
                      <a:pt x="1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9"/>
              <p:cNvSpPr/>
              <p:nvPr/>
            </p:nvSpPr>
            <p:spPr>
              <a:xfrm>
                <a:off x="5839025" y="4607850"/>
                <a:ext cx="502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2" extrusionOk="0">
                    <a:moveTo>
                      <a:pt x="200" y="40"/>
                    </a:moveTo>
                    <a:cubicBezTo>
                      <a:pt x="153" y="71"/>
                      <a:pt x="124" y="101"/>
                      <a:pt x="107" y="98"/>
                    </a:cubicBezTo>
                    <a:cubicBezTo>
                      <a:pt x="69" y="91"/>
                      <a:pt x="36" y="68"/>
                      <a:pt x="1" y="52"/>
                    </a:cubicBezTo>
                    <a:cubicBezTo>
                      <a:pt x="21" y="34"/>
                      <a:pt x="41" y="1"/>
                      <a:pt x="62" y="1"/>
                    </a:cubicBezTo>
                    <a:cubicBezTo>
                      <a:pt x="101" y="2"/>
                      <a:pt x="139" y="21"/>
                      <a:pt x="200" y="4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9"/>
              <p:cNvSpPr/>
              <p:nvPr/>
            </p:nvSpPr>
            <p:spPr>
              <a:xfrm>
                <a:off x="5828400" y="4529550"/>
                <a:ext cx="537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34" extrusionOk="0">
                    <a:moveTo>
                      <a:pt x="215" y="51"/>
                    </a:moveTo>
                    <a:cubicBezTo>
                      <a:pt x="150" y="92"/>
                      <a:pt x="121" y="119"/>
                      <a:pt x="83" y="129"/>
                    </a:cubicBezTo>
                    <a:cubicBezTo>
                      <a:pt x="64" y="133"/>
                      <a:pt x="0" y="105"/>
                      <a:pt x="2" y="96"/>
                    </a:cubicBezTo>
                    <a:cubicBezTo>
                      <a:pt x="9" y="64"/>
                      <a:pt x="26" y="27"/>
                      <a:pt x="59" y="9"/>
                    </a:cubicBezTo>
                    <a:cubicBezTo>
                      <a:pt x="76" y="0"/>
                      <a:pt x="134" y="28"/>
                      <a:pt x="215" y="5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9"/>
              <p:cNvSpPr/>
              <p:nvPr/>
            </p:nvSpPr>
            <p:spPr>
              <a:xfrm>
                <a:off x="5834250" y="4334175"/>
                <a:ext cx="3650" cy="362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45" extrusionOk="0">
                    <a:moveTo>
                      <a:pt x="90" y="145"/>
                    </a:moveTo>
                    <a:cubicBezTo>
                      <a:pt x="44" y="111"/>
                      <a:pt x="1" y="90"/>
                      <a:pt x="5" y="78"/>
                    </a:cubicBezTo>
                    <a:cubicBezTo>
                      <a:pt x="15" y="49"/>
                      <a:pt x="49" y="26"/>
                      <a:pt x="73" y="1"/>
                    </a:cubicBezTo>
                    <a:cubicBezTo>
                      <a:pt x="98" y="15"/>
                      <a:pt x="145" y="30"/>
                      <a:pt x="145" y="44"/>
                    </a:cubicBezTo>
                    <a:cubicBezTo>
                      <a:pt x="144" y="72"/>
                      <a:pt x="117" y="99"/>
                      <a:pt x="90" y="1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9"/>
              <p:cNvSpPr/>
              <p:nvPr/>
            </p:nvSpPr>
            <p:spPr>
              <a:xfrm>
                <a:off x="5858325" y="4529000"/>
                <a:ext cx="582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8" extrusionOk="0">
                    <a:moveTo>
                      <a:pt x="233" y="83"/>
                    </a:moveTo>
                    <a:cubicBezTo>
                      <a:pt x="209" y="87"/>
                      <a:pt x="183" y="98"/>
                      <a:pt x="162" y="95"/>
                    </a:cubicBezTo>
                    <a:cubicBezTo>
                      <a:pt x="107" y="88"/>
                      <a:pt x="54" y="75"/>
                      <a:pt x="0" y="65"/>
                    </a:cubicBezTo>
                    <a:cubicBezTo>
                      <a:pt x="11" y="43"/>
                      <a:pt x="22" y="22"/>
                      <a:pt x="33" y="0"/>
                    </a:cubicBezTo>
                    <a:cubicBezTo>
                      <a:pt x="82" y="16"/>
                      <a:pt x="133" y="30"/>
                      <a:pt x="181" y="49"/>
                    </a:cubicBezTo>
                    <a:cubicBezTo>
                      <a:pt x="200" y="56"/>
                      <a:pt x="208" y="75"/>
                      <a:pt x="222" y="88"/>
                    </a:cubicBezTo>
                    <a:cubicBezTo>
                      <a:pt x="223" y="88"/>
                      <a:pt x="233" y="83"/>
                      <a:pt x="233" y="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9"/>
              <p:cNvSpPr/>
              <p:nvPr/>
            </p:nvSpPr>
            <p:spPr>
              <a:xfrm>
                <a:off x="5871875" y="4534875"/>
                <a:ext cx="49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34" extrusionOk="0">
                    <a:moveTo>
                      <a:pt x="71" y="1"/>
                    </a:moveTo>
                    <a:cubicBezTo>
                      <a:pt x="129" y="40"/>
                      <a:pt x="168" y="57"/>
                      <a:pt x="190" y="83"/>
                    </a:cubicBezTo>
                    <a:cubicBezTo>
                      <a:pt x="196" y="91"/>
                      <a:pt x="155" y="133"/>
                      <a:pt x="136" y="133"/>
                    </a:cubicBezTo>
                    <a:cubicBezTo>
                      <a:pt x="91" y="132"/>
                      <a:pt x="46" y="116"/>
                      <a:pt x="1" y="106"/>
                    </a:cubicBezTo>
                    <a:cubicBezTo>
                      <a:pt x="20" y="78"/>
                      <a:pt x="38" y="51"/>
                      <a:pt x="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9"/>
              <p:cNvSpPr/>
              <p:nvPr/>
            </p:nvSpPr>
            <p:spPr>
              <a:xfrm>
                <a:off x="5808800" y="4595850"/>
                <a:ext cx="4050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78" extrusionOk="0">
                    <a:moveTo>
                      <a:pt x="72" y="1"/>
                    </a:moveTo>
                    <a:cubicBezTo>
                      <a:pt x="123" y="62"/>
                      <a:pt x="156" y="87"/>
                      <a:pt x="158" y="113"/>
                    </a:cubicBezTo>
                    <a:cubicBezTo>
                      <a:pt x="161" y="133"/>
                      <a:pt x="126" y="156"/>
                      <a:pt x="108" y="178"/>
                    </a:cubicBezTo>
                    <a:cubicBezTo>
                      <a:pt x="73" y="160"/>
                      <a:pt x="21" y="145"/>
                      <a:pt x="11" y="122"/>
                    </a:cubicBezTo>
                    <a:cubicBezTo>
                      <a:pt x="1" y="100"/>
                      <a:pt x="36" y="69"/>
                      <a:pt x="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9"/>
              <p:cNvSpPr/>
              <p:nvPr/>
            </p:nvSpPr>
            <p:spPr>
              <a:xfrm>
                <a:off x="5859525" y="4596375"/>
                <a:ext cx="445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34" extrusionOk="0">
                    <a:moveTo>
                      <a:pt x="178" y="97"/>
                    </a:moveTo>
                    <a:cubicBezTo>
                      <a:pt x="129" y="112"/>
                      <a:pt x="83" y="134"/>
                      <a:pt x="72" y="128"/>
                    </a:cubicBezTo>
                    <a:cubicBezTo>
                      <a:pt x="41" y="109"/>
                      <a:pt x="0" y="76"/>
                      <a:pt x="6" y="54"/>
                    </a:cubicBezTo>
                    <a:cubicBezTo>
                      <a:pt x="13" y="33"/>
                      <a:pt x="71" y="18"/>
                      <a:pt x="107" y="1"/>
                    </a:cubicBezTo>
                    <a:cubicBezTo>
                      <a:pt x="129" y="30"/>
                      <a:pt x="150" y="59"/>
                      <a:pt x="178" y="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9"/>
              <p:cNvSpPr/>
              <p:nvPr/>
            </p:nvSpPr>
            <p:spPr>
              <a:xfrm>
                <a:off x="5844800" y="4745475"/>
                <a:ext cx="505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5" extrusionOk="0">
                    <a:moveTo>
                      <a:pt x="202" y="45"/>
                    </a:moveTo>
                    <a:cubicBezTo>
                      <a:pt x="146" y="61"/>
                      <a:pt x="90" y="78"/>
                      <a:pt x="33" y="94"/>
                    </a:cubicBezTo>
                    <a:cubicBezTo>
                      <a:pt x="23" y="73"/>
                      <a:pt x="12" y="51"/>
                      <a:pt x="0" y="29"/>
                    </a:cubicBezTo>
                    <a:cubicBezTo>
                      <a:pt x="61" y="20"/>
                      <a:pt x="120" y="10"/>
                      <a:pt x="181" y="1"/>
                    </a:cubicBezTo>
                    <a:cubicBezTo>
                      <a:pt x="187" y="15"/>
                      <a:pt x="194" y="30"/>
                      <a:pt x="202" y="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9"/>
              <p:cNvSpPr/>
              <p:nvPr/>
            </p:nvSpPr>
            <p:spPr>
              <a:xfrm>
                <a:off x="5809550" y="4592025"/>
                <a:ext cx="517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33" extrusionOk="0">
                    <a:moveTo>
                      <a:pt x="207" y="66"/>
                    </a:moveTo>
                    <a:cubicBezTo>
                      <a:pt x="148" y="95"/>
                      <a:pt x="111" y="114"/>
                      <a:pt x="74" y="133"/>
                    </a:cubicBezTo>
                    <a:cubicBezTo>
                      <a:pt x="49" y="106"/>
                      <a:pt x="14" y="80"/>
                      <a:pt x="5" y="51"/>
                    </a:cubicBezTo>
                    <a:cubicBezTo>
                      <a:pt x="1" y="37"/>
                      <a:pt x="58" y="1"/>
                      <a:pt x="73" y="3"/>
                    </a:cubicBezTo>
                    <a:cubicBezTo>
                      <a:pt x="115" y="13"/>
                      <a:pt x="150" y="37"/>
                      <a:pt x="207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9"/>
              <p:cNvSpPr/>
              <p:nvPr/>
            </p:nvSpPr>
            <p:spPr>
              <a:xfrm>
                <a:off x="5859800" y="4590425"/>
                <a:ext cx="732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5" extrusionOk="0">
                    <a:moveTo>
                      <a:pt x="293" y="51"/>
                    </a:moveTo>
                    <a:cubicBezTo>
                      <a:pt x="157" y="103"/>
                      <a:pt x="112" y="135"/>
                      <a:pt x="80" y="129"/>
                    </a:cubicBezTo>
                    <a:cubicBezTo>
                      <a:pt x="46" y="122"/>
                      <a:pt x="1" y="81"/>
                      <a:pt x="4" y="58"/>
                    </a:cubicBezTo>
                    <a:cubicBezTo>
                      <a:pt x="7" y="36"/>
                      <a:pt x="67" y="5"/>
                      <a:pt x="104" y="2"/>
                    </a:cubicBezTo>
                    <a:cubicBezTo>
                      <a:pt x="147" y="0"/>
                      <a:pt x="194" y="24"/>
                      <a:pt x="293" y="5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9"/>
              <p:cNvSpPr/>
              <p:nvPr/>
            </p:nvSpPr>
            <p:spPr>
              <a:xfrm>
                <a:off x="5803125" y="4586875"/>
                <a:ext cx="3425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36" extrusionOk="0">
                    <a:moveTo>
                      <a:pt x="33" y="136"/>
                    </a:moveTo>
                    <a:cubicBezTo>
                      <a:pt x="20" y="92"/>
                      <a:pt x="1" y="61"/>
                      <a:pt x="7" y="34"/>
                    </a:cubicBezTo>
                    <a:cubicBezTo>
                      <a:pt x="10" y="19"/>
                      <a:pt x="60" y="11"/>
                      <a:pt x="89" y="1"/>
                    </a:cubicBezTo>
                    <a:cubicBezTo>
                      <a:pt x="107" y="27"/>
                      <a:pt x="135" y="54"/>
                      <a:pt x="136" y="82"/>
                    </a:cubicBezTo>
                    <a:cubicBezTo>
                      <a:pt x="137" y="95"/>
                      <a:pt x="86" y="109"/>
                      <a:pt x="33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9"/>
              <p:cNvSpPr/>
              <p:nvPr/>
            </p:nvSpPr>
            <p:spPr>
              <a:xfrm>
                <a:off x="5851375" y="4743275"/>
                <a:ext cx="5100" cy="285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14" extrusionOk="0">
                    <a:moveTo>
                      <a:pt x="0" y="46"/>
                    </a:moveTo>
                    <a:cubicBezTo>
                      <a:pt x="56" y="27"/>
                      <a:pt x="99" y="1"/>
                      <a:pt x="137" y="4"/>
                    </a:cubicBezTo>
                    <a:cubicBezTo>
                      <a:pt x="164" y="6"/>
                      <a:pt x="182" y="51"/>
                      <a:pt x="203" y="76"/>
                    </a:cubicBezTo>
                    <a:cubicBezTo>
                      <a:pt x="161" y="90"/>
                      <a:pt x="119" y="109"/>
                      <a:pt x="75" y="112"/>
                    </a:cubicBezTo>
                    <a:cubicBezTo>
                      <a:pt x="58" y="113"/>
                      <a:pt x="34" y="77"/>
                      <a:pt x="0" y="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9"/>
              <p:cNvSpPr/>
              <p:nvPr/>
            </p:nvSpPr>
            <p:spPr>
              <a:xfrm>
                <a:off x="5816525" y="4585675"/>
                <a:ext cx="51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26" extrusionOk="0">
                    <a:moveTo>
                      <a:pt x="204" y="89"/>
                    </a:moveTo>
                    <a:cubicBezTo>
                      <a:pt x="134" y="106"/>
                      <a:pt x="94" y="125"/>
                      <a:pt x="57" y="122"/>
                    </a:cubicBezTo>
                    <a:cubicBezTo>
                      <a:pt x="37" y="120"/>
                      <a:pt x="1" y="79"/>
                      <a:pt x="8" y="65"/>
                    </a:cubicBezTo>
                    <a:cubicBezTo>
                      <a:pt x="22" y="39"/>
                      <a:pt x="64" y="21"/>
                      <a:pt x="95" y="0"/>
                    </a:cubicBezTo>
                    <a:cubicBezTo>
                      <a:pt x="123" y="23"/>
                      <a:pt x="150" y="46"/>
                      <a:pt x="204" y="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9"/>
              <p:cNvSpPr/>
              <p:nvPr/>
            </p:nvSpPr>
            <p:spPr>
              <a:xfrm>
                <a:off x="5827375" y="4584100"/>
                <a:ext cx="412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64" extrusionOk="0">
                    <a:moveTo>
                      <a:pt x="115" y="164"/>
                    </a:moveTo>
                    <a:cubicBezTo>
                      <a:pt x="54" y="117"/>
                      <a:pt x="1" y="94"/>
                      <a:pt x="1" y="72"/>
                    </a:cubicBezTo>
                    <a:cubicBezTo>
                      <a:pt x="1" y="48"/>
                      <a:pt x="53" y="25"/>
                      <a:pt x="82" y="1"/>
                    </a:cubicBezTo>
                    <a:cubicBezTo>
                      <a:pt x="109" y="18"/>
                      <a:pt x="153" y="33"/>
                      <a:pt x="158" y="52"/>
                    </a:cubicBezTo>
                    <a:cubicBezTo>
                      <a:pt x="164" y="77"/>
                      <a:pt x="139" y="107"/>
                      <a:pt x="115" y="1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9"/>
              <p:cNvSpPr/>
              <p:nvPr/>
            </p:nvSpPr>
            <p:spPr>
              <a:xfrm>
                <a:off x="5844025" y="4830175"/>
                <a:ext cx="49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24" extrusionOk="0">
                    <a:moveTo>
                      <a:pt x="196" y="66"/>
                    </a:moveTo>
                    <a:cubicBezTo>
                      <a:pt x="135" y="94"/>
                      <a:pt x="104" y="117"/>
                      <a:pt x="68" y="122"/>
                    </a:cubicBezTo>
                    <a:cubicBezTo>
                      <a:pt x="49" y="124"/>
                      <a:pt x="0" y="90"/>
                      <a:pt x="3" y="77"/>
                    </a:cubicBezTo>
                    <a:cubicBezTo>
                      <a:pt x="11" y="50"/>
                      <a:pt x="43" y="26"/>
                      <a:pt x="64" y="1"/>
                    </a:cubicBezTo>
                    <a:cubicBezTo>
                      <a:pt x="99" y="18"/>
                      <a:pt x="133" y="35"/>
                      <a:pt x="196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9"/>
              <p:cNvSpPr/>
              <p:nvPr/>
            </p:nvSpPr>
            <p:spPr>
              <a:xfrm>
                <a:off x="5841800" y="4327650"/>
                <a:ext cx="465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16" extrusionOk="0">
                    <a:moveTo>
                      <a:pt x="186" y="66"/>
                    </a:moveTo>
                    <a:cubicBezTo>
                      <a:pt x="136" y="86"/>
                      <a:pt x="100" y="107"/>
                      <a:pt x="60" y="114"/>
                    </a:cubicBezTo>
                    <a:cubicBezTo>
                      <a:pt x="48" y="115"/>
                      <a:pt x="0" y="70"/>
                      <a:pt x="8" y="60"/>
                    </a:cubicBezTo>
                    <a:cubicBezTo>
                      <a:pt x="26" y="35"/>
                      <a:pt x="65" y="15"/>
                      <a:pt x="101" y="3"/>
                    </a:cubicBezTo>
                    <a:cubicBezTo>
                      <a:pt x="111" y="0"/>
                      <a:pt x="146" y="36"/>
                      <a:pt x="186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9"/>
              <p:cNvSpPr/>
              <p:nvPr/>
            </p:nvSpPr>
            <p:spPr>
              <a:xfrm>
                <a:off x="5828350" y="4327475"/>
                <a:ext cx="4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24" extrusionOk="0">
                    <a:moveTo>
                      <a:pt x="187" y="57"/>
                    </a:moveTo>
                    <a:cubicBezTo>
                      <a:pt x="139" y="85"/>
                      <a:pt x="108" y="108"/>
                      <a:pt x="69" y="121"/>
                    </a:cubicBezTo>
                    <a:cubicBezTo>
                      <a:pt x="59" y="123"/>
                      <a:pt x="0" y="83"/>
                      <a:pt x="5" y="73"/>
                    </a:cubicBezTo>
                    <a:cubicBezTo>
                      <a:pt x="19" y="46"/>
                      <a:pt x="53" y="22"/>
                      <a:pt x="87" y="3"/>
                    </a:cubicBezTo>
                    <a:cubicBezTo>
                      <a:pt x="93" y="0"/>
                      <a:pt x="138" y="31"/>
                      <a:pt x="187" y="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9"/>
              <p:cNvSpPr/>
              <p:nvPr/>
            </p:nvSpPr>
            <p:spPr>
              <a:xfrm>
                <a:off x="5809575" y="4580425"/>
                <a:ext cx="4225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28" extrusionOk="0">
                    <a:moveTo>
                      <a:pt x="91" y="0"/>
                    </a:moveTo>
                    <a:cubicBezTo>
                      <a:pt x="127" y="34"/>
                      <a:pt x="168" y="62"/>
                      <a:pt x="161" y="69"/>
                    </a:cubicBezTo>
                    <a:cubicBezTo>
                      <a:pt x="141" y="93"/>
                      <a:pt x="104" y="113"/>
                      <a:pt x="67" y="124"/>
                    </a:cubicBezTo>
                    <a:cubicBezTo>
                      <a:pt x="57" y="127"/>
                      <a:pt x="1" y="89"/>
                      <a:pt x="6" y="80"/>
                    </a:cubicBezTo>
                    <a:cubicBezTo>
                      <a:pt x="19" y="53"/>
                      <a:pt x="54" y="33"/>
                      <a:pt x="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9"/>
              <p:cNvSpPr/>
              <p:nvPr/>
            </p:nvSpPr>
            <p:spPr>
              <a:xfrm>
                <a:off x="5836725" y="4579825"/>
                <a:ext cx="447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35" extrusionOk="0">
                    <a:moveTo>
                      <a:pt x="92" y="1"/>
                    </a:moveTo>
                    <a:cubicBezTo>
                      <a:pt x="130" y="34"/>
                      <a:pt x="179" y="65"/>
                      <a:pt x="173" y="71"/>
                    </a:cubicBezTo>
                    <a:cubicBezTo>
                      <a:pt x="147" y="96"/>
                      <a:pt x="110" y="118"/>
                      <a:pt x="70" y="131"/>
                    </a:cubicBezTo>
                    <a:cubicBezTo>
                      <a:pt x="61" y="134"/>
                      <a:pt x="1" y="94"/>
                      <a:pt x="6" y="83"/>
                    </a:cubicBezTo>
                    <a:cubicBezTo>
                      <a:pt x="19" y="56"/>
                      <a:pt x="56" y="33"/>
                      <a:pt x="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9"/>
              <p:cNvSpPr/>
              <p:nvPr/>
            </p:nvSpPr>
            <p:spPr>
              <a:xfrm>
                <a:off x="5873300" y="4257800"/>
                <a:ext cx="5075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95" extrusionOk="0">
                    <a:moveTo>
                      <a:pt x="0" y="71"/>
                    </a:moveTo>
                    <a:cubicBezTo>
                      <a:pt x="40" y="35"/>
                      <a:pt x="60" y="1"/>
                      <a:pt x="81" y="1"/>
                    </a:cubicBezTo>
                    <a:cubicBezTo>
                      <a:pt x="121" y="1"/>
                      <a:pt x="162" y="20"/>
                      <a:pt x="203" y="31"/>
                    </a:cubicBezTo>
                    <a:cubicBezTo>
                      <a:pt x="186" y="52"/>
                      <a:pt x="173" y="87"/>
                      <a:pt x="152" y="90"/>
                    </a:cubicBezTo>
                    <a:cubicBezTo>
                      <a:pt x="112" y="94"/>
                      <a:pt x="67" y="80"/>
                      <a:pt x="0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9"/>
              <p:cNvSpPr/>
              <p:nvPr/>
            </p:nvSpPr>
            <p:spPr>
              <a:xfrm>
                <a:off x="5876225" y="4868200"/>
                <a:ext cx="5600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08" extrusionOk="0">
                    <a:moveTo>
                      <a:pt x="224" y="44"/>
                    </a:moveTo>
                    <a:cubicBezTo>
                      <a:pt x="179" y="77"/>
                      <a:pt x="156" y="108"/>
                      <a:pt x="135" y="107"/>
                    </a:cubicBezTo>
                    <a:cubicBezTo>
                      <a:pt x="89" y="105"/>
                      <a:pt x="46" y="87"/>
                      <a:pt x="1" y="75"/>
                    </a:cubicBezTo>
                    <a:cubicBezTo>
                      <a:pt x="26" y="52"/>
                      <a:pt x="46" y="14"/>
                      <a:pt x="78" y="7"/>
                    </a:cubicBezTo>
                    <a:cubicBezTo>
                      <a:pt x="112" y="1"/>
                      <a:pt x="158" y="26"/>
                      <a:pt x="224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9"/>
              <p:cNvSpPr/>
              <p:nvPr/>
            </p:nvSpPr>
            <p:spPr>
              <a:xfrm>
                <a:off x="5879575" y="4243100"/>
                <a:ext cx="495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98" h="93" extrusionOk="0">
                    <a:moveTo>
                      <a:pt x="197" y="70"/>
                    </a:moveTo>
                    <a:cubicBezTo>
                      <a:pt x="133" y="78"/>
                      <a:pt x="90" y="92"/>
                      <a:pt x="52" y="88"/>
                    </a:cubicBezTo>
                    <a:cubicBezTo>
                      <a:pt x="30" y="85"/>
                      <a:pt x="17" y="51"/>
                      <a:pt x="1" y="31"/>
                    </a:cubicBezTo>
                    <a:cubicBezTo>
                      <a:pt x="41" y="20"/>
                      <a:pt x="80" y="2"/>
                      <a:pt x="120" y="1"/>
                    </a:cubicBezTo>
                    <a:cubicBezTo>
                      <a:pt x="139" y="1"/>
                      <a:pt x="160" y="34"/>
                      <a:pt x="197" y="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9"/>
              <p:cNvSpPr/>
              <p:nvPr/>
            </p:nvSpPr>
            <p:spPr>
              <a:xfrm>
                <a:off x="5849950" y="4243050"/>
                <a:ext cx="335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4" extrusionOk="0">
                    <a:moveTo>
                      <a:pt x="34" y="1"/>
                    </a:moveTo>
                    <a:cubicBezTo>
                      <a:pt x="85" y="26"/>
                      <a:pt x="134" y="40"/>
                      <a:pt x="133" y="52"/>
                    </a:cubicBezTo>
                    <a:cubicBezTo>
                      <a:pt x="132" y="79"/>
                      <a:pt x="104" y="106"/>
                      <a:pt x="88" y="133"/>
                    </a:cubicBezTo>
                    <a:cubicBezTo>
                      <a:pt x="60" y="122"/>
                      <a:pt x="10" y="113"/>
                      <a:pt x="7" y="99"/>
                    </a:cubicBezTo>
                    <a:cubicBezTo>
                      <a:pt x="0" y="74"/>
                      <a:pt x="20" y="43"/>
                      <a:pt x="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9"/>
              <p:cNvSpPr/>
              <p:nvPr/>
            </p:nvSpPr>
            <p:spPr>
              <a:xfrm>
                <a:off x="5839650" y="4786125"/>
                <a:ext cx="48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16" extrusionOk="0">
                    <a:moveTo>
                      <a:pt x="192" y="60"/>
                    </a:moveTo>
                    <a:cubicBezTo>
                      <a:pt x="142" y="84"/>
                      <a:pt x="107" y="107"/>
                      <a:pt x="67" y="114"/>
                    </a:cubicBezTo>
                    <a:cubicBezTo>
                      <a:pt x="53" y="116"/>
                      <a:pt x="0" y="72"/>
                      <a:pt x="7" y="65"/>
                    </a:cubicBezTo>
                    <a:cubicBezTo>
                      <a:pt x="26" y="40"/>
                      <a:pt x="60" y="17"/>
                      <a:pt x="97" y="5"/>
                    </a:cubicBezTo>
                    <a:cubicBezTo>
                      <a:pt x="109" y="1"/>
                      <a:pt x="146" y="33"/>
                      <a:pt x="192" y="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9"/>
              <p:cNvSpPr/>
              <p:nvPr/>
            </p:nvSpPr>
            <p:spPr>
              <a:xfrm>
                <a:off x="5879075" y="4325575"/>
                <a:ext cx="610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19" extrusionOk="0">
                    <a:moveTo>
                      <a:pt x="244" y="52"/>
                    </a:moveTo>
                    <a:cubicBezTo>
                      <a:pt x="165" y="86"/>
                      <a:pt x="130" y="111"/>
                      <a:pt x="91" y="116"/>
                    </a:cubicBezTo>
                    <a:cubicBezTo>
                      <a:pt x="64" y="118"/>
                      <a:pt x="30" y="93"/>
                      <a:pt x="0" y="79"/>
                    </a:cubicBezTo>
                    <a:cubicBezTo>
                      <a:pt x="25" y="55"/>
                      <a:pt x="43" y="15"/>
                      <a:pt x="76" y="8"/>
                    </a:cubicBezTo>
                    <a:cubicBezTo>
                      <a:pt x="107" y="1"/>
                      <a:pt x="154" y="26"/>
                      <a:pt x="244" y="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9"/>
              <p:cNvSpPr/>
              <p:nvPr/>
            </p:nvSpPr>
            <p:spPr>
              <a:xfrm>
                <a:off x="5809075" y="4230075"/>
                <a:ext cx="45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46" extrusionOk="0">
                    <a:moveTo>
                      <a:pt x="56" y="1"/>
                    </a:moveTo>
                    <a:cubicBezTo>
                      <a:pt x="118" y="40"/>
                      <a:pt x="148" y="61"/>
                      <a:pt x="181" y="81"/>
                    </a:cubicBezTo>
                    <a:cubicBezTo>
                      <a:pt x="149" y="102"/>
                      <a:pt x="124" y="130"/>
                      <a:pt x="86" y="140"/>
                    </a:cubicBezTo>
                    <a:cubicBezTo>
                      <a:pt x="66" y="145"/>
                      <a:pt x="7" y="119"/>
                      <a:pt x="4" y="104"/>
                    </a:cubicBezTo>
                    <a:cubicBezTo>
                      <a:pt x="1" y="78"/>
                      <a:pt x="28" y="51"/>
                      <a:pt x="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9"/>
              <p:cNvSpPr/>
              <p:nvPr/>
            </p:nvSpPr>
            <p:spPr>
              <a:xfrm>
                <a:off x="5875825" y="4225250"/>
                <a:ext cx="63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21" extrusionOk="0">
                    <a:moveTo>
                      <a:pt x="254" y="73"/>
                    </a:moveTo>
                    <a:cubicBezTo>
                      <a:pt x="160" y="95"/>
                      <a:pt x="112" y="120"/>
                      <a:pt x="83" y="112"/>
                    </a:cubicBezTo>
                    <a:cubicBezTo>
                      <a:pt x="47" y="101"/>
                      <a:pt x="27" y="64"/>
                      <a:pt x="1" y="39"/>
                    </a:cubicBezTo>
                    <a:cubicBezTo>
                      <a:pt x="33" y="25"/>
                      <a:pt x="69" y="1"/>
                      <a:pt x="97" y="4"/>
                    </a:cubicBezTo>
                    <a:cubicBezTo>
                      <a:pt x="137" y="8"/>
                      <a:pt x="172" y="35"/>
                      <a:pt x="254" y="7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9"/>
              <p:cNvSpPr/>
              <p:nvPr/>
            </p:nvSpPr>
            <p:spPr>
              <a:xfrm>
                <a:off x="5809650" y="4216300"/>
                <a:ext cx="51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8" extrusionOk="0">
                    <a:moveTo>
                      <a:pt x="204" y="33"/>
                    </a:moveTo>
                    <a:cubicBezTo>
                      <a:pt x="158" y="66"/>
                      <a:pt x="133" y="97"/>
                      <a:pt x="115" y="94"/>
                    </a:cubicBezTo>
                    <a:cubicBezTo>
                      <a:pt x="75" y="89"/>
                      <a:pt x="38" y="69"/>
                      <a:pt x="1" y="55"/>
                    </a:cubicBezTo>
                    <a:cubicBezTo>
                      <a:pt x="20" y="36"/>
                      <a:pt x="37" y="2"/>
                      <a:pt x="56" y="1"/>
                    </a:cubicBezTo>
                    <a:cubicBezTo>
                      <a:pt x="96" y="1"/>
                      <a:pt x="137" y="18"/>
                      <a:pt x="204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9"/>
              <p:cNvSpPr/>
              <p:nvPr/>
            </p:nvSpPr>
            <p:spPr>
              <a:xfrm>
                <a:off x="5871725" y="4321875"/>
                <a:ext cx="4825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19" extrusionOk="0">
                    <a:moveTo>
                      <a:pt x="193" y="65"/>
                    </a:moveTo>
                    <a:cubicBezTo>
                      <a:pt x="144" y="87"/>
                      <a:pt x="110" y="112"/>
                      <a:pt x="71" y="117"/>
                    </a:cubicBezTo>
                    <a:cubicBezTo>
                      <a:pt x="53" y="119"/>
                      <a:pt x="0" y="75"/>
                      <a:pt x="6" y="66"/>
                    </a:cubicBezTo>
                    <a:cubicBezTo>
                      <a:pt x="24" y="40"/>
                      <a:pt x="60" y="17"/>
                      <a:pt x="96" y="5"/>
                    </a:cubicBezTo>
                    <a:cubicBezTo>
                      <a:pt x="109" y="0"/>
                      <a:pt x="147" y="35"/>
                      <a:pt x="193" y="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9"/>
              <p:cNvSpPr/>
              <p:nvPr/>
            </p:nvSpPr>
            <p:spPr>
              <a:xfrm>
                <a:off x="5827550" y="4440525"/>
                <a:ext cx="572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00" extrusionOk="0">
                    <a:moveTo>
                      <a:pt x="0" y="24"/>
                    </a:moveTo>
                    <a:cubicBezTo>
                      <a:pt x="38" y="17"/>
                      <a:pt x="79" y="1"/>
                      <a:pt x="112" y="7"/>
                    </a:cubicBezTo>
                    <a:cubicBezTo>
                      <a:pt x="152" y="14"/>
                      <a:pt x="189" y="37"/>
                      <a:pt x="223" y="57"/>
                    </a:cubicBezTo>
                    <a:cubicBezTo>
                      <a:pt x="228" y="61"/>
                      <a:pt x="206" y="98"/>
                      <a:pt x="196" y="98"/>
                    </a:cubicBezTo>
                    <a:cubicBezTo>
                      <a:pt x="151" y="99"/>
                      <a:pt x="101" y="98"/>
                      <a:pt x="65" y="84"/>
                    </a:cubicBezTo>
                    <a:cubicBezTo>
                      <a:pt x="37" y="73"/>
                      <a:pt x="29" y="41"/>
                      <a:pt x="11" y="18"/>
                    </a:cubicBezTo>
                    <a:cubicBezTo>
                      <a:pt x="10" y="18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9"/>
              <p:cNvSpPr/>
              <p:nvPr/>
            </p:nvSpPr>
            <p:spPr>
              <a:xfrm>
                <a:off x="5882175" y="4320525"/>
                <a:ext cx="53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32" extrusionOk="0">
                    <a:moveTo>
                      <a:pt x="214" y="66"/>
                    </a:moveTo>
                    <a:cubicBezTo>
                      <a:pt x="149" y="97"/>
                      <a:pt x="112" y="115"/>
                      <a:pt x="75" y="132"/>
                    </a:cubicBezTo>
                    <a:cubicBezTo>
                      <a:pt x="50" y="105"/>
                      <a:pt x="14" y="81"/>
                      <a:pt x="6" y="52"/>
                    </a:cubicBezTo>
                    <a:cubicBezTo>
                      <a:pt x="1" y="38"/>
                      <a:pt x="56" y="1"/>
                      <a:pt x="74" y="3"/>
                    </a:cubicBezTo>
                    <a:cubicBezTo>
                      <a:pt x="114" y="10"/>
                      <a:pt x="149" y="36"/>
                      <a:pt x="214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9"/>
              <p:cNvSpPr/>
              <p:nvPr/>
            </p:nvSpPr>
            <p:spPr>
              <a:xfrm>
                <a:off x="5843400" y="4320525"/>
                <a:ext cx="55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25" extrusionOk="0">
                    <a:moveTo>
                      <a:pt x="220" y="54"/>
                    </a:moveTo>
                    <a:cubicBezTo>
                      <a:pt x="152" y="88"/>
                      <a:pt x="120" y="114"/>
                      <a:pt x="81" y="121"/>
                    </a:cubicBezTo>
                    <a:cubicBezTo>
                      <a:pt x="59" y="124"/>
                      <a:pt x="1" y="92"/>
                      <a:pt x="3" y="80"/>
                    </a:cubicBezTo>
                    <a:cubicBezTo>
                      <a:pt x="10" y="54"/>
                      <a:pt x="36" y="13"/>
                      <a:pt x="67" y="7"/>
                    </a:cubicBezTo>
                    <a:cubicBezTo>
                      <a:pt x="98" y="1"/>
                      <a:pt x="143" y="29"/>
                      <a:pt x="220" y="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9"/>
              <p:cNvSpPr/>
              <p:nvPr/>
            </p:nvSpPr>
            <p:spPr>
              <a:xfrm>
                <a:off x="5831575" y="4321275"/>
                <a:ext cx="545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22" extrusionOk="0">
                    <a:moveTo>
                      <a:pt x="217" y="66"/>
                    </a:moveTo>
                    <a:cubicBezTo>
                      <a:pt x="148" y="94"/>
                      <a:pt x="113" y="118"/>
                      <a:pt x="76" y="120"/>
                    </a:cubicBezTo>
                    <a:cubicBezTo>
                      <a:pt x="53" y="122"/>
                      <a:pt x="1" y="87"/>
                      <a:pt x="5" y="75"/>
                    </a:cubicBezTo>
                    <a:cubicBezTo>
                      <a:pt x="14" y="48"/>
                      <a:pt x="45" y="7"/>
                      <a:pt x="76" y="5"/>
                    </a:cubicBezTo>
                    <a:cubicBezTo>
                      <a:pt x="107" y="1"/>
                      <a:pt x="147" y="34"/>
                      <a:pt x="217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9"/>
              <p:cNvSpPr/>
              <p:nvPr/>
            </p:nvSpPr>
            <p:spPr>
              <a:xfrm>
                <a:off x="5839125" y="4206750"/>
                <a:ext cx="415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26" extrusionOk="0">
                    <a:moveTo>
                      <a:pt x="56" y="125"/>
                    </a:moveTo>
                    <a:cubicBezTo>
                      <a:pt x="34" y="92"/>
                      <a:pt x="6" y="66"/>
                      <a:pt x="1" y="39"/>
                    </a:cubicBezTo>
                    <a:cubicBezTo>
                      <a:pt x="0" y="29"/>
                      <a:pt x="72" y="1"/>
                      <a:pt x="85" y="6"/>
                    </a:cubicBezTo>
                    <a:cubicBezTo>
                      <a:pt x="119" y="23"/>
                      <a:pt x="139" y="54"/>
                      <a:pt x="166" y="78"/>
                    </a:cubicBezTo>
                    <a:cubicBezTo>
                      <a:pt x="137" y="91"/>
                      <a:pt x="107" y="104"/>
                      <a:pt x="56" y="1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9"/>
              <p:cNvSpPr/>
              <p:nvPr/>
            </p:nvSpPr>
            <p:spPr>
              <a:xfrm>
                <a:off x="5808825" y="4196150"/>
                <a:ext cx="4100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73" extrusionOk="0">
                    <a:moveTo>
                      <a:pt x="95" y="172"/>
                    </a:moveTo>
                    <a:cubicBezTo>
                      <a:pt x="44" y="115"/>
                      <a:pt x="10" y="91"/>
                      <a:pt x="4" y="65"/>
                    </a:cubicBezTo>
                    <a:cubicBezTo>
                      <a:pt x="1" y="45"/>
                      <a:pt x="35" y="22"/>
                      <a:pt x="53" y="0"/>
                    </a:cubicBezTo>
                    <a:cubicBezTo>
                      <a:pt x="87" y="17"/>
                      <a:pt x="144" y="30"/>
                      <a:pt x="154" y="51"/>
                    </a:cubicBezTo>
                    <a:cubicBezTo>
                      <a:pt x="163" y="75"/>
                      <a:pt x="129" y="107"/>
                      <a:pt x="95" y="1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9"/>
              <p:cNvSpPr/>
              <p:nvPr/>
            </p:nvSpPr>
            <p:spPr>
              <a:xfrm>
                <a:off x="5859600" y="4194525"/>
                <a:ext cx="395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69" extrusionOk="0">
                    <a:moveTo>
                      <a:pt x="105" y="33"/>
                    </a:moveTo>
                    <a:cubicBezTo>
                      <a:pt x="121" y="61"/>
                      <a:pt x="157" y="94"/>
                      <a:pt x="148" y="118"/>
                    </a:cubicBezTo>
                    <a:cubicBezTo>
                      <a:pt x="141" y="139"/>
                      <a:pt x="83" y="152"/>
                      <a:pt x="48" y="168"/>
                    </a:cubicBezTo>
                    <a:cubicBezTo>
                      <a:pt x="32" y="139"/>
                      <a:pt x="9" y="111"/>
                      <a:pt x="4" y="80"/>
                    </a:cubicBezTo>
                    <a:cubicBezTo>
                      <a:pt x="0" y="55"/>
                      <a:pt x="18" y="27"/>
                      <a:pt x="27" y="1"/>
                    </a:cubicBezTo>
                    <a:cubicBezTo>
                      <a:pt x="53" y="11"/>
                      <a:pt x="80" y="23"/>
                      <a:pt x="105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9"/>
              <p:cNvSpPr/>
              <p:nvPr/>
            </p:nvSpPr>
            <p:spPr>
              <a:xfrm>
                <a:off x="5809450" y="4191275"/>
                <a:ext cx="437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57" extrusionOk="0">
                    <a:moveTo>
                      <a:pt x="110" y="156"/>
                    </a:moveTo>
                    <a:cubicBezTo>
                      <a:pt x="58" y="112"/>
                      <a:pt x="18" y="90"/>
                      <a:pt x="8" y="64"/>
                    </a:cubicBezTo>
                    <a:cubicBezTo>
                      <a:pt x="0" y="48"/>
                      <a:pt x="35" y="22"/>
                      <a:pt x="50" y="1"/>
                    </a:cubicBezTo>
                    <a:cubicBezTo>
                      <a:pt x="90" y="16"/>
                      <a:pt x="150" y="23"/>
                      <a:pt x="163" y="45"/>
                    </a:cubicBezTo>
                    <a:cubicBezTo>
                      <a:pt x="175" y="67"/>
                      <a:pt x="139" y="101"/>
                      <a:pt x="110" y="1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9"/>
              <p:cNvSpPr/>
              <p:nvPr/>
            </p:nvSpPr>
            <p:spPr>
              <a:xfrm>
                <a:off x="5859800" y="4189525"/>
                <a:ext cx="5450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3" extrusionOk="0">
                    <a:moveTo>
                      <a:pt x="217" y="67"/>
                    </a:moveTo>
                    <a:cubicBezTo>
                      <a:pt x="161" y="97"/>
                      <a:pt x="123" y="133"/>
                      <a:pt x="89" y="132"/>
                    </a:cubicBezTo>
                    <a:cubicBezTo>
                      <a:pt x="55" y="130"/>
                      <a:pt x="1" y="89"/>
                      <a:pt x="1" y="67"/>
                    </a:cubicBezTo>
                    <a:cubicBezTo>
                      <a:pt x="1" y="43"/>
                      <a:pt x="56" y="4"/>
                      <a:pt x="90" y="2"/>
                    </a:cubicBezTo>
                    <a:cubicBezTo>
                      <a:pt x="124" y="1"/>
                      <a:pt x="162" y="36"/>
                      <a:pt x="217" y="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9"/>
              <p:cNvSpPr/>
              <p:nvPr/>
            </p:nvSpPr>
            <p:spPr>
              <a:xfrm>
                <a:off x="5850775" y="4170600"/>
                <a:ext cx="4550" cy="3550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42" extrusionOk="0">
                    <a:moveTo>
                      <a:pt x="128" y="141"/>
                    </a:moveTo>
                    <a:cubicBezTo>
                      <a:pt x="66" y="103"/>
                      <a:pt x="33" y="84"/>
                      <a:pt x="0" y="65"/>
                    </a:cubicBezTo>
                    <a:cubicBezTo>
                      <a:pt x="32" y="44"/>
                      <a:pt x="59" y="15"/>
                      <a:pt x="96" y="6"/>
                    </a:cubicBezTo>
                    <a:cubicBezTo>
                      <a:pt x="117" y="0"/>
                      <a:pt x="178" y="27"/>
                      <a:pt x="179" y="40"/>
                    </a:cubicBezTo>
                    <a:cubicBezTo>
                      <a:pt x="182" y="66"/>
                      <a:pt x="155" y="93"/>
                      <a:pt x="128" y="1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9"/>
              <p:cNvSpPr/>
              <p:nvPr/>
            </p:nvSpPr>
            <p:spPr>
              <a:xfrm>
                <a:off x="5813075" y="4309650"/>
                <a:ext cx="600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12" extrusionOk="0">
                    <a:moveTo>
                      <a:pt x="240" y="47"/>
                    </a:moveTo>
                    <a:cubicBezTo>
                      <a:pt x="161" y="81"/>
                      <a:pt x="128" y="104"/>
                      <a:pt x="90" y="108"/>
                    </a:cubicBezTo>
                    <a:cubicBezTo>
                      <a:pt x="64" y="111"/>
                      <a:pt x="31" y="89"/>
                      <a:pt x="1" y="77"/>
                    </a:cubicBezTo>
                    <a:cubicBezTo>
                      <a:pt x="24" y="53"/>
                      <a:pt x="42" y="16"/>
                      <a:pt x="74" y="7"/>
                    </a:cubicBezTo>
                    <a:cubicBezTo>
                      <a:pt x="105" y="1"/>
                      <a:pt x="151" y="24"/>
                      <a:pt x="240" y="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9"/>
              <p:cNvSpPr/>
              <p:nvPr/>
            </p:nvSpPr>
            <p:spPr>
              <a:xfrm>
                <a:off x="5838000" y="4561250"/>
                <a:ext cx="41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72" extrusionOk="0">
                    <a:moveTo>
                      <a:pt x="96" y="1"/>
                    </a:moveTo>
                    <a:cubicBezTo>
                      <a:pt x="131" y="66"/>
                      <a:pt x="164" y="98"/>
                      <a:pt x="152" y="119"/>
                    </a:cubicBezTo>
                    <a:cubicBezTo>
                      <a:pt x="140" y="142"/>
                      <a:pt x="87" y="155"/>
                      <a:pt x="52" y="172"/>
                    </a:cubicBezTo>
                    <a:cubicBezTo>
                      <a:pt x="34" y="150"/>
                      <a:pt x="0" y="126"/>
                      <a:pt x="4" y="107"/>
                    </a:cubicBezTo>
                    <a:cubicBezTo>
                      <a:pt x="9" y="81"/>
                      <a:pt x="44" y="57"/>
                      <a:pt x="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9"/>
              <p:cNvSpPr/>
              <p:nvPr/>
            </p:nvSpPr>
            <p:spPr>
              <a:xfrm>
                <a:off x="5803900" y="4738800"/>
                <a:ext cx="505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6" extrusionOk="0">
                    <a:moveTo>
                      <a:pt x="201" y="67"/>
                    </a:moveTo>
                    <a:cubicBezTo>
                      <a:pt x="136" y="80"/>
                      <a:pt x="95" y="96"/>
                      <a:pt x="57" y="93"/>
                    </a:cubicBezTo>
                    <a:cubicBezTo>
                      <a:pt x="35" y="92"/>
                      <a:pt x="19" y="59"/>
                      <a:pt x="1" y="40"/>
                    </a:cubicBezTo>
                    <a:cubicBezTo>
                      <a:pt x="39" y="27"/>
                      <a:pt x="76" y="6"/>
                      <a:pt x="114" y="2"/>
                    </a:cubicBezTo>
                    <a:cubicBezTo>
                      <a:pt x="133" y="0"/>
                      <a:pt x="158" y="33"/>
                      <a:pt x="201" y="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9"/>
              <p:cNvSpPr/>
              <p:nvPr/>
            </p:nvSpPr>
            <p:spPr>
              <a:xfrm>
                <a:off x="5864400" y="4736475"/>
                <a:ext cx="4750" cy="362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45" extrusionOk="0">
                    <a:moveTo>
                      <a:pt x="98" y="0"/>
                    </a:moveTo>
                    <a:cubicBezTo>
                      <a:pt x="142" y="46"/>
                      <a:pt x="176" y="70"/>
                      <a:pt x="185" y="97"/>
                    </a:cubicBezTo>
                    <a:cubicBezTo>
                      <a:pt x="189" y="108"/>
                      <a:pt x="137" y="144"/>
                      <a:pt x="119" y="141"/>
                    </a:cubicBezTo>
                    <a:cubicBezTo>
                      <a:pt x="77" y="135"/>
                      <a:pt x="40" y="112"/>
                      <a:pt x="1" y="96"/>
                    </a:cubicBezTo>
                    <a:cubicBezTo>
                      <a:pt x="26" y="71"/>
                      <a:pt x="51" y="46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9"/>
              <p:cNvSpPr/>
              <p:nvPr/>
            </p:nvSpPr>
            <p:spPr>
              <a:xfrm>
                <a:off x="5859800" y="4394175"/>
                <a:ext cx="3675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70" extrusionOk="0">
                    <a:moveTo>
                      <a:pt x="127" y="162"/>
                    </a:moveTo>
                    <a:cubicBezTo>
                      <a:pt x="95" y="149"/>
                      <a:pt x="50" y="141"/>
                      <a:pt x="33" y="121"/>
                    </a:cubicBezTo>
                    <a:cubicBezTo>
                      <a:pt x="10" y="95"/>
                      <a:pt x="1" y="59"/>
                      <a:pt x="2" y="28"/>
                    </a:cubicBezTo>
                    <a:cubicBezTo>
                      <a:pt x="2" y="18"/>
                      <a:pt x="86" y="0"/>
                      <a:pt x="90" y="5"/>
                    </a:cubicBezTo>
                    <a:cubicBezTo>
                      <a:pt x="115" y="30"/>
                      <a:pt x="136" y="62"/>
                      <a:pt x="141" y="92"/>
                    </a:cubicBezTo>
                    <a:cubicBezTo>
                      <a:pt x="146" y="117"/>
                      <a:pt x="127" y="143"/>
                      <a:pt x="118" y="169"/>
                    </a:cubicBezTo>
                    <a:cubicBezTo>
                      <a:pt x="118" y="169"/>
                      <a:pt x="127" y="162"/>
                      <a:pt x="127" y="16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9"/>
              <p:cNvSpPr/>
              <p:nvPr/>
            </p:nvSpPr>
            <p:spPr>
              <a:xfrm>
                <a:off x="5816625" y="4183750"/>
                <a:ext cx="40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68" extrusionOk="0">
                    <a:moveTo>
                      <a:pt x="92" y="1"/>
                    </a:moveTo>
                    <a:cubicBezTo>
                      <a:pt x="127" y="63"/>
                      <a:pt x="162" y="94"/>
                      <a:pt x="153" y="117"/>
                    </a:cubicBezTo>
                    <a:cubicBezTo>
                      <a:pt x="144" y="139"/>
                      <a:pt x="88" y="151"/>
                      <a:pt x="54" y="167"/>
                    </a:cubicBezTo>
                    <a:cubicBezTo>
                      <a:pt x="36" y="146"/>
                      <a:pt x="0" y="125"/>
                      <a:pt x="4" y="106"/>
                    </a:cubicBezTo>
                    <a:cubicBezTo>
                      <a:pt x="9" y="79"/>
                      <a:pt x="43" y="56"/>
                      <a:pt x="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9"/>
              <p:cNvSpPr/>
              <p:nvPr/>
            </p:nvSpPr>
            <p:spPr>
              <a:xfrm>
                <a:off x="5827425" y="4182550"/>
                <a:ext cx="4100" cy="3975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59" extrusionOk="0">
                    <a:moveTo>
                      <a:pt x="64" y="1"/>
                    </a:moveTo>
                    <a:cubicBezTo>
                      <a:pt x="114" y="47"/>
                      <a:pt x="163" y="72"/>
                      <a:pt x="163" y="96"/>
                    </a:cubicBezTo>
                    <a:cubicBezTo>
                      <a:pt x="162" y="117"/>
                      <a:pt x="109" y="142"/>
                      <a:pt x="71" y="155"/>
                    </a:cubicBezTo>
                    <a:cubicBezTo>
                      <a:pt x="60" y="159"/>
                      <a:pt x="2" y="124"/>
                      <a:pt x="1" y="105"/>
                    </a:cubicBezTo>
                    <a:cubicBezTo>
                      <a:pt x="0" y="78"/>
                      <a:pt x="32" y="51"/>
                      <a:pt x="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9"/>
              <p:cNvSpPr/>
              <p:nvPr/>
            </p:nvSpPr>
            <p:spPr>
              <a:xfrm>
                <a:off x="5809550" y="4179950"/>
                <a:ext cx="4550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06" extrusionOk="0">
                    <a:moveTo>
                      <a:pt x="181" y="54"/>
                    </a:moveTo>
                    <a:cubicBezTo>
                      <a:pt x="154" y="74"/>
                      <a:pt x="129" y="106"/>
                      <a:pt x="111" y="105"/>
                    </a:cubicBezTo>
                    <a:cubicBezTo>
                      <a:pt x="73" y="101"/>
                      <a:pt x="38" y="80"/>
                      <a:pt x="1" y="67"/>
                    </a:cubicBezTo>
                    <a:cubicBezTo>
                      <a:pt x="31" y="45"/>
                      <a:pt x="58" y="19"/>
                      <a:pt x="93" y="5"/>
                    </a:cubicBezTo>
                    <a:cubicBezTo>
                      <a:pt x="105" y="1"/>
                      <a:pt x="144" y="32"/>
                      <a:pt x="181" y="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9"/>
              <p:cNvSpPr/>
              <p:nvPr/>
            </p:nvSpPr>
            <p:spPr>
              <a:xfrm>
                <a:off x="5836750" y="4179375"/>
                <a:ext cx="505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17" extrusionOk="0">
                    <a:moveTo>
                      <a:pt x="201" y="62"/>
                    </a:moveTo>
                    <a:cubicBezTo>
                      <a:pt x="149" y="83"/>
                      <a:pt x="113" y="107"/>
                      <a:pt x="72" y="114"/>
                    </a:cubicBezTo>
                    <a:cubicBezTo>
                      <a:pt x="54" y="116"/>
                      <a:pt x="1" y="71"/>
                      <a:pt x="5" y="67"/>
                    </a:cubicBezTo>
                    <a:cubicBezTo>
                      <a:pt x="29" y="42"/>
                      <a:pt x="62" y="15"/>
                      <a:pt x="102" y="4"/>
                    </a:cubicBezTo>
                    <a:cubicBezTo>
                      <a:pt x="116" y="0"/>
                      <a:pt x="155" y="33"/>
                      <a:pt x="201" y="6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9"/>
              <p:cNvSpPr/>
              <p:nvPr/>
            </p:nvSpPr>
            <p:spPr>
              <a:xfrm>
                <a:off x="5812950" y="4162775"/>
                <a:ext cx="5850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05" extrusionOk="0">
                    <a:moveTo>
                      <a:pt x="234" y="65"/>
                    </a:moveTo>
                    <a:cubicBezTo>
                      <a:pt x="148" y="86"/>
                      <a:pt x="110" y="104"/>
                      <a:pt x="70" y="103"/>
                    </a:cubicBezTo>
                    <a:cubicBezTo>
                      <a:pt x="46" y="103"/>
                      <a:pt x="0" y="67"/>
                      <a:pt x="4" y="61"/>
                    </a:cubicBezTo>
                    <a:cubicBezTo>
                      <a:pt x="23" y="36"/>
                      <a:pt x="55" y="2"/>
                      <a:pt x="85" y="1"/>
                    </a:cubicBezTo>
                    <a:cubicBezTo>
                      <a:pt x="120" y="0"/>
                      <a:pt x="157" y="30"/>
                      <a:pt x="234" y="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9"/>
              <p:cNvSpPr/>
              <p:nvPr/>
            </p:nvSpPr>
            <p:spPr>
              <a:xfrm>
                <a:off x="5838250" y="4297700"/>
                <a:ext cx="4550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63" extrusionOk="0">
                    <a:moveTo>
                      <a:pt x="140" y="0"/>
                    </a:moveTo>
                    <a:cubicBezTo>
                      <a:pt x="154" y="34"/>
                      <a:pt x="181" y="69"/>
                      <a:pt x="173" y="100"/>
                    </a:cubicBezTo>
                    <a:cubicBezTo>
                      <a:pt x="168" y="123"/>
                      <a:pt x="121" y="149"/>
                      <a:pt x="85" y="158"/>
                    </a:cubicBezTo>
                    <a:cubicBezTo>
                      <a:pt x="65" y="163"/>
                      <a:pt x="5" y="137"/>
                      <a:pt x="4" y="123"/>
                    </a:cubicBezTo>
                    <a:cubicBezTo>
                      <a:pt x="0" y="97"/>
                      <a:pt x="28" y="69"/>
                      <a:pt x="42" y="43"/>
                    </a:cubicBezTo>
                    <a:cubicBezTo>
                      <a:pt x="75" y="29"/>
                      <a:pt x="108" y="15"/>
                      <a:pt x="1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9"/>
              <p:cNvSpPr/>
              <p:nvPr/>
            </p:nvSpPr>
            <p:spPr>
              <a:xfrm>
                <a:off x="5869275" y="4298025"/>
                <a:ext cx="567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08" extrusionOk="0">
                    <a:moveTo>
                      <a:pt x="227" y="66"/>
                    </a:moveTo>
                    <a:cubicBezTo>
                      <a:pt x="151" y="88"/>
                      <a:pt x="112" y="107"/>
                      <a:pt x="73" y="107"/>
                    </a:cubicBezTo>
                    <a:cubicBezTo>
                      <a:pt x="49" y="106"/>
                      <a:pt x="1" y="70"/>
                      <a:pt x="6" y="61"/>
                    </a:cubicBezTo>
                    <a:cubicBezTo>
                      <a:pt x="21" y="37"/>
                      <a:pt x="57" y="2"/>
                      <a:pt x="87" y="1"/>
                    </a:cubicBezTo>
                    <a:cubicBezTo>
                      <a:pt x="122" y="1"/>
                      <a:pt x="157" y="32"/>
                      <a:pt x="227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9"/>
              <p:cNvSpPr/>
              <p:nvPr/>
            </p:nvSpPr>
            <p:spPr>
              <a:xfrm>
                <a:off x="5855600" y="4735200"/>
                <a:ext cx="627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61" extrusionOk="0">
                    <a:moveTo>
                      <a:pt x="0" y="31"/>
                    </a:moveTo>
                    <a:cubicBezTo>
                      <a:pt x="96" y="27"/>
                      <a:pt x="205" y="0"/>
                      <a:pt x="251" y="111"/>
                    </a:cubicBezTo>
                    <a:cubicBezTo>
                      <a:pt x="111" y="149"/>
                      <a:pt x="10" y="160"/>
                      <a:pt x="9" y="24"/>
                    </a:cubicBezTo>
                    <a:cubicBezTo>
                      <a:pt x="9" y="24"/>
                      <a:pt x="0" y="31"/>
                      <a:pt x="0" y="3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9"/>
              <p:cNvSpPr/>
              <p:nvPr/>
            </p:nvSpPr>
            <p:spPr>
              <a:xfrm>
                <a:off x="5818850" y="4830100"/>
                <a:ext cx="4475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41" extrusionOk="0">
                    <a:moveTo>
                      <a:pt x="54" y="1"/>
                    </a:moveTo>
                    <a:cubicBezTo>
                      <a:pt x="115" y="38"/>
                      <a:pt x="147" y="58"/>
                      <a:pt x="178" y="77"/>
                    </a:cubicBezTo>
                    <a:cubicBezTo>
                      <a:pt x="147" y="97"/>
                      <a:pt x="120" y="126"/>
                      <a:pt x="84" y="135"/>
                    </a:cubicBezTo>
                    <a:cubicBezTo>
                      <a:pt x="65" y="141"/>
                      <a:pt x="3" y="115"/>
                      <a:pt x="2" y="102"/>
                    </a:cubicBezTo>
                    <a:cubicBezTo>
                      <a:pt x="0" y="76"/>
                      <a:pt x="27" y="49"/>
                      <a:pt x="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9"/>
              <p:cNvSpPr/>
              <p:nvPr/>
            </p:nvSpPr>
            <p:spPr>
              <a:xfrm>
                <a:off x="5838125" y="4161450"/>
                <a:ext cx="4400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31" extrusionOk="0">
                    <a:moveTo>
                      <a:pt x="176" y="87"/>
                    </a:moveTo>
                    <a:cubicBezTo>
                      <a:pt x="126" y="106"/>
                      <a:pt x="77" y="131"/>
                      <a:pt x="71" y="126"/>
                    </a:cubicBezTo>
                    <a:cubicBezTo>
                      <a:pt x="40" y="105"/>
                      <a:pt x="1" y="75"/>
                      <a:pt x="5" y="52"/>
                    </a:cubicBezTo>
                    <a:cubicBezTo>
                      <a:pt x="8" y="33"/>
                      <a:pt x="69" y="18"/>
                      <a:pt x="104" y="0"/>
                    </a:cubicBezTo>
                    <a:cubicBezTo>
                      <a:pt x="126" y="27"/>
                      <a:pt x="147" y="53"/>
                      <a:pt x="176" y="8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9"/>
              <p:cNvSpPr/>
              <p:nvPr/>
            </p:nvSpPr>
            <p:spPr>
              <a:xfrm>
                <a:off x="5807125" y="4158000"/>
                <a:ext cx="410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0" extrusionOk="0">
                    <a:moveTo>
                      <a:pt x="163" y="58"/>
                    </a:moveTo>
                    <a:cubicBezTo>
                      <a:pt x="129" y="78"/>
                      <a:pt x="103" y="93"/>
                      <a:pt x="76" y="109"/>
                    </a:cubicBezTo>
                    <a:cubicBezTo>
                      <a:pt x="51" y="86"/>
                      <a:pt x="25" y="63"/>
                      <a:pt x="0" y="39"/>
                    </a:cubicBezTo>
                    <a:cubicBezTo>
                      <a:pt x="29" y="26"/>
                      <a:pt x="60" y="0"/>
                      <a:pt x="85" y="3"/>
                    </a:cubicBezTo>
                    <a:cubicBezTo>
                      <a:pt x="111" y="6"/>
                      <a:pt x="133" y="35"/>
                      <a:pt x="163" y="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9"/>
              <p:cNvSpPr/>
              <p:nvPr/>
            </p:nvSpPr>
            <p:spPr>
              <a:xfrm>
                <a:off x="5826275" y="4296450"/>
                <a:ext cx="50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27" extrusionOk="0">
                    <a:moveTo>
                      <a:pt x="202" y="40"/>
                    </a:moveTo>
                    <a:cubicBezTo>
                      <a:pt x="149" y="82"/>
                      <a:pt x="120" y="104"/>
                      <a:pt x="93" y="127"/>
                    </a:cubicBezTo>
                    <a:cubicBezTo>
                      <a:pt x="63" y="105"/>
                      <a:pt x="21" y="86"/>
                      <a:pt x="8" y="61"/>
                    </a:cubicBezTo>
                    <a:cubicBezTo>
                      <a:pt x="0" y="45"/>
                      <a:pt x="38" y="1"/>
                      <a:pt x="56" y="1"/>
                    </a:cubicBezTo>
                    <a:cubicBezTo>
                      <a:pt x="95" y="0"/>
                      <a:pt x="133" y="20"/>
                      <a:pt x="202" y="4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9"/>
              <p:cNvSpPr/>
              <p:nvPr/>
            </p:nvSpPr>
            <p:spPr>
              <a:xfrm>
                <a:off x="5857425" y="4151375"/>
                <a:ext cx="407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1" extrusionOk="0">
                    <a:moveTo>
                      <a:pt x="66" y="171"/>
                    </a:moveTo>
                    <a:cubicBezTo>
                      <a:pt x="33" y="106"/>
                      <a:pt x="0" y="75"/>
                      <a:pt x="11" y="54"/>
                    </a:cubicBezTo>
                    <a:cubicBezTo>
                      <a:pt x="23" y="31"/>
                      <a:pt x="76" y="18"/>
                      <a:pt x="111" y="1"/>
                    </a:cubicBezTo>
                    <a:cubicBezTo>
                      <a:pt x="128" y="23"/>
                      <a:pt x="163" y="45"/>
                      <a:pt x="159" y="65"/>
                    </a:cubicBezTo>
                    <a:cubicBezTo>
                      <a:pt x="153" y="91"/>
                      <a:pt x="118" y="113"/>
                      <a:pt x="66" y="1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9"/>
              <p:cNvSpPr/>
              <p:nvPr/>
            </p:nvSpPr>
            <p:spPr>
              <a:xfrm>
                <a:off x="5863500" y="4145375"/>
                <a:ext cx="3600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7" extrusionOk="0">
                    <a:moveTo>
                      <a:pt x="92" y="1"/>
                    </a:moveTo>
                    <a:cubicBezTo>
                      <a:pt x="116" y="47"/>
                      <a:pt x="144" y="74"/>
                      <a:pt x="142" y="102"/>
                    </a:cubicBezTo>
                    <a:cubicBezTo>
                      <a:pt x="142" y="117"/>
                      <a:pt x="95" y="131"/>
                      <a:pt x="68" y="146"/>
                    </a:cubicBezTo>
                    <a:cubicBezTo>
                      <a:pt x="45" y="121"/>
                      <a:pt x="10" y="97"/>
                      <a:pt x="4" y="70"/>
                    </a:cubicBezTo>
                    <a:cubicBezTo>
                      <a:pt x="0" y="56"/>
                      <a:pt x="45" y="37"/>
                      <a:pt x="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9"/>
              <p:cNvSpPr/>
              <p:nvPr/>
            </p:nvSpPr>
            <p:spPr>
              <a:xfrm>
                <a:off x="5851850" y="4143975"/>
                <a:ext cx="6200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1" extrusionOk="0">
                    <a:moveTo>
                      <a:pt x="248" y="46"/>
                    </a:moveTo>
                    <a:cubicBezTo>
                      <a:pt x="166" y="80"/>
                      <a:pt x="132" y="103"/>
                      <a:pt x="95" y="108"/>
                    </a:cubicBezTo>
                    <a:cubicBezTo>
                      <a:pt x="66" y="111"/>
                      <a:pt x="32" y="90"/>
                      <a:pt x="1" y="79"/>
                    </a:cubicBezTo>
                    <a:cubicBezTo>
                      <a:pt x="27" y="55"/>
                      <a:pt x="46" y="19"/>
                      <a:pt x="81" y="8"/>
                    </a:cubicBezTo>
                    <a:cubicBezTo>
                      <a:pt x="110" y="1"/>
                      <a:pt x="156" y="25"/>
                      <a:pt x="248" y="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9"/>
              <p:cNvSpPr/>
              <p:nvPr/>
            </p:nvSpPr>
            <p:spPr>
              <a:xfrm>
                <a:off x="5811475" y="4736950"/>
                <a:ext cx="59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20" extrusionOk="0">
                    <a:moveTo>
                      <a:pt x="0" y="48"/>
                    </a:moveTo>
                    <a:cubicBezTo>
                      <a:pt x="83" y="22"/>
                      <a:pt x="122" y="1"/>
                      <a:pt x="163" y="0"/>
                    </a:cubicBezTo>
                    <a:cubicBezTo>
                      <a:pt x="187" y="0"/>
                      <a:pt x="236" y="42"/>
                      <a:pt x="230" y="50"/>
                    </a:cubicBezTo>
                    <a:cubicBezTo>
                      <a:pt x="210" y="76"/>
                      <a:pt x="176" y="109"/>
                      <a:pt x="138" y="115"/>
                    </a:cubicBezTo>
                    <a:cubicBezTo>
                      <a:pt x="112" y="120"/>
                      <a:pt x="71" y="84"/>
                      <a:pt x="0" y="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9"/>
              <p:cNvSpPr/>
              <p:nvPr/>
            </p:nvSpPr>
            <p:spPr>
              <a:xfrm>
                <a:off x="5810825" y="4144775"/>
                <a:ext cx="4450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07" extrusionOk="0">
                    <a:moveTo>
                      <a:pt x="178" y="30"/>
                    </a:moveTo>
                    <a:cubicBezTo>
                      <a:pt x="146" y="67"/>
                      <a:pt x="129" y="87"/>
                      <a:pt x="112" y="107"/>
                    </a:cubicBezTo>
                    <a:cubicBezTo>
                      <a:pt x="77" y="91"/>
                      <a:pt x="35" y="80"/>
                      <a:pt x="10" y="58"/>
                    </a:cubicBezTo>
                    <a:cubicBezTo>
                      <a:pt x="1" y="50"/>
                      <a:pt x="35" y="3"/>
                      <a:pt x="51" y="2"/>
                    </a:cubicBezTo>
                    <a:cubicBezTo>
                      <a:pt x="88" y="0"/>
                      <a:pt x="126" y="17"/>
                      <a:pt x="178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9"/>
              <p:cNvSpPr/>
              <p:nvPr/>
            </p:nvSpPr>
            <p:spPr>
              <a:xfrm>
                <a:off x="5871925" y="4134725"/>
                <a:ext cx="622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09" extrusionOk="0">
                    <a:moveTo>
                      <a:pt x="248" y="70"/>
                    </a:moveTo>
                    <a:cubicBezTo>
                      <a:pt x="160" y="90"/>
                      <a:pt x="119" y="108"/>
                      <a:pt x="78" y="106"/>
                    </a:cubicBezTo>
                    <a:cubicBezTo>
                      <a:pt x="52" y="105"/>
                      <a:pt x="26" y="78"/>
                      <a:pt x="1" y="63"/>
                    </a:cubicBezTo>
                    <a:cubicBezTo>
                      <a:pt x="33" y="41"/>
                      <a:pt x="63" y="4"/>
                      <a:pt x="97" y="2"/>
                    </a:cubicBezTo>
                    <a:cubicBezTo>
                      <a:pt x="132" y="0"/>
                      <a:pt x="171" y="32"/>
                      <a:pt x="248" y="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9"/>
              <p:cNvSpPr/>
              <p:nvPr/>
            </p:nvSpPr>
            <p:spPr>
              <a:xfrm>
                <a:off x="5836775" y="4293175"/>
                <a:ext cx="425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24" extrusionOk="0">
                    <a:moveTo>
                      <a:pt x="88" y="1"/>
                    </a:moveTo>
                    <a:cubicBezTo>
                      <a:pt x="128" y="34"/>
                      <a:pt x="148" y="52"/>
                      <a:pt x="169" y="70"/>
                    </a:cubicBezTo>
                    <a:cubicBezTo>
                      <a:pt x="136" y="88"/>
                      <a:pt x="107" y="111"/>
                      <a:pt x="70" y="121"/>
                    </a:cubicBezTo>
                    <a:cubicBezTo>
                      <a:pt x="56" y="124"/>
                      <a:pt x="1" y="86"/>
                      <a:pt x="6" y="75"/>
                    </a:cubicBezTo>
                    <a:cubicBezTo>
                      <a:pt x="16" y="50"/>
                      <a:pt x="52" y="31"/>
                      <a:pt x="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9"/>
              <p:cNvSpPr/>
              <p:nvPr/>
            </p:nvSpPr>
            <p:spPr>
              <a:xfrm>
                <a:off x="5858350" y="4128125"/>
                <a:ext cx="58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98" extrusionOk="0">
                    <a:moveTo>
                      <a:pt x="232" y="82"/>
                    </a:moveTo>
                    <a:cubicBezTo>
                      <a:pt x="208" y="87"/>
                      <a:pt x="183" y="98"/>
                      <a:pt x="162" y="95"/>
                    </a:cubicBezTo>
                    <a:cubicBezTo>
                      <a:pt x="107" y="88"/>
                      <a:pt x="54" y="74"/>
                      <a:pt x="1" y="63"/>
                    </a:cubicBezTo>
                    <a:cubicBezTo>
                      <a:pt x="11" y="42"/>
                      <a:pt x="23" y="21"/>
                      <a:pt x="34" y="1"/>
                    </a:cubicBezTo>
                    <a:cubicBezTo>
                      <a:pt x="82" y="16"/>
                      <a:pt x="133" y="30"/>
                      <a:pt x="180" y="49"/>
                    </a:cubicBezTo>
                    <a:cubicBezTo>
                      <a:pt x="199" y="55"/>
                      <a:pt x="207" y="75"/>
                      <a:pt x="221" y="88"/>
                    </a:cubicBezTo>
                    <a:cubicBezTo>
                      <a:pt x="222" y="88"/>
                      <a:pt x="232" y="82"/>
                      <a:pt x="232" y="8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9"/>
              <p:cNvSpPr/>
              <p:nvPr/>
            </p:nvSpPr>
            <p:spPr>
              <a:xfrm>
                <a:off x="5828400" y="4128700"/>
                <a:ext cx="5300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33" extrusionOk="0">
                    <a:moveTo>
                      <a:pt x="212" y="48"/>
                    </a:moveTo>
                    <a:cubicBezTo>
                      <a:pt x="148" y="90"/>
                      <a:pt x="121" y="117"/>
                      <a:pt x="84" y="127"/>
                    </a:cubicBezTo>
                    <a:cubicBezTo>
                      <a:pt x="65" y="133"/>
                      <a:pt x="0" y="104"/>
                      <a:pt x="2" y="96"/>
                    </a:cubicBezTo>
                    <a:cubicBezTo>
                      <a:pt x="9" y="65"/>
                      <a:pt x="25" y="28"/>
                      <a:pt x="57" y="10"/>
                    </a:cubicBezTo>
                    <a:cubicBezTo>
                      <a:pt x="74" y="0"/>
                      <a:pt x="133" y="27"/>
                      <a:pt x="212" y="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9"/>
              <p:cNvSpPr/>
              <p:nvPr/>
            </p:nvSpPr>
            <p:spPr>
              <a:xfrm>
                <a:off x="5871875" y="4123350"/>
                <a:ext cx="3800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1" extrusionOk="0">
                    <a:moveTo>
                      <a:pt x="106" y="141"/>
                    </a:moveTo>
                    <a:cubicBezTo>
                      <a:pt x="54" y="113"/>
                      <a:pt x="1" y="95"/>
                      <a:pt x="4" y="85"/>
                    </a:cubicBezTo>
                    <a:cubicBezTo>
                      <a:pt x="13" y="55"/>
                      <a:pt x="44" y="29"/>
                      <a:pt x="67" y="1"/>
                    </a:cubicBezTo>
                    <a:cubicBezTo>
                      <a:pt x="96" y="14"/>
                      <a:pt x="149" y="26"/>
                      <a:pt x="150" y="40"/>
                    </a:cubicBezTo>
                    <a:cubicBezTo>
                      <a:pt x="152" y="69"/>
                      <a:pt x="126" y="98"/>
                      <a:pt x="106" y="1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9"/>
              <p:cNvSpPr/>
              <p:nvPr/>
            </p:nvSpPr>
            <p:spPr>
              <a:xfrm>
                <a:off x="5831550" y="4122525"/>
                <a:ext cx="4125" cy="3500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40" extrusionOk="0">
                    <a:moveTo>
                      <a:pt x="87" y="1"/>
                    </a:moveTo>
                    <a:cubicBezTo>
                      <a:pt x="124" y="36"/>
                      <a:pt x="164" y="63"/>
                      <a:pt x="158" y="72"/>
                    </a:cubicBezTo>
                    <a:cubicBezTo>
                      <a:pt x="140" y="99"/>
                      <a:pt x="100" y="118"/>
                      <a:pt x="69" y="139"/>
                    </a:cubicBezTo>
                    <a:cubicBezTo>
                      <a:pt x="46" y="122"/>
                      <a:pt x="1" y="100"/>
                      <a:pt x="5" y="86"/>
                    </a:cubicBezTo>
                    <a:cubicBezTo>
                      <a:pt x="12" y="59"/>
                      <a:pt x="49" y="36"/>
                      <a:pt x="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9"/>
              <p:cNvSpPr/>
              <p:nvPr/>
            </p:nvSpPr>
            <p:spPr>
              <a:xfrm>
                <a:off x="5879675" y="4734575"/>
                <a:ext cx="645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15" extrusionOk="0">
                    <a:moveTo>
                      <a:pt x="258" y="70"/>
                    </a:moveTo>
                    <a:cubicBezTo>
                      <a:pt x="161" y="92"/>
                      <a:pt x="113" y="114"/>
                      <a:pt x="82" y="106"/>
                    </a:cubicBezTo>
                    <a:cubicBezTo>
                      <a:pt x="47" y="97"/>
                      <a:pt x="27" y="60"/>
                      <a:pt x="1" y="37"/>
                    </a:cubicBezTo>
                    <a:cubicBezTo>
                      <a:pt x="34" y="24"/>
                      <a:pt x="69" y="1"/>
                      <a:pt x="98" y="4"/>
                    </a:cubicBezTo>
                    <a:cubicBezTo>
                      <a:pt x="138" y="7"/>
                      <a:pt x="172" y="33"/>
                      <a:pt x="258" y="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9"/>
              <p:cNvSpPr/>
              <p:nvPr/>
            </p:nvSpPr>
            <p:spPr>
              <a:xfrm>
                <a:off x="5852075" y="4545100"/>
                <a:ext cx="52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00" extrusionOk="0">
                    <a:moveTo>
                      <a:pt x="208" y="62"/>
                    </a:moveTo>
                    <a:cubicBezTo>
                      <a:pt x="146" y="78"/>
                      <a:pt x="104" y="99"/>
                      <a:pt x="69" y="96"/>
                    </a:cubicBezTo>
                    <a:cubicBezTo>
                      <a:pt x="41" y="92"/>
                      <a:pt x="22" y="54"/>
                      <a:pt x="0" y="32"/>
                    </a:cubicBezTo>
                    <a:cubicBezTo>
                      <a:pt x="41" y="21"/>
                      <a:pt x="82" y="2"/>
                      <a:pt x="123" y="0"/>
                    </a:cubicBezTo>
                    <a:cubicBezTo>
                      <a:pt x="143" y="0"/>
                      <a:pt x="166" y="30"/>
                      <a:pt x="208" y="6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9"/>
              <p:cNvSpPr/>
              <p:nvPr/>
            </p:nvSpPr>
            <p:spPr>
              <a:xfrm>
                <a:off x="5882150" y="4121300"/>
                <a:ext cx="3950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63" extrusionOk="0">
                    <a:moveTo>
                      <a:pt x="61" y="0"/>
                    </a:moveTo>
                    <a:cubicBezTo>
                      <a:pt x="111" y="50"/>
                      <a:pt x="158" y="75"/>
                      <a:pt x="155" y="98"/>
                    </a:cubicBezTo>
                    <a:cubicBezTo>
                      <a:pt x="152" y="120"/>
                      <a:pt x="99" y="140"/>
                      <a:pt x="68" y="162"/>
                    </a:cubicBezTo>
                    <a:cubicBezTo>
                      <a:pt x="43" y="145"/>
                      <a:pt x="1" y="127"/>
                      <a:pt x="1" y="110"/>
                    </a:cubicBezTo>
                    <a:cubicBezTo>
                      <a:pt x="1" y="82"/>
                      <a:pt x="29" y="54"/>
                      <a:pt x="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9"/>
              <p:cNvSpPr/>
              <p:nvPr/>
            </p:nvSpPr>
            <p:spPr>
              <a:xfrm>
                <a:off x="5827475" y="4115850"/>
                <a:ext cx="585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98" extrusionOk="0">
                    <a:moveTo>
                      <a:pt x="0" y="26"/>
                    </a:moveTo>
                    <a:cubicBezTo>
                      <a:pt x="37" y="18"/>
                      <a:pt x="78" y="1"/>
                      <a:pt x="111" y="5"/>
                    </a:cubicBezTo>
                    <a:cubicBezTo>
                      <a:pt x="154" y="11"/>
                      <a:pt x="192" y="33"/>
                      <a:pt x="227" y="53"/>
                    </a:cubicBezTo>
                    <a:cubicBezTo>
                      <a:pt x="234" y="57"/>
                      <a:pt x="213" y="95"/>
                      <a:pt x="205" y="96"/>
                    </a:cubicBezTo>
                    <a:cubicBezTo>
                      <a:pt x="159" y="97"/>
                      <a:pt x="108" y="97"/>
                      <a:pt x="70" y="84"/>
                    </a:cubicBezTo>
                    <a:cubicBezTo>
                      <a:pt x="41" y="74"/>
                      <a:pt x="29" y="43"/>
                      <a:pt x="9" y="21"/>
                    </a:cubicBezTo>
                    <a:cubicBezTo>
                      <a:pt x="7" y="21"/>
                      <a:pt x="0" y="26"/>
                      <a:pt x="0" y="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9"/>
              <p:cNvSpPr/>
              <p:nvPr/>
            </p:nvSpPr>
            <p:spPr>
              <a:xfrm>
                <a:off x="5859050" y="4104500"/>
                <a:ext cx="5175" cy="30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23" extrusionOk="0">
                    <a:moveTo>
                      <a:pt x="0" y="56"/>
                    </a:moveTo>
                    <a:cubicBezTo>
                      <a:pt x="71" y="29"/>
                      <a:pt x="114" y="0"/>
                      <a:pt x="146" y="5"/>
                    </a:cubicBezTo>
                    <a:cubicBezTo>
                      <a:pt x="173" y="9"/>
                      <a:pt x="202" y="50"/>
                      <a:pt x="205" y="77"/>
                    </a:cubicBezTo>
                    <a:cubicBezTo>
                      <a:pt x="206" y="91"/>
                      <a:pt x="150" y="122"/>
                      <a:pt x="127" y="119"/>
                    </a:cubicBezTo>
                    <a:cubicBezTo>
                      <a:pt x="91" y="115"/>
                      <a:pt x="61" y="88"/>
                      <a:pt x="0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9"/>
              <p:cNvSpPr/>
              <p:nvPr/>
            </p:nvSpPr>
            <p:spPr>
              <a:xfrm>
                <a:off x="5834075" y="4735075"/>
                <a:ext cx="4000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47" extrusionOk="0">
                    <a:moveTo>
                      <a:pt x="77" y="146"/>
                    </a:moveTo>
                    <a:cubicBezTo>
                      <a:pt x="40" y="106"/>
                      <a:pt x="0" y="79"/>
                      <a:pt x="9" y="67"/>
                    </a:cubicBezTo>
                    <a:cubicBezTo>
                      <a:pt x="25" y="41"/>
                      <a:pt x="65" y="22"/>
                      <a:pt x="97" y="1"/>
                    </a:cubicBezTo>
                    <a:cubicBezTo>
                      <a:pt x="117" y="19"/>
                      <a:pt x="160" y="39"/>
                      <a:pt x="156" y="55"/>
                    </a:cubicBezTo>
                    <a:cubicBezTo>
                      <a:pt x="149" y="82"/>
                      <a:pt x="114" y="106"/>
                      <a:pt x="77" y="1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9"/>
              <p:cNvSpPr/>
              <p:nvPr/>
            </p:nvSpPr>
            <p:spPr>
              <a:xfrm>
                <a:off x="5825175" y="4291500"/>
                <a:ext cx="430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62" extrusionOk="0">
                    <a:moveTo>
                      <a:pt x="95" y="161"/>
                    </a:moveTo>
                    <a:cubicBezTo>
                      <a:pt x="49" y="122"/>
                      <a:pt x="1" y="99"/>
                      <a:pt x="1" y="76"/>
                    </a:cubicBezTo>
                    <a:cubicBezTo>
                      <a:pt x="1" y="52"/>
                      <a:pt x="45" y="26"/>
                      <a:pt x="71" y="1"/>
                    </a:cubicBezTo>
                    <a:cubicBezTo>
                      <a:pt x="104" y="21"/>
                      <a:pt x="160" y="37"/>
                      <a:pt x="166" y="60"/>
                    </a:cubicBezTo>
                    <a:cubicBezTo>
                      <a:pt x="172" y="84"/>
                      <a:pt x="131" y="114"/>
                      <a:pt x="95" y="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9"/>
              <p:cNvSpPr/>
              <p:nvPr/>
            </p:nvSpPr>
            <p:spPr>
              <a:xfrm>
                <a:off x="5863375" y="4783725"/>
                <a:ext cx="510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18" extrusionOk="0">
                    <a:moveTo>
                      <a:pt x="204" y="75"/>
                    </a:moveTo>
                    <a:cubicBezTo>
                      <a:pt x="150" y="93"/>
                      <a:pt x="109" y="113"/>
                      <a:pt x="67" y="116"/>
                    </a:cubicBezTo>
                    <a:cubicBezTo>
                      <a:pt x="47" y="117"/>
                      <a:pt x="22" y="84"/>
                      <a:pt x="0" y="67"/>
                    </a:cubicBezTo>
                    <a:cubicBezTo>
                      <a:pt x="43" y="45"/>
                      <a:pt x="86" y="23"/>
                      <a:pt x="130" y="0"/>
                    </a:cubicBezTo>
                    <a:cubicBezTo>
                      <a:pt x="150" y="20"/>
                      <a:pt x="170" y="40"/>
                      <a:pt x="204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9"/>
              <p:cNvSpPr/>
              <p:nvPr/>
            </p:nvSpPr>
            <p:spPr>
              <a:xfrm>
                <a:off x="5814850" y="4289050"/>
                <a:ext cx="5650" cy="307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23" extrusionOk="0">
                    <a:moveTo>
                      <a:pt x="226" y="103"/>
                    </a:moveTo>
                    <a:cubicBezTo>
                      <a:pt x="176" y="110"/>
                      <a:pt x="127" y="122"/>
                      <a:pt x="79" y="121"/>
                    </a:cubicBezTo>
                    <a:cubicBezTo>
                      <a:pt x="52" y="121"/>
                      <a:pt x="1" y="100"/>
                      <a:pt x="2" y="89"/>
                    </a:cubicBezTo>
                    <a:cubicBezTo>
                      <a:pt x="3" y="59"/>
                      <a:pt x="27" y="30"/>
                      <a:pt x="42" y="0"/>
                    </a:cubicBezTo>
                    <a:cubicBezTo>
                      <a:pt x="81" y="11"/>
                      <a:pt x="120" y="22"/>
                      <a:pt x="158" y="33"/>
                    </a:cubicBezTo>
                    <a:cubicBezTo>
                      <a:pt x="180" y="56"/>
                      <a:pt x="203" y="80"/>
                      <a:pt x="226" y="1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9"/>
              <p:cNvSpPr/>
              <p:nvPr/>
            </p:nvSpPr>
            <p:spPr>
              <a:xfrm>
                <a:off x="5872450" y="4284225"/>
                <a:ext cx="55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223" y="73"/>
                    </a:moveTo>
                    <a:cubicBezTo>
                      <a:pt x="154" y="99"/>
                      <a:pt x="111" y="128"/>
                      <a:pt x="79" y="123"/>
                    </a:cubicBezTo>
                    <a:cubicBezTo>
                      <a:pt x="47" y="119"/>
                      <a:pt x="0" y="77"/>
                      <a:pt x="6" y="56"/>
                    </a:cubicBezTo>
                    <a:cubicBezTo>
                      <a:pt x="13" y="34"/>
                      <a:pt x="67" y="3"/>
                      <a:pt x="103" y="1"/>
                    </a:cubicBezTo>
                    <a:cubicBezTo>
                      <a:pt x="133" y="1"/>
                      <a:pt x="166" y="36"/>
                      <a:pt x="223" y="7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9"/>
              <p:cNvSpPr/>
              <p:nvPr/>
            </p:nvSpPr>
            <p:spPr>
              <a:xfrm>
                <a:off x="5876175" y="4467325"/>
                <a:ext cx="597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11" extrusionOk="0">
                    <a:moveTo>
                      <a:pt x="239" y="88"/>
                    </a:moveTo>
                    <a:cubicBezTo>
                      <a:pt x="205" y="96"/>
                      <a:pt x="168" y="111"/>
                      <a:pt x="135" y="108"/>
                    </a:cubicBezTo>
                    <a:cubicBezTo>
                      <a:pt x="90" y="104"/>
                      <a:pt x="46" y="86"/>
                      <a:pt x="1" y="75"/>
                    </a:cubicBezTo>
                    <a:cubicBezTo>
                      <a:pt x="28" y="51"/>
                      <a:pt x="49" y="13"/>
                      <a:pt x="82" y="8"/>
                    </a:cubicBezTo>
                    <a:cubicBezTo>
                      <a:pt x="115" y="1"/>
                      <a:pt x="160" y="27"/>
                      <a:pt x="201" y="39"/>
                    </a:cubicBezTo>
                    <a:cubicBezTo>
                      <a:pt x="213" y="55"/>
                      <a:pt x="227" y="72"/>
                      <a:pt x="239" y="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9"/>
              <p:cNvSpPr/>
              <p:nvPr/>
            </p:nvSpPr>
            <p:spPr>
              <a:xfrm>
                <a:off x="5842050" y="4728500"/>
                <a:ext cx="34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37" extrusionOk="0">
                    <a:moveTo>
                      <a:pt x="32" y="136"/>
                    </a:moveTo>
                    <a:cubicBezTo>
                      <a:pt x="20" y="93"/>
                      <a:pt x="1" y="62"/>
                      <a:pt x="7" y="35"/>
                    </a:cubicBezTo>
                    <a:cubicBezTo>
                      <a:pt x="11" y="21"/>
                      <a:pt x="60" y="12"/>
                      <a:pt x="90" y="1"/>
                    </a:cubicBezTo>
                    <a:cubicBezTo>
                      <a:pt x="107" y="28"/>
                      <a:pt x="135" y="56"/>
                      <a:pt x="136" y="83"/>
                    </a:cubicBezTo>
                    <a:cubicBezTo>
                      <a:pt x="136" y="96"/>
                      <a:pt x="85" y="111"/>
                      <a:pt x="32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9"/>
              <p:cNvSpPr/>
              <p:nvPr/>
            </p:nvSpPr>
            <p:spPr>
              <a:xfrm>
                <a:off x="5827350" y="4782850"/>
                <a:ext cx="50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4" extrusionOk="0">
                    <a:moveTo>
                      <a:pt x="200" y="49"/>
                    </a:moveTo>
                    <a:cubicBezTo>
                      <a:pt x="148" y="76"/>
                      <a:pt x="115" y="103"/>
                      <a:pt x="98" y="99"/>
                    </a:cubicBezTo>
                    <a:cubicBezTo>
                      <a:pt x="61" y="90"/>
                      <a:pt x="33" y="65"/>
                      <a:pt x="1" y="47"/>
                    </a:cubicBezTo>
                    <a:cubicBezTo>
                      <a:pt x="23" y="30"/>
                      <a:pt x="50" y="0"/>
                      <a:pt x="70" y="1"/>
                    </a:cubicBezTo>
                    <a:cubicBezTo>
                      <a:pt x="107" y="5"/>
                      <a:pt x="142" y="27"/>
                      <a:pt x="200" y="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9"/>
              <p:cNvSpPr/>
              <p:nvPr/>
            </p:nvSpPr>
            <p:spPr>
              <a:xfrm>
                <a:off x="5859800" y="4795050"/>
                <a:ext cx="367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71" extrusionOk="0">
                    <a:moveTo>
                      <a:pt x="127" y="163"/>
                    </a:moveTo>
                    <a:cubicBezTo>
                      <a:pt x="94" y="149"/>
                      <a:pt x="50" y="141"/>
                      <a:pt x="33" y="121"/>
                    </a:cubicBezTo>
                    <a:cubicBezTo>
                      <a:pt x="10" y="95"/>
                      <a:pt x="1" y="59"/>
                      <a:pt x="2" y="27"/>
                    </a:cubicBezTo>
                    <a:cubicBezTo>
                      <a:pt x="2" y="19"/>
                      <a:pt x="86" y="1"/>
                      <a:pt x="90" y="5"/>
                    </a:cubicBezTo>
                    <a:cubicBezTo>
                      <a:pt x="115" y="31"/>
                      <a:pt x="136" y="62"/>
                      <a:pt x="141" y="93"/>
                    </a:cubicBezTo>
                    <a:cubicBezTo>
                      <a:pt x="146" y="117"/>
                      <a:pt x="127" y="144"/>
                      <a:pt x="118" y="169"/>
                    </a:cubicBezTo>
                    <a:cubicBezTo>
                      <a:pt x="118" y="170"/>
                      <a:pt x="127" y="163"/>
                      <a:pt x="127" y="16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9"/>
              <p:cNvSpPr/>
              <p:nvPr/>
            </p:nvSpPr>
            <p:spPr>
              <a:xfrm>
                <a:off x="5828550" y="4728375"/>
                <a:ext cx="5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21" extrusionOk="0">
                    <a:moveTo>
                      <a:pt x="217" y="96"/>
                    </a:moveTo>
                    <a:cubicBezTo>
                      <a:pt x="170" y="105"/>
                      <a:pt x="124" y="119"/>
                      <a:pt x="77" y="120"/>
                    </a:cubicBezTo>
                    <a:cubicBezTo>
                      <a:pt x="50" y="120"/>
                      <a:pt x="1" y="97"/>
                      <a:pt x="2" y="85"/>
                    </a:cubicBezTo>
                    <a:cubicBezTo>
                      <a:pt x="4" y="56"/>
                      <a:pt x="28" y="29"/>
                      <a:pt x="44" y="0"/>
                    </a:cubicBezTo>
                    <a:cubicBezTo>
                      <a:pt x="83" y="11"/>
                      <a:pt x="121" y="22"/>
                      <a:pt x="160" y="32"/>
                    </a:cubicBezTo>
                    <a:cubicBezTo>
                      <a:pt x="179" y="54"/>
                      <a:pt x="198" y="75"/>
                      <a:pt x="217" y="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9"/>
              <p:cNvSpPr/>
              <p:nvPr/>
            </p:nvSpPr>
            <p:spPr>
              <a:xfrm>
                <a:off x="5879075" y="4726450"/>
                <a:ext cx="610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19" extrusionOk="0">
                    <a:moveTo>
                      <a:pt x="244" y="69"/>
                    </a:moveTo>
                    <a:cubicBezTo>
                      <a:pt x="154" y="93"/>
                      <a:pt x="107" y="119"/>
                      <a:pt x="74" y="112"/>
                    </a:cubicBezTo>
                    <a:cubicBezTo>
                      <a:pt x="42" y="106"/>
                      <a:pt x="25" y="66"/>
                      <a:pt x="1" y="40"/>
                    </a:cubicBezTo>
                    <a:cubicBezTo>
                      <a:pt x="31" y="27"/>
                      <a:pt x="65" y="1"/>
                      <a:pt x="92" y="4"/>
                    </a:cubicBezTo>
                    <a:cubicBezTo>
                      <a:pt x="131" y="8"/>
                      <a:pt x="166" y="34"/>
                      <a:pt x="244" y="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9"/>
              <p:cNvSpPr/>
              <p:nvPr/>
            </p:nvSpPr>
            <p:spPr>
              <a:xfrm>
                <a:off x="5839650" y="4385400"/>
                <a:ext cx="47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05" extrusionOk="0">
                    <a:moveTo>
                      <a:pt x="188" y="72"/>
                    </a:moveTo>
                    <a:cubicBezTo>
                      <a:pt x="131" y="87"/>
                      <a:pt x="91" y="104"/>
                      <a:pt x="49" y="104"/>
                    </a:cubicBezTo>
                    <a:cubicBezTo>
                      <a:pt x="36" y="104"/>
                      <a:pt x="0" y="54"/>
                      <a:pt x="10" y="46"/>
                    </a:cubicBezTo>
                    <a:cubicBezTo>
                      <a:pt x="33" y="24"/>
                      <a:pt x="76" y="8"/>
                      <a:pt x="115" y="2"/>
                    </a:cubicBezTo>
                    <a:cubicBezTo>
                      <a:pt x="128" y="1"/>
                      <a:pt x="152" y="37"/>
                      <a:pt x="188" y="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9"/>
              <p:cNvSpPr/>
              <p:nvPr/>
            </p:nvSpPr>
            <p:spPr>
              <a:xfrm>
                <a:off x="5832325" y="4280750"/>
                <a:ext cx="382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71" extrusionOk="0">
                    <a:moveTo>
                      <a:pt x="57" y="1"/>
                    </a:moveTo>
                    <a:cubicBezTo>
                      <a:pt x="110" y="59"/>
                      <a:pt x="152" y="85"/>
                      <a:pt x="150" y="109"/>
                    </a:cubicBezTo>
                    <a:cubicBezTo>
                      <a:pt x="148" y="131"/>
                      <a:pt x="97" y="151"/>
                      <a:pt x="67" y="171"/>
                    </a:cubicBezTo>
                    <a:cubicBezTo>
                      <a:pt x="45" y="153"/>
                      <a:pt x="5" y="136"/>
                      <a:pt x="3" y="117"/>
                    </a:cubicBezTo>
                    <a:cubicBezTo>
                      <a:pt x="0" y="91"/>
                      <a:pt x="25" y="64"/>
                      <a:pt x="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9"/>
              <p:cNvSpPr/>
              <p:nvPr/>
            </p:nvSpPr>
            <p:spPr>
              <a:xfrm>
                <a:off x="5832325" y="4885000"/>
                <a:ext cx="5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8" extrusionOk="0">
                    <a:moveTo>
                      <a:pt x="201" y="92"/>
                    </a:moveTo>
                    <a:cubicBezTo>
                      <a:pt x="140" y="110"/>
                      <a:pt x="93" y="137"/>
                      <a:pt x="70" y="130"/>
                    </a:cubicBezTo>
                    <a:cubicBezTo>
                      <a:pt x="37" y="119"/>
                      <a:pt x="0" y="80"/>
                      <a:pt x="4" y="58"/>
                    </a:cubicBezTo>
                    <a:cubicBezTo>
                      <a:pt x="9" y="37"/>
                      <a:pt x="64" y="20"/>
                      <a:pt x="98" y="1"/>
                    </a:cubicBezTo>
                    <a:cubicBezTo>
                      <a:pt x="125" y="26"/>
                      <a:pt x="152" y="49"/>
                      <a:pt x="201" y="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9"/>
              <p:cNvSpPr/>
              <p:nvPr/>
            </p:nvSpPr>
            <p:spPr>
              <a:xfrm>
                <a:off x="5836875" y="4778850"/>
                <a:ext cx="5575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6" extrusionOk="0">
                    <a:moveTo>
                      <a:pt x="223" y="74"/>
                    </a:moveTo>
                    <a:cubicBezTo>
                      <a:pt x="167" y="88"/>
                      <a:pt x="132" y="105"/>
                      <a:pt x="98" y="104"/>
                    </a:cubicBezTo>
                    <a:cubicBezTo>
                      <a:pt x="65" y="104"/>
                      <a:pt x="33" y="87"/>
                      <a:pt x="1" y="76"/>
                    </a:cubicBezTo>
                    <a:cubicBezTo>
                      <a:pt x="27" y="52"/>
                      <a:pt x="53" y="26"/>
                      <a:pt x="80" y="0"/>
                    </a:cubicBezTo>
                    <a:cubicBezTo>
                      <a:pt x="108" y="16"/>
                      <a:pt x="137" y="30"/>
                      <a:pt x="223" y="7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9"/>
              <p:cNvSpPr/>
              <p:nvPr/>
            </p:nvSpPr>
            <p:spPr>
              <a:xfrm>
                <a:off x="5818775" y="4429900"/>
                <a:ext cx="61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13" extrusionOk="0">
                    <a:moveTo>
                      <a:pt x="243" y="62"/>
                    </a:moveTo>
                    <a:cubicBezTo>
                      <a:pt x="152" y="88"/>
                      <a:pt x="106" y="112"/>
                      <a:pt x="74" y="106"/>
                    </a:cubicBezTo>
                    <a:cubicBezTo>
                      <a:pt x="42" y="99"/>
                      <a:pt x="25" y="61"/>
                      <a:pt x="1" y="37"/>
                    </a:cubicBezTo>
                    <a:cubicBezTo>
                      <a:pt x="31" y="24"/>
                      <a:pt x="63" y="1"/>
                      <a:pt x="89" y="3"/>
                    </a:cubicBezTo>
                    <a:cubicBezTo>
                      <a:pt x="128" y="6"/>
                      <a:pt x="162" y="29"/>
                      <a:pt x="243" y="6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9"/>
              <p:cNvSpPr/>
              <p:nvPr/>
            </p:nvSpPr>
            <p:spPr>
              <a:xfrm>
                <a:off x="5851150" y="4887450"/>
                <a:ext cx="45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13" extrusionOk="0">
                    <a:moveTo>
                      <a:pt x="1" y="74"/>
                    </a:moveTo>
                    <a:cubicBezTo>
                      <a:pt x="34" y="40"/>
                      <a:pt x="53" y="20"/>
                      <a:pt x="72" y="0"/>
                    </a:cubicBezTo>
                    <a:cubicBezTo>
                      <a:pt x="106" y="19"/>
                      <a:pt x="148" y="33"/>
                      <a:pt x="172" y="57"/>
                    </a:cubicBezTo>
                    <a:cubicBezTo>
                      <a:pt x="179" y="65"/>
                      <a:pt x="139" y="113"/>
                      <a:pt x="124" y="112"/>
                    </a:cubicBezTo>
                    <a:cubicBezTo>
                      <a:pt x="85" y="109"/>
                      <a:pt x="49" y="90"/>
                      <a:pt x="1" y="7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9"/>
              <p:cNvSpPr/>
              <p:nvPr/>
            </p:nvSpPr>
            <p:spPr>
              <a:xfrm>
                <a:off x="5842425" y="4281000"/>
                <a:ext cx="53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25" extrusionOk="0">
                    <a:moveTo>
                      <a:pt x="212" y="74"/>
                    </a:moveTo>
                    <a:cubicBezTo>
                      <a:pt x="140" y="97"/>
                      <a:pt x="94" y="125"/>
                      <a:pt x="64" y="119"/>
                    </a:cubicBezTo>
                    <a:cubicBezTo>
                      <a:pt x="34" y="113"/>
                      <a:pt x="7" y="73"/>
                      <a:pt x="3" y="45"/>
                    </a:cubicBezTo>
                    <a:cubicBezTo>
                      <a:pt x="1" y="33"/>
                      <a:pt x="60" y="0"/>
                      <a:pt x="81" y="4"/>
                    </a:cubicBezTo>
                    <a:cubicBezTo>
                      <a:pt x="119" y="11"/>
                      <a:pt x="150" y="39"/>
                      <a:pt x="212" y="7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9"/>
              <p:cNvSpPr/>
              <p:nvPr/>
            </p:nvSpPr>
            <p:spPr>
              <a:xfrm>
                <a:off x="5863600" y="4546875"/>
                <a:ext cx="3525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41" extrusionOk="0">
                    <a:moveTo>
                      <a:pt x="107" y="141"/>
                    </a:moveTo>
                    <a:cubicBezTo>
                      <a:pt x="53" y="114"/>
                      <a:pt x="1" y="99"/>
                      <a:pt x="2" y="87"/>
                    </a:cubicBezTo>
                    <a:cubicBezTo>
                      <a:pt x="5" y="58"/>
                      <a:pt x="32" y="29"/>
                      <a:pt x="50" y="1"/>
                    </a:cubicBezTo>
                    <a:cubicBezTo>
                      <a:pt x="79" y="12"/>
                      <a:pt x="129" y="22"/>
                      <a:pt x="133" y="37"/>
                    </a:cubicBezTo>
                    <a:cubicBezTo>
                      <a:pt x="141" y="64"/>
                      <a:pt x="121" y="96"/>
                      <a:pt x="107" y="1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9"/>
              <p:cNvSpPr/>
              <p:nvPr/>
            </p:nvSpPr>
            <p:spPr>
              <a:xfrm>
                <a:off x="5849725" y="4277025"/>
                <a:ext cx="3975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70" extrusionOk="0">
                    <a:moveTo>
                      <a:pt x="61" y="169"/>
                    </a:moveTo>
                    <a:cubicBezTo>
                      <a:pt x="27" y="106"/>
                      <a:pt x="1" y="79"/>
                      <a:pt x="3" y="52"/>
                    </a:cubicBezTo>
                    <a:cubicBezTo>
                      <a:pt x="4" y="34"/>
                      <a:pt x="44" y="17"/>
                      <a:pt x="68" y="0"/>
                    </a:cubicBezTo>
                    <a:cubicBezTo>
                      <a:pt x="98" y="22"/>
                      <a:pt x="147" y="42"/>
                      <a:pt x="153" y="66"/>
                    </a:cubicBezTo>
                    <a:cubicBezTo>
                      <a:pt x="159" y="87"/>
                      <a:pt x="113" y="114"/>
                      <a:pt x="61" y="1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9"/>
              <p:cNvSpPr/>
              <p:nvPr/>
            </p:nvSpPr>
            <p:spPr>
              <a:xfrm>
                <a:off x="5871875" y="4722250"/>
                <a:ext cx="3800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3" extrusionOk="0">
                    <a:moveTo>
                      <a:pt x="101" y="0"/>
                    </a:moveTo>
                    <a:cubicBezTo>
                      <a:pt x="124" y="42"/>
                      <a:pt x="152" y="70"/>
                      <a:pt x="150" y="98"/>
                    </a:cubicBezTo>
                    <a:cubicBezTo>
                      <a:pt x="149" y="114"/>
                      <a:pt x="98" y="127"/>
                      <a:pt x="70" y="142"/>
                    </a:cubicBezTo>
                    <a:cubicBezTo>
                      <a:pt x="46" y="116"/>
                      <a:pt x="13" y="90"/>
                      <a:pt x="4" y="62"/>
                    </a:cubicBezTo>
                    <a:cubicBezTo>
                      <a:pt x="1" y="51"/>
                      <a:pt x="51" y="31"/>
                      <a:pt x="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9"/>
              <p:cNvSpPr/>
              <p:nvPr/>
            </p:nvSpPr>
            <p:spPr>
              <a:xfrm>
                <a:off x="5863350" y="4382250"/>
                <a:ext cx="4475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44" extrusionOk="0">
                    <a:moveTo>
                      <a:pt x="81" y="1"/>
                    </a:moveTo>
                    <a:cubicBezTo>
                      <a:pt x="125" y="28"/>
                      <a:pt x="152" y="45"/>
                      <a:pt x="178" y="61"/>
                    </a:cubicBezTo>
                    <a:cubicBezTo>
                      <a:pt x="141" y="89"/>
                      <a:pt x="104" y="116"/>
                      <a:pt x="68" y="144"/>
                    </a:cubicBezTo>
                    <a:cubicBezTo>
                      <a:pt x="45" y="126"/>
                      <a:pt x="0" y="105"/>
                      <a:pt x="5" y="92"/>
                    </a:cubicBezTo>
                    <a:cubicBezTo>
                      <a:pt x="15" y="62"/>
                      <a:pt x="49" y="37"/>
                      <a:pt x="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9"/>
              <p:cNvSpPr/>
              <p:nvPr/>
            </p:nvSpPr>
            <p:spPr>
              <a:xfrm>
                <a:off x="5856550" y="4892325"/>
                <a:ext cx="44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26" extrusionOk="0">
                    <a:moveTo>
                      <a:pt x="95" y="126"/>
                    </a:moveTo>
                    <a:cubicBezTo>
                      <a:pt x="56" y="95"/>
                      <a:pt x="21" y="74"/>
                      <a:pt x="5" y="48"/>
                    </a:cubicBezTo>
                    <a:cubicBezTo>
                      <a:pt x="0" y="41"/>
                      <a:pt x="58" y="1"/>
                      <a:pt x="73" y="5"/>
                    </a:cubicBezTo>
                    <a:cubicBezTo>
                      <a:pt x="111" y="13"/>
                      <a:pt x="146" y="35"/>
                      <a:pt x="170" y="58"/>
                    </a:cubicBezTo>
                    <a:cubicBezTo>
                      <a:pt x="175" y="63"/>
                      <a:pt x="132" y="93"/>
                      <a:pt x="95" y="1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9"/>
              <p:cNvSpPr/>
              <p:nvPr/>
            </p:nvSpPr>
            <p:spPr>
              <a:xfrm>
                <a:off x="5827350" y="4381475"/>
                <a:ext cx="41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27" extrusionOk="0">
                    <a:moveTo>
                      <a:pt x="95" y="1"/>
                    </a:moveTo>
                    <a:cubicBezTo>
                      <a:pt x="124" y="33"/>
                      <a:pt x="153" y="57"/>
                      <a:pt x="162" y="85"/>
                    </a:cubicBezTo>
                    <a:cubicBezTo>
                      <a:pt x="165" y="93"/>
                      <a:pt x="99" y="126"/>
                      <a:pt x="87" y="121"/>
                    </a:cubicBezTo>
                    <a:cubicBezTo>
                      <a:pt x="51" y="107"/>
                      <a:pt x="22" y="81"/>
                      <a:pt x="4" y="55"/>
                    </a:cubicBezTo>
                    <a:cubicBezTo>
                      <a:pt x="1" y="50"/>
                      <a:pt x="52" y="26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9"/>
              <p:cNvSpPr/>
              <p:nvPr/>
            </p:nvSpPr>
            <p:spPr>
              <a:xfrm>
                <a:off x="5843200" y="4721425"/>
                <a:ext cx="4300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53" extrusionOk="0">
                    <a:moveTo>
                      <a:pt x="108" y="153"/>
                    </a:moveTo>
                    <a:cubicBezTo>
                      <a:pt x="54" y="108"/>
                      <a:pt x="1" y="84"/>
                      <a:pt x="4" y="63"/>
                    </a:cubicBezTo>
                    <a:cubicBezTo>
                      <a:pt x="9" y="40"/>
                      <a:pt x="61" y="15"/>
                      <a:pt x="100" y="4"/>
                    </a:cubicBezTo>
                    <a:cubicBezTo>
                      <a:pt x="114" y="0"/>
                      <a:pt x="171" y="33"/>
                      <a:pt x="171" y="49"/>
                    </a:cubicBezTo>
                    <a:cubicBezTo>
                      <a:pt x="171" y="76"/>
                      <a:pt x="141" y="102"/>
                      <a:pt x="108" y="1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9"/>
              <p:cNvSpPr/>
              <p:nvPr/>
            </p:nvSpPr>
            <p:spPr>
              <a:xfrm>
                <a:off x="5883600" y="4267000"/>
                <a:ext cx="470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03" extrusionOk="0">
                    <a:moveTo>
                      <a:pt x="188" y="49"/>
                    </a:moveTo>
                    <a:cubicBezTo>
                      <a:pt x="148" y="71"/>
                      <a:pt x="105" y="102"/>
                      <a:pt x="96" y="99"/>
                    </a:cubicBezTo>
                    <a:cubicBezTo>
                      <a:pt x="58" y="84"/>
                      <a:pt x="32" y="56"/>
                      <a:pt x="1" y="33"/>
                    </a:cubicBezTo>
                    <a:cubicBezTo>
                      <a:pt x="32" y="21"/>
                      <a:pt x="64" y="0"/>
                      <a:pt x="95" y="1"/>
                    </a:cubicBezTo>
                    <a:cubicBezTo>
                      <a:pt x="123" y="2"/>
                      <a:pt x="148" y="28"/>
                      <a:pt x="188" y="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9"/>
              <p:cNvSpPr/>
              <p:nvPr/>
            </p:nvSpPr>
            <p:spPr>
              <a:xfrm>
                <a:off x="5868050" y="4895100"/>
                <a:ext cx="487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97" extrusionOk="0">
                    <a:moveTo>
                      <a:pt x="194" y="31"/>
                    </a:moveTo>
                    <a:cubicBezTo>
                      <a:pt x="152" y="64"/>
                      <a:pt x="126" y="96"/>
                      <a:pt x="109" y="93"/>
                    </a:cubicBezTo>
                    <a:cubicBezTo>
                      <a:pt x="71" y="89"/>
                      <a:pt x="36" y="68"/>
                      <a:pt x="1" y="54"/>
                    </a:cubicBezTo>
                    <a:cubicBezTo>
                      <a:pt x="18" y="36"/>
                      <a:pt x="35" y="2"/>
                      <a:pt x="53" y="2"/>
                    </a:cubicBezTo>
                    <a:cubicBezTo>
                      <a:pt x="92" y="1"/>
                      <a:pt x="132" y="17"/>
                      <a:pt x="194" y="3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9"/>
              <p:cNvSpPr/>
              <p:nvPr/>
            </p:nvSpPr>
            <p:spPr>
              <a:xfrm>
                <a:off x="5850550" y="4770125"/>
                <a:ext cx="60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15" extrusionOk="0">
                    <a:moveTo>
                      <a:pt x="242" y="47"/>
                    </a:moveTo>
                    <a:cubicBezTo>
                      <a:pt x="170" y="81"/>
                      <a:pt x="130" y="114"/>
                      <a:pt x="101" y="110"/>
                    </a:cubicBezTo>
                    <a:cubicBezTo>
                      <a:pt x="63" y="106"/>
                      <a:pt x="33" y="71"/>
                      <a:pt x="1" y="49"/>
                    </a:cubicBezTo>
                    <a:cubicBezTo>
                      <a:pt x="27" y="32"/>
                      <a:pt x="53" y="1"/>
                      <a:pt x="79" y="1"/>
                    </a:cubicBezTo>
                    <a:cubicBezTo>
                      <a:pt x="120" y="1"/>
                      <a:pt x="161" y="22"/>
                      <a:pt x="242" y="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9"/>
              <p:cNvSpPr/>
              <p:nvPr/>
            </p:nvSpPr>
            <p:spPr>
              <a:xfrm>
                <a:off x="5827550" y="4841425"/>
                <a:ext cx="572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00" extrusionOk="0">
                    <a:moveTo>
                      <a:pt x="0" y="23"/>
                    </a:moveTo>
                    <a:cubicBezTo>
                      <a:pt x="38" y="17"/>
                      <a:pt x="79" y="1"/>
                      <a:pt x="112" y="6"/>
                    </a:cubicBezTo>
                    <a:cubicBezTo>
                      <a:pt x="153" y="13"/>
                      <a:pt x="190" y="37"/>
                      <a:pt x="223" y="57"/>
                    </a:cubicBezTo>
                    <a:cubicBezTo>
                      <a:pt x="228" y="60"/>
                      <a:pt x="205" y="99"/>
                      <a:pt x="196" y="99"/>
                    </a:cubicBezTo>
                    <a:cubicBezTo>
                      <a:pt x="151" y="99"/>
                      <a:pt x="100" y="99"/>
                      <a:pt x="65" y="84"/>
                    </a:cubicBezTo>
                    <a:cubicBezTo>
                      <a:pt x="37" y="73"/>
                      <a:pt x="29" y="40"/>
                      <a:pt x="11" y="17"/>
                    </a:cubicBezTo>
                    <a:cubicBezTo>
                      <a:pt x="11" y="18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9"/>
              <p:cNvSpPr/>
              <p:nvPr/>
            </p:nvSpPr>
            <p:spPr>
              <a:xfrm>
                <a:off x="5806275" y="4267000"/>
                <a:ext cx="50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98" extrusionOk="0">
                    <a:moveTo>
                      <a:pt x="203" y="67"/>
                    </a:moveTo>
                    <a:cubicBezTo>
                      <a:pt x="137" y="82"/>
                      <a:pt x="96" y="98"/>
                      <a:pt x="57" y="95"/>
                    </a:cubicBezTo>
                    <a:cubicBezTo>
                      <a:pt x="35" y="94"/>
                      <a:pt x="19" y="60"/>
                      <a:pt x="0" y="40"/>
                    </a:cubicBezTo>
                    <a:cubicBezTo>
                      <a:pt x="39" y="27"/>
                      <a:pt x="77" y="7"/>
                      <a:pt x="117" y="2"/>
                    </a:cubicBezTo>
                    <a:cubicBezTo>
                      <a:pt x="135" y="0"/>
                      <a:pt x="159" y="33"/>
                      <a:pt x="203" y="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9"/>
              <p:cNvSpPr/>
              <p:nvPr/>
            </p:nvSpPr>
            <p:spPr>
              <a:xfrm>
                <a:off x="5805050" y="4767275"/>
                <a:ext cx="34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34" extrusionOk="0">
                    <a:moveTo>
                      <a:pt x="40" y="134"/>
                    </a:moveTo>
                    <a:cubicBezTo>
                      <a:pt x="22" y="91"/>
                      <a:pt x="0" y="64"/>
                      <a:pt x="4" y="37"/>
                    </a:cubicBezTo>
                    <a:cubicBezTo>
                      <a:pt x="7" y="24"/>
                      <a:pt x="53" y="13"/>
                      <a:pt x="80" y="0"/>
                    </a:cubicBezTo>
                    <a:cubicBezTo>
                      <a:pt x="99" y="26"/>
                      <a:pt x="129" y="50"/>
                      <a:pt x="135" y="77"/>
                    </a:cubicBezTo>
                    <a:cubicBezTo>
                      <a:pt x="136" y="89"/>
                      <a:pt x="89" y="105"/>
                      <a:pt x="40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9"/>
              <p:cNvSpPr/>
              <p:nvPr/>
            </p:nvSpPr>
            <p:spPr>
              <a:xfrm>
                <a:off x="5812875" y="4563150"/>
                <a:ext cx="4550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30" extrusionOk="0">
                    <a:moveTo>
                      <a:pt x="76" y="0"/>
                    </a:moveTo>
                    <a:cubicBezTo>
                      <a:pt x="119" y="29"/>
                      <a:pt x="150" y="50"/>
                      <a:pt x="182" y="69"/>
                    </a:cubicBezTo>
                    <a:cubicBezTo>
                      <a:pt x="151" y="90"/>
                      <a:pt x="121" y="110"/>
                      <a:pt x="90" y="130"/>
                    </a:cubicBezTo>
                    <a:cubicBezTo>
                      <a:pt x="61" y="109"/>
                      <a:pt x="24" y="90"/>
                      <a:pt x="7" y="65"/>
                    </a:cubicBezTo>
                    <a:cubicBezTo>
                      <a:pt x="0" y="55"/>
                      <a:pt x="42" y="32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9"/>
              <p:cNvSpPr/>
              <p:nvPr/>
            </p:nvSpPr>
            <p:spPr>
              <a:xfrm>
                <a:off x="5861450" y="4900425"/>
                <a:ext cx="58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21" extrusionOk="0">
                    <a:moveTo>
                      <a:pt x="233" y="68"/>
                    </a:moveTo>
                    <a:cubicBezTo>
                      <a:pt x="160" y="93"/>
                      <a:pt x="115" y="120"/>
                      <a:pt x="85" y="115"/>
                    </a:cubicBezTo>
                    <a:cubicBezTo>
                      <a:pt x="50" y="108"/>
                      <a:pt x="28" y="70"/>
                      <a:pt x="1" y="47"/>
                    </a:cubicBezTo>
                    <a:cubicBezTo>
                      <a:pt x="34" y="31"/>
                      <a:pt x="69" y="0"/>
                      <a:pt x="101" y="1"/>
                    </a:cubicBezTo>
                    <a:cubicBezTo>
                      <a:pt x="136" y="2"/>
                      <a:pt x="168" y="33"/>
                      <a:pt x="233" y="6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9"/>
              <p:cNvSpPr/>
              <p:nvPr/>
            </p:nvSpPr>
            <p:spPr>
              <a:xfrm>
                <a:off x="5831450" y="4722250"/>
                <a:ext cx="56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22" extrusionOk="0">
                    <a:moveTo>
                      <a:pt x="223" y="51"/>
                    </a:moveTo>
                    <a:cubicBezTo>
                      <a:pt x="156" y="85"/>
                      <a:pt x="116" y="121"/>
                      <a:pt x="90" y="117"/>
                    </a:cubicBezTo>
                    <a:cubicBezTo>
                      <a:pt x="55" y="111"/>
                      <a:pt x="22" y="77"/>
                      <a:pt x="6" y="51"/>
                    </a:cubicBezTo>
                    <a:cubicBezTo>
                      <a:pt x="0" y="40"/>
                      <a:pt x="49" y="0"/>
                      <a:pt x="71" y="1"/>
                    </a:cubicBezTo>
                    <a:cubicBezTo>
                      <a:pt x="111" y="3"/>
                      <a:pt x="149" y="25"/>
                      <a:pt x="223" y="5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9"/>
              <p:cNvSpPr/>
              <p:nvPr/>
            </p:nvSpPr>
            <p:spPr>
              <a:xfrm>
                <a:off x="5813175" y="4710775"/>
                <a:ext cx="520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03" extrusionOk="0">
                    <a:moveTo>
                      <a:pt x="207" y="61"/>
                    </a:moveTo>
                    <a:cubicBezTo>
                      <a:pt x="147" y="78"/>
                      <a:pt x="103" y="102"/>
                      <a:pt x="69" y="95"/>
                    </a:cubicBezTo>
                    <a:cubicBezTo>
                      <a:pt x="40" y="91"/>
                      <a:pt x="23" y="53"/>
                      <a:pt x="0" y="29"/>
                    </a:cubicBezTo>
                    <a:cubicBezTo>
                      <a:pt x="41" y="19"/>
                      <a:pt x="82" y="1"/>
                      <a:pt x="122" y="1"/>
                    </a:cubicBezTo>
                    <a:cubicBezTo>
                      <a:pt x="143" y="1"/>
                      <a:pt x="165" y="30"/>
                      <a:pt x="207" y="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9"/>
              <p:cNvSpPr/>
              <p:nvPr/>
            </p:nvSpPr>
            <p:spPr>
              <a:xfrm>
                <a:off x="5857425" y="4552250"/>
                <a:ext cx="407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1" extrusionOk="0">
                    <a:moveTo>
                      <a:pt x="65" y="171"/>
                    </a:moveTo>
                    <a:cubicBezTo>
                      <a:pt x="33" y="106"/>
                      <a:pt x="0" y="75"/>
                      <a:pt x="11" y="54"/>
                    </a:cubicBezTo>
                    <a:cubicBezTo>
                      <a:pt x="23" y="31"/>
                      <a:pt x="76" y="19"/>
                      <a:pt x="111" y="1"/>
                    </a:cubicBezTo>
                    <a:cubicBezTo>
                      <a:pt x="128" y="22"/>
                      <a:pt x="163" y="46"/>
                      <a:pt x="158" y="66"/>
                    </a:cubicBezTo>
                    <a:cubicBezTo>
                      <a:pt x="153" y="91"/>
                      <a:pt x="117" y="114"/>
                      <a:pt x="65" y="1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9"/>
              <p:cNvSpPr/>
              <p:nvPr/>
            </p:nvSpPr>
            <p:spPr>
              <a:xfrm>
                <a:off x="5832350" y="4484150"/>
                <a:ext cx="70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135" extrusionOk="0">
                    <a:moveTo>
                      <a:pt x="282" y="46"/>
                    </a:moveTo>
                    <a:cubicBezTo>
                      <a:pt x="146" y="103"/>
                      <a:pt x="103" y="134"/>
                      <a:pt x="78" y="129"/>
                    </a:cubicBezTo>
                    <a:cubicBezTo>
                      <a:pt x="44" y="121"/>
                      <a:pt x="0" y="85"/>
                      <a:pt x="2" y="62"/>
                    </a:cubicBezTo>
                    <a:cubicBezTo>
                      <a:pt x="3" y="41"/>
                      <a:pt x="55" y="6"/>
                      <a:pt x="89" y="3"/>
                    </a:cubicBezTo>
                    <a:cubicBezTo>
                      <a:pt x="132" y="0"/>
                      <a:pt x="180" y="22"/>
                      <a:pt x="282" y="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9"/>
              <p:cNvSpPr/>
              <p:nvPr/>
            </p:nvSpPr>
            <p:spPr>
              <a:xfrm>
                <a:off x="5860175" y="4906250"/>
                <a:ext cx="487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25" extrusionOk="0">
                    <a:moveTo>
                      <a:pt x="195" y="59"/>
                    </a:moveTo>
                    <a:cubicBezTo>
                      <a:pt x="151" y="84"/>
                      <a:pt x="120" y="110"/>
                      <a:pt x="80" y="120"/>
                    </a:cubicBezTo>
                    <a:cubicBezTo>
                      <a:pt x="63" y="125"/>
                      <a:pt x="28" y="95"/>
                      <a:pt x="1" y="82"/>
                    </a:cubicBezTo>
                    <a:cubicBezTo>
                      <a:pt x="35" y="55"/>
                      <a:pt x="68" y="28"/>
                      <a:pt x="102" y="1"/>
                    </a:cubicBezTo>
                    <a:cubicBezTo>
                      <a:pt x="127" y="18"/>
                      <a:pt x="154" y="34"/>
                      <a:pt x="195" y="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9"/>
              <p:cNvSpPr/>
              <p:nvPr/>
            </p:nvSpPr>
            <p:spPr>
              <a:xfrm>
                <a:off x="5843950" y="4429300"/>
                <a:ext cx="3800" cy="41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66" extrusionOk="0">
                    <a:moveTo>
                      <a:pt x="98" y="165"/>
                    </a:moveTo>
                    <a:cubicBezTo>
                      <a:pt x="45" y="112"/>
                      <a:pt x="0" y="86"/>
                      <a:pt x="3" y="63"/>
                    </a:cubicBezTo>
                    <a:cubicBezTo>
                      <a:pt x="7" y="41"/>
                      <a:pt x="57" y="22"/>
                      <a:pt x="86" y="1"/>
                    </a:cubicBezTo>
                    <a:cubicBezTo>
                      <a:pt x="109" y="18"/>
                      <a:pt x="147" y="34"/>
                      <a:pt x="149" y="52"/>
                    </a:cubicBezTo>
                    <a:cubicBezTo>
                      <a:pt x="152" y="78"/>
                      <a:pt x="127" y="105"/>
                      <a:pt x="98" y="1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9"/>
              <p:cNvSpPr/>
              <p:nvPr/>
            </p:nvSpPr>
            <p:spPr>
              <a:xfrm>
                <a:off x="5812900" y="4762150"/>
                <a:ext cx="590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09" extrusionOk="0">
                    <a:moveTo>
                      <a:pt x="236" y="37"/>
                    </a:moveTo>
                    <a:cubicBezTo>
                      <a:pt x="169" y="75"/>
                      <a:pt x="135" y="109"/>
                      <a:pt x="103" y="107"/>
                    </a:cubicBezTo>
                    <a:cubicBezTo>
                      <a:pt x="67" y="107"/>
                      <a:pt x="34" y="73"/>
                      <a:pt x="0" y="54"/>
                    </a:cubicBezTo>
                    <a:cubicBezTo>
                      <a:pt x="24" y="36"/>
                      <a:pt x="45" y="4"/>
                      <a:pt x="71" y="3"/>
                    </a:cubicBezTo>
                    <a:cubicBezTo>
                      <a:pt x="111" y="0"/>
                      <a:pt x="153" y="18"/>
                      <a:pt x="236" y="3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9"/>
              <p:cNvSpPr/>
              <p:nvPr/>
            </p:nvSpPr>
            <p:spPr>
              <a:xfrm>
                <a:off x="5866350" y="4759975"/>
                <a:ext cx="62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12" extrusionOk="0">
                    <a:moveTo>
                      <a:pt x="250" y="66"/>
                    </a:moveTo>
                    <a:cubicBezTo>
                      <a:pt x="155" y="89"/>
                      <a:pt x="108" y="112"/>
                      <a:pt x="77" y="104"/>
                    </a:cubicBezTo>
                    <a:cubicBezTo>
                      <a:pt x="44" y="96"/>
                      <a:pt x="25" y="60"/>
                      <a:pt x="0" y="35"/>
                    </a:cubicBezTo>
                    <a:cubicBezTo>
                      <a:pt x="32" y="24"/>
                      <a:pt x="66" y="0"/>
                      <a:pt x="95" y="3"/>
                    </a:cubicBezTo>
                    <a:cubicBezTo>
                      <a:pt x="132" y="6"/>
                      <a:pt x="166" y="29"/>
                      <a:pt x="250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9"/>
              <p:cNvSpPr/>
              <p:nvPr/>
            </p:nvSpPr>
            <p:spPr>
              <a:xfrm>
                <a:off x="5827525" y="4917750"/>
                <a:ext cx="57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93" extrusionOk="0">
                    <a:moveTo>
                      <a:pt x="0" y="18"/>
                    </a:moveTo>
                    <a:cubicBezTo>
                      <a:pt x="25" y="13"/>
                      <a:pt x="53" y="0"/>
                      <a:pt x="74" y="4"/>
                    </a:cubicBezTo>
                    <a:cubicBezTo>
                      <a:pt x="126" y="14"/>
                      <a:pt x="177" y="32"/>
                      <a:pt x="225" y="49"/>
                    </a:cubicBezTo>
                    <a:cubicBezTo>
                      <a:pt x="227" y="49"/>
                      <a:pt x="209" y="78"/>
                      <a:pt x="200" y="93"/>
                    </a:cubicBezTo>
                    <a:cubicBezTo>
                      <a:pt x="145" y="73"/>
                      <a:pt x="89" y="53"/>
                      <a:pt x="35" y="32"/>
                    </a:cubicBezTo>
                    <a:cubicBezTo>
                      <a:pt x="25" y="28"/>
                      <a:pt x="19" y="18"/>
                      <a:pt x="11" y="12"/>
                    </a:cubicBezTo>
                    <a:cubicBezTo>
                      <a:pt x="10" y="13"/>
                      <a:pt x="0" y="18"/>
                      <a:pt x="0" y="1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9"/>
              <p:cNvSpPr/>
              <p:nvPr/>
            </p:nvSpPr>
            <p:spPr>
              <a:xfrm>
                <a:off x="5851600" y="4486000"/>
                <a:ext cx="39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38" extrusionOk="0">
                    <a:moveTo>
                      <a:pt x="76" y="1"/>
                    </a:moveTo>
                    <a:cubicBezTo>
                      <a:pt x="112" y="38"/>
                      <a:pt x="146" y="60"/>
                      <a:pt x="154" y="88"/>
                    </a:cubicBezTo>
                    <a:cubicBezTo>
                      <a:pt x="157" y="101"/>
                      <a:pt x="113" y="121"/>
                      <a:pt x="90" y="138"/>
                    </a:cubicBezTo>
                    <a:cubicBezTo>
                      <a:pt x="61" y="117"/>
                      <a:pt x="23" y="98"/>
                      <a:pt x="7" y="74"/>
                    </a:cubicBezTo>
                    <a:cubicBezTo>
                      <a:pt x="1" y="62"/>
                      <a:pt x="39" y="38"/>
                      <a:pt x="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9"/>
              <p:cNvSpPr/>
              <p:nvPr/>
            </p:nvSpPr>
            <p:spPr>
              <a:xfrm>
                <a:off x="5851150" y="4369100"/>
                <a:ext cx="54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20" extrusionOk="0">
                    <a:moveTo>
                      <a:pt x="216" y="100"/>
                    </a:moveTo>
                    <a:cubicBezTo>
                      <a:pt x="118" y="106"/>
                      <a:pt x="63" y="119"/>
                      <a:pt x="34" y="107"/>
                    </a:cubicBezTo>
                    <a:cubicBezTo>
                      <a:pt x="7" y="96"/>
                      <a:pt x="1" y="54"/>
                      <a:pt x="3" y="27"/>
                    </a:cubicBezTo>
                    <a:cubicBezTo>
                      <a:pt x="4" y="18"/>
                      <a:pt x="73" y="0"/>
                      <a:pt x="96" y="8"/>
                    </a:cubicBezTo>
                    <a:cubicBezTo>
                      <a:pt x="131" y="21"/>
                      <a:pt x="154" y="50"/>
                      <a:pt x="216" y="1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9"/>
              <p:cNvSpPr/>
              <p:nvPr/>
            </p:nvSpPr>
            <p:spPr>
              <a:xfrm>
                <a:off x="5843450" y="4923975"/>
                <a:ext cx="517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16" extrusionOk="0">
                    <a:moveTo>
                      <a:pt x="207" y="48"/>
                    </a:moveTo>
                    <a:cubicBezTo>
                      <a:pt x="168" y="81"/>
                      <a:pt x="145" y="115"/>
                      <a:pt x="127" y="114"/>
                    </a:cubicBezTo>
                    <a:cubicBezTo>
                      <a:pt x="84" y="110"/>
                      <a:pt x="43" y="91"/>
                      <a:pt x="0" y="77"/>
                    </a:cubicBezTo>
                    <a:cubicBezTo>
                      <a:pt x="22" y="52"/>
                      <a:pt x="40" y="7"/>
                      <a:pt x="67" y="5"/>
                    </a:cubicBezTo>
                    <a:cubicBezTo>
                      <a:pt x="103" y="1"/>
                      <a:pt x="148" y="28"/>
                      <a:pt x="207" y="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9"/>
              <p:cNvSpPr/>
              <p:nvPr/>
            </p:nvSpPr>
            <p:spPr>
              <a:xfrm>
                <a:off x="5831700" y="4924800"/>
                <a:ext cx="37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72" extrusionOk="0">
                    <a:moveTo>
                      <a:pt x="71" y="171"/>
                    </a:moveTo>
                    <a:cubicBezTo>
                      <a:pt x="34" y="120"/>
                      <a:pt x="1" y="96"/>
                      <a:pt x="5" y="77"/>
                    </a:cubicBezTo>
                    <a:cubicBezTo>
                      <a:pt x="13" y="50"/>
                      <a:pt x="47" y="26"/>
                      <a:pt x="71" y="1"/>
                    </a:cubicBezTo>
                    <a:cubicBezTo>
                      <a:pt x="97" y="15"/>
                      <a:pt x="147" y="29"/>
                      <a:pt x="146" y="42"/>
                    </a:cubicBezTo>
                    <a:cubicBezTo>
                      <a:pt x="143" y="70"/>
                      <a:pt x="116" y="97"/>
                      <a:pt x="71" y="1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9"/>
              <p:cNvSpPr/>
              <p:nvPr/>
            </p:nvSpPr>
            <p:spPr>
              <a:xfrm>
                <a:off x="5850025" y="4925050"/>
                <a:ext cx="61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43" y="75"/>
                    </a:moveTo>
                    <a:cubicBezTo>
                      <a:pt x="170" y="96"/>
                      <a:pt x="126" y="121"/>
                      <a:pt x="94" y="116"/>
                    </a:cubicBezTo>
                    <a:cubicBezTo>
                      <a:pt x="57" y="108"/>
                      <a:pt x="31" y="73"/>
                      <a:pt x="0" y="51"/>
                    </a:cubicBezTo>
                    <a:cubicBezTo>
                      <a:pt x="38" y="33"/>
                      <a:pt x="76" y="0"/>
                      <a:pt x="113" y="1"/>
                    </a:cubicBezTo>
                    <a:cubicBezTo>
                      <a:pt x="147" y="1"/>
                      <a:pt x="180" y="37"/>
                      <a:pt x="243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9"/>
              <p:cNvSpPr/>
              <p:nvPr/>
            </p:nvSpPr>
            <p:spPr>
              <a:xfrm>
                <a:off x="5837975" y="4760825"/>
                <a:ext cx="407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67" extrusionOk="0">
                    <a:moveTo>
                      <a:pt x="67" y="167"/>
                    </a:moveTo>
                    <a:cubicBezTo>
                      <a:pt x="34" y="104"/>
                      <a:pt x="0" y="72"/>
                      <a:pt x="11" y="52"/>
                    </a:cubicBezTo>
                    <a:cubicBezTo>
                      <a:pt x="24" y="29"/>
                      <a:pt x="77" y="17"/>
                      <a:pt x="112" y="0"/>
                    </a:cubicBezTo>
                    <a:cubicBezTo>
                      <a:pt x="129" y="22"/>
                      <a:pt x="163" y="45"/>
                      <a:pt x="159" y="64"/>
                    </a:cubicBezTo>
                    <a:cubicBezTo>
                      <a:pt x="154" y="89"/>
                      <a:pt x="118" y="111"/>
                      <a:pt x="67" y="1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9"/>
              <p:cNvSpPr/>
              <p:nvPr/>
            </p:nvSpPr>
            <p:spPr>
              <a:xfrm>
                <a:off x="5827425" y="4261150"/>
                <a:ext cx="46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6" extrusionOk="0">
                    <a:moveTo>
                      <a:pt x="108" y="1"/>
                    </a:moveTo>
                    <a:cubicBezTo>
                      <a:pt x="142" y="28"/>
                      <a:pt x="184" y="54"/>
                      <a:pt x="179" y="60"/>
                    </a:cubicBezTo>
                    <a:cubicBezTo>
                      <a:pt x="157" y="85"/>
                      <a:pt x="122" y="104"/>
                      <a:pt x="91" y="126"/>
                    </a:cubicBezTo>
                    <a:cubicBezTo>
                      <a:pt x="60" y="105"/>
                      <a:pt x="30" y="84"/>
                      <a:pt x="0" y="63"/>
                    </a:cubicBezTo>
                    <a:cubicBezTo>
                      <a:pt x="33" y="44"/>
                      <a:pt x="66" y="25"/>
                      <a:pt x="1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9"/>
              <p:cNvSpPr/>
              <p:nvPr/>
            </p:nvSpPr>
            <p:spPr>
              <a:xfrm>
                <a:off x="5874175" y="4459750"/>
                <a:ext cx="5375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22" extrusionOk="0">
                    <a:moveTo>
                      <a:pt x="215" y="69"/>
                    </a:moveTo>
                    <a:cubicBezTo>
                      <a:pt x="141" y="94"/>
                      <a:pt x="98" y="122"/>
                      <a:pt x="63" y="117"/>
                    </a:cubicBezTo>
                    <a:cubicBezTo>
                      <a:pt x="35" y="113"/>
                      <a:pt x="7" y="71"/>
                      <a:pt x="3" y="45"/>
                    </a:cubicBezTo>
                    <a:cubicBezTo>
                      <a:pt x="0" y="33"/>
                      <a:pt x="59" y="1"/>
                      <a:pt x="83" y="4"/>
                    </a:cubicBezTo>
                    <a:cubicBezTo>
                      <a:pt x="120" y="9"/>
                      <a:pt x="152" y="36"/>
                      <a:pt x="215" y="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9"/>
              <p:cNvSpPr/>
              <p:nvPr/>
            </p:nvSpPr>
            <p:spPr>
              <a:xfrm>
                <a:off x="5838225" y="4699750"/>
                <a:ext cx="5975" cy="28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14" extrusionOk="0">
                    <a:moveTo>
                      <a:pt x="239" y="51"/>
                    </a:moveTo>
                    <a:cubicBezTo>
                      <a:pt x="161" y="85"/>
                      <a:pt x="127" y="108"/>
                      <a:pt x="89" y="112"/>
                    </a:cubicBezTo>
                    <a:cubicBezTo>
                      <a:pt x="62" y="114"/>
                      <a:pt x="30" y="90"/>
                      <a:pt x="1" y="78"/>
                    </a:cubicBezTo>
                    <a:cubicBezTo>
                      <a:pt x="23" y="52"/>
                      <a:pt x="40" y="14"/>
                      <a:pt x="70" y="7"/>
                    </a:cubicBezTo>
                    <a:cubicBezTo>
                      <a:pt x="103" y="0"/>
                      <a:pt x="149" y="26"/>
                      <a:pt x="239" y="5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9"/>
              <p:cNvSpPr/>
              <p:nvPr/>
            </p:nvSpPr>
            <p:spPr>
              <a:xfrm>
                <a:off x="5805375" y="4366500"/>
                <a:ext cx="352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08" extrusionOk="0">
                    <a:moveTo>
                      <a:pt x="140" y="82"/>
                    </a:moveTo>
                    <a:cubicBezTo>
                      <a:pt x="94" y="92"/>
                      <a:pt x="61" y="100"/>
                      <a:pt x="28" y="107"/>
                    </a:cubicBezTo>
                    <a:cubicBezTo>
                      <a:pt x="19" y="77"/>
                      <a:pt x="10" y="46"/>
                      <a:pt x="1" y="15"/>
                    </a:cubicBezTo>
                    <a:cubicBezTo>
                      <a:pt x="34" y="13"/>
                      <a:pt x="76" y="0"/>
                      <a:pt x="96" y="10"/>
                    </a:cubicBezTo>
                    <a:cubicBezTo>
                      <a:pt x="120" y="21"/>
                      <a:pt x="123" y="51"/>
                      <a:pt x="140" y="8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9"/>
              <p:cNvSpPr/>
              <p:nvPr/>
            </p:nvSpPr>
            <p:spPr>
              <a:xfrm>
                <a:off x="5869225" y="4698825"/>
                <a:ext cx="4325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47" extrusionOk="0">
                    <a:moveTo>
                      <a:pt x="110" y="146"/>
                    </a:moveTo>
                    <a:cubicBezTo>
                      <a:pt x="58" y="103"/>
                      <a:pt x="29" y="80"/>
                      <a:pt x="1" y="57"/>
                    </a:cubicBezTo>
                    <a:cubicBezTo>
                      <a:pt x="33" y="38"/>
                      <a:pt x="61" y="12"/>
                      <a:pt x="98" y="4"/>
                    </a:cubicBezTo>
                    <a:cubicBezTo>
                      <a:pt x="117" y="1"/>
                      <a:pt x="172" y="32"/>
                      <a:pt x="173" y="47"/>
                    </a:cubicBezTo>
                    <a:cubicBezTo>
                      <a:pt x="173" y="72"/>
                      <a:pt x="143" y="98"/>
                      <a:pt x="110" y="1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48" name="Google Shape;1248;p9"/>
          <p:cNvSpPr txBox="1">
            <a:spLocks noGrp="1"/>
          </p:cNvSpPr>
          <p:nvPr>
            <p:ph type="title"/>
          </p:nvPr>
        </p:nvSpPr>
        <p:spPr>
          <a:xfrm>
            <a:off x="1836700" y="1131925"/>
            <a:ext cx="4856400" cy="11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49" name="Google Shape;1249;p9"/>
          <p:cNvSpPr txBox="1">
            <a:spLocks noGrp="1"/>
          </p:cNvSpPr>
          <p:nvPr>
            <p:ph type="subTitle" idx="1"/>
          </p:nvPr>
        </p:nvSpPr>
        <p:spPr>
          <a:xfrm>
            <a:off x="4225113" y="2267913"/>
            <a:ext cx="3082200" cy="17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5" name="Google Shape;188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44"/>
            <a:ext cx="9144000" cy="5143454"/>
          </a:xfrm>
          <a:prstGeom prst="rect">
            <a:avLst/>
          </a:prstGeom>
          <a:noFill/>
          <a:ln>
            <a:noFill/>
          </a:ln>
        </p:spPr>
      </p:pic>
      <p:sp>
        <p:nvSpPr>
          <p:cNvPr id="1886" name="Google Shape;1886;p11"/>
          <p:cNvSpPr/>
          <p:nvPr/>
        </p:nvSpPr>
        <p:spPr>
          <a:xfrm>
            <a:off x="0" y="1177350"/>
            <a:ext cx="9144000" cy="278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7" name="Google Shape;1887;p11"/>
          <p:cNvGrpSpPr/>
          <p:nvPr/>
        </p:nvGrpSpPr>
        <p:grpSpPr>
          <a:xfrm>
            <a:off x="539017" y="1039502"/>
            <a:ext cx="108099" cy="1372525"/>
            <a:chOff x="1302458" y="865065"/>
            <a:chExt cx="109545" cy="1391025"/>
          </a:xfrm>
        </p:grpSpPr>
        <p:sp>
          <p:nvSpPr>
            <p:cNvPr id="1888" name="Google Shape;1888;p11"/>
            <p:cNvSpPr/>
            <p:nvPr/>
          </p:nvSpPr>
          <p:spPr>
            <a:xfrm>
              <a:off x="1303061" y="865065"/>
              <a:ext cx="106031" cy="760250"/>
            </a:xfrm>
            <a:custGeom>
              <a:avLst/>
              <a:gdLst/>
              <a:ahLst/>
              <a:cxnLst/>
              <a:rect l="l" t="t" r="r" b="b"/>
              <a:pathLst>
                <a:path w="2987" h="21417" extrusionOk="0">
                  <a:moveTo>
                    <a:pt x="1503" y="19178"/>
                  </a:moveTo>
                  <a:cubicBezTo>
                    <a:pt x="1574" y="19141"/>
                    <a:pt x="1639" y="19093"/>
                    <a:pt x="1706" y="19047"/>
                  </a:cubicBezTo>
                  <a:cubicBezTo>
                    <a:pt x="1682" y="19012"/>
                    <a:pt x="1658" y="18976"/>
                    <a:pt x="1635" y="18941"/>
                  </a:cubicBezTo>
                  <a:cubicBezTo>
                    <a:pt x="1565" y="18985"/>
                    <a:pt x="1496" y="19028"/>
                    <a:pt x="1426" y="19072"/>
                  </a:cubicBezTo>
                  <a:cubicBezTo>
                    <a:pt x="1452" y="19109"/>
                    <a:pt x="1498" y="19181"/>
                    <a:pt x="1503" y="19178"/>
                  </a:cubicBezTo>
                  <a:close/>
                  <a:moveTo>
                    <a:pt x="1534" y="18544"/>
                  </a:moveTo>
                  <a:cubicBezTo>
                    <a:pt x="1415" y="18266"/>
                    <a:pt x="1188" y="18254"/>
                    <a:pt x="945" y="18275"/>
                  </a:cubicBezTo>
                  <a:cubicBezTo>
                    <a:pt x="1178" y="18257"/>
                    <a:pt x="1194" y="18722"/>
                    <a:pt x="1534" y="18544"/>
                  </a:cubicBezTo>
                  <a:close/>
                  <a:moveTo>
                    <a:pt x="958" y="18029"/>
                  </a:moveTo>
                  <a:lnTo>
                    <a:pt x="958" y="17607"/>
                  </a:lnTo>
                  <a:cubicBezTo>
                    <a:pt x="958" y="17739"/>
                    <a:pt x="511" y="17727"/>
                    <a:pt x="747" y="18003"/>
                  </a:cubicBezTo>
                  <a:cubicBezTo>
                    <a:pt x="781" y="18042"/>
                    <a:pt x="958" y="18022"/>
                    <a:pt x="958" y="18029"/>
                  </a:cubicBezTo>
                  <a:close/>
                  <a:moveTo>
                    <a:pt x="1393" y="17173"/>
                  </a:moveTo>
                  <a:cubicBezTo>
                    <a:pt x="1365" y="17367"/>
                    <a:pt x="1355" y="17437"/>
                    <a:pt x="1345" y="17507"/>
                  </a:cubicBezTo>
                  <a:cubicBezTo>
                    <a:pt x="1371" y="17519"/>
                    <a:pt x="1396" y="17529"/>
                    <a:pt x="1421" y="17540"/>
                  </a:cubicBezTo>
                  <a:cubicBezTo>
                    <a:pt x="1449" y="17507"/>
                    <a:pt x="1500" y="17473"/>
                    <a:pt x="1500" y="17440"/>
                  </a:cubicBezTo>
                  <a:cubicBezTo>
                    <a:pt x="1499" y="17388"/>
                    <a:pt x="1463" y="17338"/>
                    <a:pt x="1393" y="17173"/>
                  </a:cubicBezTo>
                  <a:close/>
                  <a:moveTo>
                    <a:pt x="1344" y="16442"/>
                  </a:moveTo>
                  <a:cubicBezTo>
                    <a:pt x="1417" y="16244"/>
                    <a:pt x="1465" y="16116"/>
                    <a:pt x="1555" y="15873"/>
                  </a:cubicBezTo>
                  <a:cubicBezTo>
                    <a:pt x="1333" y="16021"/>
                    <a:pt x="1218" y="16099"/>
                    <a:pt x="1060" y="16203"/>
                  </a:cubicBezTo>
                  <a:cubicBezTo>
                    <a:pt x="1169" y="16294"/>
                    <a:pt x="1239" y="16353"/>
                    <a:pt x="1344" y="16442"/>
                  </a:cubicBezTo>
                  <a:close/>
                  <a:moveTo>
                    <a:pt x="960" y="15418"/>
                  </a:moveTo>
                  <a:cubicBezTo>
                    <a:pt x="1028" y="15374"/>
                    <a:pt x="1097" y="15330"/>
                    <a:pt x="1162" y="15281"/>
                  </a:cubicBezTo>
                  <a:cubicBezTo>
                    <a:pt x="1166" y="15277"/>
                    <a:pt x="1137" y="15231"/>
                    <a:pt x="1123" y="15203"/>
                  </a:cubicBezTo>
                  <a:cubicBezTo>
                    <a:pt x="1052" y="15245"/>
                    <a:pt x="981" y="15287"/>
                    <a:pt x="911" y="15327"/>
                  </a:cubicBezTo>
                  <a:cubicBezTo>
                    <a:pt x="927" y="15358"/>
                    <a:pt x="944" y="15388"/>
                    <a:pt x="960" y="15418"/>
                  </a:cubicBezTo>
                  <a:close/>
                  <a:moveTo>
                    <a:pt x="1679" y="17989"/>
                  </a:moveTo>
                  <a:cubicBezTo>
                    <a:pt x="1801" y="17887"/>
                    <a:pt x="2036" y="17923"/>
                    <a:pt x="1992" y="17659"/>
                  </a:cubicBezTo>
                  <a:cubicBezTo>
                    <a:pt x="1987" y="17629"/>
                    <a:pt x="1891" y="17588"/>
                    <a:pt x="1846" y="17597"/>
                  </a:cubicBezTo>
                  <a:cubicBezTo>
                    <a:pt x="1650" y="17639"/>
                    <a:pt x="1517" y="17728"/>
                    <a:pt x="1679" y="17989"/>
                  </a:cubicBezTo>
                  <a:close/>
                  <a:moveTo>
                    <a:pt x="1619" y="16545"/>
                  </a:moveTo>
                  <a:cubicBezTo>
                    <a:pt x="1792" y="16524"/>
                    <a:pt x="1922" y="16509"/>
                    <a:pt x="2053" y="16494"/>
                  </a:cubicBezTo>
                  <a:cubicBezTo>
                    <a:pt x="1918" y="16503"/>
                    <a:pt x="1743" y="16316"/>
                    <a:pt x="1619" y="16545"/>
                  </a:cubicBezTo>
                  <a:close/>
                  <a:moveTo>
                    <a:pt x="1751" y="15607"/>
                  </a:moveTo>
                  <a:cubicBezTo>
                    <a:pt x="1808" y="15798"/>
                    <a:pt x="1849" y="15939"/>
                    <a:pt x="1905" y="16127"/>
                  </a:cubicBezTo>
                  <a:cubicBezTo>
                    <a:pt x="2017" y="15838"/>
                    <a:pt x="2017" y="15838"/>
                    <a:pt x="1751" y="15607"/>
                  </a:cubicBezTo>
                  <a:close/>
                  <a:moveTo>
                    <a:pt x="1836" y="14038"/>
                  </a:moveTo>
                  <a:cubicBezTo>
                    <a:pt x="1952" y="14167"/>
                    <a:pt x="2070" y="14297"/>
                    <a:pt x="2248" y="14494"/>
                  </a:cubicBezTo>
                  <a:cubicBezTo>
                    <a:pt x="2286" y="14278"/>
                    <a:pt x="2304" y="14172"/>
                    <a:pt x="2322" y="14073"/>
                  </a:cubicBezTo>
                  <a:cubicBezTo>
                    <a:pt x="2162" y="14031"/>
                    <a:pt x="2032" y="13996"/>
                    <a:pt x="1901" y="13962"/>
                  </a:cubicBezTo>
                  <a:cubicBezTo>
                    <a:pt x="1880" y="13988"/>
                    <a:pt x="1858" y="14012"/>
                    <a:pt x="1836" y="14038"/>
                  </a:cubicBezTo>
                  <a:close/>
                  <a:moveTo>
                    <a:pt x="2428" y="14907"/>
                  </a:moveTo>
                  <a:cubicBezTo>
                    <a:pt x="2365" y="14810"/>
                    <a:pt x="2302" y="14714"/>
                    <a:pt x="2216" y="14583"/>
                  </a:cubicBezTo>
                  <a:cubicBezTo>
                    <a:pt x="2073" y="14850"/>
                    <a:pt x="2218" y="14909"/>
                    <a:pt x="2428" y="14907"/>
                  </a:cubicBezTo>
                  <a:close/>
                  <a:moveTo>
                    <a:pt x="2024" y="18340"/>
                  </a:moveTo>
                  <a:cubicBezTo>
                    <a:pt x="1808" y="18442"/>
                    <a:pt x="1815" y="18587"/>
                    <a:pt x="1945" y="18754"/>
                  </a:cubicBezTo>
                  <a:cubicBezTo>
                    <a:pt x="1971" y="18616"/>
                    <a:pt x="1998" y="18477"/>
                    <a:pt x="2024" y="18340"/>
                  </a:cubicBezTo>
                  <a:close/>
                  <a:moveTo>
                    <a:pt x="2112" y="8521"/>
                  </a:moveTo>
                  <a:cubicBezTo>
                    <a:pt x="1990" y="8514"/>
                    <a:pt x="1840" y="8460"/>
                    <a:pt x="1761" y="8513"/>
                  </a:cubicBezTo>
                  <a:cubicBezTo>
                    <a:pt x="1651" y="8589"/>
                    <a:pt x="1662" y="8714"/>
                    <a:pt x="1784" y="8839"/>
                  </a:cubicBezTo>
                  <a:cubicBezTo>
                    <a:pt x="1843" y="8900"/>
                    <a:pt x="1794" y="9067"/>
                    <a:pt x="1794" y="9227"/>
                  </a:cubicBezTo>
                  <a:cubicBezTo>
                    <a:pt x="1701" y="9177"/>
                    <a:pt x="1645" y="9164"/>
                    <a:pt x="1624" y="9131"/>
                  </a:cubicBezTo>
                  <a:cubicBezTo>
                    <a:pt x="1588" y="9072"/>
                    <a:pt x="1772" y="8957"/>
                    <a:pt x="1586" y="8936"/>
                  </a:cubicBezTo>
                  <a:cubicBezTo>
                    <a:pt x="1540" y="8931"/>
                    <a:pt x="1465" y="9017"/>
                    <a:pt x="1433" y="9078"/>
                  </a:cubicBezTo>
                  <a:cubicBezTo>
                    <a:pt x="1380" y="9179"/>
                    <a:pt x="1352" y="9292"/>
                    <a:pt x="1288" y="9474"/>
                  </a:cubicBezTo>
                  <a:cubicBezTo>
                    <a:pt x="1563" y="9343"/>
                    <a:pt x="1780" y="9240"/>
                    <a:pt x="1999" y="9137"/>
                  </a:cubicBezTo>
                  <a:cubicBezTo>
                    <a:pt x="2034" y="8949"/>
                    <a:pt x="2068" y="8763"/>
                    <a:pt x="2112" y="8521"/>
                  </a:cubicBezTo>
                  <a:close/>
                  <a:moveTo>
                    <a:pt x="1948" y="9639"/>
                  </a:moveTo>
                  <a:cubicBezTo>
                    <a:pt x="1777" y="9844"/>
                    <a:pt x="1755" y="10058"/>
                    <a:pt x="1756" y="10277"/>
                  </a:cubicBezTo>
                  <a:cubicBezTo>
                    <a:pt x="1752" y="10282"/>
                    <a:pt x="1748" y="10287"/>
                    <a:pt x="1744" y="10292"/>
                  </a:cubicBezTo>
                  <a:cubicBezTo>
                    <a:pt x="1743" y="10295"/>
                    <a:pt x="1743" y="10298"/>
                    <a:pt x="1742" y="10302"/>
                  </a:cubicBezTo>
                  <a:cubicBezTo>
                    <a:pt x="1500" y="10201"/>
                    <a:pt x="1364" y="10361"/>
                    <a:pt x="1154" y="10573"/>
                  </a:cubicBezTo>
                  <a:cubicBezTo>
                    <a:pt x="1395" y="10622"/>
                    <a:pt x="1567" y="10658"/>
                    <a:pt x="1667" y="10678"/>
                  </a:cubicBezTo>
                  <a:cubicBezTo>
                    <a:pt x="1701" y="10512"/>
                    <a:pt x="1723" y="10407"/>
                    <a:pt x="1742" y="10302"/>
                  </a:cubicBezTo>
                  <a:cubicBezTo>
                    <a:pt x="1747" y="10304"/>
                    <a:pt x="1751" y="10305"/>
                    <a:pt x="1756" y="10307"/>
                  </a:cubicBezTo>
                  <a:cubicBezTo>
                    <a:pt x="1756" y="10296"/>
                    <a:pt x="1756" y="10287"/>
                    <a:pt x="1756" y="10277"/>
                  </a:cubicBezTo>
                  <a:cubicBezTo>
                    <a:pt x="1897" y="10103"/>
                    <a:pt x="2066" y="9938"/>
                    <a:pt x="1948" y="9639"/>
                  </a:cubicBezTo>
                  <a:close/>
                  <a:moveTo>
                    <a:pt x="1323" y="11235"/>
                  </a:moveTo>
                  <a:cubicBezTo>
                    <a:pt x="949" y="11098"/>
                    <a:pt x="949" y="11098"/>
                    <a:pt x="936" y="11422"/>
                  </a:cubicBezTo>
                  <a:cubicBezTo>
                    <a:pt x="1085" y="11399"/>
                    <a:pt x="1273" y="11466"/>
                    <a:pt x="1323" y="11235"/>
                  </a:cubicBezTo>
                  <a:close/>
                  <a:moveTo>
                    <a:pt x="958" y="10880"/>
                  </a:moveTo>
                  <a:cubicBezTo>
                    <a:pt x="958" y="10877"/>
                    <a:pt x="1035" y="10873"/>
                    <a:pt x="1077" y="10870"/>
                  </a:cubicBezTo>
                  <a:cubicBezTo>
                    <a:pt x="1065" y="10763"/>
                    <a:pt x="1047" y="10657"/>
                    <a:pt x="1035" y="10551"/>
                  </a:cubicBezTo>
                  <a:cubicBezTo>
                    <a:pt x="1005" y="10553"/>
                    <a:pt x="958" y="10554"/>
                    <a:pt x="958" y="10557"/>
                  </a:cubicBezTo>
                  <a:close/>
                  <a:moveTo>
                    <a:pt x="1260" y="1732"/>
                  </a:moveTo>
                  <a:cubicBezTo>
                    <a:pt x="1161" y="1690"/>
                    <a:pt x="958" y="1657"/>
                    <a:pt x="958" y="1601"/>
                  </a:cubicBezTo>
                  <a:lnTo>
                    <a:pt x="958" y="2089"/>
                  </a:lnTo>
                  <a:cubicBezTo>
                    <a:pt x="958" y="1936"/>
                    <a:pt x="1171" y="1837"/>
                    <a:pt x="1260" y="1732"/>
                  </a:cubicBezTo>
                  <a:close/>
                  <a:moveTo>
                    <a:pt x="1118" y="5189"/>
                  </a:moveTo>
                  <a:cubicBezTo>
                    <a:pt x="1081" y="5127"/>
                    <a:pt x="1044" y="5066"/>
                    <a:pt x="1008" y="5003"/>
                  </a:cubicBezTo>
                  <a:cubicBezTo>
                    <a:pt x="974" y="5031"/>
                    <a:pt x="940" y="5059"/>
                    <a:pt x="781" y="5189"/>
                  </a:cubicBezTo>
                  <a:cubicBezTo>
                    <a:pt x="880" y="5211"/>
                    <a:pt x="945" y="5235"/>
                    <a:pt x="1011" y="5238"/>
                  </a:cubicBezTo>
                  <a:cubicBezTo>
                    <a:pt x="1045" y="5240"/>
                    <a:pt x="1082" y="5207"/>
                    <a:pt x="1118" y="5189"/>
                  </a:cubicBezTo>
                  <a:close/>
                  <a:moveTo>
                    <a:pt x="913" y="1397"/>
                  </a:moveTo>
                  <a:cubicBezTo>
                    <a:pt x="1088" y="1316"/>
                    <a:pt x="1344" y="1339"/>
                    <a:pt x="1454" y="959"/>
                  </a:cubicBezTo>
                  <a:cubicBezTo>
                    <a:pt x="1144" y="1045"/>
                    <a:pt x="938" y="1102"/>
                    <a:pt x="650" y="1181"/>
                  </a:cubicBezTo>
                  <a:cubicBezTo>
                    <a:pt x="788" y="1297"/>
                    <a:pt x="880" y="1412"/>
                    <a:pt x="913" y="1397"/>
                  </a:cubicBezTo>
                  <a:close/>
                  <a:moveTo>
                    <a:pt x="1868" y="6839"/>
                  </a:moveTo>
                  <a:cubicBezTo>
                    <a:pt x="1880" y="6976"/>
                    <a:pt x="1891" y="7088"/>
                    <a:pt x="1901" y="7200"/>
                  </a:cubicBezTo>
                  <a:cubicBezTo>
                    <a:pt x="2032" y="6983"/>
                    <a:pt x="2032" y="6983"/>
                    <a:pt x="1868" y="6839"/>
                  </a:cubicBezTo>
                  <a:close/>
                  <a:moveTo>
                    <a:pt x="1850" y="1068"/>
                  </a:moveTo>
                  <a:cubicBezTo>
                    <a:pt x="1861" y="1102"/>
                    <a:pt x="1869" y="1136"/>
                    <a:pt x="1879" y="1170"/>
                  </a:cubicBezTo>
                  <a:cubicBezTo>
                    <a:pt x="1941" y="1166"/>
                    <a:pt x="2019" y="1184"/>
                    <a:pt x="2062" y="1153"/>
                  </a:cubicBezTo>
                  <a:cubicBezTo>
                    <a:pt x="2129" y="1105"/>
                    <a:pt x="2174" y="1024"/>
                    <a:pt x="2227" y="956"/>
                  </a:cubicBezTo>
                  <a:cubicBezTo>
                    <a:pt x="2210" y="937"/>
                    <a:pt x="2193" y="918"/>
                    <a:pt x="2176" y="901"/>
                  </a:cubicBezTo>
                  <a:cubicBezTo>
                    <a:pt x="2068" y="956"/>
                    <a:pt x="1959" y="1012"/>
                    <a:pt x="1850" y="1068"/>
                  </a:cubicBezTo>
                  <a:close/>
                  <a:moveTo>
                    <a:pt x="1648" y="20931"/>
                  </a:moveTo>
                  <a:cubicBezTo>
                    <a:pt x="1688" y="21081"/>
                    <a:pt x="1719" y="21201"/>
                    <a:pt x="1749" y="21321"/>
                  </a:cubicBezTo>
                  <a:cubicBezTo>
                    <a:pt x="1634" y="21305"/>
                    <a:pt x="1517" y="21289"/>
                    <a:pt x="1375" y="21269"/>
                  </a:cubicBezTo>
                  <a:cubicBezTo>
                    <a:pt x="1388" y="21156"/>
                    <a:pt x="1400" y="21054"/>
                    <a:pt x="1415" y="20927"/>
                  </a:cubicBezTo>
                  <a:cubicBezTo>
                    <a:pt x="1277" y="20867"/>
                    <a:pt x="1148" y="20810"/>
                    <a:pt x="1019" y="20754"/>
                  </a:cubicBezTo>
                  <a:cubicBezTo>
                    <a:pt x="1022" y="20750"/>
                    <a:pt x="1025" y="20746"/>
                    <a:pt x="1027" y="20742"/>
                  </a:cubicBezTo>
                  <a:cubicBezTo>
                    <a:pt x="1026" y="20741"/>
                    <a:pt x="1025" y="20740"/>
                    <a:pt x="1023" y="20739"/>
                  </a:cubicBezTo>
                  <a:cubicBezTo>
                    <a:pt x="1079" y="20654"/>
                    <a:pt x="1135" y="20570"/>
                    <a:pt x="1189" y="20487"/>
                  </a:cubicBezTo>
                  <a:cubicBezTo>
                    <a:pt x="1137" y="20455"/>
                    <a:pt x="1068" y="20432"/>
                    <a:pt x="1034" y="20386"/>
                  </a:cubicBezTo>
                  <a:cubicBezTo>
                    <a:pt x="1000" y="20337"/>
                    <a:pt x="998" y="20264"/>
                    <a:pt x="966" y="20141"/>
                  </a:cubicBezTo>
                  <a:cubicBezTo>
                    <a:pt x="745" y="20499"/>
                    <a:pt x="860" y="20627"/>
                    <a:pt x="1023" y="20739"/>
                  </a:cubicBezTo>
                  <a:cubicBezTo>
                    <a:pt x="1020" y="20743"/>
                    <a:pt x="1017" y="20748"/>
                    <a:pt x="1015" y="20752"/>
                  </a:cubicBezTo>
                  <a:cubicBezTo>
                    <a:pt x="1016" y="20753"/>
                    <a:pt x="1018" y="20753"/>
                    <a:pt x="1019" y="20754"/>
                  </a:cubicBezTo>
                  <a:cubicBezTo>
                    <a:pt x="933" y="20889"/>
                    <a:pt x="684" y="20949"/>
                    <a:pt x="824" y="21200"/>
                  </a:cubicBezTo>
                  <a:cubicBezTo>
                    <a:pt x="835" y="21220"/>
                    <a:pt x="665" y="21340"/>
                    <a:pt x="576" y="21416"/>
                  </a:cubicBezTo>
                  <a:cubicBezTo>
                    <a:pt x="474" y="21212"/>
                    <a:pt x="378" y="21029"/>
                    <a:pt x="291" y="20842"/>
                  </a:cubicBezTo>
                  <a:cubicBezTo>
                    <a:pt x="258" y="20772"/>
                    <a:pt x="204" y="20674"/>
                    <a:pt x="229" y="20621"/>
                  </a:cubicBezTo>
                  <a:cubicBezTo>
                    <a:pt x="391" y="20275"/>
                    <a:pt x="191" y="19938"/>
                    <a:pt x="223" y="19599"/>
                  </a:cubicBezTo>
                  <a:cubicBezTo>
                    <a:pt x="236" y="19472"/>
                    <a:pt x="93" y="19306"/>
                    <a:pt x="303" y="19204"/>
                  </a:cubicBezTo>
                  <a:cubicBezTo>
                    <a:pt x="335" y="19189"/>
                    <a:pt x="343" y="19028"/>
                    <a:pt x="306" y="18981"/>
                  </a:cubicBezTo>
                  <a:cubicBezTo>
                    <a:pt x="138" y="18773"/>
                    <a:pt x="226" y="18617"/>
                    <a:pt x="338" y="18419"/>
                  </a:cubicBezTo>
                  <a:cubicBezTo>
                    <a:pt x="411" y="18287"/>
                    <a:pt x="587" y="18127"/>
                    <a:pt x="360" y="17913"/>
                  </a:cubicBezTo>
                  <a:cubicBezTo>
                    <a:pt x="265" y="17822"/>
                    <a:pt x="344" y="17547"/>
                    <a:pt x="344" y="17294"/>
                  </a:cubicBezTo>
                  <a:cubicBezTo>
                    <a:pt x="476" y="17346"/>
                    <a:pt x="588" y="17389"/>
                    <a:pt x="811" y="17477"/>
                  </a:cubicBezTo>
                  <a:cubicBezTo>
                    <a:pt x="1024" y="17440"/>
                    <a:pt x="1080" y="17099"/>
                    <a:pt x="1248" y="16871"/>
                  </a:cubicBezTo>
                  <a:cubicBezTo>
                    <a:pt x="1290" y="16815"/>
                    <a:pt x="1189" y="16653"/>
                    <a:pt x="1111" y="16545"/>
                  </a:cubicBezTo>
                  <a:cubicBezTo>
                    <a:pt x="970" y="16747"/>
                    <a:pt x="732" y="16893"/>
                    <a:pt x="924" y="17268"/>
                  </a:cubicBezTo>
                  <a:cubicBezTo>
                    <a:pt x="764" y="17154"/>
                    <a:pt x="688" y="17064"/>
                    <a:pt x="599" y="17046"/>
                  </a:cubicBezTo>
                  <a:cubicBezTo>
                    <a:pt x="501" y="17026"/>
                    <a:pt x="391" y="17074"/>
                    <a:pt x="255" y="17098"/>
                  </a:cubicBezTo>
                  <a:cubicBezTo>
                    <a:pt x="171" y="16820"/>
                    <a:pt x="442" y="16499"/>
                    <a:pt x="92" y="16203"/>
                  </a:cubicBezTo>
                  <a:cubicBezTo>
                    <a:pt x="312" y="16157"/>
                    <a:pt x="446" y="16131"/>
                    <a:pt x="604" y="16099"/>
                  </a:cubicBezTo>
                  <a:cubicBezTo>
                    <a:pt x="469" y="15985"/>
                    <a:pt x="340" y="15877"/>
                    <a:pt x="165" y="15729"/>
                  </a:cubicBezTo>
                  <a:cubicBezTo>
                    <a:pt x="318" y="15566"/>
                    <a:pt x="457" y="15419"/>
                    <a:pt x="596" y="15271"/>
                  </a:cubicBezTo>
                  <a:cubicBezTo>
                    <a:pt x="541" y="14982"/>
                    <a:pt x="289" y="15173"/>
                    <a:pt x="139" y="15087"/>
                  </a:cubicBezTo>
                  <a:cubicBezTo>
                    <a:pt x="11" y="14771"/>
                    <a:pt x="487" y="14747"/>
                    <a:pt x="425" y="14436"/>
                  </a:cubicBezTo>
                  <a:cubicBezTo>
                    <a:pt x="220" y="14430"/>
                    <a:pt x="153" y="14250"/>
                    <a:pt x="236" y="14089"/>
                  </a:cubicBezTo>
                  <a:cubicBezTo>
                    <a:pt x="351" y="13866"/>
                    <a:pt x="310" y="13672"/>
                    <a:pt x="254" y="13459"/>
                  </a:cubicBezTo>
                  <a:cubicBezTo>
                    <a:pt x="238" y="13401"/>
                    <a:pt x="264" y="13331"/>
                    <a:pt x="273" y="13246"/>
                  </a:cubicBezTo>
                  <a:cubicBezTo>
                    <a:pt x="418" y="13207"/>
                    <a:pt x="554" y="13169"/>
                    <a:pt x="687" y="13133"/>
                  </a:cubicBezTo>
                  <a:cubicBezTo>
                    <a:pt x="989" y="13431"/>
                    <a:pt x="514" y="13667"/>
                    <a:pt x="647" y="13958"/>
                  </a:cubicBezTo>
                  <a:cubicBezTo>
                    <a:pt x="770" y="13968"/>
                    <a:pt x="899" y="13976"/>
                    <a:pt x="1029" y="13986"/>
                  </a:cubicBezTo>
                  <a:cubicBezTo>
                    <a:pt x="1025" y="13990"/>
                    <a:pt x="1022" y="13994"/>
                    <a:pt x="1018" y="13998"/>
                  </a:cubicBezTo>
                  <a:cubicBezTo>
                    <a:pt x="1021" y="14000"/>
                    <a:pt x="1023" y="14002"/>
                    <a:pt x="1026" y="14004"/>
                  </a:cubicBezTo>
                  <a:cubicBezTo>
                    <a:pt x="998" y="14075"/>
                    <a:pt x="969" y="14148"/>
                    <a:pt x="927" y="14257"/>
                  </a:cubicBezTo>
                  <a:cubicBezTo>
                    <a:pt x="1155" y="14105"/>
                    <a:pt x="1158" y="14101"/>
                    <a:pt x="1026" y="14004"/>
                  </a:cubicBezTo>
                  <a:cubicBezTo>
                    <a:pt x="1028" y="13997"/>
                    <a:pt x="1031" y="13992"/>
                    <a:pt x="1033" y="13986"/>
                  </a:cubicBezTo>
                  <a:cubicBezTo>
                    <a:pt x="1032" y="13986"/>
                    <a:pt x="1030" y="13986"/>
                    <a:pt x="1029" y="13986"/>
                  </a:cubicBezTo>
                  <a:cubicBezTo>
                    <a:pt x="1211" y="13762"/>
                    <a:pt x="1383" y="13535"/>
                    <a:pt x="1227" y="13214"/>
                  </a:cubicBezTo>
                  <a:cubicBezTo>
                    <a:pt x="1441" y="13180"/>
                    <a:pt x="1619" y="13150"/>
                    <a:pt x="1799" y="13121"/>
                  </a:cubicBezTo>
                  <a:cubicBezTo>
                    <a:pt x="1809" y="13295"/>
                    <a:pt x="1818" y="13471"/>
                    <a:pt x="1828" y="13647"/>
                  </a:cubicBezTo>
                  <a:cubicBezTo>
                    <a:pt x="1855" y="13650"/>
                    <a:pt x="1882" y="13653"/>
                    <a:pt x="1909" y="13657"/>
                  </a:cubicBezTo>
                  <a:cubicBezTo>
                    <a:pt x="1951" y="13493"/>
                    <a:pt x="2005" y="13331"/>
                    <a:pt x="2032" y="13165"/>
                  </a:cubicBezTo>
                  <a:cubicBezTo>
                    <a:pt x="2045" y="13089"/>
                    <a:pt x="2028" y="12948"/>
                    <a:pt x="1987" y="12932"/>
                  </a:cubicBezTo>
                  <a:cubicBezTo>
                    <a:pt x="1811" y="12863"/>
                    <a:pt x="1839" y="12813"/>
                    <a:pt x="1955" y="12704"/>
                  </a:cubicBezTo>
                  <a:cubicBezTo>
                    <a:pt x="1989" y="12671"/>
                    <a:pt x="1941" y="12551"/>
                    <a:pt x="1915" y="12356"/>
                  </a:cubicBezTo>
                  <a:cubicBezTo>
                    <a:pt x="1774" y="12526"/>
                    <a:pt x="1684" y="12617"/>
                    <a:pt x="1618" y="12721"/>
                  </a:cubicBezTo>
                  <a:cubicBezTo>
                    <a:pt x="1586" y="12772"/>
                    <a:pt x="1621" y="12885"/>
                    <a:pt x="1584" y="12909"/>
                  </a:cubicBezTo>
                  <a:cubicBezTo>
                    <a:pt x="1471" y="12988"/>
                    <a:pt x="1343" y="13063"/>
                    <a:pt x="1211" y="13084"/>
                  </a:cubicBezTo>
                  <a:cubicBezTo>
                    <a:pt x="1171" y="13091"/>
                    <a:pt x="1062" y="12921"/>
                    <a:pt x="1054" y="12827"/>
                  </a:cubicBezTo>
                  <a:cubicBezTo>
                    <a:pt x="1032" y="12566"/>
                    <a:pt x="1046" y="12301"/>
                    <a:pt x="1046" y="12002"/>
                  </a:cubicBezTo>
                  <a:cubicBezTo>
                    <a:pt x="1348" y="12198"/>
                    <a:pt x="1396" y="11801"/>
                    <a:pt x="1614" y="11779"/>
                  </a:cubicBezTo>
                  <a:cubicBezTo>
                    <a:pt x="1614" y="11783"/>
                    <a:pt x="1614" y="11788"/>
                    <a:pt x="1616" y="11792"/>
                  </a:cubicBezTo>
                  <a:cubicBezTo>
                    <a:pt x="1620" y="11792"/>
                    <a:pt x="1622" y="11791"/>
                    <a:pt x="1627" y="11790"/>
                  </a:cubicBezTo>
                  <a:cubicBezTo>
                    <a:pt x="1593" y="11903"/>
                    <a:pt x="1560" y="12020"/>
                    <a:pt x="1507" y="12198"/>
                  </a:cubicBezTo>
                  <a:cubicBezTo>
                    <a:pt x="1793" y="12010"/>
                    <a:pt x="2027" y="11855"/>
                    <a:pt x="2261" y="11700"/>
                  </a:cubicBezTo>
                  <a:cubicBezTo>
                    <a:pt x="2026" y="11504"/>
                    <a:pt x="1841" y="11759"/>
                    <a:pt x="1627" y="11790"/>
                  </a:cubicBezTo>
                  <a:cubicBezTo>
                    <a:pt x="1628" y="11786"/>
                    <a:pt x="1629" y="11781"/>
                    <a:pt x="1630" y="11778"/>
                  </a:cubicBezTo>
                  <a:cubicBezTo>
                    <a:pt x="1624" y="11778"/>
                    <a:pt x="1620" y="11779"/>
                    <a:pt x="1614" y="11779"/>
                  </a:cubicBezTo>
                  <a:cubicBezTo>
                    <a:pt x="1591" y="11646"/>
                    <a:pt x="1830" y="11485"/>
                    <a:pt x="1577" y="11379"/>
                  </a:cubicBezTo>
                  <a:cubicBezTo>
                    <a:pt x="1465" y="11471"/>
                    <a:pt x="1367" y="11593"/>
                    <a:pt x="1242" y="11641"/>
                  </a:cubicBezTo>
                  <a:cubicBezTo>
                    <a:pt x="1146" y="11677"/>
                    <a:pt x="1009" y="11636"/>
                    <a:pt x="898" y="11602"/>
                  </a:cubicBezTo>
                  <a:cubicBezTo>
                    <a:pt x="589" y="11509"/>
                    <a:pt x="794" y="11267"/>
                    <a:pt x="774" y="11087"/>
                  </a:cubicBezTo>
                  <a:cubicBezTo>
                    <a:pt x="431" y="11229"/>
                    <a:pt x="412" y="11334"/>
                    <a:pt x="626" y="11935"/>
                  </a:cubicBezTo>
                  <a:cubicBezTo>
                    <a:pt x="534" y="11981"/>
                    <a:pt x="442" y="12043"/>
                    <a:pt x="340" y="12070"/>
                  </a:cubicBezTo>
                  <a:cubicBezTo>
                    <a:pt x="294" y="12081"/>
                    <a:pt x="184" y="12019"/>
                    <a:pt x="184" y="11989"/>
                  </a:cubicBezTo>
                  <a:cubicBezTo>
                    <a:pt x="182" y="11888"/>
                    <a:pt x="238" y="11786"/>
                    <a:pt x="231" y="11687"/>
                  </a:cubicBezTo>
                  <a:cubicBezTo>
                    <a:pt x="223" y="11586"/>
                    <a:pt x="134" y="11488"/>
                    <a:pt x="139" y="11392"/>
                  </a:cubicBezTo>
                  <a:cubicBezTo>
                    <a:pt x="143" y="11305"/>
                    <a:pt x="249" y="11226"/>
                    <a:pt x="265" y="11136"/>
                  </a:cubicBezTo>
                  <a:cubicBezTo>
                    <a:pt x="280" y="11057"/>
                    <a:pt x="233" y="10966"/>
                    <a:pt x="203" y="10840"/>
                  </a:cubicBezTo>
                  <a:cubicBezTo>
                    <a:pt x="380" y="10849"/>
                    <a:pt x="507" y="10857"/>
                    <a:pt x="659" y="10864"/>
                  </a:cubicBezTo>
                  <a:cubicBezTo>
                    <a:pt x="704" y="10753"/>
                    <a:pt x="750" y="10640"/>
                    <a:pt x="807" y="10501"/>
                  </a:cubicBezTo>
                  <a:cubicBezTo>
                    <a:pt x="454" y="10589"/>
                    <a:pt x="454" y="10589"/>
                    <a:pt x="348" y="10433"/>
                  </a:cubicBezTo>
                  <a:cubicBezTo>
                    <a:pt x="391" y="10410"/>
                    <a:pt x="429" y="10382"/>
                    <a:pt x="473" y="10367"/>
                  </a:cubicBezTo>
                  <a:cubicBezTo>
                    <a:pt x="516" y="10352"/>
                    <a:pt x="564" y="10351"/>
                    <a:pt x="617" y="10343"/>
                  </a:cubicBezTo>
                  <a:cubicBezTo>
                    <a:pt x="575" y="10267"/>
                    <a:pt x="539" y="10203"/>
                    <a:pt x="479" y="10094"/>
                  </a:cubicBezTo>
                  <a:cubicBezTo>
                    <a:pt x="722" y="10097"/>
                    <a:pt x="966" y="10292"/>
                    <a:pt x="1143" y="10013"/>
                  </a:cubicBezTo>
                  <a:cubicBezTo>
                    <a:pt x="1068" y="9954"/>
                    <a:pt x="992" y="9894"/>
                    <a:pt x="949" y="9860"/>
                  </a:cubicBezTo>
                  <a:cubicBezTo>
                    <a:pt x="983" y="9607"/>
                    <a:pt x="1016" y="9375"/>
                    <a:pt x="1050" y="9124"/>
                  </a:cubicBezTo>
                  <a:cubicBezTo>
                    <a:pt x="652" y="9172"/>
                    <a:pt x="652" y="9172"/>
                    <a:pt x="532" y="9443"/>
                  </a:cubicBezTo>
                  <a:cubicBezTo>
                    <a:pt x="357" y="9194"/>
                    <a:pt x="454" y="8969"/>
                    <a:pt x="502" y="8718"/>
                  </a:cubicBezTo>
                  <a:cubicBezTo>
                    <a:pt x="609" y="8804"/>
                    <a:pt x="688" y="8868"/>
                    <a:pt x="767" y="8932"/>
                  </a:cubicBezTo>
                  <a:cubicBezTo>
                    <a:pt x="794" y="8914"/>
                    <a:pt x="821" y="8896"/>
                    <a:pt x="848" y="8878"/>
                  </a:cubicBezTo>
                  <a:cubicBezTo>
                    <a:pt x="758" y="8706"/>
                    <a:pt x="668" y="8534"/>
                    <a:pt x="565" y="8338"/>
                  </a:cubicBezTo>
                  <a:cubicBezTo>
                    <a:pt x="594" y="8304"/>
                    <a:pt x="656" y="8234"/>
                    <a:pt x="719" y="8163"/>
                  </a:cubicBezTo>
                  <a:cubicBezTo>
                    <a:pt x="725" y="8166"/>
                    <a:pt x="732" y="8170"/>
                    <a:pt x="739" y="8173"/>
                  </a:cubicBezTo>
                  <a:cubicBezTo>
                    <a:pt x="739" y="8170"/>
                    <a:pt x="739" y="8167"/>
                    <a:pt x="739" y="8164"/>
                  </a:cubicBezTo>
                  <a:cubicBezTo>
                    <a:pt x="800" y="8197"/>
                    <a:pt x="889" y="8224"/>
                    <a:pt x="899" y="8269"/>
                  </a:cubicBezTo>
                  <a:cubicBezTo>
                    <a:pt x="931" y="8407"/>
                    <a:pt x="927" y="8552"/>
                    <a:pt x="939" y="8735"/>
                  </a:cubicBezTo>
                  <a:cubicBezTo>
                    <a:pt x="1354" y="8396"/>
                    <a:pt x="789" y="8016"/>
                    <a:pt x="1061" y="7701"/>
                  </a:cubicBezTo>
                  <a:cubicBezTo>
                    <a:pt x="797" y="7769"/>
                    <a:pt x="701" y="7925"/>
                    <a:pt x="739" y="8164"/>
                  </a:cubicBezTo>
                  <a:cubicBezTo>
                    <a:pt x="734" y="8162"/>
                    <a:pt x="729" y="8159"/>
                    <a:pt x="724" y="8156"/>
                  </a:cubicBezTo>
                  <a:cubicBezTo>
                    <a:pt x="722" y="8158"/>
                    <a:pt x="721" y="8161"/>
                    <a:pt x="719" y="8163"/>
                  </a:cubicBezTo>
                  <a:cubicBezTo>
                    <a:pt x="390" y="8001"/>
                    <a:pt x="416" y="7694"/>
                    <a:pt x="425" y="7433"/>
                  </a:cubicBezTo>
                  <a:cubicBezTo>
                    <a:pt x="336" y="7400"/>
                    <a:pt x="203" y="7377"/>
                    <a:pt x="202" y="7348"/>
                  </a:cubicBezTo>
                  <a:cubicBezTo>
                    <a:pt x="193" y="7173"/>
                    <a:pt x="99" y="6941"/>
                    <a:pt x="402" y="6907"/>
                  </a:cubicBezTo>
                  <a:cubicBezTo>
                    <a:pt x="402" y="6906"/>
                    <a:pt x="402" y="6905"/>
                    <a:pt x="403" y="6904"/>
                  </a:cubicBezTo>
                  <a:cubicBezTo>
                    <a:pt x="404" y="6905"/>
                    <a:pt x="405" y="6906"/>
                    <a:pt x="407" y="6906"/>
                  </a:cubicBezTo>
                  <a:cubicBezTo>
                    <a:pt x="405" y="6905"/>
                    <a:pt x="405" y="6903"/>
                    <a:pt x="403" y="6902"/>
                  </a:cubicBezTo>
                  <a:cubicBezTo>
                    <a:pt x="434" y="6782"/>
                    <a:pt x="466" y="6662"/>
                    <a:pt x="517" y="6471"/>
                  </a:cubicBezTo>
                  <a:cubicBezTo>
                    <a:pt x="257" y="6634"/>
                    <a:pt x="291" y="6764"/>
                    <a:pt x="403" y="6902"/>
                  </a:cubicBezTo>
                  <a:cubicBezTo>
                    <a:pt x="403" y="6902"/>
                    <a:pt x="403" y="6903"/>
                    <a:pt x="403" y="6904"/>
                  </a:cubicBezTo>
                  <a:cubicBezTo>
                    <a:pt x="289" y="6836"/>
                    <a:pt x="131" y="6824"/>
                    <a:pt x="186" y="6602"/>
                  </a:cubicBezTo>
                  <a:cubicBezTo>
                    <a:pt x="254" y="6340"/>
                    <a:pt x="268" y="6064"/>
                    <a:pt x="297" y="5794"/>
                  </a:cubicBezTo>
                  <a:cubicBezTo>
                    <a:pt x="311" y="5667"/>
                    <a:pt x="362" y="5500"/>
                    <a:pt x="304" y="5415"/>
                  </a:cubicBezTo>
                  <a:cubicBezTo>
                    <a:pt x="0" y="4977"/>
                    <a:pt x="196" y="4588"/>
                    <a:pt x="384" y="4192"/>
                  </a:cubicBezTo>
                  <a:cubicBezTo>
                    <a:pt x="460" y="4033"/>
                    <a:pt x="543" y="3876"/>
                    <a:pt x="623" y="3719"/>
                  </a:cubicBezTo>
                  <a:cubicBezTo>
                    <a:pt x="620" y="3720"/>
                    <a:pt x="618" y="3722"/>
                    <a:pt x="615" y="3724"/>
                  </a:cubicBezTo>
                  <a:cubicBezTo>
                    <a:pt x="613" y="3719"/>
                    <a:pt x="611" y="3712"/>
                    <a:pt x="609" y="3705"/>
                  </a:cubicBezTo>
                  <a:cubicBezTo>
                    <a:pt x="615" y="3708"/>
                    <a:pt x="620" y="3710"/>
                    <a:pt x="626" y="3713"/>
                  </a:cubicBezTo>
                  <a:cubicBezTo>
                    <a:pt x="625" y="3715"/>
                    <a:pt x="624" y="3717"/>
                    <a:pt x="623" y="3718"/>
                  </a:cubicBezTo>
                  <a:cubicBezTo>
                    <a:pt x="754" y="3630"/>
                    <a:pt x="882" y="3542"/>
                    <a:pt x="1013" y="3454"/>
                  </a:cubicBezTo>
                  <a:cubicBezTo>
                    <a:pt x="1002" y="3431"/>
                    <a:pt x="992" y="3409"/>
                    <a:pt x="981" y="3386"/>
                  </a:cubicBezTo>
                  <a:cubicBezTo>
                    <a:pt x="909" y="3412"/>
                    <a:pt x="836" y="3436"/>
                    <a:pt x="739" y="3471"/>
                  </a:cubicBezTo>
                  <a:cubicBezTo>
                    <a:pt x="646" y="3295"/>
                    <a:pt x="549" y="3108"/>
                    <a:pt x="440" y="2906"/>
                  </a:cubicBezTo>
                  <a:cubicBezTo>
                    <a:pt x="516" y="2849"/>
                    <a:pt x="593" y="2784"/>
                    <a:pt x="710" y="2698"/>
                  </a:cubicBezTo>
                  <a:cubicBezTo>
                    <a:pt x="621" y="2602"/>
                    <a:pt x="502" y="2508"/>
                    <a:pt x="465" y="2401"/>
                  </a:cubicBezTo>
                  <a:cubicBezTo>
                    <a:pt x="429" y="2298"/>
                    <a:pt x="479" y="2166"/>
                    <a:pt x="491" y="2005"/>
                  </a:cubicBezTo>
                  <a:lnTo>
                    <a:pt x="223" y="2005"/>
                  </a:lnTo>
                  <a:cubicBezTo>
                    <a:pt x="176" y="1844"/>
                    <a:pt x="171" y="1580"/>
                    <a:pt x="326" y="1381"/>
                  </a:cubicBezTo>
                  <a:cubicBezTo>
                    <a:pt x="440" y="1233"/>
                    <a:pt x="670" y="1156"/>
                    <a:pt x="427" y="936"/>
                  </a:cubicBezTo>
                  <a:cubicBezTo>
                    <a:pt x="494" y="866"/>
                    <a:pt x="561" y="794"/>
                    <a:pt x="612" y="742"/>
                  </a:cubicBezTo>
                  <a:cubicBezTo>
                    <a:pt x="453" y="550"/>
                    <a:pt x="318" y="385"/>
                    <a:pt x="164" y="200"/>
                  </a:cubicBezTo>
                  <a:cubicBezTo>
                    <a:pt x="460" y="1"/>
                    <a:pt x="727" y="16"/>
                    <a:pt x="989" y="18"/>
                  </a:cubicBezTo>
                  <a:cubicBezTo>
                    <a:pt x="1187" y="19"/>
                    <a:pt x="1384" y="34"/>
                    <a:pt x="1581" y="42"/>
                  </a:cubicBezTo>
                  <a:cubicBezTo>
                    <a:pt x="1755" y="50"/>
                    <a:pt x="1803" y="139"/>
                    <a:pt x="1764" y="304"/>
                  </a:cubicBezTo>
                  <a:cubicBezTo>
                    <a:pt x="1570" y="391"/>
                    <a:pt x="1346" y="2"/>
                    <a:pt x="1187" y="382"/>
                  </a:cubicBezTo>
                  <a:cubicBezTo>
                    <a:pt x="1235" y="498"/>
                    <a:pt x="1458" y="456"/>
                    <a:pt x="1456" y="719"/>
                  </a:cubicBezTo>
                  <a:cubicBezTo>
                    <a:pt x="1454" y="1039"/>
                    <a:pt x="1737" y="855"/>
                    <a:pt x="1848" y="806"/>
                  </a:cubicBezTo>
                  <a:cubicBezTo>
                    <a:pt x="1929" y="520"/>
                    <a:pt x="1997" y="275"/>
                    <a:pt x="2070" y="12"/>
                  </a:cubicBezTo>
                  <a:cubicBezTo>
                    <a:pt x="2229" y="39"/>
                    <a:pt x="2356" y="60"/>
                    <a:pt x="2573" y="97"/>
                  </a:cubicBezTo>
                  <a:cubicBezTo>
                    <a:pt x="2414" y="241"/>
                    <a:pt x="2314" y="331"/>
                    <a:pt x="2183" y="449"/>
                  </a:cubicBezTo>
                  <a:cubicBezTo>
                    <a:pt x="2263" y="469"/>
                    <a:pt x="2330" y="486"/>
                    <a:pt x="2422" y="510"/>
                  </a:cubicBezTo>
                  <a:cubicBezTo>
                    <a:pt x="2367" y="780"/>
                    <a:pt x="2627" y="1115"/>
                    <a:pt x="2212" y="1272"/>
                  </a:cubicBezTo>
                  <a:cubicBezTo>
                    <a:pt x="2287" y="1636"/>
                    <a:pt x="2607" y="1849"/>
                    <a:pt x="2570" y="2211"/>
                  </a:cubicBezTo>
                  <a:cubicBezTo>
                    <a:pt x="2563" y="2270"/>
                    <a:pt x="2730" y="2349"/>
                    <a:pt x="2828" y="2427"/>
                  </a:cubicBezTo>
                  <a:cubicBezTo>
                    <a:pt x="2755" y="2804"/>
                    <a:pt x="2637" y="3187"/>
                    <a:pt x="2624" y="3573"/>
                  </a:cubicBezTo>
                  <a:cubicBezTo>
                    <a:pt x="2615" y="3794"/>
                    <a:pt x="2485" y="3834"/>
                    <a:pt x="2359" y="3927"/>
                  </a:cubicBezTo>
                  <a:cubicBezTo>
                    <a:pt x="2382" y="3998"/>
                    <a:pt x="2382" y="4094"/>
                    <a:pt x="2424" y="4118"/>
                  </a:cubicBezTo>
                  <a:cubicBezTo>
                    <a:pt x="2743" y="4303"/>
                    <a:pt x="2657" y="4573"/>
                    <a:pt x="2520" y="4784"/>
                  </a:cubicBezTo>
                  <a:cubicBezTo>
                    <a:pt x="2315" y="5099"/>
                    <a:pt x="2533" y="5506"/>
                    <a:pt x="2212" y="5814"/>
                  </a:cubicBezTo>
                  <a:cubicBezTo>
                    <a:pt x="2117" y="5819"/>
                    <a:pt x="1978" y="5827"/>
                    <a:pt x="1821" y="5836"/>
                  </a:cubicBezTo>
                  <a:cubicBezTo>
                    <a:pt x="2016" y="6130"/>
                    <a:pt x="2016" y="6130"/>
                    <a:pt x="2451" y="5951"/>
                  </a:cubicBezTo>
                  <a:cubicBezTo>
                    <a:pt x="2429" y="6210"/>
                    <a:pt x="2224" y="6301"/>
                    <a:pt x="2027" y="6333"/>
                  </a:cubicBezTo>
                  <a:cubicBezTo>
                    <a:pt x="1830" y="6366"/>
                    <a:pt x="1819" y="6454"/>
                    <a:pt x="1853" y="6669"/>
                  </a:cubicBezTo>
                  <a:cubicBezTo>
                    <a:pt x="2010" y="6602"/>
                    <a:pt x="2146" y="6518"/>
                    <a:pt x="2293" y="6492"/>
                  </a:cubicBezTo>
                  <a:cubicBezTo>
                    <a:pt x="2380" y="6477"/>
                    <a:pt x="2483" y="6555"/>
                    <a:pt x="2579" y="6591"/>
                  </a:cubicBezTo>
                  <a:cubicBezTo>
                    <a:pt x="2412" y="6863"/>
                    <a:pt x="2676" y="7020"/>
                    <a:pt x="2780" y="7242"/>
                  </a:cubicBezTo>
                  <a:cubicBezTo>
                    <a:pt x="2674" y="7286"/>
                    <a:pt x="2591" y="7320"/>
                    <a:pt x="2485" y="7365"/>
                  </a:cubicBezTo>
                  <a:cubicBezTo>
                    <a:pt x="2566" y="7406"/>
                    <a:pt x="2624" y="7436"/>
                    <a:pt x="2693" y="7473"/>
                  </a:cubicBezTo>
                  <a:cubicBezTo>
                    <a:pt x="2563" y="7801"/>
                    <a:pt x="2598" y="8136"/>
                    <a:pt x="2682" y="8469"/>
                  </a:cubicBezTo>
                  <a:cubicBezTo>
                    <a:pt x="2745" y="8710"/>
                    <a:pt x="2725" y="8943"/>
                    <a:pt x="2582" y="9137"/>
                  </a:cubicBezTo>
                  <a:cubicBezTo>
                    <a:pt x="2259" y="9574"/>
                    <a:pt x="2265" y="9681"/>
                    <a:pt x="2696" y="9934"/>
                  </a:cubicBezTo>
                  <a:cubicBezTo>
                    <a:pt x="2725" y="9950"/>
                    <a:pt x="2750" y="9972"/>
                    <a:pt x="2791" y="10000"/>
                  </a:cubicBezTo>
                  <a:cubicBezTo>
                    <a:pt x="2712" y="10196"/>
                    <a:pt x="2632" y="10397"/>
                    <a:pt x="2538" y="10633"/>
                  </a:cubicBezTo>
                  <a:cubicBezTo>
                    <a:pt x="2645" y="10660"/>
                    <a:pt x="2720" y="10679"/>
                    <a:pt x="2829" y="10707"/>
                  </a:cubicBezTo>
                  <a:cubicBezTo>
                    <a:pt x="2745" y="11030"/>
                    <a:pt x="2660" y="11340"/>
                    <a:pt x="2284" y="11526"/>
                  </a:cubicBezTo>
                  <a:cubicBezTo>
                    <a:pt x="2409" y="11562"/>
                    <a:pt x="2534" y="11598"/>
                    <a:pt x="2691" y="11642"/>
                  </a:cubicBezTo>
                  <a:cubicBezTo>
                    <a:pt x="2650" y="11786"/>
                    <a:pt x="2615" y="11908"/>
                    <a:pt x="2578" y="12039"/>
                  </a:cubicBezTo>
                  <a:cubicBezTo>
                    <a:pt x="2667" y="12080"/>
                    <a:pt x="2779" y="12131"/>
                    <a:pt x="2987" y="12225"/>
                  </a:cubicBezTo>
                  <a:cubicBezTo>
                    <a:pt x="2609" y="12334"/>
                    <a:pt x="2320" y="12450"/>
                    <a:pt x="2199" y="12867"/>
                  </a:cubicBezTo>
                  <a:cubicBezTo>
                    <a:pt x="2351" y="12825"/>
                    <a:pt x="2440" y="12800"/>
                    <a:pt x="2579" y="12764"/>
                  </a:cubicBezTo>
                  <a:cubicBezTo>
                    <a:pt x="2641" y="12828"/>
                    <a:pt x="2790" y="12920"/>
                    <a:pt x="2832" y="13046"/>
                  </a:cubicBezTo>
                  <a:cubicBezTo>
                    <a:pt x="2879" y="13187"/>
                    <a:pt x="2903" y="13391"/>
                    <a:pt x="2671" y="13456"/>
                  </a:cubicBezTo>
                  <a:cubicBezTo>
                    <a:pt x="2741" y="13649"/>
                    <a:pt x="2338" y="13919"/>
                    <a:pt x="2764" y="14070"/>
                  </a:cubicBezTo>
                  <a:cubicBezTo>
                    <a:pt x="2781" y="14076"/>
                    <a:pt x="2744" y="14315"/>
                    <a:pt x="2686" y="14421"/>
                  </a:cubicBezTo>
                  <a:cubicBezTo>
                    <a:pt x="2646" y="14494"/>
                    <a:pt x="2529" y="14523"/>
                    <a:pt x="2455" y="14566"/>
                  </a:cubicBezTo>
                  <a:cubicBezTo>
                    <a:pt x="2425" y="14775"/>
                    <a:pt x="2812" y="14864"/>
                    <a:pt x="2570" y="15094"/>
                  </a:cubicBezTo>
                  <a:cubicBezTo>
                    <a:pt x="2558" y="15104"/>
                    <a:pt x="2555" y="15123"/>
                    <a:pt x="2547" y="15138"/>
                  </a:cubicBezTo>
                  <a:cubicBezTo>
                    <a:pt x="2728" y="15210"/>
                    <a:pt x="2807" y="15353"/>
                    <a:pt x="2684" y="15502"/>
                  </a:cubicBezTo>
                  <a:cubicBezTo>
                    <a:pt x="2594" y="15612"/>
                    <a:pt x="2394" y="15632"/>
                    <a:pt x="2304" y="15742"/>
                  </a:cubicBezTo>
                  <a:cubicBezTo>
                    <a:pt x="2227" y="15836"/>
                    <a:pt x="2238" y="16000"/>
                    <a:pt x="2208" y="16149"/>
                  </a:cubicBezTo>
                  <a:cubicBezTo>
                    <a:pt x="2451" y="16215"/>
                    <a:pt x="2636" y="16266"/>
                    <a:pt x="2783" y="16306"/>
                  </a:cubicBezTo>
                  <a:cubicBezTo>
                    <a:pt x="2732" y="16773"/>
                    <a:pt x="2675" y="17210"/>
                    <a:pt x="2646" y="17649"/>
                  </a:cubicBezTo>
                  <a:cubicBezTo>
                    <a:pt x="2641" y="17710"/>
                    <a:pt x="2784" y="17779"/>
                    <a:pt x="2868" y="17853"/>
                  </a:cubicBezTo>
                  <a:cubicBezTo>
                    <a:pt x="2730" y="17975"/>
                    <a:pt x="2591" y="18100"/>
                    <a:pt x="2472" y="18205"/>
                  </a:cubicBezTo>
                  <a:cubicBezTo>
                    <a:pt x="2594" y="18356"/>
                    <a:pt x="2722" y="18513"/>
                    <a:pt x="2866" y="18691"/>
                  </a:cubicBezTo>
                  <a:cubicBezTo>
                    <a:pt x="2785" y="18794"/>
                    <a:pt x="2715" y="18882"/>
                    <a:pt x="2586" y="19048"/>
                  </a:cubicBezTo>
                  <a:cubicBezTo>
                    <a:pt x="2673" y="19099"/>
                    <a:pt x="2784" y="19163"/>
                    <a:pt x="2894" y="19226"/>
                  </a:cubicBezTo>
                  <a:cubicBezTo>
                    <a:pt x="2773" y="19656"/>
                    <a:pt x="2671" y="20063"/>
                    <a:pt x="2537" y="20459"/>
                  </a:cubicBezTo>
                  <a:cubicBezTo>
                    <a:pt x="2501" y="20564"/>
                    <a:pt x="2381" y="20667"/>
                    <a:pt x="2274" y="20717"/>
                  </a:cubicBezTo>
                  <a:cubicBezTo>
                    <a:pt x="2084" y="20807"/>
                    <a:pt x="1875" y="20857"/>
                    <a:pt x="1648" y="209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1"/>
            <p:cNvSpPr/>
            <p:nvPr/>
          </p:nvSpPr>
          <p:spPr>
            <a:xfrm>
              <a:off x="1302458" y="1604605"/>
              <a:ext cx="109545" cy="651486"/>
            </a:xfrm>
            <a:custGeom>
              <a:avLst/>
              <a:gdLst/>
              <a:ahLst/>
              <a:cxnLst/>
              <a:rect l="l" t="t" r="r" b="b"/>
              <a:pathLst>
                <a:path w="3086" h="18353" extrusionOk="0">
                  <a:moveTo>
                    <a:pt x="2001" y="15201"/>
                  </a:moveTo>
                  <a:cubicBezTo>
                    <a:pt x="1926" y="15295"/>
                    <a:pt x="1862" y="15374"/>
                    <a:pt x="1789" y="15464"/>
                  </a:cubicBezTo>
                  <a:cubicBezTo>
                    <a:pt x="2112" y="15524"/>
                    <a:pt x="2112" y="15524"/>
                    <a:pt x="2001" y="15201"/>
                  </a:cubicBezTo>
                  <a:close/>
                  <a:moveTo>
                    <a:pt x="2042" y="17126"/>
                  </a:moveTo>
                  <a:cubicBezTo>
                    <a:pt x="2013" y="16926"/>
                    <a:pt x="1982" y="16723"/>
                    <a:pt x="1944" y="16465"/>
                  </a:cubicBezTo>
                  <a:cubicBezTo>
                    <a:pt x="1661" y="16373"/>
                    <a:pt x="1741" y="16651"/>
                    <a:pt x="1731" y="16764"/>
                  </a:cubicBezTo>
                  <a:cubicBezTo>
                    <a:pt x="1713" y="16964"/>
                    <a:pt x="1897" y="17133"/>
                    <a:pt x="2042" y="17126"/>
                  </a:cubicBezTo>
                  <a:close/>
                  <a:moveTo>
                    <a:pt x="1722" y="11128"/>
                  </a:moveTo>
                  <a:cubicBezTo>
                    <a:pt x="1812" y="11250"/>
                    <a:pt x="1877" y="11338"/>
                    <a:pt x="1991" y="11493"/>
                  </a:cubicBezTo>
                  <a:cubicBezTo>
                    <a:pt x="1961" y="11161"/>
                    <a:pt x="1961" y="11161"/>
                    <a:pt x="1722" y="11128"/>
                  </a:cubicBezTo>
                  <a:close/>
                  <a:moveTo>
                    <a:pt x="1658" y="10471"/>
                  </a:moveTo>
                  <a:cubicBezTo>
                    <a:pt x="1799" y="10542"/>
                    <a:pt x="1893" y="10590"/>
                    <a:pt x="2036" y="10663"/>
                  </a:cubicBezTo>
                  <a:cubicBezTo>
                    <a:pt x="2020" y="10508"/>
                    <a:pt x="2012" y="10420"/>
                    <a:pt x="1998" y="10287"/>
                  </a:cubicBezTo>
                  <a:cubicBezTo>
                    <a:pt x="1880" y="10351"/>
                    <a:pt x="1800" y="10394"/>
                    <a:pt x="1658" y="10471"/>
                  </a:cubicBezTo>
                  <a:close/>
                  <a:moveTo>
                    <a:pt x="1647" y="9513"/>
                  </a:moveTo>
                  <a:cubicBezTo>
                    <a:pt x="1707" y="9555"/>
                    <a:pt x="1766" y="9599"/>
                    <a:pt x="1835" y="9648"/>
                  </a:cubicBezTo>
                  <a:cubicBezTo>
                    <a:pt x="1927" y="9492"/>
                    <a:pt x="1998" y="9369"/>
                    <a:pt x="2069" y="9247"/>
                  </a:cubicBezTo>
                  <a:cubicBezTo>
                    <a:pt x="2036" y="9214"/>
                    <a:pt x="2001" y="9183"/>
                    <a:pt x="1968" y="9150"/>
                  </a:cubicBezTo>
                  <a:cubicBezTo>
                    <a:pt x="1862" y="9271"/>
                    <a:pt x="1754" y="9392"/>
                    <a:pt x="1647" y="9513"/>
                  </a:cubicBezTo>
                  <a:close/>
                  <a:moveTo>
                    <a:pt x="1672" y="6117"/>
                  </a:moveTo>
                  <a:cubicBezTo>
                    <a:pt x="1720" y="6143"/>
                    <a:pt x="1808" y="6095"/>
                    <a:pt x="1878" y="6081"/>
                  </a:cubicBezTo>
                  <a:cubicBezTo>
                    <a:pt x="1862" y="6017"/>
                    <a:pt x="1849" y="5951"/>
                    <a:pt x="1827" y="5889"/>
                  </a:cubicBezTo>
                  <a:cubicBezTo>
                    <a:pt x="1813" y="5854"/>
                    <a:pt x="1790" y="5825"/>
                    <a:pt x="1767" y="5793"/>
                  </a:cubicBezTo>
                  <a:cubicBezTo>
                    <a:pt x="1768" y="5792"/>
                    <a:pt x="1769" y="5793"/>
                    <a:pt x="1770" y="5793"/>
                  </a:cubicBezTo>
                  <a:cubicBezTo>
                    <a:pt x="1766" y="5787"/>
                    <a:pt x="1762" y="5783"/>
                    <a:pt x="1759" y="5777"/>
                  </a:cubicBezTo>
                  <a:cubicBezTo>
                    <a:pt x="1902" y="5698"/>
                    <a:pt x="2047" y="5623"/>
                    <a:pt x="2191" y="5544"/>
                  </a:cubicBezTo>
                  <a:cubicBezTo>
                    <a:pt x="2180" y="5520"/>
                    <a:pt x="2169" y="5476"/>
                    <a:pt x="2158" y="5476"/>
                  </a:cubicBezTo>
                  <a:lnTo>
                    <a:pt x="1551" y="5476"/>
                  </a:lnTo>
                  <a:cubicBezTo>
                    <a:pt x="1631" y="5637"/>
                    <a:pt x="1695" y="5685"/>
                    <a:pt x="1759" y="5780"/>
                  </a:cubicBezTo>
                  <a:cubicBezTo>
                    <a:pt x="1758" y="5781"/>
                    <a:pt x="1757" y="5775"/>
                    <a:pt x="1756" y="5775"/>
                  </a:cubicBezTo>
                  <a:cubicBezTo>
                    <a:pt x="1759" y="5781"/>
                    <a:pt x="1763" y="5786"/>
                    <a:pt x="1767" y="5792"/>
                  </a:cubicBezTo>
                  <a:cubicBezTo>
                    <a:pt x="1670" y="5810"/>
                    <a:pt x="1571" y="5829"/>
                    <a:pt x="1417" y="5857"/>
                  </a:cubicBezTo>
                  <a:cubicBezTo>
                    <a:pt x="1536" y="5985"/>
                    <a:pt x="1591" y="6075"/>
                    <a:pt x="1672" y="6117"/>
                  </a:cubicBezTo>
                  <a:close/>
                  <a:moveTo>
                    <a:pt x="1587" y="16381"/>
                  </a:moveTo>
                  <a:cubicBezTo>
                    <a:pt x="1534" y="16153"/>
                    <a:pt x="1504" y="16027"/>
                    <a:pt x="1474" y="15901"/>
                  </a:cubicBezTo>
                  <a:cubicBezTo>
                    <a:pt x="1279" y="16074"/>
                    <a:pt x="1337" y="16202"/>
                    <a:pt x="1587" y="16381"/>
                  </a:cubicBezTo>
                  <a:close/>
                  <a:moveTo>
                    <a:pt x="1225" y="6713"/>
                  </a:moveTo>
                  <a:cubicBezTo>
                    <a:pt x="1017" y="6775"/>
                    <a:pt x="822" y="6791"/>
                    <a:pt x="618" y="6853"/>
                  </a:cubicBezTo>
                  <a:cubicBezTo>
                    <a:pt x="706" y="6925"/>
                    <a:pt x="983" y="6898"/>
                    <a:pt x="913" y="7117"/>
                  </a:cubicBezTo>
                  <a:cubicBezTo>
                    <a:pt x="856" y="7294"/>
                    <a:pt x="756" y="7408"/>
                    <a:pt x="499" y="7568"/>
                  </a:cubicBezTo>
                  <a:lnTo>
                    <a:pt x="1037" y="7568"/>
                  </a:lnTo>
                  <a:cubicBezTo>
                    <a:pt x="1110" y="7085"/>
                    <a:pt x="1171" y="6951"/>
                    <a:pt x="1225" y="6713"/>
                  </a:cubicBezTo>
                  <a:close/>
                  <a:moveTo>
                    <a:pt x="1200" y="11865"/>
                  </a:moveTo>
                  <a:cubicBezTo>
                    <a:pt x="1165" y="11843"/>
                    <a:pt x="1129" y="11820"/>
                    <a:pt x="1093" y="11799"/>
                  </a:cubicBezTo>
                  <a:cubicBezTo>
                    <a:pt x="1056" y="11880"/>
                    <a:pt x="1018" y="11962"/>
                    <a:pt x="981" y="12044"/>
                  </a:cubicBezTo>
                  <a:cubicBezTo>
                    <a:pt x="1009" y="12058"/>
                    <a:pt x="1037" y="12072"/>
                    <a:pt x="1065" y="12086"/>
                  </a:cubicBezTo>
                  <a:cubicBezTo>
                    <a:pt x="1110" y="12012"/>
                    <a:pt x="1155" y="11939"/>
                    <a:pt x="1200" y="11865"/>
                  </a:cubicBezTo>
                  <a:close/>
                  <a:moveTo>
                    <a:pt x="1136" y="9804"/>
                  </a:moveTo>
                  <a:lnTo>
                    <a:pt x="1136" y="9387"/>
                  </a:lnTo>
                  <a:cubicBezTo>
                    <a:pt x="975" y="9567"/>
                    <a:pt x="795" y="9568"/>
                    <a:pt x="942" y="9753"/>
                  </a:cubicBezTo>
                  <a:cubicBezTo>
                    <a:pt x="975" y="9796"/>
                    <a:pt x="975" y="9789"/>
                    <a:pt x="1136" y="9804"/>
                  </a:cubicBezTo>
                  <a:close/>
                  <a:moveTo>
                    <a:pt x="975" y="4903"/>
                  </a:moveTo>
                  <a:cubicBezTo>
                    <a:pt x="975" y="4908"/>
                    <a:pt x="1018" y="4914"/>
                    <a:pt x="1045" y="4919"/>
                  </a:cubicBezTo>
                  <a:cubicBezTo>
                    <a:pt x="1073" y="4818"/>
                    <a:pt x="1098" y="4718"/>
                    <a:pt x="1116" y="4617"/>
                  </a:cubicBezTo>
                  <a:cubicBezTo>
                    <a:pt x="1118" y="4602"/>
                    <a:pt x="975" y="4573"/>
                    <a:pt x="975" y="4524"/>
                  </a:cubicBezTo>
                  <a:close/>
                  <a:moveTo>
                    <a:pt x="1755" y="1563"/>
                  </a:moveTo>
                  <a:cubicBezTo>
                    <a:pt x="2010" y="1541"/>
                    <a:pt x="2214" y="1523"/>
                    <a:pt x="2419" y="1506"/>
                  </a:cubicBezTo>
                  <a:cubicBezTo>
                    <a:pt x="2421" y="1479"/>
                    <a:pt x="2423" y="1452"/>
                    <a:pt x="2425" y="1425"/>
                  </a:cubicBezTo>
                  <a:cubicBezTo>
                    <a:pt x="2237" y="1372"/>
                    <a:pt x="2048" y="1319"/>
                    <a:pt x="1828" y="1256"/>
                  </a:cubicBezTo>
                  <a:cubicBezTo>
                    <a:pt x="1809" y="1336"/>
                    <a:pt x="1786" y="1432"/>
                    <a:pt x="1755" y="1563"/>
                  </a:cubicBezTo>
                  <a:close/>
                  <a:moveTo>
                    <a:pt x="1773" y="5272"/>
                  </a:moveTo>
                  <a:cubicBezTo>
                    <a:pt x="1802" y="5292"/>
                    <a:pt x="1831" y="5314"/>
                    <a:pt x="1860" y="5334"/>
                  </a:cubicBezTo>
                  <a:cubicBezTo>
                    <a:pt x="1976" y="5274"/>
                    <a:pt x="2130" y="5240"/>
                    <a:pt x="2198" y="5145"/>
                  </a:cubicBezTo>
                  <a:cubicBezTo>
                    <a:pt x="2295" y="5012"/>
                    <a:pt x="2332" y="4835"/>
                    <a:pt x="2379" y="4672"/>
                  </a:cubicBezTo>
                  <a:cubicBezTo>
                    <a:pt x="2384" y="4651"/>
                    <a:pt x="2285" y="4571"/>
                    <a:pt x="2240" y="4575"/>
                  </a:cubicBezTo>
                  <a:cubicBezTo>
                    <a:pt x="2198" y="4579"/>
                    <a:pt x="2122" y="4684"/>
                    <a:pt x="2134" y="4705"/>
                  </a:cubicBezTo>
                  <a:cubicBezTo>
                    <a:pt x="2326" y="5049"/>
                    <a:pt x="2112" y="5077"/>
                    <a:pt x="1853" y="5094"/>
                  </a:cubicBezTo>
                  <a:cubicBezTo>
                    <a:pt x="1822" y="5096"/>
                    <a:pt x="1799" y="5210"/>
                    <a:pt x="1773" y="5272"/>
                  </a:cubicBezTo>
                  <a:close/>
                  <a:moveTo>
                    <a:pt x="1799" y="3182"/>
                  </a:moveTo>
                  <a:cubicBezTo>
                    <a:pt x="1793" y="3276"/>
                    <a:pt x="1787" y="3372"/>
                    <a:pt x="1780" y="3467"/>
                  </a:cubicBezTo>
                  <a:cubicBezTo>
                    <a:pt x="1805" y="3471"/>
                    <a:pt x="1828" y="3475"/>
                    <a:pt x="1853" y="3480"/>
                  </a:cubicBezTo>
                  <a:cubicBezTo>
                    <a:pt x="1877" y="3388"/>
                    <a:pt x="1901" y="3296"/>
                    <a:pt x="1925" y="3206"/>
                  </a:cubicBezTo>
                  <a:cubicBezTo>
                    <a:pt x="1883" y="3197"/>
                    <a:pt x="1841" y="3190"/>
                    <a:pt x="1799" y="3182"/>
                  </a:cubicBezTo>
                  <a:close/>
                  <a:moveTo>
                    <a:pt x="1946" y="2728"/>
                  </a:moveTo>
                  <a:cubicBezTo>
                    <a:pt x="1888" y="2733"/>
                    <a:pt x="1830" y="2739"/>
                    <a:pt x="1772" y="2743"/>
                  </a:cubicBezTo>
                  <a:cubicBezTo>
                    <a:pt x="1794" y="2821"/>
                    <a:pt x="1817" y="2897"/>
                    <a:pt x="1840" y="2975"/>
                  </a:cubicBezTo>
                  <a:cubicBezTo>
                    <a:pt x="1867" y="2972"/>
                    <a:pt x="1896" y="2969"/>
                    <a:pt x="1924" y="2967"/>
                  </a:cubicBezTo>
                  <a:cubicBezTo>
                    <a:pt x="1932" y="2888"/>
                    <a:pt x="1939" y="2809"/>
                    <a:pt x="1946" y="2728"/>
                  </a:cubicBezTo>
                  <a:close/>
                  <a:moveTo>
                    <a:pt x="1984" y="7357"/>
                  </a:moveTo>
                  <a:cubicBezTo>
                    <a:pt x="1876" y="7129"/>
                    <a:pt x="1876" y="7129"/>
                    <a:pt x="1692" y="7246"/>
                  </a:cubicBezTo>
                  <a:cubicBezTo>
                    <a:pt x="1784" y="7281"/>
                    <a:pt x="1866" y="7312"/>
                    <a:pt x="1984" y="7357"/>
                  </a:cubicBezTo>
                  <a:close/>
                  <a:moveTo>
                    <a:pt x="2388" y="7758"/>
                  </a:moveTo>
                  <a:cubicBezTo>
                    <a:pt x="2148" y="7634"/>
                    <a:pt x="1989" y="7552"/>
                    <a:pt x="1792" y="7451"/>
                  </a:cubicBezTo>
                  <a:cubicBezTo>
                    <a:pt x="1776" y="7600"/>
                    <a:pt x="1761" y="7728"/>
                    <a:pt x="1746" y="7869"/>
                  </a:cubicBezTo>
                  <a:cubicBezTo>
                    <a:pt x="1965" y="7831"/>
                    <a:pt x="2133" y="7803"/>
                    <a:pt x="2388" y="7758"/>
                  </a:cubicBezTo>
                  <a:close/>
                  <a:moveTo>
                    <a:pt x="725" y="14692"/>
                  </a:moveTo>
                  <a:cubicBezTo>
                    <a:pt x="700" y="14673"/>
                    <a:pt x="674" y="14656"/>
                    <a:pt x="650" y="14638"/>
                  </a:cubicBezTo>
                  <a:cubicBezTo>
                    <a:pt x="601" y="14703"/>
                    <a:pt x="554" y="14768"/>
                    <a:pt x="507" y="14833"/>
                  </a:cubicBezTo>
                  <a:cubicBezTo>
                    <a:pt x="545" y="14859"/>
                    <a:pt x="583" y="14884"/>
                    <a:pt x="621" y="14910"/>
                  </a:cubicBezTo>
                  <a:cubicBezTo>
                    <a:pt x="656" y="14838"/>
                    <a:pt x="690" y="14765"/>
                    <a:pt x="725" y="14692"/>
                  </a:cubicBezTo>
                  <a:close/>
                  <a:moveTo>
                    <a:pt x="1553" y="1269"/>
                  </a:moveTo>
                  <a:cubicBezTo>
                    <a:pt x="1505" y="1217"/>
                    <a:pt x="1460" y="1160"/>
                    <a:pt x="1404" y="1116"/>
                  </a:cubicBezTo>
                  <a:cubicBezTo>
                    <a:pt x="1396" y="1111"/>
                    <a:pt x="1306" y="1177"/>
                    <a:pt x="1310" y="1195"/>
                  </a:cubicBezTo>
                  <a:cubicBezTo>
                    <a:pt x="1325" y="1249"/>
                    <a:pt x="1366" y="1295"/>
                    <a:pt x="1404" y="1354"/>
                  </a:cubicBezTo>
                  <a:cubicBezTo>
                    <a:pt x="1472" y="1315"/>
                    <a:pt x="1513" y="1292"/>
                    <a:pt x="1553" y="1269"/>
                  </a:cubicBezTo>
                  <a:close/>
                  <a:moveTo>
                    <a:pt x="1529" y="1795"/>
                  </a:moveTo>
                  <a:cubicBezTo>
                    <a:pt x="1493" y="1791"/>
                    <a:pt x="1456" y="1788"/>
                    <a:pt x="1421" y="1785"/>
                  </a:cubicBezTo>
                  <a:cubicBezTo>
                    <a:pt x="1412" y="1887"/>
                    <a:pt x="1401" y="1990"/>
                    <a:pt x="1392" y="2093"/>
                  </a:cubicBezTo>
                  <a:lnTo>
                    <a:pt x="1490" y="2103"/>
                  </a:lnTo>
                  <a:cubicBezTo>
                    <a:pt x="1503" y="2000"/>
                    <a:pt x="1516" y="1898"/>
                    <a:pt x="1529" y="1795"/>
                  </a:cubicBezTo>
                  <a:close/>
                  <a:moveTo>
                    <a:pt x="2769" y="13055"/>
                  </a:moveTo>
                  <a:cubicBezTo>
                    <a:pt x="2760" y="13062"/>
                    <a:pt x="2654" y="13132"/>
                    <a:pt x="2547" y="13203"/>
                  </a:cubicBezTo>
                  <a:cubicBezTo>
                    <a:pt x="2871" y="13547"/>
                    <a:pt x="2686" y="14007"/>
                    <a:pt x="2849" y="14404"/>
                  </a:cubicBezTo>
                  <a:cubicBezTo>
                    <a:pt x="3009" y="14792"/>
                    <a:pt x="2927" y="15278"/>
                    <a:pt x="2954" y="15755"/>
                  </a:cubicBezTo>
                  <a:cubicBezTo>
                    <a:pt x="2767" y="15732"/>
                    <a:pt x="2621" y="15714"/>
                    <a:pt x="2490" y="15699"/>
                  </a:cubicBezTo>
                  <a:cubicBezTo>
                    <a:pt x="2410" y="15932"/>
                    <a:pt x="2319" y="16178"/>
                    <a:pt x="2220" y="16466"/>
                  </a:cubicBezTo>
                  <a:cubicBezTo>
                    <a:pt x="2476" y="16405"/>
                    <a:pt x="2584" y="16353"/>
                    <a:pt x="2906" y="16300"/>
                  </a:cubicBezTo>
                  <a:lnTo>
                    <a:pt x="2906" y="17012"/>
                  </a:lnTo>
                  <a:cubicBezTo>
                    <a:pt x="2745" y="17040"/>
                    <a:pt x="2729" y="17060"/>
                    <a:pt x="2596" y="17094"/>
                  </a:cubicBezTo>
                  <a:cubicBezTo>
                    <a:pt x="2890" y="17325"/>
                    <a:pt x="2812" y="17641"/>
                    <a:pt x="2826" y="17951"/>
                  </a:cubicBezTo>
                  <a:cubicBezTo>
                    <a:pt x="2685" y="17745"/>
                    <a:pt x="2543" y="17539"/>
                    <a:pt x="2377" y="17295"/>
                  </a:cubicBezTo>
                  <a:cubicBezTo>
                    <a:pt x="2278" y="17385"/>
                    <a:pt x="2214" y="17446"/>
                    <a:pt x="2084" y="17566"/>
                  </a:cubicBezTo>
                  <a:cubicBezTo>
                    <a:pt x="2249" y="17585"/>
                    <a:pt x="2330" y="17596"/>
                    <a:pt x="2424" y="17607"/>
                  </a:cubicBezTo>
                  <a:cubicBezTo>
                    <a:pt x="2449" y="17691"/>
                    <a:pt x="2477" y="17791"/>
                    <a:pt x="2515" y="17918"/>
                  </a:cubicBezTo>
                  <a:cubicBezTo>
                    <a:pt x="2364" y="17969"/>
                    <a:pt x="2217" y="18029"/>
                    <a:pt x="2047" y="18087"/>
                  </a:cubicBezTo>
                  <a:cubicBezTo>
                    <a:pt x="2034" y="17972"/>
                    <a:pt x="2025" y="17916"/>
                    <a:pt x="2016" y="17831"/>
                  </a:cubicBezTo>
                  <a:cubicBezTo>
                    <a:pt x="1953" y="17986"/>
                    <a:pt x="1893" y="18030"/>
                    <a:pt x="1823" y="18353"/>
                  </a:cubicBezTo>
                  <a:lnTo>
                    <a:pt x="1596" y="18353"/>
                  </a:lnTo>
                  <a:cubicBezTo>
                    <a:pt x="1541" y="18192"/>
                    <a:pt x="1486" y="18286"/>
                    <a:pt x="1434" y="18265"/>
                  </a:cubicBezTo>
                  <a:cubicBezTo>
                    <a:pt x="1077" y="18126"/>
                    <a:pt x="1042" y="18017"/>
                    <a:pt x="1054" y="17617"/>
                  </a:cubicBezTo>
                  <a:cubicBezTo>
                    <a:pt x="1061" y="17386"/>
                    <a:pt x="1055" y="17154"/>
                    <a:pt x="1055" y="16959"/>
                  </a:cubicBezTo>
                  <a:cubicBezTo>
                    <a:pt x="901" y="16803"/>
                    <a:pt x="769" y="16670"/>
                    <a:pt x="637" y="16537"/>
                  </a:cubicBezTo>
                  <a:cubicBezTo>
                    <a:pt x="531" y="16617"/>
                    <a:pt x="426" y="16697"/>
                    <a:pt x="233" y="16844"/>
                  </a:cubicBezTo>
                  <a:cubicBezTo>
                    <a:pt x="277" y="16555"/>
                    <a:pt x="381" y="16478"/>
                    <a:pt x="522" y="16432"/>
                  </a:cubicBezTo>
                  <a:cubicBezTo>
                    <a:pt x="544" y="16129"/>
                    <a:pt x="235" y="16385"/>
                    <a:pt x="156" y="16183"/>
                  </a:cubicBezTo>
                  <a:cubicBezTo>
                    <a:pt x="293" y="16121"/>
                    <a:pt x="432" y="16057"/>
                    <a:pt x="613" y="15974"/>
                  </a:cubicBezTo>
                  <a:cubicBezTo>
                    <a:pt x="687" y="16042"/>
                    <a:pt x="792" y="16137"/>
                    <a:pt x="903" y="16236"/>
                  </a:cubicBezTo>
                  <a:cubicBezTo>
                    <a:pt x="929" y="16183"/>
                    <a:pt x="958" y="16146"/>
                    <a:pt x="950" y="16136"/>
                  </a:cubicBezTo>
                  <a:cubicBezTo>
                    <a:pt x="853" y="16004"/>
                    <a:pt x="750" y="15873"/>
                    <a:pt x="650" y="15745"/>
                  </a:cubicBezTo>
                  <a:cubicBezTo>
                    <a:pt x="489" y="15815"/>
                    <a:pt x="317" y="15913"/>
                    <a:pt x="375" y="15581"/>
                  </a:cubicBezTo>
                  <a:cubicBezTo>
                    <a:pt x="535" y="15537"/>
                    <a:pt x="703" y="15489"/>
                    <a:pt x="876" y="15441"/>
                  </a:cubicBezTo>
                  <a:cubicBezTo>
                    <a:pt x="942" y="15474"/>
                    <a:pt x="1035" y="15521"/>
                    <a:pt x="1131" y="15568"/>
                  </a:cubicBezTo>
                  <a:cubicBezTo>
                    <a:pt x="1132" y="15466"/>
                    <a:pt x="1170" y="15343"/>
                    <a:pt x="1125" y="15269"/>
                  </a:cubicBezTo>
                  <a:cubicBezTo>
                    <a:pt x="1071" y="15178"/>
                    <a:pt x="948" y="15129"/>
                    <a:pt x="823" y="15038"/>
                  </a:cubicBezTo>
                  <a:cubicBezTo>
                    <a:pt x="754" y="15169"/>
                    <a:pt x="697" y="15275"/>
                    <a:pt x="635" y="15392"/>
                  </a:cubicBezTo>
                  <a:cubicBezTo>
                    <a:pt x="345" y="15245"/>
                    <a:pt x="96" y="15123"/>
                    <a:pt x="238" y="14725"/>
                  </a:cubicBezTo>
                  <a:cubicBezTo>
                    <a:pt x="289" y="14585"/>
                    <a:pt x="237" y="14399"/>
                    <a:pt x="210" y="14239"/>
                  </a:cubicBezTo>
                  <a:cubicBezTo>
                    <a:pt x="143" y="13837"/>
                    <a:pt x="112" y="13455"/>
                    <a:pt x="174" y="13031"/>
                  </a:cubicBezTo>
                  <a:cubicBezTo>
                    <a:pt x="227" y="12673"/>
                    <a:pt x="281" y="12277"/>
                    <a:pt x="240" y="11889"/>
                  </a:cubicBezTo>
                  <a:cubicBezTo>
                    <a:pt x="201" y="11500"/>
                    <a:pt x="222" y="11104"/>
                    <a:pt x="230" y="10712"/>
                  </a:cubicBezTo>
                  <a:cubicBezTo>
                    <a:pt x="233" y="10556"/>
                    <a:pt x="168" y="10365"/>
                    <a:pt x="382" y="10274"/>
                  </a:cubicBezTo>
                  <a:cubicBezTo>
                    <a:pt x="405" y="10264"/>
                    <a:pt x="433" y="10201"/>
                    <a:pt x="427" y="10196"/>
                  </a:cubicBezTo>
                  <a:cubicBezTo>
                    <a:pt x="190" y="9979"/>
                    <a:pt x="628" y="9813"/>
                    <a:pt x="471" y="9604"/>
                  </a:cubicBezTo>
                  <a:cubicBezTo>
                    <a:pt x="637" y="9459"/>
                    <a:pt x="806" y="9313"/>
                    <a:pt x="1036" y="9113"/>
                  </a:cubicBezTo>
                  <a:cubicBezTo>
                    <a:pt x="732" y="9156"/>
                    <a:pt x="506" y="9165"/>
                    <a:pt x="395" y="9447"/>
                  </a:cubicBezTo>
                  <a:cubicBezTo>
                    <a:pt x="318" y="9389"/>
                    <a:pt x="250" y="9334"/>
                    <a:pt x="129" y="9243"/>
                  </a:cubicBezTo>
                  <a:cubicBezTo>
                    <a:pt x="476" y="9048"/>
                    <a:pt x="652" y="8818"/>
                    <a:pt x="492" y="8443"/>
                  </a:cubicBezTo>
                  <a:lnTo>
                    <a:pt x="492" y="8442"/>
                  </a:lnTo>
                  <a:cubicBezTo>
                    <a:pt x="492" y="8479"/>
                    <a:pt x="635" y="8516"/>
                    <a:pt x="711" y="8551"/>
                  </a:cubicBezTo>
                  <a:cubicBezTo>
                    <a:pt x="723" y="8470"/>
                    <a:pt x="722" y="8389"/>
                    <a:pt x="735" y="8308"/>
                  </a:cubicBezTo>
                  <a:cubicBezTo>
                    <a:pt x="740" y="8307"/>
                    <a:pt x="747" y="8307"/>
                    <a:pt x="753" y="8306"/>
                  </a:cubicBezTo>
                  <a:cubicBezTo>
                    <a:pt x="754" y="8300"/>
                    <a:pt x="754" y="8296"/>
                    <a:pt x="754" y="8291"/>
                  </a:cubicBezTo>
                  <a:cubicBezTo>
                    <a:pt x="883" y="8297"/>
                    <a:pt x="1014" y="8305"/>
                    <a:pt x="1135" y="8312"/>
                  </a:cubicBezTo>
                  <a:cubicBezTo>
                    <a:pt x="1087" y="8116"/>
                    <a:pt x="1041" y="7928"/>
                    <a:pt x="989" y="7709"/>
                  </a:cubicBezTo>
                  <a:cubicBezTo>
                    <a:pt x="849" y="7918"/>
                    <a:pt x="482" y="7583"/>
                    <a:pt x="383" y="7951"/>
                  </a:cubicBezTo>
                  <a:cubicBezTo>
                    <a:pt x="460" y="8136"/>
                    <a:pt x="783" y="8021"/>
                    <a:pt x="754" y="8291"/>
                  </a:cubicBezTo>
                  <a:cubicBezTo>
                    <a:pt x="748" y="8290"/>
                    <a:pt x="742" y="8290"/>
                    <a:pt x="738" y="8290"/>
                  </a:cubicBezTo>
                  <a:cubicBezTo>
                    <a:pt x="737" y="8295"/>
                    <a:pt x="736" y="8301"/>
                    <a:pt x="735" y="8308"/>
                  </a:cubicBezTo>
                  <a:cubicBezTo>
                    <a:pt x="627" y="8316"/>
                    <a:pt x="495" y="8273"/>
                    <a:pt x="466" y="8442"/>
                  </a:cubicBezTo>
                  <a:cubicBezTo>
                    <a:pt x="466" y="8442"/>
                    <a:pt x="466" y="8442"/>
                    <a:pt x="466" y="8442"/>
                  </a:cubicBezTo>
                  <a:cubicBezTo>
                    <a:pt x="466" y="8442"/>
                    <a:pt x="466" y="8443"/>
                    <a:pt x="466" y="8443"/>
                  </a:cubicBezTo>
                  <a:cubicBezTo>
                    <a:pt x="466" y="8445"/>
                    <a:pt x="466" y="8446"/>
                    <a:pt x="465" y="8447"/>
                  </a:cubicBezTo>
                  <a:cubicBezTo>
                    <a:pt x="206" y="8211"/>
                    <a:pt x="0" y="7963"/>
                    <a:pt x="241" y="7596"/>
                  </a:cubicBezTo>
                  <a:cubicBezTo>
                    <a:pt x="123" y="7289"/>
                    <a:pt x="337" y="6932"/>
                    <a:pt x="96" y="6636"/>
                  </a:cubicBezTo>
                  <a:cubicBezTo>
                    <a:pt x="55" y="6587"/>
                    <a:pt x="69" y="6475"/>
                    <a:pt x="89" y="6399"/>
                  </a:cubicBezTo>
                  <a:cubicBezTo>
                    <a:pt x="169" y="6082"/>
                    <a:pt x="273" y="5771"/>
                    <a:pt x="203" y="5438"/>
                  </a:cubicBezTo>
                  <a:cubicBezTo>
                    <a:pt x="161" y="5234"/>
                    <a:pt x="559" y="5263"/>
                    <a:pt x="437" y="5003"/>
                  </a:cubicBezTo>
                  <a:cubicBezTo>
                    <a:pt x="429" y="4987"/>
                    <a:pt x="614" y="4911"/>
                    <a:pt x="620" y="4852"/>
                  </a:cubicBezTo>
                  <a:cubicBezTo>
                    <a:pt x="646" y="4638"/>
                    <a:pt x="647" y="4417"/>
                    <a:pt x="632" y="4200"/>
                  </a:cubicBezTo>
                  <a:cubicBezTo>
                    <a:pt x="617" y="3989"/>
                    <a:pt x="548" y="3778"/>
                    <a:pt x="759" y="3606"/>
                  </a:cubicBezTo>
                  <a:cubicBezTo>
                    <a:pt x="585" y="3456"/>
                    <a:pt x="415" y="3325"/>
                    <a:pt x="269" y="3171"/>
                  </a:cubicBezTo>
                  <a:cubicBezTo>
                    <a:pt x="227" y="3126"/>
                    <a:pt x="222" y="2998"/>
                    <a:pt x="256" y="2941"/>
                  </a:cubicBezTo>
                  <a:cubicBezTo>
                    <a:pt x="323" y="2831"/>
                    <a:pt x="426" y="2746"/>
                    <a:pt x="540" y="2623"/>
                  </a:cubicBezTo>
                  <a:cubicBezTo>
                    <a:pt x="717" y="2738"/>
                    <a:pt x="876" y="2844"/>
                    <a:pt x="1008" y="2929"/>
                  </a:cubicBezTo>
                  <a:cubicBezTo>
                    <a:pt x="938" y="3280"/>
                    <a:pt x="462" y="2810"/>
                    <a:pt x="504" y="3273"/>
                  </a:cubicBezTo>
                  <a:cubicBezTo>
                    <a:pt x="1047" y="3414"/>
                    <a:pt x="1257" y="3331"/>
                    <a:pt x="1605" y="2845"/>
                  </a:cubicBezTo>
                  <a:cubicBezTo>
                    <a:pt x="1285" y="2826"/>
                    <a:pt x="1439" y="2431"/>
                    <a:pt x="1039" y="2342"/>
                  </a:cubicBezTo>
                  <a:cubicBezTo>
                    <a:pt x="1038" y="2342"/>
                    <a:pt x="1037" y="2342"/>
                    <a:pt x="1037" y="2342"/>
                  </a:cubicBezTo>
                  <a:cubicBezTo>
                    <a:pt x="1037" y="2342"/>
                    <a:pt x="1037" y="2342"/>
                    <a:pt x="1037" y="2341"/>
                  </a:cubicBezTo>
                  <a:cubicBezTo>
                    <a:pt x="1017" y="2337"/>
                    <a:pt x="998" y="2332"/>
                    <a:pt x="975" y="2329"/>
                  </a:cubicBezTo>
                  <a:lnTo>
                    <a:pt x="975" y="533"/>
                  </a:lnTo>
                  <a:cubicBezTo>
                    <a:pt x="1136" y="523"/>
                    <a:pt x="1168" y="512"/>
                    <a:pt x="1259" y="500"/>
                  </a:cubicBezTo>
                  <a:cubicBezTo>
                    <a:pt x="1251" y="612"/>
                    <a:pt x="1286" y="700"/>
                    <a:pt x="1275" y="844"/>
                  </a:cubicBezTo>
                  <a:cubicBezTo>
                    <a:pt x="1462" y="714"/>
                    <a:pt x="1616" y="606"/>
                    <a:pt x="1769" y="499"/>
                  </a:cubicBezTo>
                  <a:cubicBezTo>
                    <a:pt x="1768" y="495"/>
                    <a:pt x="1767" y="492"/>
                    <a:pt x="1766" y="488"/>
                  </a:cubicBezTo>
                  <a:cubicBezTo>
                    <a:pt x="1771" y="489"/>
                    <a:pt x="1776" y="489"/>
                    <a:pt x="1781" y="490"/>
                  </a:cubicBezTo>
                  <a:cubicBezTo>
                    <a:pt x="1781" y="490"/>
                    <a:pt x="1780" y="491"/>
                    <a:pt x="1780" y="491"/>
                  </a:cubicBezTo>
                  <a:cubicBezTo>
                    <a:pt x="1780" y="491"/>
                    <a:pt x="1780" y="491"/>
                    <a:pt x="1781" y="491"/>
                  </a:cubicBezTo>
                  <a:cubicBezTo>
                    <a:pt x="1781" y="490"/>
                    <a:pt x="1768" y="501"/>
                    <a:pt x="1769" y="500"/>
                  </a:cubicBezTo>
                  <a:cubicBezTo>
                    <a:pt x="1961" y="634"/>
                    <a:pt x="2146" y="698"/>
                    <a:pt x="2347" y="447"/>
                  </a:cubicBezTo>
                  <a:cubicBezTo>
                    <a:pt x="2249" y="375"/>
                    <a:pt x="2168" y="317"/>
                    <a:pt x="2036" y="220"/>
                  </a:cubicBezTo>
                  <a:cubicBezTo>
                    <a:pt x="2256" y="135"/>
                    <a:pt x="2427" y="68"/>
                    <a:pt x="2599" y="1"/>
                  </a:cubicBezTo>
                  <a:cubicBezTo>
                    <a:pt x="2615" y="18"/>
                    <a:pt x="2631" y="34"/>
                    <a:pt x="2647" y="51"/>
                  </a:cubicBezTo>
                  <a:cubicBezTo>
                    <a:pt x="2588" y="122"/>
                    <a:pt x="2527" y="193"/>
                    <a:pt x="2468" y="264"/>
                  </a:cubicBezTo>
                  <a:cubicBezTo>
                    <a:pt x="2931" y="688"/>
                    <a:pt x="2931" y="688"/>
                    <a:pt x="2668" y="1111"/>
                  </a:cubicBezTo>
                  <a:cubicBezTo>
                    <a:pt x="2843" y="1301"/>
                    <a:pt x="3063" y="1458"/>
                    <a:pt x="2875" y="1785"/>
                  </a:cubicBezTo>
                  <a:cubicBezTo>
                    <a:pt x="2810" y="1897"/>
                    <a:pt x="2917" y="2097"/>
                    <a:pt x="2898" y="2251"/>
                  </a:cubicBezTo>
                  <a:cubicBezTo>
                    <a:pt x="2875" y="2433"/>
                    <a:pt x="2801" y="2609"/>
                    <a:pt x="2734" y="2839"/>
                  </a:cubicBezTo>
                  <a:cubicBezTo>
                    <a:pt x="2745" y="2865"/>
                    <a:pt x="2850" y="3042"/>
                    <a:pt x="2826" y="3062"/>
                  </a:cubicBezTo>
                  <a:cubicBezTo>
                    <a:pt x="2613" y="3239"/>
                    <a:pt x="2723" y="3405"/>
                    <a:pt x="2788" y="3598"/>
                  </a:cubicBezTo>
                  <a:cubicBezTo>
                    <a:pt x="2906" y="3948"/>
                    <a:pt x="2660" y="4240"/>
                    <a:pt x="2606" y="4606"/>
                  </a:cubicBezTo>
                  <a:cubicBezTo>
                    <a:pt x="2677" y="4648"/>
                    <a:pt x="2776" y="4705"/>
                    <a:pt x="2947" y="4806"/>
                  </a:cubicBezTo>
                  <a:cubicBezTo>
                    <a:pt x="2771" y="4925"/>
                    <a:pt x="2643" y="5011"/>
                    <a:pt x="2486" y="5117"/>
                  </a:cubicBezTo>
                  <a:cubicBezTo>
                    <a:pt x="2537" y="5187"/>
                    <a:pt x="2597" y="5269"/>
                    <a:pt x="2683" y="5386"/>
                  </a:cubicBezTo>
                  <a:cubicBezTo>
                    <a:pt x="2572" y="5419"/>
                    <a:pt x="2482" y="5445"/>
                    <a:pt x="2420" y="5463"/>
                  </a:cubicBezTo>
                  <a:cubicBezTo>
                    <a:pt x="2572" y="5594"/>
                    <a:pt x="2737" y="5707"/>
                    <a:pt x="2866" y="5852"/>
                  </a:cubicBezTo>
                  <a:cubicBezTo>
                    <a:pt x="2968" y="5968"/>
                    <a:pt x="2925" y="6015"/>
                    <a:pt x="2739" y="6018"/>
                  </a:cubicBezTo>
                  <a:cubicBezTo>
                    <a:pt x="2474" y="6022"/>
                    <a:pt x="2342" y="6216"/>
                    <a:pt x="2515" y="6384"/>
                  </a:cubicBezTo>
                  <a:cubicBezTo>
                    <a:pt x="2691" y="6554"/>
                    <a:pt x="2710" y="6668"/>
                    <a:pt x="2603" y="6875"/>
                  </a:cubicBezTo>
                  <a:cubicBezTo>
                    <a:pt x="2572" y="6935"/>
                    <a:pt x="2705" y="7098"/>
                    <a:pt x="2787" y="7192"/>
                  </a:cubicBezTo>
                  <a:cubicBezTo>
                    <a:pt x="2925" y="7349"/>
                    <a:pt x="2917" y="7471"/>
                    <a:pt x="2749" y="7582"/>
                  </a:cubicBezTo>
                  <a:cubicBezTo>
                    <a:pt x="2749" y="7581"/>
                    <a:pt x="2749" y="7580"/>
                    <a:pt x="2750" y="7578"/>
                  </a:cubicBezTo>
                  <a:cubicBezTo>
                    <a:pt x="2745" y="7577"/>
                    <a:pt x="2741" y="7577"/>
                    <a:pt x="2736" y="7576"/>
                  </a:cubicBezTo>
                  <a:cubicBezTo>
                    <a:pt x="2694" y="7377"/>
                    <a:pt x="2691" y="7379"/>
                    <a:pt x="2513" y="7536"/>
                  </a:cubicBezTo>
                  <a:cubicBezTo>
                    <a:pt x="2589" y="7549"/>
                    <a:pt x="2662" y="7563"/>
                    <a:pt x="2736" y="7576"/>
                  </a:cubicBezTo>
                  <a:cubicBezTo>
                    <a:pt x="2737" y="7581"/>
                    <a:pt x="2738" y="7583"/>
                    <a:pt x="2740" y="7589"/>
                  </a:cubicBezTo>
                  <a:cubicBezTo>
                    <a:pt x="2743" y="7586"/>
                    <a:pt x="2746" y="7583"/>
                    <a:pt x="2749" y="7582"/>
                  </a:cubicBezTo>
                  <a:cubicBezTo>
                    <a:pt x="2711" y="7957"/>
                    <a:pt x="2716" y="8340"/>
                    <a:pt x="2403" y="8634"/>
                  </a:cubicBezTo>
                  <a:cubicBezTo>
                    <a:pt x="2343" y="8691"/>
                    <a:pt x="2374" y="8847"/>
                    <a:pt x="2356" y="9027"/>
                  </a:cubicBezTo>
                  <a:cubicBezTo>
                    <a:pt x="2486" y="8954"/>
                    <a:pt x="2560" y="8913"/>
                    <a:pt x="2635" y="8870"/>
                  </a:cubicBezTo>
                  <a:cubicBezTo>
                    <a:pt x="2619" y="9091"/>
                    <a:pt x="2619" y="9091"/>
                    <a:pt x="2312" y="9087"/>
                  </a:cubicBezTo>
                  <a:cubicBezTo>
                    <a:pt x="2298" y="9185"/>
                    <a:pt x="2285" y="9286"/>
                    <a:pt x="2263" y="9445"/>
                  </a:cubicBezTo>
                  <a:cubicBezTo>
                    <a:pt x="2428" y="9379"/>
                    <a:pt x="2537" y="9335"/>
                    <a:pt x="2646" y="9292"/>
                  </a:cubicBezTo>
                  <a:cubicBezTo>
                    <a:pt x="2653" y="9306"/>
                    <a:pt x="2659" y="9320"/>
                    <a:pt x="2666" y="9334"/>
                  </a:cubicBezTo>
                  <a:cubicBezTo>
                    <a:pt x="2574" y="9393"/>
                    <a:pt x="2484" y="9452"/>
                    <a:pt x="2390" y="9512"/>
                  </a:cubicBezTo>
                  <a:cubicBezTo>
                    <a:pt x="2555" y="9824"/>
                    <a:pt x="2700" y="9513"/>
                    <a:pt x="2848" y="9519"/>
                  </a:cubicBezTo>
                  <a:cubicBezTo>
                    <a:pt x="2807" y="9744"/>
                    <a:pt x="2765" y="9969"/>
                    <a:pt x="2710" y="10274"/>
                  </a:cubicBezTo>
                  <a:cubicBezTo>
                    <a:pt x="2593" y="10374"/>
                    <a:pt x="2249" y="10392"/>
                    <a:pt x="2253" y="10760"/>
                  </a:cubicBezTo>
                  <a:cubicBezTo>
                    <a:pt x="2253" y="10793"/>
                    <a:pt x="2098" y="10829"/>
                    <a:pt x="1976" y="10879"/>
                  </a:cubicBezTo>
                  <a:cubicBezTo>
                    <a:pt x="2070" y="10957"/>
                    <a:pt x="2148" y="11025"/>
                    <a:pt x="2221" y="11086"/>
                  </a:cubicBezTo>
                  <a:cubicBezTo>
                    <a:pt x="2566" y="11041"/>
                    <a:pt x="2362" y="10788"/>
                    <a:pt x="2430" y="10626"/>
                  </a:cubicBezTo>
                  <a:lnTo>
                    <a:pt x="2900" y="10626"/>
                  </a:lnTo>
                  <a:cubicBezTo>
                    <a:pt x="2889" y="10788"/>
                    <a:pt x="2879" y="10994"/>
                    <a:pt x="2859" y="11319"/>
                  </a:cubicBezTo>
                  <a:cubicBezTo>
                    <a:pt x="2758" y="11114"/>
                    <a:pt x="2707" y="11005"/>
                    <a:pt x="2656" y="10903"/>
                  </a:cubicBezTo>
                  <a:cubicBezTo>
                    <a:pt x="2638" y="10909"/>
                    <a:pt x="2621" y="10917"/>
                    <a:pt x="2603" y="10923"/>
                  </a:cubicBezTo>
                  <a:cubicBezTo>
                    <a:pt x="2648" y="11214"/>
                    <a:pt x="2691" y="11507"/>
                    <a:pt x="2743" y="11796"/>
                  </a:cubicBezTo>
                  <a:cubicBezTo>
                    <a:pt x="2749" y="11835"/>
                    <a:pt x="2796" y="11889"/>
                    <a:pt x="2832" y="11896"/>
                  </a:cubicBezTo>
                  <a:cubicBezTo>
                    <a:pt x="3086" y="11951"/>
                    <a:pt x="2970" y="12114"/>
                    <a:pt x="2942" y="12250"/>
                  </a:cubicBezTo>
                  <a:cubicBezTo>
                    <a:pt x="2893" y="12485"/>
                    <a:pt x="2841" y="12719"/>
                    <a:pt x="2769" y="130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311439" y="2202328"/>
              <a:ext cx="16968" cy="24103"/>
            </a:xfrm>
            <a:custGeom>
              <a:avLst/>
              <a:gdLst/>
              <a:ahLst/>
              <a:cxnLst/>
              <a:rect l="l" t="t" r="r" b="b"/>
              <a:pathLst>
                <a:path w="478" h="679" extrusionOk="0">
                  <a:moveTo>
                    <a:pt x="478" y="314"/>
                  </a:moveTo>
                  <a:cubicBezTo>
                    <a:pt x="267" y="433"/>
                    <a:pt x="242" y="0"/>
                    <a:pt x="1" y="199"/>
                  </a:cubicBezTo>
                  <a:cubicBezTo>
                    <a:pt x="53" y="357"/>
                    <a:pt x="103" y="500"/>
                    <a:pt x="162" y="678"/>
                  </a:cubicBezTo>
                  <a:cubicBezTo>
                    <a:pt x="282" y="650"/>
                    <a:pt x="465" y="645"/>
                    <a:pt x="478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311900" y="1310890"/>
              <a:ext cx="24493" cy="13631"/>
            </a:xfrm>
            <a:custGeom>
              <a:avLst/>
              <a:gdLst/>
              <a:ahLst/>
              <a:cxnLst/>
              <a:rect l="l" t="t" r="r" b="b"/>
              <a:pathLst>
                <a:path w="690" h="384" extrusionOk="0">
                  <a:moveTo>
                    <a:pt x="550" y="0"/>
                  </a:moveTo>
                  <a:cubicBezTo>
                    <a:pt x="380" y="85"/>
                    <a:pt x="245" y="153"/>
                    <a:pt x="1" y="274"/>
                  </a:cubicBezTo>
                  <a:cubicBezTo>
                    <a:pt x="271" y="316"/>
                    <a:pt x="446" y="344"/>
                    <a:pt x="690" y="383"/>
                  </a:cubicBezTo>
                  <a:cubicBezTo>
                    <a:pt x="628" y="215"/>
                    <a:pt x="588" y="104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1"/>
            <p:cNvSpPr/>
            <p:nvPr/>
          </p:nvSpPr>
          <p:spPr>
            <a:xfrm>
              <a:off x="1321698" y="2235626"/>
              <a:ext cx="14518" cy="13667"/>
            </a:xfrm>
            <a:custGeom>
              <a:avLst/>
              <a:gdLst/>
              <a:ahLst/>
              <a:cxnLst/>
              <a:rect l="l" t="t" r="r" b="b"/>
              <a:pathLst>
                <a:path w="409" h="385" extrusionOk="0">
                  <a:moveTo>
                    <a:pt x="168" y="0"/>
                  </a:moveTo>
                  <a:cubicBezTo>
                    <a:pt x="1" y="162"/>
                    <a:pt x="26" y="282"/>
                    <a:pt x="258" y="385"/>
                  </a:cubicBezTo>
                  <a:cubicBezTo>
                    <a:pt x="406" y="190"/>
                    <a:pt x="408" y="62"/>
                    <a:pt x="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1"/>
            <p:cNvSpPr/>
            <p:nvPr/>
          </p:nvSpPr>
          <p:spPr>
            <a:xfrm>
              <a:off x="1319888" y="1687707"/>
              <a:ext cx="19417" cy="10223"/>
            </a:xfrm>
            <a:custGeom>
              <a:avLst/>
              <a:gdLst/>
              <a:ahLst/>
              <a:cxnLst/>
              <a:rect l="l" t="t" r="r" b="b"/>
              <a:pathLst>
                <a:path w="547" h="288" extrusionOk="0">
                  <a:moveTo>
                    <a:pt x="546" y="1"/>
                  </a:moveTo>
                  <a:cubicBezTo>
                    <a:pt x="395" y="31"/>
                    <a:pt x="240" y="62"/>
                    <a:pt x="1" y="109"/>
                  </a:cubicBezTo>
                  <a:cubicBezTo>
                    <a:pt x="321" y="288"/>
                    <a:pt x="453" y="193"/>
                    <a:pt x="5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1"/>
            <p:cNvSpPr/>
            <p:nvPr/>
          </p:nvSpPr>
          <p:spPr>
            <a:xfrm>
              <a:off x="1315131" y="989487"/>
              <a:ext cx="9549" cy="7135"/>
            </a:xfrm>
            <a:custGeom>
              <a:avLst/>
              <a:gdLst/>
              <a:ahLst/>
              <a:cxnLst/>
              <a:rect l="l" t="t" r="r" b="b"/>
              <a:pathLst>
                <a:path w="269" h="201" extrusionOk="0">
                  <a:moveTo>
                    <a:pt x="25" y="1"/>
                  </a:moveTo>
                  <a:cubicBezTo>
                    <a:pt x="17" y="26"/>
                    <a:pt x="8" y="52"/>
                    <a:pt x="1" y="77"/>
                  </a:cubicBezTo>
                  <a:cubicBezTo>
                    <a:pt x="89" y="119"/>
                    <a:pt x="179" y="160"/>
                    <a:pt x="269" y="200"/>
                  </a:cubicBezTo>
                  <a:cubicBezTo>
                    <a:pt x="254" y="146"/>
                    <a:pt x="246" y="82"/>
                    <a:pt x="210" y="53"/>
                  </a:cubicBezTo>
                  <a:cubicBezTo>
                    <a:pt x="165" y="15"/>
                    <a:pt x="88" y="17"/>
                    <a:pt x="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5" name="Google Shape;1895;p11"/>
          <p:cNvSpPr/>
          <p:nvPr/>
        </p:nvSpPr>
        <p:spPr>
          <a:xfrm>
            <a:off x="8609596" y="1155303"/>
            <a:ext cx="185773" cy="1058560"/>
          </a:xfrm>
          <a:custGeom>
            <a:avLst/>
            <a:gdLst/>
            <a:ahLst/>
            <a:cxnLst/>
            <a:rect l="l" t="t" r="r" b="b"/>
            <a:pathLst>
              <a:path w="3934" h="22420" extrusionOk="0">
                <a:moveTo>
                  <a:pt x="1" y="22396"/>
                </a:moveTo>
                <a:cubicBezTo>
                  <a:pt x="26" y="21993"/>
                  <a:pt x="53" y="21624"/>
                  <a:pt x="72" y="21253"/>
                </a:cubicBezTo>
                <a:cubicBezTo>
                  <a:pt x="81" y="21063"/>
                  <a:pt x="84" y="20873"/>
                  <a:pt x="76" y="20683"/>
                </a:cubicBezTo>
                <a:cubicBezTo>
                  <a:pt x="63" y="20346"/>
                  <a:pt x="157" y="19993"/>
                  <a:pt x="104" y="19680"/>
                </a:cubicBezTo>
                <a:cubicBezTo>
                  <a:pt x="27" y="19226"/>
                  <a:pt x="155" y="18790"/>
                  <a:pt x="83" y="18336"/>
                </a:cubicBezTo>
                <a:cubicBezTo>
                  <a:pt x="6" y="17856"/>
                  <a:pt x="75" y="17352"/>
                  <a:pt x="73" y="16858"/>
                </a:cubicBezTo>
                <a:cubicBezTo>
                  <a:pt x="69" y="16289"/>
                  <a:pt x="48" y="15720"/>
                  <a:pt x="47" y="15151"/>
                </a:cubicBezTo>
                <a:cubicBezTo>
                  <a:pt x="46" y="14817"/>
                  <a:pt x="73" y="14486"/>
                  <a:pt x="80" y="14152"/>
                </a:cubicBezTo>
                <a:cubicBezTo>
                  <a:pt x="88" y="13778"/>
                  <a:pt x="88" y="13403"/>
                  <a:pt x="90" y="13028"/>
                </a:cubicBezTo>
                <a:cubicBezTo>
                  <a:pt x="93" y="12265"/>
                  <a:pt x="101" y="11501"/>
                  <a:pt x="100" y="10737"/>
                </a:cubicBezTo>
                <a:cubicBezTo>
                  <a:pt x="99" y="10319"/>
                  <a:pt x="58" y="9898"/>
                  <a:pt x="84" y="9482"/>
                </a:cubicBezTo>
                <a:cubicBezTo>
                  <a:pt x="117" y="8926"/>
                  <a:pt x="105" y="8373"/>
                  <a:pt x="96" y="7818"/>
                </a:cubicBezTo>
                <a:cubicBezTo>
                  <a:pt x="91" y="7530"/>
                  <a:pt x="126" y="7241"/>
                  <a:pt x="133" y="6951"/>
                </a:cubicBezTo>
                <a:cubicBezTo>
                  <a:pt x="138" y="6727"/>
                  <a:pt x="123" y="6503"/>
                  <a:pt x="124" y="6279"/>
                </a:cubicBezTo>
                <a:cubicBezTo>
                  <a:pt x="126" y="5616"/>
                  <a:pt x="138" y="4951"/>
                  <a:pt x="137" y="4287"/>
                </a:cubicBezTo>
                <a:cubicBezTo>
                  <a:pt x="137" y="3837"/>
                  <a:pt x="113" y="3387"/>
                  <a:pt x="114" y="2936"/>
                </a:cubicBezTo>
                <a:cubicBezTo>
                  <a:pt x="115" y="2528"/>
                  <a:pt x="138" y="2120"/>
                  <a:pt x="144" y="1711"/>
                </a:cubicBezTo>
                <a:cubicBezTo>
                  <a:pt x="149" y="1411"/>
                  <a:pt x="150" y="1110"/>
                  <a:pt x="142" y="809"/>
                </a:cubicBezTo>
                <a:cubicBezTo>
                  <a:pt x="136" y="543"/>
                  <a:pt x="117" y="276"/>
                  <a:pt x="103" y="0"/>
                </a:cubicBezTo>
                <a:lnTo>
                  <a:pt x="3824" y="0"/>
                </a:lnTo>
                <a:cubicBezTo>
                  <a:pt x="3933" y="308"/>
                  <a:pt x="3873" y="599"/>
                  <a:pt x="3869" y="885"/>
                </a:cubicBezTo>
                <a:cubicBezTo>
                  <a:pt x="3860" y="1569"/>
                  <a:pt x="3845" y="2252"/>
                  <a:pt x="3838" y="2935"/>
                </a:cubicBezTo>
                <a:cubicBezTo>
                  <a:pt x="3830" y="3642"/>
                  <a:pt x="3825" y="4348"/>
                  <a:pt x="3825" y="5054"/>
                </a:cubicBezTo>
                <a:cubicBezTo>
                  <a:pt x="3825" y="5417"/>
                  <a:pt x="3846" y="5781"/>
                  <a:pt x="3852" y="6144"/>
                </a:cubicBezTo>
                <a:cubicBezTo>
                  <a:pt x="3858" y="6473"/>
                  <a:pt x="3861" y="6803"/>
                  <a:pt x="3858" y="7133"/>
                </a:cubicBezTo>
                <a:cubicBezTo>
                  <a:pt x="3855" y="7412"/>
                  <a:pt x="3844" y="7691"/>
                  <a:pt x="3827" y="7969"/>
                </a:cubicBezTo>
                <a:cubicBezTo>
                  <a:pt x="3780" y="8768"/>
                  <a:pt x="3833" y="9565"/>
                  <a:pt x="3833" y="10363"/>
                </a:cubicBezTo>
                <a:cubicBezTo>
                  <a:pt x="3834" y="10757"/>
                  <a:pt x="3790" y="11151"/>
                  <a:pt x="3790" y="11546"/>
                </a:cubicBezTo>
                <a:cubicBezTo>
                  <a:pt x="3790" y="11918"/>
                  <a:pt x="3865" y="12296"/>
                  <a:pt x="3822" y="12661"/>
                </a:cubicBezTo>
                <a:cubicBezTo>
                  <a:pt x="3778" y="13024"/>
                  <a:pt x="3883" y="13398"/>
                  <a:pt x="3729" y="13753"/>
                </a:cubicBezTo>
                <a:cubicBezTo>
                  <a:pt x="3695" y="13832"/>
                  <a:pt x="3769" y="13956"/>
                  <a:pt x="3771" y="14060"/>
                </a:cubicBezTo>
                <a:cubicBezTo>
                  <a:pt x="3777" y="14440"/>
                  <a:pt x="3769" y="14820"/>
                  <a:pt x="3776" y="15200"/>
                </a:cubicBezTo>
                <a:cubicBezTo>
                  <a:pt x="3780" y="15392"/>
                  <a:pt x="3846" y="15593"/>
                  <a:pt x="3810" y="15773"/>
                </a:cubicBezTo>
                <a:cubicBezTo>
                  <a:pt x="3739" y="16127"/>
                  <a:pt x="3803" y="16468"/>
                  <a:pt x="3815" y="16815"/>
                </a:cubicBezTo>
                <a:cubicBezTo>
                  <a:pt x="3825" y="17115"/>
                  <a:pt x="3819" y="17415"/>
                  <a:pt x="3815" y="17716"/>
                </a:cubicBezTo>
                <a:cubicBezTo>
                  <a:pt x="3810" y="18075"/>
                  <a:pt x="3799" y="18435"/>
                  <a:pt x="3793" y="18794"/>
                </a:cubicBezTo>
                <a:cubicBezTo>
                  <a:pt x="3783" y="19500"/>
                  <a:pt x="3772" y="20205"/>
                  <a:pt x="3765" y="20910"/>
                </a:cubicBezTo>
                <a:cubicBezTo>
                  <a:pt x="3764" y="21059"/>
                  <a:pt x="3792" y="21209"/>
                  <a:pt x="3789" y="21359"/>
                </a:cubicBezTo>
                <a:cubicBezTo>
                  <a:pt x="3782" y="21677"/>
                  <a:pt x="3764" y="21994"/>
                  <a:pt x="3749" y="22353"/>
                </a:cubicBezTo>
                <a:cubicBezTo>
                  <a:pt x="3570" y="22363"/>
                  <a:pt x="3396" y="22380"/>
                  <a:pt x="3221" y="22382"/>
                </a:cubicBezTo>
                <a:cubicBezTo>
                  <a:pt x="2230" y="22397"/>
                  <a:pt x="1239" y="22408"/>
                  <a:pt x="247" y="22419"/>
                </a:cubicBezTo>
                <a:cubicBezTo>
                  <a:pt x="187" y="22420"/>
                  <a:pt x="124" y="22408"/>
                  <a:pt x="1" y="223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6" name="Google Shape;1896;p11"/>
          <p:cNvGrpSpPr/>
          <p:nvPr/>
        </p:nvGrpSpPr>
        <p:grpSpPr>
          <a:xfrm>
            <a:off x="8827761" y="1263331"/>
            <a:ext cx="185756" cy="2705520"/>
            <a:chOff x="2081579" y="535000"/>
            <a:chExt cx="127544" cy="1857549"/>
          </a:xfrm>
        </p:grpSpPr>
        <p:sp>
          <p:nvSpPr>
            <p:cNvPr id="1897" name="Google Shape;1897;p11"/>
            <p:cNvSpPr/>
            <p:nvPr/>
          </p:nvSpPr>
          <p:spPr>
            <a:xfrm>
              <a:off x="2147286" y="535000"/>
              <a:ext cx="61837" cy="1838309"/>
            </a:xfrm>
            <a:custGeom>
              <a:avLst/>
              <a:gdLst/>
              <a:ahLst/>
              <a:cxnLst/>
              <a:rect l="l" t="t" r="r" b="b"/>
              <a:pathLst>
                <a:path w="1742" h="51787" extrusionOk="0">
                  <a:moveTo>
                    <a:pt x="268" y="20985"/>
                  </a:moveTo>
                  <a:cubicBezTo>
                    <a:pt x="196" y="21328"/>
                    <a:pt x="1" y="21666"/>
                    <a:pt x="171" y="22028"/>
                  </a:cubicBezTo>
                  <a:cubicBezTo>
                    <a:pt x="388" y="22491"/>
                    <a:pt x="435" y="22977"/>
                    <a:pt x="421" y="23480"/>
                  </a:cubicBezTo>
                  <a:cubicBezTo>
                    <a:pt x="409" y="23851"/>
                    <a:pt x="415" y="24224"/>
                    <a:pt x="431" y="24595"/>
                  </a:cubicBezTo>
                  <a:cubicBezTo>
                    <a:pt x="442" y="24854"/>
                    <a:pt x="475" y="25114"/>
                    <a:pt x="516" y="25370"/>
                  </a:cubicBezTo>
                  <a:cubicBezTo>
                    <a:pt x="588" y="25816"/>
                    <a:pt x="666" y="26248"/>
                    <a:pt x="559" y="26715"/>
                  </a:cubicBezTo>
                  <a:cubicBezTo>
                    <a:pt x="453" y="27174"/>
                    <a:pt x="410" y="27646"/>
                    <a:pt x="510" y="28140"/>
                  </a:cubicBezTo>
                  <a:cubicBezTo>
                    <a:pt x="595" y="28557"/>
                    <a:pt x="479" y="29012"/>
                    <a:pt x="473" y="29449"/>
                  </a:cubicBezTo>
                  <a:cubicBezTo>
                    <a:pt x="469" y="29693"/>
                    <a:pt x="498" y="29938"/>
                    <a:pt x="527" y="30181"/>
                  </a:cubicBezTo>
                  <a:cubicBezTo>
                    <a:pt x="555" y="30412"/>
                    <a:pt x="606" y="30639"/>
                    <a:pt x="638" y="30868"/>
                  </a:cubicBezTo>
                  <a:cubicBezTo>
                    <a:pt x="690" y="31235"/>
                    <a:pt x="712" y="31608"/>
                    <a:pt x="791" y="31968"/>
                  </a:cubicBezTo>
                  <a:cubicBezTo>
                    <a:pt x="867" y="32315"/>
                    <a:pt x="871" y="32640"/>
                    <a:pt x="749" y="32978"/>
                  </a:cubicBezTo>
                  <a:cubicBezTo>
                    <a:pt x="632" y="33302"/>
                    <a:pt x="545" y="33637"/>
                    <a:pt x="471" y="33973"/>
                  </a:cubicBezTo>
                  <a:cubicBezTo>
                    <a:pt x="437" y="34130"/>
                    <a:pt x="405" y="34332"/>
                    <a:pt x="473" y="34459"/>
                  </a:cubicBezTo>
                  <a:cubicBezTo>
                    <a:pt x="718" y="34917"/>
                    <a:pt x="607" y="35402"/>
                    <a:pt x="645" y="35876"/>
                  </a:cubicBezTo>
                  <a:cubicBezTo>
                    <a:pt x="665" y="36134"/>
                    <a:pt x="690" y="36398"/>
                    <a:pt x="759" y="36645"/>
                  </a:cubicBezTo>
                  <a:cubicBezTo>
                    <a:pt x="882" y="37080"/>
                    <a:pt x="887" y="37511"/>
                    <a:pt x="800" y="37949"/>
                  </a:cubicBezTo>
                  <a:cubicBezTo>
                    <a:pt x="684" y="38530"/>
                    <a:pt x="562" y="39104"/>
                    <a:pt x="732" y="39704"/>
                  </a:cubicBezTo>
                  <a:cubicBezTo>
                    <a:pt x="788" y="39903"/>
                    <a:pt x="734" y="40141"/>
                    <a:pt x="695" y="40356"/>
                  </a:cubicBezTo>
                  <a:cubicBezTo>
                    <a:pt x="646" y="40626"/>
                    <a:pt x="543" y="40886"/>
                    <a:pt x="493" y="41156"/>
                  </a:cubicBezTo>
                  <a:cubicBezTo>
                    <a:pt x="422" y="41551"/>
                    <a:pt x="405" y="41942"/>
                    <a:pt x="562" y="42332"/>
                  </a:cubicBezTo>
                  <a:cubicBezTo>
                    <a:pt x="711" y="42704"/>
                    <a:pt x="820" y="43092"/>
                    <a:pt x="733" y="43502"/>
                  </a:cubicBezTo>
                  <a:cubicBezTo>
                    <a:pt x="609" y="44089"/>
                    <a:pt x="643" y="44668"/>
                    <a:pt x="721" y="45263"/>
                  </a:cubicBezTo>
                  <a:cubicBezTo>
                    <a:pt x="788" y="45763"/>
                    <a:pt x="790" y="46287"/>
                    <a:pt x="718" y="46785"/>
                  </a:cubicBezTo>
                  <a:cubicBezTo>
                    <a:pt x="635" y="47370"/>
                    <a:pt x="636" y="47925"/>
                    <a:pt x="785" y="48499"/>
                  </a:cubicBezTo>
                  <a:cubicBezTo>
                    <a:pt x="860" y="48794"/>
                    <a:pt x="855" y="49129"/>
                    <a:pt x="805" y="49433"/>
                  </a:cubicBezTo>
                  <a:cubicBezTo>
                    <a:pt x="733" y="49873"/>
                    <a:pt x="744" y="50284"/>
                    <a:pt x="972" y="50671"/>
                  </a:cubicBezTo>
                  <a:cubicBezTo>
                    <a:pt x="1123" y="50930"/>
                    <a:pt x="1173" y="51203"/>
                    <a:pt x="1170" y="51501"/>
                  </a:cubicBezTo>
                  <a:cubicBezTo>
                    <a:pt x="1169" y="51596"/>
                    <a:pt x="1168" y="51691"/>
                    <a:pt x="1168" y="51787"/>
                  </a:cubicBezTo>
                  <a:cubicBezTo>
                    <a:pt x="1357" y="51749"/>
                    <a:pt x="1546" y="51714"/>
                    <a:pt x="1736" y="51683"/>
                  </a:cubicBezTo>
                  <a:cubicBezTo>
                    <a:pt x="1737" y="51566"/>
                    <a:pt x="1737" y="51450"/>
                    <a:pt x="1738" y="51334"/>
                  </a:cubicBezTo>
                  <a:cubicBezTo>
                    <a:pt x="1741" y="51047"/>
                    <a:pt x="1688" y="50783"/>
                    <a:pt x="1537" y="50547"/>
                  </a:cubicBezTo>
                  <a:cubicBezTo>
                    <a:pt x="1323" y="50211"/>
                    <a:pt x="1287" y="49858"/>
                    <a:pt x="1374" y="49477"/>
                  </a:cubicBezTo>
                  <a:cubicBezTo>
                    <a:pt x="1468" y="49068"/>
                    <a:pt x="1470" y="48659"/>
                    <a:pt x="1333" y="48256"/>
                  </a:cubicBezTo>
                  <a:cubicBezTo>
                    <a:pt x="1177" y="47799"/>
                    <a:pt x="1233" y="47340"/>
                    <a:pt x="1271" y="46870"/>
                  </a:cubicBezTo>
                  <a:cubicBezTo>
                    <a:pt x="1322" y="46283"/>
                    <a:pt x="1340" y="45684"/>
                    <a:pt x="1275" y="45100"/>
                  </a:cubicBezTo>
                  <a:cubicBezTo>
                    <a:pt x="1221" y="44616"/>
                    <a:pt x="1185" y="44140"/>
                    <a:pt x="1272" y="43665"/>
                  </a:cubicBezTo>
                  <a:cubicBezTo>
                    <a:pt x="1357" y="43203"/>
                    <a:pt x="1352" y="42751"/>
                    <a:pt x="1165" y="42328"/>
                  </a:cubicBezTo>
                  <a:cubicBezTo>
                    <a:pt x="962" y="41867"/>
                    <a:pt x="977" y="41417"/>
                    <a:pt x="1112" y="40958"/>
                  </a:cubicBezTo>
                  <a:cubicBezTo>
                    <a:pt x="1280" y="40384"/>
                    <a:pt x="1410" y="39818"/>
                    <a:pt x="1223" y="39215"/>
                  </a:cubicBezTo>
                  <a:cubicBezTo>
                    <a:pt x="1166" y="39029"/>
                    <a:pt x="1217" y="38804"/>
                    <a:pt x="1239" y="38600"/>
                  </a:cubicBezTo>
                  <a:cubicBezTo>
                    <a:pt x="1263" y="38396"/>
                    <a:pt x="1317" y="38195"/>
                    <a:pt x="1353" y="37991"/>
                  </a:cubicBezTo>
                  <a:cubicBezTo>
                    <a:pt x="1445" y="37471"/>
                    <a:pt x="1461" y="36955"/>
                    <a:pt x="1277" y="36444"/>
                  </a:cubicBezTo>
                  <a:cubicBezTo>
                    <a:pt x="1219" y="36281"/>
                    <a:pt x="1203" y="36097"/>
                    <a:pt x="1196" y="35921"/>
                  </a:cubicBezTo>
                  <a:cubicBezTo>
                    <a:pt x="1184" y="35604"/>
                    <a:pt x="1195" y="35287"/>
                    <a:pt x="1189" y="34970"/>
                  </a:cubicBezTo>
                  <a:cubicBezTo>
                    <a:pt x="1187" y="34861"/>
                    <a:pt x="1202" y="34725"/>
                    <a:pt x="1144" y="34650"/>
                  </a:cubicBezTo>
                  <a:cubicBezTo>
                    <a:pt x="910" y="34337"/>
                    <a:pt x="998" y="34028"/>
                    <a:pt x="1103" y="33707"/>
                  </a:cubicBezTo>
                  <a:cubicBezTo>
                    <a:pt x="1188" y="33445"/>
                    <a:pt x="1263" y="33181"/>
                    <a:pt x="1336" y="32915"/>
                  </a:cubicBezTo>
                  <a:cubicBezTo>
                    <a:pt x="1431" y="32562"/>
                    <a:pt x="1433" y="32216"/>
                    <a:pt x="1333" y="31857"/>
                  </a:cubicBezTo>
                  <a:cubicBezTo>
                    <a:pt x="1252" y="31570"/>
                    <a:pt x="1210" y="31265"/>
                    <a:pt x="1198" y="30968"/>
                  </a:cubicBezTo>
                  <a:cubicBezTo>
                    <a:pt x="1184" y="30649"/>
                    <a:pt x="1152" y="30344"/>
                    <a:pt x="1062" y="30035"/>
                  </a:cubicBezTo>
                  <a:cubicBezTo>
                    <a:pt x="1003" y="29835"/>
                    <a:pt x="1044" y="29605"/>
                    <a:pt x="1046" y="29389"/>
                  </a:cubicBezTo>
                  <a:cubicBezTo>
                    <a:pt x="1048" y="28910"/>
                    <a:pt x="1098" y="28426"/>
                    <a:pt x="1044" y="27952"/>
                  </a:cubicBezTo>
                  <a:cubicBezTo>
                    <a:pt x="1011" y="27660"/>
                    <a:pt x="994" y="27389"/>
                    <a:pt x="1050" y="27099"/>
                  </a:cubicBezTo>
                  <a:cubicBezTo>
                    <a:pt x="1156" y="26548"/>
                    <a:pt x="1275" y="25995"/>
                    <a:pt x="1068" y="25432"/>
                  </a:cubicBezTo>
                  <a:cubicBezTo>
                    <a:pt x="993" y="25230"/>
                    <a:pt x="959" y="25004"/>
                    <a:pt x="953" y="24788"/>
                  </a:cubicBezTo>
                  <a:cubicBezTo>
                    <a:pt x="934" y="24168"/>
                    <a:pt x="947" y="23547"/>
                    <a:pt x="928" y="22927"/>
                  </a:cubicBezTo>
                  <a:cubicBezTo>
                    <a:pt x="923" y="22739"/>
                    <a:pt x="897" y="22533"/>
                    <a:pt x="814" y="22370"/>
                  </a:cubicBezTo>
                  <a:cubicBezTo>
                    <a:pt x="572" y="21900"/>
                    <a:pt x="637" y="21444"/>
                    <a:pt x="805" y="20981"/>
                  </a:cubicBezTo>
                  <a:cubicBezTo>
                    <a:pt x="838" y="20890"/>
                    <a:pt x="868" y="20799"/>
                    <a:pt x="898" y="20707"/>
                  </a:cubicBezTo>
                  <a:cubicBezTo>
                    <a:pt x="1033" y="20294"/>
                    <a:pt x="1098" y="19857"/>
                    <a:pt x="994" y="19444"/>
                  </a:cubicBezTo>
                  <a:cubicBezTo>
                    <a:pt x="846" y="18848"/>
                    <a:pt x="903" y="18275"/>
                    <a:pt x="1004" y="17690"/>
                  </a:cubicBezTo>
                  <a:cubicBezTo>
                    <a:pt x="1062" y="17353"/>
                    <a:pt x="1098" y="17011"/>
                    <a:pt x="1118" y="16669"/>
                  </a:cubicBezTo>
                  <a:cubicBezTo>
                    <a:pt x="1158" y="16042"/>
                    <a:pt x="1063" y="15436"/>
                    <a:pt x="767" y="14869"/>
                  </a:cubicBezTo>
                  <a:cubicBezTo>
                    <a:pt x="659" y="14663"/>
                    <a:pt x="671" y="14451"/>
                    <a:pt x="755" y="14230"/>
                  </a:cubicBezTo>
                  <a:cubicBezTo>
                    <a:pt x="868" y="13934"/>
                    <a:pt x="964" y="13632"/>
                    <a:pt x="1058" y="13329"/>
                  </a:cubicBezTo>
                  <a:cubicBezTo>
                    <a:pt x="1164" y="12988"/>
                    <a:pt x="1231" y="12661"/>
                    <a:pt x="1105" y="12288"/>
                  </a:cubicBezTo>
                  <a:cubicBezTo>
                    <a:pt x="879" y="11621"/>
                    <a:pt x="987" y="10920"/>
                    <a:pt x="1046" y="10240"/>
                  </a:cubicBezTo>
                  <a:cubicBezTo>
                    <a:pt x="1089" y="9743"/>
                    <a:pt x="1128" y="9262"/>
                    <a:pt x="1015" y="8770"/>
                  </a:cubicBezTo>
                  <a:cubicBezTo>
                    <a:pt x="946" y="8464"/>
                    <a:pt x="878" y="8145"/>
                    <a:pt x="890" y="7836"/>
                  </a:cubicBezTo>
                  <a:cubicBezTo>
                    <a:pt x="910" y="7276"/>
                    <a:pt x="1011" y="6718"/>
                    <a:pt x="1041" y="6157"/>
                  </a:cubicBezTo>
                  <a:cubicBezTo>
                    <a:pt x="1062" y="5751"/>
                    <a:pt x="1035" y="5339"/>
                    <a:pt x="1006" y="4932"/>
                  </a:cubicBezTo>
                  <a:cubicBezTo>
                    <a:pt x="978" y="4538"/>
                    <a:pt x="890" y="4146"/>
                    <a:pt x="885" y="3752"/>
                  </a:cubicBezTo>
                  <a:cubicBezTo>
                    <a:pt x="881" y="3427"/>
                    <a:pt x="989" y="3101"/>
                    <a:pt x="996" y="2774"/>
                  </a:cubicBezTo>
                  <a:cubicBezTo>
                    <a:pt x="1012" y="2030"/>
                    <a:pt x="997" y="1285"/>
                    <a:pt x="995" y="541"/>
                  </a:cubicBezTo>
                  <a:cubicBezTo>
                    <a:pt x="994" y="368"/>
                    <a:pt x="995" y="195"/>
                    <a:pt x="995" y="15"/>
                  </a:cubicBezTo>
                  <a:cubicBezTo>
                    <a:pt x="883" y="10"/>
                    <a:pt x="801" y="0"/>
                    <a:pt x="718" y="2"/>
                  </a:cubicBezTo>
                  <a:cubicBezTo>
                    <a:pt x="665" y="3"/>
                    <a:pt x="613" y="19"/>
                    <a:pt x="527" y="34"/>
                  </a:cubicBezTo>
                  <a:cubicBezTo>
                    <a:pt x="514" y="199"/>
                    <a:pt x="493" y="359"/>
                    <a:pt x="492" y="521"/>
                  </a:cubicBezTo>
                  <a:cubicBezTo>
                    <a:pt x="490" y="1238"/>
                    <a:pt x="495" y="1954"/>
                    <a:pt x="496" y="2671"/>
                  </a:cubicBezTo>
                  <a:cubicBezTo>
                    <a:pt x="496" y="2780"/>
                    <a:pt x="507" y="2898"/>
                    <a:pt x="475" y="3000"/>
                  </a:cubicBezTo>
                  <a:cubicBezTo>
                    <a:pt x="279" y="3644"/>
                    <a:pt x="380" y="4284"/>
                    <a:pt x="512" y="4917"/>
                  </a:cubicBezTo>
                  <a:cubicBezTo>
                    <a:pt x="601" y="5343"/>
                    <a:pt x="610" y="5755"/>
                    <a:pt x="527" y="6183"/>
                  </a:cubicBezTo>
                  <a:cubicBezTo>
                    <a:pt x="451" y="6571"/>
                    <a:pt x="416" y="6969"/>
                    <a:pt x="382" y="7365"/>
                  </a:cubicBezTo>
                  <a:cubicBezTo>
                    <a:pt x="337" y="7892"/>
                    <a:pt x="470" y="8401"/>
                    <a:pt x="541" y="8918"/>
                  </a:cubicBezTo>
                  <a:cubicBezTo>
                    <a:pt x="589" y="9269"/>
                    <a:pt x="612" y="9634"/>
                    <a:pt x="571" y="9985"/>
                  </a:cubicBezTo>
                  <a:cubicBezTo>
                    <a:pt x="481" y="10768"/>
                    <a:pt x="416" y="11548"/>
                    <a:pt x="609" y="12319"/>
                  </a:cubicBezTo>
                  <a:cubicBezTo>
                    <a:pt x="687" y="12630"/>
                    <a:pt x="661" y="12912"/>
                    <a:pt x="567" y="13202"/>
                  </a:cubicBezTo>
                  <a:cubicBezTo>
                    <a:pt x="483" y="13464"/>
                    <a:pt x="410" y="13731"/>
                    <a:pt x="307" y="13986"/>
                  </a:cubicBezTo>
                  <a:cubicBezTo>
                    <a:pt x="146" y="14384"/>
                    <a:pt x="170" y="14762"/>
                    <a:pt x="359" y="15143"/>
                  </a:cubicBezTo>
                  <a:cubicBezTo>
                    <a:pt x="545" y="15519"/>
                    <a:pt x="611" y="15919"/>
                    <a:pt x="615" y="16342"/>
                  </a:cubicBezTo>
                  <a:cubicBezTo>
                    <a:pt x="622" y="16828"/>
                    <a:pt x="523" y="17295"/>
                    <a:pt x="455" y="17770"/>
                  </a:cubicBezTo>
                  <a:cubicBezTo>
                    <a:pt x="379" y="18301"/>
                    <a:pt x="353" y="18831"/>
                    <a:pt x="452" y="19371"/>
                  </a:cubicBezTo>
                  <a:cubicBezTo>
                    <a:pt x="508" y="19674"/>
                    <a:pt x="484" y="19998"/>
                    <a:pt x="452" y="20309"/>
                  </a:cubicBezTo>
                  <a:cubicBezTo>
                    <a:pt x="427" y="20538"/>
                    <a:pt x="318" y="20757"/>
                    <a:pt x="268" y="209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2081579" y="535497"/>
              <a:ext cx="53495" cy="1857052"/>
            </a:xfrm>
            <a:custGeom>
              <a:avLst/>
              <a:gdLst/>
              <a:ahLst/>
              <a:cxnLst/>
              <a:rect l="l" t="t" r="r" b="b"/>
              <a:pathLst>
                <a:path w="1507" h="52315" extrusionOk="0">
                  <a:moveTo>
                    <a:pt x="326" y="23077"/>
                  </a:moveTo>
                  <a:cubicBezTo>
                    <a:pt x="303" y="23669"/>
                    <a:pt x="301" y="24262"/>
                    <a:pt x="302" y="24855"/>
                  </a:cubicBezTo>
                  <a:cubicBezTo>
                    <a:pt x="303" y="25031"/>
                    <a:pt x="341" y="25208"/>
                    <a:pt x="370" y="25384"/>
                  </a:cubicBezTo>
                  <a:cubicBezTo>
                    <a:pt x="449" y="25885"/>
                    <a:pt x="544" y="26375"/>
                    <a:pt x="410" y="26892"/>
                  </a:cubicBezTo>
                  <a:cubicBezTo>
                    <a:pt x="316" y="27259"/>
                    <a:pt x="261" y="27663"/>
                    <a:pt x="309" y="28033"/>
                  </a:cubicBezTo>
                  <a:cubicBezTo>
                    <a:pt x="388" y="28628"/>
                    <a:pt x="404" y="29208"/>
                    <a:pt x="294" y="29796"/>
                  </a:cubicBezTo>
                  <a:cubicBezTo>
                    <a:pt x="265" y="29952"/>
                    <a:pt x="252" y="30140"/>
                    <a:pt x="309" y="30282"/>
                  </a:cubicBezTo>
                  <a:cubicBezTo>
                    <a:pt x="475" y="30692"/>
                    <a:pt x="476" y="31112"/>
                    <a:pt x="479" y="31541"/>
                  </a:cubicBezTo>
                  <a:cubicBezTo>
                    <a:pt x="480" y="31729"/>
                    <a:pt x="527" y="31923"/>
                    <a:pt x="587" y="32103"/>
                  </a:cubicBezTo>
                  <a:cubicBezTo>
                    <a:pt x="721" y="32500"/>
                    <a:pt x="697" y="32885"/>
                    <a:pt x="574" y="33277"/>
                  </a:cubicBezTo>
                  <a:cubicBezTo>
                    <a:pt x="472" y="33605"/>
                    <a:pt x="389" y="33940"/>
                    <a:pt x="296" y="34272"/>
                  </a:cubicBezTo>
                  <a:cubicBezTo>
                    <a:pt x="236" y="34481"/>
                    <a:pt x="269" y="34672"/>
                    <a:pt x="355" y="34872"/>
                  </a:cubicBezTo>
                  <a:cubicBezTo>
                    <a:pt x="422" y="35031"/>
                    <a:pt x="460" y="35210"/>
                    <a:pt x="468" y="35382"/>
                  </a:cubicBezTo>
                  <a:cubicBezTo>
                    <a:pt x="484" y="35727"/>
                    <a:pt x="465" y="36072"/>
                    <a:pt x="473" y="36416"/>
                  </a:cubicBezTo>
                  <a:cubicBezTo>
                    <a:pt x="476" y="36551"/>
                    <a:pt x="486" y="36695"/>
                    <a:pt x="534" y="36819"/>
                  </a:cubicBezTo>
                  <a:cubicBezTo>
                    <a:pt x="732" y="37329"/>
                    <a:pt x="692" y="37847"/>
                    <a:pt x="600" y="38364"/>
                  </a:cubicBezTo>
                  <a:cubicBezTo>
                    <a:pt x="515" y="38853"/>
                    <a:pt x="370" y="39345"/>
                    <a:pt x="483" y="39836"/>
                  </a:cubicBezTo>
                  <a:cubicBezTo>
                    <a:pt x="588" y="40287"/>
                    <a:pt x="552" y="40706"/>
                    <a:pt x="416" y="41134"/>
                  </a:cubicBezTo>
                  <a:cubicBezTo>
                    <a:pt x="362" y="41304"/>
                    <a:pt x="325" y="41480"/>
                    <a:pt x="289" y="41656"/>
                  </a:cubicBezTo>
                  <a:cubicBezTo>
                    <a:pt x="215" y="42024"/>
                    <a:pt x="218" y="42379"/>
                    <a:pt x="359" y="42748"/>
                  </a:cubicBezTo>
                  <a:cubicBezTo>
                    <a:pt x="530" y="43197"/>
                    <a:pt x="586" y="43663"/>
                    <a:pt x="504" y="44163"/>
                  </a:cubicBezTo>
                  <a:cubicBezTo>
                    <a:pt x="427" y="44631"/>
                    <a:pt x="438" y="45127"/>
                    <a:pt x="494" y="45601"/>
                  </a:cubicBezTo>
                  <a:cubicBezTo>
                    <a:pt x="568" y="46208"/>
                    <a:pt x="577" y="46806"/>
                    <a:pt x="500" y="47407"/>
                  </a:cubicBezTo>
                  <a:cubicBezTo>
                    <a:pt x="437" y="47902"/>
                    <a:pt x="387" y="48390"/>
                    <a:pt x="554" y="48877"/>
                  </a:cubicBezTo>
                  <a:cubicBezTo>
                    <a:pt x="683" y="49251"/>
                    <a:pt x="684" y="49633"/>
                    <a:pt x="594" y="50017"/>
                  </a:cubicBezTo>
                  <a:cubicBezTo>
                    <a:pt x="505" y="50394"/>
                    <a:pt x="534" y="50753"/>
                    <a:pt x="755" y="51086"/>
                  </a:cubicBezTo>
                  <a:cubicBezTo>
                    <a:pt x="920" y="51334"/>
                    <a:pt x="972" y="51611"/>
                    <a:pt x="968" y="51912"/>
                  </a:cubicBezTo>
                  <a:cubicBezTo>
                    <a:pt x="967" y="52046"/>
                    <a:pt x="966" y="52180"/>
                    <a:pt x="965" y="52314"/>
                  </a:cubicBezTo>
                  <a:cubicBezTo>
                    <a:pt x="1141" y="52257"/>
                    <a:pt x="1318" y="52202"/>
                    <a:pt x="1496" y="52150"/>
                  </a:cubicBezTo>
                  <a:cubicBezTo>
                    <a:pt x="1497" y="52053"/>
                    <a:pt x="1498" y="51955"/>
                    <a:pt x="1500" y="51858"/>
                  </a:cubicBezTo>
                  <a:cubicBezTo>
                    <a:pt x="1507" y="51473"/>
                    <a:pt x="1432" y="51122"/>
                    <a:pt x="1235" y="50793"/>
                  </a:cubicBezTo>
                  <a:cubicBezTo>
                    <a:pt x="1110" y="50585"/>
                    <a:pt x="1060" y="50366"/>
                    <a:pt x="1122" y="50121"/>
                  </a:cubicBezTo>
                  <a:cubicBezTo>
                    <a:pt x="1248" y="49629"/>
                    <a:pt x="1228" y="49138"/>
                    <a:pt x="1075" y="48654"/>
                  </a:cubicBezTo>
                  <a:cubicBezTo>
                    <a:pt x="950" y="48263"/>
                    <a:pt x="1006" y="47873"/>
                    <a:pt x="1030" y="47472"/>
                  </a:cubicBezTo>
                  <a:cubicBezTo>
                    <a:pt x="1072" y="46803"/>
                    <a:pt x="1032" y="46129"/>
                    <a:pt x="1024" y="45456"/>
                  </a:cubicBezTo>
                  <a:cubicBezTo>
                    <a:pt x="1019" y="45072"/>
                    <a:pt x="942" y="44674"/>
                    <a:pt x="1016" y="44307"/>
                  </a:cubicBezTo>
                  <a:cubicBezTo>
                    <a:pt x="1143" y="43685"/>
                    <a:pt x="1070" y="43101"/>
                    <a:pt x="872" y="42522"/>
                  </a:cubicBezTo>
                  <a:cubicBezTo>
                    <a:pt x="773" y="42235"/>
                    <a:pt x="770" y="41955"/>
                    <a:pt x="832" y="41669"/>
                  </a:cubicBezTo>
                  <a:cubicBezTo>
                    <a:pt x="881" y="41440"/>
                    <a:pt x="938" y="41212"/>
                    <a:pt x="1002" y="40987"/>
                  </a:cubicBezTo>
                  <a:cubicBezTo>
                    <a:pt x="1116" y="40594"/>
                    <a:pt x="1112" y="40201"/>
                    <a:pt x="1034" y="39803"/>
                  </a:cubicBezTo>
                  <a:cubicBezTo>
                    <a:pt x="1009" y="39669"/>
                    <a:pt x="976" y="39528"/>
                    <a:pt x="991" y="39395"/>
                  </a:cubicBezTo>
                  <a:cubicBezTo>
                    <a:pt x="1029" y="39041"/>
                    <a:pt x="1116" y="38690"/>
                    <a:pt x="1141" y="38336"/>
                  </a:cubicBezTo>
                  <a:cubicBezTo>
                    <a:pt x="1174" y="37899"/>
                    <a:pt x="1262" y="37432"/>
                    <a:pt x="1150" y="37026"/>
                  </a:cubicBezTo>
                  <a:cubicBezTo>
                    <a:pt x="999" y="36479"/>
                    <a:pt x="1000" y="35942"/>
                    <a:pt x="989" y="35394"/>
                  </a:cubicBezTo>
                  <a:cubicBezTo>
                    <a:pt x="986" y="35215"/>
                    <a:pt x="1026" y="35002"/>
                    <a:pt x="944" y="34866"/>
                  </a:cubicBezTo>
                  <a:cubicBezTo>
                    <a:pt x="747" y="34535"/>
                    <a:pt x="849" y="34237"/>
                    <a:pt x="930" y="33914"/>
                  </a:cubicBezTo>
                  <a:cubicBezTo>
                    <a:pt x="1051" y="33438"/>
                    <a:pt x="1295" y="32973"/>
                    <a:pt x="1199" y="32466"/>
                  </a:cubicBezTo>
                  <a:cubicBezTo>
                    <a:pt x="1078" y="31832"/>
                    <a:pt x="968" y="31200"/>
                    <a:pt x="951" y="30554"/>
                  </a:cubicBezTo>
                  <a:cubicBezTo>
                    <a:pt x="948" y="30435"/>
                    <a:pt x="867" y="30320"/>
                    <a:pt x="843" y="30199"/>
                  </a:cubicBezTo>
                  <a:cubicBezTo>
                    <a:pt x="819" y="30080"/>
                    <a:pt x="794" y="29951"/>
                    <a:pt x="816" y="29834"/>
                  </a:cubicBezTo>
                  <a:cubicBezTo>
                    <a:pt x="934" y="29191"/>
                    <a:pt x="938" y="28551"/>
                    <a:pt x="813" y="27909"/>
                  </a:cubicBezTo>
                  <a:cubicBezTo>
                    <a:pt x="792" y="27803"/>
                    <a:pt x="795" y="27687"/>
                    <a:pt x="812" y="27580"/>
                  </a:cubicBezTo>
                  <a:cubicBezTo>
                    <a:pt x="856" y="27295"/>
                    <a:pt x="935" y="27014"/>
                    <a:pt x="960" y="26729"/>
                  </a:cubicBezTo>
                  <a:cubicBezTo>
                    <a:pt x="986" y="26416"/>
                    <a:pt x="1016" y="26089"/>
                    <a:pt x="959" y="25785"/>
                  </a:cubicBezTo>
                  <a:cubicBezTo>
                    <a:pt x="849" y="25214"/>
                    <a:pt x="783" y="24645"/>
                    <a:pt x="805" y="24065"/>
                  </a:cubicBezTo>
                  <a:cubicBezTo>
                    <a:pt x="819" y="23692"/>
                    <a:pt x="838" y="23319"/>
                    <a:pt x="816" y="22948"/>
                  </a:cubicBezTo>
                  <a:cubicBezTo>
                    <a:pt x="798" y="22651"/>
                    <a:pt x="765" y="22341"/>
                    <a:pt x="664" y="22065"/>
                  </a:cubicBezTo>
                  <a:cubicBezTo>
                    <a:pt x="552" y="21761"/>
                    <a:pt x="530" y="21482"/>
                    <a:pt x="632" y="21184"/>
                  </a:cubicBezTo>
                  <a:cubicBezTo>
                    <a:pt x="671" y="21067"/>
                    <a:pt x="702" y="20947"/>
                    <a:pt x="744" y="20830"/>
                  </a:cubicBezTo>
                  <a:cubicBezTo>
                    <a:pt x="933" y="20301"/>
                    <a:pt x="1011" y="19743"/>
                    <a:pt x="913" y="19202"/>
                  </a:cubicBezTo>
                  <a:cubicBezTo>
                    <a:pt x="784" y="18477"/>
                    <a:pt x="885" y="17785"/>
                    <a:pt x="987" y="17074"/>
                  </a:cubicBezTo>
                  <a:cubicBezTo>
                    <a:pt x="1085" y="16397"/>
                    <a:pt x="1200" y="15680"/>
                    <a:pt x="883" y="15042"/>
                  </a:cubicBezTo>
                  <a:cubicBezTo>
                    <a:pt x="598" y="14468"/>
                    <a:pt x="703" y="13959"/>
                    <a:pt x="908" y="13424"/>
                  </a:cubicBezTo>
                  <a:cubicBezTo>
                    <a:pt x="918" y="13398"/>
                    <a:pt x="929" y="13373"/>
                    <a:pt x="940" y="13348"/>
                  </a:cubicBezTo>
                  <a:cubicBezTo>
                    <a:pt x="1146" y="12847"/>
                    <a:pt x="1128" y="12346"/>
                    <a:pt x="1045" y="11812"/>
                  </a:cubicBezTo>
                  <a:cubicBezTo>
                    <a:pt x="958" y="11261"/>
                    <a:pt x="908" y="10680"/>
                    <a:pt x="989" y="10133"/>
                  </a:cubicBezTo>
                  <a:cubicBezTo>
                    <a:pt x="1097" y="9409"/>
                    <a:pt x="1047" y="8705"/>
                    <a:pt x="932" y="8004"/>
                  </a:cubicBezTo>
                  <a:cubicBezTo>
                    <a:pt x="862" y="7574"/>
                    <a:pt x="847" y="7164"/>
                    <a:pt x="920" y="6738"/>
                  </a:cubicBezTo>
                  <a:cubicBezTo>
                    <a:pt x="989" y="6333"/>
                    <a:pt x="1025" y="5922"/>
                    <a:pt x="1056" y="5513"/>
                  </a:cubicBezTo>
                  <a:cubicBezTo>
                    <a:pt x="1096" y="4988"/>
                    <a:pt x="992" y="4476"/>
                    <a:pt x="902" y="3960"/>
                  </a:cubicBezTo>
                  <a:cubicBezTo>
                    <a:pt x="856" y="3693"/>
                    <a:pt x="869" y="3412"/>
                    <a:pt x="879" y="3138"/>
                  </a:cubicBezTo>
                  <a:cubicBezTo>
                    <a:pt x="890" y="2851"/>
                    <a:pt x="945" y="2565"/>
                    <a:pt x="950" y="2278"/>
                  </a:cubicBezTo>
                  <a:cubicBezTo>
                    <a:pt x="962" y="1643"/>
                    <a:pt x="955" y="1009"/>
                    <a:pt x="956" y="376"/>
                  </a:cubicBezTo>
                  <a:lnTo>
                    <a:pt x="956" y="0"/>
                  </a:lnTo>
                  <a:lnTo>
                    <a:pt x="493" y="0"/>
                  </a:lnTo>
                  <a:cubicBezTo>
                    <a:pt x="482" y="187"/>
                    <a:pt x="466" y="336"/>
                    <a:pt x="465" y="484"/>
                  </a:cubicBezTo>
                  <a:cubicBezTo>
                    <a:pt x="462" y="1146"/>
                    <a:pt x="465" y="1808"/>
                    <a:pt x="459" y="2470"/>
                  </a:cubicBezTo>
                  <a:cubicBezTo>
                    <a:pt x="459" y="2634"/>
                    <a:pt x="450" y="2801"/>
                    <a:pt x="417" y="2961"/>
                  </a:cubicBezTo>
                  <a:cubicBezTo>
                    <a:pt x="335" y="3360"/>
                    <a:pt x="372" y="3751"/>
                    <a:pt x="442" y="4148"/>
                  </a:cubicBezTo>
                  <a:cubicBezTo>
                    <a:pt x="553" y="4783"/>
                    <a:pt x="650" y="5415"/>
                    <a:pt x="501" y="6068"/>
                  </a:cubicBezTo>
                  <a:cubicBezTo>
                    <a:pt x="409" y="6466"/>
                    <a:pt x="377" y="6885"/>
                    <a:pt x="383" y="7294"/>
                  </a:cubicBezTo>
                  <a:cubicBezTo>
                    <a:pt x="389" y="7744"/>
                    <a:pt x="485" y="8191"/>
                    <a:pt x="512" y="8641"/>
                  </a:cubicBezTo>
                  <a:cubicBezTo>
                    <a:pt x="538" y="9063"/>
                    <a:pt x="569" y="9494"/>
                    <a:pt x="518" y="9911"/>
                  </a:cubicBezTo>
                  <a:cubicBezTo>
                    <a:pt x="437" y="10586"/>
                    <a:pt x="397" y="11256"/>
                    <a:pt x="554" y="11917"/>
                  </a:cubicBezTo>
                  <a:cubicBezTo>
                    <a:pt x="656" y="12348"/>
                    <a:pt x="649" y="12757"/>
                    <a:pt x="494" y="13169"/>
                  </a:cubicBezTo>
                  <a:cubicBezTo>
                    <a:pt x="403" y="13414"/>
                    <a:pt x="338" y="13669"/>
                    <a:pt x="243" y="13912"/>
                  </a:cubicBezTo>
                  <a:cubicBezTo>
                    <a:pt x="120" y="14229"/>
                    <a:pt x="133" y="14527"/>
                    <a:pt x="289" y="14828"/>
                  </a:cubicBezTo>
                  <a:cubicBezTo>
                    <a:pt x="673" y="15568"/>
                    <a:pt x="600" y="16353"/>
                    <a:pt x="471" y="17130"/>
                  </a:cubicBezTo>
                  <a:cubicBezTo>
                    <a:pt x="366" y="17758"/>
                    <a:pt x="258" y="18385"/>
                    <a:pt x="382" y="19014"/>
                  </a:cubicBezTo>
                  <a:cubicBezTo>
                    <a:pt x="501" y="19616"/>
                    <a:pt x="430" y="20189"/>
                    <a:pt x="253" y="20761"/>
                  </a:cubicBezTo>
                  <a:cubicBezTo>
                    <a:pt x="188" y="20972"/>
                    <a:pt x="139" y="21187"/>
                    <a:pt x="72" y="21397"/>
                  </a:cubicBezTo>
                  <a:cubicBezTo>
                    <a:pt x="1" y="21619"/>
                    <a:pt x="22" y="21823"/>
                    <a:pt x="123" y="22035"/>
                  </a:cubicBezTo>
                  <a:cubicBezTo>
                    <a:pt x="279" y="22362"/>
                    <a:pt x="342" y="22709"/>
                    <a:pt x="326" y="230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2115267" y="535639"/>
              <a:ext cx="54808" cy="1846260"/>
            </a:xfrm>
            <a:custGeom>
              <a:avLst/>
              <a:gdLst/>
              <a:ahLst/>
              <a:cxnLst/>
              <a:rect l="l" t="t" r="r" b="b"/>
              <a:pathLst>
                <a:path w="1544" h="52011" extrusionOk="0">
                  <a:moveTo>
                    <a:pt x="324" y="23250"/>
                  </a:moveTo>
                  <a:cubicBezTo>
                    <a:pt x="305" y="23745"/>
                    <a:pt x="309" y="24241"/>
                    <a:pt x="321" y="24738"/>
                  </a:cubicBezTo>
                  <a:cubicBezTo>
                    <a:pt x="325" y="24969"/>
                    <a:pt x="374" y="25200"/>
                    <a:pt x="399" y="25432"/>
                  </a:cubicBezTo>
                  <a:cubicBezTo>
                    <a:pt x="440" y="25785"/>
                    <a:pt x="510" y="26139"/>
                    <a:pt x="507" y="26492"/>
                  </a:cubicBezTo>
                  <a:cubicBezTo>
                    <a:pt x="504" y="26776"/>
                    <a:pt x="400" y="27058"/>
                    <a:pt x="364" y="27343"/>
                  </a:cubicBezTo>
                  <a:cubicBezTo>
                    <a:pt x="337" y="27559"/>
                    <a:pt x="305" y="27787"/>
                    <a:pt x="347" y="27997"/>
                  </a:cubicBezTo>
                  <a:cubicBezTo>
                    <a:pt x="460" y="28560"/>
                    <a:pt x="458" y="29114"/>
                    <a:pt x="349" y="29675"/>
                  </a:cubicBezTo>
                  <a:cubicBezTo>
                    <a:pt x="316" y="29845"/>
                    <a:pt x="301" y="30047"/>
                    <a:pt x="359" y="30203"/>
                  </a:cubicBezTo>
                  <a:cubicBezTo>
                    <a:pt x="514" y="30615"/>
                    <a:pt x="522" y="31035"/>
                    <a:pt x="530" y="31463"/>
                  </a:cubicBezTo>
                  <a:cubicBezTo>
                    <a:pt x="533" y="31678"/>
                    <a:pt x="596" y="31897"/>
                    <a:pt x="654" y="32108"/>
                  </a:cubicBezTo>
                  <a:cubicBezTo>
                    <a:pt x="754" y="32464"/>
                    <a:pt x="747" y="32809"/>
                    <a:pt x="629" y="33162"/>
                  </a:cubicBezTo>
                  <a:cubicBezTo>
                    <a:pt x="520" y="33488"/>
                    <a:pt x="435" y="33822"/>
                    <a:pt x="351" y="34156"/>
                  </a:cubicBezTo>
                  <a:cubicBezTo>
                    <a:pt x="292" y="34388"/>
                    <a:pt x="302" y="34614"/>
                    <a:pt x="417" y="34839"/>
                  </a:cubicBezTo>
                  <a:cubicBezTo>
                    <a:pt x="482" y="34966"/>
                    <a:pt x="511" y="35124"/>
                    <a:pt x="517" y="35270"/>
                  </a:cubicBezTo>
                  <a:cubicBezTo>
                    <a:pt x="531" y="35614"/>
                    <a:pt x="514" y="35959"/>
                    <a:pt x="525" y="36303"/>
                  </a:cubicBezTo>
                  <a:cubicBezTo>
                    <a:pt x="530" y="36452"/>
                    <a:pt x="547" y="36607"/>
                    <a:pt x="597" y="36747"/>
                  </a:cubicBezTo>
                  <a:cubicBezTo>
                    <a:pt x="773" y="37246"/>
                    <a:pt x="755" y="37747"/>
                    <a:pt x="655" y="38253"/>
                  </a:cubicBezTo>
                  <a:cubicBezTo>
                    <a:pt x="543" y="38822"/>
                    <a:pt x="449" y="39385"/>
                    <a:pt x="597" y="39969"/>
                  </a:cubicBezTo>
                  <a:cubicBezTo>
                    <a:pt x="651" y="40184"/>
                    <a:pt x="593" y="40433"/>
                    <a:pt x="555" y="40661"/>
                  </a:cubicBezTo>
                  <a:cubicBezTo>
                    <a:pt x="514" y="40905"/>
                    <a:pt x="427" y="41140"/>
                    <a:pt x="374" y="41382"/>
                  </a:cubicBezTo>
                  <a:cubicBezTo>
                    <a:pt x="284" y="41806"/>
                    <a:pt x="272" y="42220"/>
                    <a:pt x="442" y="42639"/>
                  </a:cubicBezTo>
                  <a:cubicBezTo>
                    <a:pt x="598" y="43023"/>
                    <a:pt x="671" y="43431"/>
                    <a:pt x="590" y="43852"/>
                  </a:cubicBezTo>
                  <a:cubicBezTo>
                    <a:pt x="483" y="44411"/>
                    <a:pt x="520" y="44967"/>
                    <a:pt x="580" y="45532"/>
                  </a:cubicBezTo>
                  <a:cubicBezTo>
                    <a:pt x="636" y="46076"/>
                    <a:pt x="620" y="46634"/>
                    <a:pt x="571" y="47179"/>
                  </a:cubicBezTo>
                  <a:cubicBezTo>
                    <a:pt x="526" y="47690"/>
                    <a:pt x="463" y="48191"/>
                    <a:pt x="630" y="48689"/>
                  </a:cubicBezTo>
                  <a:cubicBezTo>
                    <a:pt x="751" y="49052"/>
                    <a:pt x="758" y="49423"/>
                    <a:pt x="668" y="49790"/>
                  </a:cubicBezTo>
                  <a:cubicBezTo>
                    <a:pt x="567" y="50201"/>
                    <a:pt x="618" y="50583"/>
                    <a:pt x="834" y="50943"/>
                  </a:cubicBezTo>
                  <a:cubicBezTo>
                    <a:pt x="979" y="51186"/>
                    <a:pt x="1033" y="51445"/>
                    <a:pt x="1031" y="51731"/>
                  </a:cubicBezTo>
                  <a:cubicBezTo>
                    <a:pt x="1031" y="51824"/>
                    <a:pt x="1031" y="51917"/>
                    <a:pt x="1030" y="52011"/>
                  </a:cubicBezTo>
                  <a:cubicBezTo>
                    <a:pt x="1199" y="51966"/>
                    <a:pt x="1368" y="51925"/>
                    <a:pt x="1537" y="51885"/>
                  </a:cubicBezTo>
                  <a:cubicBezTo>
                    <a:pt x="1538" y="51819"/>
                    <a:pt x="1539" y="51753"/>
                    <a:pt x="1539" y="51686"/>
                  </a:cubicBezTo>
                  <a:cubicBezTo>
                    <a:pt x="1544" y="51302"/>
                    <a:pt x="1477" y="50949"/>
                    <a:pt x="1277" y="50621"/>
                  </a:cubicBezTo>
                  <a:cubicBezTo>
                    <a:pt x="1143" y="50401"/>
                    <a:pt x="1089" y="50162"/>
                    <a:pt x="1158" y="49907"/>
                  </a:cubicBezTo>
                  <a:cubicBezTo>
                    <a:pt x="1301" y="49385"/>
                    <a:pt x="1229" y="48877"/>
                    <a:pt x="1107" y="48358"/>
                  </a:cubicBezTo>
                  <a:cubicBezTo>
                    <a:pt x="1034" y="48043"/>
                    <a:pt x="1010" y="47698"/>
                    <a:pt x="1053" y="47380"/>
                  </a:cubicBezTo>
                  <a:cubicBezTo>
                    <a:pt x="1153" y="46637"/>
                    <a:pt x="1155" y="45905"/>
                    <a:pt x="1049" y="45162"/>
                  </a:cubicBezTo>
                  <a:cubicBezTo>
                    <a:pt x="998" y="44799"/>
                    <a:pt x="986" y="44409"/>
                    <a:pt x="1061" y="44052"/>
                  </a:cubicBezTo>
                  <a:cubicBezTo>
                    <a:pt x="1180" y="43473"/>
                    <a:pt x="1119" y="42927"/>
                    <a:pt x="921" y="42390"/>
                  </a:cubicBezTo>
                  <a:cubicBezTo>
                    <a:pt x="805" y="42078"/>
                    <a:pt x="804" y="41770"/>
                    <a:pt x="868" y="41456"/>
                  </a:cubicBezTo>
                  <a:cubicBezTo>
                    <a:pt x="915" y="41227"/>
                    <a:pt x="1001" y="41005"/>
                    <a:pt x="1034" y="40774"/>
                  </a:cubicBezTo>
                  <a:cubicBezTo>
                    <a:pt x="1078" y="40463"/>
                    <a:pt x="1162" y="40131"/>
                    <a:pt x="1096" y="39838"/>
                  </a:cubicBezTo>
                  <a:cubicBezTo>
                    <a:pt x="965" y="39261"/>
                    <a:pt x="1090" y="38723"/>
                    <a:pt x="1171" y="38164"/>
                  </a:cubicBezTo>
                  <a:cubicBezTo>
                    <a:pt x="1230" y="37761"/>
                    <a:pt x="1284" y="37317"/>
                    <a:pt x="1177" y="36936"/>
                  </a:cubicBezTo>
                  <a:cubicBezTo>
                    <a:pt x="1016" y="36364"/>
                    <a:pt x="1027" y="35796"/>
                    <a:pt x="1014" y="35221"/>
                  </a:cubicBezTo>
                  <a:cubicBezTo>
                    <a:pt x="1012" y="35069"/>
                    <a:pt x="1036" y="34892"/>
                    <a:pt x="966" y="34775"/>
                  </a:cubicBezTo>
                  <a:cubicBezTo>
                    <a:pt x="773" y="34451"/>
                    <a:pt x="859" y="34150"/>
                    <a:pt x="938" y="33823"/>
                  </a:cubicBezTo>
                  <a:cubicBezTo>
                    <a:pt x="1040" y="33398"/>
                    <a:pt x="1262" y="32998"/>
                    <a:pt x="1221" y="32541"/>
                  </a:cubicBezTo>
                  <a:cubicBezTo>
                    <a:pt x="1159" y="31859"/>
                    <a:pt x="958" y="31193"/>
                    <a:pt x="981" y="30501"/>
                  </a:cubicBezTo>
                  <a:cubicBezTo>
                    <a:pt x="985" y="30384"/>
                    <a:pt x="899" y="30267"/>
                    <a:pt x="875" y="30146"/>
                  </a:cubicBezTo>
                  <a:cubicBezTo>
                    <a:pt x="847" y="30014"/>
                    <a:pt x="807" y="29868"/>
                    <a:pt x="833" y="29741"/>
                  </a:cubicBezTo>
                  <a:cubicBezTo>
                    <a:pt x="968" y="29083"/>
                    <a:pt x="962" y="28431"/>
                    <a:pt x="821" y="27776"/>
                  </a:cubicBezTo>
                  <a:cubicBezTo>
                    <a:pt x="800" y="27684"/>
                    <a:pt x="809" y="27582"/>
                    <a:pt x="825" y="27489"/>
                  </a:cubicBezTo>
                  <a:cubicBezTo>
                    <a:pt x="876" y="27191"/>
                    <a:pt x="956" y="26897"/>
                    <a:pt x="984" y="26597"/>
                  </a:cubicBezTo>
                  <a:cubicBezTo>
                    <a:pt x="1011" y="26326"/>
                    <a:pt x="1031" y="26038"/>
                    <a:pt x="970" y="25778"/>
                  </a:cubicBezTo>
                  <a:cubicBezTo>
                    <a:pt x="835" y="25209"/>
                    <a:pt x="772" y="24641"/>
                    <a:pt x="791" y="24059"/>
                  </a:cubicBezTo>
                  <a:cubicBezTo>
                    <a:pt x="804" y="23688"/>
                    <a:pt x="807" y="23314"/>
                    <a:pt x="786" y="22943"/>
                  </a:cubicBezTo>
                  <a:cubicBezTo>
                    <a:pt x="771" y="22685"/>
                    <a:pt x="757" y="22408"/>
                    <a:pt x="653" y="22180"/>
                  </a:cubicBezTo>
                  <a:cubicBezTo>
                    <a:pt x="477" y="21793"/>
                    <a:pt x="523" y="21434"/>
                    <a:pt x="648" y="21061"/>
                  </a:cubicBezTo>
                  <a:cubicBezTo>
                    <a:pt x="674" y="20983"/>
                    <a:pt x="703" y="20905"/>
                    <a:pt x="730" y="20827"/>
                  </a:cubicBezTo>
                  <a:cubicBezTo>
                    <a:pt x="890" y="20335"/>
                    <a:pt x="990" y="19823"/>
                    <a:pt x="873" y="19320"/>
                  </a:cubicBezTo>
                  <a:cubicBezTo>
                    <a:pt x="707" y="18611"/>
                    <a:pt x="824" y="17928"/>
                    <a:pt x="934" y="17235"/>
                  </a:cubicBezTo>
                  <a:cubicBezTo>
                    <a:pt x="1063" y="16423"/>
                    <a:pt x="1093" y="15616"/>
                    <a:pt x="725" y="14850"/>
                  </a:cubicBezTo>
                  <a:cubicBezTo>
                    <a:pt x="598" y="14584"/>
                    <a:pt x="569" y="14334"/>
                    <a:pt x="686" y="14056"/>
                  </a:cubicBezTo>
                  <a:cubicBezTo>
                    <a:pt x="792" y="13803"/>
                    <a:pt x="868" y="13537"/>
                    <a:pt x="948" y="13274"/>
                  </a:cubicBezTo>
                  <a:cubicBezTo>
                    <a:pt x="1063" y="12903"/>
                    <a:pt x="1135" y="12540"/>
                    <a:pt x="1014" y="12143"/>
                  </a:cubicBezTo>
                  <a:cubicBezTo>
                    <a:pt x="815" y="11500"/>
                    <a:pt x="858" y="10830"/>
                    <a:pt x="939" y="10176"/>
                  </a:cubicBezTo>
                  <a:cubicBezTo>
                    <a:pt x="1004" y="9651"/>
                    <a:pt x="1023" y="9141"/>
                    <a:pt x="932" y="8619"/>
                  </a:cubicBezTo>
                  <a:cubicBezTo>
                    <a:pt x="857" y="8188"/>
                    <a:pt x="797" y="7748"/>
                    <a:pt x="797" y="7312"/>
                  </a:cubicBezTo>
                  <a:cubicBezTo>
                    <a:pt x="796" y="6918"/>
                    <a:pt x="872" y="6521"/>
                    <a:pt x="941" y="6130"/>
                  </a:cubicBezTo>
                  <a:cubicBezTo>
                    <a:pt x="1022" y="5663"/>
                    <a:pt x="1020" y="5204"/>
                    <a:pt x="934" y="4737"/>
                  </a:cubicBezTo>
                  <a:cubicBezTo>
                    <a:pt x="858" y="4334"/>
                    <a:pt x="814" y="3921"/>
                    <a:pt x="794" y="3512"/>
                  </a:cubicBezTo>
                  <a:cubicBezTo>
                    <a:pt x="784" y="3298"/>
                    <a:pt x="883" y="3079"/>
                    <a:pt x="885" y="2862"/>
                  </a:cubicBezTo>
                  <a:cubicBezTo>
                    <a:pt x="896" y="1914"/>
                    <a:pt x="890" y="965"/>
                    <a:pt x="890" y="0"/>
                  </a:cubicBezTo>
                  <a:lnTo>
                    <a:pt x="461" y="0"/>
                  </a:lnTo>
                  <a:cubicBezTo>
                    <a:pt x="450" y="189"/>
                    <a:pt x="435" y="338"/>
                    <a:pt x="434" y="487"/>
                  </a:cubicBezTo>
                  <a:cubicBezTo>
                    <a:pt x="431" y="982"/>
                    <a:pt x="444" y="1480"/>
                    <a:pt x="429" y="1975"/>
                  </a:cubicBezTo>
                  <a:cubicBezTo>
                    <a:pt x="416" y="2414"/>
                    <a:pt x="356" y="2850"/>
                    <a:pt x="346" y="3288"/>
                  </a:cubicBezTo>
                  <a:cubicBezTo>
                    <a:pt x="339" y="3644"/>
                    <a:pt x="359" y="4002"/>
                    <a:pt x="400" y="4355"/>
                  </a:cubicBezTo>
                  <a:cubicBezTo>
                    <a:pt x="468" y="4966"/>
                    <a:pt x="615" y="5566"/>
                    <a:pt x="460" y="6193"/>
                  </a:cubicBezTo>
                  <a:cubicBezTo>
                    <a:pt x="368" y="6562"/>
                    <a:pt x="330" y="6955"/>
                    <a:pt x="340" y="7336"/>
                  </a:cubicBezTo>
                  <a:cubicBezTo>
                    <a:pt x="353" y="7840"/>
                    <a:pt x="452" y="8342"/>
                    <a:pt x="485" y="8846"/>
                  </a:cubicBezTo>
                  <a:cubicBezTo>
                    <a:pt x="511" y="9242"/>
                    <a:pt x="525" y="9644"/>
                    <a:pt x="487" y="10037"/>
                  </a:cubicBezTo>
                  <a:cubicBezTo>
                    <a:pt x="420" y="10724"/>
                    <a:pt x="369" y="11409"/>
                    <a:pt x="514" y="12087"/>
                  </a:cubicBezTo>
                  <a:cubicBezTo>
                    <a:pt x="598" y="12472"/>
                    <a:pt x="626" y="12843"/>
                    <a:pt x="492" y="13219"/>
                  </a:cubicBezTo>
                  <a:cubicBezTo>
                    <a:pt x="400" y="13478"/>
                    <a:pt x="332" y="13747"/>
                    <a:pt x="227" y="14001"/>
                  </a:cubicBezTo>
                  <a:cubicBezTo>
                    <a:pt x="79" y="14359"/>
                    <a:pt x="117" y="14692"/>
                    <a:pt x="271" y="15038"/>
                  </a:cubicBezTo>
                  <a:cubicBezTo>
                    <a:pt x="382" y="15287"/>
                    <a:pt x="494" y="15555"/>
                    <a:pt x="515" y="15820"/>
                  </a:cubicBezTo>
                  <a:cubicBezTo>
                    <a:pt x="566" y="16465"/>
                    <a:pt x="491" y="17106"/>
                    <a:pt x="396" y="17749"/>
                  </a:cubicBezTo>
                  <a:cubicBezTo>
                    <a:pt x="324" y="18232"/>
                    <a:pt x="320" y="18740"/>
                    <a:pt x="376" y="19226"/>
                  </a:cubicBezTo>
                  <a:cubicBezTo>
                    <a:pt x="427" y="19657"/>
                    <a:pt x="458" y="20071"/>
                    <a:pt x="342" y="20489"/>
                  </a:cubicBezTo>
                  <a:cubicBezTo>
                    <a:pt x="255" y="20808"/>
                    <a:pt x="169" y="21127"/>
                    <a:pt x="72" y="21442"/>
                  </a:cubicBezTo>
                  <a:cubicBezTo>
                    <a:pt x="0" y="21678"/>
                    <a:pt x="10" y="21899"/>
                    <a:pt x="114" y="22124"/>
                  </a:cubicBezTo>
                  <a:cubicBezTo>
                    <a:pt x="278" y="22479"/>
                    <a:pt x="340" y="22854"/>
                    <a:pt x="324" y="232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0" name="Google Shape;1900;p11"/>
          <p:cNvSpPr/>
          <p:nvPr/>
        </p:nvSpPr>
        <p:spPr>
          <a:xfrm>
            <a:off x="8515324" y="2888465"/>
            <a:ext cx="136976" cy="1340837"/>
          </a:xfrm>
          <a:custGeom>
            <a:avLst/>
            <a:gdLst/>
            <a:ahLst/>
            <a:cxnLst/>
            <a:rect l="l" t="t" r="r" b="b"/>
            <a:pathLst>
              <a:path w="4186" h="40976" extrusionOk="0">
                <a:moveTo>
                  <a:pt x="3319" y="4177"/>
                </a:moveTo>
                <a:cubicBezTo>
                  <a:pt x="3335" y="4194"/>
                  <a:pt x="3352" y="4211"/>
                  <a:pt x="3368" y="4227"/>
                </a:cubicBezTo>
                <a:cubicBezTo>
                  <a:pt x="3394" y="4196"/>
                  <a:pt x="3419" y="4165"/>
                  <a:pt x="3445" y="4134"/>
                </a:cubicBezTo>
                <a:cubicBezTo>
                  <a:pt x="3433" y="4123"/>
                  <a:pt x="3423" y="4113"/>
                  <a:pt x="3412" y="4102"/>
                </a:cubicBezTo>
                <a:cubicBezTo>
                  <a:pt x="3380" y="4127"/>
                  <a:pt x="3350" y="4152"/>
                  <a:pt x="3319" y="4177"/>
                </a:cubicBezTo>
                <a:close/>
                <a:moveTo>
                  <a:pt x="3384" y="8729"/>
                </a:moveTo>
                <a:cubicBezTo>
                  <a:pt x="3382" y="8732"/>
                  <a:pt x="3419" y="8760"/>
                  <a:pt x="3422" y="8758"/>
                </a:cubicBezTo>
                <a:cubicBezTo>
                  <a:pt x="3462" y="8724"/>
                  <a:pt x="3499" y="8686"/>
                  <a:pt x="3536" y="8650"/>
                </a:cubicBezTo>
                <a:cubicBezTo>
                  <a:pt x="3511" y="8631"/>
                  <a:pt x="3485" y="8611"/>
                  <a:pt x="3460" y="8590"/>
                </a:cubicBezTo>
                <a:cubicBezTo>
                  <a:pt x="3433" y="8636"/>
                  <a:pt x="3407" y="8682"/>
                  <a:pt x="3384" y="8729"/>
                </a:cubicBezTo>
                <a:close/>
                <a:moveTo>
                  <a:pt x="3348" y="4841"/>
                </a:moveTo>
                <a:cubicBezTo>
                  <a:pt x="3333" y="4829"/>
                  <a:pt x="3317" y="4818"/>
                  <a:pt x="3301" y="4807"/>
                </a:cubicBezTo>
                <a:cubicBezTo>
                  <a:pt x="3270" y="4848"/>
                  <a:pt x="3239" y="4890"/>
                  <a:pt x="3208" y="4931"/>
                </a:cubicBezTo>
                <a:cubicBezTo>
                  <a:pt x="3225" y="4943"/>
                  <a:pt x="3240" y="4955"/>
                  <a:pt x="3257" y="4966"/>
                </a:cubicBezTo>
                <a:cubicBezTo>
                  <a:pt x="3287" y="4925"/>
                  <a:pt x="3318" y="4883"/>
                  <a:pt x="3348" y="4841"/>
                </a:cubicBezTo>
                <a:close/>
                <a:moveTo>
                  <a:pt x="3293" y="9668"/>
                </a:moveTo>
                <a:cubicBezTo>
                  <a:pt x="3053" y="9626"/>
                  <a:pt x="3053" y="9626"/>
                  <a:pt x="2985" y="9817"/>
                </a:cubicBezTo>
                <a:cubicBezTo>
                  <a:pt x="3168" y="9816"/>
                  <a:pt x="3168" y="9816"/>
                  <a:pt x="3293" y="9668"/>
                </a:cubicBezTo>
                <a:close/>
                <a:moveTo>
                  <a:pt x="2996" y="12465"/>
                </a:moveTo>
                <a:cubicBezTo>
                  <a:pt x="2905" y="12476"/>
                  <a:pt x="2895" y="12538"/>
                  <a:pt x="2982" y="12618"/>
                </a:cubicBezTo>
                <a:cubicBezTo>
                  <a:pt x="3034" y="12577"/>
                  <a:pt x="3087" y="12536"/>
                  <a:pt x="3134" y="12500"/>
                </a:cubicBezTo>
                <a:cubicBezTo>
                  <a:pt x="3382" y="12614"/>
                  <a:pt x="3382" y="12614"/>
                  <a:pt x="3538" y="12434"/>
                </a:cubicBezTo>
                <a:cubicBezTo>
                  <a:pt x="3339" y="12444"/>
                  <a:pt x="3166" y="12444"/>
                  <a:pt x="2996" y="12465"/>
                </a:cubicBezTo>
                <a:close/>
                <a:moveTo>
                  <a:pt x="3010" y="32988"/>
                </a:moveTo>
                <a:cubicBezTo>
                  <a:pt x="2985" y="32992"/>
                  <a:pt x="2964" y="33015"/>
                  <a:pt x="2940" y="33029"/>
                </a:cubicBezTo>
                <a:cubicBezTo>
                  <a:pt x="2956" y="33048"/>
                  <a:pt x="2971" y="33084"/>
                  <a:pt x="2987" y="33084"/>
                </a:cubicBezTo>
                <a:cubicBezTo>
                  <a:pt x="3016" y="33084"/>
                  <a:pt x="3045" y="33064"/>
                  <a:pt x="3106" y="33038"/>
                </a:cubicBezTo>
                <a:cubicBezTo>
                  <a:pt x="3051" y="33008"/>
                  <a:pt x="3029" y="32986"/>
                  <a:pt x="3010" y="32988"/>
                </a:cubicBezTo>
                <a:close/>
                <a:moveTo>
                  <a:pt x="3100" y="15470"/>
                </a:moveTo>
                <a:cubicBezTo>
                  <a:pt x="3171" y="15447"/>
                  <a:pt x="3222" y="15430"/>
                  <a:pt x="3338" y="15393"/>
                </a:cubicBezTo>
                <a:cubicBezTo>
                  <a:pt x="3232" y="15326"/>
                  <a:pt x="3180" y="15293"/>
                  <a:pt x="3100" y="15243"/>
                </a:cubicBezTo>
                <a:close/>
                <a:moveTo>
                  <a:pt x="3341" y="20744"/>
                </a:moveTo>
                <a:cubicBezTo>
                  <a:pt x="3325" y="20763"/>
                  <a:pt x="3293" y="20792"/>
                  <a:pt x="3296" y="20800"/>
                </a:cubicBezTo>
                <a:cubicBezTo>
                  <a:pt x="3311" y="20824"/>
                  <a:pt x="3339" y="20841"/>
                  <a:pt x="3362" y="20859"/>
                </a:cubicBezTo>
                <a:cubicBezTo>
                  <a:pt x="3375" y="20841"/>
                  <a:pt x="3388" y="20824"/>
                  <a:pt x="3403" y="20802"/>
                </a:cubicBezTo>
                <a:cubicBezTo>
                  <a:pt x="3378" y="20778"/>
                  <a:pt x="3359" y="20761"/>
                  <a:pt x="3341" y="20744"/>
                </a:cubicBezTo>
                <a:close/>
                <a:moveTo>
                  <a:pt x="3381" y="34328"/>
                </a:moveTo>
                <a:cubicBezTo>
                  <a:pt x="3396" y="34333"/>
                  <a:pt x="3411" y="34340"/>
                  <a:pt x="3425" y="34346"/>
                </a:cubicBezTo>
                <a:cubicBezTo>
                  <a:pt x="3493" y="34209"/>
                  <a:pt x="3560" y="34071"/>
                  <a:pt x="3635" y="33919"/>
                </a:cubicBezTo>
                <a:cubicBezTo>
                  <a:pt x="3589" y="33919"/>
                  <a:pt x="3527" y="33909"/>
                  <a:pt x="3522" y="33921"/>
                </a:cubicBezTo>
                <a:cubicBezTo>
                  <a:pt x="3470" y="34054"/>
                  <a:pt x="3427" y="34192"/>
                  <a:pt x="3381" y="34328"/>
                </a:cubicBezTo>
                <a:close/>
                <a:moveTo>
                  <a:pt x="3199" y="38188"/>
                </a:moveTo>
                <a:cubicBezTo>
                  <a:pt x="3105" y="38048"/>
                  <a:pt x="3019" y="37919"/>
                  <a:pt x="2933" y="37789"/>
                </a:cubicBezTo>
                <a:cubicBezTo>
                  <a:pt x="2912" y="37795"/>
                  <a:pt x="2890" y="37802"/>
                  <a:pt x="2868" y="37807"/>
                </a:cubicBezTo>
                <a:cubicBezTo>
                  <a:pt x="2931" y="37991"/>
                  <a:pt x="2882" y="38202"/>
                  <a:pt x="3067" y="38369"/>
                </a:cubicBezTo>
                <a:cubicBezTo>
                  <a:pt x="3115" y="38304"/>
                  <a:pt x="3158" y="38244"/>
                  <a:pt x="3199" y="38188"/>
                </a:cubicBezTo>
                <a:close/>
                <a:moveTo>
                  <a:pt x="2957" y="19615"/>
                </a:moveTo>
                <a:cubicBezTo>
                  <a:pt x="2942" y="19568"/>
                  <a:pt x="2927" y="19521"/>
                  <a:pt x="2911" y="19474"/>
                </a:cubicBezTo>
                <a:cubicBezTo>
                  <a:pt x="2898" y="19480"/>
                  <a:pt x="2886" y="19488"/>
                  <a:pt x="2874" y="19495"/>
                </a:cubicBezTo>
                <a:cubicBezTo>
                  <a:pt x="2896" y="19539"/>
                  <a:pt x="2918" y="19583"/>
                  <a:pt x="2940" y="19627"/>
                </a:cubicBezTo>
                <a:cubicBezTo>
                  <a:pt x="2946" y="19623"/>
                  <a:pt x="2951" y="19619"/>
                  <a:pt x="2957" y="19615"/>
                </a:cubicBezTo>
                <a:close/>
                <a:moveTo>
                  <a:pt x="2932" y="31157"/>
                </a:moveTo>
                <a:cubicBezTo>
                  <a:pt x="2946" y="31257"/>
                  <a:pt x="2957" y="31350"/>
                  <a:pt x="2968" y="31443"/>
                </a:cubicBezTo>
                <a:cubicBezTo>
                  <a:pt x="2985" y="31444"/>
                  <a:pt x="3002" y="31444"/>
                  <a:pt x="3018" y="31445"/>
                </a:cubicBezTo>
                <a:cubicBezTo>
                  <a:pt x="3039" y="31347"/>
                  <a:pt x="3059" y="31249"/>
                  <a:pt x="3083" y="31134"/>
                </a:cubicBezTo>
                <a:cubicBezTo>
                  <a:pt x="3010" y="31146"/>
                  <a:pt x="2975" y="31150"/>
                  <a:pt x="2932" y="31157"/>
                </a:cubicBezTo>
                <a:close/>
                <a:moveTo>
                  <a:pt x="2967" y="30315"/>
                </a:moveTo>
                <a:cubicBezTo>
                  <a:pt x="3098" y="29961"/>
                  <a:pt x="3098" y="29961"/>
                  <a:pt x="2970" y="29837"/>
                </a:cubicBezTo>
                <a:cubicBezTo>
                  <a:pt x="2983" y="30003"/>
                  <a:pt x="2751" y="30142"/>
                  <a:pt x="2967" y="30315"/>
                </a:cubicBezTo>
                <a:close/>
                <a:moveTo>
                  <a:pt x="3000" y="26050"/>
                </a:moveTo>
                <a:cubicBezTo>
                  <a:pt x="2990" y="26097"/>
                  <a:pt x="2979" y="26143"/>
                  <a:pt x="2967" y="26189"/>
                </a:cubicBezTo>
                <a:cubicBezTo>
                  <a:pt x="2983" y="26194"/>
                  <a:pt x="2999" y="26199"/>
                  <a:pt x="3015" y="26202"/>
                </a:cubicBezTo>
                <a:cubicBezTo>
                  <a:pt x="3034" y="26164"/>
                  <a:pt x="3052" y="26124"/>
                  <a:pt x="3072" y="26085"/>
                </a:cubicBezTo>
                <a:cubicBezTo>
                  <a:pt x="3049" y="26074"/>
                  <a:pt x="3025" y="26062"/>
                  <a:pt x="3000" y="26050"/>
                </a:cubicBezTo>
                <a:close/>
                <a:moveTo>
                  <a:pt x="3067" y="25544"/>
                </a:moveTo>
                <a:cubicBezTo>
                  <a:pt x="3032" y="25531"/>
                  <a:pt x="3009" y="25518"/>
                  <a:pt x="2986" y="25518"/>
                </a:cubicBezTo>
                <a:cubicBezTo>
                  <a:pt x="2976" y="25518"/>
                  <a:pt x="2954" y="25552"/>
                  <a:pt x="2958" y="25559"/>
                </a:cubicBezTo>
                <a:cubicBezTo>
                  <a:pt x="2971" y="25580"/>
                  <a:pt x="2993" y="25597"/>
                  <a:pt x="3012" y="25614"/>
                </a:cubicBezTo>
                <a:cubicBezTo>
                  <a:pt x="3027" y="25595"/>
                  <a:pt x="3042" y="25575"/>
                  <a:pt x="3067" y="25544"/>
                </a:cubicBezTo>
                <a:close/>
                <a:moveTo>
                  <a:pt x="3015" y="35123"/>
                </a:moveTo>
                <a:lnTo>
                  <a:pt x="3015" y="34679"/>
                </a:lnTo>
                <a:cubicBezTo>
                  <a:pt x="3015" y="34676"/>
                  <a:pt x="2986" y="34674"/>
                  <a:pt x="2970" y="34670"/>
                </a:cubicBezTo>
                <a:cubicBezTo>
                  <a:pt x="2939" y="34767"/>
                  <a:pt x="2903" y="34863"/>
                  <a:pt x="2888" y="34961"/>
                </a:cubicBezTo>
                <a:cubicBezTo>
                  <a:pt x="2883" y="34994"/>
                  <a:pt x="3015" y="35036"/>
                  <a:pt x="3015" y="35123"/>
                </a:cubicBezTo>
                <a:close/>
                <a:moveTo>
                  <a:pt x="3084" y="35988"/>
                </a:moveTo>
                <a:cubicBezTo>
                  <a:pt x="3033" y="35858"/>
                  <a:pt x="3002" y="35783"/>
                  <a:pt x="2961" y="35678"/>
                </a:cubicBezTo>
                <a:cubicBezTo>
                  <a:pt x="2847" y="35886"/>
                  <a:pt x="2847" y="35886"/>
                  <a:pt x="3084" y="35988"/>
                </a:cubicBezTo>
                <a:close/>
                <a:moveTo>
                  <a:pt x="2965" y="33911"/>
                </a:moveTo>
                <a:cubicBezTo>
                  <a:pt x="2940" y="34057"/>
                  <a:pt x="2914" y="34173"/>
                  <a:pt x="2907" y="34290"/>
                </a:cubicBezTo>
                <a:cubicBezTo>
                  <a:pt x="2905" y="34320"/>
                  <a:pt x="2962" y="34353"/>
                  <a:pt x="2992" y="34384"/>
                </a:cubicBezTo>
                <a:cubicBezTo>
                  <a:pt x="3017" y="34343"/>
                  <a:pt x="3043" y="34301"/>
                  <a:pt x="3069" y="34259"/>
                </a:cubicBezTo>
                <a:cubicBezTo>
                  <a:pt x="2902" y="34186"/>
                  <a:pt x="3093" y="34036"/>
                  <a:pt x="2965" y="33911"/>
                </a:cubicBezTo>
                <a:close/>
                <a:moveTo>
                  <a:pt x="2855" y="18077"/>
                </a:moveTo>
                <a:cubicBezTo>
                  <a:pt x="2872" y="18079"/>
                  <a:pt x="2888" y="18081"/>
                  <a:pt x="2904" y="18082"/>
                </a:cubicBezTo>
                <a:cubicBezTo>
                  <a:pt x="2914" y="18033"/>
                  <a:pt x="2923" y="17984"/>
                  <a:pt x="2932" y="17935"/>
                </a:cubicBezTo>
                <a:cubicBezTo>
                  <a:pt x="2911" y="17931"/>
                  <a:pt x="2888" y="17927"/>
                  <a:pt x="2865" y="17923"/>
                </a:cubicBezTo>
                <a:cubicBezTo>
                  <a:pt x="2862" y="17974"/>
                  <a:pt x="2859" y="18026"/>
                  <a:pt x="2855" y="18077"/>
                </a:cubicBezTo>
                <a:close/>
                <a:moveTo>
                  <a:pt x="2873" y="8469"/>
                </a:moveTo>
                <a:cubicBezTo>
                  <a:pt x="2872" y="8471"/>
                  <a:pt x="2914" y="8486"/>
                  <a:pt x="2935" y="8494"/>
                </a:cubicBezTo>
                <a:cubicBezTo>
                  <a:pt x="2948" y="8457"/>
                  <a:pt x="2960" y="8419"/>
                  <a:pt x="2972" y="8381"/>
                </a:cubicBezTo>
                <a:cubicBezTo>
                  <a:pt x="2953" y="8373"/>
                  <a:pt x="2933" y="8367"/>
                  <a:pt x="2914" y="8359"/>
                </a:cubicBezTo>
                <a:cubicBezTo>
                  <a:pt x="2899" y="8395"/>
                  <a:pt x="2883" y="8431"/>
                  <a:pt x="2873" y="8469"/>
                </a:cubicBezTo>
                <a:close/>
                <a:moveTo>
                  <a:pt x="2905" y="2831"/>
                </a:moveTo>
                <a:cubicBezTo>
                  <a:pt x="2925" y="2835"/>
                  <a:pt x="2944" y="2838"/>
                  <a:pt x="2963" y="2842"/>
                </a:cubicBezTo>
                <a:cubicBezTo>
                  <a:pt x="2976" y="2819"/>
                  <a:pt x="3001" y="2795"/>
                  <a:pt x="3000" y="2772"/>
                </a:cubicBezTo>
                <a:cubicBezTo>
                  <a:pt x="2998" y="2740"/>
                  <a:pt x="2976" y="2709"/>
                  <a:pt x="2963" y="2677"/>
                </a:cubicBezTo>
                <a:cubicBezTo>
                  <a:pt x="2944" y="2729"/>
                  <a:pt x="2924" y="2780"/>
                  <a:pt x="2905" y="2831"/>
                </a:cubicBezTo>
                <a:close/>
                <a:moveTo>
                  <a:pt x="3115" y="8790"/>
                </a:moveTo>
                <a:cubicBezTo>
                  <a:pt x="3119" y="8812"/>
                  <a:pt x="3147" y="8830"/>
                  <a:pt x="3165" y="8850"/>
                </a:cubicBezTo>
                <a:cubicBezTo>
                  <a:pt x="3182" y="8822"/>
                  <a:pt x="3206" y="8797"/>
                  <a:pt x="3212" y="8767"/>
                </a:cubicBezTo>
                <a:cubicBezTo>
                  <a:pt x="3215" y="8756"/>
                  <a:pt x="3180" y="8736"/>
                  <a:pt x="3154" y="8713"/>
                </a:cubicBezTo>
                <a:cubicBezTo>
                  <a:pt x="3136" y="8746"/>
                  <a:pt x="3112" y="8770"/>
                  <a:pt x="3115" y="8790"/>
                </a:cubicBezTo>
                <a:close/>
                <a:moveTo>
                  <a:pt x="2955" y="7648"/>
                </a:moveTo>
                <a:cubicBezTo>
                  <a:pt x="3019" y="7706"/>
                  <a:pt x="3067" y="7748"/>
                  <a:pt x="3144" y="7817"/>
                </a:cubicBezTo>
                <a:cubicBezTo>
                  <a:pt x="3148" y="7652"/>
                  <a:pt x="3100" y="7611"/>
                  <a:pt x="2955" y="7648"/>
                </a:cubicBezTo>
                <a:close/>
                <a:moveTo>
                  <a:pt x="3774" y="2418"/>
                </a:moveTo>
                <a:cubicBezTo>
                  <a:pt x="3868" y="2410"/>
                  <a:pt x="3937" y="2404"/>
                  <a:pt x="4023" y="2397"/>
                </a:cubicBezTo>
                <a:cubicBezTo>
                  <a:pt x="4010" y="2314"/>
                  <a:pt x="4000" y="2246"/>
                  <a:pt x="3988" y="2178"/>
                </a:cubicBezTo>
                <a:cubicBezTo>
                  <a:pt x="3970" y="2178"/>
                  <a:pt x="3951" y="2178"/>
                  <a:pt x="3933" y="2179"/>
                </a:cubicBezTo>
                <a:cubicBezTo>
                  <a:pt x="3884" y="2251"/>
                  <a:pt x="3835" y="2325"/>
                  <a:pt x="3774" y="2418"/>
                </a:cubicBezTo>
                <a:close/>
                <a:moveTo>
                  <a:pt x="3575" y="11617"/>
                </a:moveTo>
                <a:cubicBezTo>
                  <a:pt x="3597" y="11634"/>
                  <a:pt x="3620" y="11650"/>
                  <a:pt x="3641" y="11666"/>
                </a:cubicBezTo>
                <a:cubicBezTo>
                  <a:pt x="3667" y="11623"/>
                  <a:pt x="3692" y="11579"/>
                  <a:pt x="3719" y="11536"/>
                </a:cubicBezTo>
                <a:cubicBezTo>
                  <a:pt x="3702" y="11524"/>
                  <a:pt x="3686" y="11514"/>
                  <a:pt x="3670" y="11502"/>
                </a:cubicBezTo>
                <a:cubicBezTo>
                  <a:pt x="3639" y="11541"/>
                  <a:pt x="3606" y="11579"/>
                  <a:pt x="3575" y="11617"/>
                </a:cubicBezTo>
                <a:close/>
                <a:moveTo>
                  <a:pt x="3594" y="14667"/>
                </a:moveTo>
                <a:cubicBezTo>
                  <a:pt x="3774" y="14591"/>
                  <a:pt x="3774" y="14590"/>
                  <a:pt x="3613" y="14379"/>
                </a:cubicBezTo>
                <a:cubicBezTo>
                  <a:pt x="3605" y="14494"/>
                  <a:pt x="3600" y="14575"/>
                  <a:pt x="3594" y="14667"/>
                </a:cubicBezTo>
                <a:close/>
                <a:moveTo>
                  <a:pt x="3609" y="16860"/>
                </a:moveTo>
                <a:cubicBezTo>
                  <a:pt x="3625" y="16895"/>
                  <a:pt x="3640" y="16933"/>
                  <a:pt x="3663" y="16964"/>
                </a:cubicBezTo>
                <a:cubicBezTo>
                  <a:pt x="3669" y="16971"/>
                  <a:pt x="3709" y="16951"/>
                  <a:pt x="3755" y="16938"/>
                </a:cubicBezTo>
                <a:cubicBezTo>
                  <a:pt x="3725" y="16899"/>
                  <a:pt x="3709" y="16866"/>
                  <a:pt x="3682" y="16850"/>
                </a:cubicBezTo>
                <a:cubicBezTo>
                  <a:pt x="3666" y="16840"/>
                  <a:pt x="3634" y="16855"/>
                  <a:pt x="3609" y="16860"/>
                </a:cubicBezTo>
                <a:close/>
                <a:moveTo>
                  <a:pt x="3495" y="40656"/>
                </a:moveTo>
                <a:cubicBezTo>
                  <a:pt x="3516" y="40798"/>
                  <a:pt x="3516" y="40798"/>
                  <a:pt x="3629" y="40730"/>
                </a:cubicBezTo>
                <a:cubicBezTo>
                  <a:pt x="3580" y="40703"/>
                  <a:pt x="3537" y="40679"/>
                  <a:pt x="3495" y="40656"/>
                </a:cubicBezTo>
                <a:close/>
                <a:moveTo>
                  <a:pt x="762" y="23109"/>
                </a:moveTo>
                <a:cubicBezTo>
                  <a:pt x="794" y="23024"/>
                  <a:pt x="882" y="22960"/>
                  <a:pt x="815" y="22802"/>
                </a:cubicBezTo>
                <a:cubicBezTo>
                  <a:pt x="765" y="22916"/>
                  <a:pt x="728" y="23000"/>
                  <a:pt x="692" y="23083"/>
                </a:cubicBezTo>
                <a:cubicBezTo>
                  <a:pt x="715" y="23091"/>
                  <a:pt x="738" y="23101"/>
                  <a:pt x="762" y="23109"/>
                </a:cubicBezTo>
                <a:close/>
                <a:moveTo>
                  <a:pt x="1386" y="22684"/>
                </a:moveTo>
                <a:cubicBezTo>
                  <a:pt x="1320" y="22596"/>
                  <a:pt x="1269" y="22546"/>
                  <a:pt x="1240" y="22485"/>
                </a:cubicBezTo>
                <a:cubicBezTo>
                  <a:pt x="1194" y="22385"/>
                  <a:pt x="1208" y="21958"/>
                  <a:pt x="1243" y="21868"/>
                </a:cubicBezTo>
                <a:cubicBezTo>
                  <a:pt x="1100" y="21702"/>
                  <a:pt x="887" y="21696"/>
                  <a:pt x="690" y="21622"/>
                </a:cubicBezTo>
                <a:cubicBezTo>
                  <a:pt x="723" y="21726"/>
                  <a:pt x="771" y="21811"/>
                  <a:pt x="828" y="21900"/>
                </a:cubicBezTo>
                <a:cubicBezTo>
                  <a:pt x="918" y="22041"/>
                  <a:pt x="983" y="22157"/>
                  <a:pt x="897" y="22334"/>
                </a:cubicBezTo>
                <a:cubicBezTo>
                  <a:pt x="856" y="22418"/>
                  <a:pt x="878" y="22597"/>
                  <a:pt x="873" y="22597"/>
                </a:cubicBezTo>
                <a:lnTo>
                  <a:pt x="871" y="22597"/>
                </a:lnTo>
                <a:cubicBezTo>
                  <a:pt x="846" y="22597"/>
                  <a:pt x="828" y="22536"/>
                  <a:pt x="787" y="22460"/>
                </a:cubicBezTo>
                <a:cubicBezTo>
                  <a:pt x="695" y="22601"/>
                  <a:pt x="611" y="22691"/>
                  <a:pt x="683" y="22818"/>
                </a:cubicBezTo>
                <a:cubicBezTo>
                  <a:pt x="760" y="22761"/>
                  <a:pt x="775" y="22627"/>
                  <a:pt x="896" y="22665"/>
                </a:cubicBezTo>
                <a:cubicBezTo>
                  <a:pt x="896" y="22666"/>
                  <a:pt x="922" y="22667"/>
                  <a:pt x="922" y="22667"/>
                </a:cubicBezTo>
                <a:lnTo>
                  <a:pt x="922" y="22597"/>
                </a:lnTo>
                <a:lnTo>
                  <a:pt x="873" y="22597"/>
                </a:lnTo>
                <a:cubicBezTo>
                  <a:pt x="959" y="22597"/>
                  <a:pt x="1015" y="22617"/>
                  <a:pt x="990" y="22678"/>
                </a:cubicBezTo>
                <a:cubicBezTo>
                  <a:pt x="896" y="22903"/>
                  <a:pt x="943" y="23202"/>
                  <a:pt x="788" y="23409"/>
                </a:cubicBezTo>
                <a:cubicBezTo>
                  <a:pt x="770" y="23434"/>
                  <a:pt x="801" y="23493"/>
                  <a:pt x="808" y="23536"/>
                </a:cubicBezTo>
                <a:cubicBezTo>
                  <a:pt x="956" y="23472"/>
                  <a:pt x="905" y="23605"/>
                  <a:pt x="937" y="23661"/>
                </a:cubicBezTo>
                <a:cubicBezTo>
                  <a:pt x="992" y="23758"/>
                  <a:pt x="1061" y="23847"/>
                  <a:pt x="1119" y="23933"/>
                </a:cubicBezTo>
                <a:cubicBezTo>
                  <a:pt x="1037" y="24084"/>
                  <a:pt x="947" y="24248"/>
                  <a:pt x="858" y="24410"/>
                </a:cubicBezTo>
                <a:cubicBezTo>
                  <a:pt x="821" y="24389"/>
                  <a:pt x="777" y="24363"/>
                  <a:pt x="721" y="24330"/>
                </a:cubicBezTo>
                <a:cubicBezTo>
                  <a:pt x="637" y="24518"/>
                  <a:pt x="732" y="24667"/>
                  <a:pt x="763" y="24815"/>
                </a:cubicBezTo>
                <a:cubicBezTo>
                  <a:pt x="1006" y="24837"/>
                  <a:pt x="822" y="24593"/>
                  <a:pt x="967" y="24524"/>
                </a:cubicBezTo>
                <a:cubicBezTo>
                  <a:pt x="988" y="24594"/>
                  <a:pt x="1001" y="24655"/>
                  <a:pt x="1023" y="24712"/>
                </a:cubicBezTo>
                <a:cubicBezTo>
                  <a:pt x="1060" y="24808"/>
                  <a:pt x="1115" y="24849"/>
                  <a:pt x="1201" y="24755"/>
                </a:cubicBezTo>
                <a:cubicBezTo>
                  <a:pt x="1235" y="24718"/>
                  <a:pt x="1299" y="24656"/>
                  <a:pt x="1291" y="24645"/>
                </a:cubicBezTo>
                <a:cubicBezTo>
                  <a:pt x="1254" y="24590"/>
                  <a:pt x="1198" y="24549"/>
                  <a:pt x="1149" y="24504"/>
                </a:cubicBezTo>
                <a:cubicBezTo>
                  <a:pt x="1120" y="24478"/>
                  <a:pt x="1092" y="24454"/>
                  <a:pt x="1063" y="24429"/>
                </a:cubicBezTo>
                <a:cubicBezTo>
                  <a:pt x="1072" y="24419"/>
                  <a:pt x="1081" y="24409"/>
                  <a:pt x="1089" y="24400"/>
                </a:cubicBezTo>
                <a:cubicBezTo>
                  <a:pt x="1130" y="24417"/>
                  <a:pt x="1170" y="24433"/>
                  <a:pt x="1229" y="24457"/>
                </a:cubicBezTo>
                <a:cubicBezTo>
                  <a:pt x="1272" y="24161"/>
                  <a:pt x="1403" y="23875"/>
                  <a:pt x="1211" y="23607"/>
                </a:cubicBezTo>
                <a:cubicBezTo>
                  <a:pt x="1400" y="23297"/>
                  <a:pt x="1306" y="22944"/>
                  <a:pt x="1386" y="22684"/>
                </a:cubicBezTo>
                <a:moveTo>
                  <a:pt x="1329" y="32906"/>
                </a:moveTo>
                <a:cubicBezTo>
                  <a:pt x="1274" y="32889"/>
                  <a:pt x="1241" y="32880"/>
                  <a:pt x="1208" y="32870"/>
                </a:cubicBezTo>
                <a:cubicBezTo>
                  <a:pt x="1209" y="32867"/>
                  <a:pt x="1212" y="32865"/>
                  <a:pt x="1214" y="32862"/>
                </a:cubicBezTo>
                <a:cubicBezTo>
                  <a:pt x="1212" y="32863"/>
                  <a:pt x="1210" y="32863"/>
                  <a:pt x="1208" y="32863"/>
                </a:cubicBezTo>
                <a:cubicBezTo>
                  <a:pt x="1288" y="32720"/>
                  <a:pt x="1234" y="32606"/>
                  <a:pt x="1121" y="32509"/>
                </a:cubicBezTo>
                <a:cubicBezTo>
                  <a:pt x="1104" y="32495"/>
                  <a:pt x="1071" y="32499"/>
                  <a:pt x="1043" y="32494"/>
                </a:cubicBezTo>
                <a:cubicBezTo>
                  <a:pt x="1028" y="32552"/>
                  <a:pt x="1014" y="32604"/>
                  <a:pt x="1000" y="32662"/>
                </a:cubicBezTo>
                <a:cubicBezTo>
                  <a:pt x="944" y="32638"/>
                  <a:pt x="899" y="32618"/>
                  <a:pt x="878" y="32609"/>
                </a:cubicBezTo>
                <a:cubicBezTo>
                  <a:pt x="945" y="32728"/>
                  <a:pt x="949" y="32981"/>
                  <a:pt x="1208" y="32863"/>
                </a:cubicBezTo>
                <a:cubicBezTo>
                  <a:pt x="1207" y="32865"/>
                  <a:pt x="1207" y="32866"/>
                  <a:pt x="1206" y="32868"/>
                </a:cubicBezTo>
                <a:cubicBezTo>
                  <a:pt x="1206" y="32868"/>
                  <a:pt x="1207" y="32867"/>
                  <a:pt x="1208" y="32867"/>
                </a:cubicBezTo>
                <a:cubicBezTo>
                  <a:pt x="1140" y="32980"/>
                  <a:pt x="942" y="33059"/>
                  <a:pt x="1057" y="33221"/>
                </a:cubicBezTo>
                <a:lnTo>
                  <a:pt x="1305" y="33221"/>
                </a:lnTo>
                <a:cubicBezTo>
                  <a:pt x="1248" y="33221"/>
                  <a:pt x="1218" y="33147"/>
                  <a:pt x="1182" y="33116"/>
                </a:cubicBezTo>
                <a:cubicBezTo>
                  <a:pt x="1227" y="33051"/>
                  <a:pt x="1272" y="32987"/>
                  <a:pt x="1329" y="32906"/>
                </a:cubicBezTo>
                <a:close/>
                <a:moveTo>
                  <a:pt x="1323" y="34221"/>
                </a:moveTo>
                <a:cubicBezTo>
                  <a:pt x="1264" y="34140"/>
                  <a:pt x="1227" y="34088"/>
                  <a:pt x="1191" y="34036"/>
                </a:cubicBezTo>
                <a:cubicBezTo>
                  <a:pt x="1192" y="34033"/>
                  <a:pt x="1193" y="34028"/>
                  <a:pt x="1193" y="34024"/>
                </a:cubicBezTo>
                <a:cubicBezTo>
                  <a:pt x="1192" y="34023"/>
                  <a:pt x="1192" y="34023"/>
                  <a:pt x="1190" y="34022"/>
                </a:cubicBezTo>
                <a:cubicBezTo>
                  <a:pt x="1340" y="33736"/>
                  <a:pt x="1334" y="33688"/>
                  <a:pt x="1147" y="33528"/>
                </a:cubicBezTo>
                <a:cubicBezTo>
                  <a:pt x="950" y="33748"/>
                  <a:pt x="953" y="33792"/>
                  <a:pt x="1190" y="34022"/>
                </a:cubicBezTo>
                <a:cubicBezTo>
                  <a:pt x="1189" y="34025"/>
                  <a:pt x="1188" y="34027"/>
                  <a:pt x="1186" y="34030"/>
                </a:cubicBezTo>
                <a:cubicBezTo>
                  <a:pt x="1188" y="34032"/>
                  <a:pt x="1189" y="34035"/>
                  <a:pt x="1191" y="34036"/>
                </a:cubicBezTo>
                <a:cubicBezTo>
                  <a:pt x="1179" y="34108"/>
                  <a:pt x="1134" y="34195"/>
                  <a:pt x="1323" y="34221"/>
                </a:cubicBezTo>
                <a:close/>
                <a:moveTo>
                  <a:pt x="1291" y="40361"/>
                </a:moveTo>
                <a:cubicBezTo>
                  <a:pt x="1132" y="40342"/>
                  <a:pt x="1132" y="40342"/>
                  <a:pt x="1123" y="40449"/>
                </a:cubicBezTo>
                <a:cubicBezTo>
                  <a:pt x="1165" y="40427"/>
                  <a:pt x="1202" y="40407"/>
                  <a:pt x="1291" y="40361"/>
                </a:cubicBezTo>
                <a:close/>
                <a:moveTo>
                  <a:pt x="1115" y="39884"/>
                </a:moveTo>
                <a:cubicBezTo>
                  <a:pt x="1132" y="39899"/>
                  <a:pt x="1180" y="39866"/>
                  <a:pt x="1222" y="39855"/>
                </a:cubicBezTo>
                <a:cubicBezTo>
                  <a:pt x="1181" y="39795"/>
                  <a:pt x="1137" y="39752"/>
                  <a:pt x="1109" y="39709"/>
                </a:cubicBezTo>
                <a:cubicBezTo>
                  <a:pt x="1109" y="39709"/>
                  <a:pt x="1083" y="39708"/>
                  <a:pt x="1083" y="39708"/>
                </a:cubicBezTo>
                <a:lnTo>
                  <a:pt x="1083" y="39666"/>
                </a:lnTo>
                <a:cubicBezTo>
                  <a:pt x="1083" y="39586"/>
                  <a:pt x="1121" y="39505"/>
                  <a:pt x="1140" y="39425"/>
                </a:cubicBezTo>
                <a:cubicBezTo>
                  <a:pt x="1121" y="39422"/>
                  <a:pt x="1083" y="39420"/>
                  <a:pt x="1083" y="39418"/>
                </a:cubicBezTo>
                <a:lnTo>
                  <a:pt x="1083" y="39666"/>
                </a:lnTo>
                <a:cubicBezTo>
                  <a:pt x="1083" y="39677"/>
                  <a:pt x="1105" y="39689"/>
                  <a:pt x="1102" y="39700"/>
                </a:cubicBezTo>
                <a:cubicBezTo>
                  <a:pt x="1104" y="39703"/>
                  <a:pt x="1134" y="39707"/>
                  <a:pt x="1136" y="39709"/>
                </a:cubicBezTo>
                <a:cubicBezTo>
                  <a:pt x="1061" y="39761"/>
                  <a:pt x="1046" y="39826"/>
                  <a:pt x="1115" y="39884"/>
                </a:cubicBezTo>
                <a:close/>
                <a:moveTo>
                  <a:pt x="994" y="39299"/>
                </a:moveTo>
                <a:cubicBezTo>
                  <a:pt x="1085" y="39196"/>
                  <a:pt x="1166" y="39104"/>
                  <a:pt x="1255" y="39002"/>
                </a:cubicBezTo>
                <a:cubicBezTo>
                  <a:pt x="1189" y="38983"/>
                  <a:pt x="1148" y="38971"/>
                  <a:pt x="1085" y="38953"/>
                </a:cubicBezTo>
                <a:cubicBezTo>
                  <a:pt x="1288" y="38613"/>
                  <a:pt x="1287" y="38609"/>
                  <a:pt x="1187" y="38208"/>
                </a:cubicBezTo>
                <a:cubicBezTo>
                  <a:pt x="1179" y="38174"/>
                  <a:pt x="1170" y="38114"/>
                  <a:pt x="1186" y="38102"/>
                </a:cubicBezTo>
                <a:cubicBezTo>
                  <a:pt x="1357" y="37990"/>
                  <a:pt x="1186" y="37873"/>
                  <a:pt x="1227" y="37747"/>
                </a:cubicBezTo>
                <a:cubicBezTo>
                  <a:pt x="945" y="37858"/>
                  <a:pt x="925" y="37911"/>
                  <a:pt x="1049" y="38121"/>
                </a:cubicBezTo>
                <a:cubicBezTo>
                  <a:pt x="1067" y="38152"/>
                  <a:pt x="1092" y="38200"/>
                  <a:pt x="1081" y="38225"/>
                </a:cubicBezTo>
                <a:cubicBezTo>
                  <a:pt x="986" y="38441"/>
                  <a:pt x="1078" y="38688"/>
                  <a:pt x="938" y="38905"/>
                </a:cubicBezTo>
                <a:cubicBezTo>
                  <a:pt x="873" y="39005"/>
                  <a:pt x="878" y="39172"/>
                  <a:pt x="994" y="39299"/>
                </a:cubicBezTo>
                <a:close/>
                <a:moveTo>
                  <a:pt x="735" y="39113"/>
                </a:moveTo>
                <a:cubicBezTo>
                  <a:pt x="710" y="39121"/>
                  <a:pt x="684" y="39129"/>
                  <a:pt x="659" y="39137"/>
                </a:cubicBezTo>
                <a:cubicBezTo>
                  <a:pt x="695" y="39227"/>
                  <a:pt x="730" y="39318"/>
                  <a:pt x="765" y="39409"/>
                </a:cubicBezTo>
                <a:cubicBezTo>
                  <a:pt x="828" y="39287"/>
                  <a:pt x="838" y="39184"/>
                  <a:pt x="735" y="39113"/>
                </a:cubicBezTo>
                <a:close/>
                <a:moveTo>
                  <a:pt x="1168" y="25208"/>
                </a:moveTo>
                <a:cubicBezTo>
                  <a:pt x="1082" y="25113"/>
                  <a:pt x="1011" y="25036"/>
                  <a:pt x="943" y="24960"/>
                </a:cubicBezTo>
                <a:cubicBezTo>
                  <a:pt x="873" y="25011"/>
                  <a:pt x="816" y="25053"/>
                  <a:pt x="749" y="25101"/>
                </a:cubicBezTo>
                <a:cubicBezTo>
                  <a:pt x="833" y="25193"/>
                  <a:pt x="890" y="25255"/>
                  <a:pt x="944" y="25314"/>
                </a:cubicBezTo>
                <a:cubicBezTo>
                  <a:pt x="962" y="25303"/>
                  <a:pt x="994" y="25280"/>
                  <a:pt x="1028" y="25264"/>
                </a:cubicBezTo>
                <a:cubicBezTo>
                  <a:pt x="1066" y="25245"/>
                  <a:pt x="1108" y="25232"/>
                  <a:pt x="1168" y="25208"/>
                </a:cubicBezTo>
                <a:close/>
                <a:moveTo>
                  <a:pt x="1145" y="25344"/>
                </a:moveTo>
                <a:cubicBezTo>
                  <a:pt x="1121" y="25400"/>
                  <a:pt x="1104" y="25448"/>
                  <a:pt x="1082" y="25493"/>
                </a:cubicBezTo>
                <a:cubicBezTo>
                  <a:pt x="1064" y="25530"/>
                  <a:pt x="1041" y="25564"/>
                  <a:pt x="1019" y="25600"/>
                </a:cubicBezTo>
                <a:cubicBezTo>
                  <a:pt x="1226" y="25524"/>
                  <a:pt x="1226" y="25524"/>
                  <a:pt x="1145" y="25344"/>
                </a:cubicBezTo>
                <a:close/>
                <a:moveTo>
                  <a:pt x="1280" y="25891"/>
                </a:moveTo>
                <a:cubicBezTo>
                  <a:pt x="1265" y="25820"/>
                  <a:pt x="1163" y="25733"/>
                  <a:pt x="1088" y="25718"/>
                </a:cubicBezTo>
                <a:cubicBezTo>
                  <a:pt x="1030" y="25708"/>
                  <a:pt x="954" y="25802"/>
                  <a:pt x="935" y="25815"/>
                </a:cubicBezTo>
                <a:cubicBezTo>
                  <a:pt x="913" y="26106"/>
                  <a:pt x="1148" y="25948"/>
                  <a:pt x="1237" y="26061"/>
                </a:cubicBezTo>
                <a:cubicBezTo>
                  <a:pt x="1209" y="26115"/>
                  <a:pt x="1183" y="26162"/>
                  <a:pt x="1133" y="26255"/>
                </a:cubicBezTo>
                <a:cubicBezTo>
                  <a:pt x="1347" y="26157"/>
                  <a:pt x="1304" y="26004"/>
                  <a:pt x="1280" y="25891"/>
                </a:cubicBezTo>
                <a:close/>
                <a:moveTo>
                  <a:pt x="1132" y="30544"/>
                </a:moveTo>
                <a:cubicBezTo>
                  <a:pt x="1050" y="30575"/>
                  <a:pt x="974" y="30603"/>
                  <a:pt x="895" y="30632"/>
                </a:cubicBezTo>
                <a:cubicBezTo>
                  <a:pt x="946" y="30745"/>
                  <a:pt x="972" y="30829"/>
                  <a:pt x="1021" y="30895"/>
                </a:cubicBezTo>
                <a:cubicBezTo>
                  <a:pt x="1053" y="30939"/>
                  <a:pt x="1121" y="30956"/>
                  <a:pt x="1173" y="30984"/>
                </a:cubicBezTo>
                <a:cubicBezTo>
                  <a:pt x="1183" y="30927"/>
                  <a:pt x="1204" y="30870"/>
                  <a:pt x="1199" y="30815"/>
                </a:cubicBezTo>
                <a:cubicBezTo>
                  <a:pt x="1190" y="30735"/>
                  <a:pt x="1161" y="30659"/>
                  <a:pt x="1132" y="30544"/>
                </a:cubicBezTo>
                <a:close/>
                <a:moveTo>
                  <a:pt x="1106" y="28182"/>
                </a:moveTo>
                <a:cubicBezTo>
                  <a:pt x="1159" y="28077"/>
                  <a:pt x="1204" y="27986"/>
                  <a:pt x="1250" y="27896"/>
                </a:cubicBezTo>
                <a:cubicBezTo>
                  <a:pt x="1203" y="27864"/>
                  <a:pt x="1142" y="27845"/>
                  <a:pt x="1118" y="27803"/>
                </a:cubicBezTo>
                <a:cubicBezTo>
                  <a:pt x="1090" y="27754"/>
                  <a:pt x="1093" y="27686"/>
                  <a:pt x="1079" y="27609"/>
                </a:cubicBezTo>
                <a:cubicBezTo>
                  <a:pt x="992" y="27667"/>
                  <a:pt x="989" y="27781"/>
                  <a:pt x="851" y="27737"/>
                </a:cubicBezTo>
                <a:cubicBezTo>
                  <a:pt x="718" y="27694"/>
                  <a:pt x="732" y="27822"/>
                  <a:pt x="740" y="27932"/>
                </a:cubicBezTo>
                <a:cubicBezTo>
                  <a:pt x="826" y="27829"/>
                  <a:pt x="914" y="27818"/>
                  <a:pt x="916" y="27944"/>
                </a:cubicBezTo>
                <a:cubicBezTo>
                  <a:pt x="918" y="28073"/>
                  <a:pt x="959" y="28174"/>
                  <a:pt x="1016" y="28282"/>
                </a:cubicBezTo>
                <a:cubicBezTo>
                  <a:pt x="1041" y="28327"/>
                  <a:pt x="1047" y="28394"/>
                  <a:pt x="1035" y="28444"/>
                </a:cubicBezTo>
                <a:cubicBezTo>
                  <a:pt x="1004" y="28576"/>
                  <a:pt x="1097" y="28622"/>
                  <a:pt x="1176" y="28679"/>
                </a:cubicBezTo>
                <a:cubicBezTo>
                  <a:pt x="1177" y="28685"/>
                  <a:pt x="1178" y="28690"/>
                  <a:pt x="1179" y="28695"/>
                </a:cubicBezTo>
                <a:cubicBezTo>
                  <a:pt x="1159" y="28728"/>
                  <a:pt x="1141" y="28762"/>
                  <a:pt x="1121" y="28796"/>
                </a:cubicBezTo>
                <a:cubicBezTo>
                  <a:pt x="1097" y="28835"/>
                  <a:pt x="1073" y="28873"/>
                  <a:pt x="1042" y="28922"/>
                </a:cubicBezTo>
                <a:cubicBezTo>
                  <a:pt x="1094" y="28948"/>
                  <a:pt x="1149" y="28972"/>
                  <a:pt x="1223" y="29009"/>
                </a:cubicBezTo>
                <a:cubicBezTo>
                  <a:pt x="1208" y="28883"/>
                  <a:pt x="1205" y="28788"/>
                  <a:pt x="1195" y="28695"/>
                </a:cubicBezTo>
                <a:cubicBezTo>
                  <a:pt x="1197" y="28692"/>
                  <a:pt x="1216" y="28689"/>
                  <a:pt x="1218" y="28685"/>
                </a:cubicBezTo>
                <a:cubicBezTo>
                  <a:pt x="1215" y="28683"/>
                  <a:pt x="1244" y="28681"/>
                  <a:pt x="1244" y="28679"/>
                </a:cubicBezTo>
                <a:lnTo>
                  <a:pt x="1244" y="28678"/>
                </a:lnTo>
                <a:cubicBezTo>
                  <a:pt x="1244" y="28648"/>
                  <a:pt x="1310" y="28623"/>
                  <a:pt x="1318" y="28588"/>
                </a:cubicBezTo>
                <a:cubicBezTo>
                  <a:pt x="1334" y="28505"/>
                  <a:pt x="1289" y="28417"/>
                  <a:pt x="1289" y="28339"/>
                </a:cubicBezTo>
                <a:cubicBezTo>
                  <a:pt x="1219" y="28279"/>
                  <a:pt x="1157" y="28225"/>
                  <a:pt x="1106" y="28182"/>
                </a:cubicBezTo>
                <a:moveTo>
                  <a:pt x="738" y="34841"/>
                </a:moveTo>
                <a:cubicBezTo>
                  <a:pt x="729" y="34882"/>
                  <a:pt x="720" y="34921"/>
                  <a:pt x="711" y="34961"/>
                </a:cubicBezTo>
                <a:cubicBezTo>
                  <a:pt x="726" y="34963"/>
                  <a:pt x="754" y="34968"/>
                  <a:pt x="754" y="34966"/>
                </a:cubicBezTo>
                <a:cubicBezTo>
                  <a:pt x="763" y="34927"/>
                  <a:pt x="768" y="34887"/>
                  <a:pt x="773" y="34848"/>
                </a:cubicBezTo>
                <a:cubicBezTo>
                  <a:pt x="762" y="34846"/>
                  <a:pt x="750" y="34844"/>
                  <a:pt x="738" y="34841"/>
                </a:cubicBezTo>
                <a:close/>
                <a:moveTo>
                  <a:pt x="946" y="33788"/>
                </a:moveTo>
                <a:cubicBezTo>
                  <a:pt x="895" y="33730"/>
                  <a:pt x="855" y="33686"/>
                  <a:pt x="792" y="33615"/>
                </a:cubicBezTo>
                <a:cubicBezTo>
                  <a:pt x="765" y="33691"/>
                  <a:pt x="745" y="33746"/>
                  <a:pt x="718" y="33819"/>
                </a:cubicBezTo>
                <a:cubicBezTo>
                  <a:pt x="812" y="33807"/>
                  <a:pt x="876" y="33797"/>
                  <a:pt x="946" y="33788"/>
                </a:cubicBezTo>
                <a:moveTo>
                  <a:pt x="932" y="36602"/>
                </a:moveTo>
                <a:cubicBezTo>
                  <a:pt x="921" y="36630"/>
                  <a:pt x="971" y="36683"/>
                  <a:pt x="994" y="36726"/>
                </a:cubicBezTo>
                <a:cubicBezTo>
                  <a:pt x="1029" y="36796"/>
                  <a:pt x="1097" y="36868"/>
                  <a:pt x="1093" y="36936"/>
                </a:cubicBezTo>
                <a:cubicBezTo>
                  <a:pt x="1088" y="37019"/>
                  <a:pt x="1025" y="37098"/>
                  <a:pt x="977" y="37200"/>
                </a:cubicBezTo>
                <a:cubicBezTo>
                  <a:pt x="1039" y="37280"/>
                  <a:pt x="1109" y="37371"/>
                  <a:pt x="1192" y="37478"/>
                </a:cubicBezTo>
                <a:cubicBezTo>
                  <a:pt x="1276" y="37342"/>
                  <a:pt x="1305" y="37240"/>
                  <a:pt x="1218" y="37125"/>
                </a:cubicBezTo>
                <a:cubicBezTo>
                  <a:pt x="1197" y="37097"/>
                  <a:pt x="1199" y="37046"/>
                  <a:pt x="1203" y="37010"/>
                </a:cubicBezTo>
                <a:cubicBezTo>
                  <a:pt x="1226" y="36858"/>
                  <a:pt x="1253" y="36708"/>
                  <a:pt x="1286" y="36519"/>
                </a:cubicBezTo>
                <a:cubicBezTo>
                  <a:pt x="1165" y="36519"/>
                  <a:pt x="1107" y="36509"/>
                  <a:pt x="1056" y="36522"/>
                </a:cubicBezTo>
                <a:cubicBezTo>
                  <a:pt x="1009" y="36534"/>
                  <a:pt x="948" y="36563"/>
                  <a:pt x="932" y="36602"/>
                </a:cubicBezTo>
                <a:close/>
                <a:moveTo>
                  <a:pt x="1088" y="35667"/>
                </a:moveTo>
                <a:cubicBezTo>
                  <a:pt x="1221" y="35471"/>
                  <a:pt x="1185" y="35243"/>
                  <a:pt x="1187" y="35024"/>
                </a:cubicBezTo>
                <a:cubicBezTo>
                  <a:pt x="1189" y="34901"/>
                  <a:pt x="1090" y="34886"/>
                  <a:pt x="958" y="34983"/>
                </a:cubicBezTo>
                <a:cubicBezTo>
                  <a:pt x="1147" y="35380"/>
                  <a:pt x="1147" y="35380"/>
                  <a:pt x="1088" y="35667"/>
                </a:cubicBezTo>
                <a:moveTo>
                  <a:pt x="986" y="32063"/>
                </a:moveTo>
                <a:cubicBezTo>
                  <a:pt x="1110" y="32085"/>
                  <a:pt x="1248" y="32123"/>
                  <a:pt x="1274" y="31974"/>
                </a:cubicBezTo>
                <a:cubicBezTo>
                  <a:pt x="1297" y="31848"/>
                  <a:pt x="1323" y="31669"/>
                  <a:pt x="1276" y="31588"/>
                </a:cubicBezTo>
                <a:cubicBezTo>
                  <a:pt x="1214" y="31477"/>
                  <a:pt x="1237" y="31373"/>
                  <a:pt x="1202" y="31272"/>
                </a:cubicBezTo>
                <a:cubicBezTo>
                  <a:pt x="1189" y="31234"/>
                  <a:pt x="1168" y="31198"/>
                  <a:pt x="1150" y="31161"/>
                </a:cubicBezTo>
                <a:cubicBezTo>
                  <a:pt x="1130" y="31163"/>
                  <a:pt x="1109" y="31165"/>
                  <a:pt x="1089" y="31165"/>
                </a:cubicBezTo>
                <a:cubicBezTo>
                  <a:pt x="1067" y="31318"/>
                  <a:pt x="1046" y="31469"/>
                  <a:pt x="1018" y="31659"/>
                </a:cubicBezTo>
                <a:cubicBezTo>
                  <a:pt x="985" y="31690"/>
                  <a:pt x="911" y="31758"/>
                  <a:pt x="837" y="31827"/>
                </a:cubicBezTo>
                <a:cubicBezTo>
                  <a:pt x="833" y="31851"/>
                  <a:pt x="829" y="31874"/>
                  <a:pt x="824" y="31897"/>
                </a:cubicBezTo>
                <a:cubicBezTo>
                  <a:pt x="1019" y="31849"/>
                  <a:pt x="1032" y="31936"/>
                  <a:pt x="986" y="32063"/>
                </a:cubicBezTo>
                <a:close/>
                <a:moveTo>
                  <a:pt x="775" y="26816"/>
                </a:moveTo>
                <a:cubicBezTo>
                  <a:pt x="766" y="26829"/>
                  <a:pt x="757" y="26843"/>
                  <a:pt x="748" y="26857"/>
                </a:cubicBezTo>
                <a:cubicBezTo>
                  <a:pt x="723" y="26835"/>
                  <a:pt x="699" y="26814"/>
                  <a:pt x="655" y="26778"/>
                </a:cubicBezTo>
                <a:cubicBezTo>
                  <a:pt x="594" y="27006"/>
                  <a:pt x="807" y="27116"/>
                  <a:pt x="838" y="27294"/>
                </a:cubicBezTo>
                <a:cubicBezTo>
                  <a:pt x="862" y="27138"/>
                  <a:pt x="887" y="26982"/>
                  <a:pt x="911" y="26827"/>
                </a:cubicBezTo>
                <a:cubicBezTo>
                  <a:pt x="927" y="26824"/>
                  <a:pt x="943" y="26821"/>
                  <a:pt x="959" y="26817"/>
                </a:cubicBezTo>
                <a:cubicBezTo>
                  <a:pt x="994" y="26960"/>
                  <a:pt x="1029" y="27102"/>
                  <a:pt x="1065" y="27252"/>
                </a:cubicBezTo>
                <a:cubicBezTo>
                  <a:pt x="1224" y="27145"/>
                  <a:pt x="1224" y="27145"/>
                  <a:pt x="1224" y="27044"/>
                </a:cubicBezTo>
                <a:cubicBezTo>
                  <a:pt x="1225" y="26871"/>
                  <a:pt x="1224" y="26698"/>
                  <a:pt x="1224" y="26554"/>
                </a:cubicBezTo>
                <a:cubicBezTo>
                  <a:pt x="1103" y="26441"/>
                  <a:pt x="994" y="26339"/>
                  <a:pt x="872" y="26224"/>
                </a:cubicBezTo>
                <a:cubicBezTo>
                  <a:pt x="809" y="26246"/>
                  <a:pt x="736" y="26271"/>
                  <a:pt x="663" y="26296"/>
                </a:cubicBezTo>
                <a:cubicBezTo>
                  <a:pt x="665" y="26320"/>
                  <a:pt x="669" y="26342"/>
                  <a:pt x="672" y="26366"/>
                </a:cubicBezTo>
                <a:cubicBezTo>
                  <a:pt x="720" y="26366"/>
                  <a:pt x="769" y="26369"/>
                  <a:pt x="819" y="26366"/>
                </a:cubicBezTo>
                <a:cubicBezTo>
                  <a:pt x="908" y="26360"/>
                  <a:pt x="915" y="26462"/>
                  <a:pt x="890" y="26470"/>
                </a:cubicBezTo>
                <a:cubicBezTo>
                  <a:pt x="675" y="26532"/>
                  <a:pt x="846" y="26714"/>
                  <a:pt x="775" y="26816"/>
                </a:cubicBezTo>
                <a:close/>
                <a:moveTo>
                  <a:pt x="686" y="20359"/>
                </a:moveTo>
                <a:cubicBezTo>
                  <a:pt x="843" y="20378"/>
                  <a:pt x="798" y="20125"/>
                  <a:pt x="975" y="20187"/>
                </a:cubicBezTo>
                <a:cubicBezTo>
                  <a:pt x="989" y="20388"/>
                  <a:pt x="994" y="20576"/>
                  <a:pt x="799" y="20707"/>
                </a:cubicBezTo>
                <a:cubicBezTo>
                  <a:pt x="765" y="20730"/>
                  <a:pt x="773" y="20816"/>
                  <a:pt x="756" y="20907"/>
                </a:cubicBezTo>
                <a:cubicBezTo>
                  <a:pt x="829" y="20876"/>
                  <a:pt x="865" y="20866"/>
                  <a:pt x="892" y="20846"/>
                </a:cubicBezTo>
                <a:cubicBezTo>
                  <a:pt x="924" y="20824"/>
                  <a:pt x="948" y="20791"/>
                  <a:pt x="992" y="20746"/>
                </a:cubicBezTo>
                <a:cubicBezTo>
                  <a:pt x="1026" y="20809"/>
                  <a:pt x="1046" y="20832"/>
                  <a:pt x="1041" y="20841"/>
                </a:cubicBezTo>
                <a:cubicBezTo>
                  <a:pt x="914" y="21102"/>
                  <a:pt x="1085" y="21320"/>
                  <a:pt x="1148" y="21552"/>
                </a:cubicBezTo>
                <a:cubicBezTo>
                  <a:pt x="1151" y="21569"/>
                  <a:pt x="1215" y="21574"/>
                  <a:pt x="1251" y="21577"/>
                </a:cubicBezTo>
                <a:cubicBezTo>
                  <a:pt x="1262" y="21578"/>
                  <a:pt x="1274" y="21553"/>
                  <a:pt x="1299" y="21526"/>
                </a:cubicBezTo>
                <a:cubicBezTo>
                  <a:pt x="1264" y="21481"/>
                  <a:pt x="1228" y="21432"/>
                  <a:pt x="1192" y="21384"/>
                </a:cubicBezTo>
                <a:cubicBezTo>
                  <a:pt x="1332" y="21187"/>
                  <a:pt x="1331" y="21172"/>
                  <a:pt x="1236" y="20972"/>
                </a:cubicBezTo>
                <a:cubicBezTo>
                  <a:pt x="1219" y="20939"/>
                  <a:pt x="1217" y="20887"/>
                  <a:pt x="1230" y="20853"/>
                </a:cubicBezTo>
                <a:cubicBezTo>
                  <a:pt x="1336" y="20588"/>
                  <a:pt x="1316" y="20478"/>
                  <a:pt x="1104" y="20291"/>
                </a:cubicBezTo>
                <a:cubicBezTo>
                  <a:pt x="1169" y="20283"/>
                  <a:pt x="1219" y="20277"/>
                  <a:pt x="1249" y="20273"/>
                </a:cubicBezTo>
                <a:cubicBezTo>
                  <a:pt x="1254" y="20210"/>
                  <a:pt x="1257" y="20153"/>
                  <a:pt x="1264" y="20097"/>
                </a:cubicBezTo>
                <a:cubicBezTo>
                  <a:pt x="1268" y="20057"/>
                  <a:pt x="1286" y="20017"/>
                  <a:pt x="1281" y="19978"/>
                </a:cubicBezTo>
                <a:cubicBezTo>
                  <a:pt x="1260" y="19821"/>
                  <a:pt x="1230" y="19663"/>
                  <a:pt x="1210" y="19505"/>
                </a:cubicBezTo>
                <a:cubicBezTo>
                  <a:pt x="1195" y="19383"/>
                  <a:pt x="1120" y="19365"/>
                  <a:pt x="1019" y="19373"/>
                </a:cubicBezTo>
                <a:cubicBezTo>
                  <a:pt x="969" y="19376"/>
                  <a:pt x="919" y="19373"/>
                  <a:pt x="868" y="19373"/>
                </a:cubicBezTo>
                <a:cubicBezTo>
                  <a:pt x="883" y="19466"/>
                  <a:pt x="896" y="19555"/>
                  <a:pt x="910" y="19645"/>
                </a:cubicBezTo>
                <a:cubicBezTo>
                  <a:pt x="896" y="19649"/>
                  <a:pt x="883" y="19654"/>
                  <a:pt x="869" y="19659"/>
                </a:cubicBezTo>
                <a:cubicBezTo>
                  <a:pt x="821" y="19584"/>
                  <a:pt x="774" y="19509"/>
                  <a:pt x="709" y="19407"/>
                </a:cubicBezTo>
                <a:cubicBezTo>
                  <a:pt x="698" y="19547"/>
                  <a:pt x="710" y="19653"/>
                  <a:pt x="678" y="19742"/>
                </a:cubicBezTo>
                <a:cubicBezTo>
                  <a:pt x="598" y="19959"/>
                  <a:pt x="668" y="20163"/>
                  <a:pt x="686" y="20359"/>
                </a:cubicBezTo>
                <a:moveTo>
                  <a:pt x="631" y="12693"/>
                </a:moveTo>
                <a:cubicBezTo>
                  <a:pt x="782" y="12959"/>
                  <a:pt x="719" y="13241"/>
                  <a:pt x="676" y="13521"/>
                </a:cubicBezTo>
                <a:cubicBezTo>
                  <a:pt x="717" y="13624"/>
                  <a:pt x="756" y="13726"/>
                  <a:pt x="797" y="13829"/>
                </a:cubicBezTo>
                <a:cubicBezTo>
                  <a:pt x="795" y="13829"/>
                  <a:pt x="793" y="13828"/>
                  <a:pt x="791" y="13828"/>
                </a:cubicBezTo>
                <a:cubicBezTo>
                  <a:pt x="791" y="13833"/>
                  <a:pt x="791" y="13837"/>
                  <a:pt x="790" y="13840"/>
                </a:cubicBezTo>
                <a:cubicBezTo>
                  <a:pt x="627" y="13939"/>
                  <a:pt x="627" y="13955"/>
                  <a:pt x="775" y="14082"/>
                </a:cubicBezTo>
                <a:cubicBezTo>
                  <a:pt x="781" y="13997"/>
                  <a:pt x="787" y="13919"/>
                  <a:pt x="791" y="13840"/>
                </a:cubicBezTo>
                <a:cubicBezTo>
                  <a:pt x="794" y="13838"/>
                  <a:pt x="798" y="13837"/>
                  <a:pt x="801" y="13836"/>
                </a:cubicBezTo>
                <a:cubicBezTo>
                  <a:pt x="800" y="13833"/>
                  <a:pt x="801" y="13831"/>
                  <a:pt x="800" y="13829"/>
                </a:cubicBezTo>
                <a:cubicBezTo>
                  <a:pt x="1058" y="13856"/>
                  <a:pt x="1086" y="13891"/>
                  <a:pt x="1025" y="14149"/>
                </a:cubicBezTo>
                <a:cubicBezTo>
                  <a:pt x="988" y="14301"/>
                  <a:pt x="948" y="14449"/>
                  <a:pt x="909" y="14590"/>
                </a:cubicBezTo>
                <a:cubicBezTo>
                  <a:pt x="830" y="14590"/>
                  <a:pt x="787" y="14590"/>
                  <a:pt x="735" y="14589"/>
                </a:cubicBezTo>
                <a:cubicBezTo>
                  <a:pt x="736" y="14588"/>
                  <a:pt x="761" y="14586"/>
                  <a:pt x="761" y="14584"/>
                </a:cubicBezTo>
                <a:lnTo>
                  <a:pt x="761" y="14581"/>
                </a:lnTo>
                <a:lnTo>
                  <a:pt x="761" y="14297"/>
                </a:lnTo>
                <a:lnTo>
                  <a:pt x="761" y="14581"/>
                </a:lnTo>
                <a:cubicBezTo>
                  <a:pt x="761" y="14583"/>
                  <a:pt x="711" y="14549"/>
                  <a:pt x="709" y="14549"/>
                </a:cubicBezTo>
                <a:lnTo>
                  <a:pt x="713" y="14549"/>
                </a:lnTo>
                <a:cubicBezTo>
                  <a:pt x="684" y="14711"/>
                  <a:pt x="656" y="14655"/>
                  <a:pt x="653" y="14660"/>
                </a:cubicBezTo>
                <a:cubicBezTo>
                  <a:pt x="718" y="14753"/>
                  <a:pt x="763" y="14836"/>
                  <a:pt x="811" y="14906"/>
                </a:cubicBezTo>
                <a:cubicBezTo>
                  <a:pt x="892" y="14849"/>
                  <a:pt x="986" y="14784"/>
                  <a:pt x="1096" y="14707"/>
                </a:cubicBezTo>
                <a:cubicBezTo>
                  <a:pt x="1114" y="14814"/>
                  <a:pt x="1126" y="14882"/>
                  <a:pt x="1141" y="14966"/>
                </a:cubicBezTo>
                <a:cubicBezTo>
                  <a:pt x="1348" y="14811"/>
                  <a:pt x="1143" y="14650"/>
                  <a:pt x="1181" y="14494"/>
                </a:cubicBezTo>
                <a:cubicBezTo>
                  <a:pt x="1220" y="14335"/>
                  <a:pt x="1186" y="14158"/>
                  <a:pt x="1189" y="13989"/>
                </a:cubicBezTo>
                <a:cubicBezTo>
                  <a:pt x="1191" y="13831"/>
                  <a:pt x="1323" y="13672"/>
                  <a:pt x="1184" y="13513"/>
                </a:cubicBezTo>
                <a:cubicBezTo>
                  <a:pt x="1075" y="13548"/>
                  <a:pt x="964" y="13584"/>
                  <a:pt x="852" y="13620"/>
                </a:cubicBezTo>
                <a:cubicBezTo>
                  <a:pt x="847" y="13489"/>
                  <a:pt x="763" y="13502"/>
                  <a:pt x="677" y="13520"/>
                </a:cubicBezTo>
                <a:cubicBezTo>
                  <a:pt x="765" y="13391"/>
                  <a:pt x="864" y="12969"/>
                  <a:pt x="841" y="12813"/>
                </a:cubicBezTo>
                <a:cubicBezTo>
                  <a:pt x="825" y="12693"/>
                  <a:pt x="828" y="12689"/>
                  <a:pt x="948" y="12690"/>
                </a:cubicBezTo>
                <a:cubicBezTo>
                  <a:pt x="948" y="12691"/>
                  <a:pt x="949" y="12691"/>
                  <a:pt x="949" y="12692"/>
                </a:cubicBezTo>
                <a:cubicBezTo>
                  <a:pt x="945" y="12694"/>
                  <a:pt x="942" y="12696"/>
                  <a:pt x="939" y="12698"/>
                </a:cubicBezTo>
                <a:cubicBezTo>
                  <a:pt x="943" y="12698"/>
                  <a:pt x="947" y="12698"/>
                  <a:pt x="952" y="12698"/>
                </a:cubicBezTo>
                <a:cubicBezTo>
                  <a:pt x="1007" y="12837"/>
                  <a:pt x="1035" y="12997"/>
                  <a:pt x="1226" y="13021"/>
                </a:cubicBezTo>
                <a:cubicBezTo>
                  <a:pt x="1202" y="12721"/>
                  <a:pt x="1191" y="12707"/>
                  <a:pt x="952" y="12698"/>
                </a:cubicBezTo>
                <a:cubicBezTo>
                  <a:pt x="951" y="12696"/>
                  <a:pt x="950" y="12694"/>
                  <a:pt x="949" y="12692"/>
                </a:cubicBezTo>
                <a:cubicBezTo>
                  <a:pt x="1037" y="12640"/>
                  <a:pt x="1126" y="12588"/>
                  <a:pt x="1236" y="12523"/>
                </a:cubicBezTo>
                <a:cubicBezTo>
                  <a:pt x="1213" y="12462"/>
                  <a:pt x="1183" y="12380"/>
                  <a:pt x="1133" y="12246"/>
                </a:cubicBezTo>
                <a:cubicBezTo>
                  <a:pt x="1090" y="12354"/>
                  <a:pt x="1070" y="12403"/>
                  <a:pt x="1050" y="12453"/>
                </a:cubicBezTo>
                <a:cubicBezTo>
                  <a:pt x="972" y="12436"/>
                  <a:pt x="895" y="12420"/>
                  <a:pt x="767" y="12394"/>
                </a:cubicBezTo>
                <a:cubicBezTo>
                  <a:pt x="862" y="12327"/>
                  <a:pt x="916" y="12287"/>
                  <a:pt x="990" y="12235"/>
                </a:cubicBezTo>
                <a:cubicBezTo>
                  <a:pt x="885" y="12221"/>
                  <a:pt x="794" y="12208"/>
                  <a:pt x="709" y="12196"/>
                </a:cubicBezTo>
                <a:cubicBezTo>
                  <a:pt x="654" y="12377"/>
                  <a:pt x="873" y="12560"/>
                  <a:pt x="631" y="12693"/>
                </a:cubicBezTo>
                <a:close/>
                <a:moveTo>
                  <a:pt x="687" y="7273"/>
                </a:moveTo>
                <a:cubicBezTo>
                  <a:pt x="694" y="7317"/>
                  <a:pt x="701" y="7360"/>
                  <a:pt x="708" y="7403"/>
                </a:cubicBezTo>
                <a:cubicBezTo>
                  <a:pt x="723" y="7402"/>
                  <a:pt x="738" y="7401"/>
                  <a:pt x="752" y="7399"/>
                </a:cubicBezTo>
                <a:lnTo>
                  <a:pt x="752" y="7265"/>
                </a:lnTo>
                <a:cubicBezTo>
                  <a:pt x="731" y="7267"/>
                  <a:pt x="709" y="7270"/>
                  <a:pt x="687" y="7273"/>
                </a:cubicBezTo>
                <a:close/>
                <a:moveTo>
                  <a:pt x="766" y="7136"/>
                </a:moveTo>
                <a:cubicBezTo>
                  <a:pt x="764" y="7140"/>
                  <a:pt x="761" y="7143"/>
                  <a:pt x="759" y="7145"/>
                </a:cubicBezTo>
                <a:cubicBezTo>
                  <a:pt x="763" y="7144"/>
                  <a:pt x="767" y="7142"/>
                  <a:pt x="770" y="7139"/>
                </a:cubicBezTo>
                <a:cubicBezTo>
                  <a:pt x="823" y="7161"/>
                  <a:pt x="877" y="7184"/>
                  <a:pt x="959" y="7219"/>
                </a:cubicBezTo>
                <a:cubicBezTo>
                  <a:pt x="942" y="7149"/>
                  <a:pt x="934" y="7111"/>
                  <a:pt x="922" y="7058"/>
                </a:cubicBezTo>
                <a:cubicBezTo>
                  <a:pt x="859" y="7092"/>
                  <a:pt x="815" y="7116"/>
                  <a:pt x="770" y="7139"/>
                </a:cubicBezTo>
                <a:cubicBezTo>
                  <a:pt x="769" y="7139"/>
                  <a:pt x="768" y="7138"/>
                  <a:pt x="767" y="7137"/>
                </a:cubicBezTo>
                <a:cubicBezTo>
                  <a:pt x="766" y="7137"/>
                  <a:pt x="766" y="7137"/>
                  <a:pt x="766" y="7136"/>
                </a:cubicBezTo>
                <a:cubicBezTo>
                  <a:pt x="810" y="7077"/>
                  <a:pt x="855" y="7020"/>
                  <a:pt x="899" y="6961"/>
                </a:cubicBezTo>
                <a:cubicBezTo>
                  <a:pt x="878" y="6878"/>
                  <a:pt x="854" y="6777"/>
                  <a:pt x="826" y="6665"/>
                </a:cubicBezTo>
                <a:cubicBezTo>
                  <a:pt x="596" y="6875"/>
                  <a:pt x="594" y="6900"/>
                  <a:pt x="766" y="7136"/>
                </a:cubicBezTo>
                <a:close/>
                <a:moveTo>
                  <a:pt x="693" y="6254"/>
                </a:moveTo>
                <a:cubicBezTo>
                  <a:pt x="729" y="6394"/>
                  <a:pt x="745" y="6486"/>
                  <a:pt x="771" y="6591"/>
                </a:cubicBezTo>
                <a:cubicBezTo>
                  <a:pt x="886" y="6531"/>
                  <a:pt x="979" y="6489"/>
                  <a:pt x="1056" y="6449"/>
                </a:cubicBezTo>
                <a:cubicBezTo>
                  <a:pt x="1108" y="6494"/>
                  <a:pt x="1083" y="6532"/>
                  <a:pt x="1244" y="6587"/>
                </a:cubicBezTo>
                <a:lnTo>
                  <a:pt x="1244" y="5835"/>
                </a:lnTo>
                <a:cubicBezTo>
                  <a:pt x="1083" y="6029"/>
                  <a:pt x="996" y="6211"/>
                  <a:pt x="887" y="6400"/>
                </a:cubicBezTo>
                <a:cubicBezTo>
                  <a:pt x="825" y="6352"/>
                  <a:pt x="776" y="6319"/>
                  <a:pt x="693" y="6254"/>
                </a:cubicBezTo>
                <a:close/>
                <a:moveTo>
                  <a:pt x="986" y="4802"/>
                </a:moveTo>
                <a:cubicBezTo>
                  <a:pt x="885" y="4756"/>
                  <a:pt x="833" y="4775"/>
                  <a:pt x="849" y="4870"/>
                </a:cubicBezTo>
                <a:lnTo>
                  <a:pt x="845" y="4872"/>
                </a:lnTo>
                <a:cubicBezTo>
                  <a:pt x="812" y="4817"/>
                  <a:pt x="779" y="4762"/>
                  <a:pt x="746" y="4706"/>
                </a:cubicBezTo>
                <a:cubicBezTo>
                  <a:pt x="727" y="4716"/>
                  <a:pt x="709" y="4724"/>
                  <a:pt x="690" y="4734"/>
                </a:cubicBezTo>
                <a:cubicBezTo>
                  <a:pt x="720" y="4810"/>
                  <a:pt x="751" y="4886"/>
                  <a:pt x="781" y="4962"/>
                </a:cubicBezTo>
                <a:cubicBezTo>
                  <a:pt x="796" y="4957"/>
                  <a:pt x="811" y="4952"/>
                  <a:pt x="826" y="4948"/>
                </a:cubicBezTo>
                <a:cubicBezTo>
                  <a:pt x="832" y="4923"/>
                  <a:pt x="838" y="4898"/>
                  <a:pt x="843" y="4873"/>
                </a:cubicBezTo>
                <a:cubicBezTo>
                  <a:pt x="844" y="4873"/>
                  <a:pt x="845" y="4873"/>
                  <a:pt x="845" y="4872"/>
                </a:cubicBezTo>
                <a:cubicBezTo>
                  <a:pt x="847" y="4875"/>
                  <a:pt x="848" y="4877"/>
                  <a:pt x="850" y="4879"/>
                </a:cubicBezTo>
                <a:cubicBezTo>
                  <a:pt x="849" y="4876"/>
                  <a:pt x="850" y="4874"/>
                  <a:pt x="849" y="4870"/>
                </a:cubicBezTo>
                <a:cubicBezTo>
                  <a:pt x="895" y="4847"/>
                  <a:pt x="941" y="4825"/>
                  <a:pt x="986" y="4802"/>
                </a:cubicBezTo>
                <a:close/>
                <a:moveTo>
                  <a:pt x="899" y="5047"/>
                </a:moveTo>
                <a:cubicBezTo>
                  <a:pt x="868" y="5128"/>
                  <a:pt x="837" y="5209"/>
                  <a:pt x="800" y="5304"/>
                </a:cubicBezTo>
                <a:cubicBezTo>
                  <a:pt x="960" y="5260"/>
                  <a:pt x="968" y="5245"/>
                  <a:pt x="899" y="5047"/>
                </a:cubicBezTo>
                <a:close/>
                <a:moveTo>
                  <a:pt x="923" y="6091"/>
                </a:moveTo>
                <a:lnTo>
                  <a:pt x="948" y="6091"/>
                </a:lnTo>
                <a:lnTo>
                  <a:pt x="948" y="5893"/>
                </a:lnTo>
                <a:cubicBezTo>
                  <a:pt x="940" y="5893"/>
                  <a:pt x="931" y="5893"/>
                  <a:pt x="923" y="5893"/>
                </a:cubicBezTo>
                <a:close/>
                <a:moveTo>
                  <a:pt x="695" y="4375"/>
                </a:moveTo>
                <a:cubicBezTo>
                  <a:pt x="652" y="4458"/>
                  <a:pt x="700" y="4526"/>
                  <a:pt x="785" y="4552"/>
                </a:cubicBezTo>
                <a:cubicBezTo>
                  <a:pt x="853" y="4575"/>
                  <a:pt x="928" y="4579"/>
                  <a:pt x="993" y="4589"/>
                </a:cubicBezTo>
                <a:cubicBezTo>
                  <a:pt x="1053" y="4481"/>
                  <a:pt x="1108" y="4395"/>
                  <a:pt x="1150" y="4305"/>
                </a:cubicBezTo>
                <a:cubicBezTo>
                  <a:pt x="1220" y="4155"/>
                  <a:pt x="1066" y="4154"/>
                  <a:pt x="990" y="4107"/>
                </a:cubicBezTo>
                <a:cubicBezTo>
                  <a:pt x="1046" y="4047"/>
                  <a:pt x="1089" y="3999"/>
                  <a:pt x="1135" y="3949"/>
                </a:cubicBezTo>
                <a:cubicBezTo>
                  <a:pt x="1077" y="3867"/>
                  <a:pt x="1027" y="3795"/>
                  <a:pt x="972" y="3719"/>
                </a:cubicBezTo>
                <a:cubicBezTo>
                  <a:pt x="1239" y="3638"/>
                  <a:pt x="1239" y="3638"/>
                  <a:pt x="1199" y="3383"/>
                </a:cubicBezTo>
                <a:cubicBezTo>
                  <a:pt x="1196" y="3364"/>
                  <a:pt x="1196" y="3345"/>
                  <a:pt x="1194" y="3326"/>
                </a:cubicBezTo>
                <a:cubicBezTo>
                  <a:pt x="1154" y="3369"/>
                  <a:pt x="1115" y="3411"/>
                  <a:pt x="1075" y="3454"/>
                </a:cubicBezTo>
                <a:cubicBezTo>
                  <a:pt x="1059" y="3441"/>
                  <a:pt x="1044" y="3426"/>
                  <a:pt x="1028" y="3412"/>
                </a:cubicBezTo>
                <a:cubicBezTo>
                  <a:pt x="1074" y="3371"/>
                  <a:pt x="1120" y="3328"/>
                  <a:pt x="1167" y="3287"/>
                </a:cubicBezTo>
                <a:cubicBezTo>
                  <a:pt x="1132" y="3186"/>
                  <a:pt x="978" y="3128"/>
                  <a:pt x="1059" y="2982"/>
                </a:cubicBezTo>
                <a:cubicBezTo>
                  <a:pt x="1067" y="2966"/>
                  <a:pt x="1033" y="2908"/>
                  <a:pt x="1006" y="2893"/>
                </a:cubicBezTo>
                <a:cubicBezTo>
                  <a:pt x="813" y="2786"/>
                  <a:pt x="928" y="2586"/>
                  <a:pt x="873" y="2438"/>
                </a:cubicBezTo>
                <a:cubicBezTo>
                  <a:pt x="869" y="2426"/>
                  <a:pt x="949" y="2384"/>
                  <a:pt x="990" y="2354"/>
                </a:cubicBezTo>
                <a:cubicBezTo>
                  <a:pt x="875" y="2213"/>
                  <a:pt x="853" y="2142"/>
                  <a:pt x="873" y="1952"/>
                </a:cubicBezTo>
                <a:cubicBezTo>
                  <a:pt x="905" y="1995"/>
                  <a:pt x="929" y="2031"/>
                  <a:pt x="960" y="2074"/>
                </a:cubicBezTo>
                <a:cubicBezTo>
                  <a:pt x="1049" y="1855"/>
                  <a:pt x="1083" y="1667"/>
                  <a:pt x="922" y="1647"/>
                </a:cubicBezTo>
                <a:lnTo>
                  <a:pt x="922" y="1755"/>
                </a:lnTo>
                <a:cubicBezTo>
                  <a:pt x="761" y="1723"/>
                  <a:pt x="739" y="1689"/>
                  <a:pt x="735" y="1834"/>
                </a:cubicBezTo>
                <a:cubicBezTo>
                  <a:pt x="730" y="1985"/>
                  <a:pt x="683" y="2142"/>
                  <a:pt x="781" y="2284"/>
                </a:cubicBezTo>
                <a:cubicBezTo>
                  <a:pt x="675" y="2530"/>
                  <a:pt x="797" y="2791"/>
                  <a:pt x="713" y="3058"/>
                </a:cubicBezTo>
                <a:cubicBezTo>
                  <a:pt x="635" y="3306"/>
                  <a:pt x="712" y="3605"/>
                  <a:pt x="724" y="3882"/>
                </a:cubicBezTo>
                <a:cubicBezTo>
                  <a:pt x="732" y="4048"/>
                  <a:pt x="779" y="4212"/>
                  <a:pt x="695" y="4375"/>
                </a:cubicBezTo>
                <a:close/>
                <a:moveTo>
                  <a:pt x="824" y="1544"/>
                </a:moveTo>
                <a:cubicBezTo>
                  <a:pt x="830" y="1489"/>
                  <a:pt x="821" y="1427"/>
                  <a:pt x="844" y="1383"/>
                </a:cubicBezTo>
                <a:cubicBezTo>
                  <a:pt x="869" y="1334"/>
                  <a:pt x="925" y="1304"/>
                  <a:pt x="972" y="1262"/>
                </a:cubicBezTo>
                <a:cubicBezTo>
                  <a:pt x="807" y="1264"/>
                  <a:pt x="807" y="1264"/>
                  <a:pt x="824" y="1544"/>
                </a:cubicBezTo>
                <a:close/>
                <a:moveTo>
                  <a:pt x="1169" y="6970"/>
                </a:moveTo>
                <a:cubicBezTo>
                  <a:pt x="1155" y="6964"/>
                  <a:pt x="1140" y="6958"/>
                  <a:pt x="1126" y="6954"/>
                </a:cubicBezTo>
                <a:cubicBezTo>
                  <a:pt x="1109" y="6997"/>
                  <a:pt x="1092" y="7041"/>
                  <a:pt x="1076" y="7085"/>
                </a:cubicBezTo>
                <a:cubicBezTo>
                  <a:pt x="1092" y="7091"/>
                  <a:pt x="1108" y="7096"/>
                  <a:pt x="1124" y="7103"/>
                </a:cubicBezTo>
                <a:cubicBezTo>
                  <a:pt x="1139" y="7058"/>
                  <a:pt x="1154" y="7014"/>
                  <a:pt x="1169" y="6970"/>
                </a:cubicBezTo>
                <a:close/>
                <a:moveTo>
                  <a:pt x="1244" y="8615"/>
                </a:moveTo>
                <a:cubicBezTo>
                  <a:pt x="1083" y="8615"/>
                  <a:pt x="1180" y="8614"/>
                  <a:pt x="1155" y="8614"/>
                </a:cubicBezTo>
                <a:cubicBezTo>
                  <a:pt x="1167" y="8735"/>
                  <a:pt x="1166" y="8856"/>
                  <a:pt x="1179" y="8976"/>
                </a:cubicBezTo>
                <a:cubicBezTo>
                  <a:pt x="1190" y="8976"/>
                  <a:pt x="1244" y="8975"/>
                  <a:pt x="1244" y="8974"/>
                </a:cubicBezTo>
                <a:close/>
                <a:moveTo>
                  <a:pt x="1158" y="10228"/>
                </a:moveTo>
                <a:cubicBezTo>
                  <a:pt x="1148" y="10050"/>
                  <a:pt x="1306" y="9846"/>
                  <a:pt x="1081" y="9698"/>
                </a:cubicBezTo>
                <a:cubicBezTo>
                  <a:pt x="1167" y="9866"/>
                  <a:pt x="1002" y="10070"/>
                  <a:pt x="1158" y="10228"/>
                </a:cubicBezTo>
                <a:close/>
                <a:moveTo>
                  <a:pt x="966" y="10166"/>
                </a:moveTo>
                <a:cubicBezTo>
                  <a:pt x="947" y="10205"/>
                  <a:pt x="932" y="10224"/>
                  <a:pt x="929" y="10245"/>
                </a:cubicBezTo>
                <a:cubicBezTo>
                  <a:pt x="928" y="10259"/>
                  <a:pt x="944" y="10276"/>
                  <a:pt x="953" y="10292"/>
                </a:cubicBezTo>
                <a:cubicBezTo>
                  <a:pt x="971" y="10278"/>
                  <a:pt x="1002" y="10266"/>
                  <a:pt x="1005" y="10250"/>
                </a:cubicBezTo>
                <a:cubicBezTo>
                  <a:pt x="1009" y="10231"/>
                  <a:pt x="987" y="10207"/>
                  <a:pt x="966" y="10166"/>
                </a:cubicBezTo>
                <a:close/>
                <a:moveTo>
                  <a:pt x="1060" y="7778"/>
                </a:moveTo>
                <a:cubicBezTo>
                  <a:pt x="860" y="7798"/>
                  <a:pt x="911" y="7922"/>
                  <a:pt x="916" y="8068"/>
                </a:cubicBezTo>
                <a:cubicBezTo>
                  <a:pt x="973" y="7953"/>
                  <a:pt x="1012" y="7873"/>
                  <a:pt x="1060" y="7778"/>
                </a:cubicBezTo>
                <a:close/>
                <a:moveTo>
                  <a:pt x="1114" y="10847"/>
                </a:moveTo>
                <a:cubicBezTo>
                  <a:pt x="1157" y="10687"/>
                  <a:pt x="1190" y="10615"/>
                  <a:pt x="1244" y="10468"/>
                </a:cubicBezTo>
                <a:cubicBezTo>
                  <a:pt x="1121" y="10451"/>
                  <a:pt x="1083" y="10443"/>
                  <a:pt x="922" y="10431"/>
                </a:cubicBezTo>
                <a:lnTo>
                  <a:pt x="922" y="10847"/>
                </a:lnTo>
                <a:lnTo>
                  <a:pt x="1114" y="10847"/>
                </a:lnTo>
                <a:cubicBezTo>
                  <a:pt x="1113" y="10847"/>
                  <a:pt x="1112" y="10858"/>
                  <a:pt x="1111" y="10860"/>
                </a:cubicBezTo>
                <a:cubicBezTo>
                  <a:pt x="1113" y="10860"/>
                  <a:pt x="1115" y="10866"/>
                  <a:pt x="1116" y="10866"/>
                </a:cubicBezTo>
                <a:cubicBezTo>
                  <a:pt x="1103" y="10954"/>
                  <a:pt x="1094" y="11043"/>
                  <a:pt x="1072" y="11129"/>
                </a:cubicBezTo>
                <a:cubicBezTo>
                  <a:pt x="1041" y="11251"/>
                  <a:pt x="1125" y="11383"/>
                  <a:pt x="1013" y="11501"/>
                </a:cubicBezTo>
                <a:cubicBezTo>
                  <a:pt x="925" y="11593"/>
                  <a:pt x="1078" y="11748"/>
                  <a:pt x="941" y="11856"/>
                </a:cubicBezTo>
                <a:cubicBezTo>
                  <a:pt x="901" y="11886"/>
                  <a:pt x="924" y="11995"/>
                  <a:pt x="917" y="12068"/>
                </a:cubicBezTo>
                <a:cubicBezTo>
                  <a:pt x="1023" y="12087"/>
                  <a:pt x="1117" y="12103"/>
                  <a:pt x="1214" y="12120"/>
                </a:cubicBezTo>
                <a:cubicBezTo>
                  <a:pt x="1288" y="11791"/>
                  <a:pt x="1168" y="11451"/>
                  <a:pt x="1272" y="11122"/>
                </a:cubicBezTo>
                <a:cubicBezTo>
                  <a:pt x="1296" y="11048"/>
                  <a:pt x="1263" y="10889"/>
                  <a:pt x="1116" y="10862"/>
                </a:cubicBezTo>
                <a:cubicBezTo>
                  <a:pt x="1117" y="10859"/>
                  <a:pt x="1117" y="10847"/>
                  <a:pt x="1117" y="10847"/>
                </a:cubicBezTo>
                <a:close/>
                <a:moveTo>
                  <a:pt x="856" y="15756"/>
                </a:moveTo>
                <a:cubicBezTo>
                  <a:pt x="796" y="15873"/>
                  <a:pt x="753" y="15952"/>
                  <a:pt x="712" y="16033"/>
                </a:cubicBezTo>
                <a:cubicBezTo>
                  <a:pt x="937" y="16027"/>
                  <a:pt x="929" y="15926"/>
                  <a:pt x="856" y="15756"/>
                </a:cubicBezTo>
                <a:close/>
                <a:moveTo>
                  <a:pt x="1170" y="18459"/>
                </a:moveTo>
                <a:cubicBezTo>
                  <a:pt x="1155" y="18462"/>
                  <a:pt x="1141" y="18464"/>
                  <a:pt x="1126" y="18466"/>
                </a:cubicBezTo>
                <a:cubicBezTo>
                  <a:pt x="1134" y="18518"/>
                  <a:pt x="1143" y="18570"/>
                  <a:pt x="1152" y="18622"/>
                </a:cubicBezTo>
                <a:cubicBezTo>
                  <a:pt x="1163" y="18621"/>
                  <a:pt x="1173" y="18619"/>
                  <a:pt x="1184" y="18618"/>
                </a:cubicBezTo>
                <a:cubicBezTo>
                  <a:pt x="1179" y="18565"/>
                  <a:pt x="1175" y="18512"/>
                  <a:pt x="1170" y="18459"/>
                </a:cubicBezTo>
                <a:close/>
                <a:moveTo>
                  <a:pt x="1224" y="17805"/>
                </a:moveTo>
                <a:cubicBezTo>
                  <a:pt x="1200" y="17799"/>
                  <a:pt x="1176" y="17793"/>
                  <a:pt x="1151" y="17787"/>
                </a:cubicBezTo>
                <a:cubicBezTo>
                  <a:pt x="1141" y="17834"/>
                  <a:pt x="1132" y="17882"/>
                  <a:pt x="1122" y="17929"/>
                </a:cubicBezTo>
                <a:cubicBezTo>
                  <a:pt x="1141" y="17936"/>
                  <a:pt x="1161" y="17942"/>
                  <a:pt x="1180" y="17948"/>
                </a:cubicBezTo>
                <a:cubicBezTo>
                  <a:pt x="1195" y="17901"/>
                  <a:pt x="1210" y="17853"/>
                  <a:pt x="1224" y="17805"/>
                </a:cubicBezTo>
                <a:close/>
                <a:moveTo>
                  <a:pt x="849" y="18575"/>
                </a:moveTo>
                <a:cubicBezTo>
                  <a:pt x="863" y="18566"/>
                  <a:pt x="890" y="18551"/>
                  <a:pt x="889" y="18549"/>
                </a:cubicBezTo>
                <a:cubicBezTo>
                  <a:pt x="871" y="18516"/>
                  <a:pt x="851" y="18485"/>
                  <a:pt x="831" y="18454"/>
                </a:cubicBezTo>
                <a:cubicBezTo>
                  <a:pt x="819" y="18460"/>
                  <a:pt x="807" y="18468"/>
                  <a:pt x="795" y="18475"/>
                </a:cubicBezTo>
                <a:cubicBezTo>
                  <a:pt x="813" y="18508"/>
                  <a:pt x="832" y="18541"/>
                  <a:pt x="849" y="18575"/>
                </a:cubicBezTo>
                <a:close/>
                <a:moveTo>
                  <a:pt x="694" y="18899"/>
                </a:moveTo>
                <a:cubicBezTo>
                  <a:pt x="796" y="19020"/>
                  <a:pt x="873" y="19112"/>
                  <a:pt x="929" y="19180"/>
                </a:cubicBezTo>
                <a:cubicBezTo>
                  <a:pt x="1022" y="19132"/>
                  <a:pt x="1120" y="19082"/>
                  <a:pt x="1245" y="19017"/>
                </a:cubicBezTo>
                <a:cubicBezTo>
                  <a:pt x="1232" y="18947"/>
                  <a:pt x="1218" y="18870"/>
                  <a:pt x="1191" y="18726"/>
                </a:cubicBezTo>
                <a:cubicBezTo>
                  <a:pt x="1145" y="18809"/>
                  <a:pt x="1127" y="18839"/>
                  <a:pt x="1098" y="18892"/>
                </a:cubicBezTo>
                <a:cubicBezTo>
                  <a:pt x="1063" y="18821"/>
                  <a:pt x="1039" y="18770"/>
                  <a:pt x="1000" y="18691"/>
                </a:cubicBezTo>
                <a:cubicBezTo>
                  <a:pt x="907" y="18754"/>
                  <a:pt x="807" y="18822"/>
                  <a:pt x="694" y="18899"/>
                </a:cubicBezTo>
                <a:close/>
                <a:moveTo>
                  <a:pt x="1222" y="16350"/>
                </a:moveTo>
                <a:cubicBezTo>
                  <a:pt x="1229" y="16254"/>
                  <a:pt x="1304" y="16158"/>
                  <a:pt x="1298" y="16066"/>
                </a:cubicBezTo>
                <a:cubicBezTo>
                  <a:pt x="1284" y="15830"/>
                  <a:pt x="1242" y="15597"/>
                  <a:pt x="1212" y="15363"/>
                </a:cubicBezTo>
                <a:cubicBezTo>
                  <a:pt x="1193" y="15362"/>
                  <a:pt x="1175" y="15362"/>
                  <a:pt x="1156" y="15361"/>
                </a:cubicBezTo>
                <a:cubicBezTo>
                  <a:pt x="1133" y="15426"/>
                  <a:pt x="1129" y="15514"/>
                  <a:pt x="1083" y="15549"/>
                </a:cubicBezTo>
                <a:cubicBezTo>
                  <a:pt x="968" y="15638"/>
                  <a:pt x="963" y="15750"/>
                  <a:pt x="967" y="15875"/>
                </a:cubicBezTo>
                <a:cubicBezTo>
                  <a:pt x="970" y="15949"/>
                  <a:pt x="972" y="16028"/>
                  <a:pt x="955" y="16100"/>
                </a:cubicBezTo>
                <a:cubicBezTo>
                  <a:pt x="901" y="16328"/>
                  <a:pt x="915" y="16377"/>
                  <a:pt x="1132" y="16542"/>
                </a:cubicBezTo>
                <a:cubicBezTo>
                  <a:pt x="908" y="16765"/>
                  <a:pt x="900" y="17097"/>
                  <a:pt x="711" y="17348"/>
                </a:cubicBezTo>
                <a:cubicBezTo>
                  <a:pt x="791" y="17339"/>
                  <a:pt x="876" y="17274"/>
                  <a:pt x="900" y="17292"/>
                </a:cubicBezTo>
                <a:cubicBezTo>
                  <a:pt x="1066" y="17416"/>
                  <a:pt x="1139" y="17243"/>
                  <a:pt x="1254" y="17204"/>
                </a:cubicBezTo>
                <a:cubicBezTo>
                  <a:pt x="1166" y="17086"/>
                  <a:pt x="1081" y="16976"/>
                  <a:pt x="1147" y="16778"/>
                </a:cubicBezTo>
                <a:cubicBezTo>
                  <a:pt x="1184" y="16867"/>
                  <a:pt x="1202" y="16906"/>
                  <a:pt x="1219" y="16947"/>
                </a:cubicBezTo>
                <a:cubicBezTo>
                  <a:pt x="1219" y="16740"/>
                  <a:pt x="1209" y="16544"/>
                  <a:pt x="1222" y="16350"/>
                </a:cubicBezTo>
                <a:close/>
                <a:moveTo>
                  <a:pt x="448" y="1210"/>
                </a:moveTo>
                <a:cubicBezTo>
                  <a:pt x="432" y="1205"/>
                  <a:pt x="415" y="1200"/>
                  <a:pt x="398" y="1196"/>
                </a:cubicBezTo>
                <a:cubicBezTo>
                  <a:pt x="386" y="1294"/>
                  <a:pt x="372" y="1391"/>
                  <a:pt x="360" y="1489"/>
                </a:cubicBezTo>
                <a:cubicBezTo>
                  <a:pt x="378" y="1491"/>
                  <a:pt x="396" y="1493"/>
                  <a:pt x="415" y="1496"/>
                </a:cubicBezTo>
                <a:cubicBezTo>
                  <a:pt x="426" y="1401"/>
                  <a:pt x="437" y="1305"/>
                  <a:pt x="448" y="1210"/>
                </a:cubicBezTo>
                <a:close/>
                <a:moveTo>
                  <a:pt x="3774" y="1377"/>
                </a:moveTo>
                <a:cubicBezTo>
                  <a:pt x="3756" y="1699"/>
                  <a:pt x="3552" y="1941"/>
                  <a:pt x="3396" y="2249"/>
                </a:cubicBezTo>
                <a:cubicBezTo>
                  <a:pt x="3619" y="2142"/>
                  <a:pt x="3805" y="2051"/>
                  <a:pt x="4038" y="1939"/>
                </a:cubicBezTo>
                <a:cubicBezTo>
                  <a:pt x="4065" y="2165"/>
                  <a:pt x="4089" y="2338"/>
                  <a:pt x="4107" y="2516"/>
                </a:cubicBezTo>
                <a:cubicBezTo>
                  <a:pt x="4131" y="2752"/>
                  <a:pt x="3863" y="2772"/>
                  <a:pt x="3767" y="2968"/>
                </a:cubicBezTo>
                <a:cubicBezTo>
                  <a:pt x="3884" y="2952"/>
                  <a:pt x="3972" y="2924"/>
                  <a:pt x="4102" y="2906"/>
                </a:cubicBezTo>
                <a:cubicBezTo>
                  <a:pt x="4078" y="3538"/>
                  <a:pt x="4055" y="4249"/>
                  <a:pt x="4032" y="4731"/>
                </a:cubicBezTo>
                <a:lnTo>
                  <a:pt x="3740" y="4731"/>
                </a:lnTo>
                <a:cubicBezTo>
                  <a:pt x="3852" y="4893"/>
                  <a:pt x="3858" y="5104"/>
                  <a:pt x="4071" y="5110"/>
                </a:cubicBezTo>
                <a:cubicBezTo>
                  <a:pt x="4077" y="5110"/>
                  <a:pt x="4082" y="5209"/>
                  <a:pt x="4093" y="5284"/>
                </a:cubicBezTo>
                <a:cubicBezTo>
                  <a:pt x="3895" y="5155"/>
                  <a:pt x="3695" y="5444"/>
                  <a:pt x="3509" y="5219"/>
                </a:cubicBezTo>
                <a:cubicBezTo>
                  <a:pt x="3525" y="5289"/>
                  <a:pt x="3541" y="5359"/>
                  <a:pt x="3560" y="5440"/>
                </a:cubicBezTo>
                <a:cubicBezTo>
                  <a:pt x="3696" y="5422"/>
                  <a:pt x="3846" y="5352"/>
                  <a:pt x="3903" y="5567"/>
                </a:cubicBezTo>
                <a:cubicBezTo>
                  <a:pt x="3851" y="5607"/>
                  <a:pt x="3789" y="5657"/>
                  <a:pt x="3734" y="5699"/>
                </a:cubicBezTo>
                <a:cubicBezTo>
                  <a:pt x="3784" y="5818"/>
                  <a:pt x="3831" y="5918"/>
                  <a:pt x="3869" y="6022"/>
                </a:cubicBezTo>
                <a:cubicBezTo>
                  <a:pt x="3904" y="6117"/>
                  <a:pt x="4139" y="6045"/>
                  <a:pt x="4037" y="6261"/>
                </a:cubicBezTo>
                <a:cubicBezTo>
                  <a:pt x="3964" y="6205"/>
                  <a:pt x="3895" y="6152"/>
                  <a:pt x="3803" y="6081"/>
                </a:cubicBezTo>
                <a:cubicBezTo>
                  <a:pt x="3739" y="6275"/>
                  <a:pt x="3613" y="6337"/>
                  <a:pt x="3409" y="6273"/>
                </a:cubicBezTo>
                <a:cubicBezTo>
                  <a:pt x="3439" y="6305"/>
                  <a:pt x="3465" y="6354"/>
                  <a:pt x="3501" y="6365"/>
                </a:cubicBezTo>
                <a:cubicBezTo>
                  <a:pt x="3542" y="6376"/>
                  <a:pt x="3593" y="6350"/>
                  <a:pt x="3640" y="6347"/>
                </a:cubicBezTo>
                <a:cubicBezTo>
                  <a:pt x="3850" y="6327"/>
                  <a:pt x="4013" y="6426"/>
                  <a:pt x="4053" y="6596"/>
                </a:cubicBezTo>
                <a:cubicBezTo>
                  <a:pt x="4108" y="6832"/>
                  <a:pt x="4089" y="6860"/>
                  <a:pt x="3804" y="6948"/>
                </a:cubicBezTo>
                <a:cubicBezTo>
                  <a:pt x="3772" y="6912"/>
                  <a:pt x="3741" y="6862"/>
                  <a:pt x="3696" y="6833"/>
                </a:cubicBezTo>
                <a:cubicBezTo>
                  <a:pt x="3648" y="6801"/>
                  <a:pt x="3587" y="6790"/>
                  <a:pt x="3531" y="6770"/>
                </a:cubicBezTo>
                <a:cubicBezTo>
                  <a:pt x="3538" y="6827"/>
                  <a:pt x="3534" y="6890"/>
                  <a:pt x="3556" y="6940"/>
                </a:cubicBezTo>
                <a:cubicBezTo>
                  <a:pt x="3605" y="7046"/>
                  <a:pt x="3668" y="7147"/>
                  <a:pt x="3731" y="7262"/>
                </a:cubicBezTo>
                <a:cubicBezTo>
                  <a:pt x="3761" y="7239"/>
                  <a:pt x="3810" y="7201"/>
                  <a:pt x="3878" y="7150"/>
                </a:cubicBezTo>
                <a:cubicBezTo>
                  <a:pt x="3914" y="7334"/>
                  <a:pt x="3904" y="7491"/>
                  <a:pt x="3776" y="7630"/>
                </a:cubicBezTo>
                <a:cubicBezTo>
                  <a:pt x="3838" y="7758"/>
                  <a:pt x="4026" y="7793"/>
                  <a:pt x="3989" y="8009"/>
                </a:cubicBezTo>
                <a:cubicBezTo>
                  <a:pt x="3958" y="8192"/>
                  <a:pt x="3806" y="8247"/>
                  <a:pt x="3706" y="8386"/>
                </a:cubicBezTo>
                <a:cubicBezTo>
                  <a:pt x="3761" y="8406"/>
                  <a:pt x="3793" y="8419"/>
                  <a:pt x="3826" y="8429"/>
                </a:cubicBezTo>
                <a:cubicBezTo>
                  <a:pt x="4000" y="8481"/>
                  <a:pt x="4068" y="8558"/>
                  <a:pt x="4063" y="8697"/>
                </a:cubicBezTo>
                <a:cubicBezTo>
                  <a:pt x="4058" y="8824"/>
                  <a:pt x="3955" y="8925"/>
                  <a:pt x="3798" y="8953"/>
                </a:cubicBezTo>
                <a:cubicBezTo>
                  <a:pt x="3716" y="8968"/>
                  <a:pt x="3632" y="8979"/>
                  <a:pt x="3552" y="9000"/>
                </a:cubicBezTo>
                <a:cubicBezTo>
                  <a:pt x="3532" y="9005"/>
                  <a:pt x="3522" y="9045"/>
                  <a:pt x="3491" y="9095"/>
                </a:cubicBezTo>
                <a:cubicBezTo>
                  <a:pt x="3651" y="9167"/>
                  <a:pt x="3797" y="9249"/>
                  <a:pt x="3955" y="9299"/>
                </a:cubicBezTo>
                <a:cubicBezTo>
                  <a:pt x="4089" y="9342"/>
                  <a:pt x="4077" y="9419"/>
                  <a:pt x="4053" y="9525"/>
                </a:cubicBezTo>
                <a:cubicBezTo>
                  <a:pt x="3983" y="9519"/>
                  <a:pt x="3917" y="9513"/>
                  <a:pt x="3839" y="9506"/>
                </a:cubicBezTo>
                <a:cubicBezTo>
                  <a:pt x="4106" y="10168"/>
                  <a:pt x="4114" y="10232"/>
                  <a:pt x="3957" y="10384"/>
                </a:cubicBezTo>
                <a:cubicBezTo>
                  <a:pt x="3761" y="10228"/>
                  <a:pt x="3763" y="10229"/>
                  <a:pt x="3821" y="10003"/>
                </a:cubicBezTo>
                <a:cubicBezTo>
                  <a:pt x="3839" y="9934"/>
                  <a:pt x="3830" y="9859"/>
                  <a:pt x="3836" y="9729"/>
                </a:cubicBezTo>
                <a:cubicBezTo>
                  <a:pt x="3689" y="9821"/>
                  <a:pt x="3586" y="9884"/>
                  <a:pt x="3452" y="9966"/>
                </a:cubicBezTo>
                <a:cubicBezTo>
                  <a:pt x="3534" y="9998"/>
                  <a:pt x="3582" y="10017"/>
                  <a:pt x="3667" y="10050"/>
                </a:cubicBezTo>
                <a:cubicBezTo>
                  <a:pt x="3591" y="10134"/>
                  <a:pt x="3526" y="10205"/>
                  <a:pt x="3456" y="10281"/>
                </a:cubicBezTo>
                <a:cubicBezTo>
                  <a:pt x="3484" y="10448"/>
                  <a:pt x="3640" y="10384"/>
                  <a:pt x="3782" y="10412"/>
                </a:cubicBezTo>
                <a:cubicBezTo>
                  <a:pt x="3702" y="10515"/>
                  <a:pt x="3640" y="10592"/>
                  <a:pt x="3565" y="10688"/>
                </a:cubicBezTo>
                <a:cubicBezTo>
                  <a:pt x="3619" y="10717"/>
                  <a:pt x="3664" y="10742"/>
                  <a:pt x="3709" y="10767"/>
                </a:cubicBezTo>
                <a:cubicBezTo>
                  <a:pt x="3655" y="10938"/>
                  <a:pt x="3700" y="11150"/>
                  <a:pt x="3814" y="11266"/>
                </a:cubicBezTo>
                <a:cubicBezTo>
                  <a:pt x="3938" y="11393"/>
                  <a:pt x="3940" y="11503"/>
                  <a:pt x="3838" y="11652"/>
                </a:cubicBezTo>
                <a:cubicBezTo>
                  <a:pt x="3908" y="11706"/>
                  <a:pt x="3994" y="11748"/>
                  <a:pt x="4040" y="11817"/>
                </a:cubicBezTo>
                <a:cubicBezTo>
                  <a:pt x="4084" y="11883"/>
                  <a:pt x="4024" y="11953"/>
                  <a:pt x="3849" y="12088"/>
                </a:cubicBezTo>
                <a:cubicBezTo>
                  <a:pt x="3767" y="12008"/>
                  <a:pt x="3684" y="11928"/>
                  <a:pt x="3630" y="11875"/>
                </a:cubicBezTo>
                <a:cubicBezTo>
                  <a:pt x="3539" y="11950"/>
                  <a:pt x="3477" y="12001"/>
                  <a:pt x="3415" y="12053"/>
                </a:cubicBezTo>
                <a:cubicBezTo>
                  <a:pt x="3415" y="12052"/>
                  <a:pt x="3415" y="12052"/>
                  <a:pt x="3415" y="12052"/>
                </a:cubicBezTo>
                <a:cubicBezTo>
                  <a:pt x="3414" y="12052"/>
                  <a:pt x="3413" y="12053"/>
                  <a:pt x="3412" y="12054"/>
                </a:cubicBezTo>
                <a:cubicBezTo>
                  <a:pt x="3331" y="12066"/>
                  <a:pt x="3250" y="12078"/>
                  <a:pt x="3170" y="12090"/>
                </a:cubicBezTo>
                <a:cubicBezTo>
                  <a:pt x="3283" y="12192"/>
                  <a:pt x="3340" y="12100"/>
                  <a:pt x="3412" y="12054"/>
                </a:cubicBezTo>
                <a:cubicBezTo>
                  <a:pt x="3413" y="12054"/>
                  <a:pt x="3414" y="12054"/>
                  <a:pt x="3415" y="12053"/>
                </a:cubicBezTo>
                <a:cubicBezTo>
                  <a:pt x="3415" y="12053"/>
                  <a:pt x="3415" y="12053"/>
                  <a:pt x="3415" y="12053"/>
                </a:cubicBezTo>
                <a:cubicBezTo>
                  <a:pt x="3470" y="12219"/>
                  <a:pt x="3489" y="12226"/>
                  <a:pt x="3718" y="12143"/>
                </a:cubicBezTo>
                <a:cubicBezTo>
                  <a:pt x="3688" y="12326"/>
                  <a:pt x="3659" y="12496"/>
                  <a:pt x="3631" y="12668"/>
                </a:cubicBezTo>
                <a:cubicBezTo>
                  <a:pt x="3533" y="12733"/>
                  <a:pt x="3432" y="12800"/>
                  <a:pt x="3296" y="12889"/>
                </a:cubicBezTo>
                <a:cubicBezTo>
                  <a:pt x="3473" y="12980"/>
                  <a:pt x="3580" y="12905"/>
                  <a:pt x="3684" y="12864"/>
                </a:cubicBezTo>
                <a:cubicBezTo>
                  <a:pt x="3801" y="12816"/>
                  <a:pt x="3917" y="12749"/>
                  <a:pt x="4014" y="12882"/>
                </a:cubicBezTo>
                <a:cubicBezTo>
                  <a:pt x="4103" y="13005"/>
                  <a:pt x="4081" y="13121"/>
                  <a:pt x="3971" y="13233"/>
                </a:cubicBezTo>
                <a:cubicBezTo>
                  <a:pt x="3917" y="13290"/>
                  <a:pt x="3895" y="13380"/>
                  <a:pt x="3876" y="13420"/>
                </a:cubicBezTo>
                <a:cubicBezTo>
                  <a:pt x="3746" y="13447"/>
                  <a:pt x="3645" y="13469"/>
                  <a:pt x="3546" y="13491"/>
                </a:cubicBezTo>
                <a:cubicBezTo>
                  <a:pt x="3545" y="13489"/>
                  <a:pt x="3545" y="13487"/>
                  <a:pt x="3544" y="13485"/>
                </a:cubicBezTo>
                <a:cubicBezTo>
                  <a:pt x="3540" y="13485"/>
                  <a:pt x="3536" y="13484"/>
                  <a:pt x="3532" y="13484"/>
                </a:cubicBezTo>
                <a:cubicBezTo>
                  <a:pt x="3354" y="13255"/>
                  <a:pt x="3333" y="13253"/>
                  <a:pt x="3093" y="13434"/>
                </a:cubicBezTo>
                <a:cubicBezTo>
                  <a:pt x="3249" y="13452"/>
                  <a:pt x="3390" y="13468"/>
                  <a:pt x="3532" y="13484"/>
                </a:cubicBezTo>
                <a:cubicBezTo>
                  <a:pt x="3534" y="13487"/>
                  <a:pt x="3536" y="13489"/>
                  <a:pt x="3538" y="13492"/>
                </a:cubicBezTo>
                <a:cubicBezTo>
                  <a:pt x="3540" y="13491"/>
                  <a:pt x="3543" y="13491"/>
                  <a:pt x="3546" y="13491"/>
                </a:cubicBezTo>
                <a:cubicBezTo>
                  <a:pt x="3575" y="13606"/>
                  <a:pt x="3598" y="13712"/>
                  <a:pt x="3702" y="13806"/>
                </a:cubicBezTo>
                <a:cubicBezTo>
                  <a:pt x="3777" y="13873"/>
                  <a:pt x="3787" y="14023"/>
                  <a:pt x="3804" y="14139"/>
                </a:cubicBezTo>
                <a:cubicBezTo>
                  <a:pt x="3813" y="14198"/>
                  <a:pt x="3773" y="14264"/>
                  <a:pt x="3748" y="14348"/>
                </a:cubicBezTo>
                <a:cubicBezTo>
                  <a:pt x="3836" y="14363"/>
                  <a:pt x="3906" y="14376"/>
                  <a:pt x="4007" y="14394"/>
                </a:cubicBezTo>
                <a:cubicBezTo>
                  <a:pt x="4024" y="14480"/>
                  <a:pt x="4045" y="14586"/>
                  <a:pt x="4071" y="14716"/>
                </a:cubicBezTo>
                <a:cubicBezTo>
                  <a:pt x="3973" y="14694"/>
                  <a:pt x="3912" y="14681"/>
                  <a:pt x="3824" y="14661"/>
                </a:cubicBezTo>
                <a:cubicBezTo>
                  <a:pt x="3838" y="14740"/>
                  <a:pt x="3844" y="14804"/>
                  <a:pt x="3861" y="14863"/>
                </a:cubicBezTo>
                <a:cubicBezTo>
                  <a:pt x="3915" y="15050"/>
                  <a:pt x="3911" y="15059"/>
                  <a:pt x="3716" y="15128"/>
                </a:cubicBezTo>
                <a:cubicBezTo>
                  <a:pt x="3776" y="15254"/>
                  <a:pt x="3836" y="15379"/>
                  <a:pt x="3901" y="15514"/>
                </a:cubicBezTo>
                <a:cubicBezTo>
                  <a:pt x="3820" y="15623"/>
                  <a:pt x="3741" y="15729"/>
                  <a:pt x="3661" y="15835"/>
                </a:cubicBezTo>
                <a:cubicBezTo>
                  <a:pt x="3657" y="15834"/>
                  <a:pt x="3655" y="15833"/>
                  <a:pt x="3651" y="15832"/>
                </a:cubicBezTo>
                <a:cubicBezTo>
                  <a:pt x="3652" y="15835"/>
                  <a:pt x="3652" y="15838"/>
                  <a:pt x="3653" y="15841"/>
                </a:cubicBezTo>
                <a:lnTo>
                  <a:pt x="3389" y="15917"/>
                </a:lnTo>
                <a:cubicBezTo>
                  <a:pt x="3393" y="15929"/>
                  <a:pt x="3396" y="15942"/>
                  <a:pt x="3399" y="15955"/>
                </a:cubicBezTo>
                <a:cubicBezTo>
                  <a:pt x="3460" y="15966"/>
                  <a:pt x="3519" y="15978"/>
                  <a:pt x="3557" y="15985"/>
                </a:cubicBezTo>
                <a:cubicBezTo>
                  <a:pt x="3678" y="16182"/>
                  <a:pt x="3260" y="16169"/>
                  <a:pt x="3438" y="16375"/>
                </a:cubicBezTo>
                <a:cubicBezTo>
                  <a:pt x="3740" y="16243"/>
                  <a:pt x="3757" y="16208"/>
                  <a:pt x="3671" y="15915"/>
                </a:cubicBezTo>
                <a:cubicBezTo>
                  <a:pt x="3663" y="15891"/>
                  <a:pt x="3658" y="15866"/>
                  <a:pt x="3653" y="15841"/>
                </a:cubicBezTo>
                <a:cubicBezTo>
                  <a:pt x="3655" y="15841"/>
                  <a:pt x="3657" y="15840"/>
                  <a:pt x="3658" y="15840"/>
                </a:cubicBezTo>
                <a:cubicBezTo>
                  <a:pt x="3659" y="15838"/>
                  <a:pt x="3660" y="15837"/>
                  <a:pt x="3661" y="15835"/>
                </a:cubicBezTo>
                <a:cubicBezTo>
                  <a:pt x="3686" y="15841"/>
                  <a:pt x="3711" y="15850"/>
                  <a:pt x="3735" y="15846"/>
                </a:cubicBezTo>
                <a:cubicBezTo>
                  <a:pt x="3856" y="15826"/>
                  <a:pt x="3961" y="15872"/>
                  <a:pt x="3981" y="15984"/>
                </a:cubicBezTo>
                <a:cubicBezTo>
                  <a:pt x="3991" y="16041"/>
                  <a:pt x="3900" y="16116"/>
                  <a:pt x="3857" y="16183"/>
                </a:cubicBezTo>
                <a:cubicBezTo>
                  <a:pt x="3847" y="16197"/>
                  <a:pt x="3839" y="16213"/>
                  <a:pt x="3819" y="16248"/>
                </a:cubicBezTo>
                <a:cubicBezTo>
                  <a:pt x="3937" y="16302"/>
                  <a:pt x="4069" y="16354"/>
                  <a:pt x="4063" y="16517"/>
                </a:cubicBezTo>
                <a:cubicBezTo>
                  <a:pt x="4055" y="16746"/>
                  <a:pt x="4054" y="16976"/>
                  <a:pt x="3885" y="17160"/>
                </a:cubicBezTo>
                <a:cubicBezTo>
                  <a:pt x="3761" y="17296"/>
                  <a:pt x="3761" y="17319"/>
                  <a:pt x="3889" y="17422"/>
                </a:cubicBezTo>
                <a:cubicBezTo>
                  <a:pt x="4138" y="17623"/>
                  <a:pt x="4132" y="17755"/>
                  <a:pt x="3866" y="17943"/>
                </a:cubicBezTo>
                <a:cubicBezTo>
                  <a:pt x="3830" y="17970"/>
                  <a:pt x="3790" y="17992"/>
                  <a:pt x="3706" y="18045"/>
                </a:cubicBezTo>
                <a:cubicBezTo>
                  <a:pt x="3883" y="18076"/>
                  <a:pt x="3964" y="18144"/>
                  <a:pt x="3985" y="18298"/>
                </a:cubicBezTo>
                <a:cubicBezTo>
                  <a:pt x="4010" y="18481"/>
                  <a:pt x="3844" y="18501"/>
                  <a:pt x="3756" y="18614"/>
                </a:cubicBezTo>
                <a:cubicBezTo>
                  <a:pt x="3817" y="18706"/>
                  <a:pt x="3880" y="18798"/>
                  <a:pt x="3952" y="18905"/>
                </a:cubicBezTo>
                <a:cubicBezTo>
                  <a:pt x="3897" y="18948"/>
                  <a:pt x="3841" y="18990"/>
                  <a:pt x="3784" y="19032"/>
                </a:cubicBezTo>
                <a:cubicBezTo>
                  <a:pt x="3840" y="19099"/>
                  <a:pt x="3922" y="19158"/>
                  <a:pt x="3934" y="19229"/>
                </a:cubicBezTo>
                <a:cubicBezTo>
                  <a:pt x="3941" y="19270"/>
                  <a:pt x="3836" y="19332"/>
                  <a:pt x="3784" y="19381"/>
                </a:cubicBezTo>
                <a:cubicBezTo>
                  <a:pt x="3830" y="19440"/>
                  <a:pt x="3890" y="19514"/>
                  <a:pt x="3950" y="19589"/>
                </a:cubicBezTo>
                <a:cubicBezTo>
                  <a:pt x="3885" y="19628"/>
                  <a:pt x="3821" y="19666"/>
                  <a:pt x="3734" y="19720"/>
                </a:cubicBezTo>
                <a:cubicBezTo>
                  <a:pt x="3756" y="19782"/>
                  <a:pt x="3864" y="19878"/>
                  <a:pt x="3744" y="19984"/>
                </a:cubicBezTo>
                <a:cubicBezTo>
                  <a:pt x="3660" y="20056"/>
                  <a:pt x="3586" y="20137"/>
                  <a:pt x="3505" y="20216"/>
                </a:cubicBezTo>
                <a:cubicBezTo>
                  <a:pt x="3592" y="20340"/>
                  <a:pt x="3592" y="20340"/>
                  <a:pt x="3811" y="20308"/>
                </a:cubicBezTo>
                <a:cubicBezTo>
                  <a:pt x="3890" y="20431"/>
                  <a:pt x="3978" y="20547"/>
                  <a:pt x="4041" y="20675"/>
                </a:cubicBezTo>
                <a:cubicBezTo>
                  <a:pt x="4062" y="20716"/>
                  <a:pt x="4022" y="20792"/>
                  <a:pt x="3998" y="20847"/>
                </a:cubicBezTo>
                <a:cubicBezTo>
                  <a:pt x="3981" y="20886"/>
                  <a:pt x="3942" y="20914"/>
                  <a:pt x="3904" y="20957"/>
                </a:cubicBezTo>
                <a:cubicBezTo>
                  <a:pt x="3987" y="21066"/>
                  <a:pt x="4141" y="21139"/>
                  <a:pt x="4020" y="21325"/>
                </a:cubicBezTo>
                <a:cubicBezTo>
                  <a:pt x="3973" y="21333"/>
                  <a:pt x="3893" y="21349"/>
                  <a:pt x="3813" y="21364"/>
                </a:cubicBezTo>
                <a:cubicBezTo>
                  <a:pt x="3796" y="21386"/>
                  <a:pt x="3778" y="21409"/>
                  <a:pt x="3761" y="21430"/>
                </a:cubicBezTo>
                <a:cubicBezTo>
                  <a:pt x="3843" y="21455"/>
                  <a:pt x="3925" y="21480"/>
                  <a:pt x="4008" y="21504"/>
                </a:cubicBezTo>
                <a:cubicBezTo>
                  <a:pt x="3878" y="21705"/>
                  <a:pt x="3635" y="21623"/>
                  <a:pt x="3612" y="21837"/>
                </a:cubicBezTo>
                <a:cubicBezTo>
                  <a:pt x="3652" y="21867"/>
                  <a:pt x="3697" y="21901"/>
                  <a:pt x="3742" y="21934"/>
                </a:cubicBezTo>
                <a:cubicBezTo>
                  <a:pt x="3879" y="22036"/>
                  <a:pt x="3956" y="22154"/>
                  <a:pt x="3936" y="22344"/>
                </a:cubicBezTo>
                <a:cubicBezTo>
                  <a:pt x="3925" y="22459"/>
                  <a:pt x="3874" y="22618"/>
                  <a:pt x="4038" y="22699"/>
                </a:cubicBezTo>
                <a:cubicBezTo>
                  <a:pt x="4055" y="22708"/>
                  <a:pt x="4064" y="22752"/>
                  <a:pt x="4060" y="22778"/>
                </a:cubicBezTo>
                <a:cubicBezTo>
                  <a:pt x="4033" y="22979"/>
                  <a:pt x="3995" y="23178"/>
                  <a:pt x="3974" y="23380"/>
                </a:cubicBezTo>
                <a:cubicBezTo>
                  <a:pt x="3961" y="23509"/>
                  <a:pt x="3933" y="23658"/>
                  <a:pt x="3979" y="23770"/>
                </a:cubicBezTo>
                <a:cubicBezTo>
                  <a:pt x="4085" y="24030"/>
                  <a:pt x="4090" y="24264"/>
                  <a:pt x="3985" y="24529"/>
                </a:cubicBezTo>
                <a:cubicBezTo>
                  <a:pt x="3936" y="24648"/>
                  <a:pt x="4014" y="24817"/>
                  <a:pt x="4030" y="24963"/>
                </a:cubicBezTo>
                <a:cubicBezTo>
                  <a:pt x="4042" y="25076"/>
                  <a:pt x="4061" y="25190"/>
                  <a:pt x="4050" y="25302"/>
                </a:cubicBezTo>
                <a:cubicBezTo>
                  <a:pt x="4044" y="25356"/>
                  <a:pt x="3975" y="25406"/>
                  <a:pt x="3926" y="25470"/>
                </a:cubicBezTo>
                <a:cubicBezTo>
                  <a:pt x="4186" y="25775"/>
                  <a:pt x="4010" y="26160"/>
                  <a:pt x="4050" y="26517"/>
                </a:cubicBezTo>
                <a:cubicBezTo>
                  <a:pt x="4058" y="26585"/>
                  <a:pt x="3997" y="26661"/>
                  <a:pt x="3968" y="26731"/>
                </a:cubicBezTo>
                <a:cubicBezTo>
                  <a:pt x="3998" y="26895"/>
                  <a:pt x="4036" y="27069"/>
                  <a:pt x="4054" y="27245"/>
                </a:cubicBezTo>
                <a:cubicBezTo>
                  <a:pt x="4060" y="27314"/>
                  <a:pt x="4033" y="27395"/>
                  <a:pt x="3998" y="27457"/>
                </a:cubicBezTo>
                <a:cubicBezTo>
                  <a:pt x="3948" y="27544"/>
                  <a:pt x="3955" y="27601"/>
                  <a:pt x="4013" y="27687"/>
                </a:cubicBezTo>
                <a:cubicBezTo>
                  <a:pt x="4076" y="27783"/>
                  <a:pt x="4130" y="27908"/>
                  <a:pt x="3956" y="27987"/>
                </a:cubicBezTo>
                <a:cubicBezTo>
                  <a:pt x="3930" y="27999"/>
                  <a:pt x="3927" y="28165"/>
                  <a:pt x="3955" y="28179"/>
                </a:cubicBezTo>
                <a:cubicBezTo>
                  <a:pt x="4096" y="28251"/>
                  <a:pt x="4055" y="28368"/>
                  <a:pt x="4055" y="28477"/>
                </a:cubicBezTo>
                <a:cubicBezTo>
                  <a:pt x="4057" y="28916"/>
                  <a:pt x="4052" y="29355"/>
                  <a:pt x="4064" y="29795"/>
                </a:cubicBezTo>
                <a:cubicBezTo>
                  <a:pt x="4068" y="29953"/>
                  <a:pt x="4028" y="30071"/>
                  <a:pt x="3904" y="30167"/>
                </a:cubicBezTo>
                <a:cubicBezTo>
                  <a:pt x="3857" y="30204"/>
                  <a:pt x="3826" y="30262"/>
                  <a:pt x="3772" y="30330"/>
                </a:cubicBezTo>
                <a:cubicBezTo>
                  <a:pt x="3874" y="30376"/>
                  <a:pt x="3946" y="30409"/>
                  <a:pt x="4018" y="30441"/>
                </a:cubicBezTo>
                <a:cubicBezTo>
                  <a:pt x="4120" y="30872"/>
                  <a:pt x="4060" y="31252"/>
                  <a:pt x="3620" y="31643"/>
                </a:cubicBezTo>
                <a:cubicBezTo>
                  <a:pt x="3679" y="31643"/>
                  <a:pt x="3715" y="31648"/>
                  <a:pt x="3753" y="31641"/>
                </a:cubicBezTo>
                <a:cubicBezTo>
                  <a:pt x="3894" y="31616"/>
                  <a:pt x="3970" y="31726"/>
                  <a:pt x="3961" y="31815"/>
                </a:cubicBezTo>
                <a:cubicBezTo>
                  <a:pt x="3937" y="32038"/>
                  <a:pt x="4027" y="32297"/>
                  <a:pt x="3757" y="32488"/>
                </a:cubicBezTo>
                <a:cubicBezTo>
                  <a:pt x="3859" y="32520"/>
                  <a:pt x="3980" y="32541"/>
                  <a:pt x="3980" y="32569"/>
                </a:cubicBezTo>
                <a:lnTo>
                  <a:pt x="3980" y="33006"/>
                </a:lnTo>
                <a:cubicBezTo>
                  <a:pt x="3980" y="32972"/>
                  <a:pt x="3886" y="32941"/>
                  <a:pt x="3813" y="32902"/>
                </a:cubicBezTo>
                <a:cubicBezTo>
                  <a:pt x="3761" y="32957"/>
                  <a:pt x="3733" y="33016"/>
                  <a:pt x="3667" y="33085"/>
                </a:cubicBezTo>
                <a:cubicBezTo>
                  <a:pt x="3770" y="33102"/>
                  <a:pt x="3878" y="33076"/>
                  <a:pt x="3886" y="33223"/>
                </a:cubicBezTo>
                <a:cubicBezTo>
                  <a:pt x="3889" y="33271"/>
                  <a:pt x="3947" y="33315"/>
                  <a:pt x="3977" y="33363"/>
                </a:cubicBezTo>
                <a:cubicBezTo>
                  <a:pt x="4116" y="33587"/>
                  <a:pt x="4091" y="33672"/>
                  <a:pt x="3842" y="33799"/>
                </a:cubicBezTo>
                <a:cubicBezTo>
                  <a:pt x="3837" y="33988"/>
                  <a:pt x="4132" y="34034"/>
                  <a:pt x="4064" y="34258"/>
                </a:cubicBezTo>
                <a:cubicBezTo>
                  <a:pt x="4017" y="34414"/>
                  <a:pt x="3988" y="34576"/>
                  <a:pt x="3950" y="34745"/>
                </a:cubicBezTo>
                <a:cubicBezTo>
                  <a:pt x="3841" y="34752"/>
                  <a:pt x="3732" y="34758"/>
                  <a:pt x="3620" y="34764"/>
                </a:cubicBezTo>
                <a:cubicBezTo>
                  <a:pt x="3591" y="34935"/>
                  <a:pt x="3648" y="34998"/>
                  <a:pt x="3800" y="34979"/>
                </a:cubicBezTo>
                <a:cubicBezTo>
                  <a:pt x="3880" y="34969"/>
                  <a:pt x="3959" y="34968"/>
                  <a:pt x="4082" y="34960"/>
                </a:cubicBezTo>
                <a:cubicBezTo>
                  <a:pt x="3998" y="35143"/>
                  <a:pt x="3946" y="35264"/>
                  <a:pt x="3763" y="35298"/>
                </a:cubicBezTo>
                <a:cubicBezTo>
                  <a:pt x="3617" y="35325"/>
                  <a:pt x="3490" y="35417"/>
                  <a:pt x="3485" y="35613"/>
                </a:cubicBezTo>
                <a:cubicBezTo>
                  <a:pt x="3669" y="35537"/>
                  <a:pt x="3835" y="35468"/>
                  <a:pt x="4051" y="35378"/>
                </a:cubicBezTo>
                <a:cubicBezTo>
                  <a:pt x="4008" y="35690"/>
                  <a:pt x="4101" y="35971"/>
                  <a:pt x="4031" y="36257"/>
                </a:cubicBezTo>
                <a:cubicBezTo>
                  <a:pt x="4016" y="36319"/>
                  <a:pt x="4000" y="36394"/>
                  <a:pt x="4021" y="36449"/>
                </a:cubicBezTo>
                <a:cubicBezTo>
                  <a:pt x="4106" y="36665"/>
                  <a:pt x="4051" y="36820"/>
                  <a:pt x="3831" y="36925"/>
                </a:cubicBezTo>
                <a:cubicBezTo>
                  <a:pt x="3872" y="36979"/>
                  <a:pt x="3905" y="37027"/>
                  <a:pt x="3942" y="37076"/>
                </a:cubicBezTo>
                <a:cubicBezTo>
                  <a:pt x="3773" y="37104"/>
                  <a:pt x="3621" y="37130"/>
                  <a:pt x="3430" y="37161"/>
                </a:cubicBezTo>
                <a:cubicBezTo>
                  <a:pt x="3528" y="37294"/>
                  <a:pt x="3570" y="37371"/>
                  <a:pt x="3722" y="37287"/>
                </a:cubicBezTo>
                <a:cubicBezTo>
                  <a:pt x="3898" y="37191"/>
                  <a:pt x="4014" y="37270"/>
                  <a:pt x="4040" y="37463"/>
                </a:cubicBezTo>
                <a:cubicBezTo>
                  <a:pt x="4053" y="37553"/>
                  <a:pt x="4051" y="37646"/>
                  <a:pt x="4055" y="37737"/>
                </a:cubicBezTo>
                <a:cubicBezTo>
                  <a:pt x="3900" y="37745"/>
                  <a:pt x="3830" y="37516"/>
                  <a:pt x="3649" y="37645"/>
                </a:cubicBezTo>
                <a:cubicBezTo>
                  <a:pt x="3835" y="37827"/>
                  <a:pt x="3850" y="38060"/>
                  <a:pt x="3865" y="38292"/>
                </a:cubicBezTo>
                <a:cubicBezTo>
                  <a:pt x="3780" y="38276"/>
                  <a:pt x="3695" y="38260"/>
                  <a:pt x="3587" y="38239"/>
                </a:cubicBezTo>
                <a:cubicBezTo>
                  <a:pt x="3574" y="38273"/>
                  <a:pt x="3553" y="38332"/>
                  <a:pt x="3522" y="38412"/>
                </a:cubicBezTo>
                <a:cubicBezTo>
                  <a:pt x="3605" y="38429"/>
                  <a:pt x="3674" y="38445"/>
                  <a:pt x="3753" y="38461"/>
                </a:cubicBezTo>
                <a:cubicBezTo>
                  <a:pt x="3738" y="38516"/>
                  <a:pt x="3723" y="38569"/>
                  <a:pt x="3705" y="38637"/>
                </a:cubicBezTo>
                <a:cubicBezTo>
                  <a:pt x="3805" y="38709"/>
                  <a:pt x="3909" y="38784"/>
                  <a:pt x="4017" y="38861"/>
                </a:cubicBezTo>
                <a:cubicBezTo>
                  <a:pt x="3906" y="39065"/>
                  <a:pt x="4156" y="39301"/>
                  <a:pt x="4001" y="39544"/>
                </a:cubicBezTo>
                <a:cubicBezTo>
                  <a:pt x="3862" y="39489"/>
                  <a:pt x="3720" y="39432"/>
                  <a:pt x="3569" y="39372"/>
                </a:cubicBezTo>
                <a:cubicBezTo>
                  <a:pt x="3537" y="39447"/>
                  <a:pt x="3517" y="39499"/>
                  <a:pt x="3494" y="39553"/>
                </a:cubicBezTo>
                <a:cubicBezTo>
                  <a:pt x="3617" y="39575"/>
                  <a:pt x="3726" y="39596"/>
                  <a:pt x="3841" y="39617"/>
                </a:cubicBezTo>
                <a:cubicBezTo>
                  <a:pt x="3816" y="39810"/>
                  <a:pt x="3796" y="39970"/>
                  <a:pt x="3774" y="40157"/>
                </a:cubicBezTo>
                <a:cubicBezTo>
                  <a:pt x="3724" y="40114"/>
                  <a:pt x="3688" y="40083"/>
                  <a:pt x="3650" y="40050"/>
                </a:cubicBezTo>
                <a:cubicBezTo>
                  <a:pt x="3583" y="40399"/>
                  <a:pt x="3589" y="40417"/>
                  <a:pt x="3814" y="40476"/>
                </a:cubicBezTo>
                <a:cubicBezTo>
                  <a:pt x="3814" y="40477"/>
                  <a:pt x="3814" y="40478"/>
                  <a:pt x="3813" y="40478"/>
                </a:cubicBezTo>
                <a:cubicBezTo>
                  <a:pt x="3814" y="40479"/>
                  <a:pt x="3814" y="40479"/>
                  <a:pt x="3815" y="40480"/>
                </a:cubicBezTo>
                <a:cubicBezTo>
                  <a:pt x="3733" y="40572"/>
                  <a:pt x="3688" y="40662"/>
                  <a:pt x="3823" y="40764"/>
                </a:cubicBezTo>
                <a:cubicBezTo>
                  <a:pt x="3928" y="40660"/>
                  <a:pt x="3915" y="40570"/>
                  <a:pt x="3815" y="40480"/>
                </a:cubicBezTo>
                <a:cubicBezTo>
                  <a:pt x="3816" y="40479"/>
                  <a:pt x="3816" y="40478"/>
                  <a:pt x="3817" y="40477"/>
                </a:cubicBezTo>
                <a:cubicBezTo>
                  <a:pt x="3816" y="40477"/>
                  <a:pt x="3815" y="40477"/>
                  <a:pt x="3814" y="40476"/>
                </a:cubicBezTo>
                <a:cubicBezTo>
                  <a:pt x="3899" y="40290"/>
                  <a:pt x="3973" y="40101"/>
                  <a:pt x="3884" y="39875"/>
                </a:cubicBezTo>
                <a:cubicBezTo>
                  <a:pt x="4061" y="39968"/>
                  <a:pt x="4063" y="39968"/>
                  <a:pt x="4059" y="40157"/>
                </a:cubicBezTo>
                <a:cubicBezTo>
                  <a:pt x="4057" y="40271"/>
                  <a:pt x="4057" y="40386"/>
                  <a:pt x="4041" y="40499"/>
                </a:cubicBezTo>
                <a:cubicBezTo>
                  <a:pt x="4026" y="40614"/>
                  <a:pt x="3992" y="40727"/>
                  <a:pt x="3963" y="40855"/>
                </a:cubicBezTo>
                <a:cubicBezTo>
                  <a:pt x="3638" y="40815"/>
                  <a:pt x="3314" y="40918"/>
                  <a:pt x="3021" y="40792"/>
                </a:cubicBezTo>
                <a:cubicBezTo>
                  <a:pt x="2890" y="40815"/>
                  <a:pt x="2764" y="40855"/>
                  <a:pt x="2638" y="40860"/>
                </a:cubicBezTo>
                <a:cubicBezTo>
                  <a:pt x="2238" y="40874"/>
                  <a:pt x="1838" y="40885"/>
                  <a:pt x="1437" y="40884"/>
                </a:cubicBezTo>
                <a:cubicBezTo>
                  <a:pt x="1356" y="40884"/>
                  <a:pt x="1274" y="40842"/>
                  <a:pt x="1150" y="40800"/>
                </a:cubicBezTo>
                <a:cubicBezTo>
                  <a:pt x="1027" y="40876"/>
                  <a:pt x="855" y="40975"/>
                  <a:pt x="699" y="40758"/>
                </a:cubicBezTo>
                <a:cubicBezTo>
                  <a:pt x="703" y="40801"/>
                  <a:pt x="708" y="40785"/>
                  <a:pt x="716" y="40946"/>
                </a:cubicBezTo>
                <a:lnTo>
                  <a:pt x="285" y="40946"/>
                </a:lnTo>
                <a:cubicBezTo>
                  <a:pt x="251" y="40625"/>
                  <a:pt x="188" y="40507"/>
                  <a:pt x="210" y="40280"/>
                </a:cubicBezTo>
                <a:cubicBezTo>
                  <a:pt x="231" y="40062"/>
                  <a:pt x="181" y="39803"/>
                  <a:pt x="160" y="39582"/>
                </a:cubicBezTo>
                <a:cubicBezTo>
                  <a:pt x="154" y="39530"/>
                  <a:pt x="117" y="39470"/>
                  <a:pt x="133" y="39428"/>
                </a:cubicBezTo>
                <a:cubicBezTo>
                  <a:pt x="262" y="39070"/>
                  <a:pt x="181" y="38707"/>
                  <a:pt x="179" y="38345"/>
                </a:cubicBezTo>
                <a:cubicBezTo>
                  <a:pt x="177" y="37933"/>
                  <a:pt x="196" y="37521"/>
                  <a:pt x="196" y="37108"/>
                </a:cubicBezTo>
                <a:cubicBezTo>
                  <a:pt x="196" y="36808"/>
                  <a:pt x="172" y="36508"/>
                  <a:pt x="174" y="36208"/>
                </a:cubicBezTo>
                <a:cubicBezTo>
                  <a:pt x="175" y="35893"/>
                  <a:pt x="199" y="35578"/>
                  <a:pt x="203" y="35264"/>
                </a:cubicBezTo>
                <a:cubicBezTo>
                  <a:pt x="209" y="34844"/>
                  <a:pt x="208" y="34424"/>
                  <a:pt x="204" y="34004"/>
                </a:cubicBezTo>
                <a:cubicBezTo>
                  <a:pt x="203" y="33891"/>
                  <a:pt x="180" y="33778"/>
                  <a:pt x="172" y="33665"/>
                </a:cubicBezTo>
                <a:cubicBezTo>
                  <a:pt x="157" y="33463"/>
                  <a:pt x="142" y="33268"/>
                  <a:pt x="169" y="33057"/>
                </a:cubicBezTo>
                <a:cubicBezTo>
                  <a:pt x="217" y="32685"/>
                  <a:pt x="170" y="32299"/>
                  <a:pt x="161" y="31919"/>
                </a:cubicBezTo>
                <a:cubicBezTo>
                  <a:pt x="160" y="31874"/>
                  <a:pt x="137" y="31827"/>
                  <a:pt x="139" y="31782"/>
                </a:cubicBezTo>
                <a:cubicBezTo>
                  <a:pt x="158" y="31430"/>
                  <a:pt x="196" y="31079"/>
                  <a:pt x="196" y="30728"/>
                </a:cubicBezTo>
                <a:cubicBezTo>
                  <a:pt x="195" y="30392"/>
                  <a:pt x="145" y="30057"/>
                  <a:pt x="136" y="29720"/>
                </a:cubicBezTo>
                <a:cubicBezTo>
                  <a:pt x="129" y="29417"/>
                  <a:pt x="154" y="29113"/>
                  <a:pt x="157" y="28810"/>
                </a:cubicBezTo>
                <a:cubicBezTo>
                  <a:pt x="161" y="28415"/>
                  <a:pt x="153" y="28020"/>
                  <a:pt x="156" y="27626"/>
                </a:cubicBezTo>
                <a:cubicBezTo>
                  <a:pt x="159" y="27095"/>
                  <a:pt x="173" y="26564"/>
                  <a:pt x="168" y="26032"/>
                </a:cubicBezTo>
                <a:cubicBezTo>
                  <a:pt x="165" y="25655"/>
                  <a:pt x="137" y="25277"/>
                  <a:pt x="124" y="24900"/>
                </a:cubicBezTo>
                <a:cubicBezTo>
                  <a:pt x="121" y="24815"/>
                  <a:pt x="132" y="24729"/>
                  <a:pt x="139" y="24644"/>
                </a:cubicBezTo>
                <a:cubicBezTo>
                  <a:pt x="148" y="24530"/>
                  <a:pt x="183" y="24412"/>
                  <a:pt x="165" y="24302"/>
                </a:cubicBezTo>
                <a:cubicBezTo>
                  <a:pt x="108" y="23952"/>
                  <a:pt x="157" y="23602"/>
                  <a:pt x="159" y="23252"/>
                </a:cubicBezTo>
                <a:cubicBezTo>
                  <a:pt x="162" y="22657"/>
                  <a:pt x="172" y="22063"/>
                  <a:pt x="166" y="21468"/>
                </a:cubicBezTo>
                <a:cubicBezTo>
                  <a:pt x="163" y="21065"/>
                  <a:pt x="120" y="20661"/>
                  <a:pt x="124" y="20257"/>
                </a:cubicBezTo>
                <a:cubicBezTo>
                  <a:pt x="129" y="19632"/>
                  <a:pt x="160" y="19007"/>
                  <a:pt x="177" y="18382"/>
                </a:cubicBezTo>
                <a:cubicBezTo>
                  <a:pt x="185" y="18032"/>
                  <a:pt x="189" y="17682"/>
                  <a:pt x="194" y="17333"/>
                </a:cubicBezTo>
                <a:cubicBezTo>
                  <a:pt x="199" y="17031"/>
                  <a:pt x="233" y="16724"/>
                  <a:pt x="195" y="16427"/>
                </a:cubicBezTo>
                <a:cubicBezTo>
                  <a:pt x="164" y="16188"/>
                  <a:pt x="177" y="15961"/>
                  <a:pt x="200" y="15725"/>
                </a:cubicBezTo>
                <a:cubicBezTo>
                  <a:pt x="216" y="15570"/>
                  <a:pt x="153" y="15409"/>
                  <a:pt x="150" y="15250"/>
                </a:cubicBezTo>
                <a:cubicBezTo>
                  <a:pt x="147" y="15061"/>
                  <a:pt x="181" y="14872"/>
                  <a:pt x="180" y="14683"/>
                </a:cubicBezTo>
                <a:cubicBezTo>
                  <a:pt x="180" y="14542"/>
                  <a:pt x="270" y="14391"/>
                  <a:pt x="142" y="14252"/>
                </a:cubicBezTo>
                <a:cubicBezTo>
                  <a:pt x="131" y="14241"/>
                  <a:pt x="191" y="14093"/>
                  <a:pt x="185" y="14002"/>
                </a:cubicBezTo>
                <a:cubicBezTo>
                  <a:pt x="179" y="13872"/>
                  <a:pt x="164" y="13742"/>
                  <a:pt x="167" y="13612"/>
                </a:cubicBezTo>
                <a:cubicBezTo>
                  <a:pt x="171" y="13455"/>
                  <a:pt x="187" y="13297"/>
                  <a:pt x="202" y="13140"/>
                </a:cubicBezTo>
                <a:cubicBezTo>
                  <a:pt x="216" y="12998"/>
                  <a:pt x="278" y="12868"/>
                  <a:pt x="160" y="12719"/>
                </a:cubicBezTo>
                <a:cubicBezTo>
                  <a:pt x="93" y="12635"/>
                  <a:pt x="84" y="12456"/>
                  <a:pt x="125" y="12348"/>
                </a:cubicBezTo>
                <a:cubicBezTo>
                  <a:pt x="188" y="12173"/>
                  <a:pt x="148" y="12012"/>
                  <a:pt x="141" y="11844"/>
                </a:cubicBezTo>
                <a:cubicBezTo>
                  <a:pt x="138" y="11781"/>
                  <a:pt x="114" y="11679"/>
                  <a:pt x="143" y="11661"/>
                </a:cubicBezTo>
                <a:cubicBezTo>
                  <a:pt x="298" y="11563"/>
                  <a:pt x="212" y="11424"/>
                  <a:pt x="211" y="11308"/>
                </a:cubicBezTo>
                <a:cubicBezTo>
                  <a:pt x="209" y="11099"/>
                  <a:pt x="170" y="10889"/>
                  <a:pt x="165" y="10680"/>
                </a:cubicBezTo>
                <a:cubicBezTo>
                  <a:pt x="163" y="10588"/>
                  <a:pt x="230" y="10493"/>
                  <a:pt x="220" y="10404"/>
                </a:cubicBezTo>
                <a:cubicBezTo>
                  <a:pt x="212" y="10315"/>
                  <a:pt x="116" y="10233"/>
                  <a:pt x="114" y="10147"/>
                </a:cubicBezTo>
                <a:cubicBezTo>
                  <a:pt x="112" y="10032"/>
                  <a:pt x="163" y="9915"/>
                  <a:pt x="199" y="9766"/>
                </a:cubicBezTo>
                <a:cubicBezTo>
                  <a:pt x="181" y="9736"/>
                  <a:pt x="40" y="9726"/>
                  <a:pt x="134" y="9591"/>
                </a:cubicBezTo>
                <a:cubicBezTo>
                  <a:pt x="254" y="9420"/>
                  <a:pt x="255" y="9218"/>
                  <a:pt x="202" y="9016"/>
                </a:cubicBezTo>
                <a:cubicBezTo>
                  <a:pt x="188" y="8962"/>
                  <a:pt x="160" y="8888"/>
                  <a:pt x="182" y="8853"/>
                </a:cubicBezTo>
                <a:cubicBezTo>
                  <a:pt x="358" y="8591"/>
                  <a:pt x="151" y="8377"/>
                  <a:pt x="108" y="8144"/>
                </a:cubicBezTo>
                <a:cubicBezTo>
                  <a:pt x="99" y="8098"/>
                  <a:pt x="70" y="8051"/>
                  <a:pt x="78" y="8010"/>
                </a:cubicBezTo>
                <a:cubicBezTo>
                  <a:pt x="142" y="7651"/>
                  <a:pt x="78" y="7296"/>
                  <a:pt x="66" y="6938"/>
                </a:cubicBezTo>
                <a:cubicBezTo>
                  <a:pt x="60" y="6749"/>
                  <a:pt x="29" y="6545"/>
                  <a:pt x="223" y="6393"/>
                </a:cubicBezTo>
                <a:cubicBezTo>
                  <a:pt x="287" y="6344"/>
                  <a:pt x="281" y="6204"/>
                  <a:pt x="305" y="6106"/>
                </a:cubicBezTo>
                <a:cubicBezTo>
                  <a:pt x="250" y="6067"/>
                  <a:pt x="90" y="6120"/>
                  <a:pt x="152" y="5997"/>
                </a:cubicBezTo>
                <a:cubicBezTo>
                  <a:pt x="225" y="5855"/>
                  <a:pt x="143" y="5790"/>
                  <a:pt x="66" y="5694"/>
                </a:cubicBezTo>
                <a:cubicBezTo>
                  <a:pt x="182" y="5580"/>
                  <a:pt x="212" y="5482"/>
                  <a:pt x="106" y="5323"/>
                </a:cubicBezTo>
                <a:cubicBezTo>
                  <a:pt x="37" y="5221"/>
                  <a:pt x="85" y="5038"/>
                  <a:pt x="82" y="4892"/>
                </a:cubicBezTo>
                <a:cubicBezTo>
                  <a:pt x="79" y="4801"/>
                  <a:pt x="80" y="4711"/>
                  <a:pt x="76" y="4620"/>
                </a:cubicBezTo>
                <a:cubicBezTo>
                  <a:pt x="75" y="4593"/>
                  <a:pt x="52" y="4565"/>
                  <a:pt x="55" y="4538"/>
                </a:cubicBezTo>
                <a:cubicBezTo>
                  <a:pt x="107" y="4092"/>
                  <a:pt x="1" y="3645"/>
                  <a:pt x="75" y="3195"/>
                </a:cubicBezTo>
                <a:cubicBezTo>
                  <a:pt x="111" y="2978"/>
                  <a:pt x="59" y="2748"/>
                  <a:pt x="45" y="2508"/>
                </a:cubicBezTo>
                <a:cubicBezTo>
                  <a:pt x="289" y="2576"/>
                  <a:pt x="12" y="2704"/>
                  <a:pt x="114" y="2774"/>
                </a:cubicBezTo>
                <a:cubicBezTo>
                  <a:pt x="260" y="2657"/>
                  <a:pt x="299" y="2545"/>
                  <a:pt x="170" y="2449"/>
                </a:cubicBezTo>
                <a:cubicBezTo>
                  <a:pt x="16" y="2334"/>
                  <a:pt x="32" y="2199"/>
                  <a:pt x="33" y="2052"/>
                </a:cubicBezTo>
                <a:cubicBezTo>
                  <a:pt x="33" y="1967"/>
                  <a:pt x="19" y="1879"/>
                  <a:pt x="33" y="1797"/>
                </a:cubicBezTo>
                <a:cubicBezTo>
                  <a:pt x="43" y="1737"/>
                  <a:pt x="88" y="1683"/>
                  <a:pt x="119" y="1624"/>
                </a:cubicBezTo>
                <a:cubicBezTo>
                  <a:pt x="93" y="1523"/>
                  <a:pt x="61" y="1404"/>
                  <a:pt x="30" y="1282"/>
                </a:cubicBezTo>
                <a:cubicBezTo>
                  <a:pt x="195" y="1179"/>
                  <a:pt x="214" y="1060"/>
                  <a:pt x="178" y="874"/>
                </a:cubicBezTo>
                <a:cubicBezTo>
                  <a:pt x="125" y="599"/>
                  <a:pt x="130" y="308"/>
                  <a:pt x="259" y="25"/>
                </a:cubicBezTo>
                <a:cubicBezTo>
                  <a:pt x="361" y="103"/>
                  <a:pt x="461" y="179"/>
                  <a:pt x="576" y="266"/>
                </a:cubicBezTo>
                <a:cubicBezTo>
                  <a:pt x="628" y="178"/>
                  <a:pt x="668" y="107"/>
                  <a:pt x="711" y="36"/>
                </a:cubicBezTo>
                <a:cubicBezTo>
                  <a:pt x="1217" y="1"/>
                  <a:pt x="1530" y="26"/>
                  <a:pt x="1746" y="140"/>
                </a:cubicBezTo>
                <a:cubicBezTo>
                  <a:pt x="1671" y="149"/>
                  <a:pt x="1565" y="153"/>
                  <a:pt x="1565" y="160"/>
                </a:cubicBezTo>
                <a:lnTo>
                  <a:pt x="1565" y="758"/>
                </a:lnTo>
                <a:cubicBezTo>
                  <a:pt x="1565" y="672"/>
                  <a:pt x="1670" y="628"/>
                  <a:pt x="1717" y="567"/>
                </a:cubicBezTo>
                <a:cubicBezTo>
                  <a:pt x="1754" y="624"/>
                  <a:pt x="1792" y="673"/>
                  <a:pt x="1849" y="761"/>
                </a:cubicBezTo>
                <a:cubicBezTo>
                  <a:pt x="1890" y="589"/>
                  <a:pt x="1920" y="458"/>
                  <a:pt x="1966" y="260"/>
                </a:cubicBezTo>
                <a:cubicBezTo>
                  <a:pt x="1994" y="392"/>
                  <a:pt x="2008" y="458"/>
                  <a:pt x="2020" y="517"/>
                </a:cubicBezTo>
                <a:cubicBezTo>
                  <a:pt x="2036" y="425"/>
                  <a:pt x="2041" y="318"/>
                  <a:pt x="2078" y="224"/>
                </a:cubicBezTo>
                <a:cubicBezTo>
                  <a:pt x="2105" y="153"/>
                  <a:pt x="2174" y="99"/>
                  <a:pt x="2230" y="30"/>
                </a:cubicBezTo>
                <a:cubicBezTo>
                  <a:pt x="2281" y="95"/>
                  <a:pt x="2329" y="157"/>
                  <a:pt x="2388" y="231"/>
                </a:cubicBezTo>
                <a:cubicBezTo>
                  <a:pt x="2539" y="55"/>
                  <a:pt x="2720" y="40"/>
                  <a:pt x="2922" y="58"/>
                </a:cubicBezTo>
                <a:cubicBezTo>
                  <a:pt x="3121" y="75"/>
                  <a:pt x="3322" y="55"/>
                  <a:pt x="3521" y="56"/>
                </a:cubicBezTo>
                <a:cubicBezTo>
                  <a:pt x="3625" y="57"/>
                  <a:pt x="3730" y="69"/>
                  <a:pt x="3814" y="74"/>
                </a:cubicBezTo>
                <a:cubicBezTo>
                  <a:pt x="3916" y="146"/>
                  <a:pt x="3848" y="271"/>
                  <a:pt x="3975" y="338"/>
                </a:cubicBezTo>
                <a:cubicBezTo>
                  <a:pt x="4061" y="383"/>
                  <a:pt x="4088" y="562"/>
                  <a:pt x="4118" y="687"/>
                </a:cubicBezTo>
                <a:cubicBezTo>
                  <a:pt x="4138" y="767"/>
                  <a:pt x="4115" y="857"/>
                  <a:pt x="4113" y="943"/>
                </a:cubicBezTo>
                <a:cubicBezTo>
                  <a:pt x="4109" y="1179"/>
                  <a:pt x="4108" y="1176"/>
                  <a:pt x="3880" y="1264"/>
                </a:cubicBezTo>
                <a:cubicBezTo>
                  <a:pt x="3834" y="1282"/>
                  <a:pt x="3777" y="1335"/>
                  <a:pt x="3774" y="1377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1" name="Google Shape;1901;p11"/>
          <p:cNvGrpSpPr/>
          <p:nvPr/>
        </p:nvGrpSpPr>
        <p:grpSpPr>
          <a:xfrm>
            <a:off x="374170" y="3299766"/>
            <a:ext cx="108094" cy="1152211"/>
            <a:chOff x="715100" y="871455"/>
            <a:chExt cx="117251" cy="1249822"/>
          </a:xfrm>
        </p:grpSpPr>
        <p:sp>
          <p:nvSpPr>
            <p:cNvPr id="1902" name="Google Shape;1902;p11"/>
            <p:cNvSpPr/>
            <p:nvPr/>
          </p:nvSpPr>
          <p:spPr>
            <a:xfrm>
              <a:off x="715100" y="872165"/>
              <a:ext cx="78840" cy="928082"/>
            </a:xfrm>
            <a:custGeom>
              <a:avLst/>
              <a:gdLst/>
              <a:ahLst/>
              <a:cxnLst/>
              <a:rect l="l" t="t" r="r" b="b"/>
              <a:pathLst>
                <a:path w="2221" h="26145" extrusionOk="0">
                  <a:moveTo>
                    <a:pt x="1057" y="6638"/>
                  </a:moveTo>
                  <a:cubicBezTo>
                    <a:pt x="1052" y="6480"/>
                    <a:pt x="1040" y="6462"/>
                    <a:pt x="918" y="6455"/>
                  </a:cubicBezTo>
                  <a:cubicBezTo>
                    <a:pt x="1054" y="6714"/>
                    <a:pt x="808" y="6841"/>
                    <a:pt x="702" y="7056"/>
                  </a:cubicBezTo>
                  <a:cubicBezTo>
                    <a:pt x="979" y="7022"/>
                    <a:pt x="1064" y="6911"/>
                    <a:pt x="1057" y="6638"/>
                  </a:cubicBezTo>
                  <a:close/>
                  <a:moveTo>
                    <a:pt x="1158" y="19183"/>
                  </a:moveTo>
                  <a:cubicBezTo>
                    <a:pt x="1166" y="19214"/>
                    <a:pt x="1173" y="19245"/>
                    <a:pt x="1180" y="19276"/>
                  </a:cubicBezTo>
                  <a:cubicBezTo>
                    <a:pt x="1229" y="19257"/>
                    <a:pt x="1277" y="19238"/>
                    <a:pt x="1324" y="19215"/>
                  </a:cubicBezTo>
                  <a:cubicBezTo>
                    <a:pt x="1326" y="19214"/>
                    <a:pt x="1315" y="19171"/>
                    <a:pt x="1310" y="19171"/>
                  </a:cubicBezTo>
                  <a:cubicBezTo>
                    <a:pt x="1259" y="19172"/>
                    <a:pt x="1209" y="19178"/>
                    <a:pt x="1158" y="19183"/>
                  </a:cubicBezTo>
                  <a:close/>
                  <a:moveTo>
                    <a:pt x="1237" y="14374"/>
                  </a:moveTo>
                  <a:cubicBezTo>
                    <a:pt x="1389" y="14286"/>
                    <a:pt x="1389" y="14286"/>
                    <a:pt x="1304" y="14195"/>
                  </a:cubicBezTo>
                  <a:cubicBezTo>
                    <a:pt x="1280" y="14259"/>
                    <a:pt x="1258" y="14316"/>
                    <a:pt x="1237" y="14374"/>
                  </a:cubicBezTo>
                  <a:close/>
                  <a:moveTo>
                    <a:pt x="1500" y="6604"/>
                  </a:moveTo>
                  <a:cubicBezTo>
                    <a:pt x="1513" y="6623"/>
                    <a:pt x="1527" y="6643"/>
                    <a:pt x="1545" y="6668"/>
                  </a:cubicBezTo>
                  <a:cubicBezTo>
                    <a:pt x="1572" y="6650"/>
                    <a:pt x="1603" y="6642"/>
                    <a:pt x="1611" y="6623"/>
                  </a:cubicBezTo>
                  <a:cubicBezTo>
                    <a:pt x="1617" y="6610"/>
                    <a:pt x="1588" y="6564"/>
                    <a:pt x="1583" y="6566"/>
                  </a:cubicBezTo>
                  <a:cubicBezTo>
                    <a:pt x="1554" y="6573"/>
                    <a:pt x="1528" y="6590"/>
                    <a:pt x="1500" y="6604"/>
                  </a:cubicBezTo>
                  <a:close/>
                  <a:moveTo>
                    <a:pt x="1475" y="17496"/>
                  </a:moveTo>
                  <a:cubicBezTo>
                    <a:pt x="1589" y="17284"/>
                    <a:pt x="1589" y="17284"/>
                    <a:pt x="1496" y="17160"/>
                  </a:cubicBezTo>
                  <a:cubicBezTo>
                    <a:pt x="1456" y="17280"/>
                    <a:pt x="1365" y="17376"/>
                    <a:pt x="1475" y="17496"/>
                  </a:cubicBezTo>
                  <a:close/>
                  <a:moveTo>
                    <a:pt x="1562" y="17770"/>
                  </a:moveTo>
                  <a:cubicBezTo>
                    <a:pt x="1547" y="17770"/>
                    <a:pt x="1531" y="17770"/>
                    <a:pt x="1516" y="17770"/>
                  </a:cubicBezTo>
                  <a:cubicBezTo>
                    <a:pt x="1513" y="17821"/>
                    <a:pt x="1509" y="17870"/>
                    <a:pt x="1505" y="17920"/>
                  </a:cubicBezTo>
                  <a:cubicBezTo>
                    <a:pt x="1530" y="17919"/>
                    <a:pt x="1554" y="17917"/>
                    <a:pt x="1578" y="17916"/>
                  </a:cubicBezTo>
                  <a:cubicBezTo>
                    <a:pt x="1572" y="17867"/>
                    <a:pt x="1566" y="17820"/>
                    <a:pt x="1562" y="17770"/>
                  </a:cubicBezTo>
                  <a:close/>
                  <a:moveTo>
                    <a:pt x="1603" y="16424"/>
                  </a:moveTo>
                  <a:cubicBezTo>
                    <a:pt x="1600" y="16430"/>
                    <a:pt x="1658" y="16469"/>
                    <a:pt x="1696" y="16498"/>
                  </a:cubicBezTo>
                  <a:cubicBezTo>
                    <a:pt x="1718" y="16403"/>
                    <a:pt x="1735" y="16332"/>
                    <a:pt x="1752" y="16255"/>
                  </a:cubicBezTo>
                  <a:cubicBezTo>
                    <a:pt x="1604" y="16216"/>
                    <a:pt x="1639" y="16357"/>
                    <a:pt x="1603" y="16424"/>
                  </a:cubicBezTo>
                  <a:close/>
                  <a:moveTo>
                    <a:pt x="1245" y="22987"/>
                  </a:moveTo>
                  <a:cubicBezTo>
                    <a:pt x="1250" y="23066"/>
                    <a:pt x="1254" y="23147"/>
                    <a:pt x="1260" y="23226"/>
                  </a:cubicBezTo>
                  <a:cubicBezTo>
                    <a:pt x="1271" y="23226"/>
                    <a:pt x="1282" y="23226"/>
                    <a:pt x="1292" y="23227"/>
                  </a:cubicBezTo>
                  <a:lnTo>
                    <a:pt x="1292" y="22994"/>
                  </a:lnTo>
                  <a:cubicBezTo>
                    <a:pt x="1276" y="22992"/>
                    <a:pt x="1261" y="22989"/>
                    <a:pt x="1245" y="22987"/>
                  </a:cubicBezTo>
                  <a:moveTo>
                    <a:pt x="36" y="21039"/>
                  </a:moveTo>
                  <a:cubicBezTo>
                    <a:pt x="9" y="20687"/>
                    <a:pt x="1" y="20332"/>
                    <a:pt x="9" y="19980"/>
                  </a:cubicBezTo>
                  <a:cubicBezTo>
                    <a:pt x="11" y="19852"/>
                    <a:pt x="61" y="19713"/>
                    <a:pt x="130" y="19603"/>
                  </a:cubicBezTo>
                  <a:cubicBezTo>
                    <a:pt x="280" y="19358"/>
                    <a:pt x="324" y="19084"/>
                    <a:pt x="389" y="18813"/>
                  </a:cubicBezTo>
                  <a:cubicBezTo>
                    <a:pt x="425" y="18660"/>
                    <a:pt x="505" y="18517"/>
                    <a:pt x="603" y="18380"/>
                  </a:cubicBezTo>
                  <a:cubicBezTo>
                    <a:pt x="597" y="18343"/>
                    <a:pt x="597" y="18305"/>
                    <a:pt x="583" y="18271"/>
                  </a:cubicBezTo>
                  <a:cubicBezTo>
                    <a:pt x="385" y="17781"/>
                    <a:pt x="421" y="17263"/>
                    <a:pt x="424" y="16754"/>
                  </a:cubicBezTo>
                  <a:cubicBezTo>
                    <a:pt x="425" y="16521"/>
                    <a:pt x="486" y="16283"/>
                    <a:pt x="554" y="16058"/>
                  </a:cubicBezTo>
                  <a:cubicBezTo>
                    <a:pt x="605" y="15891"/>
                    <a:pt x="606" y="15738"/>
                    <a:pt x="540" y="15588"/>
                  </a:cubicBezTo>
                  <a:cubicBezTo>
                    <a:pt x="412" y="15296"/>
                    <a:pt x="461" y="14992"/>
                    <a:pt x="441" y="14684"/>
                  </a:cubicBezTo>
                  <a:cubicBezTo>
                    <a:pt x="599" y="14607"/>
                    <a:pt x="809" y="14646"/>
                    <a:pt x="870" y="14467"/>
                  </a:cubicBezTo>
                  <a:cubicBezTo>
                    <a:pt x="858" y="14338"/>
                    <a:pt x="853" y="14228"/>
                    <a:pt x="836" y="14121"/>
                  </a:cubicBezTo>
                  <a:cubicBezTo>
                    <a:pt x="830" y="14084"/>
                    <a:pt x="793" y="14052"/>
                    <a:pt x="770" y="14018"/>
                  </a:cubicBezTo>
                  <a:cubicBezTo>
                    <a:pt x="752" y="13991"/>
                    <a:pt x="735" y="13963"/>
                    <a:pt x="716" y="13935"/>
                  </a:cubicBezTo>
                  <a:cubicBezTo>
                    <a:pt x="860" y="13857"/>
                    <a:pt x="706" y="13729"/>
                    <a:pt x="765" y="13634"/>
                  </a:cubicBezTo>
                  <a:cubicBezTo>
                    <a:pt x="782" y="13606"/>
                    <a:pt x="787" y="13559"/>
                    <a:pt x="776" y="13527"/>
                  </a:cubicBezTo>
                  <a:cubicBezTo>
                    <a:pt x="632" y="13086"/>
                    <a:pt x="632" y="13045"/>
                    <a:pt x="795" y="12670"/>
                  </a:cubicBezTo>
                  <a:cubicBezTo>
                    <a:pt x="861" y="12518"/>
                    <a:pt x="844" y="12370"/>
                    <a:pt x="766" y="12232"/>
                  </a:cubicBezTo>
                  <a:cubicBezTo>
                    <a:pt x="565" y="11880"/>
                    <a:pt x="493" y="11505"/>
                    <a:pt x="533" y="11104"/>
                  </a:cubicBezTo>
                  <a:cubicBezTo>
                    <a:pt x="550" y="10925"/>
                    <a:pt x="559" y="10745"/>
                    <a:pt x="571" y="10565"/>
                  </a:cubicBezTo>
                  <a:cubicBezTo>
                    <a:pt x="574" y="10519"/>
                    <a:pt x="595" y="10456"/>
                    <a:pt x="572" y="10426"/>
                  </a:cubicBezTo>
                  <a:cubicBezTo>
                    <a:pt x="435" y="10239"/>
                    <a:pt x="539" y="10061"/>
                    <a:pt x="587" y="9885"/>
                  </a:cubicBezTo>
                  <a:cubicBezTo>
                    <a:pt x="701" y="9466"/>
                    <a:pt x="834" y="9051"/>
                    <a:pt x="937" y="8627"/>
                  </a:cubicBezTo>
                  <a:cubicBezTo>
                    <a:pt x="966" y="8507"/>
                    <a:pt x="944" y="8359"/>
                    <a:pt x="901" y="8240"/>
                  </a:cubicBezTo>
                  <a:cubicBezTo>
                    <a:pt x="833" y="8055"/>
                    <a:pt x="737" y="7882"/>
                    <a:pt x="742" y="7677"/>
                  </a:cubicBezTo>
                  <a:cubicBezTo>
                    <a:pt x="743" y="7642"/>
                    <a:pt x="736" y="7583"/>
                    <a:pt x="718" y="7576"/>
                  </a:cubicBezTo>
                  <a:cubicBezTo>
                    <a:pt x="521" y="7506"/>
                    <a:pt x="586" y="7340"/>
                    <a:pt x="560" y="7197"/>
                  </a:cubicBezTo>
                  <a:cubicBezTo>
                    <a:pt x="491" y="6817"/>
                    <a:pt x="493" y="6444"/>
                    <a:pt x="573" y="6062"/>
                  </a:cubicBezTo>
                  <a:cubicBezTo>
                    <a:pt x="614" y="5872"/>
                    <a:pt x="565" y="5662"/>
                    <a:pt x="566" y="5460"/>
                  </a:cubicBezTo>
                  <a:cubicBezTo>
                    <a:pt x="566" y="5395"/>
                    <a:pt x="596" y="5331"/>
                    <a:pt x="613" y="5267"/>
                  </a:cubicBezTo>
                  <a:cubicBezTo>
                    <a:pt x="701" y="4936"/>
                    <a:pt x="782" y="4602"/>
                    <a:pt x="752" y="4255"/>
                  </a:cubicBezTo>
                  <a:cubicBezTo>
                    <a:pt x="744" y="4173"/>
                    <a:pt x="732" y="4087"/>
                    <a:pt x="701" y="4011"/>
                  </a:cubicBezTo>
                  <a:cubicBezTo>
                    <a:pt x="582" y="3718"/>
                    <a:pt x="613" y="3606"/>
                    <a:pt x="896" y="3402"/>
                  </a:cubicBezTo>
                  <a:cubicBezTo>
                    <a:pt x="831" y="3314"/>
                    <a:pt x="724" y="3245"/>
                    <a:pt x="787" y="3094"/>
                  </a:cubicBezTo>
                  <a:cubicBezTo>
                    <a:pt x="852" y="2938"/>
                    <a:pt x="698" y="2826"/>
                    <a:pt x="609" y="2732"/>
                  </a:cubicBezTo>
                  <a:cubicBezTo>
                    <a:pt x="454" y="2570"/>
                    <a:pt x="440" y="2371"/>
                    <a:pt x="425" y="2182"/>
                  </a:cubicBezTo>
                  <a:cubicBezTo>
                    <a:pt x="405" y="1895"/>
                    <a:pt x="425" y="1894"/>
                    <a:pt x="136" y="1860"/>
                  </a:cubicBezTo>
                  <a:cubicBezTo>
                    <a:pt x="163" y="1572"/>
                    <a:pt x="147" y="1282"/>
                    <a:pt x="251" y="997"/>
                  </a:cubicBezTo>
                  <a:cubicBezTo>
                    <a:pt x="342" y="751"/>
                    <a:pt x="394" y="490"/>
                    <a:pt x="466" y="235"/>
                  </a:cubicBezTo>
                  <a:cubicBezTo>
                    <a:pt x="522" y="34"/>
                    <a:pt x="555" y="7"/>
                    <a:pt x="760" y="4"/>
                  </a:cubicBezTo>
                  <a:cubicBezTo>
                    <a:pt x="988" y="0"/>
                    <a:pt x="1216" y="3"/>
                    <a:pt x="1469" y="3"/>
                  </a:cubicBezTo>
                  <a:cubicBezTo>
                    <a:pt x="1463" y="251"/>
                    <a:pt x="1495" y="476"/>
                    <a:pt x="1292" y="684"/>
                  </a:cubicBezTo>
                  <a:cubicBezTo>
                    <a:pt x="1391" y="720"/>
                    <a:pt x="1462" y="747"/>
                    <a:pt x="1548" y="778"/>
                  </a:cubicBezTo>
                  <a:cubicBezTo>
                    <a:pt x="1532" y="829"/>
                    <a:pt x="1516" y="880"/>
                    <a:pt x="1496" y="948"/>
                  </a:cubicBezTo>
                  <a:cubicBezTo>
                    <a:pt x="1423" y="918"/>
                    <a:pt x="1365" y="893"/>
                    <a:pt x="1289" y="861"/>
                  </a:cubicBezTo>
                  <a:cubicBezTo>
                    <a:pt x="1194" y="1208"/>
                    <a:pt x="1118" y="1564"/>
                    <a:pt x="868" y="1845"/>
                  </a:cubicBezTo>
                  <a:cubicBezTo>
                    <a:pt x="829" y="1831"/>
                    <a:pt x="787" y="1815"/>
                    <a:pt x="734" y="1794"/>
                  </a:cubicBezTo>
                  <a:cubicBezTo>
                    <a:pt x="720" y="1843"/>
                    <a:pt x="707" y="1888"/>
                    <a:pt x="690" y="1948"/>
                  </a:cubicBezTo>
                  <a:cubicBezTo>
                    <a:pt x="796" y="1963"/>
                    <a:pt x="894" y="1976"/>
                    <a:pt x="996" y="1989"/>
                  </a:cubicBezTo>
                  <a:cubicBezTo>
                    <a:pt x="1025" y="2120"/>
                    <a:pt x="1052" y="2250"/>
                    <a:pt x="1085" y="2407"/>
                  </a:cubicBezTo>
                  <a:cubicBezTo>
                    <a:pt x="1116" y="2342"/>
                    <a:pt x="1141" y="2290"/>
                    <a:pt x="1166" y="2238"/>
                  </a:cubicBezTo>
                  <a:cubicBezTo>
                    <a:pt x="1178" y="2240"/>
                    <a:pt x="1190" y="2243"/>
                    <a:pt x="1202" y="2246"/>
                  </a:cubicBezTo>
                  <a:cubicBezTo>
                    <a:pt x="1196" y="2332"/>
                    <a:pt x="1168" y="2426"/>
                    <a:pt x="1188" y="2505"/>
                  </a:cubicBezTo>
                  <a:cubicBezTo>
                    <a:pt x="1221" y="2637"/>
                    <a:pt x="1259" y="2788"/>
                    <a:pt x="1348" y="2879"/>
                  </a:cubicBezTo>
                  <a:cubicBezTo>
                    <a:pt x="1415" y="2947"/>
                    <a:pt x="1443" y="3012"/>
                    <a:pt x="1461" y="3089"/>
                  </a:cubicBezTo>
                  <a:cubicBezTo>
                    <a:pt x="1520" y="3358"/>
                    <a:pt x="1564" y="3631"/>
                    <a:pt x="1633" y="3897"/>
                  </a:cubicBezTo>
                  <a:cubicBezTo>
                    <a:pt x="1717" y="4222"/>
                    <a:pt x="1821" y="4543"/>
                    <a:pt x="1919" y="4876"/>
                  </a:cubicBezTo>
                  <a:cubicBezTo>
                    <a:pt x="1877" y="4891"/>
                    <a:pt x="1817" y="4912"/>
                    <a:pt x="1758" y="4933"/>
                  </a:cubicBezTo>
                  <a:cubicBezTo>
                    <a:pt x="1760" y="4950"/>
                    <a:pt x="1762" y="4967"/>
                    <a:pt x="1764" y="4984"/>
                  </a:cubicBezTo>
                  <a:cubicBezTo>
                    <a:pt x="1829" y="4993"/>
                    <a:pt x="1895" y="5004"/>
                    <a:pt x="1974" y="5016"/>
                  </a:cubicBezTo>
                  <a:cubicBezTo>
                    <a:pt x="1960" y="5073"/>
                    <a:pt x="1949" y="5116"/>
                    <a:pt x="1936" y="5166"/>
                  </a:cubicBezTo>
                  <a:cubicBezTo>
                    <a:pt x="1859" y="5150"/>
                    <a:pt x="1797" y="5137"/>
                    <a:pt x="1738" y="5125"/>
                  </a:cubicBezTo>
                  <a:cubicBezTo>
                    <a:pt x="1669" y="5205"/>
                    <a:pt x="1637" y="5279"/>
                    <a:pt x="1718" y="5360"/>
                  </a:cubicBezTo>
                  <a:cubicBezTo>
                    <a:pt x="1670" y="5532"/>
                    <a:pt x="1624" y="5705"/>
                    <a:pt x="1576" y="5882"/>
                  </a:cubicBezTo>
                  <a:cubicBezTo>
                    <a:pt x="1781" y="5959"/>
                    <a:pt x="1751" y="5768"/>
                    <a:pt x="1870" y="5687"/>
                  </a:cubicBezTo>
                  <a:cubicBezTo>
                    <a:pt x="1832" y="5977"/>
                    <a:pt x="1812" y="6236"/>
                    <a:pt x="1763" y="6490"/>
                  </a:cubicBezTo>
                  <a:cubicBezTo>
                    <a:pt x="1703" y="6800"/>
                    <a:pt x="1686" y="7107"/>
                    <a:pt x="1722" y="7422"/>
                  </a:cubicBezTo>
                  <a:cubicBezTo>
                    <a:pt x="1757" y="7722"/>
                    <a:pt x="1859" y="7996"/>
                    <a:pt x="2003" y="8255"/>
                  </a:cubicBezTo>
                  <a:cubicBezTo>
                    <a:pt x="2191" y="8593"/>
                    <a:pt x="2221" y="8959"/>
                    <a:pt x="2210" y="9333"/>
                  </a:cubicBezTo>
                  <a:cubicBezTo>
                    <a:pt x="2208" y="9394"/>
                    <a:pt x="2176" y="9454"/>
                    <a:pt x="2157" y="9516"/>
                  </a:cubicBezTo>
                  <a:cubicBezTo>
                    <a:pt x="1990" y="9506"/>
                    <a:pt x="2018" y="9365"/>
                    <a:pt x="1967" y="9287"/>
                  </a:cubicBezTo>
                  <a:cubicBezTo>
                    <a:pt x="1776" y="9584"/>
                    <a:pt x="1545" y="10505"/>
                    <a:pt x="1603" y="10789"/>
                  </a:cubicBezTo>
                  <a:cubicBezTo>
                    <a:pt x="1644" y="10749"/>
                    <a:pt x="1678" y="10723"/>
                    <a:pt x="1700" y="10689"/>
                  </a:cubicBezTo>
                  <a:cubicBezTo>
                    <a:pt x="1772" y="10579"/>
                    <a:pt x="1634" y="10397"/>
                    <a:pt x="1825" y="10327"/>
                  </a:cubicBezTo>
                  <a:cubicBezTo>
                    <a:pt x="1805" y="10178"/>
                    <a:pt x="1890" y="10062"/>
                    <a:pt x="1936" y="9933"/>
                  </a:cubicBezTo>
                  <a:cubicBezTo>
                    <a:pt x="1960" y="9864"/>
                    <a:pt x="1927" y="9773"/>
                    <a:pt x="1916" y="9669"/>
                  </a:cubicBezTo>
                  <a:cubicBezTo>
                    <a:pt x="1987" y="9658"/>
                    <a:pt x="2054" y="9646"/>
                    <a:pt x="2120" y="9636"/>
                  </a:cubicBezTo>
                  <a:cubicBezTo>
                    <a:pt x="2131" y="9677"/>
                    <a:pt x="2146" y="9702"/>
                    <a:pt x="2139" y="9711"/>
                  </a:cubicBezTo>
                  <a:cubicBezTo>
                    <a:pt x="2044" y="9842"/>
                    <a:pt x="2071" y="10005"/>
                    <a:pt x="2021" y="10148"/>
                  </a:cubicBezTo>
                  <a:cubicBezTo>
                    <a:pt x="2015" y="10164"/>
                    <a:pt x="2033" y="10191"/>
                    <a:pt x="2026" y="10204"/>
                  </a:cubicBezTo>
                  <a:cubicBezTo>
                    <a:pt x="1843" y="10513"/>
                    <a:pt x="1832" y="10863"/>
                    <a:pt x="1769" y="11203"/>
                  </a:cubicBezTo>
                  <a:cubicBezTo>
                    <a:pt x="1698" y="11576"/>
                    <a:pt x="1699" y="11924"/>
                    <a:pt x="1899" y="12256"/>
                  </a:cubicBezTo>
                  <a:cubicBezTo>
                    <a:pt x="1928" y="12305"/>
                    <a:pt x="1951" y="12357"/>
                    <a:pt x="1981" y="12406"/>
                  </a:cubicBezTo>
                  <a:cubicBezTo>
                    <a:pt x="2052" y="12520"/>
                    <a:pt x="2052" y="12618"/>
                    <a:pt x="1867" y="12699"/>
                  </a:cubicBezTo>
                  <a:cubicBezTo>
                    <a:pt x="1968" y="12710"/>
                    <a:pt x="2011" y="12714"/>
                    <a:pt x="2085" y="12722"/>
                  </a:cubicBezTo>
                  <a:cubicBezTo>
                    <a:pt x="2076" y="12976"/>
                    <a:pt x="2148" y="13235"/>
                    <a:pt x="2023" y="13510"/>
                  </a:cubicBezTo>
                  <a:cubicBezTo>
                    <a:pt x="1895" y="13377"/>
                    <a:pt x="2100" y="13124"/>
                    <a:pt x="1802" y="13083"/>
                  </a:cubicBezTo>
                  <a:cubicBezTo>
                    <a:pt x="1763" y="13253"/>
                    <a:pt x="1729" y="13426"/>
                    <a:pt x="1684" y="13596"/>
                  </a:cubicBezTo>
                  <a:cubicBezTo>
                    <a:pt x="1613" y="13861"/>
                    <a:pt x="1538" y="14124"/>
                    <a:pt x="1455" y="14384"/>
                  </a:cubicBezTo>
                  <a:cubicBezTo>
                    <a:pt x="1441" y="14428"/>
                    <a:pt x="1376" y="14460"/>
                    <a:pt x="1329" y="14487"/>
                  </a:cubicBezTo>
                  <a:cubicBezTo>
                    <a:pt x="1275" y="14519"/>
                    <a:pt x="1215" y="14539"/>
                    <a:pt x="1167" y="14561"/>
                  </a:cubicBezTo>
                  <a:cubicBezTo>
                    <a:pt x="1150" y="14749"/>
                    <a:pt x="1308" y="14734"/>
                    <a:pt x="1389" y="14799"/>
                  </a:cubicBezTo>
                  <a:cubicBezTo>
                    <a:pt x="1379" y="14832"/>
                    <a:pt x="1355" y="14875"/>
                    <a:pt x="1366" y="14898"/>
                  </a:cubicBezTo>
                  <a:cubicBezTo>
                    <a:pt x="1451" y="15068"/>
                    <a:pt x="1460" y="15280"/>
                    <a:pt x="1643" y="15396"/>
                  </a:cubicBezTo>
                  <a:cubicBezTo>
                    <a:pt x="1662" y="15408"/>
                    <a:pt x="1677" y="15449"/>
                    <a:pt x="1672" y="15470"/>
                  </a:cubicBezTo>
                  <a:cubicBezTo>
                    <a:pt x="1625" y="15672"/>
                    <a:pt x="1761" y="15818"/>
                    <a:pt x="1814" y="15989"/>
                  </a:cubicBezTo>
                  <a:cubicBezTo>
                    <a:pt x="1865" y="16160"/>
                    <a:pt x="1886" y="16341"/>
                    <a:pt x="1900" y="16519"/>
                  </a:cubicBezTo>
                  <a:cubicBezTo>
                    <a:pt x="1903" y="16554"/>
                    <a:pt x="1821" y="16615"/>
                    <a:pt x="1769" y="16630"/>
                  </a:cubicBezTo>
                  <a:cubicBezTo>
                    <a:pt x="1722" y="16644"/>
                    <a:pt x="1663" y="16608"/>
                    <a:pt x="1583" y="16586"/>
                  </a:cubicBezTo>
                  <a:cubicBezTo>
                    <a:pt x="1557" y="16748"/>
                    <a:pt x="1534" y="16896"/>
                    <a:pt x="1511" y="17044"/>
                  </a:cubicBezTo>
                  <a:cubicBezTo>
                    <a:pt x="1531" y="17052"/>
                    <a:pt x="1550" y="17059"/>
                    <a:pt x="1570" y="17065"/>
                  </a:cubicBezTo>
                  <a:cubicBezTo>
                    <a:pt x="1620" y="16930"/>
                    <a:pt x="1573" y="16713"/>
                    <a:pt x="1833" y="16747"/>
                  </a:cubicBezTo>
                  <a:cubicBezTo>
                    <a:pt x="1833" y="16806"/>
                    <a:pt x="1842" y="16871"/>
                    <a:pt x="1831" y="16932"/>
                  </a:cubicBezTo>
                  <a:cubicBezTo>
                    <a:pt x="1788" y="17172"/>
                    <a:pt x="1731" y="17409"/>
                    <a:pt x="1692" y="17650"/>
                  </a:cubicBezTo>
                  <a:cubicBezTo>
                    <a:pt x="1674" y="17761"/>
                    <a:pt x="1687" y="17876"/>
                    <a:pt x="1685" y="17990"/>
                  </a:cubicBezTo>
                  <a:cubicBezTo>
                    <a:pt x="1682" y="18103"/>
                    <a:pt x="1701" y="18226"/>
                    <a:pt x="1665" y="18328"/>
                  </a:cubicBezTo>
                  <a:cubicBezTo>
                    <a:pt x="1607" y="18493"/>
                    <a:pt x="1631" y="18601"/>
                    <a:pt x="1826" y="18657"/>
                  </a:cubicBezTo>
                  <a:cubicBezTo>
                    <a:pt x="1679" y="18717"/>
                    <a:pt x="1562" y="18764"/>
                    <a:pt x="1428" y="18818"/>
                  </a:cubicBezTo>
                  <a:cubicBezTo>
                    <a:pt x="1417" y="18778"/>
                    <a:pt x="1403" y="18725"/>
                    <a:pt x="1368" y="18602"/>
                  </a:cubicBezTo>
                  <a:cubicBezTo>
                    <a:pt x="1292" y="18785"/>
                    <a:pt x="1242" y="18907"/>
                    <a:pt x="1190" y="19032"/>
                  </a:cubicBezTo>
                  <a:cubicBezTo>
                    <a:pt x="1419" y="19093"/>
                    <a:pt x="1448" y="19145"/>
                    <a:pt x="1376" y="19343"/>
                  </a:cubicBezTo>
                  <a:cubicBezTo>
                    <a:pt x="1273" y="19628"/>
                    <a:pt x="1154" y="19908"/>
                    <a:pt x="1071" y="20199"/>
                  </a:cubicBezTo>
                  <a:cubicBezTo>
                    <a:pt x="986" y="20497"/>
                    <a:pt x="1003" y="20503"/>
                    <a:pt x="1316" y="20478"/>
                  </a:cubicBezTo>
                  <a:cubicBezTo>
                    <a:pt x="1298" y="20656"/>
                    <a:pt x="1288" y="20832"/>
                    <a:pt x="1260" y="21006"/>
                  </a:cubicBezTo>
                  <a:cubicBezTo>
                    <a:pt x="1228" y="21215"/>
                    <a:pt x="1271" y="21402"/>
                    <a:pt x="1375" y="21583"/>
                  </a:cubicBezTo>
                  <a:cubicBezTo>
                    <a:pt x="1569" y="21923"/>
                    <a:pt x="1661" y="22284"/>
                    <a:pt x="1565" y="22689"/>
                  </a:cubicBezTo>
                  <a:cubicBezTo>
                    <a:pt x="1447" y="22701"/>
                    <a:pt x="1266" y="22626"/>
                    <a:pt x="1276" y="22883"/>
                  </a:cubicBezTo>
                  <a:cubicBezTo>
                    <a:pt x="1369" y="22855"/>
                    <a:pt x="1451" y="22831"/>
                    <a:pt x="1549" y="22802"/>
                  </a:cubicBezTo>
                  <a:cubicBezTo>
                    <a:pt x="1565" y="22845"/>
                    <a:pt x="1606" y="22898"/>
                    <a:pt x="1592" y="22926"/>
                  </a:cubicBezTo>
                  <a:cubicBezTo>
                    <a:pt x="1343" y="23442"/>
                    <a:pt x="1436" y="23940"/>
                    <a:pt x="1669" y="24429"/>
                  </a:cubicBezTo>
                  <a:cubicBezTo>
                    <a:pt x="1677" y="24446"/>
                    <a:pt x="1676" y="24466"/>
                    <a:pt x="1682" y="24493"/>
                  </a:cubicBezTo>
                  <a:cubicBezTo>
                    <a:pt x="1644" y="24614"/>
                    <a:pt x="1488" y="24730"/>
                    <a:pt x="1662" y="24895"/>
                  </a:cubicBezTo>
                  <a:cubicBezTo>
                    <a:pt x="1697" y="24896"/>
                    <a:pt x="1755" y="24900"/>
                    <a:pt x="1821" y="24904"/>
                  </a:cubicBezTo>
                  <a:cubicBezTo>
                    <a:pt x="1825" y="24924"/>
                    <a:pt x="1810" y="24945"/>
                    <a:pt x="1814" y="24965"/>
                  </a:cubicBezTo>
                  <a:cubicBezTo>
                    <a:pt x="1744" y="24983"/>
                    <a:pt x="1693" y="25002"/>
                    <a:pt x="1532" y="25031"/>
                  </a:cubicBezTo>
                  <a:lnTo>
                    <a:pt x="1532" y="25374"/>
                  </a:lnTo>
                  <a:cubicBezTo>
                    <a:pt x="1532" y="25365"/>
                    <a:pt x="1540" y="25357"/>
                    <a:pt x="1527" y="25348"/>
                  </a:cubicBezTo>
                  <a:cubicBezTo>
                    <a:pt x="1462" y="25475"/>
                    <a:pt x="1473" y="25605"/>
                    <a:pt x="1524" y="25760"/>
                  </a:cubicBezTo>
                  <a:cubicBezTo>
                    <a:pt x="1617" y="25648"/>
                    <a:pt x="1697" y="25550"/>
                    <a:pt x="1778" y="25452"/>
                  </a:cubicBezTo>
                  <a:cubicBezTo>
                    <a:pt x="1796" y="25463"/>
                    <a:pt x="1813" y="25473"/>
                    <a:pt x="1830" y="25483"/>
                  </a:cubicBezTo>
                  <a:cubicBezTo>
                    <a:pt x="1793" y="25648"/>
                    <a:pt x="1756" y="25812"/>
                    <a:pt x="1719" y="25975"/>
                  </a:cubicBezTo>
                  <a:cubicBezTo>
                    <a:pt x="1693" y="25989"/>
                    <a:pt x="1669" y="26003"/>
                    <a:pt x="1644" y="26018"/>
                  </a:cubicBezTo>
                  <a:cubicBezTo>
                    <a:pt x="1612" y="25952"/>
                    <a:pt x="1580" y="25887"/>
                    <a:pt x="1533" y="25793"/>
                  </a:cubicBezTo>
                  <a:cubicBezTo>
                    <a:pt x="1418" y="25944"/>
                    <a:pt x="1213" y="25808"/>
                    <a:pt x="1131" y="25987"/>
                  </a:cubicBezTo>
                  <a:cubicBezTo>
                    <a:pt x="903" y="25875"/>
                    <a:pt x="718" y="25966"/>
                    <a:pt x="526" y="26144"/>
                  </a:cubicBezTo>
                  <a:cubicBezTo>
                    <a:pt x="454" y="25858"/>
                    <a:pt x="360" y="25608"/>
                    <a:pt x="612" y="25370"/>
                  </a:cubicBezTo>
                  <a:cubicBezTo>
                    <a:pt x="557" y="25336"/>
                    <a:pt x="519" y="25312"/>
                    <a:pt x="468" y="25280"/>
                  </a:cubicBezTo>
                  <a:cubicBezTo>
                    <a:pt x="524" y="25062"/>
                    <a:pt x="591" y="24841"/>
                    <a:pt x="634" y="24615"/>
                  </a:cubicBezTo>
                  <a:cubicBezTo>
                    <a:pt x="665" y="24459"/>
                    <a:pt x="639" y="24317"/>
                    <a:pt x="495" y="24197"/>
                  </a:cubicBezTo>
                  <a:cubicBezTo>
                    <a:pt x="318" y="24048"/>
                    <a:pt x="232" y="23855"/>
                    <a:pt x="245" y="23599"/>
                  </a:cubicBezTo>
                  <a:cubicBezTo>
                    <a:pt x="264" y="23244"/>
                    <a:pt x="226" y="22885"/>
                    <a:pt x="219" y="22527"/>
                  </a:cubicBezTo>
                  <a:cubicBezTo>
                    <a:pt x="218" y="22466"/>
                    <a:pt x="251" y="22405"/>
                    <a:pt x="268" y="22343"/>
                  </a:cubicBezTo>
                  <a:cubicBezTo>
                    <a:pt x="328" y="22107"/>
                    <a:pt x="436" y="21879"/>
                    <a:pt x="355" y="21622"/>
                  </a:cubicBezTo>
                  <a:cubicBezTo>
                    <a:pt x="337" y="21565"/>
                    <a:pt x="376" y="21490"/>
                    <a:pt x="389" y="21424"/>
                  </a:cubicBezTo>
                  <a:cubicBezTo>
                    <a:pt x="182" y="21389"/>
                    <a:pt x="54" y="21276"/>
                    <a:pt x="36" y="2103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1"/>
            <p:cNvSpPr/>
            <p:nvPr/>
          </p:nvSpPr>
          <p:spPr>
            <a:xfrm>
              <a:off x="755000" y="1794664"/>
              <a:ext cx="319" cy="319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1"/>
                  </a:moveTo>
                  <a:cubicBezTo>
                    <a:pt x="8" y="1"/>
                    <a:pt x="7" y="0"/>
                    <a:pt x="7" y="0"/>
                  </a:cubicBezTo>
                  <a:cubicBezTo>
                    <a:pt x="5" y="3"/>
                    <a:pt x="3" y="5"/>
                    <a:pt x="1" y="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776051" y="1062259"/>
              <a:ext cx="106" cy="248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2" y="0"/>
                  </a:moveTo>
                  <a:cubicBezTo>
                    <a:pt x="2" y="2"/>
                    <a:pt x="1" y="3"/>
                    <a:pt x="1" y="5"/>
                  </a:cubicBezTo>
                  <a:cubicBezTo>
                    <a:pt x="1" y="5"/>
                    <a:pt x="2" y="6"/>
                    <a:pt x="3" y="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759438" y="1387283"/>
              <a:ext cx="5573" cy="10259"/>
            </a:xfrm>
            <a:custGeom>
              <a:avLst/>
              <a:gdLst/>
              <a:ahLst/>
              <a:cxnLst/>
              <a:rect l="l" t="t" r="r" b="b"/>
              <a:pathLst>
                <a:path w="157" h="289" extrusionOk="0">
                  <a:moveTo>
                    <a:pt x="140" y="287"/>
                  </a:moveTo>
                  <a:lnTo>
                    <a:pt x="140" y="287"/>
                  </a:lnTo>
                  <a:lnTo>
                    <a:pt x="140" y="287"/>
                  </a:lnTo>
                  <a:cubicBezTo>
                    <a:pt x="144" y="207"/>
                    <a:pt x="149" y="126"/>
                    <a:pt x="157" y="1"/>
                  </a:cubicBezTo>
                  <a:cubicBezTo>
                    <a:pt x="1" y="139"/>
                    <a:pt x="107" y="209"/>
                    <a:pt x="140" y="287"/>
                  </a:cubicBezTo>
                  <a:lnTo>
                    <a:pt x="140" y="288"/>
                  </a:lnTo>
                  <a:lnTo>
                    <a:pt x="140" y="28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1"/>
            <p:cNvSpPr/>
            <p:nvPr/>
          </p:nvSpPr>
          <p:spPr>
            <a:xfrm>
              <a:off x="758018" y="1190976"/>
              <a:ext cx="72876" cy="697242"/>
            </a:xfrm>
            <a:custGeom>
              <a:avLst/>
              <a:gdLst/>
              <a:ahLst/>
              <a:cxnLst/>
              <a:rect l="l" t="t" r="r" b="b"/>
              <a:pathLst>
                <a:path w="2053" h="19642" extrusionOk="0">
                  <a:moveTo>
                    <a:pt x="1464" y="7784"/>
                  </a:moveTo>
                  <a:cubicBezTo>
                    <a:pt x="1474" y="7786"/>
                    <a:pt x="1482" y="7786"/>
                    <a:pt x="1492" y="7788"/>
                  </a:cubicBezTo>
                  <a:cubicBezTo>
                    <a:pt x="1506" y="7735"/>
                    <a:pt x="1520" y="7682"/>
                    <a:pt x="1535" y="7630"/>
                  </a:cubicBezTo>
                  <a:cubicBezTo>
                    <a:pt x="1517" y="7627"/>
                    <a:pt x="1500" y="7624"/>
                    <a:pt x="1483" y="7621"/>
                  </a:cubicBezTo>
                  <a:cubicBezTo>
                    <a:pt x="1478" y="7675"/>
                    <a:pt x="1471" y="7729"/>
                    <a:pt x="1464" y="7784"/>
                  </a:cubicBezTo>
                  <a:close/>
                  <a:moveTo>
                    <a:pt x="1550" y="6276"/>
                  </a:moveTo>
                  <a:cubicBezTo>
                    <a:pt x="1567" y="6279"/>
                    <a:pt x="1584" y="6281"/>
                    <a:pt x="1601" y="6284"/>
                  </a:cubicBezTo>
                  <a:cubicBezTo>
                    <a:pt x="1606" y="6267"/>
                    <a:pt x="1621" y="6247"/>
                    <a:pt x="1617" y="6233"/>
                  </a:cubicBezTo>
                  <a:cubicBezTo>
                    <a:pt x="1607" y="6209"/>
                    <a:pt x="1586" y="6187"/>
                    <a:pt x="1571" y="6164"/>
                  </a:cubicBezTo>
                  <a:cubicBezTo>
                    <a:pt x="1564" y="6201"/>
                    <a:pt x="1557" y="6239"/>
                    <a:pt x="1550" y="6276"/>
                  </a:cubicBezTo>
                  <a:close/>
                  <a:moveTo>
                    <a:pt x="1450" y="17434"/>
                  </a:moveTo>
                  <a:lnTo>
                    <a:pt x="1450" y="16934"/>
                  </a:lnTo>
                  <a:cubicBezTo>
                    <a:pt x="1450" y="16934"/>
                    <a:pt x="1409" y="16934"/>
                    <a:pt x="1388" y="16934"/>
                  </a:cubicBezTo>
                  <a:cubicBezTo>
                    <a:pt x="1334" y="17087"/>
                    <a:pt x="1289" y="17240"/>
                    <a:pt x="1450" y="17434"/>
                  </a:cubicBezTo>
                  <a:close/>
                  <a:moveTo>
                    <a:pt x="1128" y="11235"/>
                  </a:moveTo>
                  <a:cubicBezTo>
                    <a:pt x="967" y="11397"/>
                    <a:pt x="967" y="11397"/>
                    <a:pt x="1128" y="11533"/>
                  </a:cubicBezTo>
                  <a:close/>
                  <a:moveTo>
                    <a:pt x="1807" y="3137"/>
                  </a:moveTo>
                  <a:cubicBezTo>
                    <a:pt x="1768" y="3493"/>
                    <a:pt x="1731" y="3849"/>
                    <a:pt x="1694" y="4206"/>
                  </a:cubicBezTo>
                  <a:cubicBezTo>
                    <a:pt x="1715" y="4212"/>
                    <a:pt x="1735" y="4219"/>
                    <a:pt x="1756" y="4224"/>
                  </a:cubicBezTo>
                  <a:cubicBezTo>
                    <a:pt x="1786" y="4154"/>
                    <a:pt x="1816" y="4084"/>
                    <a:pt x="1847" y="4013"/>
                  </a:cubicBezTo>
                  <a:cubicBezTo>
                    <a:pt x="1861" y="4014"/>
                    <a:pt x="1876" y="4015"/>
                    <a:pt x="1889" y="4016"/>
                  </a:cubicBezTo>
                  <a:cubicBezTo>
                    <a:pt x="1861" y="4241"/>
                    <a:pt x="1853" y="4470"/>
                    <a:pt x="1802" y="4690"/>
                  </a:cubicBezTo>
                  <a:cubicBezTo>
                    <a:pt x="1727" y="5005"/>
                    <a:pt x="1629" y="5313"/>
                    <a:pt x="1541" y="5613"/>
                  </a:cubicBezTo>
                  <a:cubicBezTo>
                    <a:pt x="1519" y="5571"/>
                    <a:pt x="1501" y="5509"/>
                    <a:pt x="1470" y="5448"/>
                  </a:cubicBezTo>
                  <a:cubicBezTo>
                    <a:pt x="1455" y="5451"/>
                    <a:pt x="1450" y="5454"/>
                    <a:pt x="1450" y="5457"/>
                  </a:cubicBezTo>
                  <a:lnTo>
                    <a:pt x="1450" y="5929"/>
                  </a:lnTo>
                  <a:cubicBezTo>
                    <a:pt x="1450" y="5916"/>
                    <a:pt x="1569" y="5905"/>
                    <a:pt x="1648" y="5893"/>
                  </a:cubicBezTo>
                  <a:cubicBezTo>
                    <a:pt x="1679" y="6116"/>
                    <a:pt x="1871" y="6278"/>
                    <a:pt x="1794" y="6556"/>
                  </a:cubicBezTo>
                  <a:cubicBezTo>
                    <a:pt x="1717" y="6506"/>
                    <a:pt x="1659" y="6469"/>
                    <a:pt x="1608" y="6437"/>
                  </a:cubicBezTo>
                  <a:cubicBezTo>
                    <a:pt x="1433" y="6763"/>
                    <a:pt x="1463" y="7105"/>
                    <a:pt x="1541" y="7517"/>
                  </a:cubicBezTo>
                  <a:cubicBezTo>
                    <a:pt x="1612" y="7384"/>
                    <a:pt x="1653" y="7305"/>
                    <a:pt x="1716" y="7189"/>
                  </a:cubicBezTo>
                  <a:cubicBezTo>
                    <a:pt x="1707" y="7406"/>
                    <a:pt x="1734" y="7593"/>
                    <a:pt x="1688" y="7758"/>
                  </a:cubicBezTo>
                  <a:cubicBezTo>
                    <a:pt x="1614" y="8022"/>
                    <a:pt x="1652" y="8282"/>
                    <a:pt x="1646" y="8545"/>
                  </a:cubicBezTo>
                  <a:cubicBezTo>
                    <a:pt x="1643" y="8681"/>
                    <a:pt x="1583" y="8815"/>
                    <a:pt x="1560" y="8951"/>
                  </a:cubicBezTo>
                  <a:cubicBezTo>
                    <a:pt x="1515" y="9222"/>
                    <a:pt x="1479" y="9494"/>
                    <a:pt x="1436" y="9783"/>
                  </a:cubicBezTo>
                  <a:cubicBezTo>
                    <a:pt x="1504" y="9797"/>
                    <a:pt x="1557" y="9808"/>
                    <a:pt x="1611" y="9819"/>
                  </a:cubicBezTo>
                  <a:cubicBezTo>
                    <a:pt x="1564" y="9895"/>
                    <a:pt x="1528" y="9982"/>
                    <a:pt x="1465" y="10045"/>
                  </a:cubicBezTo>
                  <a:cubicBezTo>
                    <a:pt x="1390" y="10120"/>
                    <a:pt x="1324" y="10156"/>
                    <a:pt x="1391" y="10295"/>
                  </a:cubicBezTo>
                  <a:cubicBezTo>
                    <a:pt x="1429" y="10376"/>
                    <a:pt x="1351" y="10523"/>
                    <a:pt x="1305" y="10632"/>
                  </a:cubicBezTo>
                  <a:cubicBezTo>
                    <a:pt x="1186" y="10909"/>
                    <a:pt x="1221" y="11205"/>
                    <a:pt x="1196" y="11492"/>
                  </a:cubicBezTo>
                  <a:cubicBezTo>
                    <a:pt x="1188" y="11581"/>
                    <a:pt x="1236" y="11677"/>
                    <a:pt x="1270" y="11765"/>
                  </a:cubicBezTo>
                  <a:cubicBezTo>
                    <a:pt x="1351" y="11976"/>
                    <a:pt x="1464" y="12178"/>
                    <a:pt x="1519" y="12394"/>
                  </a:cubicBezTo>
                  <a:cubicBezTo>
                    <a:pt x="1567" y="12583"/>
                    <a:pt x="1602" y="12795"/>
                    <a:pt x="1445" y="13016"/>
                  </a:cubicBezTo>
                  <a:cubicBezTo>
                    <a:pt x="1335" y="12715"/>
                    <a:pt x="1490" y="12408"/>
                    <a:pt x="1307" y="12137"/>
                  </a:cubicBezTo>
                  <a:cubicBezTo>
                    <a:pt x="1268" y="12860"/>
                    <a:pt x="1231" y="13541"/>
                    <a:pt x="1193" y="14220"/>
                  </a:cubicBezTo>
                  <a:cubicBezTo>
                    <a:pt x="1207" y="14221"/>
                    <a:pt x="1222" y="14222"/>
                    <a:pt x="1237" y="14223"/>
                  </a:cubicBezTo>
                  <a:cubicBezTo>
                    <a:pt x="1282" y="13844"/>
                    <a:pt x="1328" y="13465"/>
                    <a:pt x="1379" y="13055"/>
                  </a:cubicBezTo>
                  <a:cubicBezTo>
                    <a:pt x="1559" y="13139"/>
                    <a:pt x="1595" y="13235"/>
                    <a:pt x="1524" y="13366"/>
                  </a:cubicBezTo>
                  <a:cubicBezTo>
                    <a:pt x="1334" y="13710"/>
                    <a:pt x="1423" y="14081"/>
                    <a:pt x="1418" y="14442"/>
                  </a:cubicBezTo>
                  <a:cubicBezTo>
                    <a:pt x="1417" y="14461"/>
                    <a:pt x="1420" y="14486"/>
                    <a:pt x="1431" y="14496"/>
                  </a:cubicBezTo>
                  <a:cubicBezTo>
                    <a:pt x="1627" y="14670"/>
                    <a:pt x="1576" y="14898"/>
                    <a:pt x="1566" y="15116"/>
                  </a:cubicBezTo>
                  <a:cubicBezTo>
                    <a:pt x="1554" y="15333"/>
                    <a:pt x="1540" y="15551"/>
                    <a:pt x="1523" y="15767"/>
                  </a:cubicBezTo>
                  <a:cubicBezTo>
                    <a:pt x="1511" y="15914"/>
                    <a:pt x="1491" y="16061"/>
                    <a:pt x="1503" y="16211"/>
                  </a:cubicBezTo>
                  <a:cubicBezTo>
                    <a:pt x="1636" y="15881"/>
                    <a:pt x="1770" y="15555"/>
                    <a:pt x="1671" y="15185"/>
                  </a:cubicBezTo>
                  <a:cubicBezTo>
                    <a:pt x="1817" y="15156"/>
                    <a:pt x="1882" y="15219"/>
                    <a:pt x="1825" y="15310"/>
                  </a:cubicBezTo>
                  <a:cubicBezTo>
                    <a:pt x="1761" y="15411"/>
                    <a:pt x="1764" y="15473"/>
                    <a:pt x="1825" y="15565"/>
                  </a:cubicBezTo>
                  <a:cubicBezTo>
                    <a:pt x="1852" y="15605"/>
                    <a:pt x="1852" y="15677"/>
                    <a:pt x="1839" y="15729"/>
                  </a:cubicBezTo>
                  <a:cubicBezTo>
                    <a:pt x="1752" y="16087"/>
                    <a:pt x="1654" y="16441"/>
                    <a:pt x="1569" y="16799"/>
                  </a:cubicBezTo>
                  <a:cubicBezTo>
                    <a:pt x="1543" y="16908"/>
                    <a:pt x="1545" y="17022"/>
                    <a:pt x="1534" y="17135"/>
                  </a:cubicBezTo>
                  <a:cubicBezTo>
                    <a:pt x="1525" y="17246"/>
                    <a:pt x="1533" y="17362"/>
                    <a:pt x="1502" y="17467"/>
                  </a:cubicBezTo>
                  <a:cubicBezTo>
                    <a:pt x="1458" y="17621"/>
                    <a:pt x="1536" y="17748"/>
                    <a:pt x="1568" y="17882"/>
                  </a:cubicBezTo>
                  <a:cubicBezTo>
                    <a:pt x="1609" y="18051"/>
                    <a:pt x="1640" y="18203"/>
                    <a:pt x="1542" y="18363"/>
                  </a:cubicBezTo>
                  <a:cubicBezTo>
                    <a:pt x="1512" y="18414"/>
                    <a:pt x="1499" y="18494"/>
                    <a:pt x="1515" y="18552"/>
                  </a:cubicBezTo>
                  <a:cubicBezTo>
                    <a:pt x="1601" y="18861"/>
                    <a:pt x="1534" y="19148"/>
                    <a:pt x="1391" y="19420"/>
                  </a:cubicBezTo>
                  <a:cubicBezTo>
                    <a:pt x="1359" y="19478"/>
                    <a:pt x="1291" y="19531"/>
                    <a:pt x="1228" y="19559"/>
                  </a:cubicBezTo>
                  <a:cubicBezTo>
                    <a:pt x="1135" y="19598"/>
                    <a:pt x="1030" y="19612"/>
                    <a:pt x="909" y="19642"/>
                  </a:cubicBezTo>
                  <a:cubicBezTo>
                    <a:pt x="952" y="19373"/>
                    <a:pt x="814" y="19083"/>
                    <a:pt x="1041" y="18820"/>
                  </a:cubicBezTo>
                  <a:cubicBezTo>
                    <a:pt x="1127" y="18720"/>
                    <a:pt x="1128" y="18545"/>
                    <a:pt x="1022" y="18419"/>
                  </a:cubicBezTo>
                  <a:cubicBezTo>
                    <a:pt x="904" y="18278"/>
                    <a:pt x="881" y="18125"/>
                    <a:pt x="892" y="17940"/>
                  </a:cubicBezTo>
                  <a:cubicBezTo>
                    <a:pt x="910" y="17610"/>
                    <a:pt x="907" y="17276"/>
                    <a:pt x="878" y="16946"/>
                  </a:cubicBezTo>
                  <a:cubicBezTo>
                    <a:pt x="845" y="16556"/>
                    <a:pt x="919" y="16189"/>
                    <a:pt x="1025" y="15820"/>
                  </a:cubicBezTo>
                  <a:cubicBezTo>
                    <a:pt x="1068" y="15671"/>
                    <a:pt x="1053" y="15525"/>
                    <a:pt x="945" y="15394"/>
                  </a:cubicBezTo>
                  <a:cubicBezTo>
                    <a:pt x="740" y="15145"/>
                    <a:pt x="684" y="14855"/>
                    <a:pt x="706" y="14537"/>
                  </a:cubicBezTo>
                  <a:cubicBezTo>
                    <a:pt x="745" y="14011"/>
                    <a:pt x="781" y="13483"/>
                    <a:pt x="798" y="12955"/>
                  </a:cubicBezTo>
                  <a:cubicBezTo>
                    <a:pt x="802" y="12830"/>
                    <a:pt x="754" y="12685"/>
                    <a:pt x="684" y="12578"/>
                  </a:cubicBezTo>
                  <a:cubicBezTo>
                    <a:pt x="473" y="12260"/>
                    <a:pt x="500" y="11913"/>
                    <a:pt x="512" y="11560"/>
                  </a:cubicBezTo>
                  <a:cubicBezTo>
                    <a:pt x="523" y="11270"/>
                    <a:pt x="515" y="10980"/>
                    <a:pt x="515" y="10690"/>
                  </a:cubicBezTo>
                  <a:cubicBezTo>
                    <a:pt x="495" y="10683"/>
                    <a:pt x="475" y="10677"/>
                    <a:pt x="455" y="10672"/>
                  </a:cubicBezTo>
                  <a:cubicBezTo>
                    <a:pt x="405" y="10768"/>
                    <a:pt x="351" y="10863"/>
                    <a:pt x="305" y="10962"/>
                  </a:cubicBezTo>
                  <a:cubicBezTo>
                    <a:pt x="278" y="11021"/>
                    <a:pt x="277" y="11097"/>
                    <a:pt x="240" y="11148"/>
                  </a:cubicBezTo>
                  <a:cubicBezTo>
                    <a:pt x="197" y="11212"/>
                    <a:pt x="130" y="11262"/>
                    <a:pt x="67" y="11313"/>
                  </a:cubicBezTo>
                  <a:cubicBezTo>
                    <a:pt x="60" y="11318"/>
                    <a:pt x="0" y="11279"/>
                    <a:pt x="2" y="11274"/>
                  </a:cubicBezTo>
                  <a:cubicBezTo>
                    <a:pt x="24" y="11208"/>
                    <a:pt x="64" y="11147"/>
                    <a:pt x="77" y="11080"/>
                  </a:cubicBezTo>
                  <a:cubicBezTo>
                    <a:pt x="93" y="10990"/>
                    <a:pt x="223" y="10939"/>
                    <a:pt x="133" y="10805"/>
                  </a:cubicBezTo>
                  <a:cubicBezTo>
                    <a:pt x="70" y="10711"/>
                    <a:pt x="156" y="10603"/>
                    <a:pt x="266" y="10564"/>
                  </a:cubicBezTo>
                  <a:cubicBezTo>
                    <a:pt x="367" y="10528"/>
                    <a:pt x="475" y="10511"/>
                    <a:pt x="624" y="10475"/>
                  </a:cubicBezTo>
                  <a:cubicBezTo>
                    <a:pt x="544" y="10430"/>
                    <a:pt x="495" y="10401"/>
                    <a:pt x="412" y="10352"/>
                  </a:cubicBezTo>
                  <a:cubicBezTo>
                    <a:pt x="538" y="10310"/>
                    <a:pt x="639" y="10275"/>
                    <a:pt x="741" y="10240"/>
                  </a:cubicBezTo>
                  <a:cubicBezTo>
                    <a:pt x="717" y="9988"/>
                    <a:pt x="717" y="9988"/>
                    <a:pt x="989" y="9899"/>
                  </a:cubicBezTo>
                  <a:cubicBezTo>
                    <a:pt x="961" y="9673"/>
                    <a:pt x="883" y="9439"/>
                    <a:pt x="1032" y="9223"/>
                  </a:cubicBezTo>
                  <a:cubicBezTo>
                    <a:pt x="1041" y="9211"/>
                    <a:pt x="1036" y="9185"/>
                    <a:pt x="1031" y="9168"/>
                  </a:cubicBezTo>
                  <a:cubicBezTo>
                    <a:pt x="874" y="8669"/>
                    <a:pt x="1005" y="8151"/>
                    <a:pt x="929" y="7645"/>
                  </a:cubicBezTo>
                  <a:cubicBezTo>
                    <a:pt x="903" y="7465"/>
                    <a:pt x="938" y="7256"/>
                    <a:pt x="1009" y="7087"/>
                  </a:cubicBezTo>
                  <a:cubicBezTo>
                    <a:pt x="1084" y="6908"/>
                    <a:pt x="1041" y="6753"/>
                    <a:pt x="1020" y="6587"/>
                  </a:cubicBezTo>
                  <a:cubicBezTo>
                    <a:pt x="992" y="6362"/>
                    <a:pt x="932" y="6136"/>
                    <a:pt x="938" y="5912"/>
                  </a:cubicBezTo>
                  <a:cubicBezTo>
                    <a:pt x="948" y="5534"/>
                    <a:pt x="938" y="5156"/>
                    <a:pt x="942" y="4778"/>
                  </a:cubicBezTo>
                  <a:cubicBezTo>
                    <a:pt x="944" y="4498"/>
                    <a:pt x="1064" y="4219"/>
                    <a:pt x="1135" y="3939"/>
                  </a:cubicBezTo>
                  <a:cubicBezTo>
                    <a:pt x="1162" y="3829"/>
                    <a:pt x="1210" y="3722"/>
                    <a:pt x="1225" y="3611"/>
                  </a:cubicBezTo>
                  <a:cubicBezTo>
                    <a:pt x="1239" y="3511"/>
                    <a:pt x="1255" y="3388"/>
                    <a:pt x="1210" y="3306"/>
                  </a:cubicBezTo>
                  <a:cubicBezTo>
                    <a:pt x="998" y="2909"/>
                    <a:pt x="965" y="2495"/>
                    <a:pt x="1014" y="2056"/>
                  </a:cubicBezTo>
                  <a:cubicBezTo>
                    <a:pt x="1054" y="1701"/>
                    <a:pt x="1027" y="1339"/>
                    <a:pt x="1062" y="983"/>
                  </a:cubicBezTo>
                  <a:cubicBezTo>
                    <a:pt x="1080" y="790"/>
                    <a:pt x="1128" y="580"/>
                    <a:pt x="1230" y="421"/>
                  </a:cubicBezTo>
                  <a:cubicBezTo>
                    <a:pt x="1351" y="234"/>
                    <a:pt x="1494" y="28"/>
                    <a:pt x="1755" y="1"/>
                  </a:cubicBezTo>
                  <a:cubicBezTo>
                    <a:pt x="1856" y="95"/>
                    <a:pt x="1725" y="318"/>
                    <a:pt x="1954" y="332"/>
                  </a:cubicBezTo>
                  <a:cubicBezTo>
                    <a:pt x="1967" y="332"/>
                    <a:pt x="1992" y="401"/>
                    <a:pt x="1984" y="430"/>
                  </a:cubicBezTo>
                  <a:cubicBezTo>
                    <a:pt x="1957" y="532"/>
                    <a:pt x="1918" y="631"/>
                    <a:pt x="1832" y="726"/>
                  </a:cubicBezTo>
                  <a:cubicBezTo>
                    <a:pt x="1815" y="666"/>
                    <a:pt x="1800" y="607"/>
                    <a:pt x="1783" y="544"/>
                  </a:cubicBezTo>
                  <a:cubicBezTo>
                    <a:pt x="1769" y="551"/>
                    <a:pt x="1748" y="553"/>
                    <a:pt x="1742" y="563"/>
                  </a:cubicBezTo>
                  <a:cubicBezTo>
                    <a:pt x="1583" y="825"/>
                    <a:pt x="1562" y="972"/>
                    <a:pt x="1661" y="1110"/>
                  </a:cubicBezTo>
                  <a:cubicBezTo>
                    <a:pt x="1671" y="1124"/>
                    <a:pt x="1673" y="1144"/>
                    <a:pt x="1688" y="1184"/>
                  </a:cubicBezTo>
                  <a:cubicBezTo>
                    <a:pt x="1633" y="1201"/>
                    <a:pt x="1578" y="1218"/>
                    <a:pt x="1512" y="1238"/>
                  </a:cubicBezTo>
                  <a:cubicBezTo>
                    <a:pt x="1505" y="1538"/>
                    <a:pt x="1380" y="1838"/>
                    <a:pt x="1542" y="2154"/>
                  </a:cubicBezTo>
                  <a:cubicBezTo>
                    <a:pt x="1560" y="2051"/>
                    <a:pt x="1578" y="1949"/>
                    <a:pt x="1606" y="1783"/>
                  </a:cubicBezTo>
                  <a:cubicBezTo>
                    <a:pt x="1639" y="1885"/>
                    <a:pt x="1673" y="1939"/>
                    <a:pt x="1670" y="1990"/>
                  </a:cubicBezTo>
                  <a:cubicBezTo>
                    <a:pt x="1655" y="2201"/>
                    <a:pt x="1725" y="2377"/>
                    <a:pt x="1838" y="2554"/>
                  </a:cubicBezTo>
                  <a:cubicBezTo>
                    <a:pt x="1931" y="2700"/>
                    <a:pt x="2052" y="2868"/>
                    <a:pt x="1846" y="3032"/>
                  </a:cubicBezTo>
                  <a:cubicBezTo>
                    <a:pt x="1821" y="3053"/>
                    <a:pt x="1810" y="3101"/>
                    <a:pt x="1807" y="31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1"/>
            <p:cNvSpPr/>
            <p:nvPr/>
          </p:nvSpPr>
          <p:spPr>
            <a:xfrm>
              <a:off x="718934" y="1807230"/>
              <a:ext cx="58464" cy="314046"/>
            </a:xfrm>
            <a:custGeom>
              <a:avLst/>
              <a:gdLst/>
              <a:ahLst/>
              <a:cxnLst/>
              <a:rect l="l" t="t" r="r" b="b"/>
              <a:pathLst>
                <a:path w="1647" h="8847" extrusionOk="0">
                  <a:moveTo>
                    <a:pt x="786" y="5943"/>
                  </a:moveTo>
                  <a:cubicBezTo>
                    <a:pt x="884" y="6013"/>
                    <a:pt x="960" y="6084"/>
                    <a:pt x="1047" y="5927"/>
                  </a:cubicBezTo>
                  <a:cubicBezTo>
                    <a:pt x="955" y="5853"/>
                    <a:pt x="879" y="5817"/>
                    <a:pt x="786" y="5943"/>
                  </a:cubicBezTo>
                  <a:close/>
                  <a:moveTo>
                    <a:pt x="1029" y="8249"/>
                  </a:moveTo>
                  <a:cubicBezTo>
                    <a:pt x="1131" y="8218"/>
                    <a:pt x="1208" y="8194"/>
                    <a:pt x="1311" y="8163"/>
                  </a:cubicBezTo>
                  <a:cubicBezTo>
                    <a:pt x="1259" y="8370"/>
                    <a:pt x="1225" y="8562"/>
                    <a:pt x="1115" y="8736"/>
                  </a:cubicBezTo>
                  <a:cubicBezTo>
                    <a:pt x="1044" y="8619"/>
                    <a:pt x="1263" y="8454"/>
                    <a:pt x="1027" y="8381"/>
                  </a:cubicBezTo>
                  <a:cubicBezTo>
                    <a:pt x="884" y="8452"/>
                    <a:pt x="985" y="8575"/>
                    <a:pt x="978" y="8711"/>
                  </a:cubicBezTo>
                  <a:cubicBezTo>
                    <a:pt x="766" y="8729"/>
                    <a:pt x="555" y="8846"/>
                    <a:pt x="351" y="8652"/>
                  </a:cubicBezTo>
                  <a:cubicBezTo>
                    <a:pt x="330" y="8633"/>
                    <a:pt x="265" y="8659"/>
                    <a:pt x="222" y="8665"/>
                  </a:cubicBezTo>
                  <a:cubicBezTo>
                    <a:pt x="62" y="8685"/>
                    <a:pt x="1" y="8646"/>
                    <a:pt x="10" y="8487"/>
                  </a:cubicBezTo>
                  <a:cubicBezTo>
                    <a:pt x="34" y="8100"/>
                    <a:pt x="35" y="7703"/>
                    <a:pt x="122" y="7329"/>
                  </a:cubicBezTo>
                  <a:cubicBezTo>
                    <a:pt x="174" y="7107"/>
                    <a:pt x="305" y="6894"/>
                    <a:pt x="332" y="6658"/>
                  </a:cubicBezTo>
                  <a:cubicBezTo>
                    <a:pt x="343" y="6552"/>
                    <a:pt x="318" y="6441"/>
                    <a:pt x="305" y="6334"/>
                  </a:cubicBezTo>
                  <a:cubicBezTo>
                    <a:pt x="299" y="6287"/>
                    <a:pt x="272" y="6242"/>
                    <a:pt x="273" y="6198"/>
                  </a:cubicBezTo>
                  <a:cubicBezTo>
                    <a:pt x="281" y="5818"/>
                    <a:pt x="218" y="5436"/>
                    <a:pt x="321" y="5060"/>
                  </a:cubicBezTo>
                  <a:cubicBezTo>
                    <a:pt x="390" y="4812"/>
                    <a:pt x="459" y="4564"/>
                    <a:pt x="527" y="4315"/>
                  </a:cubicBezTo>
                  <a:cubicBezTo>
                    <a:pt x="607" y="4023"/>
                    <a:pt x="472" y="3730"/>
                    <a:pt x="167" y="3604"/>
                  </a:cubicBezTo>
                  <a:cubicBezTo>
                    <a:pt x="159" y="3185"/>
                    <a:pt x="101" y="2776"/>
                    <a:pt x="169" y="2353"/>
                  </a:cubicBezTo>
                  <a:cubicBezTo>
                    <a:pt x="229" y="1979"/>
                    <a:pt x="385" y="1647"/>
                    <a:pt x="503" y="1298"/>
                  </a:cubicBezTo>
                  <a:cubicBezTo>
                    <a:pt x="551" y="1153"/>
                    <a:pt x="575" y="1038"/>
                    <a:pt x="492" y="881"/>
                  </a:cubicBezTo>
                  <a:cubicBezTo>
                    <a:pt x="419" y="742"/>
                    <a:pt x="438" y="552"/>
                    <a:pt x="416" y="382"/>
                  </a:cubicBezTo>
                  <a:cubicBezTo>
                    <a:pt x="454" y="337"/>
                    <a:pt x="497" y="287"/>
                    <a:pt x="540" y="237"/>
                  </a:cubicBezTo>
                  <a:cubicBezTo>
                    <a:pt x="720" y="25"/>
                    <a:pt x="996" y="1"/>
                    <a:pt x="1224" y="156"/>
                  </a:cubicBezTo>
                  <a:cubicBezTo>
                    <a:pt x="1395" y="271"/>
                    <a:pt x="1507" y="399"/>
                    <a:pt x="1477" y="620"/>
                  </a:cubicBezTo>
                  <a:cubicBezTo>
                    <a:pt x="1469" y="681"/>
                    <a:pt x="1489" y="753"/>
                    <a:pt x="1518" y="810"/>
                  </a:cubicBezTo>
                  <a:cubicBezTo>
                    <a:pt x="1647" y="1065"/>
                    <a:pt x="1628" y="1319"/>
                    <a:pt x="1540" y="1581"/>
                  </a:cubicBezTo>
                  <a:cubicBezTo>
                    <a:pt x="1472" y="1786"/>
                    <a:pt x="1427" y="1997"/>
                    <a:pt x="1367" y="2204"/>
                  </a:cubicBezTo>
                  <a:cubicBezTo>
                    <a:pt x="1306" y="2411"/>
                    <a:pt x="1238" y="2616"/>
                    <a:pt x="1170" y="2834"/>
                  </a:cubicBezTo>
                  <a:cubicBezTo>
                    <a:pt x="1297" y="2809"/>
                    <a:pt x="1393" y="2791"/>
                    <a:pt x="1509" y="2768"/>
                  </a:cubicBezTo>
                  <a:cubicBezTo>
                    <a:pt x="1463" y="2961"/>
                    <a:pt x="1397" y="3126"/>
                    <a:pt x="1392" y="3293"/>
                  </a:cubicBezTo>
                  <a:cubicBezTo>
                    <a:pt x="1388" y="3475"/>
                    <a:pt x="1341" y="3662"/>
                    <a:pt x="1457" y="3846"/>
                  </a:cubicBezTo>
                  <a:cubicBezTo>
                    <a:pt x="1549" y="3992"/>
                    <a:pt x="1576" y="4178"/>
                    <a:pt x="1637" y="4364"/>
                  </a:cubicBezTo>
                  <a:cubicBezTo>
                    <a:pt x="1540" y="4372"/>
                    <a:pt x="1441" y="4381"/>
                    <a:pt x="1304" y="4393"/>
                  </a:cubicBezTo>
                  <a:cubicBezTo>
                    <a:pt x="1545" y="4567"/>
                    <a:pt x="1499" y="4771"/>
                    <a:pt x="1424" y="4976"/>
                  </a:cubicBezTo>
                  <a:cubicBezTo>
                    <a:pt x="1367" y="5137"/>
                    <a:pt x="1302" y="5295"/>
                    <a:pt x="1233" y="5451"/>
                  </a:cubicBezTo>
                  <a:cubicBezTo>
                    <a:pt x="1219" y="5482"/>
                    <a:pt x="1175" y="5503"/>
                    <a:pt x="1141" y="5522"/>
                  </a:cubicBezTo>
                  <a:cubicBezTo>
                    <a:pt x="1003" y="5598"/>
                    <a:pt x="1000" y="5654"/>
                    <a:pt x="1133" y="5751"/>
                  </a:cubicBezTo>
                  <a:cubicBezTo>
                    <a:pt x="1163" y="5773"/>
                    <a:pt x="1196" y="5792"/>
                    <a:pt x="1217" y="5820"/>
                  </a:cubicBezTo>
                  <a:cubicBezTo>
                    <a:pt x="1239" y="5848"/>
                    <a:pt x="1250" y="5887"/>
                    <a:pt x="1266" y="5921"/>
                  </a:cubicBezTo>
                  <a:cubicBezTo>
                    <a:pt x="1327" y="5906"/>
                    <a:pt x="1381" y="5894"/>
                    <a:pt x="1448" y="5878"/>
                  </a:cubicBezTo>
                  <a:cubicBezTo>
                    <a:pt x="1454" y="5921"/>
                    <a:pt x="1467" y="5958"/>
                    <a:pt x="1461" y="5992"/>
                  </a:cubicBezTo>
                  <a:cubicBezTo>
                    <a:pt x="1434" y="6146"/>
                    <a:pt x="1325" y="6023"/>
                    <a:pt x="1244" y="6052"/>
                  </a:cubicBezTo>
                  <a:cubicBezTo>
                    <a:pt x="1221" y="6233"/>
                    <a:pt x="1309" y="6394"/>
                    <a:pt x="1379" y="6550"/>
                  </a:cubicBezTo>
                  <a:cubicBezTo>
                    <a:pt x="1435" y="6675"/>
                    <a:pt x="1476" y="6774"/>
                    <a:pt x="1366" y="6884"/>
                  </a:cubicBezTo>
                  <a:cubicBezTo>
                    <a:pt x="1354" y="6895"/>
                    <a:pt x="1344" y="6917"/>
                    <a:pt x="1342" y="6935"/>
                  </a:cubicBezTo>
                  <a:cubicBezTo>
                    <a:pt x="1319" y="7196"/>
                    <a:pt x="1219" y="7407"/>
                    <a:pt x="965" y="7520"/>
                  </a:cubicBezTo>
                  <a:cubicBezTo>
                    <a:pt x="940" y="7531"/>
                    <a:pt x="934" y="7583"/>
                    <a:pt x="911" y="7635"/>
                  </a:cubicBezTo>
                  <a:cubicBezTo>
                    <a:pt x="981" y="7631"/>
                    <a:pt x="1033" y="7628"/>
                    <a:pt x="1119" y="7621"/>
                  </a:cubicBezTo>
                  <a:cubicBezTo>
                    <a:pt x="1090" y="7826"/>
                    <a:pt x="1060" y="8025"/>
                    <a:pt x="1029" y="82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1"/>
            <p:cNvSpPr/>
            <p:nvPr/>
          </p:nvSpPr>
          <p:spPr>
            <a:xfrm>
              <a:off x="774027" y="954379"/>
              <a:ext cx="56299" cy="233893"/>
            </a:xfrm>
            <a:custGeom>
              <a:avLst/>
              <a:gdLst/>
              <a:ahLst/>
              <a:cxnLst/>
              <a:rect l="l" t="t" r="r" b="b"/>
              <a:pathLst>
                <a:path w="1586" h="6589" extrusionOk="0">
                  <a:moveTo>
                    <a:pt x="459" y="1758"/>
                  </a:moveTo>
                  <a:cubicBezTo>
                    <a:pt x="735" y="1991"/>
                    <a:pt x="761" y="2287"/>
                    <a:pt x="701" y="2610"/>
                  </a:cubicBezTo>
                  <a:cubicBezTo>
                    <a:pt x="684" y="2695"/>
                    <a:pt x="662" y="2778"/>
                    <a:pt x="652" y="2864"/>
                  </a:cubicBezTo>
                  <a:cubicBezTo>
                    <a:pt x="608" y="3298"/>
                    <a:pt x="542" y="3732"/>
                    <a:pt x="530" y="4168"/>
                  </a:cubicBezTo>
                  <a:cubicBezTo>
                    <a:pt x="516" y="4742"/>
                    <a:pt x="432" y="5336"/>
                    <a:pt x="808" y="5849"/>
                  </a:cubicBezTo>
                  <a:cubicBezTo>
                    <a:pt x="896" y="5970"/>
                    <a:pt x="983" y="6092"/>
                    <a:pt x="1073" y="6215"/>
                  </a:cubicBezTo>
                  <a:cubicBezTo>
                    <a:pt x="926" y="6448"/>
                    <a:pt x="926" y="6472"/>
                    <a:pt x="1094" y="6588"/>
                  </a:cubicBezTo>
                  <a:cubicBezTo>
                    <a:pt x="1122" y="6499"/>
                    <a:pt x="1150" y="6356"/>
                    <a:pt x="1176" y="6356"/>
                  </a:cubicBezTo>
                  <a:lnTo>
                    <a:pt x="1321" y="6356"/>
                  </a:lnTo>
                  <a:lnTo>
                    <a:pt x="1321" y="5648"/>
                  </a:lnTo>
                  <a:cubicBezTo>
                    <a:pt x="1482" y="5610"/>
                    <a:pt x="1491" y="5579"/>
                    <a:pt x="1585" y="5536"/>
                  </a:cubicBezTo>
                  <a:cubicBezTo>
                    <a:pt x="1541" y="5418"/>
                    <a:pt x="1544" y="5279"/>
                    <a:pt x="1471" y="5219"/>
                  </a:cubicBezTo>
                  <a:cubicBezTo>
                    <a:pt x="1285" y="5068"/>
                    <a:pt x="1260" y="4871"/>
                    <a:pt x="1243" y="4661"/>
                  </a:cubicBezTo>
                  <a:cubicBezTo>
                    <a:pt x="1232" y="4509"/>
                    <a:pt x="1236" y="4356"/>
                    <a:pt x="1219" y="4205"/>
                  </a:cubicBezTo>
                  <a:cubicBezTo>
                    <a:pt x="1202" y="4064"/>
                    <a:pt x="1221" y="3913"/>
                    <a:pt x="1119" y="3742"/>
                  </a:cubicBezTo>
                  <a:cubicBezTo>
                    <a:pt x="1013" y="4034"/>
                    <a:pt x="1110" y="4301"/>
                    <a:pt x="1018" y="4551"/>
                  </a:cubicBezTo>
                  <a:cubicBezTo>
                    <a:pt x="1012" y="4507"/>
                    <a:pt x="1006" y="4462"/>
                    <a:pt x="998" y="4417"/>
                  </a:cubicBezTo>
                  <a:cubicBezTo>
                    <a:pt x="928" y="4005"/>
                    <a:pt x="1023" y="3603"/>
                    <a:pt x="1079" y="3198"/>
                  </a:cubicBezTo>
                  <a:cubicBezTo>
                    <a:pt x="1132" y="2812"/>
                    <a:pt x="1248" y="2430"/>
                    <a:pt x="1180" y="2036"/>
                  </a:cubicBezTo>
                  <a:cubicBezTo>
                    <a:pt x="1140" y="1811"/>
                    <a:pt x="1118" y="1592"/>
                    <a:pt x="1138" y="1362"/>
                  </a:cubicBezTo>
                  <a:cubicBezTo>
                    <a:pt x="1147" y="1254"/>
                    <a:pt x="1085" y="1132"/>
                    <a:pt x="1031" y="1029"/>
                  </a:cubicBezTo>
                  <a:cubicBezTo>
                    <a:pt x="927" y="827"/>
                    <a:pt x="806" y="634"/>
                    <a:pt x="690" y="435"/>
                  </a:cubicBezTo>
                  <a:cubicBezTo>
                    <a:pt x="454" y="636"/>
                    <a:pt x="386" y="236"/>
                    <a:pt x="194" y="279"/>
                  </a:cubicBezTo>
                  <a:cubicBezTo>
                    <a:pt x="214" y="216"/>
                    <a:pt x="251" y="158"/>
                    <a:pt x="238" y="118"/>
                  </a:cubicBezTo>
                  <a:cubicBezTo>
                    <a:pt x="224" y="80"/>
                    <a:pt x="159" y="60"/>
                    <a:pt x="69" y="0"/>
                  </a:cubicBezTo>
                  <a:cubicBezTo>
                    <a:pt x="52" y="253"/>
                    <a:pt x="37" y="457"/>
                    <a:pt x="26" y="663"/>
                  </a:cubicBezTo>
                  <a:cubicBezTo>
                    <a:pt x="0" y="1095"/>
                    <a:pt x="123" y="1472"/>
                    <a:pt x="459" y="17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1"/>
            <p:cNvSpPr/>
            <p:nvPr/>
          </p:nvSpPr>
          <p:spPr>
            <a:xfrm>
              <a:off x="782618" y="1896047"/>
              <a:ext cx="41994" cy="160981"/>
            </a:xfrm>
            <a:custGeom>
              <a:avLst/>
              <a:gdLst/>
              <a:ahLst/>
              <a:cxnLst/>
              <a:rect l="l" t="t" r="r" b="b"/>
              <a:pathLst>
                <a:path w="1183" h="4535" extrusionOk="0">
                  <a:moveTo>
                    <a:pt x="468" y="3551"/>
                  </a:moveTo>
                  <a:cubicBezTo>
                    <a:pt x="415" y="3631"/>
                    <a:pt x="378" y="3688"/>
                    <a:pt x="340" y="3745"/>
                  </a:cubicBezTo>
                  <a:cubicBezTo>
                    <a:pt x="441" y="3727"/>
                    <a:pt x="557" y="3720"/>
                    <a:pt x="468" y="3551"/>
                  </a:cubicBezTo>
                  <a:close/>
                  <a:moveTo>
                    <a:pt x="1111" y="1373"/>
                  </a:moveTo>
                  <a:cubicBezTo>
                    <a:pt x="1147" y="1692"/>
                    <a:pt x="1183" y="2019"/>
                    <a:pt x="917" y="2319"/>
                  </a:cubicBezTo>
                  <a:cubicBezTo>
                    <a:pt x="878" y="2025"/>
                    <a:pt x="1058" y="1745"/>
                    <a:pt x="915" y="1436"/>
                  </a:cubicBezTo>
                  <a:cubicBezTo>
                    <a:pt x="803" y="2004"/>
                    <a:pt x="675" y="2527"/>
                    <a:pt x="602" y="3056"/>
                  </a:cubicBezTo>
                  <a:cubicBezTo>
                    <a:pt x="569" y="3302"/>
                    <a:pt x="626" y="3565"/>
                    <a:pt x="674" y="3815"/>
                  </a:cubicBezTo>
                  <a:cubicBezTo>
                    <a:pt x="722" y="4068"/>
                    <a:pt x="613" y="4284"/>
                    <a:pt x="592" y="4534"/>
                  </a:cubicBezTo>
                  <a:cubicBezTo>
                    <a:pt x="470" y="4523"/>
                    <a:pt x="399" y="4516"/>
                    <a:pt x="313" y="4508"/>
                  </a:cubicBezTo>
                  <a:cubicBezTo>
                    <a:pt x="269" y="4385"/>
                    <a:pt x="191" y="4244"/>
                    <a:pt x="172" y="4095"/>
                  </a:cubicBezTo>
                  <a:cubicBezTo>
                    <a:pt x="85" y="3438"/>
                    <a:pt x="211" y="2793"/>
                    <a:pt x="303" y="2146"/>
                  </a:cubicBezTo>
                  <a:cubicBezTo>
                    <a:pt x="501" y="1870"/>
                    <a:pt x="337" y="1655"/>
                    <a:pt x="167" y="1460"/>
                  </a:cubicBezTo>
                  <a:cubicBezTo>
                    <a:pt x="35" y="1309"/>
                    <a:pt x="0" y="1154"/>
                    <a:pt x="32" y="962"/>
                  </a:cubicBezTo>
                  <a:cubicBezTo>
                    <a:pt x="60" y="793"/>
                    <a:pt x="63" y="620"/>
                    <a:pt x="79" y="449"/>
                  </a:cubicBezTo>
                  <a:cubicBezTo>
                    <a:pt x="99" y="247"/>
                    <a:pt x="178" y="86"/>
                    <a:pt x="414" y="0"/>
                  </a:cubicBezTo>
                  <a:cubicBezTo>
                    <a:pt x="458" y="180"/>
                    <a:pt x="498" y="345"/>
                    <a:pt x="548" y="549"/>
                  </a:cubicBezTo>
                  <a:cubicBezTo>
                    <a:pt x="590" y="472"/>
                    <a:pt x="615" y="425"/>
                    <a:pt x="641" y="376"/>
                  </a:cubicBezTo>
                  <a:cubicBezTo>
                    <a:pt x="669" y="395"/>
                    <a:pt x="694" y="404"/>
                    <a:pt x="696" y="414"/>
                  </a:cubicBezTo>
                  <a:cubicBezTo>
                    <a:pt x="724" y="627"/>
                    <a:pt x="744" y="841"/>
                    <a:pt x="782" y="1051"/>
                  </a:cubicBezTo>
                  <a:cubicBezTo>
                    <a:pt x="788" y="1092"/>
                    <a:pt x="869" y="1157"/>
                    <a:pt x="902" y="1150"/>
                  </a:cubicBezTo>
                  <a:cubicBezTo>
                    <a:pt x="1109" y="1103"/>
                    <a:pt x="1099" y="1271"/>
                    <a:pt x="1111" y="137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1"/>
            <p:cNvSpPr/>
            <p:nvPr/>
          </p:nvSpPr>
          <p:spPr>
            <a:xfrm>
              <a:off x="777506" y="871455"/>
              <a:ext cx="29072" cy="78804"/>
            </a:xfrm>
            <a:custGeom>
              <a:avLst/>
              <a:gdLst/>
              <a:ahLst/>
              <a:cxnLst/>
              <a:rect l="l" t="t" r="r" b="b"/>
              <a:pathLst>
                <a:path w="819" h="2220" extrusionOk="0">
                  <a:moveTo>
                    <a:pt x="222" y="1707"/>
                  </a:moveTo>
                  <a:cubicBezTo>
                    <a:pt x="426" y="1566"/>
                    <a:pt x="495" y="1266"/>
                    <a:pt x="397" y="991"/>
                  </a:cubicBezTo>
                  <a:cubicBezTo>
                    <a:pt x="649" y="733"/>
                    <a:pt x="774" y="483"/>
                    <a:pt x="818" y="0"/>
                  </a:cubicBezTo>
                  <a:lnTo>
                    <a:pt x="353" y="0"/>
                  </a:lnTo>
                  <a:cubicBezTo>
                    <a:pt x="335" y="161"/>
                    <a:pt x="319" y="210"/>
                    <a:pt x="306" y="292"/>
                  </a:cubicBezTo>
                  <a:cubicBezTo>
                    <a:pt x="278" y="460"/>
                    <a:pt x="256" y="640"/>
                    <a:pt x="224" y="807"/>
                  </a:cubicBezTo>
                  <a:cubicBezTo>
                    <a:pt x="155" y="1179"/>
                    <a:pt x="79" y="1556"/>
                    <a:pt x="15" y="1931"/>
                  </a:cubicBezTo>
                  <a:cubicBezTo>
                    <a:pt x="0" y="2012"/>
                    <a:pt x="28" y="2104"/>
                    <a:pt x="38" y="2220"/>
                  </a:cubicBezTo>
                  <a:cubicBezTo>
                    <a:pt x="207" y="2062"/>
                    <a:pt x="207" y="2066"/>
                    <a:pt x="222" y="17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1"/>
            <p:cNvSpPr/>
            <p:nvPr/>
          </p:nvSpPr>
          <p:spPr>
            <a:xfrm>
              <a:off x="777648" y="2065020"/>
              <a:ext cx="26517" cy="54631"/>
            </a:xfrm>
            <a:custGeom>
              <a:avLst/>
              <a:gdLst/>
              <a:ahLst/>
              <a:cxnLst/>
              <a:rect l="l" t="t" r="r" b="b"/>
              <a:pathLst>
                <a:path w="747" h="1539" extrusionOk="0">
                  <a:moveTo>
                    <a:pt x="518" y="1091"/>
                  </a:moveTo>
                  <a:cubicBezTo>
                    <a:pt x="464" y="1029"/>
                    <a:pt x="444" y="969"/>
                    <a:pt x="454" y="914"/>
                  </a:cubicBezTo>
                  <a:cubicBezTo>
                    <a:pt x="480" y="755"/>
                    <a:pt x="509" y="596"/>
                    <a:pt x="556" y="441"/>
                  </a:cubicBezTo>
                  <a:cubicBezTo>
                    <a:pt x="587" y="337"/>
                    <a:pt x="565" y="280"/>
                    <a:pt x="468" y="241"/>
                  </a:cubicBezTo>
                  <a:cubicBezTo>
                    <a:pt x="421" y="221"/>
                    <a:pt x="374" y="199"/>
                    <a:pt x="337" y="182"/>
                  </a:cubicBezTo>
                  <a:cubicBezTo>
                    <a:pt x="357" y="112"/>
                    <a:pt x="370" y="64"/>
                    <a:pt x="383" y="12"/>
                  </a:cubicBezTo>
                  <a:cubicBezTo>
                    <a:pt x="177" y="1"/>
                    <a:pt x="134" y="146"/>
                    <a:pt x="118" y="270"/>
                  </a:cubicBezTo>
                  <a:cubicBezTo>
                    <a:pt x="68" y="653"/>
                    <a:pt x="39" y="1038"/>
                    <a:pt x="0" y="1430"/>
                  </a:cubicBezTo>
                  <a:cubicBezTo>
                    <a:pt x="290" y="1539"/>
                    <a:pt x="400" y="1388"/>
                    <a:pt x="476" y="1145"/>
                  </a:cubicBezTo>
                  <a:cubicBezTo>
                    <a:pt x="532" y="1229"/>
                    <a:pt x="564" y="1277"/>
                    <a:pt x="616" y="1354"/>
                  </a:cubicBezTo>
                  <a:cubicBezTo>
                    <a:pt x="694" y="1119"/>
                    <a:pt x="747" y="915"/>
                    <a:pt x="645" y="687"/>
                  </a:cubicBezTo>
                  <a:cubicBezTo>
                    <a:pt x="603" y="821"/>
                    <a:pt x="561" y="957"/>
                    <a:pt x="518" y="10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1"/>
            <p:cNvSpPr/>
            <p:nvPr/>
          </p:nvSpPr>
          <p:spPr>
            <a:xfrm>
              <a:off x="806544" y="876531"/>
              <a:ext cx="9336" cy="16080"/>
            </a:xfrm>
            <a:custGeom>
              <a:avLst/>
              <a:gdLst/>
              <a:ahLst/>
              <a:cxnLst/>
              <a:rect l="l" t="t" r="r" b="b"/>
              <a:pathLst>
                <a:path w="263" h="453" extrusionOk="0">
                  <a:moveTo>
                    <a:pt x="172" y="1"/>
                  </a:moveTo>
                  <a:cubicBezTo>
                    <a:pt x="60" y="127"/>
                    <a:pt x="0" y="262"/>
                    <a:pt x="66" y="453"/>
                  </a:cubicBezTo>
                  <a:cubicBezTo>
                    <a:pt x="263" y="325"/>
                    <a:pt x="173" y="149"/>
                    <a:pt x="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1"/>
            <p:cNvSpPr/>
            <p:nvPr/>
          </p:nvSpPr>
          <p:spPr>
            <a:xfrm>
              <a:off x="778855" y="1357145"/>
              <a:ext cx="6141" cy="16009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130" y="1"/>
                  </a:moveTo>
                  <a:cubicBezTo>
                    <a:pt x="0" y="122"/>
                    <a:pt x="11" y="287"/>
                    <a:pt x="19" y="450"/>
                  </a:cubicBezTo>
                  <a:cubicBezTo>
                    <a:pt x="155" y="326"/>
                    <a:pt x="172" y="172"/>
                    <a:pt x="1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1"/>
            <p:cNvSpPr/>
            <p:nvPr/>
          </p:nvSpPr>
          <p:spPr>
            <a:xfrm>
              <a:off x="761958" y="2077586"/>
              <a:ext cx="10259" cy="13986"/>
            </a:xfrm>
            <a:custGeom>
              <a:avLst/>
              <a:gdLst/>
              <a:ahLst/>
              <a:cxnLst/>
              <a:rect l="l" t="t" r="r" b="b"/>
              <a:pathLst>
                <a:path w="289" h="394" extrusionOk="0">
                  <a:moveTo>
                    <a:pt x="126" y="394"/>
                  </a:moveTo>
                  <a:cubicBezTo>
                    <a:pt x="182" y="258"/>
                    <a:pt x="228" y="148"/>
                    <a:pt x="288" y="0"/>
                  </a:cubicBezTo>
                  <a:cubicBezTo>
                    <a:pt x="178" y="22"/>
                    <a:pt x="125" y="33"/>
                    <a:pt x="50" y="49"/>
                  </a:cubicBezTo>
                  <a:cubicBezTo>
                    <a:pt x="56" y="169"/>
                    <a:pt x="1" y="279"/>
                    <a:pt x="126" y="3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1"/>
            <p:cNvSpPr/>
            <p:nvPr/>
          </p:nvSpPr>
          <p:spPr>
            <a:xfrm>
              <a:off x="826636" y="1300418"/>
              <a:ext cx="5715" cy="15619"/>
            </a:xfrm>
            <a:custGeom>
              <a:avLst/>
              <a:gdLst/>
              <a:ahLst/>
              <a:cxnLst/>
              <a:rect l="l" t="t" r="r" b="b"/>
              <a:pathLst>
                <a:path w="161" h="440" extrusionOk="0">
                  <a:moveTo>
                    <a:pt x="0" y="440"/>
                  </a:moveTo>
                  <a:cubicBezTo>
                    <a:pt x="161" y="297"/>
                    <a:pt x="161" y="152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1"/>
            <p:cNvSpPr/>
            <p:nvPr/>
          </p:nvSpPr>
          <p:spPr>
            <a:xfrm>
              <a:off x="810946" y="2038219"/>
              <a:ext cx="8981" cy="13028"/>
            </a:xfrm>
            <a:custGeom>
              <a:avLst/>
              <a:gdLst/>
              <a:ahLst/>
              <a:cxnLst/>
              <a:rect l="l" t="t" r="r" b="b"/>
              <a:pathLst>
                <a:path w="253" h="367" extrusionOk="0">
                  <a:moveTo>
                    <a:pt x="47" y="1"/>
                  </a:moveTo>
                  <a:cubicBezTo>
                    <a:pt x="32" y="120"/>
                    <a:pt x="16" y="240"/>
                    <a:pt x="1" y="360"/>
                  </a:cubicBezTo>
                  <a:cubicBezTo>
                    <a:pt x="24" y="362"/>
                    <a:pt x="46" y="365"/>
                    <a:pt x="69" y="366"/>
                  </a:cubicBezTo>
                  <a:cubicBezTo>
                    <a:pt x="58" y="245"/>
                    <a:pt x="252" y="143"/>
                    <a:pt x="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1"/>
            <p:cNvSpPr/>
            <p:nvPr/>
          </p:nvSpPr>
          <p:spPr>
            <a:xfrm>
              <a:off x="772643" y="1984758"/>
              <a:ext cx="7987" cy="9620"/>
            </a:xfrm>
            <a:custGeom>
              <a:avLst/>
              <a:gdLst/>
              <a:ahLst/>
              <a:cxnLst/>
              <a:rect l="l" t="t" r="r" b="b"/>
              <a:pathLst>
                <a:path w="225" h="271" extrusionOk="0">
                  <a:moveTo>
                    <a:pt x="90" y="270"/>
                  </a:moveTo>
                  <a:cubicBezTo>
                    <a:pt x="133" y="186"/>
                    <a:pt x="166" y="120"/>
                    <a:pt x="224" y="1"/>
                  </a:cubicBezTo>
                  <a:cubicBezTo>
                    <a:pt x="0" y="67"/>
                    <a:pt x="0" y="67"/>
                    <a:pt x="90" y="2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1"/>
            <p:cNvSpPr/>
            <p:nvPr/>
          </p:nvSpPr>
          <p:spPr>
            <a:xfrm>
              <a:off x="819111" y="1050083"/>
              <a:ext cx="5822" cy="12495"/>
            </a:xfrm>
            <a:custGeom>
              <a:avLst/>
              <a:gdLst/>
              <a:ahLst/>
              <a:cxnLst/>
              <a:rect l="l" t="t" r="r" b="b"/>
              <a:pathLst>
                <a:path w="164" h="352" extrusionOk="0">
                  <a:moveTo>
                    <a:pt x="37" y="0"/>
                  </a:moveTo>
                  <a:cubicBezTo>
                    <a:pt x="24" y="122"/>
                    <a:pt x="13" y="237"/>
                    <a:pt x="1" y="352"/>
                  </a:cubicBezTo>
                  <a:cubicBezTo>
                    <a:pt x="96" y="243"/>
                    <a:pt x="163" y="124"/>
                    <a:pt x="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1"/>
            <p:cNvSpPr/>
            <p:nvPr/>
          </p:nvSpPr>
          <p:spPr>
            <a:xfrm>
              <a:off x="771862" y="1772868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1"/>
                  </a:moveTo>
                  <a:lnTo>
                    <a:pt x="1" y="1"/>
                  </a:lnTo>
                  <a:lnTo>
                    <a:pt x="1" y="2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1"/>
            <p:cNvSpPr/>
            <p:nvPr/>
          </p:nvSpPr>
          <p:spPr>
            <a:xfrm>
              <a:off x="771898" y="1766478"/>
              <a:ext cx="10791" cy="7312"/>
            </a:xfrm>
            <a:custGeom>
              <a:avLst/>
              <a:gdLst/>
              <a:ahLst/>
              <a:cxnLst/>
              <a:rect l="l" t="t" r="r" b="b"/>
              <a:pathLst>
                <a:path w="304" h="206" extrusionOk="0">
                  <a:moveTo>
                    <a:pt x="188" y="193"/>
                  </a:moveTo>
                  <a:cubicBezTo>
                    <a:pt x="280" y="175"/>
                    <a:pt x="304" y="113"/>
                    <a:pt x="227" y="0"/>
                  </a:cubicBezTo>
                  <a:cubicBezTo>
                    <a:pt x="151" y="62"/>
                    <a:pt x="75" y="121"/>
                    <a:pt x="0" y="181"/>
                  </a:cubicBezTo>
                  <a:cubicBezTo>
                    <a:pt x="63" y="186"/>
                    <a:pt x="128" y="205"/>
                    <a:pt x="188" y="19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1"/>
            <p:cNvSpPr/>
            <p:nvPr/>
          </p:nvSpPr>
          <p:spPr>
            <a:xfrm>
              <a:off x="820885" y="1508617"/>
              <a:ext cx="35" cy="9478"/>
            </a:xfrm>
            <a:custGeom>
              <a:avLst/>
              <a:gdLst/>
              <a:ahLst/>
              <a:cxnLst/>
              <a:rect l="l" t="t" r="r" b="b"/>
              <a:pathLst>
                <a:path w="1" h="267" extrusionOk="0">
                  <a:moveTo>
                    <a:pt x="1" y="267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1"/>
            <p:cNvSpPr/>
            <p:nvPr/>
          </p:nvSpPr>
          <p:spPr>
            <a:xfrm>
              <a:off x="769484" y="1402334"/>
              <a:ext cx="5751" cy="10010"/>
            </a:xfrm>
            <a:custGeom>
              <a:avLst/>
              <a:gdLst/>
              <a:ahLst/>
              <a:cxnLst/>
              <a:rect l="l" t="t" r="r" b="b"/>
              <a:pathLst>
                <a:path w="162" h="282" extrusionOk="0">
                  <a:moveTo>
                    <a:pt x="161" y="281"/>
                  </a:moveTo>
                  <a:lnTo>
                    <a:pt x="161" y="0"/>
                  </a:lnTo>
                  <a:cubicBezTo>
                    <a:pt x="0" y="134"/>
                    <a:pt x="0" y="208"/>
                    <a:pt x="161" y="2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1"/>
            <p:cNvSpPr/>
            <p:nvPr/>
          </p:nvSpPr>
          <p:spPr>
            <a:xfrm>
              <a:off x="766431" y="1798284"/>
              <a:ext cx="8803" cy="7987"/>
            </a:xfrm>
            <a:custGeom>
              <a:avLst/>
              <a:gdLst/>
              <a:ahLst/>
              <a:cxnLst/>
              <a:rect l="l" t="t" r="r" b="b"/>
              <a:pathLst>
                <a:path w="248" h="225" extrusionOk="0">
                  <a:moveTo>
                    <a:pt x="247" y="0"/>
                  </a:moveTo>
                  <a:cubicBezTo>
                    <a:pt x="160" y="80"/>
                    <a:pt x="103" y="131"/>
                    <a:pt x="0" y="224"/>
                  </a:cubicBezTo>
                  <a:cubicBezTo>
                    <a:pt x="184" y="219"/>
                    <a:pt x="247" y="172"/>
                    <a:pt x="2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1"/>
            <p:cNvSpPr/>
            <p:nvPr/>
          </p:nvSpPr>
          <p:spPr>
            <a:xfrm>
              <a:off x="753545" y="1795090"/>
              <a:ext cx="6283" cy="9797"/>
            </a:xfrm>
            <a:custGeom>
              <a:avLst/>
              <a:gdLst/>
              <a:ahLst/>
              <a:cxnLst/>
              <a:rect l="l" t="t" r="r" b="b"/>
              <a:pathLst>
                <a:path w="177" h="276" extrusionOk="0">
                  <a:moveTo>
                    <a:pt x="176" y="205"/>
                  </a:moveTo>
                  <a:cubicBezTo>
                    <a:pt x="131" y="134"/>
                    <a:pt x="87" y="68"/>
                    <a:pt x="45" y="1"/>
                  </a:cubicBezTo>
                  <a:cubicBezTo>
                    <a:pt x="28" y="52"/>
                    <a:pt x="0" y="103"/>
                    <a:pt x="3" y="153"/>
                  </a:cubicBezTo>
                  <a:cubicBezTo>
                    <a:pt x="9" y="252"/>
                    <a:pt x="67" y="276"/>
                    <a:pt x="176" y="2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1"/>
            <p:cNvSpPr/>
            <p:nvPr/>
          </p:nvSpPr>
          <p:spPr>
            <a:xfrm>
              <a:off x="755000" y="1794699"/>
              <a:ext cx="319" cy="426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8" y="1"/>
                  </a:moveTo>
                  <a:cubicBezTo>
                    <a:pt x="9" y="0"/>
                    <a:pt x="1" y="8"/>
                    <a:pt x="1" y="8"/>
                  </a:cubicBezTo>
                  <a:cubicBezTo>
                    <a:pt x="2" y="9"/>
                    <a:pt x="3" y="10"/>
                    <a:pt x="4" y="12"/>
                  </a:cubicBezTo>
                  <a:cubicBezTo>
                    <a:pt x="5" y="8"/>
                    <a:pt x="7" y="4"/>
                    <a:pt x="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1"/>
            <p:cNvSpPr/>
            <p:nvPr/>
          </p:nvSpPr>
          <p:spPr>
            <a:xfrm>
              <a:off x="796037" y="2061541"/>
              <a:ext cx="6674" cy="6035"/>
            </a:xfrm>
            <a:custGeom>
              <a:avLst/>
              <a:gdLst/>
              <a:ahLst/>
              <a:cxnLst/>
              <a:rect l="l" t="t" r="r" b="b"/>
              <a:pathLst>
                <a:path w="188" h="170" extrusionOk="0">
                  <a:moveTo>
                    <a:pt x="0" y="60"/>
                  </a:moveTo>
                  <a:cubicBezTo>
                    <a:pt x="22" y="97"/>
                    <a:pt x="44" y="133"/>
                    <a:pt x="65" y="170"/>
                  </a:cubicBezTo>
                  <a:cubicBezTo>
                    <a:pt x="106" y="133"/>
                    <a:pt x="147" y="96"/>
                    <a:pt x="187" y="59"/>
                  </a:cubicBezTo>
                  <a:cubicBezTo>
                    <a:pt x="175" y="39"/>
                    <a:pt x="163" y="20"/>
                    <a:pt x="150" y="1"/>
                  </a:cubicBezTo>
                  <a:cubicBezTo>
                    <a:pt x="100" y="20"/>
                    <a:pt x="50" y="40"/>
                    <a:pt x="0" y="6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1"/>
            <p:cNvSpPr/>
            <p:nvPr/>
          </p:nvSpPr>
          <p:spPr>
            <a:xfrm>
              <a:off x="816803" y="1524449"/>
              <a:ext cx="2023" cy="7383"/>
            </a:xfrm>
            <a:custGeom>
              <a:avLst/>
              <a:gdLst/>
              <a:ahLst/>
              <a:cxnLst/>
              <a:rect l="l" t="t" r="r" b="b"/>
              <a:pathLst>
                <a:path w="57" h="208" extrusionOk="0">
                  <a:moveTo>
                    <a:pt x="1" y="191"/>
                  </a:moveTo>
                  <a:cubicBezTo>
                    <a:pt x="0" y="193"/>
                    <a:pt x="17" y="196"/>
                    <a:pt x="56" y="208"/>
                  </a:cubicBezTo>
                  <a:lnTo>
                    <a:pt x="56" y="5"/>
                  </a:lnTo>
                  <a:cubicBezTo>
                    <a:pt x="41" y="3"/>
                    <a:pt x="27" y="2"/>
                    <a:pt x="12" y="0"/>
                  </a:cubicBezTo>
                  <a:cubicBezTo>
                    <a:pt x="8" y="65"/>
                    <a:pt x="3" y="128"/>
                    <a:pt x="1" y="1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1"/>
            <p:cNvSpPr/>
            <p:nvPr/>
          </p:nvSpPr>
          <p:spPr>
            <a:xfrm>
              <a:off x="776264" y="1060697"/>
              <a:ext cx="5822" cy="7100"/>
            </a:xfrm>
            <a:custGeom>
              <a:avLst/>
              <a:gdLst/>
              <a:ahLst/>
              <a:cxnLst/>
              <a:rect l="l" t="t" r="r" b="b"/>
              <a:pathLst>
                <a:path w="164" h="200" extrusionOk="0">
                  <a:moveTo>
                    <a:pt x="0" y="50"/>
                  </a:moveTo>
                  <a:cubicBezTo>
                    <a:pt x="50" y="94"/>
                    <a:pt x="98" y="140"/>
                    <a:pt x="164" y="199"/>
                  </a:cubicBezTo>
                  <a:cubicBezTo>
                    <a:pt x="154" y="3"/>
                    <a:pt x="153" y="1"/>
                    <a:pt x="0" y="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1"/>
            <p:cNvSpPr/>
            <p:nvPr/>
          </p:nvSpPr>
          <p:spPr>
            <a:xfrm>
              <a:off x="776086" y="1062259"/>
              <a:ext cx="213" cy="248"/>
            </a:xfrm>
            <a:custGeom>
              <a:avLst/>
              <a:gdLst/>
              <a:ahLst/>
              <a:cxnLst/>
              <a:rect l="l" t="t" r="r" b="b"/>
              <a:pathLst>
                <a:path w="6" h="7" extrusionOk="0">
                  <a:moveTo>
                    <a:pt x="1" y="2"/>
                  </a:moveTo>
                  <a:cubicBezTo>
                    <a:pt x="1" y="0"/>
                    <a:pt x="2" y="7"/>
                    <a:pt x="2" y="7"/>
                  </a:cubicBezTo>
                  <a:cubicBezTo>
                    <a:pt x="3" y="7"/>
                    <a:pt x="3" y="6"/>
                    <a:pt x="5" y="6"/>
                  </a:cubicBezTo>
                  <a:cubicBezTo>
                    <a:pt x="3" y="4"/>
                    <a:pt x="3" y="3"/>
                    <a:pt x="1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773601" y="1377343"/>
              <a:ext cx="6212" cy="5609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164" y="81"/>
                  </a:moveTo>
                  <a:cubicBezTo>
                    <a:pt x="117" y="11"/>
                    <a:pt x="64" y="0"/>
                    <a:pt x="1" y="112"/>
                  </a:cubicBezTo>
                  <a:cubicBezTo>
                    <a:pt x="55" y="128"/>
                    <a:pt x="107" y="143"/>
                    <a:pt x="159" y="158"/>
                  </a:cubicBezTo>
                  <a:cubicBezTo>
                    <a:pt x="161" y="132"/>
                    <a:pt x="175" y="98"/>
                    <a:pt x="164" y="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756598" y="929424"/>
              <a:ext cx="4473" cy="5467"/>
            </a:xfrm>
            <a:custGeom>
              <a:avLst/>
              <a:gdLst/>
              <a:ahLst/>
              <a:cxnLst/>
              <a:rect l="l" t="t" r="r" b="b"/>
              <a:pathLst>
                <a:path w="126" h="154" extrusionOk="0">
                  <a:moveTo>
                    <a:pt x="1" y="44"/>
                  </a:moveTo>
                  <a:cubicBezTo>
                    <a:pt x="0" y="74"/>
                    <a:pt x="17" y="104"/>
                    <a:pt x="33" y="154"/>
                  </a:cubicBezTo>
                  <a:cubicBezTo>
                    <a:pt x="77" y="113"/>
                    <a:pt x="102" y="91"/>
                    <a:pt x="125" y="69"/>
                  </a:cubicBezTo>
                  <a:cubicBezTo>
                    <a:pt x="102" y="47"/>
                    <a:pt x="81" y="20"/>
                    <a:pt x="52" y="5"/>
                  </a:cubicBezTo>
                  <a:cubicBezTo>
                    <a:pt x="43" y="1"/>
                    <a:pt x="1" y="30"/>
                    <a:pt x="1" y="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1"/>
            <p:cNvSpPr/>
            <p:nvPr/>
          </p:nvSpPr>
          <p:spPr>
            <a:xfrm>
              <a:off x="769732" y="1898071"/>
              <a:ext cx="3621" cy="2023"/>
            </a:xfrm>
            <a:custGeom>
              <a:avLst/>
              <a:gdLst/>
              <a:ahLst/>
              <a:cxnLst/>
              <a:rect l="l" t="t" r="r" b="b"/>
              <a:pathLst>
                <a:path w="102" h="57" extrusionOk="0">
                  <a:moveTo>
                    <a:pt x="100" y="57"/>
                  </a:moveTo>
                  <a:cubicBezTo>
                    <a:pt x="100" y="38"/>
                    <a:pt x="101" y="20"/>
                    <a:pt x="101" y="1"/>
                  </a:cubicBezTo>
                  <a:cubicBezTo>
                    <a:pt x="67" y="5"/>
                    <a:pt x="34" y="8"/>
                    <a:pt x="1" y="12"/>
                  </a:cubicBezTo>
                  <a:cubicBezTo>
                    <a:pt x="2" y="25"/>
                    <a:pt x="3" y="38"/>
                    <a:pt x="4" y="51"/>
                  </a:cubicBezTo>
                  <a:cubicBezTo>
                    <a:pt x="36" y="53"/>
                    <a:pt x="68" y="55"/>
                    <a:pt x="100" y="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1"/>
            <p:cNvSpPr/>
            <p:nvPr/>
          </p:nvSpPr>
          <p:spPr>
            <a:xfrm>
              <a:off x="777471" y="1545109"/>
              <a:ext cx="2272" cy="5751"/>
            </a:xfrm>
            <a:custGeom>
              <a:avLst/>
              <a:gdLst/>
              <a:ahLst/>
              <a:cxnLst/>
              <a:rect l="l" t="t" r="r" b="b"/>
              <a:pathLst>
                <a:path w="64" h="162" extrusionOk="0">
                  <a:moveTo>
                    <a:pt x="33" y="162"/>
                  </a:moveTo>
                  <a:cubicBezTo>
                    <a:pt x="43" y="112"/>
                    <a:pt x="53" y="64"/>
                    <a:pt x="64" y="15"/>
                  </a:cubicBezTo>
                  <a:cubicBezTo>
                    <a:pt x="43" y="10"/>
                    <a:pt x="21" y="6"/>
                    <a:pt x="0" y="1"/>
                  </a:cubicBezTo>
                  <a:lnTo>
                    <a:pt x="0" y="159"/>
                  </a:lnTo>
                  <a:cubicBezTo>
                    <a:pt x="11" y="160"/>
                    <a:pt x="22" y="161"/>
                    <a:pt x="33" y="1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1"/>
            <p:cNvSpPr/>
            <p:nvPr/>
          </p:nvSpPr>
          <p:spPr>
            <a:xfrm>
              <a:off x="814567" y="1078091"/>
              <a:ext cx="2414" cy="5254"/>
            </a:xfrm>
            <a:custGeom>
              <a:avLst/>
              <a:gdLst/>
              <a:ahLst/>
              <a:cxnLst/>
              <a:rect l="l" t="t" r="r" b="b"/>
              <a:pathLst>
                <a:path w="68" h="148" extrusionOk="0">
                  <a:moveTo>
                    <a:pt x="1" y="136"/>
                  </a:moveTo>
                  <a:cubicBezTo>
                    <a:pt x="16" y="140"/>
                    <a:pt x="31" y="143"/>
                    <a:pt x="47" y="147"/>
                  </a:cubicBezTo>
                  <a:cubicBezTo>
                    <a:pt x="54" y="99"/>
                    <a:pt x="60" y="51"/>
                    <a:pt x="67" y="2"/>
                  </a:cubicBezTo>
                  <a:cubicBezTo>
                    <a:pt x="59" y="2"/>
                    <a:pt x="50" y="2"/>
                    <a:pt x="42" y="1"/>
                  </a:cubicBezTo>
                  <a:cubicBezTo>
                    <a:pt x="28" y="46"/>
                    <a:pt x="14" y="90"/>
                    <a:pt x="1" y="1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5" name="Google Shape;1935;p11"/>
          <p:cNvGrpSpPr/>
          <p:nvPr/>
        </p:nvGrpSpPr>
        <p:grpSpPr>
          <a:xfrm>
            <a:off x="167924" y="2948266"/>
            <a:ext cx="89838" cy="1146846"/>
            <a:chOff x="2958781" y="722396"/>
            <a:chExt cx="128432" cy="1639523"/>
          </a:xfrm>
        </p:grpSpPr>
        <p:sp>
          <p:nvSpPr>
            <p:cNvPr id="1936" name="Google Shape;1936;p11"/>
            <p:cNvSpPr/>
            <p:nvPr/>
          </p:nvSpPr>
          <p:spPr>
            <a:xfrm>
              <a:off x="3029068" y="723674"/>
              <a:ext cx="58145" cy="1638245"/>
            </a:xfrm>
            <a:custGeom>
              <a:avLst/>
              <a:gdLst/>
              <a:ahLst/>
              <a:cxnLst/>
              <a:rect l="l" t="t" r="r" b="b"/>
              <a:pathLst>
                <a:path w="1638" h="46151" extrusionOk="0">
                  <a:moveTo>
                    <a:pt x="1394" y="41665"/>
                  </a:moveTo>
                  <a:cubicBezTo>
                    <a:pt x="1301" y="41515"/>
                    <a:pt x="1193" y="41363"/>
                    <a:pt x="1160" y="41205"/>
                  </a:cubicBezTo>
                  <a:cubicBezTo>
                    <a:pt x="1090" y="40867"/>
                    <a:pt x="1027" y="40524"/>
                    <a:pt x="1027" y="40182"/>
                  </a:cubicBezTo>
                  <a:cubicBezTo>
                    <a:pt x="1027" y="39540"/>
                    <a:pt x="1079" y="38895"/>
                    <a:pt x="1098" y="38252"/>
                  </a:cubicBezTo>
                  <a:cubicBezTo>
                    <a:pt x="1102" y="38118"/>
                    <a:pt x="1084" y="37979"/>
                    <a:pt x="1031" y="37850"/>
                  </a:cubicBezTo>
                  <a:cubicBezTo>
                    <a:pt x="879" y="37482"/>
                    <a:pt x="962" y="37113"/>
                    <a:pt x="1014" y="36745"/>
                  </a:cubicBezTo>
                  <a:cubicBezTo>
                    <a:pt x="1071" y="36350"/>
                    <a:pt x="1168" y="35957"/>
                    <a:pt x="1214" y="35561"/>
                  </a:cubicBezTo>
                  <a:cubicBezTo>
                    <a:pt x="1235" y="35384"/>
                    <a:pt x="1160" y="35202"/>
                    <a:pt x="1156" y="35023"/>
                  </a:cubicBezTo>
                  <a:cubicBezTo>
                    <a:pt x="1145" y="34508"/>
                    <a:pt x="1194" y="33995"/>
                    <a:pt x="1138" y="33477"/>
                  </a:cubicBezTo>
                  <a:cubicBezTo>
                    <a:pt x="1086" y="33001"/>
                    <a:pt x="990" y="32544"/>
                    <a:pt x="723" y="32105"/>
                  </a:cubicBezTo>
                  <a:cubicBezTo>
                    <a:pt x="619" y="31935"/>
                    <a:pt x="549" y="31761"/>
                    <a:pt x="597" y="31576"/>
                  </a:cubicBezTo>
                  <a:cubicBezTo>
                    <a:pt x="691" y="31221"/>
                    <a:pt x="796" y="30866"/>
                    <a:pt x="876" y="30509"/>
                  </a:cubicBezTo>
                  <a:cubicBezTo>
                    <a:pt x="917" y="30332"/>
                    <a:pt x="971" y="30140"/>
                    <a:pt x="914" y="29972"/>
                  </a:cubicBezTo>
                  <a:cubicBezTo>
                    <a:pt x="830" y="29726"/>
                    <a:pt x="852" y="29486"/>
                    <a:pt x="864" y="29243"/>
                  </a:cubicBezTo>
                  <a:cubicBezTo>
                    <a:pt x="879" y="28917"/>
                    <a:pt x="845" y="28582"/>
                    <a:pt x="939" y="28266"/>
                  </a:cubicBezTo>
                  <a:cubicBezTo>
                    <a:pt x="1112" y="27686"/>
                    <a:pt x="1051" y="27112"/>
                    <a:pt x="948" y="26538"/>
                  </a:cubicBezTo>
                  <a:cubicBezTo>
                    <a:pt x="896" y="26247"/>
                    <a:pt x="863" y="25968"/>
                    <a:pt x="966" y="25678"/>
                  </a:cubicBezTo>
                  <a:cubicBezTo>
                    <a:pt x="1014" y="25544"/>
                    <a:pt x="972" y="25392"/>
                    <a:pt x="956" y="25249"/>
                  </a:cubicBezTo>
                  <a:cubicBezTo>
                    <a:pt x="923" y="24944"/>
                    <a:pt x="827" y="24636"/>
                    <a:pt x="856" y="24335"/>
                  </a:cubicBezTo>
                  <a:cubicBezTo>
                    <a:pt x="889" y="23995"/>
                    <a:pt x="1060" y="23664"/>
                    <a:pt x="1120" y="23323"/>
                  </a:cubicBezTo>
                  <a:cubicBezTo>
                    <a:pt x="1172" y="23021"/>
                    <a:pt x="1188" y="22711"/>
                    <a:pt x="1153" y="22407"/>
                  </a:cubicBezTo>
                  <a:cubicBezTo>
                    <a:pt x="1131" y="22215"/>
                    <a:pt x="1123" y="22034"/>
                    <a:pt x="1182" y="21845"/>
                  </a:cubicBezTo>
                  <a:cubicBezTo>
                    <a:pt x="1262" y="21589"/>
                    <a:pt x="1323" y="21330"/>
                    <a:pt x="1376" y="21071"/>
                  </a:cubicBezTo>
                  <a:cubicBezTo>
                    <a:pt x="1502" y="20453"/>
                    <a:pt x="1285" y="19848"/>
                    <a:pt x="1212" y="19238"/>
                  </a:cubicBezTo>
                  <a:cubicBezTo>
                    <a:pt x="1177" y="18933"/>
                    <a:pt x="1098" y="18629"/>
                    <a:pt x="1097" y="18324"/>
                  </a:cubicBezTo>
                  <a:cubicBezTo>
                    <a:pt x="1095" y="17481"/>
                    <a:pt x="1115" y="16638"/>
                    <a:pt x="1146" y="15794"/>
                  </a:cubicBezTo>
                  <a:cubicBezTo>
                    <a:pt x="1155" y="15572"/>
                    <a:pt x="1132" y="15351"/>
                    <a:pt x="998" y="15157"/>
                  </a:cubicBezTo>
                  <a:cubicBezTo>
                    <a:pt x="815" y="14894"/>
                    <a:pt x="887" y="14651"/>
                    <a:pt x="983" y="14392"/>
                  </a:cubicBezTo>
                  <a:cubicBezTo>
                    <a:pt x="1077" y="14130"/>
                    <a:pt x="1178" y="13861"/>
                    <a:pt x="1198" y="13594"/>
                  </a:cubicBezTo>
                  <a:cubicBezTo>
                    <a:pt x="1277" y="12534"/>
                    <a:pt x="1322" y="11473"/>
                    <a:pt x="1383" y="10413"/>
                  </a:cubicBezTo>
                  <a:cubicBezTo>
                    <a:pt x="1407" y="9979"/>
                    <a:pt x="1118" y="9564"/>
                    <a:pt x="1213" y="9125"/>
                  </a:cubicBezTo>
                  <a:cubicBezTo>
                    <a:pt x="1216" y="9109"/>
                    <a:pt x="1201" y="9090"/>
                    <a:pt x="1191" y="9073"/>
                  </a:cubicBezTo>
                  <a:cubicBezTo>
                    <a:pt x="895" y="8594"/>
                    <a:pt x="892" y="8081"/>
                    <a:pt x="889" y="7580"/>
                  </a:cubicBezTo>
                  <a:cubicBezTo>
                    <a:pt x="883" y="6710"/>
                    <a:pt x="968" y="5840"/>
                    <a:pt x="993" y="4970"/>
                  </a:cubicBezTo>
                  <a:cubicBezTo>
                    <a:pt x="1005" y="4573"/>
                    <a:pt x="962" y="4175"/>
                    <a:pt x="954" y="3778"/>
                  </a:cubicBezTo>
                  <a:cubicBezTo>
                    <a:pt x="948" y="3398"/>
                    <a:pt x="961" y="3018"/>
                    <a:pt x="953" y="2638"/>
                  </a:cubicBezTo>
                  <a:cubicBezTo>
                    <a:pt x="952" y="2523"/>
                    <a:pt x="907" y="2408"/>
                    <a:pt x="890" y="2291"/>
                  </a:cubicBezTo>
                  <a:cubicBezTo>
                    <a:pt x="848" y="2006"/>
                    <a:pt x="700" y="1724"/>
                    <a:pt x="810" y="1431"/>
                  </a:cubicBezTo>
                  <a:cubicBezTo>
                    <a:pt x="869" y="1274"/>
                    <a:pt x="939" y="1118"/>
                    <a:pt x="984" y="958"/>
                  </a:cubicBezTo>
                  <a:cubicBezTo>
                    <a:pt x="1066" y="666"/>
                    <a:pt x="1338" y="408"/>
                    <a:pt x="1302" y="96"/>
                  </a:cubicBezTo>
                  <a:cubicBezTo>
                    <a:pt x="1299" y="71"/>
                    <a:pt x="1285" y="46"/>
                    <a:pt x="1269" y="1"/>
                  </a:cubicBezTo>
                  <a:cubicBezTo>
                    <a:pt x="1155" y="7"/>
                    <a:pt x="1043" y="14"/>
                    <a:pt x="968" y="19"/>
                  </a:cubicBezTo>
                  <a:cubicBezTo>
                    <a:pt x="838" y="315"/>
                    <a:pt x="720" y="582"/>
                    <a:pt x="605" y="850"/>
                  </a:cubicBezTo>
                  <a:cubicBezTo>
                    <a:pt x="438" y="1235"/>
                    <a:pt x="334" y="1616"/>
                    <a:pt x="455" y="2026"/>
                  </a:cubicBezTo>
                  <a:cubicBezTo>
                    <a:pt x="544" y="2324"/>
                    <a:pt x="547" y="2636"/>
                    <a:pt x="555" y="2942"/>
                  </a:cubicBezTo>
                  <a:cubicBezTo>
                    <a:pt x="563" y="3212"/>
                    <a:pt x="508" y="3483"/>
                    <a:pt x="510" y="3752"/>
                  </a:cubicBezTo>
                  <a:cubicBezTo>
                    <a:pt x="514" y="4113"/>
                    <a:pt x="570" y="4474"/>
                    <a:pt x="559" y="4835"/>
                  </a:cubicBezTo>
                  <a:cubicBezTo>
                    <a:pt x="536" y="5633"/>
                    <a:pt x="474" y="6430"/>
                    <a:pt x="451" y="7228"/>
                  </a:cubicBezTo>
                  <a:cubicBezTo>
                    <a:pt x="441" y="7533"/>
                    <a:pt x="487" y="7841"/>
                    <a:pt x="521" y="8147"/>
                  </a:cubicBezTo>
                  <a:cubicBezTo>
                    <a:pt x="548" y="8380"/>
                    <a:pt x="568" y="8617"/>
                    <a:pt x="642" y="8844"/>
                  </a:cubicBezTo>
                  <a:cubicBezTo>
                    <a:pt x="721" y="9084"/>
                    <a:pt x="809" y="9316"/>
                    <a:pt x="775" y="9566"/>
                  </a:cubicBezTo>
                  <a:cubicBezTo>
                    <a:pt x="762" y="9661"/>
                    <a:pt x="816" y="9761"/>
                    <a:pt x="836" y="9859"/>
                  </a:cubicBezTo>
                  <a:cubicBezTo>
                    <a:pt x="868" y="10020"/>
                    <a:pt x="928" y="10180"/>
                    <a:pt x="921" y="10340"/>
                  </a:cubicBezTo>
                  <a:cubicBezTo>
                    <a:pt x="885" y="11283"/>
                    <a:pt x="827" y="12226"/>
                    <a:pt x="790" y="13169"/>
                  </a:cubicBezTo>
                  <a:cubicBezTo>
                    <a:pt x="773" y="13580"/>
                    <a:pt x="689" y="13979"/>
                    <a:pt x="516" y="14373"/>
                  </a:cubicBezTo>
                  <a:cubicBezTo>
                    <a:pt x="404" y="14627"/>
                    <a:pt x="392" y="14881"/>
                    <a:pt x="539" y="15144"/>
                  </a:cubicBezTo>
                  <a:cubicBezTo>
                    <a:pt x="641" y="15325"/>
                    <a:pt x="674" y="15532"/>
                    <a:pt x="676" y="15727"/>
                  </a:cubicBezTo>
                  <a:cubicBezTo>
                    <a:pt x="682" y="16199"/>
                    <a:pt x="638" y="16671"/>
                    <a:pt x="640" y="17143"/>
                  </a:cubicBezTo>
                  <a:cubicBezTo>
                    <a:pt x="641" y="17775"/>
                    <a:pt x="649" y="18408"/>
                    <a:pt x="688" y="19041"/>
                  </a:cubicBezTo>
                  <a:cubicBezTo>
                    <a:pt x="707" y="19336"/>
                    <a:pt x="838" y="19628"/>
                    <a:pt x="858" y="19924"/>
                  </a:cubicBezTo>
                  <a:cubicBezTo>
                    <a:pt x="887" y="20347"/>
                    <a:pt x="884" y="20773"/>
                    <a:pt x="848" y="21195"/>
                  </a:cubicBezTo>
                  <a:cubicBezTo>
                    <a:pt x="827" y="21454"/>
                    <a:pt x="709" y="21710"/>
                    <a:pt x="649" y="21968"/>
                  </a:cubicBezTo>
                  <a:cubicBezTo>
                    <a:pt x="625" y="22074"/>
                    <a:pt x="613" y="22190"/>
                    <a:pt x="649" y="22292"/>
                  </a:cubicBezTo>
                  <a:cubicBezTo>
                    <a:pt x="807" y="22758"/>
                    <a:pt x="669" y="23209"/>
                    <a:pt x="533" y="23662"/>
                  </a:cubicBezTo>
                  <a:cubicBezTo>
                    <a:pt x="462" y="23900"/>
                    <a:pt x="373" y="24141"/>
                    <a:pt x="365" y="24381"/>
                  </a:cubicBezTo>
                  <a:cubicBezTo>
                    <a:pt x="356" y="24668"/>
                    <a:pt x="430" y="24956"/>
                    <a:pt x="455" y="25243"/>
                  </a:cubicBezTo>
                  <a:cubicBezTo>
                    <a:pt x="469" y="25395"/>
                    <a:pt x="498" y="25554"/>
                    <a:pt x="451" y="25700"/>
                  </a:cubicBezTo>
                  <a:cubicBezTo>
                    <a:pt x="357" y="25981"/>
                    <a:pt x="368" y="26253"/>
                    <a:pt x="431" y="26535"/>
                  </a:cubicBezTo>
                  <a:cubicBezTo>
                    <a:pt x="491" y="26811"/>
                    <a:pt x="541" y="27092"/>
                    <a:pt x="527" y="27370"/>
                  </a:cubicBezTo>
                  <a:cubicBezTo>
                    <a:pt x="499" y="27938"/>
                    <a:pt x="413" y="28506"/>
                    <a:pt x="373" y="29075"/>
                  </a:cubicBezTo>
                  <a:cubicBezTo>
                    <a:pt x="350" y="29399"/>
                    <a:pt x="293" y="29724"/>
                    <a:pt x="411" y="30049"/>
                  </a:cubicBezTo>
                  <a:cubicBezTo>
                    <a:pt x="453" y="30167"/>
                    <a:pt x="418" y="30304"/>
                    <a:pt x="382" y="30427"/>
                  </a:cubicBezTo>
                  <a:cubicBezTo>
                    <a:pt x="311" y="30675"/>
                    <a:pt x="198" y="30918"/>
                    <a:pt x="131" y="31167"/>
                  </a:cubicBezTo>
                  <a:cubicBezTo>
                    <a:pt x="35" y="31526"/>
                    <a:pt x="1" y="31881"/>
                    <a:pt x="229" y="32234"/>
                  </a:cubicBezTo>
                  <a:cubicBezTo>
                    <a:pt x="363" y="32437"/>
                    <a:pt x="470" y="32662"/>
                    <a:pt x="502" y="32883"/>
                  </a:cubicBezTo>
                  <a:cubicBezTo>
                    <a:pt x="575" y="33385"/>
                    <a:pt x="604" y="33891"/>
                    <a:pt x="632" y="34396"/>
                  </a:cubicBezTo>
                  <a:cubicBezTo>
                    <a:pt x="651" y="34730"/>
                    <a:pt x="567" y="35063"/>
                    <a:pt x="672" y="35398"/>
                  </a:cubicBezTo>
                  <a:cubicBezTo>
                    <a:pt x="711" y="35527"/>
                    <a:pt x="668" y="35669"/>
                    <a:pt x="649" y="35804"/>
                  </a:cubicBezTo>
                  <a:cubicBezTo>
                    <a:pt x="621" y="36002"/>
                    <a:pt x="580" y="36199"/>
                    <a:pt x="547" y="36395"/>
                  </a:cubicBezTo>
                  <a:cubicBezTo>
                    <a:pt x="535" y="36467"/>
                    <a:pt x="536" y="36541"/>
                    <a:pt x="515" y="36612"/>
                  </a:cubicBezTo>
                  <a:cubicBezTo>
                    <a:pt x="386" y="37069"/>
                    <a:pt x="332" y="37524"/>
                    <a:pt x="519" y="37982"/>
                  </a:cubicBezTo>
                  <a:cubicBezTo>
                    <a:pt x="563" y="38092"/>
                    <a:pt x="553" y="38215"/>
                    <a:pt x="554" y="38332"/>
                  </a:cubicBezTo>
                  <a:cubicBezTo>
                    <a:pt x="568" y="39183"/>
                    <a:pt x="388" y="40031"/>
                    <a:pt x="536" y="40885"/>
                  </a:cubicBezTo>
                  <a:cubicBezTo>
                    <a:pt x="587" y="41177"/>
                    <a:pt x="679" y="41449"/>
                    <a:pt x="834" y="41721"/>
                  </a:cubicBezTo>
                  <a:cubicBezTo>
                    <a:pt x="948" y="41921"/>
                    <a:pt x="1058" y="42137"/>
                    <a:pt x="1058" y="42347"/>
                  </a:cubicBezTo>
                  <a:cubicBezTo>
                    <a:pt x="1060" y="43533"/>
                    <a:pt x="1027" y="44719"/>
                    <a:pt x="1007" y="45905"/>
                  </a:cubicBezTo>
                  <a:cubicBezTo>
                    <a:pt x="1006" y="45975"/>
                    <a:pt x="1012" y="46046"/>
                    <a:pt x="1015" y="46139"/>
                  </a:cubicBezTo>
                  <a:cubicBezTo>
                    <a:pt x="1182" y="46143"/>
                    <a:pt x="1332" y="46146"/>
                    <a:pt x="1541" y="46150"/>
                  </a:cubicBezTo>
                  <a:cubicBezTo>
                    <a:pt x="1550" y="45950"/>
                    <a:pt x="1562" y="45779"/>
                    <a:pt x="1564" y="45607"/>
                  </a:cubicBezTo>
                  <a:cubicBezTo>
                    <a:pt x="1575" y="44701"/>
                    <a:pt x="1584" y="43796"/>
                    <a:pt x="1595" y="42892"/>
                  </a:cubicBezTo>
                  <a:cubicBezTo>
                    <a:pt x="1597" y="42728"/>
                    <a:pt x="1603" y="42565"/>
                    <a:pt x="1616" y="42402"/>
                  </a:cubicBezTo>
                  <a:cubicBezTo>
                    <a:pt x="1638" y="42142"/>
                    <a:pt x="1540" y="41901"/>
                    <a:pt x="1394" y="416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1"/>
            <p:cNvSpPr/>
            <p:nvPr/>
          </p:nvSpPr>
          <p:spPr>
            <a:xfrm>
              <a:off x="2958781" y="722396"/>
              <a:ext cx="61979" cy="1638458"/>
            </a:xfrm>
            <a:custGeom>
              <a:avLst/>
              <a:gdLst/>
              <a:ahLst/>
              <a:cxnLst/>
              <a:rect l="l" t="t" r="r" b="b"/>
              <a:pathLst>
                <a:path w="1746" h="46157" extrusionOk="0">
                  <a:moveTo>
                    <a:pt x="1062" y="41292"/>
                  </a:moveTo>
                  <a:cubicBezTo>
                    <a:pt x="1016" y="40978"/>
                    <a:pt x="989" y="40662"/>
                    <a:pt x="994" y="40346"/>
                  </a:cubicBezTo>
                  <a:cubicBezTo>
                    <a:pt x="1003" y="39774"/>
                    <a:pt x="1049" y="39204"/>
                    <a:pt x="1062" y="38632"/>
                  </a:cubicBezTo>
                  <a:cubicBezTo>
                    <a:pt x="1066" y="38436"/>
                    <a:pt x="1047" y="38232"/>
                    <a:pt x="986" y="38040"/>
                  </a:cubicBezTo>
                  <a:cubicBezTo>
                    <a:pt x="882" y="37714"/>
                    <a:pt x="921" y="37392"/>
                    <a:pt x="976" y="37069"/>
                  </a:cubicBezTo>
                  <a:cubicBezTo>
                    <a:pt x="1042" y="36673"/>
                    <a:pt x="1135" y="36281"/>
                    <a:pt x="1184" y="35885"/>
                  </a:cubicBezTo>
                  <a:cubicBezTo>
                    <a:pt x="1205" y="35699"/>
                    <a:pt x="1129" y="35508"/>
                    <a:pt x="1130" y="35319"/>
                  </a:cubicBezTo>
                  <a:cubicBezTo>
                    <a:pt x="1133" y="34767"/>
                    <a:pt x="1167" y="34217"/>
                    <a:pt x="1119" y="33663"/>
                  </a:cubicBezTo>
                  <a:cubicBezTo>
                    <a:pt x="1079" y="33187"/>
                    <a:pt x="1004" y="32724"/>
                    <a:pt x="737" y="32284"/>
                  </a:cubicBezTo>
                  <a:cubicBezTo>
                    <a:pt x="560" y="31994"/>
                    <a:pt x="562" y="31708"/>
                    <a:pt x="652" y="31408"/>
                  </a:cubicBezTo>
                  <a:cubicBezTo>
                    <a:pt x="770" y="31018"/>
                    <a:pt x="895" y="30628"/>
                    <a:pt x="961" y="30234"/>
                  </a:cubicBezTo>
                  <a:cubicBezTo>
                    <a:pt x="1000" y="30005"/>
                    <a:pt x="899" y="29766"/>
                    <a:pt x="916" y="29533"/>
                  </a:cubicBezTo>
                  <a:cubicBezTo>
                    <a:pt x="970" y="28774"/>
                    <a:pt x="1053" y="28017"/>
                    <a:pt x="1114" y="27258"/>
                  </a:cubicBezTo>
                  <a:cubicBezTo>
                    <a:pt x="1125" y="27107"/>
                    <a:pt x="1086" y="26952"/>
                    <a:pt x="1066" y="26800"/>
                  </a:cubicBezTo>
                  <a:cubicBezTo>
                    <a:pt x="1027" y="26495"/>
                    <a:pt x="881" y="26181"/>
                    <a:pt x="1014" y="25884"/>
                  </a:cubicBezTo>
                  <a:cubicBezTo>
                    <a:pt x="1185" y="25502"/>
                    <a:pt x="1122" y="25121"/>
                    <a:pt x="1028" y="24756"/>
                  </a:cubicBezTo>
                  <a:cubicBezTo>
                    <a:pt x="931" y="24380"/>
                    <a:pt x="1049" y="24034"/>
                    <a:pt x="1144" y="23684"/>
                  </a:cubicBezTo>
                  <a:cubicBezTo>
                    <a:pt x="1286" y="23158"/>
                    <a:pt x="1468" y="22641"/>
                    <a:pt x="1310" y="22100"/>
                  </a:cubicBezTo>
                  <a:cubicBezTo>
                    <a:pt x="1278" y="21989"/>
                    <a:pt x="1322" y="21867"/>
                    <a:pt x="1347" y="21750"/>
                  </a:cubicBezTo>
                  <a:cubicBezTo>
                    <a:pt x="1402" y="21501"/>
                    <a:pt x="1485" y="21253"/>
                    <a:pt x="1527" y="21003"/>
                  </a:cubicBezTo>
                  <a:cubicBezTo>
                    <a:pt x="1631" y="20361"/>
                    <a:pt x="1541" y="19724"/>
                    <a:pt x="1402" y="19086"/>
                  </a:cubicBezTo>
                  <a:cubicBezTo>
                    <a:pt x="1328" y="18749"/>
                    <a:pt x="1273" y="18405"/>
                    <a:pt x="1285" y="18064"/>
                  </a:cubicBezTo>
                  <a:cubicBezTo>
                    <a:pt x="1316" y="17177"/>
                    <a:pt x="1399" y="16288"/>
                    <a:pt x="1438" y="15400"/>
                  </a:cubicBezTo>
                  <a:cubicBezTo>
                    <a:pt x="1447" y="15187"/>
                    <a:pt x="1423" y="14956"/>
                    <a:pt x="1311" y="14760"/>
                  </a:cubicBezTo>
                  <a:cubicBezTo>
                    <a:pt x="1170" y="14510"/>
                    <a:pt x="1210" y="14291"/>
                    <a:pt x="1302" y="14047"/>
                  </a:cubicBezTo>
                  <a:cubicBezTo>
                    <a:pt x="1417" y="13742"/>
                    <a:pt x="1536" y="13429"/>
                    <a:pt x="1557" y="13117"/>
                  </a:cubicBezTo>
                  <a:cubicBezTo>
                    <a:pt x="1623" y="12139"/>
                    <a:pt x="1633" y="11159"/>
                    <a:pt x="1684" y="10179"/>
                  </a:cubicBezTo>
                  <a:cubicBezTo>
                    <a:pt x="1710" y="9679"/>
                    <a:pt x="1544" y="9193"/>
                    <a:pt x="1458" y="8705"/>
                  </a:cubicBezTo>
                  <a:cubicBezTo>
                    <a:pt x="1382" y="8277"/>
                    <a:pt x="1231" y="7850"/>
                    <a:pt x="1237" y="7419"/>
                  </a:cubicBezTo>
                  <a:cubicBezTo>
                    <a:pt x="1250" y="6413"/>
                    <a:pt x="1319" y="5407"/>
                    <a:pt x="1358" y="4401"/>
                  </a:cubicBezTo>
                  <a:cubicBezTo>
                    <a:pt x="1364" y="4267"/>
                    <a:pt x="1314" y="4132"/>
                    <a:pt x="1314" y="3998"/>
                  </a:cubicBezTo>
                  <a:cubicBezTo>
                    <a:pt x="1314" y="3763"/>
                    <a:pt x="1272" y="3518"/>
                    <a:pt x="1357" y="3296"/>
                  </a:cubicBezTo>
                  <a:cubicBezTo>
                    <a:pt x="1596" y="2661"/>
                    <a:pt x="1618" y="2028"/>
                    <a:pt x="1468" y="1387"/>
                  </a:cubicBezTo>
                  <a:cubicBezTo>
                    <a:pt x="1402" y="1104"/>
                    <a:pt x="1417" y="828"/>
                    <a:pt x="1546" y="554"/>
                  </a:cubicBezTo>
                  <a:cubicBezTo>
                    <a:pt x="1622" y="391"/>
                    <a:pt x="1674" y="224"/>
                    <a:pt x="1745" y="41"/>
                  </a:cubicBezTo>
                  <a:cubicBezTo>
                    <a:pt x="1340" y="1"/>
                    <a:pt x="1325" y="7"/>
                    <a:pt x="1249" y="211"/>
                  </a:cubicBezTo>
                  <a:cubicBezTo>
                    <a:pt x="1210" y="316"/>
                    <a:pt x="1177" y="422"/>
                    <a:pt x="1131" y="526"/>
                  </a:cubicBezTo>
                  <a:cubicBezTo>
                    <a:pt x="1001" y="809"/>
                    <a:pt x="1007" y="1097"/>
                    <a:pt x="1072" y="1386"/>
                  </a:cubicBezTo>
                  <a:cubicBezTo>
                    <a:pt x="1213" y="2010"/>
                    <a:pt x="1215" y="2627"/>
                    <a:pt x="929" y="3237"/>
                  </a:cubicBezTo>
                  <a:cubicBezTo>
                    <a:pt x="890" y="3321"/>
                    <a:pt x="875" y="3415"/>
                    <a:pt x="878" y="3505"/>
                  </a:cubicBezTo>
                  <a:cubicBezTo>
                    <a:pt x="888" y="3766"/>
                    <a:pt x="934" y="4028"/>
                    <a:pt x="926" y="4288"/>
                  </a:cubicBezTo>
                  <a:cubicBezTo>
                    <a:pt x="908" y="4977"/>
                    <a:pt x="857" y="5666"/>
                    <a:pt x="841" y="6355"/>
                  </a:cubicBezTo>
                  <a:cubicBezTo>
                    <a:pt x="826" y="6970"/>
                    <a:pt x="840" y="7584"/>
                    <a:pt x="844" y="8199"/>
                  </a:cubicBezTo>
                  <a:cubicBezTo>
                    <a:pt x="844" y="8234"/>
                    <a:pt x="846" y="8275"/>
                    <a:pt x="869" y="8306"/>
                  </a:cubicBezTo>
                  <a:cubicBezTo>
                    <a:pt x="1209" y="8786"/>
                    <a:pt x="965" y="9333"/>
                    <a:pt x="1242" y="9821"/>
                  </a:cubicBezTo>
                  <a:cubicBezTo>
                    <a:pt x="1268" y="9868"/>
                    <a:pt x="1240" y="9929"/>
                    <a:pt x="1238" y="9984"/>
                  </a:cubicBezTo>
                  <a:cubicBezTo>
                    <a:pt x="1201" y="10890"/>
                    <a:pt x="1142" y="11797"/>
                    <a:pt x="1134" y="12703"/>
                  </a:cubicBezTo>
                  <a:cubicBezTo>
                    <a:pt x="1129" y="13199"/>
                    <a:pt x="1057" y="13679"/>
                    <a:pt x="805" y="14144"/>
                  </a:cubicBezTo>
                  <a:cubicBezTo>
                    <a:pt x="696" y="14343"/>
                    <a:pt x="744" y="14529"/>
                    <a:pt x="829" y="14726"/>
                  </a:cubicBezTo>
                  <a:cubicBezTo>
                    <a:pt x="916" y="14933"/>
                    <a:pt x="987" y="15149"/>
                    <a:pt x="987" y="15361"/>
                  </a:cubicBezTo>
                  <a:cubicBezTo>
                    <a:pt x="989" y="15832"/>
                    <a:pt x="937" y="16304"/>
                    <a:pt x="915" y="16775"/>
                  </a:cubicBezTo>
                  <a:cubicBezTo>
                    <a:pt x="887" y="17398"/>
                    <a:pt x="747" y="18015"/>
                    <a:pt x="869" y="18645"/>
                  </a:cubicBezTo>
                  <a:cubicBezTo>
                    <a:pt x="944" y="19036"/>
                    <a:pt x="932" y="19435"/>
                    <a:pt x="1086" y="19822"/>
                  </a:cubicBezTo>
                  <a:cubicBezTo>
                    <a:pt x="1116" y="19898"/>
                    <a:pt x="1115" y="19983"/>
                    <a:pt x="1113" y="20065"/>
                  </a:cubicBezTo>
                  <a:cubicBezTo>
                    <a:pt x="1101" y="20644"/>
                    <a:pt x="1030" y="21219"/>
                    <a:pt x="857" y="21788"/>
                  </a:cubicBezTo>
                  <a:cubicBezTo>
                    <a:pt x="814" y="21927"/>
                    <a:pt x="844" y="22076"/>
                    <a:pt x="853" y="22221"/>
                  </a:cubicBezTo>
                  <a:cubicBezTo>
                    <a:pt x="858" y="22310"/>
                    <a:pt x="899" y="22399"/>
                    <a:pt x="902" y="22489"/>
                  </a:cubicBezTo>
                  <a:cubicBezTo>
                    <a:pt x="916" y="22862"/>
                    <a:pt x="827" y="23230"/>
                    <a:pt x="688" y="23587"/>
                  </a:cubicBezTo>
                  <a:cubicBezTo>
                    <a:pt x="483" y="24113"/>
                    <a:pt x="495" y="24637"/>
                    <a:pt x="596" y="25171"/>
                  </a:cubicBezTo>
                  <a:cubicBezTo>
                    <a:pt x="630" y="25354"/>
                    <a:pt x="580" y="25545"/>
                    <a:pt x="566" y="25733"/>
                  </a:cubicBezTo>
                  <a:cubicBezTo>
                    <a:pt x="547" y="25984"/>
                    <a:pt x="479" y="26241"/>
                    <a:pt x="518" y="26488"/>
                  </a:cubicBezTo>
                  <a:cubicBezTo>
                    <a:pt x="568" y="26812"/>
                    <a:pt x="667" y="27131"/>
                    <a:pt x="618" y="27457"/>
                  </a:cubicBezTo>
                  <a:cubicBezTo>
                    <a:pt x="573" y="27763"/>
                    <a:pt x="490" y="28068"/>
                    <a:pt x="480" y="28373"/>
                  </a:cubicBezTo>
                  <a:cubicBezTo>
                    <a:pt x="462" y="28951"/>
                    <a:pt x="339" y="29529"/>
                    <a:pt x="476" y="30109"/>
                  </a:cubicBezTo>
                  <a:cubicBezTo>
                    <a:pt x="507" y="30240"/>
                    <a:pt x="482" y="30382"/>
                    <a:pt x="445" y="30515"/>
                  </a:cubicBezTo>
                  <a:cubicBezTo>
                    <a:pt x="371" y="30781"/>
                    <a:pt x="277" y="31046"/>
                    <a:pt x="182" y="31310"/>
                  </a:cubicBezTo>
                  <a:cubicBezTo>
                    <a:pt x="41" y="31696"/>
                    <a:pt x="1" y="32077"/>
                    <a:pt x="278" y="32448"/>
                  </a:cubicBezTo>
                  <a:cubicBezTo>
                    <a:pt x="326" y="32511"/>
                    <a:pt x="342" y="32585"/>
                    <a:pt x="381" y="32653"/>
                  </a:cubicBezTo>
                  <a:cubicBezTo>
                    <a:pt x="664" y="33156"/>
                    <a:pt x="578" y="33690"/>
                    <a:pt x="639" y="34209"/>
                  </a:cubicBezTo>
                  <a:cubicBezTo>
                    <a:pt x="702" y="34739"/>
                    <a:pt x="606" y="35273"/>
                    <a:pt x="664" y="35809"/>
                  </a:cubicBezTo>
                  <a:cubicBezTo>
                    <a:pt x="705" y="36190"/>
                    <a:pt x="570" y="36583"/>
                    <a:pt x="484" y="36967"/>
                  </a:cubicBezTo>
                  <a:cubicBezTo>
                    <a:pt x="390" y="37381"/>
                    <a:pt x="331" y="37791"/>
                    <a:pt x="493" y="38205"/>
                  </a:cubicBezTo>
                  <a:cubicBezTo>
                    <a:pt x="546" y="38342"/>
                    <a:pt x="551" y="38491"/>
                    <a:pt x="553" y="38635"/>
                  </a:cubicBezTo>
                  <a:cubicBezTo>
                    <a:pt x="562" y="39494"/>
                    <a:pt x="384" y="40352"/>
                    <a:pt x="526" y="41214"/>
                  </a:cubicBezTo>
                  <a:cubicBezTo>
                    <a:pt x="560" y="41425"/>
                    <a:pt x="594" y="41629"/>
                    <a:pt x="737" y="41814"/>
                  </a:cubicBezTo>
                  <a:cubicBezTo>
                    <a:pt x="996" y="42145"/>
                    <a:pt x="1093" y="42491"/>
                    <a:pt x="1050" y="42863"/>
                  </a:cubicBezTo>
                  <a:cubicBezTo>
                    <a:pt x="931" y="43920"/>
                    <a:pt x="1030" y="44981"/>
                    <a:pt x="1008" y="46040"/>
                  </a:cubicBezTo>
                  <a:cubicBezTo>
                    <a:pt x="1008" y="46074"/>
                    <a:pt x="1031" y="46108"/>
                    <a:pt x="1046" y="46147"/>
                  </a:cubicBezTo>
                  <a:cubicBezTo>
                    <a:pt x="1197" y="46150"/>
                    <a:pt x="1337" y="46153"/>
                    <a:pt x="1501" y="46156"/>
                  </a:cubicBezTo>
                  <a:cubicBezTo>
                    <a:pt x="1513" y="46055"/>
                    <a:pt x="1531" y="45966"/>
                    <a:pt x="1531" y="45877"/>
                  </a:cubicBezTo>
                  <a:cubicBezTo>
                    <a:pt x="1528" y="45308"/>
                    <a:pt x="1512" y="44739"/>
                    <a:pt x="1518" y="44169"/>
                  </a:cubicBezTo>
                  <a:cubicBezTo>
                    <a:pt x="1524" y="43725"/>
                    <a:pt x="1543" y="43280"/>
                    <a:pt x="1579" y="42836"/>
                  </a:cubicBezTo>
                  <a:cubicBezTo>
                    <a:pt x="1613" y="42437"/>
                    <a:pt x="1511" y="42064"/>
                    <a:pt x="1252" y="41704"/>
                  </a:cubicBezTo>
                  <a:cubicBezTo>
                    <a:pt x="1159" y="41576"/>
                    <a:pt x="1082" y="41433"/>
                    <a:pt x="1062" y="412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1"/>
            <p:cNvSpPr/>
            <p:nvPr/>
          </p:nvSpPr>
          <p:spPr>
            <a:xfrm>
              <a:off x="2992363" y="723639"/>
              <a:ext cx="57293" cy="1638210"/>
            </a:xfrm>
            <a:custGeom>
              <a:avLst/>
              <a:gdLst/>
              <a:ahLst/>
              <a:cxnLst/>
              <a:rect l="l" t="t" r="r" b="b"/>
              <a:pathLst>
                <a:path w="1614" h="46150" extrusionOk="0">
                  <a:moveTo>
                    <a:pt x="1294" y="41650"/>
                  </a:moveTo>
                  <a:cubicBezTo>
                    <a:pt x="1190" y="41496"/>
                    <a:pt x="1099" y="41326"/>
                    <a:pt x="1072" y="41160"/>
                  </a:cubicBezTo>
                  <a:cubicBezTo>
                    <a:pt x="1021" y="40846"/>
                    <a:pt x="1000" y="40528"/>
                    <a:pt x="1005" y="40214"/>
                  </a:cubicBezTo>
                  <a:cubicBezTo>
                    <a:pt x="1016" y="39624"/>
                    <a:pt x="1060" y="39035"/>
                    <a:pt x="1076" y="38445"/>
                  </a:cubicBezTo>
                  <a:cubicBezTo>
                    <a:pt x="1080" y="38284"/>
                    <a:pt x="1064" y="38117"/>
                    <a:pt x="1003" y="37963"/>
                  </a:cubicBezTo>
                  <a:cubicBezTo>
                    <a:pt x="870" y="37619"/>
                    <a:pt x="929" y="37277"/>
                    <a:pt x="983" y="36936"/>
                  </a:cubicBezTo>
                  <a:cubicBezTo>
                    <a:pt x="1042" y="36559"/>
                    <a:pt x="1145" y="36186"/>
                    <a:pt x="1190" y="35807"/>
                  </a:cubicBezTo>
                  <a:cubicBezTo>
                    <a:pt x="1213" y="35603"/>
                    <a:pt x="1137" y="35394"/>
                    <a:pt x="1137" y="35187"/>
                  </a:cubicBezTo>
                  <a:cubicBezTo>
                    <a:pt x="1137" y="34635"/>
                    <a:pt x="1175" y="34086"/>
                    <a:pt x="1115" y="33532"/>
                  </a:cubicBezTo>
                  <a:cubicBezTo>
                    <a:pt x="1064" y="33074"/>
                    <a:pt x="996" y="32628"/>
                    <a:pt x="729" y="32209"/>
                  </a:cubicBezTo>
                  <a:cubicBezTo>
                    <a:pt x="562" y="31945"/>
                    <a:pt x="568" y="31679"/>
                    <a:pt x="613" y="31409"/>
                  </a:cubicBezTo>
                  <a:cubicBezTo>
                    <a:pt x="638" y="31258"/>
                    <a:pt x="717" y="31111"/>
                    <a:pt x="759" y="30960"/>
                  </a:cubicBezTo>
                  <a:cubicBezTo>
                    <a:pt x="854" y="30633"/>
                    <a:pt x="1011" y="30311"/>
                    <a:pt x="936" y="29967"/>
                  </a:cubicBezTo>
                  <a:cubicBezTo>
                    <a:pt x="895" y="29781"/>
                    <a:pt x="875" y="29591"/>
                    <a:pt x="875" y="29402"/>
                  </a:cubicBezTo>
                  <a:cubicBezTo>
                    <a:pt x="875" y="29103"/>
                    <a:pt x="896" y="28803"/>
                    <a:pt x="914" y="28504"/>
                  </a:cubicBezTo>
                  <a:cubicBezTo>
                    <a:pt x="920" y="28415"/>
                    <a:pt x="940" y="28324"/>
                    <a:pt x="966" y="28236"/>
                  </a:cubicBezTo>
                  <a:cubicBezTo>
                    <a:pt x="1104" y="27770"/>
                    <a:pt x="1113" y="27301"/>
                    <a:pt x="1031" y="26831"/>
                  </a:cubicBezTo>
                  <a:cubicBezTo>
                    <a:pt x="962" y="26437"/>
                    <a:pt x="847" y="26049"/>
                    <a:pt x="1012" y="25648"/>
                  </a:cubicBezTo>
                  <a:cubicBezTo>
                    <a:pt x="1076" y="25491"/>
                    <a:pt x="1035" y="25306"/>
                    <a:pt x="996" y="25137"/>
                  </a:cubicBezTo>
                  <a:cubicBezTo>
                    <a:pt x="884" y="24650"/>
                    <a:pt x="901" y="24170"/>
                    <a:pt x="1069" y="23689"/>
                  </a:cubicBezTo>
                  <a:cubicBezTo>
                    <a:pt x="1243" y="23185"/>
                    <a:pt x="1364" y="22679"/>
                    <a:pt x="1207" y="22158"/>
                  </a:cubicBezTo>
                  <a:cubicBezTo>
                    <a:pt x="1174" y="22048"/>
                    <a:pt x="1226" y="21925"/>
                    <a:pt x="1250" y="21810"/>
                  </a:cubicBezTo>
                  <a:cubicBezTo>
                    <a:pt x="1316" y="21479"/>
                    <a:pt x="1388" y="21149"/>
                    <a:pt x="1459" y="20818"/>
                  </a:cubicBezTo>
                  <a:cubicBezTo>
                    <a:pt x="1581" y="20253"/>
                    <a:pt x="1365" y="19703"/>
                    <a:pt x="1302" y="19146"/>
                  </a:cubicBezTo>
                  <a:cubicBezTo>
                    <a:pt x="1260" y="18778"/>
                    <a:pt x="1189" y="18409"/>
                    <a:pt x="1194" y="18042"/>
                  </a:cubicBezTo>
                  <a:cubicBezTo>
                    <a:pt x="1205" y="17225"/>
                    <a:pt x="1265" y="16409"/>
                    <a:pt x="1282" y="15593"/>
                  </a:cubicBezTo>
                  <a:cubicBezTo>
                    <a:pt x="1288" y="15370"/>
                    <a:pt x="1268" y="15130"/>
                    <a:pt x="1153" y="14927"/>
                  </a:cubicBezTo>
                  <a:cubicBezTo>
                    <a:pt x="1000" y="14658"/>
                    <a:pt x="1062" y="14420"/>
                    <a:pt x="1153" y="14159"/>
                  </a:cubicBezTo>
                  <a:cubicBezTo>
                    <a:pt x="1261" y="13844"/>
                    <a:pt x="1363" y="13521"/>
                    <a:pt x="1385" y="13199"/>
                  </a:cubicBezTo>
                  <a:cubicBezTo>
                    <a:pt x="1456" y="12202"/>
                    <a:pt x="1489" y="11204"/>
                    <a:pt x="1532" y="10207"/>
                  </a:cubicBezTo>
                  <a:cubicBezTo>
                    <a:pt x="1552" y="9763"/>
                    <a:pt x="1289" y="9338"/>
                    <a:pt x="1348" y="8891"/>
                  </a:cubicBezTo>
                  <a:cubicBezTo>
                    <a:pt x="1356" y="8831"/>
                    <a:pt x="1308" y="8768"/>
                    <a:pt x="1279" y="8707"/>
                  </a:cubicBezTo>
                  <a:cubicBezTo>
                    <a:pt x="1069" y="8272"/>
                    <a:pt x="1054" y="7817"/>
                    <a:pt x="1063" y="7368"/>
                  </a:cubicBezTo>
                  <a:cubicBezTo>
                    <a:pt x="1080" y="6424"/>
                    <a:pt x="1141" y="5481"/>
                    <a:pt x="1181" y="4539"/>
                  </a:cubicBezTo>
                  <a:cubicBezTo>
                    <a:pt x="1186" y="4421"/>
                    <a:pt x="1157" y="4304"/>
                    <a:pt x="1160" y="4187"/>
                  </a:cubicBezTo>
                  <a:cubicBezTo>
                    <a:pt x="1168" y="3899"/>
                    <a:pt x="1187" y="3612"/>
                    <a:pt x="1196" y="3326"/>
                  </a:cubicBezTo>
                  <a:cubicBezTo>
                    <a:pt x="1211" y="2892"/>
                    <a:pt x="1271" y="2456"/>
                    <a:pt x="1221" y="2026"/>
                  </a:cubicBezTo>
                  <a:cubicBezTo>
                    <a:pt x="1167" y="1565"/>
                    <a:pt x="1035" y="1114"/>
                    <a:pt x="1307" y="663"/>
                  </a:cubicBezTo>
                  <a:cubicBezTo>
                    <a:pt x="1416" y="479"/>
                    <a:pt x="1472" y="282"/>
                    <a:pt x="1547" y="90"/>
                  </a:cubicBezTo>
                  <a:cubicBezTo>
                    <a:pt x="1555" y="69"/>
                    <a:pt x="1530" y="41"/>
                    <a:pt x="1518" y="8"/>
                  </a:cubicBezTo>
                  <a:cubicBezTo>
                    <a:pt x="1412" y="6"/>
                    <a:pt x="1312" y="4"/>
                    <a:pt x="1173" y="1"/>
                  </a:cubicBezTo>
                  <a:cubicBezTo>
                    <a:pt x="1059" y="275"/>
                    <a:pt x="951" y="544"/>
                    <a:pt x="834" y="811"/>
                  </a:cubicBezTo>
                  <a:cubicBezTo>
                    <a:pt x="702" y="1113"/>
                    <a:pt x="698" y="1413"/>
                    <a:pt x="780" y="1723"/>
                  </a:cubicBezTo>
                  <a:cubicBezTo>
                    <a:pt x="843" y="1962"/>
                    <a:pt x="862" y="2208"/>
                    <a:pt x="863" y="2451"/>
                  </a:cubicBezTo>
                  <a:cubicBezTo>
                    <a:pt x="863" y="2822"/>
                    <a:pt x="804" y="3189"/>
                    <a:pt x="725" y="3557"/>
                  </a:cubicBezTo>
                  <a:cubicBezTo>
                    <a:pt x="660" y="3865"/>
                    <a:pt x="762" y="4187"/>
                    <a:pt x="761" y="4503"/>
                  </a:cubicBezTo>
                  <a:cubicBezTo>
                    <a:pt x="758" y="5725"/>
                    <a:pt x="553" y="6945"/>
                    <a:pt x="694" y="8169"/>
                  </a:cubicBezTo>
                  <a:cubicBezTo>
                    <a:pt x="712" y="8321"/>
                    <a:pt x="723" y="8479"/>
                    <a:pt x="790" y="8621"/>
                  </a:cubicBezTo>
                  <a:cubicBezTo>
                    <a:pt x="1012" y="9091"/>
                    <a:pt x="898" y="9592"/>
                    <a:pt x="1092" y="10064"/>
                  </a:cubicBezTo>
                  <a:cubicBezTo>
                    <a:pt x="1117" y="10123"/>
                    <a:pt x="1090" y="10190"/>
                    <a:pt x="1087" y="10254"/>
                  </a:cubicBezTo>
                  <a:cubicBezTo>
                    <a:pt x="1048" y="11142"/>
                    <a:pt x="998" y="12030"/>
                    <a:pt x="974" y="12920"/>
                  </a:cubicBezTo>
                  <a:cubicBezTo>
                    <a:pt x="961" y="13385"/>
                    <a:pt x="886" y="13839"/>
                    <a:pt x="670" y="14282"/>
                  </a:cubicBezTo>
                  <a:cubicBezTo>
                    <a:pt x="572" y="14483"/>
                    <a:pt x="554" y="14691"/>
                    <a:pt x="676" y="14896"/>
                  </a:cubicBezTo>
                  <a:cubicBezTo>
                    <a:pt x="813" y="15124"/>
                    <a:pt x="862" y="15363"/>
                    <a:pt x="848" y="15612"/>
                  </a:cubicBezTo>
                  <a:cubicBezTo>
                    <a:pt x="803" y="16464"/>
                    <a:pt x="756" y="17316"/>
                    <a:pt x="731" y="18168"/>
                  </a:cubicBezTo>
                  <a:cubicBezTo>
                    <a:pt x="724" y="18475"/>
                    <a:pt x="768" y="18781"/>
                    <a:pt x="806" y="19086"/>
                  </a:cubicBezTo>
                  <a:cubicBezTo>
                    <a:pt x="832" y="19302"/>
                    <a:pt x="861" y="19519"/>
                    <a:pt x="936" y="19728"/>
                  </a:cubicBezTo>
                  <a:cubicBezTo>
                    <a:pt x="1113" y="20216"/>
                    <a:pt x="1012" y="20701"/>
                    <a:pt x="950" y="21186"/>
                  </a:cubicBezTo>
                  <a:cubicBezTo>
                    <a:pt x="917" y="21446"/>
                    <a:pt x="814" y="21701"/>
                    <a:pt x="764" y="21960"/>
                  </a:cubicBezTo>
                  <a:cubicBezTo>
                    <a:pt x="741" y="22075"/>
                    <a:pt x="764" y="22195"/>
                    <a:pt x="775" y="22312"/>
                  </a:cubicBezTo>
                  <a:cubicBezTo>
                    <a:pt x="787" y="22447"/>
                    <a:pt x="811" y="22581"/>
                    <a:pt x="824" y="22715"/>
                  </a:cubicBezTo>
                  <a:cubicBezTo>
                    <a:pt x="853" y="23037"/>
                    <a:pt x="704" y="23340"/>
                    <a:pt x="629" y="23652"/>
                  </a:cubicBezTo>
                  <a:cubicBezTo>
                    <a:pt x="555" y="23955"/>
                    <a:pt x="466" y="24258"/>
                    <a:pt x="447" y="24563"/>
                  </a:cubicBezTo>
                  <a:cubicBezTo>
                    <a:pt x="434" y="24794"/>
                    <a:pt x="529" y="25028"/>
                    <a:pt x="556" y="25261"/>
                  </a:cubicBezTo>
                  <a:cubicBezTo>
                    <a:pt x="573" y="25404"/>
                    <a:pt x="587" y="25553"/>
                    <a:pt x="544" y="25691"/>
                  </a:cubicBezTo>
                  <a:cubicBezTo>
                    <a:pt x="450" y="25988"/>
                    <a:pt x="438" y="26279"/>
                    <a:pt x="503" y="26580"/>
                  </a:cubicBezTo>
                  <a:cubicBezTo>
                    <a:pt x="564" y="26856"/>
                    <a:pt x="618" y="27138"/>
                    <a:pt x="601" y="27416"/>
                  </a:cubicBezTo>
                  <a:cubicBezTo>
                    <a:pt x="568" y="27966"/>
                    <a:pt x="470" y="28514"/>
                    <a:pt x="430" y="29064"/>
                  </a:cubicBezTo>
                  <a:cubicBezTo>
                    <a:pt x="404" y="29415"/>
                    <a:pt x="345" y="29769"/>
                    <a:pt x="471" y="30121"/>
                  </a:cubicBezTo>
                  <a:cubicBezTo>
                    <a:pt x="514" y="30238"/>
                    <a:pt x="474" y="30375"/>
                    <a:pt x="437" y="30497"/>
                  </a:cubicBezTo>
                  <a:cubicBezTo>
                    <a:pt x="351" y="30781"/>
                    <a:pt x="214" y="31059"/>
                    <a:pt x="153" y="31345"/>
                  </a:cubicBezTo>
                  <a:cubicBezTo>
                    <a:pt x="94" y="31619"/>
                    <a:pt x="0" y="31911"/>
                    <a:pt x="183" y="32175"/>
                  </a:cubicBezTo>
                  <a:cubicBezTo>
                    <a:pt x="655" y="32863"/>
                    <a:pt x="624" y="33601"/>
                    <a:pt x="680" y="34330"/>
                  </a:cubicBezTo>
                  <a:cubicBezTo>
                    <a:pt x="713" y="34754"/>
                    <a:pt x="586" y="35180"/>
                    <a:pt x="713" y="35605"/>
                  </a:cubicBezTo>
                  <a:cubicBezTo>
                    <a:pt x="748" y="35724"/>
                    <a:pt x="699" y="35857"/>
                    <a:pt x="679" y="35982"/>
                  </a:cubicBezTo>
                  <a:cubicBezTo>
                    <a:pt x="654" y="36144"/>
                    <a:pt x="619" y="36305"/>
                    <a:pt x="588" y="36466"/>
                  </a:cubicBezTo>
                  <a:cubicBezTo>
                    <a:pt x="563" y="36601"/>
                    <a:pt x="538" y="36735"/>
                    <a:pt x="512" y="36869"/>
                  </a:cubicBezTo>
                  <a:cubicBezTo>
                    <a:pt x="430" y="37274"/>
                    <a:pt x="360" y="37676"/>
                    <a:pt x="525" y="38082"/>
                  </a:cubicBezTo>
                  <a:cubicBezTo>
                    <a:pt x="582" y="38218"/>
                    <a:pt x="588" y="38367"/>
                    <a:pt x="590" y="38510"/>
                  </a:cubicBezTo>
                  <a:cubicBezTo>
                    <a:pt x="601" y="39361"/>
                    <a:pt x="434" y="40210"/>
                    <a:pt x="560" y="41063"/>
                  </a:cubicBezTo>
                  <a:cubicBezTo>
                    <a:pt x="597" y="41310"/>
                    <a:pt x="665" y="41543"/>
                    <a:pt x="802" y="41771"/>
                  </a:cubicBezTo>
                  <a:cubicBezTo>
                    <a:pt x="881" y="41904"/>
                    <a:pt x="989" y="42037"/>
                    <a:pt x="1016" y="42176"/>
                  </a:cubicBezTo>
                  <a:cubicBezTo>
                    <a:pt x="1066" y="42435"/>
                    <a:pt x="1082" y="42698"/>
                    <a:pt x="1081" y="42959"/>
                  </a:cubicBezTo>
                  <a:cubicBezTo>
                    <a:pt x="1077" y="43982"/>
                    <a:pt x="1060" y="45006"/>
                    <a:pt x="1051" y="46027"/>
                  </a:cubicBezTo>
                  <a:cubicBezTo>
                    <a:pt x="1050" y="46062"/>
                    <a:pt x="1073" y="46095"/>
                    <a:pt x="1094" y="46149"/>
                  </a:cubicBezTo>
                  <a:cubicBezTo>
                    <a:pt x="1242" y="46144"/>
                    <a:pt x="1377" y="46138"/>
                    <a:pt x="1527" y="46131"/>
                  </a:cubicBezTo>
                  <a:cubicBezTo>
                    <a:pt x="1533" y="46010"/>
                    <a:pt x="1540" y="45919"/>
                    <a:pt x="1540" y="45829"/>
                  </a:cubicBezTo>
                  <a:cubicBezTo>
                    <a:pt x="1535" y="45277"/>
                    <a:pt x="1516" y="44726"/>
                    <a:pt x="1523" y="44175"/>
                  </a:cubicBezTo>
                  <a:cubicBezTo>
                    <a:pt x="1530" y="43666"/>
                    <a:pt x="1556" y="43158"/>
                    <a:pt x="1590" y="42651"/>
                  </a:cubicBezTo>
                  <a:cubicBezTo>
                    <a:pt x="1613" y="42298"/>
                    <a:pt x="1508" y="41970"/>
                    <a:pt x="1294" y="416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9" name="Google Shape;1939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793162"/>
            <a:ext cx="6576000" cy="11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40" name="Google Shape;1940;p11"/>
          <p:cNvSpPr txBox="1">
            <a:spLocks noGrp="1"/>
          </p:cNvSpPr>
          <p:nvPr>
            <p:ph type="subTitle" idx="1"/>
          </p:nvPr>
        </p:nvSpPr>
        <p:spPr>
          <a:xfrm>
            <a:off x="1284000" y="2830951"/>
            <a:ext cx="65760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3" name="Google Shape;194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4" name="Google Shape;1944;p13"/>
          <p:cNvSpPr/>
          <p:nvPr/>
        </p:nvSpPr>
        <p:spPr>
          <a:xfrm>
            <a:off x="-73950" y="322350"/>
            <a:ext cx="9291900" cy="449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5" name="Google Shape;1945;p13"/>
          <p:cNvSpPr/>
          <p:nvPr/>
        </p:nvSpPr>
        <p:spPr>
          <a:xfrm rot="5400000">
            <a:off x="8441684" y="4532239"/>
            <a:ext cx="1241255" cy="268027"/>
          </a:xfrm>
          <a:custGeom>
            <a:avLst/>
            <a:gdLst/>
            <a:ahLst/>
            <a:cxnLst/>
            <a:rect l="l" t="t" r="r" b="b"/>
            <a:pathLst>
              <a:path w="43238" h="4984" extrusionOk="0">
                <a:moveTo>
                  <a:pt x="12958" y="4333"/>
                </a:moveTo>
                <a:cubicBezTo>
                  <a:pt x="12967" y="4300"/>
                  <a:pt x="13003" y="4276"/>
                  <a:pt x="13027" y="4248"/>
                </a:cubicBezTo>
                <a:cubicBezTo>
                  <a:pt x="13046" y="4274"/>
                  <a:pt x="13076" y="4298"/>
                  <a:pt x="13078" y="4326"/>
                </a:cubicBezTo>
                <a:cubicBezTo>
                  <a:pt x="13080" y="4352"/>
                  <a:pt x="13052" y="4380"/>
                  <a:pt x="13027" y="4429"/>
                </a:cubicBezTo>
                <a:cubicBezTo>
                  <a:pt x="12992" y="4382"/>
                  <a:pt x="12953" y="4351"/>
                  <a:pt x="12958" y="4333"/>
                </a:cubicBezTo>
                <a:close/>
                <a:moveTo>
                  <a:pt x="11621" y="4256"/>
                </a:moveTo>
                <a:cubicBezTo>
                  <a:pt x="11671" y="4178"/>
                  <a:pt x="11727" y="4142"/>
                  <a:pt x="11801" y="4216"/>
                </a:cubicBezTo>
                <a:cubicBezTo>
                  <a:pt x="11814" y="4228"/>
                  <a:pt x="11819" y="4275"/>
                  <a:pt x="11809" y="4288"/>
                </a:cubicBezTo>
                <a:cubicBezTo>
                  <a:pt x="11739" y="4363"/>
                  <a:pt x="11679" y="4339"/>
                  <a:pt x="11621" y="4256"/>
                </a:cubicBezTo>
                <a:close/>
                <a:moveTo>
                  <a:pt x="8589" y="4152"/>
                </a:moveTo>
                <a:cubicBezTo>
                  <a:pt x="8687" y="3990"/>
                  <a:pt x="8831" y="4040"/>
                  <a:pt x="8924" y="4073"/>
                </a:cubicBezTo>
                <a:cubicBezTo>
                  <a:pt x="9122" y="4144"/>
                  <a:pt x="9382" y="4051"/>
                  <a:pt x="9502" y="4294"/>
                </a:cubicBezTo>
                <a:cubicBezTo>
                  <a:pt x="9327" y="4294"/>
                  <a:pt x="9143" y="4276"/>
                  <a:pt x="8964" y="4299"/>
                </a:cubicBezTo>
                <a:cubicBezTo>
                  <a:pt x="8806" y="4319"/>
                  <a:pt x="8706" y="4243"/>
                  <a:pt x="8589" y="4152"/>
                </a:cubicBezTo>
                <a:close/>
                <a:moveTo>
                  <a:pt x="7614" y="3998"/>
                </a:moveTo>
                <a:cubicBezTo>
                  <a:pt x="7889" y="3832"/>
                  <a:pt x="8140" y="3960"/>
                  <a:pt x="8411" y="4029"/>
                </a:cubicBezTo>
                <a:cubicBezTo>
                  <a:pt x="8220" y="4187"/>
                  <a:pt x="8220" y="4187"/>
                  <a:pt x="7941" y="4010"/>
                </a:cubicBezTo>
                <a:cubicBezTo>
                  <a:pt x="7777" y="4101"/>
                  <a:pt x="7777" y="4101"/>
                  <a:pt x="7614" y="3998"/>
                </a:cubicBezTo>
                <a:close/>
                <a:moveTo>
                  <a:pt x="15232" y="3948"/>
                </a:moveTo>
                <a:cubicBezTo>
                  <a:pt x="15217" y="3963"/>
                  <a:pt x="15201" y="3991"/>
                  <a:pt x="15184" y="3991"/>
                </a:cubicBezTo>
                <a:cubicBezTo>
                  <a:pt x="15168" y="3991"/>
                  <a:pt x="15151" y="3964"/>
                  <a:pt x="15129" y="3944"/>
                </a:cubicBezTo>
                <a:cubicBezTo>
                  <a:pt x="15147" y="3920"/>
                  <a:pt x="15163" y="3902"/>
                  <a:pt x="15177" y="3885"/>
                </a:cubicBezTo>
                <a:cubicBezTo>
                  <a:pt x="15195" y="3906"/>
                  <a:pt x="15214" y="3926"/>
                  <a:pt x="15232" y="3948"/>
                </a:cubicBezTo>
                <a:close/>
                <a:moveTo>
                  <a:pt x="12751" y="4241"/>
                </a:moveTo>
                <a:cubicBezTo>
                  <a:pt x="12693" y="4278"/>
                  <a:pt x="12663" y="4308"/>
                  <a:pt x="12631" y="4310"/>
                </a:cubicBezTo>
                <a:cubicBezTo>
                  <a:pt x="12613" y="4313"/>
                  <a:pt x="12577" y="4269"/>
                  <a:pt x="12577" y="4246"/>
                </a:cubicBezTo>
                <a:cubicBezTo>
                  <a:pt x="12577" y="4219"/>
                  <a:pt x="12611" y="4173"/>
                  <a:pt x="12627" y="4174"/>
                </a:cubicBezTo>
                <a:cubicBezTo>
                  <a:pt x="12660" y="4175"/>
                  <a:pt x="12691" y="4206"/>
                  <a:pt x="12751" y="4241"/>
                </a:cubicBezTo>
                <a:close/>
                <a:moveTo>
                  <a:pt x="13345" y="4343"/>
                </a:moveTo>
                <a:cubicBezTo>
                  <a:pt x="13342" y="4350"/>
                  <a:pt x="13317" y="4350"/>
                  <a:pt x="13267" y="4358"/>
                </a:cubicBezTo>
                <a:cubicBezTo>
                  <a:pt x="13308" y="4310"/>
                  <a:pt x="13332" y="4284"/>
                  <a:pt x="13355" y="4259"/>
                </a:cubicBezTo>
                <a:cubicBezTo>
                  <a:pt x="13352" y="4286"/>
                  <a:pt x="13352" y="4315"/>
                  <a:pt x="13345" y="4343"/>
                </a:cubicBezTo>
                <a:close/>
                <a:moveTo>
                  <a:pt x="22597" y="3512"/>
                </a:moveTo>
                <a:cubicBezTo>
                  <a:pt x="22667" y="3496"/>
                  <a:pt x="22751" y="3448"/>
                  <a:pt x="22804" y="3472"/>
                </a:cubicBezTo>
                <a:cubicBezTo>
                  <a:pt x="22973" y="3550"/>
                  <a:pt x="23161" y="3515"/>
                  <a:pt x="23332" y="3624"/>
                </a:cubicBezTo>
                <a:cubicBezTo>
                  <a:pt x="23478" y="3719"/>
                  <a:pt x="23678" y="3722"/>
                  <a:pt x="23854" y="3762"/>
                </a:cubicBezTo>
                <a:cubicBezTo>
                  <a:pt x="23951" y="3785"/>
                  <a:pt x="24039" y="3811"/>
                  <a:pt x="24011" y="3953"/>
                </a:cubicBezTo>
                <a:cubicBezTo>
                  <a:pt x="23715" y="3905"/>
                  <a:pt x="23715" y="3905"/>
                  <a:pt x="23438" y="4021"/>
                </a:cubicBezTo>
                <a:cubicBezTo>
                  <a:pt x="23387" y="3952"/>
                  <a:pt x="23347" y="3894"/>
                  <a:pt x="23296" y="3823"/>
                </a:cubicBezTo>
                <a:cubicBezTo>
                  <a:pt x="23227" y="3868"/>
                  <a:pt x="23161" y="3911"/>
                  <a:pt x="23067" y="3973"/>
                </a:cubicBezTo>
                <a:cubicBezTo>
                  <a:pt x="23045" y="3863"/>
                  <a:pt x="23029" y="3782"/>
                  <a:pt x="23012" y="3699"/>
                </a:cubicBezTo>
                <a:cubicBezTo>
                  <a:pt x="22677" y="3958"/>
                  <a:pt x="22672" y="3871"/>
                  <a:pt x="22597" y="3512"/>
                </a:cubicBezTo>
                <a:close/>
                <a:moveTo>
                  <a:pt x="18621" y="3720"/>
                </a:moveTo>
                <a:cubicBezTo>
                  <a:pt x="18652" y="3699"/>
                  <a:pt x="18682" y="3676"/>
                  <a:pt x="18712" y="3654"/>
                </a:cubicBezTo>
                <a:cubicBezTo>
                  <a:pt x="18725" y="3672"/>
                  <a:pt x="18739" y="3691"/>
                  <a:pt x="18751" y="3709"/>
                </a:cubicBezTo>
                <a:cubicBezTo>
                  <a:pt x="18722" y="3732"/>
                  <a:pt x="18695" y="3757"/>
                  <a:pt x="18662" y="3776"/>
                </a:cubicBezTo>
                <a:cubicBezTo>
                  <a:pt x="18658" y="3777"/>
                  <a:pt x="18635" y="3741"/>
                  <a:pt x="18621" y="3720"/>
                </a:cubicBezTo>
                <a:close/>
                <a:moveTo>
                  <a:pt x="8772" y="3722"/>
                </a:moveTo>
                <a:cubicBezTo>
                  <a:pt x="8776" y="3708"/>
                  <a:pt x="8781" y="3695"/>
                  <a:pt x="8786" y="3681"/>
                </a:cubicBezTo>
                <a:cubicBezTo>
                  <a:pt x="8824" y="3695"/>
                  <a:pt x="8862" y="3709"/>
                  <a:pt x="8898" y="3723"/>
                </a:cubicBezTo>
                <a:cubicBezTo>
                  <a:pt x="8895" y="3737"/>
                  <a:pt x="8890" y="3752"/>
                  <a:pt x="8885" y="3766"/>
                </a:cubicBezTo>
                <a:cubicBezTo>
                  <a:pt x="8848" y="3751"/>
                  <a:pt x="8810" y="3736"/>
                  <a:pt x="8772" y="3722"/>
                </a:cubicBezTo>
                <a:moveTo>
                  <a:pt x="23689" y="3392"/>
                </a:moveTo>
                <a:cubicBezTo>
                  <a:pt x="23726" y="3379"/>
                  <a:pt x="23750" y="3362"/>
                  <a:pt x="23768" y="3368"/>
                </a:cubicBezTo>
                <a:cubicBezTo>
                  <a:pt x="23785" y="3373"/>
                  <a:pt x="23797" y="3401"/>
                  <a:pt x="23809" y="3419"/>
                </a:cubicBezTo>
                <a:cubicBezTo>
                  <a:pt x="23789" y="3429"/>
                  <a:pt x="23766" y="3446"/>
                  <a:pt x="23746" y="3444"/>
                </a:cubicBezTo>
                <a:cubicBezTo>
                  <a:pt x="23730" y="3443"/>
                  <a:pt x="23716" y="3417"/>
                  <a:pt x="23689" y="3392"/>
                </a:cubicBezTo>
                <a:close/>
                <a:moveTo>
                  <a:pt x="23174" y="3376"/>
                </a:moveTo>
                <a:cubicBezTo>
                  <a:pt x="23276" y="3273"/>
                  <a:pt x="23325" y="3325"/>
                  <a:pt x="23375" y="3369"/>
                </a:cubicBezTo>
                <a:cubicBezTo>
                  <a:pt x="23368" y="3393"/>
                  <a:pt x="23362" y="3416"/>
                  <a:pt x="23356" y="3439"/>
                </a:cubicBezTo>
                <a:cubicBezTo>
                  <a:pt x="23304" y="3421"/>
                  <a:pt x="23252" y="3402"/>
                  <a:pt x="23174" y="3376"/>
                </a:cubicBezTo>
                <a:close/>
                <a:moveTo>
                  <a:pt x="20914" y="3426"/>
                </a:moveTo>
                <a:cubicBezTo>
                  <a:pt x="20913" y="3326"/>
                  <a:pt x="20911" y="3326"/>
                  <a:pt x="20911" y="3326"/>
                </a:cubicBezTo>
                <a:lnTo>
                  <a:pt x="21177" y="3326"/>
                </a:lnTo>
                <a:cubicBezTo>
                  <a:pt x="21177" y="3326"/>
                  <a:pt x="21177" y="3326"/>
                  <a:pt x="21177" y="3426"/>
                </a:cubicBezTo>
                <a:close/>
                <a:moveTo>
                  <a:pt x="40883" y="3100"/>
                </a:moveTo>
                <a:lnTo>
                  <a:pt x="40883" y="3028"/>
                </a:lnTo>
                <a:lnTo>
                  <a:pt x="41095" y="3028"/>
                </a:lnTo>
                <a:cubicBezTo>
                  <a:pt x="41096" y="3028"/>
                  <a:pt x="41086" y="3075"/>
                  <a:pt x="41087" y="3084"/>
                </a:cubicBezTo>
                <a:cubicBezTo>
                  <a:pt x="41024" y="3080"/>
                  <a:pt x="40976" y="3105"/>
                  <a:pt x="40883" y="3100"/>
                </a:cubicBezTo>
                <a:close/>
                <a:moveTo>
                  <a:pt x="29738" y="3453"/>
                </a:moveTo>
                <a:cubicBezTo>
                  <a:pt x="29692" y="3460"/>
                  <a:pt x="29647" y="3469"/>
                  <a:pt x="29600" y="3477"/>
                </a:cubicBezTo>
                <a:cubicBezTo>
                  <a:pt x="29595" y="3455"/>
                  <a:pt x="29590" y="3434"/>
                  <a:pt x="29586" y="3412"/>
                </a:cubicBezTo>
                <a:cubicBezTo>
                  <a:pt x="29630" y="3397"/>
                  <a:pt x="29676" y="3381"/>
                  <a:pt x="29720" y="3364"/>
                </a:cubicBezTo>
                <a:cubicBezTo>
                  <a:pt x="29726" y="3395"/>
                  <a:pt x="29732" y="3424"/>
                  <a:pt x="29738" y="3453"/>
                </a:cubicBezTo>
                <a:close/>
                <a:moveTo>
                  <a:pt x="27413" y="3525"/>
                </a:moveTo>
                <a:cubicBezTo>
                  <a:pt x="27403" y="3518"/>
                  <a:pt x="27401" y="3499"/>
                  <a:pt x="27394" y="3486"/>
                </a:cubicBezTo>
                <a:cubicBezTo>
                  <a:pt x="27408" y="3480"/>
                  <a:pt x="27430" y="3468"/>
                  <a:pt x="27435" y="3473"/>
                </a:cubicBezTo>
                <a:cubicBezTo>
                  <a:pt x="27446" y="3484"/>
                  <a:pt x="27450" y="3504"/>
                  <a:pt x="27456" y="3521"/>
                </a:cubicBezTo>
                <a:cubicBezTo>
                  <a:pt x="27441" y="3522"/>
                  <a:pt x="27425" y="3530"/>
                  <a:pt x="27413" y="3525"/>
                </a:cubicBezTo>
                <a:close/>
                <a:moveTo>
                  <a:pt x="24646" y="2744"/>
                </a:moveTo>
                <a:lnTo>
                  <a:pt x="24762" y="2744"/>
                </a:lnTo>
                <a:cubicBezTo>
                  <a:pt x="24763" y="2750"/>
                  <a:pt x="24763" y="2758"/>
                  <a:pt x="24764" y="2764"/>
                </a:cubicBezTo>
                <a:cubicBezTo>
                  <a:pt x="24726" y="2769"/>
                  <a:pt x="24688" y="2776"/>
                  <a:pt x="24652" y="2781"/>
                </a:cubicBezTo>
                <a:cubicBezTo>
                  <a:pt x="24649" y="2768"/>
                  <a:pt x="24647" y="2757"/>
                  <a:pt x="24646" y="2744"/>
                </a:cubicBezTo>
                <a:close/>
                <a:moveTo>
                  <a:pt x="23461" y="2604"/>
                </a:moveTo>
                <a:cubicBezTo>
                  <a:pt x="23461" y="2597"/>
                  <a:pt x="23461" y="2591"/>
                  <a:pt x="23461" y="2584"/>
                </a:cubicBezTo>
                <a:lnTo>
                  <a:pt x="23557" y="2584"/>
                </a:lnTo>
                <a:cubicBezTo>
                  <a:pt x="23559" y="2592"/>
                  <a:pt x="23562" y="2601"/>
                  <a:pt x="23564" y="2610"/>
                </a:cubicBezTo>
                <a:cubicBezTo>
                  <a:pt x="23530" y="2608"/>
                  <a:pt x="23495" y="2606"/>
                  <a:pt x="23461" y="2604"/>
                </a:cubicBezTo>
                <a:close/>
                <a:moveTo>
                  <a:pt x="21074" y="2599"/>
                </a:moveTo>
                <a:lnTo>
                  <a:pt x="21074" y="2591"/>
                </a:lnTo>
                <a:lnTo>
                  <a:pt x="21167" y="2591"/>
                </a:lnTo>
                <a:cubicBezTo>
                  <a:pt x="21168" y="2594"/>
                  <a:pt x="21169" y="2596"/>
                  <a:pt x="21170" y="2599"/>
                </a:cubicBezTo>
                <a:close/>
                <a:moveTo>
                  <a:pt x="3227" y="2446"/>
                </a:moveTo>
                <a:cubicBezTo>
                  <a:pt x="3277" y="2467"/>
                  <a:pt x="3328" y="2490"/>
                  <a:pt x="3412" y="2525"/>
                </a:cubicBezTo>
                <a:cubicBezTo>
                  <a:pt x="3287" y="2616"/>
                  <a:pt x="3233" y="2601"/>
                  <a:pt x="3227" y="2446"/>
                </a:cubicBezTo>
                <a:close/>
                <a:moveTo>
                  <a:pt x="4203" y="2494"/>
                </a:moveTo>
                <a:cubicBezTo>
                  <a:pt x="4054" y="2544"/>
                  <a:pt x="3954" y="2556"/>
                  <a:pt x="3882" y="2412"/>
                </a:cubicBezTo>
                <a:cubicBezTo>
                  <a:pt x="3997" y="2355"/>
                  <a:pt x="4091" y="2355"/>
                  <a:pt x="4203" y="2494"/>
                </a:cubicBezTo>
                <a:close/>
                <a:moveTo>
                  <a:pt x="4769" y="2431"/>
                </a:moveTo>
                <a:lnTo>
                  <a:pt x="4489" y="2431"/>
                </a:lnTo>
                <a:cubicBezTo>
                  <a:pt x="4571" y="2332"/>
                  <a:pt x="4649" y="2332"/>
                  <a:pt x="4769" y="2431"/>
                </a:cubicBezTo>
                <a:close/>
                <a:moveTo>
                  <a:pt x="5845" y="2243"/>
                </a:moveTo>
                <a:cubicBezTo>
                  <a:pt x="5678" y="2243"/>
                  <a:pt x="5512" y="2265"/>
                  <a:pt x="5341" y="2248"/>
                </a:cubicBezTo>
                <a:cubicBezTo>
                  <a:pt x="5513" y="2148"/>
                  <a:pt x="5689" y="2080"/>
                  <a:pt x="5879" y="2059"/>
                </a:cubicBezTo>
                <a:cubicBezTo>
                  <a:pt x="6004" y="2047"/>
                  <a:pt x="6147" y="2123"/>
                  <a:pt x="6249" y="1971"/>
                </a:cubicBezTo>
                <a:cubicBezTo>
                  <a:pt x="6265" y="1949"/>
                  <a:pt x="6348" y="1971"/>
                  <a:pt x="6395" y="1987"/>
                </a:cubicBezTo>
                <a:cubicBezTo>
                  <a:pt x="6501" y="2024"/>
                  <a:pt x="6603" y="2072"/>
                  <a:pt x="6708" y="2112"/>
                </a:cubicBezTo>
                <a:cubicBezTo>
                  <a:pt x="6748" y="2129"/>
                  <a:pt x="6798" y="2158"/>
                  <a:pt x="6831" y="2147"/>
                </a:cubicBezTo>
                <a:cubicBezTo>
                  <a:pt x="7141" y="2032"/>
                  <a:pt x="7443" y="2198"/>
                  <a:pt x="7754" y="2169"/>
                </a:cubicBezTo>
                <a:cubicBezTo>
                  <a:pt x="8234" y="2125"/>
                  <a:pt x="8716" y="2107"/>
                  <a:pt x="9199" y="2090"/>
                </a:cubicBezTo>
                <a:cubicBezTo>
                  <a:pt x="9430" y="2082"/>
                  <a:pt x="9664" y="2096"/>
                  <a:pt x="9896" y="2104"/>
                </a:cubicBezTo>
                <a:cubicBezTo>
                  <a:pt x="10007" y="2106"/>
                  <a:pt x="10120" y="2112"/>
                  <a:pt x="10231" y="2129"/>
                </a:cubicBezTo>
                <a:cubicBezTo>
                  <a:pt x="10312" y="2140"/>
                  <a:pt x="10392" y="2176"/>
                  <a:pt x="10472" y="2192"/>
                </a:cubicBezTo>
                <a:cubicBezTo>
                  <a:pt x="10587" y="2215"/>
                  <a:pt x="10704" y="2250"/>
                  <a:pt x="10818" y="2244"/>
                </a:cubicBezTo>
                <a:cubicBezTo>
                  <a:pt x="11178" y="2227"/>
                  <a:pt x="11537" y="2219"/>
                  <a:pt x="11893" y="2291"/>
                </a:cubicBezTo>
                <a:cubicBezTo>
                  <a:pt x="11973" y="2307"/>
                  <a:pt x="12058" y="2303"/>
                  <a:pt x="12140" y="2301"/>
                </a:cubicBezTo>
                <a:cubicBezTo>
                  <a:pt x="12209" y="2298"/>
                  <a:pt x="12276" y="2278"/>
                  <a:pt x="12344" y="2274"/>
                </a:cubicBezTo>
                <a:cubicBezTo>
                  <a:pt x="12603" y="2261"/>
                  <a:pt x="12857" y="2232"/>
                  <a:pt x="13114" y="2187"/>
                </a:cubicBezTo>
                <a:cubicBezTo>
                  <a:pt x="13443" y="2130"/>
                  <a:pt x="13784" y="2159"/>
                  <a:pt x="14122" y="2148"/>
                </a:cubicBezTo>
                <a:cubicBezTo>
                  <a:pt x="14310" y="2141"/>
                  <a:pt x="14497" y="2128"/>
                  <a:pt x="14685" y="2120"/>
                </a:cubicBezTo>
                <a:cubicBezTo>
                  <a:pt x="14729" y="2119"/>
                  <a:pt x="14774" y="2130"/>
                  <a:pt x="14819" y="2135"/>
                </a:cubicBezTo>
                <a:cubicBezTo>
                  <a:pt x="14825" y="2150"/>
                  <a:pt x="14833" y="2167"/>
                  <a:pt x="14841" y="2182"/>
                </a:cubicBezTo>
                <a:cubicBezTo>
                  <a:pt x="14818" y="2193"/>
                  <a:pt x="14796" y="2212"/>
                  <a:pt x="14772" y="2215"/>
                </a:cubicBezTo>
                <a:cubicBezTo>
                  <a:pt x="14630" y="2235"/>
                  <a:pt x="14479" y="2230"/>
                  <a:pt x="14345" y="2275"/>
                </a:cubicBezTo>
                <a:cubicBezTo>
                  <a:pt x="14218" y="2318"/>
                  <a:pt x="14109" y="2356"/>
                  <a:pt x="13963" y="2354"/>
                </a:cubicBezTo>
                <a:cubicBezTo>
                  <a:pt x="13527" y="2344"/>
                  <a:pt x="13090" y="2411"/>
                  <a:pt x="12653" y="2427"/>
                </a:cubicBezTo>
                <a:cubicBezTo>
                  <a:pt x="12074" y="2448"/>
                  <a:pt x="11496" y="2452"/>
                  <a:pt x="10917" y="2457"/>
                </a:cubicBezTo>
                <a:cubicBezTo>
                  <a:pt x="10861" y="2459"/>
                  <a:pt x="10808" y="2412"/>
                  <a:pt x="10752" y="2393"/>
                </a:cubicBezTo>
                <a:cubicBezTo>
                  <a:pt x="10705" y="2378"/>
                  <a:pt x="10652" y="2351"/>
                  <a:pt x="10606" y="2361"/>
                </a:cubicBezTo>
                <a:cubicBezTo>
                  <a:pt x="10197" y="2445"/>
                  <a:pt x="9804" y="2331"/>
                  <a:pt x="9409" y="2255"/>
                </a:cubicBezTo>
                <a:cubicBezTo>
                  <a:pt x="9376" y="2249"/>
                  <a:pt x="9339" y="2221"/>
                  <a:pt x="9311" y="2230"/>
                </a:cubicBezTo>
                <a:cubicBezTo>
                  <a:pt x="8931" y="2352"/>
                  <a:pt x="8541" y="2270"/>
                  <a:pt x="8156" y="2289"/>
                </a:cubicBezTo>
                <a:cubicBezTo>
                  <a:pt x="8080" y="2293"/>
                  <a:pt x="8002" y="2301"/>
                  <a:pt x="7927" y="2316"/>
                </a:cubicBezTo>
                <a:cubicBezTo>
                  <a:pt x="7577" y="2393"/>
                  <a:pt x="7249" y="2398"/>
                  <a:pt x="6887" y="2280"/>
                </a:cubicBezTo>
                <a:cubicBezTo>
                  <a:pt x="6565" y="2177"/>
                  <a:pt x="6195" y="2243"/>
                  <a:pt x="5845" y="2243"/>
                </a:cubicBezTo>
                <a:close/>
                <a:moveTo>
                  <a:pt x="7626" y="1934"/>
                </a:moveTo>
                <a:lnTo>
                  <a:pt x="7927" y="1934"/>
                </a:lnTo>
                <a:cubicBezTo>
                  <a:pt x="7844" y="2033"/>
                  <a:pt x="7763" y="2033"/>
                  <a:pt x="7626" y="1934"/>
                </a:cubicBezTo>
                <a:close/>
                <a:moveTo>
                  <a:pt x="11113" y="2008"/>
                </a:moveTo>
                <a:cubicBezTo>
                  <a:pt x="11114" y="2027"/>
                  <a:pt x="11115" y="2047"/>
                  <a:pt x="11115" y="2066"/>
                </a:cubicBezTo>
                <a:cubicBezTo>
                  <a:pt x="11022" y="2072"/>
                  <a:pt x="10927" y="2077"/>
                  <a:pt x="10783" y="2086"/>
                </a:cubicBezTo>
                <a:cubicBezTo>
                  <a:pt x="10918" y="1905"/>
                  <a:pt x="11019" y="2032"/>
                  <a:pt x="11113" y="2008"/>
                </a:cubicBezTo>
                <a:close/>
                <a:moveTo>
                  <a:pt x="11526" y="1896"/>
                </a:moveTo>
                <a:cubicBezTo>
                  <a:pt x="11561" y="1990"/>
                  <a:pt x="11579" y="2040"/>
                  <a:pt x="11603" y="2106"/>
                </a:cubicBezTo>
                <a:cubicBezTo>
                  <a:pt x="11512" y="2093"/>
                  <a:pt x="11384" y="2171"/>
                  <a:pt x="11376" y="1996"/>
                </a:cubicBezTo>
                <a:cubicBezTo>
                  <a:pt x="11369" y="1851"/>
                  <a:pt x="11480" y="1895"/>
                  <a:pt x="11526" y="1896"/>
                </a:cubicBezTo>
                <a:close/>
                <a:moveTo>
                  <a:pt x="10806" y="1835"/>
                </a:moveTo>
                <a:lnTo>
                  <a:pt x="10806" y="1835"/>
                </a:lnTo>
                <a:lnTo>
                  <a:pt x="11085" y="1835"/>
                </a:lnTo>
                <a:close/>
                <a:moveTo>
                  <a:pt x="17153" y="1804"/>
                </a:moveTo>
                <a:cubicBezTo>
                  <a:pt x="17286" y="1721"/>
                  <a:pt x="17401" y="1654"/>
                  <a:pt x="17568" y="1656"/>
                </a:cubicBezTo>
                <a:cubicBezTo>
                  <a:pt x="17884" y="1663"/>
                  <a:pt x="18202" y="1630"/>
                  <a:pt x="18519" y="1607"/>
                </a:cubicBezTo>
                <a:cubicBezTo>
                  <a:pt x="18648" y="1598"/>
                  <a:pt x="18753" y="1637"/>
                  <a:pt x="18841" y="1761"/>
                </a:cubicBezTo>
                <a:cubicBezTo>
                  <a:pt x="18559" y="1799"/>
                  <a:pt x="18306" y="1842"/>
                  <a:pt x="18050" y="1865"/>
                </a:cubicBezTo>
                <a:cubicBezTo>
                  <a:pt x="17933" y="1875"/>
                  <a:pt x="17808" y="1865"/>
                  <a:pt x="17694" y="1832"/>
                </a:cubicBezTo>
                <a:cubicBezTo>
                  <a:pt x="17580" y="1799"/>
                  <a:pt x="17484" y="1780"/>
                  <a:pt x="17376" y="1851"/>
                </a:cubicBezTo>
                <a:cubicBezTo>
                  <a:pt x="17311" y="1893"/>
                  <a:pt x="17229" y="1901"/>
                  <a:pt x="17153" y="1804"/>
                </a:cubicBezTo>
                <a:close/>
                <a:moveTo>
                  <a:pt x="2278" y="1596"/>
                </a:moveTo>
                <a:cubicBezTo>
                  <a:pt x="2278" y="1582"/>
                  <a:pt x="2277" y="1568"/>
                  <a:pt x="2277" y="1553"/>
                </a:cubicBezTo>
                <a:cubicBezTo>
                  <a:pt x="2323" y="1550"/>
                  <a:pt x="2371" y="1548"/>
                  <a:pt x="2418" y="1545"/>
                </a:cubicBezTo>
                <a:lnTo>
                  <a:pt x="2418" y="1603"/>
                </a:lnTo>
                <a:cubicBezTo>
                  <a:pt x="2371" y="1601"/>
                  <a:pt x="2325" y="1598"/>
                  <a:pt x="2278" y="1596"/>
                </a:cubicBezTo>
                <a:close/>
                <a:moveTo>
                  <a:pt x="2798" y="1559"/>
                </a:moveTo>
                <a:cubicBezTo>
                  <a:pt x="2774" y="1569"/>
                  <a:pt x="2750" y="1584"/>
                  <a:pt x="2725" y="1589"/>
                </a:cubicBezTo>
                <a:cubicBezTo>
                  <a:pt x="2719" y="1591"/>
                  <a:pt x="2707" y="1563"/>
                  <a:pt x="2676" y="1515"/>
                </a:cubicBezTo>
                <a:cubicBezTo>
                  <a:pt x="2736" y="1536"/>
                  <a:pt x="2768" y="1548"/>
                  <a:pt x="2798" y="1559"/>
                </a:cubicBezTo>
                <a:moveTo>
                  <a:pt x="22250" y="1409"/>
                </a:moveTo>
                <a:cubicBezTo>
                  <a:pt x="22328" y="1424"/>
                  <a:pt x="22405" y="1439"/>
                  <a:pt x="22482" y="1456"/>
                </a:cubicBezTo>
                <a:cubicBezTo>
                  <a:pt x="22478" y="1478"/>
                  <a:pt x="22474" y="1501"/>
                  <a:pt x="22470" y="1525"/>
                </a:cubicBezTo>
                <a:cubicBezTo>
                  <a:pt x="22395" y="1502"/>
                  <a:pt x="22317" y="1481"/>
                  <a:pt x="22242" y="1459"/>
                </a:cubicBezTo>
                <a:cubicBezTo>
                  <a:pt x="22244" y="1442"/>
                  <a:pt x="22248" y="1425"/>
                  <a:pt x="22250" y="1409"/>
                </a:cubicBezTo>
                <a:close/>
                <a:moveTo>
                  <a:pt x="12093" y="1428"/>
                </a:moveTo>
                <a:cubicBezTo>
                  <a:pt x="12235" y="1353"/>
                  <a:pt x="12235" y="1353"/>
                  <a:pt x="12334" y="1397"/>
                </a:cubicBezTo>
                <a:cubicBezTo>
                  <a:pt x="12333" y="1416"/>
                  <a:pt x="12332" y="1437"/>
                  <a:pt x="12331" y="1456"/>
                </a:cubicBezTo>
                <a:cubicBezTo>
                  <a:pt x="12267" y="1448"/>
                  <a:pt x="12204" y="1440"/>
                  <a:pt x="12093" y="1428"/>
                </a:cubicBezTo>
                <a:close/>
                <a:moveTo>
                  <a:pt x="11291" y="1264"/>
                </a:moveTo>
                <a:cubicBezTo>
                  <a:pt x="11473" y="1290"/>
                  <a:pt x="11655" y="1315"/>
                  <a:pt x="11837" y="1341"/>
                </a:cubicBezTo>
                <a:cubicBezTo>
                  <a:pt x="11578" y="1487"/>
                  <a:pt x="11402" y="1471"/>
                  <a:pt x="11291" y="1264"/>
                </a:cubicBezTo>
                <a:close/>
                <a:moveTo>
                  <a:pt x="10719" y="1365"/>
                </a:moveTo>
                <a:cubicBezTo>
                  <a:pt x="10701" y="1362"/>
                  <a:pt x="10683" y="1309"/>
                  <a:pt x="10681" y="1277"/>
                </a:cubicBezTo>
                <a:cubicBezTo>
                  <a:pt x="10678" y="1261"/>
                  <a:pt x="10719" y="1223"/>
                  <a:pt x="10726" y="1226"/>
                </a:cubicBezTo>
                <a:cubicBezTo>
                  <a:pt x="10864" y="1299"/>
                  <a:pt x="11014" y="1161"/>
                  <a:pt x="11184" y="1279"/>
                </a:cubicBezTo>
                <a:cubicBezTo>
                  <a:pt x="11151" y="1327"/>
                  <a:pt x="11123" y="1402"/>
                  <a:pt x="11095" y="1402"/>
                </a:cubicBezTo>
                <a:cubicBezTo>
                  <a:pt x="10970" y="1402"/>
                  <a:pt x="10844" y="1386"/>
                  <a:pt x="10719" y="1365"/>
                </a:cubicBezTo>
                <a:close/>
                <a:moveTo>
                  <a:pt x="7615" y="1330"/>
                </a:moveTo>
                <a:cubicBezTo>
                  <a:pt x="7615" y="1250"/>
                  <a:pt x="7669" y="1188"/>
                  <a:pt x="7743" y="1212"/>
                </a:cubicBezTo>
                <a:cubicBezTo>
                  <a:pt x="8043" y="1314"/>
                  <a:pt x="8344" y="1245"/>
                  <a:pt x="8643" y="1241"/>
                </a:cubicBezTo>
                <a:cubicBezTo>
                  <a:pt x="8668" y="1241"/>
                  <a:pt x="8692" y="1255"/>
                  <a:pt x="8716" y="1264"/>
                </a:cubicBezTo>
                <a:cubicBezTo>
                  <a:pt x="8722" y="1266"/>
                  <a:pt x="8723" y="1280"/>
                  <a:pt x="8742" y="1338"/>
                </a:cubicBezTo>
                <a:cubicBezTo>
                  <a:pt x="8354" y="1327"/>
                  <a:pt x="7989" y="1493"/>
                  <a:pt x="7615" y="1330"/>
                </a:cubicBezTo>
                <a:close/>
                <a:moveTo>
                  <a:pt x="2496" y="1337"/>
                </a:moveTo>
                <a:cubicBezTo>
                  <a:pt x="2666" y="1237"/>
                  <a:pt x="2769" y="1237"/>
                  <a:pt x="3060" y="1337"/>
                </a:cubicBezTo>
                <a:close/>
                <a:moveTo>
                  <a:pt x="4188" y="1224"/>
                </a:moveTo>
                <a:cubicBezTo>
                  <a:pt x="4188" y="1238"/>
                  <a:pt x="4189" y="1251"/>
                  <a:pt x="4189" y="1265"/>
                </a:cubicBezTo>
                <a:cubicBezTo>
                  <a:pt x="4144" y="1269"/>
                  <a:pt x="4097" y="1272"/>
                  <a:pt x="4051" y="1277"/>
                </a:cubicBezTo>
                <a:cubicBezTo>
                  <a:pt x="4050" y="1255"/>
                  <a:pt x="4050" y="1233"/>
                  <a:pt x="4049" y="1212"/>
                </a:cubicBezTo>
                <a:cubicBezTo>
                  <a:pt x="4096" y="1217"/>
                  <a:pt x="4141" y="1221"/>
                  <a:pt x="4188" y="1224"/>
                </a:cubicBezTo>
                <a:close/>
                <a:moveTo>
                  <a:pt x="6726" y="1116"/>
                </a:moveTo>
                <a:cubicBezTo>
                  <a:pt x="6807" y="1098"/>
                  <a:pt x="6887" y="1080"/>
                  <a:pt x="6968" y="1063"/>
                </a:cubicBezTo>
                <a:cubicBezTo>
                  <a:pt x="6972" y="1080"/>
                  <a:pt x="6976" y="1098"/>
                  <a:pt x="6978" y="1116"/>
                </a:cubicBezTo>
                <a:cubicBezTo>
                  <a:pt x="6904" y="1152"/>
                  <a:pt x="6853" y="1261"/>
                  <a:pt x="6743" y="1188"/>
                </a:cubicBezTo>
                <a:cubicBezTo>
                  <a:pt x="6729" y="1178"/>
                  <a:pt x="6731" y="1140"/>
                  <a:pt x="6726" y="1116"/>
                </a:cubicBezTo>
                <a:close/>
                <a:moveTo>
                  <a:pt x="4934" y="1050"/>
                </a:moveTo>
                <a:cubicBezTo>
                  <a:pt x="5020" y="1036"/>
                  <a:pt x="5106" y="1022"/>
                  <a:pt x="5192" y="1010"/>
                </a:cubicBezTo>
                <a:cubicBezTo>
                  <a:pt x="5196" y="1030"/>
                  <a:pt x="5200" y="1049"/>
                  <a:pt x="5202" y="1069"/>
                </a:cubicBezTo>
                <a:cubicBezTo>
                  <a:pt x="5116" y="1087"/>
                  <a:pt x="5029" y="1106"/>
                  <a:pt x="4943" y="1123"/>
                </a:cubicBezTo>
                <a:cubicBezTo>
                  <a:pt x="4940" y="1098"/>
                  <a:pt x="4937" y="1074"/>
                  <a:pt x="4934" y="1050"/>
                </a:cubicBezTo>
                <a:close/>
                <a:moveTo>
                  <a:pt x="6604" y="994"/>
                </a:moveTo>
                <a:cubicBezTo>
                  <a:pt x="6501" y="1125"/>
                  <a:pt x="6434" y="1103"/>
                  <a:pt x="6371" y="970"/>
                </a:cubicBezTo>
                <a:cubicBezTo>
                  <a:pt x="6438" y="977"/>
                  <a:pt x="6503" y="984"/>
                  <a:pt x="6604" y="994"/>
                </a:cubicBezTo>
                <a:close/>
                <a:moveTo>
                  <a:pt x="6813" y="847"/>
                </a:moveTo>
                <a:cubicBezTo>
                  <a:pt x="6961" y="781"/>
                  <a:pt x="7079" y="782"/>
                  <a:pt x="7207" y="815"/>
                </a:cubicBezTo>
                <a:cubicBezTo>
                  <a:pt x="7398" y="866"/>
                  <a:pt x="7601" y="878"/>
                  <a:pt x="7780" y="955"/>
                </a:cubicBezTo>
                <a:cubicBezTo>
                  <a:pt x="8009" y="1055"/>
                  <a:pt x="8230" y="996"/>
                  <a:pt x="8456" y="996"/>
                </a:cubicBezTo>
                <a:cubicBezTo>
                  <a:pt x="8794" y="994"/>
                  <a:pt x="9127" y="988"/>
                  <a:pt x="9455" y="896"/>
                </a:cubicBezTo>
                <a:cubicBezTo>
                  <a:pt x="9477" y="890"/>
                  <a:pt x="9503" y="898"/>
                  <a:pt x="9527" y="922"/>
                </a:cubicBezTo>
                <a:cubicBezTo>
                  <a:pt x="8629" y="1213"/>
                  <a:pt x="7736" y="1170"/>
                  <a:pt x="6813" y="847"/>
                </a:cubicBezTo>
                <a:close/>
                <a:moveTo>
                  <a:pt x="5690" y="883"/>
                </a:moveTo>
                <a:cubicBezTo>
                  <a:pt x="5691" y="859"/>
                  <a:pt x="5692" y="837"/>
                  <a:pt x="5694" y="813"/>
                </a:cubicBezTo>
                <a:cubicBezTo>
                  <a:pt x="5769" y="809"/>
                  <a:pt x="5844" y="805"/>
                  <a:pt x="5921" y="800"/>
                </a:cubicBezTo>
                <a:cubicBezTo>
                  <a:pt x="5857" y="930"/>
                  <a:pt x="5773" y="905"/>
                  <a:pt x="5690" y="883"/>
                </a:cubicBezTo>
                <a:close/>
                <a:moveTo>
                  <a:pt x="6695" y="835"/>
                </a:moveTo>
                <a:cubicBezTo>
                  <a:pt x="6534" y="814"/>
                  <a:pt x="6371" y="792"/>
                  <a:pt x="6209" y="771"/>
                </a:cubicBezTo>
                <a:cubicBezTo>
                  <a:pt x="6376" y="746"/>
                  <a:pt x="6545" y="691"/>
                  <a:pt x="6695" y="835"/>
                </a:cubicBezTo>
                <a:close/>
                <a:moveTo>
                  <a:pt x="9985" y="887"/>
                </a:moveTo>
                <a:cubicBezTo>
                  <a:pt x="9860" y="896"/>
                  <a:pt x="9781" y="900"/>
                  <a:pt x="9678" y="907"/>
                </a:cubicBezTo>
                <a:cubicBezTo>
                  <a:pt x="9813" y="816"/>
                  <a:pt x="9813" y="816"/>
                  <a:pt x="9985" y="887"/>
                </a:cubicBezTo>
                <a:close/>
                <a:moveTo>
                  <a:pt x="7474" y="1298"/>
                </a:moveTo>
                <a:cubicBezTo>
                  <a:pt x="7312" y="1347"/>
                  <a:pt x="7311" y="1347"/>
                  <a:pt x="7188" y="1200"/>
                </a:cubicBezTo>
                <a:cubicBezTo>
                  <a:pt x="7326" y="1085"/>
                  <a:pt x="7367" y="1099"/>
                  <a:pt x="7474" y="1298"/>
                </a:cubicBezTo>
                <a:close/>
                <a:moveTo>
                  <a:pt x="10508" y="872"/>
                </a:moveTo>
                <a:cubicBezTo>
                  <a:pt x="10767" y="924"/>
                  <a:pt x="11027" y="970"/>
                  <a:pt x="11288" y="1005"/>
                </a:cubicBezTo>
                <a:cubicBezTo>
                  <a:pt x="11609" y="1048"/>
                  <a:pt x="11931" y="1075"/>
                  <a:pt x="12253" y="1109"/>
                </a:cubicBezTo>
                <a:cubicBezTo>
                  <a:pt x="12253" y="1136"/>
                  <a:pt x="12255" y="1164"/>
                  <a:pt x="12255" y="1192"/>
                </a:cubicBezTo>
                <a:cubicBezTo>
                  <a:pt x="12087" y="1176"/>
                  <a:pt x="11919" y="1160"/>
                  <a:pt x="11752" y="1146"/>
                </a:cubicBezTo>
                <a:cubicBezTo>
                  <a:pt x="11571" y="1132"/>
                  <a:pt x="11389" y="1130"/>
                  <a:pt x="11210" y="1107"/>
                </a:cubicBezTo>
                <a:cubicBezTo>
                  <a:pt x="10999" y="1079"/>
                  <a:pt x="10789" y="1030"/>
                  <a:pt x="10578" y="998"/>
                </a:cubicBezTo>
                <a:cubicBezTo>
                  <a:pt x="10404" y="972"/>
                  <a:pt x="10227" y="959"/>
                  <a:pt x="10050" y="921"/>
                </a:cubicBezTo>
                <a:cubicBezTo>
                  <a:pt x="10197" y="829"/>
                  <a:pt x="10349" y="840"/>
                  <a:pt x="10508" y="872"/>
                </a:cubicBezTo>
                <a:close/>
                <a:moveTo>
                  <a:pt x="22144" y="765"/>
                </a:moveTo>
                <a:cubicBezTo>
                  <a:pt x="22402" y="806"/>
                  <a:pt x="22660" y="784"/>
                  <a:pt x="22909" y="998"/>
                </a:cubicBezTo>
                <a:cubicBezTo>
                  <a:pt x="22791" y="1036"/>
                  <a:pt x="22703" y="1096"/>
                  <a:pt x="22628" y="1080"/>
                </a:cubicBezTo>
                <a:cubicBezTo>
                  <a:pt x="22340" y="1024"/>
                  <a:pt x="22244" y="953"/>
                  <a:pt x="22144" y="765"/>
                </a:cubicBezTo>
                <a:close/>
                <a:moveTo>
                  <a:pt x="17353" y="790"/>
                </a:moveTo>
                <a:cubicBezTo>
                  <a:pt x="17316" y="777"/>
                  <a:pt x="17294" y="715"/>
                  <a:pt x="17237" y="640"/>
                </a:cubicBezTo>
                <a:cubicBezTo>
                  <a:pt x="17602" y="607"/>
                  <a:pt x="17908" y="713"/>
                  <a:pt x="18217" y="775"/>
                </a:cubicBezTo>
                <a:cubicBezTo>
                  <a:pt x="17925" y="834"/>
                  <a:pt x="17637" y="883"/>
                  <a:pt x="17353" y="790"/>
                </a:cubicBezTo>
                <a:close/>
                <a:moveTo>
                  <a:pt x="18649" y="651"/>
                </a:moveTo>
                <a:cubicBezTo>
                  <a:pt x="18710" y="645"/>
                  <a:pt x="18769" y="638"/>
                  <a:pt x="18825" y="632"/>
                </a:cubicBezTo>
                <a:cubicBezTo>
                  <a:pt x="18852" y="715"/>
                  <a:pt x="18823" y="723"/>
                  <a:pt x="18649" y="651"/>
                </a:cubicBezTo>
                <a:close/>
                <a:moveTo>
                  <a:pt x="19665" y="593"/>
                </a:moveTo>
                <a:cubicBezTo>
                  <a:pt x="19729" y="590"/>
                  <a:pt x="19794" y="592"/>
                  <a:pt x="19883" y="592"/>
                </a:cubicBezTo>
                <a:cubicBezTo>
                  <a:pt x="19746" y="689"/>
                  <a:pt x="19746" y="689"/>
                  <a:pt x="19546" y="608"/>
                </a:cubicBezTo>
                <a:cubicBezTo>
                  <a:pt x="19604" y="600"/>
                  <a:pt x="19634" y="593"/>
                  <a:pt x="19665" y="593"/>
                </a:cubicBezTo>
                <a:close/>
                <a:moveTo>
                  <a:pt x="20299" y="640"/>
                </a:moveTo>
                <a:lnTo>
                  <a:pt x="20703" y="640"/>
                </a:lnTo>
                <a:cubicBezTo>
                  <a:pt x="20670" y="640"/>
                  <a:pt x="20659" y="758"/>
                  <a:pt x="20634" y="767"/>
                </a:cubicBezTo>
                <a:cubicBezTo>
                  <a:pt x="20543" y="800"/>
                  <a:pt x="20452" y="739"/>
                  <a:pt x="20299" y="640"/>
                </a:cubicBezTo>
                <a:close/>
                <a:moveTo>
                  <a:pt x="21765" y="778"/>
                </a:moveTo>
                <a:cubicBezTo>
                  <a:pt x="21767" y="760"/>
                  <a:pt x="21768" y="741"/>
                  <a:pt x="21770" y="722"/>
                </a:cubicBezTo>
                <a:cubicBezTo>
                  <a:pt x="21830" y="734"/>
                  <a:pt x="21890" y="747"/>
                  <a:pt x="21988" y="767"/>
                </a:cubicBezTo>
                <a:cubicBezTo>
                  <a:pt x="21872" y="892"/>
                  <a:pt x="21824" y="796"/>
                  <a:pt x="21765" y="778"/>
                </a:cubicBezTo>
                <a:close/>
                <a:moveTo>
                  <a:pt x="21172" y="429"/>
                </a:moveTo>
                <a:cubicBezTo>
                  <a:pt x="21172" y="429"/>
                  <a:pt x="21170" y="427"/>
                  <a:pt x="21170" y="427"/>
                </a:cubicBezTo>
                <a:cubicBezTo>
                  <a:pt x="20746" y="446"/>
                  <a:pt x="20318" y="530"/>
                  <a:pt x="19863" y="346"/>
                </a:cubicBezTo>
                <a:cubicBezTo>
                  <a:pt x="20039" y="224"/>
                  <a:pt x="20166" y="348"/>
                  <a:pt x="20296" y="360"/>
                </a:cubicBezTo>
                <a:cubicBezTo>
                  <a:pt x="20443" y="376"/>
                  <a:pt x="20588" y="400"/>
                  <a:pt x="20733" y="410"/>
                </a:cubicBezTo>
                <a:cubicBezTo>
                  <a:pt x="20879" y="420"/>
                  <a:pt x="21025" y="441"/>
                  <a:pt x="21170" y="441"/>
                </a:cubicBezTo>
                <a:lnTo>
                  <a:pt x="21170" y="441"/>
                </a:lnTo>
                <a:lnTo>
                  <a:pt x="21170" y="441"/>
                </a:lnTo>
                <a:cubicBezTo>
                  <a:pt x="21170" y="441"/>
                  <a:pt x="21172" y="435"/>
                  <a:pt x="21172" y="435"/>
                </a:cubicBezTo>
                <a:cubicBezTo>
                  <a:pt x="21261" y="450"/>
                  <a:pt x="21354" y="489"/>
                  <a:pt x="21441" y="478"/>
                </a:cubicBezTo>
                <a:cubicBezTo>
                  <a:pt x="22005" y="407"/>
                  <a:pt x="22533" y="547"/>
                  <a:pt x="23049" y="773"/>
                </a:cubicBezTo>
                <a:cubicBezTo>
                  <a:pt x="23175" y="828"/>
                  <a:pt x="23304" y="880"/>
                  <a:pt x="23423" y="964"/>
                </a:cubicBezTo>
                <a:cubicBezTo>
                  <a:pt x="23269" y="916"/>
                  <a:pt x="23113" y="869"/>
                  <a:pt x="22960" y="816"/>
                </a:cubicBezTo>
                <a:cubicBezTo>
                  <a:pt x="22552" y="675"/>
                  <a:pt x="22137" y="576"/>
                  <a:pt x="21705" y="557"/>
                </a:cubicBezTo>
                <a:cubicBezTo>
                  <a:pt x="21525" y="550"/>
                  <a:pt x="21349" y="473"/>
                  <a:pt x="21172" y="429"/>
                </a:cubicBezTo>
                <a:moveTo>
                  <a:pt x="16987" y="426"/>
                </a:moveTo>
                <a:cubicBezTo>
                  <a:pt x="17219" y="343"/>
                  <a:pt x="17412" y="372"/>
                  <a:pt x="17599" y="400"/>
                </a:cubicBezTo>
                <a:cubicBezTo>
                  <a:pt x="17967" y="454"/>
                  <a:pt x="18322" y="498"/>
                  <a:pt x="18696" y="374"/>
                </a:cubicBezTo>
                <a:cubicBezTo>
                  <a:pt x="18926" y="297"/>
                  <a:pt x="19191" y="344"/>
                  <a:pt x="19442" y="336"/>
                </a:cubicBezTo>
                <a:cubicBezTo>
                  <a:pt x="19492" y="335"/>
                  <a:pt x="19542" y="336"/>
                  <a:pt x="19593" y="336"/>
                </a:cubicBezTo>
                <a:cubicBezTo>
                  <a:pt x="18739" y="459"/>
                  <a:pt x="17891" y="622"/>
                  <a:pt x="16987" y="426"/>
                </a:cubicBezTo>
                <a:moveTo>
                  <a:pt x="24677" y="718"/>
                </a:moveTo>
                <a:cubicBezTo>
                  <a:pt x="24678" y="700"/>
                  <a:pt x="24678" y="640"/>
                  <a:pt x="24680" y="640"/>
                </a:cubicBezTo>
                <a:lnTo>
                  <a:pt x="26159" y="640"/>
                </a:lnTo>
                <a:cubicBezTo>
                  <a:pt x="26164" y="640"/>
                  <a:pt x="26169" y="691"/>
                  <a:pt x="26174" y="706"/>
                </a:cubicBezTo>
                <a:cubicBezTo>
                  <a:pt x="26102" y="724"/>
                  <a:pt x="26025" y="780"/>
                  <a:pt x="25959" y="766"/>
                </a:cubicBezTo>
                <a:cubicBezTo>
                  <a:pt x="25535" y="677"/>
                  <a:pt x="25102" y="797"/>
                  <a:pt x="24677" y="718"/>
                </a:cubicBezTo>
                <a:close/>
                <a:moveTo>
                  <a:pt x="25234" y="1024"/>
                </a:moveTo>
                <a:cubicBezTo>
                  <a:pt x="25163" y="1037"/>
                  <a:pt x="25091" y="1050"/>
                  <a:pt x="25019" y="1063"/>
                </a:cubicBezTo>
                <a:cubicBezTo>
                  <a:pt x="25014" y="1032"/>
                  <a:pt x="25011" y="1002"/>
                  <a:pt x="25006" y="972"/>
                </a:cubicBezTo>
                <a:cubicBezTo>
                  <a:pt x="25079" y="965"/>
                  <a:pt x="25152" y="958"/>
                  <a:pt x="25224" y="952"/>
                </a:cubicBezTo>
                <a:cubicBezTo>
                  <a:pt x="25228" y="976"/>
                  <a:pt x="25232" y="1000"/>
                  <a:pt x="25234" y="1024"/>
                </a:cubicBezTo>
                <a:close/>
                <a:moveTo>
                  <a:pt x="12483" y="1186"/>
                </a:moveTo>
                <a:cubicBezTo>
                  <a:pt x="12579" y="1040"/>
                  <a:pt x="12677" y="1085"/>
                  <a:pt x="12765" y="1101"/>
                </a:cubicBezTo>
                <a:cubicBezTo>
                  <a:pt x="12697" y="1213"/>
                  <a:pt x="12605" y="1162"/>
                  <a:pt x="12483" y="1186"/>
                </a:cubicBezTo>
                <a:close/>
                <a:moveTo>
                  <a:pt x="14043" y="1140"/>
                </a:moveTo>
                <a:cubicBezTo>
                  <a:pt x="14141" y="1188"/>
                  <a:pt x="14224" y="1267"/>
                  <a:pt x="14314" y="1333"/>
                </a:cubicBezTo>
                <a:cubicBezTo>
                  <a:pt x="14307" y="1346"/>
                  <a:pt x="14302" y="1357"/>
                  <a:pt x="14296" y="1370"/>
                </a:cubicBezTo>
                <a:cubicBezTo>
                  <a:pt x="14196" y="1357"/>
                  <a:pt x="14094" y="1356"/>
                  <a:pt x="13998" y="1329"/>
                </a:cubicBezTo>
                <a:cubicBezTo>
                  <a:pt x="13951" y="1315"/>
                  <a:pt x="13883" y="1250"/>
                  <a:pt x="13884" y="1212"/>
                </a:cubicBezTo>
                <a:cubicBezTo>
                  <a:pt x="13891" y="1108"/>
                  <a:pt x="13993" y="1116"/>
                  <a:pt x="14043" y="1140"/>
                </a:cubicBezTo>
                <a:close/>
                <a:moveTo>
                  <a:pt x="19775" y="1137"/>
                </a:moveTo>
                <a:lnTo>
                  <a:pt x="19776" y="1137"/>
                </a:lnTo>
                <a:lnTo>
                  <a:pt x="19507" y="1137"/>
                </a:lnTo>
                <a:lnTo>
                  <a:pt x="19519" y="1137"/>
                </a:lnTo>
                <a:close/>
                <a:moveTo>
                  <a:pt x="29193" y="1328"/>
                </a:moveTo>
                <a:cubicBezTo>
                  <a:pt x="29093" y="1274"/>
                  <a:pt x="28964" y="1282"/>
                  <a:pt x="28855" y="1265"/>
                </a:cubicBezTo>
                <a:cubicBezTo>
                  <a:pt x="29043" y="1140"/>
                  <a:pt x="29491" y="1193"/>
                  <a:pt x="29697" y="1376"/>
                </a:cubicBezTo>
                <a:cubicBezTo>
                  <a:pt x="29519" y="1411"/>
                  <a:pt x="29360" y="1418"/>
                  <a:pt x="29193" y="1328"/>
                </a:cubicBezTo>
                <a:close/>
                <a:moveTo>
                  <a:pt x="28588" y="1280"/>
                </a:moveTo>
                <a:cubicBezTo>
                  <a:pt x="28454" y="1289"/>
                  <a:pt x="28376" y="1295"/>
                  <a:pt x="28296" y="1300"/>
                </a:cubicBezTo>
                <a:cubicBezTo>
                  <a:pt x="28297" y="1275"/>
                  <a:pt x="28297" y="1251"/>
                  <a:pt x="28299" y="1226"/>
                </a:cubicBezTo>
                <a:cubicBezTo>
                  <a:pt x="28380" y="1174"/>
                  <a:pt x="28457" y="1171"/>
                  <a:pt x="28588" y="1280"/>
                </a:cubicBezTo>
                <a:close/>
                <a:moveTo>
                  <a:pt x="27694" y="1224"/>
                </a:moveTo>
                <a:cubicBezTo>
                  <a:pt x="27812" y="1240"/>
                  <a:pt x="27878" y="1248"/>
                  <a:pt x="27944" y="1256"/>
                </a:cubicBezTo>
                <a:cubicBezTo>
                  <a:pt x="27854" y="1380"/>
                  <a:pt x="27797" y="1324"/>
                  <a:pt x="27694" y="1224"/>
                </a:cubicBezTo>
                <a:close/>
                <a:moveTo>
                  <a:pt x="29158" y="1029"/>
                </a:moveTo>
                <a:cubicBezTo>
                  <a:pt x="29159" y="1008"/>
                  <a:pt x="29162" y="988"/>
                  <a:pt x="29163" y="967"/>
                </a:cubicBezTo>
                <a:cubicBezTo>
                  <a:pt x="29235" y="973"/>
                  <a:pt x="29314" y="958"/>
                  <a:pt x="29374" y="989"/>
                </a:cubicBezTo>
                <a:cubicBezTo>
                  <a:pt x="29604" y="1109"/>
                  <a:pt x="29846" y="1054"/>
                  <a:pt x="30082" y="1065"/>
                </a:cubicBezTo>
                <a:cubicBezTo>
                  <a:pt x="30175" y="1070"/>
                  <a:pt x="30267" y="1066"/>
                  <a:pt x="30393" y="1066"/>
                </a:cubicBezTo>
                <a:cubicBezTo>
                  <a:pt x="30151" y="1234"/>
                  <a:pt x="29616" y="1207"/>
                  <a:pt x="29158" y="1029"/>
                </a:cubicBezTo>
                <a:moveTo>
                  <a:pt x="28556" y="958"/>
                </a:moveTo>
                <a:cubicBezTo>
                  <a:pt x="28705" y="969"/>
                  <a:pt x="28855" y="988"/>
                  <a:pt x="29005" y="1006"/>
                </a:cubicBezTo>
                <a:cubicBezTo>
                  <a:pt x="29006" y="1021"/>
                  <a:pt x="29007" y="1035"/>
                  <a:pt x="29009" y="1050"/>
                </a:cubicBezTo>
                <a:cubicBezTo>
                  <a:pt x="28800" y="1060"/>
                  <a:pt x="28592" y="1070"/>
                  <a:pt x="28351" y="1082"/>
                </a:cubicBezTo>
                <a:cubicBezTo>
                  <a:pt x="28411" y="960"/>
                  <a:pt x="28484" y="952"/>
                  <a:pt x="28556" y="958"/>
                </a:cubicBezTo>
                <a:close/>
                <a:moveTo>
                  <a:pt x="37352" y="938"/>
                </a:moveTo>
                <a:cubicBezTo>
                  <a:pt x="37457" y="861"/>
                  <a:pt x="37457" y="861"/>
                  <a:pt x="37582" y="874"/>
                </a:cubicBezTo>
                <a:cubicBezTo>
                  <a:pt x="37526" y="982"/>
                  <a:pt x="37460" y="1006"/>
                  <a:pt x="37352" y="938"/>
                </a:cubicBezTo>
                <a:close/>
                <a:moveTo>
                  <a:pt x="36890" y="805"/>
                </a:moveTo>
                <a:cubicBezTo>
                  <a:pt x="37059" y="810"/>
                  <a:pt x="37059" y="810"/>
                  <a:pt x="37139" y="915"/>
                </a:cubicBezTo>
                <a:cubicBezTo>
                  <a:pt x="37021" y="1005"/>
                  <a:pt x="36986" y="874"/>
                  <a:pt x="36890" y="805"/>
                </a:cubicBezTo>
                <a:close/>
                <a:moveTo>
                  <a:pt x="31169" y="832"/>
                </a:moveTo>
                <a:cubicBezTo>
                  <a:pt x="31334" y="710"/>
                  <a:pt x="31503" y="701"/>
                  <a:pt x="31683" y="754"/>
                </a:cubicBezTo>
                <a:cubicBezTo>
                  <a:pt x="31853" y="805"/>
                  <a:pt x="32029" y="843"/>
                  <a:pt x="32203" y="905"/>
                </a:cubicBezTo>
                <a:cubicBezTo>
                  <a:pt x="31858" y="881"/>
                  <a:pt x="31514" y="856"/>
                  <a:pt x="31169" y="832"/>
                </a:cubicBezTo>
                <a:close/>
                <a:moveTo>
                  <a:pt x="35673" y="671"/>
                </a:moveTo>
                <a:cubicBezTo>
                  <a:pt x="36051" y="621"/>
                  <a:pt x="36430" y="570"/>
                  <a:pt x="36858" y="514"/>
                </a:cubicBezTo>
                <a:cubicBezTo>
                  <a:pt x="36699" y="647"/>
                  <a:pt x="35974" y="746"/>
                  <a:pt x="35673" y="671"/>
                </a:cubicBezTo>
                <a:close/>
                <a:moveTo>
                  <a:pt x="37499" y="594"/>
                </a:moveTo>
                <a:cubicBezTo>
                  <a:pt x="37672" y="593"/>
                  <a:pt x="37845" y="566"/>
                  <a:pt x="38046" y="640"/>
                </a:cubicBezTo>
                <a:cubicBezTo>
                  <a:pt x="37676" y="729"/>
                  <a:pt x="37164" y="700"/>
                  <a:pt x="36925" y="564"/>
                </a:cubicBezTo>
                <a:cubicBezTo>
                  <a:pt x="37145" y="576"/>
                  <a:pt x="37322" y="595"/>
                  <a:pt x="37499" y="594"/>
                </a:cubicBezTo>
                <a:moveTo>
                  <a:pt x="39481" y="780"/>
                </a:moveTo>
                <a:cubicBezTo>
                  <a:pt x="39052" y="737"/>
                  <a:pt x="38624" y="693"/>
                  <a:pt x="38196" y="650"/>
                </a:cubicBezTo>
                <a:cubicBezTo>
                  <a:pt x="38642" y="473"/>
                  <a:pt x="39055" y="703"/>
                  <a:pt x="39481" y="780"/>
                </a:cubicBezTo>
                <a:close/>
                <a:moveTo>
                  <a:pt x="34770" y="818"/>
                </a:moveTo>
                <a:cubicBezTo>
                  <a:pt x="34920" y="730"/>
                  <a:pt x="35082" y="796"/>
                  <a:pt x="35238" y="792"/>
                </a:cubicBezTo>
                <a:cubicBezTo>
                  <a:pt x="35236" y="814"/>
                  <a:pt x="35235" y="834"/>
                  <a:pt x="35235" y="856"/>
                </a:cubicBezTo>
                <a:cubicBezTo>
                  <a:pt x="35081" y="864"/>
                  <a:pt x="34928" y="873"/>
                  <a:pt x="34774" y="882"/>
                </a:cubicBezTo>
                <a:cubicBezTo>
                  <a:pt x="34773" y="861"/>
                  <a:pt x="34771" y="839"/>
                  <a:pt x="34770" y="818"/>
                </a:cubicBezTo>
                <a:close/>
                <a:moveTo>
                  <a:pt x="34372" y="739"/>
                </a:moveTo>
                <a:lnTo>
                  <a:pt x="34659" y="739"/>
                </a:lnTo>
                <a:cubicBezTo>
                  <a:pt x="34543" y="839"/>
                  <a:pt x="34458" y="839"/>
                  <a:pt x="34372" y="739"/>
                </a:cubicBezTo>
                <a:close/>
                <a:moveTo>
                  <a:pt x="32586" y="839"/>
                </a:moveTo>
                <a:lnTo>
                  <a:pt x="32585" y="839"/>
                </a:lnTo>
                <a:lnTo>
                  <a:pt x="32375" y="839"/>
                </a:lnTo>
                <a:lnTo>
                  <a:pt x="32375" y="839"/>
                </a:lnTo>
                <a:close/>
                <a:moveTo>
                  <a:pt x="38468" y="915"/>
                </a:moveTo>
                <a:cubicBezTo>
                  <a:pt x="38465" y="898"/>
                  <a:pt x="38462" y="881"/>
                  <a:pt x="38461" y="864"/>
                </a:cubicBezTo>
                <a:cubicBezTo>
                  <a:pt x="38498" y="859"/>
                  <a:pt x="38536" y="856"/>
                  <a:pt x="38572" y="852"/>
                </a:cubicBezTo>
                <a:cubicBezTo>
                  <a:pt x="38575" y="868"/>
                  <a:pt x="38576" y="885"/>
                  <a:pt x="38579" y="901"/>
                </a:cubicBezTo>
                <a:cubicBezTo>
                  <a:pt x="38541" y="906"/>
                  <a:pt x="38504" y="910"/>
                  <a:pt x="38468" y="915"/>
                </a:cubicBezTo>
                <a:close/>
                <a:moveTo>
                  <a:pt x="41715" y="997"/>
                </a:moveTo>
                <a:cubicBezTo>
                  <a:pt x="41531" y="1130"/>
                  <a:pt x="40572" y="1037"/>
                  <a:pt x="39665" y="770"/>
                </a:cubicBezTo>
                <a:cubicBezTo>
                  <a:pt x="40350" y="845"/>
                  <a:pt x="41036" y="921"/>
                  <a:pt x="41715" y="997"/>
                </a:cubicBezTo>
                <a:close/>
                <a:moveTo>
                  <a:pt x="34914" y="1116"/>
                </a:moveTo>
                <a:cubicBezTo>
                  <a:pt x="34851" y="1125"/>
                  <a:pt x="34787" y="1132"/>
                  <a:pt x="34682" y="1145"/>
                </a:cubicBezTo>
                <a:cubicBezTo>
                  <a:pt x="34755" y="982"/>
                  <a:pt x="34832" y="1027"/>
                  <a:pt x="34900" y="1037"/>
                </a:cubicBezTo>
                <a:cubicBezTo>
                  <a:pt x="34905" y="1064"/>
                  <a:pt x="34909" y="1090"/>
                  <a:pt x="34914" y="1116"/>
                </a:cubicBezTo>
                <a:close/>
                <a:moveTo>
                  <a:pt x="34334" y="1037"/>
                </a:moveTo>
                <a:lnTo>
                  <a:pt x="34590" y="1037"/>
                </a:lnTo>
                <a:cubicBezTo>
                  <a:pt x="34488" y="1137"/>
                  <a:pt x="34414" y="1140"/>
                  <a:pt x="34337" y="1109"/>
                </a:cubicBezTo>
                <a:cubicBezTo>
                  <a:pt x="34336" y="1085"/>
                  <a:pt x="34336" y="1037"/>
                  <a:pt x="34334" y="1037"/>
                </a:cubicBezTo>
                <a:close/>
                <a:moveTo>
                  <a:pt x="32347" y="1137"/>
                </a:moveTo>
                <a:cubicBezTo>
                  <a:pt x="32361" y="1118"/>
                  <a:pt x="32373" y="1090"/>
                  <a:pt x="32389" y="1085"/>
                </a:cubicBezTo>
                <a:cubicBezTo>
                  <a:pt x="32408" y="1080"/>
                  <a:pt x="32432" y="1096"/>
                  <a:pt x="32471" y="1108"/>
                </a:cubicBezTo>
                <a:cubicBezTo>
                  <a:pt x="32443" y="1133"/>
                  <a:pt x="32428" y="1159"/>
                  <a:pt x="32412" y="1160"/>
                </a:cubicBezTo>
                <a:cubicBezTo>
                  <a:pt x="32392" y="1162"/>
                  <a:pt x="32369" y="1146"/>
                  <a:pt x="32347" y="1137"/>
                </a:cubicBezTo>
                <a:moveTo>
                  <a:pt x="31553" y="1075"/>
                </a:moveTo>
                <a:cubicBezTo>
                  <a:pt x="31557" y="1054"/>
                  <a:pt x="31560" y="1032"/>
                  <a:pt x="31564" y="1011"/>
                </a:cubicBezTo>
                <a:cubicBezTo>
                  <a:pt x="31677" y="1037"/>
                  <a:pt x="31788" y="1063"/>
                  <a:pt x="31899" y="1089"/>
                </a:cubicBezTo>
                <a:cubicBezTo>
                  <a:pt x="31764" y="1195"/>
                  <a:pt x="31649" y="1183"/>
                  <a:pt x="31553" y="1075"/>
                </a:cubicBezTo>
                <a:close/>
                <a:moveTo>
                  <a:pt x="41656" y="1256"/>
                </a:moveTo>
                <a:cubicBezTo>
                  <a:pt x="41656" y="1261"/>
                  <a:pt x="41656" y="1267"/>
                  <a:pt x="41657" y="1272"/>
                </a:cubicBezTo>
                <a:lnTo>
                  <a:pt x="41514" y="1272"/>
                </a:lnTo>
                <a:cubicBezTo>
                  <a:pt x="41514" y="1267"/>
                  <a:pt x="41514" y="1261"/>
                  <a:pt x="41514" y="1256"/>
                </a:cubicBezTo>
                <a:close/>
                <a:moveTo>
                  <a:pt x="29914" y="1385"/>
                </a:moveTo>
                <a:cubicBezTo>
                  <a:pt x="29913" y="1372"/>
                  <a:pt x="29911" y="1358"/>
                  <a:pt x="29909" y="1344"/>
                </a:cubicBezTo>
                <a:cubicBezTo>
                  <a:pt x="29967" y="1336"/>
                  <a:pt x="30024" y="1327"/>
                  <a:pt x="30082" y="1317"/>
                </a:cubicBezTo>
                <a:cubicBezTo>
                  <a:pt x="30084" y="1332"/>
                  <a:pt x="30086" y="1347"/>
                  <a:pt x="30089" y="1361"/>
                </a:cubicBezTo>
                <a:cubicBezTo>
                  <a:pt x="30031" y="1370"/>
                  <a:pt x="29972" y="1377"/>
                  <a:pt x="29914" y="1385"/>
                </a:cubicBezTo>
                <a:close/>
                <a:moveTo>
                  <a:pt x="42850" y="1353"/>
                </a:moveTo>
                <a:cubicBezTo>
                  <a:pt x="42785" y="1358"/>
                  <a:pt x="42721" y="1363"/>
                  <a:pt x="42658" y="1368"/>
                </a:cubicBezTo>
                <a:cubicBezTo>
                  <a:pt x="42654" y="1348"/>
                  <a:pt x="42651" y="1327"/>
                  <a:pt x="42649" y="1306"/>
                </a:cubicBezTo>
                <a:cubicBezTo>
                  <a:pt x="42714" y="1294"/>
                  <a:pt x="42780" y="1282"/>
                  <a:pt x="42846" y="1270"/>
                </a:cubicBezTo>
                <a:cubicBezTo>
                  <a:pt x="42847" y="1298"/>
                  <a:pt x="42848" y="1325"/>
                  <a:pt x="42850" y="1353"/>
                </a:cubicBezTo>
                <a:moveTo>
                  <a:pt x="37405" y="1437"/>
                </a:moveTo>
                <a:lnTo>
                  <a:pt x="37211" y="1437"/>
                </a:lnTo>
                <a:cubicBezTo>
                  <a:pt x="37209" y="1437"/>
                  <a:pt x="37209" y="1448"/>
                  <a:pt x="37209" y="1444"/>
                </a:cubicBezTo>
                <a:cubicBezTo>
                  <a:pt x="37274" y="1439"/>
                  <a:pt x="37338" y="1432"/>
                  <a:pt x="37404" y="1426"/>
                </a:cubicBezTo>
                <a:cubicBezTo>
                  <a:pt x="37404" y="1435"/>
                  <a:pt x="37404" y="1437"/>
                  <a:pt x="37405" y="1437"/>
                </a:cubicBezTo>
                <a:close/>
                <a:moveTo>
                  <a:pt x="27158" y="1548"/>
                </a:moveTo>
                <a:cubicBezTo>
                  <a:pt x="27125" y="1653"/>
                  <a:pt x="27104" y="1727"/>
                  <a:pt x="27081" y="1799"/>
                </a:cubicBezTo>
                <a:cubicBezTo>
                  <a:pt x="27082" y="1799"/>
                  <a:pt x="27084" y="1800"/>
                  <a:pt x="27085" y="1800"/>
                </a:cubicBezTo>
                <a:cubicBezTo>
                  <a:pt x="27090" y="1803"/>
                  <a:pt x="27092" y="1804"/>
                  <a:pt x="27096" y="1805"/>
                </a:cubicBezTo>
                <a:cubicBezTo>
                  <a:pt x="27183" y="1797"/>
                  <a:pt x="27272" y="1787"/>
                  <a:pt x="27359" y="1778"/>
                </a:cubicBezTo>
                <a:cubicBezTo>
                  <a:pt x="27244" y="1880"/>
                  <a:pt x="27240" y="1881"/>
                  <a:pt x="27096" y="1805"/>
                </a:cubicBezTo>
                <a:cubicBezTo>
                  <a:pt x="27090" y="1807"/>
                  <a:pt x="27084" y="1807"/>
                  <a:pt x="27078" y="1808"/>
                </a:cubicBezTo>
                <a:cubicBezTo>
                  <a:pt x="27080" y="1805"/>
                  <a:pt x="27080" y="1802"/>
                  <a:pt x="27081" y="1799"/>
                </a:cubicBezTo>
                <a:cubicBezTo>
                  <a:pt x="27001" y="1775"/>
                  <a:pt x="26923" y="1749"/>
                  <a:pt x="26845" y="1723"/>
                </a:cubicBezTo>
                <a:cubicBezTo>
                  <a:pt x="26856" y="1665"/>
                  <a:pt x="26869" y="1607"/>
                  <a:pt x="26885" y="1528"/>
                </a:cubicBezTo>
                <a:cubicBezTo>
                  <a:pt x="26966" y="1534"/>
                  <a:pt x="27053" y="1540"/>
                  <a:pt x="27158" y="1548"/>
                </a:cubicBezTo>
                <a:close/>
                <a:moveTo>
                  <a:pt x="34307" y="1694"/>
                </a:moveTo>
                <a:cubicBezTo>
                  <a:pt x="34307" y="1698"/>
                  <a:pt x="34307" y="1701"/>
                  <a:pt x="34307" y="1704"/>
                </a:cubicBezTo>
                <a:lnTo>
                  <a:pt x="34217" y="1704"/>
                </a:lnTo>
                <a:cubicBezTo>
                  <a:pt x="34216" y="1701"/>
                  <a:pt x="34214" y="1698"/>
                  <a:pt x="34213" y="1694"/>
                </a:cubicBezTo>
                <a:close/>
                <a:moveTo>
                  <a:pt x="36689" y="1755"/>
                </a:moveTo>
                <a:cubicBezTo>
                  <a:pt x="36828" y="1788"/>
                  <a:pt x="36963" y="1877"/>
                  <a:pt x="37097" y="1871"/>
                </a:cubicBezTo>
                <a:cubicBezTo>
                  <a:pt x="37240" y="1865"/>
                  <a:pt x="37371" y="1824"/>
                  <a:pt x="37524" y="1865"/>
                </a:cubicBezTo>
                <a:cubicBezTo>
                  <a:pt x="37664" y="1901"/>
                  <a:pt x="37825" y="1847"/>
                  <a:pt x="37977" y="1840"/>
                </a:cubicBezTo>
                <a:cubicBezTo>
                  <a:pt x="38099" y="1833"/>
                  <a:pt x="38099" y="1838"/>
                  <a:pt x="38204" y="1985"/>
                </a:cubicBezTo>
                <a:cubicBezTo>
                  <a:pt x="38091" y="2087"/>
                  <a:pt x="37957" y="2042"/>
                  <a:pt x="37835" y="2044"/>
                </a:cubicBezTo>
                <a:cubicBezTo>
                  <a:pt x="37638" y="2051"/>
                  <a:pt x="37439" y="2047"/>
                  <a:pt x="37241" y="2037"/>
                </a:cubicBezTo>
                <a:cubicBezTo>
                  <a:pt x="37092" y="2029"/>
                  <a:pt x="36943" y="2005"/>
                  <a:pt x="36793" y="1990"/>
                </a:cubicBezTo>
                <a:cubicBezTo>
                  <a:pt x="36656" y="1975"/>
                  <a:pt x="36520" y="1952"/>
                  <a:pt x="36382" y="1949"/>
                </a:cubicBezTo>
                <a:cubicBezTo>
                  <a:pt x="36086" y="1943"/>
                  <a:pt x="35790" y="1942"/>
                  <a:pt x="35494" y="1958"/>
                </a:cubicBezTo>
                <a:cubicBezTo>
                  <a:pt x="35443" y="1961"/>
                  <a:pt x="35393" y="1949"/>
                  <a:pt x="35330" y="1944"/>
                </a:cubicBezTo>
                <a:cubicBezTo>
                  <a:pt x="35346" y="1798"/>
                  <a:pt x="35421" y="1785"/>
                  <a:pt x="35503" y="1784"/>
                </a:cubicBezTo>
                <a:cubicBezTo>
                  <a:pt x="35771" y="1781"/>
                  <a:pt x="36037" y="1781"/>
                  <a:pt x="36305" y="1778"/>
                </a:cubicBezTo>
                <a:cubicBezTo>
                  <a:pt x="36364" y="1776"/>
                  <a:pt x="36425" y="1768"/>
                  <a:pt x="36484" y="1763"/>
                </a:cubicBezTo>
                <a:cubicBezTo>
                  <a:pt x="36553" y="1759"/>
                  <a:pt x="36625" y="1740"/>
                  <a:pt x="36689" y="1755"/>
                </a:cubicBezTo>
                <a:moveTo>
                  <a:pt x="32405" y="2005"/>
                </a:moveTo>
                <a:lnTo>
                  <a:pt x="32541" y="2005"/>
                </a:lnTo>
                <a:lnTo>
                  <a:pt x="32541" y="2053"/>
                </a:lnTo>
                <a:lnTo>
                  <a:pt x="32405" y="2053"/>
                </a:lnTo>
                <a:close/>
                <a:moveTo>
                  <a:pt x="33667" y="2028"/>
                </a:moveTo>
                <a:cubicBezTo>
                  <a:pt x="33632" y="2020"/>
                  <a:pt x="33597" y="2011"/>
                  <a:pt x="33561" y="2004"/>
                </a:cubicBezTo>
                <a:cubicBezTo>
                  <a:pt x="33561" y="1991"/>
                  <a:pt x="33563" y="1979"/>
                  <a:pt x="33564" y="1966"/>
                </a:cubicBezTo>
                <a:lnTo>
                  <a:pt x="33679" y="1966"/>
                </a:lnTo>
                <a:cubicBezTo>
                  <a:pt x="33675" y="1986"/>
                  <a:pt x="33670" y="2008"/>
                  <a:pt x="33667" y="2028"/>
                </a:cubicBezTo>
                <a:close/>
                <a:moveTo>
                  <a:pt x="33878" y="1987"/>
                </a:moveTo>
                <a:cubicBezTo>
                  <a:pt x="34289" y="1761"/>
                  <a:pt x="34736" y="1984"/>
                  <a:pt x="35158" y="1880"/>
                </a:cubicBezTo>
                <a:cubicBezTo>
                  <a:pt x="34739" y="2019"/>
                  <a:pt x="34317" y="2123"/>
                  <a:pt x="33878" y="1987"/>
                </a:cubicBezTo>
                <a:close/>
                <a:moveTo>
                  <a:pt x="31529" y="2073"/>
                </a:moveTo>
                <a:cubicBezTo>
                  <a:pt x="31491" y="2052"/>
                  <a:pt x="31440" y="2056"/>
                  <a:pt x="31395" y="2051"/>
                </a:cubicBezTo>
                <a:cubicBezTo>
                  <a:pt x="31390" y="2053"/>
                  <a:pt x="31383" y="2056"/>
                  <a:pt x="31378" y="2057"/>
                </a:cubicBezTo>
                <a:cubicBezTo>
                  <a:pt x="31378" y="2054"/>
                  <a:pt x="31378" y="2051"/>
                  <a:pt x="31378" y="2048"/>
                </a:cubicBezTo>
                <a:cubicBezTo>
                  <a:pt x="31179" y="2045"/>
                  <a:pt x="30981" y="2038"/>
                  <a:pt x="30746" y="2033"/>
                </a:cubicBezTo>
                <a:cubicBezTo>
                  <a:pt x="30927" y="1853"/>
                  <a:pt x="31094" y="1836"/>
                  <a:pt x="31274" y="1891"/>
                </a:cubicBezTo>
                <a:cubicBezTo>
                  <a:pt x="31344" y="1913"/>
                  <a:pt x="31389" y="1934"/>
                  <a:pt x="31378" y="2033"/>
                </a:cubicBezTo>
                <a:lnTo>
                  <a:pt x="31382" y="2033"/>
                </a:lnTo>
                <a:cubicBezTo>
                  <a:pt x="31386" y="2033"/>
                  <a:pt x="31390" y="2043"/>
                  <a:pt x="31395" y="2043"/>
                </a:cubicBezTo>
                <a:cubicBezTo>
                  <a:pt x="31464" y="2014"/>
                  <a:pt x="31534" y="1984"/>
                  <a:pt x="31606" y="1977"/>
                </a:cubicBezTo>
                <a:cubicBezTo>
                  <a:pt x="31760" y="1963"/>
                  <a:pt x="31918" y="1972"/>
                  <a:pt x="32073" y="1987"/>
                </a:cubicBezTo>
                <a:cubicBezTo>
                  <a:pt x="31857" y="2107"/>
                  <a:pt x="31730" y="2183"/>
                  <a:pt x="31529" y="2073"/>
                </a:cubicBezTo>
                <a:close/>
                <a:moveTo>
                  <a:pt x="28735" y="2033"/>
                </a:moveTo>
                <a:lnTo>
                  <a:pt x="29959" y="2033"/>
                </a:lnTo>
                <a:cubicBezTo>
                  <a:pt x="29959" y="2033"/>
                  <a:pt x="29959" y="2075"/>
                  <a:pt x="29959" y="2095"/>
                </a:cubicBezTo>
                <a:cubicBezTo>
                  <a:pt x="29561" y="2192"/>
                  <a:pt x="29164" y="2133"/>
                  <a:pt x="28735" y="2033"/>
                </a:cubicBezTo>
                <a:close/>
                <a:moveTo>
                  <a:pt x="28318" y="1987"/>
                </a:moveTo>
                <a:cubicBezTo>
                  <a:pt x="28159" y="2119"/>
                  <a:pt x="27997" y="2077"/>
                  <a:pt x="27823" y="2047"/>
                </a:cubicBezTo>
                <a:cubicBezTo>
                  <a:pt x="27950" y="1903"/>
                  <a:pt x="28047" y="1891"/>
                  <a:pt x="28318" y="1987"/>
                </a:cubicBezTo>
                <a:close/>
                <a:moveTo>
                  <a:pt x="30590" y="1961"/>
                </a:moveTo>
                <a:cubicBezTo>
                  <a:pt x="30594" y="1981"/>
                  <a:pt x="30598" y="2001"/>
                  <a:pt x="30602" y="2021"/>
                </a:cubicBezTo>
                <a:cubicBezTo>
                  <a:pt x="30511" y="2105"/>
                  <a:pt x="30417" y="2168"/>
                  <a:pt x="30268" y="2020"/>
                </a:cubicBezTo>
                <a:cubicBezTo>
                  <a:pt x="30398" y="1996"/>
                  <a:pt x="30494" y="1979"/>
                  <a:pt x="30590" y="1961"/>
                </a:cubicBezTo>
                <a:close/>
                <a:moveTo>
                  <a:pt x="28515" y="2020"/>
                </a:moveTo>
                <a:cubicBezTo>
                  <a:pt x="28505" y="2038"/>
                  <a:pt x="28477" y="2043"/>
                  <a:pt x="28447" y="2058"/>
                </a:cubicBezTo>
                <a:cubicBezTo>
                  <a:pt x="28444" y="2023"/>
                  <a:pt x="28433" y="1992"/>
                  <a:pt x="28443" y="1980"/>
                </a:cubicBezTo>
                <a:cubicBezTo>
                  <a:pt x="28453" y="1965"/>
                  <a:pt x="28482" y="1965"/>
                  <a:pt x="28503" y="1958"/>
                </a:cubicBezTo>
                <a:cubicBezTo>
                  <a:pt x="28507" y="1980"/>
                  <a:pt x="28522" y="2008"/>
                  <a:pt x="28515" y="2020"/>
                </a:cubicBezTo>
                <a:close/>
                <a:moveTo>
                  <a:pt x="22608" y="1717"/>
                </a:moveTo>
                <a:cubicBezTo>
                  <a:pt x="22530" y="1689"/>
                  <a:pt x="22459" y="1663"/>
                  <a:pt x="22377" y="1632"/>
                </a:cubicBezTo>
                <a:cubicBezTo>
                  <a:pt x="22551" y="1525"/>
                  <a:pt x="22551" y="1528"/>
                  <a:pt x="22608" y="1717"/>
                </a:cubicBezTo>
                <a:close/>
                <a:moveTo>
                  <a:pt x="23242" y="1735"/>
                </a:moveTo>
                <a:lnTo>
                  <a:pt x="23501" y="1735"/>
                </a:lnTo>
                <a:cubicBezTo>
                  <a:pt x="23502" y="1735"/>
                  <a:pt x="23504" y="1749"/>
                  <a:pt x="23505" y="1754"/>
                </a:cubicBezTo>
                <a:cubicBezTo>
                  <a:pt x="23466" y="1759"/>
                  <a:pt x="23425" y="1773"/>
                  <a:pt x="23387" y="1775"/>
                </a:cubicBezTo>
                <a:cubicBezTo>
                  <a:pt x="23338" y="1776"/>
                  <a:pt x="23291" y="1773"/>
                  <a:pt x="23243" y="1773"/>
                </a:cubicBezTo>
                <a:cubicBezTo>
                  <a:pt x="23242" y="1763"/>
                  <a:pt x="23242" y="1735"/>
                  <a:pt x="23242" y="1735"/>
                </a:cubicBezTo>
                <a:close/>
                <a:moveTo>
                  <a:pt x="26428" y="1535"/>
                </a:moveTo>
                <a:lnTo>
                  <a:pt x="26643" y="1535"/>
                </a:lnTo>
                <a:lnTo>
                  <a:pt x="26644" y="1535"/>
                </a:lnTo>
                <a:lnTo>
                  <a:pt x="26428" y="1535"/>
                </a:lnTo>
                <a:close/>
                <a:moveTo>
                  <a:pt x="23020" y="1804"/>
                </a:moveTo>
                <a:cubicBezTo>
                  <a:pt x="22962" y="1745"/>
                  <a:pt x="22910" y="1677"/>
                  <a:pt x="22844" y="1627"/>
                </a:cubicBezTo>
                <a:cubicBezTo>
                  <a:pt x="22779" y="1577"/>
                  <a:pt x="22700" y="1545"/>
                  <a:pt x="22607" y="1493"/>
                </a:cubicBezTo>
                <a:cubicBezTo>
                  <a:pt x="22857" y="1452"/>
                  <a:pt x="22921" y="1495"/>
                  <a:pt x="23020" y="1804"/>
                </a:cubicBezTo>
                <a:close/>
                <a:moveTo>
                  <a:pt x="20342" y="1817"/>
                </a:moveTo>
                <a:cubicBezTo>
                  <a:pt x="20260" y="1836"/>
                  <a:pt x="20175" y="1850"/>
                  <a:pt x="20093" y="1846"/>
                </a:cubicBezTo>
                <a:cubicBezTo>
                  <a:pt x="19939" y="1838"/>
                  <a:pt x="19785" y="1824"/>
                  <a:pt x="19633" y="1797"/>
                </a:cubicBezTo>
                <a:cubicBezTo>
                  <a:pt x="19512" y="1774"/>
                  <a:pt x="19393" y="1727"/>
                  <a:pt x="19274" y="1692"/>
                </a:cubicBezTo>
                <a:cubicBezTo>
                  <a:pt x="19274" y="1693"/>
                  <a:pt x="19273" y="1694"/>
                  <a:pt x="19273" y="1697"/>
                </a:cubicBezTo>
                <a:cubicBezTo>
                  <a:pt x="19271" y="1694"/>
                  <a:pt x="19268" y="1693"/>
                  <a:pt x="19266" y="1692"/>
                </a:cubicBezTo>
                <a:cubicBezTo>
                  <a:pt x="19090" y="1811"/>
                  <a:pt x="19089" y="1811"/>
                  <a:pt x="18966" y="1607"/>
                </a:cubicBezTo>
                <a:cubicBezTo>
                  <a:pt x="19087" y="1568"/>
                  <a:pt x="19175" y="1640"/>
                  <a:pt x="19266" y="1692"/>
                </a:cubicBezTo>
                <a:cubicBezTo>
                  <a:pt x="19267" y="1691"/>
                  <a:pt x="19268" y="1691"/>
                  <a:pt x="19268" y="1689"/>
                </a:cubicBezTo>
                <a:cubicBezTo>
                  <a:pt x="19271" y="1691"/>
                  <a:pt x="19273" y="1691"/>
                  <a:pt x="19274" y="1692"/>
                </a:cubicBezTo>
                <a:cubicBezTo>
                  <a:pt x="19303" y="1560"/>
                  <a:pt x="19407" y="1562"/>
                  <a:pt x="19498" y="1569"/>
                </a:cubicBezTo>
                <a:cubicBezTo>
                  <a:pt x="19728" y="1586"/>
                  <a:pt x="19955" y="1619"/>
                  <a:pt x="20185" y="1639"/>
                </a:cubicBezTo>
                <a:cubicBezTo>
                  <a:pt x="20305" y="1650"/>
                  <a:pt x="20428" y="1663"/>
                  <a:pt x="20546" y="1651"/>
                </a:cubicBezTo>
                <a:cubicBezTo>
                  <a:pt x="20737" y="1632"/>
                  <a:pt x="20923" y="1619"/>
                  <a:pt x="21106" y="1707"/>
                </a:cubicBezTo>
                <a:cubicBezTo>
                  <a:pt x="21164" y="1735"/>
                  <a:pt x="21240" y="1727"/>
                  <a:pt x="21308" y="1727"/>
                </a:cubicBezTo>
                <a:cubicBezTo>
                  <a:pt x="21618" y="1731"/>
                  <a:pt x="21925" y="1745"/>
                  <a:pt x="22235" y="1785"/>
                </a:cubicBezTo>
                <a:cubicBezTo>
                  <a:pt x="22631" y="1836"/>
                  <a:pt x="23024" y="1936"/>
                  <a:pt x="23430" y="1923"/>
                </a:cubicBezTo>
                <a:cubicBezTo>
                  <a:pt x="23634" y="1917"/>
                  <a:pt x="23837" y="1928"/>
                  <a:pt x="24040" y="1891"/>
                </a:cubicBezTo>
                <a:cubicBezTo>
                  <a:pt x="24126" y="1875"/>
                  <a:pt x="24219" y="1889"/>
                  <a:pt x="24313" y="1889"/>
                </a:cubicBezTo>
                <a:cubicBezTo>
                  <a:pt x="24294" y="2034"/>
                  <a:pt x="24212" y="2038"/>
                  <a:pt x="24135" y="2040"/>
                </a:cubicBezTo>
                <a:cubicBezTo>
                  <a:pt x="23688" y="2052"/>
                  <a:pt x="23240" y="2087"/>
                  <a:pt x="22792" y="2066"/>
                </a:cubicBezTo>
                <a:cubicBezTo>
                  <a:pt x="22248" y="2038"/>
                  <a:pt x="21706" y="1960"/>
                  <a:pt x="21159" y="1956"/>
                </a:cubicBezTo>
                <a:cubicBezTo>
                  <a:pt x="21050" y="1955"/>
                  <a:pt x="20932" y="1917"/>
                  <a:pt x="20839" y="1859"/>
                </a:cubicBezTo>
                <a:cubicBezTo>
                  <a:pt x="20673" y="1752"/>
                  <a:pt x="20512" y="1779"/>
                  <a:pt x="20342" y="1817"/>
                </a:cubicBezTo>
                <a:moveTo>
                  <a:pt x="25373" y="2117"/>
                </a:moveTo>
                <a:cubicBezTo>
                  <a:pt x="25232" y="2124"/>
                  <a:pt x="25089" y="2087"/>
                  <a:pt x="24947" y="2077"/>
                </a:cubicBezTo>
                <a:cubicBezTo>
                  <a:pt x="24911" y="2075"/>
                  <a:pt x="24873" y="2095"/>
                  <a:pt x="24835" y="2102"/>
                </a:cubicBezTo>
                <a:cubicBezTo>
                  <a:pt x="24685" y="2130"/>
                  <a:pt x="24544" y="2114"/>
                  <a:pt x="24399" y="1975"/>
                </a:cubicBezTo>
                <a:cubicBezTo>
                  <a:pt x="24451" y="1937"/>
                  <a:pt x="24483" y="1895"/>
                  <a:pt x="24503" y="1900"/>
                </a:cubicBezTo>
                <a:cubicBezTo>
                  <a:pt x="24759" y="1970"/>
                  <a:pt x="25014" y="1914"/>
                  <a:pt x="25271" y="1908"/>
                </a:cubicBezTo>
                <a:cubicBezTo>
                  <a:pt x="25539" y="1901"/>
                  <a:pt x="25806" y="1907"/>
                  <a:pt x="26074" y="1909"/>
                </a:cubicBezTo>
                <a:cubicBezTo>
                  <a:pt x="26528" y="1913"/>
                  <a:pt x="26985" y="1869"/>
                  <a:pt x="27431" y="2006"/>
                </a:cubicBezTo>
                <a:cubicBezTo>
                  <a:pt x="27454" y="2014"/>
                  <a:pt x="27475" y="2027"/>
                  <a:pt x="27513" y="2043"/>
                </a:cubicBezTo>
                <a:cubicBezTo>
                  <a:pt x="27457" y="2160"/>
                  <a:pt x="27361" y="2154"/>
                  <a:pt x="27273" y="2152"/>
                </a:cubicBezTo>
                <a:cubicBezTo>
                  <a:pt x="27058" y="2147"/>
                  <a:pt x="26844" y="2134"/>
                  <a:pt x="26629" y="2129"/>
                </a:cubicBezTo>
                <a:cubicBezTo>
                  <a:pt x="26209" y="2120"/>
                  <a:pt x="25791" y="2099"/>
                  <a:pt x="25373" y="2117"/>
                </a:cubicBezTo>
                <a:close/>
                <a:moveTo>
                  <a:pt x="9416" y="4789"/>
                </a:moveTo>
                <a:cubicBezTo>
                  <a:pt x="9736" y="4889"/>
                  <a:pt x="10071" y="4840"/>
                  <a:pt x="10378" y="4974"/>
                </a:cubicBezTo>
                <a:cubicBezTo>
                  <a:pt x="10399" y="4982"/>
                  <a:pt x="10438" y="4984"/>
                  <a:pt x="10451" y="4969"/>
                </a:cubicBezTo>
                <a:cubicBezTo>
                  <a:pt x="10577" y="4837"/>
                  <a:pt x="10759" y="4867"/>
                  <a:pt x="10896" y="4793"/>
                </a:cubicBezTo>
                <a:cubicBezTo>
                  <a:pt x="11062" y="4701"/>
                  <a:pt x="11225" y="4701"/>
                  <a:pt x="11397" y="4705"/>
                </a:cubicBezTo>
                <a:cubicBezTo>
                  <a:pt x="11714" y="4711"/>
                  <a:pt x="12031" y="4793"/>
                  <a:pt x="12351" y="4726"/>
                </a:cubicBezTo>
                <a:cubicBezTo>
                  <a:pt x="12391" y="4717"/>
                  <a:pt x="12437" y="4725"/>
                  <a:pt x="12480" y="4731"/>
                </a:cubicBezTo>
                <a:cubicBezTo>
                  <a:pt x="12778" y="4778"/>
                  <a:pt x="13075" y="4830"/>
                  <a:pt x="13374" y="4873"/>
                </a:cubicBezTo>
                <a:cubicBezTo>
                  <a:pt x="13471" y="4886"/>
                  <a:pt x="13572" y="4874"/>
                  <a:pt x="13658" y="4874"/>
                </a:cubicBezTo>
                <a:cubicBezTo>
                  <a:pt x="13678" y="4826"/>
                  <a:pt x="13690" y="4808"/>
                  <a:pt x="13690" y="4792"/>
                </a:cubicBezTo>
                <a:cubicBezTo>
                  <a:pt x="13702" y="4502"/>
                  <a:pt x="13702" y="4499"/>
                  <a:pt x="13974" y="4422"/>
                </a:cubicBezTo>
                <a:cubicBezTo>
                  <a:pt x="14072" y="4394"/>
                  <a:pt x="14177" y="4365"/>
                  <a:pt x="14278" y="4370"/>
                </a:cubicBezTo>
                <a:cubicBezTo>
                  <a:pt x="14769" y="4391"/>
                  <a:pt x="15259" y="4405"/>
                  <a:pt x="15745" y="4462"/>
                </a:cubicBezTo>
                <a:cubicBezTo>
                  <a:pt x="15998" y="4492"/>
                  <a:pt x="16241" y="4497"/>
                  <a:pt x="16489" y="4456"/>
                </a:cubicBezTo>
                <a:cubicBezTo>
                  <a:pt x="16660" y="4428"/>
                  <a:pt x="16845" y="4438"/>
                  <a:pt x="16996" y="4365"/>
                </a:cubicBezTo>
                <a:cubicBezTo>
                  <a:pt x="17362" y="4184"/>
                  <a:pt x="17755" y="4164"/>
                  <a:pt x="18129" y="4183"/>
                </a:cubicBezTo>
                <a:cubicBezTo>
                  <a:pt x="18720" y="4214"/>
                  <a:pt x="19314" y="4261"/>
                  <a:pt x="19902" y="4367"/>
                </a:cubicBezTo>
                <a:cubicBezTo>
                  <a:pt x="20324" y="4443"/>
                  <a:pt x="20761" y="4428"/>
                  <a:pt x="21191" y="4453"/>
                </a:cubicBezTo>
                <a:cubicBezTo>
                  <a:pt x="21389" y="4466"/>
                  <a:pt x="21586" y="4477"/>
                  <a:pt x="21783" y="4495"/>
                </a:cubicBezTo>
                <a:cubicBezTo>
                  <a:pt x="21942" y="4510"/>
                  <a:pt x="21999" y="4461"/>
                  <a:pt x="22004" y="4276"/>
                </a:cubicBezTo>
                <a:cubicBezTo>
                  <a:pt x="22007" y="4160"/>
                  <a:pt x="22004" y="4043"/>
                  <a:pt x="22004" y="3919"/>
                </a:cubicBezTo>
                <a:cubicBezTo>
                  <a:pt x="22271" y="3851"/>
                  <a:pt x="22503" y="3853"/>
                  <a:pt x="22731" y="3979"/>
                </a:cubicBezTo>
                <a:cubicBezTo>
                  <a:pt x="22821" y="4030"/>
                  <a:pt x="22920" y="4065"/>
                  <a:pt x="23017" y="4098"/>
                </a:cubicBezTo>
                <a:cubicBezTo>
                  <a:pt x="23296" y="4192"/>
                  <a:pt x="23591" y="4251"/>
                  <a:pt x="23854" y="4379"/>
                </a:cubicBezTo>
                <a:cubicBezTo>
                  <a:pt x="24083" y="4490"/>
                  <a:pt x="24312" y="4537"/>
                  <a:pt x="24553" y="4542"/>
                </a:cubicBezTo>
                <a:cubicBezTo>
                  <a:pt x="25011" y="4553"/>
                  <a:pt x="25468" y="4557"/>
                  <a:pt x="25925" y="4559"/>
                </a:cubicBezTo>
                <a:cubicBezTo>
                  <a:pt x="26011" y="4559"/>
                  <a:pt x="26097" y="4538"/>
                  <a:pt x="26183" y="4525"/>
                </a:cubicBezTo>
                <a:cubicBezTo>
                  <a:pt x="26303" y="4509"/>
                  <a:pt x="26367" y="4452"/>
                  <a:pt x="26348" y="4303"/>
                </a:cubicBezTo>
                <a:cubicBezTo>
                  <a:pt x="26337" y="4208"/>
                  <a:pt x="26358" y="4108"/>
                  <a:pt x="26363" y="4025"/>
                </a:cubicBezTo>
                <a:cubicBezTo>
                  <a:pt x="26851" y="3799"/>
                  <a:pt x="26900" y="3795"/>
                  <a:pt x="27182" y="3820"/>
                </a:cubicBezTo>
                <a:cubicBezTo>
                  <a:pt x="27652" y="3863"/>
                  <a:pt x="28121" y="3896"/>
                  <a:pt x="28591" y="3931"/>
                </a:cubicBezTo>
                <a:cubicBezTo>
                  <a:pt x="28736" y="3942"/>
                  <a:pt x="28882" y="3942"/>
                  <a:pt x="29028" y="3945"/>
                </a:cubicBezTo>
                <a:cubicBezTo>
                  <a:pt x="29038" y="3945"/>
                  <a:pt x="29048" y="3921"/>
                  <a:pt x="29069" y="3897"/>
                </a:cubicBezTo>
                <a:cubicBezTo>
                  <a:pt x="29014" y="3863"/>
                  <a:pt x="28962" y="3832"/>
                  <a:pt x="28910" y="3800"/>
                </a:cubicBezTo>
                <a:cubicBezTo>
                  <a:pt x="28913" y="3785"/>
                  <a:pt x="28915" y="3770"/>
                  <a:pt x="28918" y="3755"/>
                </a:cubicBezTo>
                <a:cubicBezTo>
                  <a:pt x="28995" y="3747"/>
                  <a:pt x="29072" y="3739"/>
                  <a:pt x="29154" y="3731"/>
                </a:cubicBezTo>
                <a:cubicBezTo>
                  <a:pt x="29189" y="3633"/>
                  <a:pt x="29203" y="3484"/>
                  <a:pt x="29350" y="3554"/>
                </a:cubicBezTo>
                <a:cubicBezTo>
                  <a:pt x="29456" y="3604"/>
                  <a:pt x="29547" y="3691"/>
                  <a:pt x="29639" y="3768"/>
                </a:cubicBezTo>
                <a:cubicBezTo>
                  <a:pt x="29650" y="3779"/>
                  <a:pt x="29628" y="3833"/>
                  <a:pt x="29619" y="3881"/>
                </a:cubicBezTo>
                <a:cubicBezTo>
                  <a:pt x="29404" y="3824"/>
                  <a:pt x="29265" y="3904"/>
                  <a:pt x="29183" y="4113"/>
                </a:cubicBezTo>
                <a:cubicBezTo>
                  <a:pt x="29438" y="4237"/>
                  <a:pt x="29674" y="4343"/>
                  <a:pt x="29937" y="4192"/>
                </a:cubicBezTo>
                <a:cubicBezTo>
                  <a:pt x="29976" y="4169"/>
                  <a:pt x="30038" y="4188"/>
                  <a:pt x="30089" y="4193"/>
                </a:cubicBezTo>
                <a:cubicBezTo>
                  <a:pt x="30320" y="4221"/>
                  <a:pt x="30550" y="4276"/>
                  <a:pt x="30780" y="4271"/>
                </a:cubicBezTo>
                <a:cubicBezTo>
                  <a:pt x="31223" y="4261"/>
                  <a:pt x="31675" y="4380"/>
                  <a:pt x="32109" y="4189"/>
                </a:cubicBezTo>
                <a:cubicBezTo>
                  <a:pt x="32131" y="4179"/>
                  <a:pt x="32160" y="4187"/>
                  <a:pt x="32187" y="4185"/>
                </a:cubicBezTo>
                <a:cubicBezTo>
                  <a:pt x="32846" y="4141"/>
                  <a:pt x="33515" y="4238"/>
                  <a:pt x="34168" y="4063"/>
                </a:cubicBezTo>
                <a:cubicBezTo>
                  <a:pt x="34192" y="4056"/>
                  <a:pt x="34219" y="4062"/>
                  <a:pt x="34245" y="4064"/>
                </a:cubicBezTo>
                <a:cubicBezTo>
                  <a:pt x="34793" y="4145"/>
                  <a:pt x="35339" y="4232"/>
                  <a:pt x="35887" y="4304"/>
                </a:cubicBezTo>
                <a:cubicBezTo>
                  <a:pt x="36305" y="4358"/>
                  <a:pt x="36714" y="4471"/>
                  <a:pt x="37144" y="4448"/>
                </a:cubicBezTo>
                <a:cubicBezTo>
                  <a:pt x="37785" y="4413"/>
                  <a:pt x="38417" y="4502"/>
                  <a:pt x="39045" y="4658"/>
                </a:cubicBezTo>
                <a:cubicBezTo>
                  <a:pt x="39430" y="4754"/>
                  <a:pt x="39827" y="4803"/>
                  <a:pt x="40220" y="4861"/>
                </a:cubicBezTo>
                <a:cubicBezTo>
                  <a:pt x="40467" y="4898"/>
                  <a:pt x="40716" y="4913"/>
                  <a:pt x="40965" y="4941"/>
                </a:cubicBezTo>
                <a:cubicBezTo>
                  <a:pt x="41084" y="4955"/>
                  <a:pt x="41166" y="4899"/>
                  <a:pt x="41223" y="4794"/>
                </a:cubicBezTo>
                <a:cubicBezTo>
                  <a:pt x="41360" y="4539"/>
                  <a:pt x="41498" y="4284"/>
                  <a:pt x="41632" y="4025"/>
                </a:cubicBezTo>
                <a:cubicBezTo>
                  <a:pt x="41835" y="3632"/>
                  <a:pt x="42037" y="3238"/>
                  <a:pt x="42237" y="2841"/>
                </a:cubicBezTo>
                <a:cubicBezTo>
                  <a:pt x="42293" y="2730"/>
                  <a:pt x="42338" y="2613"/>
                  <a:pt x="42404" y="2464"/>
                </a:cubicBezTo>
                <a:cubicBezTo>
                  <a:pt x="41734" y="2436"/>
                  <a:pt x="41098" y="2493"/>
                  <a:pt x="40471" y="2380"/>
                </a:cubicBezTo>
                <a:cubicBezTo>
                  <a:pt x="39849" y="2269"/>
                  <a:pt x="39213" y="2241"/>
                  <a:pt x="38604" y="2030"/>
                </a:cubicBezTo>
                <a:cubicBezTo>
                  <a:pt x="38643" y="1890"/>
                  <a:pt x="38715" y="1853"/>
                  <a:pt x="38811" y="1872"/>
                </a:cubicBezTo>
                <a:cubicBezTo>
                  <a:pt x="38973" y="1905"/>
                  <a:pt x="39132" y="1944"/>
                  <a:pt x="39291" y="1984"/>
                </a:cubicBezTo>
                <a:cubicBezTo>
                  <a:pt x="39375" y="2005"/>
                  <a:pt x="39455" y="2047"/>
                  <a:pt x="39539" y="2057"/>
                </a:cubicBezTo>
                <a:cubicBezTo>
                  <a:pt x="39933" y="2104"/>
                  <a:pt x="40328" y="2155"/>
                  <a:pt x="40724" y="2179"/>
                </a:cubicBezTo>
                <a:cubicBezTo>
                  <a:pt x="41266" y="2212"/>
                  <a:pt x="41809" y="2224"/>
                  <a:pt x="42352" y="2244"/>
                </a:cubicBezTo>
                <a:cubicBezTo>
                  <a:pt x="42487" y="2249"/>
                  <a:pt x="42568" y="2189"/>
                  <a:pt x="42632" y="2053"/>
                </a:cubicBezTo>
                <a:cubicBezTo>
                  <a:pt x="42761" y="1774"/>
                  <a:pt x="42915" y="1507"/>
                  <a:pt x="43056" y="1233"/>
                </a:cubicBezTo>
                <a:cubicBezTo>
                  <a:pt x="43073" y="1199"/>
                  <a:pt x="43071" y="1152"/>
                  <a:pt x="43080" y="1099"/>
                </a:cubicBezTo>
                <a:cubicBezTo>
                  <a:pt x="42896" y="1082"/>
                  <a:pt x="42731" y="1066"/>
                  <a:pt x="42567" y="1051"/>
                </a:cubicBezTo>
                <a:cubicBezTo>
                  <a:pt x="42565" y="1031"/>
                  <a:pt x="42565" y="1010"/>
                  <a:pt x="42565" y="989"/>
                </a:cubicBezTo>
                <a:cubicBezTo>
                  <a:pt x="42608" y="978"/>
                  <a:pt x="42653" y="958"/>
                  <a:pt x="42695" y="958"/>
                </a:cubicBezTo>
                <a:cubicBezTo>
                  <a:pt x="42808" y="960"/>
                  <a:pt x="42920" y="977"/>
                  <a:pt x="43032" y="979"/>
                </a:cubicBezTo>
                <a:cubicBezTo>
                  <a:pt x="43193" y="984"/>
                  <a:pt x="43207" y="967"/>
                  <a:pt x="43237" y="742"/>
                </a:cubicBezTo>
                <a:cubicBezTo>
                  <a:pt x="43124" y="753"/>
                  <a:pt x="43011" y="784"/>
                  <a:pt x="42904" y="770"/>
                </a:cubicBezTo>
                <a:cubicBezTo>
                  <a:pt x="42181" y="675"/>
                  <a:pt x="41454" y="767"/>
                  <a:pt x="40730" y="675"/>
                </a:cubicBezTo>
                <a:cubicBezTo>
                  <a:pt x="40379" y="631"/>
                  <a:pt x="40030" y="581"/>
                  <a:pt x="39680" y="530"/>
                </a:cubicBezTo>
                <a:cubicBezTo>
                  <a:pt x="39152" y="451"/>
                  <a:pt x="38632" y="312"/>
                  <a:pt x="38089" y="365"/>
                </a:cubicBezTo>
                <a:cubicBezTo>
                  <a:pt x="37798" y="394"/>
                  <a:pt x="37497" y="407"/>
                  <a:pt x="37212" y="355"/>
                </a:cubicBezTo>
                <a:cubicBezTo>
                  <a:pt x="36923" y="302"/>
                  <a:pt x="36649" y="321"/>
                  <a:pt x="36366" y="370"/>
                </a:cubicBezTo>
                <a:cubicBezTo>
                  <a:pt x="36146" y="408"/>
                  <a:pt x="35923" y="429"/>
                  <a:pt x="35704" y="461"/>
                </a:cubicBezTo>
                <a:cubicBezTo>
                  <a:pt x="35613" y="475"/>
                  <a:pt x="35523" y="502"/>
                  <a:pt x="35433" y="521"/>
                </a:cubicBezTo>
                <a:cubicBezTo>
                  <a:pt x="35250" y="559"/>
                  <a:pt x="35067" y="624"/>
                  <a:pt x="34884" y="628"/>
                </a:cubicBezTo>
                <a:cubicBezTo>
                  <a:pt x="34646" y="632"/>
                  <a:pt x="34408" y="565"/>
                  <a:pt x="34170" y="569"/>
                </a:cubicBezTo>
                <a:cubicBezTo>
                  <a:pt x="33611" y="576"/>
                  <a:pt x="33052" y="617"/>
                  <a:pt x="32493" y="626"/>
                </a:cubicBezTo>
                <a:cubicBezTo>
                  <a:pt x="32201" y="631"/>
                  <a:pt x="31906" y="609"/>
                  <a:pt x="31616" y="574"/>
                </a:cubicBezTo>
                <a:cubicBezTo>
                  <a:pt x="31476" y="556"/>
                  <a:pt x="31347" y="549"/>
                  <a:pt x="31209" y="579"/>
                </a:cubicBezTo>
                <a:cubicBezTo>
                  <a:pt x="31042" y="616"/>
                  <a:pt x="30871" y="627"/>
                  <a:pt x="30681" y="652"/>
                </a:cubicBezTo>
                <a:cubicBezTo>
                  <a:pt x="30600" y="757"/>
                  <a:pt x="30555" y="940"/>
                  <a:pt x="30360" y="943"/>
                </a:cubicBezTo>
                <a:cubicBezTo>
                  <a:pt x="30196" y="946"/>
                  <a:pt x="30026" y="997"/>
                  <a:pt x="29870" y="964"/>
                </a:cubicBezTo>
                <a:cubicBezTo>
                  <a:pt x="29698" y="928"/>
                  <a:pt x="29506" y="967"/>
                  <a:pt x="29350" y="839"/>
                </a:cubicBezTo>
                <a:cubicBezTo>
                  <a:pt x="29309" y="805"/>
                  <a:pt x="29230" y="797"/>
                  <a:pt x="29178" y="815"/>
                </a:cubicBezTo>
                <a:cubicBezTo>
                  <a:pt x="28832" y="928"/>
                  <a:pt x="28468" y="749"/>
                  <a:pt x="28124" y="897"/>
                </a:cubicBezTo>
                <a:cubicBezTo>
                  <a:pt x="28089" y="912"/>
                  <a:pt x="28031" y="877"/>
                  <a:pt x="27982" y="866"/>
                </a:cubicBezTo>
                <a:cubicBezTo>
                  <a:pt x="27833" y="828"/>
                  <a:pt x="27747" y="839"/>
                  <a:pt x="27644" y="1037"/>
                </a:cubicBezTo>
                <a:lnTo>
                  <a:pt x="27647" y="1037"/>
                </a:lnTo>
                <a:cubicBezTo>
                  <a:pt x="27648" y="1037"/>
                  <a:pt x="27649" y="1031"/>
                  <a:pt x="27651" y="1030"/>
                </a:cubicBezTo>
                <a:cubicBezTo>
                  <a:pt x="27654" y="1031"/>
                  <a:pt x="27657" y="1035"/>
                  <a:pt x="27661" y="1035"/>
                </a:cubicBezTo>
                <a:cubicBezTo>
                  <a:pt x="27807" y="1044"/>
                  <a:pt x="27960" y="949"/>
                  <a:pt x="28126" y="1059"/>
                </a:cubicBezTo>
                <a:cubicBezTo>
                  <a:pt x="27945" y="1207"/>
                  <a:pt x="27806" y="1072"/>
                  <a:pt x="27661" y="1029"/>
                </a:cubicBezTo>
                <a:cubicBezTo>
                  <a:pt x="27656" y="1029"/>
                  <a:pt x="27651" y="1027"/>
                  <a:pt x="27647" y="1027"/>
                </a:cubicBezTo>
                <a:cubicBezTo>
                  <a:pt x="27599" y="1061"/>
                  <a:pt x="27533" y="1085"/>
                  <a:pt x="27509" y="1133"/>
                </a:cubicBezTo>
                <a:cubicBezTo>
                  <a:pt x="27432" y="1290"/>
                  <a:pt x="27305" y="1343"/>
                  <a:pt x="27150" y="1386"/>
                </a:cubicBezTo>
                <a:cubicBezTo>
                  <a:pt x="27012" y="1120"/>
                  <a:pt x="26787" y="1055"/>
                  <a:pt x="26533" y="1049"/>
                </a:cubicBezTo>
                <a:cubicBezTo>
                  <a:pt x="26460" y="1048"/>
                  <a:pt x="26389" y="1008"/>
                  <a:pt x="26283" y="977"/>
                </a:cubicBezTo>
                <a:cubicBezTo>
                  <a:pt x="26544" y="838"/>
                  <a:pt x="26799" y="1017"/>
                  <a:pt x="27070" y="820"/>
                </a:cubicBezTo>
                <a:cubicBezTo>
                  <a:pt x="26811" y="786"/>
                  <a:pt x="26606" y="749"/>
                  <a:pt x="26401" y="722"/>
                </a:cubicBezTo>
                <a:cubicBezTo>
                  <a:pt x="26404" y="700"/>
                  <a:pt x="26405" y="640"/>
                  <a:pt x="26408" y="640"/>
                </a:cubicBezTo>
                <a:lnTo>
                  <a:pt x="26998" y="640"/>
                </a:lnTo>
                <a:cubicBezTo>
                  <a:pt x="26909" y="441"/>
                  <a:pt x="26909" y="435"/>
                  <a:pt x="26782" y="434"/>
                </a:cubicBezTo>
                <a:cubicBezTo>
                  <a:pt x="26574" y="432"/>
                  <a:pt x="26367" y="460"/>
                  <a:pt x="26159" y="460"/>
                </a:cubicBezTo>
                <a:cubicBezTo>
                  <a:pt x="25728" y="460"/>
                  <a:pt x="25294" y="483"/>
                  <a:pt x="24864" y="444"/>
                </a:cubicBezTo>
                <a:cubicBezTo>
                  <a:pt x="24638" y="424"/>
                  <a:pt x="24451" y="472"/>
                  <a:pt x="24289" y="609"/>
                </a:cubicBezTo>
                <a:cubicBezTo>
                  <a:pt x="24164" y="718"/>
                  <a:pt x="24035" y="763"/>
                  <a:pt x="23888" y="746"/>
                </a:cubicBezTo>
                <a:cubicBezTo>
                  <a:pt x="23691" y="723"/>
                  <a:pt x="23488" y="705"/>
                  <a:pt x="23304" y="638"/>
                </a:cubicBezTo>
                <a:cubicBezTo>
                  <a:pt x="23084" y="559"/>
                  <a:pt x="22835" y="552"/>
                  <a:pt x="22648" y="374"/>
                </a:cubicBezTo>
                <a:cubicBezTo>
                  <a:pt x="22626" y="353"/>
                  <a:pt x="22581" y="360"/>
                  <a:pt x="22549" y="348"/>
                </a:cubicBezTo>
                <a:cubicBezTo>
                  <a:pt x="22225" y="220"/>
                  <a:pt x="21888" y="247"/>
                  <a:pt x="21553" y="240"/>
                </a:cubicBezTo>
                <a:cubicBezTo>
                  <a:pt x="21484" y="239"/>
                  <a:pt x="21405" y="257"/>
                  <a:pt x="21347" y="229"/>
                </a:cubicBezTo>
                <a:cubicBezTo>
                  <a:pt x="21073" y="95"/>
                  <a:pt x="20785" y="156"/>
                  <a:pt x="20503" y="134"/>
                </a:cubicBezTo>
                <a:cubicBezTo>
                  <a:pt x="20425" y="128"/>
                  <a:pt x="20346" y="138"/>
                  <a:pt x="20270" y="120"/>
                </a:cubicBezTo>
                <a:cubicBezTo>
                  <a:pt x="19725" y="0"/>
                  <a:pt x="19185" y="91"/>
                  <a:pt x="18650" y="186"/>
                </a:cubicBezTo>
                <a:cubicBezTo>
                  <a:pt x="18390" y="232"/>
                  <a:pt x="18141" y="244"/>
                  <a:pt x="17881" y="209"/>
                </a:cubicBezTo>
                <a:cubicBezTo>
                  <a:pt x="17745" y="190"/>
                  <a:pt x="17603" y="220"/>
                  <a:pt x="17441" y="229"/>
                </a:cubicBezTo>
                <a:cubicBezTo>
                  <a:pt x="17361" y="75"/>
                  <a:pt x="17180" y="105"/>
                  <a:pt x="17036" y="141"/>
                </a:cubicBezTo>
                <a:cubicBezTo>
                  <a:pt x="16702" y="223"/>
                  <a:pt x="16369" y="319"/>
                  <a:pt x="16052" y="453"/>
                </a:cubicBezTo>
                <a:cubicBezTo>
                  <a:pt x="15691" y="604"/>
                  <a:pt x="15328" y="741"/>
                  <a:pt x="14940" y="778"/>
                </a:cubicBezTo>
                <a:cubicBezTo>
                  <a:pt x="14774" y="795"/>
                  <a:pt x="14602" y="758"/>
                  <a:pt x="14431" y="761"/>
                </a:cubicBezTo>
                <a:cubicBezTo>
                  <a:pt x="14344" y="762"/>
                  <a:pt x="14213" y="679"/>
                  <a:pt x="14185" y="891"/>
                </a:cubicBezTo>
                <a:cubicBezTo>
                  <a:pt x="14362" y="944"/>
                  <a:pt x="14539" y="997"/>
                  <a:pt x="14732" y="1054"/>
                </a:cubicBezTo>
                <a:cubicBezTo>
                  <a:pt x="14621" y="1059"/>
                  <a:pt x="14529" y="1083"/>
                  <a:pt x="14435" y="1065"/>
                </a:cubicBezTo>
                <a:cubicBezTo>
                  <a:pt x="14122" y="1006"/>
                  <a:pt x="13779" y="943"/>
                  <a:pt x="13500" y="986"/>
                </a:cubicBezTo>
                <a:lnTo>
                  <a:pt x="13500" y="986"/>
                </a:lnTo>
                <a:cubicBezTo>
                  <a:pt x="13500" y="986"/>
                  <a:pt x="13491" y="979"/>
                  <a:pt x="13491" y="979"/>
                </a:cubicBezTo>
                <a:cubicBezTo>
                  <a:pt x="13397" y="996"/>
                  <a:pt x="13298" y="994"/>
                  <a:pt x="13157" y="1018"/>
                </a:cubicBezTo>
                <a:cubicBezTo>
                  <a:pt x="13287" y="877"/>
                  <a:pt x="13384" y="939"/>
                  <a:pt x="13484" y="939"/>
                </a:cubicBezTo>
                <a:lnTo>
                  <a:pt x="13484" y="939"/>
                </a:lnTo>
                <a:lnTo>
                  <a:pt x="13484" y="939"/>
                </a:lnTo>
                <a:cubicBezTo>
                  <a:pt x="13513" y="839"/>
                  <a:pt x="13622" y="882"/>
                  <a:pt x="13696" y="866"/>
                </a:cubicBezTo>
                <a:cubicBezTo>
                  <a:pt x="13807" y="840"/>
                  <a:pt x="13921" y="848"/>
                  <a:pt x="14054" y="829"/>
                </a:cubicBezTo>
                <a:cubicBezTo>
                  <a:pt x="13882" y="629"/>
                  <a:pt x="13878" y="617"/>
                  <a:pt x="13788" y="643"/>
                </a:cubicBezTo>
                <a:cubicBezTo>
                  <a:pt x="13544" y="715"/>
                  <a:pt x="13265" y="627"/>
                  <a:pt x="13047" y="829"/>
                </a:cubicBezTo>
                <a:cubicBezTo>
                  <a:pt x="13013" y="861"/>
                  <a:pt x="12947" y="861"/>
                  <a:pt x="12896" y="863"/>
                </a:cubicBezTo>
                <a:cubicBezTo>
                  <a:pt x="12682" y="873"/>
                  <a:pt x="12466" y="873"/>
                  <a:pt x="12251" y="887"/>
                </a:cubicBezTo>
                <a:cubicBezTo>
                  <a:pt x="12041" y="901"/>
                  <a:pt x="11830" y="944"/>
                  <a:pt x="11631" y="828"/>
                </a:cubicBezTo>
                <a:cubicBezTo>
                  <a:pt x="11608" y="815"/>
                  <a:pt x="11566" y="845"/>
                  <a:pt x="11533" y="847"/>
                </a:cubicBezTo>
                <a:cubicBezTo>
                  <a:pt x="11469" y="849"/>
                  <a:pt x="11397" y="866"/>
                  <a:pt x="11343" y="840"/>
                </a:cubicBezTo>
                <a:cubicBezTo>
                  <a:pt x="11221" y="784"/>
                  <a:pt x="11114" y="781"/>
                  <a:pt x="11019" y="885"/>
                </a:cubicBezTo>
                <a:cubicBezTo>
                  <a:pt x="10969" y="826"/>
                  <a:pt x="10937" y="752"/>
                  <a:pt x="10892" y="743"/>
                </a:cubicBezTo>
                <a:cubicBezTo>
                  <a:pt x="10683" y="698"/>
                  <a:pt x="10489" y="578"/>
                  <a:pt x="10264" y="614"/>
                </a:cubicBezTo>
                <a:cubicBezTo>
                  <a:pt x="10188" y="627"/>
                  <a:pt x="10110" y="603"/>
                  <a:pt x="10031" y="602"/>
                </a:cubicBezTo>
                <a:cubicBezTo>
                  <a:pt x="9924" y="600"/>
                  <a:pt x="9810" y="585"/>
                  <a:pt x="9708" y="613"/>
                </a:cubicBezTo>
                <a:cubicBezTo>
                  <a:pt x="9289" y="723"/>
                  <a:pt x="8872" y="840"/>
                  <a:pt x="8436" y="852"/>
                </a:cubicBezTo>
                <a:cubicBezTo>
                  <a:pt x="8308" y="854"/>
                  <a:pt x="8180" y="848"/>
                  <a:pt x="8056" y="871"/>
                </a:cubicBezTo>
                <a:cubicBezTo>
                  <a:pt x="7861" y="905"/>
                  <a:pt x="7683" y="863"/>
                  <a:pt x="7501" y="796"/>
                </a:cubicBezTo>
                <a:cubicBezTo>
                  <a:pt x="7276" y="714"/>
                  <a:pt x="7082" y="507"/>
                  <a:pt x="6810" y="592"/>
                </a:cubicBezTo>
                <a:cubicBezTo>
                  <a:pt x="6785" y="600"/>
                  <a:pt x="6750" y="562"/>
                  <a:pt x="6717" y="555"/>
                </a:cubicBezTo>
                <a:cubicBezTo>
                  <a:pt x="6593" y="523"/>
                  <a:pt x="6468" y="468"/>
                  <a:pt x="6345" y="472"/>
                </a:cubicBezTo>
                <a:cubicBezTo>
                  <a:pt x="6167" y="478"/>
                  <a:pt x="5989" y="522"/>
                  <a:pt x="5814" y="564"/>
                </a:cubicBezTo>
                <a:cubicBezTo>
                  <a:pt x="5622" y="609"/>
                  <a:pt x="5428" y="657"/>
                  <a:pt x="5245" y="729"/>
                </a:cubicBezTo>
                <a:cubicBezTo>
                  <a:pt x="4989" y="829"/>
                  <a:pt x="4736" y="938"/>
                  <a:pt x="4459" y="960"/>
                </a:cubicBezTo>
                <a:cubicBezTo>
                  <a:pt x="4289" y="974"/>
                  <a:pt x="4117" y="989"/>
                  <a:pt x="3947" y="1011"/>
                </a:cubicBezTo>
                <a:cubicBezTo>
                  <a:pt x="3837" y="1025"/>
                  <a:pt x="3729" y="1065"/>
                  <a:pt x="3621" y="1068"/>
                </a:cubicBezTo>
                <a:cubicBezTo>
                  <a:pt x="3249" y="1075"/>
                  <a:pt x="2878" y="1082"/>
                  <a:pt x="2508" y="1066"/>
                </a:cubicBezTo>
                <a:cubicBezTo>
                  <a:pt x="2332" y="1060"/>
                  <a:pt x="2216" y="1083"/>
                  <a:pt x="2145" y="1282"/>
                </a:cubicBezTo>
                <a:cubicBezTo>
                  <a:pt x="2100" y="1411"/>
                  <a:pt x="1992" y="1516"/>
                  <a:pt x="1913" y="1631"/>
                </a:cubicBezTo>
                <a:cubicBezTo>
                  <a:pt x="1716" y="1918"/>
                  <a:pt x="1519" y="2205"/>
                  <a:pt x="1283" y="2546"/>
                </a:cubicBezTo>
                <a:cubicBezTo>
                  <a:pt x="1797" y="2426"/>
                  <a:pt x="2251" y="2435"/>
                  <a:pt x="2709" y="2529"/>
                </a:cubicBezTo>
                <a:cubicBezTo>
                  <a:pt x="2657" y="2572"/>
                  <a:pt x="2604" y="2599"/>
                  <a:pt x="2550" y="2600"/>
                </a:cubicBezTo>
                <a:cubicBezTo>
                  <a:pt x="2181" y="2610"/>
                  <a:pt x="1812" y="2618"/>
                  <a:pt x="1444" y="2618"/>
                </a:cubicBezTo>
                <a:cubicBezTo>
                  <a:pt x="1290" y="2618"/>
                  <a:pt x="1175" y="2685"/>
                  <a:pt x="1096" y="2816"/>
                </a:cubicBezTo>
                <a:cubicBezTo>
                  <a:pt x="930" y="3085"/>
                  <a:pt x="762" y="3354"/>
                  <a:pt x="608" y="3631"/>
                </a:cubicBezTo>
                <a:cubicBezTo>
                  <a:pt x="403" y="4002"/>
                  <a:pt x="210" y="4381"/>
                  <a:pt x="14" y="4759"/>
                </a:cubicBezTo>
                <a:cubicBezTo>
                  <a:pt x="0" y="4785"/>
                  <a:pt x="9" y="4826"/>
                  <a:pt x="5" y="4874"/>
                </a:cubicBezTo>
                <a:cubicBezTo>
                  <a:pt x="154" y="4888"/>
                  <a:pt x="291" y="4913"/>
                  <a:pt x="427" y="4912"/>
                </a:cubicBezTo>
                <a:cubicBezTo>
                  <a:pt x="883" y="4908"/>
                  <a:pt x="1339" y="4897"/>
                  <a:pt x="1795" y="4884"/>
                </a:cubicBezTo>
                <a:cubicBezTo>
                  <a:pt x="2121" y="4875"/>
                  <a:pt x="2455" y="4900"/>
                  <a:pt x="2772" y="4838"/>
                </a:cubicBezTo>
                <a:cubicBezTo>
                  <a:pt x="3131" y="4769"/>
                  <a:pt x="3474" y="4825"/>
                  <a:pt x="3824" y="4845"/>
                </a:cubicBezTo>
                <a:cubicBezTo>
                  <a:pt x="3901" y="4850"/>
                  <a:pt x="3978" y="4836"/>
                  <a:pt x="4055" y="4832"/>
                </a:cubicBezTo>
                <a:cubicBezTo>
                  <a:pt x="4132" y="4830"/>
                  <a:pt x="4212" y="4813"/>
                  <a:pt x="4285" y="4830"/>
                </a:cubicBezTo>
                <a:cubicBezTo>
                  <a:pt x="4579" y="4899"/>
                  <a:pt x="4869" y="4814"/>
                  <a:pt x="5159" y="4807"/>
                </a:cubicBezTo>
                <a:cubicBezTo>
                  <a:pt x="5313" y="4803"/>
                  <a:pt x="5466" y="4775"/>
                  <a:pt x="5619" y="4760"/>
                </a:cubicBezTo>
                <a:cubicBezTo>
                  <a:pt x="5781" y="4745"/>
                  <a:pt x="5944" y="4722"/>
                  <a:pt x="6105" y="4725"/>
                </a:cubicBezTo>
                <a:cubicBezTo>
                  <a:pt x="6294" y="4727"/>
                  <a:pt x="6482" y="4751"/>
                  <a:pt x="6669" y="4773"/>
                </a:cubicBezTo>
                <a:cubicBezTo>
                  <a:pt x="6789" y="4788"/>
                  <a:pt x="6885" y="4765"/>
                  <a:pt x="6964" y="4659"/>
                </a:cubicBezTo>
                <a:cubicBezTo>
                  <a:pt x="7154" y="4406"/>
                  <a:pt x="7423" y="4377"/>
                  <a:pt x="7688" y="4424"/>
                </a:cubicBezTo>
                <a:cubicBezTo>
                  <a:pt x="8268" y="4526"/>
                  <a:pt x="8854" y="4615"/>
                  <a:pt x="9416" y="4789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6" name="Google Shape;1946;p13"/>
          <p:cNvGrpSpPr/>
          <p:nvPr/>
        </p:nvGrpSpPr>
        <p:grpSpPr>
          <a:xfrm rot="5400000">
            <a:off x="8439978" y="4779472"/>
            <a:ext cx="918150" cy="198660"/>
            <a:chOff x="863200" y="2311875"/>
            <a:chExt cx="770325" cy="166675"/>
          </a:xfrm>
        </p:grpSpPr>
        <p:sp>
          <p:nvSpPr>
            <p:cNvPr id="1947" name="Google Shape;1947;p13"/>
            <p:cNvSpPr/>
            <p:nvPr/>
          </p:nvSpPr>
          <p:spPr>
            <a:xfrm>
              <a:off x="1265100" y="2397775"/>
              <a:ext cx="200" cy="325"/>
            </a:xfrm>
            <a:custGeom>
              <a:avLst/>
              <a:gdLst/>
              <a:ahLst/>
              <a:cxnLst/>
              <a:rect l="l" t="t" r="r" b="b"/>
              <a:pathLst>
                <a:path w="8" h="13" extrusionOk="0">
                  <a:moveTo>
                    <a:pt x="8" y="1"/>
                  </a:moveTo>
                  <a:lnTo>
                    <a:pt x="8" y="1"/>
                  </a:lnTo>
                  <a:cubicBezTo>
                    <a:pt x="5" y="3"/>
                    <a:pt x="3" y="4"/>
                    <a:pt x="0" y="7"/>
                  </a:cubicBezTo>
                  <a:cubicBezTo>
                    <a:pt x="0" y="9"/>
                    <a:pt x="0" y="11"/>
                    <a:pt x="0" y="12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3"/>
            <p:cNvSpPr/>
            <p:nvPr/>
          </p:nvSpPr>
          <p:spPr>
            <a:xfrm>
              <a:off x="1083625" y="2405700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cubicBezTo>
                    <a:pt x="2" y="2"/>
                    <a:pt x="3" y="3"/>
                    <a:pt x="5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3"/>
            <p:cNvSpPr/>
            <p:nvPr/>
          </p:nvSpPr>
          <p:spPr>
            <a:xfrm>
              <a:off x="863200" y="2311875"/>
              <a:ext cx="770325" cy="166675"/>
            </a:xfrm>
            <a:custGeom>
              <a:avLst/>
              <a:gdLst/>
              <a:ahLst/>
              <a:cxnLst/>
              <a:rect l="l" t="t" r="r" b="b"/>
              <a:pathLst>
                <a:path w="30813" h="6667" extrusionOk="0">
                  <a:moveTo>
                    <a:pt x="4781" y="184"/>
                  </a:moveTo>
                  <a:cubicBezTo>
                    <a:pt x="4797" y="215"/>
                    <a:pt x="4813" y="248"/>
                    <a:pt x="4830" y="281"/>
                  </a:cubicBezTo>
                  <a:cubicBezTo>
                    <a:pt x="4751" y="335"/>
                    <a:pt x="4672" y="391"/>
                    <a:pt x="4594" y="447"/>
                  </a:cubicBezTo>
                  <a:lnTo>
                    <a:pt x="4551" y="365"/>
                  </a:lnTo>
                  <a:cubicBezTo>
                    <a:pt x="4628" y="305"/>
                    <a:pt x="4705" y="245"/>
                    <a:pt x="4781" y="184"/>
                  </a:cubicBezTo>
                  <a:close/>
                  <a:moveTo>
                    <a:pt x="9082" y="210"/>
                  </a:moveTo>
                  <a:cubicBezTo>
                    <a:pt x="9118" y="303"/>
                    <a:pt x="9142" y="366"/>
                    <a:pt x="9168" y="428"/>
                  </a:cubicBezTo>
                  <a:cubicBezTo>
                    <a:pt x="9107" y="461"/>
                    <a:pt x="9048" y="493"/>
                    <a:pt x="8987" y="526"/>
                  </a:cubicBezTo>
                  <a:cubicBezTo>
                    <a:pt x="8976" y="497"/>
                    <a:pt x="8963" y="467"/>
                    <a:pt x="8952" y="438"/>
                  </a:cubicBezTo>
                  <a:cubicBezTo>
                    <a:pt x="8987" y="376"/>
                    <a:pt x="9024" y="313"/>
                    <a:pt x="9082" y="210"/>
                  </a:cubicBezTo>
                  <a:close/>
                  <a:moveTo>
                    <a:pt x="6701" y="367"/>
                  </a:moveTo>
                  <a:cubicBezTo>
                    <a:pt x="6760" y="416"/>
                    <a:pt x="6819" y="464"/>
                    <a:pt x="6877" y="514"/>
                  </a:cubicBezTo>
                  <a:cubicBezTo>
                    <a:pt x="6869" y="534"/>
                    <a:pt x="6860" y="553"/>
                    <a:pt x="6851" y="572"/>
                  </a:cubicBezTo>
                  <a:cubicBezTo>
                    <a:pt x="6785" y="527"/>
                    <a:pt x="6720" y="483"/>
                    <a:pt x="6654" y="440"/>
                  </a:cubicBezTo>
                  <a:cubicBezTo>
                    <a:pt x="6669" y="415"/>
                    <a:pt x="6685" y="391"/>
                    <a:pt x="6701" y="367"/>
                  </a:cubicBezTo>
                  <a:close/>
                  <a:moveTo>
                    <a:pt x="2273" y="320"/>
                  </a:moveTo>
                  <a:cubicBezTo>
                    <a:pt x="2275" y="320"/>
                    <a:pt x="2277" y="321"/>
                    <a:pt x="2279" y="322"/>
                  </a:cubicBezTo>
                  <a:cubicBezTo>
                    <a:pt x="2406" y="367"/>
                    <a:pt x="2428" y="454"/>
                    <a:pt x="2305" y="663"/>
                  </a:cubicBezTo>
                  <a:cubicBezTo>
                    <a:pt x="2262" y="510"/>
                    <a:pt x="2239" y="428"/>
                    <a:pt x="2216" y="346"/>
                  </a:cubicBezTo>
                  <a:cubicBezTo>
                    <a:pt x="2236" y="337"/>
                    <a:pt x="2257" y="320"/>
                    <a:pt x="2273" y="320"/>
                  </a:cubicBezTo>
                  <a:close/>
                  <a:moveTo>
                    <a:pt x="20643" y="677"/>
                  </a:moveTo>
                  <a:lnTo>
                    <a:pt x="20643" y="677"/>
                  </a:lnTo>
                  <a:cubicBezTo>
                    <a:pt x="20643" y="861"/>
                    <a:pt x="20606" y="923"/>
                    <a:pt x="20546" y="923"/>
                  </a:cubicBezTo>
                  <a:cubicBezTo>
                    <a:pt x="20506" y="923"/>
                    <a:pt x="20457" y="896"/>
                    <a:pt x="20403" y="860"/>
                  </a:cubicBezTo>
                  <a:cubicBezTo>
                    <a:pt x="20473" y="807"/>
                    <a:pt x="20538" y="756"/>
                    <a:pt x="20643" y="677"/>
                  </a:cubicBezTo>
                  <a:close/>
                  <a:moveTo>
                    <a:pt x="21211" y="749"/>
                  </a:moveTo>
                  <a:cubicBezTo>
                    <a:pt x="21273" y="795"/>
                    <a:pt x="21336" y="841"/>
                    <a:pt x="21398" y="888"/>
                  </a:cubicBezTo>
                  <a:cubicBezTo>
                    <a:pt x="21389" y="906"/>
                    <a:pt x="21379" y="925"/>
                    <a:pt x="21370" y="944"/>
                  </a:cubicBezTo>
                  <a:lnTo>
                    <a:pt x="21187" y="810"/>
                  </a:lnTo>
                  <a:cubicBezTo>
                    <a:pt x="21196" y="790"/>
                    <a:pt x="21203" y="769"/>
                    <a:pt x="21211" y="749"/>
                  </a:cubicBezTo>
                  <a:close/>
                  <a:moveTo>
                    <a:pt x="16398" y="572"/>
                  </a:moveTo>
                  <a:lnTo>
                    <a:pt x="16398" y="572"/>
                  </a:lnTo>
                  <a:cubicBezTo>
                    <a:pt x="16418" y="698"/>
                    <a:pt x="16437" y="824"/>
                    <a:pt x="16466" y="1008"/>
                  </a:cubicBezTo>
                  <a:cubicBezTo>
                    <a:pt x="16305" y="850"/>
                    <a:pt x="16396" y="702"/>
                    <a:pt x="16398" y="572"/>
                  </a:cubicBezTo>
                  <a:close/>
                  <a:moveTo>
                    <a:pt x="18887" y="910"/>
                  </a:moveTo>
                  <a:lnTo>
                    <a:pt x="18887" y="910"/>
                  </a:lnTo>
                  <a:cubicBezTo>
                    <a:pt x="18858" y="1017"/>
                    <a:pt x="18820" y="1055"/>
                    <a:pt x="18780" y="1055"/>
                  </a:cubicBezTo>
                  <a:cubicBezTo>
                    <a:pt x="18734" y="1055"/>
                    <a:pt x="18685" y="1006"/>
                    <a:pt x="18640" y="953"/>
                  </a:cubicBezTo>
                  <a:cubicBezTo>
                    <a:pt x="18715" y="941"/>
                    <a:pt x="18791" y="927"/>
                    <a:pt x="18887" y="910"/>
                  </a:cubicBezTo>
                  <a:close/>
                  <a:moveTo>
                    <a:pt x="27850" y="688"/>
                  </a:moveTo>
                  <a:cubicBezTo>
                    <a:pt x="27858" y="876"/>
                    <a:pt x="27881" y="1048"/>
                    <a:pt x="27863" y="1056"/>
                  </a:cubicBezTo>
                  <a:cubicBezTo>
                    <a:pt x="27770" y="1090"/>
                    <a:pt x="27667" y="1080"/>
                    <a:pt x="27549" y="1087"/>
                  </a:cubicBezTo>
                  <a:cubicBezTo>
                    <a:pt x="27650" y="954"/>
                    <a:pt x="27717" y="865"/>
                    <a:pt x="27850" y="688"/>
                  </a:cubicBezTo>
                  <a:close/>
                  <a:moveTo>
                    <a:pt x="4760" y="949"/>
                  </a:moveTo>
                  <a:cubicBezTo>
                    <a:pt x="4770" y="975"/>
                    <a:pt x="4781" y="1000"/>
                    <a:pt x="4791" y="1025"/>
                  </a:cubicBezTo>
                  <a:cubicBezTo>
                    <a:pt x="4714" y="1068"/>
                    <a:pt x="4638" y="1110"/>
                    <a:pt x="4562" y="1152"/>
                  </a:cubicBezTo>
                  <a:cubicBezTo>
                    <a:pt x="4551" y="1131"/>
                    <a:pt x="4539" y="1110"/>
                    <a:pt x="4528" y="1088"/>
                  </a:cubicBezTo>
                  <a:cubicBezTo>
                    <a:pt x="4606" y="1043"/>
                    <a:pt x="4683" y="996"/>
                    <a:pt x="4760" y="949"/>
                  </a:cubicBezTo>
                  <a:close/>
                  <a:moveTo>
                    <a:pt x="26144" y="707"/>
                  </a:moveTo>
                  <a:lnTo>
                    <a:pt x="26144" y="707"/>
                  </a:lnTo>
                  <a:cubicBezTo>
                    <a:pt x="26215" y="741"/>
                    <a:pt x="26285" y="775"/>
                    <a:pt x="26374" y="817"/>
                  </a:cubicBezTo>
                  <a:cubicBezTo>
                    <a:pt x="26326" y="910"/>
                    <a:pt x="26282" y="996"/>
                    <a:pt x="26202" y="1152"/>
                  </a:cubicBezTo>
                  <a:cubicBezTo>
                    <a:pt x="26178" y="967"/>
                    <a:pt x="26160" y="836"/>
                    <a:pt x="26144" y="707"/>
                  </a:cubicBezTo>
                  <a:close/>
                  <a:moveTo>
                    <a:pt x="22796" y="894"/>
                  </a:moveTo>
                  <a:cubicBezTo>
                    <a:pt x="22940" y="894"/>
                    <a:pt x="22957" y="1056"/>
                    <a:pt x="23005" y="1198"/>
                  </a:cubicBezTo>
                  <a:cubicBezTo>
                    <a:pt x="22971" y="1211"/>
                    <a:pt x="22943" y="1217"/>
                    <a:pt x="22917" y="1217"/>
                  </a:cubicBezTo>
                  <a:cubicBezTo>
                    <a:pt x="22784" y="1217"/>
                    <a:pt x="22751" y="1056"/>
                    <a:pt x="22698" y="913"/>
                  </a:cubicBezTo>
                  <a:cubicBezTo>
                    <a:pt x="22736" y="900"/>
                    <a:pt x="22768" y="894"/>
                    <a:pt x="22796" y="894"/>
                  </a:cubicBezTo>
                  <a:close/>
                  <a:moveTo>
                    <a:pt x="2020" y="1160"/>
                  </a:moveTo>
                  <a:lnTo>
                    <a:pt x="2020" y="1160"/>
                  </a:lnTo>
                  <a:cubicBezTo>
                    <a:pt x="2015" y="1194"/>
                    <a:pt x="2012" y="1230"/>
                    <a:pt x="2007" y="1265"/>
                  </a:cubicBezTo>
                  <a:cubicBezTo>
                    <a:pt x="1937" y="1246"/>
                    <a:pt x="1868" y="1227"/>
                    <a:pt x="1797" y="1210"/>
                  </a:cubicBezTo>
                  <a:lnTo>
                    <a:pt x="1799" y="1178"/>
                  </a:lnTo>
                  <a:cubicBezTo>
                    <a:pt x="1873" y="1172"/>
                    <a:pt x="1946" y="1165"/>
                    <a:pt x="2020" y="1160"/>
                  </a:cubicBezTo>
                  <a:close/>
                  <a:moveTo>
                    <a:pt x="10576" y="1002"/>
                  </a:moveTo>
                  <a:lnTo>
                    <a:pt x="10576" y="1002"/>
                  </a:lnTo>
                  <a:cubicBezTo>
                    <a:pt x="10550" y="1293"/>
                    <a:pt x="10378" y="1264"/>
                    <a:pt x="10226" y="1273"/>
                  </a:cubicBezTo>
                  <a:cubicBezTo>
                    <a:pt x="10264" y="981"/>
                    <a:pt x="10473" y="1130"/>
                    <a:pt x="10576" y="1002"/>
                  </a:cubicBezTo>
                  <a:close/>
                  <a:moveTo>
                    <a:pt x="22153" y="858"/>
                  </a:moveTo>
                  <a:lnTo>
                    <a:pt x="22153" y="858"/>
                  </a:lnTo>
                  <a:cubicBezTo>
                    <a:pt x="22359" y="864"/>
                    <a:pt x="22359" y="864"/>
                    <a:pt x="22353" y="1275"/>
                  </a:cubicBezTo>
                  <a:cubicBezTo>
                    <a:pt x="22273" y="1109"/>
                    <a:pt x="22217" y="991"/>
                    <a:pt x="22153" y="858"/>
                  </a:cubicBezTo>
                  <a:close/>
                  <a:moveTo>
                    <a:pt x="5818" y="1112"/>
                  </a:moveTo>
                  <a:cubicBezTo>
                    <a:pt x="5821" y="1112"/>
                    <a:pt x="5824" y="1112"/>
                    <a:pt x="5826" y="1114"/>
                  </a:cubicBezTo>
                  <a:cubicBezTo>
                    <a:pt x="5857" y="1129"/>
                    <a:pt x="5878" y="1192"/>
                    <a:pt x="5887" y="1237"/>
                  </a:cubicBezTo>
                  <a:cubicBezTo>
                    <a:pt x="5891" y="1252"/>
                    <a:pt x="5840" y="1301"/>
                    <a:pt x="5820" y="1301"/>
                  </a:cubicBezTo>
                  <a:cubicBezTo>
                    <a:pt x="5818" y="1301"/>
                    <a:pt x="5817" y="1301"/>
                    <a:pt x="5816" y="1301"/>
                  </a:cubicBezTo>
                  <a:cubicBezTo>
                    <a:pt x="5780" y="1287"/>
                    <a:pt x="5751" y="1244"/>
                    <a:pt x="5693" y="1188"/>
                  </a:cubicBezTo>
                  <a:cubicBezTo>
                    <a:pt x="5750" y="1154"/>
                    <a:pt x="5792" y="1112"/>
                    <a:pt x="5818" y="1112"/>
                  </a:cubicBezTo>
                  <a:close/>
                  <a:moveTo>
                    <a:pt x="7175" y="1171"/>
                  </a:moveTo>
                  <a:cubicBezTo>
                    <a:pt x="7241" y="1171"/>
                    <a:pt x="7296" y="1276"/>
                    <a:pt x="7354" y="1337"/>
                  </a:cubicBezTo>
                  <a:cubicBezTo>
                    <a:pt x="7258" y="1328"/>
                    <a:pt x="7163" y="1318"/>
                    <a:pt x="7048" y="1306"/>
                  </a:cubicBezTo>
                  <a:cubicBezTo>
                    <a:pt x="7096" y="1206"/>
                    <a:pt x="7137" y="1171"/>
                    <a:pt x="7175" y="1171"/>
                  </a:cubicBezTo>
                  <a:close/>
                  <a:moveTo>
                    <a:pt x="6520" y="942"/>
                  </a:moveTo>
                  <a:lnTo>
                    <a:pt x="6520" y="942"/>
                  </a:lnTo>
                  <a:cubicBezTo>
                    <a:pt x="6689" y="1000"/>
                    <a:pt x="6809" y="1042"/>
                    <a:pt x="6938" y="1086"/>
                  </a:cubicBezTo>
                  <a:cubicBezTo>
                    <a:pt x="6895" y="1325"/>
                    <a:pt x="6718" y="1234"/>
                    <a:pt x="6594" y="1369"/>
                  </a:cubicBezTo>
                  <a:cubicBezTo>
                    <a:pt x="6565" y="1200"/>
                    <a:pt x="6546" y="1091"/>
                    <a:pt x="6520" y="942"/>
                  </a:cubicBezTo>
                  <a:close/>
                  <a:moveTo>
                    <a:pt x="13324" y="1263"/>
                  </a:moveTo>
                  <a:lnTo>
                    <a:pt x="13324" y="1263"/>
                  </a:lnTo>
                  <a:cubicBezTo>
                    <a:pt x="13432" y="1268"/>
                    <a:pt x="13512" y="1273"/>
                    <a:pt x="13590" y="1277"/>
                  </a:cubicBezTo>
                  <a:cubicBezTo>
                    <a:pt x="13540" y="1312"/>
                    <a:pt x="13489" y="1389"/>
                    <a:pt x="13434" y="1389"/>
                  </a:cubicBezTo>
                  <a:cubicBezTo>
                    <a:pt x="13399" y="1389"/>
                    <a:pt x="13362" y="1357"/>
                    <a:pt x="13324" y="1263"/>
                  </a:cubicBezTo>
                  <a:close/>
                  <a:moveTo>
                    <a:pt x="17151" y="1177"/>
                  </a:moveTo>
                  <a:cubicBezTo>
                    <a:pt x="17267" y="1340"/>
                    <a:pt x="17295" y="1488"/>
                    <a:pt x="17132" y="1596"/>
                  </a:cubicBezTo>
                  <a:cubicBezTo>
                    <a:pt x="17129" y="1598"/>
                    <a:pt x="17124" y="1599"/>
                    <a:pt x="17119" y="1599"/>
                  </a:cubicBezTo>
                  <a:cubicBezTo>
                    <a:pt x="17079" y="1599"/>
                    <a:pt x="16996" y="1542"/>
                    <a:pt x="16979" y="1495"/>
                  </a:cubicBezTo>
                  <a:cubicBezTo>
                    <a:pt x="16921" y="1330"/>
                    <a:pt x="16957" y="1201"/>
                    <a:pt x="17151" y="1177"/>
                  </a:cubicBezTo>
                  <a:close/>
                  <a:moveTo>
                    <a:pt x="19431" y="1487"/>
                  </a:moveTo>
                  <a:cubicBezTo>
                    <a:pt x="19463" y="1487"/>
                    <a:pt x="19499" y="1525"/>
                    <a:pt x="19573" y="1601"/>
                  </a:cubicBezTo>
                  <a:lnTo>
                    <a:pt x="19317" y="1601"/>
                  </a:lnTo>
                  <a:cubicBezTo>
                    <a:pt x="19372" y="1525"/>
                    <a:pt x="19399" y="1487"/>
                    <a:pt x="19431" y="1487"/>
                  </a:cubicBezTo>
                  <a:close/>
                  <a:moveTo>
                    <a:pt x="12006" y="1157"/>
                  </a:moveTo>
                  <a:cubicBezTo>
                    <a:pt x="12089" y="1157"/>
                    <a:pt x="12122" y="1259"/>
                    <a:pt x="12142" y="1508"/>
                  </a:cubicBezTo>
                  <a:cubicBezTo>
                    <a:pt x="12087" y="1330"/>
                    <a:pt x="12025" y="1265"/>
                    <a:pt x="11957" y="1265"/>
                  </a:cubicBezTo>
                  <a:cubicBezTo>
                    <a:pt x="11922" y="1265"/>
                    <a:pt x="11886" y="1282"/>
                    <a:pt x="11847" y="1311"/>
                  </a:cubicBezTo>
                  <a:cubicBezTo>
                    <a:pt x="11734" y="1330"/>
                    <a:pt x="11623" y="1349"/>
                    <a:pt x="11487" y="1373"/>
                  </a:cubicBezTo>
                  <a:cubicBezTo>
                    <a:pt x="11492" y="1432"/>
                    <a:pt x="11498" y="1506"/>
                    <a:pt x="11508" y="1618"/>
                  </a:cubicBezTo>
                  <a:cubicBezTo>
                    <a:pt x="11440" y="1599"/>
                    <a:pt x="11382" y="1582"/>
                    <a:pt x="11302" y="1560"/>
                  </a:cubicBezTo>
                  <a:cubicBezTo>
                    <a:pt x="11334" y="1433"/>
                    <a:pt x="11361" y="1330"/>
                    <a:pt x="11398" y="1173"/>
                  </a:cubicBezTo>
                  <a:cubicBezTo>
                    <a:pt x="11532" y="1198"/>
                    <a:pt x="11670" y="1225"/>
                    <a:pt x="11806" y="1250"/>
                  </a:cubicBezTo>
                  <a:cubicBezTo>
                    <a:pt x="11894" y="1191"/>
                    <a:pt x="11958" y="1157"/>
                    <a:pt x="12006" y="1157"/>
                  </a:cubicBezTo>
                  <a:close/>
                  <a:moveTo>
                    <a:pt x="1553" y="1189"/>
                  </a:moveTo>
                  <a:cubicBezTo>
                    <a:pt x="1563" y="1330"/>
                    <a:pt x="1593" y="1466"/>
                    <a:pt x="1596" y="1601"/>
                  </a:cubicBezTo>
                  <a:lnTo>
                    <a:pt x="1548" y="1601"/>
                  </a:lnTo>
                  <a:cubicBezTo>
                    <a:pt x="1548" y="1601"/>
                    <a:pt x="1548" y="1613"/>
                    <a:pt x="1548" y="1613"/>
                  </a:cubicBezTo>
                  <a:cubicBezTo>
                    <a:pt x="1548" y="1616"/>
                    <a:pt x="1549" y="1621"/>
                    <a:pt x="1550" y="1625"/>
                  </a:cubicBezTo>
                  <a:cubicBezTo>
                    <a:pt x="1489" y="1630"/>
                    <a:pt x="1437" y="1633"/>
                    <a:pt x="1392" y="1633"/>
                  </a:cubicBezTo>
                  <a:cubicBezTo>
                    <a:pt x="1195" y="1633"/>
                    <a:pt x="1143" y="1569"/>
                    <a:pt x="1034" y="1289"/>
                  </a:cubicBezTo>
                  <a:cubicBezTo>
                    <a:pt x="1189" y="1259"/>
                    <a:pt x="1353" y="1229"/>
                    <a:pt x="1553" y="1189"/>
                  </a:cubicBezTo>
                  <a:close/>
                  <a:moveTo>
                    <a:pt x="10401" y="1412"/>
                  </a:moveTo>
                  <a:cubicBezTo>
                    <a:pt x="10425" y="1480"/>
                    <a:pt x="10442" y="1527"/>
                    <a:pt x="10474" y="1613"/>
                  </a:cubicBezTo>
                  <a:cubicBezTo>
                    <a:pt x="10359" y="1626"/>
                    <a:pt x="10267" y="1638"/>
                    <a:pt x="10135" y="1656"/>
                  </a:cubicBezTo>
                  <a:cubicBezTo>
                    <a:pt x="10243" y="1556"/>
                    <a:pt x="10315" y="1490"/>
                    <a:pt x="10401" y="1412"/>
                  </a:cubicBezTo>
                  <a:close/>
                  <a:moveTo>
                    <a:pt x="23233" y="1412"/>
                  </a:moveTo>
                  <a:lnTo>
                    <a:pt x="23233" y="1412"/>
                  </a:lnTo>
                  <a:cubicBezTo>
                    <a:pt x="23319" y="1494"/>
                    <a:pt x="23364" y="1536"/>
                    <a:pt x="23443" y="1611"/>
                  </a:cubicBezTo>
                  <a:cubicBezTo>
                    <a:pt x="23381" y="1634"/>
                    <a:pt x="23319" y="1662"/>
                    <a:pt x="23306" y="1662"/>
                  </a:cubicBezTo>
                  <a:cubicBezTo>
                    <a:pt x="23304" y="1662"/>
                    <a:pt x="23303" y="1661"/>
                    <a:pt x="23303" y="1661"/>
                  </a:cubicBezTo>
                  <a:cubicBezTo>
                    <a:pt x="23276" y="1600"/>
                    <a:pt x="23264" y="1532"/>
                    <a:pt x="23233" y="1412"/>
                  </a:cubicBezTo>
                  <a:close/>
                  <a:moveTo>
                    <a:pt x="21508" y="1174"/>
                  </a:moveTo>
                  <a:lnTo>
                    <a:pt x="21508" y="1174"/>
                  </a:lnTo>
                  <a:cubicBezTo>
                    <a:pt x="21595" y="1327"/>
                    <a:pt x="21699" y="1480"/>
                    <a:pt x="21479" y="1685"/>
                  </a:cubicBezTo>
                  <a:cubicBezTo>
                    <a:pt x="21491" y="1466"/>
                    <a:pt x="21499" y="1321"/>
                    <a:pt x="21508" y="1174"/>
                  </a:cubicBezTo>
                  <a:close/>
                  <a:moveTo>
                    <a:pt x="16693" y="1441"/>
                  </a:moveTo>
                  <a:cubicBezTo>
                    <a:pt x="16699" y="1580"/>
                    <a:pt x="16701" y="1654"/>
                    <a:pt x="16705" y="1757"/>
                  </a:cubicBezTo>
                  <a:cubicBezTo>
                    <a:pt x="16598" y="1746"/>
                    <a:pt x="16512" y="1739"/>
                    <a:pt x="16426" y="1731"/>
                  </a:cubicBezTo>
                  <a:cubicBezTo>
                    <a:pt x="16418" y="1710"/>
                    <a:pt x="16411" y="1688"/>
                    <a:pt x="16403" y="1666"/>
                  </a:cubicBezTo>
                  <a:cubicBezTo>
                    <a:pt x="16487" y="1601"/>
                    <a:pt x="16571" y="1536"/>
                    <a:pt x="16693" y="1441"/>
                  </a:cubicBezTo>
                  <a:close/>
                  <a:moveTo>
                    <a:pt x="10879" y="1586"/>
                  </a:moveTo>
                  <a:cubicBezTo>
                    <a:pt x="10907" y="1586"/>
                    <a:pt x="10953" y="1616"/>
                    <a:pt x="11047" y="1648"/>
                  </a:cubicBezTo>
                  <a:cubicBezTo>
                    <a:pt x="10917" y="1706"/>
                    <a:pt x="10858" y="1733"/>
                    <a:pt x="10798" y="1760"/>
                  </a:cubicBezTo>
                  <a:cubicBezTo>
                    <a:pt x="10788" y="1743"/>
                    <a:pt x="10779" y="1725"/>
                    <a:pt x="10769" y="1709"/>
                  </a:cubicBezTo>
                  <a:cubicBezTo>
                    <a:pt x="10800" y="1667"/>
                    <a:pt x="10825" y="1611"/>
                    <a:pt x="10864" y="1590"/>
                  </a:cubicBezTo>
                  <a:cubicBezTo>
                    <a:pt x="10868" y="1587"/>
                    <a:pt x="10873" y="1586"/>
                    <a:pt x="10879" y="1586"/>
                  </a:cubicBezTo>
                  <a:close/>
                  <a:moveTo>
                    <a:pt x="25390" y="1364"/>
                  </a:moveTo>
                  <a:cubicBezTo>
                    <a:pt x="25474" y="1471"/>
                    <a:pt x="25559" y="1580"/>
                    <a:pt x="25660" y="1707"/>
                  </a:cubicBezTo>
                  <a:cubicBezTo>
                    <a:pt x="25580" y="1773"/>
                    <a:pt x="25505" y="1804"/>
                    <a:pt x="25427" y="1804"/>
                  </a:cubicBezTo>
                  <a:cubicBezTo>
                    <a:pt x="25343" y="1804"/>
                    <a:pt x="25254" y="1767"/>
                    <a:pt x="25148" y="1696"/>
                  </a:cubicBezTo>
                  <a:cubicBezTo>
                    <a:pt x="25274" y="1673"/>
                    <a:pt x="25343" y="1662"/>
                    <a:pt x="25418" y="1648"/>
                  </a:cubicBezTo>
                  <a:cubicBezTo>
                    <a:pt x="25394" y="1570"/>
                    <a:pt x="25368" y="1486"/>
                    <a:pt x="25343" y="1404"/>
                  </a:cubicBezTo>
                  <a:cubicBezTo>
                    <a:pt x="25359" y="1390"/>
                    <a:pt x="25375" y="1378"/>
                    <a:pt x="25390" y="1364"/>
                  </a:cubicBezTo>
                  <a:close/>
                  <a:moveTo>
                    <a:pt x="20773" y="1421"/>
                  </a:moveTo>
                  <a:cubicBezTo>
                    <a:pt x="20808" y="1472"/>
                    <a:pt x="20842" y="1523"/>
                    <a:pt x="20878" y="1573"/>
                  </a:cubicBezTo>
                  <a:cubicBezTo>
                    <a:pt x="20821" y="1645"/>
                    <a:pt x="20765" y="1716"/>
                    <a:pt x="20691" y="1811"/>
                  </a:cubicBezTo>
                  <a:cubicBezTo>
                    <a:pt x="20622" y="1696"/>
                    <a:pt x="20593" y="1668"/>
                    <a:pt x="20590" y="1635"/>
                  </a:cubicBezTo>
                  <a:cubicBezTo>
                    <a:pt x="20557" y="1386"/>
                    <a:pt x="20720" y="1509"/>
                    <a:pt x="20773" y="1421"/>
                  </a:cubicBezTo>
                  <a:close/>
                  <a:moveTo>
                    <a:pt x="19114" y="1491"/>
                  </a:moveTo>
                  <a:cubicBezTo>
                    <a:pt x="19148" y="1597"/>
                    <a:pt x="19177" y="1683"/>
                    <a:pt x="19209" y="1781"/>
                  </a:cubicBezTo>
                  <a:cubicBezTo>
                    <a:pt x="19167" y="1792"/>
                    <a:pt x="19136" y="1811"/>
                    <a:pt x="19111" y="1811"/>
                  </a:cubicBezTo>
                  <a:cubicBezTo>
                    <a:pt x="19106" y="1811"/>
                    <a:pt x="19101" y="1810"/>
                    <a:pt x="19096" y="1808"/>
                  </a:cubicBezTo>
                  <a:cubicBezTo>
                    <a:pt x="18964" y="1749"/>
                    <a:pt x="18834" y="1682"/>
                    <a:pt x="18644" y="1589"/>
                  </a:cubicBezTo>
                  <a:cubicBezTo>
                    <a:pt x="18813" y="1553"/>
                    <a:pt x="18942" y="1527"/>
                    <a:pt x="19114" y="1491"/>
                  </a:cubicBezTo>
                  <a:close/>
                  <a:moveTo>
                    <a:pt x="12621" y="1578"/>
                  </a:moveTo>
                  <a:cubicBezTo>
                    <a:pt x="12638" y="1587"/>
                    <a:pt x="12655" y="1595"/>
                    <a:pt x="12672" y="1602"/>
                  </a:cubicBezTo>
                  <a:cubicBezTo>
                    <a:pt x="12667" y="1659"/>
                    <a:pt x="12676" y="1726"/>
                    <a:pt x="12653" y="1768"/>
                  </a:cubicBezTo>
                  <a:cubicBezTo>
                    <a:pt x="12634" y="1802"/>
                    <a:pt x="12577" y="1806"/>
                    <a:pt x="12537" y="1822"/>
                  </a:cubicBezTo>
                  <a:cubicBezTo>
                    <a:pt x="12525" y="1803"/>
                    <a:pt x="12515" y="1784"/>
                    <a:pt x="12504" y="1765"/>
                  </a:cubicBezTo>
                  <a:cubicBezTo>
                    <a:pt x="12543" y="1704"/>
                    <a:pt x="12582" y="1642"/>
                    <a:pt x="12621" y="1578"/>
                  </a:cubicBezTo>
                  <a:close/>
                  <a:moveTo>
                    <a:pt x="13140" y="1672"/>
                  </a:moveTo>
                  <a:cubicBezTo>
                    <a:pt x="13140" y="1672"/>
                    <a:pt x="13140" y="1672"/>
                    <a:pt x="13140" y="1672"/>
                  </a:cubicBezTo>
                  <a:cubicBezTo>
                    <a:pt x="13182" y="1696"/>
                    <a:pt x="13220" y="1733"/>
                    <a:pt x="13259" y="1764"/>
                  </a:cubicBezTo>
                  <a:cubicBezTo>
                    <a:pt x="13236" y="1787"/>
                    <a:pt x="13215" y="1830"/>
                    <a:pt x="13193" y="1830"/>
                  </a:cubicBezTo>
                  <a:cubicBezTo>
                    <a:pt x="13158" y="1830"/>
                    <a:pt x="13123" y="1802"/>
                    <a:pt x="13070" y="1778"/>
                  </a:cubicBezTo>
                  <a:cubicBezTo>
                    <a:pt x="13103" y="1727"/>
                    <a:pt x="13132" y="1672"/>
                    <a:pt x="13140" y="1672"/>
                  </a:cubicBezTo>
                  <a:close/>
                  <a:moveTo>
                    <a:pt x="2999" y="1654"/>
                  </a:moveTo>
                  <a:cubicBezTo>
                    <a:pt x="3052" y="1693"/>
                    <a:pt x="3104" y="1733"/>
                    <a:pt x="3156" y="1772"/>
                  </a:cubicBezTo>
                  <a:cubicBezTo>
                    <a:pt x="3146" y="1793"/>
                    <a:pt x="3137" y="1815"/>
                    <a:pt x="3127" y="1836"/>
                  </a:cubicBezTo>
                  <a:cubicBezTo>
                    <a:pt x="3068" y="1800"/>
                    <a:pt x="3009" y="1764"/>
                    <a:pt x="2951" y="1729"/>
                  </a:cubicBezTo>
                  <a:cubicBezTo>
                    <a:pt x="2967" y="1704"/>
                    <a:pt x="2983" y="1680"/>
                    <a:pt x="2999" y="1654"/>
                  </a:cubicBezTo>
                  <a:close/>
                  <a:moveTo>
                    <a:pt x="7413" y="1416"/>
                  </a:moveTo>
                  <a:cubicBezTo>
                    <a:pt x="7490" y="1505"/>
                    <a:pt x="7520" y="1541"/>
                    <a:pt x="7577" y="1606"/>
                  </a:cubicBezTo>
                  <a:cubicBezTo>
                    <a:pt x="7505" y="1671"/>
                    <a:pt x="7442" y="1728"/>
                    <a:pt x="7308" y="1846"/>
                  </a:cubicBezTo>
                  <a:cubicBezTo>
                    <a:pt x="7354" y="1658"/>
                    <a:pt x="7375" y="1568"/>
                    <a:pt x="7413" y="1416"/>
                  </a:cubicBezTo>
                  <a:close/>
                  <a:moveTo>
                    <a:pt x="13631" y="1666"/>
                  </a:moveTo>
                  <a:cubicBezTo>
                    <a:pt x="13738" y="1716"/>
                    <a:pt x="13825" y="1757"/>
                    <a:pt x="13912" y="1797"/>
                  </a:cubicBezTo>
                  <a:cubicBezTo>
                    <a:pt x="13854" y="1834"/>
                    <a:pt x="13790" y="1879"/>
                    <a:pt x="13737" y="1879"/>
                  </a:cubicBezTo>
                  <a:cubicBezTo>
                    <a:pt x="13682" y="1879"/>
                    <a:pt x="13640" y="1829"/>
                    <a:pt x="13631" y="1666"/>
                  </a:cubicBezTo>
                  <a:close/>
                  <a:moveTo>
                    <a:pt x="1554" y="1643"/>
                  </a:moveTo>
                  <a:cubicBezTo>
                    <a:pt x="1569" y="1720"/>
                    <a:pt x="1593" y="1805"/>
                    <a:pt x="1614" y="1917"/>
                  </a:cubicBezTo>
                  <a:cubicBezTo>
                    <a:pt x="1526" y="1872"/>
                    <a:pt x="1473" y="1842"/>
                    <a:pt x="1394" y="1800"/>
                  </a:cubicBezTo>
                  <a:cubicBezTo>
                    <a:pt x="1458" y="1735"/>
                    <a:pt x="1470" y="1688"/>
                    <a:pt x="1554" y="1643"/>
                  </a:cubicBezTo>
                  <a:close/>
                  <a:moveTo>
                    <a:pt x="17806" y="1599"/>
                  </a:moveTo>
                  <a:cubicBezTo>
                    <a:pt x="17846" y="1599"/>
                    <a:pt x="17891" y="1627"/>
                    <a:pt x="17946" y="1702"/>
                  </a:cubicBezTo>
                  <a:cubicBezTo>
                    <a:pt x="17853" y="1866"/>
                    <a:pt x="17810" y="1941"/>
                    <a:pt x="17759" y="1941"/>
                  </a:cubicBezTo>
                  <a:cubicBezTo>
                    <a:pt x="17715" y="1941"/>
                    <a:pt x="17664" y="1886"/>
                    <a:pt x="17570" y="1783"/>
                  </a:cubicBezTo>
                  <a:cubicBezTo>
                    <a:pt x="17656" y="1728"/>
                    <a:pt x="17719" y="1599"/>
                    <a:pt x="17806" y="1599"/>
                  </a:cubicBezTo>
                  <a:close/>
                  <a:moveTo>
                    <a:pt x="9328" y="1896"/>
                  </a:moveTo>
                  <a:cubicBezTo>
                    <a:pt x="9357" y="1896"/>
                    <a:pt x="9394" y="1921"/>
                    <a:pt x="9462" y="1969"/>
                  </a:cubicBezTo>
                  <a:cubicBezTo>
                    <a:pt x="9387" y="1979"/>
                    <a:pt x="9312" y="1989"/>
                    <a:pt x="9212" y="2003"/>
                  </a:cubicBezTo>
                  <a:cubicBezTo>
                    <a:pt x="9267" y="1930"/>
                    <a:pt x="9293" y="1896"/>
                    <a:pt x="9328" y="1896"/>
                  </a:cubicBezTo>
                  <a:close/>
                  <a:moveTo>
                    <a:pt x="20596" y="1949"/>
                  </a:moveTo>
                  <a:lnTo>
                    <a:pt x="20596" y="2018"/>
                  </a:lnTo>
                  <a:lnTo>
                    <a:pt x="20390" y="2018"/>
                  </a:lnTo>
                  <a:cubicBezTo>
                    <a:pt x="20390" y="1995"/>
                    <a:pt x="20390" y="1971"/>
                    <a:pt x="20390" y="1949"/>
                  </a:cubicBezTo>
                  <a:close/>
                  <a:moveTo>
                    <a:pt x="3175" y="1995"/>
                  </a:moveTo>
                  <a:cubicBezTo>
                    <a:pt x="3177" y="2017"/>
                    <a:pt x="3181" y="2060"/>
                    <a:pt x="3184" y="2060"/>
                  </a:cubicBezTo>
                  <a:lnTo>
                    <a:pt x="2903" y="2060"/>
                  </a:lnTo>
                  <a:cubicBezTo>
                    <a:pt x="3046" y="2060"/>
                    <a:pt x="3111" y="2012"/>
                    <a:pt x="3175" y="1995"/>
                  </a:cubicBezTo>
                  <a:close/>
                  <a:moveTo>
                    <a:pt x="22016" y="1322"/>
                  </a:moveTo>
                  <a:cubicBezTo>
                    <a:pt x="22122" y="1362"/>
                    <a:pt x="22239" y="1421"/>
                    <a:pt x="22362" y="1448"/>
                  </a:cubicBezTo>
                  <a:cubicBezTo>
                    <a:pt x="22370" y="1450"/>
                    <a:pt x="22378" y="1451"/>
                    <a:pt x="22386" y="1451"/>
                  </a:cubicBezTo>
                  <a:cubicBezTo>
                    <a:pt x="22440" y="1451"/>
                    <a:pt x="22499" y="1418"/>
                    <a:pt x="22555" y="1418"/>
                  </a:cubicBezTo>
                  <a:cubicBezTo>
                    <a:pt x="22609" y="1418"/>
                    <a:pt x="22659" y="1449"/>
                    <a:pt x="22697" y="1568"/>
                  </a:cubicBezTo>
                  <a:cubicBezTo>
                    <a:pt x="22623" y="1634"/>
                    <a:pt x="22549" y="1701"/>
                    <a:pt x="22467" y="1776"/>
                  </a:cubicBezTo>
                  <a:cubicBezTo>
                    <a:pt x="22378" y="1687"/>
                    <a:pt x="22302" y="1611"/>
                    <a:pt x="22225" y="1537"/>
                  </a:cubicBezTo>
                  <a:cubicBezTo>
                    <a:pt x="22214" y="1546"/>
                    <a:pt x="22203" y="1556"/>
                    <a:pt x="22190" y="1566"/>
                  </a:cubicBezTo>
                  <a:cubicBezTo>
                    <a:pt x="22234" y="1668"/>
                    <a:pt x="22280" y="1770"/>
                    <a:pt x="22319" y="1860"/>
                  </a:cubicBezTo>
                  <a:cubicBezTo>
                    <a:pt x="22182" y="1931"/>
                    <a:pt x="22057" y="1994"/>
                    <a:pt x="21911" y="2070"/>
                  </a:cubicBezTo>
                  <a:cubicBezTo>
                    <a:pt x="21847" y="1974"/>
                    <a:pt x="21769" y="1916"/>
                    <a:pt x="21675" y="1916"/>
                  </a:cubicBezTo>
                  <a:cubicBezTo>
                    <a:pt x="21597" y="1916"/>
                    <a:pt x="21508" y="1956"/>
                    <a:pt x="21406" y="2047"/>
                  </a:cubicBezTo>
                  <a:cubicBezTo>
                    <a:pt x="21472" y="1865"/>
                    <a:pt x="21559" y="1829"/>
                    <a:pt x="21650" y="1829"/>
                  </a:cubicBezTo>
                  <a:cubicBezTo>
                    <a:pt x="21710" y="1829"/>
                    <a:pt x="21773" y="1845"/>
                    <a:pt x="21833" y="1845"/>
                  </a:cubicBezTo>
                  <a:cubicBezTo>
                    <a:pt x="21881" y="1845"/>
                    <a:pt x="21928" y="1834"/>
                    <a:pt x="21970" y="1796"/>
                  </a:cubicBezTo>
                  <a:cubicBezTo>
                    <a:pt x="22004" y="1659"/>
                    <a:pt x="21795" y="1465"/>
                    <a:pt x="22016" y="1322"/>
                  </a:cubicBezTo>
                  <a:close/>
                  <a:moveTo>
                    <a:pt x="30532" y="1560"/>
                  </a:moveTo>
                  <a:lnTo>
                    <a:pt x="30532" y="1560"/>
                  </a:lnTo>
                  <a:cubicBezTo>
                    <a:pt x="30540" y="1814"/>
                    <a:pt x="30279" y="2093"/>
                    <a:pt x="30057" y="2093"/>
                  </a:cubicBezTo>
                  <a:cubicBezTo>
                    <a:pt x="30025" y="2093"/>
                    <a:pt x="29994" y="2087"/>
                    <a:pt x="29964" y="2074"/>
                  </a:cubicBezTo>
                  <a:cubicBezTo>
                    <a:pt x="30172" y="1885"/>
                    <a:pt x="30344" y="1730"/>
                    <a:pt x="30532" y="1560"/>
                  </a:cubicBezTo>
                  <a:close/>
                  <a:moveTo>
                    <a:pt x="6459" y="1918"/>
                  </a:moveTo>
                  <a:cubicBezTo>
                    <a:pt x="6495" y="1918"/>
                    <a:pt x="6506" y="1970"/>
                    <a:pt x="6531" y="2096"/>
                  </a:cubicBezTo>
                  <a:cubicBezTo>
                    <a:pt x="6457" y="2053"/>
                    <a:pt x="6401" y="2021"/>
                    <a:pt x="6334" y="1983"/>
                  </a:cubicBezTo>
                  <a:cubicBezTo>
                    <a:pt x="6397" y="1942"/>
                    <a:pt x="6434" y="1918"/>
                    <a:pt x="6459" y="1918"/>
                  </a:cubicBezTo>
                  <a:close/>
                  <a:moveTo>
                    <a:pt x="23292" y="1903"/>
                  </a:moveTo>
                  <a:cubicBezTo>
                    <a:pt x="23406" y="1956"/>
                    <a:pt x="23521" y="2009"/>
                    <a:pt x="23682" y="2084"/>
                  </a:cubicBezTo>
                  <a:cubicBezTo>
                    <a:pt x="23623" y="2120"/>
                    <a:pt x="23573" y="2133"/>
                    <a:pt x="23529" y="2133"/>
                  </a:cubicBezTo>
                  <a:cubicBezTo>
                    <a:pt x="23419" y="2133"/>
                    <a:pt x="23347" y="2045"/>
                    <a:pt x="23264" y="2005"/>
                  </a:cubicBezTo>
                  <a:cubicBezTo>
                    <a:pt x="23273" y="1971"/>
                    <a:pt x="23283" y="1937"/>
                    <a:pt x="23292" y="1903"/>
                  </a:cubicBezTo>
                  <a:close/>
                  <a:moveTo>
                    <a:pt x="12159" y="1916"/>
                  </a:moveTo>
                  <a:cubicBezTo>
                    <a:pt x="12191" y="1916"/>
                    <a:pt x="12236" y="1940"/>
                    <a:pt x="12294" y="1989"/>
                  </a:cubicBezTo>
                  <a:cubicBezTo>
                    <a:pt x="12235" y="2032"/>
                    <a:pt x="12177" y="2074"/>
                    <a:pt x="12092" y="2134"/>
                  </a:cubicBezTo>
                  <a:cubicBezTo>
                    <a:pt x="12084" y="1991"/>
                    <a:pt x="12103" y="1916"/>
                    <a:pt x="12159" y="1916"/>
                  </a:cubicBezTo>
                  <a:close/>
                  <a:moveTo>
                    <a:pt x="11148" y="1948"/>
                  </a:moveTo>
                  <a:cubicBezTo>
                    <a:pt x="11149" y="1948"/>
                    <a:pt x="11150" y="1948"/>
                    <a:pt x="11151" y="1949"/>
                  </a:cubicBezTo>
                  <a:cubicBezTo>
                    <a:pt x="11177" y="1954"/>
                    <a:pt x="11210" y="1990"/>
                    <a:pt x="11222" y="2022"/>
                  </a:cubicBezTo>
                  <a:cubicBezTo>
                    <a:pt x="11228" y="2042"/>
                    <a:pt x="11199" y="2079"/>
                    <a:pt x="11170" y="2139"/>
                  </a:cubicBezTo>
                  <a:cubicBezTo>
                    <a:pt x="11129" y="2081"/>
                    <a:pt x="11104" y="2045"/>
                    <a:pt x="11080" y="2009"/>
                  </a:cubicBezTo>
                  <a:cubicBezTo>
                    <a:pt x="11103" y="1987"/>
                    <a:pt x="11128" y="1948"/>
                    <a:pt x="11148" y="1948"/>
                  </a:cubicBezTo>
                  <a:close/>
                  <a:moveTo>
                    <a:pt x="11650" y="1923"/>
                  </a:moveTo>
                  <a:cubicBezTo>
                    <a:pt x="11693" y="1975"/>
                    <a:pt x="11736" y="2027"/>
                    <a:pt x="11777" y="2080"/>
                  </a:cubicBezTo>
                  <a:cubicBezTo>
                    <a:pt x="11757" y="2104"/>
                    <a:pt x="11737" y="2129"/>
                    <a:pt x="11716" y="2153"/>
                  </a:cubicBezTo>
                  <a:cubicBezTo>
                    <a:pt x="11674" y="2103"/>
                    <a:pt x="11631" y="2055"/>
                    <a:pt x="11593" y="2000"/>
                  </a:cubicBezTo>
                  <a:cubicBezTo>
                    <a:pt x="11590" y="1997"/>
                    <a:pt x="11630" y="1950"/>
                    <a:pt x="11650" y="1923"/>
                  </a:cubicBezTo>
                  <a:close/>
                  <a:moveTo>
                    <a:pt x="18347" y="1687"/>
                  </a:moveTo>
                  <a:cubicBezTo>
                    <a:pt x="18549" y="1687"/>
                    <a:pt x="18439" y="2015"/>
                    <a:pt x="18571" y="2127"/>
                  </a:cubicBezTo>
                  <a:cubicBezTo>
                    <a:pt x="18504" y="2149"/>
                    <a:pt x="18437" y="2172"/>
                    <a:pt x="18375" y="2194"/>
                  </a:cubicBezTo>
                  <a:cubicBezTo>
                    <a:pt x="18351" y="1992"/>
                    <a:pt x="18333" y="1848"/>
                    <a:pt x="18315" y="1690"/>
                  </a:cubicBezTo>
                  <a:cubicBezTo>
                    <a:pt x="18326" y="1688"/>
                    <a:pt x="18337" y="1687"/>
                    <a:pt x="18347" y="1687"/>
                  </a:cubicBezTo>
                  <a:close/>
                  <a:moveTo>
                    <a:pt x="8562" y="1941"/>
                  </a:moveTo>
                  <a:cubicBezTo>
                    <a:pt x="8737" y="1941"/>
                    <a:pt x="8737" y="2007"/>
                    <a:pt x="8632" y="2278"/>
                  </a:cubicBezTo>
                  <a:cubicBezTo>
                    <a:pt x="8583" y="2171"/>
                    <a:pt x="8531" y="2057"/>
                    <a:pt x="8479" y="1945"/>
                  </a:cubicBezTo>
                  <a:cubicBezTo>
                    <a:pt x="8510" y="1943"/>
                    <a:pt x="8537" y="1941"/>
                    <a:pt x="8562" y="1941"/>
                  </a:cubicBezTo>
                  <a:close/>
                  <a:moveTo>
                    <a:pt x="7547" y="2208"/>
                  </a:moveTo>
                  <a:cubicBezTo>
                    <a:pt x="7628" y="2208"/>
                    <a:pt x="7630" y="2284"/>
                    <a:pt x="7615" y="2467"/>
                  </a:cubicBezTo>
                  <a:cubicBezTo>
                    <a:pt x="7512" y="2416"/>
                    <a:pt x="7412" y="2367"/>
                    <a:pt x="7272" y="2297"/>
                  </a:cubicBezTo>
                  <a:cubicBezTo>
                    <a:pt x="7408" y="2240"/>
                    <a:pt x="7494" y="2208"/>
                    <a:pt x="7547" y="2208"/>
                  </a:cubicBezTo>
                  <a:close/>
                  <a:moveTo>
                    <a:pt x="6006" y="2118"/>
                  </a:moveTo>
                  <a:cubicBezTo>
                    <a:pt x="6054" y="2209"/>
                    <a:pt x="6101" y="2300"/>
                    <a:pt x="6160" y="2411"/>
                  </a:cubicBezTo>
                  <a:cubicBezTo>
                    <a:pt x="6113" y="2437"/>
                    <a:pt x="6067" y="2480"/>
                    <a:pt x="6040" y="2480"/>
                  </a:cubicBezTo>
                  <a:cubicBezTo>
                    <a:pt x="6037" y="2480"/>
                    <a:pt x="6034" y="2479"/>
                    <a:pt x="6031" y="2478"/>
                  </a:cubicBezTo>
                  <a:cubicBezTo>
                    <a:pt x="5936" y="2420"/>
                    <a:pt x="5849" y="2341"/>
                    <a:pt x="5724" y="2243"/>
                  </a:cubicBezTo>
                  <a:cubicBezTo>
                    <a:pt x="5835" y="2194"/>
                    <a:pt x="5915" y="2160"/>
                    <a:pt x="6006" y="2118"/>
                  </a:cubicBezTo>
                  <a:close/>
                  <a:moveTo>
                    <a:pt x="6699" y="2243"/>
                  </a:moveTo>
                  <a:cubicBezTo>
                    <a:pt x="6809" y="2243"/>
                    <a:pt x="6844" y="2365"/>
                    <a:pt x="6913" y="2455"/>
                  </a:cubicBezTo>
                  <a:cubicBezTo>
                    <a:pt x="6864" y="2489"/>
                    <a:pt x="6824" y="2503"/>
                    <a:pt x="6790" y="2503"/>
                  </a:cubicBezTo>
                  <a:cubicBezTo>
                    <a:pt x="6692" y="2503"/>
                    <a:pt x="6643" y="2384"/>
                    <a:pt x="6557" y="2291"/>
                  </a:cubicBezTo>
                  <a:cubicBezTo>
                    <a:pt x="6615" y="2257"/>
                    <a:pt x="6661" y="2243"/>
                    <a:pt x="6699" y="2243"/>
                  </a:cubicBezTo>
                  <a:close/>
                  <a:moveTo>
                    <a:pt x="23936" y="1464"/>
                  </a:moveTo>
                  <a:cubicBezTo>
                    <a:pt x="24105" y="1482"/>
                    <a:pt x="24199" y="1595"/>
                    <a:pt x="24183" y="1846"/>
                  </a:cubicBezTo>
                  <a:cubicBezTo>
                    <a:pt x="24177" y="1946"/>
                    <a:pt x="24226" y="2050"/>
                    <a:pt x="24252" y="2158"/>
                  </a:cubicBezTo>
                  <a:cubicBezTo>
                    <a:pt x="24417" y="2090"/>
                    <a:pt x="24550" y="2036"/>
                    <a:pt x="24684" y="1980"/>
                  </a:cubicBezTo>
                  <a:cubicBezTo>
                    <a:pt x="24692" y="2003"/>
                    <a:pt x="24701" y="2024"/>
                    <a:pt x="24709" y="2047"/>
                  </a:cubicBezTo>
                  <a:cubicBezTo>
                    <a:pt x="24536" y="2190"/>
                    <a:pt x="24363" y="2331"/>
                    <a:pt x="24154" y="2504"/>
                  </a:cubicBezTo>
                  <a:cubicBezTo>
                    <a:pt x="24113" y="2242"/>
                    <a:pt x="24071" y="1978"/>
                    <a:pt x="24020" y="1662"/>
                  </a:cubicBezTo>
                  <a:cubicBezTo>
                    <a:pt x="24003" y="1651"/>
                    <a:pt x="23987" y="1646"/>
                    <a:pt x="23972" y="1646"/>
                  </a:cubicBezTo>
                  <a:cubicBezTo>
                    <a:pt x="23881" y="1646"/>
                    <a:pt x="23838" y="1840"/>
                    <a:pt x="23737" y="1920"/>
                  </a:cubicBezTo>
                  <a:cubicBezTo>
                    <a:pt x="23693" y="1858"/>
                    <a:pt x="23658" y="1808"/>
                    <a:pt x="23622" y="1758"/>
                  </a:cubicBezTo>
                  <a:cubicBezTo>
                    <a:pt x="23726" y="1661"/>
                    <a:pt x="23823" y="1570"/>
                    <a:pt x="23936" y="1464"/>
                  </a:cubicBezTo>
                  <a:close/>
                  <a:moveTo>
                    <a:pt x="676" y="2117"/>
                  </a:moveTo>
                  <a:cubicBezTo>
                    <a:pt x="767" y="2152"/>
                    <a:pt x="806" y="2185"/>
                    <a:pt x="884" y="2215"/>
                  </a:cubicBezTo>
                  <a:cubicBezTo>
                    <a:pt x="803" y="2323"/>
                    <a:pt x="741" y="2421"/>
                    <a:pt x="652" y="2513"/>
                  </a:cubicBezTo>
                  <a:cubicBezTo>
                    <a:pt x="659" y="2391"/>
                    <a:pt x="666" y="2276"/>
                    <a:pt x="676" y="2117"/>
                  </a:cubicBezTo>
                  <a:close/>
                  <a:moveTo>
                    <a:pt x="25090" y="2333"/>
                  </a:moveTo>
                  <a:cubicBezTo>
                    <a:pt x="25176" y="2360"/>
                    <a:pt x="25261" y="2388"/>
                    <a:pt x="25346" y="2416"/>
                  </a:cubicBezTo>
                  <a:cubicBezTo>
                    <a:pt x="25338" y="2449"/>
                    <a:pt x="25330" y="2482"/>
                    <a:pt x="25323" y="2515"/>
                  </a:cubicBezTo>
                  <a:cubicBezTo>
                    <a:pt x="25238" y="2485"/>
                    <a:pt x="25154" y="2456"/>
                    <a:pt x="25069" y="2427"/>
                  </a:cubicBezTo>
                  <a:cubicBezTo>
                    <a:pt x="25076" y="2396"/>
                    <a:pt x="25084" y="2364"/>
                    <a:pt x="25090" y="2333"/>
                  </a:cubicBezTo>
                  <a:close/>
                  <a:moveTo>
                    <a:pt x="3352" y="2342"/>
                  </a:moveTo>
                  <a:cubicBezTo>
                    <a:pt x="3406" y="2342"/>
                    <a:pt x="3448" y="2391"/>
                    <a:pt x="3471" y="2521"/>
                  </a:cubicBezTo>
                  <a:cubicBezTo>
                    <a:pt x="3388" y="2506"/>
                    <a:pt x="3322" y="2496"/>
                    <a:pt x="3256" y="2475"/>
                  </a:cubicBezTo>
                  <a:cubicBezTo>
                    <a:pt x="3252" y="2475"/>
                    <a:pt x="3252" y="2382"/>
                    <a:pt x="3267" y="2372"/>
                  </a:cubicBezTo>
                  <a:cubicBezTo>
                    <a:pt x="3298" y="2353"/>
                    <a:pt x="3326" y="2342"/>
                    <a:pt x="3352" y="2342"/>
                  </a:cubicBezTo>
                  <a:close/>
                  <a:moveTo>
                    <a:pt x="23218" y="2421"/>
                  </a:moveTo>
                  <a:cubicBezTo>
                    <a:pt x="23220" y="2449"/>
                    <a:pt x="23221" y="2477"/>
                    <a:pt x="23222" y="2504"/>
                  </a:cubicBezTo>
                  <a:cubicBezTo>
                    <a:pt x="23154" y="2513"/>
                    <a:pt x="23086" y="2522"/>
                    <a:pt x="23017" y="2530"/>
                  </a:cubicBezTo>
                  <a:cubicBezTo>
                    <a:pt x="23015" y="2493"/>
                    <a:pt x="23012" y="2458"/>
                    <a:pt x="23010" y="2421"/>
                  </a:cubicBezTo>
                  <a:close/>
                  <a:moveTo>
                    <a:pt x="24924" y="2365"/>
                  </a:moveTo>
                  <a:cubicBezTo>
                    <a:pt x="24893" y="2495"/>
                    <a:pt x="24864" y="2542"/>
                    <a:pt x="24835" y="2542"/>
                  </a:cubicBezTo>
                  <a:cubicBezTo>
                    <a:pt x="24795" y="2542"/>
                    <a:pt x="24755" y="2454"/>
                    <a:pt x="24714" y="2365"/>
                  </a:cubicBezTo>
                  <a:close/>
                  <a:moveTo>
                    <a:pt x="21941" y="2285"/>
                  </a:moveTo>
                  <a:cubicBezTo>
                    <a:pt x="22027" y="2386"/>
                    <a:pt x="22113" y="2487"/>
                    <a:pt x="22199" y="2588"/>
                  </a:cubicBezTo>
                  <a:cubicBezTo>
                    <a:pt x="22180" y="2612"/>
                    <a:pt x="22160" y="2635"/>
                    <a:pt x="22141" y="2657"/>
                  </a:cubicBezTo>
                  <a:cubicBezTo>
                    <a:pt x="21999" y="2619"/>
                    <a:pt x="21872" y="2565"/>
                    <a:pt x="21870" y="2348"/>
                  </a:cubicBezTo>
                  <a:cubicBezTo>
                    <a:pt x="21894" y="2328"/>
                    <a:pt x="21917" y="2306"/>
                    <a:pt x="21941" y="2285"/>
                  </a:cubicBezTo>
                  <a:close/>
                  <a:moveTo>
                    <a:pt x="16140" y="2349"/>
                  </a:moveTo>
                  <a:cubicBezTo>
                    <a:pt x="16305" y="2349"/>
                    <a:pt x="16203" y="2571"/>
                    <a:pt x="16317" y="2661"/>
                  </a:cubicBezTo>
                  <a:cubicBezTo>
                    <a:pt x="16200" y="2670"/>
                    <a:pt x="16077" y="2675"/>
                    <a:pt x="16077" y="2679"/>
                  </a:cubicBezTo>
                  <a:lnTo>
                    <a:pt x="16077" y="2357"/>
                  </a:lnTo>
                  <a:cubicBezTo>
                    <a:pt x="16102" y="2351"/>
                    <a:pt x="16122" y="2349"/>
                    <a:pt x="16140" y="2349"/>
                  </a:cubicBezTo>
                  <a:close/>
                  <a:moveTo>
                    <a:pt x="11374" y="2629"/>
                  </a:moveTo>
                  <a:cubicBezTo>
                    <a:pt x="11374" y="2758"/>
                    <a:pt x="11351" y="2796"/>
                    <a:pt x="11318" y="2796"/>
                  </a:cubicBezTo>
                  <a:cubicBezTo>
                    <a:pt x="11269" y="2796"/>
                    <a:pt x="11200" y="2714"/>
                    <a:pt x="11154" y="2714"/>
                  </a:cubicBezTo>
                  <a:cubicBezTo>
                    <a:pt x="11151" y="2714"/>
                    <a:pt x="11148" y="2715"/>
                    <a:pt x="11145" y="2715"/>
                  </a:cubicBezTo>
                  <a:cubicBezTo>
                    <a:pt x="11215" y="2689"/>
                    <a:pt x="11286" y="2662"/>
                    <a:pt x="11374" y="2629"/>
                  </a:cubicBezTo>
                  <a:close/>
                  <a:moveTo>
                    <a:pt x="7232" y="2575"/>
                  </a:moveTo>
                  <a:cubicBezTo>
                    <a:pt x="7201" y="2700"/>
                    <a:pt x="7182" y="2775"/>
                    <a:pt x="7163" y="2845"/>
                  </a:cubicBezTo>
                  <a:cubicBezTo>
                    <a:pt x="7165" y="2847"/>
                    <a:pt x="7167" y="2847"/>
                    <a:pt x="7168" y="2848"/>
                  </a:cubicBezTo>
                  <a:cubicBezTo>
                    <a:pt x="7170" y="2853"/>
                    <a:pt x="7172" y="2858"/>
                    <a:pt x="7173" y="2863"/>
                  </a:cubicBezTo>
                  <a:cubicBezTo>
                    <a:pt x="7169" y="2861"/>
                    <a:pt x="7164" y="2858"/>
                    <a:pt x="7160" y="2857"/>
                  </a:cubicBezTo>
                  <a:cubicBezTo>
                    <a:pt x="7162" y="2853"/>
                    <a:pt x="7162" y="2849"/>
                    <a:pt x="7163" y="2845"/>
                  </a:cubicBezTo>
                  <a:cubicBezTo>
                    <a:pt x="7029" y="2776"/>
                    <a:pt x="7032" y="2773"/>
                    <a:pt x="7232" y="2575"/>
                  </a:cubicBezTo>
                  <a:close/>
                  <a:moveTo>
                    <a:pt x="12058" y="2662"/>
                  </a:moveTo>
                  <a:cubicBezTo>
                    <a:pt x="12116" y="2705"/>
                    <a:pt x="12178" y="2752"/>
                    <a:pt x="12241" y="2799"/>
                  </a:cubicBezTo>
                  <a:cubicBezTo>
                    <a:pt x="12233" y="2824"/>
                    <a:pt x="12226" y="2848"/>
                    <a:pt x="12220" y="2873"/>
                  </a:cubicBezTo>
                  <a:cubicBezTo>
                    <a:pt x="12113" y="2861"/>
                    <a:pt x="12007" y="2847"/>
                    <a:pt x="11894" y="2833"/>
                  </a:cubicBezTo>
                  <a:cubicBezTo>
                    <a:pt x="11953" y="2771"/>
                    <a:pt x="12002" y="2720"/>
                    <a:pt x="12058" y="2662"/>
                  </a:cubicBezTo>
                  <a:close/>
                  <a:moveTo>
                    <a:pt x="21558" y="2395"/>
                  </a:moveTo>
                  <a:lnTo>
                    <a:pt x="21558" y="2395"/>
                  </a:lnTo>
                  <a:cubicBezTo>
                    <a:pt x="21605" y="2564"/>
                    <a:pt x="21716" y="2732"/>
                    <a:pt x="21495" y="2821"/>
                  </a:cubicBezTo>
                  <a:cubicBezTo>
                    <a:pt x="21412" y="2855"/>
                    <a:pt x="21348" y="2875"/>
                    <a:pt x="21298" y="2875"/>
                  </a:cubicBezTo>
                  <a:cubicBezTo>
                    <a:pt x="21185" y="2875"/>
                    <a:pt x="21143" y="2779"/>
                    <a:pt x="21115" y="2536"/>
                  </a:cubicBezTo>
                  <a:lnTo>
                    <a:pt x="21115" y="2536"/>
                  </a:lnTo>
                  <a:cubicBezTo>
                    <a:pt x="21177" y="2602"/>
                    <a:pt x="21239" y="2667"/>
                    <a:pt x="21306" y="2738"/>
                  </a:cubicBezTo>
                  <a:cubicBezTo>
                    <a:pt x="21385" y="2629"/>
                    <a:pt x="21469" y="2517"/>
                    <a:pt x="21558" y="2395"/>
                  </a:cubicBezTo>
                  <a:close/>
                  <a:moveTo>
                    <a:pt x="7731" y="2700"/>
                  </a:moveTo>
                  <a:cubicBezTo>
                    <a:pt x="7754" y="2757"/>
                    <a:pt x="7777" y="2814"/>
                    <a:pt x="7800" y="2869"/>
                  </a:cubicBezTo>
                  <a:cubicBezTo>
                    <a:pt x="7782" y="2883"/>
                    <a:pt x="7765" y="2896"/>
                    <a:pt x="7748" y="2909"/>
                  </a:cubicBezTo>
                  <a:cubicBezTo>
                    <a:pt x="7716" y="2859"/>
                    <a:pt x="7685" y="2810"/>
                    <a:pt x="7654" y="2760"/>
                  </a:cubicBezTo>
                  <a:cubicBezTo>
                    <a:pt x="7680" y="2741"/>
                    <a:pt x="7706" y="2720"/>
                    <a:pt x="7731" y="2700"/>
                  </a:cubicBezTo>
                  <a:close/>
                  <a:moveTo>
                    <a:pt x="18220" y="2756"/>
                  </a:moveTo>
                  <a:cubicBezTo>
                    <a:pt x="18229" y="2782"/>
                    <a:pt x="18236" y="2809"/>
                    <a:pt x="18245" y="2835"/>
                  </a:cubicBezTo>
                  <a:cubicBezTo>
                    <a:pt x="18188" y="2864"/>
                    <a:pt x="18133" y="2893"/>
                    <a:pt x="18076" y="2924"/>
                  </a:cubicBezTo>
                  <a:cubicBezTo>
                    <a:pt x="18067" y="2887"/>
                    <a:pt x="18058" y="2851"/>
                    <a:pt x="18049" y="2815"/>
                  </a:cubicBezTo>
                  <a:cubicBezTo>
                    <a:pt x="18106" y="2795"/>
                    <a:pt x="18163" y="2776"/>
                    <a:pt x="18220" y="2756"/>
                  </a:cubicBezTo>
                  <a:close/>
                  <a:moveTo>
                    <a:pt x="21120" y="1930"/>
                  </a:moveTo>
                  <a:cubicBezTo>
                    <a:pt x="21120" y="1985"/>
                    <a:pt x="21115" y="2041"/>
                    <a:pt x="21121" y="2095"/>
                  </a:cubicBezTo>
                  <a:cubicBezTo>
                    <a:pt x="21129" y="2162"/>
                    <a:pt x="21145" y="2229"/>
                    <a:pt x="21163" y="2321"/>
                  </a:cubicBezTo>
                  <a:cubicBezTo>
                    <a:pt x="20859" y="2336"/>
                    <a:pt x="20984" y="2878"/>
                    <a:pt x="20636" y="2929"/>
                  </a:cubicBezTo>
                  <a:cubicBezTo>
                    <a:pt x="20674" y="2690"/>
                    <a:pt x="20703" y="2498"/>
                    <a:pt x="20737" y="2282"/>
                  </a:cubicBezTo>
                  <a:cubicBezTo>
                    <a:pt x="20802" y="2248"/>
                    <a:pt x="20895" y="2223"/>
                    <a:pt x="20961" y="2156"/>
                  </a:cubicBezTo>
                  <a:cubicBezTo>
                    <a:pt x="21014" y="2103"/>
                    <a:pt x="21030" y="1999"/>
                    <a:pt x="21120" y="1930"/>
                  </a:cubicBezTo>
                  <a:close/>
                  <a:moveTo>
                    <a:pt x="22575" y="2349"/>
                  </a:moveTo>
                  <a:cubicBezTo>
                    <a:pt x="22585" y="2444"/>
                    <a:pt x="22596" y="2536"/>
                    <a:pt x="22611" y="2689"/>
                  </a:cubicBezTo>
                  <a:cubicBezTo>
                    <a:pt x="22555" y="2741"/>
                    <a:pt x="22472" y="2816"/>
                    <a:pt x="22347" y="2931"/>
                  </a:cubicBezTo>
                  <a:cubicBezTo>
                    <a:pt x="22356" y="2700"/>
                    <a:pt x="22362" y="2544"/>
                    <a:pt x="22369" y="2362"/>
                  </a:cubicBezTo>
                  <a:cubicBezTo>
                    <a:pt x="22431" y="2358"/>
                    <a:pt x="22508" y="2354"/>
                    <a:pt x="22575" y="2349"/>
                  </a:cubicBezTo>
                  <a:close/>
                  <a:moveTo>
                    <a:pt x="23984" y="2613"/>
                  </a:moveTo>
                  <a:cubicBezTo>
                    <a:pt x="23999" y="2614"/>
                    <a:pt x="24015" y="2616"/>
                    <a:pt x="24031" y="2616"/>
                  </a:cubicBezTo>
                  <a:cubicBezTo>
                    <a:pt x="24022" y="2725"/>
                    <a:pt x="24013" y="2835"/>
                    <a:pt x="24004" y="2944"/>
                  </a:cubicBezTo>
                  <a:cubicBezTo>
                    <a:pt x="23975" y="2941"/>
                    <a:pt x="23947" y="2939"/>
                    <a:pt x="23918" y="2936"/>
                  </a:cubicBezTo>
                  <a:cubicBezTo>
                    <a:pt x="23940" y="2828"/>
                    <a:pt x="23962" y="2720"/>
                    <a:pt x="23984" y="2613"/>
                  </a:cubicBezTo>
                  <a:close/>
                  <a:moveTo>
                    <a:pt x="6168" y="2644"/>
                  </a:moveTo>
                  <a:cubicBezTo>
                    <a:pt x="6237" y="2644"/>
                    <a:pt x="6329" y="2666"/>
                    <a:pt x="6443" y="2707"/>
                  </a:cubicBezTo>
                  <a:cubicBezTo>
                    <a:pt x="6424" y="2779"/>
                    <a:pt x="6406" y="2851"/>
                    <a:pt x="6380" y="2952"/>
                  </a:cubicBezTo>
                  <a:cubicBezTo>
                    <a:pt x="6329" y="2861"/>
                    <a:pt x="6294" y="2799"/>
                    <a:pt x="6248" y="2718"/>
                  </a:cubicBezTo>
                  <a:cubicBezTo>
                    <a:pt x="6160" y="2756"/>
                    <a:pt x="6090" y="2786"/>
                    <a:pt x="6008" y="2821"/>
                  </a:cubicBezTo>
                  <a:cubicBezTo>
                    <a:pt x="6004" y="2699"/>
                    <a:pt x="6057" y="2644"/>
                    <a:pt x="6168" y="2644"/>
                  </a:cubicBezTo>
                  <a:close/>
                  <a:moveTo>
                    <a:pt x="16598" y="2342"/>
                  </a:moveTo>
                  <a:cubicBezTo>
                    <a:pt x="16655" y="2342"/>
                    <a:pt x="16715" y="2365"/>
                    <a:pt x="16767" y="2365"/>
                  </a:cubicBezTo>
                  <a:lnTo>
                    <a:pt x="16770" y="2365"/>
                  </a:lnTo>
                  <a:cubicBezTo>
                    <a:pt x="16770" y="2365"/>
                    <a:pt x="16833" y="2386"/>
                    <a:pt x="16833" y="2386"/>
                  </a:cubicBezTo>
                  <a:lnTo>
                    <a:pt x="16833" y="2387"/>
                  </a:lnTo>
                  <a:cubicBezTo>
                    <a:pt x="16833" y="2392"/>
                    <a:pt x="16957" y="2400"/>
                    <a:pt x="17060" y="2410"/>
                  </a:cubicBezTo>
                  <a:cubicBezTo>
                    <a:pt x="17012" y="2602"/>
                    <a:pt x="16952" y="2777"/>
                    <a:pt x="16907" y="2953"/>
                  </a:cubicBezTo>
                  <a:cubicBezTo>
                    <a:pt x="16888" y="2952"/>
                    <a:pt x="16854" y="2952"/>
                    <a:pt x="16837" y="2950"/>
                  </a:cubicBezTo>
                  <a:cubicBezTo>
                    <a:pt x="16815" y="2763"/>
                    <a:pt x="16795" y="2575"/>
                    <a:pt x="16773" y="2387"/>
                  </a:cubicBezTo>
                  <a:lnTo>
                    <a:pt x="16770" y="2387"/>
                  </a:lnTo>
                  <a:cubicBezTo>
                    <a:pt x="16663" y="2424"/>
                    <a:pt x="16557" y="2449"/>
                    <a:pt x="16437" y="2491"/>
                  </a:cubicBezTo>
                  <a:cubicBezTo>
                    <a:pt x="16478" y="2370"/>
                    <a:pt x="16536" y="2342"/>
                    <a:pt x="16598" y="2342"/>
                  </a:cubicBezTo>
                  <a:close/>
                  <a:moveTo>
                    <a:pt x="24670" y="2799"/>
                  </a:moveTo>
                  <a:cubicBezTo>
                    <a:pt x="24681" y="2861"/>
                    <a:pt x="24692" y="2924"/>
                    <a:pt x="24705" y="2986"/>
                  </a:cubicBezTo>
                  <a:cubicBezTo>
                    <a:pt x="24673" y="2989"/>
                    <a:pt x="24643" y="2993"/>
                    <a:pt x="24613" y="2998"/>
                  </a:cubicBezTo>
                  <a:lnTo>
                    <a:pt x="24613" y="2813"/>
                  </a:lnTo>
                  <a:cubicBezTo>
                    <a:pt x="24632" y="2809"/>
                    <a:pt x="24651" y="2804"/>
                    <a:pt x="24670" y="2799"/>
                  </a:cubicBezTo>
                  <a:close/>
                  <a:moveTo>
                    <a:pt x="26060" y="2837"/>
                  </a:moveTo>
                  <a:cubicBezTo>
                    <a:pt x="26083" y="2862"/>
                    <a:pt x="26106" y="2886"/>
                    <a:pt x="26129" y="2911"/>
                  </a:cubicBezTo>
                  <a:cubicBezTo>
                    <a:pt x="26088" y="2955"/>
                    <a:pt x="26049" y="3001"/>
                    <a:pt x="26007" y="3043"/>
                  </a:cubicBezTo>
                  <a:cubicBezTo>
                    <a:pt x="26007" y="3043"/>
                    <a:pt x="26007" y="3043"/>
                    <a:pt x="26007" y="3043"/>
                  </a:cubicBezTo>
                  <a:cubicBezTo>
                    <a:pt x="26003" y="3043"/>
                    <a:pt x="25965" y="3002"/>
                    <a:pt x="25967" y="2998"/>
                  </a:cubicBezTo>
                  <a:cubicBezTo>
                    <a:pt x="25996" y="2943"/>
                    <a:pt x="26029" y="2890"/>
                    <a:pt x="26060" y="2837"/>
                  </a:cubicBezTo>
                  <a:close/>
                  <a:moveTo>
                    <a:pt x="1636" y="2842"/>
                  </a:moveTo>
                  <a:cubicBezTo>
                    <a:pt x="1716" y="2997"/>
                    <a:pt x="1716" y="3003"/>
                    <a:pt x="1556" y="3096"/>
                  </a:cubicBezTo>
                  <a:cubicBezTo>
                    <a:pt x="1581" y="3015"/>
                    <a:pt x="1607" y="2933"/>
                    <a:pt x="1636" y="2842"/>
                  </a:cubicBezTo>
                  <a:close/>
                  <a:moveTo>
                    <a:pt x="13795" y="2787"/>
                  </a:moveTo>
                  <a:lnTo>
                    <a:pt x="13795" y="2787"/>
                  </a:lnTo>
                  <a:cubicBezTo>
                    <a:pt x="13740" y="2949"/>
                    <a:pt x="13716" y="3024"/>
                    <a:pt x="13691" y="3098"/>
                  </a:cubicBezTo>
                  <a:lnTo>
                    <a:pt x="13637" y="3092"/>
                  </a:lnTo>
                  <a:cubicBezTo>
                    <a:pt x="13633" y="3037"/>
                    <a:pt x="13615" y="2976"/>
                    <a:pt x="13631" y="2931"/>
                  </a:cubicBezTo>
                  <a:cubicBezTo>
                    <a:pt x="13643" y="2892"/>
                    <a:pt x="13695" y="2871"/>
                    <a:pt x="13795" y="2787"/>
                  </a:cubicBezTo>
                  <a:close/>
                  <a:moveTo>
                    <a:pt x="29047" y="2480"/>
                  </a:moveTo>
                  <a:cubicBezTo>
                    <a:pt x="29172" y="2647"/>
                    <a:pt x="29222" y="2751"/>
                    <a:pt x="29304" y="2876"/>
                  </a:cubicBezTo>
                  <a:cubicBezTo>
                    <a:pt x="29220" y="2969"/>
                    <a:pt x="29172" y="3050"/>
                    <a:pt x="29047" y="3163"/>
                  </a:cubicBezTo>
                  <a:lnTo>
                    <a:pt x="29047" y="2480"/>
                  </a:lnTo>
                  <a:close/>
                  <a:moveTo>
                    <a:pt x="15212" y="2976"/>
                  </a:moveTo>
                  <a:cubicBezTo>
                    <a:pt x="15250" y="2996"/>
                    <a:pt x="15287" y="3015"/>
                    <a:pt x="15323" y="3035"/>
                  </a:cubicBezTo>
                  <a:cubicBezTo>
                    <a:pt x="15340" y="3067"/>
                    <a:pt x="15356" y="3098"/>
                    <a:pt x="15372" y="3130"/>
                  </a:cubicBezTo>
                  <a:cubicBezTo>
                    <a:pt x="15330" y="3146"/>
                    <a:pt x="15288" y="3171"/>
                    <a:pt x="15245" y="3175"/>
                  </a:cubicBezTo>
                  <a:cubicBezTo>
                    <a:pt x="15245" y="3175"/>
                    <a:pt x="15244" y="3175"/>
                    <a:pt x="15244" y="3175"/>
                  </a:cubicBezTo>
                  <a:cubicBezTo>
                    <a:pt x="15221" y="3175"/>
                    <a:pt x="15177" y="3138"/>
                    <a:pt x="15177" y="3121"/>
                  </a:cubicBezTo>
                  <a:cubicBezTo>
                    <a:pt x="15178" y="3072"/>
                    <a:pt x="15199" y="3024"/>
                    <a:pt x="15212" y="2976"/>
                  </a:cubicBezTo>
                  <a:close/>
                  <a:moveTo>
                    <a:pt x="3910" y="2843"/>
                  </a:moveTo>
                  <a:cubicBezTo>
                    <a:pt x="3947" y="2843"/>
                    <a:pt x="3986" y="2855"/>
                    <a:pt x="4014" y="2856"/>
                  </a:cubicBezTo>
                  <a:cubicBezTo>
                    <a:pt x="4197" y="2859"/>
                    <a:pt x="4201" y="3037"/>
                    <a:pt x="4212" y="3199"/>
                  </a:cubicBezTo>
                  <a:cubicBezTo>
                    <a:pt x="4129" y="3099"/>
                    <a:pt x="4036" y="3026"/>
                    <a:pt x="3927" y="3026"/>
                  </a:cubicBezTo>
                  <a:cubicBezTo>
                    <a:pt x="3890" y="3026"/>
                    <a:pt x="3851" y="3035"/>
                    <a:pt x="3810" y="3053"/>
                  </a:cubicBezTo>
                  <a:cubicBezTo>
                    <a:pt x="3790" y="2877"/>
                    <a:pt x="3846" y="2843"/>
                    <a:pt x="3910" y="2843"/>
                  </a:cubicBezTo>
                  <a:close/>
                  <a:moveTo>
                    <a:pt x="26506" y="2880"/>
                  </a:moveTo>
                  <a:lnTo>
                    <a:pt x="26506" y="2880"/>
                  </a:lnTo>
                  <a:cubicBezTo>
                    <a:pt x="26820" y="2955"/>
                    <a:pt x="26820" y="2955"/>
                    <a:pt x="26716" y="3253"/>
                  </a:cubicBezTo>
                  <a:cubicBezTo>
                    <a:pt x="26643" y="3123"/>
                    <a:pt x="26586" y="3022"/>
                    <a:pt x="26506" y="2880"/>
                  </a:cubicBezTo>
                  <a:close/>
                  <a:moveTo>
                    <a:pt x="19996" y="1820"/>
                  </a:moveTo>
                  <a:lnTo>
                    <a:pt x="19996" y="1820"/>
                  </a:lnTo>
                  <a:cubicBezTo>
                    <a:pt x="19992" y="2249"/>
                    <a:pt x="20361" y="2076"/>
                    <a:pt x="20485" y="2320"/>
                  </a:cubicBezTo>
                  <a:cubicBezTo>
                    <a:pt x="20451" y="2354"/>
                    <a:pt x="20423" y="2401"/>
                    <a:pt x="20402" y="2401"/>
                  </a:cubicBezTo>
                  <a:cubicBezTo>
                    <a:pt x="20401" y="2401"/>
                    <a:pt x="20400" y="2401"/>
                    <a:pt x="20399" y="2401"/>
                  </a:cubicBezTo>
                  <a:cubicBezTo>
                    <a:pt x="20373" y="2396"/>
                    <a:pt x="20350" y="2393"/>
                    <a:pt x="20328" y="2393"/>
                  </a:cubicBezTo>
                  <a:cubicBezTo>
                    <a:pt x="20148" y="2393"/>
                    <a:pt x="20072" y="2556"/>
                    <a:pt x="20012" y="2749"/>
                  </a:cubicBezTo>
                  <a:cubicBezTo>
                    <a:pt x="19995" y="2806"/>
                    <a:pt x="19974" y="2909"/>
                    <a:pt x="19952" y="2911"/>
                  </a:cubicBezTo>
                  <a:cubicBezTo>
                    <a:pt x="19768" y="2924"/>
                    <a:pt x="19787" y="3098"/>
                    <a:pt x="19779" y="3277"/>
                  </a:cubicBezTo>
                  <a:cubicBezTo>
                    <a:pt x="19681" y="3233"/>
                    <a:pt x="19613" y="3203"/>
                    <a:pt x="19542" y="3170"/>
                  </a:cubicBezTo>
                  <a:cubicBezTo>
                    <a:pt x="19684" y="2868"/>
                    <a:pt x="19815" y="2585"/>
                    <a:pt x="19966" y="2263"/>
                  </a:cubicBezTo>
                  <a:cubicBezTo>
                    <a:pt x="19950" y="2182"/>
                    <a:pt x="19925" y="2034"/>
                    <a:pt x="19899" y="1888"/>
                  </a:cubicBezTo>
                  <a:cubicBezTo>
                    <a:pt x="19931" y="1865"/>
                    <a:pt x="19963" y="1842"/>
                    <a:pt x="19996" y="1820"/>
                  </a:cubicBezTo>
                  <a:close/>
                  <a:moveTo>
                    <a:pt x="20787" y="2977"/>
                  </a:moveTo>
                  <a:cubicBezTo>
                    <a:pt x="20833" y="3131"/>
                    <a:pt x="20878" y="3223"/>
                    <a:pt x="20920" y="3324"/>
                  </a:cubicBezTo>
                  <a:cubicBezTo>
                    <a:pt x="20759" y="3353"/>
                    <a:pt x="20598" y="3365"/>
                    <a:pt x="20437" y="3394"/>
                  </a:cubicBezTo>
                  <a:cubicBezTo>
                    <a:pt x="20422" y="3270"/>
                    <a:pt x="20406" y="3131"/>
                    <a:pt x="20387" y="2977"/>
                  </a:cubicBezTo>
                  <a:close/>
                  <a:moveTo>
                    <a:pt x="4829" y="3161"/>
                  </a:moveTo>
                  <a:cubicBezTo>
                    <a:pt x="4877" y="3161"/>
                    <a:pt x="4937" y="3194"/>
                    <a:pt x="5015" y="3257"/>
                  </a:cubicBezTo>
                  <a:cubicBezTo>
                    <a:pt x="5052" y="3288"/>
                    <a:pt x="5087" y="3320"/>
                    <a:pt x="5133" y="3360"/>
                  </a:cubicBezTo>
                  <a:cubicBezTo>
                    <a:pt x="5067" y="3500"/>
                    <a:pt x="5004" y="3630"/>
                    <a:pt x="4926" y="3794"/>
                  </a:cubicBezTo>
                  <a:cubicBezTo>
                    <a:pt x="4845" y="3806"/>
                    <a:pt x="4730" y="3822"/>
                    <a:pt x="4594" y="3841"/>
                  </a:cubicBezTo>
                  <a:cubicBezTo>
                    <a:pt x="4561" y="3774"/>
                    <a:pt x="4522" y="3696"/>
                    <a:pt x="4482" y="3616"/>
                  </a:cubicBezTo>
                  <a:cubicBezTo>
                    <a:pt x="4484" y="3615"/>
                    <a:pt x="4485" y="3613"/>
                    <a:pt x="4486" y="3612"/>
                  </a:cubicBezTo>
                  <a:cubicBezTo>
                    <a:pt x="4486" y="3612"/>
                    <a:pt x="4494" y="3612"/>
                    <a:pt x="4494" y="3611"/>
                  </a:cubicBezTo>
                  <a:lnTo>
                    <a:pt x="4494" y="3610"/>
                  </a:lnTo>
                  <a:cubicBezTo>
                    <a:pt x="4494" y="3611"/>
                    <a:pt x="4487" y="3611"/>
                    <a:pt x="4487" y="3611"/>
                  </a:cubicBezTo>
                  <a:cubicBezTo>
                    <a:pt x="4542" y="3559"/>
                    <a:pt x="4625" y="3520"/>
                    <a:pt x="4643" y="3454"/>
                  </a:cubicBezTo>
                  <a:cubicBezTo>
                    <a:pt x="4698" y="3255"/>
                    <a:pt x="4747" y="3161"/>
                    <a:pt x="4829" y="3161"/>
                  </a:cubicBezTo>
                  <a:close/>
                  <a:moveTo>
                    <a:pt x="15106" y="3307"/>
                  </a:moveTo>
                  <a:cubicBezTo>
                    <a:pt x="15194" y="3358"/>
                    <a:pt x="15285" y="3409"/>
                    <a:pt x="15374" y="3466"/>
                  </a:cubicBezTo>
                  <a:cubicBezTo>
                    <a:pt x="15390" y="3476"/>
                    <a:pt x="15394" y="3514"/>
                    <a:pt x="15410" y="3554"/>
                  </a:cubicBezTo>
                  <a:cubicBezTo>
                    <a:pt x="15378" y="3626"/>
                    <a:pt x="15346" y="3713"/>
                    <a:pt x="15302" y="3788"/>
                  </a:cubicBezTo>
                  <a:cubicBezTo>
                    <a:pt x="15249" y="3875"/>
                    <a:pt x="15193" y="3948"/>
                    <a:pt x="15126" y="3948"/>
                  </a:cubicBezTo>
                  <a:cubicBezTo>
                    <a:pt x="15084" y="3948"/>
                    <a:pt x="15039" y="3921"/>
                    <a:pt x="14987" y="3852"/>
                  </a:cubicBezTo>
                  <a:cubicBezTo>
                    <a:pt x="14985" y="3849"/>
                    <a:pt x="14981" y="3848"/>
                    <a:pt x="14976" y="3848"/>
                  </a:cubicBezTo>
                  <a:cubicBezTo>
                    <a:pt x="14957" y="3848"/>
                    <a:pt x="14920" y="3867"/>
                    <a:pt x="14892" y="3875"/>
                  </a:cubicBezTo>
                  <a:cubicBezTo>
                    <a:pt x="14894" y="3879"/>
                    <a:pt x="14895" y="3881"/>
                    <a:pt x="14898" y="3885"/>
                  </a:cubicBezTo>
                  <a:lnTo>
                    <a:pt x="14886" y="3890"/>
                  </a:lnTo>
                  <a:cubicBezTo>
                    <a:pt x="14887" y="3885"/>
                    <a:pt x="14889" y="3881"/>
                    <a:pt x="14890" y="3876"/>
                  </a:cubicBezTo>
                  <a:cubicBezTo>
                    <a:pt x="14891" y="3876"/>
                    <a:pt x="14891" y="3876"/>
                    <a:pt x="14892" y="3875"/>
                  </a:cubicBezTo>
                  <a:cubicBezTo>
                    <a:pt x="14844" y="3771"/>
                    <a:pt x="14796" y="3668"/>
                    <a:pt x="14743" y="3550"/>
                  </a:cubicBezTo>
                  <a:cubicBezTo>
                    <a:pt x="14871" y="3471"/>
                    <a:pt x="14987" y="3399"/>
                    <a:pt x="15102" y="3325"/>
                  </a:cubicBezTo>
                  <a:lnTo>
                    <a:pt x="15106" y="3307"/>
                  </a:lnTo>
                  <a:close/>
                  <a:moveTo>
                    <a:pt x="4212" y="3199"/>
                  </a:moveTo>
                  <a:lnTo>
                    <a:pt x="4212" y="3199"/>
                  </a:lnTo>
                  <a:cubicBezTo>
                    <a:pt x="4215" y="3203"/>
                    <a:pt x="4218" y="3207"/>
                    <a:pt x="4222" y="3211"/>
                  </a:cubicBezTo>
                  <a:cubicBezTo>
                    <a:pt x="4221" y="3216"/>
                    <a:pt x="4220" y="3219"/>
                    <a:pt x="4218" y="3224"/>
                  </a:cubicBezTo>
                  <a:cubicBezTo>
                    <a:pt x="4311" y="3271"/>
                    <a:pt x="4403" y="3317"/>
                    <a:pt x="4500" y="3366"/>
                  </a:cubicBezTo>
                  <a:cubicBezTo>
                    <a:pt x="4474" y="3468"/>
                    <a:pt x="4450" y="3559"/>
                    <a:pt x="4428" y="3649"/>
                  </a:cubicBezTo>
                  <a:cubicBezTo>
                    <a:pt x="4428" y="3651"/>
                    <a:pt x="4448" y="3663"/>
                    <a:pt x="4453" y="3663"/>
                  </a:cubicBezTo>
                  <a:cubicBezTo>
                    <a:pt x="4453" y="3663"/>
                    <a:pt x="4453" y="3663"/>
                    <a:pt x="4453" y="3663"/>
                  </a:cubicBezTo>
                  <a:cubicBezTo>
                    <a:pt x="4462" y="3650"/>
                    <a:pt x="4472" y="3636"/>
                    <a:pt x="4481" y="3621"/>
                  </a:cubicBezTo>
                  <a:lnTo>
                    <a:pt x="4481" y="3621"/>
                  </a:lnTo>
                  <a:cubicBezTo>
                    <a:pt x="4496" y="3947"/>
                    <a:pt x="4466" y="3981"/>
                    <a:pt x="4156" y="4000"/>
                  </a:cubicBezTo>
                  <a:cubicBezTo>
                    <a:pt x="4137" y="4001"/>
                    <a:pt x="4119" y="4002"/>
                    <a:pt x="4102" y="4002"/>
                  </a:cubicBezTo>
                  <a:cubicBezTo>
                    <a:pt x="3952" y="4002"/>
                    <a:pt x="3924" y="3943"/>
                    <a:pt x="3922" y="3685"/>
                  </a:cubicBezTo>
                  <a:lnTo>
                    <a:pt x="3922" y="3685"/>
                  </a:lnTo>
                  <a:cubicBezTo>
                    <a:pt x="3981" y="3741"/>
                    <a:pt x="4029" y="3784"/>
                    <a:pt x="4083" y="3835"/>
                  </a:cubicBezTo>
                  <a:cubicBezTo>
                    <a:pt x="4129" y="3629"/>
                    <a:pt x="4174" y="3427"/>
                    <a:pt x="4218" y="3224"/>
                  </a:cubicBezTo>
                  <a:cubicBezTo>
                    <a:pt x="4217" y="3223"/>
                    <a:pt x="4215" y="3222"/>
                    <a:pt x="4213" y="3222"/>
                  </a:cubicBezTo>
                  <a:cubicBezTo>
                    <a:pt x="4212" y="3214"/>
                    <a:pt x="4212" y="3207"/>
                    <a:pt x="4212" y="3199"/>
                  </a:cubicBezTo>
                  <a:close/>
                  <a:moveTo>
                    <a:pt x="5656" y="3135"/>
                  </a:moveTo>
                  <a:lnTo>
                    <a:pt x="5656" y="3135"/>
                  </a:lnTo>
                  <a:cubicBezTo>
                    <a:pt x="5651" y="3236"/>
                    <a:pt x="5648" y="3289"/>
                    <a:pt x="5646" y="3337"/>
                  </a:cubicBezTo>
                  <a:cubicBezTo>
                    <a:pt x="5811" y="3303"/>
                    <a:pt x="5979" y="3267"/>
                    <a:pt x="6117" y="3238"/>
                  </a:cubicBezTo>
                  <a:cubicBezTo>
                    <a:pt x="6250" y="3445"/>
                    <a:pt x="6366" y="3624"/>
                    <a:pt x="6486" y="3811"/>
                  </a:cubicBezTo>
                  <a:cubicBezTo>
                    <a:pt x="6366" y="3966"/>
                    <a:pt x="6301" y="4049"/>
                    <a:pt x="6249" y="4049"/>
                  </a:cubicBezTo>
                  <a:cubicBezTo>
                    <a:pt x="6189" y="4049"/>
                    <a:pt x="6146" y="3936"/>
                    <a:pt x="6055" y="3691"/>
                  </a:cubicBezTo>
                  <a:cubicBezTo>
                    <a:pt x="6034" y="3696"/>
                    <a:pt x="6006" y="3692"/>
                    <a:pt x="5992" y="3707"/>
                  </a:cubicBezTo>
                  <a:cubicBezTo>
                    <a:pt x="5864" y="3860"/>
                    <a:pt x="5784" y="3942"/>
                    <a:pt x="5725" y="3942"/>
                  </a:cubicBezTo>
                  <a:cubicBezTo>
                    <a:pt x="5649" y="3942"/>
                    <a:pt x="5607" y="3807"/>
                    <a:pt x="5542" y="3514"/>
                  </a:cubicBezTo>
                  <a:cubicBezTo>
                    <a:pt x="5425" y="3463"/>
                    <a:pt x="5334" y="3424"/>
                    <a:pt x="5242" y="3385"/>
                  </a:cubicBezTo>
                  <a:cubicBezTo>
                    <a:pt x="5240" y="3353"/>
                    <a:pt x="5239" y="3322"/>
                    <a:pt x="5238" y="3290"/>
                  </a:cubicBezTo>
                  <a:cubicBezTo>
                    <a:pt x="5369" y="3242"/>
                    <a:pt x="5501" y="3193"/>
                    <a:pt x="5656" y="3135"/>
                  </a:cubicBezTo>
                  <a:close/>
                  <a:moveTo>
                    <a:pt x="14886" y="3890"/>
                  </a:moveTo>
                  <a:lnTo>
                    <a:pt x="14886" y="3890"/>
                  </a:lnTo>
                  <a:cubicBezTo>
                    <a:pt x="14856" y="4039"/>
                    <a:pt x="14842" y="4096"/>
                    <a:pt x="14775" y="4096"/>
                  </a:cubicBezTo>
                  <a:cubicBezTo>
                    <a:pt x="14733" y="4096"/>
                    <a:pt x="14669" y="4073"/>
                    <a:pt x="14567" y="4035"/>
                  </a:cubicBezTo>
                  <a:cubicBezTo>
                    <a:pt x="14684" y="3982"/>
                    <a:pt x="14785" y="3936"/>
                    <a:pt x="14886" y="3890"/>
                  </a:cubicBezTo>
                  <a:close/>
                  <a:moveTo>
                    <a:pt x="13018" y="3050"/>
                  </a:moveTo>
                  <a:cubicBezTo>
                    <a:pt x="13025" y="3073"/>
                    <a:pt x="13032" y="3096"/>
                    <a:pt x="13038" y="3117"/>
                  </a:cubicBezTo>
                  <a:cubicBezTo>
                    <a:pt x="12961" y="3136"/>
                    <a:pt x="12885" y="3156"/>
                    <a:pt x="12809" y="3175"/>
                  </a:cubicBezTo>
                  <a:cubicBezTo>
                    <a:pt x="12936" y="3285"/>
                    <a:pt x="13065" y="3394"/>
                    <a:pt x="13214" y="3521"/>
                  </a:cubicBezTo>
                  <a:cubicBezTo>
                    <a:pt x="13315" y="3399"/>
                    <a:pt x="13426" y="3327"/>
                    <a:pt x="13550" y="3327"/>
                  </a:cubicBezTo>
                  <a:cubicBezTo>
                    <a:pt x="13626" y="3327"/>
                    <a:pt x="13707" y="3355"/>
                    <a:pt x="13793" y="3414"/>
                  </a:cubicBezTo>
                  <a:cubicBezTo>
                    <a:pt x="13814" y="3428"/>
                    <a:pt x="13839" y="3433"/>
                    <a:pt x="13867" y="3433"/>
                  </a:cubicBezTo>
                  <a:cubicBezTo>
                    <a:pt x="13925" y="3433"/>
                    <a:pt x="13994" y="3409"/>
                    <a:pt x="14047" y="3386"/>
                  </a:cubicBezTo>
                  <a:cubicBezTo>
                    <a:pt x="14231" y="3305"/>
                    <a:pt x="14407" y="3203"/>
                    <a:pt x="14588" y="3115"/>
                  </a:cubicBezTo>
                  <a:cubicBezTo>
                    <a:pt x="14596" y="3111"/>
                    <a:pt x="14604" y="3109"/>
                    <a:pt x="14613" y="3109"/>
                  </a:cubicBezTo>
                  <a:cubicBezTo>
                    <a:pt x="14638" y="3109"/>
                    <a:pt x="14671" y="3120"/>
                    <a:pt x="14718" y="3123"/>
                  </a:cubicBezTo>
                  <a:cubicBezTo>
                    <a:pt x="14649" y="3427"/>
                    <a:pt x="14563" y="3698"/>
                    <a:pt x="14429" y="3943"/>
                  </a:cubicBezTo>
                  <a:cubicBezTo>
                    <a:pt x="14399" y="3934"/>
                    <a:pt x="14368" y="3924"/>
                    <a:pt x="14339" y="3914"/>
                  </a:cubicBezTo>
                  <a:cubicBezTo>
                    <a:pt x="14348" y="3808"/>
                    <a:pt x="14358" y="3702"/>
                    <a:pt x="14368" y="3581"/>
                  </a:cubicBezTo>
                  <a:cubicBezTo>
                    <a:pt x="14351" y="3549"/>
                    <a:pt x="14323" y="3533"/>
                    <a:pt x="14286" y="3533"/>
                  </a:cubicBezTo>
                  <a:cubicBezTo>
                    <a:pt x="14201" y="3533"/>
                    <a:pt x="14070" y="3615"/>
                    <a:pt x="13924" y="3775"/>
                  </a:cubicBezTo>
                  <a:cubicBezTo>
                    <a:pt x="13967" y="3856"/>
                    <a:pt x="14011" y="3939"/>
                    <a:pt x="14103" y="4114"/>
                  </a:cubicBezTo>
                  <a:cubicBezTo>
                    <a:pt x="13945" y="4063"/>
                    <a:pt x="13812" y="4062"/>
                    <a:pt x="13793" y="4005"/>
                  </a:cubicBezTo>
                  <a:cubicBezTo>
                    <a:pt x="13716" y="3773"/>
                    <a:pt x="13535" y="3809"/>
                    <a:pt x="13387" y="3730"/>
                  </a:cubicBezTo>
                  <a:cubicBezTo>
                    <a:pt x="13301" y="3779"/>
                    <a:pt x="13359" y="4029"/>
                    <a:pt x="13228" y="4029"/>
                  </a:cubicBezTo>
                  <a:cubicBezTo>
                    <a:pt x="13204" y="4029"/>
                    <a:pt x="13174" y="4021"/>
                    <a:pt x="13135" y="4001"/>
                  </a:cubicBezTo>
                  <a:cubicBezTo>
                    <a:pt x="13154" y="3910"/>
                    <a:pt x="13175" y="3819"/>
                    <a:pt x="13197" y="3717"/>
                  </a:cubicBezTo>
                  <a:cubicBezTo>
                    <a:pt x="13050" y="3683"/>
                    <a:pt x="12910" y="3617"/>
                    <a:pt x="12769" y="3617"/>
                  </a:cubicBezTo>
                  <a:cubicBezTo>
                    <a:pt x="12695" y="3617"/>
                    <a:pt x="12620" y="3636"/>
                    <a:pt x="12544" y="3687"/>
                  </a:cubicBezTo>
                  <a:cubicBezTo>
                    <a:pt x="12510" y="3914"/>
                    <a:pt x="12928" y="3737"/>
                    <a:pt x="12742" y="4110"/>
                  </a:cubicBezTo>
                  <a:cubicBezTo>
                    <a:pt x="12641" y="4090"/>
                    <a:pt x="12514" y="4063"/>
                    <a:pt x="12384" y="4037"/>
                  </a:cubicBezTo>
                  <a:cubicBezTo>
                    <a:pt x="12390" y="3951"/>
                    <a:pt x="12394" y="3884"/>
                    <a:pt x="12400" y="3806"/>
                  </a:cubicBezTo>
                  <a:lnTo>
                    <a:pt x="12400" y="3806"/>
                  </a:lnTo>
                  <a:cubicBezTo>
                    <a:pt x="12232" y="3837"/>
                    <a:pt x="12073" y="3869"/>
                    <a:pt x="11905" y="3900"/>
                  </a:cubicBezTo>
                  <a:cubicBezTo>
                    <a:pt x="11937" y="3957"/>
                    <a:pt x="11966" y="4010"/>
                    <a:pt x="11995" y="4063"/>
                  </a:cubicBezTo>
                  <a:cubicBezTo>
                    <a:pt x="11975" y="4078"/>
                    <a:pt x="11958" y="4103"/>
                    <a:pt x="11943" y="4103"/>
                  </a:cubicBezTo>
                  <a:cubicBezTo>
                    <a:pt x="11942" y="4103"/>
                    <a:pt x="11941" y="4102"/>
                    <a:pt x="11940" y="4102"/>
                  </a:cubicBezTo>
                  <a:cubicBezTo>
                    <a:pt x="11837" y="4092"/>
                    <a:pt x="11732" y="4082"/>
                    <a:pt x="11628" y="4058"/>
                  </a:cubicBezTo>
                  <a:cubicBezTo>
                    <a:pt x="11578" y="4046"/>
                    <a:pt x="11531" y="4002"/>
                    <a:pt x="11482" y="4002"/>
                  </a:cubicBezTo>
                  <a:cubicBezTo>
                    <a:pt x="11452" y="4002"/>
                    <a:pt x="11422" y="4018"/>
                    <a:pt x="11390" y="4070"/>
                  </a:cubicBezTo>
                  <a:cubicBezTo>
                    <a:pt x="11383" y="4080"/>
                    <a:pt x="11364" y="4085"/>
                    <a:pt x="11342" y="4085"/>
                  </a:cubicBezTo>
                  <a:cubicBezTo>
                    <a:pt x="11305" y="4085"/>
                    <a:pt x="11257" y="4072"/>
                    <a:pt x="11232" y="4052"/>
                  </a:cubicBezTo>
                  <a:cubicBezTo>
                    <a:pt x="11057" y="3910"/>
                    <a:pt x="10875" y="3822"/>
                    <a:pt x="10675" y="3822"/>
                  </a:cubicBezTo>
                  <a:cubicBezTo>
                    <a:pt x="10617" y="3822"/>
                    <a:pt x="10558" y="3829"/>
                    <a:pt x="10497" y="3845"/>
                  </a:cubicBezTo>
                  <a:cubicBezTo>
                    <a:pt x="10496" y="3845"/>
                    <a:pt x="10495" y="3845"/>
                    <a:pt x="10494" y="3845"/>
                  </a:cubicBezTo>
                  <a:cubicBezTo>
                    <a:pt x="10480" y="3845"/>
                    <a:pt x="10459" y="3811"/>
                    <a:pt x="10422" y="3774"/>
                  </a:cubicBezTo>
                  <a:cubicBezTo>
                    <a:pt x="10469" y="3637"/>
                    <a:pt x="10461" y="3446"/>
                    <a:pt x="10639" y="3446"/>
                  </a:cubicBezTo>
                  <a:cubicBezTo>
                    <a:pt x="10653" y="3446"/>
                    <a:pt x="10668" y="3447"/>
                    <a:pt x="10685" y="3449"/>
                  </a:cubicBezTo>
                  <a:cubicBezTo>
                    <a:pt x="10734" y="3166"/>
                    <a:pt x="10942" y="3260"/>
                    <a:pt x="11085" y="3188"/>
                  </a:cubicBezTo>
                  <a:cubicBezTo>
                    <a:pt x="11164" y="3148"/>
                    <a:pt x="11238" y="3127"/>
                    <a:pt x="11306" y="3127"/>
                  </a:cubicBezTo>
                  <a:cubicBezTo>
                    <a:pt x="11438" y="3127"/>
                    <a:pt x="11552" y="3203"/>
                    <a:pt x="11654" y="3367"/>
                  </a:cubicBezTo>
                  <a:cubicBezTo>
                    <a:pt x="11801" y="3277"/>
                    <a:pt x="11945" y="3228"/>
                    <a:pt x="12089" y="3228"/>
                  </a:cubicBezTo>
                  <a:cubicBezTo>
                    <a:pt x="12243" y="3228"/>
                    <a:pt x="12396" y="3284"/>
                    <a:pt x="12552" y="3408"/>
                  </a:cubicBezTo>
                  <a:cubicBezTo>
                    <a:pt x="12630" y="3337"/>
                    <a:pt x="12720" y="3253"/>
                    <a:pt x="12811" y="3171"/>
                  </a:cubicBezTo>
                  <a:cubicBezTo>
                    <a:pt x="12880" y="3131"/>
                    <a:pt x="12950" y="3091"/>
                    <a:pt x="13018" y="3050"/>
                  </a:cubicBezTo>
                  <a:close/>
                  <a:moveTo>
                    <a:pt x="16203" y="3259"/>
                  </a:moveTo>
                  <a:cubicBezTo>
                    <a:pt x="16241" y="3259"/>
                    <a:pt x="16282" y="3280"/>
                    <a:pt x="16319" y="3319"/>
                  </a:cubicBezTo>
                  <a:cubicBezTo>
                    <a:pt x="16509" y="3522"/>
                    <a:pt x="16693" y="3715"/>
                    <a:pt x="16966" y="3715"/>
                  </a:cubicBezTo>
                  <a:cubicBezTo>
                    <a:pt x="16969" y="3715"/>
                    <a:pt x="16972" y="3715"/>
                    <a:pt x="16974" y="3715"/>
                  </a:cubicBezTo>
                  <a:cubicBezTo>
                    <a:pt x="16965" y="3626"/>
                    <a:pt x="16953" y="3495"/>
                    <a:pt x="16939" y="3362"/>
                  </a:cubicBezTo>
                  <a:cubicBezTo>
                    <a:pt x="16959" y="3351"/>
                    <a:pt x="16978" y="3339"/>
                    <a:pt x="16998" y="3328"/>
                  </a:cubicBezTo>
                  <a:cubicBezTo>
                    <a:pt x="17058" y="3399"/>
                    <a:pt x="17121" y="3466"/>
                    <a:pt x="17176" y="3541"/>
                  </a:cubicBezTo>
                  <a:cubicBezTo>
                    <a:pt x="17257" y="3653"/>
                    <a:pt x="17327" y="3798"/>
                    <a:pt x="17232" y="3918"/>
                  </a:cubicBezTo>
                  <a:cubicBezTo>
                    <a:pt x="17164" y="4003"/>
                    <a:pt x="17039" y="4035"/>
                    <a:pt x="16935" y="4059"/>
                  </a:cubicBezTo>
                  <a:cubicBezTo>
                    <a:pt x="16929" y="4061"/>
                    <a:pt x="16922" y="4061"/>
                    <a:pt x="16916" y="4061"/>
                  </a:cubicBezTo>
                  <a:cubicBezTo>
                    <a:pt x="16850" y="4061"/>
                    <a:pt x="16780" y="3991"/>
                    <a:pt x="16714" y="3991"/>
                  </a:cubicBezTo>
                  <a:cubicBezTo>
                    <a:pt x="16675" y="3991"/>
                    <a:pt x="16638" y="4017"/>
                    <a:pt x="16604" y="4099"/>
                  </a:cubicBezTo>
                  <a:cubicBezTo>
                    <a:pt x="16528" y="4011"/>
                    <a:pt x="16455" y="3939"/>
                    <a:pt x="16397" y="3852"/>
                  </a:cubicBezTo>
                  <a:cubicBezTo>
                    <a:pt x="16363" y="3803"/>
                    <a:pt x="16340" y="3788"/>
                    <a:pt x="16307" y="3788"/>
                  </a:cubicBezTo>
                  <a:cubicBezTo>
                    <a:pt x="16285" y="3788"/>
                    <a:pt x="16259" y="3794"/>
                    <a:pt x="16223" y="3802"/>
                  </a:cubicBezTo>
                  <a:cubicBezTo>
                    <a:pt x="16181" y="3810"/>
                    <a:pt x="16138" y="3814"/>
                    <a:pt x="16096" y="3814"/>
                  </a:cubicBezTo>
                  <a:cubicBezTo>
                    <a:pt x="15941" y="3814"/>
                    <a:pt x="15780" y="3767"/>
                    <a:pt x="15621" y="3749"/>
                  </a:cubicBezTo>
                  <a:cubicBezTo>
                    <a:pt x="15583" y="3861"/>
                    <a:pt x="15539" y="3991"/>
                    <a:pt x="15496" y="4123"/>
                  </a:cubicBezTo>
                  <a:lnTo>
                    <a:pt x="15419" y="4085"/>
                  </a:lnTo>
                  <a:cubicBezTo>
                    <a:pt x="15447" y="3907"/>
                    <a:pt x="15352" y="3672"/>
                    <a:pt x="15626" y="3624"/>
                  </a:cubicBezTo>
                  <a:cubicBezTo>
                    <a:pt x="15590" y="3517"/>
                    <a:pt x="15565" y="3445"/>
                    <a:pt x="15511" y="3293"/>
                  </a:cubicBezTo>
                  <a:lnTo>
                    <a:pt x="15511" y="3293"/>
                  </a:lnTo>
                  <a:cubicBezTo>
                    <a:pt x="15626" y="3361"/>
                    <a:pt x="15700" y="3381"/>
                    <a:pt x="15745" y="3435"/>
                  </a:cubicBezTo>
                  <a:cubicBezTo>
                    <a:pt x="15823" y="3530"/>
                    <a:pt x="15861" y="3578"/>
                    <a:pt x="15903" y="3578"/>
                  </a:cubicBezTo>
                  <a:cubicBezTo>
                    <a:pt x="15944" y="3578"/>
                    <a:pt x="15988" y="3533"/>
                    <a:pt x="16076" y="3443"/>
                  </a:cubicBezTo>
                  <a:cubicBezTo>
                    <a:pt x="16089" y="3314"/>
                    <a:pt x="16142" y="3259"/>
                    <a:pt x="16203" y="3259"/>
                  </a:cubicBezTo>
                  <a:close/>
                  <a:moveTo>
                    <a:pt x="10279" y="2605"/>
                  </a:moveTo>
                  <a:cubicBezTo>
                    <a:pt x="10374" y="2605"/>
                    <a:pt x="10473" y="2637"/>
                    <a:pt x="10575" y="2757"/>
                  </a:cubicBezTo>
                  <a:cubicBezTo>
                    <a:pt x="10560" y="2758"/>
                    <a:pt x="10545" y="2759"/>
                    <a:pt x="10530" y="2759"/>
                  </a:cubicBezTo>
                  <a:cubicBezTo>
                    <a:pt x="10452" y="2759"/>
                    <a:pt x="10376" y="2743"/>
                    <a:pt x="10309" y="2743"/>
                  </a:cubicBezTo>
                  <a:cubicBezTo>
                    <a:pt x="10213" y="2743"/>
                    <a:pt x="10137" y="2777"/>
                    <a:pt x="10105" y="2941"/>
                  </a:cubicBezTo>
                  <a:cubicBezTo>
                    <a:pt x="10169" y="3034"/>
                    <a:pt x="10268" y="3118"/>
                    <a:pt x="10296" y="3228"/>
                  </a:cubicBezTo>
                  <a:cubicBezTo>
                    <a:pt x="10329" y="3366"/>
                    <a:pt x="10341" y="3548"/>
                    <a:pt x="10293" y="3668"/>
                  </a:cubicBezTo>
                  <a:cubicBezTo>
                    <a:pt x="10264" y="3740"/>
                    <a:pt x="10200" y="3778"/>
                    <a:pt x="10118" y="3778"/>
                  </a:cubicBezTo>
                  <a:cubicBezTo>
                    <a:pt x="10078" y="3778"/>
                    <a:pt x="10034" y="3769"/>
                    <a:pt x="9989" y="3750"/>
                  </a:cubicBezTo>
                  <a:cubicBezTo>
                    <a:pt x="9968" y="3741"/>
                    <a:pt x="9945" y="3737"/>
                    <a:pt x="9921" y="3737"/>
                  </a:cubicBezTo>
                  <a:cubicBezTo>
                    <a:pt x="9824" y="3737"/>
                    <a:pt x="9708" y="3806"/>
                    <a:pt x="9597" y="3885"/>
                  </a:cubicBezTo>
                  <a:cubicBezTo>
                    <a:pt x="9720" y="3937"/>
                    <a:pt x="9842" y="3990"/>
                    <a:pt x="9965" y="4043"/>
                  </a:cubicBezTo>
                  <a:cubicBezTo>
                    <a:pt x="9877" y="4085"/>
                    <a:pt x="9796" y="4106"/>
                    <a:pt x="9719" y="4106"/>
                  </a:cubicBezTo>
                  <a:cubicBezTo>
                    <a:pt x="9543" y="4106"/>
                    <a:pt x="9386" y="3995"/>
                    <a:pt x="9216" y="3760"/>
                  </a:cubicBezTo>
                  <a:cubicBezTo>
                    <a:pt x="9149" y="3838"/>
                    <a:pt x="9081" y="3881"/>
                    <a:pt x="9013" y="3881"/>
                  </a:cubicBezTo>
                  <a:cubicBezTo>
                    <a:pt x="8949" y="3881"/>
                    <a:pt x="8885" y="3842"/>
                    <a:pt x="8822" y="3758"/>
                  </a:cubicBezTo>
                  <a:cubicBezTo>
                    <a:pt x="8753" y="3832"/>
                    <a:pt x="8681" y="3853"/>
                    <a:pt x="8606" y="3853"/>
                  </a:cubicBezTo>
                  <a:cubicBezTo>
                    <a:pt x="8511" y="3853"/>
                    <a:pt x="8412" y="3820"/>
                    <a:pt x="8312" y="3820"/>
                  </a:cubicBezTo>
                  <a:cubicBezTo>
                    <a:pt x="8298" y="3820"/>
                    <a:pt x="8285" y="3820"/>
                    <a:pt x="8271" y="3822"/>
                  </a:cubicBezTo>
                  <a:cubicBezTo>
                    <a:pt x="8235" y="3893"/>
                    <a:pt x="8197" y="3971"/>
                    <a:pt x="8152" y="4063"/>
                  </a:cubicBezTo>
                  <a:cubicBezTo>
                    <a:pt x="8013" y="3869"/>
                    <a:pt x="7784" y="4119"/>
                    <a:pt x="7671" y="3797"/>
                  </a:cubicBezTo>
                  <a:cubicBezTo>
                    <a:pt x="7652" y="3936"/>
                    <a:pt x="7642" y="3996"/>
                    <a:pt x="7624" y="4124"/>
                  </a:cubicBezTo>
                  <a:cubicBezTo>
                    <a:pt x="7520" y="4043"/>
                    <a:pt x="7357" y="3971"/>
                    <a:pt x="7360" y="3908"/>
                  </a:cubicBezTo>
                  <a:cubicBezTo>
                    <a:pt x="7369" y="3649"/>
                    <a:pt x="7576" y="3725"/>
                    <a:pt x="7730" y="3664"/>
                  </a:cubicBezTo>
                  <a:cubicBezTo>
                    <a:pt x="7676" y="3588"/>
                    <a:pt x="7628" y="3524"/>
                    <a:pt x="7543" y="3409"/>
                  </a:cubicBezTo>
                  <a:lnTo>
                    <a:pt x="7543" y="3409"/>
                  </a:lnTo>
                  <a:cubicBezTo>
                    <a:pt x="7546" y="3409"/>
                    <a:pt x="7548" y="3409"/>
                    <a:pt x="7551" y="3409"/>
                  </a:cubicBezTo>
                  <a:cubicBezTo>
                    <a:pt x="7805" y="3409"/>
                    <a:pt x="7890" y="3220"/>
                    <a:pt x="7937" y="2995"/>
                  </a:cubicBezTo>
                  <a:cubicBezTo>
                    <a:pt x="8079" y="3104"/>
                    <a:pt x="8197" y="3192"/>
                    <a:pt x="8314" y="3285"/>
                  </a:cubicBezTo>
                  <a:cubicBezTo>
                    <a:pt x="8372" y="3332"/>
                    <a:pt x="8439" y="3356"/>
                    <a:pt x="8506" y="3356"/>
                  </a:cubicBezTo>
                  <a:cubicBezTo>
                    <a:pt x="8604" y="3356"/>
                    <a:pt x="8699" y="3304"/>
                    <a:pt x="8755" y="3202"/>
                  </a:cubicBezTo>
                  <a:cubicBezTo>
                    <a:pt x="8825" y="3075"/>
                    <a:pt x="8897" y="2970"/>
                    <a:pt x="9012" y="2970"/>
                  </a:cubicBezTo>
                  <a:cubicBezTo>
                    <a:pt x="9054" y="2970"/>
                    <a:pt x="9101" y="2984"/>
                    <a:pt x="9156" y="3016"/>
                  </a:cubicBezTo>
                  <a:cubicBezTo>
                    <a:pt x="9122" y="3072"/>
                    <a:pt x="9092" y="3120"/>
                    <a:pt x="9048" y="3192"/>
                  </a:cubicBezTo>
                  <a:cubicBezTo>
                    <a:pt x="9121" y="3223"/>
                    <a:pt x="9192" y="3280"/>
                    <a:pt x="9255" y="3280"/>
                  </a:cubicBezTo>
                  <a:cubicBezTo>
                    <a:pt x="9261" y="3280"/>
                    <a:pt x="9266" y="3280"/>
                    <a:pt x="9271" y="3279"/>
                  </a:cubicBezTo>
                  <a:cubicBezTo>
                    <a:pt x="9316" y="3271"/>
                    <a:pt x="9350" y="3256"/>
                    <a:pt x="9381" y="3256"/>
                  </a:cubicBezTo>
                  <a:cubicBezTo>
                    <a:pt x="9421" y="3256"/>
                    <a:pt x="9457" y="3279"/>
                    <a:pt x="9506" y="3367"/>
                  </a:cubicBezTo>
                  <a:cubicBezTo>
                    <a:pt x="9529" y="3407"/>
                    <a:pt x="9564" y="3425"/>
                    <a:pt x="9606" y="3425"/>
                  </a:cubicBezTo>
                  <a:cubicBezTo>
                    <a:pt x="9698" y="3425"/>
                    <a:pt x="9821" y="3340"/>
                    <a:pt x="9908" y="3222"/>
                  </a:cubicBezTo>
                  <a:cubicBezTo>
                    <a:pt x="9856" y="3174"/>
                    <a:pt x="9807" y="3127"/>
                    <a:pt x="9747" y="3072"/>
                  </a:cubicBezTo>
                  <a:cubicBezTo>
                    <a:pt x="9790" y="2939"/>
                    <a:pt x="9838" y="2796"/>
                    <a:pt x="9894" y="2627"/>
                  </a:cubicBezTo>
                  <a:cubicBezTo>
                    <a:pt x="9924" y="2639"/>
                    <a:pt x="9954" y="2643"/>
                    <a:pt x="9985" y="2643"/>
                  </a:cubicBezTo>
                  <a:cubicBezTo>
                    <a:pt x="10077" y="2643"/>
                    <a:pt x="10176" y="2605"/>
                    <a:pt x="10279" y="2605"/>
                  </a:cubicBezTo>
                  <a:close/>
                  <a:moveTo>
                    <a:pt x="7173" y="2863"/>
                  </a:moveTo>
                  <a:lnTo>
                    <a:pt x="7173" y="2863"/>
                  </a:lnTo>
                  <a:cubicBezTo>
                    <a:pt x="7317" y="2928"/>
                    <a:pt x="7460" y="2993"/>
                    <a:pt x="7604" y="3059"/>
                  </a:cubicBezTo>
                  <a:cubicBezTo>
                    <a:pt x="7563" y="3097"/>
                    <a:pt x="7498" y="3128"/>
                    <a:pt x="7484" y="3180"/>
                  </a:cubicBezTo>
                  <a:cubicBezTo>
                    <a:pt x="7459" y="3274"/>
                    <a:pt x="7490" y="3405"/>
                    <a:pt x="7447" y="3469"/>
                  </a:cubicBezTo>
                  <a:cubicBezTo>
                    <a:pt x="7431" y="3493"/>
                    <a:pt x="7394" y="3502"/>
                    <a:pt x="7352" y="3502"/>
                  </a:cubicBezTo>
                  <a:cubicBezTo>
                    <a:pt x="7309" y="3502"/>
                    <a:pt x="7262" y="3493"/>
                    <a:pt x="7226" y="3483"/>
                  </a:cubicBezTo>
                  <a:cubicBezTo>
                    <a:pt x="7193" y="3474"/>
                    <a:pt x="7164" y="3469"/>
                    <a:pt x="7138" y="3469"/>
                  </a:cubicBezTo>
                  <a:cubicBezTo>
                    <a:pt x="7038" y="3469"/>
                    <a:pt x="6993" y="3545"/>
                    <a:pt x="6970" y="3704"/>
                  </a:cubicBezTo>
                  <a:cubicBezTo>
                    <a:pt x="6952" y="3833"/>
                    <a:pt x="6874" y="3951"/>
                    <a:pt x="6793" y="4144"/>
                  </a:cubicBezTo>
                  <a:cubicBezTo>
                    <a:pt x="6711" y="4020"/>
                    <a:pt x="6605" y="3915"/>
                    <a:pt x="6618" y="3871"/>
                  </a:cubicBezTo>
                  <a:cubicBezTo>
                    <a:pt x="6673" y="3711"/>
                    <a:pt x="6553" y="3646"/>
                    <a:pt x="6535" y="3539"/>
                  </a:cubicBezTo>
                  <a:cubicBezTo>
                    <a:pt x="6519" y="3443"/>
                    <a:pt x="6559" y="3332"/>
                    <a:pt x="6582" y="3180"/>
                  </a:cubicBezTo>
                  <a:cubicBezTo>
                    <a:pt x="6695" y="3260"/>
                    <a:pt x="6800" y="3297"/>
                    <a:pt x="6900" y="3297"/>
                  </a:cubicBezTo>
                  <a:cubicBezTo>
                    <a:pt x="7027" y="3297"/>
                    <a:pt x="7146" y="3240"/>
                    <a:pt x="7268" y="3140"/>
                  </a:cubicBezTo>
                  <a:cubicBezTo>
                    <a:pt x="7237" y="3050"/>
                    <a:pt x="7206" y="2957"/>
                    <a:pt x="7173" y="2863"/>
                  </a:cubicBezTo>
                  <a:close/>
                  <a:moveTo>
                    <a:pt x="20099" y="4051"/>
                  </a:moveTo>
                  <a:lnTo>
                    <a:pt x="20099" y="4051"/>
                  </a:lnTo>
                  <a:cubicBezTo>
                    <a:pt x="20039" y="4139"/>
                    <a:pt x="19989" y="4190"/>
                    <a:pt x="19934" y="4190"/>
                  </a:cubicBezTo>
                  <a:cubicBezTo>
                    <a:pt x="19888" y="4190"/>
                    <a:pt x="19839" y="4153"/>
                    <a:pt x="19780" y="4070"/>
                  </a:cubicBezTo>
                  <a:cubicBezTo>
                    <a:pt x="19896" y="4063"/>
                    <a:pt x="19978" y="4058"/>
                    <a:pt x="20099" y="4051"/>
                  </a:cubicBezTo>
                  <a:close/>
                  <a:moveTo>
                    <a:pt x="19610" y="3713"/>
                  </a:moveTo>
                  <a:cubicBezTo>
                    <a:pt x="19666" y="3713"/>
                    <a:pt x="19718" y="3743"/>
                    <a:pt x="19762" y="3840"/>
                  </a:cubicBezTo>
                  <a:cubicBezTo>
                    <a:pt x="19715" y="3941"/>
                    <a:pt x="19662" y="4057"/>
                    <a:pt x="19607" y="4178"/>
                  </a:cubicBezTo>
                  <a:cubicBezTo>
                    <a:pt x="19565" y="4205"/>
                    <a:pt x="19528" y="4216"/>
                    <a:pt x="19496" y="4216"/>
                  </a:cubicBezTo>
                  <a:cubicBezTo>
                    <a:pt x="19331" y="4216"/>
                    <a:pt x="19270" y="3931"/>
                    <a:pt x="19076" y="3918"/>
                  </a:cubicBezTo>
                  <a:cubicBezTo>
                    <a:pt x="19155" y="3835"/>
                    <a:pt x="19223" y="3747"/>
                    <a:pt x="19237" y="3747"/>
                  </a:cubicBezTo>
                  <a:cubicBezTo>
                    <a:pt x="19238" y="3747"/>
                    <a:pt x="19239" y="3747"/>
                    <a:pt x="19239" y="3747"/>
                  </a:cubicBezTo>
                  <a:cubicBezTo>
                    <a:pt x="19270" y="3775"/>
                    <a:pt x="19303" y="3786"/>
                    <a:pt x="19336" y="3786"/>
                  </a:cubicBezTo>
                  <a:cubicBezTo>
                    <a:pt x="19426" y="3786"/>
                    <a:pt x="19523" y="3713"/>
                    <a:pt x="19610" y="3713"/>
                  </a:cubicBezTo>
                  <a:close/>
                  <a:moveTo>
                    <a:pt x="17397" y="2936"/>
                  </a:moveTo>
                  <a:cubicBezTo>
                    <a:pt x="17525" y="3108"/>
                    <a:pt x="17750" y="3044"/>
                    <a:pt x="17709" y="3341"/>
                  </a:cubicBezTo>
                  <a:cubicBezTo>
                    <a:pt x="17709" y="3346"/>
                    <a:pt x="17816" y="3353"/>
                    <a:pt x="17852" y="3389"/>
                  </a:cubicBezTo>
                  <a:cubicBezTo>
                    <a:pt x="17882" y="3416"/>
                    <a:pt x="17885" y="3485"/>
                    <a:pt x="17898" y="3536"/>
                  </a:cubicBezTo>
                  <a:cubicBezTo>
                    <a:pt x="17900" y="3536"/>
                    <a:pt x="17904" y="3535"/>
                    <a:pt x="17906" y="3534"/>
                  </a:cubicBezTo>
                  <a:cubicBezTo>
                    <a:pt x="17906" y="3539"/>
                    <a:pt x="17906" y="3543"/>
                    <a:pt x="17906" y="3548"/>
                  </a:cubicBezTo>
                  <a:cubicBezTo>
                    <a:pt x="17962" y="3579"/>
                    <a:pt x="18019" y="3611"/>
                    <a:pt x="18105" y="3660"/>
                  </a:cubicBezTo>
                  <a:cubicBezTo>
                    <a:pt x="18141" y="3621"/>
                    <a:pt x="18202" y="3555"/>
                    <a:pt x="18261" y="3490"/>
                  </a:cubicBezTo>
                  <a:cubicBezTo>
                    <a:pt x="18342" y="3603"/>
                    <a:pt x="18412" y="3701"/>
                    <a:pt x="18508" y="3836"/>
                  </a:cubicBezTo>
                  <a:cubicBezTo>
                    <a:pt x="18587" y="3653"/>
                    <a:pt x="18639" y="3535"/>
                    <a:pt x="18720" y="3351"/>
                  </a:cubicBezTo>
                  <a:cubicBezTo>
                    <a:pt x="18774" y="3617"/>
                    <a:pt x="18816" y="3822"/>
                    <a:pt x="18863" y="4047"/>
                  </a:cubicBezTo>
                  <a:cubicBezTo>
                    <a:pt x="18935" y="4056"/>
                    <a:pt x="19024" y="4068"/>
                    <a:pt x="19115" y="4080"/>
                  </a:cubicBezTo>
                  <a:cubicBezTo>
                    <a:pt x="19110" y="4150"/>
                    <a:pt x="18951" y="4218"/>
                    <a:pt x="18827" y="4218"/>
                  </a:cubicBezTo>
                  <a:cubicBezTo>
                    <a:pt x="18766" y="4218"/>
                    <a:pt x="18715" y="4202"/>
                    <a:pt x="18693" y="4162"/>
                  </a:cubicBezTo>
                  <a:cubicBezTo>
                    <a:pt x="18608" y="4000"/>
                    <a:pt x="18515" y="3928"/>
                    <a:pt x="18392" y="3907"/>
                  </a:cubicBezTo>
                  <a:cubicBezTo>
                    <a:pt x="18312" y="3982"/>
                    <a:pt x="18242" y="4048"/>
                    <a:pt x="18158" y="4128"/>
                  </a:cubicBezTo>
                  <a:cubicBezTo>
                    <a:pt x="18086" y="3992"/>
                    <a:pt x="18015" y="3890"/>
                    <a:pt x="17905" y="3890"/>
                  </a:cubicBezTo>
                  <a:cubicBezTo>
                    <a:pt x="17870" y="3890"/>
                    <a:pt x="17831" y="3900"/>
                    <a:pt x="17786" y="3923"/>
                  </a:cubicBezTo>
                  <a:cubicBezTo>
                    <a:pt x="17771" y="3931"/>
                    <a:pt x="17754" y="3934"/>
                    <a:pt x="17735" y="3934"/>
                  </a:cubicBezTo>
                  <a:cubicBezTo>
                    <a:pt x="17671" y="3934"/>
                    <a:pt x="17586" y="3897"/>
                    <a:pt x="17468" y="3878"/>
                  </a:cubicBezTo>
                  <a:cubicBezTo>
                    <a:pt x="17653" y="3732"/>
                    <a:pt x="17896" y="3841"/>
                    <a:pt x="17906" y="3548"/>
                  </a:cubicBezTo>
                  <a:cubicBezTo>
                    <a:pt x="17904" y="3547"/>
                    <a:pt x="17901" y="3545"/>
                    <a:pt x="17899" y="3544"/>
                  </a:cubicBezTo>
                  <a:cubicBezTo>
                    <a:pt x="17899" y="3541"/>
                    <a:pt x="17898" y="3539"/>
                    <a:pt x="17898" y="3536"/>
                  </a:cubicBezTo>
                  <a:cubicBezTo>
                    <a:pt x="17813" y="3558"/>
                    <a:pt x="17727" y="3579"/>
                    <a:pt x="17624" y="3605"/>
                  </a:cubicBezTo>
                  <a:cubicBezTo>
                    <a:pt x="17560" y="3404"/>
                    <a:pt x="17372" y="3279"/>
                    <a:pt x="17397" y="2936"/>
                  </a:cubicBezTo>
                  <a:close/>
                  <a:moveTo>
                    <a:pt x="20107" y="3026"/>
                  </a:moveTo>
                  <a:cubicBezTo>
                    <a:pt x="20232" y="3198"/>
                    <a:pt x="20267" y="3198"/>
                    <a:pt x="20302" y="3501"/>
                  </a:cubicBezTo>
                  <a:cubicBezTo>
                    <a:pt x="20343" y="3487"/>
                    <a:pt x="20387" y="3473"/>
                    <a:pt x="20428" y="3461"/>
                  </a:cubicBezTo>
                  <a:cubicBezTo>
                    <a:pt x="20431" y="3589"/>
                    <a:pt x="20489" y="3617"/>
                    <a:pt x="20557" y="3617"/>
                  </a:cubicBezTo>
                  <a:cubicBezTo>
                    <a:pt x="20586" y="3617"/>
                    <a:pt x="20616" y="3612"/>
                    <a:pt x="20645" y="3607"/>
                  </a:cubicBezTo>
                  <a:cubicBezTo>
                    <a:pt x="20770" y="3586"/>
                    <a:pt x="20929" y="3603"/>
                    <a:pt x="20929" y="3367"/>
                  </a:cubicBezTo>
                  <a:cubicBezTo>
                    <a:pt x="21179" y="3337"/>
                    <a:pt x="21427" y="3295"/>
                    <a:pt x="21629" y="3132"/>
                  </a:cubicBezTo>
                  <a:cubicBezTo>
                    <a:pt x="21754" y="3212"/>
                    <a:pt x="21872" y="3286"/>
                    <a:pt x="21990" y="3362"/>
                  </a:cubicBezTo>
                  <a:cubicBezTo>
                    <a:pt x="22016" y="3549"/>
                    <a:pt x="22042" y="3740"/>
                    <a:pt x="22070" y="3938"/>
                  </a:cubicBezTo>
                  <a:cubicBezTo>
                    <a:pt x="22119" y="3904"/>
                    <a:pt x="22157" y="3889"/>
                    <a:pt x="22185" y="3889"/>
                  </a:cubicBezTo>
                  <a:cubicBezTo>
                    <a:pt x="22252" y="3889"/>
                    <a:pt x="22264" y="3976"/>
                    <a:pt x="22247" y="4107"/>
                  </a:cubicBezTo>
                  <a:cubicBezTo>
                    <a:pt x="22329" y="4116"/>
                    <a:pt x="22409" y="4125"/>
                    <a:pt x="22503" y="4136"/>
                  </a:cubicBezTo>
                  <a:cubicBezTo>
                    <a:pt x="22520" y="4058"/>
                    <a:pt x="22535" y="3985"/>
                    <a:pt x="22558" y="3871"/>
                  </a:cubicBezTo>
                  <a:cubicBezTo>
                    <a:pt x="22596" y="3998"/>
                    <a:pt x="22623" y="4092"/>
                    <a:pt x="22646" y="4168"/>
                  </a:cubicBezTo>
                  <a:cubicBezTo>
                    <a:pt x="22544" y="4248"/>
                    <a:pt x="22443" y="4275"/>
                    <a:pt x="22342" y="4275"/>
                  </a:cubicBezTo>
                  <a:cubicBezTo>
                    <a:pt x="22136" y="4275"/>
                    <a:pt x="21930" y="4162"/>
                    <a:pt x="21723" y="4162"/>
                  </a:cubicBezTo>
                  <a:cubicBezTo>
                    <a:pt x="21708" y="4162"/>
                    <a:pt x="21692" y="4163"/>
                    <a:pt x="21677" y="4164"/>
                  </a:cubicBezTo>
                  <a:cubicBezTo>
                    <a:pt x="21676" y="4164"/>
                    <a:pt x="21675" y="4164"/>
                    <a:pt x="21674" y="4164"/>
                  </a:cubicBezTo>
                  <a:cubicBezTo>
                    <a:pt x="21615" y="4164"/>
                    <a:pt x="21458" y="4070"/>
                    <a:pt x="21514" y="3876"/>
                  </a:cubicBezTo>
                  <a:cubicBezTo>
                    <a:pt x="21526" y="3838"/>
                    <a:pt x="21491" y="3764"/>
                    <a:pt x="21460" y="3731"/>
                  </a:cubicBezTo>
                  <a:cubicBezTo>
                    <a:pt x="21458" y="3729"/>
                    <a:pt x="21454" y="3728"/>
                    <a:pt x="21450" y="3728"/>
                  </a:cubicBezTo>
                  <a:cubicBezTo>
                    <a:pt x="21423" y="3728"/>
                    <a:pt x="21360" y="3759"/>
                    <a:pt x="21355" y="3784"/>
                  </a:cubicBezTo>
                  <a:cubicBezTo>
                    <a:pt x="21327" y="3908"/>
                    <a:pt x="21316" y="4035"/>
                    <a:pt x="21296" y="4191"/>
                  </a:cubicBezTo>
                  <a:cubicBezTo>
                    <a:pt x="21223" y="4191"/>
                    <a:pt x="21143" y="4192"/>
                    <a:pt x="21060" y="4192"/>
                  </a:cubicBezTo>
                  <a:cubicBezTo>
                    <a:pt x="20991" y="4192"/>
                    <a:pt x="20919" y="4191"/>
                    <a:pt x="20847" y="4188"/>
                  </a:cubicBezTo>
                  <a:cubicBezTo>
                    <a:pt x="20780" y="4186"/>
                    <a:pt x="20712" y="4149"/>
                    <a:pt x="20646" y="4149"/>
                  </a:cubicBezTo>
                  <a:cubicBezTo>
                    <a:pt x="20645" y="4149"/>
                    <a:pt x="20644" y="4149"/>
                    <a:pt x="20643" y="4149"/>
                  </a:cubicBezTo>
                  <a:cubicBezTo>
                    <a:pt x="20588" y="4151"/>
                    <a:pt x="20542" y="4152"/>
                    <a:pt x="20502" y="4152"/>
                  </a:cubicBezTo>
                  <a:cubicBezTo>
                    <a:pt x="20267" y="4152"/>
                    <a:pt x="20254" y="4099"/>
                    <a:pt x="20188" y="3741"/>
                  </a:cubicBezTo>
                  <a:cubicBezTo>
                    <a:pt x="19799" y="3685"/>
                    <a:pt x="19792" y="3685"/>
                    <a:pt x="19867" y="3421"/>
                  </a:cubicBezTo>
                  <a:lnTo>
                    <a:pt x="19867" y="3421"/>
                  </a:lnTo>
                  <a:cubicBezTo>
                    <a:pt x="19934" y="3496"/>
                    <a:pt x="19981" y="3571"/>
                    <a:pt x="20107" y="3696"/>
                  </a:cubicBezTo>
                  <a:lnTo>
                    <a:pt x="20107" y="3026"/>
                  </a:lnTo>
                  <a:close/>
                  <a:moveTo>
                    <a:pt x="22753" y="3346"/>
                  </a:moveTo>
                  <a:cubicBezTo>
                    <a:pt x="22786" y="3435"/>
                    <a:pt x="22812" y="3505"/>
                    <a:pt x="22842" y="3589"/>
                  </a:cubicBezTo>
                  <a:cubicBezTo>
                    <a:pt x="22961" y="3607"/>
                    <a:pt x="23083" y="3626"/>
                    <a:pt x="23226" y="3648"/>
                  </a:cubicBezTo>
                  <a:cubicBezTo>
                    <a:pt x="23235" y="3562"/>
                    <a:pt x="23244" y="3487"/>
                    <a:pt x="23251" y="3403"/>
                  </a:cubicBezTo>
                  <a:cubicBezTo>
                    <a:pt x="23547" y="3452"/>
                    <a:pt x="23323" y="3758"/>
                    <a:pt x="23433" y="3878"/>
                  </a:cubicBezTo>
                  <a:cubicBezTo>
                    <a:pt x="23381" y="4054"/>
                    <a:pt x="23079" y="3981"/>
                    <a:pt x="23223" y="4318"/>
                  </a:cubicBezTo>
                  <a:cubicBezTo>
                    <a:pt x="23082" y="4296"/>
                    <a:pt x="23004" y="4282"/>
                    <a:pt x="22904" y="4265"/>
                  </a:cubicBezTo>
                  <a:cubicBezTo>
                    <a:pt x="22930" y="4163"/>
                    <a:pt x="22947" y="4083"/>
                    <a:pt x="22973" y="4009"/>
                  </a:cubicBezTo>
                  <a:cubicBezTo>
                    <a:pt x="22993" y="3948"/>
                    <a:pt x="23026" y="3893"/>
                    <a:pt x="23054" y="3830"/>
                  </a:cubicBezTo>
                  <a:cubicBezTo>
                    <a:pt x="22767" y="3713"/>
                    <a:pt x="22463" y="3744"/>
                    <a:pt x="22217" y="3525"/>
                  </a:cubicBezTo>
                  <a:cubicBezTo>
                    <a:pt x="22280" y="3420"/>
                    <a:pt x="22313" y="3366"/>
                    <a:pt x="22355" y="3366"/>
                  </a:cubicBezTo>
                  <a:cubicBezTo>
                    <a:pt x="22400" y="3366"/>
                    <a:pt x="22456" y="3429"/>
                    <a:pt x="22572" y="3559"/>
                  </a:cubicBezTo>
                  <a:cubicBezTo>
                    <a:pt x="22601" y="3521"/>
                    <a:pt x="22628" y="3483"/>
                    <a:pt x="22659" y="3448"/>
                  </a:cubicBezTo>
                  <a:cubicBezTo>
                    <a:pt x="22681" y="3420"/>
                    <a:pt x="22707" y="3396"/>
                    <a:pt x="22753" y="3346"/>
                  </a:cubicBezTo>
                  <a:close/>
                  <a:moveTo>
                    <a:pt x="27216" y="4239"/>
                  </a:moveTo>
                  <a:cubicBezTo>
                    <a:pt x="27291" y="4239"/>
                    <a:pt x="27377" y="4277"/>
                    <a:pt x="27480" y="4354"/>
                  </a:cubicBezTo>
                  <a:lnTo>
                    <a:pt x="27007" y="4354"/>
                  </a:lnTo>
                  <a:cubicBezTo>
                    <a:pt x="27073" y="4277"/>
                    <a:pt x="27140" y="4239"/>
                    <a:pt x="27216" y="4239"/>
                  </a:cubicBezTo>
                  <a:close/>
                  <a:moveTo>
                    <a:pt x="27786" y="4531"/>
                  </a:moveTo>
                  <a:lnTo>
                    <a:pt x="27786" y="4531"/>
                  </a:lnTo>
                  <a:cubicBezTo>
                    <a:pt x="27907" y="4595"/>
                    <a:pt x="27974" y="4632"/>
                    <a:pt x="28083" y="4691"/>
                  </a:cubicBezTo>
                  <a:cubicBezTo>
                    <a:pt x="28026" y="4712"/>
                    <a:pt x="27977" y="4732"/>
                    <a:pt x="27936" y="4732"/>
                  </a:cubicBezTo>
                  <a:cubicBezTo>
                    <a:pt x="27872" y="4732"/>
                    <a:pt x="27824" y="4686"/>
                    <a:pt x="27786" y="4531"/>
                  </a:cubicBezTo>
                  <a:close/>
                  <a:moveTo>
                    <a:pt x="7912" y="4740"/>
                  </a:moveTo>
                  <a:cubicBezTo>
                    <a:pt x="7948" y="4740"/>
                    <a:pt x="7990" y="4755"/>
                    <a:pt x="8023" y="4757"/>
                  </a:cubicBezTo>
                  <a:cubicBezTo>
                    <a:pt x="8105" y="4759"/>
                    <a:pt x="8227" y="4810"/>
                    <a:pt x="8209" y="4954"/>
                  </a:cubicBezTo>
                  <a:cubicBezTo>
                    <a:pt x="8209" y="4954"/>
                    <a:pt x="8208" y="4955"/>
                    <a:pt x="8208" y="4955"/>
                  </a:cubicBezTo>
                  <a:lnTo>
                    <a:pt x="8208" y="4955"/>
                  </a:lnTo>
                  <a:cubicBezTo>
                    <a:pt x="8208" y="4954"/>
                    <a:pt x="8208" y="4954"/>
                    <a:pt x="8208" y="4954"/>
                  </a:cubicBezTo>
                  <a:cubicBezTo>
                    <a:pt x="8208" y="4954"/>
                    <a:pt x="8208" y="4954"/>
                    <a:pt x="8208" y="4955"/>
                  </a:cubicBezTo>
                  <a:cubicBezTo>
                    <a:pt x="8208" y="4955"/>
                    <a:pt x="8208" y="4955"/>
                    <a:pt x="8208" y="4955"/>
                  </a:cubicBezTo>
                  <a:lnTo>
                    <a:pt x="8208" y="4955"/>
                  </a:lnTo>
                  <a:cubicBezTo>
                    <a:pt x="8208" y="4958"/>
                    <a:pt x="8208" y="4965"/>
                    <a:pt x="8209" y="4965"/>
                  </a:cubicBezTo>
                  <a:lnTo>
                    <a:pt x="7834" y="4965"/>
                  </a:lnTo>
                  <a:cubicBezTo>
                    <a:pt x="7810" y="4778"/>
                    <a:pt x="7854" y="4740"/>
                    <a:pt x="7912" y="4740"/>
                  </a:cubicBezTo>
                  <a:close/>
                  <a:moveTo>
                    <a:pt x="11705" y="4658"/>
                  </a:moveTo>
                  <a:cubicBezTo>
                    <a:pt x="11843" y="4673"/>
                    <a:pt x="11977" y="4690"/>
                    <a:pt x="12132" y="4767"/>
                  </a:cubicBezTo>
                  <a:cubicBezTo>
                    <a:pt x="11996" y="4838"/>
                    <a:pt x="11923" y="4907"/>
                    <a:pt x="11670" y="5003"/>
                  </a:cubicBezTo>
                  <a:lnTo>
                    <a:pt x="11670" y="4691"/>
                  </a:lnTo>
                  <a:cubicBezTo>
                    <a:pt x="11670" y="4676"/>
                    <a:pt x="11698" y="4658"/>
                    <a:pt x="11705" y="4658"/>
                  </a:cubicBezTo>
                  <a:close/>
                  <a:moveTo>
                    <a:pt x="8670" y="4798"/>
                  </a:moveTo>
                  <a:cubicBezTo>
                    <a:pt x="8710" y="4882"/>
                    <a:pt x="8743" y="4932"/>
                    <a:pt x="8758" y="4989"/>
                  </a:cubicBezTo>
                  <a:cubicBezTo>
                    <a:pt x="8762" y="5005"/>
                    <a:pt x="8712" y="5066"/>
                    <a:pt x="8702" y="5066"/>
                  </a:cubicBezTo>
                  <a:cubicBezTo>
                    <a:pt x="8702" y="5066"/>
                    <a:pt x="8702" y="5066"/>
                    <a:pt x="8701" y="5066"/>
                  </a:cubicBezTo>
                  <a:cubicBezTo>
                    <a:pt x="8656" y="5038"/>
                    <a:pt x="8616" y="4997"/>
                    <a:pt x="8573" y="4959"/>
                  </a:cubicBezTo>
                  <a:cubicBezTo>
                    <a:pt x="8599" y="4917"/>
                    <a:pt x="8624" y="4875"/>
                    <a:pt x="8670" y="4798"/>
                  </a:cubicBezTo>
                  <a:close/>
                  <a:moveTo>
                    <a:pt x="9268" y="4747"/>
                  </a:moveTo>
                  <a:cubicBezTo>
                    <a:pt x="9337" y="4747"/>
                    <a:pt x="9435" y="4784"/>
                    <a:pt x="9573" y="4851"/>
                  </a:cubicBezTo>
                  <a:cubicBezTo>
                    <a:pt x="9466" y="5134"/>
                    <a:pt x="9278" y="5043"/>
                    <a:pt x="9117" y="5099"/>
                  </a:cubicBezTo>
                  <a:cubicBezTo>
                    <a:pt x="9117" y="4854"/>
                    <a:pt x="9150" y="4747"/>
                    <a:pt x="9268" y="4747"/>
                  </a:cubicBezTo>
                  <a:close/>
                  <a:moveTo>
                    <a:pt x="23777" y="4999"/>
                  </a:moveTo>
                  <a:cubicBezTo>
                    <a:pt x="23841" y="5011"/>
                    <a:pt x="23907" y="5022"/>
                    <a:pt x="23971" y="5035"/>
                  </a:cubicBezTo>
                  <a:cubicBezTo>
                    <a:pt x="23966" y="5069"/>
                    <a:pt x="23961" y="5102"/>
                    <a:pt x="23956" y="5136"/>
                  </a:cubicBezTo>
                  <a:cubicBezTo>
                    <a:pt x="23892" y="5117"/>
                    <a:pt x="23827" y="5099"/>
                    <a:pt x="23764" y="5080"/>
                  </a:cubicBezTo>
                  <a:cubicBezTo>
                    <a:pt x="23768" y="5054"/>
                    <a:pt x="23773" y="5026"/>
                    <a:pt x="23777" y="4999"/>
                  </a:cubicBezTo>
                  <a:close/>
                  <a:moveTo>
                    <a:pt x="29025" y="4998"/>
                  </a:moveTo>
                  <a:cubicBezTo>
                    <a:pt x="29077" y="4998"/>
                    <a:pt x="29134" y="5027"/>
                    <a:pt x="29206" y="5086"/>
                  </a:cubicBezTo>
                  <a:cubicBezTo>
                    <a:pt x="29054" y="5113"/>
                    <a:pt x="28967" y="5128"/>
                    <a:pt x="28817" y="5153"/>
                  </a:cubicBezTo>
                  <a:cubicBezTo>
                    <a:pt x="28894" y="5051"/>
                    <a:pt x="28955" y="4998"/>
                    <a:pt x="29025" y="4998"/>
                  </a:cubicBezTo>
                  <a:close/>
                  <a:moveTo>
                    <a:pt x="3117" y="4849"/>
                  </a:moveTo>
                  <a:cubicBezTo>
                    <a:pt x="3120" y="4849"/>
                    <a:pt x="3124" y="4849"/>
                    <a:pt x="3127" y="4849"/>
                  </a:cubicBezTo>
                  <a:cubicBezTo>
                    <a:pt x="3257" y="4856"/>
                    <a:pt x="3381" y="4903"/>
                    <a:pt x="3334" y="5161"/>
                  </a:cubicBezTo>
                  <a:cubicBezTo>
                    <a:pt x="3208" y="5132"/>
                    <a:pt x="3103" y="5108"/>
                    <a:pt x="2977" y="5078"/>
                  </a:cubicBezTo>
                  <a:cubicBezTo>
                    <a:pt x="2974" y="4968"/>
                    <a:pt x="2987" y="4849"/>
                    <a:pt x="3117" y="4849"/>
                  </a:cubicBezTo>
                  <a:close/>
                  <a:moveTo>
                    <a:pt x="4097" y="4856"/>
                  </a:moveTo>
                  <a:lnTo>
                    <a:pt x="4097" y="4856"/>
                  </a:lnTo>
                  <a:cubicBezTo>
                    <a:pt x="4184" y="5023"/>
                    <a:pt x="4068" y="5074"/>
                    <a:pt x="4005" y="5150"/>
                  </a:cubicBezTo>
                  <a:cubicBezTo>
                    <a:pt x="4005" y="5151"/>
                    <a:pt x="4005" y="5151"/>
                    <a:pt x="4005" y="5151"/>
                  </a:cubicBezTo>
                  <a:cubicBezTo>
                    <a:pt x="4006" y="5157"/>
                    <a:pt x="4007" y="5163"/>
                    <a:pt x="4009" y="5170"/>
                  </a:cubicBezTo>
                  <a:cubicBezTo>
                    <a:pt x="4004" y="5167"/>
                    <a:pt x="4000" y="5165"/>
                    <a:pt x="3995" y="5161"/>
                  </a:cubicBezTo>
                  <a:cubicBezTo>
                    <a:pt x="3997" y="5157"/>
                    <a:pt x="4001" y="5153"/>
                    <a:pt x="4005" y="5150"/>
                  </a:cubicBezTo>
                  <a:cubicBezTo>
                    <a:pt x="3886" y="4983"/>
                    <a:pt x="3929" y="4896"/>
                    <a:pt x="4097" y="4856"/>
                  </a:cubicBezTo>
                  <a:close/>
                  <a:moveTo>
                    <a:pt x="17750" y="4942"/>
                  </a:moveTo>
                  <a:cubicBezTo>
                    <a:pt x="17825" y="4942"/>
                    <a:pt x="17894" y="4982"/>
                    <a:pt x="17914" y="5191"/>
                  </a:cubicBezTo>
                  <a:cubicBezTo>
                    <a:pt x="17799" y="5150"/>
                    <a:pt x="17713" y="5118"/>
                    <a:pt x="17627" y="5086"/>
                  </a:cubicBezTo>
                  <a:cubicBezTo>
                    <a:pt x="17644" y="5040"/>
                    <a:pt x="17655" y="4954"/>
                    <a:pt x="17677" y="4950"/>
                  </a:cubicBezTo>
                  <a:cubicBezTo>
                    <a:pt x="17701" y="4946"/>
                    <a:pt x="17726" y="4942"/>
                    <a:pt x="17750" y="4942"/>
                  </a:cubicBezTo>
                  <a:close/>
                  <a:moveTo>
                    <a:pt x="12710" y="4819"/>
                  </a:moveTo>
                  <a:cubicBezTo>
                    <a:pt x="12812" y="4994"/>
                    <a:pt x="12866" y="5088"/>
                    <a:pt x="12937" y="5213"/>
                  </a:cubicBezTo>
                  <a:cubicBezTo>
                    <a:pt x="12833" y="5219"/>
                    <a:pt x="12766" y="5224"/>
                    <a:pt x="12665" y="5230"/>
                  </a:cubicBezTo>
                  <a:cubicBezTo>
                    <a:pt x="12679" y="5112"/>
                    <a:pt x="12689" y="5016"/>
                    <a:pt x="12710" y="4819"/>
                  </a:cubicBezTo>
                  <a:close/>
                  <a:moveTo>
                    <a:pt x="14116" y="4688"/>
                  </a:moveTo>
                  <a:cubicBezTo>
                    <a:pt x="14164" y="4902"/>
                    <a:pt x="14200" y="5059"/>
                    <a:pt x="14241" y="5239"/>
                  </a:cubicBezTo>
                  <a:cubicBezTo>
                    <a:pt x="14099" y="5231"/>
                    <a:pt x="14010" y="5018"/>
                    <a:pt x="13868" y="5018"/>
                  </a:cubicBezTo>
                  <a:cubicBezTo>
                    <a:pt x="13820" y="5018"/>
                    <a:pt x="13766" y="5042"/>
                    <a:pt x="13701" y="5108"/>
                  </a:cubicBezTo>
                  <a:cubicBezTo>
                    <a:pt x="13706" y="4852"/>
                    <a:pt x="13803" y="4839"/>
                    <a:pt x="13903" y="4839"/>
                  </a:cubicBezTo>
                  <a:cubicBezTo>
                    <a:pt x="13915" y="4839"/>
                    <a:pt x="13927" y="4839"/>
                    <a:pt x="13939" y="4839"/>
                  </a:cubicBezTo>
                  <a:cubicBezTo>
                    <a:pt x="14020" y="4839"/>
                    <a:pt x="14095" y="4830"/>
                    <a:pt x="14116" y="4688"/>
                  </a:cubicBezTo>
                  <a:close/>
                  <a:moveTo>
                    <a:pt x="10824" y="4648"/>
                  </a:moveTo>
                  <a:cubicBezTo>
                    <a:pt x="10906" y="4706"/>
                    <a:pt x="10989" y="4763"/>
                    <a:pt x="11083" y="4829"/>
                  </a:cubicBezTo>
                  <a:cubicBezTo>
                    <a:pt x="11052" y="4961"/>
                    <a:pt x="11028" y="5071"/>
                    <a:pt x="10989" y="5243"/>
                  </a:cubicBezTo>
                  <a:cubicBezTo>
                    <a:pt x="10899" y="5033"/>
                    <a:pt x="10834" y="4877"/>
                    <a:pt x="10767" y="4720"/>
                  </a:cubicBezTo>
                  <a:cubicBezTo>
                    <a:pt x="10786" y="4696"/>
                    <a:pt x="10805" y="4672"/>
                    <a:pt x="10824" y="4648"/>
                  </a:cubicBezTo>
                  <a:close/>
                  <a:moveTo>
                    <a:pt x="1958" y="4982"/>
                  </a:moveTo>
                  <a:cubicBezTo>
                    <a:pt x="1999" y="4982"/>
                    <a:pt x="2046" y="5021"/>
                    <a:pt x="2116" y="5088"/>
                  </a:cubicBezTo>
                  <a:cubicBezTo>
                    <a:pt x="2003" y="5152"/>
                    <a:pt x="1897" y="5213"/>
                    <a:pt x="1737" y="5302"/>
                  </a:cubicBezTo>
                  <a:cubicBezTo>
                    <a:pt x="1843" y="5075"/>
                    <a:pt x="1894" y="4982"/>
                    <a:pt x="1958" y="4982"/>
                  </a:cubicBezTo>
                  <a:close/>
                  <a:moveTo>
                    <a:pt x="20794" y="5170"/>
                  </a:moveTo>
                  <a:cubicBezTo>
                    <a:pt x="20814" y="5210"/>
                    <a:pt x="20842" y="5249"/>
                    <a:pt x="20850" y="5292"/>
                  </a:cubicBezTo>
                  <a:cubicBezTo>
                    <a:pt x="20854" y="5315"/>
                    <a:pt x="20818" y="5347"/>
                    <a:pt x="20778" y="5409"/>
                  </a:cubicBezTo>
                  <a:cubicBezTo>
                    <a:pt x="20755" y="5329"/>
                    <a:pt x="20732" y="5283"/>
                    <a:pt x="20734" y="5239"/>
                  </a:cubicBezTo>
                  <a:cubicBezTo>
                    <a:pt x="20734" y="5217"/>
                    <a:pt x="20773" y="5193"/>
                    <a:pt x="20794" y="5170"/>
                  </a:cubicBezTo>
                  <a:close/>
                  <a:moveTo>
                    <a:pt x="4009" y="5170"/>
                  </a:moveTo>
                  <a:lnTo>
                    <a:pt x="4009" y="5170"/>
                  </a:lnTo>
                  <a:cubicBezTo>
                    <a:pt x="4174" y="5280"/>
                    <a:pt x="4172" y="5285"/>
                    <a:pt x="4050" y="5431"/>
                  </a:cubicBezTo>
                  <a:cubicBezTo>
                    <a:pt x="4035" y="5333"/>
                    <a:pt x="4021" y="5251"/>
                    <a:pt x="4009" y="5170"/>
                  </a:cubicBezTo>
                  <a:close/>
                  <a:moveTo>
                    <a:pt x="5139" y="5379"/>
                  </a:moveTo>
                  <a:cubicBezTo>
                    <a:pt x="5173" y="5379"/>
                    <a:pt x="5207" y="5380"/>
                    <a:pt x="5240" y="5382"/>
                  </a:cubicBezTo>
                  <a:cubicBezTo>
                    <a:pt x="5243" y="5382"/>
                    <a:pt x="5245" y="5449"/>
                    <a:pt x="5243" y="5449"/>
                  </a:cubicBezTo>
                  <a:cubicBezTo>
                    <a:pt x="5189" y="5463"/>
                    <a:pt x="5132" y="5470"/>
                    <a:pt x="5076" y="5479"/>
                  </a:cubicBezTo>
                  <a:cubicBezTo>
                    <a:pt x="5075" y="5446"/>
                    <a:pt x="5074" y="5412"/>
                    <a:pt x="5072" y="5379"/>
                  </a:cubicBezTo>
                  <a:cubicBezTo>
                    <a:pt x="5095" y="5379"/>
                    <a:pt x="5117" y="5379"/>
                    <a:pt x="5139" y="5379"/>
                  </a:cubicBezTo>
                  <a:close/>
                  <a:moveTo>
                    <a:pt x="7892" y="5290"/>
                  </a:moveTo>
                  <a:cubicBezTo>
                    <a:pt x="7917" y="5313"/>
                    <a:pt x="7944" y="5337"/>
                    <a:pt x="7969" y="5359"/>
                  </a:cubicBezTo>
                  <a:cubicBezTo>
                    <a:pt x="7927" y="5421"/>
                    <a:pt x="7887" y="5484"/>
                    <a:pt x="7846" y="5546"/>
                  </a:cubicBezTo>
                  <a:cubicBezTo>
                    <a:pt x="7827" y="5530"/>
                    <a:pt x="7807" y="5513"/>
                    <a:pt x="7788" y="5497"/>
                  </a:cubicBezTo>
                  <a:cubicBezTo>
                    <a:pt x="7822" y="5429"/>
                    <a:pt x="7858" y="5359"/>
                    <a:pt x="7892" y="5290"/>
                  </a:cubicBezTo>
                  <a:close/>
                  <a:moveTo>
                    <a:pt x="24311" y="5268"/>
                  </a:moveTo>
                  <a:lnTo>
                    <a:pt x="24311" y="5268"/>
                  </a:lnTo>
                  <a:cubicBezTo>
                    <a:pt x="24334" y="5409"/>
                    <a:pt x="24346" y="5479"/>
                    <a:pt x="24359" y="5563"/>
                  </a:cubicBezTo>
                  <a:cubicBezTo>
                    <a:pt x="24156" y="5513"/>
                    <a:pt x="24156" y="5513"/>
                    <a:pt x="24311" y="5268"/>
                  </a:cubicBezTo>
                  <a:close/>
                  <a:moveTo>
                    <a:pt x="2543" y="4984"/>
                  </a:moveTo>
                  <a:lnTo>
                    <a:pt x="2543" y="4984"/>
                  </a:lnTo>
                  <a:cubicBezTo>
                    <a:pt x="2691" y="5230"/>
                    <a:pt x="2505" y="5422"/>
                    <a:pt x="2493" y="5638"/>
                  </a:cubicBezTo>
                  <a:cubicBezTo>
                    <a:pt x="2469" y="5530"/>
                    <a:pt x="2440" y="5444"/>
                    <a:pt x="2370" y="5444"/>
                  </a:cubicBezTo>
                  <a:cubicBezTo>
                    <a:pt x="2338" y="5444"/>
                    <a:pt x="2298" y="5462"/>
                    <a:pt x="2247" y="5503"/>
                  </a:cubicBezTo>
                  <a:cubicBezTo>
                    <a:pt x="2181" y="5558"/>
                    <a:pt x="2073" y="5551"/>
                    <a:pt x="1970" y="5579"/>
                  </a:cubicBezTo>
                  <a:cubicBezTo>
                    <a:pt x="2049" y="5280"/>
                    <a:pt x="2101" y="5277"/>
                    <a:pt x="2353" y="5239"/>
                  </a:cubicBezTo>
                  <a:lnTo>
                    <a:pt x="2353" y="5000"/>
                  </a:lnTo>
                  <a:cubicBezTo>
                    <a:pt x="2479" y="4994"/>
                    <a:pt x="2487" y="4989"/>
                    <a:pt x="2543" y="4984"/>
                  </a:cubicBezTo>
                  <a:close/>
                  <a:moveTo>
                    <a:pt x="9324" y="5729"/>
                  </a:moveTo>
                  <a:cubicBezTo>
                    <a:pt x="9321" y="5729"/>
                    <a:pt x="9319" y="5732"/>
                    <a:pt x="9317" y="5734"/>
                  </a:cubicBezTo>
                  <a:lnTo>
                    <a:pt x="9317" y="5734"/>
                  </a:lnTo>
                  <a:cubicBezTo>
                    <a:pt x="9319" y="5732"/>
                    <a:pt x="9322" y="5731"/>
                    <a:pt x="9324" y="5729"/>
                  </a:cubicBezTo>
                  <a:close/>
                  <a:moveTo>
                    <a:pt x="27250" y="5522"/>
                  </a:moveTo>
                  <a:cubicBezTo>
                    <a:pt x="27284" y="5522"/>
                    <a:pt x="27337" y="5536"/>
                    <a:pt x="27425" y="5560"/>
                  </a:cubicBezTo>
                  <a:cubicBezTo>
                    <a:pt x="27326" y="5659"/>
                    <a:pt x="27269" y="5717"/>
                    <a:pt x="27189" y="5798"/>
                  </a:cubicBezTo>
                  <a:cubicBezTo>
                    <a:pt x="27182" y="5727"/>
                    <a:pt x="27166" y="5679"/>
                    <a:pt x="27175" y="5638"/>
                  </a:cubicBezTo>
                  <a:cubicBezTo>
                    <a:pt x="27191" y="5555"/>
                    <a:pt x="27198" y="5522"/>
                    <a:pt x="27250" y="5522"/>
                  </a:cubicBezTo>
                  <a:close/>
                  <a:moveTo>
                    <a:pt x="29008" y="5707"/>
                  </a:moveTo>
                  <a:cubicBezTo>
                    <a:pt x="29026" y="5737"/>
                    <a:pt x="29063" y="5787"/>
                    <a:pt x="29059" y="5791"/>
                  </a:cubicBezTo>
                  <a:cubicBezTo>
                    <a:pt x="29016" y="5847"/>
                    <a:pt x="28967" y="5896"/>
                    <a:pt x="28919" y="5945"/>
                  </a:cubicBezTo>
                  <a:cubicBezTo>
                    <a:pt x="28901" y="5913"/>
                    <a:pt x="28885" y="5880"/>
                    <a:pt x="28869" y="5847"/>
                  </a:cubicBezTo>
                  <a:cubicBezTo>
                    <a:pt x="28914" y="5800"/>
                    <a:pt x="28961" y="5753"/>
                    <a:pt x="29008" y="5707"/>
                  </a:cubicBezTo>
                  <a:close/>
                  <a:moveTo>
                    <a:pt x="9574" y="0"/>
                  </a:moveTo>
                  <a:cubicBezTo>
                    <a:pt x="9499" y="0"/>
                    <a:pt x="9423" y="10"/>
                    <a:pt x="9346" y="39"/>
                  </a:cubicBezTo>
                  <a:cubicBezTo>
                    <a:pt x="9239" y="77"/>
                    <a:pt x="9130" y="86"/>
                    <a:pt x="9019" y="86"/>
                  </a:cubicBezTo>
                  <a:cubicBezTo>
                    <a:pt x="8932" y="86"/>
                    <a:pt x="8844" y="81"/>
                    <a:pt x="8757" y="81"/>
                  </a:cubicBezTo>
                  <a:cubicBezTo>
                    <a:pt x="8614" y="81"/>
                    <a:pt x="8471" y="95"/>
                    <a:pt x="8334" y="169"/>
                  </a:cubicBezTo>
                  <a:cubicBezTo>
                    <a:pt x="8110" y="12"/>
                    <a:pt x="7859" y="94"/>
                    <a:pt x="7633" y="13"/>
                  </a:cubicBezTo>
                  <a:lnTo>
                    <a:pt x="7633" y="13"/>
                  </a:lnTo>
                  <a:cubicBezTo>
                    <a:pt x="7555" y="183"/>
                    <a:pt x="7675" y="434"/>
                    <a:pt x="7442" y="487"/>
                  </a:cubicBezTo>
                  <a:cubicBezTo>
                    <a:pt x="7287" y="342"/>
                    <a:pt x="7187" y="114"/>
                    <a:pt x="6943" y="90"/>
                  </a:cubicBezTo>
                  <a:cubicBezTo>
                    <a:pt x="6934" y="89"/>
                    <a:pt x="6925" y="89"/>
                    <a:pt x="6916" y="89"/>
                  </a:cubicBezTo>
                  <a:cubicBezTo>
                    <a:pt x="6685" y="89"/>
                    <a:pt x="6616" y="394"/>
                    <a:pt x="6413" y="400"/>
                  </a:cubicBezTo>
                  <a:cubicBezTo>
                    <a:pt x="6387" y="533"/>
                    <a:pt x="6502" y="711"/>
                    <a:pt x="6310" y="756"/>
                  </a:cubicBezTo>
                  <a:cubicBezTo>
                    <a:pt x="6213" y="539"/>
                    <a:pt x="6296" y="346"/>
                    <a:pt x="6385" y="152"/>
                  </a:cubicBezTo>
                  <a:cubicBezTo>
                    <a:pt x="6169" y="93"/>
                    <a:pt x="5962" y="41"/>
                    <a:pt x="5758" y="41"/>
                  </a:cubicBezTo>
                  <a:cubicBezTo>
                    <a:pt x="5595" y="41"/>
                    <a:pt x="5434" y="74"/>
                    <a:pt x="5272" y="162"/>
                  </a:cubicBezTo>
                  <a:cubicBezTo>
                    <a:pt x="5243" y="178"/>
                    <a:pt x="5206" y="185"/>
                    <a:pt x="5166" y="185"/>
                  </a:cubicBezTo>
                  <a:cubicBezTo>
                    <a:pt x="5094" y="185"/>
                    <a:pt x="5015" y="160"/>
                    <a:pt x="4971" y="117"/>
                  </a:cubicBezTo>
                  <a:cubicBezTo>
                    <a:pt x="4885" y="30"/>
                    <a:pt x="4794" y="8"/>
                    <a:pt x="4701" y="8"/>
                  </a:cubicBezTo>
                  <a:cubicBezTo>
                    <a:pt x="4613" y="8"/>
                    <a:pt x="4524" y="27"/>
                    <a:pt x="4437" y="27"/>
                  </a:cubicBezTo>
                  <a:cubicBezTo>
                    <a:pt x="4389" y="27"/>
                    <a:pt x="4341" y="22"/>
                    <a:pt x="4294" y="3"/>
                  </a:cubicBezTo>
                  <a:cubicBezTo>
                    <a:pt x="4292" y="2"/>
                    <a:pt x="4289" y="2"/>
                    <a:pt x="4285" y="2"/>
                  </a:cubicBezTo>
                  <a:cubicBezTo>
                    <a:pt x="4256" y="2"/>
                    <a:pt x="4201" y="39"/>
                    <a:pt x="4202" y="45"/>
                  </a:cubicBezTo>
                  <a:cubicBezTo>
                    <a:pt x="4244" y="285"/>
                    <a:pt x="4012" y="227"/>
                    <a:pt x="3973" y="399"/>
                  </a:cubicBezTo>
                  <a:cubicBezTo>
                    <a:pt x="3913" y="296"/>
                    <a:pt x="3865" y="218"/>
                    <a:pt x="3847" y="188"/>
                  </a:cubicBezTo>
                  <a:cubicBezTo>
                    <a:pt x="3682" y="156"/>
                    <a:pt x="3554" y="117"/>
                    <a:pt x="3425" y="113"/>
                  </a:cubicBezTo>
                  <a:cubicBezTo>
                    <a:pt x="3424" y="113"/>
                    <a:pt x="3423" y="113"/>
                    <a:pt x="3422" y="113"/>
                  </a:cubicBezTo>
                  <a:cubicBezTo>
                    <a:pt x="3329" y="113"/>
                    <a:pt x="3234" y="174"/>
                    <a:pt x="3140" y="174"/>
                  </a:cubicBezTo>
                  <a:cubicBezTo>
                    <a:pt x="3136" y="174"/>
                    <a:pt x="3131" y="174"/>
                    <a:pt x="3127" y="174"/>
                  </a:cubicBezTo>
                  <a:cubicBezTo>
                    <a:pt x="3037" y="167"/>
                    <a:pt x="2950" y="77"/>
                    <a:pt x="2860" y="71"/>
                  </a:cubicBezTo>
                  <a:cubicBezTo>
                    <a:pt x="2859" y="71"/>
                    <a:pt x="2858" y="71"/>
                    <a:pt x="2856" y="71"/>
                  </a:cubicBezTo>
                  <a:cubicBezTo>
                    <a:pt x="2786" y="71"/>
                    <a:pt x="2715" y="163"/>
                    <a:pt x="2639" y="171"/>
                  </a:cubicBezTo>
                  <a:cubicBezTo>
                    <a:pt x="2610" y="175"/>
                    <a:pt x="2581" y="177"/>
                    <a:pt x="2551" y="177"/>
                  </a:cubicBezTo>
                  <a:cubicBezTo>
                    <a:pt x="2433" y="177"/>
                    <a:pt x="2313" y="152"/>
                    <a:pt x="2194" y="152"/>
                  </a:cubicBezTo>
                  <a:cubicBezTo>
                    <a:pt x="2077" y="152"/>
                    <a:pt x="1962" y="176"/>
                    <a:pt x="1852" y="274"/>
                  </a:cubicBezTo>
                  <a:cubicBezTo>
                    <a:pt x="1849" y="277"/>
                    <a:pt x="1843" y="278"/>
                    <a:pt x="1836" y="278"/>
                  </a:cubicBezTo>
                  <a:cubicBezTo>
                    <a:pt x="1813" y="278"/>
                    <a:pt x="1777" y="263"/>
                    <a:pt x="1764" y="245"/>
                  </a:cubicBezTo>
                  <a:cubicBezTo>
                    <a:pt x="1731" y="199"/>
                    <a:pt x="1704" y="180"/>
                    <a:pt x="1679" y="180"/>
                  </a:cubicBezTo>
                  <a:cubicBezTo>
                    <a:pt x="1643" y="180"/>
                    <a:pt x="1611" y="220"/>
                    <a:pt x="1573" y="276"/>
                  </a:cubicBezTo>
                  <a:cubicBezTo>
                    <a:pt x="1519" y="357"/>
                    <a:pt x="1469" y="421"/>
                    <a:pt x="1402" y="421"/>
                  </a:cubicBezTo>
                  <a:cubicBezTo>
                    <a:pt x="1358" y="421"/>
                    <a:pt x="1308" y="395"/>
                    <a:pt x="1245" y="329"/>
                  </a:cubicBezTo>
                  <a:cubicBezTo>
                    <a:pt x="1192" y="274"/>
                    <a:pt x="1097" y="192"/>
                    <a:pt x="997" y="192"/>
                  </a:cubicBezTo>
                  <a:cubicBezTo>
                    <a:pt x="936" y="192"/>
                    <a:pt x="873" y="223"/>
                    <a:pt x="817" y="309"/>
                  </a:cubicBezTo>
                  <a:cubicBezTo>
                    <a:pt x="908" y="447"/>
                    <a:pt x="995" y="581"/>
                    <a:pt x="1082" y="713"/>
                  </a:cubicBezTo>
                  <a:cubicBezTo>
                    <a:pt x="1006" y="703"/>
                    <a:pt x="954" y="660"/>
                    <a:pt x="904" y="612"/>
                  </a:cubicBezTo>
                  <a:cubicBezTo>
                    <a:pt x="863" y="573"/>
                    <a:pt x="827" y="510"/>
                    <a:pt x="786" y="478"/>
                  </a:cubicBezTo>
                  <a:cubicBezTo>
                    <a:pt x="685" y="1283"/>
                    <a:pt x="569" y="2084"/>
                    <a:pt x="446" y="2885"/>
                  </a:cubicBezTo>
                  <a:cubicBezTo>
                    <a:pt x="511" y="2781"/>
                    <a:pt x="573" y="2670"/>
                    <a:pt x="633" y="2573"/>
                  </a:cubicBezTo>
                  <a:cubicBezTo>
                    <a:pt x="848" y="2561"/>
                    <a:pt x="911" y="2549"/>
                    <a:pt x="1089" y="2533"/>
                  </a:cubicBezTo>
                  <a:cubicBezTo>
                    <a:pt x="1107" y="2512"/>
                    <a:pt x="1180" y="2436"/>
                    <a:pt x="1236" y="2365"/>
                  </a:cubicBezTo>
                  <a:cubicBezTo>
                    <a:pt x="1324" y="2422"/>
                    <a:pt x="1400" y="2467"/>
                    <a:pt x="1468" y="2509"/>
                  </a:cubicBezTo>
                  <a:cubicBezTo>
                    <a:pt x="1470" y="2508"/>
                    <a:pt x="1473" y="2507"/>
                    <a:pt x="1475" y="2506"/>
                  </a:cubicBezTo>
                  <a:cubicBezTo>
                    <a:pt x="1477" y="2508"/>
                    <a:pt x="1481" y="2511"/>
                    <a:pt x="1485" y="2513"/>
                  </a:cubicBezTo>
                  <a:cubicBezTo>
                    <a:pt x="1567" y="2454"/>
                    <a:pt x="1650" y="2393"/>
                    <a:pt x="1734" y="2333"/>
                  </a:cubicBezTo>
                  <a:cubicBezTo>
                    <a:pt x="1649" y="2193"/>
                    <a:pt x="1702" y="2146"/>
                    <a:pt x="1798" y="2146"/>
                  </a:cubicBezTo>
                  <a:cubicBezTo>
                    <a:pt x="1814" y="2146"/>
                    <a:pt x="1831" y="2147"/>
                    <a:pt x="1849" y="2149"/>
                  </a:cubicBezTo>
                  <a:lnTo>
                    <a:pt x="1849" y="2487"/>
                  </a:lnTo>
                  <a:cubicBezTo>
                    <a:pt x="1849" y="2494"/>
                    <a:pt x="1894" y="2506"/>
                    <a:pt x="1918" y="2506"/>
                  </a:cubicBezTo>
                  <a:cubicBezTo>
                    <a:pt x="1924" y="2506"/>
                    <a:pt x="1929" y="2505"/>
                    <a:pt x="1931" y="2503"/>
                  </a:cubicBezTo>
                  <a:cubicBezTo>
                    <a:pt x="2032" y="2385"/>
                    <a:pt x="2125" y="2325"/>
                    <a:pt x="2209" y="2325"/>
                  </a:cubicBezTo>
                  <a:cubicBezTo>
                    <a:pt x="2326" y="2325"/>
                    <a:pt x="2426" y="2440"/>
                    <a:pt x="2505" y="2670"/>
                  </a:cubicBezTo>
                  <a:cubicBezTo>
                    <a:pt x="2603" y="2690"/>
                    <a:pt x="2706" y="2700"/>
                    <a:pt x="2805" y="2734"/>
                  </a:cubicBezTo>
                  <a:cubicBezTo>
                    <a:pt x="2994" y="2803"/>
                    <a:pt x="2999" y="2890"/>
                    <a:pt x="2795" y="3130"/>
                  </a:cubicBezTo>
                  <a:cubicBezTo>
                    <a:pt x="2714" y="3015"/>
                    <a:pt x="2648" y="2875"/>
                    <a:pt x="2550" y="2789"/>
                  </a:cubicBezTo>
                  <a:cubicBezTo>
                    <a:pt x="2473" y="2722"/>
                    <a:pt x="2402" y="2622"/>
                    <a:pt x="2299" y="2622"/>
                  </a:cubicBezTo>
                  <a:cubicBezTo>
                    <a:pt x="2258" y="2622"/>
                    <a:pt x="2212" y="2637"/>
                    <a:pt x="2159" y="2676"/>
                  </a:cubicBezTo>
                  <a:cubicBezTo>
                    <a:pt x="2133" y="2696"/>
                    <a:pt x="2104" y="2703"/>
                    <a:pt x="2073" y="2703"/>
                  </a:cubicBezTo>
                  <a:cubicBezTo>
                    <a:pt x="1989" y="2703"/>
                    <a:pt x="1893" y="2649"/>
                    <a:pt x="1796" y="2649"/>
                  </a:cubicBezTo>
                  <a:cubicBezTo>
                    <a:pt x="1754" y="2649"/>
                    <a:pt x="1712" y="2659"/>
                    <a:pt x="1670" y="2688"/>
                  </a:cubicBezTo>
                  <a:cubicBezTo>
                    <a:pt x="1669" y="2689"/>
                    <a:pt x="1667" y="2689"/>
                    <a:pt x="1665" y="2689"/>
                  </a:cubicBezTo>
                  <a:cubicBezTo>
                    <a:pt x="1633" y="2689"/>
                    <a:pt x="1547" y="2577"/>
                    <a:pt x="1486" y="2513"/>
                  </a:cubicBezTo>
                  <a:lnTo>
                    <a:pt x="1485" y="2516"/>
                  </a:lnTo>
                  <a:cubicBezTo>
                    <a:pt x="1481" y="2513"/>
                    <a:pt x="1478" y="2512"/>
                    <a:pt x="1476" y="2509"/>
                  </a:cubicBezTo>
                  <a:lnTo>
                    <a:pt x="1476" y="2509"/>
                  </a:lnTo>
                  <a:cubicBezTo>
                    <a:pt x="1361" y="2681"/>
                    <a:pt x="1314" y="2864"/>
                    <a:pt x="1494" y="3132"/>
                  </a:cubicBezTo>
                  <a:cubicBezTo>
                    <a:pt x="1207" y="2974"/>
                    <a:pt x="1007" y="2864"/>
                    <a:pt x="809" y="2755"/>
                  </a:cubicBezTo>
                  <a:cubicBezTo>
                    <a:pt x="508" y="2895"/>
                    <a:pt x="794" y="3231"/>
                    <a:pt x="650" y="3483"/>
                  </a:cubicBezTo>
                  <a:cubicBezTo>
                    <a:pt x="559" y="3405"/>
                    <a:pt x="473" y="3331"/>
                    <a:pt x="388" y="3256"/>
                  </a:cubicBezTo>
                  <a:cubicBezTo>
                    <a:pt x="381" y="3313"/>
                    <a:pt x="372" y="3368"/>
                    <a:pt x="363" y="3425"/>
                  </a:cubicBezTo>
                  <a:cubicBezTo>
                    <a:pt x="523" y="3528"/>
                    <a:pt x="674" y="3653"/>
                    <a:pt x="858" y="3675"/>
                  </a:cubicBezTo>
                  <a:cubicBezTo>
                    <a:pt x="884" y="3589"/>
                    <a:pt x="909" y="3502"/>
                    <a:pt x="934" y="3415"/>
                  </a:cubicBezTo>
                  <a:cubicBezTo>
                    <a:pt x="962" y="3430"/>
                    <a:pt x="987" y="3437"/>
                    <a:pt x="1010" y="3437"/>
                  </a:cubicBezTo>
                  <a:cubicBezTo>
                    <a:pt x="1140" y="3437"/>
                    <a:pt x="1179" y="3216"/>
                    <a:pt x="1294" y="3180"/>
                  </a:cubicBezTo>
                  <a:cubicBezTo>
                    <a:pt x="1329" y="3242"/>
                    <a:pt x="1358" y="3291"/>
                    <a:pt x="1396" y="3356"/>
                  </a:cubicBezTo>
                  <a:cubicBezTo>
                    <a:pt x="1453" y="3266"/>
                    <a:pt x="1501" y="3192"/>
                    <a:pt x="1548" y="3116"/>
                  </a:cubicBezTo>
                  <a:cubicBezTo>
                    <a:pt x="1545" y="3112"/>
                    <a:pt x="1543" y="3108"/>
                    <a:pt x="1540" y="3104"/>
                  </a:cubicBezTo>
                  <a:cubicBezTo>
                    <a:pt x="1545" y="3101"/>
                    <a:pt x="1550" y="3098"/>
                    <a:pt x="1556" y="3096"/>
                  </a:cubicBezTo>
                  <a:lnTo>
                    <a:pt x="1556" y="3096"/>
                  </a:lnTo>
                  <a:cubicBezTo>
                    <a:pt x="1553" y="3102"/>
                    <a:pt x="1552" y="3108"/>
                    <a:pt x="1549" y="3115"/>
                  </a:cubicBezTo>
                  <a:cubicBezTo>
                    <a:pt x="1549" y="3116"/>
                    <a:pt x="1548" y="3116"/>
                    <a:pt x="1548" y="3116"/>
                  </a:cubicBezTo>
                  <a:cubicBezTo>
                    <a:pt x="1658" y="3268"/>
                    <a:pt x="1709" y="3331"/>
                    <a:pt x="1788" y="3331"/>
                  </a:cubicBezTo>
                  <a:cubicBezTo>
                    <a:pt x="1842" y="3331"/>
                    <a:pt x="1909" y="3301"/>
                    <a:pt x="2018" y="3251"/>
                  </a:cubicBezTo>
                  <a:cubicBezTo>
                    <a:pt x="2043" y="3239"/>
                    <a:pt x="2072" y="3225"/>
                    <a:pt x="2098" y="3225"/>
                  </a:cubicBezTo>
                  <a:cubicBezTo>
                    <a:pt x="2101" y="3225"/>
                    <a:pt x="2104" y="3225"/>
                    <a:pt x="2108" y="3226"/>
                  </a:cubicBezTo>
                  <a:cubicBezTo>
                    <a:pt x="2274" y="3248"/>
                    <a:pt x="2440" y="3294"/>
                    <a:pt x="2607" y="3299"/>
                  </a:cubicBezTo>
                  <a:cubicBezTo>
                    <a:pt x="2671" y="3301"/>
                    <a:pt x="2742" y="3307"/>
                    <a:pt x="2811" y="3307"/>
                  </a:cubicBezTo>
                  <a:cubicBezTo>
                    <a:pt x="2911" y="3307"/>
                    <a:pt x="3007" y="3294"/>
                    <a:pt x="3074" y="3238"/>
                  </a:cubicBezTo>
                  <a:cubicBezTo>
                    <a:pt x="3108" y="3210"/>
                    <a:pt x="3142" y="3200"/>
                    <a:pt x="3175" y="3200"/>
                  </a:cubicBezTo>
                  <a:cubicBezTo>
                    <a:pt x="3260" y="3200"/>
                    <a:pt x="3340" y="3267"/>
                    <a:pt x="3416" y="3267"/>
                  </a:cubicBezTo>
                  <a:cubicBezTo>
                    <a:pt x="3454" y="3267"/>
                    <a:pt x="3491" y="3250"/>
                    <a:pt x="3526" y="3198"/>
                  </a:cubicBezTo>
                  <a:cubicBezTo>
                    <a:pt x="3558" y="3251"/>
                    <a:pt x="3628" y="3322"/>
                    <a:pt x="3617" y="3353"/>
                  </a:cubicBezTo>
                  <a:cubicBezTo>
                    <a:pt x="3532" y="3606"/>
                    <a:pt x="3637" y="3773"/>
                    <a:pt x="3796" y="3913"/>
                  </a:cubicBezTo>
                  <a:cubicBezTo>
                    <a:pt x="3736" y="3975"/>
                    <a:pt x="3680" y="3996"/>
                    <a:pt x="3626" y="3996"/>
                  </a:cubicBezTo>
                  <a:cubicBezTo>
                    <a:pt x="3532" y="3996"/>
                    <a:pt x="3445" y="3933"/>
                    <a:pt x="3356" y="3922"/>
                  </a:cubicBezTo>
                  <a:lnTo>
                    <a:pt x="3361" y="3919"/>
                  </a:lnTo>
                  <a:lnTo>
                    <a:pt x="3361" y="3919"/>
                  </a:lnTo>
                  <a:cubicBezTo>
                    <a:pt x="3361" y="3919"/>
                    <a:pt x="3361" y="3919"/>
                    <a:pt x="3361" y="3919"/>
                  </a:cubicBezTo>
                  <a:cubicBezTo>
                    <a:pt x="3361" y="3919"/>
                    <a:pt x="3361" y="3919"/>
                    <a:pt x="3361" y="3919"/>
                  </a:cubicBezTo>
                  <a:lnTo>
                    <a:pt x="3361" y="3919"/>
                  </a:lnTo>
                  <a:lnTo>
                    <a:pt x="3361" y="3919"/>
                  </a:lnTo>
                  <a:lnTo>
                    <a:pt x="3361" y="3919"/>
                  </a:lnTo>
                  <a:cubicBezTo>
                    <a:pt x="3360" y="3918"/>
                    <a:pt x="3359" y="3913"/>
                    <a:pt x="3359" y="3913"/>
                  </a:cubicBezTo>
                  <a:lnTo>
                    <a:pt x="3357" y="3913"/>
                  </a:lnTo>
                  <a:cubicBezTo>
                    <a:pt x="3357" y="3913"/>
                    <a:pt x="3356" y="3914"/>
                    <a:pt x="3356" y="3915"/>
                  </a:cubicBezTo>
                  <a:cubicBezTo>
                    <a:pt x="3294" y="3991"/>
                    <a:pt x="3240" y="4019"/>
                    <a:pt x="3192" y="4019"/>
                  </a:cubicBezTo>
                  <a:cubicBezTo>
                    <a:pt x="3087" y="4019"/>
                    <a:pt x="3011" y="3885"/>
                    <a:pt x="2949" y="3841"/>
                  </a:cubicBezTo>
                  <a:cubicBezTo>
                    <a:pt x="2791" y="3918"/>
                    <a:pt x="2668" y="3979"/>
                    <a:pt x="2508" y="4057"/>
                  </a:cubicBezTo>
                  <a:cubicBezTo>
                    <a:pt x="2572" y="3832"/>
                    <a:pt x="2623" y="3656"/>
                    <a:pt x="2672" y="3481"/>
                  </a:cubicBezTo>
                  <a:lnTo>
                    <a:pt x="2672" y="3481"/>
                  </a:lnTo>
                  <a:cubicBezTo>
                    <a:pt x="2594" y="3493"/>
                    <a:pt x="2548" y="3538"/>
                    <a:pt x="2507" y="3587"/>
                  </a:cubicBezTo>
                  <a:cubicBezTo>
                    <a:pt x="2455" y="3650"/>
                    <a:pt x="2407" y="3720"/>
                    <a:pt x="2355" y="3784"/>
                  </a:cubicBezTo>
                  <a:cubicBezTo>
                    <a:pt x="2241" y="3927"/>
                    <a:pt x="2163" y="4000"/>
                    <a:pt x="2090" y="4000"/>
                  </a:cubicBezTo>
                  <a:cubicBezTo>
                    <a:pt x="2010" y="4000"/>
                    <a:pt x="1937" y="3912"/>
                    <a:pt x="1830" y="3735"/>
                  </a:cubicBezTo>
                  <a:cubicBezTo>
                    <a:pt x="1821" y="3721"/>
                    <a:pt x="1794" y="3722"/>
                    <a:pt x="1769" y="3715"/>
                  </a:cubicBezTo>
                  <a:cubicBezTo>
                    <a:pt x="1734" y="3799"/>
                    <a:pt x="1698" y="3883"/>
                    <a:pt x="1653" y="3994"/>
                  </a:cubicBezTo>
                  <a:cubicBezTo>
                    <a:pt x="1495" y="3890"/>
                    <a:pt x="1351" y="3795"/>
                    <a:pt x="1207" y="3701"/>
                  </a:cubicBezTo>
                  <a:cubicBezTo>
                    <a:pt x="1196" y="3717"/>
                    <a:pt x="1185" y="3734"/>
                    <a:pt x="1175" y="3750"/>
                  </a:cubicBezTo>
                  <a:cubicBezTo>
                    <a:pt x="1214" y="3817"/>
                    <a:pt x="1254" y="3884"/>
                    <a:pt x="1308" y="3977"/>
                  </a:cubicBezTo>
                  <a:cubicBezTo>
                    <a:pt x="1224" y="4000"/>
                    <a:pt x="1144" y="4025"/>
                    <a:pt x="1070" y="4025"/>
                  </a:cubicBezTo>
                  <a:cubicBezTo>
                    <a:pt x="954" y="4025"/>
                    <a:pt x="850" y="3963"/>
                    <a:pt x="761" y="3727"/>
                  </a:cubicBezTo>
                  <a:cubicBezTo>
                    <a:pt x="759" y="4029"/>
                    <a:pt x="653" y="4081"/>
                    <a:pt x="530" y="4081"/>
                  </a:cubicBezTo>
                  <a:cubicBezTo>
                    <a:pt x="512" y="4081"/>
                    <a:pt x="494" y="4080"/>
                    <a:pt x="475" y="4078"/>
                  </a:cubicBezTo>
                  <a:cubicBezTo>
                    <a:pt x="409" y="4073"/>
                    <a:pt x="337" y="4028"/>
                    <a:pt x="272" y="4016"/>
                  </a:cubicBezTo>
                  <a:cubicBezTo>
                    <a:pt x="229" y="4292"/>
                    <a:pt x="187" y="4568"/>
                    <a:pt x="146" y="4845"/>
                  </a:cubicBezTo>
                  <a:cubicBezTo>
                    <a:pt x="155" y="4827"/>
                    <a:pt x="165" y="4808"/>
                    <a:pt x="179" y="4788"/>
                  </a:cubicBezTo>
                  <a:cubicBezTo>
                    <a:pt x="223" y="4908"/>
                    <a:pt x="256" y="4998"/>
                    <a:pt x="287" y="5088"/>
                  </a:cubicBezTo>
                  <a:cubicBezTo>
                    <a:pt x="259" y="5102"/>
                    <a:pt x="230" y="5117"/>
                    <a:pt x="201" y="5131"/>
                  </a:cubicBezTo>
                  <a:cubicBezTo>
                    <a:pt x="189" y="5081"/>
                    <a:pt x="142" y="5045"/>
                    <a:pt x="123" y="4990"/>
                  </a:cubicBezTo>
                  <a:cubicBezTo>
                    <a:pt x="104" y="5115"/>
                    <a:pt x="85" y="5239"/>
                    <a:pt x="67" y="5363"/>
                  </a:cubicBezTo>
                  <a:cubicBezTo>
                    <a:pt x="69" y="5368"/>
                    <a:pt x="70" y="5372"/>
                    <a:pt x="71" y="5376"/>
                  </a:cubicBezTo>
                  <a:cubicBezTo>
                    <a:pt x="69" y="5376"/>
                    <a:pt x="67" y="5377"/>
                    <a:pt x="65" y="5377"/>
                  </a:cubicBezTo>
                  <a:cubicBezTo>
                    <a:pt x="43" y="5526"/>
                    <a:pt x="22" y="5675"/>
                    <a:pt x="1" y="5823"/>
                  </a:cubicBezTo>
                  <a:cubicBezTo>
                    <a:pt x="80" y="5789"/>
                    <a:pt x="156" y="5739"/>
                    <a:pt x="214" y="5707"/>
                  </a:cubicBezTo>
                  <a:cubicBezTo>
                    <a:pt x="294" y="5765"/>
                    <a:pt x="363" y="5815"/>
                    <a:pt x="459" y="5885"/>
                  </a:cubicBezTo>
                  <a:cubicBezTo>
                    <a:pt x="438" y="5699"/>
                    <a:pt x="422" y="5565"/>
                    <a:pt x="410" y="5460"/>
                  </a:cubicBezTo>
                  <a:cubicBezTo>
                    <a:pt x="649" y="5426"/>
                    <a:pt x="841" y="5398"/>
                    <a:pt x="1059" y="5366"/>
                  </a:cubicBezTo>
                  <a:cubicBezTo>
                    <a:pt x="909" y="5114"/>
                    <a:pt x="558" y="5416"/>
                    <a:pt x="535" y="4999"/>
                  </a:cubicBezTo>
                  <a:cubicBezTo>
                    <a:pt x="601" y="4920"/>
                    <a:pt x="664" y="4891"/>
                    <a:pt x="723" y="4891"/>
                  </a:cubicBezTo>
                  <a:cubicBezTo>
                    <a:pt x="841" y="4891"/>
                    <a:pt x="944" y="5008"/>
                    <a:pt x="1024" y="5081"/>
                  </a:cubicBezTo>
                  <a:cubicBezTo>
                    <a:pt x="1120" y="5007"/>
                    <a:pt x="1220" y="4949"/>
                    <a:pt x="1346" y="4851"/>
                  </a:cubicBezTo>
                  <a:lnTo>
                    <a:pt x="1346" y="5338"/>
                  </a:lnTo>
                  <a:cubicBezTo>
                    <a:pt x="1346" y="5304"/>
                    <a:pt x="1525" y="5277"/>
                    <a:pt x="1639" y="5246"/>
                  </a:cubicBezTo>
                  <a:lnTo>
                    <a:pt x="1639" y="5246"/>
                  </a:lnTo>
                  <a:cubicBezTo>
                    <a:pt x="1600" y="5364"/>
                    <a:pt x="1558" y="5486"/>
                    <a:pt x="1526" y="5580"/>
                  </a:cubicBezTo>
                  <a:cubicBezTo>
                    <a:pt x="1597" y="5675"/>
                    <a:pt x="1652" y="5729"/>
                    <a:pt x="1713" y="5882"/>
                  </a:cubicBezTo>
                  <a:lnTo>
                    <a:pt x="2569" y="5882"/>
                  </a:lnTo>
                  <a:cubicBezTo>
                    <a:pt x="2538" y="5729"/>
                    <a:pt x="2518" y="5731"/>
                    <a:pt x="2499" y="5685"/>
                  </a:cubicBezTo>
                  <a:cubicBezTo>
                    <a:pt x="2498" y="5685"/>
                    <a:pt x="2498" y="5669"/>
                    <a:pt x="2497" y="5669"/>
                  </a:cubicBezTo>
                  <a:cubicBezTo>
                    <a:pt x="2497" y="5667"/>
                    <a:pt x="2497" y="5659"/>
                    <a:pt x="2497" y="5659"/>
                  </a:cubicBezTo>
                  <a:cubicBezTo>
                    <a:pt x="2497" y="5656"/>
                    <a:pt x="2497" y="5655"/>
                    <a:pt x="2495" y="5652"/>
                  </a:cubicBezTo>
                  <a:lnTo>
                    <a:pt x="2495" y="5652"/>
                  </a:lnTo>
                  <a:cubicBezTo>
                    <a:pt x="2497" y="5654"/>
                    <a:pt x="2497" y="5654"/>
                    <a:pt x="2497" y="5654"/>
                  </a:cubicBezTo>
                  <a:cubicBezTo>
                    <a:pt x="2652" y="5707"/>
                    <a:pt x="2807" y="5756"/>
                    <a:pt x="2959" y="5805"/>
                  </a:cubicBezTo>
                  <a:cubicBezTo>
                    <a:pt x="3044" y="5526"/>
                    <a:pt x="2756" y="5540"/>
                    <a:pt x="2761" y="5323"/>
                  </a:cubicBezTo>
                  <a:cubicBezTo>
                    <a:pt x="2821" y="5323"/>
                    <a:pt x="2882" y="5313"/>
                    <a:pt x="2940" y="5313"/>
                  </a:cubicBezTo>
                  <a:cubicBezTo>
                    <a:pt x="2978" y="5313"/>
                    <a:pt x="3015" y="5317"/>
                    <a:pt x="3050" y="5330"/>
                  </a:cubicBezTo>
                  <a:cubicBezTo>
                    <a:pt x="3111" y="5354"/>
                    <a:pt x="3200" y="5470"/>
                    <a:pt x="3191" y="5521"/>
                  </a:cubicBezTo>
                  <a:cubicBezTo>
                    <a:pt x="3141" y="5779"/>
                    <a:pt x="3285" y="5798"/>
                    <a:pt x="3423" y="5841"/>
                  </a:cubicBezTo>
                  <a:cubicBezTo>
                    <a:pt x="3563" y="5886"/>
                    <a:pt x="3703" y="5935"/>
                    <a:pt x="3852" y="5986"/>
                  </a:cubicBezTo>
                  <a:cubicBezTo>
                    <a:pt x="3839" y="5854"/>
                    <a:pt x="3785" y="5699"/>
                    <a:pt x="3914" y="5670"/>
                  </a:cubicBezTo>
                  <a:cubicBezTo>
                    <a:pt x="4072" y="5787"/>
                    <a:pt x="4203" y="5885"/>
                    <a:pt x="4386" y="6020"/>
                  </a:cubicBezTo>
                  <a:cubicBezTo>
                    <a:pt x="4352" y="5857"/>
                    <a:pt x="4336" y="5780"/>
                    <a:pt x="4319" y="5702"/>
                  </a:cubicBezTo>
                  <a:cubicBezTo>
                    <a:pt x="4460" y="5612"/>
                    <a:pt x="4597" y="5523"/>
                    <a:pt x="4746" y="5427"/>
                  </a:cubicBezTo>
                  <a:lnTo>
                    <a:pt x="4746" y="5427"/>
                  </a:lnTo>
                  <a:cubicBezTo>
                    <a:pt x="4735" y="5574"/>
                    <a:pt x="4725" y="5694"/>
                    <a:pt x="4712" y="5847"/>
                  </a:cubicBezTo>
                  <a:cubicBezTo>
                    <a:pt x="4840" y="5847"/>
                    <a:pt x="4962" y="5854"/>
                    <a:pt x="5079" y="5854"/>
                  </a:cubicBezTo>
                  <a:cubicBezTo>
                    <a:pt x="5162" y="5854"/>
                    <a:pt x="5242" y="5851"/>
                    <a:pt x="5322" y="5838"/>
                  </a:cubicBezTo>
                  <a:cubicBezTo>
                    <a:pt x="5407" y="5824"/>
                    <a:pt x="5513" y="5728"/>
                    <a:pt x="5554" y="5633"/>
                  </a:cubicBezTo>
                  <a:cubicBezTo>
                    <a:pt x="5622" y="5472"/>
                    <a:pt x="5466" y="5433"/>
                    <a:pt x="5417" y="5378"/>
                  </a:cubicBezTo>
                  <a:cubicBezTo>
                    <a:pt x="5497" y="5271"/>
                    <a:pt x="5575" y="5166"/>
                    <a:pt x="5639" y="5079"/>
                  </a:cubicBezTo>
                  <a:cubicBezTo>
                    <a:pt x="5806" y="5181"/>
                    <a:pt x="5974" y="5286"/>
                    <a:pt x="6144" y="5391"/>
                  </a:cubicBezTo>
                  <a:cubicBezTo>
                    <a:pt x="6119" y="5474"/>
                    <a:pt x="6084" y="5501"/>
                    <a:pt x="6046" y="5501"/>
                  </a:cubicBezTo>
                  <a:cubicBezTo>
                    <a:pt x="5979" y="5501"/>
                    <a:pt x="5899" y="5421"/>
                    <a:pt x="5834" y="5421"/>
                  </a:cubicBezTo>
                  <a:cubicBezTo>
                    <a:pt x="5814" y="5421"/>
                    <a:pt x="5796" y="5428"/>
                    <a:pt x="5780" y="5448"/>
                  </a:cubicBezTo>
                  <a:cubicBezTo>
                    <a:pt x="5837" y="5693"/>
                    <a:pt x="5922" y="5808"/>
                    <a:pt x="6151" y="5868"/>
                  </a:cubicBezTo>
                  <a:cubicBezTo>
                    <a:pt x="6183" y="5877"/>
                    <a:pt x="6212" y="5880"/>
                    <a:pt x="6239" y="5880"/>
                  </a:cubicBezTo>
                  <a:cubicBezTo>
                    <a:pt x="6374" y="5880"/>
                    <a:pt x="6456" y="5788"/>
                    <a:pt x="6528" y="5733"/>
                  </a:cubicBezTo>
                  <a:cubicBezTo>
                    <a:pt x="6612" y="5668"/>
                    <a:pt x="6677" y="5621"/>
                    <a:pt x="6734" y="5621"/>
                  </a:cubicBezTo>
                  <a:cubicBezTo>
                    <a:pt x="6793" y="5621"/>
                    <a:pt x="6843" y="5670"/>
                    <a:pt x="6898" y="5801"/>
                  </a:cubicBezTo>
                  <a:cubicBezTo>
                    <a:pt x="6917" y="5845"/>
                    <a:pt x="7000" y="5878"/>
                    <a:pt x="7063" y="5878"/>
                  </a:cubicBezTo>
                  <a:cubicBezTo>
                    <a:pt x="7080" y="5878"/>
                    <a:pt x="7096" y="5876"/>
                    <a:pt x="7109" y="5871"/>
                  </a:cubicBezTo>
                  <a:cubicBezTo>
                    <a:pt x="7158" y="5852"/>
                    <a:pt x="7187" y="5732"/>
                    <a:pt x="7210" y="5650"/>
                  </a:cubicBezTo>
                  <a:cubicBezTo>
                    <a:pt x="7230" y="5580"/>
                    <a:pt x="7235" y="5503"/>
                    <a:pt x="7245" y="5429"/>
                  </a:cubicBezTo>
                  <a:cubicBezTo>
                    <a:pt x="7242" y="5424"/>
                    <a:pt x="7240" y="5419"/>
                    <a:pt x="7237" y="5412"/>
                  </a:cubicBezTo>
                  <a:cubicBezTo>
                    <a:pt x="7239" y="5407"/>
                    <a:pt x="7239" y="5402"/>
                    <a:pt x="7240" y="5396"/>
                  </a:cubicBezTo>
                  <a:cubicBezTo>
                    <a:pt x="7197" y="5369"/>
                    <a:pt x="7154" y="5343"/>
                    <a:pt x="7110" y="5316"/>
                  </a:cubicBezTo>
                  <a:cubicBezTo>
                    <a:pt x="7148" y="5266"/>
                    <a:pt x="7184" y="5214"/>
                    <a:pt x="7222" y="5163"/>
                  </a:cubicBezTo>
                  <a:cubicBezTo>
                    <a:pt x="7240" y="5174"/>
                    <a:pt x="7258" y="5185"/>
                    <a:pt x="7275" y="5195"/>
                  </a:cubicBezTo>
                  <a:cubicBezTo>
                    <a:pt x="7264" y="5262"/>
                    <a:pt x="7251" y="5329"/>
                    <a:pt x="7240" y="5396"/>
                  </a:cubicBezTo>
                  <a:cubicBezTo>
                    <a:pt x="7242" y="5398"/>
                    <a:pt x="7245" y="5400"/>
                    <a:pt x="7248" y="5401"/>
                  </a:cubicBezTo>
                  <a:cubicBezTo>
                    <a:pt x="7246" y="5411"/>
                    <a:pt x="7245" y="5420"/>
                    <a:pt x="7245" y="5429"/>
                  </a:cubicBezTo>
                  <a:cubicBezTo>
                    <a:pt x="7345" y="5672"/>
                    <a:pt x="7428" y="5788"/>
                    <a:pt x="7507" y="5788"/>
                  </a:cubicBezTo>
                  <a:cubicBezTo>
                    <a:pt x="7541" y="5788"/>
                    <a:pt x="7574" y="5767"/>
                    <a:pt x="7608" y="5727"/>
                  </a:cubicBezTo>
                  <a:cubicBezTo>
                    <a:pt x="7587" y="5649"/>
                    <a:pt x="7567" y="5569"/>
                    <a:pt x="7547" y="5491"/>
                  </a:cubicBezTo>
                  <a:lnTo>
                    <a:pt x="7547" y="5491"/>
                  </a:lnTo>
                  <a:cubicBezTo>
                    <a:pt x="7639" y="5492"/>
                    <a:pt x="7725" y="5535"/>
                    <a:pt x="7726" y="5582"/>
                  </a:cubicBezTo>
                  <a:cubicBezTo>
                    <a:pt x="7729" y="5713"/>
                    <a:pt x="7791" y="5779"/>
                    <a:pt x="7860" y="5779"/>
                  </a:cubicBezTo>
                  <a:cubicBezTo>
                    <a:pt x="7875" y="5779"/>
                    <a:pt x="7890" y="5776"/>
                    <a:pt x="7904" y="5770"/>
                  </a:cubicBezTo>
                  <a:cubicBezTo>
                    <a:pt x="8019" y="5722"/>
                    <a:pt x="8189" y="5625"/>
                    <a:pt x="8206" y="5517"/>
                  </a:cubicBezTo>
                  <a:cubicBezTo>
                    <a:pt x="8235" y="5344"/>
                    <a:pt x="8325" y="5147"/>
                    <a:pt x="8234" y="4959"/>
                  </a:cubicBezTo>
                  <a:lnTo>
                    <a:pt x="8234" y="4959"/>
                  </a:lnTo>
                  <a:cubicBezTo>
                    <a:pt x="8283" y="4965"/>
                    <a:pt x="8343" y="4959"/>
                    <a:pt x="8349" y="4983"/>
                  </a:cubicBezTo>
                  <a:cubicBezTo>
                    <a:pt x="8422" y="5267"/>
                    <a:pt x="8550" y="5544"/>
                    <a:pt x="8441" y="5863"/>
                  </a:cubicBezTo>
                  <a:cubicBezTo>
                    <a:pt x="8544" y="5903"/>
                    <a:pt x="8642" y="5921"/>
                    <a:pt x="8736" y="5921"/>
                  </a:cubicBezTo>
                  <a:cubicBezTo>
                    <a:pt x="8943" y="5921"/>
                    <a:pt x="9131" y="5838"/>
                    <a:pt x="9315" y="5734"/>
                  </a:cubicBezTo>
                  <a:lnTo>
                    <a:pt x="9315" y="5734"/>
                  </a:lnTo>
                  <a:cubicBezTo>
                    <a:pt x="9315" y="5734"/>
                    <a:pt x="9315" y="5734"/>
                    <a:pt x="9315" y="5734"/>
                  </a:cubicBezTo>
                  <a:cubicBezTo>
                    <a:pt x="9316" y="5734"/>
                    <a:pt x="9316" y="5734"/>
                    <a:pt x="9317" y="5734"/>
                  </a:cubicBezTo>
                  <a:lnTo>
                    <a:pt x="9317" y="5734"/>
                  </a:lnTo>
                  <a:cubicBezTo>
                    <a:pt x="9316" y="5734"/>
                    <a:pt x="9316" y="5734"/>
                    <a:pt x="9315" y="5734"/>
                  </a:cubicBezTo>
                  <a:lnTo>
                    <a:pt x="9315" y="5734"/>
                  </a:lnTo>
                  <a:cubicBezTo>
                    <a:pt x="9315" y="5733"/>
                    <a:pt x="9314" y="5729"/>
                    <a:pt x="9313" y="5729"/>
                  </a:cubicBezTo>
                  <a:lnTo>
                    <a:pt x="8718" y="5729"/>
                  </a:lnTo>
                  <a:cubicBezTo>
                    <a:pt x="8717" y="5729"/>
                    <a:pt x="8714" y="5671"/>
                    <a:pt x="8712" y="5646"/>
                  </a:cubicBezTo>
                  <a:cubicBezTo>
                    <a:pt x="8827" y="5578"/>
                    <a:pt x="8943" y="5512"/>
                    <a:pt x="9134" y="5398"/>
                  </a:cubicBezTo>
                  <a:cubicBezTo>
                    <a:pt x="9190" y="5502"/>
                    <a:pt x="9250" y="5577"/>
                    <a:pt x="9313" y="5729"/>
                  </a:cubicBezTo>
                  <a:lnTo>
                    <a:pt x="9324" y="5729"/>
                  </a:lnTo>
                  <a:cubicBezTo>
                    <a:pt x="9379" y="5729"/>
                    <a:pt x="9433" y="5656"/>
                    <a:pt x="9507" y="5611"/>
                  </a:cubicBezTo>
                  <a:cubicBezTo>
                    <a:pt x="9420" y="5475"/>
                    <a:pt x="9353" y="5369"/>
                    <a:pt x="9267" y="5238"/>
                  </a:cubicBezTo>
                  <a:cubicBezTo>
                    <a:pt x="9481" y="5158"/>
                    <a:pt x="9663" y="5089"/>
                    <a:pt x="9913" y="4995"/>
                  </a:cubicBezTo>
                  <a:lnTo>
                    <a:pt x="9913" y="4995"/>
                  </a:lnTo>
                  <a:cubicBezTo>
                    <a:pt x="9811" y="5105"/>
                    <a:pt x="9759" y="5158"/>
                    <a:pt x="9694" y="5228"/>
                  </a:cubicBezTo>
                  <a:cubicBezTo>
                    <a:pt x="9765" y="5242"/>
                    <a:pt x="9809" y="5251"/>
                    <a:pt x="9850" y="5259"/>
                  </a:cubicBezTo>
                  <a:cubicBezTo>
                    <a:pt x="9854" y="5362"/>
                    <a:pt x="9857" y="5463"/>
                    <a:pt x="9864" y="5587"/>
                  </a:cubicBezTo>
                  <a:cubicBezTo>
                    <a:pt x="10013" y="5522"/>
                    <a:pt x="10131" y="5472"/>
                    <a:pt x="10254" y="5420"/>
                  </a:cubicBezTo>
                  <a:cubicBezTo>
                    <a:pt x="10234" y="5214"/>
                    <a:pt x="10022" y="5026"/>
                    <a:pt x="10202" y="4839"/>
                  </a:cubicBezTo>
                  <a:cubicBezTo>
                    <a:pt x="10242" y="4798"/>
                    <a:pt x="10305" y="4792"/>
                    <a:pt x="10376" y="4792"/>
                  </a:cubicBezTo>
                  <a:cubicBezTo>
                    <a:pt x="10405" y="4792"/>
                    <a:pt x="10435" y="4793"/>
                    <a:pt x="10465" y="4793"/>
                  </a:cubicBezTo>
                  <a:cubicBezTo>
                    <a:pt x="10492" y="4793"/>
                    <a:pt x="10518" y="4792"/>
                    <a:pt x="10543" y="4790"/>
                  </a:cubicBezTo>
                  <a:lnTo>
                    <a:pt x="10543" y="4790"/>
                  </a:lnTo>
                  <a:cubicBezTo>
                    <a:pt x="10498" y="4978"/>
                    <a:pt x="10423" y="5115"/>
                    <a:pt x="10449" y="5218"/>
                  </a:cubicBezTo>
                  <a:cubicBezTo>
                    <a:pt x="10494" y="5407"/>
                    <a:pt x="10471" y="5570"/>
                    <a:pt x="10353" y="5809"/>
                  </a:cubicBezTo>
                  <a:cubicBezTo>
                    <a:pt x="10696" y="5553"/>
                    <a:pt x="10964" y="5291"/>
                    <a:pt x="11317" y="5291"/>
                  </a:cubicBezTo>
                  <a:cubicBezTo>
                    <a:pt x="11349" y="5291"/>
                    <a:pt x="11381" y="5293"/>
                    <a:pt x="11415" y="5297"/>
                  </a:cubicBezTo>
                  <a:cubicBezTo>
                    <a:pt x="11419" y="5387"/>
                    <a:pt x="11422" y="5479"/>
                    <a:pt x="11425" y="5551"/>
                  </a:cubicBezTo>
                  <a:cubicBezTo>
                    <a:pt x="11569" y="5625"/>
                    <a:pt x="11703" y="5690"/>
                    <a:pt x="11837" y="5757"/>
                  </a:cubicBezTo>
                  <a:cubicBezTo>
                    <a:pt x="11809" y="5724"/>
                    <a:pt x="11782" y="5690"/>
                    <a:pt x="11755" y="5657"/>
                  </a:cubicBezTo>
                  <a:cubicBezTo>
                    <a:pt x="11839" y="5587"/>
                    <a:pt x="11924" y="5516"/>
                    <a:pt x="12007" y="5445"/>
                  </a:cubicBezTo>
                  <a:cubicBezTo>
                    <a:pt x="12019" y="5477"/>
                    <a:pt x="12030" y="5510"/>
                    <a:pt x="12040" y="5541"/>
                  </a:cubicBezTo>
                  <a:cubicBezTo>
                    <a:pt x="12192" y="5621"/>
                    <a:pt x="12343" y="5702"/>
                    <a:pt x="12497" y="5784"/>
                  </a:cubicBezTo>
                  <a:cubicBezTo>
                    <a:pt x="12504" y="5729"/>
                    <a:pt x="12511" y="5662"/>
                    <a:pt x="12524" y="5559"/>
                  </a:cubicBezTo>
                  <a:cubicBezTo>
                    <a:pt x="12640" y="5579"/>
                    <a:pt x="12750" y="5611"/>
                    <a:pt x="12861" y="5614"/>
                  </a:cubicBezTo>
                  <a:cubicBezTo>
                    <a:pt x="12982" y="5619"/>
                    <a:pt x="13103" y="5646"/>
                    <a:pt x="13223" y="5646"/>
                  </a:cubicBezTo>
                  <a:cubicBezTo>
                    <a:pt x="13340" y="5646"/>
                    <a:pt x="13456" y="5621"/>
                    <a:pt x="13571" y="5525"/>
                  </a:cubicBezTo>
                  <a:cubicBezTo>
                    <a:pt x="13616" y="5488"/>
                    <a:pt x="13695" y="5467"/>
                    <a:pt x="13768" y="5467"/>
                  </a:cubicBezTo>
                  <a:cubicBezTo>
                    <a:pt x="13829" y="5467"/>
                    <a:pt x="13886" y="5482"/>
                    <a:pt x="13915" y="5513"/>
                  </a:cubicBezTo>
                  <a:cubicBezTo>
                    <a:pt x="14001" y="5610"/>
                    <a:pt x="14079" y="5644"/>
                    <a:pt x="14156" y="5644"/>
                  </a:cubicBezTo>
                  <a:cubicBezTo>
                    <a:pt x="14301" y="5644"/>
                    <a:pt x="14437" y="5521"/>
                    <a:pt x="14599" y="5475"/>
                  </a:cubicBezTo>
                  <a:cubicBezTo>
                    <a:pt x="14519" y="5367"/>
                    <a:pt x="14463" y="5294"/>
                    <a:pt x="14397" y="5206"/>
                  </a:cubicBezTo>
                  <a:cubicBezTo>
                    <a:pt x="14445" y="5178"/>
                    <a:pt x="14483" y="5165"/>
                    <a:pt x="14515" y="5165"/>
                  </a:cubicBezTo>
                  <a:cubicBezTo>
                    <a:pt x="14600" y="5165"/>
                    <a:pt x="14638" y="5253"/>
                    <a:pt x="14684" y="5349"/>
                  </a:cubicBezTo>
                  <a:cubicBezTo>
                    <a:pt x="14729" y="5443"/>
                    <a:pt x="14786" y="5518"/>
                    <a:pt x="14857" y="5518"/>
                  </a:cubicBezTo>
                  <a:cubicBezTo>
                    <a:pt x="14897" y="5518"/>
                    <a:pt x="14941" y="5495"/>
                    <a:pt x="14990" y="5439"/>
                  </a:cubicBezTo>
                  <a:cubicBezTo>
                    <a:pt x="14996" y="5441"/>
                    <a:pt x="15001" y="5443"/>
                    <a:pt x="15007" y="5444"/>
                  </a:cubicBezTo>
                  <a:cubicBezTo>
                    <a:pt x="15002" y="5441"/>
                    <a:pt x="14997" y="5439"/>
                    <a:pt x="14994" y="5436"/>
                  </a:cubicBezTo>
                  <a:cubicBezTo>
                    <a:pt x="14991" y="5438"/>
                    <a:pt x="14985" y="5438"/>
                    <a:pt x="14985" y="5438"/>
                  </a:cubicBezTo>
                  <a:cubicBezTo>
                    <a:pt x="15107" y="5251"/>
                    <a:pt x="15275" y="5186"/>
                    <a:pt x="15479" y="5147"/>
                  </a:cubicBezTo>
                  <a:cubicBezTo>
                    <a:pt x="15503" y="5285"/>
                    <a:pt x="15523" y="5406"/>
                    <a:pt x="15547" y="5546"/>
                  </a:cubicBezTo>
                  <a:cubicBezTo>
                    <a:pt x="15664" y="5559"/>
                    <a:pt x="15789" y="5570"/>
                    <a:pt x="15926" y="5584"/>
                  </a:cubicBezTo>
                  <a:cubicBezTo>
                    <a:pt x="15926" y="5431"/>
                    <a:pt x="15729" y="5299"/>
                    <a:pt x="15888" y="5162"/>
                  </a:cubicBezTo>
                  <a:cubicBezTo>
                    <a:pt x="15938" y="5119"/>
                    <a:pt x="16077" y="5114"/>
                    <a:pt x="16077" y="5086"/>
                  </a:cubicBezTo>
                  <a:lnTo>
                    <a:pt x="16077" y="5535"/>
                  </a:lnTo>
                  <a:cubicBezTo>
                    <a:pt x="16164" y="5529"/>
                    <a:pt x="16262" y="5501"/>
                    <a:pt x="16342" y="5501"/>
                  </a:cubicBezTo>
                  <a:cubicBezTo>
                    <a:pt x="16379" y="5501"/>
                    <a:pt x="16412" y="5507"/>
                    <a:pt x="16439" y="5523"/>
                  </a:cubicBezTo>
                  <a:cubicBezTo>
                    <a:pt x="16517" y="5573"/>
                    <a:pt x="16586" y="5599"/>
                    <a:pt x="16641" y="5599"/>
                  </a:cubicBezTo>
                  <a:cubicBezTo>
                    <a:pt x="16679" y="5599"/>
                    <a:pt x="16710" y="5587"/>
                    <a:pt x="16734" y="5563"/>
                  </a:cubicBezTo>
                  <a:cubicBezTo>
                    <a:pt x="16863" y="5362"/>
                    <a:pt x="16682" y="5147"/>
                    <a:pt x="16919" y="4980"/>
                  </a:cubicBezTo>
                  <a:lnTo>
                    <a:pt x="16919" y="4980"/>
                  </a:lnTo>
                  <a:cubicBezTo>
                    <a:pt x="16869" y="5224"/>
                    <a:pt x="16797" y="5421"/>
                    <a:pt x="16952" y="5555"/>
                  </a:cubicBezTo>
                  <a:cubicBezTo>
                    <a:pt x="17092" y="5575"/>
                    <a:pt x="17224" y="5593"/>
                    <a:pt x="17356" y="5612"/>
                  </a:cubicBezTo>
                  <a:cubicBezTo>
                    <a:pt x="17361" y="5521"/>
                    <a:pt x="17367" y="5417"/>
                    <a:pt x="17373" y="5311"/>
                  </a:cubicBezTo>
                  <a:cubicBezTo>
                    <a:pt x="17376" y="5311"/>
                    <a:pt x="17380" y="5311"/>
                    <a:pt x="17383" y="5311"/>
                  </a:cubicBezTo>
                  <a:cubicBezTo>
                    <a:pt x="17598" y="5311"/>
                    <a:pt x="17733" y="5592"/>
                    <a:pt x="17939" y="5592"/>
                  </a:cubicBezTo>
                  <a:cubicBezTo>
                    <a:pt x="17989" y="5592"/>
                    <a:pt x="18044" y="5575"/>
                    <a:pt x="18105" y="5534"/>
                  </a:cubicBezTo>
                  <a:cubicBezTo>
                    <a:pt x="18133" y="5436"/>
                    <a:pt x="18169" y="5311"/>
                    <a:pt x="18206" y="5185"/>
                  </a:cubicBezTo>
                  <a:cubicBezTo>
                    <a:pt x="18347" y="5293"/>
                    <a:pt x="18396" y="5589"/>
                    <a:pt x="18594" y="5589"/>
                  </a:cubicBezTo>
                  <a:cubicBezTo>
                    <a:pt x="18631" y="5589"/>
                    <a:pt x="18674" y="5578"/>
                    <a:pt x="18724" y="5554"/>
                  </a:cubicBezTo>
                  <a:cubicBezTo>
                    <a:pt x="18716" y="5458"/>
                    <a:pt x="18709" y="5367"/>
                    <a:pt x="18704" y="5295"/>
                  </a:cubicBezTo>
                  <a:cubicBezTo>
                    <a:pt x="18813" y="5230"/>
                    <a:pt x="18904" y="5179"/>
                    <a:pt x="18960" y="5146"/>
                  </a:cubicBezTo>
                  <a:cubicBezTo>
                    <a:pt x="19081" y="5209"/>
                    <a:pt x="19180" y="5297"/>
                    <a:pt x="19281" y="5305"/>
                  </a:cubicBezTo>
                  <a:cubicBezTo>
                    <a:pt x="19460" y="5319"/>
                    <a:pt x="19489" y="5434"/>
                    <a:pt x="19464" y="5587"/>
                  </a:cubicBezTo>
                  <a:cubicBezTo>
                    <a:pt x="19587" y="5664"/>
                    <a:pt x="19691" y="5731"/>
                    <a:pt x="19795" y="5796"/>
                  </a:cubicBezTo>
                  <a:cubicBezTo>
                    <a:pt x="19765" y="5703"/>
                    <a:pt x="19734" y="5611"/>
                    <a:pt x="19700" y="5507"/>
                  </a:cubicBezTo>
                  <a:cubicBezTo>
                    <a:pt x="19844" y="5443"/>
                    <a:pt x="19955" y="5401"/>
                    <a:pt x="20060" y="5344"/>
                  </a:cubicBezTo>
                  <a:cubicBezTo>
                    <a:pt x="20163" y="5289"/>
                    <a:pt x="20259" y="5217"/>
                    <a:pt x="20413" y="5115"/>
                  </a:cubicBezTo>
                  <a:lnTo>
                    <a:pt x="20413" y="5115"/>
                  </a:lnTo>
                  <a:cubicBezTo>
                    <a:pt x="20295" y="5330"/>
                    <a:pt x="20219" y="5469"/>
                    <a:pt x="20134" y="5626"/>
                  </a:cubicBezTo>
                  <a:cubicBezTo>
                    <a:pt x="20246" y="5665"/>
                    <a:pt x="20353" y="5702"/>
                    <a:pt x="20471" y="5741"/>
                  </a:cubicBezTo>
                  <a:cubicBezTo>
                    <a:pt x="20427" y="5820"/>
                    <a:pt x="20365" y="5876"/>
                    <a:pt x="20324" y="5950"/>
                  </a:cubicBezTo>
                  <a:cubicBezTo>
                    <a:pt x="20428" y="5991"/>
                    <a:pt x="20610" y="6026"/>
                    <a:pt x="20610" y="6074"/>
                  </a:cubicBezTo>
                  <a:lnTo>
                    <a:pt x="20610" y="5729"/>
                  </a:lnTo>
                  <a:lnTo>
                    <a:pt x="20993" y="5729"/>
                  </a:lnTo>
                  <a:cubicBezTo>
                    <a:pt x="21068" y="5577"/>
                    <a:pt x="21110" y="5477"/>
                    <a:pt x="21169" y="5459"/>
                  </a:cubicBezTo>
                  <a:cubicBezTo>
                    <a:pt x="21184" y="5455"/>
                    <a:pt x="21197" y="5453"/>
                    <a:pt x="21208" y="5453"/>
                  </a:cubicBezTo>
                  <a:cubicBezTo>
                    <a:pt x="21272" y="5453"/>
                    <a:pt x="21271" y="5526"/>
                    <a:pt x="21284" y="5622"/>
                  </a:cubicBezTo>
                  <a:cubicBezTo>
                    <a:pt x="21295" y="5703"/>
                    <a:pt x="21345" y="5740"/>
                    <a:pt x="21407" y="5740"/>
                  </a:cubicBezTo>
                  <a:cubicBezTo>
                    <a:pt x="21447" y="5740"/>
                    <a:pt x="21492" y="5724"/>
                    <a:pt x="21533" y="5693"/>
                  </a:cubicBezTo>
                  <a:cubicBezTo>
                    <a:pt x="21620" y="5627"/>
                    <a:pt x="21701" y="5542"/>
                    <a:pt x="21786" y="5468"/>
                  </a:cubicBezTo>
                  <a:cubicBezTo>
                    <a:pt x="21838" y="5421"/>
                    <a:pt x="21889" y="5371"/>
                    <a:pt x="21966" y="5300"/>
                  </a:cubicBezTo>
                  <a:cubicBezTo>
                    <a:pt x="22012" y="5323"/>
                    <a:pt x="22098" y="5366"/>
                    <a:pt x="22181" y="5409"/>
                  </a:cubicBezTo>
                  <a:cubicBezTo>
                    <a:pt x="22157" y="5584"/>
                    <a:pt x="21934" y="5430"/>
                    <a:pt x="21975" y="5643"/>
                  </a:cubicBezTo>
                  <a:cubicBezTo>
                    <a:pt x="22006" y="5801"/>
                    <a:pt x="22071" y="5933"/>
                    <a:pt x="22213" y="5992"/>
                  </a:cubicBezTo>
                  <a:cubicBezTo>
                    <a:pt x="22287" y="5662"/>
                    <a:pt x="22312" y="5563"/>
                    <a:pt x="22399" y="5563"/>
                  </a:cubicBezTo>
                  <a:cubicBezTo>
                    <a:pt x="22432" y="5563"/>
                    <a:pt x="22475" y="5577"/>
                    <a:pt x="22532" y="5599"/>
                  </a:cubicBezTo>
                  <a:cubicBezTo>
                    <a:pt x="22498" y="5655"/>
                    <a:pt x="22464" y="5710"/>
                    <a:pt x="22449" y="5737"/>
                  </a:cubicBezTo>
                  <a:cubicBezTo>
                    <a:pt x="22732" y="5683"/>
                    <a:pt x="23016" y="5630"/>
                    <a:pt x="23304" y="5575"/>
                  </a:cubicBezTo>
                  <a:cubicBezTo>
                    <a:pt x="23309" y="5497"/>
                    <a:pt x="23318" y="5395"/>
                    <a:pt x="23326" y="5294"/>
                  </a:cubicBezTo>
                  <a:lnTo>
                    <a:pt x="23395" y="5280"/>
                  </a:lnTo>
                  <a:cubicBezTo>
                    <a:pt x="23453" y="5566"/>
                    <a:pt x="23511" y="5853"/>
                    <a:pt x="23571" y="6139"/>
                  </a:cubicBezTo>
                  <a:lnTo>
                    <a:pt x="23564" y="6134"/>
                  </a:lnTo>
                  <a:lnTo>
                    <a:pt x="23564" y="6134"/>
                  </a:lnTo>
                  <a:cubicBezTo>
                    <a:pt x="23601" y="6203"/>
                    <a:pt x="23638" y="6273"/>
                    <a:pt x="23707" y="6403"/>
                  </a:cubicBezTo>
                  <a:cubicBezTo>
                    <a:pt x="23736" y="6164"/>
                    <a:pt x="23755" y="6006"/>
                    <a:pt x="23778" y="5818"/>
                  </a:cubicBezTo>
                  <a:cubicBezTo>
                    <a:pt x="23865" y="5842"/>
                    <a:pt x="23926" y="5876"/>
                    <a:pt x="23986" y="5876"/>
                  </a:cubicBezTo>
                  <a:cubicBezTo>
                    <a:pt x="23988" y="5876"/>
                    <a:pt x="23991" y="5876"/>
                    <a:pt x="23993" y="5876"/>
                  </a:cubicBezTo>
                  <a:cubicBezTo>
                    <a:pt x="24006" y="5875"/>
                    <a:pt x="24019" y="5875"/>
                    <a:pt x="24033" y="5875"/>
                  </a:cubicBezTo>
                  <a:cubicBezTo>
                    <a:pt x="24096" y="5875"/>
                    <a:pt x="24165" y="5880"/>
                    <a:pt x="24230" y="5880"/>
                  </a:cubicBezTo>
                  <a:cubicBezTo>
                    <a:pt x="24328" y="5880"/>
                    <a:pt x="24415" y="5869"/>
                    <a:pt x="24451" y="5811"/>
                  </a:cubicBezTo>
                  <a:cubicBezTo>
                    <a:pt x="24569" y="5630"/>
                    <a:pt x="24723" y="5599"/>
                    <a:pt x="24839" y="5492"/>
                  </a:cubicBezTo>
                  <a:cubicBezTo>
                    <a:pt x="24970" y="5593"/>
                    <a:pt x="25083" y="5680"/>
                    <a:pt x="25219" y="5784"/>
                  </a:cubicBezTo>
                  <a:cubicBezTo>
                    <a:pt x="25261" y="5654"/>
                    <a:pt x="25291" y="5561"/>
                    <a:pt x="25333" y="5435"/>
                  </a:cubicBezTo>
                  <a:cubicBezTo>
                    <a:pt x="25459" y="5625"/>
                    <a:pt x="25565" y="5787"/>
                    <a:pt x="25682" y="5962"/>
                  </a:cubicBezTo>
                  <a:cubicBezTo>
                    <a:pt x="25800" y="5794"/>
                    <a:pt x="25913" y="5633"/>
                    <a:pt x="26054" y="5433"/>
                  </a:cubicBezTo>
                  <a:lnTo>
                    <a:pt x="26054" y="5433"/>
                  </a:lnTo>
                  <a:cubicBezTo>
                    <a:pt x="26053" y="5679"/>
                    <a:pt x="26134" y="5752"/>
                    <a:pt x="26241" y="5752"/>
                  </a:cubicBezTo>
                  <a:cubicBezTo>
                    <a:pt x="26285" y="5752"/>
                    <a:pt x="26333" y="5739"/>
                    <a:pt x="26383" y="5722"/>
                  </a:cubicBezTo>
                  <a:cubicBezTo>
                    <a:pt x="26411" y="5712"/>
                    <a:pt x="26434" y="5707"/>
                    <a:pt x="26455" y="5707"/>
                  </a:cubicBezTo>
                  <a:cubicBezTo>
                    <a:pt x="26497" y="5707"/>
                    <a:pt x="26531" y="5725"/>
                    <a:pt x="26585" y="5758"/>
                  </a:cubicBezTo>
                  <a:cubicBezTo>
                    <a:pt x="26802" y="5894"/>
                    <a:pt x="27045" y="5969"/>
                    <a:pt x="27278" y="6065"/>
                  </a:cubicBezTo>
                  <a:cubicBezTo>
                    <a:pt x="27375" y="6105"/>
                    <a:pt x="27484" y="6115"/>
                    <a:pt x="27570" y="6175"/>
                  </a:cubicBezTo>
                  <a:cubicBezTo>
                    <a:pt x="27622" y="6212"/>
                    <a:pt x="27663" y="6233"/>
                    <a:pt x="27699" y="6233"/>
                  </a:cubicBezTo>
                  <a:cubicBezTo>
                    <a:pt x="27753" y="6233"/>
                    <a:pt x="27795" y="6188"/>
                    <a:pt x="27843" y="6087"/>
                  </a:cubicBezTo>
                  <a:cubicBezTo>
                    <a:pt x="27888" y="5994"/>
                    <a:pt x="27943" y="5911"/>
                    <a:pt x="28029" y="5911"/>
                  </a:cubicBezTo>
                  <a:cubicBezTo>
                    <a:pt x="28074" y="5911"/>
                    <a:pt x="28127" y="5934"/>
                    <a:pt x="28190" y="5988"/>
                  </a:cubicBezTo>
                  <a:cubicBezTo>
                    <a:pt x="28313" y="6093"/>
                    <a:pt x="28493" y="6060"/>
                    <a:pt x="28664" y="6075"/>
                  </a:cubicBezTo>
                  <a:cubicBezTo>
                    <a:pt x="28676" y="6077"/>
                    <a:pt x="28691" y="6077"/>
                    <a:pt x="28706" y="6077"/>
                  </a:cubicBezTo>
                  <a:cubicBezTo>
                    <a:pt x="28796" y="6077"/>
                    <a:pt x="28920" y="6060"/>
                    <a:pt x="28920" y="6051"/>
                  </a:cubicBezTo>
                  <a:lnTo>
                    <a:pt x="28920" y="6667"/>
                  </a:lnTo>
                  <a:cubicBezTo>
                    <a:pt x="29047" y="6552"/>
                    <a:pt x="29098" y="6462"/>
                    <a:pt x="29134" y="6350"/>
                  </a:cubicBezTo>
                  <a:cubicBezTo>
                    <a:pt x="29173" y="6222"/>
                    <a:pt x="29187" y="6074"/>
                    <a:pt x="29206" y="5918"/>
                  </a:cubicBezTo>
                  <a:cubicBezTo>
                    <a:pt x="29258" y="5902"/>
                    <a:pt x="29310" y="5892"/>
                    <a:pt x="29359" y="5892"/>
                  </a:cubicBezTo>
                  <a:cubicBezTo>
                    <a:pt x="29400" y="5892"/>
                    <a:pt x="29439" y="5898"/>
                    <a:pt x="29476" y="5913"/>
                  </a:cubicBezTo>
                  <a:cubicBezTo>
                    <a:pt x="29630" y="5261"/>
                    <a:pt x="29803" y="4614"/>
                    <a:pt x="29989" y="3972"/>
                  </a:cubicBezTo>
                  <a:lnTo>
                    <a:pt x="29989" y="3972"/>
                  </a:lnTo>
                  <a:cubicBezTo>
                    <a:pt x="29714" y="4043"/>
                    <a:pt x="29471" y="4220"/>
                    <a:pt x="29232" y="4435"/>
                  </a:cubicBezTo>
                  <a:cubicBezTo>
                    <a:pt x="29096" y="4350"/>
                    <a:pt x="28958" y="4262"/>
                    <a:pt x="28833" y="4183"/>
                  </a:cubicBezTo>
                  <a:cubicBezTo>
                    <a:pt x="28711" y="4228"/>
                    <a:pt x="28734" y="4467"/>
                    <a:pt x="28620" y="4467"/>
                  </a:cubicBezTo>
                  <a:cubicBezTo>
                    <a:pt x="28602" y="4467"/>
                    <a:pt x="28582" y="4461"/>
                    <a:pt x="28557" y="4448"/>
                  </a:cubicBezTo>
                  <a:cubicBezTo>
                    <a:pt x="28517" y="4428"/>
                    <a:pt x="28541" y="4225"/>
                    <a:pt x="28534" y="4061"/>
                  </a:cubicBezTo>
                  <a:cubicBezTo>
                    <a:pt x="28521" y="4053"/>
                    <a:pt x="28461" y="4016"/>
                    <a:pt x="28401" y="3981"/>
                  </a:cubicBezTo>
                  <a:cubicBezTo>
                    <a:pt x="28322" y="4129"/>
                    <a:pt x="28310" y="4090"/>
                    <a:pt x="28066" y="4201"/>
                  </a:cubicBezTo>
                  <a:cubicBezTo>
                    <a:pt x="27982" y="4240"/>
                    <a:pt x="27905" y="4257"/>
                    <a:pt x="27834" y="4257"/>
                  </a:cubicBezTo>
                  <a:cubicBezTo>
                    <a:pt x="27664" y="4257"/>
                    <a:pt x="27525" y="4156"/>
                    <a:pt x="27382" y="3999"/>
                  </a:cubicBezTo>
                  <a:cubicBezTo>
                    <a:pt x="27314" y="3923"/>
                    <a:pt x="27197" y="3913"/>
                    <a:pt x="27101" y="3872"/>
                  </a:cubicBezTo>
                  <a:cubicBezTo>
                    <a:pt x="27077" y="3931"/>
                    <a:pt x="27063" y="4004"/>
                    <a:pt x="27026" y="4043"/>
                  </a:cubicBezTo>
                  <a:cubicBezTo>
                    <a:pt x="26913" y="4158"/>
                    <a:pt x="26792" y="4260"/>
                    <a:pt x="26653" y="4387"/>
                  </a:cubicBezTo>
                  <a:cubicBezTo>
                    <a:pt x="26580" y="4283"/>
                    <a:pt x="26496" y="4246"/>
                    <a:pt x="26406" y="4246"/>
                  </a:cubicBezTo>
                  <a:cubicBezTo>
                    <a:pt x="26312" y="4246"/>
                    <a:pt x="26213" y="4285"/>
                    <a:pt x="26115" y="4330"/>
                  </a:cubicBezTo>
                  <a:cubicBezTo>
                    <a:pt x="26044" y="4361"/>
                    <a:pt x="25981" y="4391"/>
                    <a:pt x="25918" y="4391"/>
                  </a:cubicBezTo>
                  <a:cubicBezTo>
                    <a:pt x="25853" y="4391"/>
                    <a:pt x="25789" y="4359"/>
                    <a:pt x="25719" y="4264"/>
                  </a:cubicBezTo>
                  <a:cubicBezTo>
                    <a:pt x="25679" y="4210"/>
                    <a:pt x="25634" y="4185"/>
                    <a:pt x="25590" y="4185"/>
                  </a:cubicBezTo>
                  <a:cubicBezTo>
                    <a:pt x="25515" y="4185"/>
                    <a:pt x="25443" y="4258"/>
                    <a:pt x="25404" y="4383"/>
                  </a:cubicBezTo>
                  <a:cubicBezTo>
                    <a:pt x="25324" y="4293"/>
                    <a:pt x="25246" y="4205"/>
                    <a:pt x="25167" y="4116"/>
                  </a:cubicBezTo>
                  <a:cubicBezTo>
                    <a:pt x="25135" y="4080"/>
                    <a:pt x="25108" y="4066"/>
                    <a:pt x="25083" y="4066"/>
                  </a:cubicBezTo>
                  <a:cubicBezTo>
                    <a:pt x="25003" y="4066"/>
                    <a:pt x="24951" y="4214"/>
                    <a:pt x="24853" y="4215"/>
                  </a:cubicBezTo>
                  <a:cubicBezTo>
                    <a:pt x="24812" y="4121"/>
                    <a:pt x="24768" y="4020"/>
                    <a:pt x="24732" y="3934"/>
                  </a:cubicBezTo>
                  <a:cubicBezTo>
                    <a:pt x="24702" y="3929"/>
                    <a:pt x="24684" y="3923"/>
                    <a:pt x="24677" y="3923"/>
                  </a:cubicBezTo>
                  <a:cubicBezTo>
                    <a:pt x="24675" y="3923"/>
                    <a:pt x="24674" y="3924"/>
                    <a:pt x="24673" y="3924"/>
                  </a:cubicBezTo>
                  <a:cubicBezTo>
                    <a:pt x="24591" y="4080"/>
                    <a:pt x="24618" y="4217"/>
                    <a:pt x="24723" y="4341"/>
                  </a:cubicBezTo>
                  <a:cubicBezTo>
                    <a:pt x="24671" y="4346"/>
                    <a:pt x="24630" y="4350"/>
                    <a:pt x="24596" y="4350"/>
                  </a:cubicBezTo>
                  <a:cubicBezTo>
                    <a:pt x="24468" y="4350"/>
                    <a:pt x="24435" y="4297"/>
                    <a:pt x="24279" y="4046"/>
                  </a:cubicBezTo>
                  <a:cubicBezTo>
                    <a:pt x="24097" y="4110"/>
                    <a:pt x="23952" y="4367"/>
                    <a:pt x="23750" y="4367"/>
                  </a:cubicBezTo>
                  <a:cubicBezTo>
                    <a:pt x="23688" y="4367"/>
                    <a:pt x="23621" y="4343"/>
                    <a:pt x="23547" y="4283"/>
                  </a:cubicBezTo>
                  <a:cubicBezTo>
                    <a:pt x="23494" y="4014"/>
                    <a:pt x="23508" y="3776"/>
                    <a:pt x="23610" y="3352"/>
                  </a:cubicBezTo>
                  <a:cubicBezTo>
                    <a:pt x="23712" y="3319"/>
                    <a:pt x="23787" y="3300"/>
                    <a:pt x="23845" y="3300"/>
                  </a:cubicBezTo>
                  <a:cubicBezTo>
                    <a:pt x="23967" y="3300"/>
                    <a:pt x="24009" y="3383"/>
                    <a:pt x="24042" y="3589"/>
                  </a:cubicBezTo>
                  <a:lnTo>
                    <a:pt x="24399" y="3589"/>
                  </a:lnTo>
                  <a:cubicBezTo>
                    <a:pt x="24439" y="3589"/>
                    <a:pt x="24478" y="3421"/>
                    <a:pt x="24517" y="3325"/>
                  </a:cubicBezTo>
                  <a:cubicBezTo>
                    <a:pt x="24538" y="3334"/>
                    <a:pt x="24560" y="3327"/>
                    <a:pt x="24581" y="3336"/>
                  </a:cubicBezTo>
                  <a:cubicBezTo>
                    <a:pt x="24585" y="3411"/>
                    <a:pt x="24589" y="3589"/>
                    <a:pt x="24594" y="3589"/>
                  </a:cubicBezTo>
                  <a:lnTo>
                    <a:pt x="25890" y="3589"/>
                  </a:lnTo>
                  <a:cubicBezTo>
                    <a:pt x="25829" y="3742"/>
                    <a:pt x="25786" y="3792"/>
                    <a:pt x="25730" y="3889"/>
                  </a:cubicBezTo>
                  <a:cubicBezTo>
                    <a:pt x="25820" y="3904"/>
                    <a:pt x="25903" y="3931"/>
                    <a:pt x="25997" y="3947"/>
                  </a:cubicBezTo>
                  <a:cubicBezTo>
                    <a:pt x="26039" y="3841"/>
                    <a:pt x="26082" y="3740"/>
                    <a:pt x="26126" y="3627"/>
                  </a:cubicBezTo>
                  <a:cubicBezTo>
                    <a:pt x="26215" y="3656"/>
                    <a:pt x="26295" y="3688"/>
                    <a:pt x="26375" y="3715"/>
                  </a:cubicBezTo>
                  <a:cubicBezTo>
                    <a:pt x="26368" y="3943"/>
                    <a:pt x="26367" y="4029"/>
                    <a:pt x="26490" y="4029"/>
                  </a:cubicBezTo>
                  <a:cubicBezTo>
                    <a:pt x="26562" y="4029"/>
                    <a:pt x="26675" y="4000"/>
                    <a:pt x="26854" y="3953"/>
                  </a:cubicBezTo>
                  <a:cubicBezTo>
                    <a:pt x="26695" y="3900"/>
                    <a:pt x="26600" y="3869"/>
                    <a:pt x="26484" y="3830"/>
                  </a:cubicBezTo>
                  <a:cubicBezTo>
                    <a:pt x="26518" y="3766"/>
                    <a:pt x="26542" y="3684"/>
                    <a:pt x="26566" y="3684"/>
                  </a:cubicBezTo>
                  <a:cubicBezTo>
                    <a:pt x="26743" y="3685"/>
                    <a:pt x="26919" y="3703"/>
                    <a:pt x="27096" y="3720"/>
                  </a:cubicBezTo>
                  <a:cubicBezTo>
                    <a:pt x="27100" y="3720"/>
                    <a:pt x="27100" y="3773"/>
                    <a:pt x="27101" y="3800"/>
                  </a:cubicBezTo>
                  <a:cubicBezTo>
                    <a:pt x="27242" y="3722"/>
                    <a:pt x="27383" y="3644"/>
                    <a:pt x="27552" y="3550"/>
                  </a:cubicBezTo>
                  <a:cubicBezTo>
                    <a:pt x="27591" y="3581"/>
                    <a:pt x="27667" y="3639"/>
                    <a:pt x="27739" y="3693"/>
                  </a:cubicBezTo>
                  <a:cubicBezTo>
                    <a:pt x="27839" y="3578"/>
                    <a:pt x="27913" y="3525"/>
                    <a:pt x="28000" y="3525"/>
                  </a:cubicBezTo>
                  <a:cubicBezTo>
                    <a:pt x="28058" y="3525"/>
                    <a:pt x="28122" y="3549"/>
                    <a:pt x="28203" y="3593"/>
                  </a:cubicBezTo>
                  <a:cubicBezTo>
                    <a:pt x="28246" y="3617"/>
                    <a:pt x="28301" y="3678"/>
                    <a:pt x="28334" y="3678"/>
                  </a:cubicBezTo>
                  <a:cubicBezTo>
                    <a:pt x="28338" y="3678"/>
                    <a:pt x="28341" y="3677"/>
                    <a:pt x="28344" y="3675"/>
                  </a:cubicBezTo>
                  <a:cubicBezTo>
                    <a:pt x="28424" y="3629"/>
                    <a:pt x="28503" y="3612"/>
                    <a:pt x="28581" y="3612"/>
                  </a:cubicBezTo>
                  <a:cubicBezTo>
                    <a:pt x="28773" y="3612"/>
                    <a:pt x="28955" y="3715"/>
                    <a:pt x="29120" y="3715"/>
                  </a:cubicBezTo>
                  <a:cubicBezTo>
                    <a:pt x="29123" y="3715"/>
                    <a:pt x="29127" y="3715"/>
                    <a:pt x="29130" y="3715"/>
                  </a:cubicBezTo>
                  <a:cubicBezTo>
                    <a:pt x="29239" y="3483"/>
                    <a:pt x="29336" y="3275"/>
                    <a:pt x="29416" y="3104"/>
                  </a:cubicBezTo>
                  <a:cubicBezTo>
                    <a:pt x="29584" y="3084"/>
                    <a:pt x="29714" y="3069"/>
                    <a:pt x="29868" y="3050"/>
                  </a:cubicBezTo>
                  <a:lnTo>
                    <a:pt x="29868" y="3050"/>
                  </a:lnTo>
                  <a:cubicBezTo>
                    <a:pt x="29840" y="3275"/>
                    <a:pt x="29776" y="3511"/>
                    <a:pt x="30018" y="3640"/>
                  </a:cubicBezTo>
                  <a:cubicBezTo>
                    <a:pt x="30074" y="3533"/>
                    <a:pt x="30125" y="3434"/>
                    <a:pt x="30163" y="3361"/>
                  </a:cubicBezTo>
                  <a:cubicBezTo>
                    <a:pt x="30165" y="3362"/>
                    <a:pt x="30167" y="3362"/>
                    <a:pt x="30168" y="3363"/>
                  </a:cubicBezTo>
                  <a:cubicBezTo>
                    <a:pt x="30187" y="3304"/>
                    <a:pt x="30205" y="3245"/>
                    <a:pt x="30223" y="3185"/>
                  </a:cubicBezTo>
                  <a:cubicBezTo>
                    <a:pt x="30123" y="3043"/>
                    <a:pt x="30041" y="2886"/>
                    <a:pt x="30016" y="2684"/>
                  </a:cubicBezTo>
                  <a:cubicBezTo>
                    <a:pt x="29998" y="2552"/>
                    <a:pt x="29959" y="2397"/>
                    <a:pt x="30139" y="2388"/>
                  </a:cubicBezTo>
                  <a:cubicBezTo>
                    <a:pt x="30180" y="2542"/>
                    <a:pt x="30220" y="2696"/>
                    <a:pt x="30248" y="2799"/>
                  </a:cubicBezTo>
                  <a:cubicBezTo>
                    <a:pt x="30286" y="2786"/>
                    <a:pt x="30320" y="2775"/>
                    <a:pt x="30353" y="2763"/>
                  </a:cubicBezTo>
                  <a:cubicBezTo>
                    <a:pt x="30384" y="2665"/>
                    <a:pt x="30416" y="2566"/>
                    <a:pt x="30446" y="2468"/>
                  </a:cubicBezTo>
                  <a:cubicBezTo>
                    <a:pt x="30425" y="2455"/>
                    <a:pt x="30403" y="2441"/>
                    <a:pt x="30378" y="2426"/>
                  </a:cubicBezTo>
                  <a:cubicBezTo>
                    <a:pt x="30413" y="2412"/>
                    <a:pt x="30444" y="2398"/>
                    <a:pt x="30473" y="2387"/>
                  </a:cubicBezTo>
                  <a:cubicBezTo>
                    <a:pt x="30582" y="2048"/>
                    <a:pt x="30691" y="1714"/>
                    <a:pt x="30804" y="1380"/>
                  </a:cubicBezTo>
                  <a:cubicBezTo>
                    <a:pt x="30813" y="1227"/>
                    <a:pt x="30809" y="1072"/>
                    <a:pt x="30806" y="914"/>
                  </a:cubicBezTo>
                  <a:cubicBezTo>
                    <a:pt x="30405" y="867"/>
                    <a:pt x="30033" y="826"/>
                    <a:pt x="29609" y="776"/>
                  </a:cubicBezTo>
                  <a:lnTo>
                    <a:pt x="29609" y="776"/>
                  </a:lnTo>
                  <a:cubicBezTo>
                    <a:pt x="29648" y="963"/>
                    <a:pt x="29654" y="1095"/>
                    <a:pt x="29705" y="1192"/>
                  </a:cubicBezTo>
                  <a:cubicBezTo>
                    <a:pt x="29736" y="1252"/>
                    <a:pt x="29824" y="1312"/>
                    <a:pt x="29883" y="1312"/>
                  </a:cubicBezTo>
                  <a:cubicBezTo>
                    <a:pt x="29889" y="1312"/>
                    <a:pt x="29895" y="1311"/>
                    <a:pt x="29901" y="1309"/>
                  </a:cubicBezTo>
                  <a:cubicBezTo>
                    <a:pt x="29958" y="1293"/>
                    <a:pt x="30007" y="1212"/>
                    <a:pt x="30067" y="1212"/>
                  </a:cubicBezTo>
                  <a:cubicBezTo>
                    <a:pt x="30087" y="1212"/>
                    <a:pt x="30108" y="1221"/>
                    <a:pt x="30131" y="1242"/>
                  </a:cubicBezTo>
                  <a:cubicBezTo>
                    <a:pt x="30203" y="1309"/>
                    <a:pt x="30258" y="1402"/>
                    <a:pt x="30320" y="1482"/>
                  </a:cubicBezTo>
                  <a:cubicBezTo>
                    <a:pt x="30310" y="1504"/>
                    <a:pt x="30301" y="1527"/>
                    <a:pt x="30291" y="1548"/>
                  </a:cubicBezTo>
                  <a:cubicBezTo>
                    <a:pt x="29981" y="1455"/>
                    <a:pt x="29673" y="1362"/>
                    <a:pt x="29333" y="1261"/>
                  </a:cubicBezTo>
                  <a:cubicBezTo>
                    <a:pt x="29413" y="1125"/>
                    <a:pt x="29471" y="1028"/>
                    <a:pt x="29555" y="888"/>
                  </a:cubicBezTo>
                  <a:cubicBezTo>
                    <a:pt x="29339" y="818"/>
                    <a:pt x="29144" y="756"/>
                    <a:pt x="28930" y="688"/>
                  </a:cubicBezTo>
                  <a:cubicBezTo>
                    <a:pt x="28922" y="789"/>
                    <a:pt x="28924" y="845"/>
                    <a:pt x="28910" y="893"/>
                  </a:cubicBezTo>
                  <a:cubicBezTo>
                    <a:pt x="28893" y="957"/>
                    <a:pt x="28864" y="1016"/>
                    <a:pt x="28824" y="1115"/>
                  </a:cubicBezTo>
                  <a:cubicBezTo>
                    <a:pt x="28405" y="658"/>
                    <a:pt x="27926" y="644"/>
                    <a:pt x="27449" y="644"/>
                  </a:cubicBezTo>
                  <a:cubicBezTo>
                    <a:pt x="27420" y="644"/>
                    <a:pt x="27391" y="644"/>
                    <a:pt x="27362" y="644"/>
                  </a:cubicBezTo>
                  <a:cubicBezTo>
                    <a:pt x="27270" y="644"/>
                    <a:pt x="27179" y="644"/>
                    <a:pt x="27087" y="640"/>
                  </a:cubicBezTo>
                  <a:lnTo>
                    <a:pt x="27087" y="640"/>
                  </a:lnTo>
                  <a:cubicBezTo>
                    <a:pt x="27036" y="824"/>
                    <a:pt x="27161" y="986"/>
                    <a:pt x="27010" y="1154"/>
                  </a:cubicBezTo>
                  <a:cubicBezTo>
                    <a:pt x="26913" y="712"/>
                    <a:pt x="26672" y="570"/>
                    <a:pt x="26367" y="570"/>
                  </a:cubicBezTo>
                  <a:cubicBezTo>
                    <a:pt x="26336" y="570"/>
                    <a:pt x="26304" y="571"/>
                    <a:pt x="26271" y="574"/>
                  </a:cubicBezTo>
                  <a:cubicBezTo>
                    <a:pt x="26226" y="578"/>
                    <a:pt x="26184" y="647"/>
                    <a:pt x="26141" y="693"/>
                  </a:cubicBezTo>
                  <a:cubicBezTo>
                    <a:pt x="26143" y="697"/>
                    <a:pt x="26143" y="702"/>
                    <a:pt x="26144" y="707"/>
                  </a:cubicBezTo>
                  <a:cubicBezTo>
                    <a:pt x="26140" y="706"/>
                    <a:pt x="26136" y="703"/>
                    <a:pt x="26134" y="702"/>
                  </a:cubicBezTo>
                  <a:cubicBezTo>
                    <a:pt x="26136" y="699"/>
                    <a:pt x="26139" y="695"/>
                    <a:pt x="26141" y="693"/>
                  </a:cubicBezTo>
                  <a:cubicBezTo>
                    <a:pt x="26141" y="692"/>
                    <a:pt x="26141" y="692"/>
                    <a:pt x="26141" y="690"/>
                  </a:cubicBezTo>
                  <a:cubicBezTo>
                    <a:pt x="25911" y="642"/>
                    <a:pt x="25682" y="596"/>
                    <a:pt x="25399" y="538"/>
                  </a:cubicBezTo>
                  <a:cubicBezTo>
                    <a:pt x="25381" y="786"/>
                    <a:pt x="25366" y="996"/>
                    <a:pt x="25346" y="1269"/>
                  </a:cubicBezTo>
                  <a:cubicBezTo>
                    <a:pt x="25279" y="905"/>
                    <a:pt x="25099" y="679"/>
                    <a:pt x="24872" y="679"/>
                  </a:cubicBezTo>
                  <a:cubicBezTo>
                    <a:pt x="24871" y="679"/>
                    <a:pt x="24869" y="679"/>
                    <a:pt x="24868" y="679"/>
                  </a:cubicBezTo>
                  <a:cubicBezTo>
                    <a:pt x="24668" y="680"/>
                    <a:pt x="24470" y="730"/>
                    <a:pt x="24271" y="759"/>
                  </a:cubicBezTo>
                  <a:cubicBezTo>
                    <a:pt x="24287" y="874"/>
                    <a:pt x="24301" y="963"/>
                    <a:pt x="24319" y="1087"/>
                  </a:cubicBezTo>
                  <a:cubicBezTo>
                    <a:pt x="24207" y="1063"/>
                    <a:pt x="24128" y="1047"/>
                    <a:pt x="24009" y="1020"/>
                  </a:cubicBezTo>
                  <a:cubicBezTo>
                    <a:pt x="24181" y="977"/>
                    <a:pt x="24220" y="879"/>
                    <a:pt x="24105" y="790"/>
                  </a:cubicBezTo>
                  <a:cubicBezTo>
                    <a:pt x="24014" y="720"/>
                    <a:pt x="23920" y="655"/>
                    <a:pt x="23803" y="655"/>
                  </a:cubicBezTo>
                  <a:cubicBezTo>
                    <a:pt x="23766" y="655"/>
                    <a:pt x="23727" y="662"/>
                    <a:pt x="23684" y="677"/>
                  </a:cubicBezTo>
                  <a:cubicBezTo>
                    <a:pt x="23598" y="707"/>
                    <a:pt x="23499" y="762"/>
                    <a:pt x="23401" y="762"/>
                  </a:cubicBezTo>
                  <a:cubicBezTo>
                    <a:pt x="23324" y="762"/>
                    <a:pt x="23248" y="729"/>
                    <a:pt x="23179" y="625"/>
                  </a:cubicBezTo>
                  <a:cubicBezTo>
                    <a:pt x="23176" y="620"/>
                    <a:pt x="23168" y="617"/>
                    <a:pt x="23158" y="617"/>
                  </a:cubicBezTo>
                  <a:cubicBezTo>
                    <a:pt x="23112" y="617"/>
                    <a:pt x="23013" y="659"/>
                    <a:pt x="22972" y="706"/>
                  </a:cubicBezTo>
                  <a:cubicBezTo>
                    <a:pt x="22925" y="759"/>
                    <a:pt x="22880" y="790"/>
                    <a:pt x="22838" y="790"/>
                  </a:cubicBezTo>
                  <a:cubicBezTo>
                    <a:pt x="22802" y="790"/>
                    <a:pt x="22769" y="768"/>
                    <a:pt x="22740" y="718"/>
                  </a:cubicBezTo>
                  <a:cubicBezTo>
                    <a:pt x="22628" y="533"/>
                    <a:pt x="22467" y="588"/>
                    <a:pt x="22324" y="559"/>
                  </a:cubicBezTo>
                  <a:cubicBezTo>
                    <a:pt x="22308" y="556"/>
                    <a:pt x="22293" y="554"/>
                    <a:pt x="22280" y="554"/>
                  </a:cubicBezTo>
                  <a:cubicBezTo>
                    <a:pt x="22109" y="554"/>
                    <a:pt x="22080" y="788"/>
                    <a:pt x="21969" y="961"/>
                  </a:cubicBezTo>
                  <a:cubicBezTo>
                    <a:pt x="21873" y="779"/>
                    <a:pt x="21798" y="639"/>
                    <a:pt x="21728" y="503"/>
                  </a:cubicBezTo>
                  <a:cubicBezTo>
                    <a:pt x="21709" y="501"/>
                    <a:pt x="21690" y="500"/>
                    <a:pt x="21671" y="500"/>
                  </a:cubicBezTo>
                  <a:cubicBezTo>
                    <a:pt x="21501" y="500"/>
                    <a:pt x="21328" y="594"/>
                    <a:pt x="21155" y="594"/>
                  </a:cubicBezTo>
                  <a:cubicBezTo>
                    <a:pt x="21055" y="594"/>
                    <a:pt x="20955" y="562"/>
                    <a:pt x="20855" y="462"/>
                  </a:cubicBezTo>
                  <a:cubicBezTo>
                    <a:pt x="20778" y="527"/>
                    <a:pt x="20704" y="591"/>
                    <a:pt x="20620" y="664"/>
                  </a:cubicBezTo>
                  <a:cubicBezTo>
                    <a:pt x="20563" y="556"/>
                    <a:pt x="20497" y="529"/>
                    <a:pt x="20427" y="529"/>
                  </a:cubicBezTo>
                  <a:cubicBezTo>
                    <a:pt x="20358" y="529"/>
                    <a:pt x="20287" y="554"/>
                    <a:pt x="20217" y="554"/>
                  </a:cubicBezTo>
                  <a:cubicBezTo>
                    <a:pt x="20212" y="554"/>
                    <a:pt x="20208" y="554"/>
                    <a:pt x="20203" y="554"/>
                  </a:cubicBezTo>
                  <a:cubicBezTo>
                    <a:pt x="20197" y="554"/>
                    <a:pt x="20192" y="554"/>
                    <a:pt x="20187" y="554"/>
                  </a:cubicBezTo>
                  <a:cubicBezTo>
                    <a:pt x="20029" y="554"/>
                    <a:pt x="19947" y="677"/>
                    <a:pt x="19857" y="846"/>
                  </a:cubicBezTo>
                  <a:cubicBezTo>
                    <a:pt x="19818" y="712"/>
                    <a:pt x="19791" y="629"/>
                    <a:pt x="19758" y="520"/>
                  </a:cubicBezTo>
                  <a:cubicBezTo>
                    <a:pt x="19675" y="593"/>
                    <a:pt x="19613" y="649"/>
                    <a:pt x="19555" y="701"/>
                  </a:cubicBezTo>
                  <a:cubicBezTo>
                    <a:pt x="19399" y="582"/>
                    <a:pt x="19241" y="543"/>
                    <a:pt x="19083" y="543"/>
                  </a:cubicBezTo>
                  <a:cubicBezTo>
                    <a:pt x="18837" y="543"/>
                    <a:pt x="18590" y="638"/>
                    <a:pt x="18347" y="678"/>
                  </a:cubicBezTo>
                  <a:cubicBezTo>
                    <a:pt x="18340" y="575"/>
                    <a:pt x="18333" y="497"/>
                    <a:pt x="18323" y="365"/>
                  </a:cubicBezTo>
                  <a:cubicBezTo>
                    <a:pt x="18114" y="665"/>
                    <a:pt x="18289" y="1140"/>
                    <a:pt x="17924" y="1261"/>
                  </a:cubicBezTo>
                  <a:cubicBezTo>
                    <a:pt x="17785" y="999"/>
                    <a:pt x="18119" y="1078"/>
                    <a:pt x="18096" y="884"/>
                  </a:cubicBezTo>
                  <a:cubicBezTo>
                    <a:pt x="18072" y="815"/>
                    <a:pt x="18040" y="730"/>
                    <a:pt x="18030" y="699"/>
                  </a:cubicBezTo>
                  <a:cubicBezTo>
                    <a:pt x="17651" y="659"/>
                    <a:pt x="17314" y="618"/>
                    <a:pt x="16976" y="589"/>
                  </a:cubicBezTo>
                  <a:cubicBezTo>
                    <a:pt x="16783" y="573"/>
                    <a:pt x="16590" y="577"/>
                    <a:pt x="16398" y="572"/>
                  </a:cubicBezTo>
                  <a:lnTo>
                    <a:pt x="16398" y="572"/>
                  </a:lnTo>
                  <a:cubicBezTo>
                    <a:pt x="16398" y="572"/>
                    <a:pt x="16398" y="572"/>
                    <a:pt x="16398" y="572"/>
                  </a:cubicBezTo>
                  <a:lnTo>
                    <a:pt x="16398" y="572"/>
                  </a:lnTo>
                  <a:cubicBezTo>
                    <a:pt x="16354" y="620"/>
                    <a:pt x="16313" y="639"/>
                    <a:pt x="16273" y="639"/>
                  </a:cubicBezTo>
                  <a:cubicBezTo>
                    <a:pt x="16194" y="639"/>
                    <a:pt x="16123" y="563"/>
                    <a:pt x="16056" y="512"/>
                  </a:cubicBezTo>
                  <a:cubicBezTo>
                    <a:pt x="16027" y="490"/>
                    <a:pt x="16000" y="482"/>
                    <a:pt x="15973" y="482"/>
                  </a:cubicBezTo>
                  <a:cubicBezTo>
                    <a:pt x="15904" y="482"/>
                    <a:pt x="15841" y="536"/>
                    <a:pt x="15761" y="536"/>
                  </a:cubicBezTo>
                  <a:cubicBezTo>
                    <a:pt x="15742" y="536"/>
                    <a:pt x="15723" y="534"/>
                    <a:pt x="15702" y="526"/>
                  </a:cubicBezTo>
                  <a:cubicBezTo>
                    <a:pt x="15374" y="410"/>
                    <a:pt x="15019" y="413"/>
                    <a:pt x="14674" y="367"/>
                  </a:cubicBezTo>
                  <a:lnTo>
                    <a:pt x="14665" y="448"/>
                  </a:lnTo>
                  <a:cubicBezTo>
                    <a:pt x="14757" y="491"/>
                    <a:pt x="14851" y="533"/>
                    <a:pt x="14943" y="575"/>
                  </a:cubicBezTo>
                  <a:cubicBezTo>
                    <a:pt x="14923" y="574"/>
                    <a:pt x="14903" y="573"/>
                    <a:pt x="14883" y="573"/>
                  </a:cubicBezTo>
                  <a:cubicBezTo>
                    <a:pt x="14806" y="573"/>
                    <a:pt x="14726" y="584"/>
                    <a:pt x="14649" y="584"/>
                  </a:cubicBezTo>
                  <a:cubicBezTo>
                    <a:pt x="14520" y="584"/>
                    <a:pt x="14398" y="552"/>
                    <a:pt x="14303" y="381"/>
                  </a:cubicBezTo>
                  <a:cubicBezTo>
                    <a:pt x="14274" y="329"/>
                    <a:pt x="14190" y="307"/>
                    <a:pt x="14097" y="307"/>
                  </a:cubicBezTo>
                  <a:cubicBezTo>
                    <a:pt x="13982" y="307"/>
                    <a:pt x="13853" y="341"/>
                    <a:pt x="13793" y="394"/>
                  </a:cubicBezTo>
                  <a:cubicBezTo>
                    <a:pt x="13732" y="448"/>
                    <a:pt x="13675" y="510"/>
                    <a:pt x="13617" y="569"/>
                  </a:cubicBezTo>
                  <a:cubicBezTo>
                    <a:pt x="13601" y="557"/>
                    <a:pt x="13586" y="544"/>
                    <a:pt x="13572" y="530"/>
                  </a:cubicBezTo>
                  <a:cubicBezTo>
                    <a:pt x="13607" y="450"/>
                    <a:pt x="13642" y="370"/>
                    <a:pt x="13695" y="248"/>
                  </a:cubicBezTo>
                  <a:cubicBezTo>
                    <a:pt x="13564" y="232"/>
                    <a:pt x="13439" y="198"/>
                    <a:pt x="13326" y="198"/>
                  </a:cubicBezTo>
                  <a:cubicBezTo>
                    <a:pt x="13178" y="198"/>
                    <a:pt x="13050" y="254"/>
                    <a:pt x="12952" y="474"/>
                  </a:cubicBezTo>
                  <a:cubicBezTo>
                    <a:pt x="12767" y="330"/>
                    <a:pt x="12624" y="137"/>
                    <a:pt x="12414" y="137"/>
                  </a:cubicBezTo>
                  <a:cubicBezTo>
                    <a:pt x="12393" y="137"/>
                    <a:pt x="12371" y="139"/>
                    <a:pt x="12348" y="143"/>
                  </a:cubicBezTo>
                  <a:cubicBezTo>
                    <a:pt x="12309" y="286"/>
                    <a:pt x="12280" y="418"/>
                    <a:pt x="12235" y="539"/>
                  </a:cubicBezTo>
                  <a:cubicBezTo>
                    <a:pt x="12225" y="568"/>
                    <a:pt x="12160" y="567"/>
                    <a:pt x="12094" y="587"/>
                  </a:cubicBezTo>
                  <a:cubicBezTo>
                    <a:pt x="12149" y="478"/>
                    <a:pt x="12185" y="404"/>
                    <a:pt x="12244" y="291"/>
                  </a:cubicBezTo>
                  <a:cubicBezTo>
                    <a:pt x="12141" y="275"/>
                    <a:pt x="12078" y="260"/>
                    <a:pt x="12014" y="256"/>
                  </a:cubicBezTo>
                  <a:cubicBezTo>
                    <a:pt x="12007" y="256"/>
                    <a:pt x="12001" y="255"/>
                    <a:pt x="11995" y="255"/>
                  </a:cubicBezTo>
                  <a:cubicBezTo>
                    <a:pt x="11939" y="255"/>
                    <a:pt x="11879" y="267"/>
                    <a:pt x="11824" y="267"/>
                  </a:cubicBezTo>
                  <a:cubicBezTo>
                    <a:pt x="11788" y="267"/>
                    <a:pt x="11753" y="262"/>
                    <a:pt x="11722" y="246"/>
                  </a:cubicBezTo>
                  <a:cubicBezTo>
                    <a:pt x="11493" y="130"/>
                    <a:pt x="11328" y="74"/>
                    <a:pt x="11157" y="74"/>
                  </a:cubicBezTo>
                  <a:cubicBezTo>
                    <a:pt x="11052" y="74"/>
                    <a:pt x="10945" y="95"/>
                    <a:pt x="10820" y="137"/>
                  </a:cubicBezTo>
                  <a:cubicBezTo>
                    <a:pt x="10776" y="152"/>
                    <a:pt x="10729" y="164"/>
                    <a:pt x="10684" y="164"/>
                  </a:cubicBezTo>
                  <a:cubicBezTo>
                    <a:pt x="10672" y="164"/>
                    <a:pt x="10660" y="163"/>
                    <a:pt x="10648" y="161"/>
                  </a:cubicBezTo>
                  <a:cubicBezTo>
                    <a:pt x="10459" y="130"/>
                    <a:pt x="10270" y="59"/>
                    <a:pt x="10082" y="55"/>
                  </a:cubicBezTo>
                  <a:cubicBezTo>
                    <a:pt x="9912" y="52"/>
                    <a:pt x="9745" y="0"/>
                    <a:pt x="95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3"/>
            <p:cNvSpPr/>
            <p:nvPr/>
          </p:nvSpPr>
          <p:spPr>
            <a:xfrm>
              <a:off x="1358050" y="2456775"/>
              <a:ext cx="75" cy="50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2" y="0"/>
                    <a:pt x="2" y="2"/>
                    <a:pt x="2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3"/>
            <p:cNvSpPr/>
            <p:nvPr/>
          </p:nvSpPr>
          <p:spPr>
            <a:xfrm>
              <a:off x="881225" y="2447475"/>
              <a:ext cx="17850" cy="10500"/>
            </a:xfrm>
            <a:custGeom>
              <a:avLst/>
              <a:gdLst/>
              <a:ahLst/>
              <a:cxnLst/>
              <a:rect l="l" t="t" r="r" b="b"/>
              <a:pathLst>
                <a:path w="714" h="420" extrusionOk="0">
                  <a:moveTo>
                    <a:pt x="713" y="1"/>
                  </a:moveTo>
                  <a:cubicBezTo>
                    <a:pt x="496" y="3"/>
                    <a:pt x="390" y="74"/>
                    <a:pt x="280" y="177"/>
                  </a:cubicBezTo>
                  <a:cubicBezTo>
                    <a:pt x="264" y="192"/>
                    <a:pt x="243" y="196"/>
                    <a:pt x="221" y="196"/>
                  </a:cubicBezTo>
                  <a:cubicBezTo>
                    <a:pt x="192" y="196"/>
                    <a:pt x="160" y="189"/>
                    <a:pt x="129" y="189"/>
                  </a:cubicBezTo>
                  <a:cubicBezTo>
                    <a:pt x="74" y="189"/>
                    <a:pt x="22" y="212"/>
                    <a:pt x="1" y="345"/>
                  </a:cubicBezTo>
                  <a:cubicBezTo>
                    <a:pt x="120" y="370"/>
                    <a:pt x="238" y="394"/>
                    <a:pt x="365" y="419"/>
                  </a:cubicBezTo>
                  <a:cubicBezTo>
                    <a:pt x="481" y="279"/>
                    <a:pt x="572" y="170"/>
                    <a:pt x="7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3"/>
            <p:cNvSpPr/>
            <p:nvPr/>
          </p:nvSpPr>
          <p:spPr>
            <a:xfrm>
              <a:off x="898425" y="2455825"/>
              <a:ext cx="8600" cy="10550"/>
            </a:xfrm>
            <a:custGeom>
              <a:avLst/>
              <a:gdLst/>
              <a:ahLst/>
              <a:cxnLst/>
              <a:rect l="l" t="t" r="r" b="b"/>
              <a:pathLst>
                <a:path w="344" h="422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305"/>
                    <a:pt x="42" y="421"/>
                    <a:pt x="137" y="421"/>
                  </a:cubicBezTo>
                  <a:cubicBezTo>
                    <a:pt x="184" y="421"/>
                    <a:pt x="250" y="392"/>
                    <a:pt x="344" y="341"/>
                  </a:cubicBezTo>
                  <a:cubicBezTo>
                    <a:pt x="219" y="218"/>
                    <a:pt x="109" y="10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3"/>
            <p:cNvSpPr/>
            <p:nvPr/>
          </p:nvSpPr>
          <p:spPr>
            <a:xfrm>
              <a:off x="943925" y="2396575"/>
              <a:ext cx="6525" cy="13125"/>
            </a:xfrm>
            <a:custGeom>
              <a:avLst/>
              <a:gdLst/>
              <a:ahLst/>
              <a:cxnLst/>
              <a:rect l="l" t="t" r="r" b="b"/>
              <a:pathLst>
                <a:path w="261" h="525" extrusionOk="0">
                  <a:moveTo>
                    <a:pt x="132" y="1"/>
                  </a:moveTo>
                  <a:cubicBezTo>
                    <a:pt x="0" y="275"/>
                    <a:pt x="0" y="382"/>
                    <a:pt x="127" y="525"/>
                  </a:cubicBezTo>
                  <a:cubicBezTo>
                    <a:pt x="170" y="390"/>
                    <a:pt x="211" y="255"/>
                    <a:pt x="261" y="99"/>
                  </a:cubicBezTo>
                  <a:cubicBezTo>
                    <a:pt x="223" y="70"/>
                    <a:pt x="177" y="35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3"/>
            <p:cNvSpPr/>
            <p:nvPr/>
          </p:nvSpPr>
          <p:spPr>
            <a:xfrm>
              <a:off x="1587375" y="2406200"/>
              <a:ext cx="10725" cy="5575"/>
            </a:xfrm>
            <a:custGeom>
              <a:avLst/>
              <a:gdLst/>
              <a:ahLst/>
              <a:cxnLst/>
              <a:rect l="l" t="t" r="r" b="b"/>
              <a:pathLst>
                <a:path w="429" h="223" extrusionOk="0">
                  <a:moveTo>
                    <a:pt x="115" y="1"/>
                  </a:moveTo>
                  <a:cubicBezTo>
                    <a:pt x="85" y="63"/>
                    <a:pt x="53" y="216"/>
                    <a:pt x="0" y="216"/>
                  </a:cubicBezTo>
                  <a:lnTo>
                    <a:pt x="421" y="216"/>
                  </a:lnTo>
                  <a:cubicBezTo>
                    <a:pt x="423" y="216"/>
                    <a:pt x="425" y="222"/>
                    <a:pt x="427" y="222"/>
                  </a:cubicBezTo>
                  <a:cubicBezTo>
                    <a:pt x="427" y="222"/>
                    <a:pt x="428" y="221"/>
                    <a:pt x="428" y="216"/>
                  </a:cubicBezTo>
                  <a:cubicBezTo>
                    <a:pt x="327" y="154"/>
                    <a:pt x="226" y="69"/>
                    <a:pt x="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3"/>
            <p:cNvSpPr/>
            <p:nvPr/>
          </p:nvSpPr>
          <p:spPr>
            <a:xfrm>
              <a:off x="1329100" y="2460250"/>
              <a:ext cx="9150" cy="4950"/>
            </a:xfrm>
            <a:custGeom>
              <a:avLst/>
              <a:gdLst/>
              <a:ahLst/>
              <a:cxnLst/>
              <a:rect l="l" t="t" r="r" b="b"/>
              <a:pathLst>
                <a:path w="366" h="198" extrusionOk="0">
                  <a:moveTo>
                    <a:pt x="366" y="0"/>
                  </a:moveTo>
                  <a:cubicBezTo>
                    <a:pt x="228" y="41"/>
                    <a:pt x="114" y="74"/>
                    <a:pt x="1" y="108"/>
                  </a:cubicBezTo>
                  <a:cubicBezTo>
                    <a:pt x="84" y="165"/>
                    <a:pt x="132" y="198"/>
                    <a:pt x="173" y="198"/>
                  </a:cubicBezTo>
                  <a:cubicBezTo>
                    <a:pt x="227" y="198"/>
                    <a:pt x="269" y="139"/>
                    <a:pt x="3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3"/>
            <p:cNvSpPr/>
            <p:nvPr/>
          </p:nvSpPr>
          <p:spPr>
            <a:xfrm>
              <a:off x="1401475" y="2458625"/>
              <a:ext cx="8175" cy="7800"/>
            </a:xfrm>
            <a:custGeom>
              <a:avLst/>
              <a:gdLst/>
              <a:ahLst/>
              <a:cxnLst/>
              <a:rect l="l" t="t" r="r" b="b"/>
              <a:pathLst>
                <a:path w="327" h="312" extrusionOk="0">
                  <a:moveTo>
                    <a:pt x="155" y="1"/>
                  </a:moveTo>
                  <a:cubicBezTo>
                    <a:pt x="97" y="118"/>
                    <a:pt x="58" y="165"/>
                    <a:pt x="1" y="312"/>
                  </a:cubicBezTo>
                  <a:lnTo>
                    <a:pt x="327" y="312"/>
                  </a:lnTo>
                  <a:cubicBezTo>
                    <a:pt x="252" y="165"/>
                    <a:pt x="213" y="106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3"/>
            <p:cNvSpPr/>
            <p:nvPr/>
          </p:nvSpPr>
          <p:spPr>
            <a:xfrm>
              <a:off x="1168775" y="2463150"/>
              <a:ext cx="9075" cy="5150"/>
            </a:xfrm>
            <a:custGeom>
              <a:avLst/>
              <a:gdLst/>
              <a:ahLst/>
              <a:cxnLst/>
              <a:rect l="l" t="t" r="r" b="b"/>
              <a:pathLst>
                <a:path w="363" h="206" extrusionOk="0">
                  <a:moveTo>
                    <a:pt x="183" y="1"/>
                  </a:moveTo>
                  <a:cubicBezTo>
                    <a:pt x="129" y="1"/>
                    <a:pt x="90" y="62"/>
                    <a:pt x="0" y="205"/>
                  </a:cubicBezTo>
                  <a:cubicBezTo>
                    <a:pt x="151" y="162"/>
                    <a:pt x="252" y="132"/>
                    <a:pt x="363" y="99"/>
                  </a:cubicBezTo>
                  <a:cubicBezTo>
                    <a:pt x="274" y="36"/>
                    <a:pt x="224" y="1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3"/>
            <p:cNvSpPr/>
            <p:nvPr/>
          </p:nvSpPr>
          <p:spPr>
            <a:xfrm>
              <a:off x="1233550" y="2459475"/>
              <a:ext cx="8600" cy="3750"/>
            </a:xfrm>
            <a:custGeom>
              <a:avLst/>
              <a:gdLst/>
              <a:ahLst/>
              <a:cxnLst/>
              <a:rect l="l" t="t" r="r" b="b"/>
              <a:pathLst>
                <a:path w="344" h="150" extrusionOk="0">
                  <a:moveTo>
                    <a:pt x="0" y="1"/>
                  </a:moveTo>
                  <a:lnTo>
                    <a:pt x="0" y="1"/>
                  </a:lnTo>
                  <a:cubicBezTo>
                    <a:pt x="75" y="37"/>
                    <a:pt x="135" y="149"/>
                    <a:pt x="211" y="149"/>
                  </a:cubicBezTo>
                  <a:cubicBezTo>
                    <a:pt x="250" y="149"/>
                    <a:pt x="293" y="120"/>
                    <a:pt x="344" y="36"/>
                  </a:cubicBezTo>
                  <a:cubicBezTo>
                    <a:pt x="229" y="24"/>
                    <a:pt x="115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3"/>
            <p:cNvSpPr/>
            <p:nvPr/>
          </p:nvSpPr>
          <p:spPr>
            <a:xfrm>
              <a:off x="1092025" y="2462300"/>
              <a:ext cx="7125" cy="6000"/>
            </a:xfrm>
            <a:custGeom>
              <a:avLst/>
              <a:gdLst/>
              <a:ahLst/>
              <a:cxnLst/>
              <a:rect l="l" t="t" r="r" b="b"/>
              <a:pathLst>
                <a:path w="285" h="240" extrusionOk="0">
                  <a:moveTo>
                    <a:pt x="82" y="0"/>
                  </a:moveTo>
                  <a:lnTo>
                    <a:pt x="82" y="0"/>
                  </a:lnTo>
                  <a:cubicBezTo>
                    <a:pt x="61" y="62"/>
                    <a:pt x="40" y="123"/>
                    <a:pt x="1" y="239"/>
                  </a:cubicBezTo>
                  <a:cubicBezTo>
                    <a:pt x="285" y="185"/>
                    <a:pt x="208" y="98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3"/>
            <p:cNvSpPr/>
            <p:nvPr/>
          </p:nvSpPr>
          <p:spPr>
            <a:xfrm>
              <a:off x="1131500" y="2460525"/>
              <a:ext cx="5525" cy="6775"/>
            </a:xfrm>
            <a:custGeom>
              <a:avLst/>
              <a:gdLst/>
              <a:ahLst/>
              <a:cxnLst/>
              <a:rect l="l" t="t" r="r" b="b"/>
              <a:pathLst>
                <a:path w="221" h="271" extrusionOk="0">
                  <a:moveTo>
                    <a:pt x="189" y="1"/>
                  </a:moveTo>
                  <a:lnTo>
                    <a:pt x="189" y="1"/>
                  </a:lnTo>
                  <a:cubicBezTo>
                    <a:pt x="104" y="113"/>
                    <a:pt x="60" y="171"/>
                    <a:pt x="1" y="248"/>
                  </a:cubicBezTo>
                  <a:cubicBezTo>
                    <a:pt x="42" y="263"/>
                    <a:pt x="78" y="271"/>
                    <a:pt x="106" y="271"/>
                  </a:cubicBezTo>
                  <a:cubicBezTo>
                    <a:pt x="192" y="271"/>
                    <a:pt x="220" y="198"/>
                    <a:pt x="1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3"/>
            <p:cNvSpPr/>
            <p:nvPr/>
          </p:nvSpPr>
          <p:spPr>
            <a:xfrm>
              <a:off x="1420050" y="2461625"/>
              <a:ext cx="5300" cy="7025"/>
            </a:xfrm>
            <a:custGeom>
              <a:avLst/>
              <a:gdLst/>
              <a:ahLst/>
              <a:cxnLst/>
              <a:rect l="l" t="t" r="r" b="b"/>
              <a:pathLst>
                <a:path w="212" h="281" extrusionOk="0">
                  <a:moveTo>
                    <a:pt x="90" y="1"/>
                  </a:moveTo>
                  <a:cubicBezTo>
                    <a:pt x="61" y="93"/>
                    <a:pt x="37" y="165"/>
                    <a:pt x="1" y="280"/>
                  </a:cubicBezTo>
                  <a:cubicBezTo>
                    <a:pt x="212" y="211"/>
                    <a:pt x="212" y="211"/>
                    <a:pt x="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3"/>
            <p:cNvSpPr/>
            <p:nvPr/>
          </p:nvSpPr>
          <p:spPr>
            <a:xfrm>
              <a:off x="919575" y="2460900"/>
              <a:ext cx="8725" cy="6200"/>
            </a:xfrm>
            <a:custGeom>
              <a:avLst/>
              <a:gdLst/>
              <a:ahLst/>
              <a:cxnLst/>
              <a:rect l="l" t="t" r="r" b="b"/>
              <a:pathLst>
                <a:path w="349" h="248" extrusionOk="0">
                  <a:moveTo>
                    <a:pt x="96" y="1"/>
                  </a:moveTo>
                  <a:cubicBezTo>
                    <a:pt x="87" y="1"/>
                    <a:pt x="78" y="2"/>
                    <a:pt x="69" y="3"/>
                  </a:cubicBezTo>
                  <a:cubicBezTo>
                    <a:pt x="43" y="8"/>
                    <a:pt x="33" y="123"/>
                    <a:pt x="0" y="247"/>
                  </a:cubicBezTo>
                  <a:cubicBezTo>
                    <a:pt x="125" y="180"/>
                    <a:pt x="197" y="142"/>
                    <a:pt x="349" y="63"/>
                  </a:cubicBezTo>
                  <a:cubicBezTo>
                    <a:pt x="224" y="31"/>
                    <a:pt x="154" y="1"/>
                    <a:pt x="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3"/>
            <p:cNvSpPr/>
            <p:nvPr/>
          </p:nvSpPr>
          <p:spPr>
            <a:xfrm>
              <a:off x="1281900" y="2460600"/>
              <a:ext cx="4350" cy="5200"/>
            </a:xfrm>
            <a:custGeom>
              <a:avLst/>
              <a:gdLst/>
              <a:ahLst/>
              <a:cxnLst/>
              <a:rect l="l" t="t" r="r" b="b"/>
              <a:pathLst>
                <a:path w="174" h="208" extrusionOk="0">
                  <a:moveTo>
                    <a:pt x="63" y="0"/>
                  </a:moveTo>
                  <a:cubicBezTo>
                    <a:pt x="42" y="28"/>
                    <a:pt x="0" y="77"/>
                    <a:pt x="3" y="81"/>
                  </a:cubicBezTo>
                  <a:cubicBezTo>
                    <a:pt x="34" y="128"/>
                    <a:pt x="72" y="167"/>
                    <a:pt x="109" y="207"/>
                  </a:cubicBezTo>
                  <a:cubicBezTo>
                    <a:pt x="130" y="180"/>
                    <a:pt x="152" y="153"/>
                    <a:pt x="173" y="126"/>
                  </a:cubicBezTo>
                  <a:cubicBezTo>
                    <a:pt x="137" y="84"/>
                    <a:pt x="100" y="42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3"/>
            <p:cNvSpPr/>
            <p:nvPr/>
          </p:nvSpPr>
          <p:spPr>
            <a:xfrm>
              <a:off x="1238375" y="2447850"/>
              <a:ext cx="7075" cy="4075"/>
            </a:xfrm>
            <a:custGeom>
              <a:avLst/>
              <a:gdLst/>
              <a:ahLst/>
              <a:cxnLst/>
              <a:rect l="l" t="t" r="r" b="b"/>
              <a:pathLst>
                <a:path w="283" h="163" extrusionOk="0">
                  <a:moveTo>
                    <a:pt x="117" y="0"/>
                  </a:moveTo>
                  <a:cubicBezTo>
                    <a:pt x="85" y="0"/>
                    <a:pt x="53" y="7"/>
                    <a:pt x="24" y="7"/>
                  </a:cubicBezTo>
                  <a:cubicBezTo>
                    <a:pt x="16" y="7"/>
                    <a:pt x="8" y="6"/>
                    <a:pt x="0" y="5"/>
                  </a:cubicBezTo>
                  <a:lnTo>
                    <a:pt x="0" y="5"/>
                  </a:lnTo>
                  <a:cubicBezTo>
                    <a:pt x="81" y="49"/>
                    <a:pt x="162" y="95"/>
                    <a:pt x="282" y="163"/>
                  </a:cubicBezTo>
                  <a:cubicBezTo>
                    <a:pt x="238" y="24"/>
                    <a:pt x="178" y="0"/>
                    <a:pt x="1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3"/>
            <p:cNvSpPr/>
            <p:nvPr/>
          </p:nvSpPr>
          <p:spPr>
            <a:xfrm>
              <a:off x="1553550" y="2409275"/>
              <a:ext cx="3800" cy="2925"/>
            </a:xfrm>
            <a:custGeom>
              <a:avLst/>
              <a:gdLst/>
              <a:ahLst/>
              <a:cxnLst/>
              <a:rect l="l" t="t" r="r" b="b"/>
              <a:pathLst>
                <a:path w="152" h="117" extrusionOk="0">
                  <a:moveTo>
                    <a:pt x="137" y="0"/>
                  </a:moveTo>
                  <a:cubicBezTo>
                    <a:pt x="91" y="18"/>
                    <a:pt x="46" y="36"/>
                    <a:pt x="0" y="54"/>
                  </a:cubicBezTo>
                  <a:cubicBezTo>
                    <a:pt x="4" y="74"/>
                    <a:pt x="8" y="95"/>
                    <a:pt x="13" y="117"/>
                  </a:cubicBezTo>
                  <a:cubicBezTo>
                    <a:pt x="60" y="108"/>
                    <a:pt x="106" y="99"/>
                    <a:pt x="152" y="90"/>
                  </a:cubicBezTo>
                  <a:cubicBezTo>
                    <a:pt x="147" y="60"/>
                    <a:pt x="142" y="31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3"/>
            <p:cNvSpPr/>
            <p:nvPr/>
          </p:nvSpPr>
          <p:spPr>
            <a:xfrm>
              <a:off x="1103850" y="2464425"/>
              <a:ext cx="3925" cy="3275"/>
            </a:xfrm>
            <a:custGeom>
              <a:avLst/>
              <a:gdLst/>
              <a:ahLst/>
              <a:cxnLst/>
              <a:rect l="l" t="t" r="r" b="b"/>
              <a:pathLst>
                <a:path w="157" h="131" extrusionOk="0">
                  <a:moveTo>
                    <a:pt x="134" y="0"/>
                  </a:moveTo>
                  <a:cubicBezTo>
                    <a:pt x="90" y="20"/>
                    <a:pt x="46" y="40"/>
                    <a:pt x="1" y="64"/>
                  </a:cubicBezTo>
                  <a:cubicBezTo>
                    <a:pt x="0" y="66"/>
                    <a:pt x="18" y="130"/>
                    <a:pt x="22" y="130"/>
                  </a:cubicBezTo>
                  <a:cubicBezTo>
                    <a:pt x="67" y="120"/>
                    <a:pt x="111" y="104"/>
                    <a:pt x="157" y="88"/>
                  </a:cubicBezTo>
                  <a:cubicBezTo>
                    <a:pt x="149" y="59"/>
                    <a:pt x="142" y="29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3"/>
            <p:cNvSpPr/>
            <p:nvPr/>
          </p:nvSpPr>
          <p:spPr>
            <a:xfrm>
              <a:off x="1352925" y="2456825"/>
              <a:ext cx="5150" cy="11375"/>
            </a:xfrm>
            <a:custGeom>
              <a:avLst/>
              <a:gdLst/>
              <a:ahLst/>
              <a:cxnLst/>
              <a:rect l="l" t="t" r="r" b="b"/>
              <a:pathLst>
                <a:path w="206" h="455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24" y="107"/>
                    <a:pt x="0" y="199"/>
                    <a:pt x="135" y="454"/>
                  </a:cubicBezTo>
                  <a:cubicBezTo>
                    <a:pt x="167" y="255"/>
                    <a:pt x="186" y="127"/>
                    <a:pt x="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3"/>
            <p:cNvSpPr/>
            <p:nvPr/>
          </p:nvSpPr>
          <p:spPr>
            <a:xfrm>
              <a:off x="1358050" y="24567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2" y="0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2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3"/>
            <p:cNvSpPr/>
            <p:nvPr/>
          </p:nvSpPr>
          <p:spPr>
            <a:xfrm>
              <a:off x="1236900" y="2394525"/>
              <a:ext cx="5950" cy="9650"/>
            </a:xfrm>
            <a:custGeom>
              <a:avLst/>
              <a:gdLst/>
              <a:ahLst/>
              <a:cxnLst/>
              <a:rect l="l" t="t" r="r" b="b"/>
              <a:pathLst>
                <a:path w="238" h="386" extrusionOk="0">
                  <a:moveTo>
                    <a:pt x="158" y="1"/>
                  </a:moveTo>
                  <a:lnTo>
                    <a:pt x="154" y="19"/>
                  </a:lnTo>
                  <a:cubicBezTo>
                    <a:pt x="100" y="123"/>
                    <a:pt x="0" y="208"/>
                    <a:pt x="43" y="386"/>
                  </a:cubicBezTo>
                  <a:cubicBezTo>
                    <a:pt x="236" y="301"/>
                    <a:pt x="238" y="169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3"/>
            <p:cNvSpPr/>
            <p:nvPr/>
          </p:nvSpPr>
          <p:spPr>
            <a:xfrm>
              <a:off x="1152575" y="2399675"/>
              <a:ext cx="14475" cy="7675"/>
            </a:xfrm>
            <a:custGeom>
              <a:avLst/>
              <a:gdLst/>
              <a:ahLst/>
              <a:cxnLst/>
              <a:rect l="l" t="t" r="r" b="b"/>
              <a:pathLst>
                <a:path w="579" h="307" extrusionOk="0">
                  <a:moveTo>
                    <a:pt x="551" y="0"/>
                  </a:moveTo>
                  <a:cubicBezTo>
                    <a:pt x="410" y="40"/>
                    <a:pt x="266" y="67"/>
                    <a:pt x="128" y="122"/>
                  </a:cubicBezTo>
                  <a:cubicBezTo>
                    <a:pt x="0" y="171"/>
                    <a:pt x="43" y="257"/>
                    <a:pt x="94" y="306"/>
                  </a:cubicBezTo>
                  <a:cubicBezTo>
                    <a:pt x="274" y="235"/>
                    <a:pt x="427" y="176"/>
                    <a:pt x="579" y="117"/>
                  </a:cubicBezTo>
                  <a:cubicBezTo>
                    <a:pt x="570" y="77"/>
                    <a:pt x="560" y="38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3"/>
            <p:cNvSpPr/>
            <p:nvPr/>
          </p:nvSpPr>
          <p:spPr>
            <a:xfrm>
              <a:off x="1059500" y="2396925"/>
              <a:ext cx="9000" cy="6250"/>
            </a:xfrm>
            <a:custGeom>
              <a:avLst/>
              <a:gdLst/>
              <a:ahLst/>
              <a:cxnLst/>
              <a:rect l="l" t="t" r="r" b="b"/>
              <a:pathLst>
                <a:path w="360" h="250" extrusionOk="0">
                  <a:moveTo>
                    <a:pt x="191" y="0"/>
                  </a:moveTo>
                  <a:cubicBezTo>
                    <a:pt x="137" y="0"/>
                    <a:pt x="87" y="76"/>
                    <a:pt x="1" y="237"/>
                  </a:cubicBezTo>
                  <a:cubicBezTo>
                    <a:pt x="62" y="241"/>
                    <a:pt x="114" y="250"/>
                    <a:pt x="163" y="250"/>
                  </a:cubicBezTo>
                  <a:cubicBezTo>
                    <a:pt x="178" y="250"/>
                    <a:pt x="192" y="249"/>
                    <a:pt x="207" y="247"/>
                  </a:cubicBezTo>
                  <a:cubicBezTo>
                    <a:pt x="248" y="241"/>
                    <a:pt x="286" y="203"/>
                    <a:pt x="359" y="158"/>
                  </a:cubicBezTo>
                  <a:cubicBezTo>
                    <a:pt x="284" y="55"/>
                    <a:pt x="236" y="0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3"/>
            <p:cNvSpPr/>
            <p:nvPr/>
          </p:nvSpPr>
          <p:spPr>
            <a:xfrm>
              <a:off x="1083625" y="2405700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1" y="1"/>
                  </a:moveTo>
                  <a:cubicBezTo>
                    <a:pt x="1" y="1"/>
                    <a:pt x="5" y="5"/>
                    <a:pt x="5" y="5"/>
                  </a:cubicBezTo>
                  <a:cubicBezTo>
                    <a:pt x="5" y="3"/>
                    <a:pt x="5" y="3"/>
                    <a:pt x="6" y="2"/>
                  </a:cubicBezTo>
                  <a:cubicBezTo>
                    <a:pt x="5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3"/>
            <p:cNvSpPr/>
            <p:nvPr/>
          </p:nvSpPr>
          <p:spPr>
            <a:xfrm>
              <a:off x="1083750" y="2402675"/>
              <a:ext cx="5625" cy="3975"/>
            </a:xfrm>
            <a:custGeom>
              <a:avLst/>
              <a:gdLst/>
              <a:ahLst/>
              <a:cxnLst/>
              <a:rect l="l" t="t" r="r" b="b"/>
              <a:pathLst>
                <a:path w="225" h="159" extrusionOk="0">
                  <a:moveTo>
                    <a:pt x="160" y="0"/>
                  </a:moveTo>
                  <a:cubicBezTo>
                    <a:pt x="137" y="0"/>
                    <a:pt x="114" y="5"/>
                    <a:pt x="97" y="18"/>
                  </a:cubicBezTo>
                  <a:cubicBezTo>
                    <a:pt x="60" y="45"/>
                    <a:pt x="32" y="88"/>
                    <a:pt x="1" y="123"/>
                  </a:cubicBezTo>
                  <a:cubicBezTo>
                    <a:pt x="39" y="135"/>
                    <a:pt x="78" y="158"/>
                    <a:pt x="113" y="158"/>
                  </a:cubicBezTo>
                  <a:cubicBezTo>
                    <a:pt x="118" y="158"/>
                    <a:pt x="123" y="158"/>
                    <a:pt x="127" y="157"/>
                  </a:cubicBezTo>
                  <a:cubicBezTo>
                    <a:pt x="161" y="150"/>
                    <a:pt x="193" y="102"/>
                    <a:pt x="219" y="65"/>
                  </a:cubicBezTo>
                  <a:cubicBezTo>
                    <a:pt x="224" y="59"/>
                    <a:pt x="203" y="5"/>
                    <a:pt x="190" y="3"/>
                  </a:cubicBezTo>
                  <a:cubicBezTo>
                    <a:pt x="181" y="1"/>
                    <a:pt x="171" y="0"/>
                    <a:pt x="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3"/>
            <p:cNvSpPr/>
            <p:nvPr/>
          </p:nvSpPr>
          <p:spPr>
            <a:xfrm>
              <a:off x="1377550" y="2405825"/>
              <a:ext cx="4875" cy="7050"/>
            </a:xfrm>
            <a:custGeom>
              <a:avLst/>
              <a:gdLst/>
              <a:ahLst/>
              <a:cxnLst/>
              <a:rect l="l" t="t" r="r" b="b"/>
              <a:pathLst>
                <a:path w="195" h="282" extrusionOk="0">
                  <a:moveTo>
                    <a:pt x="65" y="1"/>
                  </a:moveTo>
                  <a:cubicBezTo>
                    <a:pt x="43" y="20"/>
                    <a:pt x="22" y="39"/>
                    <a:pt x="0" y="59"/>
                  </a:cubicBezTo>
                  <a:cubicBezTo>
                    <a:pt x="43" y="132"/>
                    <a:pt x="86" y="207"/>
                    <a:pt x="129" y="281"/>
                  </a:cubicBezTo>
                  <a:cubicBezTo>
                    <a:pt x="151" y="264"/>
                    <a:pt x="172" y="246"/>
                    <a:pt x="195" y="228"/>
                  </a:cubicBezTo>
                  <a:cubicBezTo>
                    <a:pt x="151" y="152"/>
                    <a:pt x="108" y="77"/>
                    <a:pt x="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3"/>
            <p:cNvSpPr/>
            <p:nvPr/>
          </p:nvSpPr>
          <p:spPr>
            <a:xfrm>
              <a:off x="1404800" y="2397000"/>
              <a:ext cx="4450" cy="2575"/>
            </a:xfrm>
            <a:custGeom>
              <a:avLst/>
              <a:gdLst/>
              <a:ahLst/>
              <a:cxnLst/>
              <a:rect l="l" t="t" r="r" b="b"/>
              <a:pathLst>
                <a:path w="178" h="103" extrusionOk="0">
                  <a:moveTo>
                    <a:pt x="16" y="0"/>
                  </a:moveTo>
                  <a:cubicBezTo>
                    <a:pt x="11" y="23"/>
                    <a:pt x="6" y="47"/>
                    <a:pt x="1" y="70"/>
                  </a:cubicBezTo>
                  <a:cubicBezTo>
                    <a:pt x="56" y="81"/>
                    <a:pt x="113" y="91"/>
                    <a:pt x="170" y="102"/>
                  </a:cubicBezTo>
                  <a:cubicBezTo>
                    <a:pt x="172" y="87"/>
                    <a:pt x="175" y="73"/>
                    <a:pt x="177" y="59"/>
                  </a:cubicBezTo>
                  <a:cubicBezTo>
                    <a:pt x="123" y="39"/>
                    <a:pt x="69" y="20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3"/>
            <p:cNvSpPr/>
            <p:nvPr/>
          </p:nvSpPr>
          <p:spPr>
            <a:xfrm>
              <a:off x="1265525" y="2396950"/>
              <a:ext cx="4275" cy="2775"/>
            </a:xfrm>
            <a:custGeom>
              <a:avLst/>
              <a:gdLst/>
              <a:ahLst/>
              <a:cxnLst/>
              <a:rect l="l" t="t" r="r" b="b"/>
              <a:pathLst>
                <a:path w="171" h="111" extrusionOk="0">
                  <a:moveTo>
                    <a:pt x="1" y="1"/>
                  </a:moveTo>
                  <a:cubicBezTo>
                    <a:pt x="61" y="74"/>
                    <a:pt x="93" y="111"/>
                    <a:pt x="114" y="111"/>
                  </a:cubicBezTo>
                  <a:cubicBezTo>
                    <a:pt x="136" y="111"/>
                    <a:pt x="148" y="74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3"/>
            <p:cNvSpPr/>
            <p:nvPr/>
          </p:nvSpPr>
          <p:spPr>
            <a:xfrm>
              <a:off x="1265100" y="2397775"/>
              <a:ext cx="450" cy="325"/>
            </a:xfrm>
            <a:custGeom>
              <a:avLst/>
              <a:gdLst/>
              <a:ahLst/>
              <a:cxnLst/>
              <a:rect l="l" t="t" r="r" b="b"/>
              <a:pathLst>
                <a:path w="18" h="13" extrusionOk="0">
                  <a:moveTo>
                    <a:pt x="8" y="1"/>
                  </a:moveTo>
                  <a:cubicBezTo>
                    <a:pt x="8" y="1"/>
                    <a:pt x="0" y="12"/>
                    <a:pt x="0" y="12"/>
                  </a:cubicBezTo>
                  <a:lnTo>
                    <a:pt x="18" y="12"/>
                  </a:lnTo>
                  <a:cubicBezTo>
                    <a:pt x="14" y="8"/>
                    <a:pt x="11" y="4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8" name="Google Shape;1978;p13"/>
          <p:cNvSpPr/>
          <p:nvPr/>
        </p:nvSpPr>
        <p:spPr>
          <a:xfrm rot="5400000">
            <a:off x="-449414" y="285087"/>
            <a:ext cx="1136425" cy="328852"/>
          </a:xfrm>
          <a:custGeom>
            <a:avLst/>
            <a:gdLst/>
            <a:ahLst/>
            <a:cxnLst/>
            <a:rect l="l" t="t" r="r" b="b"/>
            <a:pathLst>
              <a:path w="45457" h="3396" extrusionOk="0">
                <a:moveTo>
                  <a:pt x="15473" y="771"/>
                </a:moveTo>
                <a:cubicBezTo>
                  <a:pt x="15100" y="924"/>
                  <a:pt x="14686" y="900"/>
                  <a:pt x="14281" y="911"/>
                </a:cubicBezTo>
                <a:cubicBezTo>
                  <a:pt x="13886" y="924"/>
                  <a:pt x="13490" y="936"/>
                  <a:pt x="13095" y="948"/>
                </a:cubicBezTo>
                <a:cubicBezTo>
                  <a:pt x="13421" y="1133"/>
                  <a:pt x="13772" y="1198"/>
                  <a:pt x="14166" y="1154"/>
                </a:cubicBezTo>
                <a:cubicBezTo>
                  <a:pt x="14368" y="1132"/>
                  <a:pt x="14575" y="1137"/>
                  <a:pt x="14780" y="1133"/>
                </a:cubicBezTo>
                <a:cubicBezTo>
                  <a:pt x="15092" y="1128"/>
                  <a:pt x="15418" y="1173"/>
                  <a:pt x="15701" y="1049"/>
                </a:cubicBezTo>
                <a:cubicBezTo>
                  <a:pt x="16032" y="905"/>
                  <a:pt x="16353" y="905"/>
                  <a:pt x="16698" y="996"/>
                </a:cubicBezTo>
                <a:cubicBezTo>
                  <a:pt x="17092" y="1101"/>
                  <a:pt x="17492" y="1094"/>
                  <a:pt x="17958" y="967"/>
                </a:cubicBezTo>
                <a:cubicBezTo>
                  <a:pt x="17747" y="863"/>
                  <a:pt x="17622" y="730"/>
                  <a:pt x="17375" y="777"/>
                </a:cubicBezTo>
                <a:cubicBezTo>
                  <a:pt x="16926" y="863"/>
                  <a:pt x="16480" y="868"/>
                  <a:pt x="16041" y="749"/>
                </a:cubicBezTo>
                <a:cubicBezTo>
                  <a:pt x="15851" y="698"/>
                  <a:pt x="15663" y="693"/>
                  <a:pt x="15473" y="771"/>
                </a:cubicBezTo>
                <a:close/>
                <a:moveTo>
                  <a:pt x="25076" y="1046"/>
                </a:moveTo>
                <a:cubicBezTo>
                  <a:pt x="24999" y="1044"/>
                  <a:pt x="24912" y="1065"/>
                  <a:pt x="24845" y="1094"/>
                </a:cubicBezTo>
                <a:cubicBezTo>
                  <a:pt x="24396" y="1291"/>
                  <a:pt x="23917" y="1301"/>
                  <a:pt x="23424" y="1240"/>
                </a:cubicBezTo>
                <a:cubicBezTo>
                  <a:pt x="23113" y="1199"/>
                  <a:pt x="22804" y="1175"/>
                  <a:pt x="22494" y="1252"/>
                </a:cubicBezTo>
                <a:cubicBezTo>
                  <a:pt x="22429" y="1267"/>
                  <a:pt x="22355" y="1261"/>
                  <a:pt x="22286" y="1269"/>
                </a:cubicBezTo>
                <a:cubicBezTo>
                  <a:pt x="21699" y="1329"/>
                  <a:pt x="21131" y="1262"/>
                  <a:pt x="20565" y="1149"/>
                </a:cubicBezTo>
                <a:cubicBezTo>
                  <a:pt x="20370" y="1109"/>
                  <a:pt x="20147" y="1096"/>
                  <a:pt x="19949" y="1123"/>
                </a:cubicBezTo>
                <a:cubicBezTo>
                  <a:pt x="19631" y="1166"/>
                  <a:pt x="19321" y="1253"/>
                  <a:pt x="18992" y="1327"/>
                </a:cubicBezTo>
                <a:cubicBezTo>
                  <a:pt x="19331" y="1469"/>
                  <a:pt x="19674" y="1560"/>
                  <a:pt x="20050" y="1430"/>
                </a:cubicBezTo>
                <a:cubicBezTo>
                  <a:pt x="20444" y="1294"/>
                  <a:pt x="20840" y="1295"/>
                  <a:pt x="21239" y="1389"/>
                </a:cubicBezTo>
                <a:cubicBezTo>
                  <a:pt x="21769" y="1512"/>
                  <a:pt x="22315" y="1554"/>
                  <a:pt x="22857" y="1477"/>
                </a:cubicBezTo>
                <a:cubicBezTo>
                  <a:pt x="23269" y="1418"/>
                  <a:pt x="23660" y="1428"/>
                  <a:pt x="24066" y="1473"/>
                </a:cubicBezTo>
                <a:cubicBezTo>
                  <a:pt x="24436" y="1514"/>
                  <a:pt x="24806" y="1507"/>
                  <a:pt x="25148" y="1352"/>
                </a:cubicBezTo>
                <a:cubicBezTo>
                  <a:pt x="25253" y="1305"/>
                  <a:pt x="25388" y="1277"/>
                  <a:pt x="25511" y="1276"/>
                </a:cubicBezTo>
                <a:cubicBezTo>
                  <a:pt x="25780" y="1272"/>
                  <a:pt x="26017" y="1217"/>
                  <a:pt x="26222" y="1089"/>
                </a:cubicBezTo>
                <a:cubicBezTo>
                  <a:pt x="26456" y="944"/>
                  <a:pt x="26691" y="931"/>
                  <a:pt x="26966" y="1024"/>
                </a:cubicBezTo>
                <a:cubicBezTo>
                  <a:pt x="27349" y="1152"/>
                  <a:pt x="27728" y="1149"/>
                  <a:pt x="28083" y="948"/>
                </a:cubicBezTo>
                <a:cubicBezTo>
                  <a:pt x="28242" y="858"/>
                  <a:pt x="28435" y="828"/>
                  <a:pt x="28613" y="888"/>
                </a:cubicBezTo>
                <a:cubicBezTo>
                  <a:pt x="28948" y="1005"/>
                  <a:pt x="29294" y="968"/>
                  <a:pt x="29642" y="962"/>
                </a:cubicBezTo>
                <a:cubicBezTo>
                  <a:pt x="29746" y="960"/>
                  <a:pt x="29859" y="946"/>
                  <a:pt x="29954" y="969"/>
                </a:cubicBezTo>
                <a:cubicBezTo>
                  <a:pt x="30420" y="1080"/>
                  <a:pt x="30890" y="1044"/>
                  <a:pt x="31363" y="1007"/>
                </a:cubicBezTo>
                <a:cubicBezTo>
                  <a:pt x="31523" y="996"/>
                  <a:pt x="31658" y="968"/>
                  <a:pt x="31766" y="877"/>
                </a:cubicBezTo>
                <a:cubicBezTo>
                  <a:pt x="31933" y="737"/>
                  <a:pt x="32143" y="717"/>
                  <a:pt x="32374" y="761"/>
                </a:cubicBezTo>
                <a:cubicBezTo>
                  <a:pt x="32498" y="783"/>
                  <a:pt x="32622" y="807"/>
                  <a:pt x="32747" y="828"/>
                </a:cubicBezTo>
                <a:cubicBezTo>
                  <a:pt x="33480" y="945"/>
                  <a:pt x="34195" y="925"/>
                  <a:pt x="34884" y="662"/>
                </a:cubicBezTo>
                <a:cubicBezTo>
                  <a:pt x="35035" y="604"/>
                  <a:pt x="35206" y="573"/>
                  <a:pt x="35413" y="517"/>
                </a:cubicBezTo>
                <a:cubicBezTo>
                  <a:pt x="35087" y="358"/>
                  <a:pt x="34799" y="274"/>
                  <a:pt x="34435" y="447"/>
                </a:cubicBezTo>
                <a:cubicBezTo>
                  <a:pt x="34098" y="609"/>
                  <a:pt x="33703" y="651"/>
                  <a:pt x="33301" y="670"/>
                </a:cubicBezTo>
                <a:cubicBezTo>
                  <a:pt x="32819" y="693"/>
                  <a:pt x="32349" y="660"/>
                  <a:pt x="31891" y="554"/>
                </a:cubicBezTo>
                <a:cubicBezTo>
                  <a:pt x="31715" y="513"/>
                  <a:pt x="31581" y="533"/>
                  <a:pt x="31445" y="627"/>
                </a:cubicBezTo>
                <a:cubicBezTo>
                  <a:pt x="31362" y="684"/>
                  <a:pt x="31259" y="752"/>
                  <a:pt x="31155" y="762"/>
                </a:cubicBezTo>
                <a:cubicBezTo>
                  <a:pt x="30777" y="796"/>
                  <a:pt x="30394" y="826"/>
                  <a:pt x="30014" y="823"/>
                </a:cubicBezTo>
                <a:cubicBezTo>
                  <a:pt x="29634" y="820"/>
                  <a:pt x="29255" y="763"/>
                  <a:pt x="28875" y="754"/>
                </a:cubicBezTo>
                <a:cubicBezTo>
                  <a:pt x="28618" y="749"/>
                  <a:pt x="28366" y="763"/>
                  <a:pt x="28121" y="687"/>
                </a:cubicBezTo>
                <a:cubicBezTo>
                  <a:pt x="27992" y="647"/>
                  <a:pt x="27859" y="637"/>
                  <a:pt x="27725" y="708"/>
                </a:cubicBezTo>
                <a:cubicBezTo>
                  <a:pt x="27273" y="949"/>
                  <a:pt x="26793" y="952"/>
                  <a:pt x="26304" y="790"/>
                </a:cubicBezTo>
                <a:cubicBezTo>
                  <a:pt x="26184" y="749"/>
                  <a:pt x="26096" y="756"/>
                  <a:pt x="25985" y="814"/>
                </a:cubicBezTo>
                <a:cubicBezTo>
                  <a:pt x="25713" y="954"/>
                  <a:pt x="25422" y="1058"/>
                  <a:pt x="25076" y="1046"/>
                </a:cubicBezTo>
                <a:close/>
                <a:moveTo>
                  <a:pt x="37193" y="594"/>
                </a:moveTo>
                <a:cubicBezTo>
                  <a:pt x="37081" y="633"/>
                  <a:pt x="36945" y="641"/>
                  <a:pt x="36819" y="648"/>
                </a:cubicBezTo>
                <a:cubicBezTo>
                  <a:pt x="36558" y="662"/>
                  <a:pt x="36294" y="666"/>
                  <a:pt x="35959" y="676"/>
                </a:cubicBezTo>
                <a:cubicBezTo>
                  <a:pt x="36633" y="954"/>
                  <a:pt x="37250" y="938"/>
                  <a:pt x="37907" y="723"/>
                </a:cubicBezTo>
                <a:cubicBezTo>
                  <a:pt x="37682" y="575"/>
                  <a:pt x="37473" y="499"/>
                  <a:pt x="37193" y="594"/>
                </a:cubicBezTo>
                <a:close/>
                <a:moveTo>
                  <a:pt x="36119" y="1102"/>
                </a:moveTo>
                <a:cubicBezTo>
                  <a:pt x="36110" y="1099"/>
                  <a:pt x="36103" y="1098"/>
                  <a:pt x="36093" y="1097"/>
                </a:cubicBezTo>
                <a:cubicBezTo>
                  <a:pt x="36095" y="1080"/>
                  <a:pt x="36100" y="1063"/>
                  <a:pt x="36090" y="1054"/>
                </a:cubicBezTo>
                <a:cubicBezTo>
                  <a:pt x="35881" y="866"/>
                  <a:pt x="35373" y="772"/>
                  <a:pt x="35092" y="882"/>
                </a:cubicBezTo>
                <a:cubicBezTo>
                  <a:pt x="34670" y="1048"/>
                  <a:pt x="34231" y="1128"/>
                  <a:pt x="33755" y="1140"/>
                </a:cubicBezTo>
                <a:cubicBezTo>
                  <a:pt x="33333" y="1149"/>
                  <a:pt x="32920" y="1135"/>
                  <a:pt x="32517" y="1042"/>
                </a:cubicBezTo>
                <a:cubicBezTo>
                  <a:pt x="32293" y="991"/>
                  <a:pt x="32087" y="981"/>
                  <a:pt x="31919" y="1138"/>
                </a:cubicBezTo>
                <a:cubicBezTo>
                  <a:pt x="31871" y="1183"/>
                  <a:pt x="31788" y="1223"/>
                  <a:pt x="31715" y="1231"/>
                </a:cubicBezTo>
                <a:cubicBezTo>
                  <a:pt x="31370" y="1265"/>
                  <a:pt x="31020" y="1325"/>
                  <a:pt x="30679" y="1305"/>
                </a:cubicBezTo>
                <a:cubicBezTo>
                  <a:pt x="30138" y="1274"/>
                  <a:pt x="29605" y="1181"/>
                  <a:pt x="29054" y="1224"/>
                </a:cubicBezTo>
                <a:cubicBezTo>
                  <a:pt x="28935" y="1233"/>
                  <a:pt x="28807" y="1189"/>
                  <a:pt x="28685" y="1162"/>
                </a:cubicBezTo>
                <a:cubicBezTo>
                  <a:pt x="28510" y="1123"/>
                  <a:pt x="28357" y="1130"/>
                  <a:pt x="28190" y="1210"/>
                </a:cubicBezTo>
                <a:cubicBezTo>
                  <a:pt x="27876" y="1362"/>
                  <a:pt x="27528" y="1420"/>
                  <a:pt x="27158" y="1333"/>
                </a:cubicBezTo>
                <a:cubicBezTo>
                  <a:pt x="26993" y="1295"/>
                  <a:pt x="26828" y="1258"/>
                  <a:pt x="26653" y="1219"/>
                </a:cubicBezTo>
                <a:cubicBezTo>
                  <a:pt x="26316" y="1394"/>
                  <a:pt x="25962" y="1539"/>
                  <a:pt x="25530" y="1529"/>
                </a:cubicBezTo>
                <a:cubicBezTo>
                  <a:pt x="25467" y="1528"/>
                  <a:pt x="25392" y="1553"/>
                  <a:pt x="25335" y="1579"/>
                </a:cubicBezTo>
                <a:cubicBezTo>
                  <a:pt x="24980" y="1752"/>
                  <a:pt x="24575" y="1768"/>
                  <a:pt x="24187" y="1732"/>
                </a:cubicBezTo>
                <a:cubicBezTo>
                  <a:pt x="23722" y="1690"/>
                  <a:pt x="23271" y="1677"/>
                  <a:pt x="22806" y="1735"/>
                </a:cubicBezTo>
                <a:cubicBezTo>
                  <a:pt x="22223" y="1807"/>
                  <a:pt x="21653" y="1735"/>
                  <a:pt x="21085" y="1624"/>
                </a:cubicBezTo>
                <a:cubicBezTo>
                  <a:pt x="20880" y="1584"/>
                  <a:pt x="20634" y="1564"/>
                  <a:pt x="20438" y="1610"/>
                </a:cubicBezTo>
                <a:cubicBezTo>
                  <a:pt x="20084" y="1693"/>
                  <a:pt x="19742" y="1781"/>
                  <a:pt x="19355" y="1751"/>
                </a:cubicBezTo>
                <a:cubicBezTo>
                  <a:pt x="19549" y="1834"/>
                  <a:pt x="19748" y="1894"/>
                  <a:pt x="19948" y="1952"/>
                </a:cubicBezTo>
                <a:cubicBezTo>
                  <a:pt x="20154" y="2013"/>
                  <a:pt x="20361" y="2001"/>
                  <a:pt x="20558" y="1936"/>
                </a:cubicBezTo>
                <a:cubicBezTo>
                  <a:pt x="20951" y="1804"/>
                  <a:pt x="21349" y="1803"/>
                  <a:pt x="21750" y="1890"/>
                </a:cubicBezTo>
                <a:cubicBezTo>
                  <a:pt x="22268" y="2004"/>
                  <a:pt x="22798" y="2059"/>
                  <a:pt x="23333" y="1989"/>
                </a:cubicBezTo>
                <a:cubicBezTo>
                  <a:pt x="23753" y="1932"/>
                  <a:pt x="24162" y="1934"/>
                  <a:pt x="24580" y="1980"/>
                </a:cubicBezTo>
                <a:cubicBezTo>
                  <a:pt x="24951" y="2020"/>
                  <a:pt x="25319" y="2009"/>
                  <a:pt x="25661" y="1853"/>
                </a:cubicBezTo>
                <a:cubicBezTo>
                  <a:pt x="25764" y="1807"/>
                  <a:pt x="25904" y="1790"/>
                  <a:pt x="26028" y="1786"/>
                </a:cubicBezTo>
                <a:cubicBezTo>
                  <a:pt x="26283" y="1779"/>
                  <a:pt x="26508" y="1722"/>
                  <a:pt x="26703" y="1602"/>
                </a:cubicBezTo>
                <a:cubicBezTo>
                  <a:pt x="26933" y="1461"/>
                  <a:pt x="27186" y="1444"/>
                  <a:pt x="27458" y="1515"/>
                </a:cubicBezTo>
                <a:cubicBezTo>
                  <a:pt x="27512" y="1530"/>
                  <a:pt x="27567" y="1541"/>
                  <a:pt x="27622" y="1557"/>
                </a:cubicBezTo>
                <a:cubicBezTo>
                  <a:pt x="27949" y="1642"/>
                  <a:pt x="28257" y="1627"/>
                  <a:pt x="28549" y="1471"/>
                </a:cubicBezTo>
                <a:cubicBezTo>
                  <a:pt x="28765" y="1354"/>
                  <a:pt x="29010" y="1347"/>
                  <a:pt x="29249" y="1414"/>
                </a:cubicBezTo>
                <a:cubicBezTo>
                  <a:pt x="29484" y="1480"/>
                  <a:pt x="29722" y="1476"/>
                  <a:pt x="29968" y="1476"/>
                </a:cubicBezTo>
                <a:cubicBezTo>
                  <a:pt x="30244" y="1477"/>
                  <a:pt x="30523" y="1490"/>
                  <a:pt x="30795" y="1525"/>
                </a:cubicBezTo>
                <a:cubicBezTo>
                  <a:pt x="31204" y="1579"/>
                  <a:pt x="31603" y="1520"/>
                  <a:pt x="32006" y="1493"/>
                </a:cubicBezTo>
                <a:cubicBezTo>
                  <a:pt x="32087" y="1488"/>
                  <a:pt x="32178" y="1437"/>
                  <a:pt x="32237" y="1389"/>
                </a:cubicBezTo>
                <a:cubicBezTo>
                  <a:pt x="32370" y="1281"/>
                  <a:pt x="32539" y="1253"/>
                  <a:pt x="32715" y="1261"/>
                </a:cubicBezTo>
                <a:cubicBezTo>
                  <a:pt x="32888" y="1269"/>
                  <a:pt x="33065" y="1294"/>
                  <a:pt x="33234" y="1322"/>
                </a:cubicBezTo>
                <a:cubicBezTo>
                  <a:pt x="33993" y="1448"/>
                  <a:pt x="34740" y="1438"/>
                  <a:pt x="35445" y="1151"/>
                </a:cubicBezTo>
                <a:cubicBezTo>
                  <a:pt x="35647" y="1068"/>
                  <a:pt x="35776" y="1037"/>
                  <a:pt x="36093" y="1097"/>
                </a:cubicBezTo>
                <a:cubicBezTo>
                  <a:pt x="36093" y="1099"/>
                  <a:pt x="36093" y="1102"/>
                  <a:pt x="36093" y="1103"/>
                </a:cubicBezTo>
                <a:cubicBezTo>
                  <a:pt x="36093" y="1104"/>
                  <a:pt x="36093" y="1104"/>
                  <a:pt x="36094" y="1104"/>
                </a:cubicBezTo>
                <a:cubicBezTo>
                  <a:pt x="36094" y="1104"/>
                  <a:pt x="36095" y="1104"/>
                  <a:pt x="36095" y="1104"/>
                </a:cubicBezTo>
                <a:cubicBezTo>
                  <a:pt x="36104" y="1104"/>
                  <a:pt x="36112" y="1102"/>
                  <a:pt x="36119" y="1102"/>
                </a:cubicBezTo>
                <a:cubicBezTo>
                  <a:pt x="36122" y="1102"/>
                  <a:pt x="36124" y="1102"/>
                  <a:pt x="36127" y="1103"/>
                </a:cubicBezTo>
                <a:cubicBezTo>
                  <a:pt x="36127" y="1103"/>
                  <a:pt x="36116" y="1103"/>
                  <a:pt x="36117" y="1103"/>
                </a:cubicBezTo>
                <a:cubicBezTo>
                  <a:pt x="36277" y="1098"/>
                  <a:pt x="36428" y="1168"/>
                  <a:pt x="36579" y="1222"/>
                </a:cubicBezTo>
                <a:cubicBezTo>
                  <a:pt x="37220" y="1453"/>
                  <a:pt x="37857" y="1423"/>
                  <a:pt x="38532" y="1214"/>
                </a:cubicBezTo>
                <a:cubicBezTo>
                  <a:pt x="38315" y="1099"/>
                  <a:pt x="38133" y="964"/>
                  <a:pt x="37865" y="1032"/>
                </a:cubicBezTo>
                <a:cubicBezTo>
                  <a:pt x="37366" y="1159"/>
                  <a:pt x="36868" y="1168"/>
                  <a:pt x="36361" y="1083"/>
                </a:cubicBezTo>
                <a:cubicBezTo>
                  <a:pt x="36286" y="1070"/>
                  <a:pt x="36201" y="1090"/>
                  <a:pt x="36119" y="1102"/>
                </a:cubicBezTo>
                <a:close/>
                <a:moveTo>
                  <a:pt x="36345" y="1471"/>
                </a:moveTo>
                <a:cubicBezTo>
                  <a:pt x="36060" y="1356"/>
                  <a:pt x="35791" y="1338"/>
                  <a:pt x="35492" y="1476"/>
                </a:cubicBezTo>
                <a:cubicBezTo>
                  <a:pt x="35149" y="1631"/>
                  <a:pt x="34758" y="1677"/>
                  <a:pt x="34356" y="1690"/>
                </a:cubicBezTo>
                <a:cubicBezTo>
                  <a:pt x="33899" y="1707"/>
                  <a:pt x="33451" y="1689"/>
                  <a:pt x="33012" y="1593"/>
                </a:cubicBezTo>
                <a:cubicBezTo>
                  <a:pt x="32791" y="1544"/>
                  <a:pt x="32579" y="1528"/>
                  <a:pt x="32423" y="1703"/>
                </a:cubicBezTo>
                <a:cubicBezTo>
                  <a:pt x="32388" y="1742"/>
                  <a:pt x="32312" y="1779"/>
                  <a:pt x="32250" y="1784"/>
                </a:cubicBezTo>
                <a:cubicBezTo>
                  <a:pt x="31905" y="1817"/>
                  <a:pt x="31555" y="1874"/>
                  <a:pt x="31216" y="1856"/>
                </a:cubicBezTo>
                <a:cubicBezTo>
                  <a:pt x="30685" y="1827"/>
                  <a:pt x="30162" y="1736"/>
                  <a:pt x="29623" y="1781"/>
                </a:cubicBezTo>
                <a:cubicBezTo>
                  <a:pt x="29534" y="1789"/>
                  <a:pt x="29436" y="1774"/>
                  <a:pt x="29351" y="1750"/>
                </a:cubicBezTo>
                <a:cubicBezTo>
                  <a:pt x="29098" y="1678"/>
                  <a:pt x="28862" y="1653"/>
                  <a:pt x="28636" y="1804"/>
                </a:cubicBezTo>
                <a:cubicBezTo>
                  <a:pt x="28588" y="1837"/>
                  <a:pt x="28510" y="1845"/>
                  <a:pt x="28444" y="1865"/>
                </a:cubicBezTo>
                <a:cubicBezTo>
                  <a:pt x="28082" y="1978"/>
                  <a:pt x="27734" y="1906"/>
                  <a:pt x="27394" y="1816"/>
                </a:cubicBezTo>
                <a:cubicBezTo>
                  <a:pt x="27236" y="1774"/>
                  <a:pt x="27120" y="1780"/>
                  <a:pt x="26979" y="1858"/>
                </a:cubicBezTo>
                <a:cubicBezTo>
                  <a:pt x="26734" y="1995"/>
                  <a:pt x="26457" y="2086"/>
                  <a:pt x="26137" y="2081"/>
                </a:cubicBezTo>
                <a:cubicBezTo>
                  <a:pt x="26049" y="2080"/>
                  <a:pt x="25944" y="2092"/>
                  <a:pt x="25870" y="2126"/>
                </a:cubicBezTo>
                <a:cubicBezTo>
                  <a:pt x="25420" y="2332"/>
                  <a:pt x="24939" y="2311"/>
                  <a:pt x="24449" y="2269"/>
                </a:cubicBezTo>
                <a:cubicBezTo>
                  <a:pt x="24220" y="2250"/>
                  <a:pt x="23977" y="2216"/>
                  <a:pt x="23758" y="2248"/>
                </a:cubicBezTo>
                <a:cubicBezTo>
                  <a:pt x="23033" y="2355"/>
                  <a:pt x="22328" y="2321"/>
                  <a:pt x="21620" y="2181"/>
                </a:cubicBezTo>
                <a:cubicBezTo>
                  <a:pt x="21424" y="2143"/>
                  <a:pt x="21196" y="2119"/>
                  <a:pt x="21006" y="2157"/>
                </a:cubicBezTo>
                <a:cubicBezTo>
                  <a:pt x="20682" y="2222"/>
                  <a:pt x="20370" y="2320"/>
                  <a:pt x="20022" y="2320"/>
                </a:cubicBezTo>
                <a:cubicBezTo>
                  <a:pt x="20424" y="2490"/>
                  <a:pt x="20822" y="2613"/>
                  <a:pt x="21277" y="2432"/>
                </a:cubicBezTo>
                <a:cubicBezTo>
                  <a:pt x="21364" y="2397"/>
                  <a:pt x="21479" y="2400"/>
                  <a:pt x="21581" y="2388"/>
                </a:cubicBezTo>
                <a:cubicBezTo>
                  <a:pt x="21975" y="2342"/>
                  <a:pt x="22343" y="2431"/>
                  <a:pt x="22712" y="2503"/>
                </a:cubicBezTo>
                <a:cubicBezTo>
                  <a:pt x="23150" y="2589"/>
                  <a:pt x="23587" y="2549"/>
                  <a:pt x="24027" y="2520"/>
                </a:cubicBezTo>
                <a:cubicBezTo>
                  <a:pt x="24302" y="2503"/>
                  <a:pt x="24596" y="2460"/>
                  <a:pt x="24854" y="2509"/>
                </a:cubicBezTo>
                <a:cubicBezTo>
                  <a:pt x="25632" y="2658"/>
                  <a:pt x="26298" y="2331"/>
                  <a:pt x="27020" y="2255"/>
                </a:cubicBezTo>
                <a:cubicBezTo>
                  <a:pt x="27094" y="2249"/>
                  <a:pt x="27164" y="2200"/>
                  <a:pt x="27226" y="2160"/>
                </a:cubicBezTo>
                <a:cubicBezTo>
                  <a:pt x="27475" y="2004"/>
                  <a:pt x="27746" y="1978"/>
                  <a:pt x="28042" y="2062"/>
                </a:cubicBezTo>
                <a:cubicBezTo>
                  <a:pt x="28118" y="2083"/>
                  <a:pt x="28199" y="2093"/>
                  <a:pt x="28277" y="2111"/>
                </a:cubicBezTo>
                <a:cubicBezTo>
                  <a:pt x="28573" y="2176"/>
                  <a:pt x="28850" y="2154"/>
                  <a:pt x="29105" y="2014"/>
                </a:cubicBezTo>
                <a:cubicBezTo>
                  <a:pt x="29309" y="1903"/>
                  <a:pt x="29538" y="1879"/>
                  <a:pt x="29768" y="1946"/>
                </a:cubicBezTo>
                <a:cubicBezTo>
                  <a:pt x="30036" y="2025"/>
                  <a:pt x="30309" y="2021"/>
                  <a:pt x="30590" y="2018"/>
                </a:cubicBezTo>
                <a:cubicBezTo>
                  <a:pt x="30843" y="2015"/>
                  <a:pt x="31099" y="2026"/>
                  <a:pt x="31348" y="2059"/>
                </a:cubicBezTo>
                <a:cubicBezTo>
                  <a:pt x="31756" y="2111"/>
                  <a:pt x="32158" y="2063"/>
                  <a:pt x="32561" y="2034"/>
                </a:cubicBezTo>
                <a:cubicBezTo>
                  <a:pt x="32630" y="2029"/>
                  <a:pt x="32705" y="1981"/>
                  <a:pt x="32760" y="1941"/>
                </a:cubicBezTo>
                <a:cubicBezTo>
                  <a:pt x="32935" y="1813"/>
                  <a:pt x="33146" y="1784"/>
                  <a:pt x="33373" y="1805"/>
                </a:cubicBezTo>
                <a:cubicBezTo>
                  <a:pt x="33534" y="1822"/>
                  <a:pt x="33691" y="1851"/>
                  <a:pt x="33851" y="1876"/>
                </a:cubicBezTo>
                <a:cubicBezTo>
                  <a:pt x="34463" y="1968"/>
                  <a:pt x="35075" y="1981"/>
                  <a:pt x="35667" y="1804"/>
                </a:cubicBezTo>
                <a:cubicBezTo>
                  <a:pt x="35974" y="1713"/>
                  <a:pt x="36258" y="1576"/>
                  <a:pt x="36615" y="1568"/>
                </a:cubicBezTo>
                <a:cubicBezTo>
                  <a:pt x="36525" y="1535"/>
                  <a:pt x="36433" y="1506"/>
                  <a:pt x="36345" y="1471"/>
                </a:cubicBezTo>
                <a:close/>
                <a:moveTo>
                  <a:pt x="38247" y="1620"/>
                </a:moveTo>
                <a:cubicBezTo>
                  <a:pt x="38137" y="1659"/>
                  <a:pt x="38000" y="1665"/>
                  <a:pt x="37875" y="1672"/>
                </a:cubicBezTo>
                <a:cubicBezTo>
                  <a:pt x="37590" y="1685"/>
                  <a:pt x="37303" y="1690"/>
                  <a:pt x="37012" y="1699"/>
                </a:cubicBezTo>
                <a:cubicBezTo>
                  <a:pt x="37668" y="1978"/>
                  <a:pt x="38340" y="1981"/>
                  <a:pt x="39066" y="1756"/>
                </a:cubicBezTo>
                <a:cubicBezTo>
                  <a:pt x="38801" y="1598"/>
                  <a:pt x="38562" y="1507"/>
                  <a:pt x="38247" y="1620"/>
                </a:cubicBezTo>
                <a:moveTo>
                  <a:pt x="37321" y="2138"/>
                </a:moveTo>
                <a:cubicBezTo>
                  <a:pt x="37314" y="2136"/>
                  <a:pt x="37308" y="2134"/>
                  <a:pt x="37302" y="2131"/>
                </a:cubicBezTo>
                <a:cubicBezTo>
                  <a:pt x="37287" y="2130"/>
                  <a:pt x="37273" y="2128"/>
                  <a:pt x="37259" y="2125"/>
                </a:cubicBezTo>
                <a:cubicBezTo>
                  <a:pt x="37078" y="2057"/>
                  <a:pt x="36899" y="1986"/>
                  <a:pt x="36718" y="1919"/>
                </a:cubicBezTo>
                <a:cubicBezTo>
                  <a:pt x="36536" y="1852"/>
                  <a:pt x="36364" y="1871"/>
                  <a:pt x="36184" y="1939"/>
                </a:cubicBezTo>
                <a:cubicBezTo>
                  <a:pt x="35998" y="2010"/>
                  <a:pt x="35806" y="2078"/>
                  <a:pt x="35606" y="2117"/>
                </a:cubicBezTo>
                <a:cubicBezTo>
                  <a:pt x="35048" y="2229"/>
                  <a:pt x="34480" y="2222"/>
                  <a:pt x="33913" y="2160"/>
                </a:cubicBezTo>
                <a:cubicBezTo>
                  <a:pt x="33753" y="2144"/>
                  <a:pt x="33597" y="2109"/>
                  <a:pt x="33438" y="2082"/>
                </a:cubicBezTo>
                <a:cubicBezTo>
                  <a:pt x="33292" y="2058"/>
                  <a:pt x="33171" y="2074"/>
                  <a:pt x="33062" y="2168"/>
                </a:cubicBezTo>
                <a:cubicBezTo>
                  <a:pt x="32998" y="2222"/>
                  <a:pt x="32898" y="2278"/>
                  <a:pt x="32806" y="2289"/>
                </a:cubicBezTo>
                <a:cubicBezTo>
                  <a:pt x="32509" y="2330"/>
                  <a:pt x="32202" y="2387"/>
                  <a:pt x="31909" y="2368"/>
                </a:cubicBezTo>
                <a:cubicBezTo>
                  <a:pt x="31299" y="2327"/>
                  <a:pt x="30694" y="2261"/>
                  <a:pt x="30074" y="2279"/>
                </a:cubicBezTo>
                <a:cubicBezTo>
                  <a:pt x="29734" y="2289"/>
                  <a:pt x="29367" y="2275"/>
                  <a:pt x="29034" y="2369"/>
                </a:cubicBezTo>
                <a:cubicBezTo>
                  <a:pt x="28679" y="2470"/>
                  <a:pt x="28344" y="2411"/>
                  <a:pt x="28012" y="2332"/>
                </a:cubicBezTo>
                <a:cubicBezTo>
                  <a:pt x="27833" y="2289"/>
                  <a:pt x="27687" y="2280"/>
                  <a:pt x="27528" y="2378"/>
                </a:cubicBezTo>
                <a:cubicBezTo>
                  <a:pt x="27382" y="2467"/>
                  <a:pt x="25951" y="2787"/>
                  <a:pt x="25757" y="2793"/>
                </a:cubicBezTo>
                <a:cubicBezTo>
                  <a:pt x="25711" y="2795"/>
                  <a:pt x="25664" y="2797"/>
                  <a:pt x="25618" y="2797"/>
                </a:cubicBezTo>
                <a:cubicBezTo>
                  <a:pt x="25006" y="2803"/>
                  <a:pt x="24398" y="2715"/>
                  <a:pt x="23779" y="2803"/>
                </a:cubicBezTo>
                <a:cubicBezTo>
                  <a:pt x="23232" y="2882"/>
                  <a:pt x="22696" y="2776"/>
                  <a:pt x="22162" y="2686"/>
                </a:cubicBezTo>
                <a:cubicBezTo>
                  <a:pt x="21945" y="2649"/>
                  <a:pt x="21690" y="2638"/>
                  <a:pt x="21481" y="2685"/>
                </a:cubicBezTo>
                <a:cubicBezTo>
                  <a:pt x="21179" y="2753"/>
                  <a:pt x="20889" y="2829"/>
                  <a:pt x="20563" y="2810"/>
                </a:cubicBezTo>
                <a:cubicBezTo>
                  <a:pt x="20896" y="2949"/>
                  <a:pt x="21226" y="3088"/>
                  <a:pt x="21628" y="2969"/>
                </a:cubicBezTo>
                <a:cubicBezTo>
                  <a:pt x="22011" y="2855"/>
                  <a:pt x="22397" y="2845"/>
                  <a:pt x="22789" y="2925"/>
                </a:cubicBezTo>
                <a:cubicBezTo>
                  <a:pt x="23319" y="3031"/>
                  <a:pt x="23860" y="3109"/>
                  <a:pt x="24406" y="3027"/>
                </a:cubicBezTo>
                <a:cubicBezTo>
                  <a:pt x="24828" y="2965"/>
                  <a:pt x="25236" y="2983"/>
                  <a:pt x="25651" y="3022"/>
                </a:cubicBezTo>
                <a:cubicBezTo>
                  <a:pt x="26000" y="3055"/>
                  <a:pt x="26342" y="3051"/>
                  <a:pt x="26665" y="2911"/>
                </a:cubicBezTo>
                <a:cubicBezTo>
                  <a:pt x="26782" y="2860"/>
                  <a:pt x="26928" y="2830"/>
                  <a:pt x="27063" y="2825"/>
                </a:cubicBezTo>
                <a:cubicBezTo>
                  <a:pt x="27316" y="2815"/>
                  <a:pt x="27541" y="2765"/>
                  <a:pt x="27739" y="2644"/>
                </a:cubicBezTo>
                <a:cubicBezTo>
                  <a:pt x="27953" y="2512"/>
                  <a:pt x="28198" y="2485"/>
                  <a:pt x="28462" y="2538"/>
                </a:cubicBezTo>
                <a:cubicBezTo>
                  <a:pt x="28586" y="2563"/>
                  <a:pt x="28712" y="2580"/>
                  <a:pt x="28834" y="2606"/>
                </a:cubicBezTo>
                <a:cubicBezTo>
                  <a:pt x="29109" y="2666"/>
                  <a:pt x="29360" y="2635"/>
                  <a:pt x="29596" y="2512"/>
                </a:cubicBezTo>
                <a:cubicBezTo>
                  <a:pt x="29800" y="2404"/>
                  <a:pt x="30028" y="2373"/>
                  <a:pt x="30261" y="2440"/>
                </a:cubicBezTo>
                <a:cubicBezTo>
                  <a:pt x="30574" y="2528"/>
                  <a:pt x="30896" y="2520"/>
                  <a:pt x="31222" y="2508"/>
                </a:cubicBezTo>
                <a:cubicBezTo>
                  <a:pt x="31349" y="2503"/>
                  <a:pt x="31482" y="2491"/>
                  <a:pt x="31603" y="2510"/>
                </a:cubicBezTo>
                <a:cubicBezTo>
                  <a:pt x="32027" y="2580"/>
                  <a:pt x="32450" y="2591"/>
                  <a:pt x="32879" y="2538"/>
                </a:cubicBezTo>
                <a:cubicBezTo>
                  <a:pt x="33031" y="2519"/>
                  <a:pt x="33151" y="2490"/>
                  <a:pt x="33283" y="2421"/>
                </a:cubicBezTo>
                <a:cubicBezTo>
                  <a:pt x="33432" y="2342"/>
                  <a:pt x="33647" y="2317"/>
                  <a:pt x="33837" y="2306"/>
                </a:cubicBezTo>
                <a:cubicBezTo>
                  <a:pt x="33993" y="2297"/>
                  <a:pt x="34156" y="2341"/>
                  <a:pt x="34315" y="2363"/>
                </a:cubicBezTo>
                <a:cubicBezTo>
                  <a:pt x="35061" y="2466"/>
                  <a:pt x="35792" y="2477"/>
                  <a:pt x="36484" y="2187"/>
                </a:cubicBezTo>
                <a:cubicBezTo>
                  <a:pt x="36732" y="2083"/>
                  <a:pt x="36993" y="2086"/>
                  <a:pt x="37259" y="2125"/>
                </a:cubicBezTo>
                <a:cubicBezTo>
                  <a:pt x="37270" y="2130"/>
                  <a:pt x="37280" y="2134"/>
                  <a:pt x="37292" y="2139"/>
                </a:cubicBezTo>
                <a:cubicBezTo>
                  <a:pt x="37302" y="2139"/>
                  <a:pt x="37311" y="2138"/>
                  <a:pt x="37321" y="2138"/>
                </a:cubicBezTo>
                <a:cubicBezTo>
                  <a:pt x="37538" y="2205"/>
                  <a:pt x="37750" y="2280"/>
                  <a:pt x="37972" y="2335"/>
                </a:cubicBezTo>
                <a:cubicBezTo>
                  <a:pt x="38527" y="2469"/>
                  <a:pt x="39068" y="2411"/>
                  <a:pt x="39617" y="2244"/>
                </a:cubicBezTo>
                <a:cubicBezTo>
                  <a:pt x="39274" y="2063"/>
                  <a:pt x="39178" y="2035"/>
                  <a:pt x="38964" y="2090"/>
                </a:cubicBezTo>
                <a:cubicBezTo>
                  <a:pt x="38490" y="2213"/>
                  <a:pt x="38013" y="2217"/>
                  <a:pt x="37529" y="2140"/>
                </a:cubicBezTo>
                <a:cubicBezTo>
                  <a:pt x="37462" y="2130"/>
                  <a:pt x="37391" y="2136"/>
                  <a:pt x="37321" y="2138"/>
                </a:cubicBezTo>
                <a:close/>
                <a:moveTo>
                  <a:pt x="1878" y="276"/>
                </a:moveTo>
                <a:cubicBezTo>
                  <a:pt x="2292" y="442"/>
                  <a:pt x="2715" y="552"/>
                  <a:pt x="3205" y="469"/>
                </a:cubicBezTo>
                <a:cubicBezTo>
                  <a:pt x="3352" y="445"/>
                  <a:pt x="3522" y="487"/>
                  <a:pt x="3678" y="513"/>
                </a:cubicBezTo>
                <a:cubicBezTo>
                  <a:pt x="3789" y="532"/>
                  <a:pt x="3892" y="578"/>
                  <a:pt x="4001" y="608"/>
                </a:cubicBezTo>
                <a:cubicBezTo>
                  <a:pt x="4241" y="674"/>
                  <a:pt x="4480" y="677"/>
                  <a:pt x="4706" y="574"/>
                </a:cubicBezTo>
                <a:cubicBezTo>
                  <a:pt x="4864" y="502"/>
                  <a:pt x="5023" y="485"/>
                  <a:pt x="5206" y="512"/>
                </a:cubicBezTo>
                <a:cubicBezTo>
                  <a:pt x="5541" y="562"/>
                  <a:pt x="5869" y="550"/>
                  <a:pt x="6194" y="441"/>
                </a:cubicBezTo>
                <a:cubicBezTo>
                  <a:pt x="6515" y="334"/>
                  <a:pt x="6846" y="273"/>
                  <a:pt x="7211" y="331"/>
                </a:cubicBezTo>
                <a:cubicBezTo>
                  <a:pt x="7460" y="370"/>
                  <a:pt x="7722" y="344"/>
                  <a:pt x="7951" y="235"/>
                </a:cubicBezTo>
                <a:cubicBezTo>
                  <a:pt x="8108" y="159"/>
                  <a:pt x="8258" y="161"/>
                  <a:pt x="8400" y="252"/>
                </a:cubicBezTo>
                <a:cubicBezTo>
                  <a:pt x="8636" y="403"/>
                  <a:pt x="8867" y="364"/>
                  <a:pt x="9099" y="243"/>
                </a:cubicBezTo>
                <a:cubicBezTo>
                  <a:pt x="9166" y="207"/>
                  <a:pt x="9240" y="180"/>
                  <a:pt x="9310" y="148"/>
                </a:cubicBezTo>
                <a:cubicBezTo>
                  <a:pt x="9473" y="74"/>
                  <a:pt x="9624" y="87"/>
                  <a:pt x="9804" y="137"/>
                </a:cubicBezTo>
                <a:cubicBezTo>
                  <a:pt x="10226" y="252"/>
                  <a:pt x="10661" y="341"/>
                  <a:pt x="11093" y="436"/>
                </a:cubicBezTo>
                <a:cubicBezTo>
                  <a:pt x="11339" y="490"/>
                  <a:pt x="11585" y="460"/>
                  <a:pt x="11804" y="368"/>
                </a:cubicBezTo>
                <a:cubicBezTo>
                  <a:pt x="12050" y="266"/>
                  <a:pt x="12256" y="281"/>
                  <a:pt x="12477" y="408"/>
                </a:cubicBezTo>
                <a:cubicBezTo>
                  <a:pt x="12855" y="624"/>
                  <a:pt x="13284" y="690"/>
                  <a:pt x="13759" y="613"/>
                </a:cubicBezTo>
                <a:cubicBezTo>
                  <a:pt x="13903" y="590"/>
                  <a:pt x="14059" y="595"/>
                  <a:pt x="14208" y="602"/>
                </a:cubicBezTo>
                <a:cubicBezTo>
                  <a:pt x="14617" y="622"/>
                  <a:pt x="15021" y="629"/>
                  <a:pt x="15394" y="466"/>
                </a:cubicBezTo>
                <a:cubicBezTo>
                  <a:pt x="15600" y="375"/>
                  <a:pt x="15813" y="373"/>
                  <a:pt x="16032" y="436"/>
                </a:cubicBezTo>
                <a:cubicBezTo>
                  <a:pt x="16469" y="561"/>
                  <a:pt x="16912" y="574"/>
                  <a:pt x="17367" y="477"/>
                </a:cubicBezTo>
                <a:cubicBezTo>
                  <a:pt x="17554" y="436"/>
                  <a:pt x="17725" y="470"/>
                  <a:pt x="17891" y="556"/>
                </a:cubicBezTo>
                <a:cubicBezTo>
                  <a:pt x="18119" y="675"/>
                  <a:pt x="18360" y="778"/>
                  <a:pt x="18607" y="872"/>
                </a:cubicBezTo>
                <a:cubicBezTo>
                  <a:pt x="18932" y="993"/>
                  <a:pt x="19273" y="1020"/>
                  <a:pt x="19614" y="893"/>
                </a:cubicBezTo>
                <a:cubicBezTo>
                  <a:pt x="19948" y="770"/>
                  <a:pt x="20290" y="777"/>
                  <a:pt x="20634" y="848"/>
                </a:cubicBezTo>
                <a:cubicBezTo>
                  <a:pt x="21140" y="954"/>
                  <a:pt x="21648" y="1036"/>
                  <a:pt x="22180" y="977"/>
                </a:cubicBezTo>
                <a:cubicBezTo>
                  <a:pt x="22249" y="969"/>
                  <a:pt x="22324" y="977"/>
                  <a:pt x="22388" y="962"/>
                </a:cubicBezTo>
                <a:cubicBezTo>
                  <a:pt x="22755" y="869"/>
                  <a:pt x="23123" y="893"/>
                  <a:pt x="23491" y="944"/>
                </a:cubicBezTo>
                <a:cubicBezTo>
                  <a:pt x="23902" y="1000"/>
                  <a:pt x="24296" y="993"/>
                  <a:pt x="24671" y="821"/>
                </a:cubicBezTo>
                <a:cubicBezTo>
                  <a:pt x="24774" y="773"/>
                  <a:pt x="24912" y="748"/>
                  <a:pt x="25035" y="748"/>
                </a:cubicBezTo>
                <a:cubicBezTo>
                  <a:pt x="25306" y="748"/>
                  <a:pt x="25536" y="680"/>
                  <a:pt x="25742" y="556"/>
                </a:cubicBezTo>
                <a:cubicBezTo>
                  <a:pt x="25967" y="422"/>
                  <a:pt x="26194" y="408"/>
                  <a:pt x="26456" y="506"/>
                </a:cubicBezTo>
                <a:cubicBezTo>
                  <a:pt x="26823" y="642"/>
                  <a:pt x="27194" y="633"/>
                  <a:pt x="27538" y="442"/>
                </a:cubicBezTo>
                <a:cubicBezTo>
                  <a:pt x="27744" y="329"/>
                  <a:pt x="27968" y="310"/>
                  <a:pt x="28198" y="387"/>
                </a:cubicBezTo>
                <a:cubicBezTo>
                  <a:pt x="28418" y="459"/>
                  <a:pt x="28646" y="480"/>
                  <a:pt x="28879" y="451"/>
                </a:cubicBezTo>
                <a:cubicBezTo>
                  <a:pt x="29293" y="399"/>
                  <a:pt x="29683" y="526"/>
                  <a:pt x="30088" y="527"/>
                </a:cubicBezTo>
                <a:cubicBezTo>
                  <a:pt x="30397" y="527"/>
                  <a:pt x="30710" y="498"/>
                  <a:pt x="31018" y="469"/>
                </a:cubicBezTo>
                <a:cubicBezTo>
                  <a:pt x="31102" y="461"/>
                  <a:pt x="31189" y="410"/>
                  <a:pt x="31252" y="363"/>
                </a:cubicBezTo>
                <a:cubicBezTo>
                  <a:pt x="31459" y="205"/>
                  <a:pt x="31693" y="192"/>
                  <a:pt x="31960" y="253"/>
                </a:cubicBezTo>
                <a:cubicBezTo>
                  <a:pt x="32360" y="345"/>
                  <a:pt x="32768" y="394"/>
                  <a:pt x="33195" y="377"/>
                </a:cubicBezTo>
                <a:cubicBezTo>
                  <a:pt x="33597" y="359"/>
                  <a:pt x="33982" y="306"/>
                  <a:pt x="34329" y="154"/>
                </a:cubicBezTo>
                <a:cubicBezTo>
                  <a:pt x="34678" y="0"/>
                  <a:pt x="35005" y="7"/>
                  <a:pt x="35353" y="147"/>
                </a:cubicBezTo>
                <a:cubicBezTo>
                  <a:pt x="35778" y="319"/>
                  <a:pt x="36230" y="420"/>
                  <a:pt x="36726" y="359"/>
                </a:cubicBezTo>
                <a:cubicBezTo>
                  <a:pt x="36817" y="349"/>
                  <a:pt x="36918" y="349"/>
                  <a:pt x="36997" y="319"/>
                </a:cubicBezTo>
                <a:cubicBezTo>
                  <a:pt x="37365" y="181"/>
                  <a:pt x="37696" y="242"/>
                  <a:pt x="38015" y="397"/>
                </a:cubicBezTo>
                <a:cubicBezTo>
                  <a:pt x="38113" y="444"/>
                  <a:pt x="38207" y="498"/>
                  <a:pt x="38314" y="530"/>
                </a:cubicBezTo>
                <a:cubicBezTo>
                  <a:pt x="38596" y="615"/>
                  <a:pt x="38883" y="614"/>
                  <a:pt x="39147" y="487"/>
                </a:cubicBezTo>
                <a:cubicBezTo>
                  <a:pt x="39310" y="408"/>
                  <a:pt x="39468" y="396"/>
                  <a:pt x="39644" y="447"/>
                </a:cubicBezTo>
                <a:cubicBezTo>
                  <a:pt x="39800" y="493"/>
                  <a:pt x="39954" y="465"/>
                  <a:pt x="40119" y="454"/>
                </a:cubicBezTo>
                <a:cubicBezTo>
                  <a:pt x="40414" y="432"/>
                  <a:pt x="40716" y="460"/>
                  <a:pt x="41016" y="473"/>
                </a:cubicBezTo>
                <a:cubicBezTo>
                  <a:pt x="41282" y="485"/>
                  <a:pt x="41546" y="512"/>
                  <a:pt x="41813" y="516"/>
                </a:cubicBezTo>
                <a:cubicBezTo>
                  <a:pt x="41909" y="517"/>
                  <a:pt x="42035" y="493"/>
                  <a:pt x="42099" y="444"/>
                </a:cubicBezTo>
                <a:cubicBezTo>
                  <a:pt x="42360" y="249"/>
                  <a:pt x="42668" y="285"/>
                  <a:pt x="42982" y="302"/>
                </a:cubicBezTo>
                <a:cubicBezTo>
                  <a:pt x="43502" y="333"/>
                  <a:pt x="44022" y="358"/>
                  <a:pt x="44544" y="372"/>
                </a:cubicBezTo>
                <a:cubicBezTo>
                  <a:pt x="44724" y="375"/>
                  <a:pt x="44909" y="340"/>
                  <a:pt x="45088" y="322"/>
                </a:cubicBezTo>
                <a:cubicBezTo>
                  <a:pt x="45170" y="517"/>
                  <a:pt x="45144" y="586"/>
                  <a:pt x="44885" y="619"/>
                </a:cubicBezTo>
                <a:cubicBezTo>
                  <a:pt x="44566" y="658"/>
                  <a:pt x="44237" y="675"/>
                  <a:pt x="43915" y="667"/>
                </a:cubicBezTo>
                <a:cubicBezTo>
                  <a:pt x="43544" y="660"/>
                  <a:pt x="43177" y="603"/>
                  <a:pt x="42807" y="593"/>
                </a:cubicBezTo>
                <a:cubicBezTo>
                  <a:pt x="42655" y="588"/>
                  <a:pt x="42476" y="621"/>
                  <a:pt x="42351" y="682"/>
                </a:cubicBezTo>
                <a:cubicBezTo>
                  <a:pt x="42108" y="802"/>
                  <a:pt x="41866" y="830"/>
                  <a:pt x="41588" y="804"/>
                </a:cubicBezTo>
                <a:cubicBezTo>
                  <a:pt x="41220" y="768"/>
                  <a:pt x="40850" y="747"/>
                  <a:pt x="40481" y="728"/>
                </a:cubicBezTo>
                <a:cubicBezTo>
                  <a:pt x="40390" y="722"/>
                  <a:pt x="40298" y="744"/>
                  <a:pt x="40206" y="752"/>
                </a:cubicBezTo>
                <a:cubicBezTo>
                  <a:pt x="40044" y="765"/>
                  <a:pt x="39871" y="807"/>
                  <a:pt x="39725" y="778"/>
                </a:cubicBezTo>
                <a:cubicBezTo>
                  <a:pt x="39488" y="732"/>
                  <a:pt x="39295" y="777"/>
                  <a:pt x="39087" y="842"/>
                </a:cubicBezTo>
                <a:cubicBezTo>
                  <a:pt x="38953" y="882"/>
                  <a:pt x="38804" y="896"/>
                  <a:pt x="38671" y="921"/>
                </a:cubicBezTo>
                <a:cubicBezTo>
                  <a:pt x="38848" y="1084"/>
                  <a:pt x="39189" y="1166"/>
                  <a:pt x="39466" y="1068"/>
                </a:cubicBezTo>
                <a:cubicBezTo>
                  <a:pt x="39750" y="967"/>
                  <a:pt x="40018" y="890"/>
                  <a:pt x="40327" y="991"/>
                </a:cubicBezTo>
                <a:cubicBezTo>
                  <a:pt x="40376" y="1006"/>
                  <a:pt x="40448" y="1005"/>
                  <a:pt x="40499" y="989"/>
                </a:cubicBezTo>
                <a:cubicBezTo>
                  <a:pt x="40774" y="911"/>
                  <a:pt x="41048" y="946"/>
                  <a:pt x="41325" y="970"/>
                </a:cubicBezTo>
                <a:cubicBezTo>
                  <a:pt x="41636" y="997"/>
                  <a:pt x="41948" y="1020"/>
                  <a:pt x="42260" y="1030"/>
                </a:cubicBezTo>
                <a:cubicBezTo>
                  <a:pt x="42367" y="1032"/>
                  <a:pt x="42516" y="1016"/>
                  <a:pt x="42581" y="963"/>
                </a:cubicBezTo>
                <a:cubicBezTo>
                  <a:pt x="42785" y="796"/>
                  <a:pt x="43038" y="802"/>
                  <a:pt x="43292" y="816"/>
                </a:cubicBezTo>
                <a:cubicBezTo>
                  <a:pt x="43916" y="852"/>
                  <a:pt x="44537" y="895"/>
                  <a:pt x="45209" y="939"/>
                </a:cubicBezTo>
                <a:cubicBezTo>
                  <a:pt x="45217" y="970"/>
                  <a:pt x="45235" y="1040"/>
                  <a:pt x="45261" y="1140"/>
                </a:cubicBezTo>
                <a:cubicBezTo>
                  <a:pt x="44981" y="1147"/>
                  <a:pt x="44737" y="1170"/>
                  <a:pt x="44497" y="1159"/>
                </a:cubicBezTo>
                <a:cubicBezTo>
                  <a:pt x="44105" y="1141"/>
                  <a:pt x="43714" y="1104"/>
                  <a:pt x="43323" y="1069"/>
                </a:cubicBezTo>
                <a:cubicBezTo>
                  <a:pt x="43140" y="1053"/>
                  <a:pt x="42976" y="1068"/>
                  <a:pt x="42837" y="1166"/>
                </a:cubicBezTo>
                <a:cubicBezTo>
                  <a:pt x="42689" y="1270"/>
                  <a:pt x="42506" y="1294"/>
                  <a:pt x="42317" y="1285"/>
                </a:cubicBezTo>
                <a:cubicBezTo>
                  <a:pt x="42016" y="1271"/>
                  <a:pt x="41717" y="1247"/>
                  <a:pt x="41417" y="1231"/>
                </a:cubicBezTo>
                <a:cubicBezTo>
                  <a:pt x="41154" y="1217"/>
                  <a:pt x="40894" y="1171"/>
                  <a:pt x="40625" y="1236"/>
                </a:cubicBezTo>
                <a:cubicBezTo>
                  <a:pt x="40498" y="1266"/>
                  <a:pt x="40341" y="1262"/>
                  <a:pt x="40211" y="1240"/>
                </a:cubicBezTo>
                <a:cubicBezTo>
                  <a:pt x="40054" y="1210"/>
                  <a:pt x="39915" y="1213"/>
                  <a:pt x="39774" y="1266"/>
                </a:cubicBezTo>
                <a:cubicBezTo>
                  <a:pt x="39564" y="1344"/>
                  <a:pt x="39353" y="1414"/>
                  <a:pt x="39054" y="1320"/>
                </a:cubicBezTo>
                <a:cubicBezTo>
                  <a:pt x="39421" y="1607"/>
                  <a:pt x="39759" y="1668"/>
                  <a:pt x="40133" y="1525"/>
                </a:cubicBezTo>
                <a:cubicBezTo>
                  <a:pt x="40345" y="1443"/>
                  <a:pt x="40546" y="1423"/>
                  <a:pt x="40770" y="1471"/>
                </a:cubicBezTo>
                <a:cubicBezTo>
                  <a:pt x="40856" y="1488"/>
                  <a:pt x="40952" y="1486"/>
                  <a:pt x="41045" y="1486"/>
                </a:cubicBezTo>
                <a:cubicBezTo>
                  <a:pt x="41333" y="1486"/>
                  <a:pt x="41622" y="1473"/>
                  <a:pt x="41910" y="1481"/>
                </a:cubicBezTo>
                <a:cubicBezTo>
                  <a:pt x="42199" y="1488"/>
                  <a:pt x="42488" y="1519"/>
                  <a:pt x="42778" y="1531"/>
                </a:cubicBezTo>
                <a:cubicBezTo>
                  <a:pt x="42853" y="1534"/>
                  <a:pt x="42963" y="1528"/>
                  <a:pt x="43009" y="1491"/>
                </a:cubicBezTo>
                <a:cubicBezTo>
                  <a:pt x="43231" y="1314"/>
                  <a:pt x="43519" y="1330"/>
                  <a:pt x="43796" y="1341"/>
                </a:cubicBezTo>
                <a:cubicBezTo>
                  <a:pt x="44133" y="1353"/>
                  <a:pt x="44480" y="1380"/>
                  <a:pt x="44815" y="1401"/>
                </a:cubicBezTo>
                <a:cubicBezTo>
                  <a:pt x="44977" y="1411"/>
                  <a:pt x="45179" y="1423"/>
                  <a:pt x="45351" y="1437"/>
                </a:cubicBezTo>
                <a:cubicBezTo>
                  <a:pt x="45355" y="1521"/>
                  <a:pt x="45358" y="1608"/>
                  <a:pt x="45363" y="1726"/>
                </a:cubicBezTo>
                <a:cubicBezTo>
                  <a:pt x="45021" y="1709"/>
                  <a:pt x="44612" y="1698"/>
                  <a:pt x="44258" y="1678"/>
                </a:cubicBezTo>
                <a:cubicBezTo>
                  <a:pt x="44096" y="1669"/>
                  <a:pt x="43912" y="1632"/>
                  <a:pt x="43752" y="1635"/>
                </a:cubicBezTo>
                <a:cubicBezTo>
                  <a:pt x="43620" y="1636"/>
                  <a:pt x="43447" y="1645"/>
                  <a:pt x="43365" y="1706"/>
                </a:cubicBezTo>
                <a:cubicBezTo>
                  <a:pt x="43171" y="1848"/>
                  <a:pt x="42952" y="1848"/>
                  <a:pt x="42718" y="1833"/>
                </a:cubicBezTo>
                <a:cubicBezTo>
                  <a:pt x="42325" y="1807"/>
                  <a:pt x="41935" y="1773"/>
                  <a:pt x="41544" y="1749"/>
                </a:cubicBezTo>
                <a:cubicBezTo>
                  <a:pt x="41454" y="1744"/>
                  <a:pt x="41362" y="1771"/>
                  <a:pt x="41271" y="1776"/>
                </a:cubicBezTo>
                <a:cubicBezTo>
                  <a:pt x="41109" y="1786"/>
                  <a:pt x="40935" y="1823"/>
                  <a:pt x="40788" y="1792"/>
                </a:cubicBezTo>
                <a:cubicBezTo>
                  <a:pt x="40576" y="1747"/>
                  <a:pt x="40404" y="1789"/>
                  <a:pt x="40217" y="1843"/>
                </a:cubicBezTo>
                <a:cubicBezTo>
                  <a:pt x="40072" y="1888"/>
                  <a:pt x="39918" y="1914"/>
                  <a:pt x="39778" y="1946"/>
                </a:cubicBezTo>
                <a:cubicBezTo>
                  <a:pt x="40011" y="2136"/>
                  <a:pt x="40351" y="2201"/>
                  <a:pt x="40680" y="2071"/>
                </a:cubicBezTo>
                <a:cubicBezTo>
                  <a:pt x="40913" y="1977"/>
                  <a:pt x="41132" y="1948"/>
                  <a:pt x="41379" y="2013"/>
                </a:cubicBezTo>
                <a:cubicBezTo>
                  <a:pt x="41453" y="2032"/>
                  <a:pt x="41538" y="2028"/>
                  <a:pt x="41618" y="2028"/>
                </a:cubicBezTo>
                <a:cubicBezTo>
                  <a:pt x="41882" y="2025"/>
                  <a:pt x="42147" y="2011"/>
                  <a:pt x="42411" y="2018"/>
                </a:cubicBezTo>
                <a:cubicBezTo>
                  <a:pt x="42711" y="2025"/>
                  <a:pt x="43011" y="2053"/>
                  <a:pt x="43312" y="2064"/>
                </a:cubicBezTo>
                <a:cubicBezTo>
                  <a:pt x="43387" y="2068"/>
                  <a:pt x="43485" y="2058"/>
                  <a:pt x="43536" y="2024"/>
                </a:cubicBezTo>
                <a:cubicBezTo>
                  <a:pt x="43782" y="1858"/>
                  <a:pt x="44075" y="1882"/>
                  <a:pt x="44363" y="1894"/>
                </a:cubicBezTo>
                <a:cubicBezTo>
                  <a:pt x="44628" y="1904"/>
                  <a:pt x="44894" y="1929"/>
                  <a:pt x="45160" y="1942"/>
                </a:cubicBezTo>
                <a:cubicBezTo>
                  <a:pt x="45427" y="1953"/>
                  <a:pt x="45439" y="1963"/>
                  <a:pt x="45393" y="2225"/>
                </a:cubicBezTo>
                <a:cubicBezTo>
                  <a:pt x="45062" y="2205"/>
                  <a:pt x="44728" y="2188"/>
                  <a:pt x="44396" y="2164"/>
                </a:cubicBezTo>
                <a:cubicBezTo>
                  <a:pt x="44185" y="2149"/>
                  <a:pt x="44006" y="2154"/>
                  <a:pt x="43815" y="2270"/>
                </a:cubicBezTo>
                <a:cubicBezTo>
                  <a:pt x="43695" y="2344"/>
                  <a:pt x="43465" y="2340"/>
                  <a:pt x="43287" y="2333"/>
                </a:cubicBezTo>
                <a:cubicBezTo>
                  <a:pt x="42894" y="2318"/>
                  <a:pt x="42504" y="2278"/>
                  <a:pt x="42111" y="2251"/>
                </a:cubicBezTo>
                <a:cubicBezTo>
                  <a:pt x="42044" y="2248"/>
                  <a:pt x="41974" y="2261"/>
                  <a:pt x="41906" y="2270"/>
                </a:cubicBezTo>
                <a:cubicBezTo>
                  <a:pt x="41837" y="2279"/>
                  <a:pt x="41768" y="2302"/>
                  <a:pt x="41701" y="2299"/>
                </a:cubicBezTo>
                <a:cubicBezTo>
                  <a:pt x="41310" y="2283"/>
                  <a:pt x="40921" y="2256"/>
                  <a:pt x="40557" y="2417"/>
                </a:cubicBezTo>
                <a:cubicBezTo>
                  <a:pt x="40491" y="2446"/>
                  <a:pt x="40380" y="2416"/>
                  <a:pt x="40280" y="2412"/>
                </a:cubicBezTo>
                <a:cubicBezTo>
                  <a:pt x="40529" y="2616"/>
                  <a:pt x="40872" y="2687"/>
                  <a:pt x="41175" y="2567"/>
                </a:cubicBezTo>
                <a:cubicBezTo>
                  <a:pt x="41418" y="2472"/>
                  <a:pt x="41651" y="2437"/>
                  <a:pt x="41910" y="2505"/>
                </a:cubicBezTo>
                <a:cubicBezTo>
                  <a:pt x="41953" y="2517"/>
                  <a:pt x="42005" y="2527"/>
                  <a:pt x="42046" y="2519"/>
                </a:cubicBezTo>
                <a:cubicBezTo>
                  <a:pt x="42619" y="2417"/>
                  <a:pt x="43178" y="2566"/>
                  <a:pt x="43747" y="2548"/>
                </a:cubicBezTo>
                <a:cubicBezTo>
                  <a:pt x="43815" y="2546"/>
                  <a:pt x="43899" y="2560"/>
                  <a:pt x="43949" y="2536"/>
                </a:cubicBezTo>
                <a:cubicBezTo>
                  <a:pt x="44430" y="2296"/>
                  <a:pt x="44929" y="2414"/>
                  <a:pt x="45457" y="2461"/>
                </a:cubicBezTo>
                <a:cubicBezTo>
                  <a:pt x="45454" y="2560"/>
                  <a:pt x="45452" y="2640"/>
                  <a:pt x="45449" y="2747"/>
                </a:cubicBezTo>
                <a:cubicBezTo>
                  <a:pt x="45202" y="2724"/>
                  <a:pt x="44987" y="2702"/>
                  <a:pt x="44772" y="2687"/>
                </a:cubicBezTo>
                <a:cubicBezTo>
                  <a:pt x="44600" y="2675"/>
                  <a:pt x="44440" y="2658"/>
                  <a:pt x="44302" y="2789"/>
                </a:cubicBezTo>
                <a:cubicBezTo>
                  <a:pt x="44242" y="2846"/>
                  <a:pt x="44070" y="2855"/>
                  <a:pt x="43949" y="2856"/>
                </a:cubicBezTo>
                <a:cubicBezTo>
                  <a:pt x="43716" y="2860"/>
                  <a:pt x="43485" y="2840"/>
                  <a:pt x="43254" y="2832"/>
                </a:cubicBezTo>
                <a:cubicBezTo>
                  <a:pt x="42725" y="2816"/>
                  <a:pt x="42195" y="2798"/>
                  <a:pt x="41665" y="2787"/>
                </a:cubicBezTo>
                <a:cubicBezTo>
                  <a:pt x="41576" y="2786"/>
                  <a:pt x="41477" y="2806"/>
                  <a:pt x="41398" y="2837"/>
                </a:cubicBezTo>
                <a:cubicBezTo>
                  <a:pt x="40951" y="3018"/>
                  <a:pt x="40546" y="2917"/>
                  <a:pt x="40145" y="2755"/>
                </a:cubicBezTo>
                <a:cubicBezTo>
                  <a:pt x="40054" y="2719"/>
                  <a:pt x="39965" y="2678"/>
                  <a:pt x="39874" y="2642"/>
                </a:cubicBezTo>
                <a:cubicBezTo>
                  <a:pt x="39723" y="2582"/>
                  <a:pt x="39577" y="2579"/>
                  <a:pt x="39405" y="2619"/>
                </a:cubicBezTo>
                <a:cubicBezTo>
                  <a:pt x="38857" y="2745"/>
                  <a:pt x="38306" y="2739"/>
                  <a:pt x="37761" y="2600"/>
                </a:cubicBezTo>
                <a:cubicBezTo>
                  <a:pt x="37719" y="2590"/>
                  <a:pt x="37677" y="2572"/>
                  <a:pt x="37633" y="2561"/>
                </a:cubicBezTo>
                <a:cubicBezTo>
                  <a:pt x="36851" y="2354"/>
                  <a:pt x="37020" y="2317"/>
                  <a:pt x="36330" y="2581"/>
                </a:cubicBezTo>
                <a:cubicBezTo>
                  <a:pt x="36189" y="2635"/>
                  <a:pt x="36021" y="2667"/>
                  <a:pt x="35862" y="2678"/>
                </a:cubicBezTo>
                <a:cubicBezTo>
                  <a:pt x="35294" y="2721"/>
                  <a:pt x="34725" y="2755"/>
                  <a:pt x="34164" y="2642"/>
                </a:cubicBezTo>
                <a:cubicBezTo>
                  <a:pt x="34086" y="2627"/>
                  <a:pt x="34005" y="2618"/>
                  <a:pt x="33925" y="2605"/>
                </a:cubicBezTo>
                <a:cubicBezTo>
                  <a:pt x="33767" y="2579"/>
                  <a:pt x="33637" y="2587"/>
                  <a:pt x="33528" y="2702"/>
                </a:cubicBezTo>
                <a:cubicBezTo>
                  <a:pt x="33475" y="2758"/>
                  <a:pt x="33358" y="2802"/>
                  <a:pt x="33263" y="2810"/>
                </a:cubicBezTo>
                <a:cubicBezTo>
                  <a:pt x="32712" y="2856"/>
                  <a:pt x="32160" y="2926"/>
                  <a:pt x="31606" y="2816"/>
                </a:cubicBezTo>
                <a:cubicBezTo>
                  <a:pt x="31453" y="2786"/>
                  <a:pt x="31284" y="2796"/>
                  <a:pt x="31122" y="2798"/>
                </a:cubicBezTo>
                <a:cubicBezTo>
                  <a:pt x="30809" y="2802"/>
                  <a:pt x="30498" y="2825"/>
                  <a:pt x="30191" y="2741"/>
                </a:cubicBezTo>
                <a:cubicBezTo>
                  <a:pt x="30096" y="2715"/>
                  <a:pt x="29945" y="2719"/>
                  <a:pt x="29865" y="2759"/>
                </a:cubicBezTo>
                <a:cubicBezTo>
                  <a:pt x="29462" y="2965"/>
                  <a:pt x="29040" y="2975"/>
                  <a:pt x="28597" y="2874"/>
                </a:cubicBezTo>
                <a:cubicBezTo>
                  <a:pt x="28530" y="2858"/>
                  <a:pt x="28462" y="2848"/>
                  <a:pt x="28396" y="2830"/>
                </a:cubicBezTo>
                <a:cubicBezTo>
                  <a:pt x="28263" y="2795"/>
                  <a:pt x="28156" y="2815"/>
                  <a:pt x="28041" y="2879"/>
                </a:cubicBezTo>
                <a:cubicBezTo>
                  <a:pt x="27786" y="3026"/>
                  <a:pt x="27498" y="3112"/>
                  <a:pt x="27167" y="3110"/>
                </a:cubicBezTo>
                <a:cubicBezTo>
                  <a:pt x="27079" y="3109"/>
                  <a:pt x="26976" y="3127"/>
                  <a:pt x="26903" y="3162"/>
                </a:cubicBezTo>
                <a:cubicBezTo>
                  <a:pt x="26568" y="3323"/>
                  <a:pt x="26196" y="3352"/>
                  <a:pt x="25825" y="3323"/>
                </a:cubicBezTo>
                <a:cubicBezTo>
                  <a:pt x="25291" y="3281"/>
                  <a:pt x="24763" y="3276"/>
                  <a:pt x="24231" y="3336"/>
                </a:cubicBezTo>
                <a:cubicBezTo>
                  <a:pt x="23702" y="3396"/>
                  <a:pt x="23188" y="3314"/>
                  <a:pt x="22683" y="3209"/>
                </a:cubicBezTo>
                <a:cubicBezTo>
                  <a:pt x="22379" y="3147"/>
                  <a:pt x="22091" y="3143"/>
                  <a:pt x="21801" y="3247"/>
                </a:cubicBezTo>
                <a:cubicBezTo>
                  <a:pt x="21394" y="3393"/>
                  <a:pt x="21001" y="3302"/>
                  <a:pt x="20621" y="3187"/>
                </a:cubicBezTo>
                <a:cubicBezTo>
                  <a:pt x="20332" y="3100"/>
                  <a:pt x="20058" y="2985"/>
                  <a:pt x="19768" y="2898"/>
                </a:cubicBezTo>
                <a:cubicBezTo>
                  <a:pt x="19658" y="2865"/>
                  <a:pt x="19521" y="2855"/>
                  <a:pt x="19402" y="2868"/>
                </a:cubicBezTo>
                <a:cubicBezTo>
                  <a:pt x="18971" y="2911"/>
                  <a:pt x="18546" y="2928"/>
                  <a:pt x="18125" y="2829"/>
                </a:cubicBezTo>
                <a:cubicBezTo>
                  <a:pt x="17885" y="2772"/>
                  <a:pt x="17654" y="2779"/>
                  <a:pt x="17416" y="2868"/>
                </a:cubicBezTo>
                <a:cubicBezTo>
                  <a:pt x="17265" y="2923"/>
                  <a:pt x="17083" y="2946"/>
                  <a:pt x="16912" y="2955"/>
                </a:cubicBezTo>
                <a:cubicBezTo>
                  <a:pt x="16485" y="2979"/>
                  <a:pt x="16056" y="2975"/>
                  <a:pt x="15629" y="3002"/>
                </a:cubicBezTo>
                <a:cubicBezTo>
                  <a:pt x="15256" y="3026"/>
                  <a:pt x="14916" y="2954"/>
                  <a:pt x="14577" y="2861"/>
                </a:cubicBezTo>
                <a:cubicBezTo>
                  <a:pt x="14458" y="2830"/>
                  <a:pt x="14335" y="2800"/>
                  <a:pt x="14217" y="2765"/>
                </a:cubicBezTo>
                <a:cubicBezTo>
                  <a:pt x="14036" y="2714"/>
                  <a:pt x="13872" y="2711"/>
                  <a:pt x="13686" y="2787"/>
                </a:cubicBezTo>
                <a:cubicBezTo>
                  <a:pt x="13432" y="2888"/>
                  <a:pt x="13142" y="2896"/>
                  <a:pt x="12866" y="2849"/>
                </a:cubicBezTo>
                <a:cubicBezTo>
                  <a:pt x="12448" y="2778"/>
                  <a:pt x="12031" y="2701"/>
                  <a:pt x="11627" y="2597"/>
                </a:cubicBezTo>
                <a:cubicBezTo>
                  <a:pt x="11340" y="2524"/>
                  <a:pt x="11104" y="2493"/>
                  <a:pt x="10867" y="2680"/>
                </a:cubicBezTo>
                <a:cubicBezTo>
                  <a:pt x="10681" y="2825"/>
                  <a:pt x="10431" y="2802"/>
                  <a:pt x="10219" y="2714"/>
                </a:cubicBezTo>
                <a:cubicBezTo>
                  <a:pt x="10005" y="2625"/>
                  <a:pt x="9832" y="2635"/>
                  <a:pt x="9600" y="2699"/>
                </a:cubicBezTo>
                <a:cubicBezTo>
                  <a:pt x="9348" y="2768"/>
                  <a:pt x="9049" y="2783"/>
                  <a:pt x="8780" y="2762"/>
                </a:cubicBezTo>
                <a:cubicBezTo>
                  <a:pt x="8512" y="2741"/>
                  <a:pt x="8262" y="2760"/>
                  <a:pt x="8036" y="2846"/>
                </a:cubicBezTo>
                <a:cubicBezTo>
                  <a:pt x="7649" y="2993"/>
                  <a:pt x="7245" y="2989"/>
                  <a:pt x="6841" y="2964"/>
                </a:cubicBezTo>
                <a:cubicBezTo>
                  <a:pt x="6591" y="2950"/>
                  <a:pt x="6364" y="2944"/>
                  <a:pt x="6138" y="3050"/>
                </a:cubicBezTo>
                <a:cubicBezTo>
                  <a:pt x="5944" y="3143"/>
                  <a:pt x="5713" y="3137"/>
                  <a:pt x="5494" y="3098"/>
                </a:cubicBezTo>
                <a:cubicBezTo>
                  <a:pt x="5325" y="3069"/>
                  <a:pt x="5156" y="3033"/>
                  <a:pt x="4994" y="2988"/>
                </a:cubicBezTo>
                <a:cubicBezTo>
                  <a:pt x="4804" y="2933"/>
                  <a:pt x="4630" y="2921"/>
                  <a:pt x="4422" y="2959"/>
                </a:cubicBezTo>
                <a:cubicBezTo>
                  <a:pt x="4097" y="3016"/>
                  <a:pt x="3775" y="2946"/>
                  <a:pt x="3472" y="2851"/>
                </a:cubicBezTo>
                <a:cubicBezTo>
                  <a:pt x="3185" y="2760"/>
                  <a:pt x="2901" y="2662"/>
                  <a:pt x="2620" y="2561"/>
                </a:cubicBezTo>
                <a:cubicBezTo>
                  <a:pt x="2454" y="2501"/>
                  <a:pt x="2307" y="2520"/>
                  <a:pt x="2161" y="2594"/>
                </a:cubicBezTo>
                <a:cubicBezTo>
                  <a:pt x="2063" y="2643"/>
                  <a:pt x="1963" y="2688"/>
                  <a:pt x="1866" y="2736"/>
                </a:cubicBezTo>
                <a:cubicBezTo>
                  <a:pt x="1625" y="2855"/>
                  <a:pt x="1361" y="2873"/>
                  <a:pt x="1096" y="2816"/>
                </a:cubicBezTo>
                <a:cubicBezTo>
                  <a:pt x="885" y="2771"/>
                  <a:pt x="685" y="2697"/>
                  <a:pt x="478" y="2642"/>
                </a:cubicBezTo>
                <a:cubicBezTo>
                  <a:pt x="307" y="2596"/>
                  <a:pt x="304" y="2503"/>
                  <a:pt x="326" y="2360"/>
                </a:cubicBezTo>
                <a:cubicBezTo>
                  <a:pt x="465" y="2380"/>
                  <a:pt x="587" y="2392"/>
                  <a:pt x="702" y="2416"/>
                </a:cubicBezTo>
                <a:cubicBezTo>
                  <a:pt x="790" y="2435"/>
                  <a:pt x="872" y="2469"/>
                  <a:pt x="957" y="2496"/>
                </a:cubicBezTo>
                <a:cubicBezTo>
                  <a:pt x="1245" y="2591"/>
                  <a:pt x="1525" y="2591"/>
                  <a:pt x="1782" y="2441"/>
                </a:cubicBezTo>
                <a:cubicBezTo>
                  <a:pt x="2209" y="2191"/>
                  <a:pt x="2641" y="2226"/>
                  <a:pt x="3084" y="2405"/>
                </a:cubicBezTo>
                <a:cubicBezTo>
                  <a:pt x="3266" y="2479"/>
                  <a:pt x="3455" y="2547"/>
                  <a:pt x="3649" y="2604"/>
                </a:cubicBezTo>
                <a:cubicBezTo>
                  <a:pt x="3886" y="2675"/>
                  <a:pt x="4132" y="2695"/>
                  <a:pt x="4396" y="2672"/>
                </a:cubicBezTo>
                <a:cubicBezTo>
                  <a:pt x="4610" y="2653"/>
                  <a:pt x="4832" y="2683"/>
                  <a:pt x="5047" y="2710"/>
                </a:cubicBezTo>
                <a:cubicBezTo>
                  <a:pt x="5206" y="2729"/>
                  <a:pt x="5356" y="2793"/>
                  <a:pt x="5514" y="2808"/>
                </a:cubicBezTo>
                <a:cubicBezTo>
                  <a:pt x="5657" y="2822"/>
                  <a:pt x="5828" y="2827"/>
                  <a:pt x="5950" y="2782"/>
                </a:cubicBezTo>
                <a:cubicBezTo>
                  <a:pt x="6204" y="2688"/>
                  <a:pt x="6467" y="2672"/>
                  <a:pt x="6732" y="2682"/>
                </a:cubicBezTo>
                <a:cubicBezTo>
                  <a:pt x="7153" y="2699"/>
                  <a:pt x="7562" y="2692"/>
                  <a:pt x="7960" y="2556"/>
                </a:cubicBezTo>
                <a:cubicBezTo>
                  <a:pt x="8216" y="2467"/>
                  <a:pt x="8498" y="2452"/>
                  <a:pt x="8782" y="2481"/>
                </a:cubicBezTo>
                <a:cubicBezTo>
                  <a:pt x="9039" y="2508"/>
                  <a:pt x="9286" y="2494"/>
                  <a:pt x="9528" y="2398"/>
                </a:cubicBezTo>
                <a:cubicBezTo>
                  <a:pt x="9744" y="2312"/>
                  <a:pt x="9980" y="2323"/>
                  <a:pt x="10207" y="2385"/>
                </a:cubicBezTo>
                <a:cubicBezTo>
                  <a:pt x="10303" y="2411"/>
                  <a:pt x="10397" y="2445"/>
                  <a:pt x="10423" y="2453"/>
                </a:cubicBezTo>
                <a:cubicBezTo>
                  <a:pt x="10733" y="2376"/>
                  <a:pt x="10983" y="2264"/>
                  <a:pt x="11229" y="2266"/>
                </a:cubicBezTo>
                <a:cubicBezTo>
                  <a:pt x="11544" y="2269"/>
                  <a:pt x="11858" y="2361"/>
                  <a:pt x="12170" y="2421"/>
                </a:cubicBezTo>
                <a:cubicBezTo>
                  <a:pt x="12384" y="2460"/>
                  <a:pt x="12593" y="2510"/>
                  <a:pt x="12807" y="2549"/>
                </a:cubicBezTo>
                <a:cubicBezTo>
                  <a:pt x="13061" y="2595"/>
                  <a:pt x="13305" y="2599"/>
                  <a:pt x="13550" y="2495"/>
                </a:cubicBezTo>
                <a:cubicBezTo>
                  <a:pt x="13749" y="2412"/>
                  <a:pt x="13977" y="2413"/>
                  <a:pt x="14196" y="2464"/>
                </a:cubicBezTo>
                <a:cubicBezTo>
                  <a:pt x="14494" y="2531"/>
                  <a:pt x="14790" y="2609"/>
                  <a:pt x="15093" y="2668"/>
                </a:cubicBezTo>
                <a:cubicBezTo>
                  <a:pt x="15247" y="2699"/>
                  <a:pt x="15413" y="2710"/>
                  <a:pt x="15573" y="2707"/>
                </a:cubicBezTo>
                <a:cubicBezTo>
                  <a:pt x="15885" y="2705"/>
                  <a:pt x="16197" y="2683"/>
                  <a:pt x="16508" y="2680"/>
                </a:cubicBezTo>
                <a:cubicBezTo>
                  <a:pt x="16814" y="2675"/>
                  <a:pt x="17112" y="2666"/>
                  <a:pt x="17387" y="2544"/>
                </a:cubicBezTo>
                <a:cubicBezTo>
                  <a:pt x="17617" y="2445"/>
                  <a:pt x="17877" y="2474"/>
                  <a:pt x="18101" y="2525"/>
                </a:cubicBezTo>
                <a:cubicBezTo>
                  <a:pt x="18610" y="2642"/>
                  <a:pt x="19110" y="2614"/>
                  <a:pt x="19613" y="2538"/>
                </a:cubicBezTo>
                <a:cubicBezTo>
                  <a:pt x="19468" y="2392"/>
                  <a:pt x="19180" y="2293"/>
                  <a:pt x="18954" y="2332"/>
                </a:cubicBezTo>
                <a:cubicBezTo>
                  <a:pt x="18500" y="2413"/>
                  <a:pt x="18055" y="2399"/>
                  <a:pt x="17613" y="2294"/>
                </a:cubicBezTo>
                <a:cubicBezTo>
                  <a:pt x="17421" y="2249"/>
                  <a:pt x="17228" y="2241"/>
                  <a:pt x="17040" y="2321"/>
                </a:cubicBezTo>
                <a:cubicBezTo>
                  <a:pt x="16651" y="2483"/>
                  <a:pt x="16226" y="2445"/>
                  <a:pt x="15809" y="2450"/>
                </a:cubicBezTo>
                <a:cubicBezTo>
                  <a:pt x="15673" y="2451"/>
                  <a:pt x="15535" y="2450"/>
                  <a:pt x="15401" y="2465"/>
                </a:cubicBezTo>
                <a:cubicBezTo>
                  <a:pt x="14962" y="2519"/>
                  <a:pt x="14545" y="2469"/>
                  <a:pt x="14140" y="2344"/>
                </a:cubicBezTo>
                <a:cubicBezTo>
                  <a:pt x="14044" y="2314"/>
                  <a:pt x="13946" y="2287"/>
                  <a:pt x="13852" y="2255"/>
                </a:cubicBezTo>
                <a:cubicBezTo>
                  <a:pt x="13653" y="2189"/>
                  <a:pt x="13474" y="2167"/>
                  <a:pt x="13259" y="2258"/>
                </a:cubicBezTo>
                <a:cubicBezTo>
                  <a:pt x="13034" y="2351"/>
                  <a:pt x="12765" y="2368"/>
                  <a:pt x="12510" y="2321"/>
                </a:cubicBezTo>
                <a:cubicBezTo>
                  <a:pt x="12082" y="2242"/>
                  <a:pt x="11650" y="2172"/>
                  <a:pt x="11237" y="2064"/>
                </a:cubicBezTo>
                <a:cubicBezTo>
                  <a:pt x="10960" y="1994"/>
                  <a:pt x="10738" y="1967"/>
                  <a:pt x="10501" y="2133"/>
                </a:cubicBezTo>
                <a:cubicBezTo>
                  <a:pt x="10289" y="2283"/>
                  <a:pt x="10024" y="2266"/>
                  <a:pt x="9787" y="2168"/>
                </a:cubicBezTo>
                <a:cubicBezTo>
                  <a:pt x="9606" y="2095"/>
                  <a:pt x="9461" y="2107"/>
                  <a:pt x="9264" y="2150"/>
                </a:cubicBezTo>
                <a:cubicBezTo>
                  <a:pt x="8992" y="2211"/>
                  <a:pt x="8691" y="2234"/>
                  <a:pt x="8408" y="2220"/>
                </a:cubicBezTo>
                <a:cubicBezTo>
                  <a:pt x="8129" y="2206"/>
                  <a:pt x="7866" y="2226"/>
                  <a:pt x="7629" y="2317"/>
                </a:cubicBezTo>
                <a:cubicBezTo>
                  <a:pt x="7241" y="2464"/>
                  <a:pt x="6834" y="2437"/>
                  <a:pt x="6433" y="2421"/>
                </a:cubicBezTo>
                <a:cubicBezTo>
                  <a:pt x="6239" y="2412"/>
                  <a:pt x="6073" y="2405"/>
                  <a:pt x="5900" y="2483"/>
                </a:cubicBezTo>
                <a:cubicBezTo>
                  <a:pt x="5658" y="2591"/>
                  <a:pt x="5391" y="2600"/>
                  <a:pt x="5123" y="2543"/>
                </a:cubicBezTo>
                <a:cubicBezTo>
                  <a:pt x="4956" y="2507"/>
                  <a:pt x="4793" y="2460"/>
                  <a:pt x="4626" y="2424"/>
                </a:cubicBezTo>
                <a:cubicBezTo>
                  <a:pt x="4528" y="2404"/>
                  <a:pt x="4414" y="2370"/>
                  <a:pt x="4324" y="2388"/>
                </a:cubicBezTo>
                <a:cubicBezTo>
                  <a:pt x="3747" y="2499"/>
                  <a:pt x="3248" y="2345"/>
                  <a:pt x="2756" y="2160"/>
                </a:cubicBezTo>
                <a:cubicBezTo>
                  <a:pt x="2694" y="2138"/>
                  <a:pt x="2633" y="2111"/>
                  <a:pt x="2572" y="2086"/>
                </a:cubicBezTo>
                <a:cubicBezTo>
                  <a:pt x="2297" y="1972"/>
                  <a:pt x="2046" y="1960"/>
                  <a:pt x="1771" y="2121"/>
                </a:cubicBezTo>
                <a:cubicBezTo>
                  <a:pt x="1372" y="2357"/>
                  <a:pt x="933" y="2332"/>
                  <a:pt x="488" y="2183"/>
                </a:cubicBezTo>
                <a:cubicBezTo>
                  <a:pt x="297" y="2120"/>
                  <a:pt x="210" y="2038"/>
                  <a:pt x="296" y="1856"/>
                </a:cubicBezTo>
                <a:cubicBezTo>
                  <a:pt x="420" y="1894"/>
                  <a:pt x="542" y="1929"/>
                  <a:pt x="664" y="1970"/>
                </a:cubicBezTo>
                <a:cubicBezTo>
                  <a:pt x="962" y="2068"/>
                  <a:pt x="1257" y="2073"/>
                  <a:pt x="1519" y="1914"/>
                </a:cubicBezTo>
                <a:cubicBezTo>
                  <a:pt x="1938" y="1663"/>
                  <a:pt x="2354" y="1703"/>
                  <a:pt x="2780" y="1888"/>
                </a:cubicBezTo>
                <a:cubicBezTo>
                  <a:pt x="3083" y="2019"/>
                  <a:pt x="3395" y="2130"/>
                  <a:pt x="3752" y="2152"/>
                </a:cubicBezTo>
                <a:cubicBezTo>
                  <a:pt x="3820" y="2155"/>
                  <a:pt x="3896" y="2174"/>
                  <a:pt x="3958" y="2160"/>
                </a:cubicBezTo>
                <a:cubicBezTo>
                  <a:pt x="4318" y="2078"/>
                  <a:pt x="4649" y="2150"/>
                  <a:pt x="4976" y="2245"/>
                </a:cubicBezTo>
                <a:cubicBezTo>
                  <a:pt x="5248" y="2325"/>
                  <a:pt x="5499" y="2332"/>
                  <a:pt x="5778" y="2220"/>
                </a:cubicBezTo>
                <a:cubicBezTo>
                  <a:pt x="5939" y="2155"/>
                  <a:pt x="6162" y="2149"/>
                  <a:pt x="6353" y="2159"/>
                </a:cubicBezTo>
                <a:cubicBezTo>
                  <a:pt x="6752" y="2182"/>
                  <a:pt x="7135" y="2182"/>
                  <a:pt x="7513" y="2053"/>
                </a:cubicBezTo>
                <a:cubicBezTo>
                  <a:pt x="7789" y="1960"/>
                  <a:pt x="8086" y="1923"/>
                  <a:pt x="8400" y="1963"/>
                </a:cubicBezTo>
                <a:cubicBezTo>
                  <a:pt x="8651" y="1996"/>
                  <a:pt x="8906" y="1982"/>
                  <a:pt x="9145" y="1881"/>
                </a:cubicBezTo>
                <a:cubicBezTo>
                  <a:pt x="9379" y="1783"/>
                  <a:pt x="9626" y="1807"/>
                  <a:pt x="9845" y="1903"/>
                </a:cubicBezTo>
                <a:cubicBezTo>
                  <a:pt x="10025" y="1981"/>
                  <a:pt x="10160" y="1963"/>
                  <a:pt x="10318" y="1870"/>
                </a:cubicBezTo>
                <a:cubicBezTo>
                  <a:pt x="10614" y="1694"/>
                  <a:pt x="10939" y="1712"/>
                  <a:pt x="11278" y="1794"/>
                </a:cubicBezTo>
                <a:cubicBezTo>
                  <a:pt x="11662" y="1888"/>
                  <a:pt x="12054" y="1970"/>
                  <a:pt x="12444" y="2047"/>
                </a:cubicBezTo>
                <a:cubicBezTo>
                  <a:pt x="12675" y="2093"/>
                  <a:pt x="12903" y="2080"/>
                  <a:pt x="13120" y="1989"/>
                </a:cubicBezTo>
                <a:cubicBezTo>
                  <a:pt x="13337" y="1898"/>
                  <a:pt x="13566" y="1900"/>
                  <a:pt x="13796" y="1963"/>
                </a:cubicBezTo>
                <a:cubicBezTo>
                  <a:pt x="14056" y="2035"/>
                  <a:pt x="14313" y="2122"/>
                  <a:pt x="14582" y="2168"/>
                </a:cubicBezTo>
                <a:cubicBezTo>
                  <a:pt x="14803" y="2203"/>
                  <a:pt x="15039" y="2191"/>
                  <a:pt x="15268" y="2192"/>
                </a:cubicBezTo>
                <a:cubicBezTo>
                  <a:pt x="15452" y="2192"/>
                  <a:pt x="15636" y="2174"/>
                  <a:pt x="15820" y="2178"/>
                </a:cubicBezTo>
                <a:cubicBezTo>
                  <a:pt x="16182" y="2187"/>
                  <a:pt x="16543" y="2206"/>
                  <a:pt x="16873" y="2057"/>
                </a:cubicBezTo>
                <a:cubicBezTo>
                  <a:pt x="17114" y="1948"/>
                  <a:pt x="17376" y="1970"/>
                  <a:pt x="17616" y="2026"/>
                </a:cubicBezTo>
                <a:cubicBezTo>
                  <a:pt x="18098" y="2138"/>
                  <a:pt x="18575" y="2144"/>
                  <a:pt x="19100" y="2021"/>
                </a:cubicBezTo>
                <a:cubicBezTo>
                  <a:pt x="18847" y="1896"/>
                  <a:pt x="18650" y="1764"/>
                  <a:pt x="18316" y="1832"/>
                </a:cubicBezTo>
                <a:cubicBezTo>
                  <a:pt x="17942" y="1908"/>
                  <a:pt x="17554" y="1900"/>
                  <a:pt x="17181" y="1807"/>
                </a:cubicBezTo>
                <a:cubicBezTo>
                  <a:pt x="16905" y="1737"/>
                  <a:pt x="16646" y="1732"/>
                  <a:pt x="16375" y="1840"/>
                </a:cubicBezTo>
                <a:cubicBezTo>
                  <a:pt x="16019" y="1980"/>
                  <a:pt x="15628" y="1941"/>
                  <a:pt x="15245" y="1938"/>
                </a:cubicBezTo>
                <a:cubicBezTo>
                  <a:pt x="15154" y="1937"/>
                  <a:pt x="15055" y="1913"/>
                  <a:pt x="14971" y="1929"/>
                </a:cubicBezTo>
                <a:cubicBezTo>
                  <a:pt x="14421" y="2038"/>
                  <a:pt x="13907" y="1962"/>
                  <a:pt x="13422" y="1770"/>
                </a:cubicBezTo>
                <a:cubicBezTo>
                  <a:pt x="13182" y="1675"/>
                  <a:pt x="12971" y="1659"/>
                  <a:pt x="12701" y="1737"/>
                </a:cubicBezTo>
                <a:cubicBezTo>
                  <a:pt x="12475" y="1803"/>
                  <a:pt x="12190" y="1813"/>
                  <a:pt x="11950" y="1780"/>
                </a:cubicBezTo>
                <a:cubicBezTo>
                  <a:pt x="11520" y="1721"/>
                  <a:pt x="11098" y="1621"/>
                  <a:pt x="10681" y="1517"/>
                </a:cubicBezTo>
                <a:cubicBezTo>
                  <a:pt x="10451" y="1459"/>
                  <a:pt x="10263" y="1450"/>
                  <a:pt x="10071" y="1578"/>
                </a:cubicBezTo>
                <a:cubicBezTo>
                  <a:pt x="9823" y="1744"/>
                  <a:pt x="9544" y="1752"/>
                  <a:pt x="9265" y="1632"/>
                </a:cubicBezTo>
                <a:cubicBezTo>
                  <a:pt x="9108" y="1564"/>
                  <a:pt x="8969" y="1562"/>
                  <a:pt x="8806" y="1624"/>
                </a:cubicBezTo>
                <a:cubicBezTo>
                  <a:pt x="8547" y="1721"/>
                  <a:pt x="8258" y="1728"/>
                  <a:pt x="7985" y="1692"/>
                </a:cubicBezTo>
                <a:cubicBezTo>
                  <a:pt x="7705" y="1654"/>
                  <a:pt x="7446" y="1684"/>
                  <a:pt x="7205" y="1771"/>
                </a:cubicBezTo>
                <a:cubicBezTo>
                  <a:pt x="6807" y="1917"/>
                  <a:pt x="6392" y="1891"/>
                  <a:pt x="5974" y="1890"/>
                </a:cubicBezTo>
                <a:cubicBezTo>
                  <a:pt x="5829" y="1889"/>
                  <a:pt x="5667" y="1888"/>
                  <a:pt x="5541" y="1932"/>
                </a:cubicBezTo>
                <a:cubicBezTo>
                  <a:pt x="5236" y="2039"/>
                  <a:pt x="4936" y="2053"/>
                  <a:pt x="4626" y="1977"/>
                </a:cubicBezTo>
                <a:cubicBezTo>
                  <a:pt x="4299" y="1898"/>
                  <a:pt x="3995" y="1821"/>
                  <a:pt x="3618" y="1870"/>
                </a:cubicBezTo>
                <a:cubicBezTo>
                  <a:pt x="3220" y="1922"/>
                  <a:pt x="2821" y="1792"/>
                  <a:pt x="2459" y="1645"/>
                </a:cubicBezTo>
                <a:cubicBezTo>
                  <a:pt x="2408" y="1625"/>
                  <a:pt x="2359" y="1603"/>
                  <a:pt x="2308" y="1581"/>
                </a:cubicBezTo>
                <a:cubicBezTo>
                  <a:pt x="2001" y="1447"/>
                  <a:pt x="1708" y="1372"/>
                  <a:pt x="1390" y="1591"/>
                </a:cubicBezTo>
                <a:cubicBezTo>
                  <a:pt x="1173" y="1741"/>
                  <a:pt x="881" y="1754"/>
                  <a:pt x="597" y="1736"/>
                </a:cubicBezTo>
                <a:cubicBezTo>
                  <a:pt x="258" y="1716"/>
                  <a:pt x="209" y="1669"/>
                  <a:pt x="200" y="1394"/>
                </a:cubicBezTo>
                <a:cubicBezTo>
                  <a:pt x="220" y="1389"/>
                  <a:pt x="246" y="1373"/>
                  <a:pt x="258" y="1378"/>
                </a:cubicBezTo>
                <a:cubicBezTo>
                  <a:pt x="672" y="1515"/>
                  <a:pt x="1048" y="1467"/>
                  <a:pt x="1398" y="1253"/>
                </a:cubicBezTo>
                <a:cubicBezTo>
                  <a:pt x="1610" y="1125"/>
                  <a:pt x="1850" y="1120"/>
                  <a:pt x="2089" y="1198"/>
                </a:cubicBezTo>
                <a:cubicBezTo>
                  <a:pt x="2322" y="1274"/>
                  <a:pt x="2545" y="1367"/>
                  <a:pt x="2776" y="1448"/>
                </a:cubicBezTo>
                <a:cubicBezTo>
                  <a:pt x="3107" y="1563"/>
                  <a:pt x="3446" y="1613"/>
                  <a:pt x="3820" y="1555"/>
                </a:cubicBezTo>
                <a:cubicBezTo>
                  <a:pt x="3971" y="1531"/>
                  <a:pt x="4143" y="1564"/>
                  <a:pt x="4298" y="1591"/>
                </a:cubicBezTo>
                <a:cubicBezTo>
                  <a:pt x="4456" y="1618"/>
                  <a:pt x="4602" y="1675"/>
                  <a:pt x="4759" y="1708"/>
                </a:cubicBezTo>
                <a:cubicBezTo>
                  <a:pt x="4941" y="1747"/>
                  <a:pt x="5128" y="1761"/>
                  <a:pt x="5298" y="1678"/>
                </a:cubicBezTo>
                <a:cubicBezTo>
                  <a:pt x="5519" y="1569"/>
                  <a:pt x="5759" y="1570"/>
                  <a:pt x="6006" y="1593"/>
                </a:cubicBezTo>
                <a:cubicBezTo>
                  <a:pt x="6356" y="1626"/>
                  <a:pt x="6695" y="1612"/>
                  <a:pt x="7029" y="1498"/>
                </a:cubicBezTo>
                <a:cubicBezTo>
                  <a:pt x="7328" y="1395"/>
                  <a:pt x="7643" y="1362"/>
                  <a:pt x="7981" y="1396"/>
                </a:cubicBezTo>
                <a:cubicBezTo>
                  <a:pt x="8190" y="1418"/>
                  <a:pt x="8431" y="1395"/>
                  <a:pt x="8624" y="1333"/>
                </a:cubicBezTo>
                <a:cubicBezTo>
                  <a:pt x="8886" y="1250"/>
                  <a:pt x="9122" y="1234"/>
                  <a:pt x="9356" y="1338"/>
                </a:cubicBezTo>
                <a:cubicBezTo>
                  <a:pt x="9543" y="1423"/>
                  <a:pt x="9698" y="1415"/>
                  <a:pt x="9865" y="1313"/>
                </a:cubicBezTo>
                <a:cubicBezTo>
                  <a:pt x="10160" y="1132"/>
                  <a:pt x="10475" y="1149"/>
                  <a:pt x="10817" y="1238"/>
                </a:cubicBezTo>
                <a:cubicBezTo>
                  <a:pt x="11210" y="1341"/>
                  <a:pt x="11613" y="1424"/>
                  <a:pt x="12019" y="1491"/>
                </a:cubicBezTo>
                <a:cubicBezTo>
                  <a:pt x="12179" y="1517"/>
                  <a:pt x="12380" y="1511"/>
                  <a:pt x="12528" y="1461"/>
                </a:cubicBezTo>
                <a:cubicBezTo>
                  <a:pt x="12754" y="1382"/>
                  <a:pt x="12980" y="1360"/>
                  <a:pt x="13219" y="1353"/>
                </a:cubicBezTo>
                <a:cubicBezTo>
                  <a:pt x="13222" y="1354"/>
                  <a:pt x="13226" y="1357"/>
                  <a:pt x="13230" y="1358"/>
                </a:cubicBezTo>
                <a:cubicBezTo>
                  <a:pt x="13240" y="1360"/>
                  <a:pt x="13249" y="1361"/>
                  <a:pt x="13258" y="1361"/>
                </a:cubicBezTo>
                <a:cubicBezTo>
                  <a:pt x="13442" y="1435"/>
                  <a:pt x="13619" y="1519"/>
                  <a:pt x="13811" y="1577"/>
                </a:cubicBezTo>
                <a:cubicBezTo>
                  <a:pt x="14127" y="1672"/>
                  <a:pt x="14453" y="1711"/>
                  <a:pt x="14799" y="1636"/>
                </a:cubicBezTo>
                <a:cubicBezTo>
                  <a:pt x="14938" y="1607"/>
                  <a:pt x="15098" y="1626"/>
                  <a:pt x="15247" y="1632"/>
                </a:cubicBezTo>
                <a:cubicBezTo>
                  <a:pt x="15573" y="1645"/>
                  <a:pt x="15905" y="1677"/>
                  <a:pt x="16204" y="1552"/>
                </a:cubicBezTo>
                <a:cubicBezTo>
                  <a:pt x="16513" y="1423"/>
                  <a:pt x="16826" y="1410"/>
                  <a:pt x="17146" y="1493"/>
                </a:cubicBezTo>
                <a:cubicBezTo>
                  <a:pt x="17613" y="1613"/>
                  <a:pt x="18074" y="1582"/>
                  <a:pt x="18577" y="1468"/>
                </a:cubicBezTo>
                <a:cubicBezTo>
                  <a:pt x="18331" y="1362"/>
                  <a:pt x="18160" y="1203"/>
                  <a:pt x="17847" y="1264"/>
                </a:cubicBezTo>
                <a:cubicBezTo>
                  <a:pt x="17421" y="1347"/>
                  <a:pt x="16996" y="1337"/>
                  <a:pt x="16578" y="1229"/>
                </a:cubicBezTo>
                <a:cubicBezTo>
                  <a:pt x="16401" y="1184"/>
                  <a:pt x="16220" y="1156"/>
                  <a:pt x="16037" y="1229"/>
                </a:cubicBezTo>
                <a:cubicBezTo>
                  <a:pt x="15730" y="1351"/>
                  <a:pt x="15396" y="1389"/>
                  <a:pt x="15055" y="1376"/>
                </a:cubicBezTo>
                <a:cubicBezTo>
                  <a:pt x="14697" y="1362"/>
                  <a:pt x="14342" y="1387"/>
                  <a:pt x="13984" y="1397"/>
                </a:cubicBezTo>
                <a:cubicBezTo>
                  <a:pt x="13743" y="1404"/>
                  <a:pt x="13499" y="1353"/>
                  <a:pt x="13258" y="1333"/>
                </a:cubicBezTo>
                <a:cubicBezTo>
                  <a:pt x="13250" y="1330"/>
                  <a:pt x="13241" y="1296"/>
                  <a:pt x="13235" y="1296"/>
                </a:cubicBezTo>
                <a:cubicBezTo>
                  <a:pt x="13229" y="1296"/>
                  <a:pt x="13221" y="1296"/>
                  <a:pt x="13216" y="1298"/>
                </a:cubicBezTo>
                <a:cubicBezTo>
                  <a:pt x="13046" y="1301"/>
                  <a:pt x="12875" y="1166"/>
                  <a:pt x="12694" y="1101"/>
                </a:cubicBezTo>
                <a:cubicBezTo>
                  <a:pt x="12633" y="1077"/>
                  <a:pt x="12529" y="1103"/>
                  <a:pt x="12467" y="1126"/>
                </a:cubicBezTo>
                <a:cubicBezTo>
                  <a:pt x="11900" y="1328"/>
                  <a:pt x="11350" y="1210"/>
                  <a:pt x="10800" y="1099"/>
                </a:cubicBezTo>
                <a:cubicBezTo>
                  <a:pt x="10687" y="1077"/>
                  <a:pt x="10570" y="1058"/>
                  <a:pt x="10470" y="1017"/>
                </a:cubicBezTo>
                <a:cubicBezTo>
                  <a:pt x="10133" y="882"/>
                  <a:pt x="9838" y="886"/>
                  <a:pt x="9511" y="1070"/>
                </a:cubicBezTo>
                <a:cubicBezTo>
                  <a:pt x="9318" y="1179"/>
                  <a:pt x="9040" y="1164"/>
                  <a:pt x="8813" y="1064"/>
                </a:cubicBezTo>
                <a:cubicBezTo>
                  <a:pt x="8680" y="1006"/>
                  <a:pt x="8560" y="1021"/>
                  <a:pt x="8416" y="1041"/>
                </a:cubicBezTo>
                <a:cubicBezTo>
                  <a:pt x="8133" y="1082"/>
                  <a:pt x="7841" y="1120"/>
                  <a:pt x="7557" y="1108"/>
                </a:cubicBezTo>
                <a:cubicBezTo>
                  <a:pt x="7292" y="1096"/>
                  <a:pt x="7039" y="1111"/>
                  <a:pt x="6809" y="1194"/>
                </a:cubicBezTo>
                <a:cubicBezTo>
                  <a:pt x="6399" y="1344"/>
                  <a:pt x="5974" y="1318"/>
                  <a:pt x="5545" y="1309"/>
                </a:cubicBezTo>
                <a:cubicBezTo>
                  <a:pt x="5445" y="1308"/>
                  <a:pt x="5331" y="1306"/>
                  <a:pt x="5248" y="1339"/>
                </a:cubicBezTo>
                <a:cubicBezTo>
                  <a:pt x="4864" y="1492"/>
                  <a:pt x="4480" y="1468"/>
                  <a:pt x="4103" y="1349"/>
                </a:cubicBezTo>
                <a:cubicBezTo>
                  <a:pt x="3873" y="1276"/>
                  <a:pt x="3660" y="1256"/>
                  <a:pt x="3402" y="1281"/>
                </a:cubicBezTo>
                <a:cubicBezTo>
                  <a:pt x="2941" y="1329"/>
                  <a:pt x="2509" y="1210"/>
                  <a:pt x="2102" y="1051"/>
                </a:cubicBezTo>
                <a:cubicBezTo>
                  <a:pt x="2032" y="1024"/>
                  <a:pt x="1962" y="992"/>
                  <a:pt x="1893" y="962"/>
                </a:cubicBezTo>
                <a:cubicBezTo>
                  <a:pt x="1654" y="855"/>
                  <a:pt x="1435" y="834"/>
                  <a:pt x="1193" y="984"/>
                </a:cubicBezTo>
                <a:cubicBezTo>
                  <a:pt x="974" y="1121"/>
                  <a:pt x="698" y="1171"/>
                  <a:pt x="407" y="1157"/>
                </a:cubicBezTo>
                <a:cubicBezTo>
                  <a:pt x="166" y="1146"/>
                  <a:pt x="151" y="1137"/>
                  <a:pt x="115" y="917"/>
                </a:cubicBezTo>
                <a:cubicBezTo>
                  <a:pt x="309" y="911"/>
                  <a:pt x="513" y="931"/>
                  <a:pt x="694" y="892"/>
                </a:cubicBezTo>
                <a:cubicBezTo>
                  <a:pt x="877" y="852"/>
                  <a:pt x="1041" y="754"/>
                  <a:pt x="1209" y="677"/>
                </a:cubicBezTo>
                <a:cubicBezTo>
                  <a:pt x="1396" y="593"/>
                  <a:pt x="1579" y="590"/>
                  <a:pt x="1773" y="662"/>
                </a:cubicBezTo>
                <a:cubicBezTo>
                  <a:pt x="2020" y="756"/>
                  <a:pt x="2267" y="849"/>
                  <a:pt x="2519" y="936"/>
                </a:cubicBezTo>
                <a:cubicBezTo>
                  <a:pt x="2821" y="1039"/>
                  <a:pt x="3133" y="1065"/>
                  <a:pt x="3469" y="1025"/>
                </a:cubicBezTo>
                <a:cubicBezTo>
                  <a:pt x="3642" y="1005"/>
                  <a:pt x="3832" y="1042"/>
                  <a:pt x="4010" y="1068"/>
                </a:cubicBezTo>
                <a:cubicBezTo>
                  <a:pt x="4134" y="1087"/>
                  <a:pt x="4250" y="1132"/>
                  <a:pt x="4370" y="1164"/>
                </a:cubicBezTo>
                <a:cubicBezTo>
                  <a:pt x="4601" y="1224"/>
                  <a:pt x="4827" y="1222"/>
                  <a:pt x="5041" y="1121"/>
                </a:cubicBezTo>
                <a:cubicBezTo>
                  <a:pt x="5207" y="1040"/>
                  <a:pt x="5379" y="1034"/>
                  <a:pt x="5575" y="1055"/>
                </a:cubicBezTo>
                <a:cubicBezTo>
                  <a:pt x="5931" y="1092"/>
                  <a:pt x="6289" y="1092"/>
                  <a:pt x="6632" y="970"/>
                </a:cubicBezTo>
                <a:cubicBezTo>
                  <a:pt x="6933" y="867"/>
                  <a:pt x="7249" y="825"/>
                  <a:pt x="7586" y="872"/>
                </a:cubicBezTo>
                <a:cubicBezTo>
                  <a:pt x="7827" y="905"/>
                  <a:pt x="8077" y="897"/>
                  <a:pt x="8296" y="792"/>
                </a:cubicBezTo>
                <a:cubicBezTo>
                  <a:pt x="8487" y="701"/>
                  <a:pt x="8667" y="701"/>
                  <a:pt x="8847" y="799"/>
                </a:cubicBezTo>
                <a:cubicBezTo>
                  <a:pt x="9079" y="924"/>
                  <a:pt x="9300" y="902"/>
                  <a:pt x="9515" y="771"/>
                </a:cubicBezTo>
                <a:cubicBezTo>
                  <a:pt x="9781" y="609"/>
                  <a:pt x="10044" y="618"/>
                  <a:pt x="10357" y="714"/>
                </a:cubicBezTo>
                <a:cubicBezTo>
                  <a:pt x="10742" y="830"/>
                  <a:pt x="11151" y="902"/>
                  <a:pt x="11555" y="974"/>
                </a:cubicBezTo>
                <a:cubicBezTo>
                  <a:pt x="11890" y="1034"/>
                  <a:pt x="12192" y="953"/>
                  <a:pt x="12466" y="800"/>
                </a:cubicBezTo>
                <a:cubicBezTo>
                  <a:pt x="12288" y="631"/>
                  <a:pt x="12096" y="589"/>
                  <a:pt x="11825" y="675"/>
                </a:cubicBezTo>
                <a:cubicBezTo>
                  <a:pt x="11329" y="833"/>
                  <a:pt x="10841" y="705"/>
                  <a:pt x="10359" y="614"/>
                </a:cubicBezTo>
                <a:cubicBezTo>
                  <a:pt x="10269" y="598"/>
                  <a:pt x="10179" y="578"/>
                  <a:pt x="10096" y="547"/>
                </a:cubicBezTo>
                <a:cubicBezTo>
                  <a:pt x="9733" y="420"/>
                  <a:pt x="9400" y="378"/>
                  <a:pt x="9035" y="586"/>
                </a:cubicBezTo>
                <a:cubicBezTo>
                  <a:pt x="8859" y="686"/>
                  <a:pt x="8586" y="684"/>
                  <a:pt x="8370" y="583"/>
                </a:cubicBezTo>
                <a:cubicBezTo>
                  <a:pt x="8228" y="516"/>
                  <a:pt x="8099" y="532"/>
                  <a:pt x="7942" y="557"/>
                </a:cubicBezTo>
                <a:cubicBezTo>
                  <a:pt x="7685" y="599"/>
                  <a:pt x="7412" y="633"/>
                  <a:pt x="7153" y="613"/>
                </a:cubicBezTo>
                <a:cubicBezTo>
                  <a:pt x="6885" y="591"/>
                  <a:pt x="6635" y="610"/>
                  <a:pt x="6405" y="693"/>
                </a:cubicBezTo>
                <a:cubicBezTo>
                  <a:pt x="5994" y="839"/>
                  <a:pt x="5569" y="818"/>
                  <a:pt x="5139" y="813"/>
                </a:cubicBezTo>
                <a:cubicBezTo>
                  <a:pt x="5051" y="811"/>
                  <a:pt x="4950" y="810"/>
                  <a:pt x="4874" y="838"/>
                </a:cubicBezTo>
                <a:cubicBezTo>
                  <a:pt x="4475" y="987"/>
                  <a:pt x="4082" y="960"/>
                  <a:pt x="3697" y="828"/>
                </a:cubicBezTo>
                <a:cubicBezTo>
                  <a:pt x="3501" y="761"/>
                  <a:pt x="3319" y="748"/>
                  <a:pt x="3097" y="770"/>
                </a:cubicBezTo>
                <a:cubicBezTo>
                  <a:pt x="2624" y="815"/>
                  <a:pt x="2177" y="718"/>
                  <a:pt x="1761" y="546"/>
                </a:cubicBezTo>
                <a:cubicBezTo>
                  <a:pt x="1702" y="521"/>
                  <a:pt x="1644" y="492"/>
                  <a:pt x="1583" y="466"/>
                </a:cubicBezTo>
                <a:cubicBezTo>
                  <a:pt x="1351" y="369"/>
                  <a:pt x="1145" y="326"/>
                  <a:pt x="885" y="473"/>
                </a:cubicBezTo>
                <a:cubicBezTo>
                  <a:pt x="563" y="652"/>
                  <a:pt x="448" y="648"/>
                  <a:pt x="37" y="632"/>
                </a:cubicBezTo>
                <a:cubicBezTo>
                  <a:pt x="27" y="556"/>
                  <a:pt x="14" y="477"/>
                  <a:pt x="0" y="378"/>
                </a:cubicBezTo>
                <a:cubicBezTo>
                  <a:pt x="388" y="388"/>
                  <a:pt x="681" y="276"/>
                  <a:pt x="955" y="117"/>
                </a:cubicBezTo>
                <a:cubicBezTo>
                  <a:pt x="1096" y="36"/>
                  <a:pt x="1260" y="36"/>
                  <a:pt x="1418" y="94"/>
                </a:cubicBezTo>
                <a:cubicBezTo>
                  <a:pt x="1572" y="152"/>
                  <a:pt x="1725" y="215"/>
                  <a:pt x="1878" y="2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9" name="Google Shape;1979;p13"/>
          <p:cNvGrpSpPr/>
          <p:nvPr/>
        </p:nvGrpSpPr>
        <p:grpSpPr>
          <a:xfrm rot="5400000">
            <a:off x="-145422" y="288809"/>
            <a:ext cx="918150" cy="198660"/>
            <a:chOff x="863200" y="2311875"/>
            <a:chExt cx="770325" cy="166675"/>
          </a:xfrm>
        </p:grpSpPr>
        <p:sp>
          <p:nvSpPr>
            <p:cNvPr id="1980" name="Google Shape;1980;p13"/>
            <p:cNvSpPr/>
            <p:nvPr/>
          </p:nvSpPr>
          <p:spPr>
            <a:xfrm>
              <a:off x="1265100" y="2397775"/>
              <a:ext cx="200" cy="325"/>
            </a:xfrm>
            <a:custGeom>
              <a:avLst/>
              <a:gdLst/>
              <a:ahLst/>
              <a:cxnLst/>
              <a:rect l="l" t="t" r="r" b="b"/>
              <a:pathLst>
                <a:path w="8" h="13" extrusionOk="0">
                  <a:moveTo>
                    <a:pt x="8" y="1"/>
                  </a:moveTo>
                  <a:lnTo>
                    <a:pt x="8" y="1"/>
                  </a:lnTo>
                  <a:cubicBezTo>
                    <a:pt x="5" y="3"/>
                    <a:pt x="3" y="4"/>
                    <a:pt x="0" y="7"/>
                  </a:cubicBezTo>
                  <a:cubicBezTo>
                    <a:pt x="0" y="9"/>
                    <a:pt x="0" y="11"/>
                    <a:pt x="0" y="12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3"/>
            <p:cNvSpPr/>
            <p:nvPr/>
          </p:nvSpPr>
          <p:spPr>
            <a:xfrm>
              <a:off x="1083625" y="2405700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cubicBezTo>
                    <a:pt x="2" y="2"/>
                    <a:pt x="3" y="3"/>
                    <a:pt x="5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3"/>
            <p:cNvSpPr/>
            <p:nvPr/>
          </p:nvSpPr>
          <p:spPr>
            <a:xfrm>
              <a:off x="863200" y="2311875"/>
              <a:ext cx="770325" cy="166675"/>
            </a:xfrm>
            <a:custGeom>
              <a:avLst/>
              <a:gdLst/>
              <a:ahLst/>
              <a:cxnLst/>
              <a:rect l="l" t="t" r="r" b="b"/>
              <a:pathLst>
                <a:path w="30813" h="6667" extrusionOk="0">
                  <a:moveTo>
                    <a:pt x="4781" y="184"/>
                  </a:moveTo>
                  <a:cubicBezTo>
                    <a:pt x="4797" y="215"/>
                    <a:pt x="4813" y="248"/>
                    <a:pt x="4830" y="281"/>
                  </a:cubicBezTo>
                  <a:cubicBezTo>
                    <a:pt x="4751" y="335"/>
                    <a:pt x="4672" y="391"/>
                    <a:pt x="4594" y="447"/>
                  </a:cubicBezTo>
                  <a:lnTo>
                    <a:pt x="4551" y="365"/>
                  </a:lnTo>
                  <a:cubicBezTo>
                    <a:pt x="4628" y="305"/>
                    <a:pt x="4705" y="245"/>
                    <a:pt x="4781" y="184"/>
                  </a:cubicBezTo>
                  <a:close/>
                  <a:moveTo>
                    <a:pt x="9082" y="210"/>
                  </a:moveTo>
                  <a:cubicBezTo>
                    <a:pt x="9118" y="303"/>
                    <a:pt x="9142" y="366"/>
                    <a:pt x="9168" y="428"/>
                  </a:cubicBezTo>
                  <a:cubicBezTo>
                    <a:pt x="9107" y="461"/>
                    <a:pt x="9048" y="493"/>
                    <a:pt x="8987" y="526"/>
                  </a:cubicBezTo>
                  <a:cubicBezTo>
                    <a:pt x="8976" y="497"/>
                    <a:pt x="8963" y="467"/>
                    <a:pt x="8952" y="438"/>
                  </a:cubicBezTo>
                  <a:cubicBezTo>
                    <a:pt x="8987" y="376"/>
                    <a:pt x="9024" y="313"/>
                    <a:pt x="9082" y="210"/>
                  </a:cubicBezTo>
                  <a:close/>
                  <a:moveTo>
                    <a:pt x="6701" y="367"/>
                  </a:moveTo>
                  <a:cubicBezTo>
                    <a:pt x="6760" y="416"/>
                    <a:pt x="6819" y="464"/>
                    <a:pt x="6877" y="514"/>
                  </a:cubicBezTo>
                  <a:cubicBezTo>
                    <a:pt x="6869" y="534"/>
                    <a:pt x="6860" y="553"/>
                    <a:pt x="6851" y="572"/>
                  </a:cubicBezTo>
                  <a:cubicBezTo>
                    <a:pt x="6785" y="527"/>
                    <a:pt x="6720" y="483"/>
                    <a:pt x="6654" y="440"/>
                  </a:cubicBezTo>
                  <a:cubicBezTo>
                    <a:pt x="6669" y="415"/>
                    <a:pt x="6685" y="391"/>
                    <a:pt x="6701" y="367"/>
                  </a:cubicBezTo>
                  <a:close/>
                  <a:moveTo>
                    <a:pt x="2273" y="320"/>
                  </a:moveTo>
                  <a:cubicBezTo>
                    <a:pt x="2275" y="320"/>
                    <a:pt x="2277" y="321"/>
                    <a:pt x="2279" y="322"/>
                  </a:cubicBezTo>
                  <a:cubicBezTo>
                    <a:pt x="2406" y="367"/>
                    <a:pt x="2428" y="454"/>
                    <a:pt x="2305" y="663"/>
                  </a:cubicBezTo>
                  <a:cubicBezTo>
                    <a:pt x="2262" y="510"/>
                    <a:pt x="2239" y="428"/>
                    <a:pt x="2216" y="346"/>
                  </a:cubicBezTo>
                  <a:cubicBezTo>
                    <a:pt x="2236" y="337"/>
                    <a:pt x="2257" y="320"/>
                    <a:pt x="2273" y="320"/>
                  </a:cubicBezTo>
                  <a:close/>
                  <a:moveTo>
                    <a:pt x="20643" y="677"/>
                  </a:moveTo>
                  <a:lnTo>
                    <a:pt x="20643" y="677"/>
                  </a:lnTo>
                  <a:cubicBezTo>
                    <a:pt x="20643" y="861"/>
                    <a:pt x="20606" y="923"/>
                    <a:pt x="20546" y="923"/>
                  </a:cubicBezTo>
                  <a:cubicBezTo>
                    <a:pt x="20506" y="923"/>
                    <a:pt x="20457" y="896"/>
                    <a:pt x="20403" y="860"/>
                  </a:cubicBezTo>
                  <a:cubicBezTo>
                    <a:pt x="20473" y="807"/>
                    <a:pt x="20538" y="756"/>
                    <a:pt x="20643" y="677"/>
                  </a:cubicBezTo>
                  <a:close/>
                  <a:moveTo>
                    <a:pt x="21211" y="749"/>
                  </a:moveTo>
                  <a:cubicBezTo>
                    <a:pt x="21273" y="795"/>
                    <a:pt x="21336" y="841"/>
                    <a:pt x="21398" y="888"/>
                  </a:cubicBezTo>
                  <a:cubicBezTo>
                    <a:pt x="21389" y="906"/>
                    <a:pt x="21379" y="925"/>
                    <a:pt x="21370" y="944"/>
                  </a:cubicBezTo>
                  <a:lnTo>
                    <a:pt x="21187" y="810"/>
                  </a:lnTo>
                  <a:cubicBezTo>
                    <a:pt x="21196" y="790"/>
                    <a:pt x="21203" y="769"/>
                    <a:pt x="21211" y="749"/>
                  </a:cubicBezTo>
                  <a:close/>
                  <a:moveTo>
                    <a:pt x="16398" y="572"/>
                  </a:moveTo>
                  <a:lnTo>
                    <a:pt x="16398" y="572"/>
                  </a:lnTo>
                  <a:cubicBezTo>
                    <a:pt x="16418" y="698"/>
                    <a:pt x="16437" y="824"/>
                    <a:pt x="16466" y="1008"/>
                  </a:cubicBezTo>
                  <a:cubicBezTo>
                    <a:pt x="16305" y="850"/>
                    <a:pt x="16396" y="702"/>
                    <a:pt x="16398" y="572"/>
                  </a:cubicBezTo>
                  <a:close/>
                  <a:moveTo>
                    <a:pt x="18887" y="910"/>
                  </a:moveTo>
                  <a:lnTo>
                    <a:pt x="18887" y="910"/>
                  </a:lnTo>
                  <a:cubicBezTo>
                    <a:pt x="18858" y="1017"/>
                    <a:pt x="18820" y="1055"/>
                    <a:pt x="18780" y="1055"/>
                  </a:cubicBezTo>
                  <a:cubicBezTo>
                    <a:pt x="18734" y="1055"/>
                    <a:pt x="18685" y="1006"/>
                    <a:pt x="18640" y="953"/>
                  </a:cubicBezTo>
                  <a:cubicBezTo>
                    <a:pt x="18715" y="941"/>
                    <a:pt x="18791" y="927"/>
                    <a:pt x="18887" y="910"/>
                  </a:cubicBezTo>
                  <a:close/>
                  <a:moveTo>
                    <a:pt x="27850" y="688"/>
                  </a:moveTo>
                  <a:cubicBezTo>
                    <a:pt x="27858" y="876"/>
                    <a:pt x="27881" y="1048"/>
                    <a:pt x="27863" y="1056"/>
                  </a:cubicBezTo>
                  <a:cubicBezTo>
                    <a:pt x="27770" y="1090"/>
                    <a:pt x="27667" y="1080"/>
                    <a:pt x="27549" y="1087"/>
                  </a:cubicBezTo>
                  <a:cubicBezTo>
                    <a:pt x="27650" y="954"/>
                    <a:pt x="27717" y="865"/>
                    <a:pt x="27850" y="688"/>
                  </a:cubicBezTo>
                  <a:close/>
                  <a:moveTo>
                    <a:pt x="4760" y="949"/>
                  </a:moveTo>
                  <a:cubicBezTo>
                    <a:pt x="4770" y="975"/>
                    <a:pt x="4781" y="1000"/>
                    <a:pt x="4791" y="1025"/>
                  </a:cubicBezTo>
                  <a:cubicBezTo>
                    <a:pt x="4714" y="1068"/>
                    <a:pt x="4638" y="1110"/>
                    <a:pt x="4562" y="1152"/>
                  </a:cubicBezTo>
                  <a:cubicBezTo>
                    <a:pt x="4551" y="1131"/>
                    <a:pt x="4539" y="1110"/>
                    <a:pt x="4528" y="1088"/>
                  </a:cubicBezTo>
                  <a:cubicBezTo>
                    <a:pt x="4606" y="1043"/>
                    <a:pt x="4683" y="996"/>
                    <a:pt x="4760" y="949"/>
                  </a:cubicBezTo>
                  <a:close/>
                  <a:moveTo>
                    <a:pt x="26144" y="707"/>
                  </a:moveTo>
                  <a:lnTo>
                    <a:pt x="26144" y="707"/>
                  </a:lnTo>
                  <a:cubicBezTo>
                    <a:pt x="26215" y="741"/>
                    <a:pt x="26285" y="775"/>
                    <a:pt x="26374" y="817"/>
                  </a:cubicBezTo>
                  <a:cubicBezTo>
                    <a:pt x="26326" y="910"/>
                    <a:pt x="26282" y="996"/>
                    <a:pt x="26202" y="1152"/>
                  </a:cubicBezTo>
                  <a:cubicBezTo>
                    <a:pt x="26178" y="967"/>
                    <a:pt x="26160" y="836"/>
                    <a:pt x="26144" y="707"/>
                  </a:cubicBezTo>
                  <a:close/>
                  <a:moveTo>
                    <a:pt x="22796" y="894"/>
                  </a:moveTo>
                  <a:cubicBezTo>
                    <a:pt x="22940" y="894"/>
                    <a:pt x="22957" y="1056"/>
                    <a:pt x="23005" y="1198"/>
                  </a:cubicBezTo>
                  <a:cubicBezTo>
                    <a:pt x="22971" y="1211"/>
                    <a:pt x="22943" y="1217"/>
                    <a:pt x="22917" y="1217"/>
                  </a:cubicBezTo>
                  <a:cubicBezTo>
                    <a:pt x="22784" y="1217"/>
                    <a:pt x="22751" y="1056"/>
                    <a:pt x="22698" y="913"/>
                  </a:cubicBezTo>
                  <a:cubicBezTo>
                    <a:pt x="22736" y="900"/>
                    <a:pt x="22768" y="894"/>
                    <a:pt x="22796" y="894"/>
                  </a:cubicBezTo>
                  <a:close/>
                  <a:moveTo>
                    <a:pt x="2020" y="1160"/>
                  </a:moveTo>
                  <a:lnTo>
                    <a:pt x="2020" y="1160"/>
                  </a:lnTo>
                  <a:cubicBezTo>
                    <a:pt x="2015" y="1194"/>
                    <a:pt x="2012" y="1230"/>
                    <a:pt x="2007" y="1265"/>
                  </a:cubicBezTo>
                  <a:cubicBezTo>
                    <a:pt x="1937" y="1246"/>
                    <a:pt x="1868" y="1227"/>
                    <a:pt x="1797" y="1210"/>
                  </a:cubicBezTo>
                  <a:lnTo>
                    <a:pt x="1799" y="1178"/>
                  </a:lnTo>
                  <a:cubicBezTo>
                    <a:pt x="1873" y="1172"/>
                    <a:pt x="1946" y="1165"/>
                    <a:pt x="2020" y="1160"/>
                  </a:cubicBezTo>
                  <a:close/>
                  <a:moveTo>
                    <a:pt x="10576" y="1002"/>
                  </a:moveTo>
                  <a:lnTo>
                    <a:pt x="10576" y="1002"/>
                  </a:lnTo>
                  <a:cubicBezTo>
                    <a:pt x="10550" y="1293"/>
                    <a:pt x="10378" y="1264"/>
                    <a:pt x="10226" y="1273"/>
                  </a:cubicBezTo>
                  <a:cubicBezTo>
                    <a:pt x="10264" y="981"/>
                    <a:pt x="10473" y="1130"/>
                    <a:pt x="10576" y="1002"/>
                  </a:cubicBezTo>
                  <a:close/>
                  <a:moveTo>
                    <a:pt x="22153" y="858"/>
                  </a:moveTo>
                  <a:lnTo>
                    <a:pt x="22153" y="858"/>
                  </a:lnTo>
                  <a:cubicBezTo>
                    <a:pt x="22359" y="864"/>
                    <a:pt x="22359" y="864"/>
                    <a:pt x="22353" y="1275"/>
                  </a:cubicBezTo>
                  <a:cubicBezTo>
                    <a:pt x="22273" y="1109"/>
                    <a:pt x="22217" y="991"/>
                    <a:pt x="22153" y="858"/>
                  </a:cubicBezTo>
                  <a:close/>
                  <a:moveTo>
                    <a:pt x="5818" y="1112"/>
                  </a:moveTo>
                  <a:cubicBezTo>
                    <a:pt x="5821" y="1112"/>
                    <a:pt x="5824" y="1112"/>
                    <a:pt x="5826" y="1114"/>
                  </a:cubicBezTo>
                  <a:cubicBezTo>
                    <a:pt x="5857" y="1129"/>
                    <a:pt x="5878" y="1192"/>
                    <a:pt x="5887" y="1237"/>
                  </a:cubicBezTo>
                  <a:cubicBezTo>
                    <a:pt x="5891" y="1252"/>
                    <a:pt x="5840" y="1301"/>
                    <a:pt x="5820" y="1301"/>
                  </a:cubicBezTo>
                  <a:cubicBezTo>
                    <a:pt x="5818" y="1301"/>
                    <a:pt x="5817" y="1301"/>
                    <a:pt x="5816" y="1301"/>
                  </a:cubicBezTo>
                  <a:cubicBezTo>
                    <a:pt x="5780" y="1287"/>
                    <a:pt x="5751" y="1244"/>
                    <a:pt x="5693" y="1188"/>
                  </a:cubicBezTo>
                  <a:cubicBezTo>
                    <a:pt x="5750" y="1154"/>
                    <a:pt x="5792" y="1112"/>
                    <a:pt x="5818" y="1112"/>
                  </a:cubicBezTo>
                  <a:close/>
                  <a:moveTo>
                    <a:pt x="7175" y="1171"/>
                  </a:moveTo>
                  <a:cubicBezTo>
                    <a:pt x="7241" y="1171"/>
                    <a:pt x="7296" y="1276"/>
                    <a:pt x="7354" y="1337"/>
                  </a:cubicBezTo>
                  <a:cubicBezTo>
                    <a:pt x="7258" y="1328"/>
                    <a:pt x="7163" y="1318"/>
                    <a:pt x="7048" y="1306"/>
                  </a:cubicBezTo>
                  <a:cubicBezTo>
                    <a:pt x="7096" y="1206"/>
                    <a:pt x="7137" y="1171"/>
                    <a:pt x="7175" y="1171"/>
                  </a:cubicBezTo>
                  <a:close/>
                  <a:moveTo>
                    <a:pt x="6520" y="942"/>
                  </a:moveTo>
                  <a:lnTo>
                    <a:pt x="6520" y="942"/>
                  </a:lnTo>
                  <a:cubicBezTo>
                    <a:pt x="6689" y="1000"/>
                    <a:pt x="6809" y="1042"/>
                    <a:pt x="6938" y="1086"/>
                  </a:cubicBezTo>
                  <a:cubicBezTo>
                    <a:pt x="6895" y="1325"/>
                    <a:pt x="6718" y="1234"/>
                    <a:pt x="6594" y="1369"/>
                  </a:cubicBezTo>
                  <a:cubicBezTo>
                    <a:pt x="6565" y="1200"/>
                    <a:pt x="6546" y="1091"/>
                    <a:pt x="6520" y="942"/>
                  </a:cubicBezTo>
                  <a:close/>
                  <a:moveTo>
                    <a:pt x="13324" y="1263"/>
                  </a:moveTo>
                  <a:lnTo>
                    <a:pt x="13324" y="1263"/>
                  </a:lnTo>
                  <a:cubicBezTo>
                    <a:pt x="13432" y="1268"/>
                    <a:pt x="13512" y="1273"/>
                    <a:pt x="13590" y="1277"/>
                  </a:cubicBezTo>
                  <a:cubicBezTo>
                    <a:pt x="13540" y="1312"/>
                    <a:pt x="13489" y="1389"/>
                    <a:pt x="13434" y="1389"/>
                  </a:cubicBezTo>
                  <a:cubicBezTo>
                    <a:pt x="13399" y="1389"/>
                    <a:pt x="13362" y="1357"/>
                    <a:pt x="13324" y="1263"/>
                  </a:cubicBezTo>
                  <a:close/>
                  <a:moveTo>
                    <a:pt x="17151" y="1177"/>
                  </a:moveTo>
                  <a:cubicBezTo>
                    <a:pt x="17267" y="1340"/>
                    <a:pt x="17295" y="1488"/>
                    <a:pt x="17132" y="1596"/>
                  </a:cubicBezTo>
                  <a:cubicBezTo>
                    <a:pt x="17129" y="1598"/>
                    <a:pt x="17124" y="1599"/>
                    <a:pt x="17119" y="1599"/>
                  </a:cubicBezTo>
                  <a:cubicBezTo>
                    <a:pt x="17079" y="1599"/>
                    <a:pt x="16996" y="1542"/>
                    <a:pt x="16979" y="1495"/>
                  </a:cubicBezTo>
                  <a:cubicBezTo>
                    <a:pt x="16921" y="1330"/>
                    <a:pt x="16957" y="1201"/>
                    <a:pt x="17151" y="1177"/>
                  </a:cubicBezTo>
                  <a:close/>
                  <a:moveTo>
                    <a:pt x="19431" y="1487"/>
                  </a:moveTo>
                  <a:cubicBezTo>
                    <a:pt x="19463" y="1487"/>
                    <a:pt x="19499" y="1525"/>
                    <a:pt x="19573" y="1601"/>
                  </a:cubicBezTo>
                  <a:lnTo>
                    <a:pt x="19317" y="1601"/>
                  </a:lnTo>
                  <a:cubicBezTo>
                    <a:pt x="19372" y="1525"/>
                    <a:pt x="19399" y="1487"/>
                    <a:pt x="19431" y="1487"/>
                  </a:cubicBezTo>
                  <a:close/>
                  <a:moveTo>
                    <a:pt x="12006" y="1157"/>
                  </a:moveTo>
                  <a:cubicBezTo>
                    <a:pt x="12089" y="1157"/>
                    <a:pt x="12122" y="1259"/>
                    <a:pt x="12142" y="1508"/>
                  </a:cubicBezTo>
                  <a:cubicBezTo>
                    <a:pt x="12087" y="1330"/>
                    <a:pt x="12025" y="1265"/>
                    <a:pt x="11957" y="1265"/>
                  </a:cubicBezTo>
                  <a:cubicBezTo>
                    <a:pt x="11922" y="1265"/>
                    <a:pt x="11886" y="1282"/>
                    <a:pt x="11847" y="1311"/>
                  </a:cubicBezTo>
                  <a:cubicBezTo>
                    <a:pt x="11734" y="1330"/>
                    <a:pt x="11623" y="1349"/>
                    <a:pt x="11487" y="1373"/>
                  </a:cubicBezTo>
                  <a:cubicBezTo>
                    <a:pt x="11492" y="1432"/>
                    <a:pt x="11498" y="1506"/>
                    <a:pt x="11508" y="1618"/>
                  </a:cubicBezTo>
                  <a:cubicBezTo>
                    <a:pt x="11440" y="1599"/>
                    <a:pt x="11382" y="1582"/>
                    <a:pt x="11302" y="1560"/>
                  </a:cubicBezTo>
                  <a:cubicBezTo>
                    <a:pt x="11334" y="1433"/>
                    <a:pt x="11361" y="1330"/>
                    <a:pt x="11398" y="1173"/>
                  </a:cubicBezTo>
                  <a:cubicBezTo>
                    <a:pt x="11532" y="1198"/>
                    <a:pt x="11670" y="1225"/>
                    <a:pt x="11806" y="1250"/>
                  </a:cubicBezTo>
                  <a:cubicBezTo>
                    <a:pt x="11894" y="1191"/>
                    <a:pt x="11958" y="1157"/>
                    <a:pt x="12006" y="1157"/>
                  </a:cubicBezTo>
                  <a:close/>
                  <a:moveTo>
                    <a:pt x="1553" y="1189"/>
                  </a:moveTo>
                  <a:cubicBezTo>
                    <a:pt x="1563" y="1330"/>
                    <a:pt x="1593" y="1466"/>
                    <a:pt x="1596" y="1601"/>
                  </a:cubicBezTo>
                  <a:lnTo>
                    <a:pt x="1548" y="1601"/>
                  </a:lnTo>
                  <a:cubicBezTo>
                    <a:pt x="1548" y="1601"/>
                    <a:pt x="1548" y="1613"/>
                    <a:pt x="1548" y="1613"/>
                  </a:cubicBezTo>
                  <a:cubicBezTo>
                    <a:pt x="1548" y="1616"/>
                    <a:pt x="1549" y="1621"/>
                    <a:pt x="1550" y="1625"/>
                  </a:cubicBezTo>
                  <a:cubicBezTo>
                    <a:pt x="1489" y="1630"/>
                    <a:pt x="1437" y="1633"/>
                    <a:pt x="1392" y="1633"/>
                  </a:cubicBezTo>
                  <a:cubicBezTo>
                    <a:pt x="1195" y="1633"/>
                    <a:pt x="1143" y="1569"/>
                    <a:pt x="1034" y="1289"/>
                  </a:cubicBezTo>
                  <a:cubicBezTo>
                    <a:pt x="1189" y="1259"/>
                    <a:pt x="1353" y="1229"/>
                    <a:pt x="1553" y="1189"/>
                  </a:cubicBezTo>
                  <a:close/>
                  <a:moveTo>
                    <a:pt x="10401" y="1412"/>
                  </a:moveTo>
                  <a:cubicBezTo>
                    <a:pt x="10425" y="1480"/>
                    <a:pt x="10442" y="1527"/>
                    <a:pt x="10474" y="1613"/>
                  </a:cubicBezTo>
                  <a:cubicBezTo>
                    <a:pt x="10359" y="1626"/>
                    <a:pt x="10267" y="1638"/>
                    <a:pt x="10135" y="1656"/>
                  </a:cubicBezTo>
                  <a:cubicBezTo>
                    <a:pt x="10243" y="1556"/>
                    <a:pt x="10315" y="1490"/>
                    <a:pt x="10401" y="1412"/>
                  </a:cubicBezTo>
                  <a:close/>
                  <a:moveTo>
                    <a:pt x="23233" y="1412"/>
                  </a:moveTo>
                  <a:lnTo>
                    <a:pt x="23233" y="1412"/>
                  </a:lnTo>
                  <a:cubicBezTo>
                    <a:pt x="23319" y="1494"/>
                    <a:pt x="23364" y="1536"/>
                    <a:pt x="23443" y="1611"/>
                  </a:cubicBezTo>
                  <a:cubicBezTo>
                    <a:pt x="23381" y="1634"/>
                    <a:pt x="23319" y="1662"/>
                    <a:pt x="23306" y="1662"/>
                  </a:cubicBezTo>
                  <a:cubicBezTo>
                    <a:pt x="23304" y="1662"/>
                    <a:pt x="23303" y="1661"/>
                    <a:pt x="23303" y="1661"/>
                  </a:cubicBezTo>
                  <a:cubicBezTo>
                    <a:pt x="23276" y="1600"/>
                    <a:pt x="23264" y="1532"/>
                    <a:pt x="23233" y="1412"/>
                  </a:cubicBezTo>
                  <a:close/>
                  <a:moveTo>
                    <a:pt x="21508" y="1174"/>
                  </a:moveTo>
                  <a:lnTo>
                    <a:pt x="21508" y="1174"/>
                  </a:lnTo>
                  <a:cubicBezTo>
                    <a:pt x="21595" y="1327"/>
                    <a:pt x="21699" y="1480"/>
                    <a:pt x="21479" y="1685"/>
                  </a:cubicBezTo>
                  <a:cubicBezTo>
                    <a:pt x="21491" y="1466"/>
                    <a:pt x="21499" y="1321"/>
                    <a:pt x="21508" y="1174"/>
                  </a:cubicBezTo>
                  <a:close/>
                  <a:moveTo>
                    <a:pt x="16693" y="1441"/>
                  </a:moveTo>
                  <a:cubicBezTo>
                    <a:pt x="16699" y="1580"/>
                    <a:pt x="16701" y="1654"/>
                    <a:pt x="16705" y="1757"/>
                  </a:cubicBezTo>
                  <a:cubicBezTo>
                    <a:pt x="16598" y="1746"/>
                    <a:pt x="16512" y="1739"/>
                    <a:pt x="16426" y="1731"/>
                  </a:cubicBezTo>
                  <a:cubicBezTo>
                    <a:pt x="16418" y="1710"/>
                    <a:pt x="16411" y="1688"/>
                    <a:pt x="16403" y="1666"/>
                  </a:cubicBezTo>
                  <a:cubicBezTo>
                    <a:pt x="16487" y="1601"/>
                    <a:pt x="16571" y="1536"/>
                    <a:pt x="16693" y="1441"/>
                  </a:cubicBezTo>
                  <a:close/>
                  <a:moveTo>
                    <a:pt x="10879" y="1586"/>
                  </a:moveTo>
                  <a:cubicBezTo>
                    <a:pt x="10907" y="1586"/>
                    <a:pt x="10953" y="1616"/>
                    <a:pt x="11047" y="1648"/>
                  </a:cubicBezTo>
                  <a:cubicBezTo>
                    <a:pt x="10917" y="1706"/>
                    <a:pt x="10858" y="1733"/>
                    <a:pt x="10798" y="1760"/>
                  </a:cubicBezTo>
                  <a:cubicBezTo>
                    <a:pt x="10788" y="1743"/>
                    <a:pt x="10779" y="1725"/>
                    <a:pt x="10769" y="1709"/>
                  </a:cubicBezTo>
                  <a:cubicBezTo>
                    <a:pt x="10800" y="1667"/>
                    <a:pt x="10825" y="1611"/>
                    <a:pt x="10864" y="1590"/>
                  </a:cubicBezTo>
                  <a:cubicBezTo>
                    <a:pt x="10868" y="1587"/>
                    <a:pt x="10873" y="1586"/>
                    <a:pt x="10879" y="1586"/>
                  </a:cubicBezTo>
                  <a:close/>
                  <a:moveTo>
                    <a:pt x="25390" y="1364"/>
                  </a:moveTo>
                  <a:cubicBezTo>
                    <a:pt x="25474" y="1471"/>
                    <a:pt x="25559" y="1580"/>
                    <a:pt x="25660" y="1707"/>
                  </a:cubicBezTo>
                  <a:cubicBezTo>
                    <a:pt x="25580" y="1773"/>
                    <a:pt x="25505" y="1804"/>
                    <a:pt x="25427" y="1804"/>
                  </a:cubicBezTo>
                  <a:cubicBezTo>
                    <a:pt x="25343" y="1804"/>
                    <a:pt x="25254" y="1767"/>
                    <a:pt x="25148" y="1696"/>
                  </a:cubicBezTo>
                  <a:cubicBezTo>
                    <a:pt x="25274" y="1673"/>
                    <a:pt x="25343" y="1662"/>
                    <a:pt x="25418" y="1648"/>
                  </a:cubicBezTo>
                  <a:cubicBezTo>
                    <a:pt x="25394" y="1570"/>
                    <a:pt x="25368" y="1486"/>
                    <a:pt x="25343" y="1404"/>
                  </a:cubicBezTo>
                  <a:cubicBezTo>
                    <a:pt x="25359" y="1390"/>
                    <a:pt x="25375" y="1378"/>
                    <a:pt x="25390" y="1364"/>
                  </a:cubicBezTo>
                  <a:close/>
                  <a:moveTo>
                    <a:pt x="20773" y="1421"/>
                  </a:moveTo>
                  <a:cubicBezTo>
                    <a:pt x="20808" y="1472"/>
                    <a:pt x="20842" y="1523"/>
                    <a:pt x="20878" y="1573"/>
                  </a:cubicBezTo>
                  <a:cubicBezTo>
                    <a:pt x="20821" y="1645"/>
                    <a:pt x="20765" y="1716"/>
                    <a:pt x="20691" y="1811"/>
                  </a:cubicBezTo>
                  <a:cubicBezTo>
                    <a:pt x="20622" y="1696"/>
                    <a:pt x="20593" y="1668"/>
                    <a:pt x="20590" y="1635"/>
                  </a:cubicBezTo>
                  <a:cubicBezTo>
                    <a:pt x="20557" y="1386"/>
                    <a:pt x="20720" y="1509"/>
                    <a:pt x="20773" y="1421"/>
                  </a:cubicBezTo>
                  <a:close/>
                  <a:moveTo>
                    <a:pt x="19114" y="1491"/>
                  </a:moveTo>
                  <a:cubicBezTo>
                    <a:pt x="19148" y="1597"/>
                    <a:pt x="19177" y="1683"/>
                    <a:pt x="19209" y="1781"/>
                  </a:cubicBezTo>
                  <a:cubicBezTo>
                    <a:pt x="19167" y="1792"/>
                    <a:pt x="19136" y="1811"/>
                    <a:pt x="19111" y="1811"/>
                  </a:cubicBezTo>
                  <a:cubicBezTo>
                    <a:pt x="19106" y="1811"/>
                    <a:pt x="19101" y="1810"/>
                    <a:pt x="19096" y="1808"/>
                  </a:cubicBezTo>
                  <a:cubicBezTo>
                    <a:pt x="18964" y="1749"/>
                    <a:pt x="18834" y="1682"/>
                    <a:pt x="18644" y="1589"/>
                  </a:cubicBezTo>
                  <a:cubicBezTo>
                    <a:pt x="18813" y="1553"/>
                    <a:pt x="18942" y="1527"/>
                    <a:pt x="19114" y="1491"/>
                  </a:cubicBezTo>
                  <a:close/>
                  <a:moveTo>
                    <a:pt x="12621" y="1578"/>
                  </a:moveTo>
                  <a:cubicBezTo>
                    <a:pt x="12638" y="1587"/>
                    <a:pt x="12655" y="1595"/>
                    <a:pt x="12672" y="1602"/>
                  </a:cubicBezTo>
                  <a:cubicBezTo>
                    <a:pt x="12667" y="1659"/>
                    <a:pt x="12676" y="1726"/>
                    <a:pt x="12653" y="1768"/>
                  </a:cubicBezTo>
                  <a:cubicBezTo>
                    <a:pt x="12634" y="1802"/>
                    <a:pt x="12577" y="1806"/>
                    <a:pt x="12537" y="1822"/>
                  </a:cubicBezTo>
                  <a:cubicBezTo>
                    <a:pt x="12525" y="1803"/>
                    <a:pt x="12515" y="1784"/>
                    <a:pt x="12504" y="1765"/>
                  </a:cubicBezTo>
                  <a:cubicBezTo>
                    <a:pt x="12543" y="1704"/>
                    <a:pt x="12582" y="1642"/>
                    <a:pt x="12621" y="1578"/>
                  </a:cubicBezTo>
                  <a:close/>
                  <a:moveTo>
                    <a:pt x="13140" y="1672"/>
                  </a:moveTo>
                  <a:cubicBezTo>
                    <a:pt x="13140" y="1672"/>
                    <a:pt x="13140" y="1672"/>
                    <a:pt x="13140" y="1672"/>
                  </a:cubicBezTo>
                  <a:cubicBezTo>
                    <a:pt x="13182" y="1696"/>
                    <a:pt x="13220" y="1733"/>
                    <a:pt x="13259" y="1764"/>
                  </a:cubicBezTo>
                  <a:cubicBezTo>
                    <a:pt x="13236" y="1787"/>
                    <a:pt x="13215" y="1830"/>
                    <a:pt x="13193" y="1830"/>
                  </a:cubicBezTo>
                  <a:cubicBezTo>
                    <a:pt x="13158" y="1830"/>
                    <a:pt x="13123" y="1802"/>
                    <a:pt x="13070" y="1778"/>
                  </a:cubicBezTo>
                  <a:cubicBezTo>
                    <a:pt x="13103" y="1727"/>
                    <a:pt x="13132" y="1672"/>
                    <a:pt x="13140" y="1672"/>
                  </a:cubicBezTo>
                  <a:close/>
                  <a:moveTo>
                    <a:pt x="2999" y="1654"/>
                  </a:moveTo>
                  <a:cubicBezTo>
                    <a:pt x="3052" y="1693"/>
                    <a:pt x="3104" y="1733"/>
                    <a:pt x="3156" y="1772"/>
                  </a:cubicBezTo>
                  <a:cubicBezTo>
                    <a:pt x="3146" y="1793"/>
                    <a:pt x="3137" y="1815"/>
                    <a:pt x="3127" y="1836"/>
                  </a:cubicBezTo>
                  <a:cubicBezTo>
                    <a:pt x="3068" y="1800"/>
                    <a:pt x="3009" y="1764"/>
                    <a:pt x="2951" y="1729"/>
                  </a:cubicBezTo>
                  <a:cubicBezTo>
                    <a:pt x="2967" y="1704"/>
                    <a:pt x="2983" y="1680"/>
                    <a:pt x="2999" y="1654"/>
                  </a:cubicBezTo>
                  <a:close/>
                  <a:moveTo>
                    <a:pt x="7413" y="1416"/>
                  </a:moveTo>
                  <a:cubicBezTo>
                    <a:pt x="7490" y="1505"/>
                    <a:pt x="7520" y="1541"/>
                    <a:pt x="7577" y="1606"/>
                  </a:cubicBezTo>
                  <a:cubicBezTo>
                    <a:pt x="7505" y="1671"/>
                    <a:pt x="7442" y="1728"/>
                    <a:pt x="7308" y="1846"/>
                  </a:cubicBezTo>
                  <a:cubicBezTo>
                    <a:pt x="7354" y="1658"/>
                    <a:pt x="7375" y="1568"/>
                    <a:pt x="7413" y="1416"/>
                  </a:cubicBezTo>
                  <a:close/>
                  <a:moveTo>
                    <a:pt x="13631" y="1666"/>
                  </a:moveTo>
                  <a:cubicBezTo>
                    <a:pt x="13738" y="1716"/>
                    <a:pt x="13825" y="1757"/>
                    <a:pt x="13912" y="1797"/>
                  </a:cubicBezTo>
                  <a:cubicBezTo>
                    <a:pt x="13854" y="1834"/>
                    <a:pt x="13790" y="1879"/>
                    <a:pt x="13737" y="1879"/>
                  </a:cubicBezTo>
                  <a:cubicBezTo>
                    <a:pt x="13682" y="1879"/>
                    <a:pt x="13640" y="1829"/>
                    <a:pt x="13631" y="1666"/>
                  </a:cubicBezTo>
                  <a:close/>
                  <a:moveTo>
                    <a:pt x="1554" y="1643"/>
                  </a:moveTo>
                  <a:cubicBezTo>
                    <a:pt x="1569" y="1720"/>
                    <a:pt x="1593" y="1805"/>
                    <a:pt x="1614" y="1917"/>
                  </a:cubicBezTo>
                  <a:cubicBezTo>
                    <a:pt x="1526" y="1872"/>
                    <a:pt x="1473" y="1842"/>
                    <a:pt x="1394" y="1800"/>
                  </a:cubicBezTo>
                  <a:cubicBezTo>
                    <a:pt x="1458" y="1735"/>
                    <a:pt x="1470" y="1688"/>
                    <a:pt x="1554" y="1643"/>
                  </a:cubicBezTo>
                  <a:close/>
                  <a:moveTo>
                    <a:pt x="17806" y="1599"/>
                  </a:moveTo>
                  <a:cubicBezTo>
                    <a:pt x="17846" y="1599"/>
                    <a:pt x="17891" y="1627"/>
                    <a:pt x="17946" y="1702"/>
                  </a:cubicBezTo>
                  <a:cubicBezTo>
                    <a:pt x="17853" y="1866"/>
                    <a:pt x="17810" y="1941"/>
                    <a:pt x="17759" y="1941"/>
                  </a:cubicBezTo>
                  <a:cubicBezTo>
                    <a:pt x="17715" y="1941"/>
                    <a:pt x="17664" y="1886"/>
                    <a:pt x="17570" y="1783"/>
                  </a:cubicBezTo>
                  <a:cubicBezTo>
                    <a:pt x="17656" y="1728"/>
                    <a:pt x="17719" y="1599"/>
                    <a:pt x="17806" y="1599"/>
                  </a:cubicBezTo>
                  <a:close/>
                  <a:moveTo>
                    <a:pt x="9328" y="1896"/>
                  </a:moveTo>
                  <a:cubicBezTo>
                    <a:pt x="9357" y="1896"/>
                    <a:pt x="9394" y="1921"/>
                    <a:pt x="9462" y="1969"/>
                  </a:cubicBezTo>
                  <a:cubicBezTo>
                    <a:pt x="9387" y="1979"/>
                    <a:pt x="9312" y="1989"/>
                    <a:pt x="9212" y="2003"/>
                  </a:cubicBezTo>
                  <a:cubicBezTo>
                    <a:pt x="9267" y="1930"/>
                    <a:pt x="9293" y="1896"/>
                    <a:pt x="9328" y="1896"/>
                  </a:cubicBezTo>
                  <a:close/>
                  <a:moveTo>
                    <a:pt x="20596" y="1949"/>
                  </a:moveTo>
                  <a:lnTo>
                    <a:pt x="20596" y="2018"/>
                  </a:lnTo>
                  <a:lnTo>
                    <a:pt x="20390" y="2018"/>
                  </a:lnTo>
                  <a:cubicBezTo>
                    <a:pt x="20390" y="1995"/>
                    <a:pt x="20390" y="1971"/>
                    <a:pt x="20390" y="1949"/>
                  </a:cubicBezTo>
                  <a:close/>
                  <a:moveTo>
                    <a:pt x="3175" y="1995"/>
                  </a:moveTo>
                  <a:cubicBezTo>
                    <a:pt x="3177" y="2017"/>
                    <a:pt x="3181" y="2060"/>
                    <a:pt x="3184" y="2060"/>
                  </a:cubicBezTo>
                  <a:lnTo>
                    <a:pt x="2903" y="2060"/>
                  </a:lnTo>
                  <a:cubicBezTo>
                    <a:pt x="3046" y="2060"/>
                    <a:pt x="3111" y="2012"/>
                    <a:pt x="3175" y="1995"/>
                  </a:cubicBezTo>
                  <a:close/>
                  <a:moveTo>
                    <a:pt x="22016" y="1322"/>
                  </a:moveTo>
                  <a:cubicBezTo>
                    <a:pt x="22122" y="1362"/>
                    <a:pt x="22239" y="1421"/>
                    <a:pt x="22362" y="1448"/>
                  </a:cubicBezTo>
                  <a:cubicBezTo>
                    <a:pt x="22370" y="1450"/>
                    <a:pt x="22378" y="1451"/>
                    <a:pt x="22386" y="1451"/>
                  </a:cubicBezTo>
                  <a:cubicBezTo>
                    <a:pt x="22440" y="1451"/>
                    <a:pt x="22499" y="1418"/>
                    <a:pt x="22555" y="1418"/>
                  </a:cubicBezTo>
                  <a:cubicBezTo>
                    <a:pt x="22609" y="1418"/>
                    <a:pt x="22659" y="1449"/>
                    <a:pt x="22697" y="1568"/>
                  </a:cubicBezTo>
                  <a:cubicBezTo>
                    <a:pt x="22623" y="1634"/>
                    <a:pt x="22549" y="1701"/>
                    <a:pt x="22467" y="1776"/>
                  </a:cubicBezTo>
                  <a:cubicBezTo>
                    <a:pt x="22378" y="1687"/>
                    <a:pt x="22302" y="1611"/>
                    <a:pt x="22225" y="1537"/>
                  </a:cubicBezTo>
                  <a:cubicBezTo>
                    <a:pt x="22214" y="1546"/>
                    <a:pt x="22203" y="1556"/>
                    <a:pt x="22190" y="1566"/>
                  </a:cubicBezTo>
                  <a:cubicBezTo>
                    <a:pt x="22234" y="1668"/>
                    <a:pt x="22280" y="1770"/>
                    <a:pt x="22319" y="1860"/>
                  </a:cubicBezTo>
                  <a:cubicBezTo>
                    <a:pt x="22182" y="1931"/>
                    <a:pt x="22057" y="1994"/>
                    <a:pt x="21911" y="2070"/>
                  </a:cubicBezTo>
                  <a:cubicBezTo>
                    <a:pt x="21847" y="1974"/>
                    <a:pt x="21769" y="1916"/>
                    <a:pt x="21675" y="1916"/>
                  </a:cubicBezTo>
                  <a:cubicBezTo>
                    <a:pt x="21597" y="1916"/>
                    <a:pt x="21508" y="1956"/>
                    <a:pt x="21406" y="2047"/>
                  </a:cubicBezTo>
                  <a:cubicBezTo>
                    <a:pt x="21472" y="1865"/>
                    <a:pt x="21559" y="1829"/>
                    <a:pt x="21650" y="1829"/>
                  </a:cubicBezTo>
                  <a:cubicBezTo>
                    <a:pt x="21710" y="1829"/>
                    <a:pt x="21773" y="1845"/>
                    <a:pt x="21833" y="1845"/>
                  </a:cubicBezTo>
                  <a:cubicBezTo>
                    <a:pt x="21881" y="1845"/>
                    <a:pt x="21928" y="1834"/>
                    <a:pt x="21970" y="1796"/>
                  </a:cubicBezTo>
                  <a:cubicBezTo>
                    <a:pt x="22004" y="1659"/>
                    <a:pt x="21795" y="1465"/>
                    <a:pt x="22016" y="1322"/>
                  </a:cubicBezTo>
                  <a:close/>
                  <a:moveTo>
                    <a:pt x="30532" y="1560"/>
                  </a:moveTo>
                  <a:lnTo>
                    <a:pt x="30532" y="1560"/>
                  </a:lnTo>
                  <a:cubicBezTo>
                    <a:pt x="30540" y="1814"/>
                    <a:pt x="30279" y="2093"/>
                    <a:pt x="30057" y="2093"/>
                  </a:cubicBezTo>
                  <a:cubicBezTo>
                    <a:pt x="30025" y="2093"/>
                    <a:pt x="29994" y="2087"/>
                    <a:pt x="29964" y="2074"/>
                  </a:cubicBezTo>
                  <a:cubicBezTo>
                    <a:pt x="30172" y="1885"/>
                    <a:pt x="30344" y="1730"/>
                    <a:pt x="30532" y="1560"/>
                  </a:cubicBezTo>
                  <a:close/>
                  <a:moveTo>
                    <a:pt x="6459" y="1918"/>
                  </a:moveTo>
                  <a:cubicBezTo>
                    <a:pt x="6495" y="1918"/>
                    <a:pt x="6506" y="1970"/>
                    <a:pt x="6531" y="2096"/>
                  </a:cubicBezTo>
                  <a:cubicBezTo>
                    <a:pt x="6457" y="2053"/>
                    <a:pt x="6401" y="2021"/>
                    <a:pt x="6334" y="1983"/>
                  </a:cubicBezTo>
                  <a:cubicBezTo>
                    <a:pt x="6397" y="1942"/>
                    <a:pt x="6434" y="1918"/>
                    <a:pt x="6459" y="1918"/>
                  </a:cubicBezTo>
                  <a:close/>
                  <a:moveTo>
                    <a:pt x="23292" y="1903"/>
                  </a:moveTo>
                  <a:cubicBezTo>
                    <a:pt x="23406" y="1956"/>
                    <a:pt x="23521" y="2009"/>
                    <a:pt x="23682" y="2084"/>
                  </a:cubicBezTo>
                  <a:cubicBezTo>
                    <a:pt x="23623" y="2120"/>
                    <a:pt x="23573" y="2133"/>
                    <a:pt x="23529" y="2133"/>
                  </a:cubicBezTo>
                  <a:cubicBezTo>
                    <a:pt x="23419" y="2133"/>
                    <a:pt x="23347" y="2045"/>
                    <a:pt x="23264" y="2005"/>
                  </a:cubicBezTo>
                  <a:cubicBezTo>
                    <a:pt x="23273" y="1971"/>
                    <a:pt x="23283" y="1937"/>
                    <a:pt x="23292" y="1903"/>
                  </a:cubicBezTo>
                  <a:close/>
                  <a:moveTo>
                    <a:pt x="12159" y="1916"/>
                  </a:moveTo>
                  <a:cubicBezTo>
                    <a:pt x="12191" y="1916"/>
                    <a:pt x="12236" y="1940"/>
                    <a:pt x="12294" y="1989"/>
                  </a:cubicBezTo>
                  <a:cubicBezTo>
                    <a:pt x="12235" y="2032"/>
                    <a:pt x="12177" y="2074"/>
                    <a:pt x="12092" y="2134"/>
                  </a:cubicBezTo>
                  <a:cubicBezTo>
                    <a:pt x="12084" y="1991"/>
                    <a:pt x="12103" y="1916"/>
                    <a:pt x="12159" y="1916"/>
                  </a:cubicBezTo>
                  <a:close/>
                  <a:moveTo>
                    <a:pt x="11148" y="1948"/>
                  </a:moveTo>
                  <a:cubicBezTo>
                    <a:pt x="11149" y="1948"/>
                    <a:pt x="11150" y="1948"/>
                    <a:pt x="11151" y="1949"/>
                  </a:cubicBezTo>
                  <a:cubicBezTo>
                    <a:pt x="11177" y="1954"/>
                    <a:pt x="11210" y="1990"/>
                    <a:pt x="11222" y="2022"/>
                  </a:cubicBezTo>
                  <a:cubicBezTo>
                    <a:pt x="11228" y="2042"/>
                    <a:pt x="11199" y="2079"/>
                    <a:pt x="11170" y="2139"/>
                  </a:cubicBezTo>
                  <a:cubicBezTo>
                    <a:pt x="11129" y="2081"/>
                    <a:pt x="11104" y="2045"/>
                    <a:pt x="11080" y="2009"/>
                  </a:cubicBezTo>
                  <a:cubicBezTo>
                    <a:pt x="11103" y="1987"/>
                    <a:pt x="11128" y="1948"/>
                    <a:pt x="11148" y="1948"/>
                  </a:cubicBezTo>
                  <a:close/>
                  <a:moveTo>
                    <a:pt x="11650" y="1923"/>
                  </a:moveTo>
                  <a:cubicBezTo>
                    <a:pt x="11693" y="1975"/>
                    <a:pt x="11736" y="2027"/>
                    <a:pt x="11777" y="2080"/>
                  </a:cubicBezTo>
                  <a:cubicBezTo>
                    <a:pt x="11757" y="2104"/>
                    <a:pt x="11737" y="2129"/>
                    <a:pt x="11716" y="2153"/>
                  </a:cubicBezTo>
                  <a:cubicBezTo>
                    <a:pt x="11674" y="2103"/>
                    <a:pt x="11631" y="2055"/>
                    <a:pt x="11593" y="2000"/>
                  </a:cubicBezTo>
                  <a:cubicBezTo>
                    <a:pt x="11590" y="1997"/>
                    <a:pt x="11630" y="1950"/>
                    <a:pt x="11650" y="1923"/>
                  </a:cubicBezTo>
                  <a:close/>
                  <a:moveTo>
                    <a:pt x="18347" y="1687"/>
                  </a:moveTo>
                  <a:cubicBezTo>
                    <a:pt x="18549" y="1687"/>
                    <a:pt x="18439" y="2015"/>
                    <a:pt x="18571" y="2127"/>
                  </a:cubicBezTo>
                  <a:cubicBezTo>
                    <a:pt x="18504" y="2149"/>
                    <a:pt x="18437" y="2172"/>
                    <a:pt x="18375" y="2194"/>
                  </a:cubicBezTo>
                  <a:cubicBezTo>
                    <a:pt x="18351" y="1992"/>
                    <a:pt x="18333" y="1848"/>
                    <a:pt x="18315" y="1690"/>
                  </a:cubicBezTo>
                  <a:cubicBezTo>
                    <a:pt x="18326" y="1688"/>
                    <a:pt x="18337" y="1687"/>
                    <a:pt x="18347" y="1687"/>
                  </a:cubicBezTo>
                  <a:close/>
                  <a:moveTo>
                    <a:pt x="8562" y="1941"/>
                  </a:moveTo>
                  <a:cubicBezTo>
                    <a:pt x="8737" y="1941"/>
                    <a:pt x="8737" y="2007"/>
                    <a:pt x="8632" y="2278"/>
                  </a:cubicBezTo>
                  <a:cubicBezTo>
                    <a:pt x="8583" y="2171"/>
                    <a:pt x="8531" y="2057"/>
                    <a:pt x="8479" y="1945"/>
                  </a:cubicBezTo>
                  <a:cubicBezTo>
                    <a:pt x="8510" y="1943"/>
                    <a:pt x="8537" y="1941"/>
                    <a:pt x="8562" y="1941"/>
                  </a:cubicBezTo>
                  <a:close/>
                  <a:moveTo>
                    <a:pt x="7547" y="2208"/>
                  </a:moveTo>
                  <a:cubicBezTo>
                    <a:pt x="7628" y="2208"/>
                    <a:pt x="7630" y="2284"/>
                    <a:pt x="7615" y="2467"/>
                  </a:cubicBezTo>
                  <a:cubicBezTo>
                    <a:pt x="7512" y="2416"/>
                    <a:pt x="7412" y="2367"/>
                    <a:pt x="7272" y="2297"/>
                  </a:cubicBezTo>
                  <a:cubicBezTo>
                    <a:pt x="7408" y="2240"/>
                    <a:pt x="7494" y="2208"/>
                    <a:pt x="7547" y="2208"/>
                  </a:cubicBezTo>
                  <a:close/>
                  <a:moveTo>
                    <a:pt x="6006" y="2118"/>
                  </a:moveTo>
                  <a:cubicBezTo>
                    <a:pt x="6054" y="2209"/>
                    <a:pt x="6101" y="2300"/>
                    <a:pt x="6160" y="2411"/>
                  </a:cubicBezTo>
                  <a:cubicBezTo>
                    <a:pt x="6113" y="2437"/>
                    <a:pt x="6067" y="2480"/>
                    <a:pt x="6040" y="2480"/>
                  </a:cubicBezTo>
                  <a:cubicBezTo>
                    <a:pt x="6037" y="2480"/>
                    <a:pt x="6034" y="2479"/>
                    <a:pt x="6031" y="2478"/>
                  </a:cubicBezTo>
                  <a:cubicBezTo>
                    <a:pt x="5936" y="2420"/>
                    <a:pt x="5849" y="2341"/>
                    <a:pt x="5724" y="2243"/>
                  </a:cubicBezTo>
                  <a:cubicBezTo>
                    <a:pt x="5835" y="2194"/>
                    <a:pt x="5915" y="2160"/>
                    <a:pt x="6006" y="2118"/>
                  </a:cubicBezTo>
                  <a:close/>
                  <a:moveTo>
                    <a:pt x="6699" y="2243"/>
                  </a:moveTo>
                  <a:cubicBezTo>
                    <a:pt x="6809" y="2243"/>
                    <a:pt x="6844" y="2365"/>
                    <a:pt x="6913" y="2455"/>
                  </a:cubicBezTo>
                  <a:cubicBezTo>
                    <a:pt x="6864" y="2489"/>
                    <a:pt x="6824" y="2503"/>
                    <a:pt x="6790" y="2503"/>
                  </a:cubicBezTo>
                  <a:cubicBezTo>
                    <a:pt x="6692" y="2503"/>
                    <a:pt x="6643" y="2384"/>
                    <a:pt x="6557" y="2291"/>
                  </a:cubicBezTo>
                  <a:cubicBezTo>
                    <a:pt x="6615" y="2257"/>
                    <a:pt x="6661" y="2243"/>
                    <a:pt x="6699" y="2243"/>
                  </a:cubicBezTo>
                  <a:close/>
                  <a:moveTo>
                    <a:pt x="23936" y="1464"/>
                  </a:moveTo>
                  <a:cubicBezTo>
                    <a:pt x="24105" y="1482"/>
                    <a:pt x="24199" y="1595"/>
                    <a:pt x="24183" y="1846"/>
                  </a:cubicBezTo>
                  <a:cubicBezTo>
                    <a:pt x="24177" y="1946"/>
                    <a:pt x="24226" y="2050"/>
                    <a:pt x="24252" y="2158"/>
                  </a:cubicBezTo>
                  <a:cubicBezTo>
                    <a:pt x="24417" y="2090"/>
                    <a:pt x="24550" y="2036"/>
                    <a:pt x="24684" y="1980"/>
                  </a:cubicBezTo>
                  <a:cubicBezTo>
                    <a:pt x="24692" y="2003"/>
                    <a:pt x="24701" y="2024"/>
                    <a:pt x="24709" y="2047"/>
                  </a:cubicBezTo>
                  <a:cubicBezTo>
                    <a:pt x="24536" y="2190"/>
                    <a:pt x="24363" y="2331"/>
                    <a:pt x="24154" y="2504"/>
                  </a:cubicBezTo>
                  <a:cubicBezTo>
                    <a:pt x="24113" y="2242"/>
                    <a:pt x="24071" y="1978"/>
                    <a:pt x="24020" y="1662"/>
                  </a:cubicBezTo>
                  <a:cubicBezTo>
                    <a:pt x="24003" y="1651"/>
                    <a:pt x="23987" y="1646"/>
                    <a:pt x="23972" y="1646"/>
                  </a:cubicBezTo>
                  <a:cubicBezTo>
                    <a:pt x="23881" y="1646"/>
                    <a:pt x="23838" y="1840"/>
                    <a:pt x="23737" y="1920"/>
                  </a:cubicBezTo>
                  <a:cubicBezTo>
                    <a:pt x="23693" y="1858"/>
                    <a:pt x="23658" y="1808"/>
                    <a:pt x="23622" y="1758"/>
                  </a:cubicBezTo>
                  <a:cubicBezTo>
                    <a:pt x="23726" y="1661"/>
                    <a:pt x="23823" y="1570"/>
                    <a:pt x="23936" y="1464"/>
                  </a:cubicBezTo>
                  <a:close/>
                  <a:moveTo>
                    <a:pt x="676" y="2117"/>
                  </a:moveTo>
                  <a:cubicBezTo>
                    <a:pt x="767" y="2152"/>
                    <a:pt x="806" y="2185"/>
                    <a:pt x="884" y="2215"/>
                  </a:cubicBezTo>
                  <a:cubicBezTo>
                    <a:pt x="803" y="2323"/>
                    <a:pt x="741" y="2421"/>
                    <a:pt x="652" y="2513"/>
                  </a:cubicBezTo>
                  <a:cubicBezTo>
                    <a:pt x="659" y="2391"/>
                    <a:pt x="666" y="2276"/>
                    <a:pt x="676" y="2117"/>
                  </a:cubicBezTo>
                  <a:close/>
                  <a:moveTo>
                    <a:pt x="25090" y="2333"/>
                  </a:moveTo>
                  <a:cubicBezTo>
                    <a:pt x="25176" y="2360"/>
                    <a:pt x="25261" y="2388"/>
                    <a:pt x="25346" y="2416"/>
                  </a:cubicBezTo>
                  <a:cubicBezTo>
                    <a:pt x="25338" y="2449"/>
                    <a:pt x="25330" y="2482"/>
                    <a:pt x="25323" y="2515"/>
                  </a:cubicBezTo>
                  <a:cubicBezTo>
                    <a:pt x="25238" y="2485"/>
                    <a:pt x="25154" y="2456"/>
                    <a:pt x="25069" y="2427"/>
                  </a:cubicBezTo>
                  <a:cubicBezTo>
                    <a:pt x="25076" y="2396"/>
                    <a:pt x="25084" y="2364"/>
                    <a:pt x="25090" y="2333"/>
                  </a:cubicBezTo>
                  <a:close/>
                  <a:moveTo>
                    <a:pt x="3352" y="2342"/>
                  </a:moveTo>
                  <a:cubicBezTo>
                    <a:pt x="3406" y="2342"/>
                    <a:pt x="3448" y="2391"/>
                    <a:pt x="3471" y="2521"/>
                  </a:cubicBezTo>
                  <a:cubicBezTo>
                    <a:pt x="3388" y="2506"/>
                    <a:pt x="3322" y="2496"/>
                    <a:pt x="3256" y="2475"/>
                  </a:cubicBezTo>
                  <a:cubicBezTo>
                    <a:pt x="3252" y="2475"/>
                    <a:pt x="3252" y="2382"/>
                    <a:pt x="3267" y="2372"/>
                  </a:cubicBezTo>
                  <a:cubicBezTo>
                    <a:pt x="3298" y="2353"/>
                    <a:pt x="3326" y="2342"/>
                    <a:pt x="3352" y="2342"/>
                  </a:cubicBezTo>
                  <a:close/>
                  <a:moveTo>
                    <a:pt x="23218" y="2421"/>
                  </a:moveTo>
                  <a:cubicBezTo>
                    <a:pt x="23220" y="2449"/>
                    <a:pt x="23221" y="2477"/>
                    <a:pt x="23222" y="2504"/>
                  </a:cubicBezTo>
                  <a:cubicBezTo>
                    <a:pt x="23154" y="2513"/>
                    <a:pt x="23086" y="2522"/>
                    <a:pt x="23017" y="2530"/>
                  </a:cubicBezTo>
                  <a:cubicBezTo>
                    <a:pt x="23015" y="2493"/>
                    <a:pt x="23012" y="2458"/>
                    <a:pt x="23010" y="2421"/>
                  </a:cubicBezTo>
                  <a:close/>
                  <a:moveTo>
                    <a:pt x="24924" y="2365"/>
                  </a:moveTo>
                  <a:cubicBezTo>
                    <a:pt x="24893" y="2495"/>
                    <a:pt x="24864" y="2542"/>
                    <a:pt x="24835" y="2542"/>
                  </a:cubicBezTo>
                  <a:cubicBezTo>
                    <a:pt x="24795" y="2542"/>
                    <a:pt x="24755" y="2454"/>
                    <a:pt x="24714" y="2365"/>
                  </a:cubicBezTo>
                  <a:close/>
                  <a:moveTo>
                    <a:pt x="21941" y="2285"/>
                  </a:moveTo>
                  <a:cubicBezTo>
                    <a:pt x="22027" y="2386"/>
                    <a:pt x="22113" y="2487"/>
                    <a:pt x="22199" y="2588"/>
                  </a:cubicBezTo>
                  <a:cubicBezTo>
                    <a:pt x="22180" y="2612"/>
                    <a:pt x="22160" y="2635"/>
                    <a:pt x="22141" y="2657"/>
                  </a:cubicBezTo>
                  <a:cubicBezTo>
                    <a:pt x="21999" y="2619"/>
                    <a:pt x="21872" y="2565"/>
                    <a:pt x="21870" y="2348"/>
                  </a:cubicBezTo>
                  <a:cubicBezTo>
                    <a:pt x="21894" y="2328"/>
                    <a:pt x="21917" y="2306"/>
                    <a:pt x="21941" y="2285"/>
                  </a:cubicBezTo>
                  <a:close/>
                  <a:moveTo>
                    <a:pt x="16140" y="2349"/>
                  </a:moveTo>
                  <a:cubicBezTo>
                    <a:pt x="16305" y="2349"/>
                    <a:pt x="16203" y="2571"/>
                    <a:pt x="16317" y="2661"/>
                  </a:cubicBezTo>
                  <a:cubicBezTo>
                    <a:pt x="16200" y="2670"/>
                    <a:pt x="16077" y="2675"/>
                    <a:pt x="16077" y="2679"/>
                  </a:cubicBezTo>
                  <a:lnTo>
                    <a:pt x="16077" y="2357"/>
                  </a:lnTo>
                  <a:cubicBezTo>
                    <a:pt x="16102" y="2351"/>
                    <a:pt x="16122" y="2349"/>
                    <a:pt x="16140" y="2349"/>
                  </a:cubicBezTo>
                  <a:close/>
                  <a:moveTo>
                    <a:pt x="11374" y="2629"/>
                  </a:moveTo>
                  <a:cubicBezTo>
                    <a:pt x="11374" y="2758"/>
                    <a:pt x="11351" y="2796"/>
                    <a:pt x="11318" y="2796"/>
                  </a:cubicBezTo>
                  <a:cubicBezTo>
                    <a:pt x="11269" y="2796"/>
                    <a:pt x="11200" y="2714"/>
                    <a:pt x="11154" y="2714"/>
                  </a:cubicBezTo>
                  <a:cubicBezTo>
                    <a:pt x="11151" y="2714"/>
                    <a:pt x="11148" y="2715"/>
                    <a:pt x="11145" y="2715"/>
                  </a:cubicBezTo>
                  <a:cubicBezTo>
                    <a:pt x="11215" y="2689"/>
                    <a:pt x="11286" y="2662"/>
                    <a:pt x="11374" y="2629"/>
                  </a:cubicBezTo>
                  <a:close/>
                  <a:moveTo>
                    <a:pt x="7232" y="2575"/>
                  </a:moveTo>
                  <a:cubicBezTo>
                    <a:pt x="7201" y="2700"/>
                    <a:pt x="7182" y="2775"/>
                    <a:pt x="7163" y="2845"/>
                  </a:cubicBezTo>
                  <a:cubicBezTo>
                    <a:pt x="7165" y="2847"/>
                    <a:pt x="7167" y="2847"/>
                    <a:pt x="7168" y="2848"/>
                  </a:cubicBezTo>
                  <a:cubicBezTo>
                    <a:pt x="7170" y="2853"/>
                    <a:pt x="7172" y="2858"/>
                    <a:pt x="7173" y="2863"/>
                  </a:cubicBezTo>
                  <a:cubicBezTo>
                    <a:pt x="7169" y="2861"/>
                    <a:pt x="7164" y="2858"/>
                    <a:pt x="7160" y="2857"/>
                  </a:cubicBezTo>
                  <a:cubicBezTo>
                    <a:pt x="7162" y="2853"/>
                    <a:pt x="7162" y="2849"/>
                    <a:pt x="7163" y="2845"/>
                  </a:cubicBezTo>
                  <a:cubicBezTo>
                    <a:pt x="7029" y="2776"/>
                    <a:pt x="7032" y="2773"/>
                    <a:pt x="7232" y="2575"/>
                  </a:cubicBezTo>
                  <a:close/>
                  <a:moveTo>
                    <a:pt x="12058" y="2662"/>
                  </a:moveTo>
                  <a:cubicBezTo>
                    <a:pt x="12116" y="2705"/>
                    <a:pt x="12178" y="2752"/>
                    <a:pt x="12241" y="2799"/>
                  </a:cubicBezTo>
                  <a:cubicBezTo>
                    <a:pt x="12233" y="2824"/>
                    <a:pt x="12226" y="2848"/>
                    <a:pt x="12220" y="2873"/>
                  </a:cubicBezTo>
                  <a:cubicBezTo>
                    <a:pt x="12113" y="2861"/>
                    <a:pt x="12007" y="2847"/>
                    <a:pt x="11894" y="2833"/>
                  </a:cubicBezTo>
                  <a:cubicBezTo>
                    <a:pt x="11953" y="2771"/>
                    <a:pt x="12002" y="2720"/>
                    <a:pt x="12058" y="2662"/>
                  </a:cubicBezTo>
                  <a:close/>
                  <a:moveTo>
                    <a:pt x="21558" y="2395"/>
                  </a:moveTo>
                  <a:lnTo>
                    <a:pt x="21558" y="2395"/>
                  </a:lnTo>
                  <a:cubicBezTo>
                    <a:pt x="21605" y="2564"/>
                    <a:pt x="21716" y="2732"/>
                    <a:pt x="21495" y="2821"/>
                  </a:cubicBezTo>
                  <a:cubicBezTo>
                    <a:pt x="21412" y="2855"/>
                    <a:pt x="21348" y="2875"/>
                    <a:pt x="21298" y="2875"/>
                  </a:cubicBezTo>
                  <a:cubicBezTo>
                    <a:pt x="21185" y="2875"/>
                    <a:pt x="21143" y="2779"/>
                    <a:pt x="21115" y="2536"/>
                  </a:cubicBezTo>
                  <a:lnTo>
                    <a:pt x="21115" y="2536"/>
                  </a:lnTo>
                  <a:cubicBezTo>
                    <a:pt x="21177" y="2602"/>
                    <a:pt x="21239" y="2667"/>
                    <a:pt x="21306" y="2738"/>
                  </a:cubicBezTo>
                  <a:cubicBezTo>
                    <a:pt x="21385" y="2629"/>
                    <a:pt x="21469" y="2517"/>
                    <a:pt x="21558" y="2395"/>
                  </a:cubicBezTo>
                  <a:close/>
                  <a:moveTo>
                    <a:pt x="7731" y="2700"/>
                  </a:moveTo>
                  <a:cubicBezTo>
                    <a:pt x="7754" y="2757"/>
                    <a:pt x="7777" y="2814"/>
                    <a:pt x="7800" y="2869"/>
                  </a:cubicBezTo>
                  <a:cubicBezTo>
                    <a:pt x="7782" y="2883"/>
                    <a:pt x="7765" y="2896"/>
                    <a:pt x="7748" y="2909"/>
                  </a:cubicBezTo>
                  <a:cubicBezTo>
                    <a:pt x="7716" y="2859"/>
                    <a:pt x="7685" y="2810"/>
                    <a:pt x="7654" y="2760"/>
                  </a:cubicBezTo>
                  <a:cubicBezTo>
                    <a:pt x="7680" y="2741"/>
                    <a:pt x="7706" y="2720"/>
                    <a:pt x="7731" y="2700"/>
                  </a:cubicBezTo>
                  <a:close/>
                  <a:moveTo>
                    <a:pt x="18220" y="2756"/>
                  </a:moveTo>
                  <a:cubicBezTo>
                    <a:pt x="18229" y="2782"/>
                    <a:pt x="18236" y="2809"/>
                    <a:pt x="18245" y="2835"/>
                  </a:cubicBezTo>
                  <a:cubicBezTo>
                    <a:pt x="18188" y="2864"/>
                    <a:pt x="18133" y="2893"/>
                    <a:pt x="18076" y="2924"/>
                  </a:cubicBezTo>
                  <a:cubicBezTo>
                    <a:pt x="18067" y="2887"/>
                    <a:pt x="18058" y="2851"/>
                    <a:pt x="18049" y="2815"/>
                  </a:cubicBezTo>
                  <a:cubicBezTo>
                    <a:pt x="18106" y="2795"/>
                    <a:pt x="18163" y="2776"/>
                    <a:pt x="18220" y="2756"/>
                  </a:cubicBezTo>
                  <a:close/>
                  <a:moveTo>
                    <a:pt x="21120" y="1930"/>
                  </a:moveTo>
                  <a:cubicBezTo>
                    <a:pt x="21120" y="1985"/>
                    <a:pt x="21115" y="2041"/>
                    <a:pt x="21121" y="2095"/>
                  </a:cubicBezTo>
                  <a:cubicBezTo>
                    <a:pt x="21129" y="2162"/>
                    <a:pt x="21145" y="2229"/>
                    <a:pt x="21163" y="2321"/>
                  </a:cubicBezTo>
                  <a:cubicBezTo>
                    <a:pt x="20859" y="2336"/>
                    <a:pt x="20984" y="2878"/>
                    <a:pt x="20636" y="2929"/>
                  </a:cubicBezTo>
                  <a:cubicBezTo>
                    <a:pt x="20674" y="2690"/>
                    <a:pt x="20703" y="2498"/>
                    <a:pt x="20737" y="2282"/>
                  </a:cubicBezTo>
                  <a:cubicBezTo>
                    <a:pt x="20802" y="2248"/>
                    <a:pt x="20895" y="2223"/>
                    <a:pt x="20961" y="2156"/>
                  </a:cubicBezTo>
                  <a:cubicBezTo>
                    <a:pt x="21014" y="2103"/>
                    <a:pt x="21030" y="1999"/>
                    <a:pt x="21120" y="1930"/>
                  </a:cubicBezTo>
                  <a:close/>
                  <a:moveTo>
                    <a:pt x="22575" y="2349"/>
                  </a:moveTo>
                  <a:cubicBezTo>
                    <a:pt x="22585" y="2444"/>
                    <a:pt x="22596" y="2536"/>
                    <a:pt x="22611" y="2689"/>
                  </a:cubicBezTo>
                  <a:cubicBezTo>
                    <a:pt x="22555" y="2741"/>
                    <a:pt x="22472" y="2816"/>
                    <a:pt x="22347" y="2931"/>
                  </a:cubicBezTo>
                  <a:cubicBezTo>
                    <a:pt x="22356" y="2700"/>
                    <a:pt x="22362" y="2544"/>
                    <a:pt x="22369" y="2362"/>
                  </a:cubicBezTo>
                  <a:cubicBezTo>
                    <a:pt x="22431" y="2358"/>
                    <a:pt x="22508" y="2354"/>
                    <a:pt x="22575" y="2349"/>
                  </a:cubicBezTo>
                  <a:close/>
                  <a:moveTo>
                    <a:pt x="23984" y="2613"/>
                  </a:moveTo>
                  <a:cubicBezTo>
                    <a:pt x="23999" y="2614"/>
                    <a:pt x="24015" y="2616"/>
                    <a:pt x="24031" y="2616"/>
                  </a:cubicBezTo>
                  <a:cubicBezTo>
                    <a:pt x="24022" y="2725"/>
                    <a:pt x="24013" y="2835"/>
                    <a:pt x="24004" y="2944"/>
                  </a:cubicBezTo>
                  <a:cubicBezTo>
                    <a:pt x="23975" y="2941"/>
                    <a:pt x="23947" y="2939"/>
                    <a:pt x="23918" y="2936"/>
                  </a:cubicBezTo>
                  <a:cubicBezTo>
                    <a:pt x="23940" y="2828"/>
                    <a:pt x="23962" y="2720"/>
                    <a:pt x="23984" y="2613"/>
                  </a:cubicBezTo>
                  <a:close/>
                  <a:moveTo>
                    <a:pt x="6168" y="2644"/>
                  </a:moveTo>
                  <a:cubicBezTo>
                    <a:pt x="6237" y="2644"/>
                    <a:pt x="6329" y="2666"/>
                    <a:pt x="6443" y="2707"/>
                  </a:cubicBezTo>
                  <a:cubicBezTo>
                    <a:pt x="6424" y="2779"/>
                    <a:pt x="6406" y="2851"/>
                    <a:pt x="6380" y="2952"/>
                  </a:cubicBezTo>
                  <a:cubicBezTo>
                    <a:pt x="6329" y="2861"/>
                    <a:pt x="6294" y="2799"/>
                    <a:pt x="6248" y="2718"/>
                  </a:cubicBezTo>
                  <a:cubicBezTo>
                    <a:pt x="6160" y="2756"/>
                    <a:pt x="6090" y="2786"/>
                    <a:pt x="6008" y="2821"/>
                  </a:cubicBezTo>
                  <a:cubicBezTo>
                    <a:pt x="6004" y="2699"/>
                    <a:pt x="6057" y="2644"/>
                    <a:pt x="6168" y="2644"/>
                  </a:cubicBezTo>
                  <a:close/>
                  <a:moveTo>
                    <a:pt x="16598" y="2342"/>
                  </a:moveTo>
                  <a:cubicBezTo>
                    <a:pt x="16655" y="2342"/>
                    <a:pt x="16715" y="2365"/>
                    <a:pt x="16767" y="2365"/>
                  </a:cubicBezTo>
                  <a:lnTo>
                    <a:pt x="16770" y="2365"/>
                  </a:lnTo>
                  <a:cubicBezTo>
                    <a:pt x="16770" y="2365"/>
                    <a:pt x="16833" y="2386"/>
                    <a:pt x="16833" y="2386"/>
                  </a:cubicBezTo>
                  <a:lnTo>
                    <a:pt x="16833" y="2387"/>
                  </a:lnTo>
                  <a:cubicBezTo>
                    <a:pt x="16833" y="2392"/>
                    <a:pt x="16957" y="2400"/>
                    <a:pt x="17060" y="2410"/>
                  </a:cubicBezTo>
                  <a:cubicBezTo>
                    <a:pt x="17012" y="2602"/>
                    <a:pt x="16952" y="2777"/>
                    <a:pt x="16907" y="2953"/>
                  </a:cubicBezTo>
                  <a:cubicBezTo>
                    <a:pt x="16888" y="2952"/>
                    <a:pt x="16854" y="2952"/>
                    <a:pt x="16837" y="2950"/>
                  </a:cubicBezTo>
                  <a:cubicBezTo>
                    <a:pt x="16815" y="2763"/>
                    <a:pt x="16795" y="2575"/>
                    <a:pt x="16773" y="2387"/>
                  </a:cubicBezTo>
                  <a:lnTo>
                    <a:pt x="16770" y="2387"/>
                  </a:lnTo>
                  <a:cubicBezTo>
                    <a:pt x="16663" y="2424"/>
                    <a:pt x="16557" y="2449"/>
                    <a:pt x="16437" y="2491"/>
                  </a:cubicBezTo>
                  <a:cubicBezTo>
                    <a:pt x="16478" y="2370"/>
                    <a:pt x="16536" y="2342"/>
                    <a:pt x="16598" y="2342"/>
                  </a:cubicBezTo>
                  <a:close/>
                  <a:moveTo>
                    <a:pt x="24670" y="2799"/>
                  </a:moveTo>
                  <a:cubicBezTo>
                    <a:pt x="24681" y="2861"/>
                    <a:pt x="24692" y="2924"/>
                    <a:pt x="24705" y="2986"/>
                  </a:cubicBezTo>
                  <a:cubicBezTo>
                    <a:pt x="24673" y="2989"/>
                    <a:pt x="24643" y="2993"/>
                    <a:pt x="24613" y="2998"/>
                  </a:cubicBezTo>
                  <a:lnTo>
                    <a:pt x="24613" y="2813"/>
                  </a:lnTo>
                  <a:cubicBezTo>
                    <a:pt x="24632" y="2809"/>
                    <a:pt x="24651" y="2804"/>
                    <a:pt x="24670" y="2799"/>
                  </a:cubicBezTo>
                  <a:close/>
                  <a:moveTo>
                    <a:pt x="26060" y="2837"/>
                  </a:moveTo>
                  <a:cubicBezTo>
                    <a:pt x="26083" y="2862"/>
                    <a:pt x="26106" y="2886"/>
                    <a:pt x="26129" y="2911"/>
                  </a:cubicBezTo>
                  <a:cubicBezTo>
                    <a:pt x="26088" y="2955"/>
                    <a:pt x="26049" y="3001"/>
                    <a:pt x="26007" y="3043"/>
                  </a:cubicBezTo>
                  <a:cubicBezTo>
                    <a:pt x="26007" y="3043"/>
                    <a:pt x="26007" y="3043"/>
                    <a:pt x="26007" y="3043"/>
                  </a:cubicBezTo>
                  <a:cubicBezTo>
                    <a:pt x="26003" y="3043"/>
                    <a:pt x="25965" y="3002"/>
                    <a:pt x="25967" y="2998"/>
                  </a:cubicBezTo>
                  <a:cubicBezTo>
                    <a:pt x="25996" y="2943"/>
                    <a:pt x="26029" y="2890"/>
                    <a:pt x="26060" y="2837"/>
                  </a:cubicBezTo>
                  <a:close/>
                  <a:moveTo>
                    <a:pt x="1636" y="2842"/>
                  </a:moveTo>
                  <a:cubicBezTo>
                    <a:pt x="1716" y="2997"/>
                    <a:pt x="1716" y="3003"/>
                    <a:pt x="1556" y="3096"/>
                  </a:cubicBezTo>
                  <a:cubicBezTo>
                    <a:pt x="1581" y="3015"/>
                    <a:pt x="1607" y="2933"/>
                    <a:pt x="1636" y="2842"/>
                  </a:cubicBezTo>
                  <a:close/>
                  <a:moveTo>
                    <a:pt x="13795" y="2787"/>
                  </a:moveTo>
                  <a:lnTo>
                    <a:pt x="13795" y="2787"/>
                  </a:lnTo>
                  <a:cubicBezTo>
                    <a:pt x="13740" y="2949"/>
                    <a:pt x="13716" y="3024"/>
                    <a:pt x="13691" y="3098"/>
                  </a:cubicBezTo>
                  <a:lnTo>
                    <a:pt x="13637" y="3092"/>
                  </a:lnTo>
                  <a:cubicBezTo>
                    <a:pt x="13633" y="3037"/>
                    <a:pt x="13615" y="2976"/>
                    <a:pt x="13631" y="2931"/>
                  </a:cubicBezTo>
                  <a:cubicBezTo>
                    <a:pt x="13643" y="2892"/>
                    <a:pt x="13695" y="2871"/>
                    <a:pt x="13795" y="2787"/>
                  </a:cubicBezTo>
                  <a:close/>
                  <a:moveTo>
                    <a:pt x="29047" y="2480"/>
                  </a:moveTo>
                  <a:cubicBezTo>
                    <a:pt x="29172" y="2647"/>
                    <a:pt x="29222" y="2751"/>
                    <a:pt x="29304" y="2876"/>
                  </a:cubicBezTo>
                  <a:cubicBezTo>
                    <a:pt x="29220" y="2969"/>
                    <a:pt x="29172" y="3050"/>
                    <a:pt x="29047" y="3163"/>
                  </a:cubicBezTo>
                  <a:lnTo>
                    <a:pt x="29047" y="2480"/>
                  </a:lnTo>
                  <a:close/>
                  <a:moveTo>
                    <a:pt x="15212" y="2976"/>
                  </a:moveTo>
                  <a:cubicBezTo>
                    <a:pt x="15250" y="2996"/>
                    <a:pt x="15287" y="3015"/>
                    <a:pt x="15323" y="3035"/>
                  </a:cubicBezTo>
                  <a:cubicBezTo>
                    <a:pt x="15340" y="3067"/>
                    <a:pt x="15356" y="3098"/>
                    <a:pt x="15372" y="3130"/>
                  </a:cubicBezTo>
                  <a:cubicBezTo>
                    <a:pt x="15330" y="3146"/>
                    <a:pt x="15288" y="3171"/>
                    <a:pt x="15245" y="3175"/>
                  </a:cubicBezTo>
                  <a:cubicBezTo>
                    <a:pt x="15245" y="3175"/>
                    <a:pt x="15244" y="3175"/>
                    <a:pt x="15244" y="3175"/>
                  </a:cubicBezTo>
                  <a:cubicBezTo>
                    <a:pt x="15221" y="3175"/>
                    <a:pt x="15177" y="3138"/>
                    <a:pt x="15177" y="3121"/>
                  </a:cubicBezTo>
                  <a:cubicBezTo>
                    <a:pt x="15178" y="3072"/>
                    <a:pt x="15199" y="3024"/>
                    <a:pt x="15212" y="2976"/>
                  </a:cubicBezTo>
                  <a:close/>
                  <a:moveTo>
                    <a:pt x="3910" y="2843"/>
                  </a:moveTo>
                  <a:cubicBezTo>
                    <a:pt x="3947" y="2843"/>
                    <a:pt x="3986" y="2855"/>
                    <a:pt x="4014" y="2856"/>
                  </a:cubicBezTo>
                  <a:cubicBezTo>
                    <a:pt x="4197" y="2859"/>
                    <a:pt x="4201" y="3037"/>
                    <a:pt x="4212" y="3199"/>
                  </a:cubicBezTo>
                  <a:cubicBezTo>
                    <a:pt x="4129" y="3099"/>
                    <a:pt x="4036" y="3026"/>
                    <a:pt x="3927" y="3026"/>
                  </a:cubicBezTo>
                  <a:cubicBezTo>
                    <a:pt x="3890" y="3026"/>
                    <a:pt x="3851" y="3035"/>
                    <a:pt x="3810" y="3053"/>
                  </a:cubicBezTo>
                  <a:cubicBezTo>
                    <a:pt x="3790" y="2877"/>
                    <a:pt x="3846" y="2843"/>
                    <a:pt x="3910" y="2843"/>
                  </a:cubicBezTo>
                  <a:close/>
                  <a:moveTo>
                    <a:pt x="26506" y="2880"/>
                  </a:moveTo>
                  <a:lnTo>
                    <a:pt x="26506" y="2880"/>
                  </a:lnTo>
                  <a:cubicBezTo>
                    <a:pt x="26820" y="2955"/>
                    <a:pt x="26820" y="2955"/>
                    <a:pt x="26716" y="3253"/>
                  </a:cubicBezTo>
                  <a:cubicBezTo>
                    <a:pt x="26643" y="3123"/>
                    <a:pt x="26586" y="3022"/>
                    <a:pt x="26506" y="2880"/>
                  </a:cubicBezTo>
                  <a:close/>
                  <a:moveTo>
                    <a:pt x="19996" y="1820"/>
                  </a:moveTo>
                  <a:lnTo>
                    <a:pt x="19996" y="1820"/>
                  </a:lnTo>
                  <a:cubicBezTo>
                    <a:pt x="19992" y="2249"/>
                    <a:pt x="20361" y="2076"/>
                    <a:pt x="20485" y="2320"/>
                  </a:cubicBezTo>
                  <a:cubicBezTo>
                    <a:pt x="20451" y="2354"/>
                    <a:pt x="20423" y="2401"/>
                    <a:pt x="20402" y="2401"/>
                  </a:cubicBezTo>
                  <a:cubicBezTo>
                    <a:pt x="20401" y="2401"/>
                    <a:pt x="20400" y="2401"/>
                    <a:pt x="20399" y="2401"/>
                  </a:cubicBezTo>
                  <a:cubicBezTo>
                    <a:pt x="20373" y="2396"/>
                    <a:pt x="20350" y="2393"/>
                    <a:pt x="20328" y="2393"/>
                  </a:cubicBezTo>
                  <a:cubicBezTo>
                    <a:pt x="20148" y="2393"/>
                    <a:pt x="20072" y="2556"/>
                    <a:pt x="20012" y="2749"/>
                  </a:cubicBezTo>
                  <a:cubicBezTo>
                    <a:pt x="19995" y="2806"/>
                    <a:pt x="19974" y="2909"/>
                    <a:pt x="19952" y="2911"/>
                  </a:cubicBezTo>
                  <a:cubicBezTo>
                    <a:pt x="19768" y="2924"/>
                    <a:pt x="19787" y="3098"/>
                    <a:pt x="19779" y="3277"/>
                  </a:cubicBezTo>
                  <a:cubicBezTo>
                    <a:pt x="19681" y="3233"/>
                    <a:pt x="19613" y="3203"/>
                    <a:pt x="19542" y="3170"/>
                  </a:cubicBezTo>
                  <a:cubicBezTo>
                    <a:pt x="19684" y="2868"/>
                    <a:pt x="19815" y="2585"/>
                    <a:pt x="19966" y="2263"/>
                  </a:cubicBezTo>
                  <a:cubicBezTo>
                    <a:pt x="19950" y="2182"/>
                    <a:pt x="19925" y="2034"/>
                    <a:pt x="19899" y="1888"/>
                  </a:cubicBezTo>
                  <a:cubicBezTo>
                    <a:pt x="19931" y="1865"/>
                    <a:pt x="19963" y="1842"/>
                    <a:pt x="19996" y="1820"/>
                  </a:cubicBezTo>
                  <a:close/>
                  <a:moveTo>
                    <a:pt x="20787" y="2977"/>
                  </a:moveTo>
                  <a:cubicBezTo>
                    <a:pt x="20833" y="3131"/>
                    <a:pt x="20878" y="3223"/>
                    <a:pt x="20920" y="3324"/>
                  </a:cubicBezTo>
                  <a:cubicBezTo>
                    <a:pt x="20759" y="3353"/>
                    <a:pt x="20598" y="3365"/>
                    <a:pt x="20437" y="3394"/>
                  </a:cubicBezTo>
                  <a:cubicBezTo>
                    <a:pt x="20422" y="3270"/>
                    <a:pt x="20406" y="3131"/>
                    <a:pt x="20387" y="2977"/>
                  </a:cubicBezTo>
                  <a:close/>
                  <a:moveTo>
                    <a:pt x="4829" y="3161"/>
                  </a:moveTo>
                  <a:cubicBezTo>
                    <a:pt x="4877" y="3161"/>
                    <a:pt x="4937" y="3194"/>
                    <a:pt x="5015" y="3257"/>
                  </a:cubicBezTo>
                  <a:cubicBezTo>
                    <a:pt x="5052" y="3288"/>
                    <a:pt x="5087" y="3320"/>
                    <a:pt x="5133" y="3360"/>
                  </a:cubicBezTo>
                  <a:cubicBezTo>
                    <a:pt x="5067" y="3500"/>
                    <a:pt x="5004" y="3630"/>
                    <a:pt x="4926" y="3794"/>
                  </a:cubicBezTo>
                  <a:cubicBezTo>
                    <a:pt x="4845" y="3806"/>
                    <a:pt x="4730" y="3822"/>
                    <a:pt x="4594" y="3841"/>
                  </a:cubicBezTo>
                  <a:cubicBezTo>
                    <a:pt x="4561" y="3774"/>
                    <a:pt x="4522" y="3696"/>
                    <a:pt x="4482" y="3616"/>
                  </a:cubicBezTo>
                  <a:cubicBezTo>
                    <a:pt x="4484" y="3615"/>
                    <a:pt x="4485" y="3613"/>
                    <a:pt x="4486" y="3612"/>
                  </a:cubicBezTo>
                  <a:cubicBezTo>
                    <a:pt x="4486" y="3612"/>
                    <a:pt x="4494" y="3612"/>
                    <a:pt x="4494" y="3611"/>
                  </a:cubicBezTo>
                  <a:lnTo>
                    <a:pt x="4494" y="3610"/>
                  </a:lnTo>
                  <a:cubicBezTo>
                    <a:pt x="4494" y="3611"/>
                    <a:pt x="4487" y="3611"/>
                    <a:pt x="4487" y="3611"/>
                  </a:cubicBezTo>
                  <a:cubicBezTo>
                    <a:pt x="4542" y="3559"/>
                    <a:pt x="4625" y="3520"/>
                    <a:pt x="4643" y="3454"/>
                  </a:cubicBezTo>
                  <a:cubicBezTo>
                    <a:pt x="4698" y="3255"/>
                    <a:pt x="4747" y="3161"/>
                    <a:pt x="4829" y="3161"/>
                  </a:cubicBezTo>
                  <a:close/>
                  <a:moveTo>
                    <a:pt x="15106" y="3307"/>
                  </a:moveTo>
                  <a:cubicBezTo>
                    <a:pt x="15194" y="3358"/>
                    <a:pt x="15285" y="3409"/>
                    <a:pt x="15374" y="3466"/>
                  </a:cubicBezTo>
                  <a:cubicBezTo>
                    <a:pt x="15390" y="3476"/>
                    <a:pt x="15394" y="3514"/>
                    <a:pt x="15410" y="3554"/>
                  </a:cubicBezTo>
                  <a:cubicBezTo>
                    <a:pt x="15378" y="3626"/>
                    <a:pt x="15346" y="3713"/>
                    <a:pt x="15302" y="3788"/>
                  </a:cubicBezTo>
                  <a:cubicBezTo>
                    <a:pt x="15249" y="3875"/>
                    <a:pt x="15193" y="3948"/>
                    <a:pt x="15126" y="3948"/>
                  </a:cubicBezTo>
                  <a:cubicBezTo>
                    <a:pt x="15084" y="3948"/>
                    <a:pt x="15039" y="3921"/>
                    <a:pt x="14987" y="3852"/>
                  </a:cubicBezTo>
                  <a:cubicBezTo>
                    <a:pt x="14985" y="3849"/>
                    <a:pt x="14981" y="3848"/>
                    <a:pt x="14976" y="3848"/>
                  </a:cubicBezTo>
                  <a:cubicBezTo>
                    <a:pt x="14957" y="3848"/>
                    <a:pt x="14920" y="3867"/>
                    <a:pt x="14892" y="3875"/>
                  </a:cubicBezTo>
                  <a:cubicBezTo>
                    <a:pt x="14894" y="3879"/>
                    <a:pt x="14895" y="3881"/>
                    <a:pt x="14898" y="3885"/>
                  </a:cubicBezTo>
                  <a:lnTo>
                    <a:pt x="14886" y="3890"/>
                  </a:lnTo>
                  <a:cubicBezTo>
                    <a:pt x="14887" y="3885"/>
                    <a:pt x="14889" y="3881"/>
                    <a:pt x="14890" y="3876"/>
                  </a:cubicBezTo>
                  <a:cubicBezTo>
                    <a:pt x="14891" y="3876"/>
                    <a:pt x="14891" y="3876"/>
                    <a:pt x="14892" y="3875"/>
                  </a:cubicBezTo>
                  <a:cubicBezTo>
                    <a:pt x="14844" y="3771"/>
                    <a:pt x="14796" y="3668"/>
                    <a:pt x="14743" y="3550"/>
                  </a:cubicBezTo>
                  <a:cubicBezTo>
                    <a:pt x="14871" y="3471"/>
                    <a:pt x="14987" y="3399"/>
                    <a:pt x="15102" y="3325"/>
                  </a:cubicBezTo>
                  <a:lnTo>
                    <a:pt x="15106" y="3307"/>
                  </a:lnTo>
                  <a:close/>
                  <a:moveTo>
                    <a:pt x="4212" y="3199"/>
                  </a:moveTo>
                  <a:lnTo>
                    <a:pt x="4212" y="3199"/>
                  </a:lnTo>
                  <a:cubicBezTo>
                    <a:pt x="4215" y="3203"/>
                    <a:pt x="4218" y="3207"/>
                    <a:pt x="4222" y="3211"/>
                  </a:cubicBezTo>
                  <a:cubicBezTo>
                    <a:pt x="4221" y="3216"/>
                    <a:pt x="4220" y="3219"/>
                    <a:pt x="4218" y="3224"/>
                  </a:cubicBezTo>
                  <a:cubicBezTo>
                    <a:pt x="4311" y="3271"/>
                    <a:pt x="4403" y="3317"/>
                    <a:pt x="4500" y="3366"/>
                  </a:cubicBezTo>
                  <a:cubicBezTo>
                    <a:pt x="4474" y="3468"/>
                    <a:pt x="4450" y="3559"/>
                    <a:pt x="4428" y="3649"/>
                  </a:cubicBezTo>
                  <a:cubicBezTo>
                    <a:pt x="4428" y="3651"/>
                    <a:pt x="4448" y="3663"/>
                    <a:pt x="4453" y="3663"/>
                  </a:cubicBezTo>
                  <a:cubicBezTo>
                    <a:pt x="4453" y="3663"/>
                    <a:pt x="4453" y="3663"/>
                    <a:pt x="4453" y="3663"/>
                  </a:cubicBezTo>
                  <a:cubicBezTo>
                    <a:pt x="4462" y="3650"/>
                    <a:pt x="4472" y="3636"/>
                    <a:pt x="4481" y="3621"/>
                  </a:cubicBezTo>
                  <a:lnTo>
                    <a:pt x="4481" y="3621"/>
                  </a:lnTo>
                  <a:cubicBezTo>
                    <a:pt x="4496" y="3947"/>
                    <a:pt x="4466" y="3981"/>
                    <a:pt x="4156" y="4000"/>
                  </a:cubicBezTo>
                  <a:cubicBezTo>
                    <a:pt x="4137" y="4001"/>
                    <a:pt x="4119" y="4002"/>
                    <a:pt x="4102" y="4002"/>
                  </a:cubicBezTo>
                  <a:cubicBezTo>
                    <a:pt x="3952" y="4002"/>
                    <a:pt x="3924" y="3943"/>
                    <a:pt x="3922" y="3685"/>
                  </a:cubicBezTo>
                  <a:lnTo>
                    <a:pt x="3922" y="3685"/>
                  </a:lnTo>
                  <a:cubicBezTo>
                    <a:pt x="3981" y="3741"/>
                    <a:pt x="4029" y="3784"/>
                    <a:pt x="4083" y="3835"/>
                  </a:cubicBezTo>
                  <a:cubicBezTo>
                    <a:pt x="4129" y="3629"/>
                    <a:pt x="4174" y="3427"/>
                    <a:pt x="4218" y="3224"/>
                  </a:cubicBezTo>
                  <a:cubicBezTo>
                    <a:pt x="4217" y="3223"/>
                    <a:pt x="4215" y="3222"/>
                    <a:pt x="4213" y="3222"/>
                  </a:cubicBezTo>
                  <a:cubicBezTo>
                    <a:pt x="4212" y="3214"/>
                    <a:pt x="4212" y="3207"/>
                    <a:pt x="4212" y="3199"/>
                  </a:cubicBezTo>
                  <a:close/>
                  <a:moveTo>
                    <a:pt x="5656" y="3135"/>
                  </a:moveTo>
                  <a:lnTo>
                    <a:pt x="5656" y="3135"/>
                  </a:lnTo>
                  <a:cubicBezTo>
                    <a:pt x="5651" y="3236"/>
                    <a:pt x="5648" y="3289"/>
                    <a:pt x="5646" y="3337"/>
                  </a:cubicBezTo>
                  <a:cubicBezTo>
                    <a:pt x="5811" y="3303"/>
                    <a:pt x="5979" y="3267"/>
                    <a:pt x="6117" y="3238"/>
                  </a:cubicBezTo>
                  <a:cubicBezTo>
                    <a:pt x="6250" y="3445"/>
                    <a:pt x="6366" y="3624"/>
                    <a:pt x="6486" y="3811"/>
                  </a:cubicBezTo>
                  <a:cubicBezTo>
                    <a:pt x="6366" y="3966"/>
                    <a:pt x="6301" y="4049"/>
                    <a:pt x="6249" y="4049"/>
                  </a:cubicBezTo>
                  <a:cubicBezTo>
                    <a:pt x="6189" y="4049"/>
                    <a:pt x="6146" y="3936"/>
                    <a:pt x="6055" y="3691"/>
                  </a:cubicBezTo>
                  <a:cubicBezTo>
                    <a:pt x="6034" y="3696"/>
                    <a:pt x="6006" y="3692"/>
                    <a:pt x="5992" y="3707"/>
                  </a:cubicBezTo>
                  <a:cubicBezTo>
                    <a:pt x="5864" y="3860"/>
                    <a:pt x="5784" y="3942"/>
                    <a:pt x="5725" y="3942"/>
                  </a:cubicBezTo>
                  <a:cubicBezTo>
                    <a:pt x="5649" y="3942"/>
                    <a:pt x="5607" y="3807"/>
                    <a:pt x="5542" y="3514"/>
                  </a:cubicBezTo>
                  <a:cubicBezTo>
                    <a:pt x="5425" y="3463"/>
                    <a:pt x="5334" y="3424"/>
                    <a:pt x="5242" y="3385"/>
                  </a:cubicBezTo>
                  <a:cubicBezTo>
                    <a:pt x="5240" y="3353"/>
                    <a:pt x="5239" y="3322"/>
                    <a:pt x="5238" y="3290"/>
                  </a:cubicBezTo>
                  <a:cubicBezTo>
                    <a:pt x="5369" y="3242"/>
                    <a:pt x="5501" y="3193"/>
                    <a:pt x="5656" y="3135"/>
                  </a:cubicBezTo>
                  <a:close/>
                  <a:moveTo>
                    <a:pt x="14886" y="3890"/>
                  </a:moveTo>
                  <a:lnTo>
                    <a:pt x="14886" y="3890"/>
                  </a:lnTo>
                  <a:cubicBezTo>
                    <a:pt x="14856" y="4039"/>
                    <a:pt x="14842" y="4096"/>
                    <a:pt x="14775" y="4096"/>
                  </a:cubicBezTo>
                  <a:cubicBezTo>
                    <a:pt x="14733" y="4096"/>
                    <a:pt x="14669" y="4073"/>
                    <a:pt x="14567" y="4035"/>
                  </a:cubicBezTo>
                  <a:cubicBezTo>
                    <a:pt x="14684" y="3982"/>
                    <a:pt x="14785" y="3936"/>
                    <a:pt x="14886" y="3890"/>
                  </a:cubicBezTo>
                  <a:close/>
                  <a:moveTo>
                    <a:pt x="13018" y="3050"/>
                  </a:moveTo>
                  <a:cubicBezTo>
                    <a:pt x="13025" y="3073"/>
                    <a:pt x="13032" y="3096"/>
                    <a:pt x="13038" y="3117"/>
                  </a:cubicBezTo>
                  <a:cubicBezTo>
                    <a:pt x="12961" y="3136"/>
                    <a:pt x="12885" y="3156"/>
                    <a:pt x="12809" y="3175"/>
                  </a:cubicBezTo>
                  <a:cubicBezTo>
                    <a:pt x="12936" y="3285"/>
                    <a:pt x="13065" y="3394"/>
                    <a:pt x="13214" y="3521"/>
                  </a:cubicBezTo>
                  <a:cubicBezTo>
                    <a:pt x="13315" y="3399"/>
                    <a:pt x="13426" y="3327"/>
                    <a:pt x="13550" y="3327"/>
                  </a:cubicBezTo>
                  <a:cubicBezTo>
                    <a:pt x="13626" y="3327"/>
                    <a:pt x="13707" y="3355"/>
                    <a:pt x="13793" y="3414"/>
                  </a:cubicBezTo>
                  <a:cubicBezTo>
                    <a:pt x="13814" y="3428"/>
                    <a:pt x="13839" y="3433"/>
                    <a:pt x="13867" y="3433"/>
                  </a:cubicBezTo>
                  <a:cubicBezTo>
                    <a:pt x="13925" y="3433"/>
                    <a:pt x="13994" y="3409"/>
                    <a:pt x="14047" y="3386"/>
                  </a:cubicBezTo>
                  <a:cubicBezTo>
                    <a:pt x="14231" y="3305"/>
                    <a:pt x="14407" y="3203"/>
                    <a:pt x="14588" y="3115"/>
                  </a:cubicBezTo>
                  <a:cubicBezTo>
                    <a:pt x="14596" y="3111"/>
                    <a:pt x="14604" y="3109"/>
                    <a:pt x="14613" y="3109"/>
                  </a:cubicBezTo>
                  <a:cubicBezTo>
                    <a:pt x="14638" y="3109"/>
                    <a:pt x="14671" y="3120"/>
                    <a:pt x="14718" y="3123"/>
                  </a:cubicBezTo>
                  <a:cubicBezTo>
                    <a:pt x="14649" y="3427"/>
                    <a:pt x="14563" y="3698"/>
                    <a:pt x="14429" y="3943"/>
                  </a:cubicBezTo>
                  <a:cubicBezTo>
                    <a:pt x="14399" y="3934"/>
                    <a:pt x="14368" y="3924"/>
                    <a:pt x="14339" y="3914"/>
                  </a:cubicBezTo>
                  <a:cubicBezTo>
                    <a:pt x="14348" y="3808"/>
                    <a:pt x="14358" y="3702"/>
                    <a:pt x="14368" y="3581"/>
                  </a:cubicBezTo>
                  <a:cubicBezTo>
                    <a:pt x="14351" y="3549"/>
                    <a:pt x="14323" y="3533"/>
                    <a:pt x="14286" y="3533"/>
                  </a:cubicBezTo>
                  <a:cubicBezTo>
                    <a:pt x="14201" y="3533"/>
                    <a:pt x="14070" y="3615"/>
                    <a:pt x="13924" y="3775"/>
                  </a:cubicBezTo>
                  <a:cubicBezTo>
                    <a:pt x="13967" y="3856"/>
                    <a:pt x="14011" y="3939"/>
                    <a:pt x="14103" y="4114"/>
                  </a:cubicBezTo>
                  <a:cubicBezTo>
                    <a:pt x="13945" y="4063"/>
                    <a:pt x="13812" y="4062"/>
                    <a:pt x="13793" y="4005"/>
                  </a:cubicBezTo>
                  <a:cubicBezTo>
                    <a:pt x="13716" y="3773"/>
                    <a:pt x="13535" y="3809"/>
                    <a:pt x="13387" y="3730"/>
                  </a:cubicBezTo>
                  <a:cubicBezTo>
                    <a:pt x="13301" y="3779"/>
                    <a:pt x="13359" y="4029"/>
                    <a:pt x="13228" y="4029"/>
                  </a:cubicBezTo>
                  <a:cubicBezTo>
                    <a:pt x="13204" y="4029"/>
                    <a:pt x="13174" y="4021"/>
                    <a:pt x="13135" y="4001"/>
                  </a:cubicBezTo>
                  <a:cubicBezTo>
                    <a:pt x="13154" y="3910"/>
                    <a:pt x="13175" y="3819"/>
                    <a:pt x="13197" y="3717"/>
                  </a:cubicBezTo>
                  <a:cubicBezTo>
                    <a:pt x="13050" y="3683"/>
                    <a:pt x="12910" y="3617"/>
                    <a:pt x="12769" y="3617"/>
                  </a:cubicBezTo>
                  <a:cubicBezTo>
                    <a:pt x="12695" y="3617"/>
                    <a:pt x="12620" y="3636"/>
                    <a:pt x="12544" y="3687"/>
                  </a:cubicBezTo>
                  <a:cubicBezTo>
                    <a:pt x="12510" y="3914"/>
                    <a:pt x="12928" y="3737"/>
                    <a:pt x="12742" y="4110"/>
                  </a:cubicBezTo>
                  <a:cubicBezTo>
                    <a:pt x="12641" y="4090"/>
                    <a:pt x="12514" y="4063"/>
                    <a:pt x="12384" y="4037"/>
                  </a:cubicBezTo>
                  <a:cubicBezTo>
                    <a:pt x="12390" y="3951"/>
                    <a:pt x="12394" y="3884"/>
                    <a:pt x="12400" y="3806"/>
                  </a:cubicBezTo>
                  <a:lnTo>
                    <a:pt x="12400" y="3806"/>
                  </a:lnTo>
                  <a:cubicBezTo>
                    <a:pt x="12232" y="3837"/>
                    <a:pt x="12073" y="3869"/>
                    <a:pt x="11905" y="3900"/>
                  </a:cubicBezTo>
                  <a:cubicBezTo>
                    <a:pt x="11937" y="3957"/>
                    <a:pt x="11966" y="4010"/>
                    <a:pt x="11995" y="4063"/>
                  </a:cubicBezTo>
                  <a:cubicBezTo>
                    <a:pt x="11975" y="4078"/>
                    <a:pt x="11958" y="4103"/>
                    <a:pt x="11943" y="4103"/>
                  </a:cubicBezTo>
                  <a:cubicBezTo>
                    <a:pt x="11942" y="4103"/>
                    <a:pt x="11941" y="4102"/>
                    <a:pt x="11940" y="4102"/>
                  </a:cubicBezTo>
                  <a:cubicBezTo>
                    <a:pt x="11837" y="4092"/>
                    <a:pt x="11732" y="4082"/>
                    <a:pt x="11628" y="4058"/>
                  </a:cubicBezTo>
                  <a:cubicBezTo>
                    <a:pt x="11578" y="4046"/>
                    <a:pt x="11531" y="4002"/>
                    <a:pt x="11482" y="4002"/>
                  </a:cubicBezTo>
                  <a:cubicBezTo>
                    <a:pt x="11452" y="4002"/>
                    <a:pt x="11422" y="4018"/>
                    <a:pt x="11390" y="4070"/>
                  </a:cubicBezTo>
                  <a:cubicBezTo>
                    <a:pt x="11383" y="4080"/>
                    <a:pt x="11364" y="4085"/>
                    <a:pt x="11342" y="4085"/>
                  </a:cubicBezTo>
                  <a:cubicBezTo>
                    <a:pt x="11305" y="4085"/>
                    <a:pt x="11257" y="4072"/>
                    <a:pt x="11232" y="4052"/>
                  </a:cubicBezTo>
                  <a:cubicBezTo>
                    <a:pt x="11057" y="3910"/>
                    <a:pt x="10875" y="3822"/>
                    <a:pt x="10675" y="3822"/>
                  </a:cubicBezTo>
                  <a:cubicBezTo>
                    <a:pt x="10617" y="3822"/>
                    <a:pt x="10558" y="3829"/>
                    <a:pt x="10497" y="3845"/>
                  </a:cubicBezTo>
                  <a:cubicBezTo>
                    <a:pt x="10496" y="3845"/>
                    <a:pt x="10495" y="3845"/>
                    <a:pt x="10494" y="3845"/>
                  </a:cubicBezTo>
                  <a:cubicBezTo>
                    <a:pt x="10480" y="3845"/>
                    <a:pt x="10459" y="3811"/>
                    <a:pt x="10422" y="3774"/>
                  </a:cubicBezTo>
                  <a:cubicBezTo>
                    <a:pt x="10469" y="3637"/>
                    <a:pt x="10461" y="3446"/>
                    <a:pt x="10639" y="3446"/>
                  </a:cubicBezTo>
                  <a:cubicBezTo>
                    <a:pt x="10653" y="3446"/>
                    <a:pt x="10668" y="3447"/>
                    <a:pt x="10685" y="3449"/>
                  </a:cubicBezTo>
                  <a:cubicBezTo>
                    <a:pt x="10734" y="3166"/>
                    <a:pt x="10942" y="3260"/>
                    <a:pt x="11085" y="3188"/>
                  </a:cubicBezTo>
                  <a:cubicBezTo>
                    <a:pt x="11164" y="3148"/>
                    <a:pt x="11238" y="3127"/>
                    <a:pt x="11306" y="3127"/>
                  </a:cubicBezTo>
                  <a:cubicBezTo>
                    <a:pt x="11438" y="3127"/>
                    <a:pt x="11552" y="3203"/>
                    <a:pt x="11654" y="3367"/>
                  </a:cubicBezTo>
                  <a:cubicBezTo>
                    <a:pt x="11801" y="3277"/>
                    <a:pt x="11945" y="3228"/>
                    <a:pt x="12089" y="3228"/>
                  </a:cubicBezTo>
                  <a:cubicBezTo>
                    <a:pt x="12243" y="3228"/>
                    <a:pt x="12396" y="3284"/>
                    <a:pt x="12552" y="3408"/>
                  </a:cubicBezTo>
                  <a:cubicBezTo>
                    <a:pt x="12630" y="3337"/>
                    <a:pt x="12720" y="3253"/>
                    <a:pt x="12811" y="3171"/>
                  </a:cubicBezTo>
                  <a:cubicBezTo>
                    <a:pt x="12880" y="3131"/>
                    <a:pt x="12950" y="3091"/>
                    <a:pt x="13018" y="3050"/>
                  </a:cubicBezTo>
                  <a:close/>
                  <a:moveTo>
                    <a:pt x="16203" y="3259"/>
                  </a:moveTo>
                  <a:cubicBezTo>
                    <a:pt x="16241" y="3259"/>
                    <a:pt x="16282" y="3280"/>
                    <a:pt x="16319" y="3319"/>
                  </a:cubicBezTo>
                  <a:cubicBezTo>
                    <a:pt x="16509" y="3522"/>
                    <a:pt x="16693" y="3715"/>
                    <a:pt x="16966" y="3715"/>
                  </a:cubicBezTo>
                  <a:cubicBezTo>
                    <a:pt x="16969" y="3715"/>
                    <a:pt x="16972" y="3715"/>
                    <a:pt x="16974" y="3715"/>
                  </a:cubicBezTo>
                  <a:cubicBezTo>
                    <a:pt x="16965" y="3626"/>
                    <a:pt x="16953" y="3495"/>
                    <a:pt x="16939" y="3362"/>
                  </a:cubicBezTo>
                  <a:cubicBezTo>
                    <a:pt x="16959" y="3351"/>
                    <a:pt x="16978" y="3339"/>
                    <a:pt x="16998" y="3328"/>
                  </a:cubicBezTo>
                  <a:cubicBezTo>
                    <a:pt x="17058" y="3399"/>
                    <a:pt x="17121" y="3466"/>
                    <a:pt x="17176" y="3541"/>
                  </a:cubicBezTo>
                  <a:cubicBezTo>
                    <a:pt x="17257" y="3653"/>
                    <a:pt x="17327" y="3798"/>
                    <a:pt x="17232" y="3918"/>
                  </a:cubicBezTo>
                  <a:cubicBezTo>
                    <a:pt x="17164" y="4003"/>
                    <a:pt x="17039" y="4035"/>
                    <a:pt x="16935" y="4059"/>
                  </a:cubicBezTo>
                  <a:cubicBezTo>
                    <a:pt x="16929" y="4061"/>
                    <a:pt x="16922" y="4061"/>
                    <a:pt x="16916" y="4061"/>
                  </a:cubicBezTo>
                  <a:cubicBezTo>
                    <a:pt x="16850" y="4061"/>
                    <a:pt x="16780" y="3991"/>
                    <a:pt x="16714" y="3991"/>
                  </a:cubicBezTo>
                  <a:cubicBezTo>
                    <a:pt x="16675" y="3991"/>
                    <a:pt x="16638" y="4017"/>
                    <a:pt x="16604" y="4099"/>
                  </a:cubicBezTo>
                  <a:cubicBezTo>
                    <a:pt x="16528" y="4011"/>
                    <a:pt x="16455" y="3939"/>
                    <a:pt x="16397" y="3852"/>
                  </a:cubicBezTo>
                  <a:cubicBezTo>
                    <a:pt x="16363" y="3803"/>
                    <a:pt x="16340" y="3788"/>
                    <a:pt x="16307" y="3788"/>
                  </a:cubicBezTo>
                  <a:cubicBezTo>
                    <a:pt x="16285" y="3788"/>
                    <a:pt x="16259" y="3794"/>
                    <a:pt x="16223" y="3802"/>
                  </a:cubicBezTo>
                  <a:cubicBezTo>
                    <a:pt x="16181" y="3810"/>
                    <a:pt x="16138" y="3814"/>
                    <a:pt x="16096" y="3814"/>
                  </a:cubicBezTo>
                  <a:cubicBezTo>
                    <a:pt x="15941" y="3814"/>
                    <a:pt x="15780" y="3767"/>
                    <a:pt x="15621" y="3749"/>
                  </a:cubicBezTo>
                  <a:cubicBezTo>
                    <a:pt x="15583" y="3861"/>
                    <a:pt x="15539" y="3991"/>
                    <a:pt x="15496" y="4123"/>
                  </a:cubicBezTo>
                  <a:lnTo>
                    <a:pt x="15419" y="4085"/>
                  </a:lnTo>
                  <a:cubicBezTo>
                    <a:pt x="15447" y="3907"/>
                    <a:pt x="15352" y="3672"/>
                    <a:pt x="15626" y="3624"/>
                  </a:cubicBezTo>
                  <a:cubicBezTo>
                    <a:pt x="15590" y="3517"/>
                    <a:pt x="15565" y="3445"/>
                    <a:pt x="15511" y="3293"/>
                  </a:cubicBezTo>
                  <a:lnTo>
                    <a:pt x="15511" y="3293"/>
                  </a:lnTo>
                  <a:cubicBezTo>
                    <a:pt x="15626" y="3361"/>
                    <a:pt x="15700" y="3381"/>
                    <a:pt x="15745" y="3435"/>
                  </a:cubicBezTo>
                  <a:cubicBezTo>
                    <a:pt x="15823" y="3530"/>
                    <a:pt x="15861" y="3578"/>
                    <a:pt x="15903" y="3578"/>
                  </a:cubicBezTo>
                  <a:cubicBezTo>
                    <a:pt x="15944" y="3578"/>
                    <a:pt x="15988" y="3533"/>
                    <a:pt x="16076" y="3443"/>
                  </a:cubicBezTo>
                  <a:cubicBezTo>
                    <a:pt x="16089" y="3314"/>
                    <a:pt x="16142" y="3259"/>
                    <a:pt x="16203" y="3259"/>
                  </a:cubicBezTo>
                  <a:close/>
                  <a:moveTo>
                    <a:pt x="10279" y="2605"/>
                  </a:moveTo>
                  <a:cubicBezTo>
                    <a:pt x="10374" y="2605"/>
                    <a:pt x="10473" y="2637"/>
                    <a:pt x="10575" y="2757"/>
                  </a:cubicBezTo>
                  <a:cubicBezTo>
                    <a:pt x="10560" y="2758"/>
                    <a:pt x="10545" y="2759"/>
                    <a:pt x="10530" y="2759"/>
                  </a:cubicBezTo>
                  <a:cubicBezTo>
                    <a:pt x="10452" y="2759"/>
                    <a:pt x="10376" y="2743"/>
                    <a:pt x="10309" y="2743"/>
                  </a:cubicBezTo>
                  <a:cubicBezTo>
                    <a:pt x="10213" y="2743"/>
                    <a:pt x="10137" y="2777"/>
                    <a:pt x="10105" y="2941"/>
                  </a:cubicBezTo>
                  <a:cubicBezTo>
                    <a:pt x="10169" y="3034"/>
                    <a:pt x="10268" y="3118"/>
                    <a:pt x="10296" y="3228"/>
                  </a:cubicBezTo>
                  <a:cubicBezTo>
                    <a:pt x="10329" y="3366"/>
                    <a:pt x="10341" y="3548"/>
                    <a:pt x="10293" y="3668"/>
                  </a:cubicBezTo>
                  <a:cubicBezTo>
                    <a:pt x="10264" y="3740"/>
                    <a:pt x="10200" y="3778"/>
                    <a:pt x="10118" y="3778"/>
                  </a:cubicBezTo>
                  <a:cubicBezTo>
                    <a:pt x="10078" y="3778"/>
                    <a:pt x="10034" y="3769"/>
                    <a:pt x="9989" y="3750"/>
                  </a:cubicBezTo>
                  <a:cubicBezTo>
                    <a:pt x="9968" y="3741"/>
                    <a:pt x="9945" y="3737"/>
                    <a:pt x="9921" y="3737"/>
                  </a:cubicBezTo>
                  <a:cubicBezTo>
                    <a:pt x="9824" y="3737"/>
                    <a:pt x="9708" y="3806"/>
                    <a:pt x="9597" y="3885"/>
                  </a:cubicBezTo>
                  <a:cubicBezTo>
                    <a:pt x="9720" y="3937"/>
                    <a:pt x="9842" y="3990"/>
                    <a:pt x="9965" y="4043"/>
                  </a:cubicBezTo>
                  <a:cubicBezTo>
                    <a:pt x="9877" y="4085"/>
                    <a:pt x="9796" y="4106"/>
                    <a:pt x="9719" y="4106"/>
                  </a:cubicBezTo>
                  <a:cubicBezTo>
                    <a:pt x="9543" y="4106"/>
                    <a:pt x="9386" y="3995"/>
                    <a:pt x="9216" y="3760"/>
                  </a:cubicBezTo>
                  <a:cubicBezTo>
                    <a:pt x="9149" y="3838"/>
                    <a:pt x="9081" y="3881"/>
                    <a:pt x="9013" y="3881"/>
                  </a:cubicBezTo>
                  <a:cubicBezTo>
                    <a:pt x="8949" y="3881"/>
                    <a:pt x="8885" y="3842"/>
                    <a:pt x="8822" y="3758"/>
                  </a:cubicBezTo>
                  <a:cubicBezTo>
                    <a:pt x="8753" y="3832"/>
                    <a:pt x="8681" y="3853"/>
                    <a:pt x="8606" y="3853"/>
                  </a:cubicBezTo>
                  <a:cubicBezTo>
                    <a:pt x="8511" y="3853"/>
                    <a:pt x="8412" y="3820"/>
                    <a:pt x="8312" y="3820"/>
                  </a:cubicBezTo>
                  <a:cubicBezTo>
                    <a:pt x="8298" y="3820"/>
                    <a:pt x="8285" y="3820"/>
                    <a:pt x="8271" y="3822"/>
                  </a:cubicBezTo>
                  <a:cubicBezTo>
                    <a:pt x="8235" y="3893"/>
                    <a:pt x="8197" y="3971"/>
                    <a:pt x="8152" y="4063"/>
                  </a:cubicBezTo>
                  <a:cubicBezTo>
                    <a:pt x="8013" y="3869"/>
                    <a:pt x="7784" y="4119"/>
                    <a:pt x="7671" y="3797"/>
                  </a:cubicBezTo>
                  <a:cubicBezTo>
                    <a:pt x="7652" y="3936"/>
                    <a:pt x="7642" y="3996"/>
                    <a:pt x="7624" y="4124"/>
                  </a:cubicBezTo>
                  <a:cubicBezTo>
                    <a:pt x="7520" y="4043"/>
                    <a:pt x="7357" y="3971"/>
                    <a:pt x="7360" y="3908"/>
                  </a:cubicBezTo>
                  <a:cubicBezTo>
                    <a:pt x="7369" y="3649"/>
                    <a:pt x="7576" y="3725"/>
                    <a:pt x="7730" y="3664"/>
                  </a:cubicBezTo>
                  <a:cubicBezTo>
                    <a:pt x="7676" y="3588"/>
                    <a:pt x="7628" y="3524"/>
                    <a:pt x="7543" y="3409"/>
                  </a:cubicBezTo>
                  <a:lnTo>
                    <a:pt x="7543" y="3409"/>
                  </a:lnTo>
                  <a:cubicBezTo>
                    <a:pt x="7546" y="3409"/>
                    <a:pt x="7548" y="3409"/>
                    <a:pt x="7551" y="3409"/>
                  </a:cubicBezTo>
                  <a:cubicBezTo>
                    <a:pt x="7805" y="3409"/>
                    <a:pt x="7890" y="3220"/>
                    <a:pt x="7937" y="2995"/>
                  </a:cubicBezTo>
                  <a:cubicBezTo>
                    <a:pt x="8079" y="3104"/>
                    <a:pt x="8197" y="3192"/>
                    <a:pt x="8314" y="3285"/>
                  </a:cubicBezTo>
                  <a:cubicBezTo>
                    <a:pt x="8372" y="3332"/>
                    <a:pt x="8439" y="3356"/>
                    <a:pt x="8506" y="3356"/>
                  </a:cubicBezTo>
                  <a:cubicBezTo>
                    <a:pt x="8604" y="3356"/>
                    <a:pt x="8699" y="3304"/>
                    <a:pt x="8755" y="3202"/>
                  </a:cubicBezTo>
                  <a:cubicBezTo>
                    <a:pt x="8825" y="3075"/>
                    <a:pt x="8897" y="2970"/>
                    <a:pt x="9012" y="2970"/>
                  </a:cubicBezTo>
                  <a:cubicBezTo>
                    <a:pt x="9054" y="2970"/>
                    <a:pt x="9101" y="2984"/>
                    <a:pt x="9156" y="3016"/>
                  </a:cubicBezTo>
                  <a:cubicBezTo>
                    <a:pt x="9122" y="3072"/>
                    <a:pt x="9092" y="3120"/>
                    <a:pt x="9048" y="3192"/>
                  </a:cubicBezTo>
                  <a:cubicBezTo>
                    <a:pt x="9121" y="3223"/>
                    <a:pt x="9192" y="3280"/>
                    <a:pt x="9255" y="3280"/>
                  </a:cubicBezTo>
                  <a:cubicBezTo>
                    <a:pt x="9261" y="3280"/>
                    <a:pt x="9266" y="3280"/>
                    <a:pt x="9271" y="3279"/>
                  </a:cubicBezTo>
                  <a:cubicBezTo>
                    <a:pt x="9316" y="3271"/>
                    <a:pt x="9350" y="3256"/>
                    <a:pt x="9381" y="3256"/>
                  </a:cubicBezTo>
                  <a:cubicBezTo>
                    <a:pt x="9421" y="3256"/>
                    <a:pt x="9457" y="3279"/>
                    <a:pt x="9506" y="3367"/>
                  </a:cubicBezTo>
                  <a:cubicBezTo>
                    <a:pt x="9529" y="3407"/>
                    <a:pt x="9564" y="3425"/>
                    <a:pt x="9606" y="3425"/>
                  </a:cubicBezTo>
                  <a:cubicBezTo>
                    <a:pt x="9698" y="3425"/>
                    <a:pt x="9821" y="3340"/>
                    <a:pt x="9908" y="3222"/>
                  </a:cubicBezTo>
                  <a:cubicBezTo>
                    <a:pt x="9856" y="3174"/>
                    <a:pt x="9807" y="3127"/>
                    <a:pt x="9747" y="3072"/>
                  </a:cubicBezTo>
                  <a:cubicBezTo>
                    <a:pt x="9790" y="2939"/>
                    <a:pt x="9838" y="2796"/>
                    <a:pt x="9894" y="2627"/>
                  </a:cubicBezTo>
                  <a:cubicBezTo>
                    <a:pt x="9924" y="2639"/>
                    <a:pt x="9954" y="2643"/>
                    <a:pt x="9985" y="2643"/>
                  </a:cubicBezTo>
                  <a:cubicBezTo>
                    <a:pt x="10077" y="2643"/>
                    <a:pt x="10176" y="2605"/>
                    <a:pt x="10279" y="2605"/>
                  </a:cubicBezTo>
                  <a:close/>
                  <a:moveTo>
                    <a:pt x="7173" y="2863"/>
                  </a:moveTo>
                  <a:lnTo>
                    <a:pt x="7173" y="2863"/>
                  </a:lnTo>
                  <a:cubicBezTo>
                    <a:pt x="7317" y="2928"/>
                    <a:pt x="7460" y="2993"/>
                    <a:pt x="7604" y="3059"/>
                  </a:cubicBezTo>
                  <a:cubicBezTo>
                    <a:pt x="7563" y="3097"/>
                    <a:pt x="7498" y="3128"/>
                    <a:pt x="7484" y="3180"/>
                  </a:cubicBezTo>
                  <a:cubicBezTo>
                    <a:pt x="7459" y="3274"/>
                    <a:pt x="7490" y="3405"/>
                    <a:pt x="7447" y="3469"/>
                  </a:cubicBezTo>
                  <a:cubicBezTo>
                    <a:pt x="7431" y="3493"/>
                    <a:pt x="7394" y="3502"/>
                    <a:pt x="7352" y="3502"/>
                  </a:cubicBezTo>
                  <a:cubicBezTo>
                    <a:pt x="7309" y="3502"/>
                    <a:pt x="7262" y="3493"/>
                    <a:pt x="7226" y="3483"/>
                  </a:cubicBezTo>
                  <a:cubicBezTo>
                    <a:pt x="7193" y="3474"/>
                    <a:pt x="7164" y="3469"/>
                    <a:pt x="7138" y="3469"/>
                  </a:cubicBezTo>
                  <a:cubicBezTo>
                    <a:pt x="7038" y="3469"/>
                    <a:pt x="6993" y="3545"/>
                    <a:pt x="6970" y="3704"/>
                  </a:cubicBezTo>
                  <a:cubicBezTo>
                    <a:pt x="6952" y="3833"/>
                    <a:pt x="6874" y="3951"/>
                    <a:pt x="6793" y="4144"/>
                  </a:cubicBezTo>
                  <a:cubicBezTo>
                    <a:pt x="6711" y="4020"/>
                    <a:pt x="6605" y="3915"/>
                    <a:pt x="6618" y="3871"/>
                  </a:cubicBezTo>
                  <a:cubicBezTo>
                    <a:pt x="6673" y="3711"/>
                    <a:pt x="6553" y="3646"/>
                    <a:pt x="6535" y="3539"/>
                  </a:cubicBezTo>
                  <a:cubicBezTo>
                    <a:pt x="6519" y="3443"/>
                    <a:pt x="6559" y="3332"/>
                    <a:pt x="6582" y="3180"/>
                  </a:cubicBezTo>
                  <a:cubicBezTo>
                    <a:pt x="6695" y="3260"/>
                    <a:pt x="6800" y="3297"/>
                    <a:pt x="6900" y="3297"/>
                  </a:cubicBezTo>
                  <a:cubicBezTo>
                    <a:pt x="7027" y="3297"/>
                    <a:pt x="7146" y="3240"/>
                    <a:pt x="7268" y="3140"/>
                  </a:cubicBezTo>
                  <a:cubicBezTo>
                    <a:pt x="7237" y="3050"/>
                    <a:pt x="7206" y="2957"/>
                    <a:pt x="7173" y="2863"/>
                  </a:cubicBezTo>
                  <a:close/>
                  <a:moveTo>
                    <a:pt x="20099" y="4051"/>
                  </a:moveTo>
                  <a:lnTo>
                    <a:pt x="20099" y="4051"/>
                  </a:lnTo>
                  <a:cubicBezTo>
                    <a:pt x="20039" y="4139"/>
                    <a:pt x="19989" y="4190"/>
                    <a:pt x="19934" y="4190"/>
                  </a:cubicBezTo>
                  <a:cubicBezTo>
                    <a:pt x="19888" y="4190"/>
                    <a:pt x="19839" y="4153"/>
                    <a:pt x="19780" y="4070"/>
                  </a:cubicBezTo>
                  <a:cubicBezTo>
                    <a:pt x="19896" y="4063"/>
                    <a:pt x="19978" y="4058"/>
                    <a:pt x="20099" y="4051"/>
                  </a:cubicBezTo>
                  <a:close/>
                  <a:moveTo>
                    <a:pt x="19610" y="3713"/>
                  </a:moveTo>
                  <a:cubicBezTo>
                    <a:pt x="19666" y="3713"/>
                    <a:pt x="19718" y="3743"/>
                    <a:pt x="19762" y="3840"/>
                  </a:cubicBezTo>
                  <a:cubicBezTo>
                    <a:pt x="19715" y="3941"/>
                    <a:pt x="19662" y="4057"/>
                    <a:pt x="19607" y="4178"/>
                  </a:cubicBezTo>
                  <a:cubicBezTo>
                    <a:pt x="19565" y="4205"/>
                    <a:pt x="19528" y="4216"/>
                    <a:pt x="19496" y="4216"/>
                  </a:cubicBezTo>
                  <a:cubicBezTo>
                    <a:pt x="19331" y="4216"/>
                    <a:pt x="19270" y="3931"/>
                    <a:pt x="19076" y="3918"/>
                  </a:cubicBezTo>
                  <a:cubicBezTo>
                    <a:pt x="19155" y="3835"/>
                    <a:pt x="19223" y="3747"/>
                    <a:pt x="19237" y="3747"/>
                  </a:cubicBezTo>
                  <a:cubicBezTo>
                    <a:pt x="19238" y="3747"/>
                    <a:pt x="19239" y="3747"/>
                    <a:pt x="19239" y="3747"/>
                  </a:cubicBezTo>
                  <a:cubicBezTo>
                    <a:pt x="19270" y="3775"/>
                    <a:pt x="19303" y="3786"/>
                    <a:pt x="19336" y="3786"/>
                  </a:cubicBezTo>
                  <a:cubicBezTo>
                    <a:pt x="19426" y="3786"/>
                    <a:pt x="19523" y="3713"/>
                    <a:pt x="19610" y="3713"/>
                  </a:cubicBezTo>
                  <a:close/>
                  <a:moveTo>
                    <a:pt x="17397" y="2936"/>
                  </a:moveTo>
                  <a:cubicBezTo>
                    <a:pt x="17525" y="3108"/>
                    <a:pt x="17750" y="3044"/>
                    <a:pt x="17709" y="3341"/>
                  </a:cubicBezTo>
                  <a:cubicBezTo>
                    <a:pt x="17709" y="3346"/>
                    <a:pt x="17816" y="3353"/>
                    <a:pt x="17852" y="3389"/>
                  </a:cubicBezTo>
                  <a:cubicBezTo>
                    <a:pt x="17882" y="3416"/>
                    <a:pt x="17885" y="3485"/>
                    <a:pt x="17898" y="3536"/>
                  </a:cubicBezTo>
                  <a:cubicBezTo>
                    <a:pt x="17900" y="3536"/>
                    <a:pt x="17904" y="3535"/>
                    <a:pt x="17906" y="3534"/>
                  </a:cubicBezTo>
                  <a:cubicBezTo>
                    <a:pt x="17906" y="3539"/>
                    <a:pt x="17906" y="3543"/>
                    <a:pt x="17906" y="3548"/>
                  </a:cubicBezTo>
                  <a:cubicBezTo>
                    <a:pt x="17962" y="3579"/>
                    <a:pt x="18019" y="3611"/>
                    <a:pt x="18105" y="3660"/>
                  </a:cubicBezTo>
                  <a:cubicBezTo>
                    <a:pt x="18141" y="3621"/>
                    <a:pt x="18202" y="3555"/>
                    <a:pt x="18261" y="3490"/>
                  </a:cubicBezTo>
                  <a:cubicBezTo>
                    <a:pt x="18342" y="3603"/>
                    <a:pt x="18412" y="3701"/>
                    <a:pt x="18508" y="3836"/>
                  </a:cubicBezTo>
                  <a:cubicBezTo>
                    <a:pt x="18587" y="3653"/>
                    <a:pt x="18639" y="3535"/>
                    <a:pt x="18720" y="3351"/>
                  </a:cubicBezTo>
                  <a:cubicBezTo>
                    <a:pt x="18774" y="3617"/>
                    <a:pt x="18816" y="3822"/>
                    <a:pt x="18863" y="4047"/>
                  </a:cubicBezTo>
                  <a:cubicBezTo>
                    <a:pt x="18935" y="4056"/>
                    <a:pt x="19024" y="4068"/>
                    <a:pt x="19115" y="4080"/>
                  </a:cubicBezTo>
                  <a:cubicBezTo>
                    <a:pt x="19110" y="4150"/>
                    <a:pt x="18951" y="4218"/>
                    <a:pt x="18827" y="4218"/>
                  </a:cubicBezTo>
                  <a:cubicBezTo>
                    <a:pt x="18766" y="4218"/>
                    <a:pt x="18715" y="4202"/>
                    <a:pt x="18693" y="4162"/>
                  </a:cubicBezTo>
                  <a:cubicBezTo>
                    <a:pt x="18608" y="4000"/>
                    <a:pt x="18515" y="3928"/>
                    <a:pt x="18392" y="3907"/>
                  </a:cubicBezTo>
                  <a:cubicBezTo>
                    <a:pt x="18312" y="3982"/>
                    <a:pt x="18242" y="4048"/>
                    <a:pt x="18158" y="4128"/>
                  </a:cubicBezTo>
                  <a:cubicBezTo>
                    <a:pt x="18086" y="3992"/>
                    <a:pt x="18015" y="3890"/>
                    <a:pt x="17905" y="3890"/>
                  </a:cubicBezTo>
                  <a:cubicBezTo>
                    <a:pt x="17870" y="3890"/>
                    <a:pt x="17831" y="3900"/>
                    <a:pt x="17786" y="3923"/>
                  </a:cubicBezTo>
                  <a:cubicBezTo>
                    <a:pt x="17771" y="3931"/>
                    <a:pt x="17754" y="3934"/>
                    <a:pt x="17735" y="3934"/>
                  </a:cubicBezTo>
                  <a:cubicBezTo>
                    <a:pt x="17671" y="3934"/>
                    <a:pt x="17586" y="3897"/>
                    <a:pt x="17468" y="3878"/>
                  </a:cubicBezTo>
                  <a:cubicBezTo>
                    <a:pt x="17653" y="3732"/>
                    <a:pt x="17896" y="3841"/>
                    <a:pt x="17906" y="3548"/>
                  </a:cubicBezTo>
                  <a:cubicBezTo>
                    <a:pt x="17904" y="3547"/>
                    <a:pt x="17901" y="3545"/>
                    <a:pt x="17899" y="3544"/>
                  </a:cubicBezTo>
                  <a:cubicBezTo>
                    <a:pt x="17899" y="3541"/>
                    <a:pt x="17898" y="3539"/>
                    <a:pt x="17898" y="3536"/>
                  </a:cubicBezTo>
                  <a:cubicBezTo>
                    <a:pt x="17813" y="3558"/>
                    <a:pt x="17727" y="3579"/>
                    <a:pt x="17624" y="3605"/>
                  </a:cubicBezTo>
                  <a:cubicBezTo>
                    <a:pt x="17560" y="3404"/>
                    <a:pt x="17372" y="3279"/>
                    <a:pt x="17397" y="2936"/>
                  </a:cubicBezTo>
                  <a:close/>
                  <a:moveTo>
                    <a:pt x="20107" y="3026"/>
                  </a:moveTo>
                  <a:cubicBezTo>
                    <a:pt x="20232" y="3198"/>
                    <a:pt x="20267" y="3198"/>
                    <a:pt x="20302" y="3501"/>
                  </a:cubicBezTo>
                  <a:cubicBezTo>
                    <a:pt x="20343" y="3487"/>
                    <a:pt x="20387" y="3473"/>
                    <a:pt x="20428" y="3461"/>
                  </a:cubicBezTo>
                  <a:cubicBezTo>
                    <a:pt x="20431" y="3589"/>
                    <a:pt x="20489" y="3617"/>
                    <a:pt x="20557" y="3617"/>
                  </a:cubicBezTo>
                  <a:cubicBezTo>
                    <a:pt x="20586" y="3617"/>
                    <a:pt x="20616" y="3612"/>
                    <a:pt x="20645" y="3607"/>
                  </a:cubicBezTo>
                  <a:cubicBezTo>
                    <a:pt x="20770" y="3586"/>
                    <a:pt x="20929" y="3603"/>
                    <a:pt x="20929" y="3367"/>
                  </a:cubicBezTo>
                  <a:cubicBezTo>
                    <a:pt x="21179" y="3337"/>
                    <a:pt x="21427" y="3295"/>
                    <a:pt x="21629" y="3132"/>
                  </a:cubicBezTo>
                  <a:cubicBezTo>
                    <a:pt x="21754" y="3212"/>
                    <a:pt x="21872" y="3286"/>
                    <a:pt x="21990" y="3362"/>
                  </a:cubicBezTo>
                  <a:cubicBezTo>
                    <a:pt x="22016" y="3549"/>
                    <a:pt x="22042" y="3740"/>
                    <a:pt x="22070" y="3938"/>
                  </a:cubicBezTo>
                  <a:cubicBezTo>
                    <a:pt x="22119" y="3904"/>
                    <a:pt x="22157" y="3889"/>
                    <a:pt x="22185" y="3889"/>
                  </a:cubicBezTo>
                  <a:cubicBezTo>
                    <a:pt x="22252" y="3889"/>
                    <a:pt x="22264" y="3976"/>
                    <a:pt x="22247" y="4107"/>
                  </a:cubicBezTo>
                  <a:cubicBezTo>
                    <a:pt x="22329" y="4116"/>
                    <a:pt x="22409" y="4125"/>
                    <a:pt x="22503" y="4136"/>
                  </a:cubicBezTo>
                  <a:cubicBezTo>
                    <a:pt x="22520" y="4058"/>
                    <a:pt x="22535" y="3985"/>
                    <a:pt x="22558" y="3871"/>
                  </a:cubicBezTo>
                  <a:cubicBezTo>
                    <a:pt x="22596" y="3998"/>
                    <a:pt x="22623" y="4092"/>
                    <a:pt x="22646" y="4168"/>
                  </a:cubicBezTo>
                  <a:cubicBezTo>
                    <a:pt x="22544" y="4248"/>
                    <a:pt x="22443" y="4275"/>
                    <a:pt x="22342" y="4275"/>
                  </a:cubicBezTo>
                  <a:cubicBezTo>
                    <a:pt x="22136" y="4275"/>
                    <a:pt x="21930" y="4162"/>
                    <a:pt x="21723" y="4162"/>
                  </a:cubicBezTo>
                  <a:cubicBezTo>
                    <a:pt x="21708" y="4162"/>
                    <a:pt x="21692" y="4163"/>
                    <a:pt x="21677" y="4164"/>
                  </a:cubicBezTo>
                  <a:cubicBezTo>
                    <a:pt x="21676" y="4164"/>
                    <a:pt x="21675" y="4164"/>
                    <a:pt x="21674" y="4164"/>
                  </a:cubicBezTo>
                  <a:cubicBezTo>
                    <a:pt x="21615" y="4164"/>
                    <a:pt x="21458" y="4070"/>
                    <a:pt x="21514" y="3876"/>
                  </a:cubicBezTo>
                  <a:cubicBezTo>
                    <a:pt x="21526" y="3838"/>
                    <a:pt x="21491" y="3764"/>
                    <a:pt x="21460" y="3731"/>
                  </a:cubicBezTo>
                  <a:cubicBezTo>
                    <a:pt x="21458" y="3729"/>
                    <a:pt x="21454" y="3728"/>
                    <a:pt x="21450" y="3728"/>
                  </a:cubicBezTo>
                  <a:cubicBezTo>
                    <a:pt x="21423" y="3728"/>
                    <a:pt x="21360" y="3759"/>
                    <a:pt x="21355" y="3784"/>
                  </a:cubicBezTo>
                  <a:cubicBezTo>
                    <a:pt x="21327" y="3908"/>
                    <a:pt x="21316" y="4035"/>
                    <a:pt x="21296" y="4191"/>
                  </a:cubicBezTo>
                  <a:cubicBezTo>
                    <a:pt x="21223" y="4191"/>
                    <a:pt x="21143" y="4192"/>
                    <a:pt x="21060" y="4192"/>
                  </a:cubicBezTo>
                  <a:cubicBezTo>
                    <a:pt x="20991" y="4192"/>
                    <a:pt x="20919" y="4191"/>
                    <a:pt x="20847" y="4188"/>
                  </a:cubicBezTo>
                  <a:cubicBezTo>
                    <a:pt x="20780" y="4186"/>
                    <a:pt x="20712" y="4149"/>
                    <a:pt x="20646" y="4149"/>
                  </a:cubicBezTo>
                  <a:cubicBezTo>
                    <a:pt x="20645" y="4149"/>
                    <a:pt x="20644" y="4149"/>
                    <a:pt x="20643" y="4149"/>
                  </a:cubicBezTo>
                  <a:cubicBezTo>
                    <a:pt x="20588" y="4151"/>
                    <a:pt x="20542" y="4152"/>
                    <a:pt x="20502" y="4152"/>
                  </a:cubicBezTo>
                  <a:cubicBezTo>
                    <a:pt x="20267" y="4152"/>
                    <a:pt x="20254" y="4099"/>
                    <a:pt x="20188" y="3741"/>
                  </a:cubicBezTo>
                  <a:cubicBezTo>
                    <a:pt x="19799" y="3685"/>
                    <a:pt x="19792" y="3685"/>
                    <a:pt x="19867" y="3421"/>
                  </a:cubicBezTo>
                  <a:lnTo>
                    <a:pt x="19867" y="3421"/>
                  </a:lnTo>
                  <a:cubicBezTo>
                    <a:pt x="19934" y="3496"/>
                    <a:pt x="19981" y="3571"/>
                    <a:pt x="20107" y="3696"/>
                  </a:cubicBezTo>
                  <a:lnTo>
                    <a:pt x="20107" y="3026"/>
                  </a:lnTo>
                  <a:close/>
                  <a:moveTo>
                    <a:pt x="22753" y="3346"/>
                  </a:moveTo>
                  <a:cubicBezTo>
                    <a:pt x="22786" y="3435"/>
                    <a:pt x="22812" y="3505"/>
                    <a:pt x="22842" y="3589"/>
                  </a:cubicBezTo>
                  <a:cubicBezTo>
                    <a:pt x="22961" y="3607"/>
                    <a:pt x="23083" y="3626"/>
                    <a:pt x="23226" y="3648"/>
                  </a:cubicBezTo>
                  <a:cubicBezTo>
                    <a:pt x="23235" y="3562"/>
                    <a:pt x="23244" y="3487"/>
                    <a:pt x="23251" y="3403"/>
                  </a:cubicBezTo>
                  <a:cubicBezTo>
                    <a:pt x="23547" y="3452"/>
                    <a:pt x="23323" y="3758"/>
                    <a:pt x="23433" y="3878"/>
                  </a:cubicBezTo>
                  <a:cubicBezTo>
                    <a:pt x="23381" y="4054"/>
                    <a:pt x="23079" y="3981"/>
                    <a:pt x="23223" y="4318"/>
                  </a:cubicBezTo>
                  <a:cubicBezTo>
                    <a:pt x="23082" y="4296"/>
                    <a:pt x="23004" y="4282"/>
                    <a:pt x="22904" y="4265"/>
                  </a:cubicBezTo>
                  <a:cubicBezTo>
                    <a:pt x="22930" y="4163"/>
                    <a:pt x="22947" y="4083"/>
                    <a:pt x="22973" y="4009"/>
                  </a:cubicBezTo>
                  <a:cubicBezTo>
                    <a:pt x="22993" y="3948"/>
                    <a:pt x="23026" y="3893"/>
                    <a:pt x="23054" y="3830"/>
                  </a:cubicBezTo>
                  <a:cubicBezTo>
                    <a:pt x="22767" y="3713"/>
                    <a:pt x="22463" y="3744"/>
                    <a:pt x="22217" y="3525"/>
                  </a:cubicBezTo>
                  <a:cubicBezTo>
                    <a:pt x="22280" y="3420"/>
                    <a:pt x="22313" y="3366"/>
                    <a:pt x="22355" y="3366"/>
                  </a:cubicBezTo>
                  <a:cubicBezTo>
                    <a:pt x="22400" y="3366"/>
                    <a:pt x="22456" y="3429"/>
                    <a:pt x="22572" y="3559"/>
                  </a:cubicBezTo>
                  <a:cubicBezTo>
                    <a:pt x="22601" y="3521"/>
                    <a:pt x="22628" y="3483"/>
                    <a:pt x="22659" y="3448"/>
                  </a:cubicBezTo>
                  <a:cubicBezTo>
                    <a:pt x="22681" y="3420"/>
                    <a:pt x="22707" y="3396"/>
                    <a:pt x="22753" y="3346"/>
                  </a:cubicBezTo>
                  <a:close/>
                  <a:moveTo>
                    <a:pt x="27216" y="4239"/>
                  </a:moveTo>
                  <a:cubicBezTo>
                    <a:pt x="27291" y="4239"/>
                    <a:pt x="27377" y="4277"/>
                    <a:pt x="27480" y="4354"/>
                  </a:cubicBezTo>
                  <a:lnTo>
                    <a:pt x="27007" y="4354"/>
                  </a:lnTo>
                  <a:cubicBezTo>
                    <a:pt x="27073" y="4277"/>
                    <a:pt x="27140" y="4239"/>
                    <a:pt x="27216" y="4239"/>
                  </a:cubicBezTo>
                  <a:close/>
                  <a:moveTo>
                    <a:pt x="27786" y="4531"/>
                  </a:moveTo>
                  <a:lnTo>
                    <a:pt x="27786" y="4531"/>
                  </a:lnTo>
                  <a:cubicBezTo>
                    <a:pt x="27907" y="4595"/>
                    <a:pt x="27974" y="4632"/>
                    <a:pt x="28083" y="4691"/>
                  </a:cubicBezTo>
                  <a:cubicBezTo>
                    <a:pt x="28026" y="4712"/>
                    <a:pt x="27977" y="4732"/>
                    <a:pt x="27936" y="4732"/>
                  </a:cubicBezTo>
                  <a:cubicBezTo>
                    <a:pt x="27872" y="4732"/>
                    <a:pt x="27824" y="4686"/>
                    <a:pt x="27786" y="4531"/>
                  </a:cubicBezTo>
                  <a:close/>
                  <a:moveTo>
                    <a:pt x="7912" y="4740"/>
                  </a:moveTo>
                  <a:cubicBezTo>
                    <a:pt x="7948" y="4740"/>
                    <a:pt x="7990" y="4755"/>
                    <a:pt x="8023" y="4757"/>
                  </a:cubicBezTo>
                  <a:cubicBezTo>
                    <a:pt x="8105" y="4759"/>
                    <a:pt x="8227" y="4810"/>
                    <a:pt x="8209" y="4954"/>
                  </a:cubicBezTo>
                  <a:cubicBezTo>
                    <a:pt x="8209" y="4954"/>
                    <a:pt x="8208" y="4955"/>
                    <a:pt x="8208" y="4955"/>
                  </a:cubicBezTo>
                  <a:lnTo>
                    <a:pt x="8208" y="4955"/>
                  </a:lnTo>
                  <a:cubicBezTo>
                    <a:pt x="8208" y="4954"/>
                    <a:pt x="8208" y="4954"/>
                    <a:pt x="8208" y="4954"/>
                  </a:cubicBezTo>
                  <a:cubicBezTo>
                    <a:pt x="8208" y="4954"/>
                    <a:pt x="8208" y="4954"/>
                    <a:pt x="8208" y="4955"/>
                  </a:cubicBezTo>
                  <a:cubicBezTo>
                    <a:pt x="8208" y="4955"/>
                    <a:pt x="8208" y="4955"/>
                    <a:pt x="8208" y="4955"/>
                  </a:cubicBezTo>
                  <a:lnTo>
                    <a:pt x="8208" y="4955"/>
                  </a:lnTo>
                  <a:cubicBezTo>
                    <a:pt x="8208" y="4958"/>
                    <a:pt x="8208" y="4965"/>
                    <a:pt x="8209" y="4965"/>
                  </a:cubicBezTo>
                  <a:lnTo>
                    <a:pt x="7834" y="4965"/>
                  </a:lnTo>
                  <a:cubicBezTo>
                    <a:pt x="7810" y="4778"/>
                    <a:pt x="7854" y="4740"/>
                    <a:pt x="7912" y="4740"/>
                  </a:cubicBezTo>
                  <a:close/>
                  <a:moveTo>
                    <a:pt x="11705" y="4658"/>
                  </a:moveTo>
                  <a:cubicBezTo>
                    <a:pt x="11843" y="4673"/>
                    <a:pt x="11977" y="4690"/>
                    <a:pt x="12132" y="4767"/>
                  </a:cubicBezTo>
                  <a:cubicBezTo>
                    <a:pt x="11996" y="4838"/>
                    <a:pt x="11923" y="4907"/>
                    <a:pt x="11670" y="5003"/>
                  </a:cubicBezTo>
                  <a:lnTo>
                    <a:pt x="11670" y="4691"/>
                  </a:lnTo>
                  <a:cubicBezTo>
                    <a:pt x="11670" y="4676"/>
                    <a:pt x="11698" y="4658"/>
                    <a:pt x="11705" y="4658"/>
                  </a:cubicBezTo>
                  <a:close/>
                  <a:moveTo>
                    <a:pt x="8670" y="4798"/>
                  </a:moveTo>
                  <a:cubicBezTo>
                    <a:pt x="8710" y="4882"/>
                    <a:pt x="8743" y="4932"/>
                    <a:pt x="8758" y="4989"/>
                  </a:cubicBezTo>
                  <a:cubicBezTo>
                    <a:pt x="8762" y="5005"/>
                    <a:pt x="8712" y="5066"/>
                    <a:pt x="8702" y="5066"/>
                  </a:cubicBezTo>
                  <a:cubicBezTo>
                    <a:pt x="8702" y="5066"/>
                    <a:pt x="8702" y="5066"/>
                    <a:pt x="8701" y="5066"/>
                  </a:cubicBezTo>
                  <a:cubicBezTo>
                    <a:pt x="8656" y="5038"/>
                    <a:pt x="8616" y="4997"/>
                    <a:pt x="8573" y="4959"/>
                  </a:cubicBezTo>
                  <a:cubicBezTo>
                    <a:pt x="8599" y="4917"/>
                    <a:pt x="8624" y="4875"/>
                    <a:pt x="8670" y="4798"/>
                  </a:cubicBezTo>
                  <a:close/>
                  <a:moveTo>
                    <a:pt x="9268" y="4747"/>
                  </a:moveTo>
                  <a:cubicBezTo>
                    <a:pt x="9337" y="4747"/>
                    <a:pt x="9435" y="4784"/>
                    <a:pt x="9573" y="4851"/>
                  </a:cubicBezTo>
                  <a:cubicBezTo>
                    <a:pt x="9466" y="5134"/>
                    <a:pt x="9278" y="5043"/>
                    <a:pt x="9117" y="5099"/>
                  </a:cubicBezTo>
                  <a:cubicBezTo>
                    <a:pt x="9117" y="4854"/>
                    <a:pt x="9150" y="4747"/>
                    <a:pt x="9268" y="4747"/>
                  </a:cubicBezTo>
                  <a:close/>
                  <a:moveTo>
                    <a:pt x="23777" y="4999"/>
                  </a:moveTo>
                  <a:cubicBezTo>
                    <a:pt x="23841" y="5011"/>
                    <a:pt x="23907" y="5022"/>
                    <a:pt x="23971" y="5035"/>
                  </a:cubicBezTo>
                  <a:cubicBezTo>
                    <a:pt x="23966" y="5069"/>
                    <a:pt x="23961" y="5102"/>
                    <a:pt x="23956" y="5136"/>
                  </a:cubicBezTo>
                  <a:cubicBezTo>
                    <a:pt x="23892" y="5117"/>
                    <a:pt x="23827" y="5099"/>
                    <a:pt x="23764" y="5080"/>
                  </a:cubicBezTo>
                  <a:cubicBezTo>
                    <a:pt x="23768" y="5054"/>
                    <a:pt x="23773" y="5026"/>
                    <a:pt x="23777" y="4999"/>
                  </a:cubicBezTo>
                  <a:close/>
                  <a:moveTo>
                    <a:pt x="29025" y="4998"/>
                  </a:moveTo>
                  <a:cubicBezTo>
                    <a:pt x="29077" y="4998"/>
                    <a:pt x="29134" y="5027"/>
                    <a:pt x="29206" y="5086"/>
                  </a:cubicBezTo>
                  <a:cubicBezTo>
                    <a:pt x="29054" y="5113"/>
                    <a:pt x="28967" y="5128"/>
                    <a:pt x="28817" y="5153"/>
                  </a:cubicBezTo>
                  <a:cubicBezTo>
                    <a:pt x="28894" y="5051"/>
                    <a:pt x="28955" y="4998"/>
                    <a:pt x="29025" y="4998"/>
                  </a:cubicBezTo>
                  <a:close/>
                  <a:moveTo>
                    <a:pt x="3117" y="4849"/>
                  </a:moveTo>
                  <a:cubicBezTo>
                    <a:pt x="3120" y="4849"/>
                    <a:pt x="3124" y="4849"/>
                    <a:pt x="3127" y="4849"/>
                  </a:cubicBezTo>
                  <a:cubicBezTo>
                    <a:pt x="3257" y="4856"/>
                    <a:pt x="3381" y="4903"/>
                    <a:pt x="3334" y="5161"/>
                  </a:cubicBezTo>
                  <a:cubicBezTo>
                    <a:pt x="3208" y="5132"/>
                    <a:pt x="3103" y="5108"/>
                    <a:pt x="2977" y="5078"/>
                  </a:cubicBezTo>
                  <a:cubicBezTo>
                    <a:pt x="2974" y="4968"/>
                    <a:pt x="2987" y="4849"/>
                    <a:pt x="3117" y="4849"/>
                  </a:cubicBezTo>
                  <a:close/>
                  <a:moveTo>
                    <a:pt x="4097" y="4856"/>
                  </a:moveTo>
                  <a:lnTo>
                    <a:pt x="4097" y="4856"/>
                  </a:lnTo>
                  <a:cubicBezTo>
                    <a:pt x="4184" y="5023"/>
                    <a:pt x="4068" y="5074"/>
                    <a:pt x="4005" y="5150"/>
                  </a:cubicBezTo>
                  <a:cubicBezTo>
                    <a:pt x="4005" y="5151"/>
                    <a:pt x="4005" y="5151"/>
                    <a:pt x="4005" y="5151"/>
                  </a:cubicBezTo>
                  <a:cubicBezTo>
                    <a:pt x="4006" y="5157"/>
                    <a:pt x="4007" y="5163"/>
                    <a:pt x="4009" y="5170"/>
                  </a:cubicBezTo>
                  <a:cubicBezTo>
                    <a:pt x="4004" y="5167"/>
                    <a:pt x="4000" y="5165"/>
                    <a:pt x="3995" y="5161"/>
                  </a:cubicBezTo>
                  <a:cubicBezTo>
                    <a:pt x="3997" y="5157"/>
                    <a:pt x="4001" y="5153"/>
                    <a:pt x="4005" y="5150"/>
                  </a:cubicBezTo>
                  <a:cubicBezTo>
                    <a:pt x="3886" y="4983"/>
                    <a:pt x="3929" y="4896"/>
                    <a:pt x="4097" y="4856"/>
                  </a:cubicBezTo>
                  <a:close/>
                  <a:moveTo>
                    <a:pt x="17750" y="4942"/>
                  </a:moveTo>
                  <a:cubicBezTo>
                    <a:pt x="17825" y="4942"/>
                    <a:pt x="17894" y="4982"/>
                    <a:pt x="17914" y="5191"/>
                  </a:cubicBezTo>
                  <a:cubicBezTo>
                    <a:pt x="17799" y="5150"/>
                    <a:pt x="17713" y="5118"/>
                    <a:pt x="17627" y="5086"/>
                  </a:cubicBezTo>
                  <a:cubicBezTo>
                    <a:pt x="17644" y="5040"/>
                    <a:pt x="17655" y="4954"/>
                    <a:pt x="17677" y="4950"/>
                  </a:cubicBezTo>
                  <a:cubicBezTo>
                    <a:pt x="17701" y="4946"/>
                    <a:pt x="17726" y="4942"/>
                    <a:pt x="17750" y="4942"/>
                  </a:cubicBezTo>
                  <a:close/>
                  <a:moveTo>
                    <a:pt x="12710" y="4819"/>
                  </a:moveTo>
                  <a:cubicBezTo>
                    <a:pt x="12812" y="4994"/>
                    <a:pt x="12866" y="5088"/>
                    <a:pt x="12937" y="5213"/>
                  </a:cubicBezTo>
                  <a:cubicBezTo>
                    <a:pt x="12833" y="5219"/>
                    <a:pt x="12766" y="5224"/>
                    <a:pt x="12665" y="5230"/>
                  </a:cubicBezTo>
                  <a:cubicBezTo>
                    <a:pt x="12679" y="5112"/>
                    <a:pt x="12689" y="5016"/>
                    <a:pt x="12710" y="4819"/>
                  </a:cubicBezTo>
                  <a:close/>
                  <a:moveTo>
                    <a:pt x="14116" y="4688"/>
                  </a:moveTo>
                  <a:cubicBezTo>
                    <a:pt x="14164" y="4902"/>
                    <a:pt x="14200" y="5059"/>
                    <a:pt x="14241" y="5239"/>
                  </a:cubicBezTo>
                  <a:cubicBezTo>
                    <a:pt x="14099" y="5231"/>
                    <a:pt x="14010" y="5018"/>
                    <a:pt x="13868" y="5018"/>
                  </a:cubicBezTo>
                  <a:cubicBezTo>
                    <a:pt x="13820" y="5018"/>
                    <a:pt x="13766" y="5042"/>
                    <a:pt x="13701" y="5108"/>
                  </a:cubicBezTo>
                  <a:cubicBezTo>
                    <a:pt x="13706" y="4852"/>
                    <a:pt x="13803" y="4839"/>
                    <a:pt x="13903" y="4839"/>
                  </a:cubicBezTo>
                  <a:cubicBezTo>
                    <a:pt x="13915" y="4839"/>
                    <a:pt x="13927" y="4839"/>
                    <a:pt x="13939" y="4839"/>
                  </a:cubicBezTo>
                  <a:cubicBezTo>
                    <a:pt x="14020" y="4839"/>
                    <a:pt x="14095" y="4830"/>
                    <a:pt x="14116" y="4688"/>
                  </a:cubicBezTo>
                  <a:close/>
                  <a:moveTo>
                    <a:pt x="10824" y="4648"/>
                  </a:moveTo>
                  <a:cubicBezTo>
                    <a:pt x="10906" y="4706"/>
                    <a:pt x="10989" y="4763"/>
                    <a:pt x="11083" y="4829"/>
                  </a:cubicBezTo>
                  <a:cubicBezTo>
                    <a:pt x="11052" y="4961"/>
                    <a:pt x="11028" y="5071"/>
                    <a:pt x="10989" y="5243"/>
                  </a:cubicBezTo>
                  <a:cubicBezTo>
                    <a:pt x="10899" y="5033"/>
                    <a:pt x="10834" y="4877"/>
                    <a:pt x="10767" y="4720"/>
                  </a:cubicBezTo>
                  <a:cubicBezTo>
                    <a:pt x="10786" y="4696"/>
                    <a:pt x="10805" y="4672"/>
                    <a:pt x="10824" y="4648"/>
                  </a:cubicBezTo>
                  <a:close/>
                  <a:moveTo>
                    <a:pt x="1958" y="4982"/>
                  </a:moveTo>
                  <a:cubicBezTo>
                    <a:pt x="1999" y="4982"/>
                    <a:pt x="2046" y="5021"/>
                    <a:pt x="2116" y="5088"/>
                  </a:cubicBezTo>
                  <a:cubicBezTo>
                    <a:pt x="2003" y="5152"/>
                    <a:pt x="1897" y="5213"/>
                    <a:pt x="1737" y="5302"/>
                  </a:cubicBezTo>
                  <a:cubicBezTo>
                    <a:pt x="1843" y="5075"/>
                    <a:pt x="1894" y="4982"/>
                    <a:pt x="1958" y="4982"/>
                  </a:cubicBezTo>
                  <a:close/>
                  <a:moveTo>
                    <a:pt x="20794" y="5170"/>
                  </a:moveTo>
                  <a:cubicBezTo>
                    <a:pt x="20814" y="5210"/>
                    <a:pt x="20842" y="5249"/>
                    <a:pt x="20850" y="5292"/>
                  </a:cubicBezTo>
                  <a:cubicBezTo>
                    <a:pt x="20854" y="5315"/>
                    <a:pt x="20818" y="5347"/>
                    <a:pt x="20778" y="5409"/>
                  </a:cubicBezTo>
                  <a:cubicBezTo>
                    <a:pt x="20755" y="5329"/>
                    <a:pt x="20732" y="5283"/>
                    <a:pt x="20734" y="5239"/>
                  </a:cubicBezTo>
                  <a:cubicBezTo>
                    <a:pt x="20734" y="5217"/>
                    <a:pt x="20773" y="5193"/>
                    <a:pt x="20794" y="5170"/>
                  </a:cubicBezTo>
                  <a:close/>
                  <a:moveTo>
                    <a:pt x="4009" y="5170"/>
                  </a:moveTo>
                  <a:lnTo>
                    <a:pt x="4009" y="5170"/>
                  </a:lnTo>
                  <a:cubicBezTo>
                    <a:pt x="4174" y="5280"/>
                    <a:pt x="4172" y="5285"/>
                    <a:pt x="4050" y="5431"/>
                  </a:cubicBezTo>
                  <a:cubicBezTo>
                    <a:pt x="4035" y="5333"/>
                    <a:pt x="4021" y="5251"/>
                    <a:pt x="4009" y="5170"/>
                  </a:cubicBezTo>
                  <a:close/>
                  <a:moveTo>
                    <a:pt x="5139" y="5379"/>
                  </a:moveTo>
                  <a:cubicBezTo>
                    <a:pt x="5173" y="5379"/>
                    <a:pt x="5207" y="5380"/>
                    <a:pt x="5240" y="5382"/>
                  </a:cubicBezTo>
                  <a:cubicBezTo>
                    <a:pt x="5243" y="5382"/>
                    <a:pt x="5245" y="5449"/>
                    <a:pt x="5243" y="5449"/>
                  </a:cubicBezTo>
                  <a:cubicBezTo>
                    <a:pt x="5189" y="5463"/>
                    <a:pt x="5132" y="5470"/>
                    <a:pt x="5076" y="5479"/>
                  </a:cubicBezTo>
                  <a:cubicBezTo>
                    <a:pt x="5075" y="5446"/>
                    <a:pt x="5074" y="5412"/>
                    <a:pt x="5072" y="5379"/>
                  </a:cubicBezTo>
                  <a:cubicBezTo>
                    <a:pt x="5095" y="5379"/>
                    <a:pt x="5117" y="5379"/>
                    <a:pt x="5139" y="5379"/>
                  </a:cubicBezTo>
                  <a:close/>
                  <a:moveTo>
                    <a:pt x="7892" y="5290"/>
                  </a:moveTo>
                  <a:cubicBezTo>
                    <a:pt x="7917" y="5313"/>
                    <a:pt x="7944" y="5337"/>
                    <a:pt x="7969" y="5359"/>
                  </a:cubicBezTo>
                  <a:cubicBezTo>
                    <a:pt x="7927" y="5421"/>
                    <a:pt x="7887" y="5484"/>
                    <a:pt x="7846" y="5546"/>
                  </a:cubicBezTo>
                  <a:cubicBezTo>
                    <a:pt x="7827" y="5530"/>
                    <a:pt x="7807" y="5513"/>
                    <a:pt x="7788" y="5497"/>
                  </a:cubicBezTo>
                  <a:cubicBezTo>
                    <a:pt x="7822" y="5429"/>
                    <a:pt x="7858" y="5359"/>
                    <a:pt x="7892" y="5290"/>
                  </a:cubicBezTo>
                  <a:close/>
                  <a:moveTo>
                    <a:pt x="24311" y="5268"/>
                  </a:moveTo>
                  <a:lnTo>
                    <a:pt x="24311" y="5268"/>
                  </a:lnTo>
                  <a:cubicBezTo>
                    <a:pt x="24334" y="5409"/>
                    <a:pt x="24346" y="5479"/>
                    <a:pt x="24359" y="5563"/>
                  </a:cubicBezTo>
                  <a:cubicBezTo>
                    <a:pt x="24156" y="5513"/>
                    <a:pt x="24156" y="5513"/>
                    <a:pt x="24311" y="5268"/>
                  </a:cubicBezTo>
                  <a:close/>
                  <a:moveTo>
                    <a:pt x="2543" y="4984"/>
                  </a:moveTo>
                  <a:lnTo>
                    <a:pt x="2543" y="4984"/>
                  </a:lnTo>
                  <a:cubicBezTo>
                    <a:pt x="2691" y="5230"/>
                    <a:pt x="2505" y="5422"/>
                    <a:pt x="2493" y="5638"/>
                  </a:cubicBezTo>
                  <a:cubicBezTo>
                    <a:pt x="2469" y="5530"/>
                    <a:pt x="2440" y="5444"/>
                    <a:pt x="2370" y="5444"/>
                  </a:cubicBezTo>
                  <a:cubicBezTo>
                    <a:pt x="2338" y="5444"/>
                    <a:pt x="2298" y="5462"/>
                    <a:pt x="2247" y="5503"/>
                  </a:cubicBezTo>
                  <a:cubicBezTo>
                    <a:pt x="2181" y="5558"/>
                    <a:pt x="2073" y="5551"/>
                    <a:pt x="1970" y="5579"/>
                  </a:cubicBezTo>
                  <a:cubicBezTo>
                    <a:pt x="2049" y="5280"/>
                    <a:pt x="2101" y="5277"/>
                    <a:pt x="2353" y="5239"/>
                  </a:cubicBezTo>
                  <a:lnTo>
                    <a:pt x="2353" y="5000"/>
                  </a:lnTo>
                  <a:cubicBezTo>
                    <a:pt x="2479" y="4994"/>
                    <a:pt x="2487" y="4989"/>
                    <a:pt x="2543" y="4984"/>
                  </a:cubicBezTo>
                  <a:close/>
                  <a:moveTo>
                    <a:pt x="9324" y="5729"/>
                  </a:moveTo>
                  <a:cubicBezTo>
                    <a:pt x="9321" y="5729"/>
                    <a:pt x="9319" y="5732"/>
                    <a:pt x="9317" y="5734"/>
                  </a:cubicBezTo>
                  <a:lnTo>
                    <a:pt x="9317" y="5734"/>
                  </a:lnTo>
                  <a:cubicBezTo>
                    <a:pt x="9319" y="5732"/>
                    <a:pt x="9322" y="5731"/>
                    <a:pt x="9324" y="5729"/>
                  </a:cubicBezTo>
                  <a:close/>
                  <a:moveTo>
                    <a:pt x="27250" y="5522"/>
                  </a:moveTo>
                  <a:cubicBezTo>
                    <a:pt x="27284" y="5522"/>
                    <a:pt x="27337" y="5536"/>
                    <a:pt x="27425" y="5560"/>
                  </a:cubicBezTo>
                  <a:cubicBezTo>
                    <a:pt x="27326" y="5659"/>
                    <a:pt x="27269" y="5717"/>
                    <a:pt x="27189" y="5798"/>
                  </a:cubicBezTo>
                  <a:cubicBezTo>
                    <a:pt x="27182" y="5727"/>
                    <a:pt x="27166" y="5679"/>
                    <a:pt x="27175" y="5638"/>
                  </a:cubicBezTo>
                  <a:cubicBezTo>
                    <a:pt x="27191" y="5555"/>
                    <a:pt x="27198" y="5522"/>
                    <a:pt x="27250" y="5522"/>
                  </a:cubicBezTo>
                  <a:close/>
                  <a:moveTo>
                    <a:pt x="29008" y="5707"/>
                  </a:moveTo>
                  <a:cubicBezTo>
                    <a:pt x="29026" y="5737"/>
                    <a:pt x="29063" y="5787"/>
                    <a:pt x="29059" y="5791"/>
                  </a:cubicBezTo>
                  <a:cubicBezTo>
                    <a:pt x="29016" y="5847"/>
                    <a:pt x="28967" y="5896"/>
                    <a:pt x="28919" y="5945"/>
                  </a:cubicBezTo>
                  <a:cubicBezTo>
                    <a:pt x="28901" y="5913"/>
                    <a:pt x="28885" y="5880"/>
                    <a:pt x="28869" y="5847"/>
                  </a:cubicBezTo>
                  <a:cubicBezTo>
                    <a:pt x="28914" y="5800"/>
                    <a:pt x="28961" y="5753"/>
                    <a:pt x="29008" y="5707"/>
                  </a:cubicBezTo>
                  <a:close/>
                  <a:moveTo>
                    <a:pt x="9574" y="0"/>
                  </a:moveTo>
                  <a:cubicBezTo>
                    <a:pt x="9499" y="0"/>
                    <a:pt x="9423" y="10"/>
                    <a:pt x="9346" y="39"/>
                  </a:cubicBezTo>
                  <a:cubicBezTo>
                    <a:pt x="9239" y="77"/>
                    <a:pt x="9130" y="86"/>
                    <a:pt x="9019" y="86"/>
                  </a:cubicBezTo>
                  <a:cubicBezTo>
                    <a:pt x="8932" y="86"/>
                    <a:pt x="8844" y="81"/>
                    <a:pt x="8757" y="81"/>
                  </a:cubicBezTo>
                  <a:cubicBezTo>
                    <a:pt x="8614" y="81"/>
                    <a:pt x="8471" y="95"/>
                    <a:pt x="8334" y="169"/>
                  </a:cubicBezTo>
                  <a:cubicBezTo>
                    <a:pt x="8110" y="12"/>
                    <a:pt x="7859" y="94"/>
                    <a:pt x="7633" y="13"/>
                  </a:cubicBezTo>
                  <a:lnTo>
                    <a:pt x="7633" y="13"/>
                  </a:lnTo>
                  <a:cubicBezTo>
                    <a:pt x="7555" y="183"/>
                    <a:pt x="7675" y="434"/>
                    <a:pt x="7442" y="487"/>
                  </a:cubicBezTo>
                  <a:cubicBezTo>
                    <a:pt x="7287" y="342"/>
                    <a:pt x="7187" y="114"/>
                    <a:pt x="6943" y="90"/>
                  </a:cubicBezTo>
                  <a:cubicBezTo>
                    <a:pt x="6934" y="89"/>
                    <a:pt x="6925" y="89"/>
                    <a:pt x="6916" y="89"/>
                  </a:cubicBezTo>
                  <a:cubicBezTo>
                    <a:pt x="6685" y="89"/>
                    <a:pt x="6616" y="394"/>
                    <a:pt x="6413" y="400"/>
                  </a:cubicBezTo>
                  <a:cubicBezTo>
                    <a:pt x="6387" y="533"/>
                    <a:pt x="6502" y="711"/>
                    <a:pt x="6310" y="756"/>
                  </a:cubicBezTo>
                  <a:cubicBezTo>
                    <a:pt x="6213" y="539"/>
                    <a:pt x="6296" y="346"/>
                    <a:pt x="6385" y="152"/>
                  </a:cubicBezTo>
                  <a:cubicBezTo>
                    <a:pt x="6169" y="93"/>
                    <a:pt x="5962" y="41"/>
                    <a:pt x="5758" y="41"/>
                  </a:cubicBezTo>
                  <a:cubicBezTo>
                    <a:pt x="5595" y="41"/>
                    <a:pt x="5434" y="74"/>
                    <a:pt x="5272" y="162"/>
                  </a:cubicBezTo>
                  <a:cubicBezTo>
                    <a:pt x="5243" y="178"/>
                    <a:pt x="5206" y="185"/>
                    <a:pt x="5166" y="185"/>
                  </a:cubicBezTo>
                  <a:cubicBezTo>
                    <a:pt x="5094" y="185"/>
                    <a:pt x="5015" y="160"/>
                    <a:pt x="4971" y="117"/>
                  </a:cubicBezTo>
                  <a:cubicBezTo>
                    <a:pt x="4885" y="30"/>
                    <a:pt x="4794" y="8"/>
                    <a:pt x="4701" y="8"/>
                  </a:cubicBezTo>
                  <a:cubicBezTo>
                    <a:pt x="4613" y="8"/>
                    <a:pt x="4524" y="27"/>
                    <a:pt x="4437" y="27"/>
                  </a:cubicBezTo>
                  <a:cubicBezTo>
                    <a:pt x="4389" y="27"/>
                    <a:pt x="4341" y="22"/>
                    <a:pt x="4294" y="3"/>
                  </a:cubicBezTo>
                  <a:cubicBezTo>
                    <a:pt x="4292" y="2"/>
                    <a:pt x="4289" y="2"/>
                    <a:pt x="4285" y="2"/>
                  </a:cubicBezTo>
                  <a:cubicBezTo>
                    <a:pt x="4256" y="2"/>
                    <a:pt x="4201" y="39"/>
                    <a:pt x="4202" y="45"/>
                  </a:cubicBezTo>
                  <a:cubicBezTo>
                    <a:pt x="4244" y="285"/>
                    <a:pt x="4012" y="227"/>
                    <a:pt x="3973" y="399"/>
                  </a:cubicBezTo>
                  <a:cubicBezTo>
                    <a:pt x="3913" y="296"/>
                    <a:pt x="3865" y="218"/>
                    <a:pt x="3847" y="188"/>
                  </a:cubicBezTo>
                  <a:cubicBezTo>
                    <a:pt x="3682" y="156"/>
                    <a:pt x="3554" y="117"/>
                    <a:pt x="3425" y="113"/>
                  </a:cubicBezTo>
                  <a:cubicBezTo>
                    <a:pt x="3424" y="113"/>
                    <a:pt x="3423" y="113"/>
                    <a:pt x="3422" y="113"/>
                  </a:cubicBezTo>
                  <a:cubicBezTo>
                    <a:pt x="3329" y="113"/>
                    <a:pt x="3234" y="174"/>
                    <a:pt x="3140" y="174"/>
                  </a:cubicBezTo>
                  <a:cubicBezTo>
                    <a:pt x="3136" y="174"/>
                    <a:pt x="3131" y="174"/>
                    <a:pt x="3127" y="174"/>
                  </a:cubicBezTo>
                  <a:cubicBezTo>
                    <a:pt x="3037" y="167"/>
                    <a:pt x="2950" y="77"/>
                    <a:pt x="2860" y="71"/>
                  </a:cubicBezTo>
                  <a:cubicBezTo>
                    <a:pt x="2859" y="71"/>
                    <a:pt x="2858" y="71"/>
                    <a:pt x="2856" y="71"/>
                  </a:cubicBezTo>
                  <a:cubicBezTo>
                    <a:pt x="2786" y="71"/>
                    <a:pt x="2715" y="163"/>
                    <a:pt x="2639" y="171"/>
                  </a:cubicBezTo>
                  <a:cubicBezTo>
                    <a:pt x="2610" y="175"/>
                    <a:pt x="2581" y="177"/>
                    <a:pt x="2551" y="177"/>
                  </a:cubicBezTo>
                  <a:cubicBezTo>
                    <a:pt x="2433" y="177"/>
                    <a:pt x="2313" y="152"/>
                    <a:pt x="2194" y="152"/>
                  </a:cubicBezTo>
                  <a:cubicBezTo>
                    <a:pt x="2077" y="152"/>
                    <a:pt x="1962" y="176"/>
                    <a:pt x="1852" y="274"/>
                  </a:cubicBezTo>
                  <a:cubicBezTo>
                    <a:pt x="1849" y="277"/>
                    <a:pt x="1843" y="278"/>
                    <a:pt x="1836" y="278"/>
                  </a:cubicBezTo>
                  <a:cubicBezTo>
                    <a:pt x="1813" y="278"/>
                    <a:pt x="1777" y="263"/>
                    <a:pt x="1764" y="245"/>
                  </a:cubicBezTo>
                  <a:cubicBezTo>
                    <a:pt x="1731" y="199"/>
                    <a:pt x="1704" y="180"/>
                    <a:pt x="1679" y="180"/>
                  </a:cubicBezTo>
                  <a:cubicBezTo>
                    <a:pt x="1643" y="180"/>
                    <a:pt x="1611" y="220"/>
                    <a:pt x="1573" y="276"/>
                  </a:cubicBezTo>
                  <a:cubicBezTo>
                    <a:pt x="1519" y="357"/>
                    <a:pt x="1469" y="421"/>
                    <a:pt x="1402" y="421"/>
                  </a:cubicBezTo>
                  <a:cubicBezTo>
                    <a:pt x="1358" y="421"/>
                    <a:pt x="1308" y="395"/>
                    <a:pt x="1245" y="329"/>
                  </a:cubicBezTo>
                  <a:cubicBezTo>
                    <a:pt x="1192" y="274"/>
                    <a:pt x="1097" y="192"/>
                    <a:pt x="997" y="192"/>
                  </a:cubicBezTo>
                  <a:cubicBezTo>
                    <a:pt x="936" y="192"/>
                    <a:pt x="873" y="223"/>
                    <a:pt x="817" y="309"/>
                  </a:cubicBezTo>
                  <a:cubicBezTo>
                    <a:pt x="908" y="447"/>
                    <a:pt x="995" y="581"/>
                    <a:pt x="1082" y="713"/>
                  </a:cubicBezTo>
                  <a:cubicBezTo>
                    <a:pt x="1006" y="703"/>
                    <a:pt x="954" y="660"/>
                    <a:pt x="904" y="612"/>
                  </a:cubicBezTo>
                  <a:cubicBezTo>
                    <a:pt x="863" y="573"/>
                    <a:pt x="827" y="510"/>
                    <a:pt x="786" y="478"/>
                  </a:cubicBezTo>
                  <a:cubicBezTo>
                    <a:pt x="685" y="1283"/>
                    <a:pt x="569" y="2084"/>
                    <a:pt x="446" y="2885"/>
                  </a:cubicBezTo>
                  <a:cubicBezTo>
                    <a:pt x="511" y="2781"/>
                    <a:pt x="573" y="2670"/>
                    <a:pt x="633" y="2573"/>
                  </a:cubicBezTo>
                  <a:cubicBezTo>
                    <a:pt x="848" y="2561"/>
                    <a:pt x="911" y="2549"/>
                    <a:pt x="1089" y="2533"/>
                  </a:cubicBezTo>
                  <a:cubicBezTo>
                    <a:pt x="1107" y="2512"/>
                    <a:pt x="1180" y="2436"/>
                    <a:pt x="1236" y="2365"/>
                  </a:cubicBezTo>
                  <a:cubicBezTo>
                    <a:pt x="1324" y="2422"/>
                    <a:pt x="1400" y="2467"/>
                    <a:pt x="1468" y="2509"/>
                  </a:cubicBezTo>
                  <a:cubicBezTo>
                    <a:pt x="1470" y="2508"/>
                    <a:pt x="1473" y="2507"/>
                    <a:pt x="1475" y="2506"/>
                  </a:cubicBezTo>
                  <a:cubicBezTo>
                    <a:pt x="1477" y="2508"/>
                    <a:pt x="1481" y="2511"/>
                    <a:pt x="1485" y="2513"/>
                  </a:cubicBezTo>
                  <a:cubicBezTo>
                    <a:pt x="1567" y="2454"/>
                    <a:pt x="1650" y="2393"/>
                    <a:pt x="1734" y="2333"/>
                  </a:cubicBezTo>
                  <a:cubicBezTo>
                    <a:pt x="1649" y="2193"/>
                    <a:pt x="1702" y="2146"/>
                    <a:pt x="1798" y="2146"/>
                  </a:cubicBezTo>
                  <a:cubicBezTo>
                    <a:pt x="1814" y="2146"/>
                    <a:pt x="1831" y="2147"/>
                    <a:pt x="1849" y="2149"/>
                  </a:cubicBezTo>
                  <a:lnTo>
                    <a:pt x="1849" y="2487"/>
                  </a:lnTo>
                  <a:cubicBezTo>
                    <a:pt x="1849" y="2494"/>
                    <a:pt x="1894" y="2506"/>
                    <a:pt x="1918" y="2506"/>
                  </a:cubicBezTo>
                  <a:cubicBezTo>
                    <a:pt x="1924" y="2506"/>
                    <a:pt x="1929" y="2505"/>
                    <a:pt x="1931" y="2503"/>
                  </a:cubicBezTo>
                  <a:cubicBezTo>
                    <a:pt x="2032" y="2385"/>
                    <a:pt x="2125" y="2325"/>
                    <a:pt x="2209" y="2325"/>
                  </a:cubicBezTo>
                  <a:cubicBezTo>
                    <a:pt x="2326" y="2325"/>
                    <a:pt x="2426" y="2440"/>
                    <a:pt x="2505" y="2670"/>
                  </a:cubicBezTo>
                  <a:cubicBezTo>
                    <a:pt x="2603" y="2690"/>
                    <a:pt x="2706" y="2700"/>
                    <a:pt x="2805" y="2734"/>
                  </a:cubicBezTo>
                  <a:cubicBezTo>
                    <a:pt x="2994" y="2803"/>
                    <a:pt x="2999" y="2890"/>
                    <a:pt x="2795" y="3130"/>
                  </a:cubicBezTo>
                  <a:cubicBezTo>
                    <a:pt x="2714" y="3015"/>
                    <a:pt x="2648" y="2875"/>
                    <a:pt x="2550" y="2789"/>
                  </a:cubicBezTo>
                  <a:cubicBezTo>
                    <a:pt x="2473" y="2722"/>
                    <a:pt x="2402" y="2622"/>
                    <a:pt x="2299" y="2622"/>
                  </a:cubicBezTo>
                  <a:cubicBezTo>
                    <a:pt x="2258" y="2622"/>
                    <a:pt x="2212" y="2637"/>
                    <a:pt x="2159" y="2676"/>
                  </a:cubicBezTo>
                  <a:cubicBezTo>
                    <a:pt x="2133" y="2696"/>
                    <a:pt x="2104" y="2703"/>
                    <a:pt x="2073" y="2703"/>
                  </a:cubicBezTo>
                  <a:cubicBezTo>
                    <a:pt x="1989" y="2703"/>
                    <a:pt x="1893" y="2649"/>
                    <a:pt x="1796" y="2649"/>
                  </a:cubicBezTo>
                  <a:cubicBezTo>
                    <a:pt x="1754" y="2649"/>
                    <a:pt x="1712" y="2659"/>
                    <a:pt x="1670" y="2688"/>
                  </a:cubicBezTo>
                  <a:cubicBezTo>
                    <a:pt x="1669" y="2689"/>
                    <a:pt x="1667" y="2689"/>
                    <a:pt x="1665" y="2689"/>
                  </a:cubicBezTo>
                  <a:cubicBezTo>
                    <a:pt x="1633" y="2689"/>
                    <a:pt x="1547" y="2577"/>
                    <a:pt x="1486" y="2513"/>
                  </a:cubicBezTo>
                  <a:lnTo>
                    <a:pt x="1485" y="2516"/>
                  </a:lnTo>
                  <a:cubicBezTo>
                    <a:pt x="1481" y="2513"/>
                    <a:pt x="1478" y="2512"/>
                    <a:pt x="1476" y="2509"/>
                  </a:cubicBezTo>
                  <a:lnTo>
                    <a:pt x="1476" y="2509"/>
                  </a:lnTo>
                  <a:cubicBezTo>
                    <a:pt x="1361" y="2681"/>
                    <a:pt x="1314" y="2864"/>
                    <a:pt x="1494" y="3132"/>
                  </a:cubicBezTo>
                  <a:cubicBezTo>
                    <a:pt x="1207" y="2974"/>
                    <a:pt x="1007" y="2864"/>
                    <a:pt x="809" y="2755"/>
                  </a:cubicBezTo>
                  <a:cubicBezTo>
                    <a:pt x="508" y="2895"/>
                    <a:pt x="794" y="3231"/>
                    <a:pt x="650" y="3483"/>
                  </a:cubicBezTo>
                  <a:cubicBezTo>
                    <a:pt x="559" y="3405"/>
                    <a:pt x="473" y="3331"/>
                    <a:pt x="388" y="3256"/>
                  </a:cubicBezTo>
                  <a:cubicBezTo>
                    <a:pt x="381" y="3313"/>
                    <a:pt x="372" y="3368"/>
                    <a:pt x="363" y="3425"/>
                  </a:cubicBezTo>
                  <a:cubicBezTo>
                    <a:pt x="523" y="3528"/>
                    <a:pt x="674" y="3653"/>
                    <a:pt x="858" y="3675"/>
                  </a:cubicBezTo>
                  <a:cubicBezTo>
                    <a:pt x="884" y="3589"/>
                    <a:pt x="909" y="3502"/>
                    <a:pt x="934" y="3415"/>
                  </a:cubicBezTo>
                  <a:cubicBezTo>
                    <a:pt x="962" y="3430"/>
                    <a:pt x="987" y="3437"/>
                    <a:pt x="1010" y="3437"/>
                  </a:cubicBezTo>
                  <a:cubicBezTo>
                    <a:pt x="1140" y="3437"/>
                    <a:pt x="1179" y="3216"/>
                    <a:pt x="1294" y="3180"/>
                  </a:cubicBezTo>
                  <a:cubicBezTo>
                    <a:pt x="1329" y="3242"/>
                    <a:pt x="1358" y="3291"/>
                    <a:pt x="1396" y="3356"/>
                  </a:cubicBezTo>
                  <a:cubicBezTo>
                    <a:pt x="1453" y="3266"/>
                    <a:pt x="1501" y="3192"/>
                    <a:pt x="1548" y="3116"/>
                  </a:cubicBezTo>
                  <a:cubicBezTo>
                    <a:pt x="1545" y="3112"/>
                    <a:pt x="1543" y="3108"/>
                    <a:pt x="1540" y="3104"/>
                  </a:cubicBezTo>
                  <a:cubicBezTo>
                    <a:pt x="1545" y="3101"/>
                    <a:pt x="1550" y="3098"/>
                    <a:pt x="1556" y="3096"/>
                  </a:cubicBezTo>
                  <a:lnTo>
                    <a:pt x="1556" y="3096"/>
                  </a:lnTo>
                  <a:cubicBezTo>
                    <a:pt x="1553" y="3102"/>
                    <a:pt x="1552" y="3108"/>
                    <a:pt x="1549" y="3115"/>
                  </a:cubicBezTo>
                  <a:cubicBezTo>
                    <a:pt x="1549" y="3116"/>
                    <a:pt x="1548" y="3116"/>
                    <a:pt x="1548" y="3116"/>
                  </a:cubicBezTo>
                  <a:cubicBezTo>
                    <a:pt x="1658" y="3268"/>
                    <a:pt x="1709" y="3331"/>
                    <a:pt x="1788" y="3331"/>
                  </a:cubicBezTo>
                  <a:cubicBezTo>
                    <a:pt x="1842" y="3331"/>
                    <a:pt x="1909" y="3301"/>
                    <a:pt x="2018" y="3251"/>
                  </a:cubicBezTo>
                  <a:cubicBezTo>
                    <a:pt x="2043" y="3239"/>
                    <a:pt x="2072" y="3225"/>
                    <a:pt x="2098" y="3225"/>
                  </a:cubicBezTo>
                  <a:cubicBezTo>
                    <a:pt x="2101" y="3225"/>
                    <a:pt x="2104" y="3225"/>
                    <a:pt x="2108" y="3226"/>
                  </a:cubicBezTo>
                  <a:cubicBezTo>
                    <a:pt x="2274" y="3248"/>
                    <a:pt x="2440" y="3294"/>
                    <a:pt x="2607" y="3299"/>
                  </a:cubicBezTo>
                  <a:cubicBezTo>
                    <a:pt x="2671" y="3301"/>
                    <a:pt x="2742" y="3307"/>
                    <a:pt x="2811" y="3307"/>
                  </a:cubicBezTo>
                  <a:cubicBezTo>
                    <a:pt x="2911" y="3307"/>
                    <a:pt x="3007" y="3294"/>
                    <a:pt x="3074" y="3238"/>
                  </a:cubicBezTo>
                  <a:cubicBezTo>
                    <a:pt x="3108" y="3210"/>
                    <a:pt x="3142" y="3200"/>
                    <a:pt x="3175" y="3200"/>
                  </a:cubicBezTo>
                  <a:cubicBezTo>
                    <a:pt x="3260" y="3200"/>
                    <a:pt x="3340" y="3267"/>
                    <a:pt x="3416" y="3267"/>
                  </a:cubicBezTo>
                  <a:cubicBezTo>
                    <a:pt x="3454" y="3267"/>
                    <a:pt x="3491" y="3250"/>
                    <a:pt x="3526" y="3198"/>
                  </a:cubicBezTo>
                  <a:cubicBezTo>
                    <a:pt x="3558" y="3251"/>
                    <a:pt x="3628" y="3322"/>
                    <a:pt x="3617" y="3353"/>
                  </a:cubicBezTo>
                  <a:cubicBezTo>
                    <a:pt x="3532" y="3606"/>
                    <a:pt x="3637" y="3773"/>
                    <a:pt x="3796" y="3913"/>
                  </a:cubicBezTo>
                  <a:cubicBezTo>
                    <a:pt x="3736" y="3975"/>
                    <a:pt x="3680" y="3996"/>
                    <a:pt x="3626" y="3996"/>
                  </a:cubicBezTo>
                  <a:cubicBezTo>
                    <a:pt x="3532" y="3996"/>
                    <a:pt x="3445" y="3933"/>
                    <a:pt x="3356" y="3922"/>
                  </a:cubicBezTo>
                  <a:lnTo>
                    <a:pt x="3361" y="3919"/>
                  </a:lnTo>
                  <a:lnTo>
                    <a:pt x="3361" y="3919"/>
                  </a:lnTo>
                  <a:cubicBezTo>
                    <a:pt x="3361" y="3919"/>
                    <a:pt x="3361" y="3919"/>
                    <a:pt x="3361" y="3919"/>
                  </a:cubicBezTo>
                  <a:cubicBezTo>
                    <a:pt x="3361" y="3919"/>
                    <a:pt x="3361" y="3919"/>
                    <a:pt x="3361" y="3919"/>
                  </a:cubicBezTo>
                  <a:lnTo>
                    <a:pt x="3361" y="3919"/>
                  </a:lnTo>
                  <a:lnTo>
                    <a:pt x="3361" y="3919"/>
                  </a:lnTo>
                  <a:lnTo>
                    <a:pt x="3361" y="3919"/>
                  </a:lnTo>
                  <a:cubicBezTo>
                    <a:pt x="3360" y="3918"/>
                    <a:pt x="3359" y="3913"/>
                    <a:pt x="3359" y="3913"/>
                  </a:cubicBezTo>
                  <a:lnTo>
                    <a:pt x="3357" y="3913"/>
                  </a:lnTo>
                  <a:cubicBezTo>
                    <a:pt x="3357" y="3913"/>
                    <a:pt x="3356" y="3914"/>
                    <a:pt x="3356" y="3915"/>
                  </a:cubicBezTo>
                  <a:cubicBezTo>
                    <a:pt x="3294" y="3991"/>
                    <a:pt x="3240" y="4019"/>
                    <a:pt x="3192" y="4019"/>
                  </a:cubicBezTo>
                  <a:cubicBezTo>
                    <a:pt x="3087" y="4019"/>
                    <a:pt x="3011" y="3885"/>
                    <a:pt x="2949" y="3841"/>
                  </a:cubicBezTo>
                  <a:cubicBezTo>
                    <a:pt x="2791" y="3918"/>
                    <a:pt x="2668" y="3979"/>
                    <a:pt x="2508" y="4057"/>
                  </a:cubicBezTo>
                  <a:cubicBezTo>
                    <a:pt x="2572" y="3832"/>
                    <a:pt x="2623" y="3656"/>
                    <a:pt x="2672" y="3481"/>
                  </a:cubicBezTo>
                  <a:lnTo>
                    <a:pt x="2672" y="3481"/>
                  </a:lnTo>
                  <a:cubicBezTo>
                    <a:pt x="2594" y="3493"/>
                    <a:pt x="2548" y="3538"/>
                    <a:pt x="2507" y="3587"/>
                  </a:cubicBezTo>
                  <a:cubicBezTo>
                    <a:pt x="2455" y="3650"/>
                    <a:pt x="2407" y="3720"/>
                    <a:pt x="2355" y="3784"/>
                  </a:cubicBezTo>
                  <a:cubicBezTo>
                    <a:pt x="2241" y="3927"/>
                    <a:pt x="2163" y="4000"/>
                    <a:pt x="2090" y="4000"/>
                  </a:cubicBezTo>
                  <a:cubicBezTo>
                    <a:pt x="2010" y="4000"/>
                    <a:pt x="1937" y="3912"/>
                    <a:pt x="1830" y="3735"/>
                  </a:cubicBezTo>
                  <a:cubicBezTo>
                    <a:pt x="1821" y="3721"/>
                    <a:pt x="1794" y="3722"/>
                    <a:pt x="1769" y="3715"/>
                  </a:cubicBezTo>
                  <a:cubicBezTo>
                    <a:pt x="1734" y="3799"/>
                    <a:pt x="1698" y="3883"/>
                    <a:pt x="1653" y="3994"/>
                  </a:cubicBezTo>
                  <a:cubicBezTo>
                    <a:pt x="1495" y="3890"/>
                    <a:pt x="1351" y="3795"/>
                    <a:pt x="1207" y="3701"/>
                  </a:cubicBezTo>
                  <a:cubicBezTo>
                    <a:pt x="1196" y="3717"/>
                    <a:pt x="1185" y="3734"/>
                    <a:pt x="1175" y="3750"/>
                  </a:cubicBezTo>
                  <a:cubicBezTo>
                    <a:pt x="1214" y="3817"/>
                    <a:pt x="1254" y="3884"/>
                    <a:pt x="1308" y="3977"/>
                  </a:cubicBezTo>
                  <a:cubicBezTo>
                    <a:pt x="1224" y="4000"/>
                    <a:pt x="1144" y="4025"/>
                    <a:pt x="1070" y="4025"/>
                  </a:cubicBezTo>
                  <a:cubicBezTo>
                    <a:pt x="954" y="4025"/>
                    <a:pt x="850" y="3963"/>
                    <a:pt x="761" y="3727"/>
                  </a:cubicBezTo>
                  <a:cubicBezTo>
                    <a:pt x="759" y="4029"/>
                    <a:pt x="653" y="4081"/>
                    <a:pt x="530" y="4081"/>
                  </a:cubicBezTo>
                  <a:cubicBezTo>
                    <a:pt x="512" y="4081"/>
                    <a:pt x="494" y="4080"/>
                    <a:pt x="475" y="4078"/>
                  </a:cubicBezTo>
                  <a:cubicBezTo>
                    <a:pt x="409" y="4073"/>
                    <a:pt x="337" y="4028"/>
                    <a:pt x="272" y="4016"/>
                  </a:cubicBezTo>
                  <a:cubicBezTo>
                    <a:pt x="229" y="4292"/>
                    <a:pt x="187" y="4568"/>
                    <a:pt x="146" y="4845"/>
                  </a:cubicBezTo>
                  <a:cubicBezTo>
                    <a:pt x="155" y="4827"/>
                    <a:pt x="165" y="4808"/>
                    <a:pt x="179" y="4788"/>
                  </a:cubicBezTo>
                  <a:cubicBezTo>
                    <a:pt x="223" y="4908"/>
                    <a:pt x="256" y="4998"/>
                    <a:pt x="287" y="5088"/>
                  </a:cubicBezTo>
                  <a:cubicBezTo>
                    <a:pt x="259" y="5102"/>
                    <a:pt x="230" y="5117"/>
                    <a:pt x="201" y="5131"/>
                  </a:cubicBezTo>
                  <a:cubicBezTo>
                    <a:pt x="189" y="5081"/>
                    <a:pt x="142" y="5045"/>
                    <a:pt x="123" y="4990"/>
                  </a:cubicBezTo>
                  <a:cubicBezTo>
                    <a:pt x="104" y="5115"/>
                    <a:pt x="85" y="5239"/>
                    <a:pt x="67" y="5363"/>
                  </a:cubicBezTo>
                  <a:cubicBezTo>
                    <a:pt x="69" y="5368"/>
                    <a:pt x="70" y="5372"/>
                    <a:pt x="71" y="5376"/>
                  </a:cubicBezTo>
                  <a:cubicBezTo>
                    <a:pt x="69" y="5376"/>
                    <a:pt x="67" y="5377"/>
                    <a:pt x="65" y="5377"/>
                  </a:cubicBezTo>
                  <a:cubicBezTo>
                    <a:pt x="43" y="5526"/>
                    <a:pt x="22" y="5675"/>
                    <a:pt x="1" y="5823"/>
                  </a:cubicBezTo>
                  <a:cubicBezTo>
                    <a:pt x="80" y="5789"/>
                    <a:pt x="156" y="5739"/>
                    <a:pt x="214" y="5707"/>
                  </a:cubicBezTo>
                  <a:cubicBezTo>
                    <a:pt x="294" y="5765"/>
                    <a:pt x="363" y="5815"/>
                    <a:pt x="459" y="5885"/>
                  </a:cubicBezTo>
                  <a:cubicBezTo>
                    <a:pt x="438" y="5699"/>
                    <a:pt x="422" y="5565"/>
                    <a:pt x="410" y="5460"/>
                  </a:cubicBezTo>
                  <a:cubicBezTo>
                    <a:pt x="649" y="5426"/>
                    <a:pt x="841" y="5398"/>
                    <a:pt x="1059" y="5366"/>
                  </a:cubicBezTo>
                  <a:cubicBezTo>
                    <a:pt x="909" y="5114"/>
                    <a:pt x="558" y="5416"/>
                    <a:pt x="535" y="4999"/>
                  </a:cubicBezTo>
                  <a:cubicBezTo>
                    <a:pt x="601" y="4920"/>
                    <a:pt x="664" y="4891"/>
                    <a:pt x="723" y="4891"/>
                  </a:cubicBezTo>
                  <a:cubicBezTo>
                    <a:pt x="841" y="4891"/>
                    <a:pt x="944" y="5008"/>
                    <a:pt x="1024" y="5081"/>
                  </a:cubicBezTo>
                  <a:cubicBezTo>
                    <a:pt x="1120" y="5007"/>
                    <a:pt x="1220" y="4949"/>
                    <a:pt x="1346" y="4851"/>
                  </a:cubicBezTo>
                  <a:lnTo>
                    <a:pt x="1346" y="5338"/>
                  </a:lnTo>
                  <a:cubicBezTo>
                    <a:pt x="1346" y="5304"/>
                    <a:pt x="1525" y="5277"/>
                    <a:pt x="1639" y="5246"/>
                  </a:cubicBezTo>
                  <a:lnTo>
                    <a:pt x="1639" y="5246"/>
                  </a:lnTo>
                  <a:cubicBezTo>
                    <a:pt x="1600" y="5364"/>
                    <a:pt x="1558" y="5486"/>
                    <a:pt x="1526" y="5580"/>
                  </a:cubicBezTo>
                  <a:cubicBezTo>
                    <a:pt x="1597" y="5675"/>
                    <a:pt x="1652" y="5729"/>
                    <a:pt x="1713" y="5882"/>
                  </a:cubicBezTo>
                  <a:lnTo>
                    <a:pt x="2569" y="5882"/>
                  </a:lnTo>
                  <a:cubicBezTo>
                    <a:pt x="2538" y="5729"/>
                    <a:pt x="2518" y="5731"/>
                    <a:pt x="2499" y="5685"/>
                  </a:cubicBezTo>
                  <a:cubicBezTo>
                    <a:pt x="2498" y="5685"/>
                    <a:pt x="2498" y="5669"/>
                    <a:pt x="2497" y="5669"/>
                  </a:cubicBezTo>
                  <a:cubicBezTo>
                    <a:pt x="2497" y="5667"/>
                    <a:pt x="2497" y="5659"/>
                    <a:pt x="2497" y="5659"/>
                  </a:cubicBezTo>
                  <a:cubicBezTo>
                    <a:pt x="2497" y="5656"/>
                    <a:pt x="2497" y="5655"/>
                    <a:pt x="2495" y="5652"/>
                  </a:cubicBezTo>
                  <a:lnTo>
                    <a:pt x="2495" y="5652"/>
                  </a:lnTo>
                  <a:cubicBezTo>
                    <a:pt x="2497" y="5654"/>
                    <a:pt x="2497" y="5654"/>
                    <a:pt x="2497" y="5654"/>
                  </a:cubicBezTo>
                  <a:cubicBezTo>
                    <a:pt x="2652" y="5707"/>
                    <a:pt x="2807" y="5756"/>
                    <a:pt x="2959" y="5805"/>
                  </a:cubicBezTo>
                  <a:cubicBezTo>
                    <a:pt x="3044" y="5526"/>
                    <a:pt x="2756" y="5540"/>
                    <a:pt x="2761" y="5323"/>
                  </a:cubicBezTo>
                  <a:cubicBezTo>
                    <a:pt x="2821" y="5323"/>
                    <a:pt x="2882" y="5313"/>
                    <a:pt x="2940" y="5313"/>
                  </a:cubicBezTo>
                  <a:cubicBezTo>
                    <a:pt x="2978" y="5313"/>
                    <a:pt x="3015" y="5317"/>
                    <a:pt x="3050" y="5330"/>
                  </a:cubicBezTo>
                  <a:cubicBezTo>
                    <a:pt x="3111" y="5354"/>
                    <a:pt x="3200" y="5470"/>
                    <a:pt x="3191" y="5521"/>
                  </a:cubicBezTo>
                  <a:cubicBezTo>
                    <a:pt x="3141" y="5779"/>
                    <a:pt x="3285" y="5798"/>
                    <a:pt x="3423" y="5841"/>
                  </a:cubicBezTo>
                  <a:cubicBezTo>
                    <a:pt x="3563" y="5886"/>
                    <a:pt x="3703" y="5935"/>
                    <a:pt x="3852" y="5986"/>
                  </a:cubicBezTo>
                  <a:cubicBezTo>
                    <a:pt x="3839" y="5854"/>
                    <a:pt x="3785" y="5699"/>
                    <a:pt x="3914" y="5670"/>
                  </a:cubicBezTo>
                  <a:cubicBezTo>
                    <a:pt x="4072" y="5787"/>
                    <a:pt x="4203" y="5885"/>
                    <a:pt x="4386" y="6020"/>
                  </a:cubicBezTo>
                  <a:cubicBezTo>
                    <a:pt x="4352" y="5857"/>
                    <a:pt x="4336" y="5780"/>
                    <a:pt x="4319" y="5702"/>
                  </a:cubicBezTo>
                  <a:cubicBezTo>
                    <a:pt x="4460" y="5612"/>
                    <a:pt x="4597" y="5523"/>
                    <a:pt x="4746" y="5427"/>
                  </a:cubicBezTo>
                  <a:lnTo>
                    <a:pt x="4746" y="5427"/>
                  </a:lnTo>
                  <a:cubicBezTo>
                    <a:pt x="4735" y="5574"/>
                    <a:pt x="4725" y="5694"/>
                    <a:pt x="4712" y="5847"/>
                  </a:cubicBezTo>
                  <a:cubicBezTo>
                    <a:pt x="4840" y="5847"/>
                    <a:pt x="4962" y="5854"/>
                    <a:pt x="5079" y="5854"/>
                  </a:cubicBezTo>
                  <a:cubicBezTo>
                    <a:pt x="5162" y="5854"/>
                    <a:pt x="5242" y="5851"/>
                    <a:pt x="5322" y="5838"/>
                  </a:cubicBezTo>
                  <a:cubicBezTo>
                    <a:pt x="5407" y="5824"/>
                    <a:pt x="5513" y="5728"/>
                    <a:pt x="5554" y="5633"/>
                  </a:cubicBezTo>
                  <a:cubicBezTo>
                    <a:pt x="5622" y="5472"/>
                    <a:pt x="5466" y="5433"/>
                    <a:pt x="5417" y="5378"/>
                  </a:cubicBezTo>
                  <a:cubicBezTo>
                    <a:pt x="5497" y="5271"/>
                    <a:pt x="5575" y="5166"/>
                    <a:pt x="5639" y="5079"/>
                  </a:cubicBezTo>
                  <a:cubicBezTo>
                    <a:pt x="5806" y="5181"/>
                    <a:pt x="5974" y="5286"/>
                    <a:pt x="6144" y="5391"/>
                  </a:cubicBezTo>
                  <a:cubicBezTo>
                    <a:pt x="6119" y="5474"/>
                    <a:pt x="6084" y="5501"/>
                    <a:pt x="6046" y="5501"/>
                  </a:cubicBezTo>
                  <a:cubicBezTo>
                    <a:pt x="5979" y="5501"/>
                    <a:pt x="5899" y="5421"/>
                    <a:pt x="5834" y="5421"/>
                  </a:cubicBezTo>
                  <a:cubicBezTo>
                    <a:pt x="5814" y="5421"/>
                    <a:pt x="5796" y="5428"/>
                    <a:pt x="5780" y="5448"/>
                  </a:cubicBezTo>
                  <a:cubicBezTo>
                    <a:pt x="5837" y="5693"/>
                    <a:pt x="5922" y="5808"/>
                    <a:pt x="6151" y="5868"/>
                  </a:cubicBezTo>
                  <a:cubicBezTo>
                    <a:pt x="6183" y="5877"/>
                    <a:pt x="6212" y="5880"/>
                    <a:pt x="6239" y="5880"/>
                  </a:cubicBezTo>
                  <a:cubicBezTo>
                    <a:pt x="6374" y="5880"/>
                    <a:pt x="6456" y="5788"/>
                    <a:pt x="6528" y="5733"/>
                  </a:cubicBezTo>
                  <a:cubicBezTo>
                    <a:pt x="6612" y="5668"/>
                    <a:pt x="6677" y="5621"/>
                    <a:pt x="6734" y="5621"/>
                  </a:cubicBezTo>
                  <a:cubicBezTo>
                    <a:pt x="6793" y="5621"/>
                    <a:pt x="6843" y="5670"/>
                    <a:pt x="6898" y="5801"/>
                  </a:cubicBezTo>
                  <a:cubicBezTo>
                    <a:pt x="6917" y="5845"/>
                    <a:pt x="7000" y="5878"/>
                    <a:pt x="7063" y="5878"/>
                  </a:cubicBezTo>
                  <a:cubicBezTo>
                    <a:pt x="7080" y="5878"/>
                    <a:pt x="7096" y="5876"/>
                    <a:pt x="7109" y="5871"/>
                  </a:cubicBezTo>
                  <a:cubicBezTo>
                    <a:pt x="7158" y="5852"/>
                    <a:pt x="7187" y="5732"/>
                    <a:pt x="7210" y="5650"/>
                  </a:cubicBezTo>
                  <a:cubicBezTo>
                    <a:pt x="7230" y="5580"/>
                    <a:pt x="7235" y="5503"/>
                    <a:pt x="7245" y="5429"/>
                  </a:cubicBezTo>
                  <a:cubicBezTo>
                    <a:pt x="7242" y="5424"/>
                    <a:pt x="7240" y="5419"/>
                    <a:pt x="7237" y="5412"/>
                  </a:cubicBezTo>
                  <a:cubicBezTo>
                    <a:pt x="7239" y="5407"/>
                    <a:pt x="7239" y="5402"/>
                    <a:pt x="7240" y="5396"/>
                  </a:cubicBezTo>
                  <a:cubicBezTo>
                    <a:pt x="7197" y="5369"/>
                    <a:pt x="7154" y="5343"/>
                    <a:pt x="7110" y="5316"/>
                  </a:cubicBezTo>
                  <a:cubicBezTo>
                    <a:pt x="7148" y="5266"/>
                    <a:pt x="7184" y="5214"/>
                    <a:pt x="7222" y="5163"/>
                  </a:cubicBezTo>
                  <a:cubicBezTo>
                    <a:pt x="7240" y="5174"/>
                    <a:pt x="7258" y="5185"/>
                    <a:pt x="7275" y="5195"/>
                  </a:cubicBezTo>
                  <a:cubicBezTo>
                    <a:pt x="7264" y="5262"/>
                    <a:pt x="7251" y="5329"/>
                    <a:pt x="7240" y="5396"/>
                  </a:cubicBezTo>
                  <a:cubicBezTo>
                    <a:pt x="7242" y="5398"/>
                    <a:pt x="7245" y="5400"/>
                    <a:pt x="7248" y="5401"/>
                  </a:cubicBezTo>
                  <a:cubicBezTo>
                    <a:pt x="7246" y="5411"/>
                    <a:pt x="7245" y="5420"/>
                    <a:pt x="7245" y="5429"/>
                  </a:cubicBezTo>
                  <a:cubicBezTo>
                    <a:pt x="7345" y="5672"/>
                    <a:pt x="7428" y="5788"/>
                    <a:pt x="7507" y="5788"/>
                  </a:cubicBezTo>
                  <a:cubicBezTo>
                    <a:pt x="7541" y="5788"/>
                    <a:pt x="7574" y="5767"/>
                    <a:pt x="7608" y="5727"/>
                  </a:cubicBezTo>
                  <a:cubicBezTo>
                    <a:pt x="7587" y="5649"/>
                    <a:pt x="7567" y="5569"/>
                    <a:pt x="7547" y="5491"/>
                  </a:cubicBezTo>
                  <a:lnTo>
                    <a:pt x="7547" y="5491"/>
                  </a:lnTo>
                  <a:cubicBezTo>
                    <a:pt x="7639" y="5492"/>
                    <a:pt x="7725" y="5535"/>
                    <a:pt x="7726" y="5582"/>
                  </a:cubicBezTo>
                  <a:cubicBezTo>
                    <a:pt x="7729" y="5713"/>
                    <a:pt x="7791" y="5779"/>
                    <a:pt x="7860" y="5779"/>
                  </a:cubicBezTo>
                  <a:cubicBezTo>
                    <a:pt x="7875" y="5779"/>
                    <a:pt x="7890" y="5776"/>
                    <a:pt x="7904" y="5770"/>
                  </a:cubicBezTo>
                  <a:cubicBezTo>
                    <a:pt x="8019" y="5722"/>
                    <a:pt x="8189" y="5625"/>
                    <a:pt x="8206" y="5517"/>
                  </a:cubicBezTo>
                  <a:cubicBezTo>
                    <a:pt x="8235" y="5344"/>
                    <a:pt x="8325" y="5147"/>
                    <a:pt x="8234" y="4959"/>
                  </a:cubicBezTo>
                  <a:lnTo>
                    <a:pt x="8234" y="4959"/>
                  </a:lnTo>
                  <a:cubicBezTo>
                    <a:pt x="8283" y="4965"/>
                    <a:pt x="8343" y="4959"/>
                    <a:pt x="8349" y="4983"/>
                  </a:cubicBezTo>
                  <a:cubicBezTo>
                    <a:pt x="8422" y="5267"/>
                    <a:pt x="8550" y="5544"/>
                    <a:pt x="8441" y="5863"/>
                  </a:cubicBezTo>
                  <a:cubicBezTo>
                    <a:pt x="8544" y="5903"/>
                    <a:pt x="8642" y="5921"/>
                    <a:pt x="8736" y="5921"/>
                  </a:cubicBezTo>
                  <a:cubicBezTo>
                    <a:pt x="8943" y="5921"/>
                    <a:pt x="9131" y="5838"/>
                    <a:pt x="9315" y="5734"/>
                  </a:cubicBezTo>
                  <a:lnTo>
                    <a:pt x="9315" y="5734"/>
                  </a:lnTo>
                  <a:cubicBezTo>
                    <a:pt x="9315" y="5734"/>
                    <a:pt x="9315" y="5734"/>
                    <a:pt x="9315" y="5734"/>
                  </a:cubicBezTo>
                  <a:cubicBezTo>
                    <a:pt x="9316" y="5734"/>
                    <a:pt x="9316" y="5734"/>
                    <a:pt x="9317" y="5734"/>
                  </a:cubicBezTo>
                  <a:lnTo>
                    <a:pt x="9317" y="5734"/>
                  </a:lnTo>
                  <a:cubicBezTo>
                    <a:pt x="9316" y="5734"/>
                    <a:pt x="9316" y="5734"/>
                    <a:pt x="9315" y="5734"/>
                  </a:cubicBezTo>
                  <a:lnTo>
                    <a:pt x="9315" y="5734"/>
                  </a:lnTo>
                  <a:cubicBezTo>
                    <a:pt x="9315" y="5733"/>
                    <a:pt x="9314" y="5729"/>
                    <a:pt x="9313" y="5729"/>
                  </a:cubicBezTo>
                  <a:lnTo>
                    <a:pt x="8718" y="5729"/>
                  </a:lnTo>
                  <a:cubicBezTo>
                    <a:pt x="8717" y="5729"/>
                    <a:pt x="8714" y="5671"/>
                    <a:pt x="8712" y="5646"/>
                  </a:cubicBezTo>
                  <a:cubicBezTo>
                    <a:pt x="8827" y="5578"/>
                    <a:pt x="8943" y="5512"/>
                    <a:pt x="9134" y="5398"/>
                  </a:cubicBezTo>
                  <a:cubicBezTo>
                    <a:pt x="9190" y="5502"/>
                    <a:pt x="9250" y="5577"/>
                    <a:pt x="9313" y="5729"/>
                  </a:cubicBezTo>
                  <a:lnTo>
                    <a:pt x="9324" y="5729"/>
                  </a:lnTo>
                  <a:cubicBezTo>
                    <a:pt x="9379" y="5729"/>
                    <a:pt x="9433" y="5656"/>
                    <a:pt x="9507" y="5611"/>
                  </a:cubicBezTo>
                  <a:cubicBezTo>
                    <a:pt x="9420" y="5475"/>
                    <a:pt x="9353" y="5369"/>
                    <a:pt x="9267" y="5238"/>
                  </a:cubicBezTo>
                  <a:cubicBezTo>
                    <a:pt x="9481" y="5158"/>
                    <a:pt x="9663" y="5089"/>
                    <a:pt x="9913" y="4995"/>
                  </a:cubicBezTo>
                  <a:lnTo>
                    <a:pt x="9913" y="4995"/>
                  </a:lnTo>
                  <a:cubicBezTo>
                    <a:pt x="9811" y="5105"/>
                    <a:pt x="9759" y="5158"/>
                    <a:pt x="9694" y="5228"/>
                  </a:cubicBezTo>
                  <a:cubicBezTo>
                    <a:pt x="9765" y="5242"/>
                    <a:pt x="9809" y="5251"/>
                    <a:pt x="9850" y="5259"/>
                  </a:cubicBezTo>
                  <a:cubicBezTo>
                    <a:pt x="9854" y="5362"/>
                    <a:pt x="9857" y="5463"/>
                    <a:pt x="9864" y="5587"/>
                  </a:cubicBezTo>
                  <a:cubicBezTo>
                    <a:pt x="10013" y="5522"/>
                    <a:pt x="10131" y="5472"/>
                    <a:pt x="10254" y="5420"/>
                  </a:cubicBezTo>
                  <a:cubicBezTo>
                    <a:pt x="10234" y="5214"/>
                    <a:pt x="10022" y="5026"/>
                    <a:pt x="10202" y="4839"/>
                  </a:cubicBezTo>
                  <a:cubicBezTo>
                    <a:pt x="10242" y="4798"/>
                    <a:pt x="10305" y="4792"/>
                    <a:pt x="10376" y="4792"/>
                  </a:cubicBezTo>
                  <a:cubicBezTo>
                    <a:pt x="10405" y="4792"/>
                    <a:pt x="10435" y="4793"/>
                    <a:pt x="10465" y="4793"/>
                  </a:cubicBezTo>
                  <a:cubicBezTo>
                    <a:pt x="10492" y="4793"/>
                    <a:pt x="10518" y="4792"/>
                    <a:pt x="10543" y="4790"/>
                  </a:cubicBezTo>
                  <a:lnTo>
                    <a:pt x="10543" y="4790"/>
                  </a:lnTo>
                  <a:cubicBezTo>
                    <a:pt x="10498" y="4978"/>
                    <a:pt x="10423" y="5115"/>
                    <a:pt x="10449" y="5218"/>
                  </a:cubicBezTo>
                  <a:cubicBezTo>
                    <a:pt x="10494" y="5407"/>
                    <a:pt x="10471" y="5570"/>
                    <a:pt x="10353" y="5809"/>
                  </a:cubicBezTo>
                  <a:cubicBezTo>
                    <a:pt x="10696" y="5553"/>
                    <a:pt x="10964" y="5291"/>
                    <a:pt x="11317" y="5291"/>
                  </a:cubicBezTo>
                  <a:cubicBezTo>
                    <a:pt x="11349" y="5291"/>
                    <a:pt x="11381" y="5293"/>
                    <a:pt x="11415" y="5297"/>
                  </a:cubicBezTo>
                  <a:cubicBezTo>
                    <a:pt x="11419" y="5387"/>
                    <a:pt x="11422" y="5479"/>
                    <a:pt x="11425" y="5551"/>
                  </a:cubicBezTo>
                  <a:cubicBezTo>
                    <a:pt x="11569" y="5625"/>
                    <a:pt x="11703" y="5690"/>
                    <a:pt x="11837" y="5757"/>
                  </a:cubicBezTo>
                  <a:cubicBezTo>
                    <a:pt x="11809" y="5724"/>
                    <a:pt x="11782" y="5690"/>
                    <a:pt x="11755" y="5657"/>
                  </a:cubicBezTo>
                  <a:cubicBezTo>
                    <a:pt x="11839" y="5587"/>
                    <a:pt x="11924" y="5516"/>
                    <a:pt x="12007" y="5445"/>
                  </a:cubicBezTo>
                  <a:cubicBezTo>
                    <a:pt x="12019" y="5477"/>
                    <a:pt x="12030" y="5510"/>
                    <a:pt x="12040" y="5541"/>
                  </a:cubicBezTo>
                  <a:cubicBezTo>
                    <a:pt x="12192" y="5621"/>
                    <a:pt x="12343" y="5702"/>
                    <a:pt x="12497" y="5784"/>
                  </a:cubicBezTo>
                  <a:cubicBezTo>
                    <a:pt x="12504" y="5729"/>
                    <a:pt x="12511" y="5662"/>
                    <a:pt x="12524" y="5559"/>
                  </a:cubicBezTo>
                  <a:cubicBezTo>
                    <a:pt x="12640" y="5579"/>
                    <a:pt x="12750" y="5611"/>
                    <a:pt x="12861" y="5614"/>
                  </a:cubicBezTo>
                  <a:cubicBezTo>
                    <a:pt x="12982" y="5619"/>
                    <a:pt x="13103" y="5646"/>
                    <a:pt x="13223" y="5646"/>
                  </a:cubicBezTo>
                  <a:cubicBezTo>
                    <a:pt x="13340" y="5646"/>
                    <a:pt x="13456" y="5621"/>
                    <a:pt x="13571" y="5525"/>
                  </a:cubicBezTo>
                  <a:cubicBezTo>
                    <a:pt x="13616" y="5488"/>
                    <a:pt x="13695" y="5467"/>
                    <a:pt x="13768" y="5467"/>
                  </a:cubicBezTo>
                  <a:cubicBezTo>
                    <a:pt x="13829" y="5467"/>
                    <a:pt x="13886" y="5482"/>
                    <a:pt x="13915" y="5513"/>
                  </a:cubicBezTo>
                  <a:cubicBezTo>
                    <a:pt x="14001" y="5610"/>
                    <a:pt x="14079" y="5644"/>
                    <a:pt x="14156" y="5644"/>
                  </a:cubicBezTo>
                  <a:cubicBezTo>
                    <a:pt x="14301" y="5644"/>
                    <a:pt x="14437" y="5521"/>
                    <a:pt x="14599" y="5475"/>
                  </a:cubicBezTo>
                  <a:cubicBezTo>
                    <a:pt x="14519" y="5367"/>
                    <a:pt x="14463" y="5294"/>
                    <a:pt x="14397" y="5206"/>
                  </a:cubicBezTo>
                  <a:cubicBezTo>
                    <a:pt x="14445" y="5178"/>
                    <a:pt x="14483" y="5165"/>
                    <a:pt x="14515" y="5165"/>
                  </a:cubicBezTo>
                  <a:cubicBezTo>
                    <a:pt x="14600" y="5165"/>
                    <a:pt x="14638" y="5253"/>
                    <a:pt x="14684" y="5349"/>
                  </a:cubicBezTo>
                  <a:cubicBezTo>
                    <a:pt x="14729" y="5443"/>
                    <a:pt x="14786" y="5518"/>
                    <a:pt x="14857" y="5518"/>
                  </a:cubicBezTo>
                  <a:cubicBezTo>
                    <a:pt x="14897" y="5518"/>
                    <a:pt x="14941" y="5495"/>
                    <a:pt x="14990" y="5439"/>
                  </a:cubicBezTo>
                  <a:cubicBezTo>
                    <a:pt x="14996" y="5441"/>
                    <a:pt x="15001" y="5443"/>
                    <a:pt x="15007" y="5444"/>
                  </a:cubicBezTo>
                  <a:cubicBezTo>
                    <a:pt x="15002" y="5441"/>
                    <a:pt x="14997" y="5439"/>
                    <a:pt x="14994" y="5436"/>
                  </a:cubicBezTo>
                  <a:cubicBezTo>
                    <a:pt x="14991" y="5438"/>
                    <a:pt x="14985" y="5438"/>
                    <a:pt x="14985" y="5438"/>
                  </a:cubicBezTo>
                  <a:cubicBezTo>
                    <a:pt x="15107" y="5251"/>
                    <a:pt x="15275" y="5186"/>
                    <a:pt x="15479" y="5147"/>
                  </a:cubicBezTo>
                  <a:cubicBezTo>
                    <a:pt x="15503" y="5285"/>
                    <a:pt x="15523" y="5406"/>
                    <a:pt x="15547" y="5546"/>
                  </a:cubicBezTo>
                  <a:cubicBezTo>
                    <a:pt x="15664" y="5559"/>
                    <a:pt x="15789" y="5570"/>
                    <a:pt x="15926" y="5584"/>
                  </a:cubicBezTo>
                  <a:cubicBezTo>
                    <a:pt x="15926" y="5431"/>
                    <a:pt x="15729" y="5299"/>
                    <a:pt x="15888" y="5162"/>
                  </a:cubicBezTo>
                  <a:cubicBezTo>
                    <a:pt x="15938" y="5119"/>
                    <a:pt x="16077" y="5114"/>
                    <a:pt x="16077" y="5086"/>
                  </a:cubicBezTo>
                  <a:lnTo>
                    <a:pt x="16077" y="5535"/>
                  </a:lnTo>
                  <a:cubicBezTo>
                    <a:pt x="16164" y="5529"/>
                    <a:pt x="16262" y="5501"/>
                    <a:pt x="16342" y="5501"/>
                  </a:cubicBezTo>
                  <a:cubicBezTo>
                    <a:pt x="16379" y="5501"/>
                    <a:pt x="16412" y="5507"/>
                    <a:pt x="16439" y="5523"/>
                  </a:cubicBezTo>
                  <a:cubicBezTo>
                    <a:pt x="16517" y="5573"/>
                    <a:pt x="16586" y="5599"/>
                    <a:pt x="16641" y="5599"/>
                  </a:cubicBezTo>
                  <a:cubicBezTo>
                    <a:pt x="16679" y="5599"/>
                    <a:pt x="16710" y="5587"/>
                    <a:pt x="16734" y="5563"/>
                  </a:cubicBezTo>
                  <a:cubicBezTo>
                    <a:pt x="16863" y="5362"/>
                    <a:pt x="16682" y="5147"/>
                    <a:pt x="16919" y="4980"/>
                  </a:cubicBezTo>
                  <a:lnTo>
                    <a:pt x="16919" y="4980"/>
                  </a:lnTo>
                  <a:cubicBezTo>
                    <a:pt x="16869" y="5224"/>
                    <a:pt x="16797" y="5421"/>
                    <a:pt x="16952" y="5555"/>
                  </a:cubicBezTo>
                  <a:cubicBezTo>
                    <a:pt x="17092" y="5575"/>
                    <a:pt x="17224" y="5593"/>
                    <a:pt x="17356" y="5612"/>
                  </a:cubicBezTo>
                  <a:cubicBezTo>
                    <a:pt x="17361" y="5521"/>
                    <a:pt x="17367" y="5417"/>
                    <a:pt x="17373" y="5311"/>
                  </a:cubicBezTo>
                  <a:cubicBezTo>
                    <a:pt x="17376" y="5311"/>
                    <a:pt x="17380" y="5311"/>
                    <a:pt x="17383" y="5311"/>
                  </a:cubicBezTo>
                  <a:cubicBezTo>
                    <a:pt x="17598" y="5311"/>
                    <a:pt x="17733" y="5592"/>
                    <a:pt x="17939" y="5592"/>
                  </a:cubicBezTo>
                  <a:cubicBezTo>
                    <a:pt x="17989" y="5592"/>
                    <a:pt x="18044" y="5575"/>
                    <a:pt x="18105" y="5534"/>
                  </a:cubicBezTo>
                  <a:cubicBezTo>
                    <a:pt x="18133" y="5436"/>
                    <a:pt x="18169" y="5311"/>
                    <a:pt x="18206" y="5185"/>
                  </a:cubicBezTo>
                  <a:cubicBezTo>
                    <a:pt x="18347" y="5293"/>
                    <a:pt x="18396" y="5589"/>
                    <a:pt x="18594" y="5589"/>
                  </a:cubicBezTo>
                  <a:cubicBezTo>
                    <a:pt x="18631" y="5589"/>
                    <a:pt x="18674" y="5578"/>
                    <a:pt x="18724" y="5554"/>
                  </a:cubicBezTo>
                  <a:cubicBezTo>
                    <a:pt x="18716" y="5458"/>
                    <a:pt x="18709" y="5367"/>
                    <a:pt x="18704" y="5295"/>
                  </a:cubicBezTo>
                  <a:cubicBezTo>
                    <a:pt x="18813" y="5230"/>
                    <a:pt x="18904" y="5179"/>
                    <a:pt x="18960" y="5146"/>
                  </a:cubicBezTo>
                  <a:cubicBezTo>
                    <a:pt x="19081" y="5209"/>
                    <a:pt x="19180" y="5297"/>
                    <a:pt x="19281" y="5305"/>
                  </a:cubicBezTo>
                  <a:cubicBezTo>
                    <a:pt x="19460" y="5319"/>
                    <a:pt x="19489" y="5434"/>
                    <a:pt x="19464" y="5587"/>
                  </a:cubicBezTo>
                  <a:cubicBezTo>
                    <a:pt x="19587" y="5664"/>
                    <a:pt x="19691" y="5731"/>
                    <a:pt x="19795" y="5796"/>
                  </a:cubicBezTo>
                  <a:cubicBezTo>
                    <a:pt x="19765" y="5703"/>
                    <a:pt x="19734" y="5611"/>
                    <a:pt x="19700" y="5507"/>
                  </a:cubicBezTo>
                  <a:cubicBezTo>
                    <a:pt x="19844" y="5443"/>
                    <a:pt x="19955" y="5401"/>
                    <a:pt x="20060" y="5344"/>
                  </a:cubicBezTo>
                  <a:cubicBezTo>
                    <a:pt x="20163" y="5289"/>
                    <a:pt x="20259" y="5217"/>
                    <a:pt x="20413" y="5115"/>
                  </a:cubicBezTo>
                  <a:lnTo>
                    <a:pt x="20413" y="5115"/>
                  </a:lnTo>
                  <a:cubicBezTo>
                    <a:pt x="20295" y="5330"/>
                    <a:pt x="20219" y="5469"/>
                    <a:pt x="20134" y="5626"/>
                  </a:cubicBezTo>
                  <a:cubicBezTo>
                    <a:pt x="20246" y="5665"/>
                    <a:pt x="20353" y="5702"/>
                    <a:pt x="20471" y="5741"/>
                  </a:cubicBezTo>
                  <a:cubicBezTo>
                    <a:pt x="20427" y="5820"/>
                    <a:pt x="20365" y="5876"/>
                    <a:pt x="20324" y="5950"/>
                  </a:cubicBezTo>
                  <a:cubicBezTo>
                    <a:pt x="20428" y="5991"/>
                    <a:pt x="20610" y="6026"/>
                    <a:pt x="20610" y="6074"/>
                  </a:cubicBezTo>
                  <a:lnTo>
                    <a:pt x="20610" y="5729"/>
                  </a:lnTo>
                  <a:lnTo>
                    <a:pt x="20993" y="5729"/>
                  </a:lnTo>
                  <a:cubicBezTo>
                    <a:pt x="21068" y="5577"/>
                    <a:pt x="21110" y="5477"/>
                    <a:pt x="21169" y="5459"/>
                  </a:cubicBezTo>
                  <a:cubicBezTo>
                    <a:pt x="21184" y="5455"/>
                    <a:pt x="21197" y="5453"/>
                    <a:pt x="21208" y="5453"/>
                  </a:cubicBezTo>
                  <a:cubicBezTo>
                    <a:pt x="21272" y="5453"/>
                    <a:pt x="21271" y="5526"/>
                    <a:pt x="21284" y="5622"/>
                  </a:cubicBezTo>
                  <a:cubicBezTo>
                    <a:pt x="21295" y="5703"/>
                    <a:pt x="21345" y="5740"/>
                    <a:pt x="21407" y="5740"/>
                  </a:cubicBezTo>
                  <a:cubicBezTo>
                    <a:pt x="21447" y="5740"/>
                    <a:pt x="21492" y="5724"/>
                    <a:pt x="21533" y="5693"/>
                  </a:cubicBezTo>
                  <a:cubicBezTo>
                    <a:pt x="21620" y="5627"/>
                    <a:pt x="21701" y="5542"/>
                    <a:pt x="21786" y="5468"/>
                  </a:cubicBezTo>
                  <a:cubicBezTo>
                    <a:pt x="21838" y="5421"/>
                    <a:pt x="21889" y="5371"/>
                    <a:pt x="21966" y="5300"/>
                  </a:cubicBezTo>
                  <a:cubicBezTo>
                    <a:pt x="22012" y="5323"/>
                    <a:pt x="22098" y="5366"/>
                    <a:pt x="22181" y="5409"/>
                  </a:cubicBezTo>
                  <a:cubicBezTo>
                    <a:pt x="22157" y="5584"/>
                    <a:pt x="21934" y="5430"/>
                    <a:pt x="21975" y="5643"/>
                  </a:cubicBezTo>
                  <a:cubicBezTo>
                    <a:pt x="22006" y="5801"/>
                    <a:pt x="22071" y="5933"/>
                    <a:pt x="22213" y="5992"/>
                  </a:cubicBezTo>
                  <a:cubicBezTo>
                    <a:pt x="22287" y="5662"/>
                    <a:pt x="22312" y="5563"/>
                    <a:pt x="22399" y="5563"/>
                  </a:cubicBezTo>
                  <a:cubicBezTo>
                    <a:pt x="22432" y="5563"/>
                    <a:pt x="22475" y="5577"/>
                    <a:pt x="22532" y="5599"/>
                  </a:cubicBezTo>
                  <a:cubicBezTo>
                    <a:pt x="22498" y="5655"/>
                    <a:pt x="22464" y="5710"/>
                    <a:pt x="22449" y="5737"/>
                  </a:cubicBezTo>
                  <a:cubicBezTo>
                    <a:pt x="22732" y="5683"/>
                    <a:pt x="23016" y="5630"/>
                    <a:pt x="23304" y="5575"/>
                  </a:cubicBezTo>
                  <a:cubicBezTo>
                    <a:pt x="23309" y="5497"/>
                    <a:pt x="23318" y="5395"/>
                    <a:pt x="23326" y="5294"/>
                  </a:cubicBezTo>
                  <a:lnTo>
                    <a:pt x="23395" y="5280"/>
                  </a:lnTo>
                  <a:cubicBezTo>
                    <a:pt x="23453" y="5566"/>
                    <a:pt x="23511" y="5853"/>
                    <a:pt x="23571" y="6139"/>
                  </a:cubicBezTo>
                  <a:lnTo>
                    <a:pt x="23564" y="6134"/>
                  </a:lnTo>
                  <a:lnTo>
                    <a:pt x="23564" y="6134"/>
                  </a:lnTo>
                  <a:cubicBezTo>
                    <a:pt x="23601" y="6203"/>
                    <a:pt x="23638" y="6273"/>
                    <a:pt x="23707" y="6403"/>
                  </a:cubicBezTo>
                  <a:cubicBezTo>
                    <a:pt x="23736" y="6164"/>
                    <a:pt x="23755" y="6006"/>
                    <a:pt x="23778" y="5818"/>
                  </a:cubicBezTo>
                  <a:cubicBezTo>
                    <a:pt x="23865" y="5842"/>
                    <a:pt x="23926" y="5876"/>
                    <a:pt x="23986" y="5876"/>
                  </a:cubicBezTo>
                  <a:cubicBezTo>
                    <a:pt x="23988" y="5876"/>
                    <a:pt x="23991" y="5876"/>
                    <a:pt x="23993" y="5876"/>
                  </a:cubicBezTo>
                  <a:cubicBezTo>
                    <a:pt x="24006" y="5875"/>
                    <a:pt x="24019" y="5875"/>
                    <a:pt x="24033" y="5875"/>
                  </a:cubicBezTo>
                  <a:cubicBezTo>
                    <a:pt x="24096" y="5875"/>
                    <a:pt x="24165" y="5880"/>
                    <a:pt x="24230" y="5880"/>
                  </a:cubicBezTo>
                  <a:cubicBezTo>
                    <a:pt x="24328" y="5880"/>
                    <a:pt x="24415" y="5869"/>
                    <a:pt x="24451" y="5811"/>
                  </a:cubicBezTo>
                  <a:cubicBezTo>
                    <a:pt x="24569" y="5630"/>
                    <a:pt x="24723" y="5599"/>
                    <a:pt x="24839" y="5492"/>
                  </a:cubicBezTo>
                  <a:cubicBezTo>
                    <a:pt x="24970" y="5593"/>
                    <a:pt x="25083" y="5680"/>
                    <a:pt x="25219" y="5784"/>
                  </a:cubicBezTo>
                  <a:cubicBezTo>
                    <a:pt x="25261" y="5654"/>
                    <a:pt x="25291" y="5561"/>
                    <a:pt x="25333" y="5435"/>
                  </a:cubicBezTo>
                  <a:cubicBezTo>
                    <a:pt x="25459" y="5625"/>
                    <a:pt x="25565" y="5787"/>
                    <a:pt x="25682" y="5962"/>
                  </a:cubicBezTo>
                  <a:cubicBezTo>
                    <a:pt x="25800" y="5794"/>
                    <a:pt x="25913" y="5633"/>
                    <a:pt x="26054" y="5433"/>
                  </a:cubicBezTo>
                  <a:lnTo>
                    <a:pt x="26054" y="5433"/>
                  </a:lnTo>
                  <a:cubicBezTo>
                    <a:pt x="26053" y="5679"/>
                    <a:pt x="26134" y="5752"/>
                    <a:pt x="26241" y="5752"/>
                  </a:cubicBezTo>
                  <a:cubicBezTo>
                    <a:pt x="26285" y="5752"/>
                    <a:pt x="26333" y="5739"/>
                    <a:pt x="26383" y="5722"/>
                  </a:cubicBezTo>
                  <a:cubicBezTo>
                    <a:pt x="26411" y="5712"/>
                    <a:pt x="26434" y="5707"/>
                    <a:pt x="26455" y="5707"/>
                  </a:cubicBezTo>
                  <a:cubicBezTo>
                    <a:pt x="26497" y="5707"/>
                    <a:pt x="26531" y="5725"/>
                    <a:pt x="26585" y="5758"/>
                  </a:cubicBezTo>
                  <a:cubicBezTo>
                    <a:pt x="26802" y="5894"/>
                    <a:pt x="27045" y="5969"/>
                    <a:pt x="27278" y="6065"/>
                  </a:cubicBezTo>
                  <a:cubicBezTo>
                    <a:pt x="27375" y="6105"/>
                    <a:pt x="27484" y="6115"/>
                    <a:pt x="27570" y="6175"/>
                  </a:cubicBezTo>
                  <a:cubicBezTo>
                    <a:pt x="27622" y="6212"/>
                    <a:pt x="27663" y="6233"/>
                    <a:pt x="27699" y="6233"/>
                  </a:cubicBezTo>
                  <a:cubicBezTo>
                    <a:pt x="27753" y="6233"/>
                    <a:pt x="27795" y="6188"/>
                    <a:pt x="27843" y="6087"/>
                  </a:cubicBezTo>
                  <a:cubicBezTo>
                    <a:pt x="27888" y="5994"/>
                    <a:pt x="27943" y="5911"/>
                    <a:pt x="28029" y="5911"/>
                  </a:cubicBezTo>
                  <a:cubicBezTo>
                    <a:pt x="28074" y="5911"/>
                    <a:pt x="28127" y="5934"/>
                    <a:pt x="28190" y="5988"/>
                  </a:cubicBezTo>
                  <a:cubicBezTo>
                    <a:pt x="28313" y="6093"/>
                    <a:pt x="28493" y="6060"/>
                    <a:pt x="28664" y="6075"/>
                  </a:cubicBezTo>
                  <a:cubicBezTo>
                    <a:pt x="28676" y="6077"/>
                    <a:pt x="28691" y="6077"/>
                    <a:pt x="28706" y="6077"/>
                  </a:cubicBezTo>
                  <a:cubicBezTo>
                    <a:pt x="28796" y="6077"/>
                    <a:pt x="28920" y="6060"/>
                    <a:pt x="28920" y="6051"/>
                  </a:cubicBezTo>
                  <a:lnTo>
                    <a:pt x="28920" y="6667"/>
                  </a:lnTo>
                  <a:cubicBezTo>
                    <a:pt x="29047" y="6552"/>
                    <a:pt x="29098" y="6462"/>
                    <a:pt x="29134" y="6350"/>
                  </a:cubicBezTo>
                  <a:cubicBezTo>
                    <a:pt x="29173" y="6222"/>
                    <a:pt x="29187" y="6074"/>
                    <a:pt x="29206" y="5918"/>
                  </a:cubicBezTo>
                  <a:cubicBezTo>
                    <a:pt x="29258" y="5902"/>
                    <a:pt x="29310" y="5892"/>
                    <a:pt x="29359" y="5892"/>
                  </a:cubicBezTo>
                  <a:cubicBezTo>
                    <a:pt x="29400" y="5892"/>
                    <a:pt x="29439" y="5898"/>
                    <a:pt x="29476" y="5913"/>
                  </a:cubicBezTo>
                  <a:cubicBezTo>
                    <a:pt x="29630" y="5261"/>
                    <a:pt x="29803" y="4614"/>
                    <a:pt x="29989" y="3972"/>
                  </a:cubicBezTo>
                  <a:lnTo>
                    <a:pt x="29989" y="3972"/>
                  </a:lnTo>
                  <a:cubicBezTo>
                    <a:pt x="29714" y="4043"/>
                    <a:pt x="29471" y="4220"/>
                    <a:pt x="29232" y="4435"/>
                  </a:cubicBezTo>
                  <a:cubicBezTo>
                    <a:pt x="29096" y="4350"/>
                    <a:pt x="28958" y="4262"/>
                    <a:pt x="28833" y="4183"/>
                  </a:cubicBezTo>
                  <a:cubicBezTo>
                    <a:pt x="28711" y="4228"/>
                    <a:pt x="28734" y="4467"/>
                    <a:pt x="28620" y="4467"/>
                  </a:cubicBezTo>
                  <a:cubicBezTo>
                    <a:pt x="28602" y="4467"/>
                    <a:pt x="28582" y="4461"/>
                    <a:pt x="28557" y="4448"/>
                  </a:cubicBezTo>
                  <a:cubicBezTo>
                    <a:pt x="28517" y="4428"/>
                    <a:pt x="28541" y="4225"/>
                    <a:pt x="28534" y="4061"/>
                  </a:cubicBezTo>
                  <a:cubicBezTo>
                    <a:pt x="28521" y="4053"/>
                    <a:pt x="28461" y="4016"/>
                    <a:pt x="28401" y="3981"/>
                  </a:cubicBezTo>
                  <a:cubicBezTo>
                    <a:pt x="28322" y="4129"/>
                    <a:pt x="28310" y="4090"/>
                    <a:pt x="28066" y="4201"/>
                  </a:cubicBezTo>
                  <a:cubicBezTo>
                    <a:pt x="27982" y="4240"/>
                    <a:pt x="27905" y="4257"/>
                    <a:pt x="27834" y="4257"/>
                  </a:cubicBezTo>
                  <a:cubicBezTo>
                    <a:pt x="27664" y="4257"/>
                    <a:pt x="27525" y="4156"/>
                    <a:pt x="27382" y="3999"/>
                  </a:cubicBezTo>
                  <a:cubicBezTo>
                    <a:pt x="27314" y="3923"/>
                    <a:pt x="27197" y="3913"/>
                    <a:pt x="27101" y="3872"/>
                  </a:cubicBezTo>
                  <a:cubicBezTo>
                    <a:pt x="27077" y="3931"/>
                    <a:pt x="27063" y="4004"/>
                    <a:pt x="27026" y="4043"/>
                  </a:cubicBezTo>
                  <a:cubicBezTo>
                    <a:pt x="26913" y="4158"/>
                    <a:pt x="26792" y="4260"/>
                    <a:pt x="26653" y="4387"/>
                  </a:cubicBezTo>
                  <a:cubicBezTo>
                    <a:pt x="26580" y="4283"/>
                    <a:pt x="26496" y="4246"/>
                    <a:pt x="26406" y="4246"/>
                  </a:cubicBezTo>
                  <a:cubicBezTo>
                    <a:pt x="26312" y="4246"/>
                    <a:pt x="26213" y="4285"/>
                    <a:pt x="26115" y="4330"/>
                  </a:cubicBezTo>
                  <a:cubicBezTo>
                    <a:pt x="26044" y="4361"/>
                    <a:pt x="25981" y="4391"/>
                    <a:pt x="25918" y="4391"/>
                  </a:cubicBezTo>
                  <a:cubicBezTo>
                    <a:pt x="25853" y="4391"/>
                    <a:pt x="25789" y="4359"/>
                    <a:pt x="25719" y="4264"/>
                  </a:cubicBezTo>
                  <a:cubicBezTo>
                    <a:pt x="25679" y="4210"/>
                    <a:pt x="25634" y="4185"/>
                    <a:pt x="25590" y="4185"/>
                  </a:cubicBezTo>
                  <a:cubicBezTo>
                    <a:pt x="25515" y="4185"/>
                    <a:pt x="25443" y="4258"/>
                    <a:pt x="25404" y="4383"/>
                  </a:cubicBezTo>
                  <a:cubicBezTo>
                    <a:pt x="25324" y="4293"/>
                    <a:pt x="25246" y="4205"/>
                    <a:pt x="25167" y="4116"/>
                  </a:cubicBezTo>
                  <a:cubicBezTo>
                    <a:pt x="25135" y="4080"/>
                    <a:pt x="25108" y="4066"/>
                    <a:pt x="25083" y="4066"/>
                  </a:cubicBezTo>
                  <a:cubicBezTo>
                    <a:pt x="25003" y="4066"/>
                    <a:pt x="24951" y="4214"/>
                    <a:pt x="24853" y="4215"/>
                  </a:cubicBezTo>
                  <a:cubicBezTo>
                    <a:pt x="24812" y="4121"/>
                    <a:pt x="24768" y="4020"/>
                    <a:pt x="24732" y="3934"/>
                  </a:cubicBezTo>
                  <a:cubicBezTo>
                    <a:pt x="24702" y="3929"/>
                    <a:pt x="24684" y="3923"/>
                    <a:pt x="24677" y="3923"/>
                  </a:cubicBezTo>
                  <a:cubicBezTo>
                    <a:pt x="24675" y="3923"/>
                    <a:pt x="24674" y="3924"/>
                    <a:pt x="24673" y="3924"/>
                  </a:cubicBezTo>
                  <a:cubicBezTo>
                    <a:pt x="24591" y="4080"/>
                    <a:pt x="24618" y="4217"/>
                    <a:pt x="24723" y="4341"/>
                  </a:cubicBezTo>
                  <a:cubicBezTo>
                    <a:pt x="24671" y="4346"/>
                    <a:pt x="24630" y="4350"/>
                    <a:pt x="24596" y="4350"/>
                  </a:cubicBezTo>
                  <a:cubicBezTo>
                    <a:pt x="24468" y="4350"/>
                    <a:pt x="24435" y="4297"/>
                    <a:pt x="24279" y="4046"/>
                  </a:cubicBezTo>
                  <a:cubicBezTo>
                    <a:pt x="24097" y="4110"/>
                    <a:pt x="23952" y="4367"/>
                    <a:pt x="23750" y="4367"/>
                  </a:cubicBezTo>
                  <a:cubicBezTo>
                    <a:pt x="23688" y="4367"/>
                    <a:pt x="23621" y="4343"/>
                    <a:pt x="23547" y="4283"/>
                  </a:cubicBezTo>
                  <a:cubicBezTo>
                    <a:pt x="23494" y="4014"/>
                    <a:pt x="23508" y="3776"/>
                    <a:pt x="23610" y="3352"/>
                  </a:cubicBezTo>
                  <a:cubicBezTo>
                    <a:pt x="23712" y="3319"/>
                    <a:pt x="23787" y="3300"/>
                    <a:pt x="23845" y="3300"/>
                  </a:cubicBezTo>
                  <a:cubicBezTo>
                    <a:pt x="23967" y="3300"/>
                    <a:pt x="24009" y="3383"/>
                    <a:pt x="24042" y="3589"/>
                  </a:cubicBezTo>
                  <a:lnTo>
                    <a:pt x="24399" y="3589"/>
                  </a:lnTo>
                  <a:cubicBezTo>
                    <a:pt x="24439" y="3589"/>
                    <a:pt x="24478" y="3421"/>
                    <a:pt x="24517" y="3325"/>
                  </a:cubicBezTo>
                  <a:cubicBezTo>
                    <a:pt x="24538" y="3334"/>
                    <a:pt x="24560" y="3327"/>
                    <a:pt x="24581" y="3336"/>
                  </a:cubicBezTo>
                  <a:cubicBezTo>
                    <a:pt x="24585" y="3411"/>
                    <a:pt x="24589" y="3589"/>
                    <a:pt x="24594" y="3589"/>
                  </a:cubicBezTo>
                  <a:lnTo>
                    <a:pt x="25890" y="3589"/>
                  </a:lnTo>
                  <a:cubicBezTo>
                    <a:pt x="25829" y="3742"/>
                    <a:pt x="25786" y="3792"/>
                    <a:pt x="25730" y="3889"/>
                  </a:cubicBezTo>
                  <a:cubicBezTo>
                    <a:pt x="25820" y="3904"/>
                    <a:pt x="25903" y="3931"/>
                    <a:pt x="25997" y="3947"/>
                  </a:cubicBezTo>
                  <a:cubicBezTo>
                    <a:pt x="26039" y="3841"/>
                    <a:pt x="26082" y="3740"/>
                    <a:pt x="26126" y="3627"/>
                  </a:cubicBezTo>
                  <a:cubicBezTo>
                    <a:pt x="26215" y="3656"/>
                    <a:pt x="26295" y="3688"/>
                    <a:pt x="26375" y="3715"/>
                  </a:cubicBezTo>
                  <a:cubicBezTo>
                    <a:pt x="26368" y="3943"/>
                    <a:pt x="26367" y="4029"/>
                    <a:pt x="26490" y="4029"/>
                  </a:cubicBezTo>
                  <a:cubicBezTo>
                    <a:pt x="26562" y="4029"/>
                    <a:pt x="26675" y="4000"/>
                    <a:pt x="26854" y="3953"/>
                  </a:cubicBezTo>
                  <a:cubicBezTo>
                    <a:pt x="26695" y="3900"/>
                    <a:pt x="26600" y="3869"/>
                    <a:pt x="26484" y="3830"/>
                  </a:cubicBezTo>
                  <a:cubicBezTo>
                    <a:pt x="26518" y="3766"/>
                    <a:pt x="26542" y="3684"/>
                    <a:pt x="26566" y="3684"/>
                  </a:cubicBezTo>
                  <a:cubicBezTo>
                    <a:pt x="26743" y="3685"/>
                    <a:pt x="26919" y="3703"/>
                    <a:pt x="27096" y="3720"/>
                  </a:cubicBezTo>
                  <a:cubicBezTo>
                    <a:pt x="27100" y="3720"/>
                    <a:pt x="27100" y="3773"/>
                    <a:pt x="27101" y="3800"/>
                  </a:cubicBezTo>
                  <a:cubicBezTo>
                    <a:pt x="27242" y="3722"/>
                    <a:pt x="27383" y="3644"/>
                    <a:pt x="27552" y="3550"/>
                  </a:cubicBezTo>
                  <a:cubicBezTo>
                    <a:pt x="27591" y="3581"/>
                    <a:pt x="27667" y="3639"/>
                    <a:pt x="27739" y="3693"/>
                  </a:cubicBezTo>
                  <a:cubicBezTo>
                    <a:pt x="27839" y="3578"/>
                    <a:pt x="27913" y="3525"/>
                    <a:pt x="28000" y="3525"/>
                  </a:cubicBezTo>
                  <a:cubicBezTo>
                    <a:pt x="28058" y="3525"/>
                    <a:pt x="28122" y="3549"/>
                    <a:pt x="28203" y="3593"/>
                  </a:cubicBezTo>
                  <a:cubicBezTo>
                    <a:pt x="28246" y="3617"/>
                    <a:pt x="28301" y="3678"/>
                    <a:pt x="28334" y="3678"/>
                  </a:cubicBezTo>
                  <a:cubicBezTo>
                    <a:pt x="28338" y="3678"/>
                    <a:pt x="28341" y="3677"/>
                    <a:pt x="28344" y="3675"/>
                  </a:cubicBezTo>
                  <a:cubicBezTo>
                    <a:pt x="28424" y="3629"/>
                    <a:pt x="28503" y="3612"/>
                    <a:pt x="28581" y="3612"/>
                  </a:cubicBezTo>
                  <a:cubicBezTo>
                    <a:pt x="28773" y="3612"/>
                    <a:pt x="28955" y="3715"/>
                    <a:pt x="29120" y="3715"/>
                  </a:cubicBezTo>
                  <a:cubicBezTo>
                    <a:pt x="29123" y="3715"/>
                    <a:pt x="29127" y="3715"/>
                    <a:pt x="29130" y="3715"/>
                  </a:cubicBezTo>
                  <a:cubicBezTo>
                    <a:pt x="29239" y="3483"/>
                    <a:pt x="29336" y="3275"/>
                    <a:pt x="29416" y="3104"/>
                  </a:cubicBezTo>
                  <a:cubicBezTo>
                    <a:pt x="29584" y="3084"/>
                    <a:pt x="29714" y="3069"/>
                    <a:pt x="29868" y="3050"/>
                  </a:cubicBezTo>
                  <a:lnTo>
                    <a:pt x="29868" y="3050"/>
                  </a:lnTo>
                  <a:cubicBezTo>
                    <a:pt x="29840" y="3275"/>
                    <a:pt x="29776" y="3511"/>
                    <a:pt x="30018" y="3640"/>
                  </a:cubicBezTo>
                  <a:cubicBezTo>
                    <a:pt x="30074" y="3533"/>
                    <a:pt x="30125" y="3434"/>
                    <a:pt x="30163" y="3361"/>
                  </a:cubicBezTo>
                  <a:cubicBezTo>
                    <a:pt x="30165" y="3362"/>
                    <a:pt x="30167" y="3362"/>
                    <a:pt x="30168" y="3363"/>
                  </a:cubicBezTo>
                  <a:cubicBezTo>
                    <a:pt x="30187" y="3304"/>
                    <a:pt x="30205" y="3245"/>
                    <a:pt x="30223" y="3185"/>
                  </a:cubicBezTo>
                  <a:cubicBezTo>
                    <a:pt x="30123" y="3043"/>
                    <a:pt x="30041" y="2886"/>
                    <a:pt x="30016" y="2684"/>
                  </a:cubicBezTo>
                  <a:cubicBezTo>
                    <a:pt x="29998" y="2552"/>
                    <a:pt x="29959" y="2397"/>
                    <a:pt x="30139" y="2388"/>
                  </a:cubicBezTo>
                  <a:cubicBezTo>
                    <a:pt x="30180" y="2542"/>
                    <a:pt x="30220" y="2696"/>
                    <a:pt x="30248" y="2799"/>
                  </a:cubicBezTo>
                  <a:cubicBezTo>
                    <a:pt x="30286" y="2786"/>
                    <a:pt x="30320" y="2775"/>
                    <a:pt x="30353" y="2763"/>
                  </a:cubicBezTo>
                  <a:cubicBezTo>
                    <a:pt x="30384" y="2665"/>
                    <a:pt x="30416" y="2566"/>
                    <a:pt x="30446" y="2468"/>
                  </a:cubicBezTo>
                  <a:cubicBezTo>
                    <a:pt x="30425" y="2455"/>
                    <a:pt x="30403" y="2441"/>
                    <a:pt x="30378" y="2426"/>
                  </a:cubicBezTo>
                  <a:cubicBezTo>
                    <a:pt x="30413" y="2412"/>
                    <a:pt x="30444" y="2398"/>
                    <a:pt x="30473" y="2387"/>
                  </a:cubicBezTo>
                  <a:cubicBezTo>
                    <a:pt x="30582" y="2048"/>
                    <a:pt x="30691" y="1714"/>
                    <a:pt x="30804" y="1380"/>
                  </a:cubicBezTo>
                  <a:cubicBezTo>
                    <a:pt x="30813" y="1227"/>
                    <a:pt x="30809" y="1072"/>
                    <a:pt x="30806" y="914"/>
                  </a:cubicBezTo>
                  <a:cubicBezTo>
                    <a:pt x="30405" y="867"/>
                    <a:pt x="30033" y="826"/>
                    <a:pt x="29609" y="776"/>
                  </a:cubicBezTo>
                  <a:lnTo>
                    <a:pt x="29609" y="776"/>
                  </a:lnTo>
                  <a:cubicBezTo>
                    <a:pt x="29648" y="963"/>
                    <a:pt x="29654" y="1095"/>
                    <a:pt x="29705" y="1192"/>
                  </a:cubicBezTo>
                  <a:cubicBezTo>
                    <a:pt x="29736" y="1252"/>
                    <a:pt x="29824" y="1312"/>
                    <a:pt x="29883" y="1312"/>
                  </a:cubicBezTo>
                  <a:cubicBezTo>
                    <a:pt x="29889" y="1312"/>
                    <a:pt x="29895" y="1311"/>
                    <a:pt x="29901" y="1309"/>
                  </a:cubicBezTo>
                  <a:cubicBezTo>
                    <a:pt x="29958" y="1293"/>
                    <a:pt x="30007" y="1212"/>
                    <a:pt x="30067" y="1212"/>
                  </a:cubicBezTo>
                  <a:cubicBezTo>
                    <a:pt x="30087" y="1212"/>
                    <a:pt x="30108" y="1221"/>
                    <a:pt x="30131" y="1242"/>
                  </a:cubicBezTo>
                  <a:cubicBezTo>
                    <a:pt x="30203" y="1309"/>
                    <a:pt x="30258" y="1402"/>
                    <a:pt x="30320" y="1482"/>
                  </a:cubicBezTo>
                  <a:cubicBezTo>
                    <a:pt x="30310" y="1504"/>
                    <a:pt x="30301" y="1527"/>
                    <a:pt x="30291" y="1548"/>
                  </a:cubicBezTo>
                  <a:cubicBezTo>
                    <a:pt x="29981" y="1455"/>
                    <a:pt x="29673" y="1362"/>
                    <a:pt x="29333" y="1261"/>
                  </a:cubicBezTo>
                  <a:cubicBezTo>
                    <a:pt x="29413" y="1125"/>
                    <a:pt x="29471" y="1028"/>
                    <a:pt x="29555" y="888"/>
                  </a:cubicBezTo>
                  <a:cubicBezTo>
                    <a:pt x="29339" y="818"/>
                    <a:pt x="29144" y="756"/>
                    <a:pt x="28930" y="688"/>
                  </a:cubicBezTo>
                  <a:cubicBezTo>
                    <a:pt x="28922" y="789"/>
                    <a:pt x="28924" y="845"/>
                    <a:pt x="28910" y="893"/>
                  </a:cubicBezTo>
                  <a:cubicBezTo>
                    <a:pt x="28893" y="957"/>
                    <a:pt x="28864" y="1016"/>
                    <a:pt x="28824" y="1115"/>
                  </a:cubicBezTo>
                  <a:cubicBezTo>
                    <a:pt x="28405" y="658"/>
                    <a:pt x="27926" y="644"/>
                    <a:pt x="27449" y="644"/>
                  </a:cubicBezTo>
                  <a:cubicBezTo>
                    <a:pt x="27420" y="644"/>
                    <a:pt x="27391" y="644"/>
                    <a:pt x="27362" y="644"/>
                  </a:cubicBezTo>
                  <a:cubicBezTo>
                    <a:pt x="27270" y="644"/>
                    <a:pt x="27179" y="644"/>
                    <a:pt x="27087" y="640"/>
                  </a:cubicBezTo>
                  <a:lnTo>
                    <a:pt x="27087" y="640"/>
                  </a:lnTo>
                  <a:cubicBezTo>
                    <a:pt x="27036" y="824"/>
                    <a:pt x="27161" y="986"/>
                    <a:pt x="27010" y="1154"/>
                  </a:cubicBezTo>
                  <a:cubicBezTo>
                    <a:pt x="26913" y="712"/>
                    <a:pt x="26672" y="570"/>
                    <a:pt x="26367" y="570"/>
                  </a:cubicBezTo>
                  <a:cubicBezTo>
                    <a:pt x="26336" y="570"/>
                    <a:pt x="26304" y="571"/>
                    <a:pt x="26271" y="574"/>
                  </a:cubicBezTo>
                  <a:cubicBezTo>
                    <a:pt x="26226" y="578"/>
                    <a:pt x="26184" y="647"/>
                    <a:pt x="26141" y="693"/>
                  </a:cubicBezTo>
                  <a:cubicBezTo>
                    <a:pt x="26143" y="697"/>
                    <a:pt x="26143" y="702"/>
                    <a:pt x="26144" y="707"/>
                  </a:cubicBezTo>
                  <a:cubicBezTo>
                    <a:pt x="26140" y="706"/>
                    <a:pt x="26136" y="703"/>
                    <a:pt x="26134" y="702"/>
                  </a:cubicBezTo>
                  <a:cubicBezTo>
                    <a:pt x="26136" y="699"/>
                    <a:pt x="26139" y="695"/>
                    <a:pt x="26141" y="693"/>
                  </a:cubicBezTo>
                  <a:cubicBezTo>
                    <a:pt x="26141" y="692"/>
                    <a:pt x="26141" y="692"/>
                    <a:pt x="26141" y="690"/>
                  </a:cubicBezTo>
                  <a:cubicBezTo>
                    <a:pt x="25911" y="642"/>
                    <a:pt x="25682" y="596"/>
                    <a:pt x="25399" y="538"/>
                  </a:cubicBezTo>
                  <a:cubicBezTo>
                    <a:pt x="25381" y="786"/>
                    <a:pt x="25366" y="996"/>
                    <a:pt x="25346" y="1269"/>
                  </a:cubicBezTo>
                  <a:cubicBezTo>
                    <a:pt x="25279" y="905"/>
                    <a:pt x="25099" y="679"/>
                    <a:pt x="24872" y="679"/>
                  </a:cubicBezTo>
                  <a:cubicBezTo>
                    <a:pt x="24871" y="679"/>
                    <a:pt x="24869" y="679"/>
                    <a:pt x="24868" y="679"/>
                  </a:cubicBezTo>
                  <a:cubicBezTo>
                    <a:pt x="24668" y="680"/>
                    <a:pt x="24470" y="730"/>
                    <a:pt x="24271" y="759"/>
                  </a:cubicBezTo>
                  <a:cubicBezTo>
                    <a:pt x="24287" y="874"/>
                    <a:pt x="24301" y="963"/>
                    <a:pt x="24319" y="1087"/>
                  </a:cubicBezTo>
                  <a:cubicBezTo>
                    <a:pt x="24207" y="1063"/>
                    <a:pt x="24128" y="1047"/>
                    <a:pt x="24009" y="1020"/>
                  </a:cubicBezTo>
                  <a:cubicBezTo>
                    <a:pt x="24181" y="977"/>
                    <a:pt x="24220" y="879"/>
                    <a:pt x="24105" y="790"/>
                  </a:cubicBezTo>
                  <a:cubicBezTo>
                    <a:pt x="24014" y="720"/>
                    <a:pt x="23920" y="655"/>
                    <a:pt x="23803" y="655"/>
                  </a:cubicBezTo>
                  <a:cubicBezTo>
                    <a:pt x="23766" y="655"/>
                    <a:pt x="23727" y="662"/>
                    <a:pt x="23684" y="677"/>
                  </a:cubicBezTo>
                  <a:cubicBezTo>
                    <a:pt x="23598" y="707"/>
                    <a:pt x="23499" y="762"/>
                    <a:pt x="23401" y="762"/>
                  </a:cubicBezTo>
                  <a:cubicBezTo>
                    <a:pt x="23324" y="762"/>
                    <a:pt x="23248" y="729"/>
                    <a:pt x="23179" y="625"/>
                  </a:cubicBezTo>
                  <a:cubicBezTo>
                    <a:pt x="23176" y="620"/>
                    <a:pt x="23168" y="617"/>
                    <a:pt x="23158" y="617"/>
                  </a:cubicBezTo>
                  <a:cubicBezTo>
                    <a:pt x="23112" y="617"/>
                    <a:pt x="23013" y="659"/>
                    <a:pt x="22972" y="706"/>
                  </a:cubicBezTo>
                  <a:cubicBezTo>
                    <a:pt x="22925" y="759"/>
                    <a:pt x="22880" y="790"/>
                    <a:pt x="22838" y="790"/>
                  </a:cubicBezTo>
                  <a:cubicBezTo>
                    <a:pt x="22802" y="790"/>
                    <a:pt x="22769" y="768"/>
                    <a:pt x="22740" y="718"/>
                  </a:cubicBezTo>
                  <a:cubicBezTo>
                    <a:pt x="22628" y="533"/>
                    <a:pt x="22467" y="588"/>
                    <a:pt x="22324" y="559"/>
                  </a:cubicBezTo>
                  <a:cubicBezTo>
                    <a:pt x="22308" y="556"/>
                    <a:pt x="22293" y="554"/>
                    <a:pt x="22280" y="554"/>
                  </a:cubicBezTo>
                  <a:cubicBezTo>
                    <a:pt x="22109" y="554"/>
                    <a:pt x="22080" y="788"/>
                    <a:pt x="21969" y="961"/>
                  </a:cubicBezTo>
                  <a:cubicBezTo>
                    <a:pt x="21873" y="779"/>
                    <a:pt x="21798" y="639"/>
                    <a:pt x="21728" y="503"/>
                  </a:cubicBezTo>
                  <a:cubicBezTo>
                    <a:pt x="21709" y="501"/>
                    <a:pt x="21690" y="500"/>
                    <a:pt x="21671" y="500"/>
                  </a:cubicBezTo>
                  <a:cubicBezTo>
                    <a:pt x="21501" y="500"/>
                    <a:pt x="21328" y="594"/>
                    <a:pt x="21155" y="594"/>
                  </a:cubicBezTo>
                  <a:cubicBezTo>
                    <a:pt x="21055" y="594"/>
                    <a:pt x="20955" y="562"/>
                    <a:pt x="20855" y="462"/>
                  </a:cubicBezTo>
                  <a:cubicBezTo>
                    <a:pt x="20778" y="527"/>
                    <a:pt x="20704" y="591"/>
                    <a:pt x="20620" y="664"/>
                  </a:cubicBezTo>
                  <a:cubicBezTo>
                    <a:pt x="20563" y="556"/>
                    <a:pt x="20497" y="529"/>
                    <a:pt x="20427" y="529"/>
                  </a:cubicBezTo>
                  <a:cubicBezTo>
                    <a:pt x="20358" y="529"/>
                    <a:pt x="20287" y="554"/>
                    <a:pt x="20217" y="554"/>
                  </a:cubicBezTo>
                  <a:cubicBezTo>
                    <a:pt x="20212" y="554"/>
                    <a:pt x="20208" y="554"/>
                    <a:pt x="20203" y="554"/>
                  </a:cubicBezTo>
                  <a:cubicBezTo>
                    <a:pt x="20197" y="554"/>
                    <a:pt x="20192" y="554"/>
                    <a:pt x="20187" y="554"/>
                  </a:cubicBezTo>
                  <a:cubicBezTo>
                    <a:pt x="20029" y="554"/>
                    <a:pt x="19947" y="677"/>
                    <a:pt x="19857" y="846"/>
                  </a:cubicBezTo>
                  <a:cubicBezTo>
                    <a:pt x="19818" y="712"/>
                    <a:pt x="19791" y="629"/>
                    <a:pt x="19758" y="520"/>
                  </a:cubicBezTo>
                  <a:cubicBezTo>
                    <a:pt x="19675" y="593"/>
                    <a:pt x="19613" y="649"/>
                    <a:pt x="19555" y="701"/>
                  </a:cubicBezTo>
                  <a:cubicBezTo>
                    <a:pt x="19399" y="582"/>
                    <a:pt x="19241" y="543"/>
                    <a:pt x="19083" y="543"/>
                  </a:cubicBezTo>
                  <a:cubicBezTo>
                    <a:pt x="18837" y="543"/>
                    <a:pt x="18590" y="638"/>
                    <a:pt x="18347" y="678"/>
                  </a:cubicBezTo>
                  <a:cubicBezTo>
                    <a:pt x="18340" y="575"/>
                    <a:pt x="18333" y="497"/>
                    <a:pt x="18323" y="365"/>
                  </a:cubicBezTo>
                  <a:cubicBezTo>
                    <a:pt x="18114" y="665"/>
                    <a:pt x="18289" y="1140"/>
                    <a:pt x="17924" y="1261"/>
                  </a:cubicBezTo>
                  <a:cubicBezTo>
                    <a:pt x="17785" y="999"/>
                    <a:pt x="18119" y="1078"/>
                    <a:pt x="18096" y="884"/>
                  </a:cubicBezTo>
                  <a:cubicBezTo>
                    <a:pt x="18072" y="815"/>
                    <a:pt x="18040" y="730"/>
                    <a:pt x="18030" y="699"/>
                  </a:cubicBezTo>
                  <a:cubicBezTo>
                    <a:pt x="17651" y="659"/>
                    <a:pt x="17314" y="618"/>
                    <a:pt x="16976" y="589"/>
                  </a:cubicBezTo>
                  <a:cubicBezTo>
                    <a:pt x="16783" y="573"/>
                    <a:pt x="16590" y="577"/>
                    <a:pt x="16398" y="572"/>
                  </a:cubicBezTo>
                  <a:lnTo>
                    <a:pt x="16398" y="572"/>
                  </a:lnTo>
                  <a:cubicBezTo>
                    <a:pt x="16398" y="572"/>
                    <a:pt x="16398" y="572"/>
                    <a:pt x="16398" y="572"/>
                  </a:cubicBezTo>
                  <a:lnTo>
                    <a:pt x="16398" y="572"/>
                  </a:lnTo>
                  <a:cubicBezTo>
                    <a:pt x="16354" y="620"/>
                    <a:pt x="16313" y="639"/>
                    <a:pt x="16273" y="639"/>
                  </a:cubicBezTo>
                  <a:cubicBezTo>
                    <a:pt x="16194" y="639"/>
                    <a:pt x="16123" y="563"/>
                    <a:pt x="16056" y="512"/>
                  </a:cubicBezTo>
                  <a:cubicBezTo>
                    <a:pt x="16027" y="490"/>
                    <a:pt x="16000" y="482"/>
                    <a:pt x="15973" y="482"/>
                  </a:cubicBezTo>
                  <a:cubicBezTo>
                    <a:pt x="15904" y="482"/>
                    <a:pt x="15841" y="536"/>
                    <a:pt x="15761" y="536"/>
                  </a:cubicBezTo>
                  <a:cubicBezTo>
                    <a:pt x="15742" y="536"/>
                    <a:pt x="15723" y="534"/>
                    <a:pt x="15702" y="526"/>
                  </a:cubicBezTo>
                  <a:cubicBezTo>
                    <a:pt x="15374" y="410"/>
                    <a:pt x="15019" y="413"/>
                    <a:pt x="14674" y="367"/>
                  </a:cubicBezTo>
                  <a:lnTo>
                    <a:pt x="14665" y="448"/>
                  </a:lnTo>
                  <a:cubicBezTo>
                    <a:pt x="14757" y="491"/>
                    <a:pt x="14851" y="533"/>
                    <a:pt x="14943" y="575"/>
                  </a:cubicBezTo>
                  <a:cubicBezTo>
                    <a:pt x="14923" y="574"/>
                    <a:pt x="14903" y="573"/>
                    <a:pt x="14883" y="573"/>
                  </a:cubicBezTo>
                  <a:cubicBezTo>
                    <a:pt x="14806" y="573"/>
                    <a:pt x="14726" y="584"/>
                    <a:pt x="14649" y="584"/>
                  </a:cubicBezTo>
                  <a:cubicBezTo>
                    <a:pt x="14520" y="584"/>
                    <a:pt x="14398" y="552"/>
                    <a:pt x="14303" y="381"/>
                  </a:cubicBezTo>
                  <a:cubicBezTo>
                    <a:pt x="14274" y="329"/>
                    <a:pt x="14190" y="307"/>
                    <a:pt x="14097" y="307"/>
                  </a:cubicBezTo>
                  <a:cubicBezTo>
                    <a:pt x="13982" y="307"/>
                    <a:pt x="13853" y="341"/>
                    <a:pt x="13793" y="394"/>
                  </a:cubicBezTo>
                  <a:cubicBezTo>
                    <a:pt x="13732" y="448"/>
                    <a:pt x="13675" y="510"/>
                    <a:pt x="13617" y="569"/>
                  </a:cubicBezTo>
                  <a:cubicBezTo>
                    <a:pt x="13601" y="557"/>
                    <a:pt x="13586" y="544"/>
                    <a:pt x="13572" y="530"/>
                  </a:cubicBezTo>
                  <a:cubicBezTo>
                    <a:pt x="13607" y="450"/>
                    <a:pt x="13642" y="370"/>
                    <a:pt x="13695" y="248"/>
                  </a:cubicBezTo>
                  <a:cubicBezTo>
                    <a:pt x="13564" y="232"/>
                    <a:pt x="13439" y="198"/>
                    <a:pt x="13326" y="198"/>
                  </a:cubicBezTo>
                  <a:cubicBezTo>
                    <a:pt x="13178" y="198"/>
                    <a:pt x="13050" y="254"/>
                    <a:pt x="12952" y="474"/>
                  </a:cubicBezTo>
                  <a:cubicBezTo>
                    <a:pt x="12767" y="330"/>
                    <a:pt x="12624" y="137"/>
                    <a:pt x="12414" y="137"/>
                  </a:cubicBezTo>
                  <a:cubicBezTo>
                    <a:pt x="12393" y="137"/>
                    <a:pt x="12371" y="139"/>
                    <a:pt x="12348" y="143"/>
                  </a:cubicBezTo>
                  <a:cubicBezTo>
                    <a:pt x="12309" y="286"/>
                    <a:pt x="12280" y="418"/>
                    <a:pt x="12235" y="539"/>
                  </a:cubicBezTo>
                  <a:cubicBezTo>
                    <a:pt x="12225" y="568"/>
                    <a:pt x="12160" y="567"/>
                    <a:pt x="12094" y="587"/>
                  </a:cubicBezTo>
                  <a:cubicBezTo>
                    <a:pt x="12149" y="478"/>
                    <a:pt x="12185" y="404"/>
                    <a:pt x="12244" y="291"/>
                  </a:cubicBezTo>
                  <a:cubicBezTo>
                    <a:pt x="12141" y="275"/>
                    <a:pt x="12078" y="260"/>
                    <a:pt x="12014" y="256"/>
                  </a:cubicBezTo>
                  <a:cubicBezTo>
                    <a:pt x="12007" y="256"/>
                    <a:pt x="12001" y="255"/>
                    <a:pt x="11995" y="255"/>
                  </a:cubicBezTo>
                  <a:cubicBezTo>
                    <a:pt x="11939" y="255"/>
                    <a:pt x="11879" y="267"/>
                    <a:pt x="11824" y="267"/>
                  </a:cubicBezTo>
                  <a:cubicBezTo>
                    <a:pt x="11788" y="267"/>
                    <a:pt x="11753" y="262"/>
                    <a:pt x="11722" y="246"/>
                  </a:cubicBezTo>
                  <a:cubicBezTo>
                    <a:pt x="11493" y="130"/>
                    <a:pt x="11328" y="74"/>
                    <a:pt x="11157" y="74"/>
                  </a:cubicBezTo>
                  <a:cubicBezTo>
                    <a:pt x="11052" y="74"/>
                    <a:pt x="10945" y="95"/>
                    <a:pt x="10820" y="137"/>
                  </a:cubicBezTo>
                  <a:cubicBezTo>
                    <a:pt x="10776" y="152"/>
                    <a:pt x="10729" y="164"/>
                    <a:pt x="10684" y="164"/>
                  </a:cubicBezTo>
                  <a:cubicBezTo>
                    <a:pt x="10672" y="164"/>
                    <a:pt x="10660" y="163"/>
                    <a:pt x="10648" y="161"/>
                  </a:cubicBezTo>
                  <a:cubicBezTo>
                    <a:pt x="10459" y="130"/>
                    <a:pt x="10270" y="59"/>
                    <a:pt x="10082" y="55"/>
                  </a:cubicBezTo>
                  <a:cubicBezTo>
                    <a:pt x="9912" y="52"/>
                    <a:pt x="9745" y="0"/>
                    <a:pt x="95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3"/>
            <p:cNvSpPr/>
            <p:nvPr/>
          </p:nvSpPr>
          <p:spPr>
            <a:xfrm>
              <a:off x="1358050" y="2456775"/>
              <a:ext cx="75" cy="50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2" y="0"/>
                    <a:pt x="2" y="2"/>
                    <a:pt x="2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3"/>
            <p:cNvSpPr/>
            <p:nvPr/>
          </p:nvSpPr>
          <p:spPr>
            <a:xfrm>
              <a:off x="881225" y="2447475"/>
              <a:ext cx="17850" cy="10500"/>
            </a:xfrm>
            <a:custGeom>
              <a:avLst/>
              <a:gdLst/>
              <a:ahLst/>
              <a:cxnLst/>
              <a:rect l="l" t="t" r="r" b="b"/>
              <a:pathLst>
                <a:path w="714" h="420" extrusionOk="0">
                  <a:moveTo>
                    <a:pt x="713" y="1"/>
                  </a:moveTo>
                  <a:cubicBezTo>
                    <a:pt x="496" y="3"/>
                    <a:pt x="390" y="74"/>
                    <a:pt x="280" y="177"/>
                  </a:cubicBezTo>
                  <a:cubicBezTo>
                    <a:pt x="264" y="192"/>
                    <a:pt x="243" y="196"/>
                    <a:pt x="221" y="196"/>
                  </a:cubicBezTo>
                  <a:cubicBezTo>
                    <a:pt x="192" y="196"/>
                    <a:pt x="160" y="189"/>
                    <a:pt x="129" y="189"/>
                  </a:cubicBezTo>
                  <a:cubicBezTo>
                    <a:pt x="74" y="189"/>
                    <a:pt x="22" y="212"/>
                    <a:pt x="1" y="345"/>
                  </a:cubicBezTo>
                  <a:cubicBezTo>
                    <a:pt x="120" y="370"/>
                    <a:pt x="238" y="394"/>
                    <a:pt x="365" y="419"/>
                  </a:cubicBezTo>
                  <a:cubicBezTo>
                    <a:pt x="481" y="279"/>
                    <a:pt x="572" y="170"/>
                    <a:pt x="7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3"/>
            <p:cNvSpPr/>
            <p:nvPr/>
          </p:nvSpPr>
          <p:spPr>
            <a:xfrm>
              <a:off x="898425" y="2455825"/>
              <a:ext cx="8600" cy="10550"/>
            </a:xfrm>
            <a:custGeom>
              <a:avLst/>
              <a:gdLst/>
              <a:ahLst/>
              <a:cxnLst/>
              <a:rect l="l" t="t" r="r" b="b"/>
              <a:pathLst>
                <a:path w="344" h="422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305"/>
                    <a:pt x="42" y="421"/>
                    <a:pt x="137" y="421"/>
                  </a:cubicBezTo>
                  <a:cubicBezTo>
                    <a:pt x="184" y="421"/>
                    <a:pt x="250" y="392"/>
                    <a:pt x="344" y="341"/>
                  </a:cubicBezTo>
                  <a:cubicBezTo>
                    <a:pt x="219" y="218"/>
                    <a:pt x="109" y="10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3"/>
            <p:cNvSpPr/>
            <p:nvPr/>
          </p:nvSpPr>
          <p:spPr>
            <a:xfrm>
              <a:off x="943925" y="2396575"/>
              <a:ext cx="6525" cy="13125"/>
            </a:xfrm>
            <a:custGeom>
              <a:avLst/>
              <a:gdLst/>
              <a:ahLst/>
              <a:cxnLst/>
              <a:rect l="l" t="t" r="r" b="b"/>
              <a:pathLst>
                <a:path w="261" h="525" extrusionOk="0">
                  <a:moveTo>
                    <a:pt x="132" y="1"/>
                  </a:moveTo>
                  <a:cubicBezTo>
                    <a:pt x="0" y="275"/>
                    <a:pt x="0" y="382"/>
                    <a:pt x="127" y="525"/>
                  </a:cubicBezTo>
                  <a:cubicBezTo>
                    <a:pt x="170" y="390"/>
                    <a:pt x="211" y="255"/>
                    <a:pt x="261" y="99"/>
                  </a:cubicBezTo>
                  <a:cubicBezTo>
                    <a:pt x="223" y="70"/>
                    <a:pt x="177" y="35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3"/>
            <p:cNvSpPr/>
            <p:nvPr/>
          </p:nvSpPr>
          <p:spPr>
            <a:xfrm>
              <a:off x="1587375" y="2406200"/>
              <a:ext cx="10725" cy="5575"/>
            </a:xfrm>
            <a:custGeom>
              <a:avLst/>
              <a:gdLst/>
              <a:ahLst/>
              <a:cxnLst/>
              <a:rect l="l" t="t" r="r" b="b"/>
              <a:pathLst>
                <a:path w="429" h="223" extrusionOk="0">
                  <a:moveTo>
                    <a:pt x="115" y="1"/>
                  </a:moveTo>
                  <a:cubicBezTo>
                    <a:pt x="85" y="63"/>
                    <a:pt x="53" y="216"/>
                    <a:pt x="0" y="216"/>
                  </a:cubicBezTo>
                  <a:lnTo>
                    <a:pt x="421" y="216"/>
                  </a:lnTo>
                  <a:cubicBezTo>
                    <a:pt x="423" y="216"/>
                    <a:pt x="425" y="222"/>
                    <a:pt x="427" y="222"/>
                  </a:cubicBezTo>
                  <a:cubicBezTo>
                    <a:pt x="427" y="222"/>
                    <a:pt x="428" y="221"/>
                    <a:pt x="428" y="216"/>
                  </a:cubicBezTo>
                  <a:cubicBezTo>
                    <a:pt x="327" y="154"/>
                    <a:pt x="226" y="69"/>
                    <a:pt x="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3"/>
            <p:cNvSpPr/>
            <p:nvPr/>
          </p:nvSpPr>
          <p:spPr>
            <a:xfrm>
              <a:off x="1329100" y="2460250"/>
              <a:ext cx="9150" cy="4950"/>
            </a:xfrm>
            <a:custGeom>
              <a:avLst/>
              <a:gdLst/>
              <a:ahLst/>
              <a:cxnLst/>
              <a:rect l="l" t="t" r="r" b="b"/>
              <a:pathLst>
                <a:path w="366" h="198" extrusionOk="0">
                  <a:moveTo>
                    <a:pt x="366" y="0"/>
                  </a:moveTo>
                  <a:cubicBezTo>
                    <a:pt x="228" y="41"/>
                    <a:pt x="114" y="74"/>
                    <a:pt x="1" y="108"/>
                  </a:cubicBezTo>
                  <a:cubicBezTo>
                    <a:pt x="84" y="165"/>
                    <a:pt x="132" y="198"/>
                    <a:pt x="173" y="198"/>
                  </a:cubicBezTo>
                  <a:cubicBezTo>
                    <a:pt x="227" y="198"/>
                    <a:pt x="269" y="139"/>
                    <a:pt x="3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3"/>
            <p:cNvSpPr/>
            <p:nvPr/>
          </p:nvSpPr>
          <p:spPr>
            <a:xfrm>
              <a:off x="1401475" y="2458625"/>
              <a:ext cx="8175" cy="7800"/>
            </a:xfrm>
            <a:custGeom>
              <a:avLst/>
              <a:gdLst/>
              <a:ahLst/>
              <a:cxnLst/>
              <a:rect l="l" t="t" r="r" b="b"/>
              <a:pathLst>
                <a:path w="327" h="312" extrusionOk="0">
                  <a:moveTo>
                    <a:pt x="155" y="1"/>
                  </a:moveTo>
                  <a:cubicBezTo>
                    <a:pt x="97" y="118"/>
                    <a:pt x="58" y="165"/>
                    <a:pt x="1" y="312"/>
                  </a:cubicBezTo>
                  <a:lnTo>
                    <a:pt x="327" y="312"/>
                  </a:lnTo>
                  <a:cubicBezTo>
                    <a:pt x="252" y="165"/>
                    <a:pt x="213" y="106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3"/>
            <p:cNvSpPr/>
            <p:nvPr/>
          </p:nvSpPr>
          <p:spPr>
            <a:xfrm>
              <a:off x="1168775" y="2463150"/>
              <a:ext cx="9075" cy="5150"/>
            </a:xfrm>
            <a:custGeom>
              <a:avLst/>
              <a:gdLst/>
              <a:ahLst/>
              <a:cxnLst/>
              <a:rect l="l" t="t" r="r" b="b"/>
              <a:pathLst>
                <a:path w="363" h="206" extrusionOk="0">
                  <a:moveTo>
                    <a:pt x="183" y="1"/>
                  </a:moveTo>
                  <a:cubicBezTo>
                    <a:pt x="129" y="1"/>
                    <a:pt x="90" y="62"/>
                    <a:pt x="0" y="205"/>
                  </a:cubicBezTo>
                  <a:cubicBezTo>
                    <a:pt x="151" y="162"/>
                    <a:pt x="252" y="132"/>
                    <a:pt x="363" y="99"/>
                  </a:cubicBezTo>
                  <a:cubicBezTo>
                    <a:pt x="274" y="36"/>
                    <a:pt x="224" y="1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3"/>
            <p:cNvSpPr/>
            <p:nvPr/>
          </p:nvSpPr>
          <p:spPr>
            <a:xfrm>
              <a:off x="1233550" y="2459475"/>
              <a:ext cx="8600" cy="3750"/>
            </a:xfrm>
            <a:custGeom>
              <a:avLst/>
              <a:gdLst/>
              <a:ahLst/>
              <a:cxnLst/>
              <a:rect l="l" t="t" r="r" b="b"/>
              <a:pathLst>
                <a:path w="344" h="150" extrusionOk="0">
                  <a:moveTo>
                    <a:pt x="0" y="1"/>
                  </a:moveTo>
                  <a:lnTo>
                    <a:pt x="0" y="1"/>
                  </a:lnTo>
                  <a:cubicBezTo>
                    <a:pt x="75" y="37"/>
                    <a:pt x="135" y="149"/>
                    <a:pt x="211" y="149"/>
                  </a:cubicBezTo>
                  <a:cubicBezTo>
                    <a:pt x="250" y="149"/>
                    <a:pt x="293" y="120"/>
                    <a:pt x="344" y="36"/>
                  </a:cubicBezTo>
                  <a:cubicBezTo>
                    <a:pt x="229" y="24"/>
                    <a:pt x="115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3"/>
            <p:cNvSpPr/>
            <p:nvPr/>
          </p:nvSpPr>
          <p:spPr>
            <a:xfrm>
              <a:off x="1092025" y="2462300"/>
              <a:ext cx="7125" cy="6000"/>
            </a:xfrm>
            <a:custGeom>
              <a:avLst/>
              <a:gdLst/>
              <a:ahLst/>
              <a:cxnLst/>
              <a:rect l="l" t="t" r="r" b="b"/>
              <a:pathLst>
                <a:path w="285" h="240" extrusionOk="0">
                  <a:moveTo>
                    <a:pt x="82" y="0"/>
                  </a:moveTo>
                  <a:lnTo>
                    <a:pt x="82" y="0"/>
                  </a:lnTo>
                  <a:cubicBezTo>
                    <a:pt x="61" y="62"/>
                    <a:pt x="40" y="123"/>
                    <a:pt x="1" y="239"/>
                  </a:cubicBezTo>
                  <a:cubicBezTo>
                    <a:pt x="285" y="185"/>
                    <a:pt x="208" y="98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3"/>
            <p:cNvSpPr/>
            <p:nvPr/>
          </p:nvSpPr>
          <p:spPr>
            <a:xfrm>
              <a:off x="1131500" y="2460525"/>
              <a:ext cx="5525" cy="6775"/>
            </a:xfrm>
            <a:custGeom>
              <a:avLst/>
              <a:gdLst/>
              <a:ahLst/>
              <a:cxnLst/>
              <a:rect l="l" t="t" r="r" b="b"/>
              <a:pathLst>
                <a:path w="221" h="271" extrusionOk="0">
                  <a:moveTo>
                    <a:pt x="189" y="1"/>
                  </a:moveTo>
                  <a:lnTo>
                    <a:pt x="189" y="1"/>
                  </a:lnTo>
                  <a:cubicBezTo>
                    <a:pt x="104" y="113"/>
                    <a:pt x="60" y="171"/>
                    <a:pt x="1" y="248"/>
                  </a:cubicBezTo>
                  <a:cubicBezTo>
                    <a:pt x="42" y="263"/>
                    <a:pt x="78" y="271"/>
                    <a:pt x="106" y="271"/>
                  </a:cubicBezTo>
                  <a:cubicBezTo>
                    <a:pt x="192" y="271"/>
                    <a:pt x="220" y="198"/>
                    <a:pt x="1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3"/>
            <p:cNvSpPr/>
            <p:nvPr/>
          </p:nvSpPr>
          <p:spPr>
            <a:xfrm>
              <a:off x="1420050" y="2461625"/>
              <a:ext cx="5300" cy="7025"/>
            </a:xfrm>
            <a:custGeom>
              <a:avLst/>
              <a:gdLst/>
              <a:ahLst/>
              <a:cxnLst/>
              <a:rect l="l" t="t" r="r" b="b"/>
              <a:pathLst>
                <a:path w="212" h="281" extrusionOk="0">
                  <a:moveTo>
                    <a:pt x="90" y="1"/>
                  </a:moveTo>
                  <a:cubicBezTo>
                    <a:pt x="61" y="93"/>
                    <a:pt x="37" y="165"/>
                    <a:pt x="1" y="280"/>
                  </a:cubicBezTo>
                  <a:cubicBezTo>
                    <a:pt x="212" y="211"/>
                    <a:pt x="212" y="211"/>
                    <a:pt x="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3"/>
            <p:cNvSpPr/>
            <p:nvPr/>
          </p:nvSpPr>
          <p:spPr>
            <a:xfrm>
              <a:off x="919575" y="2460900"/>
              <a:ext cx="8725" cy="6200"/>
            </a:xfrm>
            <a:custGeom>
              <a:avLst/>
              <a:gdLst/>
              <a:ahLst/>
              <a:cxnLst/>
              <a:rect l="l" t="t" r="r" b="b"/>
              <a:pathLst>
                <a:path w="349" h="248" extrusionOk="0">
                  <a:moveTo>
                    <a:pt x="96" y="1"/>
                  </a:moveTo>
                  <a:cubicBezTo>
                    <a:pt x="87" y="1"/>
                    <a:pt x="78" y="2"/>
                    <a:pt x="69" y="3"/>
                  </a:cubicBezTo>
                  <a:cubicBezTo>
                    <a:pt x="43" y="8"/>
                    <a:pt x="33" y="123"/>
                    <a:pt x="0" y="247"/>
                  </a:cubicBezTo>
                  <a:cubicBezTo>
                    <a:pt x="125" y="180"/>
                    <a:pt x="197" y="142"/>
                    <a:pt x="349" y="63"/>
                  </a:cubicBezTo>
                  <a:cubicBezTo>
                    <a:pt x="224" y="31"/>
                    <a:pt x="154" y="1"/>
                    <a:pt x="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3"/>
            <p:cNvSpPr/>
            <p:nvPr/>
          </p:nvSpPr>
          <p:spPr>
            <a:xfrm>
              <a:off x="1281900" y="2460600"/>
              <a:ext cx="4350" cy="5200"/>
            </a:xfrm>
            <a:custGeom>
              <a:avLst/>
              <a:gdLst/>
              <a:ahLst/>
              <a:cxnLst/>
              <a:rect l="l" t="t" r="r" b="b"/>
              <a:pathLst>
                <a:path w="174" h="208" extrusionOk="0">
                  <a:moveTo>
                    <a:pt x="63" y="0"/>
                  </a:moveTo>
                  <a:cubicBezTo>
                    <a:pt x="42" y="28"/>
                    <a:pt x="0" y="77"/>
                    <a:pt x="3" y="81"/>
                  </a:cubicBezTo>
                  <a:cubicBezTo>
                    <a:pt x="34" y="128"/>
                    <a:pt x="72" y="167"/>
                    <a:pt x="109" y="207"/>
                  </a:cubicBezTo>
                  <a:cubicBezTo>
                    <a:pt x="130" y="180"/>
                    <a:pt x="152" y="153"/>
                    <a:pt x="173" y="126"/>
                  </a:cubicBezTo>
                  <a:cubicBezTo>
                    <a:pt x="137" y="84"/>
                    <a:pt x="100" y="42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3"/>
            <p:cNvSpPr/>
            <p:nvPr/>
          </p:nvSpPr>
          <p:spPr>
            <a:xfrm>
              <a:off x="1238375" y="2447850"/>
              <a:ext cx="7075" cy="4075"/>
            </a:xfrm>
            <a:custGeom>
              <a:avLst/>
              <a:gdLst/>
              <a:ahLst/>
              <a:cxnLst/>
              <a:rect l="l" t="t" r="r" b="b"/>
              <a:pathLst>
                <a:path w="283" h="163" extrusionOk="0">
                  <a:moveTo>
                    <a:pt x="117" y="0"/>
                  </a:moveTo>
                  <a:cubicBezTo>
                    <a:pt x="85" y="0"/>
                    <a:pt x="53" y="7"/>
                    <a:pt x="24" y="7"/>
                  </a:cubicBezTo>
                  <a:cubicBezTo>
                    <a:pt x="16" y="7"/>
                    <a:pt x="8" y="6"/>
                    <a:pt x="0" y="5"/>
                  </a:cubicBezTo>
                  <a:lnTo>
                    <a:pt x="0" y="5"/>
                  </a:lnTo>
                  <a:cubicBezTo>
                    <a:pt x="81" y="49"/>
                    <a:pt x="162" y="95"/>
                    <a:pt x="282" y="163"/>
                  </a:cubicBezTo>
                  <a:cubicBezTo>
                    <a:pt x="238" y="24"/>
                    <a:pt x="178" y="0"/>
                    <a:pt x="1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3"/>
            <p:cNvSpPr/>
            <p:nvPr/>
          </p:nvSpPr>
          <p:spPr>
            <a:xfrm>
              <a:off x="1553550" y="2409275"/>
              <a:ext cx="3800" cy="2925"/>
            </a:xfrm>
            <a:custGeom>
              <a:avLst/>
              <a:gdLst/>
              <a:ahLst/>
              <a:cxnLst/>
              <a:rect l="l" t="t" r="r" b="b"/>
              <a:pathLst>
                <a:path w="152" h="117" extrusionOk="0">
                  <a:moveTo>
                    <a:pt x="137" y="0"/>
                  </a:moveTo>
                  <a:cubicBezTo>
                    <a:pt x="91" y="18"/>
                    <a:pt x="46" y="36"/>
                    <a:pt x="0" y="54"/>
                  </a:cubicBezTo>
                  <a:cubicBezTo>
                    <a:pt x="4" y="74"/>
                    <a:pt x="8" y="95"/>
                    <a:pt x="13" y="117"/>
                  </a:cubicBezTo>
                  <a:cubicBezTo>
                    <a:pt x="60" y="108"/>
                    <a:pt x="106" y="99"/>
                    <a:pt x="152" y="90"/>
                  </a:cubicBezTo>
                  <a:cubicBezTo>
                    <a:pt x="147" y="60"/>
                    <a:pt x="142" y="31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3"/>
            <p:cNvSpPr/>
            <p:nvPr/>
          </p:nvSpPr>
          <p:spPr>
            <a:xfrm>
              <a:off x="1103850" y="2464425"/>
              <a:ext cx="3925" cy="3275"/>
            </a:xfrm>
            <a:custGeom>
              <a:avLst/>
              <a:gdLst/>
              <a:ahLst/>
              <a:cxnLst/>
              <a:rect l="l" t="t" r="r" b="b"/>
              <a:pathLst>
                <a:path w="157" h="131" extrusionOk="0">
                  <a:moveTo>
                    <a:pt x="134" y="0"/>
                  </a:moveTo>
                  <a:cubicBezTo>
                    <a:pt x="90" y="20"/>
                    <a:pt x="46" y="40"/>
                    <a:pt x="1" y="64"/>
                  </a:cubicBezTo>
                  <a:cubicBezTo>
                    <a:pt x="0" y="66"/>
                    <a:pt x="18" y="130"/>
                    <a:pt x="22" y="130"/>
                  </a:cubicBezTo>
                  <a:cubicBezTo>
                    <a:pt x="67" y="120"/>
                    <a:pt x="111" y="104"/>
                    <a:pt x="157" y="88"/>
                  </a:cubicBezTo>
                  <a:cubicBezTo>
                    <a:pt x="149" y="59"/>
                    <a:pt x="142" y="29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3"/>
            <p:cNvSpPr/>
            <p:nvPr/>
          </p:nvSpPr>
          <p:spPr>
            <a:xfrm>
              <a:off x="1352925" y="2456825"/>
              <a:ext cx="5150" cy="11375"/>
            </a:xfrm>
            <a:custGeom>
              <a:avLst/>
              <a:gdLst/>
              <a:ahLst/>
              <a:cxnLst/>
              <a:rect l="l" t="t" r="r" b="b"/>
              <a:pathLst>
                <a:path w="206" h="455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24" y="107"/>
                    <a:pt x="0" y="199"/>
                    <a:pt x="135" y="454"/>
                  </a:cubicBezTo>
                  <a:cubicBezTo>
                    <a:pt x="167" y="255"/>
                    <a:pt x="186" y="127"/>
                    <a:pt x="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3"/>
            <p:cNvSpPr/>
            <p:nvPr/>
          </p:nvSpPr>
          <p:spPr>
            <a:xfrm>
              <a:off x="1358050" y="24567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2" y="0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2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3"/>
            <p:cNvSpPr/>
            <p:nvPr/>
          </p:nvSpPr>
          <p:spPr>
            <a:xfrm>
              <a:off x="1236900" y="2394525"/>
              <a:ext cx="5950" cy="9650"/>
            </a:xfrm>
            <a:custGeom>
              <a:avLst/>
              <a:gdLst/>
              <a:ahLst/>
              <a:cxnLst/>
              <a:rect l="l" t="t" r="r" b="b"/>
              <a:pathLst>
                <a:path w="238" h="386" extrusionOk="0">
                  <a:moveTo>
                    <a:pt x="158" y="1"/>
                  </a:moveTo>
                  <a:lnTo>
                    <a:pt x="154" y="19"/>
                  </a:lnTo>
                  <a:cubicBezTo>
                    <a:pt x="100" y="123"/>
                    <a:pt x="0" y="208"/>
                    <a:pt x="43" y="386"/>
                  </a:cubicBezTo>
                  <a:cubicBezTo>
                    <a:pt x="236" y="301"/>
                    <a:pt x="238" y="169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3"/>
            <p:cNvSpPr/>
            <p:nvPr/>
          </p:nvSpPr>
          <p:spPr>
            <a:xfrm>
              <a:off x="1152575" y="2399675"/>
              <a:ext cx="14475" cy="7675"/>
            </a:xfrm>
            <a:custGeom>
              <a:avLst/>
              <a:gdLst/>
              <a:ahLst/>
              <a:cxnLst/>
              <a:rect l="l" t="t" r="r" b="b"/>
              <a:pathLst>
                <a:path w="579" h="307" extrusionOk="0">
                  <a:moveTo>
                    <a:pt x="551" y="0"/>
                  </a:moveTo>
                  <a:cubicBezTo>
                    <a:pt x="410" y="40"/>
                    <a:pt x="266" y="67"/>
                    <a:pt x="128" y="122"/>
                  </a:cubicBezTo>
                  <a:cubicBezTo>
                    <a:pt x="0" y="171"/>
                    <a:pt x="43" y="257"/>
                    <a:pt x="94" y="306"/>
                  </a:cubicBezTo>
                  <a:cubicBezTo>
                    <a:pt x="274" y="235"/>
                    <a:pt x="427" y="176"/>
                    <a:pt x="579" y="117"/>
                  </a:cubicBezTo>
                  <a:cubicBezTo>
                    <a:pt x="570" y="77"/>
                    <a:pt x="560" y="38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3"/>
            <p:cNvSpPr/>
            <p:nvPr/>
          </p:nvSpPr>
          <p:spPr>
            <a:xfrm>
              <a:off x="1059500" y="2396925"/>
              <a:ext cx="9000" cy="6250"/>
            </a:xfrm>
            <a:custGeom>
              <a:avLst/>
              <a:gdLst/>
              <a:ahLst/>
              <a:cxnLst/>
              <a:rect l="l" t="t" r="r" b="b"/>
              <a:pathLst>
                <a:path w="360" h="250" extrusionOk="0">
                  <a:moveTo>
                    <a:pt x="191" y="0"/>
                  </a:moveTo>
                  <a:cubicBezTo>
                    <a:pt x="137" y="0"/>
                    <a:pt x="87" y="76"/>
                    <a:pt x="1" y="237"/>
                  </a:cubicBezTo>
                  <a:cubicBezTo>
                    <a:pt x="62" y="241"/>
                    <a:pt x="114" y="250"/>
                    <a:pt x="163" y="250"/>
                  </a:cubicBezTo>
                  <a:cubicBezTo>
                    <a:pt x="178" y="250"/>
                    <a:pt x="192" y="249"/>
                    <a:pt x="207" y="247"/>
                  </a:cubicBezTo>
                  <a:cubicBezTo>
                    <a:pt x="248" y="241"/>
                    <a:pt x="286" y="203"/>
                    <a:pt x="359" y="158"/>
                  </a:cubicBezTo>
                  <a:cubicBezTo>
                    <a:pt x="284" y="55"/>
                    <a:pt x="236" y="0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3"/>
            <p:cNvSpPr/>
            <p:nvPr/>
          </p:nvSpPr>
          <p:spPr>
            <a:xfrm>
              <a:off x="1083625" y="2405700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1" y="1"/>
                  </a:moveTo>
                  <a:cubicBezTo>
                    <a:pt x="1" y="1"/>
                    <a:pt x="5" y="5"/>
                    <a:pt x="5" y="5"/>
                  </a:cubicBezTo>
                  <a:cubicBezTo>
                    <a:pt x="5" y="3"/>
                    <a:pt x="5" y="3"/>
                    <a:pt x="6" y="2"/>
                  </a:cubicBezTo>
                  <a:cubicBezTo>
                    <a:pt x="5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3"/>
            <p:cNvSpPr/>
            <p:nvPr/>
          </p:nvSpPr>
          <p:spPr>
            <a:xfrm>
              <a:off x="1083750" y="2402675"/>
              <a:ext cx="5625" cy="3975"/>
            </a:xfrm>
            <a:custGeom>
              <a:avLst/>
              <a:gdLst/>
              <a:ahLst/>
              <a:cxnLst/>
              <a:rect l="l" t="t" r="r" b="b"/>
              <a:pathLst>
                <a:path w="225" h="159" extrusionOk="0">
                  <a:moveTo>
                    <a:pt x="160" y="0"/>
                  </a:moveTo>
                  <a:cubicBezTo>
                    <a:pt x="137" y="0"/>
                    <a:pt x="114" y="5"/>
                    <a:pt x="97" y="18"/>
                  </a:cubicBezTo>
                  <a:cubicBezTo>
                    <a:pt x="60" y="45"/>
                    <a:pt x="32" y="88"/>
                    <a:pt x="1" y="123"/>
                  </a:cubicBezTo>
                  <a:cubicBezTo>
                    <a:pt x="39" y="135"/>
                    <a:pt x="78" y="158"/>
                    <a:pt x="113" y="158"/>
                  </a:cubicBezTo>
                  <a:cubicBezTo>
                    <a:pt x="118" y="158"/>
                    <a:pt x="123" y="158"/>
                    <a:pt x="127" y="157"/>
                  </a:cubicBezTo>
                  <a:cubicBezTo>
                    <a:pt x="161" y="150"/>
                    <a:pt x="193" y="102"/>
                    <a:pt x="219" y="65"/>
                  </a:cubicBezTo>
                  <a:cubicBezTo>
                    <a:pt x="224" y="59"/>
                    <a:pt x="203" y="5"/>
                    <a:pt x="190" y="3"/>
                  </a:cubicBezTo>
                  <a:cubicBezTo>
                    <a:pt x="181" y="1"/>
                    <a:pt x="171" y="0"/>
                    <a:pt x="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3"/>
            <p:cNvSpPr/>
            <p:nvPr/>
          </p:nvSpPr>
          <p:spPr>
            <a:xfrm>
              <a:off x="1377550" y="2405825"/>
              <a:ext cx="4875" cy="7050"/>
            </a:xfrm>
            <a:custGeom>
              <a:avLst/>
              <a:gdLst/>
              <a:ahLst/>
              <a:cxnLst/>
              <a:rect l="l" t="t" r="r" b="b"/>
              <a:pathLst>
                <a:path w="195" h="282" extrusionOk="0">
                  <a:moveTo>
                    <a:pt x="65" y="1"/>
                  </a:moveTo>
                  <a:cubicBezTo>
                    <a:pt x="43" y="20"/>
                    <a:pt x="22" y="39"/>
                    <a:pt x="0" y="59"/>
                  </a:cubicBezTo>
                  <a:cubicBezTo>
                    <a:pt x="43" y="132"/>
                    <a:pt x="86" y="207"/>
                    <a:pt x="129" y="281"/>
                  </a:cubicBezTo>
                  <a:cubicBezTo>
                    <a:pt x="151" y="264"/>
                    <a:pt x="172" y="246"/>
                    <a:pt x="195" y="228"/>
                  </a:cubicBezTo>
                  <a:cubicBezTo>
                    <a:pt x="151" y="152"/>
                    <a:pt x="108" y="77"/>
                    <a:pt x="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3"/>
            <p:cNvSpPr/>
            <p:nvPr/>
          </p:nvSpPr>
          <p:spPr>
            <a:xfrm>
              <a:off x="1404800" y="2397000"/>
              <a:ext cx="4450" cy="2575"/>
            </a:xfrm>
            <a:custGeom>
              <a:avLst/>
              <a:gdLst/>
              <a:ahLst/>
              <a:cxnLst/>
              <a:rect l="l" t="t" r="r" b="b"/>
              <a:pathLst>
                <a:path w="178" h="103" extrusionOk="0">
                  <a:moveTo>
                    <a:pt x="16" y="0"/>
                  </a:moveTo>
                  <a:cubicBezTo>
                    <a:pt x="11" y="23"/>
                    <a:pt x="6" y="47"/>
                    <a:pt x="1" y="70"/>
                  </a:cubicBezTo>
                  <a:cubicBezTo>
                    <a:pt x="56" y="81"/>
                    <a:pt x="113" y="91"/>
                    <a:pt x="170" y="102"/>
                  </a:cubicBezTo>
                  <a:cubicBezTo>
                    <a:pt x="172" y="87"/>
                    <a:pt x="175" y="73"/>
                    <a:pt x="177" y="59"/>
                  </a:cubicBezTo>
                  <a:cubicBezTo>
                    <a:pt x="123" y="39"/>
                    <a:pt x="69" y="20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3"/>
            <p:cNvSpPr/>
            <p:nvPr/>
          </p:nvSpPr>
          <p:spPr>
            <a:xfrm>
              <a:off x="1265525" y="2396950"/>
              <a:ext cx="4275" cy="2775"/>
            </a:xfrm>
            <a:custGeom>
              <a:avLst/>
              <a:gdLst/>
              <a:ahLst/>
              <a:cxnLst/>
              <a:rect l="l" t="t" r="r" b="b"/>
              <a:pathLst>
                <a:path w="171" h="111" extrusionOk="0">
                  <a:moveTo>
                    <a:pt x="1" y="1"/>
                  </a:moveTo>
                  <a:cubicBezTo>
                    <a:pt x="61" y="74"/>
                    <a:pt x="93" y="111"/>
                    <a:pt x="114" y="111"/>
                  </a:cubicBezTo>
                  <a:cubicBezTo>
                    <a:pt x="136" y="111"/>
                    <a:pt x="148" y="74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3"/>
            <p:cNvSpPr/>
            <p:nvPr/>
          </p:nvSpPr>
          <p:spPr>
            <a:xfrm>
              <a:off x="1265100" y="2397775"/>
              <a:ext cx="450" cy="325"/>
            </a:xfrm>
            <a:custGeom>
              <a:avLst/>
              <a:gdLst/>
              <a:ahLst/>
              <a:cxnLst/>
              <a:rect l="l" t="t" r="r" b="b"/>
              <a:pathLst>
                <a:path w="18" h="13" extrusionOk="0">
                  <a:moveTo>
                    <a:pt x="8" y="1"/>
                  </a:moveTo>
                  <a:cubicBezTo>
                    <a:pt x="8" y="1"/>
                    <a:pt x="0" y="12"/>
                    <a:pt x="0" y="12"/>
                  </a:cubicBezTo>
                  <a:lnTo>
                    <a:pt x="18" y="12"/>
                  </a:lnTo>
                  <a:cubicBezTo>
                    <a:pt x="14" y="8"/>
                    <a:pt x="11" y="4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1" name="Google Shape;2011;p13"/>
          <p:cNvSpPr/>
          <p:nvPr/>
        </p:nvSpPr>
        <p:spPr>
          <a:xfrm rot="5400000">
            <a:off x="7564774" y="1686226"/>
            <a:ext cx="3169977" cy="266274"/>
          </a:xfrm>
          <a:custGeom>
            <a:avLst/>
            <a:gdLst/>
            <a:ahLst/>
            <a:cxnLst/>
            <a:rect l="l" t="t" r="r" b="b"/>
            <a:pathLst>
              <a:path w="59227" h="4975" extrusionOk="0">
                <a:moveTo>
                  <a:pt x="35212" y="580"/>
                </a:moveTo>
                <a:cubicBezTo>
                  <a:pt x="35253" y="599"/>
                  <a:pt x="35296" y="618"/>
                  <a:pt x="35338" y="637"/>
                </a:cubicBezTo>
                <a:cubicBezTo>
                  <a:pt x="35332" y="657"/>
                  <a:pt x="35324" y="676"/>
                  <a:pt x="35318" y="695"/>
                </a:cubicBezTo>
                <a:cubicBezTo>
                  <a:pt x="35277" y="673"/>
                  <a:pt x="35236" y="651"/>
                  <a:pt x="35195" y="629"/>
                </a:cubicBezTo>
                <a:cubicBezTo>
                  <a:pt x="35201" y="613"/>
                  <a:pt x="35207" y="596"/>
                  <a:pt x="35212" y="580"/>
                </a:cubicBezTo>
                <a:close/>
                <a:moveTo>
                  <a:pt x="56362" y="1219"/>
                </a:moveTo>
                <a:cubicBezTo>
                  <a:pt x="56398" y="1219"/>
                  <a:pt x="56442" y="1269"/>
                  <a:pt x="56533" y="1373"/>
                </a:cubicBezTo>
                <a:cubicBezTo>
                  <a:pt x="56398" y="1359"/>
                  <a:pt x="56331" y="1353"/>
                  <a:pt x="56252" y="1344"/>
                </a:cubicBezTo>
                <a:cubicBezTo>
                  <a:pt x="56303" y="1262"/>
                  <a:pt x="56329" y="1219"/>
                  <a:pt x="56362" y="1219"/>
                </a:cubicBezTo>
                <a:close/>
                <a:moveTo>
                  <a:pt x="54529" y="1356"/>
                </a:moveTo>
                <a:cubicBezTo>
                  <a:pt x="54583" y="1356"/>
                  <a:pt x="54631" y="1402"/>
                  <a:pt x="54683" y="1488"/>
                </a:cubicBezTo>
                <a:cubicBezTo>
                  <a:pt x="54634" y="1530"/>
                  <a:pt x="54595" y="1548"/>
                  <a:pt x="54561" y="1548"/>
                </a:cubicBezTo>
                <a:cubicBezTo>
                  <a:pt x="54502" y="1548"/>
                  <a:pt x="54460" y="1493"/>
                  <a:pt x="54412" y="1414"/>
                </a:cubicBezTo>
                <a:cubicBezTo>
                  <a:pt x="54456" y="1375"/>
                  <a:pt x="54494" y="1356"/>
                  <a:pt x="54529" y="1356"/>
                </a:cubicBezTo>
                <a:close/>
                <a:moveTo>
                  <a:pt x="40821" y="1531"/>
                </a:moveTo>
                <a:cubicBezTo>
                  <a:pt x="40875" y="1535"/>
                  <a:pt x="40928" y="1539"/>
                  <a:pt x="40981" y="1543"/>
                </a:cubicBezTo>
                <a:cubicBezTo>
                  <a:pt x="40979" y="1565"/>
                  <a:pt x="40977" y="1588"/>
                  <a:pt x="40976" y="1611"/>
                </a:cubicBezTo>
                <a:cubicBezTo>
                  <a:pt x="40924" y="1606"/>
                  <a:pt x="40869" y="1599"/>
                  <a:pt x="40818" y="1594"/>
                </a:cubicBezTo>
                <a:cubicBezTo>
                  <a:pt x="40819" y="1573"/>
                  <a:pt x="40820" y="1553"/>
                  <a:pt x="40821" y="1531"/>
                </a:cubicBezTo>
                <a:close/>
                <a:moveTo>
                  <a:pt x="50726" y="1383"/>
                </a:moveTo>
                <a:cubicBezTo>
                  <a:pt x="50732" y="1383"/>
                  <a:pt x="50737" y="1384"/>
                  <a:pt x="50740" y="1387"/>
                </a:cubicBezTo>
                <a:cubicBezTo>
                  <a:pt x="50837" y="1471"/>
                  <a:pt x="50884" y="1580"/>
                  <a:pt x="50728" y="1746"/>
                </a:cubicBezTo>
                <a:cubicBezTo>
                  <a:pt x="50671" y="1635"/>
                  <a:pt x="50633" y="1560"/>
                  <a:pt x="50577" y="1452"/>
                </a:cubicBezTo>
                <a:cubicBezTo>
                  <a:pt x="50633" y="1428"/>
                  <a:pt x="50694" y="1383"/>
                  <a:pt x="50726" y="1383"/>
                </a:cubicBezTo>
                <a:close/>
                <a:moveTo>
                  <a:pt x="14160" y="2156"/>
                </a:moveTo>
                <a:cubicBezTo>
                  <a:pt x="14168" y="2174"/>
                  <a:pt x="14177" y="2192"/>
                  <a:pt x="14184" y="2209"/>
                </a:cubicBezTo>
                <a:cubicBezTo>
                  <a:pt x="14139" y="2240"/>
                  <a:pt x="14093" y="2270"/>
                  <a:pt x="14047" y="2299"/>
                </a:cubicBezTo>
                <a:cubicBezTo>
                  <a:pt x="14039" y="2280"/>
                  <a:pt x="14030" y="2261"/>
                  <a:pt x="14023" y="2242"/>
                </a:cubicBezTo>
                <a:cubicBezTo>
                  <a:pt x="14068" y="2213"/>
                  <a:pt x="14115" y="2185"/>
                  <a:pt x="14160" y="2156"/>
                </a:cubicBezTo>
                <a:close/>
                <a:moveTo>
                  <a:pt x="6565" y="2500"/>
                </a:moveTo>
                <a:lnTo>
                  <a:pt x="6565" y="2500"/>
                </a:lnTo>
                <a:cubicBezTo>
                  <a:pt x="6774" y="2501"/>
                  <a:pt x="6817" y="2708"/>
                  <a:pt x="6907" y="2846"/>
                </a:cubicBezTo>
                <a:cubicBezTo>
                  <a:pt x="6752" y="2803"/>
                  <a:pt x="6551" y="2826"/>
                  <a:pt x="6565" y="2500"/>
                </a:cubicBezTo>
                <a:close/>
                <a:moveTo>
                  <a:pt x="9658" y="2696"/>
                </a:moveTo>
                <a:cubicBezTo>
                  <a:pt x="9815" y="2696"/>
                  <a:pt x="9884" y="2731"/>
                  <a:pt x="9862" y="2957"/>
                </a:cubicBezTo>
                <a:cubicBezTo>
                  <a:pt x="9779" y="2855"/>
                  <a:pt x="9730" y="2796"/>
                  <a:pt x="9649" y="2696"/>
                </a:cubicBezTo>
                <a:cubicBezTo>
                  <a:pt x="9652" y="2696"/>
                  <a:pt x="9655" y="2696"/>
                  <a:pt x="9658" y="2696"/>
                </a:cubicBezTo>
                <a:close/>
                <a:moveTo>
                  <a:pt x="1572" y="2796"/>
                </a:moveTo>
                <a:cubicBezTo>
                  <a:pt x="1582" y="2839"/>
                  <a:pt x="1609" y="2916"/>
                  <a:pt x="1601" y="2919"/>
                </a:cubicBezTo>
                <a:cubicBezTo>
                  <a:pt x="1550" y="2954"/>
                  <a:pt x="1492" y="2972"/>
                  <a:pt x="1435" y="2996"/>
                </a:cubicBezTo>
                <a:cubicBezTo>
                  <a:pt x="1423" y="2955"/>
                  <a:pt x="1412" y="2914"/>
                  <a:pt x="1399" y="2873"/>
                </a:cubicBezTo>
                <a:cubicBezTo>
                  <a:pt x="1457" y="2847"/>
                  <a:pt x="1514" y="2822"/>
                  <a:pt x="1572" y="2796"/>
                </a:cubicBezTo>
                <a:close/>
                <a:moveTo>
                  <a:pt x="4794" y="2903"/>
                </a:moveTo>
                <a:cubicBezTo>
                  <a:pt x="4795" y="2903"/>
                  <a:pt x="4795" y="2903"/>
                  <a:pt x="4796" y="2903"/>
                </a:cubicBezTo>
                <a:cubicBezTo>
                  <a:pt x="4828" y="2906"/>
                  <a:pt x="4857" y="2943"/>
                  <a:pt x="4920" y="2990"/>
                </a:cubicBezTo>
                <a:cubicBezTo>
                  <a:pt x="4860" y="3027"/>
                  <a:pt x="4823" y="3065"/>
                  <a:pt x="4799" y="3065"/>
                </a:cubicBezTo>
                <a:cubicBezTo>
                  <a:pt x="4797" y="3065"/>
                  <a:pt x="4795" y="3064"/>
                  <a:pt x="4792" y="3063"/>
                </a:cubicBezTo>
                <a:cubicBezTo>
                  <a:pt x="4763" y="3053"/>
                  <a:pt x="4741" y="3002"/>
                  <a:pt x="4728" y="2961"/>
                </a:cubicBezTo>
                <a:cubicBezTo>
                  <a:pt x="4725" y="2953"/>
                  <a:pt x="4771" y="2903"/>
                  <a:pt x="4794" y="2903"/>
                </a:cubicBezTo>
                <a:close/>
                <a:moveTo>
                  <a:pt x="57687" y="2283"/>
                </a:moveTo>
                <a:cubicBezTo>
                  <a:pt x="57743" y="2287"/>
                  <a:pt x="57808" y="2290"/>
                  <a:pt x="57871" y="2295"/>
                </a:cubicBezTo>
                <a:cubicBezTo>
                  <a:pt x="57911" y="2476"/>
                  <a:pt x="58028" y="2657"/>
                  <a:pt x="57866" y="2831"/>
                </a:cubicBezTo>
                <a:cubicBezTo>
                  <a:pt x="57789" y="2915"/>
                  <a:pt x="57759" y="3090"/>
                  <a:pt x="57631" y="3090"/>
                </a:cubicBezTo>
                <a:cubicBezTo>
                  <a:pt x="57600" y="3090"/>
                  <a:pt x="57562" y="3079"/>
                  <a:pt x="57516" y="3053"/>
                </a:cubicBezTo>
                <a:cubicBezTo>
                  <a:pt x="57520" y="2796"/>
                  <a:pt x="57482" y="2514"/>
                  <a:pt x="57687" y="2283"/>
                </a:cubicBezTo>
                <a:close/>
                <a:moveTo>
                  <a:pt x="5692" y="2915"/>
                </a:moveTo>
                <a:cubicBezTo>
                  <a:pt x="5693" y="2915"/>
                  <a:pt x="5693" y="2916"/>
                  <a:pt x="5693" y="2916"/>
                </a:cubicBezTo>
                <a:cubicBezTo>
                  <a:pt x="5759" y="2945"/>
                  <a:pt x="5821" y="2989"/>
                  <a:pt x="5885" y="3028"/>
                </a:cubicBezTo>
                <a:cubicBezTo>
                  <a:pt x="5866" y="3068"/>
                  <a:pt x="5846" y="3109"/>
                  <a:pt x="5827" y="3149"/>
                </a:cubicBezTo>
                <a:cubicBezTo>
                  <a:pt x="5762" y="3109"/>
                  <a:pt x="5698" y="3068"/>
                  <a:pt x="5635" y="3029"/>
                </a:cubicBezTo>
                <a:cubicBezTo>
                  <a:pt x="5653" y="2990"/>
                  <a:pt x="5685" y="2915"/>
                  <a:pt x="5692" y="2915"/>
                </a:cubicBezTo>
                <a:close/>
                <a:moveTo>
                  <a:pt x="57287" y="3027"/>
                </a:moveTo>
                <a:cubicBezTo>
                  <a:pt x="57311" y="3070"/>
                  <a:pt x="57334" y="3113"/>
                  <a:pt x="57358" y="3154"/>
                </a:cubicBezTo>
                <a:cubicBezTo>
                  <a:pt x="57336" y="3172"/>
                  <a:pt x="57312" y="3202"/>
                  <a:pt x="57290" y="3202"/>
                </a:cubicBezTo>
                <a:cubicBezTo>
                  <a:pt x="57290" y="3202"/>
                  <a:pt x="57289" y="3202"/>
                  <a:pt x="57289" y="3202"/>
                </a:cubicBezTo>
                <a:cubicBezTo>
                  <a:pt x="57247" y="3201"/>
                  <a:pt x="57207" y="3180"/>
                  <a:pt x="57136" y="3157"/>
                </a:cubicBezTo>
                <a:cubicBezTo>
                  <a:pt x="57242" y="3066"/>
                  <a:pt x="57265" y="3047"/>
                  <a:pt x="57287" y="3027"/>
                </a:cubicBezTo>
                <a:close/>
                <a:moveTo>
                  <a:pt x="1829" y="3095"/>
                </a:moveTo>
                <a:cubicBezTo>
                  <a:pt x="1847" y="3109"/>
                  <a:pt x="1863" y="3123"/>
                  <a:pt x="1879" y="3138"/>
                </a:cubicBezTo>
                <a:cubicBezTo>
                  <a:pt x="1840" y="3211"/>
                  <a:pt x="1802" y="3283"/>
                  <a:pt x="1764" y="3356"/>
                </a:cubicBezTo>
                <a:cubicBezTo>
                  <a:pt x="1739" y="3334"/>
                  <a:pt x="1715" y="3311"/>
                  <a:pt x="1690" y="3288"/>
                </a:cubicBezTo>
                <a:cubicBezTo>
                  <a:pt x="1737" y="3224"/>
                  <a:pt x="1783" y="3159"/>
                  <a:pt x="1829" y="3095"/>
                </a:cubicBezTo>
                <a:close/>
                <a:moveTo>
                  <a:pt x="6826" y="3343"/>
                </a:moveTo>
                <a:lnTo>
                  <a:pt x="6826" y="3343"/>
                </a:lnTo>
                <a:cubicBezTo>
                  <a:pt x="6959" y="3368"/>
                  <a:pt x="7013" y="3378"/>
                  <a:pt x="7069" y="3388"/>
                </a:cubicBezTo>
                <a:cubicBezTo>
                  <a:pt x="7058" y="3413"/>
                  <a:pt x="7051" y="3439"/>
                  <a:pt x="7042" y="3464"/>
                </a:cubicBezTo>
                <a:cubicBezTo>
                  <a:pt x="6995" y="3437"/>
                  <a:pt x="6947" y="3411"/>
                  <a:pt x="6826" y="3343"/>
                </a:cubicBezTo>
                <a:close/>
                <a:moveTo>
                  <a:pt x="8963" y="3318"/>
                </a:moveTo>
                <a:cubicBezTo>
                  <a:pt x="9022" y="3318"/>
                  <a:pt x="9080" y="3343"/>
                  <a:pt x="9131" y="3437"/>
                </a:cubicBezTo>
                <a:cubicBezTo>
                  <a:pt x="9082" y="3468"/>
                  <a:pt x="9038" y="3481"/>
                  <a:pt x="8998" y="3481"/>
                </a:cubicBezTo>
                <a:cubicBezTo>
                  <a:pt x="8907" y="3481"/>
                  <a:pt x="8833" y="3417"/>
                  <a:pt x="8760" y="3350"/>
                </a:cubicBezTo>
                <a:lnTo>
                  <a:pt x="8760" y="3350"/>
                </a:lnTo>
                <a:cubicBezTo>
                  <a:pt x="8761" y="3350"/>
                  <a:pt x="8761" y="3350"/>
                  <a:pt x="8762" y="3350"/>
                </a:cubicBezTo>
                <a:cubicBezTo>
                  <a:pt x="8826" y="3350"/>
                  <a:pt x="8896" y="3318"/>
                  <a:pt x="8963" y="3318"/>
                </a:cubicBezTo>
                <a:close/>
                <a:moveTo>
                  <a:pt x="3036" y="3245"/>
                </a:moveTo>
                <a:cubicBezTo>
                  <a:pt x="3073" y="3322"/>
                  <a:pt x="3103" y="3387"/>
                  <a:pt x="3153" y="3490"/>
                </a:cubicBezTo>
                <a:cubicBezTo>
                  <a:pt x="3017" y="3499"/>
                  <a:pt x="2900" y="3507"/>
                  <a:pt x="2784" y="3514"/>
                </a:cubicBezTo>
                <a:cubicBezTo>
                  <a:pt x="2780" y="3495"/>
                  <a:pt x="2777" y="3475"/>
                  <a:pt x="2774" y="3456"/>
                </a:cubicBezTo>
                <a:cubicBezTo>
                  <a:pt x="2858" y="3388"/>
                  <a:pt x="2943" y="3320"/>
                  <a:pt x="3036" y="3245"/>
                </a:cubicBezTo>
                <a:close/>
                <a:moveTo>
                  <a:pt x="1590" y="3517"/>
                </a:moveTo>
                <a:cubicBezTo>
                  <a:pt x="1606" y="3556"/>
                  <a:pt x="1623" y="3595"/>
                  <a:pt x="1639" y="3634"/>
                </a:cubicBezTo>
                <a:cubicBezTo>
                  <a:pt x="1582" y="3660"/>
                  <a:pt x="1526" y="3687"/>
                  <a:pt x="1468" y="3701"/>
                </a:cubicBezTo>
                <a:cubicBezTo>
                  <a:pt x="1467" y="3701"/>
                  <a:pt x="1467" y="3701"/>
                  <a:pt x="1467" y="3701"/>
                </a:cubicBezTo>
                <a:cubicBezTo>
                  <a:pt x="1457" y="3701"/>
                  <a:pt x="1437" y="3644"/>
                  <a:pt x="1422" y="3614"/>
                </a:cubicBezTo>
                <a:cubicBezTo>
                  <a:pt x="1479" y="3581"/>
                  <a:pt x="1534" y="3548"/>
                  <a:pt x="1590" y="3517"/>
                </a:cubicBezTo>
                <a:close/>
                <a:moveTo>
                  <a:pt x="8794" y="3567"/>
                </a:moveTo>
                <a:cubicBezTo>
                  <a:pt x="8817" y="3598"/>
                  <a:pt x="8838" y="3627"/>
                  <a:pt x="8861" y="3656"/>
                </a:cubicBezTo>
                <a:cubicBezTo>
                  <a:pt x="8766" y="3747"/>
                  <a:pt x="8672" y="3836"/>
                  <a:pt x="8577" y="3927"/>
                </a:cubicBezTo>
                <a:cubicBezTo>
                  <a:pt x="8564" y="3700"/>
                  <a:pt x="8668" y="3619"/>
                  <a:pt x="8794" y="3567"/>
                </a:cubicBezTo>
                <a:close/>
                <a:moveTo>
                  <a:pt x="3773" y="3698"/>
                </a:moveTo>
                <a:lnTo>
                  <a:pt x="3773" y="3698"/>
                </a:lnTo>
                <a:cubicBezTo>
                  <a:pt x="3913" y="3705"/>
                  <a:pt x="3952" y="3812"/>
                  <a:pt x="3998" y="3938"/>
                </a:cubicBezTo>
                <a:cubicBezTo>
                  <a:pt x="3955" y="3956"/>
                  <a:pt x="3921" y="3965"/>
                  <a:pt x="3894" y="3965"/>
                </a:cubicBezTo>
                <a:cubicBezTo>
                  <a:pt x="3786" y="3965"/>
                  <a:pt x="3786" y="3834"/>
                  <a:pt x="3773" y="3698"/>
                </a:cubicBezTo>
                <a:close/>
                <a:moveTo>
                  <a:pt x="3386" y="3826"/>
                </a:moveTo>
                <a:cubicBezTo>
                  <a:pt x="3407" y="3833"/>
                  <a:pt x="3428" y="3838"/>
                  <a:pt x="3450" y="3844"/>
                </a:cubicBezTo>
                <a:cubicBezTo>
                  <a:pt x="3434" y="3917"/>
                  <a:pt x="3419" y="3989"/>
                  <a:pt x="3405" y="4063"/>
                </a:cubicBezTo>
                <a:cubicBezTo>
                  <a:pt x="3384" y="4058"/>
                  <a:pt x="3364" y="4051"/>
                  <a:pt x="3342" y="4045"/>
                </a:cubicBezTo>
                <a:cubicBezTo>
                  <a:pt x="3356" y="3973"/>
                  <a:pt x="3371" y="3900"/>
                  <a:pt x="3386" y="3826"/>
                </a:cubicBezTo>
                <a:close/>
                <a:moveTo>
                  <a:pt x="5116" y="3845"/>
                </a:moveTo>
                <a:cubicBezTo>
                  <a:pt x="5137" y="3972"/>
                  <a:pt x="5150" y="4051"/>
                  <a:pt x="5169" y="4165"/>
                </a:cubicBezTo>
                <a:cubicBezTo>
                  <a:pt x="5044" y="4137"/>
                  <a:pt x="4934" y="4112"/>
                  <a:pt x="4746" y="4069"/>
                </a:cubicBezTo>
                <a:cubicBezTo>
                  <a:pt x="4906" y="3972"/>
                  <a:pt x="5003" y="3914"/>
                  <a:pt x="5116" y="3845"/>
                </a:cubicBezTo>
                <a:close/>
                <a:moveTo>
                  <a:pt x="41031" y="3360"/>
                </a:moveTo>
                <a:cubicBezTo>
                  <a:pt x="41146" y="3479"/>
                  <a:pt x="41267" y="3604"/>
                  <a:pt x="41358" y="3699"/>
                </a:cubicBezTo>
                <a:cubicBezTo>
                  <a:pt x="41328" y="3917"/>
                  <a:pt x="41303" y="4095"/>
                  <a:pt x="41279" y="4274"/>
                </a:cubicBezTo>
                <a:cubicBezTo>
                  <a:pt x="41247" y="4296"/>
                  <a:pt x="41214" y="4320"/>
                  <a:pt x="41183" y="4343"/>
                </a:cubicBezTo>
                <a:cubicBezTo>
                  <a:pt x="41151" y="4267"/>
                  <a:pt x="41121" y="4191"/>
                  <a:pt x="41079" y="4090"/>
                </a:cubicBezTo>
                <a:cubicBezTo>
                  <a:pt x="41016" y="4140"/>
                  <a:pt x="40957" y="4186"/>
                  <a:pt x="40878" y="4247"/>
                </a:cubicBezTo>
                <a:cubicBezTo>
                  <a:pt x="40859" y="4142"/>
                  <a:pt x="40842" y="4045"/>
                  <a:pt x="40818" y="3914"/>
                </a:cubicBezTo>
                <a:cubicBezTo>
                  <a:pt x="40941" y="3883"/>
                  <a:pt x="41020" y="3863"/>
                  <a:pt x="41084" y="3848"/>
                </a:cubicBezTo>
                <a:cubicBezTo>
                  <a:pt x="41165" y="3644"/>
                  <a:pt x="40738" y="3610"/>
                  <a:pt x="41031" y="3360"/>
                </a:cubicBezTo>
                <a:close/>
                <a:moveTo>
                  <a:pt x="27371" y="3814"/>
                </a:moveTo>
                <a:cubicBezTo>
                  <a:pt x="27521" y="3949"/>
                  <a:pt x="27673" y="4085"/>
                  <a:pt x="27840" y="4236"/>
                </a:cubicBezTo>
                <a:cubicBezTo>
                  <a:pt x="27808" y="4313"/>
                  <a:pt x="27778" y="4385"/>
                  <a:pt x="27749" y="4457"/>
                </a:cubicBezTo>
                <a:cubicBezTo>
                  <a:pt x="27712" y="4132"/>
                  <a:pt x="27333" y="4189"/>
                  <a:pt x="27311" y="3888"/>
                </a:cubicBezTo>
                <a:cubicBezTo>
                  <a:pt x="27332" y="3863"/>
                  <a:pt x="27352" y="3839"/>
                  <a:pt x="27371" y="3814"/>
                </a:cubicBezTo>
                <a:close/>
                <a:moveTo>
                  <a:pt x="5913" y="3287"/>
                </a:moveTo>
                <a:cubicBezTo>
                  <a:pt x="5982" y="3287"/>
                  <a:pt x="6049" y="3307"/>
                  <a:pt x="6120" y="3346"/>
                </a:cubicBezTo>
                <a:cubicBezTo>
                  <a:pt x="6168" y="3373"/>
                  <a:pt x="6239" y="3479"/>
                  <a:pt x="6227" y="3503"/>
                </a:cubicBezTo>
                <a:cubicBezTo>
                  <a:pt x="6125" y="3723"/>
                  <a:pt x="6347" y="3671"/>
                  <a:pt x="6381" y="3781"/>
                </a:cubicBezTo>
                <a:cubicBezTo>
                  <a:pt x="6381" y="3997"/>
                  <a:pt x="6227" y="4023"/>
                  <a:pt x="6085" y="4084"/>
                </a:cubicBezTo>
                <a:cubicBezTo>
                  <a:pt x="6078" y="4193"/>
                  <a:pt x="6073" y="4303"/>
                  <a:pt x="6064" y="4464"/>
                </a:cubicBezTo>
                <a:cubicBezTo>
                  <a:pt x="5951" y="4376"/>
                  <a:pt x="5866" y="4310"/>
                  <a:pt x="5794" y="4255"/>
                </a:cubicBezTo>
                <a:cubicBezTo>
                  <a:pt x="5872" y="4123"/>
                  <a:pt x="5977" y="3998"/>
                  <a:pt x="6072" y="3839"/>
                </a:cubicBezTo>
                <a:cubicBezTo>
                  <a:pt x="5938" y="3762"/>
                  <a:pt x="5713" y="3689"/>
                  <a:pt x="5713" y="3614"/>
                </a:cubicBezTo>
                <a:lnTo>
                  <a:pt x="5713" y="3552"/>
                </a:lnTo>
                <a:cubicBezTo>
                  <a:pt x="5713" y="3562"/>
                  <a:pt x="5858" y="3572"/>
                  <a:pt x="5951" y="3583"/>
                </a:cubicBezTo>
                <a:cubicBezTo>
                  <a:pt x="5932" y="3445"/>
                  <a:pt x="5869" y="3423"/>
                  <a:pt x="5791" y="3423"/>
                </a:cubicBezTo>
                <a:cubicBezTo>
                  <a:pt x="5754" y="3423"/>
                  <a:pt x="5714" y="3428"/>
                  <a:pt x="5674" y="3428"/>
                </a:cubicBezTo>
                <a:cubicBezTo>
                  <a:pt x="5645" y="3428"/>
                  <a:pt x="5615" y="3425"/>
                  <a:pt x="5587" y="3416"/>
                </a:cubicBezTo>
                <a:cubicBezTo>
                  <a:pt x="5708" y="3329"/>
                  <a:pt x="5812" y="3287"/>
                  <a:pt x="5913" y="3287"/>
                </a:cubicBezTo>
                <a:close/>
                <a:moveTo>
                  <a:pt x="24753" y="0"/>
                </a:moveTo>
                <a:cubicBezTo>
                  <a:pt x="24547" y="0"/>
                  <a:pt x="24391" y="116"/>
                  <a:pt x="24228" y="372"/>
                </a:cubicBezTo>
                <a:cubicBezTo>
                  <a:pt x="24144" y="90"/>
                  <a:pt x="23973" y="48"/>
                  <a:pt x="23791" y="48"/>
                </a:cubicBezTo>
                <a:cubicBezTo>
                  <a:pt x="23733" y="48"/>
                  <a:pt x="23673" y="52"/>
                  <a:pt x="23615" y="54"/>
                </a:cubicBezTo>
                <a:cubicBezTo>
                  <a:pt x="23598" y="55"/>
                  <a:pt x="23580" y="55"/>
                  <a:pt x="23562" y="55"/>
                </a:cubicBezTo>
                <a:cubicBezTo>
                  <a:pt x="23510" y="55"/>
                  <a:pt x="23457" y="53"/>
                  <a:pt x="23406" y="53"/>
                </a:cubicBezTo>
                <a:cubicBezTo>
                  <a:pt x="23233" y="53"/>
                  <a:pt x="23071" y="76"/>
                  <a:pt x="22984" y="274"/>
                </a:cubicBezTo>
                <a:cubicBezTo>
                  <a:pt x="22822" y="230"/>
                  <a:pt x="22692" y="176"/>
                  <a:pt x="22559" y="164"/>
                </a:cubicBezTo>
                <a:cubicBezTo>
                  <a:pt x="22527" y="162"/>
                  <a:pt x="22495" y="160"/>
                  <a:pt x="22463" y="160"/>
                </a:cubicBezTo>
                <a:cubicBezTo>
                  <a:pt x="22353" y="160"/>
                  <a:pt x="22241" y="175"/>
                  <a:pt x="22131" y="190"/>
                </a:cubicBezTo>
                <a:cubicBezTo>
                  <a:pt x="21431" y="287"/>
                  <a:pt x="20731" y="380"/>
                  <a:pt x="20035" y="494"/>
                </a:cubicBezTo>
                <a:cubicBezTo>
                  <a:pt x="19774" y="537"/>
                  <a:pt x="19521" y="641"/>
                  <a:pt x="19262" y="702"/>
                </a:cubicBezTo>
                <a:cubicBezTo>
                  <a:pt x="18991" y="767"/>
                  <a:pt x="18718" y="826"/>
                  <a:pt x="18445" y="867"/>
                </a:cubicBezTo>
                <a:cubicBezTo>
                  <a:pt x="18247" y="895"/>
                  <a:pt x="18074" y="1067"/>
                  <a:pt x="17872" y="1067"/>
                </a:cubicBezTo>
                <a:cubicBezTo>
                  <a:pt x="17823" y="1067"/>
                  <a:pt x="17774" y="1057"/>
                  <a:pt x="17721" y="1033"/>
                </a:cubicBezTo>
                <a:cubicBezTo>
                  <a:pt x="17718" y="1032"/>
                  <a:pt x="17714" y="1031"/>
                  <a:pt x="17711" y="1031"/>
                </a:cubicBezTo>
                <a:cubicBezTo>
                  <a:pt x="17687" y="1031"/>
                  <a:pt x="17655" y="1058"/>
                  <a:pt x="17628" y="1065"/>
                </a:cubicBezTo>
                <a:cubicBezTo>
                  <a:pt x="17054" y="1201"/>
                  <a:pt x="16481" y="1342"/>
                  <a:pt x="15906" y="1472"/>
                </a:cubicBezTo>
                <a:cubicBezTo>
                  <a:pt x="15647" y="1531"/>
                  <a:pt x="15383" y="1560"/>
                  <a:pt x="15123" y="1616"/>
                </a:cubicBezTo>
                <a:cubicBezTo>
                  <a:pt x="14645" y="1717"/>
                  <a:pt x="14170" y="1844"/>
                  <a:pt x="13690" y="1932"/>
                </a:cubicBezTo>
                <a:cubicBezTo>
                  <a:pt x="13068" y="2044"/>
                  <a:pt x="12442" y="2136"/>
                  <a:pt x="11817" y="2221"/>
                </a:cubicBezTo>
                <a:cubicBezTo>
                  <a:pt x="11533" y="2259"/>
                  <a:pt x="11243" y="2268"/>
                  <a:pt x="10955" y="2275"/>
                </a:cubicBezTo>
                <a:cubicBezTo>
                  <a:pt x="10930" y="2276"/>
                  <a:pt x="10905" y="2276"/>
                  <a:pt x="10879" y="2276"/>
                </a:cubicBezTo>
                <a:cubicBezTo>
                  <a:pt x="10672" y="2276"/>
                  <a:pt x="10463" y="2262"/>
                  <a:pt x="10254" y="2262"/>
                </a:cubicBezTo>
                <a:cubicBezTo>
                  <a:pt x="10213" y="2262"/>
                  <a:pt x="10171" y="2262"/>
                  <a:pt x="10129" y="2264"/>
                </a:cubicBezTo>
                <a:cubicBezTo>
                  <a:pt x="9911" y="2271"/>
                  <a:pt x="9694" y="2309"/>
                  <a:pt x="9483" y="2333"/>
                </a:cubicBezTo>
                <a:cubicBezTo>
                  <a:pt x="9456" y="2458"/>
                  <a:pt x="9446" y="2561"/>
                  <a:pt x="9409" y="2649"/>
                </a:cubicBezTo>
                <a:cubicBezTo>
                  <a:pt x="9398" y="2679"/>
                  <a:pt x="9344" y="2697"/>
                  <a:pt x="9301" y="2697"/>
                </a:cubicBezTo>
                <a:cubicBezTo>
                  <a:pt x="9293" y="2697"/>
                  <a:pt x="9285" y="2696"/>
                  <a:pt x="9278" y="2695"/>
                </a:cubicBezTo>
                <a:cubicBezTo>
                  <a:pt x="9256" y="2691"/>
                  <a:pt x="9226" y="2561"/>
                  <a:pt x="9231" y="2520"/>
                </a:cubicBezTo>
                <a:cubicBezTo>
                  <a:pt x="9238" y="2475"/>
                  <a:pt x="9280" y="2515"/>
                  <a:pt x="9342" y="2297"/>
                </a:cubicBezTo>
                <a:lnTo>
                  <a:pt x="7867" y="2297"/>
                </a:lnTo>
                <a:cubicBezTo>
                  <a:pt x="7823" y="2735"/>
                  <a:pt x="7930" y="2859"/>
                  <a:pt x="8055" y="3068"/>
                </a:cubicBezTo>
                <a:cubicBezTo>
                  <a:pt x="8060" y="3079"/>
                  <a:pt x="8041" y="3133"/>
                  <a:pt x="8027" y="3173"/>
                </a:cubicBezTo>
                <a:cubicBezTo>
                  <a:pt x="7959" y="3163"/>
                  <a:pt x="7886" y="3110"/>
                  <a:pt x="7810" y="3098"/>
                </a:cubicBezTo>
                <a:cubicBezTo>
                  <a:pt x="7752" y="2835"/>
                  <a:pt x="7696" y="2735"/>
                  <a:pt x="7641" y="2297"/>
                </a:cubicBezTo>
                <a:lnTo>
                  <a:pt x="6105" y="2297"/>
                </a:lnTo>
                <a:cubicBezTo>
                  <a:pt x="6130" y="2515"/>
                  <a:pt x="6146" y="2505"/>
                  <a:pt x="6168" y="2585"/>
                </a:cubicBezTo>
                <a:cubicBezTo>
                  <a:pt x="5991" y="2513"/>
                  <a:pt x="5845" y="2475"/>
                  <a:pt x="5697" y="2419"/>
                </a:cubicBezTo>
                <a:cubicBezTo>
                  <a:pt x="5625" y="2392"/>
                  <a:pt x="5544" y="2352"/>
                  <a:pt x="5475" y="2352"/>
                </a:cubicBezTo>
                <a:cubicBezTo>
                  <a:pt x="5459" y="2352"/>
                  <a:pt x="5443" y="2354"/>
                  <a:pt x="5428" y="2360"/>
                </a:cubicBezTo>
                <a:cubicBezTo>
                  <a:pt x="5367" y="2384"/>
                  <a:pt x="5335" y="2530"/>
                  <a:pt x="5309" y="2581"/>
                </a:cubicBezTo>
                <a:cubicBezTo>
                  <a:pt x="5204" y="2485"/>
                  <a:pt x="5116" y="2352"/>
                  <a:pt x="5007" y="2323"/>
                </a:cubicBezTo>
                <a:cubicBezTo>
                  <a:pt x="4972" y="2314"/>
                  <a:pt x="4936" y="2311"/>
                  <a:pt x="4899" y="2311"/>
                </a:cubicBezTo>
                <a:cubicBezTo>
                  <a:pt x="4788" y="2311"/>
                  <a:pt x="4672" y="2342"/>
                  <a:pt x="4559" y="2350"/>
                </a:cubicBezTo>
                <a:cubicBezTo>
                  <a:pt x="4530" y="2352"/>
                  <a:pt x="4493" y="2360"/>
                  <a:pt x="4463" y="2360"/>
                </a:cubicBezTo>
                <a:cubicBezTo>
                  <a:pt x="4442" y="2360"/>
                  <a:pt x="4425" y="2356"/>
                  <a:pt x="4415" y="2343"/>
                </a:cubicBezTo>
                <a:cubicBezTo>
                  <a:pt x="4358" y="2273"/>
                  <a:pt x="4319" y="2246"/>
                  <a:pt x="4290" y="2246"/>
                </a:cubicBezTo>
                <a:cubicBezTo>
                  <a:pt x="4213" y="2246"/>
                  <a:pt x="4210" y="2434"/>
                  <a:pt x="4146" y="2501"/>
                </a:cubicBezTo>
                <a:cubicBezTo>
                  <a:pt x="4036" y="2276"/>
                  <a:pt x="3858" y="2212"/>
                  <a:pt x="3650" y="2203"/>
                </a:cubicBezTo>
                <a:cubicBezTo>
                  <a:pt x="3331" y="2192"/>
                  <a:pt x="3010" y="2185"/>
                  <a:pt x="2692" y="2144"/>
                </a:cubicBezTo>
                <a:cubicBezTo>
                  <a:pt x="2364" y="2102"/>
                  <a:pt x="2040" y="2020"/>
                  <a:pt x="1714" y="1959"/>
                </a:cubicBezTo>
                <a:cubicBezTo>
                  <a:pt x="1495" y="1919"/>
                  <a:pt x="1277" y="1879"/>
                  <a:pt x="1057" y="1849"/>
                </a:cubicBezTo>
                <a:cubicBezTo>
                  <a:pt x="1038" y="1847"/>
                  <a:pt x="1020" y="1846"/>
                  <a:pt x="1003" y="1846"/>
                </a:cubicBezTo>
                <a:cubicBezTo>
                  <a:pt x="882" y="1846"/>
                  <a:pt x="789" y="1908"/>
                  <a:pt x="778" y="2098"/>
                </a:cubicBezTo>
                <a:cubicBezTo>
                  <a:pt x="664" y="1860"/>
                  <a:pt x="592" y="1766"/>
                  <a:pt x="438" y="1766"/>
                </a:cubicBezTo>
                <a:cubicBezTo>
                  <a:pt x="360" y="1766"/>
                  <a:pt x="262" y="1790"/>
                  <a:pt x="127" y="1831"/>
                </a:cubicBezTo>
                <a:cubicBezTo>
                  <a:pt x="127" y="2374"/>
                  <a:pt x="125" y="2922"/>
                  <a:pt x="131" y="3470"/>
                </a:cubicBezTo>
                <a:cubicBezTo>
                  <a:pt x="132" y="3552"/>
                  <a:pt x="184" y="3633"/>
                  <a:pt x="213" y="3715"/>
                </a:cubicBezTo>
                <a:cubicBezTo>
                  <a:pt x="217" y="3711"/>
                  <a:pt x="219" y="3708"/>
                  <a:pt x="223" y="3704"/>
                </a:cubicBezTo>
                <a:cubicBezTo>
                  <a:pt x="225" y="3706"/>
                  <a:pt x="225" y="3710"/>
                  <a:pt x="226" y="3711"/>
                </a:cubicBezTo>
                <a:cubicBezTo>
                  <a:pt x="323" y="3664"/>
                  <a:pt x="420" y="3609"/>
                  <a:pt x="522" y="3609"/>
                </a:cubicBezTo>
                <a:cubicBezTo>
                  <a:pt x="581" y="3609"/>
                  <a:pt x="642" y="3628"/>
                  <a:pt x="706" y="3677"/>
                </a:cubicBezTo>
                <a:cubicBezTo>
                  <a:pt x="626" y="3752"/>
                  <a:pt x="561" y="3839"/>
                  <a:pt x="478" y="3879"/>
                </a:cubicBezTo>
                <a:cubicBezTo>
                  <a:pt x="456" y="3890"/>
                  <a:pt x="430" y="3894"/>
                  <a:pt x="403" y="3894"/>
                </a:cubicBezTo>
                <a:cubicBezTo>
                  <a:pt x="356" y="3894"/>
                  <a:pt x="305" y="3881"/>
                  <a:pt x="262" y="3864"/>
                </a:cubicBezTo>
                <a:cubicBezTo>
                  <a:pt x="238" y="3854"/>
                  <a:pt x="236" y="3768"/>
                  <a:pt x="226" y="3711"/>
                </a:cubicBezTo>
                <a:cubicBezTo>
                  <a:pt x="221" y="3714"/>
                  <a:pt x="218" y="3715"/>
                  <a:pt x="214" y="3718"/>
                </a:cubicBezTo>
                <a:cubicBezTo>
                  <a:pt x="214" y="3716"/>
                  <a:pt x="213" y="3715"/>
                  <a:pt x="213" y="3715"/>
                </a:cubicBezTo>
                <a:cubicBezTo>
                  <a:pt x="1" y="3901"/>
                  <a:pt x="179" y="4130"/>
                  <a:pt x="150" y="4348"/>
                </a:cubicBezTo>
                <a:cubicBezTo>
                  <a:pt x="275" y="4387"/>
                  <a:pt x="379" y="4421"/>
                  <a:pt x="501" y="4461"/>
                </a:cubicBezTo>
                <a:cubicBezTo>
                  <a:pt x="564" y="4202"/>
                  <a:pt x="667" y="4129"/>
                  <a:pt x="789" y="4129"/>
                </a:cubicBezTo>
                <a:cubicBezTo>
                  <a:pt x="898" y="4129"/>
                  <a:pt x="1022" y="4189"/>
                  <a:pt x="1142" y="4227"/>
                </a:cubicBezTo>
                <a:cubicBezTo>
                  <a:pt x="1161" y="4401"/>
                  <a:pt x="1240" y="4496"/>
                  <a:pt x="1393" y="4536"/>
                </a:cubicBezTo>
                <a:cubicBezTo>
                  <a:pt x="1476" y="4558"/>
                  <a:pt x="1551" y="4590"/>
                  <a:pt x="1630" y="4590"/>
                </a:cubicBezTo>
                <a:cubicBezTo>
                  <a:pt x="1684" y="4590"/>
                  <a:pt x="1739" y="4575"/>
                  <a:pt x="1801" y="4534"/>
                </a:cubicBezTo>
                <a:cubicBezTo>
                  <a:pt x="1840" y="4507"/>
                  <a:pt x="1888" y="4499"/>
                  <a:pt x="1940" y="4499"/>
                </a:cubicBezTo>
                <a:cubicBezTo>
                  <a:pt x="2009" y="4499"/>
                  <a:pt x="2085" y="4513"/>
                  <a:pt x="2156" y="4513"/>
                </a:cubicBezTo>
                <a:cubicBezTo>
                  <a:pt x="2163" y="4513"/>
                  <a:pt x="2171" y="4513"/>
                  <a:pt x="2179" y="4512"/>
                </a:cubicBezTo>
                <a:cubicBezTo>
                  <a:pt x="2190" y="4512"/>
                  <a:pt x="2172" y="4472"/>
                  <a:pt x="2181" y="4449"/>
                </a:cubicBezTo>
                <a:cubicBezTo>
                  <a:pt x="2071" y="4301"/>
                  <a:pt x="2022" y="4301"/>
                  <a:pt x="1838" y="4287"/>
                </a:cubicBezTo>
                <a:lnTo>
                  <a:pt x="1838" y="4070"/>
                </a:lnTo>
                <a:cubicBezTo>
                  <a:pt x="1914" y="4032"/>
                  <a:pt x="1982" y="4016"/>
                  <a:pt x="2043" y="4016"/>
                </a:cubicBezTo>
                <a:cubicBezTo>
                  <a:pt x="2274" y="4016"/>
                  <a:pt x="2403" y="4257"/>
                  <a:pt x="2520" y="4476"/>
                </a:cubicBezTo>
                <a:cubicBezTo>
                  <a:pt x="2591" y="4455"/>
                  <a:pt x="2671" y="4459"/>
                  <a:pt x="2707" y="4421"/>
                </a:cubicBezTo>
                <a:cubicBezTo>
                  <a:pt x="2740" y="4386"/>
                  <a:pt x="2775" y="4373"/>
                  <a:pt x="2810" y="4373"/>
                </a:cubicBezTo>
                <a:cubicBezTo>
                  <a:pt x="2903" y="4373"/>
                  <a:pt x="2988" y="4468"/>
                  <a:pt x="2988" y="4474"/>
                </a:cubicBezTo>
                <a:cubicBezTo>
                  <a:pt x="2983" y="4612"/>
                  <a:pt x="3026" y="4642"/>
                  <a:pt x="3082" y="4642"/>
                </a:cubicBezTo>
                <a:cubicBezTo>
                  <a:pt x="3126" y="4642"/>
                  <a:pt x="3177" y="4623"/>
                  <a:pt x="3218" y="4622"/>
                </a:cubicBezTo>
                <a:cubicBezTo>
                  <a:pt x="3260" y="4621"/>
                  <a:pt x="3315" y="4582"/>
                  <a:pt x="3349" y="4582"/>
                </a:cubicBezTo>
                <a:cubicBezTo>
                  <a:pt x="3356" y="4582"/>
                  <a:pt x="3362" y="4584"/>
                  <a:pt x="3367" y="4588"/>
                </a:cubicBezTo>
                <a:cubicBezTo>
                  <a:pt x="3438" y="4645"/>
                  <a:pt x="3509" y="4662"/>
                  <a:pt x="3580" y="4662"/>
                </a:cubicBezTo>
                <a:cubicBezTo>
                  <a:pt x="3683" y="4662"/>
                  <a:pt x="3786" y="4627"/>
                  <a:pt x="3893" y="4627"/>
                </a:cubicBezTo>
                <a:cubicBezTo>
                  <a:pt x="3900" y="4627"/>
                  <a:pt x="3907" y="4627"/>
                  <a:pt x="3914" y="4627"/>
                </a:cubicBezTo>
                <a:cubicBezTo>
                  <a:pt x="3900" y="4524"/>
                  <a:pt x="3892" y="4452"/>
                  <a:pt x="3885" y="4396"/>
                </a:cubicBezTo>
                <a:cubicBezTo>
                  <a:pt x="3735" y="4406"/>
                  <a:pt x="3611" y="4415"/>
                  <a:pt x="3487" y="4424"/>
                </a:cubicBezTo>
                <a:cubicBezTo>
                  <a:pt x="3484" y="4405"/>
                  <a:pt x="3480" y="4385"/>
                  <a:pt x="3476" y="4365"/>
                </a:cubicBezTo>
                <a:cubicBezTo>
                  <a:pt x="3597" y="4276"/>
                  <a:pt x="3719" y="4186"/>
                  <a:pt x="3858" y="4084"/>
                </a:cubicBezTo>
                <a:cubicBezTo>
                  <a:pt x="3895" y="4185"/>
                  <a:pt x="3941" y="4214"/>
                  <a:pt x="3994" y="4214"/>
                </a:cubicBezTo>
                <a:cubicBezTo>
                  <a:pt x="4065" y="4214"/>
                  <a:pt x="4149" y="4161"/>
                  <a:pt x="4237" y="4161"/>
                </a:cubicBezTo>
                <a:cubicBezTo>
                  <a:pt x="4255" y="4161"/>
                  <a:pt x="4274" y="4163"/>
                  <a:pt x="4292" y="4169"/>
                </a:cubicBezTo>
                <a:cubicBezTo>
                  <a:pt x="4284" y="4311"/>
                  <a:pt x="4277" y="4462"/>
                  <a:pt x="4268" y="4618"/>
                </a:cubicBezTo>
                <a:cubicBezTo>
                  <a:pt x="4267" y="4618"/>
                  <a:pt x="4267" y="4617"/>
                  <a:pt x="4267" y="4617"/>
                </a:cubicBezTo>
                <a:lnTo>
                  <a:pt x="4267" y="4617"/>
                </a:lnTo>
                <a:cubicBezTo>
                  <a:pt x="4266" y="4617"/>
                  <a:pt x="4273" y="4627"/>
                  <a:pt x="4279" y="4627"/>
                </a:cubicBezTo>
                <a:cubicBezTo>
                  <a:pt x="4639" y="4615"/>
                  <a:pt x="4999" y="4610"/>
                  <a:pt x="5358" y="4584"/>
                </a:cubicBezTo>
                <a:cubicBezTo>
                  <a:pt x="5526" y="4573"/>
                  <a:pt x="5578" y="4430"/>
                  <a:pt x="5514" y="4239"/>
                </a:cubicBezTo>
                <a:cubicBezTo>
                  <a:pt x="5501" y="4202"/>
                  <a:pt x="5506" y="4156"/>
                  <a:pt x="5502" y="4114"/>
                </a:cubicBezTo>
                <a:cubicBezTo>
                  <a:pt x="5522" y="4106"/>
                  <a:pt x="5541" y="4095"/>
                  <a:pt x="5562" y="4087"/>
                </a:cubicBezTo>
                <a:cubicBezTo>
                  <a:pt x="5630" y="4227"/>
                  <a:pt x="5697" y="4368"/>
                  <a:pt x="5773" y="4525"/>
                </a:cubicBezTo>
                <a:cubicBezTo>
                  <a:pt x="5865" y="4554"/>
                  <a:pt x="5957" y="4568"/>
                  <a:pt x="6050" y="4568"/>
                </a:cubicBezTo>
                <a:cubicBezTo>
                  <a:pt x="6200" y="4568"/>
                  <a:pt x="6350" y="4530"/>
                  <a:pt x="6499" y="4452"/>
                </a:cubicBezTo>
                <a:cubicBezTo>
                  <a:pt x="6537" y="4432"/>
                  <a:pt x="6568" y="4404"/>
                  <a:pt x="6600" y="4404"/>
                </a:cubicBezTo>
                <a:cubicBezTo>
                  <a:pt x="6607" y="4404"/>
                  <a:pt x="6613" y="4405"/>
                  <a:pt x="6620" y="4407"/>
                </a:cubicBezTo>
                <a:cubicBezTo>
                  <a:pt x="6707" y="4441"/>
                  <a:pt x="6793" y="4457"/>
                  <a:pt x="6876" y="4457"/>
                </a:cubicBezTo>
                <a:cubicBezTo>
                  <a:pt x="7068" y="4457"/>
                  <a:pt x="7244" y="4370"/>
                  <a:pt x="7373" y="4208"/>
                </a:cubicBezTo>
                <a:lnTo>
                  <a:pt x="7373" y="3897"/>
                </a:lnTo>
                <a:cubicBezTo>
                  <a:pt x="7557" y="3940"/>
                  <a:pt x="7579" y="3982"/>
                  <a:pt x="7670" y="4023"/>
                </a:cubicBezTo>
                <a:cubicBezTo>
                  <a:pt x="7677" y="4004"/>
                  <a:pt x="7698" y="3987"/>
                  <a:pt x="7707" y="3968"/>
                </a:cubicBezTo>
                <a:cubicBezTo>
                  <a:pt x="7667" y="3914"/>
                  <a:pt x="7636" y="3860"/>
                  <a:pt x="7576" y="3777"/>
                </a:cubicBezTo>
                <a:cubicBezTo>
                  <a:pt x="7703" y="3770"/>
                  <a:pt x="7803" y="3763"/>
                  <a:pt x="7920" y="3757"/>
                </a:cubicBezTo>
                <a:lnTo>
                  <a:pt x="7920" y="3757"/>
                </a:lnTo>
                <a:cubicBezTo>
                  <a:pt x="7910" y="3881"/>
                  <a:pt x="7904" y="3979"/>
                  <a:pt x="7897" y="4076"/>
                </a:cubicBezTo>
                <a:cubicBezTo>
                  <a:pt x="8035" y="4122"/>
                  <a:pt x="8170" y="4139"/>
                  <a:pt x="8304" y="4139"/>
                </a:cubicBezTo>
                <a:cubicBezTo>
                  <a:pt x="8476" y="4139"/>
                  <a:pt x="8647" y="4110"/>
                  <a:pt x="8817" y="4071"/>
                </a:cubicBezTo>
                <a:cubicBezTo>
                  <a:pt x="8955" y="4040"/>
                  <a:pt x="9106" y="4044"/>
                  <a:pt x="9231" y="3978"/>
                </a:cubicBezTo>
                <a:cubicBezTo>
                  <a:pt x="9394" y="3893"/>
                  <a:pt x="9558" y="3868"/>
                  <a:pt x="9731" y="3850"/>
                </a:cubicBezTo>
                <a:cubicBezTo>
                  <a:pt x="9936" y="3828"/>
                  <a:pt x="10158" y="3858"/>
                  <a:pt x="10354" y="3667"/>
                </a:cubicBezTo>
                <a:cubicBezTo>
                  <a:pt x="10273" y="3622"/>
                  <a:pt x="10220" y="3591"/>
                  <a:pt x="10110" y="3530"/>
                </a:cubicBezTo>
                <a:cubicBezTo>
                  <a:pt x="10266" y="3484"/>
                  <a:pt x="10363" y="3456"/>
                  <a:pt x="10459" y="3428"/>
                </a:cubicBezTo>
                <a:cubicBezTo>
                  <a:pt x="10483" y="3518"/>
                  <a:pt x="10498" y="3576"/>
                  <a:pt x="10518" y="3656"/>
                </a:cubicBezTo>
                <a:cubicBezTo>
                  <a:pt x="10891" y="3574"/>
                  <a:pt x="11259" y="3489"/>
                  <a:pt x="11628" y="3412"/>
                </a:cubicBezTo>
                <a:cubicBezTo>
                  <a:pt x="11844" y="3368"/>
                  <a:pt x="12062" y="3339"/>
                  <a:pt x="12279" y="3301"/>
                </a:cubicBezTo>
                <a:cubicBezTo>
                  <a:pt x="12857" y="3199"/>
                  <a:pt x="13433" y="3071"/>
                  <a:pt x="14014" y="2996"/>
                </a:cubicBezTo>
                <a:cubicBezTo>
                  <a:pt x="14628" y="2917"/>
                  <a:pt x="15245" y="2874"/>
                  <a:pt x="15862" y="2840"/>
                </a:cubicBezTo>
                <a:cubicBezTo>
                  <a:pt x="15988" y="2833"/>
                  <a:pt x="16115" y="2831"/>
                  <a:pt x="16242" y="2831"/>
                </a:cubicBezTo>
                <a:cubicBezTo>
                  <a:pt x="16512" y="2831"/>
                  <a:pt x="16783" y="2843"/>
                  <a:pt x="17053" y="2854"/>
                </a:cubicBezTo>
                <a:cubicBezTo>
                  <a:pt x="17240" y="2861"/>
                  <a:pt x="17424" y="2927"/>
                  <a:pt x="17611" y="2932"/>
                </a:cubicBezTo>
                <a:cubicBezTo>
                  <a:pt x="18095" y="2947"/>
                  <a:pt x="18576" y="2938"/>
                  <a:pt x="19053" y="3075"/>
                </a:cubicBezTo>
                <a:cubicBezTo>
                  <a:pt x="19222" y="3123"/>
                  <a:pt x="19406" y="3086"/>
                  <a:pt x="19579" y="3123"/>
                </a:cubicBezTo>
                <a:cubicBezTo>
                  <a:pt x="19948" y="3201"/>
                  <a:pt x="20313" y="3308"/>
                  <a:pt x="20683" y="3388"/>
                </a:cubicBezTo>
                <a:cubicBezTo>
                  <a:pt x="20899" y="3435"/>
                  <a:pt x="21124" y="3437"/>
                  <a:pt x="21339" y="3488"/>
                </a:cubicBezTo>
                <a:cubicBezTo>
                  <a:pt x="22151" y="3679"/>
                  <a:pt x="22914" y="4083"/>
                  <a:pt x="23740" y="4226"/>
                </a:cubicBezTo>
                <a:cubicBezTo>
                  <a:pt x="24215" y="4308"/>
                  <a:pt x="24678" y="4493"/>
                  <a:pt x="25146" y="4634"/>
                </a:cubicBezTo>
                <a:cubicBezTo>
                  <a:pt x="25146" y="4631"/>
                  <a:pt x="25148" y="4629"/>
                  <a:pt x="25149" y="4627"/>
                </a:cubicBezTo>
                <a:cubicBezTo>
                  <a:pt x="25092" y="4535"/>
                  <a:pt x="25016" y="4452"/>
                  <a:pt x="24991" y="4349"/>
                </a:cubicBezTo>
                <a:cubicBezTo>
                  <a:pt x="24976" y="4289"/>
                  <a:pt x="25038" y="4190"/>
                  <a:pt x="25081" y="4123"/>
                </a:cubicBezTo>
                <a:cubicBezTo>
                  <a:pt x="25086" y="4115"/>
                  <a:pt x="25102" y="4112"/>
                  <a:pt x="25121" y="4112"/>
                </a:cubicBezTo>
                <a:cubicBezTo>
                  <a:pt x="25151" y="4112"/>
                  <a:pt x="25188" y="4121"/>
                  <a:pt x="25196" y="4136"/>
                </a:cubicBezTo>
                <a:cubicBezTo>
                  <a:pt x="25225" y="4198"/>
                  <a:pt x="25249" y="4279"/>
                  <a:pt x="25239" y="4344"/>
                </a:cubicBezTo>
                <a:cubicBezTo>
                  <a:pt x="25223" y="4442"/>
                  <a:pt x="25179" y="4533"/>
                  <a:pt x="25149" y="4627"/>
                </a:cubicBezTo>
                <a:cubicBezTo>
                  <a:pt x="25150" y="4630"/>
                  <a:pt x="25153" y="4632"/>
                  <a:pt x="25154" y="4636"/>
                </a:cubicBezTo>
                <a:cubicBezTo>
                  <a:pt x="25562" y="4747"/>
                  <a:pt x="25965" y="4870"/>
                  <a:pt x="26374" y="4963"/>
                </a:cubicBezTo>
                <a:cubicBezTo>
                  <a:pt x="26406" y="4971"/>
                  <a:pt x="26445" y="4975"/>
                  <a:pt x="26486" y="4975"/>
                </a:cubicBezTo>
                <a:cubicBezTo>
                  <a:pt x="26584" y="4975"/>
                  <a:pt x="26689" y="4951"/>
                  <a:pt x="26714" y="4898"/>
                </a:cubicBezTo>
                <a:cubicBezTo>
                  <a:pt x="26771" y="4777"/>
                  <a:pt x="26827" y="4734"/>
                  <a:pt x="26890" y="4734"/>
                </a:cubicBezTo>
                <a:cubicBezTo>
                  <a:pt x="26941" y="4734"/>
                  <a:pt x="26996" y="4762"/>
                  <a:pt x="27061" y="4799"/>
                </a:cubicBezTo>
                <a:cubicBezTo>
                  <a:pt x="27080" y="4810"/>
                  <a:pt x="27102" y="4813"/>
                  <a:pt x="27125" y="4813"/>
                </a:cubicBezTo>
                <a:cubicBezTo>
                  <a:pt x="27167" y="4813"/>
                  <a:pt x="27213" y="4802"/>
                  <a:pt x="27253" y="4793"/>
                </a:cubicBezTo>
                <a:cubicBezTo>
                  <a:pt x="27468" y="4747"/>
                  <a:pt x="27682" y="4689"/>
                  <a:pt x="27896" y="4647"/>
                </a:cubicBezTo>
                <a:cubicBezTo>
                  <a:pt x="28606" y="4512"/>
                  <a:pt x="29315" y="4380"/>
                  <a:pt x="30025" y="4253"/>
                </a:cubicBezTo>
                <a:cubicBezTo>
                  <a:pt x="30288" y="4207"/>
                  <a:pt x="30552" y="4159"/>
                  <a:pt x="30817" y="4148"/>
                </a:cubicBezTo>
                <a:cubicBezTo>
                  <a:pt x="31599" y="4119"/>
                  <a:pt x="32382" y="4109"/>
                  <a:pt x="33164" y="4093"/>
                </a:cubicBezTo>
                <a:cubicBezTo>
                  <a:pt x="33705" y="4083"/>
                  <a:pt x="34244" y="4068"/>
                  <a:pt x="34785" y="4068"/>
                </a:cubicBezTo>
                <a:cubicBezTo>
                  <a:pt x="35414" y="4068"/>
                  <a:pt x="36043" y="4083"/>
                  <a:pt x="36672" y="4093"/>
                </a:cubicBezTo>
                <a:cubicBezTo>
                  <a:pt x="36698" y="4093"/>
                  <a:pt x="36724" y="4093"/>
                  <a:pt x="36751" y="4093"/>
                </a:cubicBezTo>
                <a:cubicBezTo>
                  <a:pt x="36855" y="4093"/>
                  <a:pt x="36960" y="4091"/>
                  <a:pt x="37065" y="4091"/>
                </a:cubicBezTo>
                <a:cubicBezTo>
                  <a:pt x="37211" y="4091"/>
                  <a:pt x="37357" y="4096"/>
                  <a:pt x="37502" y="4117"/>
                </a:cubicBezTo>
                <a:cubicBezTo>
                  <a:pt x="38169" y="4217"/>
                  <a:pt x="38834" y="4344"/>
                  <a:pt x="39500" y="4462"/>
                </a:cubicBezTo>
                <a:cubicBezTo>
                  <a:pt x="39597" y="4478"/>
                  <a:pt x="39706" y="4466"/>
                  <a:pt x="39789" y="4514"/>
                </a:cubicBezTo>
                <a:cubicBezTo>
                  <a:pt x="39983" y="4625"/>
                  <a:pt x="40176" y="4684"/>
                  <a:pt x="40370" y="4684"/>
                </a:cubicBezTo>
                <a:cubicBezTo>
                  <a:pt x="40534" y="4684"/>
                  <a:pt x="40700" y="4642"/>
                  <a:pt x="40868" y="4553"/>
                </a:cubicBezTo>
                <a:cubicBezTo>
                  <a:pt x="40899" y="4537"/>
                  <a:pt x="40934" y="4532"/>
                  <a:pt x="40972" y="4532"/>
                </a:cubicBezTo>
                <a:cubicBezTo>
                  <a:pt x="41012" y="4532"/>
                  <a:pt x="41053" y="4538"/>
                  <a:pt x="41092" y="4539"/>
                </a:cubicBezTo>
                <a:cubicBezTo>
                  <a:pt x="41394" y="4550"/>
                  <a:pt x="41696" y="4570"/>
                  <a:pt x="41998" y="4578"/>
                </a:cubicBezTo>
                <a:cubicBezTo>
                  <a:pt x="42003" y="4578"/>
                  <a:pt x="42008" y="4578"/>
                  <a:pt x="42014" y="4578"/>
                </a:cubicBezTo>
                <a:cubicBezTo>
                  <a:pt x="42274" y="4578"/>
                  <a:pt x="42529" y="4433"/>
                  <a:pt x="42789" y="4433"/>
                </a:cubicBezTo>
                <a:cubicBezTo>
                  <a:pt x="42894" y="4433"/>
                  <a:pt x="42999" y="4456"/>
                  <a:pt x="43107" y="4522"/>
                </a:cubicBezTo>
                <a:cubicBezTo>
                  <a:pt x="43112" y="4526"/>
                  <a:pt x="43118" y="4527"/>
                  <a:pt x="43125" y="4527"/>
                </a:cubicBezTo>
                <a:cubicBezTo>
                  <a:pt x="43140" y="4527"/>
                  <a:pt x="43158" y="4521"/>
                  <a:pt x="43172" y="4516"/>
                </a:cubicBezTo>
                <a:cubicBezTo>
                  <a:pt x="43305" y="4464"/>
                  <a:pt x="43440" y="4432"/>
                  <a:pt x="43577" y="4432"/>
                </a:cubicBezTo>
                <a:cubicBezTo>
                  <a:pt x="43643" y="4432"/>
                  <a:pt x="43709" y="4439"/>
                  <a:pt x="43776" y="4455"/>
                </a:cubicBezTo>
                <a:cubicBezTo>
                  <a:pt x="43784" y="4457"/>
                  <a:pt x="43792" y="4458"/>
                  <a:pt x="43801" y="4458"/>
                </a:cubicBezTo>
                <a:cubicBezTo>
                  <a:pt x="43835" y="4458"/>
                  <a:pt x="43873" y="4445"/>
                  <a:pt x="43906" y="4433"/>
                </a:cubicBezTo>
                <a:cubicBezTo>
                  <a:pt x="44139" y="4349"/>
                  <a:pt x="44377" y="4284"/>
                  <a:pt x="44600" y="4171"/>
                </a:cubicBezTo>
                <a:cubicBezTo>
                  <a:pt x="45126" y="3906"/>
                  <a:pt x="45695" y="3848"/>
                  <a:pt x="46239" y="3670"/>
                </a:cubicBezTo>
                <a:cubicBezTo>
                  <a:pt x="46697" y="3519"/>
                  <a:pt x="47162" y="3406"/>
                  <a:pt x="47625" y="3284"/>
                </a:cubicBezTo>
                <a:cubicBezTo>
                  <a:pt x="47959" y="3197"/>
                  <a:pt x="48296" y="3122"/>
                  <a:pt x="48632" y="3048"/>
                </a:cubicBezTo>
                <a:cubicBezTo>
                  <a:pt x="49208" y="2924"/>
                  <a:pt x="49804" y="2981"/>
                  <a:pt x="50370" y="2767"/>
                </a:cubicBezTo>
                <a:cubicBezTo>
                  <a:pt x="50397" y="2757"/>
                  <a:pt x="50425" y="2753"/>
                  <a:pt x="50454" y="2753"/>
                </a:cubicBezTo>
                <a:cubicBezTo>
                  <a:pt x="50492" y="2753"/>
                  <a:pt x="50530" y="2759"/>
                  <a:pt x="50567" y="2761"/>
                </a:cubicBezTo>
                <a:cubicBezTo>
                  <a:pt x="50853" y="2785"/>
                  <a:pt x="51138" y="2833"/>
                  <a:pt x="51424" y="2833"/>
                </a:cubicBezTo>
                <a:cubicBezTo>
                  <a:pt x="51445" y="2834"/>
                  <a:pt x="51466" y="2834"/>
                  <a:pt x="51487" y="2834"/>
                </a:cubicBezTo>
                <a:cubicBezTo>
                  <a:pt x="51685" y="2834"/>
                  <a:pt x="51883" y="2830"/>
                  <a:pt x="52080" y="2830"/>
                </a:cubicBezTo>
                <a:cubicBezTo>
                  <a:pt x="52501" y="2830"/>
                  <a:pt x="52922" y="2845"/>
                  <a:pt x="53341" y="2938"/>
                </a:cubicBezTo>
                <a:cubicBezTo>
                  <a:pt x="53590" y="2994"/>
                  <a:pt x="53841" y="3042"/>
                  <a:pt x="54094" y="3067"/>
                </a:cubicBezTo>
                <a:cubicBezTo>
                  <a:pt x="54619" y="3119"/>
                  <a:pt x="55146" y="3154"/>
                  <a:pt x="55674" y="3194"/>
                </a:cubicBezTo>
                <a:cubicBezTo>
                  <a:pt x="55914" y="3211"/>
                  <a:pt x="56159" y="3190"/>
                  <a:pt x="56394" y="3240"/>
                </a:cubicBezTo>
                <a:cubicBezTo>
                  <a:pt x="56783" y="3322"/>
                  <a:pt x="57165" y="3446"/>
                  <a:pt x="57550" y="3554"/>
                </a:cubicBezTo>
                <a:cubicBezTo>
                  <a:pt x="57838" y="3633"/>
                  <a:pt x="58127" y="3713"/>
                  <a:pt x="58403" y="3788"/>
                </a:cubicBezTo>
                <a:cubicBezTo>
                  <a:pt x="58532" y="3708"/>
                  <a:pt x="58514" y="3494"/>
                  <a:pt x="58680" y="3494"/>
                </a:cubicBezTo>
                <a:cubicBezTo>
                  <a:pt x="58682" y="3494"/>
                  <a:pt x="58683" y="3494"/>
                  <a:pt x="58684" y="3494"/>
                </a:cubicBezTo>
                <a:cubicBezTo>
                  <a:pt x="58635" y="3463"/>
                  <a:pt x="58581" y="3392"/>
                  <a:pt x="58474" y="3392"/>
                </a:cubicBezTo>
                <a:lnTo>
                  <a:pt x="58874" y="3392"/>
                </a:lnTo>
                <a:cubicBezTo>
                  <a:pt x="58816" y="2954"/>
                  <a:pt x="58827" y="2798"/>
                  <a:pt x="59072" y="2636"/>
                </a:cubicBezTo>
                <a:cubicBezTo>
                  <a:pt x="59105" y="2615"/>
                  <a:pt x="59124" y="2505"/>
                  <a:pt x="59118" y="2449"/>
                </a:cubicBezTo>
                <a:cubicBezTo>
                  <a:pt x="59104" y="2323"/>
                  <a:pt x="59071" y="2193"/>
                  <a:pt x="59042" y="2054"/>
                </a:cubicBezTo>
                <a:cubicBezTo>
                  <a:pt x="58990" y="2050"/>
                  <a:pt x="58946" y="2052"/>
                  <a:pt x="58908" y="2036"/>
                </a:cubicBezTo>
                <a:cubicBezTo>
                  <a:pt x="58854" y="2014"/>
                  <a:pt x="58804" y="1975"/>
                  <a:pt x="58754" y="1943"/>
                </a:cubicBezTo>
                <a:cubicBezTo>
                  <a:pt x="58791" y="1889"/>
                  <a:pt x="58817" y="1810"/>
                  <a:pt x="58865" y="1781"/>
                </a:cubicBezTo>
                <a:cubicBezTo>
                  <a:pt x="58962" y="1724"/>
                  <a:pt x="59070" y="1692"/>
                  <a:pt x="59202" y="1637"/>
                </a:cubicBezTo>
                <a:cubicBezTo>
                  <a:pt x="59209" y="1716"/>
                  <a:pt x="59215" y="1796"/>
                  <a:pt x="59220" y="1879"/>
                </a:cubicBezTo>
                <a:cubicBezTo>
                  <a:pt x="59226" y="1958"/>
                  <a:pt x="59191" y="2038"/>
                  <a:pt x="59196" y="2117"/>
                </a:cubicBezTo>
                <a:cubicBezTo>
                  <a:pt x="59219" y="2116"/>
                  <a:pt x="59226" y="2115"/>
                  <a:pt x="59226" y="2113"/>
                </a:cubicBezTo>
                <a:lnTo>
                  <a:pt x="59226" y="1186"/>
                </a:lnTo>
                <a:cubicBezTo>
                  <a:pt x="59226" y="1160"/>
                  <a:pt x="59042" y="1133"/>
                  <a:pt x="58856" y="1097"/>
                </a:cubicBezTo>
                <a:lnTo>
                  <a:pt x="58856" y="1521"/>
                </a:lnTo>
                <a:cubicBezTo>
                  <a:pt x="58672" y="1628"/>
                  <a:pt x="58516" y="1732"/>
                  <a:pt x="58298" y="1852"/>
                </a:cubicBezTo>
                <a:cubicBezTo>
                  <a:pt x="58240" y="1767"/>
                  <a:pt x="58201" y="1678"/>
                  <a:pt x="58096" y="1525"/>
                </a:cubicBezTo>
                <a:lnTo>
                  <a:pt x="58096" y="1525"/>
                </a:lnTo>
                <a:cubicBezTo>
                  <a:pt x="58246" y="1585"/>
                  <a:pt x="58361" y="1617"/>
                  <a:pt x="58454" y="1617"/>
                </a:cubicBezTo>
                <a:cubicBezTo>
                  <a:pt x="58620" y="1617"/>
                  <a:pt x="58718" y="1517"/>
                  <a:pt x="58826" y="1300"/>
                </a:cubicBezTo>
                <a:cubicBezTo>
                  <a:pt x="58779" y="1277"/>
                  <a:pt x="58740" y="1256"/>
                  <a:pt x="58692" y="1234"/>
                </a:cubicBezTo>
                <a:cubicBezTo>
                  <a:pt x="58712" y="1170"/>
                  <a:pt x="58735" y="1108"/>
                  <a:pt x="58758" y="1036"/>
                </a:cubicBezTo>
                <a:cubicBezTo>
                  <a:pt x="58532" y="992"/>
                  <a:pt x="58328" y="951"/>
                  <a:pt x="58131" y="912"/>
                </a:cubicBezTo>
                <a:cubicBezTo>
                  <a:pt x="58031" y="1166"/>
                  <a:pt x="58007" y="1228"/>
                  <a:pt x="57938" y="1228"/>
                </a:cubicBezTo>
                <a:cubicBezTo>
                  <a:pt x="57916" y="1228"/>
                  <a:pt x="57888" y="1221"/>
                  <a:pt x="57852" y="1213"/>
                </a:cubicBezTo>
                <a:cubicBezTo>
                  <a:pt x="57891" y="1110"/>
                  <a:pt x="57932" y="1011"/>
                  <a:pt x="57980" y="888"/>
                </a:cubicBezTo>
                <a:cubicBezTo>
                  <a:pt x="57677" y="725"/>
                  <a:pt x="57399" y="558"/>
                  <a:pt x="57071" y="558"/>
                </a:cubicBezTo>
                <a:cubicBezTo>
                  <a:pt x="57066" y="558"/>
                  <a:pt x="57061" y="558"/>
                  <a:pt x="57056" y="558"/>
                </a:cubicBezTo>
                <a:cubicBezTo>
                  <a:pt x="57047" y="617"/>
                  <a:pt x="57046" y="656"/>
                  <a:pt x="57036" y="690"/>
                </a:cubicBezTo>
                <a:cubicBezTo>
                  <a:pt x="57026" y="723"/>
                  <a:pt x="57007" y="752"/>
                  <a:pt x="56961" y="846"/>
                </a:cubicBezTo>
                <a:cubicBezTo>
                  <a:pt x="56884" y="706"/>
                  <a:pt x="56829" y="603"/>
                  <a:pt x="56756" y="469"/>
                </a:cubicBezTo>
                <a:cubicBezTo>
                  <a:pt x="56497" y="420"/>
                  <a:pt x="56226" y="318"/>
                  <a:pt x="55944" y="318"/>
                </a:cubicBezTo>
                <a:cubicBezTo>
                  <a:pt x="55806" y="318"/>
                  <a:pt x="55665" y="342"/>
                  <a:pt x="55523" y="411"/>
                </a:cubicBezTo>
                <a:cubicBezTo>
                  <a:pt x="55519" y="412"/>
                  <a:pt x="55516" y="413"/>
                  <a:pt x="55512" y="413"/>
                </a:cubicBezTo>
                <a:cubicBezTo>
                  <a:pt x="55489" y="413"/>
                  <a:pt x="55458" y="385"/>
                  <a:pt x="55430" y="383"/>
                </a:cubicBezTo>
                <a:cubicBezTo>
                  <a:pt x="55258" y="372"/>
                  <a:pt x="55084" y="342"/>
                  <a:pt x="54913" y="342"/>
                </a:cubicBezTo>
                <a:cubicBezTo>
                  <a:pt x="54862" y="342"/>
                  <a:pt x="54811" y="345"/>
                  <a:pt x="54761" y="351"/>
                </a:cubicBezTo>
                <a:cubicBezTo>
                  <a:pt x="54026" y="447"/>
                  <a:pt x="53293" y="569"/>
                  <a:pt x="52560" y="685"/>
                </a:cubicBezTo>
                <a:cubicBezTo>
                  <a:pt x="52101" y="757"/>
                  <a:pt x="51643" y="857"/>
                  <a:pt x="51182" y="907"/>
                </a:cubicBezTo>
                <a:cubicBezTo>
                  <a:pt x="50983" y="927"/>
                  <a:pt x="50788" y="905"/>
                  <a:pt x="50654" y="1109"/>
                </a:cubicBezTo>
                <a:cubicBezTo>
                  <a:pt x="50516" y="1019"/>
                  <a:pt x="50462" y="986"/>
                  <a:pt x="50380" y="986"/>
                </a:cubicBezTo>
                <a:cubicBezTo>
                  <a:pt x="50326" y="986"/>
                  <a:pt x="50260" y="1000"/>
                  <a:pt x="50150" y="1023"/>
                </a:cubicBezTo>
                <a:cubicBezTo>
                  <a:pt x="50009" y="1052"/>
                  <a:pt x="49865" y="1068"/>
                  <a:pt x="49721" y="1074"/>
                </a:cubicBezTo>
                <a:cubicBezTo>
                  <a:pt x="49226" y="1093"/>
                  <a:pt x="48730" y="1102"/>
                  <a:pt x="48235" y="1121"/>
                </a:cubicBezTo>
                <a:cubicBezTo>
                  <a:pt x="47851" y="1136"/>
                  <a:pt x="47466" y="1170"/>
                  <a:pt x="47082" y="1177"/>
                </a:cubicBezTo>
                <a:cubicBezTo>
                  <a:pt x="47047" y="1178"/>
                  <a:pt x="47012" y="1178"/>
                  <a:pt x="46977" y="1178"/>
                </a:cubicBezTo>
                <a:cubicBezTo>
                  <a:pt x="46704" y="1178"/>
                  <a:pt x="46430" y="1162"/>
                  <a:pt x="46157" y="1152"/>
                </a:cubicBezTo>
                <a:cubicBezTo>
                  <a:pt x="45585" y="1132"/>
                  <a:pt x="45010" y="1136"/>
                  <a:pt x="44439" y="1081"/>
                </a:cubicBezTo>
                <a:cubicBezTo>
                  <a:pt x="43724" y="1014"/>
                  <a:pt x="43012" y="896"/>
                  <a:pt x="42298" y="806"/>
                </a:cubicBezTo>
                <a:cubicBezTo>
                  <a:pt x="42101" y="781"/>
                  <a:pt x="41899" y="801"/>
                  <a:pt x="41706" y="758"/>
                </a:cubicBezTo>
                <a:cubicBezTo>
                  <a:pt x="41569" y="728"/>
                  <a:pt x="41433" y="702"/>
                  <a:pt x="41302" y="702"/>
                </a:cubicBezTo>
                <a:cubicBezTo>
                  <a:pt x="41136" y="702"/>
                  <a:pt x="40977" y="743"/>
                  <a:pt x="40828" y="867"/>
                </a:cubicBezTo>
                <a:cubicBezTo>
                  <a:pt x="40801" y="845"/>
                  <a:pt x="40786" y="840"/>
                  <a:pt x="40784" y="830"/>
                </a:cubicBezTo>
                <a:cubicBezTo>
                  <a:pt x="40771" y="773"/>
                  <a:pt x="40760" y="714"/>
                  <a:pt x="40748" y="653"/>
                </a:cubicBezTo>
                <a:cubicBezTo>
                  <a:pt x="40687" y="653"/>
                  <a:pt x="40627" y="656"/>
                  <a:pt x="40569" y="656"/>
                </a:cubicBezTo>
                <a:cubicBezTo>
                  <a:pt x="40531" y="656"/>
                  <a:pt x="40494" y="655"/>
                  <a:pt x="40458" y="651"/>
                </a:cubicBezTo>
                <a:cubicBezTo>
                  <a:pt x="40305" y="633"/>
                  <a:pt x="40156" y="598"/>
                  <a:pt x="40004" y="576"/>
                </a:cubicBezTo>
                <a:cubicBezTo>
                  <a:pt x="39894" y="561"/>
                  <a:pt x="39783" y="562"/>
                  <a:pt x="39673" y="547"/>
                </a:cubicBezTo>
                <a:cubicBezTo>
                  <a:pt x="39142" y="477"/>
                  <a:pt x="38626" y="267"/>
                  <a:pt x="38089" y="267"/>
                </a:cubicBezTo>
                <a:cubicBezTo>
                  <a:pt x="37987" y="267"/>
                  <a:pt x="37884" y="274"/>
                  <a:pt x="37781" y="292"/>
                </a:cubicBezTo>
                <a:cubicBezTo>
                  <a:pt x="37779" y="292"/>
                  <a:pt x="37777" y="292"/>
                  <a:pt x="37775" y="292"/>
                </a:cubicBezTo>
                <a:cubicBezTo>
                  <a:pt x="37747" y="292"/>
                  <a:pt x="37713" y="270"/>
                  <a:pt x="37690" y="249"/>
                </a:cubicBezTo>
                <a:cubicBezTo>
                  <a:pt x="37612" y="180"/>
                  <a:pt x="37530" y="155"/>
                  <a:pt x="37448" y="155"/>
                </a:cubicBezTo>
                <a:cubicBezTo>
                  <a:pt x="37370" y="155"/>
                  <a:pt x="37291" y="177"/>
                  <a:pt x="37214" y="206"/>
                </a:cubicBezTo>
                <a:cubicBezTo>
                  <a:pt x="37158" y="227"/>
                  <a:pt x="37105" y="242"/>
                  <a:pt x="37055" y="242"/>
                </a:cubicBezTo>
                <a:cubicBezTo>
                  <a:pt x="36992" y="242"/>
                  <a:pt x="36932" y="219"/>
                  <a:pt x="36871" y="159"/>
                </a:cubicBezTo>
                <a:cubicBezTo>
                  <a:pt x="36834" y="123"/>
                  <a:pt x="36769" y="113"/>
                  <a:pt x="36716" y="111"/>
                </a:cubicBezTo>
                <a:cubicBezTo>
                  <a:pt x="36391" y="111"/>
                  <a:pt x="36065" y="108"/>
                  <a:pt x="35739" y="108"/>
                </a:cubicBezTo>
                <a:cubicBezTo>
                  <a:pt x="35434" y="108"/>
                  <a:pt x="35129" y="110"/>
                  <a:pt x="34824" y="119"/>
                </a:cubicBezTo>
                <a:cubicBezTo>
                  <a:pt x="34494" y="128"/>
                  <a:pt x="34166" y="193"/>
                  <a:pt x="33836" y="219"/>
                </a:cubicBezTo>
                <a:cubicBezTo>
                  <a:pt x="33563" y="240"/>
                  <a:pt x="33563" y="230"/>
                  <a:pt x="33476" y="574"/>
                </a:cubicBezTo>
                <a:cubicBezTo>
                  <a:pt x="33534" y="289"/>
                  <a:pt x="33393" y="268"/>
                  <a:pt x="33237" y="264"/>
                </a:cubicBezTo>
                <a:cubicBezTo>
                  <a:pt x="33192" y="263"/>
                  <a:pt x="33146" y="255"/>
                  <a:pt x="33100" y="255"/>
                </a:cubicBezTo>
                <a:cubicBezTo>
                  <a:pt x="33090" y="255"/>
                  <a:pt x="33080" y="256"/>
                  <a:pt x="33070" y="257"/>
                </a:cubicBezTo>
                <a:cubicBezTo>
                  <a:pt x="32598" y="302"/>
                  <a:pt x="32126" y="356"/>
                  <a:pt x="31653" y="393"/>
                </a:cubicBezTo>
                <a:cubicBezTo>
                  <a:pt x="31245" y="425"/>
                  <a:pt x="30837" y="437"/>
                  <a:pt x="30429" y="457"/>
                </a:cubicBezTo>
                <a:cubicBezTo>
                  <a:pt x="30044" y="478"/>
                  <a:pt x="29659" y="495"/>
                  <a:pt x="29299" y="512"/>
                </a:cubicBezTo>
                <a:cubicBezTo>
                  <a:pt x="29155" y="694"/>
                  <a:pt x="29143" y="852"/>
                  <a:pt x="29262" y="1014"/>
                </a:cubicBezTo>
                <a:cubicBezTo>
                  <a:pt x="29186" y="973"/>
                  <a:pt x="29109" y="931"/>
                  <a:pt x="29050" y="898"/>
                </a:cubicBezTo>
                <a:cubicBezTo>
                  <a:pt x="29038" y="778"/>
                  <a:pt x="29029" y="681"/>
                  <a:pt x="29021" y="571"/>
                </a:cubicBezTo>
                <a:cubicBezTo>
                  <a:pt x="28945" y="565"/>
                  <a:pt x="28890" y="562"/>
                  <a:pt x="28836" y="556"/>
                </a:cubicBezTo>
                <a:cubicBezTo>
                  <a:pt x="28630" y="534"/>
                  <a:pt x="28425" y="529"/>
                  <a:pt x="28219" y="529"/>
                </a:cubicBezTo>
                <a:cubicBezTo>
                  <a:pt x="28043" y="529"/>
                  <a:pt x="27867" y="532"/>
                  <a:pt x="27691" y="532"/>
                </a:cubicBezTo>
                <a:cubicBezTo>
                  <a:pt x="27460" y="532"/>
                  <a:pt x="27229" y="526"/>
                  <a:pt x="26997" y="497"/>
                </a:cubicBezTo>
                <a:cubicBezTo>
                  <a:pt x="26335" y="413"/>
                  <a:pt x="25684" y="296"/>
                  <a:pt x="25049" y="62"/>
                </a:cubicBezTo>
                <a:cubicBezTo>
                  <a:pt x="24938" y="21"/>
                  <a:pt x="24841" y="0"/>
                  <a:pt x="247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2" name="Google Shape;2012;p13"/>
          <p:cNvSpPr txBox="1">
            <a:spLocks noGrp="1"/>
          </p:cNvSpPr>
          <p:nvPr>
            <p:ph type="title" hasCustomPrompt="1"/>
          </p:nvPr>
        </p:nvSpPr>
        <p:spPr>
          <a:xfrm>
            <a:off x="720000" y="1233922"/>
            <a:ext cx="12753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solidFill>
                  <a:schemeClr val="accent5"/>
                </a:solidFill>
                <a:latin typeface="Reem Kufi Medium"/>
                <a:ea typeface="Reem Kufi Medium"/>
                <a:cs typeface="Reem Kufi Medium"/>
                <a:sym typeface="Reem Kufi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13" name="Google Shape;2013;p13"/>
          <p:cNvSpPr txBox="1">
            <a:spLocks noGrp="1"/>
          </p:cNvSpPr>
          <p:nvPr>
            <p:ph type="subTitle" idx="1"/>
          </p:nvPr>
        </p:nvSpPr>
        <p:spPr>
          <a:xfrm>
            <a:off x="720000" y="2130150"/>
            <a:ext cx="2336400" cy="63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4" name="Google Shape;2014;p13"/>
          <p:cNvSpPr txBox="1">
            <a:spLocks noGrp="1"/>
          </p:cNvSpPr>
          <p:nvPr>
            <p:ph type="title" idx="2" hasCustomPrompt="1"/>
          </p:nvPr>
        </p:nvSpPr>
        <p:spPr>
          <a:xfrm>
            <a:off x="3403800" y="1233922"/>
            <a:ext cx="12753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solidFill>
                  <a:schemeClr val="lt2"/>
                </a:solidFill>
                <a:latin typeface="Reem Kufi Medium"/>
                <a:ea typeface="Reem Kufi Medium"/>
                <a:cs typeface="Reem Kufi Medium"/>
                <a:sym typeface="Reem Kufi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15" name="Google Shape;2015;p13"/>
          <p:cNvSpPr txBox="1">
            <a:spLocks noGrp="1"/>
          </p:cNvSpPr>
          <p:nvPr>
            <p:ph type="subTitle" idx="3"/>
          </p:nvPr>
        </p:nvSpPr>
        <p:spPr>
          <a:xfrm>
            <a:off x="3403800" y="2130150"/>
            <a:ext cx="2336400" cy="63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6" name="Google Shape;2016;p13"/>
          <p:cNvSpPr txBox="1">
            <a:spLocks noGrp="1"/>
          </p:cNvSpPr>
          <p:nvPr>
            <p:ph type="title" idx="4" hasCustomPrompt="1"/>
          </p:nvPr>
        </p:nvSpPr>
        <p:spPr>
          <a:xfrm>
            <a:off x="6087600" y="1233922"/>
            <a:ext cx="12753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solidFill>
                  <a:schemeClr val="accent1"/>
                </a:solidFill>
                <a:latin typeface="Reem Kufi Medium"/>
                <a:ea typeface="Reem Kufi Medium"/>
                <a:cs typeface="Reem Kufi Medium"/>
                <a:sym typeface="Reem Kufi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17" name="Google Shape;2017;p13"/>
          <p:cNvSpPr txBox="1">
            <a:spLocks noGrp="1"/>
          </p:cNvSpPr>
          <p:nvPr>
            <p:ph type="subTitle" idx="5"/>
          </p:nvPr>
        </p:nvSpPr>
        <p:spPr>
          <a:xfrm>
            <a:off x="6087600" y="2130150"/>
            <a:ext cx="2336400" cy="63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8" name="Google Shape;2018;p13"/>
          <p:cNvSpPr txBox="1">
            <a:spLocks noGrp="1"/>
          </p:cNvSpPr>
          <p:nvPr>
            <p:ph type="title" idx="6" hasCustomPrompt="1"/>
          </p:nvPr>
        </p:nvSpPr>
        <p:spPr>
          <a:xfrm>
            <a:off x="720000" y="3084917"/>
            <a:ext cx="12753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solidFill>
                  <a:schemeClr val="accent2"/>
                </a:solidFill>
                <a:latin typeface="Reem Kufi Medium"/>
                <a:ea typeface="Reem Kufi Medium"/>
                <a:cs typeface="Reem Kufi Medium"/>
                <a:sym typeface="Reem Kufi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19" name="Google Shape;2019;p13"/>
          <p:cNvSpPr txBox="1">
            <a:spLocks noGrp="1"/>
          </p:cNvSpPr>
          <p:nvPr>
            <p:ph type="subTitle" idx="7"/>
          </p:nvPr>
        </p:nvSpPr>
        <p:spPr>
          <a:xfrm>
            <a:off x="720000" y="3977900"/>
            <a:ext cx="2336400" cy="63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0" name="Google Shape;2020;p13"/>
          <p:cNvSpPr txBox="1">
            <a:spLocks noGrp="1"/>
          </p:cNvSpPr>
          <p:nvPr>
            <p:ph type="title" idx="8" hasCustomPrompt="1"/>
          </p:nvPr>
        </p:nvSpPr>
        <p:spPr>
          <a:xfrm>
            <a:off x="3403800" y="3084917"/>
            <a:ext cx="12753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solidFill>
                  <a:schemeClr val="accent3"/>
                </a:solidFill>
                <a:latin typeface="Reem Kufi Medium"/>
                <a:ea typeface="Reem Kufi Medium"/>
                <a:cs typeface="Reem Kufi Medium"/>
                <a:sym typeface="Reem Kufi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21" name="Google Shape;2021;p13"/>
          <p:cNvSpPr txBox="1">
            <a:spLocks noGrp="1"/>
          </p:cNvSpPr>
          <p:nvPr>
            <p:ph type="subTitle" idx="9"/>
          </p:nvPr>
        </p:nvSpPr>
        <p:spPr>
          <a:xfrm>
            <a:off x="3403800" y="3977900"/>
            <a:ext cx="2336400" cy="63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13"/>
          <p:cNvSpPr txBox="1">
            <a:spLocks noGrp="1"/>
          </p:cNvSpPr>
          <p:nvPr>
            <p:ph type="title" idx="13" hasCustomPrompt="1"/>
          </p:nvPr>
        </p:nvSpPr>
        <p:spPr>
          <a:xfrm>
            <a:off x="6087600" y="3084917"/>
            <a:ext cx="12753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solidFill>
                  <a:schemeClr val="accent4"/>
                </a:solidFill>
                <a:latin typeface="Reem Kufi Medium"/>
                <a:ea typeface="Reem Kufi Medium"/>
                <a:cs typeface="Reem Kufi Medium"/>
                <a:sym typeface="Reem Kufi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23" name="Google Shape;2023;p13"/>
          <p:cNvSpPr txBox="1">
            <a:spLocks noGrp="1"/>
          </p:cNvSpPr>
          <p:nvPr>
            <p:ph type="subTitle" idx="14"/>
          </p:nvPr>
        </p:nvSpPr>
        <p:spPr>
          <a:xfrm>
            <a:off x="6087600" y="3977900"/>
            <a:ext cx="2336400" cy="63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subTitle" idx="16"/>
          </p:nvPr>
        </p:nvSpPr>
        <p:spPr>
          <a:xfrm>
            <a:off x="715100" y="1729650"/>
            <a:ext cx="2336400" cy="51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subTitle" idx="17"/>
          </p:nvPr>
        </p:nvSpPr>
        <p:spPr>
          <a:xfrm>
            <a:off x="3403800" y="1729650"/>
            <a:ext cx="2336400" cy="51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9pPr>
          </a:lstStyle>
          <a:p>
            <a:endParaRPr/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18"/>
          </p:nvPr>
        </p:nvSpPr>
        <p:spPr>
          <a:xfrm>
            <a:off x="6092500" y="1729650"/>
            <a:ext cx="2336400" cy="51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subTitle" idx="19"/>
          </p:nvPr>
        </p:nvSpPr>
        <p:spPr>
          <a:xfrm>
            <a:off x="715100" y="3572800"/>
            <a:ext cx="2336400" cy="51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subTitle" idx="20"/>
          </p:nvPr>
        </p:nvSpPr>
        <p:spPr>
          <a:xfrm>
            <a:off x="3403800" y="3572800"/>
            <a:ext cx="2336400" cy="51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9pPr>
          </a:lstStyle>
          <a:p>
            <a:endParaRPr/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21"/>
          </p:nvPr>
        </p:nvSpPr>
        <p:spPr>
          <a:xfrm>
            <a:off x="6092500" y="3572800"/>
            <a:ext cx="2336400" cy="51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agu Slab SemiBold"/>
              <a:buNone/>
              <a:defRPr sz="2400">
                <a:solidFill>
                  <a:schemeClr val="dk1"/>
                </a:solidFill>
                <a:latin typeface="Montagu Slab SemiBold"/>
                <a:ea typeface="Montagu Slab SemiBold"/>
                <a:cs typeface="Montagu Slab SemiBold"/>
                <a:sym typeface="Montagu Slab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em Kufi"/>
              <a:buNone/>
              <a:defRPr sz="3300" b="1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em Kufi"/>
              <a:buNone/>
              <a:defRPr sz="3300" b="1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em Kufi"/>
              <a:buNone/>
              <a:defRPr sz="3300" b="1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em Kufi"/>
              <a:buNone/>
              <a:defRPr sz="3300" b="1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em Kufi"/>
              <a:buNone/>
              <a:defRPr sz="3300" b="1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em Kufi"/>
              <a:buNone/>
              <a:defRPr sz="3300" b="1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em Kufi"/>
              <a:buNone/>
              <a:defRPr sz="3300" b="1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em Kufi"/>
              <a:buNone/>
              <a:defRPr sz="3300" b="1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em Kufi"/>
              <a:buNone/>
              <a:defRPr sz="3300" b="1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em Kufi"/>
              <a:buChar char="●"/>
              <a:defRPr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em Kufi"/>
              <a:buChar char="○"/>
              <a:defRPr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em Kufi"/>
              <a:buChar char="■"/>
              <a:defRPr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em Kufi"/>
              <a:buChar char="●"/>
              <a:defRPr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em Kufi"/>
              <a:buChar char="○"/>
              <a:defRPr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em Kufi"/>
              <a:buChar char="■"/>
              <a:defRPr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em Kufi"/>
              <a:buChar char="●"/>
              <a:defRPr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em Kufi"/>
              <a:buChar char="○"/>
              <a:defRPr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eem Kufi"/>
              <a:buChar char="■"/>
              <a:defRPr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7" r:id="rId23"/>
    <p:sldLayoutId id="2147483678" r:id="rId24"/>
    <p:sldLayoutId id="2147483679" r:id="rId25"/>
    <p:sldLayoutId id="2147483680" r:id="rId26"/>
    <p:sldLayoutId id="2147483681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png"/><Relationship Id="rId11" Type="http://schemas.openxmlformats.org/officeDocument/2006/relationships/image" Target="../media/image72.jpeg"/><Relationship Id="rId5" Type="http://schemas.openxmlformats.org/officeDocument/2006/relationships/image" Target="../media/image66.png"/><Relationship Id="rId10" Type="http://schemas.openxmlformats.org/officeDocument/2006/relationships/image" Target="../media/image71.jpeg"/><Relationship Id="rId4" Type="http://schemas.openxmlformats.org/officeDocument/2006/relationships/image" Target="../media/image65.pn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gif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1" name="Google Shape;3621;p39"/>
          <p:cNvSpPr txBox="1">
            <a:spLocks noGrp="1"/>
          </p:cNvSpPr>
          <p:nvPr>
            <p:ph type="ctrTitle"/>
          </p:nvPr>
        </p:nvSpPr>
        <p:spPr>
          <a:xfrm>
            <a:off x="1548750" y="1279288"/>
            <a:ext cx="6046500" cy="21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Unit2</a:t>
            </a:r>
            <a:br>
              <a:rPr lang="en-US" sz="6000" dirty="0"/>
            </a:br>
            <a:r>
              <a:rPr lang="en" sz="6000" dirty="0">
                <a:solidFill>
                  <a:schemeClr val="dk2"/>
                </a:solidFill>
              </a:rPr>
              <a:t> Take My A dvice</a:t>
            </a:r>
            <a:br>
              <a:rPr lang="en" sz="6000" dirty="0">
                <a:solidFill>
                  <a:schemeClr val="dk2"/>
                </a:solidFill>
              </a:rPr>
            </a:br>
            <a:r>
              <a:rPr lang="en" sz="1600" dirty="0">
                <a:solidFill>
                  <a:schemeClr val="tx1"/>
                </a:solidFill>
              </a:rPr>
              <a:t>Form, Meaning &amp; Function</a:t>
            </a:r>
            <a:endParaRPr sz="6000" dirty="0">
              <a:solidFill>
                <a:schemeClr val="tx1"/>
              </a:solidFill>
            </a:endParaRPr>
          </a:p>
        </p:txBody>
      </p:sp>
      <p:sp>
        <p:nvSpPr>
          <p:cNvPr id="3622" name="Google Shape;3622;p39"/>
          <p:cNvSpPr txBox="1">
            <a:spLocks noGrp="1"/>
          </p:cNvSpPr>
          <p:nvPr>
            <p:ph type="subTitle" idx="1"/>
          </p:nvPr>
        </p:nvSpPr>
        <p:spPr>
          <a:xfrm>
            <a:off x="1872656" y="4013062"/>
            <a:ext cx="60465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>
                    <a:lumMod val="75000"/>
                  </a:schemeClr>
                </a:solidFill>
              </a:rPr>
              <a:t>Done by: </a:t>
            </a:r>
            <a:r>
              <a:rPr lang="en" dirty="0">
                <a:solidFill>
                  <a:schemeClr val="accent4"/>
                </a:solidFill>
              </a:rPr>
              <a:t>Entisar Al-Obaidallah</a:t>
            </a:r>
            <a:endParaRPr dirty="0">
              <a:solidFill>
                <a:schemeClr val="accent4"/>
              </a:solidFill>
            </a:endParaRPr>
          </a:p>
        </p:txBody>
      </p:sp>
      <p:grpSp>
        <p:nvGrpSpPr>
          <p:cNvPr id="3623" name="Google Shape;3623;p39"/>
          <p:cNvGrpSpPr/>
          <p:nvPr/>
        </p:nvGrpSpPr>
        <p:grpSpPr>
          <a:xfrm rot="-5400000">
            <a:off x="194433" y="3465619"/>
            <a:ext cx="1948454" cy="233502"/>
            <a:chOff x="879075" y="2577500"/>
            <a:chExt cx="1174475" cy="121350"/>
          </a:xfrm>
        </p:grpSpPr>
        <p:sp>
          <p:nvSpPr>
            <p:cNvPr id="3624" name="Google Shape;3624;p39"/>
            <p:cNvSpPr/>
            <p:nvPr/>
          </p:nvSpPr>
          <p:spPr>
            <a:xfrm>
              <a:off x="879075" y="2617925"/>
              <a:ext cx="1156100" cy="80925"/>
            </a:xfrm>
            <a:custGeom>
              <a:avLst/>
              <a:gdLst/>
              <a:ahLst/>
              <a:cxnLst/>
              <a:rect l="l" t="t" r="r" b="b"/>
              <a:pathLst>
                <a:path w="46244" h="3237" extrusionOk="0">
                  <a:moveTo>
                    <a:pt x="24230" y="1015"/>
                  </a:moveTo>
                  <a:cubicBezTo>
                    <a:pt x="24227" y="995"/>
                    <a:pt x="24222" y="974"/>
                    <a:pt x="24217" y="954"/>
                  </a:cubicBezTo>
                  <a:cubicBezTo>
                    <a:pt x="24171" y="968"/>
                    <a:pt x="24124" y="983"/>
                    <a:pt x="24079" y="997"/>
                  </a:cubicBezTo>
                  <a:cubicBezTo>
                    <a:pt x="24083" y="1015"/>
                    <a:pt x="24086" y="1031"/>
                    <a:pt x="24090" y="1048"/>
                  </a:cubicBezTo>
                  <a:cubicBezTo>
                    <a:pt x="24137" y="1036"/>
                    <a:pt x="24184" y="1026"/>
                    <a:pt x="24230" y="1015"/>
                  </a:cubicBezTo>
                  <a:close/>
                  <a:moveTo>
                    <a:pt x="35343" y="1558"/>
                  </a:moveTo>
                  <a:cubicBezTo>
                    <a:pt x="35349" y="1579"/>
                    <a:pt x="35356" y="1601"/>
                    <a:pt x="35362" y="1622"/>
                  </a:cubicBezTo>
                  <a:cubicBezTo>
                    <a:pt x="35447" y="1612"/>
                    <a:pt x="35531" y="1602"/>
                    <a:pt x="35616" y="1592"/>
                  </a:cubicBezTo>
                  <a:cubicBezTo>
                    <a:pt x="35615" y="1578"/>
                    <a:pt x="35613" y="1566"/>
                    <a:pt x="35612" y="1553"/>
                  </a:cubicBezTo>
                  <a:cubicBezTo>
                    <a:pt x="35522" y="1554"/>
                    <a:pt x="35433" y="1555"/>
                    <a:pt x="35343" y="1558"/>
                  </a:cubicBezTo>
                  <a:close/>
                  <a:moveTo>
                    <a:pt x="23379" y="952"/>
                  </a:moveTo>
                  <a:cubicBezTo>
                    <a:pt x="23502" y="1003"/>
                    <a:pt x="23543" y="1031"/>
                    <a:pt x="23586" y="1035"/>
                  </a:cubicBezTo>
                  <a:cubicBezTo>
                    <a:pt x="23620" y="1039"/>
                    <a:pt x="23656" y="1011"/>
                    <a:pt x="23690" y="998"/>
                  </a:cubicBezTo>
                  <a:cubicBezTo>
                    <a:pt x="23686" y="981"/>
                    <a:pt x="23682" y="963"/>
                    <a:pt x="23678" y="947"/>
                  </a:cubicBezTo>
                  <a:cubicBezTo>
                    <a:pt x="23608" y="948"/>
                    <a:pt x="23538" y="949"/>
                    <a:pt x="23379" y="952"/>
                  </a:cubicBezTo>
                  <a:close/>
                  <a:moveTo>
                    <a:pt x="15293" y="925"/>
                  </a:moveTo>
                  <a:lnTo>
                    <a:pt x="15293" y="959"/>
                  </a:lnTo>
                  <a:cubicBezTo>
                    <a:pt x="15374" y="958"/>
                    <a:pt x="15455" y="957"/>
                    <a:pt x="15536" y="955"/>
                  </a:cubicBezTo>
                  <a:lnTo>
                    <a:pt x="15536" y="921"/>
                  </a:lnTo>
                  <a:cubicBezTo>
                    <a:pt x="15455" y="923"/>
                    <a:pt x="15374" y="924"/>
                    <a:pt x="15293" y="925"/>
                  </a:cubicBezTo>
                  <a:close/>
                  <a:moveTo>
                    <a:pt x="3432" y="1764"/>
                  </a:moveTo>
                  <a:cubicBezTo>
                    <a:pt x="3434" y="1741"/>
                    <a:pt x="3437" y="1717"/>
                    <a:pt x="3439" y="1694"/>
                  </a:cubicBezTo>
                  <a:cubicBezTo>
                    <a:pt x="3377" y="1705"/>
                    <a:pt x="3316" y="1713"/>
                    <a:pt x="3213" y="1730"/>
                  </a:cubicBezTo>
                  <a:cubicBezTo>
                    <a:pt x="3314" y="1745"/>
                    <a:pt x="3372" y="1755"/>
                    <a:pt x="3432" y="1764"/>
                  </a:cubicBezTo>
                  <a:close/>
                  <a:moveTo>
                    <a:pt x="30406" y="1256"/>
                  </a:moveTo>
                  <a:cubicBezTo>
                    <a:pt x="30408" y="1275"/>
                    <a:pt x="30409" y="1294"/>
                    <a:pt x="30411" y="1313"/>
                  </a:cubicBezTo>
                  <a:cubicBezTo>
                    <a:pt x="30472" y="1298"/>
                    <a:pt x="30531" y="1284"/>
                    <a:pt x="30660" y="1251"/>
                  </a:cubicBezTo>
                  <a:cubicBezTo>
                    <a:pt x="30528" y="1254"/>
                    <a:pt x="30467" y="1255"/>
                    <a:pt x="30406" y="1256"/>
                  </a:cubicBezTo>
                  <a:close/>
                  <a:moveTo>
                    <a:pt x="7820" y="1592"/>
                  </a:moveTo>
                  <a:cubicBezTo>
                    <a:pt x="7816" y="1578"/>
                    <a:pt x="7813" y="1563"/>
                    <a:pt x="7809" y="1548"/>
                  </a:cubicBezTo>
                  <a:cubicBezTo>
                    <a:pt x="7757" y="1555"/>
                    <a:pt x="7704" y="1563"/>
                    <a:pt x="7651" y="1571"/>
                  </a:cubicBezTo>
                  <a:cubicBezTo>
                    <a:pt x="7652" y="1586"/>
                    <a:pt x="7655" y="1602"/>
                    <a:pt x="7656" y="1617"/>
                  </a:cubicBezTo>
                  <a:cubicBezTo>
                    <a:pt x="7712" y="1610"/>
                    <a:pt x="7766" y="1601"/>
                    <a:pt x="7820" y="1592"/>
                  </a:cubicBezTo>
                  <a:moveTo>
                    <a:pt x="3191" y="1168"/>
                  </a:moveTo>
                  <a:cubicBezTo>
                    <a:pt x="3062" y="1140"/>
                    <a:pt x="3012" y="1112"/>
                    <a:pt x="2977" y="1126"/>
                  </a:cubicBezTo>
                  <a:cubicBezTo>
                    <a:pt x="2937" y="1142"/>
                    <a:pt x="2910" y="1197"/>
                    <a:pt x="2877" y="1235"/>
                  </a:cubicBezTo>
                  <a:cubicBezTo>
                    <a:pt x="2889" y="1252"/>
                    <a:pt x="2901" y="1270"/>
                    <a:pt x="2914" y="1288"/>
                  </a:cubicBezTo>
                  <a:cubicBezTo>
                    <a:pt x="2980" y="1259"/>
                    <a:pt x="3047" y="1230"/>
                    <a:pt x="3191" y="1168"/>
                  </a:cubicBezTo>
                  <a:close/>
                  <a:moveTo>
                    <a:pt x="27930" y="747"/>
                  </a:moveTo>
                  <a:cubicBezTo>
                    <a:pt x="27928" y="718"/>
                    <a:pt x="27925" y="689"/>
                    <a:pt x="27923" y="659"/>
                  </a:cubicBezTo>
                  <a:cubicBezTo>
                    <a:pt x="27838" y="651"/>
                    <a:pt x="27754" y="643"/>
                    <a:pt x="27669" y="636"/>
                  </a:cubicBezTo>
                  <a:cubicBezTo>
                    <a:pt x="27668" y="659"/>
                    <a:pt x="27665" y="683"/>
                    <a:pt x="27664" y="705"/>
                  </a:cubicBezTo>
                  <a:cubicBezTo>
                    <a:pt x="27752" y="719"/>
                    <a:pt x="27841" y="733"/>
                    <a:pt x="27930" y="747"/>
                  </a:cubicBezTo>
                  <a:close/>
                  <a:moveTo>
                    <a:pt x="7307" y="1597"/>
                  </a:moveTo>
                  <a:cubicBezTo>
                    <a:pt x="7305" y="1576"/>
                    <a:pt x="7302" y="1553"/>
                    <a:pt x="7300" y="1531"/>
                  </a:cubicBezTo>
                  <a:cubicBezTo>
                    <a:pt x="7173" y="1544"/>
                    <a:pt x="7048" y="1557"/>
                    <a:pt x="6922" y="1569"/>
                  </a:cubicBezTo>
                  <a:cubicBezTo>
                    <a:pt x="6925" y="1593"/>
                    <a:pt x="6927" y="1617"/>
                    <a:pt x="6930" y="1640"/>
                  </a:cubicBezTo>
                  <a:cubicBezTo>
                    <a:pt x="7056" y="1626"/>
                    <a:pt x="7182" y="1611"/>
                    <a:pt x="7307" y="1597"/>
                  </a:cubicBezTo>
                  <a:close/>
                  <a:moveTo>
                    <a:pt x="32182" y="445"/>
                  </a:moveTo>
                  <a:cubicBezTo>
                    <a:pt x="32182" y="465"/>
                    <a:pt x="32182" y="484"/>
                    <a:pt x="32184" y="504"/>
                  </a:cubicBezTo>
                  <a:cubicBezTo>
                    <a:pt x="32311" y="502"/>
                    <a:pt x="32440" y="501"/>
                    <a:pt x="32568" y="498"/>
                  </a:cubicBezTo>
                  <a:cubicBezTo>
                    <a:pt x="32566" y="478"/>
                    <a:pt x="32566" y="458"/>
                    <a:pt x="32566" y="438"/>
                  </a:cubicBezTo>
                  <a:cubicBezTo>
                    <a:pt x="32438" y="440"/>
                    <a:pt x="32310" y="443"/>
                    <a:pt x="32182" y="445"/>
                  </a:cubicBezTo>
                  <a:close/>
                  <a:moveTo>
                    <a:pt x="39853" y="1624"/>
                  </a:moveTo>
                  <a:cubicBezTo>
                    <a:pt x="39894" y="1905"/>
                    <a:pt x="39894" y="1905"/>
                    <a:pt x="40095" y="1730"/>
                  </a:cubicBezTo>
                  <a:cubicBezTo>
                    <a:pt x="40023" y="1698"/>
                    <a:pt x="39959" y="1670"/>
                    <a:pt x="39853" y="1624"/>
                  </a:cubicBezTo>
                  <a:close/>
                  <a:moveTo>
                    <a:pt x="17234" y="923"/>
                  </a:moveTo>
                  <a:cubicBezTo>
                    <a:pt x="17236" y="952"/>
                    <a:pt x="17239" y="981"/>
                    <a:pt x="17241" y="1010"/>
                  </a:cubicBezTo>
                  <a:cubicBezTo>
                    <a:pt x="17331" y="1008"/>
                    <a:pt x="17419" y="1007"/>
                    <a:pt x="17509" y="1005"/>
                  </a:cubicBezTo>
                  <a:cubicBezTo>
                    <a:pt x="17467" y="931"/>
                    <a:pt x="17414" y="899"/>
                    <a:pt x="17359" y="890"/>
                  </a:cubicBezTo>
                  <a:cubicBezTo>
                    <a:pt x="17319" y="883"/>
                    <a:pt x="17277" y="911"/>
                    <a:pt x="17234" y="923"/>
                  </a:cubicBezTo>
                  <a:close/>
                  <a:moveTo>
                    <a:pt x="32577" y="1559"/>
                  </a:moveTo>
                  <a:cubicBezTo>
                    <a:pt x="32665" y="1708"/>
                    <a:pt x="32665" y="1708"/>
                    <a:pt x="32926" y="1603"/>
                  </a:cubicBezTo>
                  <a:cubicBezTo>
                    <a:pt x="32786" y="1586"/>
                    <a:pt x="32681" y="1572"/>
                    <a:pt x="32577" y="1559"/>
                  </a:cubicBezTo>
                  <a:close/>
                  <a:moveTo>
                    <a:pt x="43037" y="1734"/>
                  </a:moveTo>
                  <a:cubicBezTo>
                    <a:pt x="43031" y="1703"/>
                    <a:pt x="43023" y="1672"/>
                    <a:pt x="43017" y="1640"/>
                  </a:cubicBezTo>
                  <a:cubicBezTo>
                    <a:pt x="42911" y="1665"/>
                    <a:pt x="42803" y="1691"/>
                    <a:pt x="42699" y="1716"/>
                  </a:cubicBezTo>
                  <a:cubicBezTo>
                    <a:pt x="42704" y="1735"/>
                    <a:pt x="42709" y="1755"/>
                    <a:pt x="42714" y="1774"/>
                  </a:cubicBezTo>
                  <a:cubicBezTo>
                    <a:pt x="42821" y="1761"/>
                    <a:pt x="42930" y="1747"/>
                    <a:pt x="43037" y="1734"/>
                  </a:cubicBezTo>
                  <a:close/>
                  <a:moveTo>
                    <a:pt x="37871" y="1729"/>
                  </a:moveTo>
                  <a:cubicBezTo>
                    <a:pt x="37703" y="1515"/>
                    <a:pt x="37614" y="1688"/>
                    <a:pt x="37512" y="1735"/>
                  </a:cubicBezTo>
                  <a:cubicBezTo>
                    <a:pt x="37614" y="1734"/>
                    <a:pt x="37716" y="1732"/>
                    <a:pt x="37871" y="1729"/>
                  </a:cubicBezTo>
                  <a:close/>
                  <a:moveTo>
                    <a:pt x="31956" y="1619"/>
                  </a:moveTo>
                  <a:cubicBezTo>
                    <a:pt x="31959" y="1643"/>
                    <a:pt x="31961" y="1667"/>
                    <a:pt x="31964" y="1691"/>
                  </a:cubicBezTo>
                  <a:cubicBezTo>
                    <a:pt x="32033" y="1682"/>
                    <a:pt x="32103" y="1672"/>
                    <a:pt x="32171" y="1667"/>
                  </a:cubicBezTo>
                  <a:cubicBezTo>
                    <a:pt x="32227" y="1663"/>
                    <a:pt x="32282" y="1664"/>
                    <a:pt x="32338" y="1663"/>
                  </a:cubicBezTo>
                  <a:cubicBezTo>
                    <a:pt x="32336" y="1646"/>
                    <a:pt x="32334" y="1629"/>
                    <a:pt x="32331" y="1612"/>
                  </a:cubicBezTo>
                  <a:cubicBezTo>
                    <a:pt x="32206" y="1614"/>
                    <a:pt x="32081" y="1616"/>
                    <a:pt x="31956" y="1619"/>
                  </a:cubicBezTo>
                  <a:close/>
                  <a:moveTo>
                    <a:pt x="20798" y="1026"/>
                  </a:moveTo>
                  <a:cubicBezTo>
                    <a:pt x="20803" y="997"/>
                    <a:pt x="20810" y="967"/>
                    <a:pt x="20816" y="936"/>
                  </a:cubicBezTo>
                  <a:cubicBezTo>
                    <a:pt x="20723" y="926"/>
                    <a:pt x="20630" y="916"/>
                    <a:pt x="20538" y="907"/>
                  </a:cubicBezTo>
                  <a:cubicBezTo>
                    <a:pt x="20536" y="933"/>
                    <a:pt x="20532" y="959"/>
                    <a:pt x="20529" y="986"/>
                  </a:cubicBezTo>
                  <a:cubicBezTo>
                    <a:pt x="20619" y="1000"/>
                    <a:pt x="20709" y="1012"/>
                    <a:pt x="20798" y="1026"/>
                  </a:cubicBezTo>
                  <a:close/>
                  <a:moveTo>
                    <a:pt x="4194" y="1721"/>
                  </a:moveTo>
                  <a:cubicBezTo>
                    <a:pt x="4192" y="1692"/>
                    <a:pt x="4191" y="1663"/>
                    <a:pt x="4191" y="1634"/>
                  </a:cubicBezTo>
                  <a:cubicBezTo>
                    <a:pt x="4077" y="1653"/>
                    <a:pt x="3964" y="1672"/>
                    <a:pt x="3850" y="1691"/>
                  </a:cubicBezTo>
                  <a:cubicBezTo>
                    <a:pt x="3851" y="1702"/>
                    <a:pt x="3852" y="1715"/>
                    <a:pt x="3854" y="1726"/>
                  </a:cubicBezTo>
                  <a:cubicBezTo>
                    <a:pt x="3967" y="1725"/>
                    <a:pt x="4080" y="1722"/>
                    <a:pt x="4194" y="1721"/>
                  </a:cubicBezTo>
                  <a:close/>
                  <a:moveTo>
                    <a:pt x="35568" y="614"/>
                  </a:moveTo>
                  <a:cubicBezTo>
                    <a:pt x="35573" y="584"/>
                    <a:pt x="35579" y="552"/>
                    <a:pt x="35584" y="522"/>
                  </a:cubicBezTo>
                  <a:cubicBezTo>
                    <a:pt x="35472" y="414"/>
                    <a:pt x="35352" y="478"/>
                    <a:pt x="35228" y="552"/>
                  </a:cubicBezTo>
                  <a:cubicBezTo>
                    <a:pt x="35340" y="574"/>
                    <a:pt x="35454" y="594"/>
                    <a:pt x="35568" y="614"/>
                  </a:cubicBezTo>
                  <a:close/>
                  <a:moveTo>
                    <a:pt x="16623" y="906"/>
                  </a:moveTo>
                  <a:cubicBezTo>
                    <a:pt x="16756" y="1043"/>
                    <a:pt x="16756" y="1043"/>
                    <a:pt x="16947" y="967"/>
                  </a:cubicBezTo>
                  <a:cubicBezTo>
                    <a:pt x="16827" y="944"/>
                    <a:pt x="16726" y="925"/>
                    <a:pt x="16623" y="906"/>
                  </a:cubicBezTo>
                  <a:close/>
                  <a:moveTo>
                    <a:pt x="36653" y="619"/>
                  </a:moveTo>
                  <a:cubicBezTo>
                    <a:pt x="36657" y="595"/>
                    <a:pt x="36660" y="571"/>
                    <a:pt x="36664" y="547"/>
                  </a:cubicBezTo>
                  <a:cubicBezTo>
                    <a:pt x="36538" y="517"/>
                    <a:pt x="36410" y="488"/>
                    <a:pt x="36284" y="458"/>
                  </a:cubicBezTo>
                  <a:cubicBezTo>
                    <a:pt x="36279" y="489"/>
                    <a:pt x="36273" y="522"/>
                    <a:pt x="36268" y="554"/>
                  </a:cubicBezTo>
                  <a:cubicBezTo>
                    <a:pt x="36396" y="575"/>
                    <a:pt x="36524" y="598"/>
                    <a:pt x="36653" y="619"/>
                  </a:cubicBezTo>
                  <a:close/>
                  <a:moveTo>
                    <a:pt x="6441" y="1606"/>
                  </a:moveTo>
                  <a:cubicBezTo>
                    <a:pt x="6431" y="1568"/>
                    <a:pt x="6419" y="1529"/>
                    <a:pt x="6408" y="1491"/>
                  </a:cubicBezTo>
                  <a:cubicBezTo>
                    <a:pt x="6301" y="1654"/>
                    <a:pt x="6081" y="1449"/>
                    <a:pt x="5957" y="1710"/>
                  </a:cubicBezTo>
                  <a:cubicBezTo>
                    <a:pt x="6145" y="1669"/>
                    <a:pt x="6293" y="1638"/>
                    <a:pt x="6441" y="1606"/>
                  </a:cubicBezTo>
                  <a:close/>
                  <a:moveTo>
                    <a:pt x="45046" y="1718"/>
                  </a:moveTo>
                  <a:cubicBezTo>
                    <a:pt x="45190" y="1725"/>
                    <a:pt x="45334" y="1731"/>
                    <a:pt x="45562" y="1741"/>
                  </a:cubicBezTo>
                  <a:cubicBezTo>
                    <a:pt x="45339" y="1614"/>
                    <a:pt x="45195" y="1586"/>
                    <a:pt x="45046" y="1718"/>
                  </a:cubicBezTo>
                  <a:close/>
                  <a:moveTo>
                    <a:pt x="1776" y="1794"/>
                  </a:moveTo>
                  <a:cubicBezTo>
                    <a:pt x="1756" y="1831"/>
                    <a:pt x="1750" y="1841"/>
                    <a:pt x="1747" y="1850"/>
                  </a:cubicBezTo>
                  <a:cubicBezTo>
                    <a:pt x="1758" y="1855"/>
                    <a:pt x="1769" y="1864"/>
                    <a:pt x="1781" y="1864"/>
                  </a:cubicBezTo>
                  <a:cubicBezTo>
                    <a:pt x="1917" y="1861"/>
                    <a:pt x="2054" y="1859"/>
                    <a:pt x="2190" y="1856"/>
                  </a:cubicBezTo>
                  <a:cubicBezTo>
                    <a:pt x="2190" y="1833"/>
                    <a:pt x="2189" y="1811"/>
                    <a:pt x="2189" y="1788"/>
                  </a:cubicBezTo>
                  <a:cubicBezTo>
                    <a:pt x="2046" y="1790"/>
                    <a:pt x="1903" y="1793"/>
                    <a:pt x="1776" y="1794"/>
                  </a:cubicBezTo>
                  <a:close/>
                  <a:moveTo>
                    <a:pt x="17730" y="1019"/>
                  </a:moveTo>
                  <a:cubicBezTo>
                    <a:pt x="17874" y="966"/>
                    <a:pt x="18034" y="1125"/>
                    <a:pt x="18170" y="950"/>
                  </a:cubicBezTo>
                  <a:cubicBezTo>
                    <a:pt x="18027" y="1020"/>
                    <a:pt x="17860" y="762"/>
                    <a:pt x="17730" y="1019"/>
                  </a:cubicBezTo>
                  <a:close/>
                  <a:moveTo>
                    <a:pt x="16256" y="1025"/>
                  </a:moveTo>
                  <a:cubicBezTo>
                    <a:pt x="15949" y="890"/>
                    <a:pt x="15949" y="890"/>
                    <a:pt x="15766" y="1034"/>
                  </a:cubicBezTo>
                  <a:cubicBezTo>
                    <a:pt x="15911" y="1031"/>
                    <a:pt x="16041" y="1029"/>
                    <a:pt x="16256" y="1025"/>
                  </a:cubicBezTo>
                  <a:close/>
                  <a:moveTo>
                    <a:pt x="33940" y="1320"/>
                  </a:moveTo>
                  <a:cubicBezTo>
                    <a:pt x="33940" y="1307"/>
                    <a:pt x="33938" y="1293"/>
                    <a:pt x="33938" y="1280"/>
                  </a:cubicBezTo>
                  <a:cubicBezTo>
                    <a:pt x="33779" y="1283"/>
                    <a:pt x="33619" y="1285"/>
                    <a:pt x="33459" y="1288"/>
                  </a:cubicBezTo>
                  <a:cubicBezTo>
                    <a:pt x="33462" y="1317"/>
                    <a:pt x="33463" y="1346"/>
                    <a:pt x="33466" y="1375"/>
                  </a:cubicBezTo>
                  <a:cubicBezTo>
                    <a:pt x="33624" y="1356"/>
                    <a:pt x="33782" y="1338"/>
                    <a:pt x="33940" y="1320"/>
                  </a:cubicBezTo>
                  <a:close/>
                  <a:moveTo>
                    <a:pt x="12989" y="1245"/>
                  </a:moveTo>
                  <a:cubicBezTo>
                    <a:pt x="12776" y="978"/>
                    <a:pt x="12759" y="979"/>
                    <a:pt x="12571" y="1217"/>
                  </a:cubicBezTo>
                  <a:cubicBezTo>
                    <a:pt x="12687" y="1224"/>
                    <a:pt x="12812" y="1233"/>
                    <a:pt x="12989" y="1245"/>
                  </a:cubicBezTo>
                  <a:close/>
                  <a:moveTo>
                    <a:pt x="36676" y="1339"/>
                  </a:moveTo>
                  <a:cubicBezTo>
                    <a:pt x="36679" y="1323"/>
                    <a:pt x="36684" y="1307"/>
                    <a:pt x="36690" y="1289"/>
                  </a:cubicBezTo>
                  <a:cubicBezTo>
                    <a:pt x="36461" y="1293"/>
                    <a:pt x="36232" y="1298"/>
                    <a:pt x="36004" y="1302"/>
                  </a:cubicBezTo>
                  <a:cubicBezTo>
                    <a:pt x="36004" y="1318"/>
                    <a:pt x="36004" y="1334"/>
                    <a:pt x="36004" y="1352"/>
                  </a:cubicBezTo>
                  <a:cubicBezTo>
                    <a:pt x="36227" y="1348"/>
                    <a:pt x="36451" y="1344"/>
                    <a:pt x="36676" y="1339"/>
                  </a:cubicBezTo>
                  <a:close/>
                  <a:moveTo>
                    <a:pt x="18340" y="915"/>
                  </a:moveTo>
                  <a:cubicBezTo>
                    <a:pt x="18748" y="1064"/>
                    <a:pt x="19059" y="1053"/>
                    <a:pt x="19280" y="899"/>
                  </a:cubicBezTo>
                  <a:cubicBezTo>
                    <a:pt x="18981" y="904"/>
                    <a:pt x="18696" y="909"/>
                    <a:pt x="18340" y="915"/>
                  </a:cubicBezTo>
                  <a:close/>
                  <a:moveTo>
                    <a:pt x="39457" y="1792"/>
                  </a:moveTo>
                  <a:cubicBezTo>
                    <a:pt x="39389" y="1605"/>
                    <a:pt x="39389" y="1605"/>
                    <a:pt x="38924" y="1641"/>
                  </a:cubicBezTo>
                  <a:cubicBezTo>
                    <a:pt x="38923" y="1778"/>
                    <a:pt x="38944" y="1879"/>
                    <a:pt x="39105" y="1851"/>
                  </a:cubicBezTo>
                  <a:cubicBezTo>
                    <a:pt x="39223" y="1830"/>
                    <a:pt x="39341" y="1811"/>
                    <a:pt x="39457" y="1792"/>
                  </a:cubicBezTo>
                  <a:close/>
                  <a:moveTo>
                    <a:pt x="41423" y="1866"/>
                  </a:moveTo>
                  <a:cubicBezTo>
                    <a:pt x="41425" y="1831"/>
                    <a:pt x="41428" y="1795"/>
                    <a:pt x="41429" y="1761"/>
                  </a:cubicBezTo>
                  <a:cubicBezTo>
                    <a:pt x="41343" y="1753"/>
                    <a:pt x="41256" y="1742"/>
                    <a:pt x="41170" y="1735"/>
                  </a:cubicBezTo>
                  <a:cubicBezTo>
                    <a:pt x="41063" y="1726"/>
                    <a:pt x="40957" y="1713"/>
                    <a:pt x="40849" y="1711"/>
                  </a:cubicBezTo>
                  <a:cubicBezTo>
                    <a:pt x="40771" y="1707"/>
                    <a:pt x="40691" y="1717"/>
                    <a:pt x="40612" y="1721"/>
                  </a:cubicBezTo>
                  <a:cubicBezTo>
                    <a:pt x="40614" y="1755"/>
                    <a:pt x="40617" y="1788"/>
                    <a:pt x="40619" y="1822"/>
                  </a:cubicBezTo>
                  <a:cubicBezTo>
                    <a:pt x="40887" y="1837"/>
                    <a:pt x="41155" y="1851"/>
                    <a:pt x="41423" y="1866"/>
                  </a:cubicBezTo>
                  <a:close/>
                  <a:moveTo>
                    <a:pt x="14289" y="881"/>
                  </a:moveTo>
                  <a:cubicBezTo>
                    <a:pt x="14288" y="914"/>
                    <a:pt x="14287" y="948"/>
                    <a:pt x="14285" y="982"/>
                  </a:cubicBezTo>
                  <a:cubicBezTo>
                    <a:pt x="14513" y="1078"/>
                    <a:pt x="14745" y="1080"/>
                    <a:pt x="14981" y="1016"/>
                  </a:cubicBezTo>
                  <a:cubicBezTo>
                    <a:pt x="14983" y="983"/>
                    <a:pt x="14984" y="949"/>
                    <a:pt x="14985" y="915"/>
                  </a:cubicBezTo>
                  <a:cubicBezTo>
                    <a:pt x="14754" y="904"/>
                    <a:pt x="14521" y="892"/>
                    <a:pt x="14289" y="881"/>
                  </a:cubicBezTo>
                  <a:close/>
                  <a:moveTo>
                    <a:pt x="41651" y="1727"/>
                  </a:moveTo>
                  <a:cubicBezTo>
                    <a:pt x="41934" y="1803"/>
                    <a:pt x="42221" y="1919"/>
                    <a:pt x="42529" y="1712"/>
                  </a:cubicBezTo>
                  <a:cubicBezTo>
                    <a:pt x="42208" y="1718"/>
                    <a:pt x="41929" y="1722"/>
                    <a:pt x="41651" y="1727"/>
                  </a:cubicBezTo>
                  <a:close/>
                  <a:moveTo>
                    <a:pt x="5824" y="1653"/>
                  </a:moveTo>
                  <a:cubicBezTo>
                    <a:pt x="5759" y="1573"/>
                    <a:pt x="5741" y="1535"/>
                    <a:pt x="5726" y="1535"/>
                  </a:cubicBezTo>
                  <a:cubicBezTo>
                    <a:pt x="5380" y="1555"/>
                    <a:pt x="5034" y="1579"/>
                    <a:pt x="4687" y="1602"/>
                  </a:cubicBezTo>
                  <a:cubicBezTo>
                    <a:pt x="4687" y="1625"/>
                    <a:pt x="4689" y="1649"/>
                    <a:pt x="4689" y="1673"/>
                  </a:cubicBezTo>
                  <a:cubicBezTo>
                    <a:pt x="5045" y="1667"/>
                    <a:pt x="5400" y="1660"/>
                    <a:pt x="5824" y="1653"/>
                  </a:cubicBezTo>
                  <a:close/>
                  <a:moveTo>
                    <a:pt x="33182" y="1324"/>
                  </a:moveTo>
                  <a:cubicBezTo>
                    <a:pt x="33180" y="1302"/>
                    <a:pt x="33178" y="1279"/>
                    <a:pt x="33175" y="1256"/>
                  </a:cubicBezTo>
                  <a:cubicBezTo>
                    <a:pt x="32643" y="1265"/>
                    <a:pt x="32110" y="1275"/>
                    <a:pt x="31577" y="1284"/>
                  </a:cubicBezTo>
                  <a:cubicBezTo>
                    <a:pt x="31577" y="1307"/>
                    <a:pt x="31577" y="1329"/>
                    <a:pt x="31577" y="1352"/>
                  </a:cubicBezTo>
                  <a:cubicBezTo>
                    <a:pt x="32113" y="1342"/>
                    <a:pt x="32647" y="1333"/>
                    <a:pt x="33182" y="1324"/>
                  </a:cubicBezTo>
                  <a:moveTo>
                    <a:pt x="4986" y="852"/>
                  </a:moveTo>
                  <a:cubicBezTo>
                    <a:pt x="4639" y="704"/>
                    <a:pt x="3977" y="748"/>
                    <a:pt x="3801" y="902"/>
                  </a:cubicBezTo>
                  <a:cubicBezTo>
                    <a:pt x="3974" y="995"/>
                    <a:pt x="4493" y="978"/>
                    <a:pt x="4986" y="852"/>
                  </a:cubicBezTo>
                  <a:close/>
                  <a:moveTo>
                    <a:pt x="34622" y="1630"/>
                  </a:moveTo>
                  <a:cubicBezTo>
                    <a:pt x="34622" y="1609"/>
                    <a:pt x="34623" y="1586"/>
                    <a:pt x="34623" y="1564"/>
                  </a:cubicBezTo>
                  <a:cubicBezTo>
                    <a:pt x="34365" y="1552"/>
                    <a:pt x="34053" y="1434"/>
                    <a:pt x="33862" y="1552"/>
                  </a:cubicBezTo>
                  <a:cubicBezTo>
                    <a:pt x="33598" y="1715"/>
                    <a:pt x="33350" y="1389"/>
                    <a:pt x="33135" y="1597"/>
                  </a:cubicBezTo>
                  <a:cubicBezTo>
                    <a:pt x="33294" y="1673"/>
                    <a:pt x="33446" y="1745"/>
                    <a:pt x="33625" y="1831"/>
                  </a:cubicBezTo>
                  <a:cubicBezTo>
                    <a:pt x="33731" y="1731"/>
                    <a:pt x="33874" y="1665"/>
                    <a:pt x="34089" y="1722"/>
                  </a:cubicBezTo>
                  <a:cubicBezTo>
                    <a:pt x="34250" y="1765"/>
                    <a:pt x="34442" y="1665"/>
                    <a:pt x="34622" y="1630"/>
                  </a:cubicBezTo>
                  <a:close/>
                  <a:moveTo>
                    <a:pt x="12176" y="888"/>
                  </a:moveTo>
                  <a:cubicBezTo>
                    <a:pt x="11880" y="606"/>
                    <a:pt x="11537" y="747"/>
                    <a:pt x="11214" y="732"/>
                  </a:cubicBezTo>
                  <a:cubicBezTo>
                    <a:pt x="10880" y="718"/>
                    <a:pt x="10541" y="718"/>
                    <a:pt x="10213" y="790"/>
                  </a:cubicBezTo>
                  <a:cubicBezTo>
                    <a:pt x="10213" y="819"/>
                    <a:pt x="10213" y="847"/>
                    <a:pt x="10214" y="876"/>
                  </a:cubicBezTo>
                  <a:cubicBezTo>
                    <a:pt x="10407" y="872"/>
                    <a:pt x="10602" y="868"/>
                    <a:pt x="10842" y="864"/>
                  </a:cubicBezTo>
                  <a:cubicBezTo>
                    <a:pt x="10781" y="974"/>
                    <a:pt x="10746" y="1039"/>
                    <a:pt x="10690" y="1142"/>
                  </a:cubicBezTo>
                  <a:cubicBezTo>
                    <a:pt x="10954" y="1137"/>
                    <a:pt x="11171" y="1134"/>
                    <a:pt x="11389" y="1130"/>
                  </a:cubicBezTo>
                  <a:cubicBezTo>
                    <a:pt x="11281" y="1069"/>
                    <a:pt x="11173" y="1078"/>
                    <a:pt x="11068" y="1055"/>
                  </a:cubicBezTo>
                  <a:cubicBezTo>
                    <a:pt x="11029" y="1046"/>
                    <a:pt x="11002" y="966"/>
                    <a:pt x="10969" y="919"/>
                  </a:cubicBezTo>
                  <a:cubicBezTo>
                    <a:pt x="11010" y="897"/>
                    <a:pt x="11064" y="846"/>
                    <a:pt x="11091" y="858"/>
                  </a:cubicBezTo>
                  <a:cubicBezTo>
                    <a:pt x="11448" y="1034"/>
                    <a:pt x="11816" y="779"/>
                    <a:pt x="12176" y="888"/>
                  </a:cubicBezTo>
                  <a:close/>
                  <a:moveTo>
                    <a:pt x="8045" y="840"/>
                  </a:moveTo>
                  <a:cubicBezTo>
                    <a:pt x="8127" y="859"/>
                    <a:pt x="8213" y="905"/>
                    <a:pt x="8290" y="892"/>
                  </a:cubicBezTo>
                  <a:cubicBezTo>
                    <a:pt x="8607" y="838"/>
                    <a:pt x="8920" y="801"/>
                    <a:pt x="9243" y="856"/>
                  </a:cubicBezTo>
                  <a:cubicBezTo>
                    <a:pt x="9411" y="883"/>
                    <a:pt x="9586" y="854"/>
                    <a:pt x="9758" y="852"/>
                  </a:cubicBezTo>
                  <a:cubicBezTo>
                    <a:pt x="9757" y="824"/>
                    <a:pt x="9755" y="795"/>
                    <a:pt x="9754" y="767"/>
                  </a:cubicBezTo>
                  <a:cubicBezTo>
                    <a:pt x="9227" y="734"/>
                    <a:pt x="8697" y="522"/>
                    <a:pt x="8178" y="866"/>
                  </a:cubicBezTo>
                  <a:cubicBezTo>
                    <a:pt x="8145" y="887"/>
                    <a:pt x="8083" y="858"/>
                    <a:pt x="8034" y="854"/>
                  </a:cubicBezTo>
                  <a:cubicBezTo>
                    <a:pt x="8026" y="816"/>
                    <a:pt x="8024" y="747"/>
                    <a:pt x="8010" y="743"/>
                  </a:cubicBezTo>
                  <a:cubicBezTo>
                    <a:pt x="7652" y="669"/>
                    <a:pt x="7298" y="699"/>
                    <a:pt x="6946" y="805"/>
                  </a:cubicBezTo>
                  <a:cubicBezTo>
                    <a:pt x="7057" y="864"/>
                    <a:pt x="7171" y="863"/>
                    <a:pt x="7283" y="864"/>
                  </a:cubicBezTo>
                  <a:cubicBezTo>
                    <a:pt x="7478" y="866"/>
                    <a:pt x="7674" y="870"/>
                    <a:pt x="7869" y="868"/>
                  </a:cubicBezTo>
                  <a:cubicBezTo>
                    <a:pt x="7928" y="867"/>
                    <a:pt x="7987" y="849"/>
                    <a:pt x="8045" y="840"/>
                  </a:cubicBezTo>
                  <a:close/>
                  <a:moveTo>
                    <a:pt x="12978" y="822"/>
                  </a:moveTo>
                  <a:cubicBezTo>
                    <a:pt x="12980" y="848"/>
                    <a:pt x="12979" y="896"/>
                    <a:pt x="12988" y="899"/>
                  </a:cubicBezTo>
                  <a:cubicBezTo>
                    <a:pt x="13280" y="988"/>
                    <a:pt x="13574" y="1053"/>
                    <a:pt x="13956" y="905"/>
                  </a:cubicBezTo>
                  <a:cubicBezTo>
                    <a:pt x="13570" y="872"/>
                    <a:pt x="13275" y="847"/>
                    <a:pt x="12977" y="822"/>
                  </a:cubicBezTo>
                  <a:cubicBezTo>
                    <a:pt x="12771" y="796"/>
                    <a:pt x="12561" y="723"/>
                    <a:pt x="12312" y="853"/>
                  </a:cubicBezTo>
                  <a:cubicBezTo>
                    <a:pt x="12574" y="1001"/>
                    <a:pt x="12771" y="792"/>
                    <a:pt x="12978" y="822"/>
                  </a:cubicBezTo>
                  <a:close/>
                  <a:moveTo>
                    <a:pt x="27877" y="353"/>
                  </a:moveTo>
                  <a:cubicBezTo>
                    <a:pt x="27583" y="319"/>
                    <a:pt x="27284" y="311"/>
                    <a:pt x="26996" y="244"/>
                  </a:cubicBezTo>
                  <a:cubicBezTo>
                    <a:pt x="26527" y="134"/>
                    <a:pt x="26061" y="222"/>
                    <a:pt x="25593" y="210"/>
                  </a:cubicBezTo>
                  <a:cubicBezTo>
                    <a:pt x="25345" y="204"/>
                    <a:pt x="25096" y="220"/>
                    <a:pt x="24848" y="208"/>
                  </a:cubicBezTo>
                  <a:cubicBezTo>
                    <a:pt x="24598" y="196"/>
                    <a:pt x="24349" y="160"/>
                    <a:pt x="24093" y="69"/>
                  </a:cubicBezTo>
                  <a:cubicBezTo>
                    <a:pt x="24153" y="46"/>
                    <a:pt x="24214" y="0"/>
                    <a:pt x="24273" y="3"/>
                  </a:cubicBezTo>
                  <a:cubicBezTo>
                    <a:pt x="24570" y="14"/>
                    <a:pt x="24866" y="50"/>
                    <a:pt x="25161" y="56"/>
                  </a:cubicBezTo>
                  <a:cubicBezTo>
                    <a:pt x="25510" y="64"/>
                    <a:pt x="25858" y="47"/>
                    <a:pt x="26206" y="43"/>
                  </a:cubicBezTo>
                  <a:cubicBezTo>
                    <a:pt x="26375" y="41"/>
                    <a:pt x="26546" y="42"/>
                    <a:pt x="26716" y="46"/>
                  </a:cubicBezTo>
                  <a:cubicBezTo>
                    <a:pt x="27063" y="53"/>
                    <a:pt x="27410" y="65"/>
                    <a:pt x="27756" y="75"/>
                  </a:cubicBezTo>
                  <a:cubicBezTo>
                    <a:pt x="27831" y="77"/>
                    <a:pt x="27905" y="76"/>
                    <a:pt x="27977" y="91"/>
                  </a:cubicBezTo>
                  <a:cubicBezTo>
                    <a:pt x="28283" y="156"/>
                    <a:pt x="28587" y="246"/>
                    <a:pt x="28893" y="98"/>
                  </a:cubicBezTo>
                  <a:cubicBezTo>
                    <a:pt x="28913" y="88"/>
                    <a:pt x="28947" y="89"/>
                    <a:pt x="28965" y="102"/>
                  </a:cubicBezTo>
                  <a:cubicBezTo>
                    <a:pt x="29268" y="319"/>
                    <a:pt x="29597" y="216"/>
                    <a:pt x="29899" y="146"/>
                  </a:cubicBezTo>
                  <a:cubicBezTo>
                    <a:pt x="30101" y="99"/>
                    <a:pt x="30168" y="297"/>
                    <a:pt x="30323" y="302"/>
                  </a:cubicBezTo>
                  <a:cubicBezTo>
                    <a:pt x="30456" y="307"/>
                    <a:pt x="30480" y="19"/>
                    <a:pt x="30649" y="158"/>
                  </a:cubicBezTo>
                  <a:cubicBezTo>
                    <a:pt x="30934" y="392"/>
                    <a:pt x="31283" y="213"/>
                    <a:pt x="31586" y="343"/>
                  </a:cubicBezTo>
                  <a:cubicBezTo>
                    <a:pt x="31652" y="371"/>
                    <a:pt x="31749" y="306"/>
                    <a:pt x="31834" y="292"/>
                  </a:cubicBezTo>
                  <a:cubicBezTo>
                    <a:pt x="32108" y="251"/>
                    <a:pt x="32368" y="131"/>
                    <a:pt x="32662" y="304"/>
                  </a:cubicBezTo>
                  <a:cubicBezTo>
                    <a:pt x="32786" y="377"/>
                    <a:pt x="33006" y="256"/>
                    <a:pt x="33194" y="219"/>
                  </a:cubicBezTo>
                  <a:cubicBezTo>
                    <a:pt x="33202" y="294"/>
                    <a:pt x="33211" y="382"/>
                    <a:pt x="33218" y="454"/>
                  </a:cubicBezTo>
                  <a:cubicBezTo>
                    <a:pt x="33646" y="512"/>
                    <a:pt x="34057" y="568"/>
                    <a:pt x="34466" y="623"/>
                  </a:cubicBezTo>
                  <a:cubicBezTo>
                    <a:pt x="34119" y="323"/>
                    <a:pt x="33703" y="489"/>
                    <a:pt x="33309" y="357"/>
                  </a:cubicBezTo>
                  <a:cubicBezTo>
                    <a:pt x="33369" y="323"/>
                    <a:pt x="33425" y="259"/>
                    <a:pt x="33485" y="258"/>
                  </a:cubicBezTo>
                  <a:cubicBezTo>
                    <a:pt x="34277" y="239"/>
                    <a:pt x="35070" y="225"/>
                    <a:pt x="35862" y="219"/>
                  </a:cubicBezTo>
                  <a:cubicBezTo>
                    <a:pt x="35971" y="218"/>
                    <a:pt x="36084" y="252"/>
                    <a:pt x="36189" y="294"/>
                  </a:cubicBezTo>
                  <a:cubicBezTo>
                    <a:pt x="36367" y="364"/>
                    <a:pt x="36537" y="434"/>
                    <a:pt x="36707" y="271"/>
                  </a:cubicBezTo>
                  <a:cubicBezTo>
                    <a:pt x="36732" y="246"/>
                    <a:pt x="36798" y="252"/>
                    <a:pt x="36839" y="266"/>
                  </a:cubicBezTo>
                  <a:cubicBezTo>
                    <a:pt x="37300" y="424"/>
                    <a:pt x="37767" y="367"/>
                    <a:pt x="38233" y="314"/>
                  </a:cubicBezTo>
                  <a:cubicBezTo>
                    <a:pt x="38239" y="314"/>
                    <a:pt x="38243" y="295"/>
                    <a:pt x="38260" y="256"/>
                  </a:cubicBezTo>
                  <a:cubicBezTo>
                    <a:pt x="38198" y="244"/>
                    <a:pt x="38143" y="234"/>
                    <a:pt x="38088" y="223"/>
                  </a:cubicBezTo>
                  <a:cubicBezTo>
                    <a:pt x="38098" y="205"/>
                    <a:pt x="38111" y="170"/>
                    <a:pt x="38118" y="171"/>
                  </a:cubicBezTo>
                  <a:cubicBezTo>
                    <a:pt x="38191" y="182"/>
                    <a:pt x="38289" y="172"/>
                    <a:pt x="38334" y="220"/>
                  </a:cubicBezTo>
                  <a:cubicBezTo>
                    <a:pt x="38627" y="534"/>
                    <a:pt x="38938" y="376"/>
                    <a:pt x="39278" y="291"/>
                  </a:cubicBezTo>
                  <a:cubicBezTo>
                    <a:pt x="39404" y="460"/>
                    <a:pt x="39590" y="532"/>
                    <a:pt x="39801" y="436"/>
                  </a:cubicBezTo>
                  <a:cubicBezTo>
                    <a:pt x="39946" y="369"/>
                    <a:pt x="40066" y="371"/>
                    <a:pt x="40225" y="422"/>
                  </a:cubicBezTo>
                  <a:cubicBezTo>
                    <a:pt x="40450" y="496"/>
                    <a:pt x="40699" y="487"/>
                    <a:pt x="40936" y="488"/>
                  </a:cubicBezTo>
                  <a:cubicBezTo>
                    <a:pt x="41002" y="489"/>
                    <a:pt x="41064" y="393"/>
                    <a:pt x="41135" y="364"/>
                  </a:cubicBezTo>
                  <a:cubicBezTo>
                    <a:pt x="41216" y="329"/>
                    <a:pt x="41605" y="367"/>
                    <a:pt x="41697" y="393"/>
                  </a:cubicBezTo>
                  <a:cubicBezTo>
                    <a:pt x="41747" y="407"/>
                    <a:pt x="41803" y="414"/>
                    <a:pt x="41856" y="411"/>
                  </a:cubicBezTo>
                  <a:cubicBezTo>
                    <a:pt x="41949" y="407"/>
                    <a:pt x="42058" y="354"/>
                    <a:pt x="42134" y="390"/>
                  </a:cubicBezTo>
                  <a:cubicBezTo>
                    <a:pt x="42363" y="496"/>
                    <a:pt x="42592" y="288"/>
                    <a:pt x="42822" y="419"/>
                  </a:cubicBezTo>
                  <a:cubicBezTo>
                    <a:pt x="42855" y="438"/>
                    <a:pt x="42952" y="323"/>
                    <a:pt x="42989" y="295"/>
                  </a:cubicBezTo>
                  <a:cubicBezTo>
                    <a:pt x="43139" y="340"/>
                    <a:pt x="43266" y="421"/>
                    <a:pt x="43379" y="406"/>
                  </a:cubicBezTo>
                  <a:cubicBezTo>
                    <a:pt x="43709" y="362"/>
                    <a:pt x="44034" y="360"/>
                    <a:pt x="44366" y="381"/>
                  </a:cubicBezTo>
                  <a:cubicBezTo>
                    <a:pt x="44900" y="416"/>
                    <a:pt x="45437" y="411"/>
                    <a:pt x="45972" y="430"/>
                  </a:cubicBezTo>
                  <a:cubicBezTo>
                    <a:pt x="46064" y="432"/>
                    <a:pt x="46155" y="473"/>
                    <a:pt x="46243" y="556"/>
                  </a:cubicBezTo>
                  <a:cubicBezTo>
                    <a:pt x="46051" y="560"/>
                    <a:pt x="45860" y="563"/>
                    <a:pt x="45668" y="566"/>
                  </a:cubicBezTo>
                  <a:cubicBezTo>
                    <a:pt x="45666" y="588"/>
                    <a:pt x="45665" y="609"/>
                    <a:pt x="45662" y="632"/>
                  </a:cubicBezTo>
                  <a:cubicBezTo>
                    <a:pt x="45817" y="664"/>
                    <a:pt x="45974" y="694"/>
                    <a:pt x="46152" y="731"/>
                  </a:cubicBezTo>
                  <a:cubicBezTo>
                    <a:pt x="46016" y="1279"/>
                    <a:pt x="45575" y="988"/>
                    <a:pt x="45239" y="1173"/>
                  </a:cubicBezTo>
                  <a:cubicBezTo>
                    <a:pt x="45459" y="1195"/>
                    <a:pt x="45609" y="1212"/>
                    <a:pt x="45761" y="1228"/>
                  </a:cubicBezTo>
                  <a:cubicBezTo>
                    <a:pt x="45761" y="1247"/>
                    <a:pt x="45762" y="1269"/>
                    <a:pt x="45762" y="1288"/>
                  </a:cubicBezTo>
                  <a:cubicBezTo>
                    <a:pt x="45560" y="1291"/>
                    <a:pt x="45356" y="1286"/>
                    <a:pt x="45154" y="1300"/>
                  </a:cubicBezTo>
                  <a:cubicBezTo>
                    <a:pt x="44735" y="1329"/>
                    <a:pt x="44315" y="1384"/>
                    <a:pt x="43896" y="1399"/>
                  </a:cubicBezTo>
                  <a:cubicBezTo>
                    <a:pt x="43625" y="1408"/>
                    <a:pt x="43352" y="1346"/>
                    <a:pt x="43079" y="1348"/>
                  </a:cubicBezTo>
                  <a:cubicBezTo>
                    <a:pt x="42269" y="1353"/>
                    <a:pt x="41459" y="1377"/>
                    <a:pt x="40650" y="1387"/>
                  </a:cubicBezTo>
                  <a:cubicBezTo>
                    <a:pt x="40437" y="1390"/>
                    <a:pt x="40225" y="1371"/>
                    <a:pt x="40013" y="1361"/>
                  </a:cubicBezTo>
                  <a:cubicBezTo>
                    <a:pt x="39740" y="1350"/>
                    <a:pt x="39466" y="1336"/>
                    <a:pt x="39192" y="1328"/>
                  </a:cubicBezTo>
                  <a:cubicBezTo>
                    <a:pt x="38647" y="1312"/>
                    <a:pt x="38102" y="1298"/>
                    <a:pt x="37557" y="1286"/>
                  </a:cubicBezTo>
                  <a:cubicBezTo>
                    <a:pt x="37396" y="1283"/>
                    <a:pt x="37234" y="1291"/>
                    <a:pt x="37063" y="1347"/>
                  </a:cubicBezTo>
                  <a:cubicBezTo>
                    <a:pt x="37231" y="1374"/>
                    <a:pt x="37398" y="1418"/>
                    <a:pt x="37565" y="1422"/>
                  </a:cubicBezTo>
                  <a:cubicBezTo>
                    <a:pt x="38287" y="1442"/>
                    <a:pt x="39016" y="1386"/>
                    <a:pt x="39730" y="1480"/>
                  </a:cubicBezTo>
                  <a:cubicBezTo>
                    <a:pt x="40551" y="1587"/>
                    <a:pt x="41365" y="1486"/>
                    <a:pt x="42182" y="1525"/>
                  </a:cubicBezTo>
                  <a:cubicBezTo>
                    <a:pt x="42779" y="1554"/>
                    <a:pt x="43379" y="1477"/>
                    <a:pt x="43979" y="1458"/>
                  </a:cubicBezTo>
                  <a:cubicBezTo>
                    <a:pt x="44562" y="1439"/>
                    <a:pt x="45145" y="1437"/>
                    <a:pt x="45804" y="1424"/>
                  </a:cubicBezTo>
                  <a:cubicBezTo>
                    <a:pt x="45586" y="1856"/>
                    <a:pt x="45366" y="2211"/>
                    <a:pt x="45222" y="2600"/>
                  </a:cubicBezTo>
                  <a:cubicBezTo>
                    <a:pt x="45030" y="3119"/>
                    <a:pt x="44720" y="3227"/>
                    <a:pt x="44228" y="3199"/>
                  </a:cubicBezTo>
                  <a:cubicBezTo>
                    <a:pt x="43421" y="3152"/>
                    <a:pt x="42609" y="3237"/>
                    <a:pt x="41798" y="3232"/>
                  </a:cubicBezTo>
                  <a:cubicBezTo>
                    <a:pt x="40987" y="3225"/>
                    <a:pt x="40176" y="3174"/>
                    <a:pt x="39364" y="3150"/>
                  </a:cubicBezTo>
                  <a:cubicBezTo>
                    <a:pt x="38776" y="3132"/>
                    <a:pt x="38189" y="3131"/>
                    <a:pt x="37603" y="3116"/>
                  </a:cubicBezTo>
                  <a:cubicBezTo>
                    <a:pt x="37291" y="3107"/>
                    <a:pt x="36979" y="3073"/>
                    <a:pt x="36667" y="3068"/>
                  </a:cubicBezTo>
                  <a:cubicBezTo>
                    <a:pt x="35983" y="3054"/>
                    <a:pt x="35300" y="3083"/>
                    <a:pt x="34617" y="3090"/>
                  </a:cubicBezTo>
                  <a:cubicBezTo>
                    <a:pt x="33593" y="3102"/>
                    <a:pt x="32569" y="3093"/>
                    <a:pt x="31544" y="3064"/>
                  </a:cubicBezTo>
                  <a:cubicBezTo>
                    <a:pt x="31097" y="3051"/>
                    <a:pt x="30651" y="2965"/>
                    <a:pt x="30171" y="2908"/>
                  </a:cubicBezTo>
                  <a:cubicBezTo>
                    <a:pt x="30165" y="2863"/>
                    <a:pt x="30150" y="2801"/>
                    <a:pt x="30150" y="2740"/>
                  </a:cubicBezTo>
                  <a:cubicBezTo>
                    <a:pt x="30151" y="2536"/>
                    <a:pt x="30043" y="2523"/>
                    <a:pt x="29899" y="2556"/>
                  </a:cubicBezTo>
                  <a:cubicBezTo>
                    <a:pt x="29689" y="2603"/>
                    <a:pt x="29469" y="2615"/>
                    <a:pt x="29272" y="2696"/>
                  </a:cubicBezTo>
                  <a:cubicBezTo>
                    <a:pt x="29052" y="2786"/>
                    <a:pt x="28840" y="2737"/>
                    <a:pt x="28621" y="2744"/>
                  </a:cubicBezTo>
                  <a:cubicBezTo>
                    <a:pt x="28173" y="2761"/>
                    <a:pt x="27726" y="2838"/>
                    <a:pt x="27277" y="2835"/>
                  </a:cubicBezTo>
                  <a:cubicBezTo>
                    <a:pt x="26452" y="2831"/>
                    <a:pt x="25628" y="2781"/>
                    <a:pt x="24804" y="2759"/>
                  </a:cubicBezTo>
                  <a:cubicBezTo>
                    <a:pt x="24143" y="2743"/>
                    <a:pt x="23483" y="2733"/>
                    <a:pt x="22823" y="2730"/>
                  </a:cubicBezTo>
                  <a:cubicBezTo>
                    <a:pt x="22228" y="2728"/>
                    <a:pt x="21635" y="2734"/>
                    <a:pt x="21041" y="2744"/>
                  </a:cubicBezTo>
                  <a:cubicBezTo>
                    <a:pt x="20144" y="2758"/>
                    <a:pt x="19247" y="2787"/>
                    <a:pt x="18350" y="2796"/>
                  </a:cubicBezTo>
                  <a:cubicBezTo>
                    <a:pt x="17764" y="2801"/>
                    <a:pt x="17177" y="2781"/>
                    <a:pt x="16591" y="2769"/>
                  </a:cubicBezTo>
                  <a:cubicBezTo>
                    <a:pt x="15915" y="2755"/>
                    <a:pt x="15240" y="2748"/>
                    <a:pt x="14564" y="2720"/>
                  </a:cubicBezTo>
                  <a:cubicBezTo>
                    <a:pt x="14016" y="2699"/>
                    <a:pt x="13469" y="2648"/>
                    <a:pt x="12921" y="2619"/>
                  </a:cubicBezTo>
                  <a:cubicBezTo>
                    <a:pt x="12710" y="2608"/>
                    <a:pt x="12498" y="2625"/>
                    <a:pt x="12286" y="2624"/>
                  </a:cubicBezTo>
                  <a:cubicBezTo>
                    <a:pt x="11413" y="2623"/>
                    <a:pt x="10540" y="2610"/>
                    <a:pt x="9667" y="2618"/>
                  </a:cubicBezTo>
                  <a:cubicBezTo>
                    <a:pt x="9120" y="2623"/>
                    <a:pt x="8573" y="2662"/>
                    <a:pt x="8026" y="2676"/>
                  </a:cubicBezTo>
                  <a:cubicBezTo>
                    <a:pt x="7369" y="2692"/>
                    <a:pt x="6710" y="2683"/>
                    <a:pt x="6053" y="2709"/>
                  </a:cubicBezTo>
                  <a:cubicBezTo>
                    <a:pt x="5255" y="2740"/>
                    <a:pt x="4458" y="2817"/>
                    <a:pt x="3659" y="2829"/>
                  </a:cubicBezTo>
                  <a:cubicBezTo>
                    <a:pt x="3283" y="2835"/>
                    <a:pt x="2896" y="2944"/>
                    <a:pt x="2521" y="2783"/>
                  </a:cubicBezTo>
                  <a:cubicBezTo>
                    <a:pt x="2482" y="2767"/>
                    <a:pt x="2424" y="2785"/>
                    <a:pt x="2382" y="2805"/>
                  </a:cubicBezTo>
                  <a:cubicBezTo>
                    <a:pt x="2199" y="2894"/>
                    <a:pt x="2040" y="2849"/>
                    <a:pt x="1857" y="2771"/>
                  </a:cubicBezTo>
                  <a:cubicBezTo>
                    <a:pt x="1604" y="2665"/>
                    <a:pt x="1327" y="2622"/>
                    <a:pt x="1051" y="2687"/>
                  </a:cubicBezTo>
                  <a:cubicBezTo>
                    <a:pt x="990" y="2701"/>
                    <a:pt x="926" y="2734"/>
                    <a:pt x="870" y="2721"/>
                  </a:cubicBezTo>
                  <a:cubicBezTo>
                    <a:pt x="585" y="2656"/>
                    <a:pt x="300" y="2577"/>
                    <a:pt x="1" y="2500"/>
                  </a:cubicBezTo>
                  <a:cubicBezTo>
                    <a:pt x="81" y="2209"/>
                    <a:pt x="227" y="2041"/>
                    <a:pt x="531" y="2052"/>
                  </a:cubicBezTo>
                  <a:cubicBezTo>
                    <a:pt x="683" y="2058"/>
                    <a:pt x="835" y="1991"/>
                    <a:pt x="979" y="1885"/>
                  </a:cubicBezTo>
                  <a:cubicBezTo>
                    <a:pt x="804" y="1888"/>
                    <a:pt x="630" y="1891"/>
                    <a:pt x="456" y="1894"/>
                  </a:cubicBezTo>
                  <a:cubicBezTo>
                    <a:pt x="878" y="1713"/>
                    <a:pt x="1327" y="1759"/>
                    <a:pt x="1759" y="1636"/>
                  </a:cubicBezTo>
                  <a:cubicBezTo>
                    <a:pt x="1378" y="1643"/>
                    <a:pt x="996" y="1650"/>
                    <a:pt x="568" y="1658"/>
                  </a:cubicBezTo>
                  <a:cubicBezTo>
                    <a:pt x="784" y="1401"/>
                    <a:pt x="1015" y="1630"/>
                    <a:pt x="1202" y="1535"/>
                  </a:cubicBezTo>
                  <a:lnTo>
                    <a:pt x="1198" y="1535"/>
                  </a:lnTo>
                  <a:cubicBezTo>
                    <a:pt x="1329" y="1539"/>
                    <a:pt x="1460" y="1534"/>
                    <a:pt x="1589" y="1548"/>
                  </a:cubicBezTo>
                  <a:cubicBezTo>
                    <a:pt x="1723" y="1563"/>
                    <a:pt x="1855" y="1607"/>
                    <a:pt x="1956" y="1466"/>
                  </a:cubicBezTo>
                  <a:lnTo>
                    <a:pt x="1945" y="1478"/>
                  </a:lnTo>
                  <a:cubicBezTo>
                    <a:pt x="2050" y="1477"/>
                    <a:pt x="2155" y="1475"/>
                    <a:pt x="2261" y="1473"/>
                  </a:cubicBezTo>
                  <a:lnTo>
                    <a:pt x="2252" y="1464"/>
                  </a:lnTo>
                  <a:cubicBezTo>
                    <a:pt x="2337" y="1439"/>
                    <a:pt x="2421" y="1414"/>
                    <a:pt x="2539" y="1380"/>
                  </a:cubicBezTo>
                  <a:cubicBezTo>
                    <a:pt x="2458" y="1257"/>
                    <a:pt x="2410" y="1184"/>
                    <a:pt x="2344" y="1083"/>
                  </a:cubicBezTo>
                  <a:cubicBezTo>
                    <a:pt x="2793" y="1040"/>
                    <a:pt x="3218" y="998"/>
                    <a:pt x="3644" y="957"/>
                  </a:cubicBezTo>
                  <a:cubicBezTo>
                    <a:pt x="3647" y="930"/>
                    <a:pt x="3650" y="904"/>
                    <a:pt x="3653" y="878"/>
                  </a:cubicBezTo>
                  <a:cubicBezTo>
                    <a:pt x="3610" y="854"/>
                    <a:pt x="3567" y="825"/>
                    <a:pt x="3521" y="806"/>
                  </a:cubicBezTo>
                  <a:cubicBezTo>
                    <a:pt x="3481" y="791"/>
                    <a:pt x="3438" y="787"/>
                    <a:pt x="3365" y="772"/>
                  </a:cubicBezTo>
                  <a:cubicBezTo>
                    <a:pt x="3417" y="731"/>
                    <a:pt x="3433" y="705"/>
                    <a:pt x="3451" y="705"/>
                  </a:cubicBezTo>
                  <a:cubicBezTo>
                    <a:pt x="4048" y="696"/>
                    <a:pt x="4646" y="691"/>
                    <a:pt x="5244" y="680"/>
                  </a:cubicBezTo>
                  <a:cubicBezTo>
                    <a:pt x="5375" y="678"/>
                    <a:pt x="5468" y="695"/>
                    <a:pt x="5452" y="844"/>
                  </a:cubicBezTo>
                  <a:cubicBezTo>
                    <a:pt x="5625" y="894"/>
                    <a:pt x="5793" y="940"/>
                    <a:pt x="5951" y="984"/>
                  </a:cubicBezTo>
                  <a:cubicBezTo>
                    <a:pt x="5870" y="823"/>
                    <a:pt x="5860" y="813"/>
                    <a:pt x="5596" y="652"/>
                  </a:cubicBezTo>
                  <a:cubicBezTo>
                    <a:pt x="6073" y="645"/>
                    <a:pt x="6480" y="642"/>
                    <a:pt x="6885" y="628"/>
                  </a:cubicBezTo>
                  <a:cubicBezTo>
                    <a:pt x="7388" y="612"/>
                    <a:pt x="7891" y="580"/>
                    <a:pt x="8394" y="565"/>
                  </a:cubicBezTo>
                  <a:cubicBezTo>
                    <a:pt x="8824" y="551"/>
                    <a:pt x="9265" y="486"/>
                    <a:pt x="9685" y="560"/>
                  </a:cubicBezTo>
                  <a:cubicBezTo>
                    <a:pt x="10515" y="707"/>
                    <a:pt x="11347" y="523"/>
                    <a:pt x="12177" y="674"/>
                  </a:cubicBezTo>
                  <a:cubicBezTo>
                    <a:pt x="12689" y="767"/>
                    <a:pt x="13223" y="724"/>
                    <a:pt x="13746" y="729"/>
                  </a:cubicBezTo>
                  <a:cubicBezTo>
                    <a:pt x="15445" y="746"/>
                    <a:pt x="17144" y="760"/>
                    <a:pt x="18842" y="768"/>
                  </a:cubicBezTo>
                  <a:cubicBezTo>
                    <a:pt x="19275" y="770"/>
                    <a:pt x="19713" y="700"/>
                    <a:pt x="20141" y="750"/>
                  </a:cubicBezTo>
                  <a:cubicBezTo>
                    <a:pt x="20630" y="808"/>
                    <a:pt x="21115" y="829"/>
                    <a:pt x="21594" y="756"/>
                  </a:cubicBezTo>
                  <a:cubicBezTo>
                    <a:pt x="22149" y="672"/>
                    <a:pt x="22708" y="852"/>
                    <a:pt x="23257" y="679"/>
                  </a:cubicBezTo>
                  <a:cubicBezTo>
                    <a:pt x="23324" y="657"/>
                    <a:pt x="23406" y="680"/>
                    <a:pt x="23479" y="695"/>
                  </a:cubicBezTo>
                  <a:cubicBezTo>
                    <a:pt x="23750" y="747"/>
                    <a:pt x="24021" y="876"/>
                    <a:pt x="24294" y="690"/>
                  </a:cubicBezTo>
                  <a:cubicBezTo>
                    <a:pt x="24326" y="667"/>
                    <a:pt x="24393" y="680"/>
                    <a:pt x="24434" y="702"/>
                  </a:cubicBezTo>
                  <a:cubicBezTo>
                    <a:pt x="24454" y="713"/>
                    <a:pt x="24449" y="815"/>
                    <a:pt x="24457" y="816"/>
                  </a:cubicBezTo>
                  <a:cubicBezTo>
                    <a:pt x="24803" y="835"/>
                    <a:pt x="25149" y="857"/>
                    <a:pt x="25495" y="856"/>
                  </a:cubicBezTo>
                  <a:cubicBezTo>
                    <a:pt x="25563" y="856"/>
                    <a:pt x="25631" y="771"/>
                    <a:pt x="25700" y="724"/>
                  </a:cubicBezTo>
                  <a:cubicBezTo>
                    <a:pt x="25689" y="693"/>
                    <a:pt x="25679" y="661"/>
                    <a:pt x="25671" y="630"/>
                  </a:cubicBezTo>
                  <a:cubicBezTo>
                    <a:pt x="25431" y="633"/>
                    <a:pt x="25191" y="637"/>
                    <a:pt x="24951" y="642"/>
                  </a:cubicBezTo>
                  <a:cubicBezTo>
                    <a:pt x="24951" y="617"/>
                    <a:pt x="24951" y="592"/>
                    <a:pt x="24951" y="568"/>
                  </a:cubicBezTo>
                  <a:cubicBezTo>
                    <a:pt x="25341" y="540"/>
                    <a:pt x="25730" y="513"/>
                    <a:pt x="26120" y="486"/>
                  </a:cubicBezTo>
                  <a:cubicBezTo>
                    <a:pt x="26125" y="515"/>
                    <a:pt x="26130" y="545"/>
                    <a:pt x="26134" y="574"/>
                  </a:cubicBezTo>
                  <a:cubicBezTo>
                    <a:pt x="26053" y="606"/>
                    <a:pt x="25971" y="638"/>
                    <a:pt x="25889" y="671"/>
                  </a:cubicBezTo>
                  <a:cubicBezTo>
                    <a:pt x="25890" y="694"/>
                    <a:pt x="25890" y="717"/>
                    <a:pt x="25892" y="739"/>
                  </a:cubicBezTo>
                  <a:cubicBezTo>
                    <a:pt x="26307" y="761"/>
                    <a:pt x="26722" y="781"/>
                    <a:pt x="27141" y="803"/>
                  </a:cubicBezTo>
                  <a:cubicBezTo>
                    <a:pt x="27026" y="455"/>
                    <a:pt x="26689" y="856"/>
                    <a:pt x="26545" y="593"/>
                  </a:cubicBezTo>
                  <a:cubicBezTo>
                    <a:pt x="26574" y="369"/>
                    <a:pt x="26780" y="398"/>
                    <a:pt x="26866" y="425"/>
                  </a:cubicBezTo>
                  <a:cubicBezTo>
                    <a:pt x="27127" y="507"/>
                    <a:pt x="27353" y="429"/>
                    <a:pt x="27592" y="350"/>
                  </a:cubicBezTo>
                  <a:cubicBezTo>
                    <a:pt x="27683" y="320"/>
                    <a:pt x="27789" y="343"/>
                    <a:pt x="27887" y="342"/>
                  </a:cubicBezTo>
                  <a:cubicBezTo>
                    <a:pt x="27906" y="393"/>
                    <a:pt x="27911" y="475"/>
                    <a:pt x="27946" y="493"/>
                  </a:cubicBezTo>
                  <a:cubicBezTo>
                    <a:pt x="28247" y="656"/>
                    <a:pt x="28546" y="689"/>
                    <a:pt x="28801" y="406"/>
                  </a:cubicBezTo>
                  <a:cubicBezTo>
                    <a:pt x="28998" y="588"/>
                    <a:pt x="28998" y="588"/>
                    <a:pt x="29440" y="609"/>
                  </a:cubicBezTo>
                  <a:cubicBezTo>
                    <a:pt x="29646" y="573"/>
                    <a:pt x="29851" y="539"/>
                    <a:pt x="30055" y="506"/>
                  </a:cubicBezTo>
                  <a:cubicBezTo>
                    <a:pt x="29828" y="436"/>
                    <a:pt x="29585" y="287"/>
                    <a:pt x="29435" y="621"/>
                  </a:cubicBezTo>
                  <a:cubicBezTo>
                    <a:pt x="29439" y="560"/>
                    <a:pt x="29441" y="499"/>
                    <a:pt x="29444" y="414"/>
                  </a:cubicBezTo>
                  <a:cubicBezTo>
                    <a:pt x="29268" y="429"/>
                    <a:pt x="29106" y="542"/>
                    <a:pt x="28971" y="364"/>
                  </a:cubicBezTo>
                  <a:cubicBezTo>
                    <a:pt x="28942" y="328"/>
                    <a:pt x="28844" y="324"/>
                    <a:pt x="28791" y="345"/>
                  </a:cubicBezTo>
                  <a:cubicBezTo>
                    <a:pt x="28585" y="431"/>
                    <a:pt x="28394" y="348"/>
                    <a:pt x="28196" y="314"/>
                  </a:cubicBezTo>
                  <a:cubicBezTo>
                    <a:pt x="28095" y="295"/>
                    <a:pt x="27983" y="338"/>
                    <a:pt x="27877" y="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39"/>
            <p:cNvSpPr/>
            <p:nvPr/>
          </p:nvSpPr>
          <p:spPr>
            <a:xfrm>
              <a:off x="933100" y="2577500"/>
              <a:ext cx="1120450" cy="37250"/>
            </a:xfrm>
            <a:custGeom>
              <a:avLst/>
              <a:gdLst/>
              <a:ahLst/>
              <a:cxnLst/>
              <a:rect l="l" t="t" r="r" b="b"/>
              <a:pathLst>
                <a:path w="44818" h="1490" extrusionOk="0">
                  <a:moveTo>
                    <a:pt x="14073" y="478"/>
                  </a:moveTo>
                  <a:lnTo>
                    <a:pt x="14073" y="496"/>
                  </a:lnTo>
                  <a:cubicBezTo>
                    <a:pt x="14142" y="494"/>
                    <a:pt x="14210" y="493"/>
                    <a:pt x="14277" y="492"/>
                  </a:cubicBezTo>
                  <a:cubicBezTo>
                    <a:pt x="14277" y="487"/>
                    <a:pt x="14277" y="481"/>
                    <a:pt x="14277" y="474"/>
                  </a:cubicBezTo>
                  <a:cubicBezTo>
                    <a:pt x="14209" y="476"/>
                    <a:pt x="14142" y="477"/>
                    <a:pt x="14073" y="478"/>
                  </a:cubicBezTo>
                  <a:close/>
                  <a:moveTo>
                    <a:pt x="43847" y="980"/>
                  </a:moveTo>
                  <a:cubicBezTo>
                    <a:pt x="43847" y="959"/>
                    <a:pt x="43847" y="944"/>
                    <a:pt x="43846" y="924"/>
                  </a:cubicBezTo>
                  <a:cubicBezTo>
                    <a:pt x="43759" y="929"/>
                    <a:pt x="43687" y="934"/>
                    <a:pt x="43613" y="940"/>
                  </a:cubicBezTo>
                  <a:cubicBezTo>
                    <a:pt x="43613" y="948"/>
                    <a:pt x="43613" y="957"/>
                    <a:pt x="43613" y="966"/>
                  </a:cubicBezTo>
                  <a:cubicBezTo>
                    <a:pt x="43687" y="969"/>
                    <a:pt x="43760" y="974"/>
                    <a:pt x="43847" y="980"/>
                  </a:cubicBezTo>
                  <a:close/>
                  <a:moveTo>
                    <a:pt x="9746" y="414"/>
                  </a:moveTo>
                  <a:cubicBezTo>
                    <a:pt x="9746" y="405"/>
                    <a:pt x="9746" y="397"/>
                    <a:pt x="9746" y="390"/>
                  </a:cubicBezTo>
                  <a:cubicBezTo>
                    <a:pt x="9664" y="391"/>
                    <a:pt x="9581" y="392"/>
                    <a:pt x="9499" y="393"/>
                  </a:cubicBezTo>
                  <a:cubicBezTo>
                    <a:pt x="9499" y="401"/>
                    <a:pt x="9499" y="410"/>
                    <a:pt x="9499" y="417"/>
                  </a:cubicBezTo>
                  <a:cubicBezTo>
                    <a:pt x="9581" y="416"/>
                    <a:pt x="9664" y="415"/>
                    <a:pt x="9746" y="414"/>
                  </a:cubicBezTo>
                  <a:close/>
                  <a:moveTo>
                    <a:pt x="37220" y="973"/>
                  </a:moveTo>
                  <a:cubicBezTo>
                    <a:pt x="37219" y="982"/>
                    <a:pt x="37219" y="992"/>
                    <a:pt x="37219" y="1002"/>
                  </a:cubicBezTo>
                  <a:cubicBezTo>
                    <a:pt x="37353" y="1000"/>
                    <a:pt x="37488" y="997"/>
                    <a:pt x="37622" y="995"/>
                  </a:cubicBezTo>
                  <a:cubicBezTo>
                    <a:pt x="37622" y="985"/>
                    <a:pt x="37622" y="976"/>
                    <a:pt x="37622" y="966"/>
                  </a:cubicBezTo>
                  <a:cubicBezTo>
                    <a:pt x="37488" y="968"/>
                    <a:pt x="37354" y="971"/>
                    <a:pt x="37220" y="973"/>
                  </a:cubicBezTo>
                  <a:close/>
                  <a:moveTo>
                    <a:pt x="14627" y="472"/>
                  </a:moveTo>
                  <a:cubicBezTo>
                    <a:pt x="14627" y="476"/>
                    <a:pt x="14627" y="478"/>
                    <a:pt x="14628" y="482"/>
                  </a:cubicBezTo>
                  <a:cubicBezTo>
                    <a:pt x="14758" y="479"/>
                    <a:pt x="14888" y="477"/>
                    <a:pt x="15020" y="474"/>
                  </a:cubicBezTo>
                  <a:cubicBezTo>
                    <a:pt x="15018" y="472"/>
                    <a:pt x="15018" y="468"/>
                    <a:pt x="15018" y="465"/>
                  </a:cubicBezTo>
                  <a:cubicBezTo>
                    <a:pt x="14887" y="467"/>
                    <a:pt x="14757" y="469"/>
                    <a:pt x="14627" y="472"/>
                  </a:cubicBezTo>
                  <a:close/>
                  <a:moveTo>
                    <a:pt x="3484" y="237"/>
                  </a:moveTo>
                  <a:cubicBezTo>
                    <a:pt x="3479" y="249"/>
                    <a:pt x="3475" y="261"/>
                    <a:pt x="3471" y="273"/>
                  </a:cubicBezTo>
                  <a:cubicBezTo>
                    <a:pt x="3624" y="271"/>
                    <a:pt x="3777" y="268"/>
                    <a:pt x="3931" y="266"/>
                  </a:cubicBezTo>
                  <a:cubicBezTo>
                    <a:pt x="3931" y="253"/>
                    <a:pt x="3931" y="241"/>
                    <a:pt x="3930" y="229"/>
                  </a:cubicBezTo>
                  <a:cubicBezTo>
                    <a:pt x="3781" y="232"/>
                    <a:pt x="3633" y="234"/>
                    <a:pt x="3484" y="237"/>
                  </a:cubicBezTo>
                  <a:close/>
                  <a:moveTo>
                    <a:pt x="3114" y="276"/>
                  </a:moveTo>
                  <a:cubicBezTo>
                    <a:pt x="3114" y="263"/>
                    <a:pt x="3114" y="252"/>
                    <a:pt x="3113" y="239"/>
                  </a:cubicBezTo>
                  <a:cubicBezTo>
                    <a:pt x="2822" y="244"/>
                    <a:pt x="2531" y="249"/>
                    <a:pt x="2241" y="254"/>
                  </a:cubicBezTo>
                  <a:cubicBezTo>
                    <a:pt x="2241" y="267"/>
                    <a:pt x="2242" y="278"/>
                    <a:pt x="2242" y="291"/>
                  </a:cubicBezTo>
                  <a:cubicBezTo>
                    <a:pt x="2533" y="286"/>
                    <a:pt x="2823" y="281"/>
                    <a:pt x="3114" y="276"/>
                  </a:cubicBezTo>
                  <a:close/>
                  <a:moveTo>
                    <a:pt x="1547" y="247"/>
                  </a:moveTo>
                  <a:cubicBezTo>
                    <a:pt x="1558" y="230"/>
                    <a:pt x="1566" y="215"/>
                    <a:pt x="1576" y="199"/>
                  </a:cubicBezTo>
                  <a:cubicBezTo>
                    <a:pt x="1204" y="205"/>
                    <a:pt x="830" y="211"/>
                    <a:pt x="457" y="218"/>
                  </a:cubicBezTo>
                  <a:cubicBezTo>
                    <a:pt x="457" y="234"/>
                    <a:pt x="457" y="249"/>
                    <a:pt x="457" y="266"/>
                  </a:cubicBezTo>
                  <a:cubicBezTo>
                    <a:pt x="821" y="260"/>
                    <a:pt x="1184" y="253"/>
                    <a:pt x="1547" y="247"/>
                  </a:cubicBezTo>
                  <a:close/>
                  <a:moveTo>
                    <a:pt x="28528" y="1223"/>
                  </a:moveTo>
                  <a:cubicBezTo>
                    <a:pt x="28151" y="1055"/>
                    <a:pt x="27753" y="1131"/>
                    <a:pt x="27364" y="1105"/>
                  </a:cubicBezTo>
                  <a:cubicBezTo>
                    <a:pt x="27124" y="1088"/>
                    <a:pt x="26881" y="1129"/>
                    <a:pt x="26641" y="1144"/>
                  </a:cubicBezTo>
                  <a:lnTo>
                    <a:pt x="26640" y="1142"/>
                  </a:lnTo>
                  <a:cubicBezTo>
                    <a:pt x="26377" y="1206"/>
                    <a:pt x="26118" y="1317"/>
                    <a:pt x="25764" y="1164"/>
                  </a:cubicBezTo>
                  <a:cubicBezTo>
                    <a:pt x="25950" y="1145"/>
                    <a:pt x="26060" y="1134"/>
                    <a:pt x="26224" y="1117"/>
                  </a:cubicBezTo>
                  <a:cubicBezTo>
                    <a:pt x="25622" y="952"/>
                    <a:pt x="25622" y="952"/>
                    <a:pt x="25447" y="1145"/>
                  </a:cubicBezTo>
                  <a:cubicBezTo>
                    <a:pt x="25356" y="1131"/>
                    <a:pt x="25360" y="873"/>
                    <a:pt x="25190" y="1028"/>
                  </a:cubicBezTo>
                  <a:cubicBezTo>
                    <a:pt x="25100" y="1108"/>
                    <a:pt x="24449" y="1106"/>
                    <a:pt x="24246" y="1045"/>
                  </a:cubicBezTo>
                  <a:cubicBezTo>
                    <a:pt x="24363" y="1011"/>
                    <a:pt x="24441" y="988"/>
                    <a:pt x="24516" y="966"/>
                  </a:cubicBezTo>
                  <a:cubicBezTo>
                    <a:pt x="24510" y="957"/>
                    <a:pt x="24499" y="929"/>
                    <a:pt x="24487" y="928"/>
                  </a:cubicBezTo>
                  <a:cubicBezTo>
                    <a:pt x="24187" y="920"/>
                    <a:pt x="24187" y="921"/>
                    <a:pt x="24065" y="1115"/>
                  </a:cubicBezTo>
                  <a:cubicBezTo>
                    <a:pt x="24033" y="1106"/>
                    <a:pt x="23997" y="1093"/>
                    <a:pt x="23962" y="1086"/>
                  </a:cubicBezTo>
                  <a:cubicBezTo>
                    <a:pt x="23750" y="1040"/>
                    <a:pt x="23619" y="784"/>
                    <a:pt x="23367" y="825"/>
                  </a:cubicBezTo>
                  <a:cubicBezTo>
                    <a:pt x="23158" y="860"/>
                    <a:pt x="22945" y="854"/>
                    <a:pt x="22734" y="862"/>
                  </a:cubicBezTo>
                  <a:cubicBezTo>
                    <a:pt x="22547" y="870"/>
                    <a:pt x="22358" y="887"/>
                    <a:pt x="22172" y="867"/>
                  </a:cubicBezTo>
                  <a:cubicBezTo>
                    <a:pt x="21961" y="844"/>
                    <a:pt x="21781" y="875"/>
                    <a:pt x="21641" y="1063"/>
                  </a:cubicBezTo>
                  <a:cubicBezTo>
                    <a:pt x="21641" y="1063"/>
                    <a:pt x="21656" y="1077"/>
                    <a:pt x="21656" y="1077"/>
                  </a:cubicBezTo>
                  <a:cubicBezTo>
                    <a:pt x="21668" y="801"/>
                    <a:pt x="21472" y="819"/>
                    <a:pt x="21319" y="808"/>
                  </a:cubicBezTo>
                  <a:cubicBezTo>
                    <a:pt x="21133" y="794"/>
                    <a:pt x="20943" y="793"/>
                    <a:pt x="20758" y="822"/>
                  </a:cubicBezTo>
                  <a:cubicBezTo>
                    <a:pt x="20163" y="913"/>
                    <a:pt x="19578" y="712"/>
                    <a:pt x="18985" y="762"/>
                  </a:cubicBezTo>
                  <a:cubicBezTo>
                    <a:pt x="18502" y="804"/>
                    <a:pt x="18016" y="795"/>
                    <a:pt x="17531" y="803"/>
                  </a:cubicBezTo>
                  <a:cubicBezTo>
                    <a:pt x="17382" y="804"/>
                    <a:pt x="17233" y="789"/>
                    <a:pt x="17084" y="777"/>
                  </a:cubicBezTo>
                  <a:cubicBezTo>
                    <a:pt x="16874" y="762"/>
                    <a:pt x="16665" y="734"/>
                    <a:pt x="16456" y="728"/>
                  </a:cubicBezTo>
                  <a:cubicBezTo>
                    <a:pt x="16256" y="723"/>
                    <a:pt x="16069" y="662"/>
                    <a:pt x="15852" y="719"/>
                  </a:cubicBezTo>
                  <a:cubicBezTo>
                    <a:pt x="15541" y="799"/>
                    <a:pt x="15206" y="777"/>
                    <a:pt x="14882" y="780"/>
                  </a:cubicBezTo>
                  <a:cubicBezTo>
                    <a:pt x="14134" y="786"/>
                    <a:pt x="13386" y="786"/>
                    <a:pt x="12640" y="780"/>
                  </a:cubicBezTo>
                  <a:cubicBezTo>
                    <a:pt x="12321" y="777"/>
                    <a:pt x="12003" y="747"/>
                    <a:pt x="11685" y="740"/>
                  </a:cubicBezTo>
                  <a:cubicBezTo>
                    <a:pt x="11336" y="732"/>
                    <a:pt x="10987" y="752"/>
                    <a:pt x="10639" y="732"/>
                  </a:cubicBezTo>
                  <a:cubicBezTo>
                    <a:pt x="10149" y="704"/>
                    <a:pt x="9658" y="652"/>
                    <a:pt x="9168" y="609"/>
                  </a:cubicBezTo>
                  <a:cubicBezTo>
                    <a:pt x="9120" y="606"/>
                    <a:pt x="9072" y="587"/>
                    <a:pt x="9024" y="587"/>
                  </a:cubicBezTo>
                  <a:cubicBezTo>
                    <a:pt x="8307" y="574"/>
                    <a:pt x="7588" y="570"/>
                    <a:pt x="6869" y="553"/>
                  </a:cubicBezTo>
                  <a:cubicBezTo>
                    <a:pt x="6547" y="545"/>
                    <a:pt x="6225" y="501"/>
                    <a:pt x="5903" y="497"/>
                  </a:cubicBezTo>
                  <a:cubicBezTo>
                    <a:pt x="5230" y="491"/>
                    <a:pt x="4556" y="521"/>
                    <a:pt x="3883" y="496"/>
                  </a:cubicBezTo>
                  <a:cubicBezTo>
                    <a:pt x="3341" y="476"/>
                    <a:pt x="2802" y="510"/>
                    <a:pt x="2260" y="503"/>
                  </a:cubicBezTo>
                  <a:cubicBezTo>
                    <a:pt x="2149" y="501"/>
                    <a:pt x="2038" y="472"/>
                    <a:pt x="1926" y="467"/>
                  </a:cubicBezTo>
                  <a:cubicBezTo>
                    <a:pt x="1835" y="464"/>
                    <a:pt x="1744" y="477"/>
                    <a:pt x="1654" y="487"/>
                  </a:cubicBezTo>
                  <a:cubicBezTo>
                    <a:pt x="1580" y="497"/>
                    <a:pt x="1507" y="525"/>
                    <a:pt x="1434" y="526"/>
                  </a:cubicBezTo>
                  <a:cubicBezTo>
                    <a:pt x="975" y="529"/>
                    <a:pt x="517" y="527"/>
                    <a:pt x="58" y="524"/>
                  </a:cubicBezTo>
                  <a:cubicBezTo>
                    <a:pt x="39" y="524"/>
                    <a:pt x="21" y="493"/>
                    <a:pt x="0" y="474"/>
                  </a:cubicBezTo>
                  <a:cubicBezTo>
                    <a:pt x="27" y="332"/>
                    <a:pt x="289" y="324"/>
                    <a:pt x="181" y="103"/>
                  </a:cubicBezTo>
                  <a:cubicBezTo>
                    <a:pt x="249" y="81"/>
                    <a:pt x="318" y="42"/>
                    <a:pt x="388" y="42"/>
                  </a:cubicBezTo>
                  <a:cubicBezTo>
                    <a:pt x="850" y="36"/>
                    <a:pt x="1312" y="41"/>
                    <a:pt x="1775" y="38"/>
                  </a:cubicBezTo>
                  <a:cubicBezTo>
                    <a:pt x="2965" y="30"/>
                    <a:pt x="4155" y="1"/>
                    <a:pt x="5343" y="13"/>
                  </a:cubicBezTo>
                  <a:cubicBezTo>
                    <a:pt x="6317" y="25"/>
                    <a:pt x="7291" y="84"/>
                    <a:pt x="8264" y="126"/>
                  </a:cubicBezTo>
                  <a:cubicBezTo>
                    <a:pt x="9263" y="169"/>
                    <a:pt x="10264" y="195"/>
                    <a:pt x="11260" y="265"/>
                  </a:cubicBezTo>
                  <a:cubicBezTo>
                    <a:pt x="12825" y="373"/>
                    <a:pt x="14390" y="213"/>
                    <a:pt x="15952" y="278"/>
                  </a:cubicBezTo>
                  <a:cubicBezTo>
                    <a:pt x="17042" y="324"/>
                    <a:pt x="18128" y="262"/>
                    <a:pt x="19216" y="292"/>
                  </a:cubicBezTo>
                  <a:cubicBezTo>
                    <a:pt x="19779" y="308"/>
                    <a:pt x="20343" y="311"/>
                    <a:pt x="20905" y="323"/>
                  </a:cubicBezTo>
                  <a:cubicBezTo>
                    <a:pt x="21742" y="340"/>
                    <a:pt x="22580" y="342"/>
                    <a:pt x="23416" y="381"/>
                  </a:cubicBezTo>
                  <a:cubicBezTo>
                    <a:pt x="24315" y="424"/>
                    <a:pt x="25212" y="513"/>
                    <a:pt x="26112" y="563"/>
                  </a:cubicBezTo>
                  <a:cubicBezTo>
                    <a:pt x="26810" y="599"/>
                    <a:pt x="27511" y="590"/>
                    <a:pt x="28209" y="626"/>
                  </a:cubicBezTo>
                  <a:cubicBezTo>
                    <a:pt x="29253" y="681"/>
                    <a:pt x="30294" y="572"/>
                    <a:pt x="31336" y="575"/>
                  </a:cubicBezTo>
                  <a:cubicBezTo>
                    <a:pt x="31936" y="577"/>
                    <a:pt x="32535" y="630"/>
                    <a:pt x="33135" y="659"/>
                  </a:cubicBezTo>
                  <a:cubicBezTo>
                    <a:pt x="33347" y="669"/>
                    <a:pt x="33560" y="679"/>
                    <a:pt x="33773" y="684"/>
                  </a:cubicBezTo>
                  <a:cubicBezTo>
                    <a:pt x="34372" y="697"/>
                    <a:pt x="34969" y="694"/>
                    <a:pt x="35569" y="668"/>
                  </a:cubicBezTo>
                  <a:cubicBezTo>
                    <a:pt x="36279" y="636"/>
                    <a:pt x="36993" y="675"/>
                    <a:pt x="37704" y="688"/>
                  </a:cubicBezTo>
                  <a:cubicBezTo>
                    <a:pt x="38333" y="699"/>
                    <a:pt x="38964" y="721"/>
                    <a:pt x="39593" y="729"/>
                  </a:cubicBezTo>
                  <a:cubicBezTo>
                    <a:pt x="39719" y="731"/>
                    <a:pt x="39864" y="789"/>
                    <a:pt x="39957" y="609"/>
                  </a:cubicBezTo>
                  <a:cubicBezTo>
                    <a:pt x="39979" y="566"/>
                    <a:pt x="40094" y="577"/>
                    <a:pt x="40167" y="574"/>
                  </a:cubicBezTo>
                  <a:cubicBezTo>
                    <a:pt x="40380" y="569"/>
                    <a:pt x="40591" y="572"/>
                    <a:pt x="40803" y="568"/>
                  </a:cubicBezTo>
                  <a:cubicBezTo>
                    <a:pt x="40989" y="565"/>
                    <a:pt x="41178" y="516"/>
                    <a:pt x="41347" y="656"/>
                  </a:cubicBezTo>
                  <a:cubicBezTo>
                    <a:pt x="41380" y="684"/>
                    <a:pt x="41443" y="669"/>
                    <a:pt x="41493" y="673"/>
                  </a:cubicBezTo>
                  <a:cubicBezTo>
                    <a:pt x="41951" y="702"/>
                    <a:pt x="42410" y="746"/>
                    <a:pt x="42868" y="756"/>
                  </a:cubicBezTo>
                  <a:cubicBezTo>
                    <a:pt x="43394" y="767"/>
                    <a:pt x="43918" y="748"/>
                    <a:pt x="44443" y="746"/>
                  </a:cubicBezTo>
                  <a:cubicBezTo>
                    <a:pt x="44566" y="745"/>
                    <a:pt x="44687" y="758"/>
                    <a:pt x="44817" y="766"/>
                  </a:cubicBezTo>
                  <a:cubicBezTo>
                    <a:pt x="44647" y="1209"/>
                    <a:pt x="44648" y="1192"/>
                    <a:pt x="44225" y="1169"/>
                  </a:cubicBezTo>
                  <a:cubicBezTo>
                    <a:pt x="43890" y="1151"/>
                    <a:pt x="43554" y="1183"/>
                    <a:pt x="43218" y="1190"/>
                  </a:cubicBezTo>
                  <a:cubicBezTo>
                    <a:pt x="42950" y="1197"/>
                    <a:pt x="42681" y="1201"/>
                    <a:pt x="42360" y="1206"/>
                  </a:cubicBezTo>
                  <a:cubicBezTo>
                    <a:pt x="42508" y="1270"/>
                    <a:pt x="42613" y="1317"/>
                    <a:pt x="42720" y="1362"/>
                  </a:cubicBezTo>
                  <a:cubicBezTo>
                    <a:pt x="42713" y="1391"/>
                    <a:pt x="42704" y="1420"/>
                    <a:pt x="42696" y="1449"/>
                  </a:cubicBezTo>
                  <a:cubicBezTo>
                    <a:pt x="42551" y="1405"/>
                    <a:pt x="42369" y="1406"/>
                    <a:pt x="42268" y="1308"/>
                  </a:cubicBezTo>
                  <a:cubicBezTo>
                    <a:pt x="42086" y="1131"/>
                    <a:pt x="41909" y="1175"/>
                    <a:pt x="41724" y="1230"/>
                  </a:cubicBezTo>
                  <a:cubicBezTo>
                    <a:pt x="41682" y="1242"/>
                    <a:pt x="41674" y="1380"/>
                    <a:pt x="41630" y="1396"/>
                  </a:cubicBezTo>
                  <a:cubicBezTo>
                    <a:pt x="41541" y="1430"/>
                    <a:pt x="41437" y="1425"/>
                    <a:pt x="41338" y="1428"/>
                  </a:cubicBezTo>
                  <a:cubicBezTo>
                    <a:pt x="41241" y="1430"/>
                    <a:pt x="41143" y="1424"/>
                    <a:pt x="41045" y="1420"/>
                  </a:cubicBezTo>
                  <a:cubicBezTo>
                    <a:pt x="41115" y="1360"/>
                    <a:pt x="41184" y="1298"/>
                    <a:pt x="41277" y="1216"/>
                  </a:cubicBezTo>
                  <a:cubicBezTo>
                    <a:pt x="41165" y="1218"/>
                    <a:pt x="41087" y="1220"/>
                    <a:pt x="41007" y="1221"/>
                  </a:cubicBezTo>
                  <a:cubicBezTo>
                    <a:pt x="41024" y="1302"/>
                    <a:pt x="41035" y="1361"/>
                    <a:pt x="41047" y="1420"/>
                  </a:cubicBezTo>
                  <a:cubicBezTo>
                    <a:pt x="40917" y="1423"/>
                    <a:pt x="40785" y="1425"/>
                    <a:pt x="40655" y="1428"/>
                  </a:cubicBezTo>
                  <a:cubicBezTo>
                    <a:pt x="40636" y="1413"/>
                    <a:pt x="40618" y="1396"/>
                    <a:pt x="40599" y="1381"/>
                  </a:cubicBezTo>
                  <a:cubicBezTo>
                    <a:pt x="40664" y="1357"/>
                    <a:pt x="40728" y="1333"/>
                    <a:pt x="40793" y="1308"/>
                  </a:cubicBezTo>
                  <a:cubicBezTo>
                    <a:pt x="40483" y="1269"/>
                    <a:pt x="40181" y="1050"/>
                    <a:pt x="39986" y="1415"/>
                  </a:cubicBezTo>
                  <a:cubicBezTo>
                    <a:pt x="39866" y="1386"/>
                    <a:pt x="39920" y="1189"/>
                    <a:pt x="39746" y="1217"/>
                  </a:cubicBezTo>
                  <a:cubicBezTo>
                    <a:pt x="39489" y="1256"/>
                    <a:pt x="39224" y="1230"/>
                    <a:pt x="38962" y="1230"/>
                  </a:cubicBezTo>
                  <a:cubicBezTo>
                    <a:pt x="38369" y="1231"/>
                    <a:pt x="37770" y="1190"/>
                    <a:pt x="37180" y="1240"/>
                  </a:cubicBezTo>
                  <a:cubicBezTo>
                    <a:pt x="36345" y="1308"/>
                    <a:pt x="35515" y="1160"/>
                    <a:pt x="34643" y="1238"/>
                  </a:cubicBezTo>
                  <a:cubicBezTo>
                    <a:pt x="34742" y="1283"/>
                    <a:pt x="34817" y="1317"/>
                    <a:pt x="34900" y="1356"/>
                  </a:cubicBezTo>
                  <a:cubicBezTo>
                    <a:pt x="34882" y="1372"/>
                    <a:pt x="34868" y="1396"/>
                    <a:pt x="34852" y="1398"/>
                  </a:cubicBezTo>
                  <a:cubicBezTo>
                    <a:pt x="34712" y="1409"/>
                    <a:pt x="34554" y="1490"/>
                    <a:pt x="34483" y="1249"/>
                  </a:cubicBezTo>
                  <a:cubicBezTo>
                    <a:pt x="34467" y="1198"/>
                    <a:pt x="34338" y="1164"/>
                    <a:pt x="34259" y="1163"/>
                  </a:cubicBezTo>
                  <a:cubicBezTo>
                    <a:pt x="33452" y="1141"/>
                    <a:pt x="32646" y="1126"/>
                    <a:pt x="31839" y="1113"/>
                  </a:cubicBezTo>
                  <a:cubicBezTo>
                    <a:pt x="30954" y="1100"/>
                    <a:pt x="30067" y="1087"/>
                    <a:pt x="29181" y="1079"/>
                  </a:cubicBezTo>
                  <a:cubicBezTo>
                    <a:pt x="28997" y="1077"/>
                    <a:pt x="28811" y="1091"/>
                    <a:pt x="28628" y="1113"/>
                  </a:cubicBezTo>
                  <a:cubicBezTo>
                    <a:pt x="28589" y="1117"/>
                    <a:pt x="28557" y="1188"/>
                    <a:pt x="28522" y="12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39"/>
            <p:cNvSpPr/>
            <p:nvPr/>
          </p:nvSpPr>
          <p:spPr>
            <a:xfrm>
              <a:off x="1280625" y="2606450"/>
              <a:ext cx="189950" cy="17425"/>
            </a:xfrm>
            <a:custGeom>
              <a:avLst/>
              <a:gdLst/>
              <a:ahLst/>
              <a:cxnLst/>
              <a:rect l="l" t="t" r="r" b="b"/>
              <a:pathLst>
                <a:path w="7598" h="697" extrusionOk="0">
                  <a:moveTo>
                    <a:pt x="4090" y="404"/>
                  </a:moveTo>
                  <a:cubicBezTo>
                    <a:pt x="4626" y="410"/>
                    <a:pt x="5165" y="502"/>
                    <a:pt x="5699" y="372"/>
                  </a:cubicBezTo>
                  <a:cubicBezTo>
                    <a:pt x="5160" y="256"/>
                    <a:pt x="4623" y="254"/>
                    <a:pt x="4090" y="404"/>
                  </a:cubicBezTo>
                  <a:close/>
                  <a:moveTo>
                    <a:pt x="6068" y="68"/>
                  </a:moveTo>
                  <a:cubicBezTo>
                    <a:pt x="6101" y="107"/>
                    <a:pt x="6132" y="145"/>
                    <a:pt x="6168" y="188"/>
                  </a:cubicBezTo>
                  <a:cubicBezTo>
                    <a:pt x="6097" y="245"/>
                    <a:pt x="6036" y="293"/>
                    <a:pt x="5954" y="358"/>
                  </a:cubicBezTo>
                  <a:cubicBezTo>
                    <a:pt x="6241" y="531"/>
                    <a:pt x="6521" y="255"/>
                    <a:pt x="6802" y="462"/>
                  </a:cubicBezTo>
                  <a:cubicBezTo>
                    <a:pt x="7011" y="617"/>
                    <a:pt x="7345" y="288"/>
                    <a:pt x="7598" y="571"/>
                  </a:cubicBezTo>
                  <a:cubicBezTo>
                    <a:pt x="7315" y="697"/>
                    <a:pt x="7040" y="645"/>
                    <a:pt x="6756" y="607"/>
                  </a:cubicBezTo>
                  <a:cubicBezTo>
                    <a:pt x="6477" y="569"/>
                    <a:pt x="6189" y="633"/>
                    <a:pt x="5904" y="631"/>
                  </a:cubicBezTo>
                  <a:cubicBezTo>
                    <a:pt x="5546" y="630"/>
                    <a:pt x="5189" y="603"/>
                    <a:pt x="4832" y="600"/>
                  </a:cubicBezTo>
                  <a:cubicBezTo>
                    <a:pt x="3497" y="583"/>
                    <a:pt x="2162" y="572"/>
                    <a:pt x="827" y="562"/>
                  </a:cubicBezTo>
                  <a:cubicBezTo>
                    <a:pt x="602" y="561"/>
                    <a:pt x="377" y="581"/>
                    <a:pt x="152" y="586"/>
                  </a:cubicBezTo>
                  <a:cubicBezTo>
                    <a:pt x="102" y="586"/>
                    <a:pt x="49" y="562"/>
                    <a:pt x="1" y="483"/>
                  </a:cubicBezTo>
                  <a:cubicBezTo>
                    <a:pt x="417" y="477"/>
                    <a:pt x="834" y="470"/>
                    <a:pt x="1288" y="462"/>
                  </a:cubicBezTo>
                  <a:cubicBezTo>
                    <a:pt x="1226" y="362"/>
                    <a:pt x="1188" y="300"/>
                    <a:pt x="1150" y="238"/>
                  </a:cubicBezTo>
                  <a:cubicBezTo>
                    <a:pt x="1174" y="222"/>
                    <a:pt x="1196" y="195"/>
                    <a:pt x="1211" y="199"/>
                  </a:cubicBezTo>
                  <a:cubicBezTo>
                    <a:pt x="1259" y="211"/>
                    <a:pt x="1317" y="218"/>
                    <a:pt x="1350" y="252"/>
                  </a:cubicBezTo>
                  <a:cubicBezTo>
                    <a:pt x="1611" y="529"/>
                    <a:pt x="1943" y="332"/>
                    <a:pt x="2233" y="418"/>
                  </a:cubicBezTo>
                  <a:cubicBezTo>
                    <a:pt x="2254" y="424"/>
                    <a:pt x="2312" y="381"/>
                    <a:pt x="2314" y="360"/>
                  </a:cubicBezTo>
                  <a:cubicBezTo>
                    <a:pt x="2326" y="149"/>
                    <a:pt x="2495" y="242"/>
                    <a:pt x="2535" y="267"/>
                  </a:cubicBezTo>
                  <a:cubicBezTo>
                    <a:pt x="2834" y="467"/>
                    <a:pt x="3106" y="376"/>
                    <a:pt x="3383" y="224"/>
                  </a:cubicBezTo>
                  <a:cubicBezTo>
                    <a:pt x="3448" y="189"/>
                    <a:pt x="3527" y="187"/>
                    <a:pt x="3598" y="170"/>
                  </a:cubicBezTo>
                  <a:cubicBezTo>
                    <a:pt x="3544" y="245"/>
                    <a:pt x="3491" y="319"/>
                    <a:pt x="3407" y="433"/>
                  </a:cubicBezTo>
                  <a:cubicBezTo>
                    <a:pt x="3550" y="432"/>
                    <a:pt x="3629" y="430"/>
                    <a:pt x="3723" y="428"/>
                  </a:cubicBezTo>
                  <a:cubicBezTo>
                    <a:pt x="3671" y="327"/>
                    <a:pt x="3632" y="248"/>
                    <a:pt x="3592" y="171"/>
                  </a:cubicBezTo>
                  <a:cubicBezTo>
                    <a:pt x="3886" y="146"/>
                    <a:pt x="4179" y="118"/>
                    <a:pt x="4474" y="97"/>
                  </a:cubicBezTo>
                  <a:cubicBezTo>
                    <a:pt x="4730" y="78"/>
                    <a:pt x="4995" y="175"/>
                    <a:pt x="5243" y="24"/>
                  </a:cubicBezTo>
                  <a:cubicBezTo>
                    <a:pt x="5278" y="1"/>
                    <a:pt x="5346" y="2"/>
                    <a:pt x="5382" y="25"/>
                  </a:cubicBezTo>
                  <a:cubicBezTo>
                    <a:pt x="5608" y="163"/>
                    <a:pt x="5845" y="54"/>
                    <a:pt x="6075" y="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39"/>
            <p:cNvSpPr/>
            <p:nvPr/>
          </p:nvSpPr>
          <p:spPr>
            <a:xfrm>
              <a:off x="1100050" y="2608425"/>
              <a:ext cx="81400" cy="8850"/>
            </a:xfrm>
            <a:custGeom>
              <a:avLst/>
              <a:gdLst/>
              <a:ahLst/>
              <a:cxnLst/>
              <a:rect l="l" t="t" r="r" b="b"/>
              <a:pathLst>
                <a:path w="3256" h="354" extrusionOk="0">
                  <a:moveTo>
                    <a:pt x="2408" y="39"/>
                  </a:moveTo>
                  <a:cubicBezTo>
                    <a:pt x="2445" y="31"/>
                    <a:pt x="2497" y="0"/>
                    <a:pt x="2516" y="17"/>
                  </a:cubicBezTo>
                  <a:cubicBezTo>
                    <a:pt x="2728" y="196"/>
                    <a:pt x="2953" y="332"/>
                    <a:pt x="3256" y="226"/>
                  </a:cubicBezTo>
                  <a:cubicBezTo>
                    <a:pt x="3248" y="268"/>
                    <a:pt x="3241" y="311"/>
                    <a:pt x="3233" y="354"/>
                  </a:cubicBezTo>
                  <a:cubicBezTo>
                    <a:pt x="2698" y="330"/>
                    <a:pt x="2161" y="274"/>
                    <a:pt x="1626" y="292"/>
                  </a:cubicBezTo>
                  <a:cubicBezTo>
                    <a:pt x="1081" y="310"/>
                    <a:pt x="539" y="336"/>
                    <a:pt x="1" y="154"/>
                  </a:cubicBezTo>
                  <a:cubicBezTo>
                    <a:pt x="254" y="167"/>
                    <a:pt x="510" y="186"/>
                    <a:pt x="765" y="188"/>
                  </a:cubicBezTo>
                  <a:cubicBezTo>
                    <a:pt x="1244" y="195"/>
                    <a:pt x="1722" y="186"/>
                    <a:pt x="2201" y="192"/>
                  </a:cubicBezTo>
                  <a:cubicBezTo>
                    <a:pt x="2319" y="193"/>
                    <a:pt x="2394" y="162"/>
                    <a:pt x="2417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39"/>
            <p:cNvSpPr/>
            <p:nvPr/>
          </p:nvSpPr>
          <p:spPr>
            <a:xfrm>
              <a:off x="1483175" y="2601475"/>
              <a:ext cx="40025" cy="11425"/>
            </a:xfrm>
            <a:custGeom>
              <a:avLst/>
              <a:gdLst/>
              <a:ahLst/>
              <a:cxnLst/>
              <a:rect l="l" t="t" r="r" b="b"/>
              <a:pathLst>
                <a:path w="1601" h="457" extrusionOk="0">
                  <a:moveTo>
                    <a:pt x="1567" y="214"/>
                  </a:moveTo>
                  <a:cubicBezTo>
                    <a:pt x="1044" y="245"/>
                    <a:pt x="517" y="456"/>
                    <a:pt x="1" y="75"/>
                  </a:cubicBezTo>
                  <a:cubicBezTo>
                    <a:pt x="231" y="71"/>
                    <a:pt x="462" y="74"/>
                    <a:pt x="692" y="61"/>
                  </a:cubicBezTo>
                  <a:cubicBezTo>
                    <a:pt x="949" y="47"/>
                    <a:pt x="1206" y="12"/>
                    <a:pt x="1464" y="2"/>
                  </a:cubicBezTo>
                  <a:cubicBezTo>
                    <a:pt x="1508" y="0"/>
                    <a:pt x="1555" y="82"/>
                    <a:pt x="1600" y="125"/>
                  </a:cubicBezTo>
                  <a:cubicBezTo>
                    <a:pt x="1589" y="154"/>
                    <a:pt x="1579" y="185"/>
                    <a:pt x="1567" y="2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39"/>
            <p:cNvSpPr/>
            <p:nvPr/>
          </p:nvSpPr>
          <p:spPr>
            <a:xfrm>
              <a:off x="1432300" y="2600325"/>
              <a:ext cx="43925" cy="13575"/>
            </a:xfrm>
            <a:custGeom>
              <a:avLst/>
              <a:gdLst/>
              <a:ahLst/>
              <a:cxnLst/>
              <a:rect l="l" t="t" r="r" b="b"/>
              <a:pathLst>
                <a:path w="1757" h="543" extrusionOk="0">
                  <a:moveTo>
                    <a:pt x="8" y="320"/>
                  </a:moveTo>
                  <a:cubicBezTo>
                    <a:pt x="312" y="295"/>
                    <a:pt x="615" y="267"/>
                    <a:pt x="918" y="248"/>
                  </a:cubicBezTo>
                  <a:cubicBezTo>
                    <a:pt x="1096" y="237"/>
                    <a:pt x="1275" y="240"/>
                    <a:pt x="1483" y="237"/>
                  </a:cubicBezTo>
                  <a:cubicBezTo>
                    <a:pt x="1426" y="149"/>
                    <a:pt x="1394" y="99"/>
                    <a:pt x="1363" y="50"/>
                  </a:cubicBezTo>
                  <a:cubicBezTo>
                    <a:pt x="1371" y="34"/>
                    <a:pt x="1379" y="17"/>
                    <a:pt x="1387" y="1"/>
                  </a:cubicBezTo>
                  <a:cubicBezTo>
                    <a:pt x="1488" y="55"/>
                    <a:pt x="1587" y="109"/>
                    <a:pt x="1687" y="163"/>
                  </a:cubicBezTo>
                  <a:cubicBezTo>
                    <a:pt x="1688" y="164"/>
                    <a:pt x="1673" y="150"/>
                    <a:pt x="1673" y="150"/>
                  </a:cubicBezTo>
                  <a:cubicBezTo>
                    <a:pt x="1757" y="373"/>
                    <a:pt x="1633" y="483"/>
                    <a:pt x="1470" y="463"/>
                  </a:cubicBezTo>
                  <a:cubicBezTo>
                    <a:pt x="1245" y="435"/>
                    <a:pt x="1010" y="543"/>
                    <a:pt x="783" y="368"/>
                  </a:cubicBezTo>
                  <a:cubicBezTo>
                    <a:pt x="696" y="300"/>
                    <a:pt x="507" y="389"/>
                    <a:pt x="320" y="411"/>
                  </a:cubicBezTo>
                  <a:cubicBezTo>
                    <a:pt x="251" y="390"/>
                    <a:pt x="127" y="352"/>
                    <a:pt x="2" y="313"/>
                  </a:cubicBezTo>
                  <a:cubicBezTo>
                    <a:pt x="1" y="313"/>
                    <a:pt x="8" y="320"/>
                    <a:pt x="8" y="3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39"/>
            <p:cNvSpPr/>
            <p:nvPr/>
          </p:nvSpPr>
          <p:spPr>
            <a:xfrm>
              <a:off x="1187175" y="2604725"/>
              <a:ext cx="42600" cy="7925"/>
            </a:xfrm>
            <a:custGeom>
              <a:avLst/>
              <a:gdLst/>
              <a:ahLst/>
              <a:cxnLst/>
              <a:rect l="l" t="t" r="r" b="b"/>
              <a:pathLst>
                <a:path w="1704" h="317" extrusionOk="0">
                  <a:moveTo>
                    <a:pt x="17" y="0"/>
                  </a:moveTo>
                  <a:cubicBezTo>
                    <a:pt x="578" y="70"/>
                    <a:pt x="1140" y="139"/>
                    <a:pt x="1704" y="208"/>
                  </a:cubicBezTo>
                  <a:cubicBezTo>
                    <a:pt x="1702" y="242"/>
                    <a:pt x="1702" y="275"/>
                    <a:pt x="1701" y="307"/>
                  </a:cubicBezTo>
                  <a:cubicBezTo>
                    <a:pt x="1560" y="310"/>
                    <a:pt x="1418" y="316"/>
                    <a:pt x="1277" y="315"/>
                  </a:cubicBezTo>
                  <a:cubicBezTo>
                    <a:pt x="1131" y="312"/>
                    <a:pt x="987" y="304"/>
                    <a:pt x="843" y="296"/>
                  </a:cubicBezTo>
                  <a:cubicBezTo>
                    <a:pt x="794" y="293"/>
                    <a:pt x="726" y="302"/>
                    <a:pt x="702" y="272"/>
                  </a:cubicBezTo>
                  <a:cubicBezTo>
                    <a:pt x="550" y="79"/>
                    <a:pt x="372" y="74"/>
                    <a:pt x="168" y="137"/>
                  </a:cubicBezTo>
                  <a:cubicBezTo>
                    <a:pt x="122" y="151"/>
                    <a:pt x="56" y="89"/>
                    <a:pt x="1" y="62"/>
                  </a:cubicBezTo>
                  <a:cubicBezTo>
                    <a:pt x="6" y="42"/>
                    <a:pt x="12" y="21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39"/>
            <p:cNvSpPr/>
            <p:nvPr/>
          </p:nvSpPr>
          <p:spPr>
            <a:xfrm>
              <a:off x="905775" y="2635775"/>
              <a:ext cx="50325" cy="8250"/>
            </a:xfrm>
            <a:custGeom>
              <a:avLst/>
              <a:gdLst/>
              <a:ahLst/>
              <a:cxnLst/>
              <a:rect l="l" t="t" r="r" b="b"/>
              <a:pathLst>
                <a:path w="2013" h="330" extrusionOk="0">
                  <a:moveTo>
                    <a:pt x="2013" y="0"/>
                  </a:moveTo>
                  <a:cubicBezTo>
                    <a:pt x="1986" y="38"/>
                    <a:pt x="1962" y="105"/>
                    <a:pt x="1933" y="109"/>
                  </a:cubicBezTo>
                  <a:cubicBezTo>
                    <a:pt x="1313" y="173"/>
                    <a:pt x="698" y="330"/>
                    <a:pt x="0" y="231"/>
                  </a:cubicBezTo>
                  <a:cubicBezTo>
                    <a:pt x="394" y="190"/>
                    <a:pt x="722" y="159"/>
                    <a:pt x="1049" y="119"/>
                  </a:cubicBezTo>
                  <a:cubicBezTo>
                    <a:pt x="1358" y="81"/>
                    <a:pt x="1687" y="153"/>
                    <a:pt x="20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39"/>
            <p:cNvSpPr/>
            <p:nvPr/>
          </p:nvSpPr>
          <p:spPr>
            <a:xfrm>
              <a:off x="1000575" y="2610600"/>
              <a:ext cx="49850" cy="6025"/>
            </a:xfrm>
            <a:custGeom>
              <a:avLst/>
              <a:gdLst/>
              <a:ahLst/>
              <a:cxnLst/>
              <a:rect l="l" t="t" r="r" b="b"/>
              <a:pathLst>
                <a:path w="1994" h="241" extrusionOk="0">
                  <a:moveTo>
                    <a:pt x="1994" y="157"/>
                  </a:moveTo>
                  <a:cubicBezTo>
                    <a:pt x="1329" y="168"/>
                    <a:pt x="665" y="181"/>
                    <a:pt x="0" y="192"/>
                  </a:cubicBezTo>
                  <a:cubicBezTo>
                    <a:pt x="650" y="0"/>
                    <a:pt x="1322" y="240"/>
                    <a:pt x="1972" y="58"/>
                  </a:cubicBezTo>
                  <a:cubicBezTo>
                    <a:pt x="1980" y="91"/>
                    <a:pt x="1988" y="124"/>
                    <a:pt x="1994" y="1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39"/>
            <p:cNvSpPr/>
            <p:nvPr/>
          </p:nvSpPr>
          <p:spPr>
            <a:xfrm>
              <a:off x="1197950" y="2615400"/>
              <a:ext cx="37175" cy="7150"/>
            </a:xfrm>
            <a:custGeom>
              <a:avLst/>
              <a:gdLst/>
              <a:ahLst/>
              <a:cxnLst/>
              <a:rect l="l" t="t" r="r" b="b"/>
              <a:pathLst>
                <a:path w="1487" h="286" extrusionOk="0">
                  <a:moveTo>
                    <a:pt x="1486" y="125"/>
                  </a:moveTo>
                  <a:cubicBezTo>
                    <a:pt x="1001" y="286"/>
                    <a:pt x="508" y="76"/>
                    <a:pt x="1" y="58"/>
                  </a:cubicBezTo>
                  <a:cubicBezTo>
                    <a:pt x="57" y="40"/>
                    <a:pt x="114" y="0"/>
                    <a:pt x="170" y="4"/>
                  </a:cubicBezTo>
                  <a:cubicBezTo>
                    <a:pt x="609" y="41"/>
                    <a:pt x="1048" y="84"/>
                    <a:pt x="1486" y="1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39"/>
            <p:cNvSpPr/>
            <p:nvPr/>
          </p:nvSpPr>
          <p:spPr>
            <a:xfrm>
              <a:off x="1617275" y="2605675"/>
              <a:ext cx="23200" cy="7525"/>
            </a:xfrm>
            <a:custGeom>
              <a:avLst/>
              <a:gdLst/>
              <a:ahLst/>
              <a:cxnLst/>
              <a:rect l="l" t="t" r="r" b="b"/>
              <a:pathLst>
                <a:path w="928" h="301" extrusionOk="0">
                  <a:moveTo>
                    <a:pt x="928" y="301"/>
                  </a:moveTo>
                  <a:cubicBezTo>
                    <a:pt x="574" y="237"/>
                    <a:pt x="300" y="186"/>
                    <a:pt x="0" y="132"/>
                  </a:cubicBezTo>
                  <a:cubicBezTo>
                    <a:pt x="376" y="0"/>
                    <a:pt x="683" y="46"/>
                    <a:pt x="928" y="3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39"/>
            <p:cNvSpPr/>
            <p:nvPr/>
          </p:nvSpPr>
          <p:spPr>
            <a:xfrm>
              <a:off x="1245725" y="2617450"/>
              <a:ext cx="24375" cy="4225"/>
            </a:xfrm>
            <a:custGeom>
              <a:avLst/>
              <a:gdLst/>
              <a:ahLst/>
              <a:cxnLst/>
              <a:rect l="l" t="t" r="r" b="b"/>
              <a:pathLst>
                <a:path w="975" h="169" extrusionOk="0">
                  <a:moveTo>
                    <a:pt x="1" y="18"/>
                  </a:moveTo>
                  <a:cubicBezTo>
                    <a:pt x="315" y="13"/>
                    <a:pt x="631" y="7"/>
                    <a:pt x="975" y="0"/>
                  </a:cubicBezTo>
                  <a:cubicBezTo>
                    <a:pt x="828" y="158"/>
                    <a:pt x="587" y="169"/>
                    <a:pt x="1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39"/>
            <p:cNvSpPr/>
            <p:nvPr/>
          </p:nvSpPr>
          <p:spPr>
            <a:xfrm>
              <a:off x="918225" y="2644850"/>
              <a:ext cx="13475" cy="10050"/>
            </a:xfrm>
            <a:custGeom>
              <a:avLst/>
              <a:gdLst/>
              <a:ahLst/>
              <a:cxnLst/>
              <a:rect l="l" t="t" r="r" b="b"/>
              <a:pathLst>
                <a:path w="539" h="402" extrusionOk="0">
                  <a:moveTo>
                    <a:pt x="390" y="389"/>
                  </a:moveTo>
                  <a:cubicBezTo>
                    <a:pt x="278" y="341"/>
                    <a:pt x="166" y="291"/>
                    <a:pt x="0" y="221"/>
                  </a:cubicBezTo>
                  <a:cubicBezTo>
                    <a:pt x="152" y="126"/>
                    <a:pt x="256" y="60"/>
                    <a:pt x="351" y="1"/>
                  </a:cubicBezTo>
                  <a:cubicBezTo>
                    <a:pt x="538" y="149"/>
                    <a:pt x="382" y="275"/>
                    <a:pt x="379" y="401"/>
                  </a:cubicBezTo>
                  <a:cubicBezTo>
                    <a:pt x="379" y="401"/>
                    <a:pt x="390" y="389"/>
                    <a:pt x="390" y="3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39"/>
            <p:cNvSpPr/>
            <p:nvPr/>
          </p:nvSpPr>
          <p:spPr>
            <a:xfrm>
              <a:off x="1101350" y="2600900"/>
              <a:ext cx="11150" cy="8175"/>
            </a:xfrm>
            <a:custGeom>
              <a:avLst/>
              <a:gdLst/>
              <a:ahLst/>
              <a:cxnLst/>
              <a:rect l="l" t="t" r="r" b="b"/>
              <a:pathLst>
                <a:path w="446" h="327" extrusionOk="0">
                  <a:moveTo>
                    <a:pt x="445" y="208"/>
                  </a:moveTo>
                  <a:cubicBezTo>
                    <a:pt x="307" y="166"/>
                    <a:pt x="133" y="326"/>
                    <a:pt x="0" y="84"/>
                  </a:cubicBezTo>
                  <a:cubicBezTo>
                    <a:pt x="177" y="71"/>
                    <a:pt x="336" y="1"/>
                    <a:pt x="445" y="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39"/>
            <p:cNvSpPr/>
            <p:nvPr/>
          </p:nvSpPr>
          <p:spPr>
            <a:xfrm>
              <a:off x="1079300" y="2609675"/>
              <a:ext cx="16375" cy="4575"/>
            </a:xfrm>
            <a:custGeom>
              <a:avLst/>
              <a:gdLst/>
              <a:ahLst/>
              <a:cxnLst/>
              <a:rect l="l" t="t" r="r" b="b"/>
              <a:pathLst>
                <a:path w="655" h="183" extrusionOk="0">
                  <a:moveTo>
                    <a:pt x="655" y="171"/>
                  </a:moveTo>
                  <a:cubicBezTo>
                    <a:pt x="382" y="176"/>
                    <a:pt x="191" y="180"/>
                    <a:pt x="1" y="183"/>
                  </a:cubicBezTo>
                  <a:cubicBezTo>
                    <a:pt x="191" y="149"/>
                    <a:pt x="383" y="1"/>
                    <a:pt x="655" y="1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39"/>
            <p:cNvSpPr/>
            <p:nvPr/>
          </p:nvSpPr>
          <p:spPr>
            <a:xfrm>
              <a:off x="1391625" y="2627025"/>
              <a:ext cx="10475" cy="4100"/>
            </a:xfrm>
            <a:custGeom>
              <a:avLst/>
              <a:gdLst/>
              <a:ahLst/>
              <a:cxnLst/>
              <a:rect l="l" t="t" r="r" b="b"/>
              <a:pathLst>
                <a:path w="419" h="164" extrusionOk="0">
                  <a:moveTo>
                    <a:pt x="419" y="156"/>
                  </a:moveTo>
                  <a:cubicBezTo>
                    <a:pt x="261" y="158"/>
                    <a:pt x="135" y="161"/>
                    <a:pt x="1" y="163"/>
                  </a:cubicBezTo>
                  <a:cubicBezTo>
                    <a:pt x="85" y="5"/>
                    <a:pt x="189" y="0"/>
                    <a:pt x="419" y="1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39"/>
            <p:cNvSpPr/>
            <p:nvPr/>
          </p:nvSpPr>
          <p:spPr>
            <a:xfrm>
              <a:off x="1353775" y="2627500"/>
              <a:ext cx="13025" cy="4100"/>
            </a:xfrm>
            <a:custGeom>
              <a:avLst/>
              <a:gdLst/>
              <a:ahLst/>
              <a:cxnLst/>
              <a:rect l="l" t="t" r="r" b="b"/>
              <a:pathLst>
                <a:path w="521" h="164" extrusionOk="0">
                  <a:moveTo>
                    <a:pt x="521" y="87"/>
                  </a:moveTo>
                  <a:cubicBezTo>
                    <a:pt x="335" y="115"/>
                    <a:pt x="186" y="137"/>
                    <a:pt x="0" y="163"/>
                  </a:cubicBezTo>
                  <a:cubicBezTo>
                    <a:pt x="204" y="0"/>
                    <a:pt x="204" y="0"/>
                    <a:pt x="521" y="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39"/>
            <p:cNvSpPr/>
            <p:nvPr/>
          </p:nvSpPr>
          <p:spPr>
            <a:xfrm>
              <a:off x="1597950" y="2606050"/>
              <a:ext cx="9625" cy="8025"/>
            </a:xfrm>
            <a:custGeom>
              <a:avLst/>
              <a:gdLst/>
              <a:ahLst/>
              <a:cxnLst/>
              <a:rect l="l" t="t" r="r" b="b"/>
              <a:pathLst>
                <a:path w="385" h="321" extrusionOk="0">
                  <a:moveTo>
                    <a:pt x="47" y="2"/>
                  </a:moveTo>
                  <a:cubicBezTo>
                    <a:pt x="66" y="72"/>
                    <a:pt x="85" y="143"/>
                    <a:pt x="119" y="273"/>
                  </a:cubicBezTo>
                  <a:cubicBezTo>
                    <a:pt x="178" y="174"/>
                    <a:pt x="210" y="122"/>
                    <a:pt x="259" y="40"/>
                  </a:cubicBezTo>
                  <a:cubicBezTo>
                    <a:pt x="301" y="113"/>
                    <a:pt x="334" y="171"/>
                    <a:pt x="384" y="262"/>
                  </a:cubicBezTo>
                  <a:cubicBezTo>
                    <a:pt x="311" y="280"/>
                    <a:pt x="269" y="296"/>
                    <a:pt x="226" y="300"/>
                  </a:cubicBezTo>
                  <a:cubicBezTo>
                    <a:pt x="0" y="320"/>
                    <a:pt x="56" y="137"/>
                    <a:pt x="46" y="0"/>
                  </a:cubicBezTo>
                  <a:cubicBezTo>
                    <a:pt x="46" y="0"/>
                    <a:pt x="47" y="2"/>
                    <a:pt x="47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39"/>
            <p:cNvSpPr/>
            <p:nvPr/>
          </p:nvSpPr>
          <p:spPr>
            <a:xfrm>
              <a:off x="1064150" y="2612325"/>
              <a:ext cx="7100" cy="4425"/>
            </a:xfrm>
            <a:custGeom>
              <a:avLst/>
              <a:gdLst/>
              <a:ahLst/>
              <a:cxnLst/>
              <a:rect l="l" t="t" r="r" b="b"/>
              <a:pathLst>
                <a:path w="284" h="177" extrusionOk="0">
                  <a:moveTo>
                    <a:pt x="283" y="70"/>
                  </a:moveTo>
                  <a:cubicBezTo>
                    <a:pt x="194" y="104"/>
                    <a:pt x="104" y="140"/>
                    <a:pt x="5" y="176"/>
                  </a:cubicBezTo>
                  <a:cubicBezTo>
                    <a:pt x="5" y="132"/>
                    <a:pt x="0" y="96"/>
                    <a:pt x="5" y="93"/>
                  </a:cubicBezTo>
                  <a:cubicBezTo>
                    <a:pt x="94" y="60"/>
                    <a:pt x="183" y="31"/>
                    <a:pt x="274" y="1"/>
                  </a:cubicBezTo>
                  <a:cubicBezTo>
                    <a:pt x="277" y="24"/>
                    <a:pt x="281" y="48"/>
                    <a:pt x="283" y="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39"/>
            <p:cNvSpPr/>
            <p:nvPr/>
          </p:nvSpPr>
          <p:spPr>
            <a:xfrm>
              <a:off x="981900" y="2611650"/>
              <a:ext cx="9325" cy="4100"/>
            </a:xfrm>
            <a:custGeom>
              <a:avLst/>
              <a:gdLst/>
              <a:ahLst/>
              <a:cxnLst/>
              <a:rect l="l" t="t" r="r" b="b"/>
              <a:pathLst>
                <a:path w="373" h="164" extrusionOk="0">
                  <a:moveTo>
                    <a:pt x="1" y="163"/>
                  </a:moveTo>
                  <a:cubicBezTo>
                    <a:pt x="160" y="0"/>
                    <a:pt x="264" y="44"/>
                    <a:pt x="372" y="155"/>
                  </a:cubicBezTo>
                  <a:cubicBezTo>
                    <a:pt x="270" y="158"/>
                    <a:pt x="166" y="159"/>
                    <a:pt x="1" y="1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39"/>
            <p:cNvSpPr/>
            <p:nvPr/>
          </p:nvSpPr>
          <p:spPr>
            <a:xfrm>
              <a:off x="968025" y="2612900"/>
              <a:ext cx="8025" cy="3475"/>
            </a:xfrm>
            <a:custGeom>
              <a:avLst/>
              <a:gdLst/>
              <a:ahLst/>
              <a:cxnLst/>
              <a:rect l="l" t="t" r="r" b="b"/>
              <a:pathLst>
                <a:path w="321" h="139" extrusionOk="0">
                  <a:moveTo>
                    <a:pt x="0" y="71"/>
                  </a:moveTo>
                  <a:cubicBezTo>
                    <a:pt x="101" y="47"/>
                    <a:pt x="202" y="23"/>
                    <a:pt x="303" y="1"/>
                  </a:cubicBezTo>
                  <a:cubicBezTo>
                    <a:pt x="308" y="37"/>
                    <a:pt x="315" y="75"/>
                    <a:pt x="321" y="112"/>
                  </a:cubicBezTo>
                  <a:cubicBezTo>
                    <a:pt x="215" y="121"/>
                    <a:pt x="109" y="129"/>
                    <a:pt x="3" y="138"/>
                  </a:cubicBezTo>
                  <a:cubicBezTo>
                    <a:pt x="1" y="116"/>
                    <a:pt x="1" y="94"/>
                    <a:pt x="0" y="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39"/>
            <p:cNvSpPr/>
            <p:nvPr/>
          </p:nvSpPr>
          <p:spPr>
            <a:xfrm>
              <a:off x="1755150" y="2608850"/>
              <a:ext cx="7950" cy="6800"/>
            </a:xfrm>
            <a:custGeom>
              <a:avLst/>
              <a:gdLst/>
              <a:ahLst/>
              <a:cxnLst/>
              <a:rect l="l" t="t" r="r" b="b"/>
              <a:pathLst>
                <a:path w="318" h="272" extrusionOk="0">
                  <a:moveTo>
                    <a:pt x="318" y="86"/>
                  </a:moveTo>
                  <a:cubicBezTo>
                    <a:pt x="227" y="147"/>
                    <a:pt x="134" y="209"/>
                    <a:pt x="42" y="271"/>
                  </a:cubicBezTo>
                  <a:cubicBezTo>
                    <a:pt x="28" y="247"/>
                    <a:pt x="14" y="223"/>
                    <a:pt x="1" y="199"/>
                  </a:cubicBezTo>
                  <a:cubicBezTo>
                    <a:pt x="85" y="134"/>
                    <a:pt x="170" y="68"/>
                    <a:pt x="254" y="1"/>
                  </a:cubicBezTo>
                  <a:cubicBezTo>
                    <a:pt x="276" y="30"/>
                    <a:pt x="297" y="58"/>
                    <a:pt x="318" y="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39"/>
            <p:cNvSpPr/>
            <p:nvPr/>
          </p:nvSpPr>
          <p:spPr>
            <a:xfrm>
              <a:off x="1846525" y="2610025"/>
              <a:ext cx="10550" cy="4125"/>
            </a:xfrm>
            <a:custGeom>
              <a:avLst/>
              <a:gdLst/>
              <a:ahLst/>
              <a:cxnLst/>
              <a:rect l="l" t="t" r="r" b="b"/>
              <a:pathLst>
                <a:path w="422" h="165" extrusionOk="0">
                  <a:moveTo>
                    <a:pt x="9" y="76"/>
                  </a:moveTo>
                  <a:cubicBezTo>
                    <a:pt x="139" y="61"/>
                    <a:pt x="274" y="1"/>
                    <a:pt x="422" y="157"/>
                  </a:cubicBezTo>
                  <a:cubicBezTo>
                    <a:pt x="255" y="161"/>
                    <a:pt x="128" y="164"/>
                    <a:pt x="0" y="165"/>
                  </a:cubicBezTo>
                  <a:cubicBezTo>
                    <a:pt x="3" y="136"/>
                    <a:pt x="6" y="105"/>
                    <a:pt x="9" y="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39"/>
            <p:cNvSpPr/>
            <p:nvPr/>
          </p:nvSpPr>
          <p:spPr>
            <a:xfrm>
              <a:off x="1470100" y="2625250"/>
              <a:ext cx="8825" cy="7700"/>
            </a:xfrm>
            <a:custGeom>
              <a:avLst/>
              <a:gdLst/>
              <a:ahLst/>
              <a:cxnLst/>
              <a:rect l="l" t="t" r="r" b="b"/>
              <a:pathLst>
                <a:path w="353" h="308" extrusionOk="0">
                  <a:moveTo>
                    <a:pt x="1" y="307"/>
                  </a:moveTo>
                  <a:cubicBezTo>
                    <a:pt x="45" y="84"/>
                    <a:pt x="139" y="1"/>
                    <a:pt x="352" y="179"/>
                  </a:cubicBezTo>
                  <a:cubicBezTo>
                    <a:pt x="207" y="232"/>
                    <a:pt x="103" y="270"/>
                    <a:pt x="1" y="3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39"/>
            <p:cNvSpPr/>
            <p:nvPr/>
          </p:nvSpPr>
          <p:spPr>
            <a:xfrm>
              <a:off x="1969000" y="2589500"/>
              <a:ext cx="8700" cy="1775"/>
            </a:xfrm>
            <a:custGeom>
              <a:avLst/>
              <a:gdLst/>
              <a:ahLst/>
              <a:cxnLst/>
              <a:rect l="l" t="t" r="r" b="b"/>
              <a:pathLst>
                <a:path w="348" h="71" extrusionOk="0">
                  <a:moveTo>
                    <a:pt x="347" y="64"/>
                  </a:moveTo>
                  <a:cubicBezTo>
                    <a:pt x="233" y="65"/>
                    <a:pt x="118" y="68"/>
                    <a:pt x="5" y="70"/>
                  </a:cubicBezTo>
                  <a:cubicBezTo>
                    <a:pt x="4" y="49"/>
                    <a:pt x="2" y="27"/>
                    <a:pt x="1" y="6"/>
                  </a:cubicBezTo>
                  <a:cubicBezTo>
                    <a:pt x="111" y="4"/>
                    <a:pt x="220" y="2"/>
                    <a:pt x="328" y="1"/>
                  </a:cubicBezTo>
                  <a:cubicBezTo>
                    <a:pt x="334" y="21"/>
                    <a:pt x="341" y="42"/>
                    <a:pt x="347" y="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39"/>
            <p:cNvSpPr/>
            <p:nvPr/>
          </p:nvSpPr>
          <p:spPr>
            <a:xfrm>
              <a:off x="1087800" y="2600525"/>
              <a:ext cx="7250" cy="5700"/>
            </a:xfrm>
            <a:custGeom>
              <a:avLst/>
              <a:gdLst/>
              <a:ahLst/>
              <a:cxnLst/>
              <a:rect l="l" t="t" r="r" b="b"/>
              <a:pathLst>
                <a:path w="290" h="228" extrusionOk="0">
                  <a:moveTo>
                    <a:pt x="283" y="228"/>
                  </a:moveTo>
                  <a:cubicBezTo>
                    <a:pt x="208" y="175"/>
                    <a:pt x="132" y="122"/>
                    <a:pt x="0" y="29"/>
                  </a:cubicBezTo>
                  <a:cubicBezTo>
                    <a:pt x="184" y="11"/>
                    <a:pt x="290" y="0"/>
                    <a:pt x="283" y="2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39"/>
            <p:cNvSpPr/>
            <p:nvPr/>
          </p:nvSpPr>
          <p:spPr>
            <a:xfrm>
              <a:off x="1829650" y="2609725"/>
              <a:ext cx="7025" cy="3925"/>
            </a:xfrm>
            <a:custGeom>
              <a:avLst/>
              <a:gdLst/>
              <a:ahLst/>
              <a:cxnLst/>
              <a:rect l="l" t="t" r="r" b="b"/>
              <a:pathLst>
                <a:path w="281" h="157" extrusionOk="0">
                  <a:moveTo>
                    <a:pt x="281" y="126"/>
                  </a:moveTo>
                  <a:cubicBezTo>
                    <a:pt x="190" y="136"/>
                    <a:pt x="99" y="147"/>
                    <a:pt x="0" y="157"/>
                  </a:cubicBezTo>
                  <a:cubicBezTo>
                    <a:pt x="4" y="115"/>
                    <a:pt x="2" y="78"/>
                    <a:pt x="8" y="76"/>
                  </a:cubicBezTo>
                  <a:cubicBezTo>
                    <a:pt x="91" y="48"/>
                    <a:pt x="177" y="24"/>
                    <a:pt x="262" y="0"/>
                  </a:cubicBezTo>
                  <a:cubicBezTo>
                    <a:pt x="268" y="42"/>
                    <a:pt x="275" y="85"/>
                    <a:pt x="281" y="1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39"/>
            <p:cNvSpPr/>
            <p:nvPr/>
          </p:nvSpPr>
          <p:spPr>
            <a:xfrm>
              <a:off x="1771300" y="2608725"/>
              <a:ext cx="6900" cy="5050"/>
            </a:xfrm>
            <a:custGeom>
              <a:avLst/>
              <a:gdLst/>
              <a:ahLst/>
              <a:cxnLst/>
              <a:rect l="l" t="t" r="r" b="b"/>
              <a:pathLst>
                <a:path w="276" h="202" extrusionOk="0">
                  <a:moveTo>
                    <a:pt x="275" y="92"/>
                  </a:moveTo>
                  <a:cubicBezTo>
                    <a:pt x="193" y="128"/>
                    <a:pt x="111" y="165"/>
                    <a:pt x="29" y="202"/>
                  </a:cubicBezTo>
                  <a:lnTo>
                    <a:pt x="0" y="137"/>
                  </a:lnTo>
                  <a:cubicBezTo>
                    <a:pt x="82" y="92"/>
                    <a:pt x="163" y="46"/>
                    <a:pt x="244" y="1"/>
                  </a:cubicBezTo>
                  <a:cubicBezTo>
                    <a:pt x="254" y="31"/>
                    <a:pt x="264" y="61"/>
                    <a:pt x="275" y="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39"/>
            <p:cNvSpPr/>
            <p:nvPr/>
          </p:nvSpPr>
          <p:spPr>
            <a:xfrm>
              <a:off x="1429350" y="2600925"/>
              <a:ext cx="7250" cy="1750"/>
            </a:xfrm>
            <a:custGeom>
              <a:avLst/>
              <a:gdLst/>
              <a:ahLst/>
              <a:cxnLst/>
              <a:rect l="l" t="t" r="r" b="b"/>
              <a:pathLst>
                <a:path w="290" h="70" extrusionOk="0">
                  <a:moveTo>
                    <a:pt x="1" y="6"/>
                  </a:moveTo>
                  <a:cubicBezTo>
                    <a:pt x="97" y="5"/>
                    <a:pt x="193" y="3"/>
                    <a:pt x="289" y="1"/>
                  </a:cubicBezTo>
                  <a:cubicBezTo>
                    <a:pt x="288" y="24"/>
                    <a:pt x="288" y="46"/>
                    <a:pt x="288" y="69"/>
                  </a:cubicBezTo>
                  <a:cubicBezTo>
                    <a:pt x="192" y="60"/>
                    <a:pt x="96" y="53"/>
                    <a:pt x="0" y="45"/>
                  </a:cubicBezTo>
                  <a:cubicBezTo>
                    <a:pt x="0" y="32"/>
                    <a:pt x="0" y="20"/>
                    <a:pt x="1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39"/>
            <p:cNvSpPr/>
            <p:nvPr/>
          </p:nvSpPr>
          <p:spPr>
            <a:xfrm>
              <a:off x="1643775" y="2608075"/>
              <a:ext cx="7750" cy="5700"/>
            </a:xfrm>
            <a:custGeom>
              <a:avLst/>
              <a:gdLst/>
              <a:ahLst/>
              <a:cxnLst/>
              <a:rect l="l" t="t" r="r" b="b"/>
              <a:pathLst>
                <a:path w="310" h="228" extrusionOk="0">
                  <a:moveTo>
                    <a:pt x="95" y="5"/>
                  </a:moveTo>
                  <a:cubicBezTo>
                    <a:pt x="159" y="23"/>
                    <a:pt x="225" y="41"/>
                    <a:pt x="289" y="58"/>
                  </a:cubicBezTo>
                  <a:cubicBezTo>
                    <a:pt x="296" y="77"/>
                    <a:pt x="302" y="96"/>
                    <a:pt x="310" y="115"/>
                  </a:cubicBezTo>
                  <a:cubicBezTo>
                    <a:pt x="228" y="144"/>
                    <a:pt x="147" y="175"/>
                    <a:pt x="0" y="228"/>
                  </a:cubicBezTo>
                  <a:cubicBezTo>
                    <a:pt x="55" y="105"/>
                    <a:pt x="77" y="53"/>
                    <a:pt x="101" y="0"/>
                  </a:cubicBezTo>
                  <a:cubicBezTo>
                    <a:pt x="101" y="0"/>
                    <a:pt x="95" y="5"/>
                    <a:pt x="95" y="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39"/>
            <p:cNvSpPr/>
            <p:nvPr/>
          </p:nvSpPr>
          <p:spPr>
            <a:xfrm>
              <a:off x="932750" y="2646025"/>
              <a:ext cx="6025" cy="8750"/>
            </a:xfrm>
            <a:custGeom>
              <a:avLst/>
              <a:gdLst/>
              <a:ahLst/>
              <a:cxnLst/>
              <a:rect l="l" t="t" r="r" b="b"/>
              <a:pathLst>
                <a:path w="241" h="350" extrusionOk="0">
                  <a:moveTo>
                    <a:pt x="114" y="349"/>
                  </a:moveTo>
                  <a:cubicBezTo>
                    <a:pt x="76" y="247"/>
                    <a:pt x="38" y="145"/>
                    <a:pt x="0" y="42"/>
                  </a:cubicBezTo>
                  <a:cubicBezTo>
                    <a:pt x="19" y="28"/>
                    <a:pt x="37" y="15"/>
                    <a:pt x="56" y="1"/>
                  </a:cubicBezTo>
                  <a:cubicBezTo>
                    <a:pt x="116" y="73"/>
                    <a:pt x="176" y="143"/>
                    <a:pt x="240" y="222"/>
                  </a:cubicBezTo>
                  <a:cubicBezTo>
                    <a:pt x="178" y="276"/>
                    <a:pt x="142" y="308"/>
                    <a:pt x="105" y="340"/>
                  </a:cubicBezTo>
                  <a:cubicBezTo>
                    <a:pt x="105" y="340"/>
                    <a:pt x="114" y="349"/>
                    <a:pt x="114" y="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39"/>
            <p:cNvSpPr/>
            <p:nvPr/>
          </p:nvSpPr>
          <p:spPr>
            <a:xfrm>
              <a:off x="1152475" y="2604175"/>
              <a:ext cx="8025" cy="5250"/>
            </a:xfrm>
            <a:custGeom>
              <a:avLst/>
              <a:gdLst/>
              <a:ahLst/>
              <a:cxnLst/>
              <a:rect l="l" t="t" r="r" b="b"/>
              <a:pathLst>
                <a:path w="321" h="210" extrusionOk="0">
                  <a:moveTo>
                    <a:pt x="320" y="198"/>
                  </a:moveTo>
                  <a:cubicBezTo>
                    <a:pt x="233" y="189"/>
                    <a:pt x="145" y="180"/>
                    <a:pt x="1" y="166"/>
                  </a:cubicBezTo>
                  <a:cubicBezTo>
                    <a:pt x="184" y="1"/>
                    <a:pt x="252" y="86"/>
                    <a:pt x="311" y="2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39"/>
            <p:cNvSpPr/>
            <p:nvPr/>
          </p:nvSpPr>
          <p:spPr>
            <a:xfrm>
              <a:off x="1680300" y="2608550"/>
              <a:ext cx="7875" cy="1450"/>
            </a:xfrm>
            <a:custGeom>
              <a:avLst/>
              <a:gdLst/>
              <a:ahLst/>
              <a:cxnLst/>
              <a:rect l="l" t="t" r="r" b="b"/>
              <a:pathLst>
                <a:path w="315" h="58" extrusionOk="0">
                  <a:moveTo>
                    <a:pt x="314" y="52"/>
                  </a:moveTo>
                  <a:cubicBezTo>
                    <a:pt x="210" y="53"/>
                    <a:pt x="106" y="56"/>
                    <a:pt x="1" y="57"/>
                  </a:cubicBezTo>
                  <a:cubicBezTo>
                    <a:pt x="1" y="41"/>
                    <a:pt x="1" y="23"/>
                    <a:pt x="1" y="7"/>
                  </a:cubicBezTo>
                  <a:cubicBezTo>
                    <a:pt x="106" y="4"/>
                    <a:pt x="209" y="3"/>
                    <a:pt x="314" y="0"/>
                  </a:cubicBezTo>
                  <a:cubicBezTo>
                    <a:pt x="314" y="18"/>
                    <a:pt x="314" y="34"/>
                    <a:pt x="314" y="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39"/>
            <p:cNvSpPr/>
            <p:nvPr/>
          </p:nvSpPr>
          <p:spPr>
            <a:xfrm>
              <a:off x="1621150" y="2614475"/>
              <a:ext cx="4175" cy="3000"/>
            </a:xfrm>
            <a:custGeom>
              <a:avLst/>
              <a:gdLst/>
              <a:ahLst/>
              <a:cxnLst/>
              <a:rect l="l" t="t" r="r" b="b"/>
              <a:pathLst>
                <a:path w="167" h="120" extrusionOk="0">
                  <a:moveTo>
                    <a:pt x="157" y="119"/>
                  </a:moveTo>
                  <a:cubicBezTo>
                    <a:pt x="106" y="104"/>
                    <a:pt x="54" y="92"/>
                    <a:pt x="3" y="73"/>
                  </a:cubicBezTo>
                  <a:cubicBezTo>
                    <a:pt x="1" y="71"/>
                    <a:pt x="12" y="26"/>
                    <a:pt x="17" y="1"/>
                  </a:cubicBezTo>
                  <a:cubicBezTo>
                    <a:pt x="66" y="16"/>
                    <a:pt x="117" y="31"/>
                    <a:pt x="166" y="46"/>
                  </a:cubicBezTo>
                  <a:cubicBezTo>
                    <a:pt x="164" y="71"/>
                    <a:pt x="160" y="95"/>
                    <a:pt x="157" y="1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39"/>
            <p:cNvSpPr/>
            <p:nvPr/>
          </p:nvSpPr>
          <p:spPr>
            <a:xfrm>
              <a:off x="905075" y="2650725"/>
              <a:ext cx="7125" cy="5600"/>
            </a:xfrm>
            <a:custGeom>
              <a:avLst/>
              <a:gdLst/>
              <a:ahLst/>
              <a:cxnLst/>
              <a:rect l="l" t="t" r="r" b="b"/>
              <a:pathLst>
                <a:path w="285" h="224" extrusionOk="0">
                  <a:moveTo>
                    <a:pt x="162" y="223"/>
                  </a:moveTo>
                  <a:cubicBezTo>
                    <a:pt x="117" y="161"/>
                    <a:pt x="71" y="98"/>
                    <a:pt x="1" y="1"/>
                  </a:cubicBezTo>
                  <a:cubicBezTo>
                    <a:pt x="102" y="14"/>
                    <a:pt x="176" y="21"/>
                    <a:pt x="285" y="34"/>
                  </a:cubicBezTo>
                  <a:cubicBezTo>
                    <a:pt x="229" y="117"/>
                    <a:pt x="195" y="170"/>
                    <a:pt x="160" y="223"/>
                  </a:cubicBezTo>
                  <a:cubicBezTo>
                    <a:pt x="158" y="223"/>
                    <a:pt x="162" y="223"/>
                    <a:pt x="162" y="2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39"/>
            <p:cNvSpPr/>
            <p:nvPr/>
          </p:nvSpPr>
          <p:spPr>
            <a:xfrm>
              <a:off x="1677025" y="2613000"/>
              <a:ext cx="4400" cy="2150"/>
            </a:xfrm>
            <a:custGeom>
              <a:avLst/>
              <a:gdLst/>
              <a:ahLst/>
              <a:cxnLst/>
              <a:rect l="l" t="t" r="r" b="b"/>
              <a:pathLst>
                <a:path w="176" h="86" extrusionOk="0">
                  <a:moveTo>
                    <a:pt x="170" y="55"/>
                  </a:moveTo>
                  <a:cubicBezTo>
                    <a:pt x="117" y="65"/>
                    <a:pt x="66" y="75"/>
                    <a:pt x="14" y="85"/>
                  </a:cubicBezTo>
                  <a:cubicBezTo>
                    <a:pt x="9" y="62"/>
                    <a:pt x="5" y="38"/>
                    <a:pt x="0" y="14"/>
                  </a:cubicBezTo>
                  <a:cubicBezTo>
                    <a:pt x="60" y="9"/>
                    <a:pt x="118" y="5"/>
                    <a:pt x="176" y="0"/>
                  </a:cubicBezTo>
                  <a:cubicBezTo>
                    <a:pt x="175" y="18"/>
                    <a:pt x="171" y="36"/>
                    <a:pt x="170" y="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39"/>
            <p:cNvSpPr/>
            <p:nvPr/>
          </p:nvSpPr>
          <p:spPr>
            <a:xfrm>
              <a:off x="1282425" y="2611225"/>
              <a:ext cx="5500" cy="3175"/>
            </a:xfrm>
            <a:custGeom>
              <a:avLst/>
              <a:gdLst/>
              <a:ahLst/>
              <a:cxnLst/>
              <a:rect l="l" t="t" r="r" b="b"/>
              <a:pathLst>
                <a:path w="220" h="127" extrusionOk="0">
                  <a:moveTo>
                    <a:pt x="207" y="127"/>
                  </a:moveTo>
                  <a:cubicBezTo>
                    <a:pt x="138" y="108"/>
                    <a:pt x="69" y="89"/>
                    <a:pt x="1" y="70"/>
                  </a:cubicBezTo>
                  <a:cubicBezTo>
                    <a:pt x="4" y="47"/>
                    <a:pt x="9" y="23"/>
                    <a:pt x="13" y="1"/>
                  </a:cubicBezTo>
                  <a:cubicBezTo>
                    <a:pt x="83" y="12"/>
                    <a:pt x="151" y="25"/>
                    <a:pt x="219" y="36"/>
                  </a:cubicBezTo>
                  <a:cubicBezTo>
                    <a:pt x="215" y="66"/>
                    <a:pt x="212" y="97"/>
                    <a:pt x="207" y="1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39"/>
            <p:cNvSpPr/>
            <p:nvPr/>
          </p:nvSpPr>
          <p:spPr>
            <a:xfrm>
              <a:off x="1447000" y="2600200"/>
              <a:ext cx="3500" cy="3700"/>
            </a:xfrm>
            <a:custGeom>
              <a:avLst/>
              <a:gdLst/>
              <a:ahLst/>
              <a:cxnLst/>
              <a:rect l="l" t="t" r="r" b="b"/>
              <a:pathLst>
                <a:path w="140" h="148" extrusionOk="0">
                  <a:moveTo>
                    <a:pt x="89" y="1"/>
                  </a:moveTo>
                  <a:cubicBezTo>
                    <a:pt x="108" y="41"/>
                    <a:pt x="139" y="79"/>
                    <a:pt x="132" y="97"/>
                  </a:cubicBezTo>
                  <a:cubicBezTo>
                    <a:pt x="120" y="122"/>
                    <a:pt x="81" y="147"/>
                    <a:pt x="54" y="146"/>
                  </a:cubicBezTo>
                  <a:cubicBezTo>
                    <a:pt x="34" y="145"/>
                    <a:pt x="18" y="99"/>
                    <a:pt x="0" y="74"/>
                  </a:cubicBezTo>
                  <a:cubicBezTo>
                    <a:pt x="24" y="54"/>
                    <a:pt x="49" y="32"/>
                    <a:pt x="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39"/>
            <p:cNvSpPr/>
            <p:nvPr/>
          </p:nvSpPr>
          <p:spPr>
            <a:xfrm>
              <a:off x="1714675" y="2611350"/>
              <a:ext cx="5675" cy="2750"/>
            </a:xfrm>
            <a:custGeom>
              <a:avLst/>
              <a:gdLst/>
              <a:ahLst/>
              <a:cxnLst/>
              <a:rect l="l" t="t" r="r" b="b"/>
              <a:pathLst>
                <a:path w="227" h="110" extrusionOk="0">
                  <a:moveTo>
                    <a:pt x="226" y="83"/>
                  </a:moveTo>
                  <a:cubicBezTo>
                    <a:pt x="153" y="92"/>
                    <a:pt x="81" y="100"/>
                    <a:pt x="9" y="109"/>
                  </a:cubicBezTo>
                  <a:cubicBezTo>
                    <a:pt x="5" y="88"/>
                    <a:pt x="3" y="66"/>
                    <a:pt x="0" y="44"/>
                  </a:cubicBezTo>
                  <a:cubicBezTo>
                    <a:pt x="71" y="30"/>
                    <a:pt x="143" y="16"/>
                    <a:pt x="215" y="1"/>
                  </a:cubicBezTo>
                  <a:cubicBezTo>
                    <a:pt x="219" y="28"/>
                    <a:pt x="222" y="55"/>
                    <a:pt x="226" y="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39"/>
            <p:cNvSpPr/>
            <p:nvPr/>
          </p:nvSpPr>
          <p:spPr>
            <a:xfrm>
              <a:off x="1312125" y="2628150"/>
              <a:ext cx="4075" cy="2625"/>
            </a:xfrm>
            <a:custGeom>
              <a:avLst/>
              <a:gdLst/>
              <a:ahLst/>
              <a:cxnLst/>
              <a:rect l="l" t="t" r="r" b="b"/>
              <a:pathLst>
                <a:path w="163" h="105" extrusionOk="0">
                  <a:moveTo>
                    <a:pt x="150" y="104"/>
                  </a:moveTo>
                  <a:cubicBezTo>
                    <a:pt x="100" y="92"/>
                    <a:pt x="51" y="79"/>
                    <a:pt x="0" y="66"/>
                  </a:cubicBezTo>
                  <a:cubicBezTo>
                    <a:pt x="5" y="44"/>
                    <a:pt x="10" y="22"/>
                    <a:pt x="14" y="1"/>
                  </a:cubicBezTo>
                  <a:cubicBezTo>
                    <a:pt x="64" y="17"/>
                    <a:pt x="114" y="32"/>
                    <a:pt x="163" y="49"/>
                  </a:cubicBezTo>
                  <a:cubicBezTo>
                    <a:pt x="159" y="68"/>
                    <a:pt x="154" y="87"/>
                    <a:pt x="150" y="10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39"/>
            <p:cNvSpPr/>
            <p:nvPr/>
          </p:nvSpPr>
          <p:spPr>
            <a:xfrm>
              <a:off x="1272950" y="2610050"/>
              <a:ext cx="3525" cy="975"/>
            </a:xfrm>
            <a:custGeom>
              <a:avLst/>
              <a:gdLst/>
              <a:ahLst/>
              <a:cxnLst/>
              <a:rect l="l" t="t" r="r" b="b"/>
              <a:pathLst>
                <a:path w="141" h="39" extrusionOk="0">
                  <a:moveTo>
                    <a:pt x="1" y="3"/>
                  </a:moveTo>
                  <a:cubicBezTo>
                    <a:pt x="47" y="2"/>
                    <a:pt x="94" y="2"/>
                    <a:pt x="141" y="1"/>
                  </a:cubicBezTo>
                  <a:cubicBezTo>
                    <a:pt x="141" y="12"/>
                    <a:pt x="141" y="25"/>
                    <a:pt x="141" y="36"/>
                  </a:cubicBezTo>
                  <a:cubicBezTo>
                    <a:pt x="94" y="38"/>
                    <a:pt x="47" y="39"/>
                    <a:pt x="2" y="39"/>
                  </a:cubicBezTo>
                  <a:cubicBezTo>
                    <a:pt x="1" y="27"/>
                    <a:pt x="1" y="15"/>
                    <a:pt x="1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39"/>
            <p:cNvSpPr/>
            <p:nvPr/>
          </p:nvSpPr>
          <p:spPr>
            <a:xfrm>
              <a:off x="1341300" y="2629325"/>
              <a:ext cx="5225" cy="975"/>
            </a:xfrm>
            <a:custGeom>
              <a:avLst/>
              <a:gdLst/>
              <a:ahLst/>
              <a:cxnLst/>
              <a:rect l="l" t="t" r="r" b="b"/>
              <a:pathLst>
                <a:path w="209" h="39" extrusionOk="0">
                  <a:moveTo>
                    <a:pt x="209" y="35"/>
                  </a:moveTo>
                  <a:cubicBezTo>
                    <a:pt x="139" y="36"/>
                    <a:pt x="70" y="37"/>
                    <a:pt x="0" y="38"/>
                  </a:cubicBezTo>
                  <a:cubicBezTo>
                    <a:pt x="0" y="27"/>
                    <a:pt x="0" y="16"/>
                    <a:pt x="0" y="4"/>
                  </a:cubicBezTo>
                  <a:cubicBezTo>
                    <a:pt x="70" y="3"/>
                    <a:pt x="139" y="2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39"/>
            <p:cNvSpPr/>
            <p:nvPr/>
          </p:nvSpPr>
          <p:spPr>
            <a:xfrm>
              <a:off x="1132875" y="2603750"/>
              <a:ext cx="5350" cy="2450"/>
            </a:xfrm>
            <a:custGeom>
              <a:avLst/>
              <a:gdLst/>
              <a:ahLst/>
              <a:cxnLst/>
              <a:rect l="l" t="t" r="r" b="b"/>
              <a:pathLst>
                <a:path w="214" h="98" extrusionOk="0">
                  <a:moveTo>
                    <a:pt x="0" y="4"/>
                  </a:moveTo>
                  <a:cubicBezTo>
                    <a:pt x="66" y="3"/>
                    <a:pt x="131" y="0"/>
                    <a:pt x="197" y="3"/>
                  </a:cubicBezTo>
                  <a:cubicBezTo>
                    <a:pt x="202" y="3"/>
                    <a:pt x="208" y="36"/>
                    <a:pt x="214" y="53"/>
                  </a:cubicBezTo>
                  <a:cubicBezTo>
                    <a:pt x="147" y="68"/>
                    <a:pt x="81" y="82"/>
                    <a:pt x="14" y="98"/>
                  </a:cubicBezTo>
                  <a:cubicBezTo>
                    <a:pt x="9" y="66"/>
                    <a:pt x="5" y="34"/>
                    <a:pt x="0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7" name="Google Shape;3667;p39"/>
          <p:cNvSpPr/>
          <p:nvPr/>
        </p:nvSpPr>
        <p:spPr>
          <a:xfrm rot="5400000">
            <a:off x="6420549" y="1813601"/>
            <a:ext cx="3169977" cy="266274"/>
          </a:xfrm>
          <a:custGeom>
            <a:avLst/>
            <a:gdLst/>
            <a:ahLst/>
            <a:cxnLst/>
            <a:rect l="l" t="t" r="r" b="b"/>
            <a:pathLst>
              <a:path w="59227" h="4975" extrusionOk="0">
                <a:moveTo>
                  <a:pt x="35212" y="580"/>
                </a:moveTo>
                <a:cubicBezTo>
                  <a:pt x="35253" y="599"/>
                  <a:pt x="35296" y="618"/>
                  <a:pt x="35338" y="637"/>
                </a:cubicBezTo>
                <a:cubicBezTo>
                  <a:pt x="35332" y="657"/>
                  <a:pt x="35324" y="676"/>
                  <a:pt x="35318" y="695"/>
                </a:cubicBezTo>
                <a:cubicBezTo>
                  <a:pt x="35277" y="673"/>
                  <a:pt x="35236" y="651"/>
                  <a:pt x="35195" y="629"/>
                </a:cubicBezTo>
                <a:cubicBezTo>
                  <a:pt x="35201" y="613"/>
                  <a:pt x="35207" y="596"/>
                  <a:pt x="35212" y="580"/>
                </a:cubicBezTo>
                <a:close/>
                <a:moveTo>
                  <a:pt x="56362" y="1219"/>
                </a:moveTo>
                <a:cubicBezTo>
                  <a:pt x="56398" y="1219"/>
                  <a:pt x="56442" y="1269"/>
                  <a:pt x="56533" y="1373"/>
                </a:cubicBezTo>
                <a:cubicBezTo>
                  <a:pt x="56398" y="1359"/>
                  <a:pt x="56331" y="1353"/>
                  <a:pt x="56252" y="1344"/>
                </a:cubicBezTo>
                <a:cubicBezTo>
                  <a:pt x="56303" y="1262"/>
                  <a:pt x="56329" y="1219"/>
                  <a:pt x="56362" y="1219"/>
                </a:cubicBezTo>
                <a:close/>
                <a:moveTo>
                  <a:pt x="54529" y="1356"/>
                </a:moveTo>
                <a:cubicBezTo>
                  <a:pt x="54583" y="1356"/>
                  <a:pt x="54631" y="1402"/>
                  <a:pt x="54683" y="1488"/>
                </a:cubicBezTo>
                <a:cubicBezTo>
                  <a:pt x="54634" y="1530"/>
                  <a:pt x="54595" y="1548"/>
                  <a:pt x="54561" y="1548"/>
                </a:cubicBezTo>
                <a:cubicBezTo>
                  <a:pt x="54502" y="1548"/>
                  <a:pt x="54460" y="1493"/>
                  <a:pt x="54412" y="1414"/>
                </a:cubicBezTo>
                <a:cubicBezTo>
                  <a:pt x="54456" y="1375"/>
                  <a:pt x="54494" y="1356"/>
                  <a:pt x="54529" y="1356"/>
                </a:cubicBezTo>
                <a:close/>
                <a:moveTo>
                  <a:pt x="40821" y="1531"/>
                </a:moveTo>
                <a:cubicBezTo>
                  <a:pt x="40875" y="1535"/>
                  <a:pt x="40928" y="1539"/>
                  <a:pt x="40981" y="1543"/>
                </a:cubicBezTo>
                <a:cubicBezTo>
                  <a:pt x="40979" y="1565"/>
                  <a:pt x="40977" y="1588"/>
                  <a:pt x="40976" y="1611"/>
                </a:cubicBezTo>
                <a:cubicBezTo>
                  <a:pt x="40924" y="1606"/>
                  <a:pt x="40869" y="1599"/>
                  <a:pt x="40818" y="1594"/>
                </a:cubicBezTo>
                <a:cubicBezTo>
                  <a:pt x="40819" y="1573"/>
                  <a:pt x="40820" y="1553"/>
                  <a:pt x="40821" y="1531"/>
                </a:cubicBezTo>
                <a:close/>
                <a:moveTo>
                  <a:pt x="50726" y="1383"/>
                </a:moveTo>
                <a:cubicBezTo>
                  <a:pt x="50732" y="1383"/>
                  <a:pt x="50737" y="1384"/>
                  <a:pt x="50740" y="1387"/>
                </a:cubicBezTo>
                <a:cubicBezTo>
                  <a:pt x="50837" y="1471"/>
                  <a:pt x="50884" y="1580"/>
                  <a:pt x="50728" y="1746"/>
                </a:cubicBezTo>
                <a:cubicBezTo>
                  <a:pt x="50671" y="1635"/>
                  <a:pt x="50633" y="1560"/>
                  <a:pt x="50577" y="1452"/>
                </a:cubicBezTo>
                <a:cubicBezTo>
                  <a:pt x="50633" y="1428"/>
                  <a:pt x="50694" y="1383"/>
                  <a:pt x="50726" y="1383"/>
                </a:cubicBezTo>
                <a:close/>
                <a:moveTo>
                  <a:pt x="14160" y="2156"/>
                </a:moveTo>
                <a:cubicBezTo>
                  <a:pt x="14168" y="2174"/>
                  <a:pt x="14177" y="2192"/>
                  <a:pt x="14184" y="2209"/>
                </a:cubicBezTo>
                <a:cubicBezTo>
                  <a:pt x="14139" y="2240"/>
                  <a:pt x="14093" y="2270"/>
                  <a:pt x="14047" y="2299"/>
                </a:cubicBezTo>
                <a:cubicBezTo>
                  <a:pt x="14039" y="2280"/>
                  <a:pt x="14030" y="2261"/>
                  <a:pt x="14023" y="2242"/>
                </a:cubicBezTo>
                <a:cubicBezTo>
                  <a:pt x="14068" y="2213"/>
                  <a:pt x="14115" y="2185"/>
                  <a:pt x="14160" y="2156"/>
                </a:cubicBezTo>
                <a:close/>
                <a:moveTo>
                  <a:pt x="6565" y="2500"/>
                </a:moveTo>
                <a:lnTo>
                  <a:pt x="6565" y="2500"/>
                </a:lnTo>
                <a:cubicBezTo>
                  <a:pt x="6774" y="2501"/>
                  <a:pt x="6817" y="2708"/>
                  <a:pt x="6907" y="2846"/>
                </a:cubicBezTo>
                <a:cubicBezTo>
                  <a:pt x="6752" y="2803"/>
                  <a:pt x="6551" y="2826"/>
                  <a:pt x="6565" y="2500"/>
                </a:cubicBezTo>
                <a:close/>
                <a:moveTo>
                  <a:pt x="9658" y="2696"/>
                </a:moveTo>
                <a:cubicBezTo>
                  <a:pt x="9815" y="2696"/>
                  <a:pt x="9884" y="2731"/>
                  <a:pt x="9862" y="2957"/>
                </a:cubicBezTo>
                <a:cubicBezTo>
                  <a:pt x="9779" y="2855"/>
                  <a:pt x="9730" y="2796"/>
                  <a:pt x="9649" y="2696"/>
                </a:cubicBezTo>
                <a:cubicBezTo>
                  <a:pt x="9652" y="2696"/>
                  <a:pt x="9655" y="2696"/>
                  <a:pt x="9658" y="2696"/>
                </a:cubicBezTo>
                <a:close/>
                <a:moveTo>
                  <a:pt x="1572" y="2796"/>
                </a:moveTo>
                <a:cubicBezTo>
                  <a:pt x="1582" y="2839"/>
                  <a:pt x="1609" y="2916"/>
                  <a:pt x="1601" y="2919"/>
                </a:cubicBezTo>
                <a:cubicBezTo>
                  <a:pt x="1550" y="2954"/>
                  <a:pt x="1492" y="2972"/>
                  <a:pt x="1435" y="2996"/>
                </a:cubicBezTo>
                <a:cubicBezTo>
                  <a:pt x="1423" y="2955"/>
                  <a:pt x="1412" y="2914"/>
                  <a:pt x="1399" y="2873"/>
                </a:cubicBezTo>
                <a:cubicBezTo>
                  <a:pt x="1457" y="2847"/>
                  <a:pt x="1514" y="2822"/>
                  <a:pt x="1572" y="2796"/>
                </a:cubicBezTo>
                <a:close/>
                <a:moveTo>
                  <a:pt x="4794" y="2903"/>
                </a:moveTo>
                <a:cubicBezTo>
                  <a:pt x="4795" y="2903"/>
                  <a:pt x="4795" y="2903"/>
                  <a:pt x="4796" y="2903"/>
                </a:cubicBezTo>
                <a:cubicBezTo>
                  <a:pt x="4828" y="2906"/>
                  <a:pt x="4857" y="2943"/>
                  <a:pt x="4920" y="2990"/>
                </a:cubicBezTo>
                <a:cubicBezTo>
                  <a:pt x="4860" y="3027"/>
                  <a:pt x="4823" y="3065"/>
                  <a:pt x="4799" y="3065"/>
                </a:cubicBezTo>
                <a:cubicBezTo>
                  <a:pt x="4797" y="3065"/>
                  <a:pt x="4795" y="3064"/>
                  <a:pt x="4792" y="3063"/>
                </a:cubicBezTo>
                <a:cubicBezTo>
                  <a:pt x="4763" y="3053"/>
                  <a:pt x="4741" y="3002"/>
                  <a:pt x="4728" y="2961"/>
                </a:cubicBezTo>
                <a:cubicBezTo>
                  <a:pt x="4725" y="2953"/>
                  <a:pt x="4771" y="2903"/>
                  <a:pt x="4794" y="2903"/>
                </a:cubicBezTo>
                <a:close/>
                <a:moveTo>
                  <a:pt x="57687" y="2283"/>
                </a:moveTo>
                <a:cubicBezTo>
                  <a:pt x="57743" y="2287"/>
                  <a:pt x="57808" y="2290"/>
                  <a:pt x="57871" y="2295"/>
                </a:cubicBezTo>
                <a:cubicBezTo>
                  <a:pt x="57911" y="2476"/>
                  <a:pt x="58028" y="2657"/>
                  <a:pt x="57866" y="2831"/>
                </a:cubicBezTo>
                <a:cubicBezTo>
                  <a:pt x="57789" y="2915"/>
                  <a:pt x="57759" y="3090"/>
                  <a:pt x="57631" y="3090"/>
                </a:cubicBezTo>
                <a:cubicBezTo>
                  <a:pt x="57600" y="3090"/>
                  <a:pt x="57562" y="3079"/>
                  <a:pt x="57516" y="3053"/>
                </a:cubicBezTo>
                <a:cubicBezTo>
                  <a:pt x="57520" y="2796"/>
                  <a:pt x="57482" y="2514"/>
                  <a:pt x="57687" y="2283"/>
                </a:cubicBezTo>
                <a:close/>
                <a:moveTo>
                  <a:pt x="5692" y="2915"/>
                </a:moveTo>
                <a:cubicBezTo>
                  <a:pt x="5693" y="2915"/>
                  <a:pt x="5693" y="2916"/>
                  <a:pt x="5693" y="2916"/>
                </a:cubicBezTo>
                <a:cubicBezTo>
                  <a:pt x="5759" y="2945"/>
                  <a:pt x="5821" y="2989"/>
                  <a:pt x="5885" y="3028"/>
                </a:cubicBezTo>
                <a:cubicBezTo>
                  <a:pt x="5866" y="3068"/>
                  <a:pt x="5846" y="3109"/>
                  <a:pt x="5827" y="3149"/>
                </a:cubicBezTo>
                <a:cubicBezTo>
                  <a:pt x="5762" y="3109"/>
                  <a:pt x="5698" y="3068"/>
                  <a:pt x="5635" y="3029"/>
                </a:cubicBezTo>
                <a:cubicBezTo>
                  <a:pt x="5653" y="2990"/>
                  <a:pt x="5685" y="2915"/>
                  <a:pt x="5692" y="2915"/>
                </a:cubicBezTo>
                <a:close/>
                <a:moveTo>
                  <a:pt x="57287" y="3027"/>
                </a:moveTo>
                <a:cubicBezTo>
                  <a:pt x="57311" y="3070"/>
                  <a:pt x="57334" y="3113"/>
                  <a:pt x="57358" y="3154"/>
                </a:cubicBezTo>
                <a:cubicBezTo>
                  <a:pt x="57336" y="3172"/>
                  <a:pt x="57312" y="3202"/>
                  <a:pt x="57290" y="3202"/>
                </a:cubicBezTo>
                <a:cubicBezTo>
                  <a:pt x="57290" y="3202"/>
                  <a:pt x="57289" y="3202"/>
                  <a:pt x="57289" y="3202"/>
                </a:cubicBezTo>
                <a:cubicBezTo>
                  <a:pt x="57247" y="3201"/>
                  <a:pt x="57207" y="3180"/>
                  <a:pt x="57136" y="3157"/>
                </a:cubicBezTo>
                <a:cubicBezTo>
                  <a:pt x="57242" y="3066"/>
                  <a:pt x="57265" y="3047"/>
                  <a:pt x="57287" y="3027"/>
                </a:cubicBezTo>
                <a:close/>
                <a:moveTo>
                  <a:pt x="1829" y="3095"/>
                </a:moveTo>
                <a:cubicBezTo>
                  <a:pt x="1847" y="3109"/>
                  <a:pt x="1863" y="3123"/>
                  <a:pt x="1879" y="3138"/>
                </a:cubicBezTo>
                <a:cubicBezTo>
                  <a:pt x="1840" y="3211"/>
                  <a:pt x="1802" y="3283"/>
                  <a:pt x="1764" y="3356"/>
                </a:cubicBezTo>
                <a:cubicBezTo>
                  <a:pt x="1739" y="3334"/>
                  <a:pt x="1715" y="3311"/>
                  <a:pt x="1690" y="3288"/>
                </a:cubicBezTo>
                <a:cubicBezTo>
                  <a:pt x="1737" y="3224"/>
                  <a:pt x="1783" y="3159"/>
                  <a:pt x="1829" y="3095"/>
                </a:cubicBezTo>
                <a:close/>
                <a:moveTo>
                  <a:pt x="6826" y="3343"/>
                </a:moveTo>
                <a:lnTo>
                  <a:pt x="6826" y="3343"/>
                </a:lnTo>
                <a:cubicBezTo>
                  <a:pt x="6959" y="3368"/>
                  <a:pt x="7013" y="3378"/>
                  <a:pt x="7069" y="3388"/>
                </a:cubicBezTo>
                <a:cubicBezTo>
                  <a:pt x="7058" y="3413"/>
                  <a:pt x="7051" y="3439"/>
                  <a:pt x="7042" y="3464"/>
                </a:cubicBezTo>
                <a:cubicBezTo>
                  <a:pt x="6995" y="3437"/>
                  <a:pt x="6947" y="3411"/>
                  <a:pt x="6826" y="3343"/>
                </a:cubicBezTo>
                <a:close/>
                <a:moveTo>
                  <a:pt x="8963" y="3318"/>
                </a:moveTo>
                <a:cubicBezTo>
                  <a:pt x="9022" y="3318"/>
                  <a:pt x="9080" y="3343"/>
                  <a:pt x="9131" y="3437"/>
                </a:cubicBezTo>
                <a:cubicBezTo>
                  <a:pt x="9082" y="3468"/>
                  <a:pt x="9038" y="3481"/>
                  <a:pt x="8998" y="3481"/>
                </a:cubicBezTo>
                <a:cubicBezTo>
                  <a:pt x="8907" y="3481"/>
                  <a:pt x="8833" y="3417"/>
                  <a:pt x="8760" y="3350"/>
                </a:cubicBezTo>
                <a:lnTo>
                  <a:pt x="8760" y="3350"/>
                </a:lnTo>
                <a:cubicBezTo>
                  <a:pt x="8761" y="3350"/>
                  <a:pt x="8761" y="3350"/>
                  <a:pt x="8762" y="3350"/>
                </a:cubicBezTo>
                <a:cubicBezTo>
                  <a:pt x="8826" y="3350"/>
                  <a:pt x="8896" y="3318"/>
                  <a:pt x="8963" y="3318"/>
                </a:cubicBezTo>
                <a:close/>
                <a:moveTo>
                  <a:pt x="3036" y="3245"/>
                </a:moveTo>
                <a:cubicBezTo>
                  <a:pt x="3073" y="3322"/>
                  <a:pt x="3103" y="3387"/>
                  <a:pt x="3153" y="3490"/>
                </a:cubicBezTo>
                <a:cubicBezTo>
                  <a:pt x="3017" y="3499"/>
                  <a:pt x="2900" y="3507"/>
                  <a:pt x="2784" y="3514"/>
                </a:cubicBezTo>
                <a:cubicBezTo>
                  <a:pt x="2780" y="3495"/>
                  <a:pt x="2777" y="3475"/>
                  <a:pt x="2774" y="3456"/>
                </a:cubicBezTo>
                <a:cubicBezTo>
                  <a:pt x="2858" y="3388"/>
                  <a:pt x="2943" y="3320"/>
                  <a:pt x="3036" y="3245"/>
                </a:cubicBezTo>
                <a:close/>
                <a:moveTo>
                  <a:pt x="1590" y="3517"/>
                </a:moveTo>
                <a:cubicBezTo>
                  <a:pt x="1606" y="3556"/>
                  <a:pt x="1623" y="3595"/>
                  <a:pt x="1639" y="3634"/>
                </a:cubicBezTo>
                <a:cubicBezTo>
                  <a:pt x="1582" y="3660"/>
                  <a:pt x="1526" y="3687"/>
                  <a:pt x="1468" y="3701"/>
                </a:cubicBezTo>
                <a:cubicBezTo>
                  <a:pt x="1467" y="3701"/>
                  <a:pt x="1467" y="3701"/>
                  <a:pt x="1467" y="3701"/>
                </a:cubicBezTo>
                <a:cubicBezTo>
                  <a:pt x="1457" y="3701"/>
                  <a:pt x="1437" y="3644"/>
                  <a:pt x="1422" y="3614"/>
                </a:cubicBezTo>
                <a:cubicBezTo>
                  <a:pt x="1479" y="3581"/>
                  <a:pt x="1534" y="3548"/>
                  <a:pt x="1590" y="3517"/>
                </a:cubicBezTo>
                <a:close/>
                <a:moveTo>
                  <a:pt x="8794" y="3567"/>
                </a:moveTo>
                <a:cubicBezTo>
                  <a:pt x="8817" y="3598"/>
                  <a:pt x="8838" y="3627"/>
                  <a:pt x="8861" y="3656"/>
                </a:cubicBezTo>
                <a:cubicBezTo>
                  <a:pt x="8766" y="3747"/>
                  <a:pt x="8672" y="3836"/>
                  <a:pt x="8577" y="3927"/>
                </a:cubicBezTo>
                <a:cubicBezTo>
                  <a:pt x="8564" y="3700"/>
                  <a:pt x="8668" y="3619"/>
                  <a:pt x="8794" y="3567"/>
                </a:cubicBezTo>
                <a:close/>
                <a:moveTo>
                  <a:pt x="3773" y="3698"/>
                </a:moveTo>
                <a:lnTo>
                  <a:pt x="3773" y="3698"/>
                </a:lnTo>
                <a:cubicBezTo>
                  <a:pt x="3913" y="3705"/>
                  <a:pt x="3952" y="3812"/>
                  <a:pt x="3998" y="3938"/>
                </a:cubicBezTo>
                <a:cubicBezTo>
                  <a:pt x="3955" y="3956"/>
                  <a:pt x="3921" y="3965"/>
                  <a:pt x="3894" y="3965"/>
                </a:cubicBezTo>
                <a:cubicBezTo>
                  <a:pt x="3786" y="3965"/>
                  <a:pt x="3786" y="3834"/>
                  <a:pt x="3773" y="3698"/>
                </a:cubicBezTo>
                <a:close/>
                <a:moveTo>
                  <a:pt x="3386" y="3826"/>
                </a:moveTo>
                <a:cubicBezTo>
                  <a:pt x="3407" y="3833"/>
                  <a:pt x="3428" y="3838"/>
                  <a:pt x="3450" y="3844"/>
                </a:cubicBezTo>
                <a:cubicBezTo>
                  <a:pt x="3434" y="3917"/>
                  <a:pt x="3419" y="3989"/>
                  <a:pt x="3405" y="4063"/>
                </a:cubicBezTo>
                <a:cubicBezTo>
                  <a:pt x="3384" y="4058"/>
                  <a:pt x="3364" y="4051"/>
                  <a:pt x="3342" y="4045"/>
                </a:cubicBezTo>
                <a:cubicBezTo>
                  <a:pt x="3356" y="3973"/>
                  <a:pt x="3371" y="3900"/>
                  <a:pt x="3386" y="3826"/>
                </a:cubicBezTo>
                <a:close/>
                <a:moveTo>
                  <a:pt x="5116" y="3845"/>
                </a:moveTo>
                <a:cubicBezTo>
                  <a:pt x="5137" y="3972"/>
                  <a:pt x="5150" y="4051"/>
                  <a:pt x="5169" y="4165"/>
                </a:cubicBezTo>
                <a:cubicBezTo>
                  <a:pt x="5044" y="4137"/>
                  <a:pt x="4934" y="4112"/>
                  <a:pt x="4746" y="4069"/>
                </a:cubicBezTo>
                <a:cubicBezTo>
                  <a:pt x="4906" y="3972"/>
                  <a:pt x="5003" y="3914"/>
                  <a:pt x="5116" y="3845"/>
                </a:cubicBezTo>
                <a:close/>
                <a:moveTo>
                  <a:pt x="41031" y="3360"/>
                </a:moveTo>
                <a:cubicBezTo>
                  <a:pt x="41146" y="3479"/>
                  <a:pt x="41267" y="3604"/>
                  <a:pt x="41358" y="3699"/>
                </a:cubicBezTo>
                <a:cubicBezTo>
                  <a:pt x="41328" y="3917"/>
                  <a:pt x="41303" y="4095"/>
                  <a:pt x="41279" y="4274"/>
                </a:cubicBezTo>
                <a:cubicBezTo>
                  <a:pt x="41247" y="4296"/>
                  <a:pt x="41214" y="4320"/>
                  <a:pt x="41183" y="4343"/>
                </a:cubicBezTo>
                <a:cubicBezTo>
                  <a:pt x="41151" y="4267"/>
                  <a:pt x="41121" y="4191"/>
                  <a:pt x="41079" y="4090"/>
                </a:cubicBezTo>
                <a:cubicBezTo>
                  <a:pt x="41016" y="4140"/>
                  <a:pt x="40957" y="4186"/>
                  <a:pt x="40878" y="4247"/>
                </a:cubicBezTo>
                <a:cubicBezTo>
                  <a:pt x="40859" y="4142"/>
                  <a:pt x="40842" y="4045"/>
                  <a:pt x="40818" y="3914"/>
                </a:cubicBezTo>
                <a:cubicBezTo>
                  <a:pt x="40941" y="3883"/>
                  <a:pt x="41020" y="3863"/>
                  <a:pt x="41084" y="3848"/>
                </a:cubicBezTo>
                <a:cubicBezTo>
                  <a:pt x="41165" y="3644"/>
                  <a:pt x="40738" y="3610"/>
                  <a:pt x="41031" y="3360"/>
                </a:cubicBezTo>
                <a:close/>
                <a:moveTo>
                  <a:pt x="27371" y="3814"/>
                </a:moveTo>
                <a:cubicBezTo>
                  <a:pt x="27521" y="3949"/>
                  <a:pt x="27673" y="4085"/>
                  <a:pt x="27840" y="4236"/>
                </a:cubicBezTo>
                <a:cubicBezTo>
                  <a:pt x="27808" y="4313"/>
                  <a:pt x="27778" y="4385"/>
                  <a:pt x="27749" y="4457"/>
                </a:cubicBezTo>
                <a:cubicBezTo>
                  <a:pt x="27712" y="4132"/>
                  <a:pt x="27333" y="4189"/>
                  <a:pt x="27311" y="3888"/>
                </a:cubicBezTo>
                <a:cubicBezTo>
                  <a:pt x="27332" y="3863"/>
                  <a:pt x="27352" y="3839"/>
                  <a:pt x="27371" y="3814"/>
                </a:cubicBezTo>
                <a:close/>
                <a:moveTo>
                  <a:pt x="5913" y="3287"/>
                </a:moveTo>
                <a:cubicBezTo>
                  <a:pt x="5982" y="3287"/>
                  <a:pt x="6049" y="3307"/>
                  <a:pt x="6120" y="3346"/>
                </a:cubicBezTo>
                <a:cubicBezTo>
                  <a:pt x="6168" y="3373"/>
                  <a:pt x="6239" y="3479"/>
                  <a:pt x="6227" y="3503"/>
                </a:cubicBezTo>
                <a:cubicBezTo>
                  <a:pt x="6125" y="3723"/>
                  <a:pt x="6347" y="3671"/>
                  <a:pt x="6381" y="3781"/>
                </a:cubicBezTo>
                <a:cubicBezTo>
                  <a:pt x="6381" y="3997"/>
                  <a:pt x="6227" y="4023"/>
                  <a:pt x="6085" y="4084"/>
                </a:cubicBezTo>
                <a:cubicBezTo>
                  <a:pt x="6078" y="4193"/>
                  <a:pt x="6073" y="4303"/>
                  <a:pt x="6064" y="4464"/>
                </a:cubicBezTo>
                <a:cubicBezTo>
                  <a:pt x="5951" y="4376"/>
                  <a:pt x="5866" y="4310"/>
                  <a:pt x="5794" y="4255"/>
                </a:cubicBezTo>
                <a:cubicBezTo>
                  <a:pt x="5872" y="4123"/>
                  <a:pt x="5977" y="3998"/>
                  <a:pt x="6072" y="3839"/>
                </a:cubicBezTo>
                <a:cubicBezTo>
                  <a:pt x="5938" y="3762"/>
                  <a:pt x="5713" y="3689"/>
                  <a:pt x="5713" y="3614"/>
                </a:cubicBezTo>
                <a:lnTo>
                  <a:pt x="5713" y="3552"/>
                </a:lnTo>
                <a:cubicBezTo>
                  <a:pt x="5713" y="3562"/>
                  <a:pt x="5858" y="3572"/>
                  <a:pt x="5951" y="3583"/>
                </a:cubicBezTo>
                <a:cubicBezTo>
                  <a:pt x="5932" y="3445"/>
                  <a:pt x="5869" y="3423"/>
                  <a:pt x="5791" y="3423"/>
                </a:cubicBezTo>
                <a:cubicBezTo>
                  <a:pt x="5754" y="3423"/>
                  <a:pt x="5714" y="3428"/>
                  <a:pt x="5674" y="3428"/>
                </a:cubicBezTo>
                <a:cubicBezTo>
                  <a:pt x="5645" y="3428"/>
                  <a:pt x="5615" y="3425"/>
                  <a:pt x="5587" y="3416"/>
                </a:cubicBezTo>
                <a:cubicBezTo>
                  <a:pt x="5708" y="3329"/>
                  <a:pt x="5812" y="3287"/>
                  <a:pt x="5913" y="3287"/>
                </a:cubicBezTo>
                <a:close/>
                <a:moveTo>
                  <a:pt x="24753" y="0"/>
                </a:moveTo>
                <a:cubicBezTo>
                  <a:pt x="24547" y="0"/>
                  <a:pt x="24391" y="116"/>
                  <a:pt x="24228" y="372"/>
                </a:cubicBezTo>
                <a:cubicBezTo>
                  <a:pt x="24144" y="90"/>
                  <a:pt x="23973" y="48"/>
                  <a:pt x="23791" y="48"/>
                </a:cubicBezTo>
                <a:cubicBezTo>
                  <a:pt x="23733" y="48"/>
                  <a:pt x="23673" y="52"/>
                  <a:pt x="23615" y="54"/>
                </a:cubicBezTo>
                <a:cubicBezTo>
                  <a:pt x="23598" y="55"/>
                  <a:pt x="23580" y="55"/>
                  <a:pt x="23562" y="55"/>
                </a:cubicBezTo>
                <a:cubicBezTo>
                  <a:pt x="23510" y="55"/>
                  <a:pt x="23457" y="53"/>
                  <a:pt x="23406" y="53"/>
                </a:cubicBezTo>
                <a:cubicBezTo>
                  <a:pt x="23233" y="53"/>
                  <a:pt x="23071" y="76"/>
                  <a:pt x="22984" y="274"/>
                </a:cubicBezTo>
                <a:cubicBezTo>
                  <a:pt x="22822" y="230"/>
                  <a:pt x="22692" y="176"/>
                  <a:pt x="22559" y="164"/>
                </a:cubicBezTo>
                <a:cubicBezTo>
                  <a:pt x="22527" y="162"/>
                  <a:pt x="22495" y="160"/>
                  <a:pt x="22463" y="160"/>
                </a:cubicBezTo>
                <a:cubicBezTo>
                  <a:pt x="22353" y="160"/>
                  <a:pt x="22241" y="175"/>
                  <a:pt x="22131" y="190"/>
                </a:cubicBezTo>
                <a:cubicBezTo>
                  <a:pt x="21431" y="287"/>
                  <a:pt x="20731" y="380"/>
                  <a:pt x="20035" y="494"/>
                </a:cubicBezTo>
                <a:cubicBezTo>
                  <a:pt x="19774" y="537"/>
                  <a:pt x="19521" y="641"/>
                  <a:pt x="19262" y="702"/>
                </a:cubicBezTo>
                <a:cubicBezTo>
                  <a:pt x="18991" y="767"/>
                  <a:pt x="18718" y="826"/>
                  <a:pt x="18445" y="867"/>
                </a:cubicBezTo>
                <a:cubicBezTo>
                  <a:pt x="18247" y="895"/>
                  <a:pt x="18074" y="1067"/>
                  <a:pt x="17872" y="1067"/>
                </a:cubicBezTo>
                <a:cubicBezTo>
                  <a:pt x="17823" y="1067"/>
                  <a:pt x="17774" y="1057"/>
                  <a:pt x="17721" y="1033"/>
                </a:cubicBezTo>
                <a:cubicBezTo>
                  <a:pt x="17718" y="1032"/>
                  <a:pt x="17714" y="1031"/>
                  <a:pt x="17711" y="1031"/>
                </a:cubicBezTo>
                <a:cubicBezTo>
                  <a:pt x="17687" y="1031"/>
                  <a:pt x="17655" y="1058"/>
                  <a:pt x="17628" y="1065"/>
                </a:cubicBezTo>
                <a:cubicBezTo>
                  <a:pt x="17054" y="1201"/>
                  <a:pt x="16481" y="1342"/>
                  <a:pt x="15906" y="1472"/>
                </a:cubicBezTo>
                <a:cubicBezTo>
                  <a:pt x="15647" y="1531"/>
                  <a:pt x="15383" y="1560"/>
                  <a:pt x="15123" y="1616"/>
                </a:cubicBezTo>
                <a:cubicBezTo>
                  <a:pt x="14645" y="1717"/>
                  <a:pt x="14170" y="1844"/>
                  <a:pt x="13690" y="1932"/>
                </a:cubicBezTo>
                <a:cubicBezTo>
                  <a:pt x="13068" y="2044"/>
                  <a:pt x="12442" y="2136"/>
                  <a:pt x="11817" y="2221"/>
                </a:cubicBezTo>
                <a:cubicBezTo>
                  <a:pt x="11533" y="2259"/>
                  <a:pt x="11243" y="2268"/>
                  <a:pt x="10955" y="2275"/>
                </a:cubicBezTo>
                <a:cubicBezTo>
                  <a:pt x="10930" y="2276"/>
                  <a:pt x="10905" y="2276"/>
                  <a:pt x="10879" y="2276"/>
                </a:cubicBezTo>
                <a:cubicBezTo>
                  <a:pt x="10672" y="2276"/>
                  <a:pt x="10463" y="2262"/>
                  <a:pt x="10254" y="2262"/>
                </a:cubicBezTo>
                <a:cubicBezTo>
                  <a:pt x="10213" y="2262"/>
                  <a:pt x="10171" y="2262"/>
                  <a:pt x="10129" y="2264"/>
                </a:cubicBezTo>
                <a:cubicBezTo>
                  <a:pt x="9911" y="2271"/>
                  <a:pt x="9694" y="2309"/>
                  <a:pt x="9483" y="2333"/>
                </a:cubicBezTo>
                <a:cubicBezTo>
                  <a:pt x="9456" y="2458"/>
                  <a:pt x="9446" y="2561"/>
                  <a:pt x="9409" y="2649"/>
                </a:cubicBezTo>
                <a:cubicBezTo>
                  <a:pt x="9398" y="2679"/>
                  <a:pt x="9344" y="2697"/>
                  <a:pt x="9301" y="2697"/>
                </a:cubicBezTo>
                <a:cubicBezTo>
                  <a:pt x="9293" y="2697"/>
                  <a:pt x="9285" y="2696"/>
                  <a:pt x="9278" y="2695"/>
                </a:cubicBezTo>
                <a:cubicBezTo>
                  <a:pt x="9256" y="2691"/>
                  <a:pt x="9226" y="2561"/>
                  <a:pt x="9231" y="2520"/>
                </a:cubicBezTo>
                <a:cubicBezTo>
                  <a:pt x="9238" y="2475"/>
                  <a:pt x="9280" y="2515"/>
                  <a:pt x="9342" y="2297"/>
                </a:cubicBezTo>
                <a:lnTo>
                  <a:pt x="7867" y="2297"/>
                </a:lnTo>
                <a:cubicBezTo>
                  <a:pt x="7823" y="2735"/>
                  <a:pt x="7930" y="2859"/>
                  <a:pt x="8055" y="3068"/>
                </a:cubicBezTo>
                <a:cubicBezTo>
                  <a:pt x="8060" y="3079"/>
                  <a:pt x="8041" y="3133"/>
                  <a:pt x="8027" y="3173"/>
                </a:cubicBezTo>
                <a:cubicBezTo>
                  <a:pt x="7959" y="3163"/>
                  <a:pt x="7886" y="3110"/>
                  <a:pt x="7810" y="3098"/>
                </a:cubicBezTo>
                <a:cubicBezTo>
                  <a:pt x="7752" y="2835"/>
                  <a:pt x="7696" y="2735"/>
                  <a:pt x="7641" y="2297"/>
                </a:cubicBezTo>
                <a:lnTo>
                  <a:pt x="6105" y="2297"/>
                </a:lnTo>
                <a:cubicBezTo>
                  <a:pt x="6130" y="2515"/>
                  <a:pt x="6146" y="2505"/>
                  <a:pt x="6168" y="2585"/>
                </a:cubicBezTo>
                <a:cubicBezTo>
                  <a:pt x="5991" y="2513"/>
                  <a:pt x="5845" y="2475"/>
                  <a:pt x="5697" y="2419"/>
                </a:cubicBezTo>
                <a:cubicBezTo>
                  <a:pt x="5625" y="2392"/>
                  <a:pt x="5544" y="2352"/>
                  <a:pt x="5475" y="2352"/>
                </a:cubicBezTo>
                <a:cubicBezTo>
                  <a:pt x="5459" y="2352"/>
                  <a:pt x="5443" y="2354"/>
                  <a:pt x="5428" y="2360"/>
                </a:cubicBezTo>
                <a:cubicBezTo>
                  <a:pt x="5367" y="2384"/>
                  <a:pt x="5335" y="2530"/>
                  <a:pt x="5309" y="2581"/>
                </a:cubicBezTo>
                <a:cubicBezTo>
                  <a:pt x="5204" y="2485"/>
                  <a:pt x="5116" y="2352"/>
                  <a:pt x="5007" y="2323"/>
                </a:cubicBezTo>
                <a:cubicBezTo>
                  <a:pt x="4972" y="2314"/>
                  <a:pt x="4936" y="2311"/>
                  <a:pt x="4899" y="2311"/>
                </a:cubicBezTo>
                <a:cubicBezTo>
                  <a:pt x="4788" y="2311"/>
                  <a:pt x="4672" y="2342"/>
                  <a:pt x="4559" y="2350"/>
                </a:cubicBezTo>
                <a:cubicBezTo>
                  <a:pt x="4530" y="2352"/>
                  <a:pt x="4493" y="2360"/>
                  <a:pt x="4463" y="2360"/>
                </a:cubicBezTo>
                <a:cubicBezTo>
                  <a:pt x="4442" y="2360"/>
                  <a:pt x="4425" y="2356"/>
                  <a:pt x="4415" y="2343"/>
                </a:cubicBezTo>
                <a:cubicBezTo>
                  <a:pt x="4358" y="2273"/>
                  <a:pt x="4319" y="2246"/>
                  <a:pt x="4290" y="2246"/>
                </a:cubicBezTo>
                <a:cubicBezTo>
                  <a:pt x="4213" y="2246"/>
                  <a:pt x="4210" y="2434"/>
                  <a:pt x="4146" y="2501"/>
                </a:cubicBezTo>
                <a:cubicBezTo>
                  <a:pt x="4036" y="2276"/>
                  <a:pt x="3858" y="2212"/>
                  <a:pt x="3650" y="2203"/>
                </a:cubicBezTo>
                <a:cubicBezTo>
                  <a:pt x="3331" y="2192"/>
                  <a:pt x="3010" y="2185"/>
                  <a:pt x="2692" y="2144"/>
                </a:cubicBezTo>
                <a:cubicBezTo>
                  <a:pt x="2364" y="2102"/>
                  <a:pt x="2040" y="2020"/>
                  <a:pt x="1714" y="1959"/>
                </a:cubicBezTo>
                <a:cubicBezTo>
                  <a:pt x="1495" y="1919"/>
                  <a:pt x="1277" y="1879"/>
                  <a:pt x="1057" y="1849"/>
                </a:cubicBezTo>
                <a:cubicBezTo>
                  <a:pt x="1038" y="1847"/>
                  <a:pt x="1020" y="1846"/>
                  <a:pt x="1003" y="1846"/>
                </a:cubicBezTo>
                <a:cubicBezTo>
                  <a:pt x="882" y="1846"/>
                  <a:pt x="789" y="1908"/>
                  <a:pt x="778" y="2098"/>
                </a:cubicBezTo>
                <a:cubicBezTo>
                  <a:pt x="664" y="1860"/>
                  <a:pt x="592" y="1766"/>
                  <a:pt x="438" y="1766"/>
                </a:cubicBezTo>
                <a:cubicBezTo>
                  <a:pt x="360" y="1766"/>
                  <a:pt x="262" y="1790"/>
                  <a:pt x="127" y="1831"/>
                </a:cubicBezTo>
                <a:cubicBezTo>
                  <a:pt x="127" y="2374"/>
                  <a:pt x="125" y="2922"/>
                  <a:pt x="131" y="3470"/>
                </a:cubicBezTo>
                <a:cubicBezTo>
                  <a:pt x="132" y="3552"/>
                  <a:pt x="184" y="3633"/>
                  <a:pt x="213" y="3715"/>
                </a:cubicBezTo>
                <a:cubicBezTo>
                  <a:pt x="217" y="3711"/>
                  <a:pt x="219" y="3708"/>
                  <a:pt x="223" y="3704"/>
                </a:cubicBezTo>
                <a:cubicBezTo>
                  <a:pt x="225" y="3706"/>
                  <a:pt x="225" y="3710"/>
                  <a:pt x="226" y="3711"/>
                </a:cubicBezTo>
                <a:cubicBezTo>
                  <a:pt x="323" y="3664"/>
                  <a:pt x="420" y="3609"/>
                  <a:pt x="522" y="3609"/>
                </a:cubicBezTo>
                <a:cubicBezTo>
                  <a:pt x="581" y="3609"/>
                  <a:pt x="642" y="3628"/>
                  <a:pt x="706" y="3677"/>
                </a:cubicBezTo>
                <a:cubicBezTo>
                  <a:pt x="626" y="3752"/>
                  <a:pt x="561" y="3839"/>
                  <a:pt x="478" y="3879"/>
                </a:cubicBezTo>
                <a:cubicBezTo>
                  <a:pt x="456" y="3890"/>
                  <a:pt x="430" y="3894"/>
                  <a:pt x="403" y="3894"/>
                </a:cubicBezTo>
                <a:cubicBezTo>
                  <a:pt x="356" y="3894"/>
                  <a:pt x="305" y="3881"/>
                  <a:pt x="262" y="3864"/>
                </a:cubicBezTo>
                <a:cubicBezTo>
                  <a:pt x="238" y="3854"/>
                  <a:pt x="236" y="3768"/>
                  <a:pt x="226" y="3711"/>
                </a:cubicBezTo>
                <a:cubicBezTo>
                  <a:pt x="221" y="3714"/>
                  <a:pt x="218" y="3715"/>
                  <a:pt x="214" y="3718"/>
                </a:cubicBezTo>
                <a:cubicBezTo>
                  <a:pt x="214" y="3716"/>
                  <a:pt x="213" y="3715"/>
                  <a:pt x="213" y="3715"/>
                </a:cubicBezTo>
                <a:cubicBezTo>
                  <a:pt x="1" y="3901"/>
                  <a:pt x="179" y="4130"/>
                  <a:pt x="150" y="4348"/>
                </a:cubicBezTo>
                <a:cubicBezTo>
                  <a:pt x="275" y="4387"/>
                  <a:pt x="379" y="4421"/>
                  <a:pt x="501" y="4461"/>
                </a:cubicBezTo>
                <a:cubicBezTo>
                  <a:pt x="564" y="4202"/>
                  <a:pt x="667" y="4129"/>
                  <a:pt x="789" y="4129"/>
                </a:cubicBezTo>
                <a:cubicBezTo>
                  <a:pt x="898" y="4129"/>
                  <a:pt x="1022" y="4189"/>
                  <a:pt x="1142" y="4227"/>
                </a:cubicBezTo>
                <a:cubicBezTo>
                  <a:pt x="1161" y="4401"/>
                  <a:pt x="1240" y="4496"/>
                  <a:pt x="1393" y="4536"/>
                </a:cubicBezTo>
                <a:cubicBezTo>
                  <a:pt x="1476" y="4558"/>
                  <a:pt x="1551" y="4590"/>
                  <a:pt x="1630" y="4590"/>
                </a:cubicBezTo>
                <a:cubicBezTo>
                  <a:pt x="1684" y="4590"/>
                  <a:pt x="1739" y="4575"/>
                  <a:pt x="1801" y="4534"/>
                </a:cubicBezTo>
                <a:cubicBezTo>
                  <a:pt x="1840" y="4507"/>
                  <a:pt x="1888" y="4499"/>
                  <a:pt x="1940" y="4499"/>
                </a:cubicBezTo>
                <a:cubicBezTo>
                  <a:pt x="2009" y="4499"/>
                  <a:pt x="2085" y="4513"/>
                  <a:pt x="2156" y="4513"/>
                </a:cubicBezTo>
                <a:cubicBezTo>
                  <a:pt x="2163" y="4513"/>
                  <a:pt x="2171" y="4513"/>
                  <a:pt x="2179" y="4512"/>
                </a:cubicBezTo>
                <a:cubicBezTo>
                  <a:pt x="2190" y="4512"/>
                  <a:pt x="2172" y="4472"/>
                  <a:pt x="2181" y="4449"/>
                </a:cubicBezTo>
                <a:cubicBezTo>
                  <a:pt x="2071" y="4301"/>
                  <a:pt x="2022" y="4301"/>
                  <a:pt x="1838" y="4287"/>
                </a:cubicBezTo>
                <a:lnTo>
                  <a:pt x="1838" y="4070"/>
                </a:lnTo>
                <a:cubicBezTo>
                  <a:pt x="1914" y="4032"/>
                  <a:pt x="1982" y="4016"/>
                  <a:pt x="2043" y="4016"/>
                </a:cubicBezTo>
                <a:cubicBezTo>
                  <a:pt x="2274" y="4016"/>
                  <a:pt x="2403" y="4257"/>
                  <a:pt x="2520" y="4476"/>
                </a:cubicBezTo>
                <a:cubicBezTo>
                  <a:pt x="2591" y="4455"/>
                  <a:pt x="2671" y="4459"/>
                  <a:pt x="2707" y="4421"/>
                </a:cubicBezTo>
                <a:cubicBezTo>
                  <a:pt x="2740" y="4386"/>
                  <a:pt x="2775" y="4373"/>
                  <a:pt x="2810" y="4373"/>
                </a:cubicBezTo>
                <a:cubicBezTo>
                  <a:pt x="2903" y="4373"/>
                  <a:pt x="2988" y="4468"/>
                  <a:pt x="2988" y="4474"/>
                </a:cubicBezTo>
                <a:cubicBezTo>
                  <a:pt x="2983" y="4612"/>
                  <a:pt x="3026" y="4642"/>
                  <a:pt x="3082" y="4642"/>
                </a:cubicBezTo>
                <a:cubicBezTo>
                  <a:pt x="3126" y="4642"/>
                  <a:pt x="3177" y="4623"/>
                  <a:pt x="3218" y="4622"/>
                </a:cubicBezTo>
                <a:cubicBezTo>
                  <a:pt x="3260" y="4621"/>
                  <a:pt x="3315" y="4582"/>
                  <a:pt x="3349" y="4582"/>
                </a:cubicBezTo>
                <a:cubicBezTo>
                  <a:pt x="3356" y="4582"/>
                  <a:pt x="3362" y="4584"/>
                  <a:pt x="3367" y="4588"/>
                </a:cubicBezTo>
                <a:cubicBezTo>
                  <a:pt x="3438" y="4645"/>
                  <a:pt x="3509" y="4662"/>
                  <a:pt x="3580" y="4662"/>
                </a:cubicBezTo>
                <a:cubicBezTo>
                  <a:pt x="3683" y="4662"/>
                  <a:pt x="3786" y="4627"/>
                  <a:pt x="3893" y="4627"/>
                </a:cubicBezTo>
                <a:cubicBezTo>
                  <a:pt x="3900" y="4627"/>
                  <a:pt x="3907" y="4627"/>
                  <a:pt x="3914" y="4627"/>
                </a:cubicBezTo>
                <a:cubicBezTo>
                  <a:pt x="3900" y="4524"/>
                  <a:pt x="3892" y="4452"/>
                  <a:pt x="3885" y="4396"/>
                </a:cubicBezTo>
                <a:cubicBezTo>
                  <a:pt x="3735" y="4406"/>
                  <a:pt x="3611" y="4415"/>
                  <a:pt x="3487" y="4424"/>
                </a:cubicBezTo>
                <a:cubicBezTo>
                  <a:pt x="3484" y="4405"/>
                  <a:pt x="3480" y="4385"/>
                  <a:pt x="3476" y="4365"/>
                </a:cubicBezTo>
                <a:cubicBezTo>
                  <a:pt x="3597" y="4276"/>
                  <a:pt x="3719" y="4186"/>
                  <a:pt x="3858" y="4084"/>
                </a:cubicBezTo>
                <a:cubicBezTo>
                  <a:pt x="3895" y="4185"/>
                  <a:pt x="3941" y="4214"/>
                  <a:pt x="3994" y="4214"/>
                </a:cubicBezTo>
                <a:cubicBezTo>
                  <a:pt x="4065" y="4214"/>
                  <a:pt x="4149" y="4161"/>
                  <a:pt x="4237" y="4161"/>
                </a:cubicBezTo>
                <a:cubicBezTo>
                  <a:pt x="4255" y="4161"/>
                  <a:pt x="4274" y="4163"/>
                  <a:pt x="4292" y="4169"/>
                </a:cubicBezTo>
                <a:cubicBezTo>
                  <a:pt x="4284" y="4311"/>
                  <a:pt x="4277" y="4462"/>
                  <a:pt x="4268" y="4618"/>
                </a:cubicBezTo>
                <a:cubicBezTo>
                  <a:pt x="4267" y="4618"/>
                  <a:pt x="4267" y="4617"/>
                  <a:pt x="4267" y="4617"/>
                </a:cubicBezTo>
                <a:lnTo>
                  <a:pt x="4267" y="4617"/>
                </a:lnTo>
                <a:cubicBezTo>
                  <a:pt x="4266" y="4617"/>
                  <a:pt x="4273" y="4627"/>
                  <a:pt x="4279" y="4627"/>
                </a:cubicBezTo>
                <a:cubicBezTo>
                  <a:pt x="4639" y="4615"/>
                  <a:pt x="4999" y="4610"/>
                  <a:pt x="5358" y="4584"/>
                </a:cubicBezTo>
                <a:cubicBezTo>
                  <a:pt x="5526" y="4573"/>
                  <a:pt x="5578" y="4430"/>
                  <a:pt x="5514" y="4239"/>
                </a:cubicBezTo>
                <a:cubicBezTo>
                  <a:pt x="5501" y="4202"/>
                  <a:pt x="5506" y="4156"/>
                  <a:pt x="5502" y="4114"/>
                </a:cubicBezTo>
                <a:cubicBezTo>
                  <a:pt x="5522" y="4106"/>
                  <a:pt x="5541" y="4095"/>
                  <a:pt x="5562" y="4087"/>
                </a:cubicBezTo>
                <a:cubicBezTo>
                  <a:pt x="5630" y="4227"/>
                  <a:pt x="5697" y="4368"/>
                  <a:pt x="5773" y="4525"/>
                </a:cubicBezTo>
                <a:cubicBezTo>
                  <a:pt x="5865" y="4554"/>
                  <a:pt x="5957" y="4568"/>
                  <a:pt x="6050" y="4568"/>
                </a:cubicBezTo>
                <a:cubicBezTo>
                  <a:pt x="6200" y="4568"/>
                  <a:pt x="6350" y="4530"/>
                  <a:pt x="6499" y="4452"/>
                </a:cubicBezTo>
                <a:cubicBezTo>
                  <a:pt x="6537" y="4432"/>
                  <a:pt x="6568" y="4404"/>
                  <a:pt x="6600" y="4404"/>
                </a:cubicBezTo>
                <a:cubicBezTo>
                  <a:pt x="6607" y="4404"/>
                  <a:pt x="6613" y="4405"/>
                  <a:pt x="6620" y="4407"/>
                </a:cubicBezTo>
                <a:cubicBezTo>
                  <a:pt x="6707" y="4441"/>
                  <a:pt x="6793" y="4457"/>
                  <a:pt x="6876" y="4457"/>
                </a:cubicBezTo>
                <a:cubicBezTo>
                  <a:pt x="7068" y="4457"/>
                  <a:pt x="7244" y="4370"/>
                  <a:pt x="7373" y="4208"/>
                </a:cubicBezTo>
                <a:lnTo>
                  <a:pt x="7373" y="3897"/>
                </a:lnTo>
                <a:cubicBezTo>
                  <a:pt x="7557" y="3940"/>
                  <a:pt x="7579" y="3982"/>
                  <a:pt x="7670" y="4023"/>
                </a:cubicBezTo>
                <a:cubicBezTo>
                  <a:pt x="7677" y="4004"/>
                  <a:pt x="7698" y="3987"/>
                  <a:pt x="7707" y="3968"/>
                </a:cubicBezTo>
                <a:cubicBezTo>
                  <a:pt x="7667" y="3914"/>
                  <a:pt x="7636" y="3860"/>
                  <a:pt x="7576" y="3777"/>
                </a:cubicBezTo>
                <a:cubicBezTo>
                  <a:pt x="7703" y="3770"/>
                  <a:pt x="7803" y="3763"/>
                  <a:pt x="7920" y="3757"/>
                </a:cubicBezTo>
                <a:lnTo>
                  <a:pt x="7920" y="3757"/>
                </a:lnTo>
                <a:cubicBezTo>
                  <a:pt x="7910" y="3881"/>
                  <a:pt x="7904" y="3979"/>
                  <a:pt x="7897" y="4076"/>
                </a:cubicBezTo>
                <a:cubicBezTo>
                  <a:pt x="8035" y="4122"/>
                  <a:pt x="8170" y="4139"/>
                  <a:pt x="8304" y="4139"/>
                </a:cubicBezTo>
                <a:cubicBezTo>
                  <a:pt x="8476" y="4139"/>
                  <a:pt x="8647" y="4110"/>
                  <a:pt x="8817" y="4071"/>
                </a:cubicBezTo>
                <a:cubicBezTo>
                  <a:pt x="8955" y="4040"/>
                  <a:pt x="9106" y="4044"/>
                  <a:pt x="9231" y="3978"/>
                </a:cubicBezTo>
                <a:cubicBezTo>
                  <a:pt x="9394" y="3893"/>
                  <a:pt x="9558" y="3868"/>
                  <a:pt x="9731" y="3850"/>
                </a:cubicBezTo>
                <a:cubicBezTo>
                  <a:pt x="9936" y="3828"/>
                  <a:pt x="10158" y="3858"/>
                  <a:pt x="10354" y="3667"/>
                </a:cubicBezTo>
                <a:cubicBezTo>
                  <a:pt x="10273" y="3622"/>
                  <a:pt x="10220" y="3591"/>
                  <a:pt x="10110" y="3530"/>
                </a:cubicBezTo>
                <a:cubicBezTo>
                  <a:pt x="10266" y="3484"/>
                  <a:pt x="10363" y="3456"/>
                  <a:pt x="10459" y="3428"/>
                </a:cubicBezTo>
                <a:cubicBezTo>
                  <a:pt x="10483" y="3518"/>
                  <a:pt x="10498" y="3576"/>
                  <a:pt x="10518" y="3656"/>
                </a:cubicBezTo>
                <a:cubicBezTo>
                  <a:pt x="10891" y="3574"/>
                  <a:pt x="11259" y="3489"/>
                  <a:pt x="11628" y="3412"/>
                </a:cubicBezTo>
                <a:cubicBezTo>
                  <a:pt x="11844" y="3368"/>
                  <a:pt x="12062" y="3339"/>
                  <a:pt x="12279" y="3301"/>
                </a:cubicBezTo>
                <a:cubicBezTo>
                  <a:pt x="12857" y="3199"/>
                  <a:pt x="13433" y="3071"/>
                  <a:pt x="14014" y="2996"/>
                </a:cubicBezTo>
                <a:cubicBezTo>
                  <a:pt x="14628" y="2917"/>
                  <a:pt x="15245" y="2874"/>
                  <a:pt x="15862" y="2840"/>
                </a:cubicBezTo>
                <a:cubicBezTo>
                  <a:pt x="15988" y="2833"/>
                  <a:pt x="16115" y="2831"/>
                  <a:pt x="16242" y="2831"/>
                </a:cubicBezTo>
                <a:cubicBezTo>
                  <a:pt x="16512" y="2831"/>
                  <a:pt x="16783" y="2843"/>
                  <a:pt x="17053" y="2854"/>
                </a:cubicBezTo>
                <a:cubicBezTo>
                  <a:pt x="17240" y="2861"/>
                  <a:pt x="17424" y="2927"/>
                  <a:pt x="17611" y="2932"/>
                </a:cubicBezTo>
                <a:cubicBezTo>
                  <a:pt x="18095" y="2947"/>
                  <a:pt x="18576" y="2938"/>
                  <a:pt x="19053" y="3075"/>
                </a:cubicBezTo>
                <a:cubicBezTo>
                  <a:pt x="19222" y="3123"/>
                  <a:pt x="19406" y="3086"/>
                  <a:pt x="19579" y="3123"/>
                </a:cubicBezTo>
                <a:cubicBezTo>
                  <a:pt x="19948" y="3201"/>
                  <a:pt x="20313" y="3308"/>
                  <a:pt x="20683" y="3388"/>
                </a:cubicBezTo>
                <a:cubicBezTo>
                  <a:pt x="20899" y="3435"/>
                  <a:pt x="21124" y="3437"/>
                  <a:pt x="21339" y="3488"/>
                </a:cubicBezTo>
                <a:cubicBezTo>
                  <a:pt x="22151" y="3679"/>
                  <a:pt x="22914" y="4083"/>
                  <a:pt x="23740" y="4226"/>
                </a:cubicBezTo>
                <a:cubicBezTo>
                  <a:pt x="24215" y="4308"/>
                  <a:pt x="24678" y="4493"/>
                  <a:pt x="25146" y="4634"/>
                </a:cubicBezTo>
                <a:cubicBezTo>
                  <a:pt x="25146" y="4631"/>
                  <a:pt x="25148" y="4629"/>
                  <a:pt x="25149" y="4627"/>
                </a:cubicBezTo>
                <a:cubicBezTo>
                  <a:pt x="25092" y="4535"/>
                  <a:pt x="25016" y="4452"/>
                  <a:pt x="24991" y="4349"/>
                </a:cubicBezTo>
                <a:cubicBezTo>
                  <a:pt x="24976" y="4289"/>
                  <a:pt x="25038" y="4190"/>
                  <a:pt x="25081" y="4123"/>
                </a:cubicBezTo>
                <a:cubicBezTo>
                  <a:pt x="25086" y="4115"/>
                  <a:pt x="25102" y="4112"/>
                  <a:pt x="25121" y="4112"/>
                </a:cubicBezTo>
                <a:cubicBezTo>
                  <a:pt x="25151" y="4112"/>
                  <a:pt x="25188" y="4121"/>
                  <a:pt x="25196" y="4136"/>
                </a:cubicBezTo>
                <a:cubicBezTo>
                  <a:pt x="25225" y="4198"/>
                  <a:pt x="25249" y="4279"/>
                  <a:pt x="25239" y="4344"/>
                </a:cubicBezTo>
                <a:cubicBezTo>
                  <a:pt x="25223" y="4442"/>
                  <a:pt x="25179" y="4533"/>
                  <a:pt x="25149" y="4627"/>
                </a:cubicBezTo>
                <a:cubicBezTo>
                  <a:pt x="25150" y="4630"/>
                  <a:pt x="25153" y="4632"/>
                  <a:pt x="25154" y="4636"/>
                </a:cubicBezTo>
                <a:cubicBezTo>
                  <a:pt x="25562" y="4747"/>
                  <a:pt x="25965" y="4870"/>
                  <a:pt x="26374" y="4963"/>
                </a:cubicBezTo>
                <a:cubicBezTo>
                  <a:pt x="26406" y="4971"/>
                  <a:pt x="26445" y="4975"/>
                  <a:pt x="26486" y="4975"/>
                </a:cubicBezTo>
                <a:cubicBezTo>
                  <a:pt x="26584" y="4975"/>
                  <a:pt x="26689" y="4951"/>
                  <a:pt x="26714" y="4898"/>
                </a:cubicBezTo>
                <a:cubicBezTo>
                  <a:pt x="26771" y="4777"/>
                  <a:pt x="26827" y="4734"/>
                  <a:pt x="26890" y="4734"/>
                </a:cubicBezTo>
                <a:cubicBezTo>
                  <a:pt x="26941" y="4734"/>
                  <a:pt x="26996" y="4762"/>
                  <a:pt x="27061" y="4799"/>
                </a:cubicBezTo>
                <a:cubicBezTo>
                  <a:pt x="27080" y="4810"/>
                  <a:pt x="27102" y="4813"/>
                  <a:pt x="27125" y="4813"/>
                </a:cubicBezTo>
                <a:cubicBezTo>
                  <a:pt x="27167" y="4813"/>
                  <a:pt x="27213" y="4802"/>
                  <a:pt x="27253" y="4793"/>
                </a:cubicBezTo>
                <a:cubicBezTo>
                  <a:pt x="27468" y="4747"/>
                  <a:pt x="27682" y="4689"/>
                  <a:pt x="27896" y="4647"/>
                </a:cubicBezTo>
                <a:cubicBezTo>
                  <a:pt x="28606" y="4512"/>
                  <a:pt x="29315" y="4380"/>
                  <a:pt x="30025" y="4253"/>
                </a:cubicBezTo>
                <a:cubicBezTo>
                  <a:pt x="30288" y="4207"/>
                  <a:pt x="30552" y="4159"/>
                  <a:pt x="30817" y="4148"/>
                </a:cubicBezTo>
                <a:cubicBezTo>
                  <a:pt x="31599" y="4119"/>
                  <a:pt x="32382" y="4109"/>
                  <a:pt x="33164" y="4093"/>
                </a:cubicBezTo>
                <a:cubicBezTo>
                  <a:pt x="33705" y="4083"/>
                  <a:pt x="34244" y="4068"/>
                  <a:pt x="34785" y="4068"/>
                </a:cubicBezTo>
                <a:cubicBezTo>
                  <a:pt x="35414" y="4068"/>
                  <a:pt x="36043" y="4083"/>
                  <a:pt x="36672" y="4093"/>
                </a:cubicBezTo>
                <a:cubicBezTo>
                  <a:pt x="36698" y="4093"/>
                  <a:pt x="36724" y="4093"/>
                  <a:pt x="36751" y="4093"/>
                </a:cubicBezTo>
                <a:cubicBezTo>
                  <a:pt x="36855" y="4093"/>
                  <a:pt x="36960" y="4091"/>
                  <a:pt x="37065" y="4091"/>
                </a:cubicBezTo>
                <a:cubicBezTo>
                  <a:pt x="37211" y="4091"/>
                  <a:pt x="37357" y="4096"/>
                  <a:pt x="37502" y="4117"/>
                </a:cubicBezTo>
                <a:cubicBezTo>
                  <a:pt x="38169" y="4217"/>
                  <a:pt x="38834" y="4344"/>
                  <a:pt x="39500" y="4462"/>
                </a:cubicBezTo>
                <a:cubicBezTo>
                  <a:pt x="39597" y="4478"/>
                  <a:pt x="39706" y="4466"/>
                  <a:pt x="39789" y="4514"/>
                </a:cubicBezTo>
                <a:cubicBezTo>
                  <a:pt x="39983" y="4625"/>
                  <a:pt x="40176" y="4684"/>
                  <a:pt x="40370" y="4684"/>
                </a:cubicBezTo>
                <a:cubicBezTo>
                  <a:pt x="40534" y="4684"/>
                  <a:pt x="40700" y="4642"/>
                  <a:pt x="40868" y="4553"/>
                </a:cubicBezTo>
                <a:cubicBezTo>
                  <a:pt x="40899" y="4537"/>
                  <a:pt x="40934" y="4532"/>
                  <a:pt x="40972" y="4532"/>
                </a:cubicBezTo>
                <a:cubicBezTo>
                  <a:pt x="41012" y="4532"/>
                  <a:pt x="41053" y="4538"/>
                  <a:pt x="41092" y="4539"/>
                </a:cubicBezTo>
                <a:cubicBezTo>
                  <a:pt x="41394" y="4550"/>
                  <a:pt x="41696" y="4570"/>
                  <a:pt x="41998" y="4578"/>
                </a:cubicBezTo>
                <a:cubicBezTo>
                  <a:pt x="42003" y="4578"/>
                  <a:pt x="42008" y="4578"/>
                  <a:pt x="42014" y="4578"/>
                </a:cubicBezTo>
                <a:cubicBezTo>
                  <a:pt x="42274" y="4578"/>
                  <a:pt x="42529" y="4433"/>
                  <a:pt x="42789" y="4433"/>
                </a:cubicBezTo>
                <a:cubicBezTo>
                  <a:pt x="42894" y="4433"/>
                  <a:pt x="42999" y="4456"/>
                  <a:pt x="43107" y="4522"/>
                </a:cubicBezTo>
                <a:cubicBezTo>
                  <a:pt x="43112" y="4526"/>
                  <a:pt x="43118" y="4527"/>
                  <a:pt x="43125" y="4527"/>
                </a:cubicBezTo>
                <a:cubicBezTo>
                  <a:pt x="43140" y="4527"/>
                  <a:pt x="43158" y="4521"/>
                  <a:pt x="43172" y="4516"/>
                </a:cubicBezTo>
                <a:cubicBezTo>
                  <a:pt x="43305" y="4464"/>
                  <a:pt x="43440" y="4432"/>
                  <a:pt x="43577" y="4432"/>
                </a:cubicBezTo>
                <a:cubicBezTo>
                  <a:pt x="43643" y="4432"/>
                  <a:pt x="43709" y="4439"/>
                  <a:pt x="43776" y="4455"/>
                </a:cubicBezTo>
                <a:cubicBezTo>
                  <a:pt x="43784" y="4457"/>
                  <a:pt x="43792" y="4458"/>
                  <a:pt x="43801" y="4458"/>
                </a:cubicBezTo>
                <a:cubicBezTo>
                  <a:pt x="43835" y="4458"/>
                  <a:pt x="43873" y="4445"/>
                  <a:pt x="43906" y="4433"/>
                </a:cubicBezTo>
                <a:cubicBezTo>
                  <a:pt x="44139" y="4349"/>
                  <a:pt x="44377" y="4284"/>
                  <a:pt x="44600" y="4171"/>
                </a:cubicBezTo>
                <a:cubicBezTo>
                  <a:pt x="45126" y="3906"/>
                  <a:pt x="45695" y="3848"/>
                  <a:pt x="46239" y="3670"/>
                </a:cubicBezTo>
                <a:cubicBezTo>
                  <a:pt x="46697" y="3519"/>
                  <a:pt x="47162" y="3406"/>
                  <a:pt x="47625" y="3284"/>
                </a:cubicBezTo>
                <a:cubicBezTo>
                  <a:pt x="47959" y="3197"/>
                  <a:pt x="48296" y="3122"/>
                  <a:pt x="48632" y="3048"/>
                </a:cubicBezTo>
                <a:cubicBezTo>
                  <a:pt x="49208" y="2924"/>
                  <a:pt x="49804" y="2981"/>
                  <a:pt x="50370" y="2767"/>
                </a:cubicBezTo>
                <a:cubicBezTo>
                  <a:pt x="50397" y="2757"/>
                  <a:pt x="50425" y="2753"/>
                  <a:pt x="50454" y="2753"/>
                </a:cubicBezTo>
                <a:cubicBezTo>
                  <a:pt x="50492" y="2753"/>
                  <a:pt x="50530" y="2759"/>
                  <a:pt x="50567" y="2761"/>
                </a:cubicBezTo>
                <a:cubicBezTo>
                  <a:pt x="50853" y="2785"/>
                  <a:pt x="51138" y="2833"/>
                  <a:pt x="51424" y="2833"/>
                </a:cubicBezTo>
                <a:cubicBezTo>
                  <a:pt x="51445" y="2834"/>
                  <a:pt x="51466" y="2834"/>
                  <a:pt x="51487" y="2834"/>
                </a:cubicBezTo>
                <a:cubicBezTo>
                  <a:pt x="51685" y="2834"/>
                  <a:pt x="51883" y="2830"/>
                  <a:pt x="52080" y="2830"/>
                </a:cubicBezTo>
                <a:cubicBezTo>
                  <a:pt x="52501" y="2830"/>
                  <a:pt x="52922" y="2845"/>
                  <a:pt x="53341" y="2938"/>
                </a:cubicBezTo>
                <a:cubicBezTo>
                  <a:pt x="53590" y="2994"/>
                  <a:pt x="53841" y="3042"/>
                  <a:pt x="54094" y="3067"/>
                </a:cubicBezTo>
                <a:cubicBezTo>
                  <a:pt x="54619" y="3119"/>
                  <a:pt x="55146" y="3154"/>
                  <a:pt x="55674" y="3194"/>
                </a:cubicBezTo>
                <a:cubicBezTo>
                  <a:pt x="55914" y="3211"/>
                  <a:pt x="56159" y="3190"/>
                  <a:pt x="56394" y="3240"/>
                </a:cubicBezTo>
                <a:cubicBezTo>
                  <a:pt x="56783" y="3322"/>
                  <a:pt x="57165" y="3446"/>
                  <a:pt x="57550" y="3554"/>
                </a:cubicBezTo>
                <a:cubicBezTo>
                  <a:pt x="57838" y="3633"/>
                  <a:pt x="58127" y="3713"/>
                  <a:pt x="58403" y="3788"/>
                </a:cubicBezTo>
                <a:cubicBezTo>
                  <a:pt x="58532" y="3708"/>
                  <a:pt x="58514" y="3494"/>
                  <a:pt x="58680" y="3494"/>
                </a:cubicBezTo>
                <a:cubicBezTo>
                  <a:pt x="58682" y="3494"/>
                  <a:pt x="58683" y="3494"/>
                  <a:pt x="58684" y="3494"/>
                </a:cubicBezTo>
                <a:cubicBezTo>
                  <a:pt x="58635" y="3463"/>
                  <a:pt x="58581" y="3392"/>
                  <a:pt x="58474" y="3392"/>
                </a:cubicBezTo>
                <a:lnTo>
                  <a:pt x="58874" y="3392"/>
                </a:lnTo>
                <a:cubicBezTo>
                  <a:pt x="58816" y="2954"/>
                  <a:pt x="58827" y="2798"/>
                  <a:pt x="59072" y="2636"/>
                </a:cubicBezTo>
                <a:cubicBezTo>
                  <a:pt x="59105" y="2615"/>
                  <a:pt x="59124" y="2505"/>
                  <a:pt x="59118" y="2449"/>
                </a:cubicBezTo>
                <a:cubicBezTo>
                  <a:pt x="59104" y="2323"/>
                  <a:pt x="59071" y="2193"/>
                  <a:pt x="59042" y="2054"/>
                </a:cubicBezTo>
                <a:cubicBezTo>
                  <a:pt x="58990" y="2050"/>
                  <a:pt x="58946" y="2052"/>
                  <a:pt x="58908" y="2036"/>
                </a:cubicBezTo>
                <a:cubicBezTo>
                  <a:pt x="58854" y="2014"/>
                  <a:pt x="58804" y="1975"/>
                  <a:pt x="58754" y="1943"/>
                </a:cubicBezTo>
                <a:cubicBezTo>
                  <a:pt x="58791" y="1889"/>
                  <a:pt x="58817" y="1810"/>
                  <a:pt x="58865" y="1781"/>
                </a:cubicBezTo>
                <a:cubicBezTo>
                  <a:pt x="58962" y="1724"/>
                  <a:pt x="59070" y="1692"/>
                  <a:pt x="59202" y="1637"/>
                </a:cubicBezTo>
                <a:cubicBezTo>
                  <a:pt x="59209" y="1716"/>
                  <a:pt x="59215" y="1796"/>
                  <a:pt x="59220" y="1879"/>
                </a:cubicBezTo>
                <a:cubicBezTo>
                  <a:pt x="59226" y="1958"/>
                  <a:pt x="59191" y="2038"/>
                  <a:pt x="59196" y="2117"/>
                </a:cubicBezTo>
                <a:cubicBezTo>
                  <a:pt x="59219" y="2116"/>
                  <a:pt x="59226" y="2115"/>
                  <a:pt x="59226" y="2113"/>
                </a:cubicBezTo>
                <a:lnTo>
                  <a:pt x="59226" y="1186"/>
                </a:lnTo>
                <a:cubicBezTo>
                  <a:pt x="59226" y="1160"/>
                  <a:pt x="59042" y="1133"/>
                  <a:pt x="58856" y="1097"/>
                </a:cubicBezTo>
                <a:lnTo>
                  <a:pt x="58856" y="1521"/>
                </a:lnTo>
                <a:cubicBezTo>
                  <a:pt x="58672" y="1628"/>
                  <a:pt x="58516" y="1732"/>
                  <a:pt x="58298" y="1852"/>
                </a:cubicBezTo>
                <a:cubicBezTo>
                  <a:pt x="58240" y="1767"/>
                  <a:pt x="58201" y="1678"/>
                  <a:pt x="58096" y="1525"/>
                </a:cubicBezTo>
                <a:lnTo>
                  <a:pt x="58096" y="1525"/>
                </a:lnTo>
                <a:cubicBezTo>
                  <a:pt x="58246" y="1585"/>
                  <a:pt x="58361" y="1617"/>
                  <a:pt x="58454" y="1617"/>
                </a:cubicBezTo>
                <a:cubicBezTo>
                  <a:pt x="58620" y="1617"/>
                  <a:pt x="58718" y="1517"/>
                  <a:pt x="58826" y="1300"/>
                </a:cubicBezTo>
                <a:cubicBezTo>
                  <a:pt x="58779" y="1277"/>
                  <a:pt x="58740" y="1256"/>
                  <a:pt x="58692" y="1234"/>
                </a:cubicBezTo>
                <a:cubicBezTo>
                  <a:pt x="58712" y="1170"/>
                  <a:pt x="58735" y="1108"/>
                  <a:pt x="58758" y="1036"/>
                </a:cubicBezTo>
                <a:cubicBezTo>
                  <a:pt x="58532" y="992"/>
                  <a:pt x="58328" y="951"/>
                  <a:pt x="58131" y="912"/>
                </a:cubicBezTo>
                <a:cubicBezTo>
                  <a:pt x="58031" y="1166"/>
                  <a:pt x="58007" y="1228"/>
                  <a:pt x="57938" y="1228"/>
                </a:cubicBezTo>
                <a:cubicBezTo>
                  <a:pt x="57916" y="1228"/>
                  <a:pt x="57888" y="1221"/>
                  <a:pt x="57852" y="1213"/>
                </a:cubicBezTo>
                <a:cubicBezTo>
                  <a:pt x="57891" y="1110"/>
                  <a:pt x="57932" y="1011"/>
                  <a:pt x="57980" y="888"/>
                </a:cubicBezTo>
                <a:cubicBezTo>
                  <a:pt x="57677" y="725"/>
                  <a:pt x="57399" y="558"/>
                  <a:pt x="57071" y="558"/>
                </a:cubicBezTo>
                <a:cubicBezTo>
                  <a:pt x="57066" y="558"/>
                  <a:pt x="57061" y="558"/>
                  <a:pt x="57056" y="558"/>
                </a:cubicBezTo>
                <a:cubicBezTo>
                  <a:pt x="57047" y="617"/>
                  <a:pt x="57046" y="656"/>
                  <a:pt x="57036" y="690"/>
                </a:cubicBezTo>
                <a:cubicBezTo>
                  <a:pt x="57026" y="723"/>
                  <a:pt x="57007" y="752"/>
                  <a:pt x="56961" y="846"/>
                </a:cubicBezTo>
                <a:cubicBezTo>
                  <a:pt x="56884" y="706"/>
                  <a:pt x="56829" y="603"/>
                  <a:pt x="56756" y="469"/>
                </a:cubicBezTo>
                <a:cubicBezTo>
                  <a:pt x="56497" y="420"/>
                  <a:pt x="56226" y="318"/>
                  <a:pt x="55944" y="318"/>
                </a:cubicBezTo>
                <a:cubicBezTo>
                  <a:pt x="55806" y="318"/>
                  <a:pt x="55665" y="342"/>
                  <a:pt x="55523" y="411"/>
                </a:cubicBezTo>
                <a:cubicBezTo>
                  <a:pt x="55519" y="412"/>
                  <a:pt x="55516" y="413"/>
                  <a:pt x="55512" y="413"/>
                </a:cubicBezTo>
                <a:cubicBezTo>
                  <a:pt x="55489" y="413"/>
                  <a:pt x="55458" y="385"/>
                  <a:pt x="55430" y="383"/>
                </a:cubicBezTo>
                <a:cubicBezTo>
                  <a:pt x="55258" y="372"/>
                  <a:pt x="55084" y="342"/>
                  <a:pt x="54913" y="342"/>
                </a:cubicBezTo>
                <a:cubicBezTo>
                  <a:pt x="54862" y="342"/>
                  <a:pt x="54811" y="345"/>
                  <a:pt x="54761" y="351"/>
                </a:cubicBezTo>
                <a:cubicBezTo>
                  <a:pt x="54026" y="447"/>
                  <a:pt x="53293" y="569"/>
                  <a:pt x="52560" y="685"/>
                </a:cubicBezTo>
                <a:cubicBezTo>
                  <a:pt x="52101" y="757"/>
                  <a:pt x="51643" y="857"/>
                  <a:pt x="51182" y="907"/>
                </a:cubicBezTo>
                <a:cubicBezTo>
                  <a:pt x="50983" y="927"/>
                  <a:pt x="50788" y="905"/>
                  <a:pt x="50654" y="1109"/>
                </a:cubicBezTo>
                <a:cubicBezTo>
                  <a:pt x="50516" y="1019"/>
                  <a:pt x="50462" y="986"/>
                  <a:pt x="50380" y="986"/>
                </a:cubicBezTo>
                <a:cubicBezTo>
                  <a:pt x="50326" y="986"/>
                  <a:pt x="50260" y="1000"/>
                  <a:pt x="50150" y="1023"/>
                </a:cubicBezTo>
                <a:cubicBezTo>
                  <a:pt x="50009" y="1052"/>
                  <a:pt x="49865" y="1068"/>
                  <a:pt x="49721" y="1074"/>
                </a:cubicBezTo>
                <a:cubicBezTo>
                  <a:pt x="49226" y="1093"/>
                  <a:pt x="48730" y="1102"/>
                  <a:pt x="48235" y="1121"/>
                </a:cubicBezTo>
                <a:cubicBezTo>
                  <a:pt x="47851" y="1136"/>
                  <a:pt x="47466" y="1170"/>
                  <a:pt x="47082" y="1177"/>
                </a:cubicBezTo>
                <a:cubicBezTo>
                  <a:pt x="47047" y="1178"/>
                  <a:pt x="47012" y="1178"/>
                  <a:pt x="46977" y="1178"/>
                </a:cubicBezTo>
                <a:cubicBezTo>
                  <a:pt x="46704" y="1178"/>
                  <a:pt x="46430" y="1162"/>
                  <a:pt x="46157" y="1152"/>
                </a:cubicBezTo>
                <a:cubicBezTo>
                  <a:pt x="45585" y="1132"/>
                  <a:pt x="45010" y="1136"/>
                  <a:pt x="44439" y="1081"/>
                </a:cubicBezTo>
                <a:cubicBezTo>
                  <a:pt x="43724" y="1014"/>
                  <a:pt x="43012" y="896"/>
                  <a:pt x="42298" y="806"/>
                </a:cubicBezTo>
                <a:cubicBezTo>
                  <a:pt x="42101" y="781"/>
                  <a:pt x="41899" y="801"/>
                  <a:pt x="41706" y="758"/>
                </a:cubicBezTo>
                <a:cubicBezTo>
                  <a:pt x="41569" y="728"/>
                  <a:pt x="41433" y="702"/>
                  <a:pt x="41302" y="702"/>
                </a:cubicBezTo>
                <a:cubicBezTo>
                  <a:pt x="41136" y="702"/>
                  <a:pt x="40977" y="743"/>
                  <a:pt x="40828" y="867"/>
                </a:cubicBezTo>
                <a:cubicBezTo>
                  <a:pt x="40801" y="845"/>
                  <a:pt x="40786" y="840"/>
                  <a:pt x="40784" y="830"/>
                </a:cubicBezTo>
                <a:cubicBezTo>
                  <a:pt x="40771" y="773"/>
                  <a:pt x="40760" y="714"/>
                  <a:pt x="40748" y="653"/>
                </a:cubicBezTo>
                <a:cubicBezTo>
                  <a:pt x="40687" y="653"/>
                  <a:pt x="40627" y="656"/>
                  <a:pt x="40569" y="656"/>
                </a:cubicBezTo>
                <a:cubicBezTo>
                  <a:pt x="40531" y="656"/>
                  <a:pt x="40494" y="655"/>
                  <a:pt x="40458" y="651"/>
                </a:cubicBezTo>
                <a:cubicBezTo>
                  <a:pt x="40305" y="633"/>
                  <a:pt x="40156" y="598"/>
                  <a:pt x="40004" y="576"/>
                </a:cubicBezTo>
                <a:cubicBezTo>
                  <a:pt x="39894" y="561"/>
                  <a:pt x="39783" y="562"/>
                  <a:pt x="39673" y="547"/>
                </a:cubicBezTo>
                <a:cubicBezTo>
                  <a:pt x="39142" y="477"/>
                  <a:pt x="38626" y="267"/>
                  <a:pt x="38089" y="267"/>
                </a:cubicBezTo>
                <a:cubicBezTo>
                  <a:pt x="37987" y="267"/>
                  <a:pt x="37884" y="274"/>
                  <a:pt x="37781" y="292"/>
                </a:cubicBezTo>
                <a:cubicBezTo>
                  <a:pt x="37779" y="292"/>
                  <a:pt x="37777" y="292"/>
                  <a:pt x="37775" y="292"/>
                </a:cubicBezTo>
                <a:cubicBezTo>
                  <a:pt x="37747" y="292"/>
                  <a:pt x="37713" y="270"/>
                  <a:pt x="37690" y="249"/>
                </a:cubicBezTo>
                <a:cubicBezTo>
                  <a:pt x="37612" y="180"/>
                  <a:pt x="37530" y="155"/>
                  <a:pt x="37448" y="155"/>
                </a:cubicBezTo>
                <a:cubicBezTo>
                  <a:pt x="37370" y="155"/>
                  <a:pt x="37291" y="177"/>
                  <a:pt x="37214" y="206"/>
                </a:cubicBezTo>
                <a:cubicBezTo>
                  <a:pt x="37158" y="227"/>
                  <a:pt x="37105" y="242"/>
                  <a:pt x="37055" y="242"/>
                </a:cubicBezTo>
                <a:cubicBezTo>
                  <a:pt x="36992" y="242"/>
                  <a:pt x="36932" y="219"/>
                  <a:pt x="36871" y="159"/>
                </a:cubicBezTo>
                <a:cubicBezTo>
                  <a:pt x="36834" y="123"/>
                  <a:pt x="36769" y="113"/>
                  <a:pt x="36716" y="111"/>
                </a:cubicBezTo>
                <a:cubicBezTo>
                  <a:pt x="36391" y="111"/>
                  <a:pt x="36065" y="108"/>
                  <a:pt x="35739" y="108"/>
                </a:cubicBezTo>
                <a:cubicBezTo>
                  <a:pt x="35434" y="108"/>
                  <a:pt x="35129" y="110"/>
                  <a:pt x="34824" y="119"/>
                </a:cubicBezTo>
                <a:cubicBezTo>
                  <a:pt x="34494" y="128"/>
                  <a:pt x="34166" y="193"/>
                  <a:pt x="33836" y="219"/>
                </a:cubicBezTo>
                <a:cubicBezTo>
                  <a:pt x="33563" y="240"/>
                  <a:pt x="33563" y="230"/>
                  <a:pt x="33476" y="574"/>
                </a:cubicBezTo>
                <a:cubicBezTo>
                  <a:pt x="33534" y="289"/>
                  <a:pt x="33393" y="268"/>
                  <a:pt x="33237" y="264"/>
                </a:cubicBezTo>
                <a:cubicBezTo>
                  <a:pt x="33192" y="263"/>
                  <a:pt x="33146" y="255"/>
                  <a:pt x="33100" y="255"/>
                </a:cubicBezTo>
                <a:cubicBezTo>
                  <a:pt x="33090" y="255"/>
                  <a:pt x="33080" y="256"/>
                  <a:pt x="33070" y="257"/>
                </a:cubicBezTo>
                <a:cubicBezTo>
                  <a:pt x="32598" y="302"/>
                  <a:pt x="32126" y="356"/>
                  <a:pt x="31653" y="393"/>
                </a:cubicBezTo>
                <a:cubicBezTo>
                  <a:pt x="31245" y="425"/>
                  <a:pt x="30837" y="437"/>
                  <a:pt x="30429" y="457"/>
                </a:cubicBezTo>
                <a:cubicBezTo>
                  <a:pt x="30044" y="478"/>
                  <a:pt x="29659" y="495"/>
                  <a:pt x="29299" y="512"/>
                </a:cubicBezTo>
                <a:cubicBezTo>
                  <a:pt x="29155" y="694"/>
                  <a:pt x="29143" y="852"/>
                  <a:pt x="29262" y="1014"/>
                </a:cubicBezTo>
                <a:cubicBezTo>
                  <a:pt x="29186" y="973"/>
                  <a:pt x="29109" y="931"/>
                  <a:pt x="29050" y="898"/>
                </a:cubicBezTo>
                <a:cubicBezTo>
                  <a:pt x="29038" y="778"/>
                  <a:pt x="29029" y="681"/>
                  <a:pt x="29021" y="571"/>
                </a:cubicBezTo>
                <a:cubicBezTo>
                  <a:pt x="28945" y="565"/>
                  <a:pt x="28890" y="562"/>
                  <a:pt x="28836" y="556"/>
                </a:cubicBezTo>
                <a:cubicBezTo>
                  <a:pt x="28630" y="534"/>
                  <a:pt x="28425" y="529"/>
                  <a:pt x="28219" y="529"/>
                </a:cubicBezTo>
                <a:cubicBezTo>
                  <a:pt x="28043" y="529"/>
                  <a:pt x="27867" y="532"/>
                  <a:pt x="27691" y="532"/>
                </a:cubicBezTo>
                <a:cubicBezTo>
                  <a:pt x="27460" y="532"/>
                  <a:pt x="27229" y="526"/>
                  <a:pt x="26997" y="497"/>
                </a:cubicBezTo>
                <a:cubicBezTo>
                  <a:pt x="26335" y="413"/>
                  <a:pt x="25684" y="296"/>
                  <a:pt x="25049" y="62"/>
                </a:cubicBezTo>
                <a:cubicBezTo>
                  <a:pt x="24938" y="21"/>
                  <a:pt x="24841" y="0"/>
                  <a:pt x="2475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8" name="Google Shape;3668;p39"/>
          <p:cNvGrpSpPr/>
          <p:nvPr/>
        </p:nvGrpSpPr>
        <p:grpSpPr>
          <a:xfrm>
            <a:off x="1285400" y="-255022"/>
            <a:ext cx="460662" cy="1948454"/>
            <a:chOff x="1285400" y="-255022"/>
            <a:chExt cx="460662" cy="1948454"/>
          </a:xfrm>
        </p:grpSpPr>
        <p:grpSp>
          <p:nvGrpSpPr>
            <p:cNvPr id="3669" name="Google Shape;3669;p39"/>
            <p:cNvGrpSpPr/>
            <p:nvPr/>
          </p:nvGrpSpPr>
          <p:grpSpPr>
            <a:xfrm rot="-5400000">
              <a:off x="1215325" y="912850"/>
              <a:ext cx="864150" cy="197325"/>
              <a:chOff x="5194550" y="1285750"/>
              <a:chExt cx="864150" cy="197325"/>
            </a:xfrm>
          </p:grpSpPr>
          <p:sp>
            <p:nvSpPr>
              <p:cNvPr id="3670" name="Google Shape;3670;p39"/>
              <p:cNvSpPr/>
              <p:nvPr/>
            </p:nvSpPr>
            <p:spPr>
              <a:xfrm>
                <a:off x="5195325" y="1285750"/>
                <a:ext cx="861925" cy="131850"/>
              </a:xfrm>
              <a:custGeom>
                <a:avLst/>
                <a:gdLst/>
                <a:ahLst/>
                <a:cxnLst/>
                <a:rect l="l" t="t" r="r" b="b"/>
                <a:pathLst>
                  <a:path w="34477" h="5274" extrusionOk="0">
                    <a:moveTo>
                      <a:pt x="33405" y="1908"/>
                    </a:moveTo>
                    <a:cubicBezTo>
                      <a:pt x="33374" y="1915"/>
                      <a:pt x="33342" y="1923"/>
                      <a:pt x="33310" y="1929"/>
                    </a:cubicBezTo>
                    <a:cubicBezTo>
                      <a:pt x="33308" y="1923"/>
                      <a:pt x="33304" y="1915"/>
                      <a:pt x="33300" y="1909"/>
                    </a:cubicBezTo>
                    <a:cubicBezTo>
                      <a:pt x="33331" y="1898"/>
                      <a:pt x="33361" y="1888"/>
                      <a:pt x="33391" y="1878"/>
                    </a:cubicBezTo>
                    <a:cubicBezTo>
                      <a:pt x="33396" y="1888"/>
                      <a:pt x="33400" y="1898"/>
                      <a:pt x="33405" y="1908"/>
                    </a:cubicBezTo>
                    <a:close/>
                    <a:moveTo>
                      <a:pt x="32564" y="1974"/>
                    </a:moveTo>
                    <a:cubicBezTo>
                      <a:pt x="32613" y="1879"/>
                      <a:pt x="32650" y="1879"/>
                      <a:pt x="32693" y="1975"/>
                    </a:cubicBezTo>
                    <a:cubicBezTo>
                      <a:pt x="32649" y="1975"/>
                      <a:pt x="32612" y="1974"/>
                      <a:pt x="32564" y="1974"/>
                    </a:cubicBezTo>
                    <a:close/>
                    <a:moveTo>
                      <a:pt x="13706" y="2133"/>
                    </a:moveTo>
                    <a:cubicBezTo>
                      <a:pt x="13634" y="2133"/>
                      <a:pt x="13562" y="2133"/>
                      <a:pt x="13483" y="2133"/>
                    </a:cubicBezTo>
                    <a:cubicBezTo>
                      <a:pt x="13563" y="2038"/>
                      <a:pt x="13563" y="2038"/>
                      <a:pt x="13706" y="2133"/>
                    </a:cubicBezTo>
                    <a:close/>
                    <a:moveTo>
                      <a:pt x="14354" y="2123"/>
                    </a:moveTo>
                    <a:cubicBezTo>
                      <a:pt x="14319" y="2131"/>
                      <a:pt x="14287" y="2140"/>
                      <a:pt x="14252" y="2149"/>
                    </a:cubicBezTo>
                    <a:cubicBezTo>
                      <a:pt x="14249" y="2140"/>
                      <a:pt x="14245" y="2133"/>
                      <a:pt x="14242" y="2124"/>
                    </a:cubicBezTo>
                    <a:cubicBezTo>
                      <a:pt x="14275" y="2116"/>
                      <a:pt x="14309" y="2109"/>
                      <a:pt x="14345" y="2101"/>
                    </a:cubicBezTo>
                    <a:cubicBezTo>
                      <a:pt x="14347" y="2109"/>
                      <a:pt x="14350" y="2116"/>
                      <a:pt x="14354" y="2123"/>
                    </a:cubicBezTo>
                    <a:close/>
                    <a:moveTo>
                      <a:pt x="13051" y="2113"/>
                    </a:moveTo>
                    <a:cubicBezTo>
                      <a:pt x="13104" y="2109"/>
                      <a:pt x="13138" y="2105"/>
                      <a:pt x="13209" y="2101"/>
                    </a:cubicBezTo>
                    <a:cubicBezTo>
                      <a:pt x="13209" y="2114"/>
                      <a:pt x="13209" y="2126"/>
                      <a:pt x="13209" y="2138"/>
                    </a:cubicBezTo>
                    <a:cubicBezTo>
                      <a:pt x="13138" y="2140"/>
                      <a:pt x="13105" y="2143"/>
                      <a:pt x="13054" y="2147"/>
                    </a:cubicBezTo>
                    <a:cubicBezTo>
                      <a:pt x="13052" y="2135"/>
                      <a:pt x="13051" y="2124"/>
                      <a:pt x="13051" y="2113"/>
                    </a:cubicBezTo>
                    <a:close/>
                    <a:moveTo>
                      <a:pt x="6148" y="2145"/>
                    </a:moveTo>
                    <a:cubicBezTo>
                      <a:pt x="6148" y="2154"/>
                      <a:pt x="6148" y="2163"/>
                      <a:pt x="6148" y="2171"/>
                    </a:cubicBezTo>
                    <a:cubicBezTo>
                      <a:pt x="5659" y="2161"/>
                      <a:pt x="5171" y="2150"/>
                      <a:pt x="4682" y="2139"/>
                    </a:cubicBezTo>
                    <a:cubicBezTo>
                      <a:pt x="5173" y="2109"/>
                      <a:pt x="5661" y="2102"/>
                      <a:pt x="6148" y="2145"/>
                    </a:cubicBezTo>
                    <a:close/>
                    <a:moveTo>
                      <a:pt x="4219" y="2121"/>
                    </a:moveTo>
                    <a:cubicBezTo>
                      <a:pt x="4219" y="2120"/>
                      <a:pt x="4218" y="2116"/>
                      <a:pt x="4218" y="2116"/>
                    </a:cubicBezTo>
                    <a:cubicBezTo>
                      <a:pt x="4329" y="2118"/>
                      <a:pt x="4439" y="2118"/>
                      <a:pt x="4549" y="2118"/>
                    </a:cubicBezTo>
                    <a:cubicBezTo>
                      <a:pt x="4549" y="2118"/>
                      <a:pt x="4549" y="2130"/>
                      <a:pt x="4549" y="2137"/>
                    </a:cubicBezTo>
                    <a:cubicBezTo>
                      <a:pt x="4439" y="2131"/>
                      <a:pt x="4329" y="2126"/>
                      <a:pt x="4219" y="2121"/>
                    </a:cubicBezTo>
                    <a:close/>
                    <a:moveTo>
                      <a:pt x="19975" y="4708"/>
                    </a:moveTo>
                    <a:cubicBezTo>
                      <a:pt x="20023" y="4703"/>
                      <a:pt x="20070" y="4697"/>
                      <a:pt x="20139" y="4688"/>
                    </a:cubicBezTo>
                    <a:cubicBezTo>
                      <a:pt x="20082" y="4753"/>
                      <a:pt x="20025" y="4717"/>
                      <a:pt x="19975" y="4708"/>
                    </a:cubicBezTo>
                    <a:close/>
                    <a:moveTo>
                      <a:pt x="31090" y="88"/>
                    </a:moveTo>
                    <a:cubicBezTo>
                      <a:pt x="31078" y="91"/>
                      <a:pt x="31066" y="90"/>
                      <a:pt x="31053" y="90"/>
                    </a:cubicBezTo>
                    <a:cubicBezTo>
                      <a:pt x="30596" y="91"/>
                      <a:pt x="30139" y="94"/>
                      <a:pt x="29681" y="94"/>
                    </a:cubicBezTo>
                    <a:cubicBezTo>
                      <a:pt x="29037" y="93"/>
                      <a:pt x="28393" y="89"/>
                      <a:pt x="27749" y="90"/>
                    </a:cubicBezTo>
                    <a:cubicBezTo>
                      <a:pt x="27555" y="90"/>
                      <a:pt x="27360" y="89"/>
                      <a:pt x="27171" y="115"/>
                    </a:cubicBezTo>
                    <a:cubicBezTo>
                      <a:pt x="26955" y="146"/>
                      <a:pt x="26741" y="144"/>
                      <a:pt x="26523" y="147"/>
                    </a:cubicBezTo>
                    <a:cubicBezTo>
                      <a:pt x="26101" y="151"/>
                      <a:pt x="25679" y="162"/>
                      <a:pt x="25258" y="174"/>
                    </a:cubicBezTo>
                    <a:cubicBezTo>
                      <a:pt x="25125" y="177"/>
                      <a:pt x="24994" y="198"/>
                      <a:pt x="24861" y="198"/>
                    </a:cubicBezTo>
                    <a:cubicBezTo>
                      <a:pt x="23968" y="198"/>
                      <a:pt x="23073" y="192"/>
                      <a:pt x="22179" y="194"/>
                    </a:cubicBezTo>
                    <a:cubicBezTo>
                      <a:pt x="21745" y="194"/>
                      <a:pt x="21311" y="206"/>
                      <a:pt x="20877" y="205"/>
                    </a:cubicBezTo>
                    <a:cubicBezTo>
                      <a:pt x="20303" y="204"/>
                      <a:pt x="19730" y="192"/>
                      <a:pt x="19156" y="190"/>
                    </a:cubicBezTo>
                    <a:cubicBezTo>
                      <a:pt x="18656" y="186"/>
                      <a:pt x="18155" y="189"/>
                      <a:pt x="17654" y="190"/>
                    </a:cubicBezTo>
                    <a:cubicBezTo>
                      <a:pt x="17522" y="190"/>
                      <a:pt x="17390" y="199"/>
                      <a:pt x="17259" y="199"/>
                    </a:cubicBezTo>
                    <a:cubicBezTo>
                      <a:pt x="17000" y="198"/>
                      <a:pt x="16740" y="185"/>
                      <a:pt x="16481" y="191"/>
                    </a:cubicBezTo>
                    <a:cubicBezTo>
                      <a:pt x="16320" y="196"/>
                      <a:pt x="16161" y="235"/>
                      <a:pt x="16001" y="239"/>
                    </a:cubicBezTo>
                    <a:cubicBezTo>
                      <a:pt x="15699" y="248"/>
                      <a:pt x="15397" y="242"/>
                      <a:pt x="15095" y="242"/>
                    </a:cubicBezTo>
                    <a:cubicBezTo>
                      <a:pt x="14546" y="239"/>
                      <a:pt x="13996" y="237"/>
                      <a:pt x="13447" y="235"/>
                    </a:cubicBezTo>
                    <a:cubicBezTo>
                      <a:pt x="12831" y="233"/>
                      <a:pt x="12215" y="227"/>
                      <a:pt x="11600" y="232"/>
                    </a:cubicBezTo>
                    <a:cubicBezTo>
                      <a:pt x="11165" y="235"/>
                      <a:pt x="10731" y="254"/>
                      <a:pt x="10297" y="267"/>
                    </a:cubicBezTo>
                    <a:cubicBezTo>
                      <a:pt x="10158" y="271"/>
                      <a:pt x="10021" y="283"/>
                      <a:pt x="9882" y="285"/>
                    </a:cubicBezTo>
                    <a:cubicBezTo>
                      <a:pt x="9531" y="290"/>
                      <a:pt x="9177" y="271"/>
                      <a:pt x="8831" y="301"/>
                    </a:cubicBezTo>
                    <a:cubicBezTo>
                      <a:pt x="8476" y="333"/>
                      <a:pt x="8121" y="339"/>
                      <a:pt x="7766" y="340"/>
                    </a:cubicBezTo>
                    <a:cubicBezTo>
                      <a:pt x="6817" y="342"/>
                      <a:pt x="5867" y="331"/>
                      <a:pt x="4919" y="330"/>
                    </a:cubicBezTo>
                    <a:cubicBezTo>
                      <a:pt x="4618" y="329"/>
                      <a:pt x="4316" y="339"/>
                      <a:pt x="4015" y="340"/>
                    </a:cubicBezTo>
                    <a:cubicBezTo>
                      <a:pt x="3437" y="342"/>
                      <a:pt x="2857" y="330"/>
                      <a:pt x="2279" y="340"/>
                    </a:cubicBezTo>
                    <a:cubicBezTo>
                      <a:pt x="1627" y="353"/>
                      <a:pt x="976" y="383"/>
                      <a:pt x="324" y="408"/>
                    </a:cubicBezTo>
                    <a:cubicBezTo>
                      <a:pt x="230" y="412"/>
                      <a:pt x="136" y="426"/>
                      <a:pt x="48" y="435"/>
                    </a:cubicBezTo>
                    <a:cubicBezTo>
                      <a:pt x="9" y="527"/>
                      <a:pt x="79" y="544"/>
                      <a:pt x="155" y="551"/>
                    </a:cubicBezTo>
                    <a:cubicBezTo>
                      <a:pt x="283" y="563"/>
                      <a:pt x="412" y="569"/>
                      <a:pt x="540" y="578"/>
                    </a:cubicBezTo>
                    <a:cubicBezTo>
                      <a:pt x="540" y="589"/>
                      <a:pt x="526" y="600"/>
                      <a:pt x="526" y="612"/>
                    </a:cubicBezTo>
                    <a:cubicBezTo>
                      <a:pt x="364" y="621"/>
                      <a:pt x="262" y="630"/>
                      <a:pt x="11" y="638"/>
                    </a:cubicBezTo>
                    <a:cubicBezTo>
                      <a:pt x="10" y="828"/>
                      <a:pt x="10" y="1007"/>
                      <a:pt x="10" y="1193"/>
                    </a:cubicBezTo>
                    <a:cubicBezTo>
                      <a:pt x="136" y="1202"/>
                      <a:pt x="107" y="1218"/>
                      <a:pt x="146" y="1217"/>
                    </a:cubicBezTo>
                    <a:cubicBezTo>
                      <a:pt x="332" y="1213"/>
                      <a:pt x="523" y="1204"/>
                      <a:pt x="707" y="1194"/>
                    </a:cubicBezTo>
                    <a:cubicBezTo>
                      <a:pt x="768" y="1192"/>
                      <a:pt x="831" y="1174"/>
                      <a:pt x="890" y="1174"/>
                    </a:cubicBezTo>
                    <a:cubicBezTo>
                      <a:pt x="1281" y="1173"/>
                      <a:pt x="1658" y="1174"/>
                      <a:pt x="2050" y="1175"/>
                    </a:cubicBezTo>
                    <a:cubicBezTo>
                      <a:pt x="1387" y="1317"/>
                      <a:pt x="766" y="1242"/>
                      <a:pt x="10" y="1305"/>
                    </a:cubicBezTo>
                    <a:cubicBezTo>
                      <a:pt x="10" y="1406"/>
                      <a:pt x="10" y="1495"/>
                      <a:pt x="9" y="1601"/>
                    </a:cubicBezTo>
                    <a:cubicBezTo>
                      <a:pt x="135" y="1601"/>
                      <a:pt x="168" y="1602"/>
                      <a:pt x="233" y="1602"/>
                    </a:cubicBezTo>
                    <a:cubicBezTo>
                      <a:pt x="952" y="1601"/>
                      <a:pt x="1679" y="1600"/>
                      <a:pt x="2399" y="1600"/>
                    </a:cubicBezTo>
                    <a:cubicBezTo>
                      <a:pt x="2790" y="1601"/>
                      <a:pt x="3187" y="1600"/>
                      <a:pt x="3578" y="1607"/>
                    </a:cubicBezTo>
                    <a:cubicBezTo>
                      <a:pt x="4103" y="1617"/>
                      <a:pt x="4629" y="1639"/>
                      <a:pt x="5154" y="1646"/>
                    </a:cubicBezTo>
                    <a:cubicBezTo>
                      <a:pt x="5714" y="1655"/>
                      <a:pt x="6277" y="1653"/>
                      <a:pt x="6839" y="1655"/>
                    </a:cubicBezTo>
                    <a:cubicBezTo>
                      <a:pt x="7412" y="1657"/>
                      <a:pt x="7986" y="1657"/>
                      <a:pt x="8560" y="1658"/>
                    </a:cubicBezTo>
                    <a:cubicBezTo>
                      <a:pt x="8454" y="1673"/>
                      <a:pt x="8348" y="1684"/>
                      <a:pt x="8242" y="1687"/>
                    </a:cubicBezTo>
                    <a:cubicBezTo>
                      <a:pt x="8039" y="1693"/>
                      <a:pt x="7834" y="1692"/>
                      <a:pt x="7629" y="1698"/>
                    </a:cubicBezTo>
                    <a:cubicBezTo>
                      <a:pt x="7544" y="1702"/>
                      <a:pt x="7440" y="1694"/>
                      <a:pt x="7425" y="1806"/>
                    </a:cubicBezTo>
                    <a:cubicBezTo>
                      <a:pt x="7467" y="1817"/>
                      <a:pt x="7508" y="1835"/>
                      <a:pt x="7552" y="1838"/>
                    </a:cubicBezTo>
                    <a:cubicBezTo>
                      <a:pt x="7642" y="1845"/>
                      <a:pt x="7733" y="1843"/>
                      <a:pt x="7823" y="1847"/>
                    </a:cubicBezTo>
                    <a:cubicBezTo>
                      <a:pt x="7974" y="1854"/>
                      <a:pt x="8126" y="1862"/>
                      <a:pt x="8278" y="1870"/>
                    </a:cubicBezTo>
                    <a:cubicBezTo>
                      <a:pt x="8246" y="1895"/>
                      <a:pt x="8217" y="1900"/>
                      <a:pt x="8188" y="1900"/>
                    </a:cubicBezTo>
                    <a:cubicBezTo>
                      <a:pt x="7741" y="1900"/>
                      <a:pt x="7295" y="1900"/>
                      <a:pt x="6849" y="1898"/>
                    </a:cubicBezTo>
                    <a:cubicBezTo>
                      <a:pt x="6294" y="1895"/>
                      <a:pt x="5741" y="1893"/>
                      <a:pt x="5186" y="1886"/>
                    </a:cubicBezTo>
                    <a:cubicBezTo>
                      <a:pt x="4844" y="1883"/>
                      <a:pt x="4502" y="1873"/>
                      <a:pt x="4159" y="1862"/>
                    </a:cubicBezTo>
                    <a:cubicBezTo>
                      <a:pt x="3955" y="1856"/>
                      <a:pt x="3751" y="1838"/>
                      <a:pt x="3547" y="1833"/>
                    </a:cubicBezTo>
                    <a:cubicBezTo>
                      <a:pt x="3300" y="1827"/>
                      <a:pt x="3053" y="1828"/>
                      <a:pt x="2807" y="1827"/>
                    </a:cubicBezTo>
                    <a:cubicBezTo>
                      <a:pt x="2052" y="1822"/>
                      <a:pt x="1300" y="1817"/>
                      <a:pt x="545" y="1814"/>
                    </a:cubicBezTo>
                    <a:cubicBezTo>
                      <a:pt x="379" y="1813"/>
                      <a:pt x="212" y="1818"/>
                      <a:pt x="44" y="1821"/>
                    </a:cubicBezTo>
                    <a:cubicBezTo>
                      <a:pt x="29" y="1948"/>
                      <a:pt x="1" y="2059"/>
                      <a:pt x="59" y="2176"/>
                    </a:cubicBezTo>
                    <a:cubicBezTo>
                      <a:pt x="338" y="2164"/>
                      <a:pt x="614" y="2153"/>
                      <a:pt x="889" y="2142"/>
                    </a:cubicBezTo>
                    <a:cubicBezTo>
                      <a:pt x="808" y="2171"/>
                      <a:pt x="726" y="2179"/>
                      <a:pt x="643" y="2187"/>
                    </a:cubicBezTo>
                    <a:cubicBezTo>
                      <a:pt x="470" y="2205"/>
                      <a:pt x="297" y="2220"/>
                      <a:pt x="124" y="2241"/>
                    </a:cubicBezTo>
                    <a:cubicBezTo>
                      <a:pt x="15" y="2255"/>
                      <a:pt x="16" y="2259"/>
                      <a:pt x="60" y="2364"/>
                    </a:cubicBezTo>
                    <a:cubicBezTo>
                      <a:pt x="401" y="2341"/>
                      <a:pt x="742" y="2310"/>
                      <a:pt x="1086" y="2298"/>
                    </a:cubicBezTo>
                    <a:cubicBezTo>
                      <a:pt x="1435" y="2287"/>
                      <a:pt x="1783" y="2292"/>
                      <a:pt x="2133" y="2294"/>
                    </a:cubicBezTo>
                    <a:cubicBezTo>
                      <a:pt x="2537" y="2297"/>
                      <a:pt x="2942" y="2303"/>
                      <a:pt x="3345" y="2311"/>
                    </a:cubicBezTo>
                    <a:cubicBezTo>
                      <a:pt x="3525" y="2315"/>
                      <a:pt x="3706" y="2325"/>
                      <a:pt x="3885" y="2334"/>
                    </a:cubicBezTo>
                    <a:cubicBezTo>
                      <a:pt x="4143" y="2347"/>
                      <a:pt x="4401" y="2366"/>
                      <a:pt x="4660" y="2375"/>
                    </a:cubicBezTo>
                    <a:cubicBezTo>
                      <a:pt x="4949" y="2384"/>
                      <a:pt x="5239" y="2374"/>
                      <a:pt x="5528" y="2392"/>
                    </a:cubicBezTo>
                    <a:cubicBezTo>
                      <a:pt x="5989" y="2417"/>
                      <a:pt x="6450" y="2446"/>
                      <a:pt x="6913" y="2442"/>
                    </a:cubicBezTo>
                    <a:cubicBezTo>
                      <a:pt x="7021" y="2441"/>
                      <a:pt x="7129" y="2445"/>
                      <a:pt x="7237" y="2451"/>
                    </a:cubicBezTo>
                    <a:cubicBezTo>
                      <a:pt x="7554" y="2466"/>
                      <a:pt x="7871" y="2485"/>
                      <a:pt x="8188" y="2499"/>
                    </a:cubicBezTo>
                    <a:cubicBezTo>
                      <a:pt x="8488" y="2513"/>
                      <a:pt x="8790" y="2521"/>
                      <a:pt x="9091" y="2534"/>
                    </a:cubicBezTo>
                    <a:cubicBezTo>
                      <a:pt x="9157" y="2537"/>
                      <a:pt x="9221" y="2553"/>
                      <a:pt x="9287" y="2562"/>
                    </a:cubicBezTo>
                    <a:cubicBezTo>
                      <a:pt x="9358" y="2571"/>
                      <a:pt x="9430" y="2580"/>
                      <a:pt x="9502" y="2585"/>
                    </a:cubicBezTo>
                    <a:cubicBezTo>
                      <a:pt x="9833" y="2609"/>
                      <a:pt x="10163" y="2629"/>
                      <a:pt x="10494" y="2652"/>
                    </a:cubicBezTo>
                    <a:cubicBezTo>
                      <a:pt x="10361" y="2666"/>
                      <a:pt x="10225" y="2661"/>
                      <a:pt x="10091" y="2666"/>
                    </a:cubicBezTo>
                    <a:cubicBezTo>
                      <a:pt x="9489" y="2690"/>
                      <a:pt x="8889" y="2634"/>
                      <a:pt x="8288" y="2617"/>
                    </a:cubicBezTo>
                    <a:cubicBezTo>
                      <a:pt x="7907" y="2606"/>
                      <a:pt x="7527" y="2603"/>
                      <a:pt x="7147" y="2598"/>
                    </a:cubicBezTo>
                    <a:cubicBezTo>
                      <a:pt x="6784" y="2593"/>
                      <a:pt x="6423" y="2603"/>
                      <a:pt x="6062" y="2571"/>
                    </a:cubicBezTo>
                    <a:cubicBezTo>
                      <a:pt x="5829" y="2550"/>
                      <a:pt x="5593" y="2534"/>
                      <a:pt x="5359" y="2531"/>
                    </a:cubicBezTo>
                    <a:cubicBezTo>
                      <a:pt x="4858" y="2522"/>
                      <a:pt x="4358" y="2522"/>
                      <a:pt x="3856" y="2521"/>
                    </a:cubicBezTo>
                    <a:cubicBezTo>
                      <a:pt x="3476" y="2519"/>
                      <a:pt x="3095" y="2512"/>
                      <a:pt x="2714" y="2524"/>
                    </a:cubicBezTo>
                    <a:cubicBezTo>
                      <a:pt x="2342" y="2537"/>
                      <a:pt x="1970" y="2575"/>
                      <a:pt x="1598" y="2594"/>
                    </a:cubicBezTo>
                    <a:cubicBezTo>
                      <a:pt x="1461" y="2601"/>
                      <a:pt x="1324" y="2584"/>
                      <a:pt x="1186" y="2584"/>
                    </a:cubicBezTo>
                    <a:cubicBezTo>
                      <a:pt x="981" y="2582"/>
                      <a:pt x="760" y="2587"/>
                      <a:pt x="556" y="2590"/>
                    </a:cubicBezTo>
                    <a:cubicBezTo>
                      <a:pt x="382" y="2594"/>
                      <a:pt x="260" y="2599"/>
                      <a:pt x="7" y="2603"/>
                    </a:cubicBezTo>
                    <a:cubicBezTo>
                      <a:pt x="7" y="2930"/>
                      <a:pt x="6" y="3241"/>
                      <a:pt x="6" y="3564"/>
                    </a:cubicBezTo>
                    <a:cubicBezTo>
                      <a:pt x="132" y="3568"/>
                      <a:pt x="158" y="3573"/>
                      <a:pt x="223" y="3574"/>
                    </a:cubicBezTo>
                    <a:cubicBezTo>
                      <a:pt x="409" y="3579"/>
                      <a:pt x="604" y="3583"/>
                      <a:pt x="790" y="3583"/>
                    </a:cubicBezTo>
                    <a:cubicBezTo>
                      <a:pt x="1068" y="3584"/>
                      <a:pt x="1349" y="3583"/>
                      <a:pt x="1627" y="3578"/>
                    </a:cubicBezTo>
                    <a:cubicBezTo>
                      <a:pt x="2090" y="3570"/>
                      <a:pt x="2555" y="3536"/>
                      <a:pt x="3021" y="3578"/>
                    </a:cubicBezTo>
                    <a:cubicBezTo>
                      <a:pt x="3342" y="3606"/>
                      <a:pt x="3671" y="3598"/>
                      <a:pt x="3994" y="3593"/>
                    </a:cubicBezTo>
                    <a:cubicBezTo>
                      <a:pt x="4470" y="3587"/>
                      <a:pt x="4946" y="3566"/>
                      <a:pt x="5423" y="3555"/>
                    </a:cubicBezTo>
                    <a:cubicBezTo>
                      <a:pt x="5741" y="3549"/>
                      <a:pt x="6061" y="3550"/>
                      <a:pt x="6379" y="3544"/>
                    </a:cubicBezTo>
                    <a:cubicBezTo>
                      <a:pt x="6633" y="3539"/>
                      <a:pt x="6885" y="3522"/>
                      <a:pt x="7138" y="3521"/>
                    </a:cubicBezTo>
                    <a:cubicBezTo>
                      <a:pt x="7355" y="3518"/>
                      <a:pt x="7573" y="3536"/>
                      <a:pt x="7790" y="3534"/>
                    </a:cubicBezTo>
                    <a:cubicBezTo>
                      <a:pt x="8176" y="3530"/>
                      <a:pt x="8562" y="3515"/>
                      <a:pt x="8948" y="3508"/>
                    </a:cubicBezTo>
                    <a:cubicBezTo>
                      <a:pt x="9183" y="3503"/>
                      <a:pt x="9418" y="3508"/>
                      <a:pt x="9652" y="3503"/>
                    </a:cubicBezTo>
                    <a:cubicBezTo>
                      <a:pt x="10146" y="3492"/>
                      <a:pt x="10640" y="3477"/>
                      <a:pt x="11134" y="3464"/>
                    </a:cubicBezTo>
                    <a:cubicBezTo>
                      <a:pt x="11705" y="3449"/>
                      <a:pt x="12277" y="3435"/>
                      <a:pt x="12849" y="3422"/>
                    </a:cubicBezTo>
                    <a:cubicBezTo>
                      <a:pt x="13406" y="3409"/>
                      <a:pt x="13962" y="3376"/>
                      <a:pt x="14522" y="3387"/>
                    </a:cubicBezTo>
                    <a:cubicBezTo>
                      <a:pt x="14894" y="3393"/>
                      <a:pt x="15268" y="3364"/>
                      <a:pt x="15641" y="3353"/>
                    </a:cubicBezTo>
                    <a:cubicBezTo>
                      <a:pt x="16159" y="3335"/>
                      <a:pt x="16675" y="3319"/>
                      <a:pt x="17193" y="3302"/>
                    </a:cubicBezTo>
                    <a:cubicBezTo>
                      <a:pt x="17313" y="3299"/>
                      <a:pt x="17433" y="3297"/>
                      <a:pt x="17552" y="3292"/>
                    </a:cubicBezTo>
                    <a:cubicBezTo>
                      <a:pt x="17822" y="3280"/>
                      <a:pt x="18093" y="3261"/>
                      <a:pt x="18363" y="3254"/>
                    </a:cubicBezTo>
                    <a:cubicBezTo>
                      <a:pt x="18959" y="3239"/>
                      <a:pt x="19554" y="3244"/>
                      <a:pt x="20152" y="3213"/>
                    </a:cubicBezTo>
                    <a:cubicBezTo>
                      <a:pt x="20691" y="3184"/>
                      <a:pt x="21235" y="3205"/>
                      <a:pt x="21777" y="3205"/>
                    </a:cubicBezTo>
                    <a:cubicBezTo>
                      <a:pt x="22466" y="3205"/>
                      <a:pt x="23153" y="3206"/>
                      <a:pt x="23841" y="3208"/>
                    </a:cubicBezTo>
                    <a:cubicBezTo>
                      <a:pt x="24270" y="3209"/>
                      <a:pt x="24699" y="3213"/>
                      <a:pt x="25127" y="3210"/>
                    </a:cubicBezTo>
                    <a:cubicBezTo>
                      <a:pt x="25404" y="3208"/>
                      <a:pt x="25682" y="3204"/>
                      <a:pt x="25959" y="3189"/>
                    </a:cubicBezTo>
                    <a:cubicBezTo>
                      <a:pt x="26269" y="3171"/>
                      <a:pt x="26579" y="3152"/>
                      <a:pt x="26891" y="3180"/>
                    </a:cubicBezTo>
                    <a:cubicBezTo>
                      <a:pt x="27034" y="3191"/>
                      <a:pt x="27184" y="3165"/>
                      <a:pt x="27324" y="3185"/>
                    </a:cubicBezTo>
                    <a:cubicBezTo>
                      <a:pt x="27745" y="3242"/>
                      <a:pt x="28176" y="3212"/>
                      <a:pt x="28596" y="3267"/>
                    </a:cubicBezTo>
                    <a:cubicBezTo>
                      <a:pt x="28614" y="3270"/>
                      <a:pt x="28633" y="3265"/>
                      <a:pt x="28651" y="3266"/>
                    </a:cubicBezTo>
                    <a:cubicBezTo>
                      <a:pt x="28831" y="3277"/>
                      <a:pt x="29012" y="3280"/>
                      <a:pt x="29190" y="3302"/>
                    </a:cubicBezTo>
                    <a:cubicBezTo>
                      <a:pt x="29386" y="3326"/>
                      <a:pt x="29578" y="3361"/>
                      <a:pt x="29779" y="3353"/>
                    </a:cubicBezTo>
                    <a:cubicBezTo>
                      <a:pt x="29871" y="3349"/>
                      <a:pt x="29963" y="3368"/>
                      <a:pt x="30055" y="3377"/>
                    </a:cubicBezTo>
                    <a:cubicBezTo>
                      <a:pt x="29933" y="3405"/>
                      <a:pt x="29811" y="3409"/>
                      <a:pt x="29691" y="3415"/>
                    </a:cubicBezTo>
                    <a:cubicBezTo>
                      <a:pt x="29475" y="3425"/>
                      <a:pt x="29259" y="3440"/>
                      <a:pt x="29043" y="3444"/>
                    </a:cubicBezTo>
                    <a:cubicBezTo>
                      <a:pt x="28772" y="3449"/>
                      <a:pt x="28500" y="3438"/>
                      <a:pt x="28230" y="3445"/>
                    </a:cubicBezTo>
                    <a:cubicBezTo>
                      <a:pt x="27971" y="3450"/>
                      <a:pt x="27712" y="3473"/>
                      <a:pt x="27453" y="3483"/>
                    </a:cubicBezTo>
                    <a:cubicBezTo>
                      <a:pt x="27020" y="3500"/>
                      <a:pt x="26586" y="3511"/>
                      <a:pt x="26153" y="3527"/>
                    </a:cubicBezTo>
                    <a:cubicBezTo>
                      <a:pt x="25930" y="3536"/>
                      <a:pt x="25707" y="3556"/>
                      <a:pt x="25485" y="3563"/>
                    </a:cubicBezTo>
                    <a:cubicBezTo>
                      <a:pt x="25239" y="3570"/>
                      <a:pt x="24992" y="3565"/>
                      <a:pt x="24746" y="3570"/>
                    </a:cubicBezTo>
                    <a:cubicBezTo>
                      <a:pt x="24498" y="3575"/>
                      <a:pt x="24251" y="3593"/>
                      <a:pt x="24004" y="3596"/>
                    </a:cubicBezTo>
                    <a:cubicBezTo>
                      <a:pt x="23455" y="3599"/>
                      <a:pt x="22904" y="3598"/>
                      <a:pt x="22355" y="3599"/>
                    </a:cubicBezTo>
                    <a:cubicBezTo>
                      <a:pt x="21673" y="3599"/>
                      <a:pt x="20990" y="3599"/>
                      <a:pt x="20308" y="3599"/>
                    </a:cubicBezTo>
                    <a:cubicBezTo>
                      <a:pt x="19590" y="3599"/>
                      <a:pt x="18871" y="3599"/>
                      <a:pt x="18152" y="3598"/>
                    </a:cubicBezTo>
                    <a:cubicBezTo>
                      <a:pt x="17760" y="3598"/>
                      <a:pt x="17368" y="3601"/>
                      <a:pt x="16975" y="3592"/>
                    </a:cubicBezTo>
                    <a:cubicBezTo>
                      <a:pt x="16456" y="3578"/>
                      <a:pt x="15938" y="3546"/>
                      <a:pt x="15418" y="3536"/>
                    </a:cubicBezTo>
                    <a:cubicBezTo>
                      <a:pt x="15008" y="3529"/>
                      <a:pt x="14597" y="3541"/>
                      <a:pt x="14187" y="3542"/>
                    </a:cubicBezTo>
                    <a:cubicBezTo>
                      <a:pt x="13651" y="3544"/>
                      <a:pt x="13117" y="3536"/>
                      <a:pt x="12581" y="3544"/>
                    </a:cubicBezTo>
                    <a:cubicBezTo>
                      <a:pt x="11948" y="3554"/>
                      <a:pt x="11316" y="3575"/>
                      <a:pt x="10683" y="3593"/>
                    </a:cubicBezTo>
                    <a:cubicBezTo>
                      <a:pt x="10321" y="3603"/>
                      <a:pt x="9960" y="3621"/>
                      <a:pt x="9599" y="3628"/>
                    </a:cubicBezTo>
                    <a:cubicBezTo>
                      <a:pt x="9111" y="3640"/>
                      <a:pt x="8624" y="3645"/>
                      <a:pt x="8136" y="3651"/>
                    </a:cubicBezTo>
                    <a:cubicBezTo>
                      <a:pt x="8043" y="3651"/>
                      <a:pt x="7962" y="3668"/>
                      <a:pt x="7880" y="3705"/>
                    </a:cubicBezTo>
                    <a:cubicBezTo>
                      <a:pt x="7821" y="3732"/>
                      <a:pt x="7746" y="3745"/>
                      <a:pt x="7677" y="3746"/>
                    </a:cubicBezTo>
                    <a:cubicBezTo>
                      <a:pt x="7297" y="3757"/>
                      <a:pt x="6917" y="3762"/>
                      <a:pt x="6537" y="3772"/>
                    </a:cubicBezTo>
                    <a:cubicBezTo>
                      <a:pt x="6236" y="3781"/>
                      <a:pt x="5934" y="3796"/>
                      <a:pt x="5634" y="3804"/>
                    </a:cubicBezTo>
                    <a:cubicBezTo>
                      <a:pt x="5291" y="3812"/>
                      <a:pt x="4949" y="3814"/>
                      <a:pt x="4607" y="3819"/>
                    </a:cubicBezTo>
                    <a:cubicBezTo>
                      <a:pt x="4415" y="3823"/>
                      <a:pt x="4223" y="3829"/>
                      <a:pt x="4029" y="3836"/>
                    </a:cubicBezTo>
                    <a:cubicBezTo>
                      <a:pt x="3893" y="3839"/>
                      <a:pt x="3756" y="3841"/>
                      <a:pt x="3620" y="3848"/>
                    </a:cubicBezTo>
                    <a:cubicBezTo>
                      <a:pt x="3423" y="3858"/>
                      <a:pt x="3226" y="3881"/>
                      <a:pt x="3029" y="3885"/>
                    </a:cubicBezTo>
                    <a:cubicBezTo>
                      <a:pt x="2716" y="3894"/>
                      <a:pt x="2402" y="3894"/>
                      <a:pt x="2089" y="3892"/>
                    </a:cubicBezTo>
                    <a:cubicBezTo>
                      <a:pt x="1528" y="3891"/>
                      <a:pt x="955" y="3886"/>
                      <a:pt x="393" y="3882"/>
                    </a:cubicBezTo>
                    <a:cubicBezTo>
                      <a:pt x="274" y="3881"/>
                      <a:pt x="131" y="3882"/>
                      <a:pt x="5" y="3882"/>
                    </a:cubicBezTo>
                    <a:cubicBezTo>
                      <a:pt x="5" y="4255"/>
                      <a:pt x="4" y="4616"/>
                      <a:pt x="4" y="4986"/>
                    </a:cubicBezTo>
                    <a:cubicBezTo>
                      <a:pt x="130" y="4990"/>
                      <a:pt x="256" y="4998"/>
                      <a:pt x="369" y="4999"/>
                    </a:cubicBezTo>
                    <a:cubicBezTo>
                      <a:pt x="822" y="5001"/>
                      <a:pt x="1282" y="5004"/>
                      <a:pt x="1734" y="5004"/>
                    </a:cubicBezTo>
                    <a:cubicBezTo>
                      <a:pt x="2164" y="5005"/>
                      <a:pt x="2596" y="5010"/>
                      <a:pt x="3024" y="5001"/>
                    </a:cubicBezTo>
                    <a:cubicBezTo>
                      <a:pt x="3385" y="4994"/>
                      <a:pt x="3748" y="4962"/>
                      <a:pt x="4109" y="4953"/>
                    </a:cubicBezTo>
                    <a:cubicBezTo>
                      <a:pt x="4465" y="4945"/>
                      <a:pt x="4821" y="4950"/>
                      <a:pt x="5178" y="4951"/>
                    </a:cubicBezTo>
                    <a:cubicBezTo>
                      <a:pt x="5697" y="4952"/>
                      <a:pt x="6216" y="4953"/>
                      <a:pt x="6735" y="4962"/>
                    </a:cubicBezTo>
                    <a:cubicBezTo>
                      <a:pt x="6964" y="4966"/>
                      <a:pt x="7192" y="4996"/>
                      <a:pt x="7420" y="4998"/>
                    </a:cubicBezTo>
                    <a:cubicBezTo>
                      <a:pt x="8067" y="5005"/>
                      <a:pt x="8713" y="5000"/>
                      <a:pt x="9360" y="5007"/>
                    </a:cubicBezTo>
                    <a:cubicBezTo>
                      <a:pt x="9630" y="5009"/>
                      <a:pt x="9901" y="5029"/>
                      <a:pt x="10172" y="5039"/>
                    </a:cubicBezTo>
                    <a:cubicBezTo>
                      <a:pt x="10455" y="5049"/>
                      <a:pt x="10738" y="5058"/>
                      <a:pt x="11021" y="5065"/>
                    </a:cubicBezTo>
                    <a:cubicBezTo>
                      <a:pt x="11317" y="5071"/>
                      <a:pt x="11612" y="5067"/>
                      <a:pt x="11909" y="5079"/>
                    </a:cubicBezTo>
                    <a:cubicBezTo>
                      <a:pt x="12156" y="5087"/>
                      <a:pt x="12401" y="5115"/>
                      <a:pt x="12648" y="5127"/>
                    </a:cubicBezTo>
                    <a:cubicBezTo>
                      <a:pt x="13015" y="5143"/>
                      <a:pt x="13382" y="5157"/>
                      <a:pt x="13750" y="5164"/>
                    </a:cubicBezTo>
                    <a:cubicBezTo>
                      <a:pt x="14197" y="5175"/>
                      <a:pt x="14644" y="5180"/>
                      <a:pt x="15091" y="5181"/>
                    </a:cubicBezTo>
                    <a:cubicBezTo>
                      <a:pt x="16142" y="5186"/>
                      <a:pt x="17194" y="5187"/>
                      <a:pt x="18245" y="5190"/>
                    </a:cubicBezTo>
                    <a:cubicBezTo>
                      <a:pt x="18820" y="5191"/>
                      <a:pt x="19394" y="5190"/>
                      <a:pt x="19968" y="5191"/>
                    </a:cubicBezTo>
                    <a:cubicBezTo>
                      <a:pt x="20312" y="5192"/>
                      <a:pt x="20654" y="5182"/>
                      <a:pt x="20998" y="5157"/>
                    </a:cubicBezTo>
                    <a:cubicBezTo>
                      <a:pt x="21363" y="5130"/>
                      <a:pt x="21734" y="5140"/>
                      <a:pt x="22102" y="5142"/>
                    </a:cubicBezTo>
                    <a:cubicBezTo>
                      <a:pt x="23063" y="5144"/>
                      <a:pt x="24026" y="5151"/>
                      <a:pt x="24987" y="5157"/>
                    </a:cubicBezTo>
                    <a:cubicBezTo>
                      <a:pt x="25125" y="5158"/>
                      <a:pt x="25264" y="5168"/>
                      <a:pt x="25402" y="5180"/>
                    </a:cubicBezTo>
                    <a:cubicBezTo>
                      <a:pt x="25592" y="5196"/>
                      <a:pt x="25782" y="5229"/>
                      <a:pt x="25974" y="5235"/>
                    </a:cubicBezTo>
                    <a:cubicBezTo>
                      <a:pt x="26351" y="5248"/>
                      <a:pt x="26732" y="5245"/>
                      <a:pt x="27111" y="5250"/>
                    </a:cubicBezTo>
                    <a:cubicBezTo>
                      <a:pt x="27847" y="5258"/>
                      <a:pt x="28584" y="5273"/>
                      <a:pt x="29320" y="5236"/>
                    </a:cubicBezTo>
                    <a:cubicBezTo>
                      <a:pt x="29469" y="5229"/>
                      <a:pt x="29622" y="5244"/>
                      <a:pt x="29771" y="5235"/>
                    </a:cubicBezTo>
                    <a:cubicBezTo>
                      <a:pt x="29987" y="5223"/>
                      <a:pt x="30202" y="5196"/>
                      <a:pt x="30419" y="5177"/>
                    </a:cubicBezTo>
                    <a:cubicBezTo>
                      <a:pt x="30634" y="5159"/>
                      <a:pt x="30851" y="5134"/>
                      <a:pt x="31068" y="5130"/>
                    </a:cubicBezTo>
                    <a:cubicBezTo>
                      <a:pt x="31696" y="5119"/>
                      <a:pt x="32324" y="5118"/>
                      <a:pt x="32952" y="5111"/>
                    </a:cubicBezTo>
                    <a:cubicBezTo>
                      <a:pt x="33067" y="5110"/>
                      <a:pt x="33180" y="5103"/>
                      <a:pt x="33295" y="5095"/>
                    </a:cubicBezTo>
                    <a:cubicBezTo>
                      <a:pt x="33494" y="5084"/>
                      <a:pt x="33682" y="5067"/>
                      <a:pt x="33880" y="5061"/>
                    </a:cubicBezTo>
                    <a:cubicBezTo>
                      <a:pt x="34060" y="5055"/>
                      <a:pt x="34287" y="5060"/>
                      <a:pt x="34413" y="5061"/>
                    </a:cubicBezTo>
                    <a:cubicBezTo>
                      <a:pt x="34413" y="4832"/>
                      <a:pt x="34413" y="4623"/>
                      <a:pt x="34413" y="4407"/>
                    </a:cubicBezTo>
                    <a:cubicBezTo>
                      <a:pt x="34162" y="4422"/>
                      <a:pt x="33840" y="4437"/>
                      <a:pt x="33557" y="4449"/>
                    </a:cubicBezTo>
                    <a:cubicBezTo>
                      <a:pt x="33129" y="4468"/>
                      <a:pt x="32705" y="4480"/>
                      <a:pt x="32278" y="4506"/>
                    </a:cubicBezTo>
                    <a:cubicBezTo>
                      <a:pt x="31678" y="4543"/>
                      <a:pt x="31081" y="4587"/>
                      <a:pt x="30481" y="4631"/>
                    </a:cubicBezTo>
                    <a:cubicBezTo>
                      <a:pt x="30276" y="4645"/>
                      <a:pt x="30075" y="4672"/>
                      <a:pt x="29871" y="4683"/>
                    </a:cubicBezTo>
                    <a:cubicBezTo>
                      <a:pt x="29638" y="4695"/>
                      <a:pt x="29403" y="4686"/>
                      <a:pt x="29171" y="4703"/>
                    </a:cubicBezTo>
                    <a:cubicBezTo>
                      <a:pt x="28806" y="4731"/>
                      <a:pt x="28446" y="4799"/>
                      <a:pt x="28074" y="4763"/>
                    </a:cubicBezTo>
                    <a:cubicBezTo>
                      <a:pt x="28039" y="4759"/>
                      <a:pt x="28001" y="4764"/>
                      <a:pt x="27966" y="4764"/>
                    </a:cubicBezTo>
                    <a:cubicBezTo>
                      <a:pt x="27737" y="4773"/>
                      <a:pt x="27509" y="4785"/>
                      <a:pt x="27280" y="4787"/>
                    </a:cubicBezTo>
                    <a:cubicBezTo>
                      <a:pt x="26363" y="4792"/>
                      <a:pt x="25444" y="4793"/>
                      <a:pt x="24525" y="4794"/>
                    </a:cubicBezTo>
                    <a:cubicBezTo>
                      <a:pt x="23982" y="4796"/>
                      <a:pt x="23439" y="4796"/>
                      <a:pt x="22894" y="4794"/>
                    </a:cubicBezTo>
                    <a:cubicBezTo>
                      <a:pt x="22563" y="4793"/>
                      <a:pt x="22231" y="4802"/>
                      <a:pt x="21902" y="4778"/>
                    </a:cubicBezTo>
                    <a:cubicBezTo>
                      <a:pt x="21475" y="4745"/>
                      <a:pt x="21050" y="4727"/>
                      <a:pt x="20622" y="4731"/>
                    </a:cubicBezTo>
                    <a:cubicBezTo>
                      <a:pt x="20519" y="4731"/>
                      <a:pt x="20417" y="4730"/>
                      <a:pt x="20315" y="4730"/>
                    </a:cubicBezTo>
                    <a:cubicBezTo>
                      <a:pt x="20316" y="4719"/>
                      <a:pt x="20316" y="4707"/>
                      <a:pt x="20316" y="4696"/>
                    </a:cubicBezTo>
                    <a:cubicBezTo>
                      <a:pt x="20562" y="4696"/>
                      <a:pt x="20807" y="4702"/>
                      <a:pt x="21054" y="4695"/>
                    </a:cubicBezTo>
                    <a:cubicBezTo>
                      <a:pt x="21300" y="4688"/>
                      <a:pt x="21546" y="4664"/>
                      <a:pt x="21793" y="4657"/>
                    </a:cubicBezTo>
                    <a:cubicBezTo>
                      <a:pt x="22009" y="4650"/>
                      <a:pt x="22226" y="4655"/>
                      <a:pt x="22442" y="4655"/>
                    </a:cubicBezTo>
                    <a:cubicBezTo>
                      <a:pt x="22961" y="4654"/>
                      <a:pt x="23479" y="4652"/>
                      <a:pt x="23998" y="4653"/>
                    </a:cubicBezTo>
                    <a:cubicBezTo>
                      <a:pt x="24378" y="4653"/>
                      <a:pt x="24760" y="4660"/>
                      <a:pt x="25141" y="4660"/>
                    </a:cubicBezTo>
                    <a:cubicBezTo>
                      <a:pt x="25455" y="4659"/>
                      <a:pt x="25769" y="4649"/>
                      <a:pt x="26082" y="4645"/>
                    </a:cubicBezTo>
                    <a:cubicBezTo>
                      <a:pt x="26341" y="4641"/>
                      <a:pt x="26600" y="4643"/>
                      <a:pt x="26859" y="4639"/>
                    </a:cubicBezTo>
                    <a:cubicBezTo>
                      <a:pt x="27137" y="4636"/>
                      <a:pt x="27420" y="4655"/>
                      <a:pt x="27690" y="4621"/>
                    </a:cubicBezTo>
                    <a:cubicBezTo>
                      <a:pt x="27963" y="4587"/>
                      <a:pt x="28231" y="4593"/>
                      <a:pt x="28503" y="4591"/>
                    </a:cubicBezTo>
                    <a:cubicBezTo>
                      <a:pt x="28568" y="4591"/>
                      <a:pt x="28634" y="4592"/>
                      <a:pt x="28701" y="4591"/>
                    </a:cubicBezTo>
                    <a:cubicBezTo>
                      <a:pt x="29152" y="4581"/>
                      <a:pt x="29604" y="4569"/>
                      <a:pt x="30056" y="4558"/>
                    </a:cubicBezTo>
                    <a:cubicBezTo>
                      <a:pt x="30170" y="4554"/>
                      <a:pt x="30285" y="4552"/>
                      <a:pt x="30399" y="4544"/>
                    </a:cubicBezTo>
                    <a:cubicBezTo>
                      <a:pt x="30802" y="4521"/>
                      <a:pt x="31198" y="4458"/>
                      <a:pt x="31605" y="4465"/>
                    </a:cubicBezTo>
                    <a:cubicBezTo>
                      <a:pt x="31744" y="4466"/>
                      <a:pt x="31884" y="4466"/>
                      <a:pt x="32021" y="4448"/>
                    </a:cubicBezTo>
                    <a:cubicBezTo>
                      <a:pt x="32314" y="4412"/>
                      <a:pt x="32608" y="4405"/>
                      <a:pt x="32905" y="4414"/>
                    </a:cubicBezTo>
                    <a:cubicBezTo>
                      <a:pt x="32983" y="4417"/>
                      <a:pt x="33068" y="4422"/>
                      <a:pt x="33139" y="4404"/>
                    </a:cubicBezTo>
                    <a:cubicBezTo>
                      <a:pt x="33345" y="4352"/>
                      <a:pt x="33554" y="4364"/>
                      <a:pt x="33764" y="4355"/>
                    </a:cubicBezTo>
                    <a:cubicBezTo>
                      <a:pt x="33984" y="4346"/>
                      <a:pt x="34202" y="4319"/>
                      <a:pt x="34427" y="4300"/>
                    </a:cubicBezTo>
                    <a:cubicBezTo>
                      <a:pt x="34427" y="3992"/>
                      <a:pt x="34428" y="3698"/>
                      <a:pt x="34428" y="3402"/>
                    </a:cubicBezTo>
                    <a:cubicBezTo>
                      <a:pt x="34428" y="3110"/>
                      <a:pt x="34447" y="2816"/>
                      <a:pt x="34415" y="2519"/>
                    </a:cubicBezTo>
                    <a:cubicBezTo>
                      <a:pt x="34279" y="2518"/>
                      <a:pt x="34166" y="2519"/>
                      <a:pt x="34052" y="2518"/>
                    </a:cubicBezTo>
                    <a:cubicBezTo>
                      <a:pt x="33217" y="2514"/>
                      <a:pt x="32383" y="2509"/>
                      <a:pt x="31550" y="2508"/>
                    </a:cubicBezTo>
                    <a:cubicBezTo>
                      <a:pt x="31181" y="2508"/>
                      <a:pt x="30813" y="2514"/>
                      <a:pt x="30444" y="2523"/>
                    </a:cubicBezTo>
                    <a:cubicBezTo>
                      <a:pt x="30264" y="2528"/>
                      <a:pt x="30086" y="2555"/>
                      <a:pt x="29905" y="2558"/>
                    </a:cubicBezTo>
                    <a:cubicBezTo>
                      <a:pt x="29573" y="2563"/>
                      <a:pt x="29239" y="2548"/>
                      <a:pt x="28912" y="2609"/>
                    </a:cubicBezTo>
                    <a:cubicBezTo>
                      <a:pt x="28860" y="2618"/>
                      <a:pt x="28803" y="2610"/>
                      <a:pt x="28749" y="2611"/>
                    </a:cubicBezTo>
                    <a:cubicBezTo>
                      <a:pt x="28501" y="2617"/>
                      <a:pt x="28253" y="2611"/>
                      <a:pt x="28008" y="2630"/>
                    </a:cubicBezTo>
                    <a:cubicBezTo>
                      <a:pt x="27821" y="2646"/>
                      <a:pt x="27637" y="2663"/>
                      <a:pt x="27450" y="2642"/>
                    </a:cubicBezTo>
                    <a:cubicBezTo>
                      <a:pt x="27367" y="2632"/>
                      <a:pt x="27285" y="2613"/>
                      <a:pt x="27202" y="2611"/>
                    </a:cubicBezTo>
                    <a:cubicBezTo>
                      <a:pt x="26821" y="2604"/>
                      <a:pt x="26442" y="2598"/>
                      <a:pt x="26062" y="2596"/>
                    </a:cubicBezTo>
                    <a:cubicBezTo>
                      <a:pt x="25847" y="2595"/>
                      <a:pt x="25631" y="2608"/>
                      <a:pt x="25415" y="2608"/>
                    </a:cubicBezTo>
                    <a:cubicBezTo>
                      <a:pt x="24892" y="2605"/>
                      <a:pt x="24368" y="2596"/>
                      <a:pt x="23845" y="2595"/>
                    </a:cubicBezTo>
                    <a:cubicBezTo>
                      <a:pt x="23552" y="2594"/>
                      <a:pt x="23259" y="2604"/>
                      <a:pt x="22966" y="2601"/>
                    </a:cubicBezTo>
                    <a:cubicBezTo>
                      <a:pt x="22518" y="2598"/>
                      <a:pt x="22069" y="2585"/>
                      <a:pt x="21619" y="2582"/>
                    </a:cubicBezTo>
                    <a:cubicBezTo>
                      <a:pt x="20903" y="2580"/>
                      <a:pt x="20187" y="2587"/>
                      <a:pt x="19471" y="2582"/>
                    </a:cubicBezTo>
                    <a:cubicBezTo>
                      <a:pt x="19171" y="2580"/>
                      <a:pt x="18871" y="2551"/>
                      <a:pt x="18570" y="2541"/>
                    </a:cubicBezTo>
                    <a:cubicBezTo>
                      <a:pt x="18186" y="2528"/>
                      <a:pt x="17801" y="2526"/>
                      <a:pt x="17416" y="2513"/>
                    </a:cubicBezTo>
                    <a:cubicBezTo>
                      <a:pt x="17090" y="2502"/>
                      <a:pt x="16765" y="2480"/>
                      <a:pt x="16440" y="2467"/>
                    </a:cubicBezTo>
                    <a:cubicBezTo>
                      <a:pt x="16236" y="2460"/>
                      <a:pt x="16030" y="2464"/>
                      <a:pt x="15825" y="2459"/>
                    </a:cubicBezTo>
                    <a:cubicBezTo>
                      <a:pt x="15410" y="2446"/>
                      <a:pt x="14994" y="2431"/>
                      <a:pt x="14578" y="2414"/>
                    </a:cubicBezTo>
                    <a:cubicBezTo>
                      <a:pt x="14345" y="2406"/>
                      <a:pt x="14110" y="2390"/>
                      <a:pt x="13876" y="2380"/>
                    </a:cubicBezTo>
                    <a:cubicBezTo>
                      <a:pt x="13563" y="2368"/>
                      <a:pt x="13249" y="2356"/>
                      <a:pt x="12936" y="2349"/>
                    </a:cubicBezTo>
                    <a:cubicBezTo>
                      <a:pt x="12732" y="2342"/>
                      <a:pt x="12526" y="2350"/>
                      <a:pt x="12322" y="2341"/>
                    </a:cubicBezTo>
                    <a:cubicBezTo>
                      <a:pt x="11804" y="2320"/>
                      <a:pt x="11289" y="2282"/>
                      <a:pt x="10771" y="2268"/>
                    </a:cubicBezTo>
                    <a:cubicBezTo>
                      <a:pt x="10156" y="2251"/>
                      <a:pt x="9539" y="2254"/>
                      <a:pt x="8924" y="2248"/>
                    </a:cubicBezTo>
                    <a:cubicBezTo>
                      <a:pt x="8694" y="2245"/>
                      <a:pt x="8466" y="2245"/>
                      <a:pt x="8237" y="2238"/>
                    </a:cubicBezTo>
                    <a:cubicBezTo>
                      <a:pt x="7983" y="2227"/>
                      <a:pt x="7731" y="2203"/>
                      <a:pt x="7478" y="2198"/>
                    </a:cubicBezTo>
                    <a:cubicBezTo>
                      <a:pt x="7104" y="2191"/>
                      <a:pt x="6729" y="2196"/>
                      <a:pt x="6354" y="2193"/>
                    </a:cubicBezTo>
                    <a:cubicBezTo>
                      <a:pt x="6325" y="2193"/>
                      <a:pt x="6296" y="2183"/>
                      <a:pt x="6266" y="2178"/>
                    </a:cubicBezTo>
                    <a:cubicBezTo>
                      <a:pt x="6268" y="2168"/>
                      <a:pt x="6268" y="2158"/>
                      <a:pt x="6269" y="2147"/>
                    </a:cubicBezTo>
                    <a:cubicBezTo>
                      <a:pt x="6393" y="2148"/>
                      <a:pt x="6515" y="2147"/>
                      <a:pt x="6639" y="2148"/>
                    </a:cubicBezTo>
                    <a:cubicBezTo>
                      <a:pt x="7369" y="2155"/>
                      <a:pt x="8098" y="2163"/>
                      <a:pt x="8828" y="2171"/>
                    </a:cubicBezTo>
                    <a:cubicBezTo>
                      <a:pt x="9437" y="2177"/>
                      <a:pt x="10046" y="2186"/>
                      <a:pt x="10655" y="2188"/>
                    </a:cubicBezTo>
                    <a:cubicBezTo>
                      <a:pt x="10793" y="2190"/>
                      <a:pt x="10930" y="2169"/>
                      <a:pt x="11068" y="2161"/>
                    </a:cubicBezTo>
                    <a:cubicBezTo>
                      <a:pt x="11197" y="2153"/>
                      <a:pt x="11331" y="2207"/>
                      <a:pt x="11457" y="2147"/>
                    </a:cubicBezTo>
                    <a:cubicBezTo>
                      <a:pt x="11547" y="2222"/>
                      <a:pt x="11600" y="2155"/>
                      <a:pt x="11665" y="2120"/>
                    </a:cubicBezTo>
                    <a:cubicBezTo>
                      <a:pt x="11727" y="2086"/>
                      <a:pt x="11785" y="2089"/>
                      <a:pt x="11835" y="2154"/>
                    </a:cubicBezTo>
                    <a:cubicBezTo>
                      <a:pt x="11794" y="2169"/>
                      <a:pt x="11764" y="2182"/>
                      <a:pt x="11707" y="2203"/>
                    </a:cubicBezTo>
                    <a:cubicBezTo>
                      <a:pt x="12001" y="2203"/>
                      <a:pt x="12267" y="2203"/>
                      <a:pt x="12532" y="2205"/>
                    </a:cubicBezTo>
                    <a:cubicBezTo>
                      <a:pt x="13112" y="2206"/>
                      <a:pt x="13692" y="2207"/>
                      <a:pt x="14271" y="2211"/>
                    </a:cubicBezTo>
                    <a:cubicBezTo>
                      <a:pt x="14599" y="2212"/>
                      <a:pt x="14925" y="2215"/>
                      <a:pt x="15252" y="2219"/>
                    </a:cubicBezTo>
                    <a:cubicBezTo>
                      <a:pt x="15680" y="2224"/>
                      <a:pt x="16111" y="2210"/>
                      <a:pt x="16535" y="2243"/>
                    </a:cubicBezTo>
                    <a:cubicBezTo>
                      <a:pt x="17149" y="2288"/>
                      <a:pt x="17763" y="2283"/>
                      <a:pt x="18377" y="2291"/>
                    </a:cubicBezTo>
                    <a:cubicBezTo>
                      <a:pt x="18757" y="2294"/>
                      <a:pt x="19136" y="2289"/>
                      <a:pt x="19512" y="2334"/>
                    </a:cubicBezTo>
                    <a:cubicBezTo>
                      <a:pt x="19559" y="2340"/>
                      <a:pt x="19608" y="2339"/>
                      <a:pt x="19656" y="2339"/>
                    </a:cubicBezTo>
                    <a:cubicBezTo>
                      <a:pt x="19789" y="2339"/>
                      <a:pt x="19923" y="2331"/>
                      <a:pt x="20054" y="2340"/>
                    </a:cubicBezTo>
                    <a:cubicBezTo>
                      <a:pt x="20614" y="2375"/>
                      <a:pt x="21172" y="2414"/>
                      <a:pt x="21732" y="2451"/>
                    </a:cubicBezTo>
                    <a:cubicBezTo>
                      <a:pt x="21852" y="2460"/>
                      <a:pt x="21973" y="2461"/>
                      <a:pt x="22093" y="2465"/>
                    </a:cubicBezTo>
                    <a:cubicBezTo>
                      <a:pt x="22413" y="2475"/>
                      <a:pt x="22732" y="2484"/>
                      <a:pt x="23052" y="2497"/>
                    </a:cubicBezTo>
                    <a:cubicBezTo>
                      <a:pt x="23239" y="2504"/>
                      <a:pt x="23425" y="2522"/>
                      <a:pt x="23612" y="2524"/>
                    </a:cubicBezTo>
                    <a:cubicBezTo>
                      <a:pt x="24047" y="2532"/>
                      <a:pt x="24482" y="2531"/>
                      <a:pt x="24918" y="2537"/>
                    </a:cubicBezTo>
                    <a:cubicBezTo>
                      <a:pt x="25231" y="2541"/>
                      <a:pt x="25546" y="2566"/>
                      <a:pt x="25859" y="2557"/>
                    </a:cubicBezTo>
                    <a:cubicBezTo>
                      <a:pt x="26237" y="2548"/>
                      <a:pt x="26614" y="2555"/>
                      <a:pt x="26994" y="2517"/>
                    </a:cubicBezTo>
                    <a:cubicBezTo>
                      <a:pt x="27351" y="2483"/>
                      <a:pt x="27717" y="2505"/>
                      <a:pt x="28080" y="2500"/>
                    </a:cubicBezTo>
                    <a:cubicBezTo>
                      <a:pt x="28453" y="2494"/>
                      <a:pt x="28827" y="2488"/>
                      <a:pt x="29201" y="2476"/>
                    </a:cubicBezTo>
                    <a:cubicBezTo>
                      <a:pt x="29352" y="2473"/>
                      <a:pt x="29501" y="2449"/>
                      <a:pt x="29651" y="2449"/>
                    </a:cubicBezTo>
                    <a:cubicBezTo>
                      <a:pt x="30266" y="2447"/>
                      <a:pt x="30883" y="2451"/>
                      <a:pt x="31499" y="2454"/>
                    </a:cubicBezTo>
                    <a:cubicBezTo>
                      <a:pt x="32132" y="2456"/>
                      <a:pt x="32766" y="2457"/>
                      <a:pt x="33399" y="2461"/>
                    </a:cubicBezTo>
                    <a:cubicBezTo>
                      <a:pt x="33585" y="2461"/>
                      <a:pt x="33772" y="2466"/>
                      <a:pt x="33958" y="2469"/>
                    </a:cubicBezTo>
                    <a:cubicBezTo>
                      <a:pt x="34113" y="2470"/>
                      <a:pt x="34265" y="2497"/>
                      <a:pt x="34444" y="2497"/>
                    </a:cubicBezTo>
                    <a:cubicBezTo>
                      <a:pt x="34399" y="2303"/>
                      <a:pt x="34476" y="2072"/>
                      <a:pt x="34397" y="1977"/>
                    </a:cubicBezTo>
                    <a:cubicBezTo>
                      <a:pt x="34124" y="1976"/>
                      <a:pt x="33859" y="1976"/>
                      <a:pt x="33593" y="1976"/>
                    </a:cubicBezTo>
                    <a:cubicBezTo>
                      <a:pt x="33622" y="1881"/>
                      <a:pt x="33657" y="1893"/>
                      <a:pt x="33692" y="1891"/>
                    </a:cubicBezTo>
                    <a:cubicBezTo>
                      <a:pt x="33811" y="1884"/>
                      <a:pt x="33932" y="1871"/>
                      <a:pt x="34052" y="1867"/>
                    </a:cubicBezTo>
                    <a:cubicBezTo>
                      <a:pt x="34142" y="1865"/>
                      <a:pt x="34233" y="1857"/>
                      <a:pt x="34322" y="1849"/>
                    </a:cubicBezTo>
                    <a:cubicBezTo>
                      <a:pt x="34387" y="1842"/>
                      <a:pt x="34431" y="1811"/>
                      <a:pt x="34430" y="1754"/>
                    </a:cubicBezTo>
                    <a:cubicBezTo>
                      <a:pt x="34427" y="1677"/>
                      <a:pt x="34430" y="1598"/>
                      <a:pt x="34430" y="1514"/>
                    </a:cubicBezTo>
                    <a:cubicBezTo>
                      <a:pt x="34365" y="1514"/>
                      <a:pt x="34306" y="1511"/>
                      <a:pt x="34248" y="1514"/>
                    </a:cubicBezTo>
                    <a:cubicBezTo>
                      <a:pt x="34080" y="1521"/>
                      <a:pt x="33912" y="1534"/>
                      <a:pt x="33744" y="1539"/>
                    </a:cubicBezTo>
                    <a:cubicBezTo>
                      <a:pt x="33478" y="1548"/>
                      <a:pt x="33213" y="1548"/>
                      <a:pt x="32948" y="1558"/>
                    </a:cubicBezTo>
                    <a:cubicBezTo>
                      <a:pt x="32750" y="1566"/>
                      <a:pt x="32553" y="1579"/>
                      <a:pt x="32354" y="1593"/>
                    </a:cubicBezTo>
                    <a:cubicBezTo>
                      <a:pt x="32090" y="1610"/>
                      <a:pt x="31826" y="1631"/>
                      <a:pt x="31562" y="1646"/>
                    </a:cubicBezTo>
                    <a:cubicBezTo>
                      <a:pt x="31401" y="1655"/>
                      <a:pt x="31238" y="1655"/>
                      <a:pt x="31076" y="1662"/>
                    </a:cubicBezTo>
                    <a:cubicBezTo>
                      <a:pt x="30818" y="1672"/>
                      <a:pt x="30560" y="1686"/>
                      <a:pt x="30302" y="1696"/>
                    </a:cubicBezTo>
                    <a:cubicBezTo>
                      <a:pt x="30182" y="1701"/>
                      <a:pt x="30055" y="1687"/>
                      <a:pt x="29940" y="1710"/>
                    </a:cubicBezTo>
                    <a:cubicBezTo>
                      <a:pt x="29666" y="1763"/>
                      <a:pt x="29389" y="1751"/>
                      <a:pt x="29112" y="1753"/>
                    </a:cubicBezTo>
                    <a:cubicBezTo>
                      <a:pt x="28936" y="1754"/>
                      <a:pt x="28760" y="1746"/>
                      <a:pt x="28586" y="1753"/>
                    </a:cubicBezTo>
                    <a:cubicBezTo>
                      <a:pt x="28338" y="1763"/>
                      <a:pt x="28093" y="1788"/>
                      <a:pt x="27847" y="1794"/>
                    </a:cubicBezTo>
                    <a:cubicBezTo>
                      <a:pt x="27425" y="1804"/>
                      <a:pt x="27003" y="1803"/>
                      <a:pt x="26581" y="1809"/>
                    </a:cubicBezTo>
                    <a:cubicBezTo>
                      <a:pt x="26418" y="1811"/>
                      <a:pt x="26255" y="1825"/>
                      <a:pt x="26094" y="1819"/>
                    </a:cubicBezTo>
                    <a:cubicBezTo>
                      <a:pt x="25472" y="1801"/>
                      <a:pt x="24852" y="1771"/>
                      <a:pt x="24232" y="1755"/>
                    </a:cubicBezTo>
                    <a:cubicBezTo>
                      <a:pt x="23844" y="1745"/>
                      <a:pt x="23457" y="1755"/>
                      <a:pt x="23071" y="1747"/>
                    </a:cubicBezTo>
                    <a:cubicBezTo>
                      <a:pt x="22787" y="1741"/>
                      <a:pt x="22505" y="1712"/>
                      <a:pt x="22221" y="1707"/>
                    </a:cubicBezTo>
                    <a:cubicBezTo>
                      <a:pt x="21237" y="1693"/>
                      <a:pt x="20251" y="1721"/>
                      <a:pt x="19266" y="1673"/>
                    </a:cubicBezTo>
                    <a:cubicBezTo>
                      <a:pt x="18737" y="1648"/>
                      <a:pt x="18205" y="1664"/>
                      <a:pt x="17673" y="1662"/>
                    </a:cubicBezTo>
                    <a:cubicBezTo>
                      <a:pt x="17488" y="1662"/>
                      <a:pt x="17299" y="1668"/>
                      <a:pt x="17114" y="1660"/>
                    </a:cubicBezTo>
                    <a:cubicBezTo>
                      <a:pt x="16770" y="1646"/>
                      <a:pt x="16428" y="1611"/>
                      <a:pt x="16084" y="1607"/>
                    </a:cubicBezTo>
                    <a:cubicBezTo>
                      <a:pt x="15372" y="1598"/>
                      <a:pt x="14658" y="1602"/>
                      <a:pt x="13946" y="1606"/>
                    </a:cubicBezTo>
                    <a:cubicBezTo>
                      <a:pt x="13541" y="1609"/>
                      <a:pt x="13136" y="1639"/>
                      <a:pt x="12732" y="1641"/>
                    </a:cubicBezTo>
                    <a:cubicBezTo>
                      <a:pt x="12267" y="1645"/>
                      <a:pt x="11801" y="1655"/>
                      <a:pt x="11336" y="1654"/>
                    </a:cubicBezTo>
                    <a:cubicBezTo>
                      <a:pt x="11065" y="1654"/>
                      <a:pt x="10794" y="1653"/>
                      <a:pt x="10522" y="1653"/>
                    </a:cubicBezTo>
                    <a:cubicBezTo>
                      <a:pt x="10681" y="1558"/>
                      <a:pt x="10841" y="1596"/>
                      <a:pt x="11001" y="1593"/>
                    </a:cubicBezTo>
                    <a:cubicBezTo>
                      <a:pt x="11423" y="1586"/>
                      <a:pt x="11845" y="1576"/>
                      <a:pt x="12268" y="1574"/>
                    </a:cubicBezTo>
                    <a:cubicBezTo>
                      <a:pt x="12727" y="1572"/>
                      <a:pt x="13186" y="1569"/>
                      <a:pt x="13645" y="1569"/>
                    </a:cubicBezTo>
                    <a:cubicBezTo>
                      <a:pt x="14025" y="1569"/>
                      <a:pt x="14405" y="1569"/>
                      <a:pt x="14786" y="1567"/>
                    </a:cubicBezTo>
                    <a:cubicBezTo>
                      <a:pt x="15161" y="1564"/>
                      <a:pt x="15535" y="1555"/>
                      <a:pt x="15910" y="1552"/>
                    </a:cubicBezTo>
                    <a:cubicBezTo>
                      <a:pt x="16411" y="1548"/>
                      <a:pt x="16913" y="1577"/>
                      <a:pt x="17410" y="1519"/>
                    </a:cubicBezTo>
                    <a:cubicBezTo>
                      <a:pt x="17506" y="1507"/>
                      <a:pt x="17604" y="1500"/>
                      <a:pt x="17700" y="1499"/>
                    </a:cubicBezTo>
                    <a:cubicBezTo>
                      <a:pt x="18444" y="1491"/>
                      <a:pt x="19187" y="1483"/>
                      <a:pt x="19929" y="1481"/>
                    </a:cubicBezTo>
                    <a:cubicBezTo>
                      <a:pt x="20582" y="1478"/>
                      <a:pt x="21235" y="1482"/>
                      <a:pt x="21887" y="1485"/>
                    </a:cubicBezTo>
                    <a:cubicBezTo>
                      <a:pt x="22148" y="1485"/>
                      <a:pt x="22409" y="1478"/>
                      <a:pt x="22668" y="1492"/>
                    </a:cubicBezTo>
                    <a:cubicBezTo>
                      <a:pt x="23132" y="1518"/>
                      <a:pt x="23595" y="1554"/>
                      <a:pt x="24061" y="1543"/>
                    </a:cubicBezTo>
                    <a:cubicBezTo>
                      <a:pt x="24483" y="1531"/>
                      <a:pt x="24905" y="1520"/>
                      <a:pt x="25327" y="1511"/>
                    </a:cubicBezTo>
                    <a:cubicBezTo>
                      <a:pt x="25544" y="1506"/>
                      <a:pt x="25763" y="1514"/>
                      <a:pt x="25980" y="1505"/>
                    </a:cubicBezTo>
                    <a:cubicBezTo>
                      <a:pt x="26293" y="1494"/>
                      <a:pt x="26605" y="1467"/>
                      <a:pt x="26917" y="1461"/>
                    </a:cubicBezTo>
                    <a:cubicBezTo>
                      <a:pt x="27286" y="1452"/>
                      <a:pt x="27660" y="1485"/>
                      <a:pt x="28023" y="1451"/>
                    </a:cubicBezTo>
                    <a:cubicBezTo>
                      <a:pt x="28529" y="1404"/>
                      <a:pt x="29036" y="1415"/>
                      <a:pt x="29542" y="1406"/>
                    </a:cubicBezTo>
                    <a:cubicBezTo>
                      <a:pt x="29734" y="1403"/>
                      <a:pt x="29925" y="1380"/>
                      <a:pt x="30117" y="1367"/>
                    </a:cubicBezTo>
                    <a:cubicBezTo>
                      <a:pt x="30200" y="1361"/>
                      <a:pt x="30285" y="1355"/>
                      <a:pt x="30370" y="1355"/>
                    </a:cubicBezTo>
                    <a:cubicBezTo>
                      <a:pt x="30550" y="1352"/>
                      <a:pt x="30736" y="1372"/>
                      <a:pt x="30913" y="1350"/>
                    </a:cubicBezTo>
                    <a:cubicBezTo>
                      <a:pt x="31462" y="1279"/>
                      <a:pt x="32019" y="1300"/>
                      <a:pt x="32571" y="1251"/>
                    </a:cubicBezTo>
                    <a:cubicBezTo>
                      <a:pt x="33069" y="1207"/>
                      <a:pt x="33568" y="1171"/>
                      <a:pt x="34071" y="1185"/>
                    </a:cubicBezTo>
                    <a:cubicBezTo>
                      <a:pt x="34182" y="1189"/>
                      <a:pt x="34295" y="1168"/>
                      <a:pt x="34422" y="1155"/>
                    </a:cubicBezTo>
                    <a:cubicBezTo>
                      <a:pt x="34416" y="810"/>
                      <a:pt x="34440" y="477"/>
                      <a:pt x="34404" y="138"/>
                    </a:cubicBezTo>
                    <a:cubicBezTo>
                      <a:pt x="34289" y="134"/>
                      <a:pt x="34200" y="132"/>
                      <a:pt x="34109" y="127"/>
                    </a:cubicBezTo>
                    <a:cubicBezTo>
                      <a:pt x="34056" y="124"/>
                      <a:pt x="34001" y="119"/>
                      <a:pt x="33948" y="112"/>
                    </a:cubicBezTo>
                    <a:cubicBezTo>
                      <a:pt x="33789" y="91"/>
                      <a:pt x="33630" y="55"/>
                      <a:pt x="33470" y="51"/>
                    </a:cubicBezTo>
                    <a:cubicBezTo>
                      <a:pt x="32993" y="40"/>
                      <a:pt x="32516" y="40"/>
                      <a:pt x="32040" y="40"/>
                    </a:cubicBezTo>
                    <a:cubicBezTo>
                      <a:pt x="31721" y="38"/>
                      <a:pt x="31399" y="0"/>
                      <a:pt x="31090" y="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1" name="Google Shape;3671;p39"/>
              <p:cNvSpPr/>
              <p:nvPr/>
            </p:nvSpPr>
            <p:spPr>
              <a:xfrm>
                <a:off x="5194550" y="1441575"/>
                <a:ext cx="864150" cy="41500"/>
              </a:xfrm>
              <a:custGeom>
                <a:avLst/>
                <a:gdLst/>
                <a:ahLst/>
                <a:cxnLst/>
                <a:rect l="l" t="t" r="r" b="b"/>
                <a:pathLst>
                  <a:path w="34566" h="1660" extrusionOk="0">
                    <a:moveTo>
                      <a:pt x="30381" y="584"/>
                    </a:moveTo>
                    <a:cubicBezTo>
                      <a:pt x="30487" y="584"/>
                      <a:pt x="30593" y="584"/>
                      <a:pt x="30704" y="609"/>
                    </a:cubicBezTo>
                    <a:cubicBezTo>
                      <a:pt x="30566" y="625"/>
                      <a:pt x="30429" y="643"/>
                      <a:pt x="30291" y="658"/>
                    </a:cubicBezTo>
                    <a:cubicBezTo>
                      <a:pt x="30209" y="667"/>
                      <a:pt x="30125" y="675"/>
                      <a:pt x="30042" y="681"/>
                    </a:cubicBezTo>
                    <a:cubicBezTo>
                      <a:pt x="29837" y="695"/>
                      <a:pt x="29634" y="709"/>
                      <a:pt x="29429" y="720"/>
                    </a:cubicBezTo>
                    <a:cubicBezTo>
                      <a:pt x="29340" y="725"/>
                      <a:pt x="29245" y="711"/>
                      <a:pt x="29162" y="730"/>
                    </a:cubicBezTo>
                    <a:cubicBezTo>
                      <a:pt x="28858" y="800"/>
                      <a:pt x="28549" y="757"/>
                      <a:pt x="28243" y="779"/>
                    </a:cubicBezTo>
                    <a:cubicBezTo>
                      <a:pt x="28208" y="782"/>
                      <a:pt x="28170" y="774"/>
                      <a:pt x="28136" y="781"/>
                    </a:cubicBezTo>
                    <a:cubicBezTo>
                      <a:pt x="27646" y="869"/>
                      <a:pt x="27149" y="822"/>
                      <a:pt x="26655" y="830"/>
                    </a:cubicBezTo>
                    <a:cubicBezTo>
                      <a:pt x="26518" y="833"/>
                      <a:pt x="26381" y="854"/>
                      <a:pt x="26244" y="860"/>
                    </a:cubicBezTo>
                    <a:cubicBezTo>
                      <a:pt x="26026" y="870"/>
                      <a:pt x="25810" y="879"/>
                      <a:pt x="25593" y="883"/>
                    </a:cubicBezTo>
                    <a:cubicBezTo>
                      <a:pt x="25377" y="886"/>
                      <a:pt x="25161" y="878"/>
                      <a:pt x="24945" y="884"/>
                    </a:cubicBezTo>
                    <a:cubicBezTo>
                      <a:pt x="24838" y="888"/>
                      <a:pt x="24731" y="917"/>
                      <a:pt x="24624" y="924"/>
                    </a:cubicBezTo>
                    <a:cubicBezTo>
                      <a:pt x="24457" y="932"/>
                      <a:pt x="24288" y="929"/>
                      <a:pt x="24120" y="936"/>
                    </a:cubicBezTo>
                    <a:cubicBezTo>
                      <a:pt x="23776" y="953"/>
                      <a:pt x="23434" y="973"/>
                      <a:pt x="23091" y="992"/>
                    </a:cubicBezTo>
                    <a:cubicBezTo>
                      <a:pt x="22314" y="1035"/>
                      <a:pt x="21537" y="1059"/>
                      <a:pt x="20757" y="1047"/>
                    </a:cubicBezTo>
                    <a:cubicBezTo>
                      <a:pt x="20690" y="1046"/>
                      <a:pt x="20621" y="1042"/>
                      <a:pt x="20558" y="1054"/>
                    </a:cubicBezTo>
                    <a:cubicBezTo>
                      <a:pt x="20178" y="1126"/>
                      <a:pt x="19789" y="1097"/>
                      <a:pt x="19403" y="1104"/>
                    </a:cubicBezTo>
                    <a:cubicBezTo>
                      <a:pt x="19071" y="1112"/>
                      <a:pt x="18735" y="1095"/>
                      <a:pt x="18408" y="1128"/>
                    </a:cubicBezTo>
                    <a:cubicBezTo>
                      <a:pt x="17444" y="1222"/>
                      <a:pt x="16476" y="1158"/>
                      <a:pt x="15511" y="1170"/>
                    </a:cubicBezTo>
                    <a:cubicBezTo>
                      <a:pt x="14695" y="1180"/>
                      <a:pt x="13878" y="1166"/>
                      <a:pt x="13061" y="1175"/>
                    </a:cubicBezTo>
                    <a:cubicBezTo>
                      <a:pt x="12468" y="1181"/>
                      <a:pt x="11878" y="1146"/>
                      <a:pt x="11288" y="1123"/>
                    </a:cubicBezTo>
                    <a:cubicBezTo>
                      <a:pt x="11005" y="1113"/>
                      <a:pt x="10721" y="1119"/>
                      <a:pt x="10437" y="1118"/>
                    </a:cubicBezTo>
                    <a:cubicBezTo>
                      <a:pt x="10057" y="1117"/>
                      <a:pt x="9677" y="1114"/>
                      <a:pt x="9298" y="1118"/>
                    </a:cubicBezTo>
                    <a:cubicBezTo>
                      <a:pt x="8759" y="1122"/>
                      <a:pt x="8220" y="1110"/>
                      <a:pt x="7686" y="1145"/>
                    </a:cubicBezTo>
                    <a:cubicBezTo>
                      <a:pt x="7087" y="1182"/>
                      <a:pt x="6491" y="1172"/>
                      <a:pt x="5893" y="1172"/>
                    </a:cubicBezTo>
                    <a:cubicBezTo>
                      <a:pt x="5416" y="1172"/>
                      <a:pt x="4942" y="1171"/>
                      <a:pt x="4465" y="1170"/>
                    </a:cubicBezTo>
                    <a:cubicBezTo>
                      <a:pt x="4414" y="1170"/>
                      <a:pt x="4316" y="1166"/>
                      <a:pt x="4316" y="1164"/>
                    </a:cubicBezTo>
                    <a:cubicBezTo>
                      <a:pt x="4316" y="1155"/>
                      <a:pt x="4316" y="1147"/>
                      <a:pt x="4316" y="1140"/>
                    </a:cubicBezTo>
                    <a:cubicBezTo>
                      <a:pt x="4442" y="1132"/>
                      <a:pt x="4556" y="1116"/>
                      <a:pt x="4677" y="1117"/>
                    </a:cubicBezTo>
                    <a:cubicBezTo>
                      <a:pt x="5058" y="1123"/>
                      <a:pt x="5435" y="1105"/>
                      <a:pt x="5811" y="1064"/>
                    </a:cubicBezTo>
                    <a:cubicBezTo>
                      <a:pt x="5848" y="1060"/>
                      <a:pt x="5883" y="1060"/>
                      <a:pt x="5920" y="1060"/>
                    </a:cubicBezTo>
                    <a:cubicBezTo>
                      <a:pt x="6263" y="1068"/>
                      <a:pt x="6604" y="1046"/>
                      <a:pt x="6947" y="1014"/>
                    </a:cubicBezTo>
                    <a:cubicBezTo>
                      <a:pt x="7167" y="996"/>
                      <a:pt x="7391" y="1009"/>
                      <a:pt x="7615" y="1011"/>
                    </a:cubicBezTo>
                    <a:cubicBezTo>
                      <a:pt x="7903" y="1011"/>
                      <a:pt x="8192" y="1011"/>
                      <a:pt x="8482" y="1012"/>
                    </a:cubicBezTo>
                    <a:cubicBezTo>
                      <a:pt x="8916" y="1014"/>
                      <a:pt x="9351" y="1022"/>
                      <a:pt x="9785" y="1017"/>
                    </a:cubicBezTo>
                    <a:cubicBezTo>
                      <a:pt x="10218" y="1013"/>
                      <a:pt x="10652" y="1027"/>
                      <a:pt x="11084" y="982"/>
                    </a:cubicBezTo>
                    <a:cubicBezTo>
                      <a:pt x="11310" y="958"/>
                      <a:pt x="11542" y="974"/>
                      <a:pt x="11771" y="966"/>
                    </a:cubicBezTo>
                    <a:cubicBezTo>
                      <a:pt x="12036" y="959"/>
                      <a:pt x="12300" y="944"/>
                      <a:pt x="12566" y="934"/>
                    </a:cubicBezTo>
                    <a:cubicBezTo>
                      <a:pt x="12770" y="927"/>
                      <a:pt x="12975" y="924"/>
                      <a:pt x="13178" y="921"/>
                    </a:cubicBezTo>
                    <a:cubicBezTo>
                      <a:pt x="13582" y="916"/>
                      <a:pt x="13988" y="930"/>
                      <a:pt x="14390" y="905"/>
                    </a:cubicBezTo>
                    <a:cubicBezTo>
                      <a:pt x="14885" y="873"/>
                      <a:pt x="15379" y="873"/>
                      <a:pt x="15873" y="870"/>
                    </a:cubicBezTo>
                    <a:cubicBezTo>
                      <a:pt x="16106" y="869"/>
                      <a:pt x="16340" y="849"/>
                      <a:pt x="16574" y="838"/>
                    </a:cubicBezTo>
                    <a:cubicBezTo>
                      <a:pt x="17109" y="811"/>
                      <a:pt x="17640" y="753"/>
                      <a:pt x="18178" y="762"/>
                    </a:cubicBezTo>
                    <a:cubicBezTo>
                      <a:pt x="18357" y="766"/>
                      <a:pt x="18537" y="728"/>
                      <a:pt x="18716" y="724"/>
                    </a:cubicBezTo>
                    <a:cubicBezTo>
                      <a:pt x="19023" y="719"/>
                      <a:pt x="19330" y="725"/>
                      <a:pt x="19637" y="726"/>
                    </a:cubicBezTo>
                    <a:cubicBezTo>
                      <a:pt x="19943" y="728"/>
                      <a:pt x="20248" y="728"/>
                      <a:pt x="20555" y="728"/>
                    </a:cubicBezTo>
                    <a:cubicBezTo>
                      <a:pt x="20981" y="726"/>
                      <a:pt x="21407" y="724"/>
                      <a:pt x="21834" y="721"/>
                    </a:cubicBezTo>
                    <a:cubicBezTo>
                      <a:pt x="21875" y="721"/>
                      <a:pt x="21920" y="725"/>
                      <a:pt x="21960" y="719"/>
                    </a:cubicBezTo>
                    <a:cubicBezTo>
                      <a:pt x="22456" y="647"/>
                      <a:pt x="22958" y="668"/>
                      <a:pt x="23458" y="667"/>
                    </a:cubicBezTo>
                    <a:cubicBezTo>
                      <a:pt x="24171" y="665"/>
                      <a:pt x="24884" y="665"/>
                      <a:pt x="25597" y="665"/>
                    </a:cubicBezTo>
                    <a:cubicBezTo>
                      <a:pt x="25966" y="663"/>
                      <a:pt x="26333" y="671"/>
                      <a:pt x="26702" y="665"/>
                    </a:cubicBezTo>
                    <a:cubicBezTo>
                      <a:pt x="26918" y="661"/>
                      <a:pt x="27135" y="634"/>
                      <a:pt x="27351" y="627"/>
                    </a:cubicBezTo>
                    <a:cubicBezTo>
                      <a:pt x="27532" y="622"/>
                      <a:pt x="27714" y="634"/>
                      <a:pt x="27893" y="630"/>
                    </a:cubicBezTo>
                    <a:cubicBezTo>
                      <a:pt x="28219" y="624"/>
                      <a:pt x="28544" y="613"/>
                      <a:pt x="28868" y="604"/>
                    </a:cubicBezTo>
                    <a:cubicBezTo>
                      <a:pt x="29115" y="596"/>
                      <a:pt x="29361" y="587"/>
                      <a:pt x="29607" y="584"/>
                    </a:cubicBezTo>
                    <a:cubicBezTo>
                      <a:pt x="29865" y="580"/>
                      <a:pt x="30123" y="584"/>
                      <a:pt x="30381" y="584"/>
                    </a:cubicBezTo>
                    <a:close/>
                    <a:moveTo>
                      <a:pt x="33347" y="58"/>
                    </a:moveTo>
                    <a:cubicBezTo>
                      <a:pt x="32913" y="70"/>
                      <a:pt x="32479" y="75"/>
                      <a:pt x="32045" y="87"/>
                    </a:cubicBezTo>
                    <a:cubicBezTo>
                      <a:pt x="31901" y="92"/>
                      <a:pt x="31757" y="119"/>
                      <a:pt x="31613" y="120"/>
                    </a:cubicBezTo>
                    <a:cubicBezTo>
                      <a:pt x="31330" y="123"/>
                      <a:pt x="31047" y="114"/>
                      <a:pt x="30765" y="113"/>
                    </a:cubicBezTo>
                    <a:cubicBezTo>
                      <a:pt x="30535" y="113"/>
                      <a:pt x="30306" y="111"/>
                      <a:pt x="30077" y="115"/>
                    </a:cubicBezTo>
                    <a:cubicBezTo>
                      <a:pt x="29759" y="121"/>
                      <a:pt x="29439" y="128"/>
                      <a:pt x="29121" y="139"/>
                    </a:cubicBezTo>
                    <a:cubicBezTo>
                      <a:pt x="28874" y="148"/>
                      <a:pt x="28628" y="169"/>
                      <a:pt x="28381" y="176"/>
                    </a:cubicBezTo>
                    <a:cubicBezTo>
                      <a:pt x="28068" y="186"/>
                      <a:pt x="27748" y="163"/>
                      <a:pt x="27439" y="196"/>
                    </a:cubicBezTo>
                    <a:cubicBezTo>
                      <a:pt x="26927" y="250"/>
                      <a:pt x="26414" y="238"/>
                      <a:pt x="25901" y="241"/>
                    </a:cubicBezTo>
                    <a:cubicBezTo>
                      <a:pt x="25406" y="245"/>
                      <a:pt x="24910" y="249"/>
                      <a:pt x="24414" y="258"/>
                    </a:cubicBezTo>
                    <a:cubicBezTo>
                      <a:pt x="24192" y="263"/>
                      <a:pt x="23970" y="288"/>
                      <a:pt x="23746" y="296"/>
                    </a:cubicBezTo>
                    <a:cubicBezTo>
                      <a:pt x="23043" y="317"/>
                      <a:pt x="22335" y="275"/>
                      <a:pt x="21632" y="342"/>
                    </a:cubicBezTo>
                    <a:cubicBezTo>
                      <a:pt x="21388" y="365"/>
                      <a:pt x="21136" y="346"/>
                      <a:pt x="20889" y="346"/>
                    </a:cubicBezTo>
                    <a:cubicBezTo>
                      <a:pt x="20188" y="347"/>
                      <a:pt x="19488" y="351"/>
                      <a:pt x="18787" y="347"/>
                    </a:cubicBezTo>
                    <a:cubicBezTo>
                      <a:pt x="18231" y="345"/>
                      <a:pt x="17676" y="334"/>
                      <a:pt x="17121" y="329"/>
                    </a:cubicBezTo>
                    <a:cubicBezTo>
                      <a:pt x="16571" y="323"/>
                      <a:pt x="16022" y="320"/>
                      <a:pt x="15472" y="318"/>
                    </a:cubicBezTo>
                    <a:cubicBezTo>
                      <a:pt x="15159" y="317"/>
                      <a:pt x="14844" y="321"/>
                      <a:pt x="14531" y="326"/>
                    </a:cubicBezTo>
                    <a:cubicBezTo>
                      <a:pt x="14175" y="334"/>
                      <a:pt x="13820" y="351"/>
                      <a:pt x="13464" y="354"/>
                    </a:cubicBezTo>
                    <a:cubicBezTo>
                      <a:pt x="13101" y="356"/>
                      <a:pt x="12740" y="345"/>
                      <a:pt x="12377" y="342"/>
                    </a:cubicBezTo>
                    <a:cubicBezTo>
                      <a:pt x="12015" y="341"/>
                      <a:pt x="11653" y="344"/>
                      <a:pt x="11291" y="344"/>
                    </a:cubicBezTo>
                    <a:cubicBezTo>
                      <a:pt x="10796" y="342"/>
                      <a:pt x="10301" y="339"/>
                      <a:pt x="9805" y="337"/>
                    </a:cubicBezTo>
                    <a:cubicBezTo>
                      <a:pt x="9396" y="336"/>
                      <a:pt x="8986" y="334"/>
                      <a:pt x="8575" y="336"/>
                    </a:cubicBezTo>
                    <a:cubicBezTo>
                      <a:pt x="8334" y="337"/>
                      <a:pt x="8092" y="342"/>
                      <a:pt x="7851" y="353"/>
                    </a:cubicBezTo>
                    <a:cubicBezTo>
                      <a:pt x="7586" y="363"/>
                      <a:pt x="7322" y="393"/>
                      <a:pt x="7057" y="394"/>
                    </a:cubicBezTo>
                    <a:cubicBezTo>
                      <a:pt x="6253" y="398"/>
                      <a:pt x="5450" y="393"/>
                      <a:pt x="4648" y="392"/>
                    </a:cubicBezTo>
                    <a:cubicBezTo>
                      <a:pt x="4079" y="392"/>
                      <a:pt x="3511" y="392"/>
                      <a:pt x="2942" y="393"/>
                    </a:cubicBezTo>
                    <a:cubicBezTo>
                      <a:pt x="2412" y="394"/>
                      <a:pt x="1881" y="398"/>
                      <a:pt x="1350" y="401"/>
                    </a:cubicBezTo>
                    <a:cubicBezTo>
                      <a:pt x="1133" y="402"/>
                      <a:pt x="917" y="406"/>
                      <a:pt x="701" y="404"/>
                    </a:cubicBezTo>
                    <a:cubicBezTo>
                      <a:pt x="491" y="403"/>
                      <a:pt x="281" y="397"/>
                      <a:pt x="70" y="394"/>
                    </a:cubicBezTo>
                    <a:cubicBezTo>
                      <a:pt x="56" y="394"/>
                      <a:pt x="32" y="407"/>
                      <a:pt x="32" y="412"/>
                    </a:cubicBezTo>
                    <a:cubicBezTo>
                      <a:pt x="32" y="556"/>
                      <a:pt x="31" y="696"/>
                      <a:pt x="31" y="846"/>
                    </a:cubicBezTo>
                    <a:cubicBezTo>
                      <a:pt x="787" y="879"/>
                      <a:pt x="1473" y="870"/>
                      <a:pt x="2188" y="893"/>
                    </a:cubicBezTo>
                    <a:cubicBezTo>
                      <a:pt x="2111" y="903"/>
                      <a:pt x="2033" y="901"/>
                      <a:pt x="1956" y="903"/>
                    </a:cubicBezTo>
                    <a:cubicBezTo>
                      <a:pt x="1704" y="912"/>
                      <a:pt x="1451" y="916"/>
                      <a:pt x="1199" y="935"/>
                    </a:cubicBezTo>
                    <a:cubicBezTo>
                      <a:pt x="1051" y="945"/>
                      <a:pt x="906" y="988"/>
                      <a:pt x="757" y="1001"/>
                    </a:cubicBezTo>
                    <a:cubicBezTo>
                      <a:pt x="549" y="1017"/>
                      <a:pt x="338" y="1025"/>
                      <a:pt x="127" y="1028"/>
                    </a:cubicBezTo>
                    <a:cubicBezTo>
                      <a:pt x="17" y="1030"/>
                      <a:pt x="9" y="1066"/>
                      <a:pt x="36" y="1138"/>
                    </a:cubicBezTo>
                    <a:cubicBezTo>
                      <a:pt x="304" y="1151"/>
                      <a:pt x="570" y="1162"/>
                      <a:pt x="837" y="1174"/>
                    </a:cubicBezTo>
                    <a:cubicBezTo>
                      <a:pt x="837" y="1182"/>
                      <a:pt x="837" y="1193"/>
                      <a:pt x="837" y="1201"/>
                    </a:cubicBezTo>
                    <a:cubicBezTo>
                      <a:pt x="660" y="1210"/>
                      <a:pt x="482" y="1220"/>
                      <a:pt x="305" y="1229"/>
                    </a:cubicBezTo>
                    <a:cubicBezTo>
                      <a:pt x="238" y="1233"/>
                      <a:pt x="172" y="1237"/>
                      <a:pt x="107" y="1244"/>
                    </a:cubicBezTo>
                    <a:cubicBezTo>
                      <a:pt x="21" y="1254"/>
                      <a:pt x="0" y="1294"/>
                      <a:pt x="36" y="1364"/>
                    </a:cubicBezTo>
                    <a:cubicBezTo>
                      <a:pt x="100" y="1372"/>
                      <a:pt x="171" y="1385"/>
                      <a:pt x="240" y="1385"/>
                    </a:cubicBezTo>
                    <a:cubicBezTo>
                      <a:pt x="464" y="1387"/>
                      <a:pt x="688" y="1388"/>
                      <a:pt x="910" y="1381"/>
                    </a:cubicBezTo>
                    <a:cubicBezTo>
                      <a:pt x="1259" y="1369"/>
                      <a:pt x="1606" y="1372"/>
                      <a:pt x="1953" y="1400"/>
                    </a:cubicBezTo>
                    <a:cubicBezTo>
                      <a:pt x="2229" y="1422"/>
                      <a:pt x="2507" y="1436"/>
                      <a:pt x="2783" y="1441"/>
                    </a:cubicBezTo>
                    <a:cubicBezTo>
                      <a:pt x="3081" y="1448"/>
                      <a:pt x="3379" y="1435"/>
                      <a:pt x="3678" y="1438"/>
                    </a:cubicBezTo>
                    <a:cubicBezTo>
                      <a:pt x="4115" y="1439"/>
                      <a:pt x="4553" y="1448"/>
                      <a:pt x="4990" y="1452"/>
                    </a:cubicBezTo>
                    <a:cubicBezTo>
                      <a:pt x="5375" y="1454"/>
                      <a:pt x="5761" y="1455"/>
                      <a:pt x="6145" y="1455"/>
                    </a:cubicBezTo>
                    <a:cubicBezTo>
                      <a:pt x="6453" y="1455"/>
                      <a:pt x="6762" y="1463"/>
                      <a:pt x="7068" y="1445"/>
                    </a:cubicBezTo>
                    <a:cubicBezTo>
                      <a:pt x="7514" y="1419"/>
                      <a:pt x="7960" y="1417"/>
                      <a:pt x="8405" y="1435"/>
                    </a:cubicBezTo>
                    <a:cubicBezTo>
                      <a:pt x="8735" y="1449"/>
                      <a:pt x="9064" y="1479"/>
                      <a:pt x="9394" y="1491"/>
                    </a:cubicBezTo>
                    <a:cubicBezTo>
                      <a:pt x="9685" y="1501"/>
                      <a:pt x="9980" y="1489"/>
                      <a:pt x="10272" y="1498"/>
                    </a:cubicBezTo>
                    <a:cubicBezTo>
                      <a:pt x="10560" y="1508"/>
                      <a:pt x="10846" y="1541"/>
                      <a:pt x="11136" y="1549"/>
                    </a:cubicBezTo>
                    <a:cubicBezTo>
                      <a:pt x="11652" y="1565"/>
                      <a:pt x="12170" y="1574"/>
                      <a:pt x="12687" y="1580"/>
                    </a:cubicBezTo>
                    <a:cubicBezTo>
                      <a:pt x="13139" y="1587"/>
                      <a:pt x="13590" y="1587"/>
                      <a:pt x="14041" y="1590"/>
                    </a:cubicBezTo>
                    <a:cubicBezTo>
                      <a:pt x="14373" y="1593"/>
                      <a:pt x="14704" y="1596"/>
                      <a:pt x="15036" y="1597"/>
                    </a:cubicBezTo>
                    <a:cubicBezTo>
                      <a:pt x="15313" y="1597"/>
                      <a:pt x="15590" y="1593"/>
                      <a:pt x="15866" y="1593"/>
                    </a:cubicBezTo>
                    <a:cubicBezTo>
                      <a:pt x="16245" y="1592"/>
                      <a:pt x="16625" y="1593"/>
                      <a:pt x="17003" y="1596"/>
                    </a:cubicBezTo>
                    <a:cubicBezTo>
                      <a:pt x="17377" y="1598"/>
                      <a:pt x="17751" y="1597"/>
                      <a:pt x="18125" y="1607"/>
                    </a:cubicBezTo>
                    <a:cubicBezTo>
                      <a:pt x="18323" y="1611"/>
                      <a:pt x="18520" y="1642"/>
                      <a:pt x="18719" y="1646"/>
                    </a:cubicBezTo>
                    <a:cubicBezTo>
                      <a:pt x="19043" y="1652"/>
                      <a:pt x="19368" y="1644"/>
                      <a:pt x="19693" y="1645"/>
                    </a:cubicBezTo>
                    <a:cubicBezTo>
                      <a:pt x="19963" y="1646"/>
                      <a:pt x="20233" y="1652"/>
                      <a:pt x="20504" y="1655"/>
                    </a:cubicBezTo>
                    <a:cubicBezTo>
                      <a:pt x="20858" y="1657"/>
                      <a:pt x="21215" y="1660"/>
                      <a:pt x="21570" y="1656"/>
                    </a:cubicBezTo>
                    <a:cubicBezTo>
                      <a:pt x="21827" y="1654"/>
                      <a:pt x="22085" y="1641"/>
                      <a:pt x="22344" y="1631"/>
                    </a:cubicBezTo>
                    <a:cubicBezTo>
                      <a:pt x="22535" y="1625"/>
                      <a:pt x="22725" y="1612"/>
                      <a:pt x="22916" y="1606"/>
                    </a:cubicBezTo>
                    <a:cubicBezTo>
                      <a:pt x="23098" y="1599"/>
                      <a:pt x="23284" y="1618"/>
                      <a:pt x="23458" y="1592"/>
                    </a:cubicBezTo>
                    <a:cubicBezTo>
                      <a:pt x="23752" y="1546"/>
                      <a:pt x="24044" y="1537"/>
                      <a:pt x="24340" y="1542"/>
                    </a:cubicBezTo>
                    <a:cubicBezTo>
                      <a:pt x="24563" y="1546"/>
                      <a:pt x="24786" y="1549"/>
                      <a:pt x="25006" y="1507"/>
                    </a:cubicBezTo>
                    <a:cubicBezTo>
                      <a:pt x="25093" y="1492"/>
                      <a:pt x="25184" y="1482"/>
                      <a:pt x="25272" y="1483"/>
                    </a:cubicBezTo>
                    <a:cubicBezTo>
                      <a:pt x="25635" y="1483"/>
                      <a:pt x="25996" y="1491"/>
                      <a:pt x="26358" y="1492"/>
                    </a:cubicBezTo>
                    <a:cubicBezTo>
                      <a:pt x="26641" y="1493"/>
                      <a:pt x="26926" y="1494"/>
                      <a:pt x="27207" y="1484"/>
                    </a:cubicBezTo>
                    <a:cubicBezTo>
                      <a:pt x="27423" y="1478"/>
                      <a:pt x="27639" y="1443"/>
                      <a:pt x="27854" y="1441"/>
                    </a:cubicBezTo>
                    <a:cubicBezTo>
                      <a:pt x="28469" y="1438"/>
                      <a:pt x="29086" y="1445"/>
                      <a:pt x="29700" y="1449"/>
                    </a:cubicBezTo>
                    <a:cubicBezTo>
                      <a:pt x="30128" y="1452"/>
                      <a:pt x="30556" y="1457"/>
                      <a:pt x="30984" y="1460"/>
                    </a:cubicBezTo>
                    <a:cubicBezTo>
                      <a:pt x="31266" y="1463"/>
                      <a:pt x="31548" y="1468"/>
                      <a:pt x="31829" y="1468"/>
                    </a:cubicBezTo>
                    <a:cubicBezTo>
                      <a:pt x="32135" y="1467"/>
                      <a:pt x="32442" y="1455"/>
                      <a:pt x="32748" y="1455"/>
                    </a:cubicBezTo>
                    <a:cubicBezTo>
                      <a:pt x="33205" y="1454"/>
                      <a:pt x="33660" y="1453"/>
                      <a:pt x="34117" y="1462"/>
                    </a:cubicBezTo>
                    <a:cubicBezTo>
                      <a:pt x="34267" y="1464"/>
                      <a:pt x="34439" y="1481"/>
                      <a:pt x="34566" y="1428"/>
                    </a:cubicBezTo>
                    <a:cubicBezTo>
                      <a:pt x="34566" y="1339"/>
                      <a:pt x="34566" y="1251"/>
                      <a:pt x="34566" y="1156"/>
                    </a:cubicBezTo>
                    <a:cubicBezTo>
                      <a:pt x="32801" y="1153"/>
                      <a:pt x="30881" y="1150"/>
                      <a:pt x="29040" y="1147"/>
                    </a:cubicBezTo>
                    <a:cubicBezTo>
                      <a:pt x="29130" y="1147"/>
                      <a:pt x="29235" y="1095"/>
                      <a:pt x="29333" y="1094"/>
                    </a:cubicBezTo>
                    <a:cubicBezTo>
                      <a:pt x="29580" y="1090"/>
                      <a:pt x="29825" y="1094"/>
                      <a:pt x="30071" y="1059"/>
                    </a:cubicBezTo>
                    <a:cubicBezTo>
                      <a:pt x="30336" y="1022"/>
                      <a:pt x="30608" y="1011"/>
                      <a:pt x="30877" y="985"/>
                    </a:cubicBezTo>
                    <a:cubicBezTo>
                      <a:pt x="30996" y="974"/>
                      <a:pt x="31113" y="950"/>
                      <a:pt x="31233" y="939"/>
                    </a:cubicBezTo>
                    <a:cubicBezTo>
                      <a:pt x="31424" y="922"/>
                      <a:pt x="31616" y="911"/>
                      <a:pt x="31807" y="901"/>
                    </a:cubicBezTo>
                    <a:cubicBezTo>
                      <a:pt x="31866" y="897"/>
                      <a:pt x="31927" y="903"/>
                      <a:pt x="31987" y="902"/>
                    </a:cubicBezTo>
                    <a:cubicBezTo>
                      <a:pt x="32179" y="902"/>
                      <a:pt x="32373" y="905"/>
                      <a:pt x="32565" y="896"/>
                    </a:cubicBezTo>
                    <a:cubicBezTo>
                      <a:pt x="32683" y="891"/>
                      <a:pt x="32801" y="860"/>
                      <a:pt x="32920" y="853"/>
                    </a:cubicBezTo>
                    <a:cubicBezTo>
                      <a:pt x="33115" y="839"/>
                      <a:pt x="33316" y="864"/>
                      <a:pt x="33508" y="807"/>
                    </a:cubicBezTo>
                    <a:cubicBezTo>
                      <a:pt x="33551" y="795"/>
                      <a:pt x="33604" y="802"/>
                      <a:pt x="33652" y="798"/>
                    </a:cubicBezTo>
                    <a:cubicBezTo>
                      <a:pt x="33700" y="796"/>
                      <a:pt x="33753" y="798"/>
                      <a:pt x="33794" y="783"/>
                    </a:cubicBezTo>
                    <a:cubicBezTo>
                      <a:pt x="33920" y="737"/>
                      <a:pt x="34032" y="747"/>
                      <a:pt x="34165" y="745"/>
                    </a:cubicBezTo>
                    <a:cubicBezTo>
                      <a:pt x="34265" y="745"/>
                      <a:pt x="34440" y="740"/>
                      <a:pt x="34440" y="738"/>
                    </a:cubicBezTo>
                    <a:cubicBezTo>
                      <a:pt x="34440" y="484"/>
                      <a:pt x="34442" y="250"/>
                      <a:pt x="34442" y="0"/>
                    </a:cubicBezTo>
                    <a:cubicBezTo>
                      <a:pt x="34315" y="11"/>
                      <a:pt x="34093" y="20"/>
                      <a:pt x="33921" y="29"/>
                    </a:cubicBezTo>
                    <a:cubicBezTo>
                      <a:pt x="33723" y="39"/>
                      <a:pt x="33545" y="52"/>
                      <a:pt x="33347" y="5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39"/>
              <p:cNvSpPr/>
              <p:nvPr/>
            </p:nvSpPr>
            <p:spPr>
              <a:xfrm>
                <a:off x="5195325" y="1415500"/>
                <a:ext cx="86172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34469" h="1320" extrusionOk="0">
                    <a:moveTo>
                      <a:pt x="21808" y="419"/>
                    </a:moveTo>
                    <a:cubicBezTo>
                      <a:pt x="22506" y="424"/>
                      <a:pt x="23206" y="429"/>
                      <a:pt x="23906" y="433"/>
                    </a:cubicBezTo>
                    <a:cubicBezTo>
                      <a:pt x="24080" y="434"/>
                      <a:pt x="24256" y="452"/>
                      <a:pt x="24430" y="460"/>
                    </a:cubicBezTo>
                    <a:cubicBezTo>
                      <a:pt x="24803" y="475"/>
                      <a:pt x="25174" y="569"/>
                      <a:pt x="25544" y="569"/>
                    </a:cubicBezTo>
                    <a:cubicBezTo>
                      <a:pt x="22571" y="564"/>
                      <a:pt x="19597" y="559"/>
                      <a:pt x="16624" y="556"/>
                    </a:cubicBezTo>
                    <a:cubicBezTo>
                      <a:pt x="16624" y="556"/>
                      <a:pt x="16625" y="501"/>
                      <a:pt x="16625" y="490"/>
                    </a:cubicBezTo>
                    <a:cubicBezTo>
                      <a:pt x="16714" y="490"/>
                      <a:pt x="16803" y="475"/>
                      <a:pt x="16891" y="475"/>
                    </a:cubicBezTo>
                    <a:cubicBezTo>
                      <a:pt x="17647" y="477"/>
                      <a:pt x="18401" y="477"/>
                      <a:pt x="19155" y="472"/>
                    </a:cubicBezTo>
                    <a:cubicBezTo>
                      <a:pt x="19468" y="470"/>
                      <a:pt x="19782" y="439"/>
                      <a:pt x="20095" y="425"/>
                    </a:cubicBezTo>
                    <a:cubicBezTo>
                      <a:pt x="20232" y="419"/>
                      <a:pt x="20370" y="410"/>
                      <a:pt x="20508" y="411"/>
                    </a:cubicBezTo>
                    <a:cubicBezTo>
                      <a:pt x="20941" y="413"/>
                      <a:pt x="21374" y="415"/>
                      <a:pt x="21808" y="419"/>
                    </a:cubicBezTo>
                    <a:close/>
                    <a:moveTo>
                      <a:pt x="27442" y="710"/>
                    </a:moveTo>
                    <a:cubicBezTo>
                      <a:pt x="27680" y="715"/>
                      <a:pt x="27919" y="742"/>
                      <a:pt x="28158" y="750"/>
                    </a:cubicBezTo>
                    <a:cubicBezTo>
                      <a:pt x="28433" y="759"/>
                      <a:pt x="28710" y="756"/>
                      <a:pt x="28985" y="759"/>
                    </a:cubicBezTo>
                    <a:cubicBezTo>
                      <a:pt x="29057" y="760"/>
                      <a:pt x="29129" y="760"/>
                      <a:pt x="29200" y="760"/>
                    </a:cubicBezTo>
                    <a:cubicBezTo>
                      <a:pt x="29525" y="760"/>
                      <a:pt x="29849" y="769"/>
                      <a:pt x="30173" y="766"/>
                    </a:cubicBezTo>
                    <a:cubicBezTo>
                      <a:pt x="30399" y="765"/>
                      <a:pt x="30615" y="807"/>
                      <a:pt x="30840" y="794"/>
                    </a:cubicBezTo>
                    <a:cubicBezTo>
                      <a:pt x="30838" y="806"/>
                      <a:pt x="30838" y="816"/>
                      <a:pt x="30838" y="826"/>
                    </a:cubicBezTo>
                    <a:cubicBezTo>
                      <a:pt x="30648" y="830"/>
                      <a:pt x="30457" y="832"/>
                      <a:pt x="30266" y="835"/>
                    </a:cubicBezTo>
                    <a:cubicBezTo>
                      <a:pt x="30212" y="836"/>
                      <a:pt x="30155" y="830"/>
                      <a:pt x="30104" y="840"/>
                    </a:cubicBezTo>
                    <a:cubicBezTo>
                      <a:pt x="29784" y="900"/>
                      <a:pt x="29456" y="884"/>
                      <a:pt x="29132" y="885"/>
                    </a:cubicBezTo>
                    <a:cubicBezTo>
                      <a:pt x="28776" y="888"/>
                      <a:pt x="28422" y="889"/>
                      <a:pt x="28067" y="928"/>
                    </a:cubicBezTo>
                    <a:cubicBezTo>
                      <a:pt x="27794" y="957"/>
                      <a:pt x="27512" y="937"/>
                      <a:pt x="27234" y="941"/>
                    </a:cubicBezTo>
                    <a:cubicBezTo>
                      <a:pt x="27146" y="942"/>
                      <a:pt x="27056" y="953"/>
                      <a:pt x="26968" y="960"/>
                    </a:cubicBezTo>
                    <a:cubicBezTo>
                      <a:pt x="26800" y="971"/>
                      <a:pt x="26632" y="993"/>
                      <a:pt x="26464" y="994"/>
                    </a:cubicBezTo>
                    <a:cubicBezTo>
                      <a:pt x="25582" y="998"/>
                      <a:pt x="24700" y="991"/>
                      <a:pt x="23819" y="998"/>
                    </a:cubicBezTo>
                    <a:cubicBezTo>
                      <a:pt x="23264" y="1001"/>
                      <a:pt x="22710" y="1027"/>
                      <a:pt x="22155" y="1033"/>
                    </a:cubicBezTo>
                    <a:cubicBezTo>
                      <a:pt x="21606" y="1039"/>
                      <a:pt x="21056" y="1036"/>
                      <a:pt x="20508" y="1036"/>
                    </a:cubicBezTo>
                    <a:cubicBezTo>
                      <a:pt x="19728" y="1037"/>
                      <a:pt x="18949" y="1039"/>
                      <a:pt x="18168" y="1039"/>
                    </a:cubicBezTo>
                    <a:cubicBezTo>
                      <a:pt x="17280" y="1038"/>
                      <a:pt x="16392" y="1036"/>
                      <a:pt x="15504" y="1033"/>
                    </a:cubicBezTo>
                    <a:cubicBezTo>
                      <a:pt x="15453" y="1033"/>
                      <a:pt x="15401" y="1033"/>
                      <a:pt x="15349" y="1033"/>
                    </a:cubicBezTo>
                    <a:cubicBezTo>
                      <a:pt x="15348" y="1027"/>
                      <a:pt x="15348" y="1020"/>
                      <a:pt x="15348" y="1014"/>
                    </a:cubicBezTo>
                    <a:cubicBezTo>
                      <a:pt x="15523" y="993"/>
                      <a:pt x="15706" y="940"/>
                      <a:pt x="15873" y="958"/>
                    </a:cubicBezTo>
                    <a:cubicBezTo>
                      <a:pt x="16050" y="980"/>
                      <a:pt x="16219" y="926"/>
                      <a:pt x="16390" y="962"/>
                    </a:cubicBezTo>
                    <a:cubicBezTo>
                      <a:pt x="16401" y="965"/>
                      <a:pt x="16416" y="966"/>
                      <a:pt x="16426" y="962"/>
                    </a:cubicBezTo>
                    <a:cubicBezTo>
                      <a:pt x="16613" y="888"/>
                      <a:pt x="16821" y="933"/>
                      <a:pt x="17016" y="907"/>
                    </a:cubicBezTo>
                    <a:cubicBezTo>
                      <a:pt x="17229" y="879"/>
                      <a:pt x="17446" y="879"/>
                      <a:pt x="17658" y="854"/>
                    </a:cubicBezTo>
                    <a:cubicBezTo>
                      <a:pt x="17830" y="832"/>
                      <a:pt x="17999" y="809"/>
                      <a:pt x="18173" y="808"/>
                    </a:cubicBezTo>
                    <a:cubicBezTo>
                      <a:pt x="18233" y="808"/>
                      <a:pt x="18292" y="802"/>
                      <a:pt x="18352" y="799"/>
                    </a:cubicBezTo>
                    <a:cubicBezTo>
                      <a:pt x="18681" y="788"/>
                      <a:pt x="19014" y="790"/>
                      <a:pt x="19341" y="760"/>
                    </a:cubicBezTo>
                    <a:cubicBezTo>
                      <a:pt x="19631" y="735"/>
                      <a:pt x="19920" y="765"/>
                      <a:pt x="20212" y="741"/>
                    </a:cubicBezTo>
                    <a:cubicBezTo>
                      <a:pt x="20526" y="715"/>
                      <a:pt x="20846" y="729"/>
                      <a:pt x="21165" y="729"/>
                    </a:cubicBezTo>
                    <a:cubicBezTo>
                      <a:pt x="21488" y="729"/>
                      <a:pt x="21813" y="739"/>
                      <a:pt x="22136" y="734"/>
                    </a:cubicBezTo>
                    <a:cubicBezTo>
                      <a:pt x="22572" y="727"/>
                      <a:pt x="23008" y="706"/>
                      <a:pt x="23445" y="702"/>
                    </a:cubicBezTo>
                    <a:cubicBezTo>
                      <a:pt x="23980" y="698"/>
                      <a:pt x="24516" y="708"/>
                      <a:pt x="25052" y="708"/>
                    </a:cubicBezTo>
                    <a:cubicBezTo>
                      <a:pt x="25402" y="708"/>
                      <a:pt x="25751" y="701"/>
                      <a:pt x="26101" y="701"/>
                    </a:cubicBezTo>
                    <a:cubicBezTo>
                      <a:pt x="26549" y="702"/>
                      <a:pt x="26994" y="702"/>
                      <a:pt x="27442" y="710"/>
                    </a:cubicBezTo>
                    <a:close/>
                    <a:moveTo>
                      <a:pt x="33785" y="38"/>
                    </a:moveTo>
                    <a:cubicBezTo>
                      <a:pt x="33600" y="53"/>
                      <a:pt x="33414" y="72"/>
                      <a:pt x="33230" y="88"/>
                    </a:cubicBezTo>
                    <a:cubicBezTo>
                      <a:pt x="33170" y="93"/>
                      <a:pt x="33110" y="101"/>
                      <a:pt x="33050" y="101"/>
                    </a:cubicBezTo>
                    <a:cubicBezTo>
                      <a:pt x="32846" y="101"/>
                      <a:pt x="32641" y="96"/>
                      <a:pt x="32436" y="98"/>
                    </a:cubicBezTo>
                    <a:cubicBezTo>
                      <a:pt x="32305" y="99"/>
                      <a:pt x="32172" y="107"/>
                      <a:pt x="32041" y="116"/>
                    </a:cubicBezTo>
                    <a:cubicBezTo>
                      <a:pt x="31927" y="125"/>
                      <a:pt x="31815" y="147"/>
                      <a:pt x="31701" y="150"/>
                    </a:cubicBezTo>
                    <a:cubicBezTo>
                      <a:pt x="31383" y="155"/>
                      <a:pt x="31064" y="154"/>
                      <a:pt x="30746" y="154"/>
                    </a:cubicBezTo>
                    <a:cubicBezTo>
                      <a:pt x="29751" y="151"/>
                      <a:pt x="28755" y="146"/>
                      <a:pt x="27760" y="146"/>
                    </a:cubicBezTo>
                    <a:cubicBezTo>
                      <a:pt x="27205" y="146"/>
                      <a:pt x="26650" y="154"/>
                      <a:pt x="26096" y="159"/>
                    </a:cubicBezTo>
                    <a:cubicBezTo>
                      <a:pt x="25909" y="160"/>
                      <a:pt x="25721" y="170"/>
                      <a:pt x="25535" y="165"/>
                    </a:cubicBezTo>
                    <a:cubicBezTo>
                      <a:pt x="25252" y="156"/>
                      <a:pt x="24971" y="123"/>
                      <a:pt x="24688" y="122"/>
                    </a:cubicBezTo>
                    <a:cubicBezTo>
                      <a:pt x="23824" y="117"/>
                      <a:pt x="22958" y="125"/>
                      <a:pt x="22094" y="125"/>
                    </a:cubicBezTo>
                    <a:cubicBezTo>
                      <a:pt x="21647" y="125"/>
                      <a:pt x="21200" y="116"/>
                      <a:pt x="20753" y="117"/>
                    </a:cubicBezTo>
                    <a:cubicBezTo>
                      <a:pt x="20489" y="120"/>
                      <a:pt x="20224" y="135"/>
                      <a:pt x="19958" y="146"/>
                    </a:cubicBezTo>
                    <a:cubicBezTo>
                      <a:pt x="19723" y="156"/>
                      <a:pt x="19490" y="178"/>
                      <a:pt x="19255" y="180"/>
                    </a:cubicBezTo>
                    <a:cubicBezTo>
                      <a:pt x="18801" y="185"/>
                      <a:pt x="18348" y="178"/>
                      <a:pt x="17896" y="180"/>
                    </a:cubicBezTo>
                    <a:cubicBezTo>
                      <a:pt x="17533" y="182"/>
                      <a:pt x="17170" y="187"/>
                      <a:pt x="16809" y="195"/>
                    </a:cubicBezTo>
                    <a:cubicBezTo>
                      <a:pt x="16507" y="203"/>
                      <a:pt x="16207" y="228"/>
                      <a:pt x="15905" y="231"/>
                    </a:cubicBezTo>
                    <a:cubicBezTo>
                      <a:pt x="15186" y="236"/>
                      <a:pt x="14466" y="231"/>
                      <a:pt x="13747" y="232"/>
                    </a:cubicBezTo>
                    <a:cubicBezTo>
                      <a:pt x="13488" y="233"/>
                      <a:pt x="13229" y="241"/>
                      <a:pt x="12970" y="240"/>
                    </a:cubicBezTo>
                    <a:cubicBezTo>
                      <a:pt x="12524" y="237"/>
                      <a:pt x="12080" y="228"/>
                      <a:pt x="11634" y="228"/>
                    </a:cubicBezTo>
                    <a:cubicBezTo>
                      <a:pt x="11351" y="227"/>
                      <a:pt x="11067" y="237"/>
                      <a:pt x="10784" y="237"/>
                    </a:cubicBezTo>
                    <a:cubicBezTo>
                      <a:pt x="9744" y="238"/>
                      <a:pt x="8704" y="237"/>
                      <a:pt x="7664" y="236"/>
                    </a:cubicBezTo>
                    <a:cubicBezTo>
                      <a:pt x="6702" y="236"/>
                      <a:pt x="5741" y="230"/>
                      <a:pt x="4780" y="233"/>
                    </a:cubicBezTo>
                    <a:cubicBezTo>
                      <a:pt x="4315" y="236"/>
                      <a:pt x="3850" y="254"/>
                      <a:pt x="3385" y="267"/>
                    </a:cubicBezTo>
                    <a:cubicBezTo>
                      <a:pt x="3156" y="274"/>
                      <a:pt x="2928" y="299"/>
                      <a:pt x="2698" y="298"/>
                    </a:cubicBezTo>
                    <a:cubicBezTo>
                      <a:pt x="2246" y="298"/>
                      <a:pt x="1793" y="286"/>
                      <a:pt x="1340" y="280"/>
                    </a:cubicBezTo>
                    <a:cubicBezTo>
                      <a:pt x="955" y="274"/>
                      <a:pt x="566" y="270"/>
                      <a:pt x="179" y="267"/>
                    </a:cubicBezTo>
                    <a:cubicBezTo>
                      <a:pt x="127" y="266"/>
                      <a:pt x="129" y="275"/>
                      <a:pt x="2" y="280"/>
                    </a:cubicBezTo>
                    <a:cubicBezTo>
                      <a:pt x="2" y="501"/>
                      <a:pt x="2" y="712"/>
                      <a:pt x="1" y="951"/>
                    </a:cubicBezTo>
                    <a:cubicBezTo>
                      <a:pt x="127" y="961"/>
                      <a:pt x="225" y="972"/>
                      <a:pt x="331" y="980"/>
                    </a:cubicBezTo>
                    <a:cubicBezTo>
                      <a:pt x="439" y="988"/>
                      <a:pt x="549" y="989"/>
                      <a:pt x="655" y="999"/>
                    </a:cubicBezTo>
                    <a:cubicBezTo>
                      <a:pt x="883" y="1020"/>
                      <a:pt x="1110" y="1060"/>
                      <a:pt x="1337" y="1065"/>
                    </a:cubicBezTo>
                    <a:cubicBezTo>
                      <a:pt x="1831" y="1075"/>
                      <a:pt x="2325" y="1095"/>
                      <a:pt x="2818" y="1133"/>
                    </a:cubicBezTo>
                    <a:cubicBezTo>
                      <a:pt x="3146" y="1158"/>
                      <a:pt x="3479" y="1154"/>
                      <a:pt x="3810" y="1164"/>
                    </a:cubicBezTo>
                    <a:cubicBezTo>
                      <a:pt x="4157" y="1176"/>
                      <a:pt x="4506" y="1187"/>
                      <a:pt x="4854" y="1200"/>
                    </a:cubicBezTo>
                    <a:cubicBezTo>
                      <a:pt x="5099" y="1209"/>
                      <a:pt x="5344" y="1221"/>
                      <a:pt x="5589" y="1231"/>
                    </a:cubicBezTo>
                    <a:cubicBezTo>
                      <a:pt x="5822" y="1240"/>
                      <a:pt x="6054" y="1248"/>
                      <a:pt x="6287" y="1257"/>
                    </a:cubicBezTo>
                    <a:cubicBezTo>
                      <a:pt x="6447" y="1262"/>
                      <a:pt x="6610" y="1259"/>
                      <a:pt x="6768" y="1278"/>
                    </a:cubicBezTo>
                    <a:cubicBezTo>
                      <a:pt x="7093" y="1320"/>
                      <a:pt x="7417" y="1306"/>
                      <a:pt x="7742" y="1297"/>
                    </a:cubicBezTo>
                    <a:cubicBezTo>
                      <a:pt x="7964" y="1292"/>
                      <a:pt x="8187" y="1274"/>
                      <a:pt x="8406" y="1287"/>
                    </a:cubicBezTo>
                    <a:cubicBezTo>
                      <a:pt x="8597" y="1297"/>
                      <a:pt x="8788" y="1298"/>
                      <a:pt x="8977" y="1293"/>
                    </a:cubicBezTo>
                    <a:cubicBezTo>
                      <a:pt x="9422" y="1282"/>
                      <a:pt x="9864" y="1254"/>
                      <a:pt x="10309" y="1245"/>
                    </a:cubicBezTo>
                    <a:cubicBezTo>
                      <a:pt x="10529" y="1240"/>
                      <a:pt x="10747" y="1215"/>
                      <a:pt x="10969" y="1221"/>
                    </a:cubicBezTo>
                    <a:cubicBezTo>
                      <a:pt x="11159" y="1226"/>
                      <a:pt x="11351" y="1206"/>
                      <a:pt x="11542" y="1192"/>
                    </a:cubicBezTo>
                    <a:cubicBezTo>
                      <a:pt x="11903" y="1164"/>
                      <a:pt x="12269" y="1176"/>
                      <a:pt x="12633" y="1169"/>
                    </a:cubicBezTo>
                    <a:cubicBezTo>
                      <a:pt x="12680" y="1168"/>
                      <a:pt x="12727" y="1156"/>
                      <a:pt x="12773" y="1150"/>
                    </a:cubicBezTo>
                    <a:cubicBezTo>
                      <a:pt x="12811" y="1147"/>
                      <a:pt x="12849" y="1145"/>
                      <a:pt x="12887" y="1147"/>
                    </a:cubicBezTo>
                    <a:cubicBezTo>
                      <a:pt x="12927" y="1148"/>
                      <a:pt x="12974" y="1164"/>
                      <a:pt x="13008" y="1156"/>
                    </a:cubicBezTo>
                    <a:cubicBezTo>
                      <a:pt x="13140" y="1119"/>
                      <a:pt x="13276" y="1133"/>
                      <a:pt x="13409" y="1125"/>
                    </a:cubicBezTo>
                    <a:cubicBezTo>
                      <a:pt x="13578" y="1118"/>
                      <a:pt x="13747" y="1108"/>
                      <a:pt x="13915" y="1111"/>
                    </a:cubicBezTo>
                    <a:cubicBezTo>
                      <a:pt x="14284" y="1120"/>
                      <a:pt x="14652" y="1142"/>
                      <a:pt x="15019" y="1152"/>
                    </a:cubicBezTo>
                    <a:cubicBezTo>
                      <a:pt x="15254" y="1158"/>
                      <a:pt x="15488" y="1152"/>
                      <a:pt x="15723" y="1154"/>
                    </a:cubicBezTo>
                    <a:cubicBezTo>
                      <a:pt x="16035" y="1158"/>
                      <a:pt x="16346" y="1169"/>
                      <a:pt x="16656" y="1171"/>
                    </a:cubicBezTo>
                    <a:cubicBezTo>
                      <a:pt x="17071" y="1172"/>
                      <a:pt x="17485" y="1166"/>
                      <a:pt x="17899" y="1167"/>
                    </a:cubicBezTo>
                    <a:cubicBezTo>
                      <a:pt x="18127" y="1167"/>
                      <a:pt x="18355" y="1177"/>
                      <a:pt x="18583" y="1177"/>
                    </a:cubicBezTo>
                    <a:cubicBezTo>
                      <a:pt x="19056" y="1174"/>
                      <a:pt x="19530" y="1166"/>
                      <a:pt x="20004" y="1166"/>
                    </a:cubicBezTo>
                    <a:cubicBezTo>
                      <a:pt x="20371" y="1166"/>
                      <a:pt x="20739" y="1178"/>
                      <a:pt x="21108" y="1182"/>
                    </a:cubicBezTo>
                    <a:cubicBezTo>
                      <a:pt x="21704" y="1188"/>
                      <a:pt x="22302" y="1191"/>
                      <a:pt x="22898" y="1197"/>
                    </a:cubicBezTo>
                    <a:cubicBezTo>
                      <a:pt x="23320" y="1202"/>
                      <a:pt x="23740" y="1215"/>
                      <a:pt x="24161" y="1219"/>
                    </a:cubicBezTo>
                    <a:cubicBezTo>
                      <a:pt x="24650" y="1224"/>
                      <a:pt x="25139" y="1225"/>
                      <a:pt x="25629" y="1224"/>
                    </a:cubicBezTo>
                    <a:cubicBezTo>
                      <a:pt x="25955" y="1224"/>
                      <a:pt x="26283" y="1234"/>
                      <a:pt x="26607" y="1206"/>
                    </a:cubicBezTo>
                    <a:cubicBezTo>
                      <a:pt x="26847" y="1186"/>
                      <a:pt x="27083" y="1174"/>
                      <a:pt x="27323" y="1174"/>
                    </a:cubicBezTo>
                    <a:cubicBezTo>
                      <a:pt x="27534" y="1174"/>
                      <a:pt x="27749" y="1180"/>
                      <a:pt x="27956" y="1157"/>
                    </a:cubicBezTo>
                    <a:cubicBezTo>
                      <a:pt x="28237" y="1125"/>
                      <a:pt x="28519" y="1123"/>
                      <a:pt x="28801" y="1120"/>
                    </a:cubicBezTo>
                    <a:cubicBezTo>
                      <a:pt x="29108" y="1116"/>
                      <a:pt x="29415" y="1116"/>
                      <a:pt x="29720" y="1108"/>
                    </a:cubicBezTo>
                    <a:cubicBezTo>
                      <a:pt x="29876" y="1102"/>
                      <a:pt x="30030" y="1076"/>
                      <a:pt x="30185" y="1067"/>
                    </a:cubicBezTo>
                    <a:cubicBezTo>
                      <a:pt x="30280" y="1062"/>
                      <a:pt x="30377" y="1076"/>
                      <a:pt x="30472" y="1071"/>
                    </a:cubicBezTo>
                    <a:cubicBezTo>
                      <a:pt x="30747" y="1054"/>
                      <a:pt x="31022" y="1030"/>
                      <a:pt x="31297" y="1013"/>
                    </a:cubicBezTo>
                    <a:cubicBezTo>
                      <a:pt x="31404" y="1006"/>
                      <a:pt x="31513" y="1009"/>
                      <a:pt x="31622" y="1003"/>
                    </a:cubicBezTo>
                    <a:cubicBezTo>
                      <a:pt x="31867" y="986"/>
                      <a:pt x="32112" y="969"/>
                      <a:pt x="32357" y="950"/>
                    </a:cubicBezTo>
                    <a:cubicBezTo>
                      <a:pt x="32512" y="938"/>
                      <a:pt x="32666" y="916"/>
                      <a:pt x="32822" y="907"/>
                    </a:cubicBezTo>
                    <a:cubicBezTo>
                      <a:pt x="33073" y="893"/>
                      <a:pt x="33326" y="883"/>
                      <a:pt x="33578" y="876"/>
                    </a:cubicBezTo>
                    <a:cubicBezTo>
                      <a:pt x="33859" y="869"/>
                      <a:pt x="34139" y="866"/>
                      <a:pt x="34440" y="861"/>
                    </a:cubicBezTo>
                    <a:cubicBezTo>
                      <a:pt x="34469" y="571"/>
                      <a:pt x="34442" y="291"/>
                      <a:pt x="34442" y="5"/>
                    </a:cubicBezTo>
                    <a:cubicBezTo>
                      <a:pt x="34360" y="5"/>
                      <a:pt x="34296" y="1"/>
                      <a:pt x="34233" y="5"/>
                    </a:cubicBezTo>
                    <a:cubicBezTo>
                      <a:pt x="34082" y="14"/>
                      <a:pt x="33933" y="25"/>
                      <a:pt x="33785" y="3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73" name="Google Shape;3673;p39"/>
            <p:cNvGrpSpPr/>
            <p:nvPr/>
          </p:nvGrpSpPr>
          <p:grpSpPr>
            <a:xfrm rot="-5400000" flipH="1">
              <a:off x="445611" y="584767"/>
              <a:ext cx="1948454" cy="268875"/>
              <a:chOff x="879075" y="2577500"/>
              <a:chExt cx="1174475" cy="121350"/>
            </a:xfrm>
          </p:grpSpPr>
          <p:sp>
            <p:nvSpPr>
              <p:cNvPr id="3674" name="Google Shape;3674;p39"/>
              <p:cNvSpPr/>
              <p:nvPr/>
            </p:nvSpPr>
            <p:spPr>
              <a:xfrm>
                <a:off x="879075" y="2617925"/>
                <a:ext cx="1156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46244" h="3237" extrusionOk="0">
                    <a:moveTo>
                      <a:pt x="24230" y="1015"/>
                    </a:moveTo>
                    <a:cubicBezTo>
                      <a:pt x="24227" y="995"/>
                      <a:pt x="24222" y="974"/>
                      <a:pt x="24217" y="954"/>
                    </a:cubicBezTo>
                    <a:cubicBezTo>
                      <a:pt x="24171" y="968"/>
                      <a:pt x="24124" y="983"/>
                      <a:pt x="24079" y="997"/>
                    </a:cubicBezTo>
                    <a:cubicBezTo>
                      <a:pt x="24083" y="1015"/>
                      <a:pt x="24086" y="1031"/>
                      <a:pt x="24090" y="1048"/>
                    </a:cubicBezTo>
                    <a:cubicBezTo>
                      <a:pt x="24137" y="1036"/>
                      <a:pt x="24184" y="1026"/>
                      <a:pt x="24230" y="1015"/>
                    </a:cubicBezTo>
                    <a:close/>
                    <a:moveTo>
                      <a:pt x="35343" y="1558"/>
                    </a:moveTo>
                    <a:cubicBezTo>
                      <a:pt x="35349" y="1579"/>
                      <a:pt x="35356" y="1601"/>
                      <a:pt x="35362" y="1622"/>
                    </a:cubicBezTo>
                    <a:cubicBezTo>
                      <a:pt x="35447" y="1612"/>
                      <a:pt x="35531" y="1602"/>
                      <a:pt x="35616" y="1592"/>
                    </a:cubicBezTo>
                    <a:cubicBezTo>
                      <a:pt x="35615" y="1578"/>
                      <a:pt x="35613" y="1566"/>
                      <a:pt x="35612" y="1553"/>
                    </a:cubicBezTo>
                    <a:cubicBezTo>
                      <a:pt x="35522" y="1554"/>
                      <a:pt x="35433" y="1555"/>
                      <a:pt x="35343" y="1558"/>
                    </a:cubicBezTo>
                    <a:close/>
                    <a:moveTo>
                      <a:pt x="23379" y="952"/>
                    </a:moveTo>
                    <a:cubicBezTo>
                      <a:pt x="23502" y="1003"/>
                      <a:pt x="23543" y="1031"/>
                      <a:pt x="23586" y="1035"/>
                    </a:cubicBezTo>
                    <a:cubicBezTo>
                      <a:pt x="23620" y="1039"/>
                      <a:pt x="23656" y="1011"/>
                      <a:pt x="23690" y="998"/>
                    </a:cubicBezTo>
                    <a:cubicBezTo>
                      <a:pt x="23686" y="981"/>
                      <a:pt x="23682" y="963"/>
                      <a:pt x="23678" y="947"/>
                    </a:cubicBezTo>
                    <a:cubicBezTo>
                      <a:pt x="23608" y="948"/>
                      <a:pt x="23538" y="949"/>
                      <a:pt x="23379" y="952"/>
                    </a:cubicBezTo>
                    <a:close/>
                    <a:moveTo>
                      <a:pt x="15293" y="925"/>
                    </a:moveTo>
                    <a:lnTo>
                      <a:pt x="15293" y="959"/>
                    </a:lnTo>
                    <a:cubicBezTo>
                      <a:pt x="15374" y="958"/>
                      <a:pt x="15455" y="957"/>
                      <a:pt x="15536" y="955"/>
                    </a:cubicBezTo>
                    <a:lnTo>
                      <a:pt x="15536" y="921"/>
                    </a:lnTo>
                    <a:cubicBezTo>
                      <a:pt x="15455" y="923"/>
                      <a:pt x="15374" y="924"/>
                      <a:pt x="15293" y="925"/>
                    </a:cubicBezTo>
                    <a:close/>
                    <a:moveTo>
                      <a:pt x="3432" y="1764"/>
                    </a:moveTo>
                    <a:cubicBezTo>
                      <a:pt x="3434" y="1741"/>
                      <a:pt x="3437" y="1717"/>
                      <a:pt x="3439" y="1694"/>
                    </a:cubicBezTo>
                    <a:cubicBezTo>
                      <a:pt x="3377" y="1705"/>
                      <a:pt x="3316" y="1713"/>
                      <a:pt x="3213" y="1730"/>
                    </a:cubicBezTo>
                    <a:cubicBezTo>
                      <a:pt x="3314" y="1745"/>
                      <a:pt x="3372" y="1755"/>
                      <a:pt x="3432" y="1764"/>
                    </a:cubicBezTo>
                    <a:close/>
                    <a:moveTo>
                      <a:pt x="30406" y="1256"/>
                    </a:moveTo>
                    <a:cubicBezTo>
                      <a:pt x="30408" y="1275"/>
                      <a:pt x="30409" y="1294"/>
                      <a:pt x="30411" y="1313"/>
                    </a:cubicBezTo>
                    <a:cubicBezTo>
                      <a:pt x="30472" y="1298"/>
                      <a:pt x="30531" y="1284"/>
                      <a:pt x="30660" y="1251"/>
                    </a:cubicBezTo>
                    <a:cubicBezTo>
                      <a:pt x="30528" y="1254"/>
                      <a:pt x="30467" y="1255"/>
                      <a:pt x="30406" y="1256"/>
                    </a:cubicBezTo>
                    <a:close/>
                    <a:moveTo>
                      <a:pt x="7820" y="1592"/>
                    </a:moveTo>
                    <a:cubicBezTo>
                      <a:pt x="7816" y="1578"/>
                      <a:pt x="7813" y="1563"/>
                      <a:pt x="7809" y="1548"/>
                    </a:cubicBezTo>
                    <a:cubicBezTo>
                      <a:pt x="7757" y="1555"/>
                      <a:pt x="7704" y="1563"/>
                      <a:pt x="7651" y="1571"/>
                    </a:cubicBezTo>
                    <a:cubicBezTo>
                      <a:pt x="7652" y="1586"/>
                      <a:pt x="7655" y="1602"/>
                      <a:pt x="7656" y="1617"/>
                    </a:cubicBezTo>
                    <a:cubicBezTo>
                      <a:pt x="7712" y="1610"/>
                      <a:pt x="7766" y="1601"/>
                      <a:pt x="7820" y="1592"/>
                    </a:cubicBezTo>
                    <a:moveTo>
                      <a:pt x="3191" y="1168"/>
                    </a:moveTo>
                    <a:cubicBezTo>
                      <a:pt x="3062" y="1140"/>
                      <a:pt x="3012" y="1112"/>
                      <a:pt x="2977" y="1126"/>
                    </a:cubicBezTo>
                    <a:cubicBezTo>
                      <a:pt x="2937" y="1142"/>
                      <a:pt x="2910" y="1197"/>
                      <a:pt x="2877" y="1235"/>
                    </a:cubicBezTo>
                    <a:cubicBezTo>
                      <a:pt x="2889" y="1252"/>
                      <a:pt x="2901" y="1270"/>
                      <a:pt x="2914" y="1288"/>
                    </a:cubicBezTo>
                    <a:cubicBezTo>
                      <a:pt x="2980" y="1259"/>
                      <a:pt x="3047" y="1230"/>
                      <a:pt x="3191" y="1168"/>
                    </a:cubicBezTo>
                    <a:close/>
                    <a:moveTo>
                      <a:pt x="27930" y="747"/>
                    </a:moveTo>
                    <a:cubicBezTo>
                      <a:pt x="27928" y="718"/>
                      <a:pt x="27925" y="689"/>
                      <a:pt x="27923" y="659"/>
                    </a:cubicBezTo>
                    <a:cubicBezTo>
                      <a:pt x="27838" y="651"/>
                      <a:pt x="27754" y="643"/>
                      <a:pt x="27669" y="636"/>
                    </a:cubicBezTo>
                    <a:cubicBezTo>
                      <a:pt x="27668" y="659"/>
                      <a:pt x="27665" y="683"/>
                      <a:pt x="27664" y="705"/>
                    </a:cubicBezTo>
                    <a:cubicBezTo>
                      <a:pt x="27752" y="719"/>
                      <a:pt x="27841" y="733"/>
                      <a:pt x="27930" y="747"/>
                    </a:cubicBezTo>
                    <a:close/>
                    <a:moveTo>
                      <a:pt x="7307" y="1597"/>
                    </a:moveTo>
                    <a:cubicBezTo>
                      <a:pt x="7305" y="1576"/>
                      <a:pt x="7302" y="1553"/>
                      <a:pt x="7300" y="1531"/>
                    </a:cubicBezTo>
                    <a:cubicBezTo>
                      <a:pt x="7173" y="1544"/>
                      <a:pt x="7048" y="1557"/>
                      <a:pt x="6922" y="1569"/>
                    </a:cubicBezTo>
                    <a:cubicBezTo>
                      <a:pt x="6925" y="1593"/>
                      <a:pt x="6927" y="1617"/>
                      <a:pt x="6930" y="1640"/>
                    </a:cubicBezTo>
                    <a:cubicBezTo>
                      <a:pt x="7056" y="1626"/>
                      <a:pt x="7182" y="1611"/>
                      <a:pt x="7307" y="1597"/>
                    </a:cubicBezTo>
                    <a:close/>
                    <a:moveTo>
                      <a:pt x="32182" y="445"/>
                    </a:moveTo>
                    <a:cubicBezTo>
                      <a:pt x="32182" y="465"/>
                      <a:pt x="32182" y="484"/>
                      <a:pt x="32184" y="504"/>
                    </a:cubicBezTo>
                    <a:cubicBezTo>
                      <a:pt x="32311" y="502"/>
                      <a:pt x="32440" y="501"/>
                      <a:pt x="32568" y="498"/>
                    </a:cubicBezTo>
                    <a:cubicBezTo>
                      <a:pt x="32566" y="478"/>
                      <a:pt x="32566" y="458"/>
                      <a:pt x="32566" y="438"/>
                    </a:cubicBezTo>
                    <a:cubicBezTo>
                      <a:pt x="32438" y="440"/>
                      <a:pt x="32310" y="443"/>
                      <a:pt x="32182" y="445"/>
                    </a:cubicBezTo>
                    <a:close/>
                    <a:moveTo>
                      <a:pt x="39853" y="1624"/>
                    </a:moveTo>
                    <a:cubicBezTo>
                      <a:pt x="39894" y="1905"/>
                      <a:pt x="39894" y="1905"/>
                      <a:pt x="40095" y="1730"/>
                    </a:cubicBezTo>
                    <a:cubicBezTo>
                      <a:pt x="40023" y="1698"/>
                      <a:pt x="39959" y="1670"/>
                      <a:pt x="39853" y="1624"/>
                    </a:cubicBezTo>
                    <a:close/>
                    <a:moveTo>
                      <a:pt x="17234" y="923"/>
                    </a:moveTo>
                    <a:cubicBezTo>
                      <a:pt x="17236" y="952"/>
                      <a:pt x="17239" y="981"/>
                      <a:pt x="17241" y="1010"/>
                    </a:cubicBezTo>
                    <a:cubicBezTo>
                      <a:pt x="17331" y="1008"/>
                      <a:pt x="17419" y="1007"/>
                      <a:pt x="17509" y="1005"/>
                    </a:cubicBezTo>
                    <a:cubicBezTo>
                      <a:pt x="17467" y="931"/>
                      <a:pt x="17414" y="899"/>
                      <a:pt x="17359" y="890"/>
                    </a:cubicBezTo>
                    <a:cubicBezTo>
                      <a:pt x="17319" y="883"/>
                      <a:pt x="17277" y="911"/>
                      <a:pt x="17234" y="923"/>
                    </a:cubicBezTo>
                    <a:close/>
                    <a:moveTo>
                      <a:pt x="32577" y="1559"/>
                    </a:moveTo>
                    <a:cubicBezTo>
                      <a:pt x="32665" y="1708"/>
                      <a:pt x="32665" y="1708"/>
                      <a:pt x="32926" y="1603"/>
                    </a:cubicBezTo>
                    <a:cubicBezTo>
                      <a:pt x="32786" y="1586"/>
                      <a:pt x="32681" y="1572"/>
                      <a:pt x="32577" y="1559"/>
                    </a:cubicBezTo>
                    <a:close/>
                    <a:moveTo>
                      <a:pt x="43037" y="1734"/>
                    </a:moveTo>
                    <a:cubicBezTo>
                      <a:pt x="43031" y="1703"/>
                      <a:pt x="43023" y="1672"/>
                      <a:pt x="43017" y="1640"/>
                    </a:cubicBezTo>
                    <a:cubicBezTo>
                      <a:pt x="42911" y="1665"/>
                      <a:pt x="42803" y="1691"/>
                      <a:pt x="42699" y="1716"/>
                    </a:cubicBezTo>
                    <a:cubicBezTo>
                      <a:pt x="42704" y="1735"/>
                      <a:pt x="42709" y="1755"/>
                      <a:pt x="42714" y="1774"/>
                    </a:cubicBezTo>
                    <a:cubicBezTo>
                      <a:pt x="42821" y="1761"/>
                      <a:pt x="42930" y="1747"/>
                      <a:pt x="43037" y="1734"/>
                    </a:cubicBezTo>
                    <a:close/>
                    <a:moveTo>
                      <a:pt x="37871" y="1729"/>
                    </a:moveTo>
                    <a:cubicBezTo>
                      <a:pt x="37703" y="1515"/>
                      <a:pt x="37614" y="1688"/>
                      <a:pt x="37512" y="1735"/>
                    </a:cubicBezTo>
                    <a:cubicBezTo>
                      <a:pt x="37614" y="1734"/>
                      <a:pt x="37716" y="1732"/>
                      <a:pt x="37871" y="1729"/>
                    </a:cubicBezTo>
                    <a:close/>
                    <a:moveTo>
                      <a:pt x="31956" y="1619"/>
                    </a:moveTo>
                    <a:cubicBezTo>
                      <a:pt x="31959" y="1643"/>
                      <a:pt x="31961" y="1667"/>
                      <a:pt x="31964" y="1691"/>
                    </a:cubicBezTo>
                    <a:cubicBezTo>
                      <a:pt x="32033" y="1682"/>
                      <a:pt x="32103" y="1672"/>
                      <a:pt x="32171" y="1667"/>
                    </a:cubicBezTo>
                    <a:cubicBezTo>
                      <a:pt x="32227" y="1663"/>
                      <a:pt x="32282" y="1664"/>
                      <a:pt x="32338" y="1663"/>
                    </a:cubicBezTo>
                    <a:cubicBezTo>
                      <a:pt x="32336" y="1646"/>
                      <a:pt x="32334" y="1629"/>
                      <a:pt x="32331" y="1612"/>
                    </a:cubicBezTo>
                    <a:cubicBezTo>
                      <a:pt x="32206" y="1614"/>
                      <a:pt x="32081" y="1616"/>
                      <a:pt x="31956" y="1619"/>
                    </a:cubicBezTo>
                    <a:close/>
                    <a:moveTo>
                      <a:pt x="20798" y="1026"/>
                    </a:moveTo>
                    <a:cubicBezTo>
                      <a:pt x="20803" y="997"/>
                      <a:pt x="20810" y="967"/>
                      <a:pt x="20816" y="936"/>
                    </a:cubicBezTo>
                    <a:cubicBezTo>
                      <a:pt x="20723" y="926"/>
                      <a:pt x="20630" y="916"/>
                      <a:pt x="20538" y="907"/>
                    </a:cubicBezTo>
                    <a:cubicBezTo>
                      <a:pt x="20536" y="933"/>
                      <a:pt x="20532" y="959"/>
                      <a:pt x="20529" y="986"/>
                    </a:cubicBezTo>
                    <a:cubicBezTo>
                      <a:pt x="20619" y="1000"/>
                      <a:pt x="20709" y="1012"/>
                      <a:pt x="20798" y="1026"/>
                    </a:cubicBezTo>
                    <a:close/>
                    <a:moveTo>
                      <a:pt x="4194" y="1721"/>
                    </a:moveTo>
                    <a:cubicBezTo>
                      <a:pt x="4192" y="1692"/>
                      <a:pt x="4191" y="1663"/>
                      <a:pt x="4191" y="1634"/>
                    </a:cubicBezTo>
                    <a:cubicBezTo>
                      <a:pt x="4077" y="1653"/>
                      <a:pt x="3964" y="1672"/>
                      <a:pt x="3850" y="1691"/>
                    </a:cubicBezTo>
                    <a:cubicBezTo>
                      <a:pt x="3851" y="1702"/>
                      <a:pt x="3852" y="1715"/>
                      <a:pt x="3854" y="1726"/>
                    </a:cubicBezTo>
                    <a:cubicBezTo>
                      <a:pt x="3967" y="1725"/>
                      <a:pt x="4080" y="1722"/>
                      <a:pt x="4194" y="1721"/>
                    </a:cubicBezTo>
                    <a:close/>
                    <a:moveTo>
                      <a:pt x="35568" y="614"/>
                    </a:moveTo>
                    <a:cubicBezTo>
                      <a:pt x="35573" y="584"/>
                      <a:pt x="35579" y="552"/>
                      <a:pt x="35584" y="522"/>
                    </a:cubicBezTo>
                    <a:cubicBezTo>
                      <a:pt x="35472" y="414"/>
                      <a:pt x="35352" y="478"/>
                      <a:pt x="35228" y="552"/>
                    </a:cubicBezTo>
                    <a:cubicBezTo>
                      <a:pt x="35340" y="574"/>
                      <a:pt x="35454" y="594"/>
                      <a:pt x="35568" y="614"/>
                    </a:cubicBezTo>
                    <a:close/>
                    <a:moveTo>
                      <a:pt x="16623" y="906"/>
                    </a:moveTo>
                    <a:cubicBezTo>
                      <a:pt x="16756" y="1043"/>
                      <a:pt x="16756" y="1043"/>
                      <a:pt x="16947" y="967"/>
                    </a:cubicBezTo>
                    <a:cubicBezTo>
                      <a:pt x="16827" y="944"/>
                      <a:pt x="16726" y="925"/>
                      <a:pt x="16623" y="906"/>
                    </a:cubicBezTo>
                    <a:close/>
                    <a:moveTo>
                      <a:pt x="36653" y="619"/>
                    </a:moveTo>
                    <a:cubicBezTo>
                      <a:pt x="36657" y="595"/>
                      <a:pt x="36660" y="571"/>
                      <a:pt x="36664" y="547"/>
                    </a:cubicBezTo>
                    <a:cubicBezTo>
                      <a:pt x="36538" y="517"/>
                      <a:pt x="36410" y="488"/>
                      <a:pt x="36284" y="458"/>
                    </a:cubicBezTo>
                    <a:cubicBezTo>
                      <a:pt x="36279" y="489"/>
                      <a:pt x="36273" y="522"/>
                      <a:pt x="36268" y="554"/>
                    </a:cubicBezTo>
                    <a:cubicBezTo>
                      <a:pt x="36396" y="575"/>
                      <a:pt x="36524" y="598"/>
                      <a:pt x="36653" y="619"/>
                    </a:cubicBezTo>
                    <a:close/>
                    <a:moveTo>
                      <a:pt x="6441" y="1606"/>
                    </a:moveTo>
                    <a:cubicBezTo>
                      <a:pt x="6431" y="1568"/>
                      <a:pt x="6419" y="1529"/>
                      <a:pt x="6408" y="1491"/>
                    </a:cubicBezTo>
                    <a:cubicBezTo>
                      <a:pt x="6301" y="1654"/>
                      <a:pt x="6081" y="1449"/>
                      <a:pt x="5957" y="1710"/>
                    </a:cubicBezTo>
                    <a:cubicBezTo>
                      <a:pt x="6145" y="1669"/>
                      <a:pt x="6293" y="1638"/>
                      <a:pt x="6441" y="1606"/>
                    </a:cubicBezTo>
                    <a:close/>
                    <a:moveTo>
                      <a:pt x="45046" y="1718"/>
                    </a:moveTo>
                    <a:cubicBezTo>
                      <a:pt x="45190" y="1725"/>
                      <a:pt x="45334" y="1731"/>
                      <a:pt x="45562" y="1741"/>
                    </a:cubicBezTo>
                    <a:cubicBezTo>
                      <a:pt x="45339" y="1614"/>
                      <a:pt x="45195" y="1586"/>
                      <a:pt x="45046" y="1718"/>
                    </a:cubicBezTo>
                    <a:close/>
                    <a:moveTo>
                      <a:pt x="1776" y="1794"/>
                    </a:moveTo>
                    <a:cubicBezTo>
                      <a:pt x="1756" y="1831"/>
                      <a:pt x="1750" y="1841"/>
                      <a:pt x="1747" y="1850"/>
                    </a:cubicBezTo>
                    <a:cubicBezTo>
                      <a:pt x="1758" y="1855"/>
                      <a:pt x="1769" y="1864"/>
                      <a:pt x="1781" y="1864"/>
                    </a:cubicBezTo>
                    <a:cubicBezTo>
                      <a:pt x="1917" y="1861"/>
                      <a:pt x="2054" y="1859"/>
                      <a:pt x="2190" y="1856"/>
                    </a:cubicBezTo>
                    <a:cubicBezTo>
                      <a:pt x="2190" y="1833"/>
                      <a:pt x="2189" y="1811"/>
                      <a:pt x="2189" y="1788"/>
                    </a:cubicBezTo>
                    <a:cubicBezTo>
                      <a:pt x="2046" y="1790"/>
                      <a:pt x="1903" y="1793"/>
                      <a:pt x="1776" y="1794"/>
                    </a:cubicBezTo>
                    <a:close/>
                    <a:moveTo>
                      <a:pt x="17730" y="1019"/>
                    </a:moveTo>
                    <a:cubicBezTo>
                      <a:pt x="17874" y="966"/>
                      <a:pt x="18034" y="1125"/>
                      <a:pt x="18170" y="950"/>
                    </a:cubicBezTo>
                    <a:cubicBezTo>
                      <a:pt x="18027" y="1020"/>
                      <a:pt x="17860" y="762"/>
                      <a:pt x="17730" y="1019"/>
                    </a:cubicBezTo>
                    <a:close/>
                    <a:moveTo>
                      <a:pt x="16256" y="1025"/>
                    </a:moveTo>
                    <a:cubicBezTo>
                      <a:pt x="15949" y="890"/>
                      <a:pt x="15949" y="890"/>
                      <a:pt x="15766" y="1034"/>
                    </a:cubicBezTo>
                    <a:cubicBezTo>
                      <a:pt x="15911" y="1031"/>
                      <a:pt x="16041" y="1029"/>
                      <a:pt x="16256" y="1025"/>
                    </a:cubicBezTo>
                    <a:close/>
                    <a:moveTo>
                      <a:pt x="33940" y="1320"/>
                    </a:moveTo>
                    <a:cubicBezTo>
                      <a:pt x="33940" y="1307"/>
                      <a:pt x="33938" y="1293"/>
                      <a:pt x="33938" y="1280"/>
                    </a:cubicBezTo>
                    <a:cubicBezTo>
                      <a:pt x="33779" y="1283"/>
                      <a:pt x="33619" y="1285"/>
                      <a:pt x="33459" y="1288"/>
                    </a:cubicBezTo>
                    <a:cubicBezTo>
                      <a:pt x="33462" y="1317"/>
                      <a:pt x="33463" y="1346"/>
                      <a:pt x="33466" y="1375"/>
                    </a:cubicBezTo>
                    <a:cubicBezTo>
                      <a:pt x="33624" y="1356"/>
                      <a:pt x="33782" y="1338"/>
                      <a:pt x="33940" y="1320"/>
                    </a:cubicBezTo>
                    <a:close/>
                    <a:moveTo>
                      <a:pt x="12989" y="1245"/>
                    </a:moveTo>
                    <a:cubicBezTo>
                      <a:pt x="12776" y="978"/>
                      <a:pt x="12759" y="979"/>
                      <a:pt x="12571" y="1217"/>
                    </a:cubicBezTo>
                    <a:cubicBezTo>
                      <a:pt x="12687" y="1224"/>
                      <a:pt x="12812" y="1233"/>
                      <a:pt x="12989" y="1245"/>
                    </a:cubicBezTo>
                    <a:close/>
                    <a:moveTo>
                      <a:pt x="36676" y="1339"/>
                    </a:moveTo>
                    <a:cubicBezTo>
                      <a:pt x="36679" y="1323"/>
                      <a:pt x="36684" y="1307"/>
                      <a:pt x="36690" y="1289"/>
                    </a:cubicBezTo>
                    <a:cubicBezTo>
                      <a:pt x="36461" y="1293"/>
                      <a:pt x="36232" y="1298"/>
                      <a:pt x="36004" y="1302"/>
                    </a:cubicBezTo>
                    <a:cubicBezTo>
                      <a:pt x="36004" y="1318"/>
                      <a:pt x="36004" y="1334"/>
                      <a:pt x="36004" y="1352"/>
                    </a:cubicBezTo>
                    <a:cubicBezTo>
                      <a:pt x="36227" y="1348"/>
                      <a:pt x="36451" y="1344"/>
                      <a:pt x="36676" y="1339"/>
                    </a:cubicBezTo>
                    <a:close/>
                    <a:moveTo>
                      <a:pt x="18340" y="915"/>
                    </a:moveTo>
                    <a:cubicBezTo>
                      <a:pt x="18748" y="1064"/>
                      <a:pt x="19059" y="1053"/>
                      <a:pt x="19280" y="899"/>
                    </a:cubicBezTo>
                    <a:cubicBezTo>
                      <a:pt x="18981" y="904"/>
                      <a:pt x="18696" y="909"/>
                      <a:pt x="18340" y="915"/>
                    </a:cubicBezTo>
                    <a:close/>
                    <a:moveTo>
                      <a:pt x="39457" y="1792"/>
                    </a:moveTo>
                    <a:cubicBezTo>
                      <a:pt x="39389" y="1605"/>
                      <a:pt x="39389" y="1605"/>
                      <a:pt x="38924" y="1641"/>
                    </a:cubicBezTo>
                    <a:cubicBezTo>
                      <a:pt x="38923" y="1778"/>
                      <a:pt x="38944" y="1879"/>
                      <a:pt x="39105" y="1851"/>
                    </a:cubicBezTo>
                    <a:cubicBezTo>
                      <a:pt x="39223" y="1830"/>
                      <a:pt x="39341" y="1811"/>
                      <a:pt x="39457" y="1792"/>
                    </a:cubicBezTo>
                    <a:close/>
                    <a:moveTo>
                      <a:pt x="41423" y="1866"/>
                    </a:moveTo>
                    <a:cubicBezTo>
                      <a:pt x="41425" y="1831"/>
                      <a:pt x="41428" y="1795"/>
                      <a:pt x="41429" y="1761"/>
                    </a:cubicBezTo>
                    <a:cubicBezTo>
                      <a:pt x="41343" y="1753"/>
                      <a:pt x="41256" y="1742"/>
                      <a:pt x="41170" y="1735"/>
                    </a:cubicBezTo>
                    <a:cubicBezTo>
                      <a:pt x="41063" y="1726"/>
                      <a:pt x="40957" y="1713"/>
                      <a:pt x="40849" y="1711"/>
                    </a:cubicBezTo>
                    <a:cubicBezTo>
                      <a:pt x="40771" y="1707"/>
                      <a:pt x="40691" y="1717"/>
                      <a:pt x="40612" y="1721"/>
                    </a:cubicBezTo>
                    <a:cubicBezTo>
                      <a:pt x="40614" y="1755"/>
                      <a:pt x="40617" y="1788"/>
                      <a:pt x="40619" y="1822"/>
                    </a:cubicBezTo>
                    <a:cubicBezTo>
                      <a:pt x="40887" y="1837"/>
                      <a:pt x="41155" y="1851"/>
                      <a:pt x="41423" y="1866"/>
                    </a:cubicBezTo>
                    <a:close/>
                    <a:moveTo>
                      <a:pt x="14289" y="881"/>
                    </a:moveTo>
                    <a:cubicBezTo>
                      <a:pt x="14288" y="914"/>
                      <a:pt x="14287" y="948"/>
                      <a:pt x="14285" y="982"/>
                    </a:cubicBezTo>
                    <a:cubicBezTo>
                      <a:pt x="14513" y="1078"/>
                      <a:pt x="14745" y="1080"/>
                      <a:pt x="14981" y="1016"/>
                    </a:cubicBezTo>
                    <a:cubicBezTo>
                      <a:pt x="14983" y="983"/>
                      <a:pt x="14984" y="949"/>
                      <a:pt x="14985" y="915"/>
                    </a:cubicBezTo>
                    <a:cubicBezTo>
                      <a:pt x="14754" y="904"/>
                      <a:pt x="14521" y="892"/>
                      <a:pt x="14289" y="881"/>
                    </a:cubicBezTo>
                    <a:close/>
                    <a:moveTo>
                      <a:pt x="41651" y="1727"/>
                    </a:moveTo>
                    <a:cubicBezTo>
                      <a:pt x="41934" y="1803"/>
                      <a:pt x="42221" y="1919"/>
                      <a:pt x="42529" y="1712"/>
                    </a:cubicBezTo>
                    <a:cubicBezTo>
                      <a:pt x="42208" y="1718"/>
                      <a:pt x="41929" y="1722"/>
                      <a:pt x="41651" y="1727"/>
                    </a:cubicBezTo>
                    <a:close/>
                    <a:moveTo>
                      <a:pt x="5824" y="1653"/>
                    </a:moveTo>
                    <a:cubicBezTo>
                      <a:pt x="5759" y="1573"/>
                      <a:pt x="5741" y="1535"/>
                      <a:pt x="5726" y="1535"/>
                    </a:cubicBezTo>
                    <a:cubicBezTo>
                      <a:pt x="5380" y="1555"/>
                      <a:pt x="5034" y="1579"/>
                      <a:pt x="4687" y="1602"/>
                    </a:cubicBezTo>
                    <a:cubicBezTo>
                      <a:pt x="4687" y="1625"/>
                      <a:pt x="4689" y="1649"/>
                      <a:pt x="4689" y="1673"/>
                    </a:cubicBezTo>
                    <a:cubicBezTo>
                      <a:pt x="5045" y="1667"/>
                      <a:pt x="5400" y="1660"/>
                      <a:pt x="5824" y="1653"/>
                    </a:cubicBezTo>
                    <a:close/>
                    <a:moveTo>
                      <a:pt x="33182" y="1324"/>
                    </a:moveTo>
                    <a:cubicBezTo>
                      <a:pt x="33180" y="1302"/>
                      <a:pt x="33178" y="1279"/>
                      <a:pt x="33175" y="1256"/>
                    </a:cubicBezTo>
                    <a:cubicBezTo>
                      <a:pt x="32643" y="1265"/>
                      <a:pt x="32110" y="1275"/>
                      <a:pt x="31577" y="1284"/>
                    </a:cubicBezTo>
                    <a:cubicBezTo>
                      <a:pt x="31577" y="1307"/>
                      <a:pt x="31577" y="1329"/>
                      <a:pt x="31577" y="1352"/>
                    </a:cubicBezTo>
                    <a:cubicBezTo>
                      <a:pt x="32113" y="1342"/>
                      <a:pt x="32647" y="1333"/>
                      <a:pt x="33182" y="1324"/>
                    </a:cubicBezTo>
                    <a:moveTo>
                      <a:pt x="4986" y="852"/>
                    </a:moveTo>
                    <a:cubicBezTo>
                      <a:pt x="4639" y="704"/>
                      <a:pt x="3977" y="748"/>
                      <a:pt x="3801" y="902"/>
                    </a:cubicBezTo>
                    <a:cubicBezTo>
                      <a:pt x="3974" y="995"/>
                      <a:pt x="4493" y="978"/>
                      <a:pt x="4986" y="852"/>
                    </a:cubicBezTo>
                    <a:close/>
                    <a:moveTo>
                      <a:pt x="34622" y="1630"/>
                    </a:moveTo>
                    <a:cubicBezTo>
                      <a:pt x="34622" y="1609"/>
                      <a:pt x="34623" y="1586"/>
                      <a:pt x="34623" y="1564"/>
                    </a:cubicBezTo>
                    <a:cubicBezTo>
                      <a:pt x="34365" y="1552"/>
                      <a:pt x="34053" y="1434"/>
                      <a:pt x="33862" y="1552"/>
                    </a:cubicBezTo>
                    <a:cubicBezTo>
                      <a:pt x="33598" y="1715"/>
                      <a:pt x="33350" y="1389"/>
                      <a:pt x="33135" y="1597"/>
                    </a:cubicBezTo>
                    <a:cubicBezTo>
                      <a:pt x="33294" y="1673"/>
                      <a:pt x="33446" y="1745"/>
                      <a:pt x="33625" y="1831"/>
                    </a:cubicBezTo>
                    <a:cubicBezTo>
                      <a:pt x="33731" y="1731"/>
                      <a:pt x="33874" y="1665"/>
                      <a:pt x="34089" y="1722"/>
                    </a:cubicBezTo>
                    <a:cubicBezTo>
                      <a:pt x="34250" y="1765"/>
                      <a:pt x="34442" y="1665"/>
                      <a:pt x="34622" y="1630"/>
                    </a:cubicBezTo>
                    <a:close/>
                    <a:moveTo>
                      <a:pt x="12176" y="888"/>
                    </a:moveTo>
                    <a:cubicBezTo>
                      <a:pt x="11880" y="606"/>
                      <a:pt x="11537" y="747"/>
                      <a:pt x="11214" y="732"/>
                    </a:cubicBezTo>
                    <a:cubicBezTo>
                      <a:pt x="10880" y="718"/>
                      <a:pt x="10541" y="718"/>
                      <a:pt x="10213" y="790"/>
                    </a:cubicBezTo>
                    <a:cubicBezTo>
                      <a:pt x="10213" y="819"/>
                      <a:pt x="10213" y="847"/>
                      <a:pt x="10214" y="876"/>
                    </a:cubicBezTo>
                    <a:cubicBezTo>
                      <a:pt x="10407" y="872"/>
                      <a:pt x="10602" y="868"/>
                      <a:pt x="10842" y="864"/>
                    </a:cubicBezTo>
                    <a:cubicBezTo>
                      <a:pt x="10781" y="974"/>
                      <a:pt x="10746" y="1039"/>
                      <a:pt x="10690" y="1142"/>
                    </a:cubicBezTo>
                    <a:cubicBezTo>
                      <a:pt x="10954" y="1137"/>
                      <a:pt x="11171" y="1134"/>
                      <a:pt x="11389" y="1130"/>
                    </a:cubicBezTo>
                    <a:cubicBezTo>
                      <a:pt x="11281" y="1069"/>
                      <a:pt x="11173" y="1078"/>
                      <a:pt x="11068" y="1055"/>
                    </a:cubicBezTo>
                    <a:cubicBezTo>
                      <a:pt x="11029" y="1046"/>
                      <a:pt x="11002" y="966"/>
                      <a:pt x="10969" y="919"/>
                    </a:cubicBezTo>
                    <a:cubicBezTo>
                      <a:pt x="11010" y="897"/>
                      <a:pt x="11064" y="846"/>
                      <a:pt x="11091" y="858"/>
                    </a:cubicBezTo>
                    <a:cubicBezTo>
                      <a:pt x="11448" y="1034"/>
                      <a:pt x="11816" y="779"/>
                      <a:pt x="12176" y="888"/>
                    </a:cubicBezTo>
                    <a:close/>
                    <a:moveTo>
                      <a:pt x="8045" y="840"/>
                    </a:moveTo>
                    <a:cubicBezTo>
                      <a:pt x="8127" y="859"/>
                      <a:pt x="8213" y="905"/>
                      <a:pt x="8290" y="892"/>
                    </a:cubicBezTo>
                    <a:cubicBezTo>
                      <a:pt x="8607" y="838"/>
                      <a:pt x="8920" y="801"/>
                      <a:pt x="9243" y="856"/>
                    </a:cubicBezTo>
                    <a:cubicBezTo>
                      <a:pt x="9411" y="883"/>
                      <a:pt x="9586" y="854"/>
                      <a:pt x="9758" y="852"/>
                    </a:cubicBezTo>
                    <a:cubicBezTo>
                      <a:pt x="9757" y="824"/>
                      <a:pt x="9755" y="795"/>
                      <a:pt x="9754" y="767"/>
                    </a:cubicBezTo>
                    <a:cubicBezTo>
                      <a:pt x="9227" y="734"/>
                      <a:pt x="8697" y="522"/>
                      <a:pt x="8178" y="866"/>
                    </a:cubicBezTo>
                    <a:cubicBezTo>
                      <a:pt x="8145" y="887"/>
                      <a:pt x="8083" y="858"/>
                      <a:pt x="8034" y="854"/>
                    </a:cubicBezTo>
                    <a:cubicBezTo>
                      <a:pt x="8026" y="816"/>
                      <a:pt x="8024" y="747"/>
                      <a:pt x="8010" y="743"/>
                    </a:cubicBezTo>
                    <a:cubicBezTo>
                      <a:pt x="7652" y="669"/>
                      <a:pt x="7298" y="699"/>
                      <a:pt x="6946" y="805"/>
                    </a:cubicBezTo>
                    <a:cubicBezTo>
                      <a:pt x="7057" y="864"/>
                      <a:pt x="7171" y="863"/>
                      <a:pt x="7283" y="864"/>
                    </a:cubicBezTo>
                    <a:cubicBezTo>
                      <a:pt x="7478" y="866"/>
                      <a:pt x="7674" y="870"/>
                      <a:pt x="7869" y="868"/>
                    </a:cubicBezTo>
                    <a:cubicBezTo>
                      <a:pt x="7928" y="867"/>
                      <a:pt x="7987" y="849"/>
                      <a:pt x="8045" y="840"/>
                    </a:cubicBezTo>
                    <a:close/>
                    <a:moveTo>
                      <a:pt x="12978" y="822"/>
                    </a:moveTo>
                    <a:cubicBezTo>
                      <a:pt x="12980" y="848"/>
                      <a:pt x="12979" y="896"/>
                      <a:pt x="12988" y="899"/>
                    </a:cubicBezTo>
                    <a:cubicBezTo>
                      <a:pt x="13280" y="988"/>
                      <a:pt x="13574" y="1053"/>
                      <a:pt x="13956" y="905"/>
                    </a:cubicBezTo>
                    <a:cubicBezTo>
                      <a:pt x="13570" y="872"/>
                      <a:pt x="13275" y="847"/>
                      <a:pt x="12977" y="822"/>
                    </a:cubicBezTo>
                    <a:cubicBezTo>
                      <a:pt x="12771" y="796"/>
                      <a:pt x="12561" y="723"/>
                      <a:pt x="12312" y="853"/>
                    </a:cubicBezTo>
                    <a:cubicBezTo>
                      <a:pt x="12574" y="1001"/>
                      <a:pt x="12771" y="792"/>
                      <a:pt x="12978" y="822"/>
                    </a:cubicBezTo>
                    <a:close/>
                    <a:moveTo>
                      <a:pt x="27877" y="353"/>
                    </a:moveTo>
                    <a:cubicBezTo>
                      <a:pt x="27583" y="319"/>
                      <a:pt x="27284" y="311"/>
                      <a:pt x="26996" y="244"/>
                    </a:cubicBezTo>
                    <a:cubicBezTo>
                      <a:pt x="26527" y="134"/>
                      <a:pt x="26061" y="222"/>
                      <a:pt x="25593" y="210"/>
                    </a:cubicBezTo>
                    <a:cubicBezTo>
                      <a:pt x="25345" y="204"/>
                      <a:pt x="25096" y="220"/>
                      <a:pt x="24848" y="208"/>
                    </a:cubicBezTo>
                    <a:cubicBezTo>
                      <a:pt x="24598" y="196"/>
                      <a:pt x="24349" y="160"/>
                      <a:pt x="24093" y="69"/>
                    </a:cubicBezTo>
                    <a:cubicBezTo>
                      <a:pt x="24153" y="46"/>
                      <a:pt x="24214" y="0"/>
                      <a:pt x="24273" y="3"/>
                    </a:cubicBezTo>
                    <a:cubicBezTo>
                      <a:pt x="24570" y="14"/>
                      <a:pt x="24866" y="50"/>
                      <a:pt x="25161" y="56"/>
                    </a:cubicBezTo>
                    <a:cubicBezTo>
                      <a:pt x="25510" y="64"/>
                      <a:pt x="25858" y="47"/>
                      <a:pt x="26206" y="43"/>
                    </a:cubicBezTo>
                    <a:cubicBezTo>
                      <a:pt x="26375" y="41"/>
                      <a:pt x="26546" y="42"/>
                      <a:pt x="26716" y="46"/>
                    </a:cubicBezTo>
                    <a:cubicBezTo>
                      <a:pt x="27063" y="53"/>
                      <a:pt x="27410" y="65"/>
                      <a:pt x="27756" y="75"/>
                    </a:cubicBezTo>
                    <a:cubicBezTo>
                      <a:pt x="27831" y="77"/>
                      <a:pt x="27905" y="76"/>
                      <a:pt x="27977" y="91"/>
                    </a:cubicBezTo>
                    <a:cubicBezTo>
                      <a:pt x="28283" y="156"/>
                      <a:pt x="28587" y="246"/>
                      <a:pt x="28893" y="98"/>
                    </a:cubicBezTo>
                    <a:cubicBezTo>
                      <a:pt x="28913" y="88"/>
                      <a:pt x="28947" y="89"/>
                      <a:pt x="28965" y="102"/>
                    </a:cubicBezTo>
                    <a:cubicBezTo>
                      <a:pt x="29268" y="319"/>
                      <a:pt x="29597" y="216"/>
                      <a:pt x="29899" y="146"/>
                    </a:cubicBezTo>
                    <a:cubicBezTo>
                      <a:pt x="30101" y="99"/>
                      <a:pt x="30168" y="297"/>
                      <a:pt x="30323" y="302"/>
                    </a:cubicBezTo>
                    <a:cubicBezTo>
                      <a:pt x="30456" y="307"/>
                      <a:pt x="30480" y="19"/>
                      <a:pt x="30649" y="158"/>
                    </a:cubicBezTo>
                    <a:cubicBezTo>
                      <a:pt x="30934" y="392"/>
                      <a:pt x="31283" y="213"/>
                      <a:pt x="31586" y="343"/>
                    </a:cubicBezTo>
                    <a:cubicBezTo>
                      <a:pt x="31652" y="371"/>
                      <a:pt x="31749" y="306"/>
                      <a:pt x="31834" y="292"/>
                    </a:cubicBezTo>
                    <a:cubicBezTo>
                      <a:pt x="32108" y="251"/>
                      <a:pt x="32368" y="131"/>
                      <a:pt x="32662" y="304"/>
                    </a:cubicBezTo>
                    <a:cubicBezTo>
                      <a:pt x="32786" y="377"/>
                      <a:pt x="33006" y="256"/>
                      <a:pt x="33194" y="219"/>
                    </a:cubicBezTo>
                    <a:cubicBezTo>
                      <a:pt x="33202" y="294"/>
                      <a:pt x="33211" y="382"/>
                      <a:pt x="33218" y="454"/>
                    </a:cubicBezTo>
                    <a:cubicBezTo>
                      <a:pt x="33646" y="512"/>
                      <a:pt x="34057" y="568"/>
                      <a:pt x="34466" y="623"/>
                    </a:cubicBezTo>
                    <a:cubicBezTo>
                      <a:pt x="34119" y="323"/>
                      <a:pt x="33703" y="489"/>
                      <a:pt x="33309" y="357"/>
                    </a:cubicBezTo>
                    <a:cubicBezTo>
                      <a:pt x="33369" y="323"/>
                      <a:pt x="33425" y="259"/>
                      <a:pt x="33485" y="258"/>
                    </a:cubicBezTo>
                    <a:cubicBezTo>
                      <a:pt x="34277" y="239"/>
                      <a:pt x="35070" y="225"/>
                      <a:pt x="35862" y="219"/>
                    </a:cubicBezTo>
                    <a:cubicBezTo>
                      <a:pt x="35971" y="218"/>
                      <a:pt x="36084" y="252"/>
                      <a:pt x="36189" y="294"/>
                    </a:cubicBezTo>
                    <a:cubicBezTo>
                      <a:pt x="36367" y="364"/>
                      <a:pt x="36537" y="434"/>
                      <a:pt x="36707" y="271"/>
                    </a:cubicBezTo>
                    <a:cubicBezTo>
                      <a:pt x="36732" y="246"/>
                      <a:pt x="36798" y="252"/>
                      <a:pt x="36839" y="266"/>
                    </a:cubicBezTo>
                    <a:cubicBezTo>
                      <a:pt x="37300" y="424"/>
                      <a:pt x="37767" y="367"/>
                      <a:pt x="38233" y="314"/>
                    </a:cubicBezTo>
                    <a:cubicBezTo>
                      <a:pt x="38239" y="314"/>
                      <a:pt x="38243" y="295"/>
                      <a:pt x="38260" y="256"/>
                    </a:cubicBezTo>
                    <a:cubicBezTo>
                      <a:pt x="38198" y="244"/>
                      <a:pt x="38143" y="234"/>
                      <a:pt x="38088" y="223"/>
                    </a:cubicBezTo>
                    <a:cubicBezTo>
                      <a:pt x="38098" y="205"/>
                      <a:pt x="38111" y="170"/>
                      <a:pt x="38118" y="171"/>
                    </a:cubicBezTo>
                    <a:cubicBezTo>
                      <a:pt x="38191" y="182"/>
                      <a:pt x="38289" y="172"/>
                      <a:pt x="38334" y="220"/>
                    </a:cubicBezTo>
                    <a:cubicBezTo>
                      <a:pt x="38627" y="534"/>
                      <a:pt x="38938" y="376"/>
                      <a:pt x="39278" y="291"/>
                    </a:cubicBezTo>
                    <a:cubicBezTo>
                      <a:pt x="39404" y="460"/>
                      <a:pt x="39590" y="532"/>
                      <a:pt x="39801" y="436"/>
                    </a:cubicBezTo>
                    <a:cubicBezTo>
                      <a:pt x="39946" y="369"/>
                      <a:pt x="40066" y="371"/>
                      <a:pt x="40225" y="422"/>
                    </a:cubicBezTo>
                    <a:cubicBezTo>
                      <a:pt x="40450" y="496"/>
                      <a:pt x="40699" y="487"/>
                      <a:pt x="40936" y="488"/>
                    </a:cubicBezTo>
                    <a:cubicBezTo>
                      <a:pt x="41002" y="489"/>
                      <a:pt x="41064" y="393"/>
                      <a:pt x="41135" y="364"/>
                    </a:cubicBezTo>
                    <a:cubicBezTo>
                      <a:pt x="41216" y="329"/>
                      <a:pt x="41605" y="367"/>
                      <a:pt x="41697" y="393"/>
                    </a:cubicBezTo>
                    <a:cubicBezTo>
                      <a:pt x="41747" y="407"/>
                      <a:pt x="41803" y="414"/>
                      <a:pt x="41856" y="411"/>
                    </a:cubicBezTo>
                    <a:cubicBezTo>
                      <a:pt x="41949" y="407"/>
                      <a:pt x="42058" y="354"/>
                      <a:pt x="42134" y="390"/>
                    </a:cubicBezTo>
                    <a:cubicBezTo>
                      <a:pt x="42363" y="496"/>
                      <a:pt x="42592" y="288"/>
                      <a:pt x="42822" y="419"/>
                    </a:cubicBezTo>
                    <a:cubicBezTo>
                      <a:pt x="42855" y="438"/>
                      <a:pt x="42952" y="323"/>
                      <a:pt x="42989" y="295"/>
                    </a:cubicBezTo>
                    <a:cubicBezTo>
                      <a:pt x="43139" y="340"/>
                      <a:pt x="43266" y="421"/>
                      <a:pt x="43379" y="406"/>
                    </a:cubicBezTo>
                    <a:cubicBezTo>
                      <a:pt x="43709" y="362"/>
                      <a:pt x="44034" y="360"/>
                      <a:pt x="44366" y="381"/>
                    </a:cubicBezTo>
                    <a:cubicBezTo>
                      <a:pt x="44900" y="416"/>
                      <a:pt x="45437" y="411"/>
                      <a:pt x="45972" y="430"/>
                    </a:cubicBezTo>
                    <a:cubicBezTo>
                      <a:pt x="46064" y="432"/>
                      <a:pt x="46155" y="473"/>
                      <a:pt x="46243" y="556"/>
                    </a:cubicBezTo>
                    <a:cubicBezTo>
                      <a:pt x="46051" y="560"/>
                      <a:pt x="45860" y="563"/>
                      <a:pt x="45668" y="566"/>
                    </a:cubicBezTo>
                    <a:cubicBezTo>
                      <a:pt x="45666" y="588"/>
                      <a:pt x="45665" y="609"/>
                      <a:pt x="45662" y="632"/>
                    </a:cubicBezTo>
                    <a:cubicBezTo>
                      <a:pt x="45817" y="664"/>
                      <a:pt x="45974" y="694"/>
                      <a:pt x="46152" y="731"/>
                    </a:cubicBezTo>
                    <a:cubicBezTo>
                      <a:pt x="46016" y="1279"/>
                      <a:pt x="45575" y="988"/>
                      <a:pt x="45239" y="1173"/>
                    </a:cubicBezTo>
                    <a:cubicBezTo>
                      <a:pt x="45459" y="1195"/>
                      <a:pt x="45609" y="1212"/>
                      <a:pt x="45761" y="1228"/>
                    </a:cubicBezTo>
                    <a:cubicBezTo>
                      <a:pt x="45761" y="1247"/>
                      <a:pt x="45762" y="1269"/>
                      <a:pt x="45762" y="1288"/>
                    </a:cubicBezTo>
                    <a:cubicBezTo>
                      <a:pt x="45560" y="1291"/>
                      <a:pt x="45356" y="1286"/>
                      <a:pt x="45154" y="1300"/>
                    </a:cubicBezTo>
                    <a:cubicBezTo>
                      <a:pt x="44735" y="1329"/>
                      <a:pt x="44315" y="1384"/>
                      <a:pt x="43896" y="1399"/>
                    </a:cubicBezTo>
                    <a:cubicBezTo>
                      <a:pt x="43625" y="1408"/>
                      <a:pt x="43352" y="1346"/>
                      <a:pt x="43079" y="1348"/>
                    </a:cubicBezTo>
                    <a:cubicBezTo>
                      <a:pt x="42269" y="1353"/>
                      <a:pt x="41459" y="1377"/>
                      <a:pt x="40650" y="1387"/>
                    </a:cubicBezTo>
                    <a:cubicBezTo>
                      <a:pt x="40437" y="1390"/>
                      <a:pt x="40225" y="1371"/>
                      <a:pt x="40013" y="1361"/>
                    </a:cubicBezTo>
                    <a:cubicBezTo>
                      <a:pt x="39740" y="1350"/>
                      <a:pt x="39466" y="1336"/>
                      <a:pt x="39192" y="1328"/>
                    </a:cubicBezTo>
                    <a:cubicBezTo>
                      <a:pt x="38647" y="1312"/>
                      <a:pt x="38102" y="1298"/>
                      <a:pt x="37557" y="1286"/>
                    </a:cubicBezTo>
                    <a:cubicBezTo>
                      <a:pt x="37396" y="1283"/>
                      <a:pt x="37234" y="1291"/>
                      <a:pt x="37063" y="1347"/>
                    </a:cubicBezTo>
                    <a:cubicBezTo>
                      <a:pt x="37231" y="1374"/>
                      <a:pt x="37398" y="1418"/>
                      <a:pt x="37565" y="1422"/>
                    </a:cubicBezTo>
                    <a:cubicBezTo>
                      <a:pt x="38287" y="1442"/>
                      <a:pt x="39016" y="1386"/>
                      <a:pt x="39730" y="1480"/>
                    </a:cubicBezTo>
                    <a:cubicBezTo>
                      <a:pt x="40551" y="1587"/>
                      <a:pt x="41365" y="1486"/>
                      <a:pt x="42182" y="1525"/>
                    </a:cubicBezTo>
                    <a:cubicBezTo>
                      <a:pt x="42779" y="1554"/>
                      <a:pt x="43379" y="1477"/>
                      <a:pt x="43979" y="1458"/>
                    </a:cubicBezTo>
                    <a:cubicBezTo>
                      <a:pt x="44562" y="1439"/>
                      <a:pt x="45145" y="1437"/>
                      <a:pt x="45804" y="1424"/>
                    </a:cubicBezTo>
                    <a:cubicBezTo>
                      <a:pt x="45586" y="1856"/>
                      <a:pt x="45366" y="2211"/>
                      <a:pt x="45222" y="2600"/>
                    </a:cubicBezTo>
                    <a:cubicBezTo>
                      <a:pt x="45030" y="3119"/>
                      <a:pt x="44720" y="3227"/>
                      <a:pt x="44228" y="3199"/>
                    </a:cubicBezTo>
                    <a:cubicBezTo>
                      <a:pt x="43421" y="3152"/>
                      <a:pt x="42609" y="3237"/>
                      <a:pt x="41798" y="3232"/>
                    </a:cubicBezTo>
                    <a:cubicBezTo>
                      <a:pt x="40987" y="3225"/>
                      <a:pt x="40176" y="3174"/>
                      <a:pt x="39364" y="3150"/>
                    </a:cubicBezTo>
                    <a:cubicBezTo>
                      <a:pt x="38776" y="3132"/>
                      <a:pt x="38189" y="3131"/>
                      <a:pt x="37603" y="3116"/>
                    </a:cubicBezTo>
                    <a:cubicBezTo>
                      <a:pt x="37291" y="3107"/>
                      <a:pt x="36979" y="3073"/>
                      <a:pt x="36667" y="3068"/>
                    </a:cubicBezTo>
                    <a:cubicBezTo>
                      <a:pt x="35983" y="3054"/>
                      <a:pt x="35300" y="3083"/>
                      <a:pt x="34617" y="3090"/>
                    </a:cubicBezTo>
                    <a:cubicBezTo>
                      <a:pt x="33593" y="3102"/>
                      <a:pt x="32569" y="3093"/>
                      <a:pt x="31544" y="3064"/>
                    </a:cubicBezTo>
                    <a:cubicBezTo>
                      <a:pt x="31097" y="3051"/>
                      <a:pt x="30651" y="2965"/>
                      <a:pt x="30171" y="2908"/>
                    </a:cubicBezTo>
                    <a:cubicBezTo>
                      <a:pt x="30165" y="2863"/>
                      <a:pt x="30150" y="2801"/>
                      <a:pt x="30150" y="2740"/>
                    </a:cubicBezTo>
                    <a:cubicBezTo>
                      <a:pt x="30151" y="2536"/>
                      <a:pt x="30043" y="2523"/>
                      <a:pt x="29899" y="2556"/>
                    </a:cubicBezTo>
                    <a:cubicBezTo>
                      <a:pt x="29689" y="2603"/>
                      <a:pt x="29469" y="2615"/>
                      <a:pt x="29272" y="2696"/>
                    </a:cubicBezTo>
                    <a:cubicBezTo>
                      <a:pt x="29052" y="2786"/>
                      <a:pt x="28840" y="2737"/>
                      <a:pt x="28621" y="2744"/>
                    </a:cubicBezTo>
                    <a:cubicBezTo>
                      <a:pt x="28173" y="2761"/>
                      <a:pt x="27726" y="2838"/>
                      <a:pt x="27277" y="2835"/>
                    </a:cubicBezTo>
                    <a:cubicBezTo>
                      <a:pt x="26452" y="2831"/>
                      <a:pt x="25628" y="2781"/>
                      <a:pt x="24804" y="2759"/>
                    </a:cubicBezTo>
                    <a:cubicBezTo>
                      <a:pt x="24143" y="2743"/>
                      <a:pt x="23483" y="2733"/>
                      <a:pt x="22823" y="2730"/>
                    </a:cubicBezTo>
                    <a:cubicBezTo>
                      <a:pt x="22228" y="2728"/>
                      <a:pt x="21635" y="2734"/>
                      <a:pt x="21041" y="2744"/>
                    </a:cubicBezTo>
                    <a:cubicBezTo>
                      <a:pt x="20144" y="2758"/>
                      <a:pt x="19247" y="2787"/>
                      <a:pt x="18350" y="2796"/>
                    </a:cubicBezTo>
                    <a:cubicBezTo>
                      <a:pt x="17764" y="2801"/>
                      <a:pt x="17177" y="2781"/>
                      <a:pt x="16591" y="2769"/>
                    </a:cubicBezTo>
                    <a:cubicBezTo>
                      <a:pt x="15915" y="2755"/>
                      <a:pt x="15240" y="2748"/>
                      <a:pt x="14564" y="2720"/>
                    </a:cubicBezTo>
                    <a:cubicBezTo>
                      <a:pt x="14016" y="2699"/>
                      <a:pt x="13469" y="2648"/>
                      <a:pt x="12921" y="2619"/>
                    </a:cubicBezTo>
                    <a:cubicBezTo>
                      <a:pt x="12710" y="2608"/>
                      <a:pt x="12498" y="2625"/>
                      <a:pt x="12286" y="2624"/>
                    </a:cubicBezTo>
                    <a:cubicBezTo>
                      <a:pt x="11413" y="2623"/>
                      <a:pt x="10540" y="2610"/>
                      <a:pt x="9667" y="2618"/>
                    </a:cubicBezTo>
                    <a:cubicBezTo>
                      <a:pt x="9120" y="2623"/>
                      <a:pt x="8573" y="2662"/>
                      <a:pt x="8026" y="2676"/>
                    </a:cubicBezTo>
                    <a:cubicBezTo>
                      <a:pt x="7369" y="2692"/>
                      <a:pt x="6710" y="2683"/>
                      <a:pt x="6053" y="2709"/>
                    </a:cubicBezTo>
                    <a:cubicBezTo>
                      <a:pt x="5255" y="2740"/>
                      <a:pt x="4458" y="2817"/>
                      <a:pt x="3659" y="2829"/>
                    </a:cubicBezTo>
                    <a:cubicBezTo>
                      <a:pt x="3283" y="2835"/>
                      <a:pt x="2896" y="2944"/>
                      <a:pt x="2521" y="2783"/>
                    </a:cubicBezTo>
                    <a:cubicBezTo>
                      <a:pt x="2482" y="2767"/>
                      <a:pt x="2424" y="2785"/>
                      <a:pt x="2382" y="2805"/>
                    </a:cubicBezTo>
                    <a:cubicBezTo>
                      <a:pt x="2199" y="2894"/>
                      <a:pt x="2040" y="2849"/>
                      <a:pt x="1857" y="2771"/>
                    </a:cubicBezTo>
                    <a:cubicBezTo>
                      <a:pt x="1604" y="2665"/>
                      <a:pt x="1327" y="2622"/>
                      <a:pt x="1051" y="2687"/>
                    </a:cubicBezTo>
                    <a:cubicBezTo>
                      <a:pt x="990" y="2701"/>
                      <a:pt x="926" y="2734"/>
                      <a:pt x="870" y="2721"/>
                    </a:cubicBezTo>
                    <a:cubicBezTo>
                      <a:pt x="585" y="2656"/>
                      <a:pt x="300" y="2577"/>
                      <a:pt x="1" y="2500"/>
                    </a:cubicBezTo>
                    <a:cubicBezTo>
                      <a:pt x="81" y="2209"/>
                      <a:pt x="227" y="2041"/>
                      <a:pt x="531" y="2052"/>
                    </a:cubicBezTo>
                    <a:cubicBezTo>
                      <a:pt x="683" y="2058"/>
                      <a:pt x="835" y="1991"/>
                      <a:pt x="979" y="1885"/>
                    </a:cubicBezTo>
                    <a:cubicBezTo>
                      <a:pt x="804" y="1888"/>
                      <a:pt x="630" y="1891"/>
                      <a:pt x="456" y="1894"/>
                    </a:cubicBezTo>
                    <a:cubicBezTo>
                      <a:pt x="878" y="1713"/>
                      <a:pt x="1327" y="1759"/>
                      <a:pt x="1759" y="1636"/>
                    </a:cubicBezTo>
                    <a:cubicBezTo>
                      <a:pt x="1378" y="1643"/>
                      <a:pt x="996" y="1650"/>
                      <a:pt x="568" y="1658"/>
                    </a:cubicBezTo>
                    <a:cubicBezTo>
                      <a:pt x="784" y="1401"/>
                      <a:pt x="1015" y="1630"/>
                      <a:pt x="1202" y="1535"/>
                    </a:cubicBezTo>
                    <a:lnTo>
                      <a:pt x="1198" y="1535"/>
                    </a:lnTo>
                    <a:cubicBezTo>
                      <a:pt x="1329" y="1539"/>
                      <a:pt x="1460" y="1534"/>
                      <a:pt x="1589" y="1548"/>
                    </a:cubicBezTo>
                    <a:cubicBezTo>
                      <a:pt x="1723" y="1563"/>
                      <a:pt x="1855" y="1607"/>
                      <a:pt x="1956" y="1466"/>
                    </a:cubicBezTo>
                    <a:lnTo>
                      <a:pt x="1945" y="1478"/>
                    </a:lnTo>
                    <a:cubicBezTo>
                      <a:pt x="2050" y="1477"/>
                      <a:pt x="2155" y="1475"/>
                      <a:pt x="2261" y="1473"/>
                    </a:cubicBezTo>
                    <a:lnTo>
                      <a:pt x="2252" y="1464"/>
                    </a:lnTo>
                    <a:cubicBezTo>
                      <a:pt x="2337" y="1439"/>
                      <a:pt x="2421" y="1414"/>
                      <a:pt x="2539" y="1380"/>
                    </a:cubicBezTo>
                    <a:cubicBezTo>
                      <a:pt x="2458" y="1257"/>
                      <a:pt x="2410" y="1184"/>
                      <a:pt x="2344" y="1083"/>
                    </a:cubicBezTo>
                    <a:cubicBezTo>
                      <a:pt x="2793" y="1040"/>
                      <a:pt x="3218" y="998"/>
                      <a:pt x="3644" y="957"/>
                    </a:cubicBezTo>
                    <a:cubicBezTo>
                      <a:pt x="3647" y="930"/>
                      <a:pt x="3650" y="904"/>
                      <a:pt x="3653" y="878"/>
                    </a:cubicBezTo>
                    <a:cubicBezTo>
                      <a:pt x="3610" y="854"/>
                      <a:pt x="3567" y="825"/>
                      <a:pt x="3521" y="806"/>
                    </a:cubicBezTo>
                    <a:cubicBezTo>
                      <a:pt x="3481" y="791"/>
                      <a:pt x="3438" y="787"/>
                      <a:pt x="3365" y="772"/>
                    </a:cubicBezTo>
                    <a:cubicBezTo>
                      <a:pt x="3417" y="731"/>
                      <a:pt x="3433" y="705"/>
                      <a:pt x="3451" y="705"/>
                    </a:cubicBezTo>
                    <a:cubicBezTo>
                      <a:pt x="4048" y="696"/>
                      <a:pt x="4646" y="691"/>
                      <a:pt x="5244" y="680"/>
                    </a:cubicBezTo>
                    <a:cubicBezTo>
                      <a:pt x="5375" y="678"/>
                      <a:pt x="5468" y="695"/>
                      <a:pt x="5452" y="844"/>
                    </a:cubicBezTo>
                    <a:cubicBezTo>
                      <a:pt x="5625" y="894"/>
                      <a:pt x="5793" y="940"/>
                      <a:pt x="5951" y="984"/>
                    </a:cubicBezTo>
                    <a:cubicBezTo>
                      <a:pt x="5870" y="823"/>
                      <a:pt x="5860" y="813"/>
                      <a:pt x="5596" y="652"/>
                    </a:cubicBezTo>
                    <a:cubicBezTo>
                      <a:pt x="6073" y="645"/>
                      <a:pt x="6480" y="642"/>
                      <a:pt x="6885" y="628"/>
                    </a:cubicBezTo>
                    <a:cubicBezTo>
                      <a:pt x="7388" y="612"/>
                      <a:pt x="7891" y="580"/>
                      <a:pt x="8394" y="565"/>
                    </a:cubicBezTo>
                    <a:cubicBezTo>
                      <a:pt x="8824" y="551"/>
                      <a:pt x="9265" y="486"/>
                      <a:pt x="9685" y="560"/>
                    </a:cubicBezTo>
                    <a:cubicBezTo>
                      <a:pt x="10515" y="707"/>
                      <a:pt x="11347" y="523"/>
                      <a:pt x="12177" y="674"/>
                    </a:cubicBezTo>
                    <a:cubicBezTo>
                      <a:pt x="12689" y="767"/>
                      <a:pt x="13223" y="724"/>
                      <a:pt x="13746" y="729"/>
                    </a:cubicBezTo>
                    <a:cubicBezTo>
                      <a:pt x="15445" y="746"/>
                      <a:pt x="17144" y="760"/>
                      <a:pt x="18842" y="768"/>
                    </a:cubicBezTo>
                    <a:cubicBezTo>
                      <a:pt x="19275" y="770"/>
                      <a:pt x="19713" y="700"/>
                      <a:pt x="20141" y="750"/>
                    </a:cubicBezTo>
                    <a:cubicBezTo>
                      <a:pt x="20630" y="808"/>
                      <a:pt x="21115" y="829"/>
                      <a:pt x="21594" y="756"/>
                    </a:cubicBezTo>
                    <a:cubicBezTo>
                      <a:pt x="22149" y="672"/>
                      <a:pt x="22708" y="852"/>
                      <a:pt x="23257" y="679"/>
                    </a:cubicBezTo>
                    <a:cubicBezTo>
                      <a:pt x="23324" y="657"/>
                      <a:pt x="23406" y="680"/>
                      <a:pt x="23479" y="695"/>
                    </a:cubicBezTo>
                    <a:cubicBezTo>
                      <a:pt x="23750" y="747"/>
                      <a:pt x="24021" y="876"/>
                      <a:pt x="24294" y="690"/>
                    </a:cubicBezTo>
                    <a:cubicBezTo>
                      <a:pt x="24326" y="667"/>
                      <a:pt x="24393" y="680"/>
                      <a:pt x="24434" y="702"/>
                    </a:cubicBezTo>
                    <a:cubicBezTo>
                      <a:pt x="24454" y="713"/>
                      <a:pt x="24449" y="815"/>
                      <a:pt x="24457" y="816"/>
                    </a:cubicBezTo>
                    <a:cubicBezTo>
                      <a:pt x="24803" y="835"/>
                      <a:pt x="25149" y="857"/>
                      <a:pt x="25495" y="856"/>
                    </a:cubicBezTo>
                    <a:cubicBezTo>
                      <a:pt x="25563" y="856"/>
                      <a:pt x="25631" y="771"/>
                      <a:pt x="25700" y="724"/>
                    </a:cubicBezTo>
                    <a:cubicBezTo>
                      <a:pt x="25689" y="693"/>
                      <a:pt x="25679" y="661"/>
                      <a:pt x="25671" y="630"/>
                    </a:cubicBezTo>
                    <a:cubicBezTo>
                      <a:pt x="25431" y="633"/>
                      <a:pt x="25191" y="637"/>
                      <a:pt x="24951" y="642"/>
                    </a:cubicBezTo>
                    <a:cubicBezTo>
                      <a:pt x="24951" y="617"/>
                      <a:pt x="24951" y="592"/>
                      <a:pt x="24951" y="568"/>
                    </a:cubicBezTo>
                    <a:cubicBezTo>
                      <a:pt x="25341" y="540"/>
                      <a:pt x="25730" y="513"/>
                      <a:pt x="26120" y="486"/>
                    </a:cubicBezTo>
                    <a:cubicBezTo>
                      <a:pt x="26125" y="515"/>
                      <a:pt x="26130" y="545"/>
                      <a:pt x="26134" y="574"/>
                    </a:cubicBezTo>
                    <a:cubicBezTo>
                      <a:pt x="26053" y="606"/>
                      <a:pt x="25971" y="638"/>
                      <a:pt x="25889" y="671"/>
                    </a:cubicBezTo>
                    <a:cubicBezTo>
                      <a:pt x="25890" y="694"/>
                      <a:pt x="25890" y="717"/>
                      <a:pt x="25892" y="739"/>
                    </a:cubicBezTo>
                    <a:cubicBezTo>
                      <a:pt x="26307" y="761"/>
                      <a:pt x="26722" y="781"/>
                      <a:pt x="27141" y="803"/>
                    </a:cubicBezTo>
                    <a:cubicBezTo>
                      <a:pt x="27026" y="455"/>
                      <a:pt x="26689" y="856"/>
                      <a:pt x="26545" y="593"/>
                    </a:cubicBezTo>
                    <a:cubicBezTo>
                      <a:pt x="26574" y="369"/>
                      <a:pt x="26780" y="398"/>
                      <a:pt x="26866" y="425"/>
                    </a:cubicBezTo>
                    <a:cubicBezTo>
                      <a:pt x="27127" y="507"/>
                      <a:pt x="27353" y="429"/>
                      <a:pt x="27592" y="350"/>
                    </a:cubicBezTo>
                    <a:cubicBezTo>
                      <a:pt x="27683" y="320"/>
                      <a:pt x="27789" y="343"/>
                      <a:pt x="27887" y="342"/>
                    </a:cubicBezTo>
                    <a:cubicBezTo>
                      <a:pt x="27906" y="393"/>
                      <a:pt x="27911" y="475"/>
                      <a:pt x="27946" y="493"/>
                    </a:cubicBezTo>
                    <a:cubicBezTo>
                      <a:pt x="28247" y="656"/>
                      <a:pt x="28546" y="689"/>
                      <a:pt x="28801" y="406"/>
                    </a:cubicBezTo>
                    <a:cubicBezTo>
                      <a:pt x="28998" y="588"/>
                      <a:pt x="28998" y="588"/>
                      <a:pt x="29440" y="609"/>
                    </a:cubicBezTo>
                    <a:cubicBezTo>
                      <a:pt x="29646" y="573"/>
                      <a:pt x="29851" y="539"/>
                      <a:pt x="30055" y="506"/>
                    </a:cubicBezTo>
                    <a:cubicBezTo>
                      <a:pt x="29828" y="436"/>
                      <a:pt x="29585" y="287"/>
                      <a:pt x="29435" y="621"/>
                    </a:cubicBezTo>
                    <a:cubicBezTo>
                      <a:pt x="29439" y="560"/>
                      <a:pt x="29441" y="499"/>
                      <a:pt x="29444" y="414"/>
                    </a:cubicBezTo>
                    <a:cubicBezTo>
                      <a:pt x="29268" y="429"/>
                      <a:pt x="29106" y="542"/>
                      <a:pt x="28971" y="364"/>
                    </a:cubicBezTo>
                    <a:cubicBezTo>
                      <a:pt x="28942" y="328"/>
                      <a:pt x="28844" y="324"/>
                      <a:pt x="28791" y="345"/>
                    </a:cubicBezTo>
                    <a:cubicBezTo>
                      <a:pt x="28585" y="431"/>
                      <a:pt x="28394" y="348"/>
                      <a:pt x="28196" y="314"/>
                    </a:cubicBezTo>
                    <a:cubicBezTo>
                      <a:pt x="28095" y="295"/>
                      <a:pt x="27983" y="338"/>
                      <a:pt x="27877" y="3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5" name="Google Shape;3675;p39"/>
              <p:cNvSpPr/>
              <p:nvPr/>
            </p:nvSpPr>
            <p:spPr>
              <a:xfrm>
                <a:off x="933100" y="2577500"/>
                <a:ext cx="11204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44818" h="1490" extrusionOk="0">
                    <a:moveTo>
                      <a:pt x="14073" y="478"/>
                    </a:moveTo>
                    <a:lnTo>
                      <a:pt x="14073" y="496"/>
                    </a:lnTo>
                    <a:cubicBezTo>
                      <a:pt x="14142" y="494"/>
                      <a:pt x="14210" y="493"/>
                      <a:pt x="14277" y="492"/>
                    </a:cubicBezTo>
                    <a:cubicBezTo>
                      <a:pt x="14277" y="487"/>
                      <a:pt x="14277" y="481"/>
                      <a:pt x="14277" y="474"/>
                    </a:cubicBezTo>
                    <a:cubicBezTo>
                      <a:pt x="14209" y="476"/>
                      <a:pt x="14142" y="477"/>
                      <a:pt x="14073" y="478"/>
                    </a:cubicBezTo>
                    <a:close/>
                    <a:moveTo>
                      <a:pt x="43847" y="980"/>
                    </a:moveTo>
                    <a:cubicBezTo>
                      <a:pt x="43847" y="959"/>
                      <a:pt x="43847" y="944"/>
                      <a:pt x="43846" y="924"/>
                    </a:cubicBezTo>
                    <a:cubicBezTo>
                      <a:pt x="43759" y="929"/>
                      <a:pt x="43687" y="934"/>
                      <a:pt x="43613" y="940"/>
                    </a:cubicBezTo>
                    <a:cubicBezTo>
                      <a:pt x="43613" y="948"/>
                      <a:pt x="43613" y="957"/>
                      <a:pt x="43613" y="966"/>
                    </a:cubicBezTo>
                    <a:cubicBezTo>
                      <a:pt x="43687" y="969"/>
                      <a:pt x="43760" y="974"/>
                      <a:pt x="43847" y="980"/>
                    </a:cubicBezTo>
                    <a:close/>
                    <a:moveTo>
                      <a:pt x="9746" y="414"/>
                    </a:moveTo>
                    <a:cubicBezTo>
                      <a:pt x="9746" y="405"/>
                      <a:pt x="9746" y="397"/>
                      <a:pt x="9746" y="390"/>
                    </a:cubicBezTo>
                    <a:cubicBezTo>
                      <a:pt x="9664" y="391"/>
                      <a:pt x="9581" y="392"/>
                      <a:pt x="9499" y="393"/>
                    </a:cubicBezTo>
                    <a:cubicBezTo>
                      <a:pt x="9499" y="401"/>
                      <a:pt x="9499" y="410"/>
                      <a:pt x="9499" y="417"/>
                    </a:cubicBezTo>
                    <a:cubicBezTo>
                      <a:pt x="9581" y="416"/>
                      <a:pt x="9664" y="415"/>
                      <a:pt x="9746" y="414"/>
                    </a:cubicBezTo>
                    <a:close/>
                    <a:moveTo>
                      <a:pt x="37220" y="973"/>
                    </a:moveTo>
                    <a:cubicBezTo>
                      <a:pt x="37219" y="982"/>
                      <a:pt x="37219" y="992"/>
                      <a:pt x="37219" y="1002"/>
                    </a:cubicBezTo>
                    <a:cubicBezTo>
                      <a:pt x="37353" y="1000"/>
                      <a:pt x="37488" y="997"/>
                      <a:pt x="37622" y="995"/>
                    </a:cubicBezTo>
                    <a:cubicBezTo>
                      <a:pt x="37622" y="985"/>
                      <a:pt x="37622" y="976"/>
                      <a:pt x="37622" y="966"/>
                    </a:cubicBezTo>
                    <a:cubicBezTo>
                      <a:pt x="37488" y="968"/>
                      <a:pt x="37354" y="971"/>
                      <a:pt x="37220" y="973"/>
                    </a:cubicBezTo>
                    <a:close/>
                    <a:moveTo>
                      <a:pt x="14627" y="472"/>
                    </a:moveTo>
                    <a:cubicBezTo>
                      <a:pt x="14627" y="476"/>
                      <a:pt x="14627" y="478"/>
                      <a:pt x="14628" y="482"/>
                    </a:cubicBezTo>
                    <a:cubicBezTo>
                      <a:pt x="14758" y="479"/>
                      <a:pt x="14888" y="477"/>
                      <a:pt x="15020" y="474"/>
                    </a:cubicBezTo>
                    <a:cubicBezTo>
                      <a:pt x="15018" y="472"/>
                      <a:pt x="15018" y="468"/>
                      <a:pt x="15018" y="465"/>
                    </a:cubicBezTo>
                    <a:cubicBezTo>
                      <a:pt x="14887" y="467"/>
                      <a:pt x="14757" y="469"/>
                      <a:pt x="14627" y="472"/>
                    </a:cubicBezTo>
                    <a:close/>
                    <a:moveTo>
                      <a:pt x="3484" y="237"/>
                    </a:moveTo>
                    <a:cubicBezTo>
                      <a:pt x="3479" y="249"/>
                      <a:pt x="3475" y="261"/>
                      <a:pt x="3471" y="273"/>
                    </a:cubicBezTo>
                    <a:cubicBezTo>
                      <a:pt x="3624" y="271"/>
                      <a:pt x="3777" y="268"/>
                      <a:pt x="3931" y="266"/>
                    </a:cubicBezTo>
                    <a:cubicBezTo>
                      <a:pt x="3931" y="253"/>
                      <a:pt x="3931" y="241"/>
                      <a:pt x="3930" y="229"/>
                    </a:cubicBezTo>
                    <a:cubicBezTo>
                      <a:pt x="3781" y="232"/>
                      <a:pt x="3633" y="234"/>
                      <a:pt x="3484" y="237"/>
                    </a:cubicBezTo>
                    <a:close/>
                    <a:moveTo>
                      <a:pt x="3114" y="276"/>
                    </a:moveTo>
                    <a:cubicBezTo>
                      <a:pt x="3114" y="263"/>
                      <a:pt x="3114" y="252"/>
                      <a:pt x="3113" y="239"/>
                    </a:cubicBezTo>
                    <a:cubicBezTo>
                      <a:pt x="2822" y="244"/>
                      <a:pt x="2531" y="249"/>
                      <a:pt x="2241" y="254"/>
                    </a:cubicBezTo>
                    <a:cubicBezTo>
                      <a:pt x="2241" y="267"/>
                      <a:pt x="2242" y="278"/>
                      <a:pt x="2242" y="291"/>
                    </a:cubicBezTo>
                    <a:cubicBezTo>
                      <a:pt x="2533" y="286"/>
                      <a:pt x="2823" y="281"/>
                      <a:pt x="3114" y="276"/>
                    </a:cubicBezTo>
                    <a:close/>
                    <a:moveTo>
                      <a:pt x="1547" y="247"/>
                    </a:moveTo>
                    <a:cubicBezTo>
                      <a:pt x="1558" y="230"/>
                      <a:pt x="1566" y="215"/>
                      <a:pt x="1576" y="199"/>
                    </a:cubicBezTo>
                    <a:cubicBezTo>
                      <a:pt x="1204" y="205"/>
                      <a:pt x="830" y="211"/>
                      <a:pt x="457" y="218"/>
                    </a:cubicBezTo>
                    <a:cubicBezTo>
                      <a:pt x="457" y="234"/>
                      <a:pt x="457" y="249"/>
                      <a:pt x="457" y="266"/>
                    </a:cubicBezTo>
                    <a:cubicBezTo>
                      <a:pt x="821" y="260"/>
                      <a:pt x="1184" y="253"/>
                      <a:pt x="1547" y="247"/>
                    </a:cubicBezTo>
                    <a:close/>
                    <a:moveTo>
                      <a:pt x="28528" y="1223"/>
                    </a:moveTo>
                    <a:cubicBezTo>
                      <a:pt x="28151" y="1055"/>
                      <a:pt x="27753" y="1131"/>
                      <a:pt x="27364" y="1105"/>
                    </a:cubicBezTo>
                    <a:cubicBezTo>
                      <a:pt x="27124" y="1088"/>
                      <a:pt x="26881" y="1129"/>
                      <a:pt x="26641" y="1144"/>
                    </a:cubicBezTo>
                    <a:lnTo>
                      <a:pt x="26640" y="1142"/>
                    </a:lnTo>
                    <a:cubicBezTo>
                      <a:pt x="26377" y="1206"/>
                      <a:pt x="26118" y="1317"/>
                      <a:pt x="25764" y="1164"/>
                    </a:cubicBezTo>
                    <a:cubicBezTo>
                      <a:pt x="25950" y="1145"/>
                      <a:pt x="26060" y="1134"/>
                      <a:pt x="26224" y="1117"/>
                    </a:cubicBezTo>
                    <a:cubicBezTo>
                      <a:pt x="25622" y="952"/>
                      <a:pt x="25622" y="952"/>
                      <a:pt x="25447" y="1145"/>
                    </a:cubicBezTo>
                    <a:cubicBezTo>
                      <a:pt x="25356" y="1131"/>
                      <a:pt x="25360" y="873"/>
                      <a:pt x="25190" y="1028"/>
                    </a:cubicBezTo>
                    <a:cubicBezTo>
                      <a:pt x="25100" y="1108"/>
                      <a:pt x="24449" y="1106"/>
                      <a:pt x="24246" y="1045"/>
                    </a:cubicBezTo>
                    <a:cubicBezTo>
                      <a:pt x="24363" y="1011"/>
                      <a:pt x="24441" y="988"/>
                      <a:pt x="24516" y="966"/>
                    </a:cubicBezTo>
                    <a:cubicBezTo>
                      <a:pt x="24510" y="957"/>
                      <a:pt x="24499" y="929"/>
                      <a:pt x="24487" y="928"/>
                    </a:cubicBezTo>
                    <a:cubicBezTo>
                      <a:pt x="24187" y="920"/>
                      <a:pt x="24187" y="921"/>
                      <a:pt x="24065" y="1115"/>
                    </a:cubicBezTo>
                    <a:cubicBezTo>
                      <a:pt x="24033" y="1106"/>
                      <a:pt x="23997" y="1093"/>
                      <a:pt x="23962" y="1086"/>
                    </a:cubicBezTo>
                    <a:cubicBezTo>
                      <a:pt x="23750" y="1040"/>
                      <a:pt x="23619" y="784"/>
                      <a:pt x="23367" y="825"/>
                    </a:cubicBezTo>
                    <a:cubicBezTo>
                      <a:pt x="23158" y="860"/>
                      <a:pt x="22945" y="854"/>
                      <a:pt x="22734" y="862"/>
                    </a:cubicBezTo>
                    <a:cubicBezTo>
                      <a:pt x="22547" y="870"/>
                      <a:pt x="22358" y="887"/>
                      <a:pt x="22172" y="867"/>
                    </a:cubicBezTo>
                    <a:cubicBezTo>
                      <a:pt x="21961" y="844"/>
                      <a:pt x="21781" y="875"/>
                      <a:pt x="21641" y="1063"/>
                    </a:cubicBezTo>
                    <a:cubicBezTo>
                      <a:pt x="21641" y="1063"/>
                      <a:pt x="21656" y="1077"/>
                      <a:pt x="21656" y="1077"/>
                    </a:cubicBezTo>
                    <a:cubicBezTo>
                      <a:pt x="21668" y="801"/>
                      <a:pt x="21472" y="819"/>
                      <a:pt x="21319" y="808"/>
                    </a:cubicBezTo>
                    <a:cubicBezTo>
                      <a:pt x="21133" y="794"/>
                      <a:pt x="20943" y="793"/>
                      <a:pt x="20758" y="822"/>
                    </a:cubicBezTo>
                    <a:cubicBezTo>
                      <a:pt x="20163" y="913"/>
                      <a:pt x="19578" y="712"/>
                      <a:pt x="18985" y="762"/>
                    </a:cubicBezTo>
                    <a:cubicBezTo>
                      <a:pt x="18502" y="804"/>
                      <a:pt x="18016" y="795"/>
                      <a:pt x="17531" y="803"/>
                    </a:cubicBezTo>
                    <a:cubicBezTo>
                      <a:pt x="17382" y="804"/>
                      <a:pt x="17233" y="789"/>
                      <a:pt x="17084" y="777"/>
                    </a:cubicBezTo>
                    <a:cubicBezTo>
                      <a:pt x="16874" y="762"/>
                      <a:pt x="16665" y="734"/>
                      <a:pt x="16456" y="728"/>
                    </a:cubicBezTo>
                    <a:cubicBezTo>
                      <a:pt x="16256" y="723"/>
                      <a:pt x="16069" y="662"/>
                      <a:pt x="15852" y="719"/>
                    </a:cubicBezTo>
                    <a:cubicBezTo>
                      <a:pt x="15541" y="799"/>
                      <a:pt x="15206" y="777"/>
                      <a:pt x="14882" y="780"/>
                    </a:cubicBezTo>
                    <a:cubicBezTo>
                      <a:pt x="14134" y="786"/>
                      <a:pt x="13386" y="786"/>
                      <a:pt x="12640" y="780"/>
                    </a:cubicBezTo>
                    <a:cubicBezTo>
                      <a:pt x="12321" y="777"/>
                      <a:pt x="12003" y="747"/>
                      <a:pt x="11685" y="740"/>
                    </a:cubicBezTo>
                    <a:cubicBezTo>
                      <a:pt x="11336" y="732"/>
                      <a:pt x="10987" y="752"/>
                      <a:pt x="10639" y="732"/>
                    </a:cubicBezTo>
                    <a:cubicBezTo>
                      <a:pt x="10149" y="704"/>
                      <a:pt x="9658" y="652"/>
                      <a:pt x="9168" y="609"/>
                    </a:cubicBezTo>
                    <a:cubicBezTo>
                      <a:pt x="9120" y="606"/>
                      <a:pt x="9072" y="587"/>
                      <a:pt x="9024" y="587"/>
                    </a:cubicBezTo>
                    <a:cubicBezTo>
                      <a:pt x="8307" y="574"/>
                      <a:pt x="7588" y="570"/>
                      <a:pt x="6869" y="553"/>
                    </a:cubicBezTo>
                    <a:cubicBezTo>
                      <a:pt x="6547" y="545"/>
                      <a:pt x="6225" y="501"/>
                      <a:pt x="5903" y="497"/>
                    </a:cubicBezTo>
                    <a:cubicBezTo>
                      <a:pt x="5230" y="491"/>
                      <a:pt x="4556" y="521"/>
                      <a:pt x="3883" y="496"/>
                    </a:cubicBezTo>
                    <a:cubicBezTo>
                      <a:pt x="3341" y="476"/>
                      <a:pt x="2802" y="510"/>
                      <a:pt x="2260" y="503"/>
                    </a:cubicBezTo>
                    <a:cubicBezTo>
                      <a:pt x="2149" y="501"/>
                      <a:pt x="2038" y="472"/>
                      <a:pt x="1926" y="467"/>
                    </a:cubicBezTo>
                    <a:cubicBezTo>
                      <a:pt x="1835" y="464"/>
                      <a:pt x="1744" y="477"/>
                      <a:pt x="1654" y="487"/>
                    </a:cubicBezTo>
                    <a:cubicBezTo>
                      <a:pt x="1580" y="497"/>
                      <a:pt x="1507" y="525"/>
                      <a:pt x="1434" y="526"/>
                    </a:cubicBezTo>
                    <a:cubicBezTo>
                      <a:pt x="975" y="529"/>
                      <a:pt x="517" y="527"/>
                      <a:pt x="58" y="524"/>
                    </a:cubicBezTo>
                    <a:cubicBezTo>
                      <a:pt x="39" y="524"/>
                      <a:pt x="21" y="493"/>
                      <a:pt x="0" y="474"/>
                    </a:cubicBezTo>
                    <a:cubicBezTo>
                      <a:pt x="27" y="332"/>
                      <a:pt x="289" y="324"/>
                      <a:pt x="181" y="103"/>
                    </a:cubicBezTo>
                    <a:cubicBezTo>
                      <a:pt x="249" y="81"/>
                      <a:pt x="318" y="42"/>
                      <a:pt x="388" y="42"/>
                    </a:cubicBezTo>
                    <a:cubicBezTo>
                      <a:pt x="850" y="36"/>
                      <a:pt x="1312" y="41"/>
                      <a:pt x="1775" y="38"/>
                    </a:cubicBezTo>
                    <a:cubicBezTo>
                      <a:pt x="2965" y="30"/>
                      <a:pt x="4155" y="1"/>
                      <a:pt x="5343" y="13"/>
                    </a:cubicBezTo>
                    <a:cubicBezTo>
                      <a:pt x="6317" y="25"/>
                      <a:pt x="7291" y="84"/>
                      <a:pt x="8264" y="126"/>
                    </a:cubicBezTo>
                    <a:cubicBezTo>
                      <a:pt x="9263" y="169"/>
                      <a:pt x="10264" y="195"/>
                      <a:pt x="11260" y="265"/>
                    </a:cubicBezTo>
                    <a:cubicBezTo>
                      <a:pt x="12825" y="373"/>
                      <a:pt x="14390" y="213"/>
                      <a:pt x="15952" y="278"/>
                    </a:cubicBezTo>
                    <a:cubicBezTo>
                      <a:pt x="17042" y="324"/>
                      <a:pt x="18128" y="262"/>
                      <a:pt x="19216" y="292"/>
                    </a:cubicBezTo>
                    <a:cubicBezTo>
                      <a:pt x="19779" y="308"/>
                      <a:pt x="20343" y="311"/>
                      <a:pt x="20905" y="323"/>
                    </a:cubicBezTo>
                    <a:cubicBezTo>
                      <a:pt x="21742" y="340"/>
                      <a:pt x="22580" y="342"/>
                      <a:pt x="23416" y="381"/>
                    </a:cubicBezTo>
                    <a:cubicBezTo>
                      <a:pt x="24315" y="424"/>
                      <a:pt x="25212" y="513"/>
                      <a:pt x="26112" y="563"/>
                    </a:cubicBezTo>
                    <a:cubicBezTo>
                      <a:pt x="26810" y="599"/>
                      <a:pt x="27511" y="590"/>
                      <a:pt x="28209" y="626"/>
                    </a:cubicBezTo>
                    <a:cubicBezTo>
                      <a:pt x="29253" y="681"/>
                      <a:pt x="30294" y="572"/>
                      <a:pt x="31336" y="575"/>
                    </a:cubicBezTo>
                    <a:cubicBezTo>
                      <a:pt x="31936" y="577"/>
                      <a:pt x="32535" y="630"/>
                      <a:pt x="33135" y="659"/>
                    </a:cubicBezTo>
                    <a:cubicBezTo>
                      <a:pt x="33347" y="669"/>
                      <a:pt x="33560" y="679"/>
                      <a:pt x="33773" y="684"/>
                    </a:cubicBezTo>
                    <a:cubicBezTo>
                      <a:pt x="34372" y="697"/>
                      <a:pt x="34969" y="694"/>
                      <a:pt x="35569" y="668"/>
                    </a:cubicBezTo>
                    <a:cubicBezTo>
                      <a:pt x="36279" y="636"/>
                      <a:pt x="36993" y="675"/>
                      <a:pt x="37704" y="688"/>
                    </a:cubicBezTo>
                    <a:cubicBezTo>
                      <a:pt x="38333" y="699"/>
                      <a:pt x="38964" y="721"/>
                      <a:pt x="39593" y="729"/>
                    </a:cubicBezTo>
                    <a:cubicBezTo>
                      <a:pt x="39719" y="731"/>
                      <a:pt x="39864" y="789"/>
                      <a:pt x="39957" y="609"/>
                    </a:cubicBezTo>
                    <a:cubicBezTo>
                      <a:pt x="39979" y="566"/>
                      <a:pt x="40094" y="577"/>
                      <a:pt x="40167" y="574"/>
                    </a:cubicBezTo>
                    <a:cubicBezTo>
                      <a:pt x="40380" y="569"/>
                      <a:pt x="40591" y="572"/>
                      <a:pt x="40803" y="568"/>
                    </a:cubicBezTo>
                    <a:cubicBezTo>
                      <a:pt x="40989" y="565"/>
                      <a:pt x="41178" y="516"/>
                      <a:pt x="41347" y="656"/>
                    </a:cubicBezTo>
                    <a:cubicBezTo>
                      <a:pt x="41380" y="684"/>
                      <a:pt x="41443" y="669"/>
                      <a:pt x="41493" y="673"/>
                    </a:cubicBezTo>
                    <a:cubicBezTo>
                      <a:pt x="41951" y="702"/>
                      <a:pt x="42410" y="746"/>
                      <a:pt x="42868" y="756"/>
                    </a:cubicBezTo>
                    <a:cubicBezTo>
                      <a:pt x="43394" y="767"/>
                      <a:pt x="43918" y="748"/>
                      <a:pt x="44443" y="746"/>
                    </a:cubicBezTo>
                    <a:cubicBezTo>
                      <a:pt x="44566" y="745"/>
                      <a:pt x="44687" y="758"/>
                      <a:pt x="44817" y="766"/>
                    </a:cubicBezTo>
                    <a:cubicBezTo>
                      <a:pt x="44647" y="1209"/>
                      <a:pt x="44648" y="1192"/>
                      <a:pt x="44225" y="1169"/>
                    </a:cubicBezTo>
                    <a:cubicBezTo>
                      <a:pt x="43890" y="1151"/>
                      <a:pt x="43554" y="1183"/>
                      <a:pt x="43218" y="1190"/>
                    </a:cubicBezTo>
                    <a:cubicBezTo>
                      <a:pt x="42950" y="1197"/>
                      <a:pt x="42681" y="1201"/>
                      <a:pt x="42360" y="1206"/>
                    </a:cubicBezTo>
                    <a:cubicBezTo>
                      <a:pt x="42508" y="1270"/>
                      <a:pt x="42613" y="1317"/>
                      <a:pt x="42720" y="1362"/>
                    </a:cubicBezTo>
                    <a:cubicBezTo>
                      <a:pt x="42713" y="1391"/>
                      <a:pt x="42704" y="1420"/>
                      <a:pt x="42696" y="1449"/>
                    </a:cubicBezTo>
                    <a:cubicBezTo>
                      <a:pt x="42551" y="1405"/>
                      <a:pt x="42369" y="1406"/>
                      <a:pt x="42268" y="1308"/>
                    </a:cubicBezTo>
                    <a:cubicBezTo>
                      <a:pt x="42086" y="1131"/>
                      <a:pt x="41909" y="1175"/>
                      <a:pt x="41724" y="1230"/>
                    </a:cubicBezTo>
                    <a:cubicBezTo>
                      <a:pt x="41682" y="1242"/>
                      <a:pt x="41674" y="1380"/>
                      <a:pt x="41630" y="1396"/>
                    </a:cubicBezTo>
                    <a:cubicBezTo>
                      <a:pt x="41541" y="1430"/>
                      <a:pt x="41437" y="1425"/>
                      <a:pt x="41338" y="1428"/>
                    </a:cubicBezTo>
                    <a:cubicBezTo>
                      <a:pt x="41241" y="1430"/>
                      <a:pt x="41143" y="1424"/>
                      <a:pt x="41045" y="1420"/>
                    </a:cubicBezTo>
                    <a:cubicBezTo>
                      <a:pt x="41115" y="1360"/>
                      <a:pt x="41184" y="1298"/>
                      <a:pt x="41277" y="1216"/>
                    </a:cubicBezTo>
                    <a:cubicBezTo>
                      <a:pt x="41165" y="1218"/>
                      <a:pt x="41087" y="1220"/>
                      <a:pt x="41007" y="1221"/>
                    </a:cubicBezTo>
                    <a:cubicBezTo>
                      <a:pt x="41024" y="1302"/>
                      <a:pt x="41035" y="1361"/>
                      <a:pt x="41047" y="1420"/>
                    </a:cubicBezTo>
                    <a:cubicBezTo>
                      <a:pt x="40917" y="1423"/>
                      <a:pt x="40785" y="1425"/>
                      <a:pt x="40655" y="1428"/>
                    </a:cubicBezTo>
                    <a:cubicBezTo>
                      <a:pt x="40636" y="1413"/>
                      <a:pt x="40618" y="1396"/>
                      <a:pt x="40599" y="1381"/>
                    </a:cubicBezTo>
                    <a:cubicBezTo>
                      <a:pt x="40664" y="1357"/>
                      <a:pt x="40728" y="1333"/>
                      <a:pt x="40793" y="1308"/>
                    </a:cubicBezTo>
                    <a:cubicBezTo>
                      <a:pt x="40483" y="1269"/>
                      <a:pt x="40181" y="1050"/>
                      <a:pt x="39986" y="1415"/>
                    </a:cubicBezTo>
                    <a:cubicBezTo>
                      <a:pt x="39866" y="1386"/>
                      <a:pt x="39920" y="1189"/>
                      <a:pt x="39746" y="1217"/>
                    </a:cubicBezTo>
                    <a:cubicBezTo>
                      <a:pt x="39489" y="1256"/>
                      <a:pt x="39224" y="1230"/>
                      <a:pt x="38962" y="1230"/>
                    </a:cubicBezTo>
                    <a:cubicBezTo>
                      <a:pt x="38369" y="1231"/>
                      <a:pt x="37770" y="1190"/>
                      <a:pt x="37180" y="1240"/>
                    </a:cubicBezTo>
                    <a:cubicBezTo>
                      <a:pt x="36345" y="1308"/>
                      <a:pt x="35515" y="1160"/>
                      <a:pt x="34643" y="1238"/>
                    </a:cubicBezTo>
                    <a:cubicBezTo>
                      <a:pt x="34742" y="1283"/>
                      <a:pt x="34817" y="1317"/>
                      <a:pt x="34900" y="1356"/>
                    </a:cubicBezTo>
                    <a:cubicBezTo>
                      <a:pt x="34882" y="1372"/>
                      <a:pt x="34868" y="1396"/>
                      <a:pt x="34852" y="1398"/>
                    </a:cubicBezTo>
                    <a:cubicBezTo>
                      <a:pt x="34712" y="1409"/>
                      <a:pt x="34554" y="1490"/>
                      <a:pt x="34483" y="1249"/>
                    </a:cubicBezTo>
                    <a:cubicBezTo>
                      <a:pt x="34467" y="1198"/>
                      <a:pt x="34338" y="1164"/>
                      <a:pt x="34259" y="1163"/>
                    </a:cubicBezTo>
                    <a:cubicBezTo>
                      <a:pt x="33452" y="1141"/>
                      <a:pt x="32646" y="1126"/>
                      <a:pt x="31839" y="1113"/>
                    </a:cubicBezTo>
                    <a:cubicBezTo>
                      <a:pt x="30954" y="1100"/>
                      <a:pt x="30067" y="1087"/>
                      <a:pt x="29181" y="1079"/>
                    </a:cubicBezTo>
                    <a:cubicBezTo>
                      <a:pt x="28997" y="1077"/>
                      <a:pt x="28811" y="1091"/>
                      <a:pt x="28628" y="1113"/>
                    </a:cubicBezTo>
                    <a:cubicBezTo>
                      <a:pt x="28589" y="1117"/>
                      <a:pt x="28557" y="1188"/>
                      <a:pt x="28522" y="122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6" name="Google Shape;3676;p39"/>
              <p:cNvSpPr/>
              <p:nvPr/>
            </p:nvSpPr>
            <p:spPr>
              <a:xfrm>
                <a:off x="1280625" y="2606450"/>
                <a:ext cx="1899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697" extrusionOk="0">
                    <a:moveTo>
                      <a:pt x="4090" y="404"/>
                    </a:moveTo>
                    <a:cubicBezTo>
                      <a:pt x="4626" y="410"/>
                      <a:pt x="5165" y="502"/>
                      <a:pt x="5699" y="372"/>
                    </a:cubicBezTo>
                    <a:cubicBezTo>
                      <a:pt x="5160" y="256"/>
                      <a:pt x="4623" y="254"/>
                      <a:pt x="4090" y="404"/>
                    </a:cubicBezTo>
                    <a:close/>
                    <a:moveTo>
                      <a:pt x="6068" y="68"/>
                    </a:moveTo>
                    <a:cubicBezTo>
                      <a:pt x="6101" y="107"/>
                      <a:pt x="6132" y="145"/>
                      <a:pt x="6168" y="188"/>
                    </a:cubicBezTo>
                    <a:cubicBezTo>
                      <a:pt x="6097" y="245"/>
                      <a:pt x="6036" y="293"/>
                      <a:pt x="5954" y="358"/>
                    </a:cubicBezTo>
                    <a:cubicBezTo>
                      <a:pt x="6241" y="531"/>
                      <a:pt x="6521" y="255"/>
                      <a:pt x="6802" y="462"/>
                    </a:cubicBezTo>
                    <a:cubicBezTo>
                      <a:pt x="7011" y="617"/>
                      <a:pt x="7345" y="288"/>
                      <a:pt x="7598" y="571"/>
                    </a:cubicBezTo>
                    <a:cubicBezTo>
                      <a:pt x="7315" y="697"/>
                      <a:pt x="7040" y="645"/>
                      <a:pt x="6756" y="607"/>
                    </a:cubicBezTo>
                    <a:cubicBezTo>
                      <a:pt x="6477" y="569"/>
                      <a:pt x="6189" y="633"/>
                      <a:pt x="5904" y="631"/>
                    </a:cubicBezTo>
                    <a:cubicBezTo>
                      <a:pt x="5546" y="630"/>
                      <a:pt x="5189" y="603"/>
                      <a:pt x="4832" y="600"/>
                    </a:cubicBezTo>
                    <a:cubicBezTo>
                      <a:pt x="3497" y="583"/>
                      <a:pt x="2162" y="572"/>
                      <a:pt x="827" y="562"/>
                    </a:cubicBezTo>
                    <a:cubicBezTo>
                      <a:pt x="602" y="561"/>
                      <a:pt x="377" y="581"/>
                      <a:pt x="152" y="586"/>
                    </a:cubicBezTo>
                    <a:cubicBezTo>
                      <a:pt x="102" y="586"/>
                      <a:pt x="49" y="562"/>
                      <a:pt x="1" y="483"/>
                    </a:cubicBezTo>
                    <a:cubicBezTo>
                      <a:pt x="417" y="477"/>
                      <a:pt x="834" y="470"/>
                      <a:pt x="1288" y="462"/>
                    </a:cubicBezTo>
                    <a:cubicBezTo>
                      <a:pt x="1226" y="362"/>
                      <a:pt x="1188" y="300"/>
                      <a:pt x="1150" y="238"/>
                    </a:cubicBezTo>
                    <a:cubicBezTo>
                      <a:pt x="1174" y="222"/>
                      <a:pt x="1196" y="195"/>
                      <a:pt x="1211" y="199"/>
                    </a:cubicBezTo>
                    <a:cubicBezTo>
                      <a:pt x="1259" y="211"/>
                      <a:pt x="1317" y="218"/>
                      <a:pt x="1350" y="252"/>
                    </a:cubicBezTo>
                    <a:cubicBezTo>
                      <a:pt x="1611" y="529"/>
                      <a:pt x="1943" y="332"/>
                      <a:pt x="2233" y="418"/>
                    </a:cubicBezTo>
                    <a:cubicBezTo>
                      <a:pt x="2254" y="424"/>
                      <a:pt x="2312" y="381"/>
                      <a:pt x="2314" y="360"/>
                    </a:cubicBezTo>
                    <a:cubicBezTo>
                      <a:pt x="2326" y="149"/>
                      <a:pt x="2495" y="242"/>
                      <a:pt x="2535" y="267"/>
                    </a:cubicBezTo>
                    <a:cubicBezTo>
                      <a:pt x="2834" y="467"/>
                      <a:pt x="3106" y="376"/>
                      <a:pt x="3383" y="224"/>
                    </a:cubicBezTo>
                    <a:cubicBezTo>
                      <a:pt x="3448" y="189"/>
                      <a:pt x="3527" y="187"/>
                      <a:pt x="3598" y="170"/>
                    </a:cubicBezTo>
                    <a:cubicBezTo>
                      <a:pt x="3544" y="245"/>
                      <a:pt x="3491" y="319"/>
                      <a:pt x="3407" y="433"/>
                    </a:cubicBezTo>
                    <a:cubicBezTo>
                      <a:pt x="3550" y="432"/>
                      <a:pt x="3629" y="430"/>
                      <a:pt x="3723" y="428"/>
                    </a:cubicBezTo>
                    <a:cubicBezTo>
                      <a:pt x="3671" y="327"/>
                      <a:pt x="3632" y="248"/>
                      <a:pt x="3592" y="171"/>
                    </a:cubicBezTo>
                    <a:cubicBezTo>
                      <a:pt x="3886" y="146"/>
                      <a:pt x="4179" y="118"/>
                      <a:pt x="4474" y="97"/>
                    </a:cubicBezTo>
                    <a:cubicBezTo>
                      <a:pt x="4730" y="78"/>
                      <a:pt x="4995" y="175"/>
                      <a:pt x="5243" y="24"/>
                    </a:cubicBezTo>
                    <a:cubicBezTo>
                      <a:pt x="5278" y="1"/>
                      <a:pt x="5346" y="2"/>
                      <a:pt x="5382" y="25"/>
                    </a:cubicBezTo>
                    <a:cubicBezTo>
                      <a:pt x="5608" y="163"/>
                      <a:pt x="5845" y="54"/>
                      <a:pt x="6075" y="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7" name="Google Shape;3677;p39"/>
              <p:cNvSpPr/>
              <p:nvPr/>
            </p:nvSpPr>
            <p:spPr>
              <a:xfrm>
                <a:off x="1100050" y="2608425"/>
                <a:ext cx="8140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3256" h="354" extrusionOk="0">
                    <a:moveTo>
                      <a:pt x="2408" y="39"/>
                    </a:moveTo>
                    <a:cubicBezTo>
                      <a:pt x="2445" y="31"/>
                      <a:pt x="2497" y="0"/>
                      <a:pt x="2516" y="17"/>
                    </a:cubicBezTo>
                    <a:cubicBezTo>
                      <a:pt x="2728" y="196"/>
                      <a:pt x="2953" y="332"/>
                      <a:pt x="3256" y="226"/>
                    </a:cubicBezTo>
                    <a:cubicBezTo>
                      <a:pt x="3248" y="268"/>
                      <a:pt x="3241" y="311"/>
                      <a:pt x="3233" y="354"/>
                    </a:cubicBezTo>
                    <a:cubicBezTo>
                      <a:pt x="2698" y="330"/>
                      <a:pt x="2161" y="274"/>
                      <a:pt x="1626" y="292"/>
                    </a:cubicBezTo>
                    <a:cubicBezTo>
                      <a:pt x="1081" y="310"/>
                      <a:pt x="539" y="336"/>
                      <a:pt x="1" y="154"/>
                    </a:cubicBezTo>
                    <a:cubicBezTo>
                      <a:pt x="254" y="167"/>
                      <a:pt x="510" y="186"/>
                      <a:pt x="765" y="188"/>
                    </a:cubicBezTo>
                    <a:cubicBezTo>
                      <a:pt x="1244" y="195"/>
                      <a:pt x="1722" y="186"/>
                      <a:pt x="2201" y="192"/>
                    </a:cubicBezTo>
                    <a:cubicBezTo>
                      <a:pt x="2319" y="193"/>
                      <a:pt x="2394" y="162"/>
                      <a:pt x="2417" y="2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8" name="Google Shape;3678;p39"/>
              <p:cNvSpPr/>
              <p:nvPr/>
            </p:nvSpPr>
            <p:spPr>
              <a:xfrm>
                <a:off x="1483175" y="2601475"/>
                <a:ext cx="400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457" extrusionOk="0">
                    <a:moveTo>
                      <a:pt x="1567" y="214"/>
                    </a:moveTo>
                    <a:cubicBezTo>
                      <a:pt x="1044" y="245"/>
                      <a:pt x="517" y="456"/>
                      <a:pt x="1" y="75"/>
                    </a:cubicBezTo>
                    <a:cubicBezTo>
                      <a:pt x="231" y="71"/>
                      <a:pt x="462" y="74"/>
                      <a:pt x="692" y="61"/>
                    </a:cubicBezTo>
                    <a:cubicBezTo>
                      <a:pt x="949" y="47"/>
                      <a:pt x="1206" y="12"/>
                      <a:pt x="1464" y="2"/>
                    </a:cubicBezTo>
                    <a:cubicBezTo>
                      <a:pt x="1508" y="0"/>
                      <a:pt x="1555" y="82"/>
                      <a:pt x="1600" y="125"/>
                    </a:cubicBezTo>
                    <a:cubicBezTo>
                      <a:pt x="1589" y="154"/>
                      <a:pt x="1579" y="185"/>
                      <a:pt x="1567" y="21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39"/>
              <p:cNvSpPr/>
              <p:nvPr/>
            </p:nvSpPr>
            <p:spPr>
              <a:xfrm>
                <a:off x="1432300" y="2600325"/>
                <a:ext cx="4392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543" extrusionOk="0">
                    <a:moveTo>
                      <a:pt x="8" y="320"/>
                    </a:moveTo>
                    <a:cubicBezTo>
                      <a:pt x="312" y="295"/>
                      <a:pt x="615" y="267"/>
                      <a:pt x="918" y="248"/>
                    </a:cubicBezTo>
                    <a:cubicBezTo>
                      <a:pt x="1096" y="237"/>
                      <a:pt x="1275" y="240"/>
                      <a:pt x="1483" y="237"/>
                    </a:cubicBezTo>
                    <a:cubicBezTo>
                      <a:pt x="1426" y="149"/>
                      <a:pt x="1394" y="99"/>
                      <a:pt x="1363" y="50"/>
                    </a:cubicBezTo>
                    <a:cubicBezTo>
                      <a:pt x="1371" y="34"/>
                      <a:pt x="1379" y="17"/>
                      <a:pt x="1387" y="1"/>
                    </a:cubicBezTo>
                    <a:cubicBezTo>
                      <a:pt x="1488" y="55"/>
                      <a:pt x="1587" y="109"/>
                      <a:pt x="1687" y="163"/>
                    </a:cubicBezTo>
                    <a:cubicBezTo>
                      <a:pt x="1688" y="164"/>
                      <a:pt x="1673" y="150"/>
                      <a:pt x="1673" y="150"/>
                    </a:cubicBezTo>
                    <a:cubicBezTo>
                      <a:pt x="1757" y="373"/>
                      <a:pt x="1633" y="483"/>
                      <a:pt x="1470" y="463"/>
                    </a:cubicBezTo>
                    <a:cubicBezTo>
                      <a:pt x="1245" y="435"/>
                      <a:pt x="1010" y="543"/>
                      <a:pt x="783" y="368"/>
                    </a:cubicBezTo>
                    <a:cubicBezTo>
                      <a:pt x="696" y="300"/>
                      <a:pt x="507" y="389"/>
                      <a:pt x="320" y="411"/>
                    </a:cubicBezTo>
                    <a:cubicBezTo>
                      <a:pt x="251" y="390"/>
                      <a:pt x="127" y="352"/>
                      <a:pt x="2" y="313"/>
                    </a:cubicBezTo>
                    <a:cubicBezTo>
                      <a:pt x="1" y="313"/>
                      <a:pt x="8" y="320"/>
                      <a:pt x="8" y="32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0" name="Google Shape;3680;p39"/>
              <p:cNvSpPr/>
              <p:nvPr/>
            </p:nvSpPr>
            <p:spPr>
              <a:xfrm>
                <a:off x="1187175" y="2604725"/>
                <a:ext cx="42600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317" extrusionOk="0">
                    <a:moveTo>
                      <a:pt x="17" y="0"/>
                    </a:moveTo>
                    <a:cubicBezTo>
                      <a:pt x="578" y="70"/>
                      <a:pt x="1140" y="139"/>
                      <a:pt x="1704" y="208"/>
                    </a:cubicBezTo>
                    <a:cubicBezTo>
                      <a:pt x="1702" y="242"/>
                      <a:pt x="1702" y="275"/>
                      <a:pt x="1701" y="307"/>
                    </a:cubicBezTo>
                    <a:cubicBezTo>
                      <a:pt x="1560" y="310"/>
                      <a:pt x="1418" y="316"/>
                      <a:pt x="1277" y="315"/>
                    </a:cubicBezTo>
                    <a:cubicBezTo>
                      <a:pt x="1131" y="312"/>
                      <a:pt x="987" y="304"/>
                      <a:pt x="843" y="296"/>
                    </a:cubicBezTo>
                    <a:cubicBezTo>
                      <a:pt x="794" y="293"/>
                      <a:pt x="726" y="302"/>
                      <a:pt x="702" y="272"/>
                    </a:cubicBezTo>
                    <a:cubicBezTo>
                      <a:pt x="550" y="79"/>
                      <a:pt x="372" y="74"/>
                      <a:pt x="168" y="137"/>
                    </a:cubicBezTo>
                    <a:cubicBezTo>
                      <a:pt x="122" y="151"/>
                      <a:pt x="56" y="89"/>
                      <a:pt x="1" y="62"/>
                    </a:cubicBezTo>
                    <a:cubicBezTo>
                      <a:pt x="6" y="42"/>
                      <a:pt x="12" y="21"/>
                      <a:pt x="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1" name="Google Shape;3681;p39"/>
              <p:cNvSpPr/>
              <p:nvPr/>
            </p:nvSpPr>
            <p:spPr>
              <a:xfrm>
                <a:off x="905775" y="2635775"/>
                <a:ext cx="50325" cy="8250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330" extrusionOk="0">
                    <a:moveTo>
                      <a:pt x="2013" y="0"/>
                    </a:moveTo>
                    <a:cubicBezTo>
                      <a:pt x="1986" y="38"/>
                      <a:pt x="1962" y="105"/>
                      <a:pt x="1933" y="109"/>
                    </a:cubicBezTo>
                    <a:cubicBezTo>
                      <a:pt x="1313" y="173"/>
                      <a:pt x="698" y="330"/>
                      <a:pt x="0" y="231"/>
                    </a:cubicBezTo>
                    <a:cubicBezTo>
                      <a:pt x="394" y="190"/>
                      <a:pt x="722" y="159"/>
                      <a:pt x="1049" y="119"/>
                    </a:cubicBezTo>
                    <a:cubicBezTo>
                      <a:pt x="1358" y="81"/>
                      <a:pt x="1687" y="153"/>
                      <a:pt x="20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2" name="Google Shape;3682;p39"/>
              <p:cNvSpPr/>
              <p:nvPr/>
            </p:nvSpPr>
            <p:spPr>
              <a:xfrm>
                <a:off x="1000575" y="2610600"/>
                <a:ext cx="4985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41" extrusionOk="0">
                    <a:moveTo>
                      <a:pt x="1994" y="157"/>
                    </a:moveTo>
                    <a:cubicBezTo>
                      <a:pt x="1329" y="168"/>
                      <a:pt x="665" y="181"/>
                      <a:pt x="0" y="192"/>
                    </a:cubicBezTo>
                    <a:cubicBezTo>
                      <a:pt x="650" y="0"/>
                      <a:pt x="1322" y="240"/>
                      <a:pt x="1972" y="58"/>
                    </a:cubicBezTo>
                    <a:cubicBezTo>
                      <a:pt x="1980" y="91"/>
                      <a:pt x="1988" y="124"/>
                      <a:pt x="1994" y="1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39"/>
              <p:cNvSpPr/>
              <p:nvPr/>
            </p:nvSpPr>
            <p:spPr>
              <a:xfrm>
                <a:off x="1197950" y="2615400"/>
                <a:ext cx="3717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286" extrusionOk="0">
                    <a:moveTo>
                      <a:pt x="1486" y="125"/>
                    </a:moveTo>
                    <a:cubicBezTo>
                      <a:pt x="1001" y="286"/>
                      <a:pt x="508" y="76"/>
                      <a:pt x="1" y="58"/>
                    </a:cubicBezTo>
                    <a:cubicBezTo>
                      <a:pt x="57" y="40"/>
                      <a:pt x="114" y="0"/>
                      <a:pt x="170" y="4"/>
                    </a:cubicBezTo>
                    <a:cubicBezTo>
                      <a:pt x="609" y="41"/>
                      <a:pt x="1048" y="84"/>
                      <a:pt x="1486" y="12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39"/>
              <p:cNvSpPr/>
              <p:nvPr/>
            </p:nvSpPr>
            <p:spPr>
              <a:xfrm>
                <a:off x="1617275" y="2605675"/>
                <a:ext cx="232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01" extrusionOk="0">
                    <a:moveTo>
                      <a:pt x="928" y="301"/>
                    </a:moveTo>
                    <a:cubicBezTo>
                      <a:pt x="574" y="237"/>
                      <a:pt x="300" y="186"/>
                      <a:pt x="0" y="132"/>
                    </a:cubicBezTo>
                    <a:cubicBezTo>
                      <a:pt x="376" y="0"/>
                      <a:pt x="683" y="46"/>
                      <a:pt x="928" y="30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5" name="Google Shape;3685;p39"/>
              <p:cNvSpPr/>
              <p:nvPr/>
            </p:nvSpPr>
            <p:spPr>
              <a:xfrm>
                <a:off x="1245725" y="2617450"/>
                <a:ext cx="24375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69" extrusionOk="0">
                    <a:moveTo>
                      <a:pt x="1" y="18"/>
                    </a:moveTo>
                    <a:cubicBezTo>
                      <a:pt x="315" y="13"/>
                      <a:pt x="631" y="7"/>
                      <a:pt x="975" y="0"/>
                    </a:cubicBezTo>
                    <a:cubicBezTo>
                      <a:pt x="828" y="158"/>
                      <a:pt x="587" y="169"/>
                      <a:pt x="1" y="1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3686;p39"/>
              <p:cNvSpPr/>
              <p:nvPr/>
            </p:nvSpPr>
            <p:spPr>
              <a:xfrm>
                <a:off x="918225" y="2644850"/>
                <a:ext cx="134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39" h="402" extrusionOk="0">
                    <a:moveTo>
                      <a:pt x="390" y="389"/>
                    </a:moveTo>
                    <a:cubicBezTo>
                      <a:pt x="278" y="341"/>
                      <a:pt x="166" y="291"/>
                      <a:pt x="0" y="221"/>
                    </a:cubicBezTo>
                    <a:cubicBezTo>
                      <a:pt x="152" y="126"/>
                      <a:pt x="256" y="60"/>
                      <a:pt x="351" y="1"/>
                    </a:cubicBezTo>
                    <a:cubicBezTo>
                      <a:pt x="538" y="149"/>
                      <a:pt x="382" y="275"/>
                      <a:pt x="379" y="401"/>
                    </a:cubicBezTo>
                    <a:cubicBezTo>
                      <a:pt x="379" y="401"/>
                      <a:pt x="390" y="389"/>
                      <a:pt x="390" y="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3687;p39"/>
              <p:cNvSpPr/>
              <p:nvPr/>
            </p:nvSpPr>
            <p:spPr>
              <a:xfrm>
                <a:off x="1101350" y="2600900"/>
                <a:ext cx="111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27" extrusionOk="0">
                    <a:moveTo>
                      <a:pt x="445" y="208"/>
                    </a:moveTo>
                    <a:cubicBezTo>
                      <a:pt x="307" y="166"/>
                      <a:pt x="133" y="326"/>
                      <a:pt x="0" y="84"/>
                    </a:cubicBezTo>
                    <a:cubicBezTo>
                      <a:pt x="177" y="71"/>
                      <a:pt x="336" y="1"/>
                      <a:pt x="445" y="2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3688;p39"/>
              <p:cNvSpPr/>
              <p:nvPr/>
            </p:nvSpPr>
            <p:spPr>
              <a:xfrm>
                <a:off x="1079300" y="2609675"/>
                <a:ext cx="1637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83" extrusionOk="0">
                    <a:moveTo>
                      <a:pt x="655" y="171"/>
                    </a:moveTo>
                    <a:cubicBezTo>
                      <a:pt x="382" y="176"/>
                      <a:pt x="191" y="180"/>
                      <a:pt x="1" y="183"/>
                    </a:cubicBezTo>
                    <a:cubicBezTo>
                      <a:pt x="191" y="149"/>
                      <a:pt x="383" y="1"/>
                      <a:pt x="655" y="17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39"/>
              <p:cNvSpPr/>
              <p:nvPr/>
            </p:nvSpPr>
            <p:spPr>
              <a:xfrm>
                <a:off x="1391625" y="2627025"/>
                <a:ext cx="1047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419" h="164" extrusionOk="0">
                    <a:moveTo>
                      <a:pt x="419" y="156"/>
                    </a:moveTo>
                    <a:cubicBezTo>
                      <a:pt x="261" y="158"/>
                      <a:pt x="135" y="161"/>
                      <a:pt x="1" y="163"/>
                    </a:cubicBezTo>
                    <a:cubicBezTo>
                      <a:pt x="85" y="5"/>
                      <a:pt x="189" y="0"/>
                      <a:pt x="419" y="1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39"/>
              <p:cNvSpPr/>
              <p:nvPr/>
            </p:nvSpPr>
            <p:spPr>
              <a:xfrm>
                <a:off x="1353775" y="2627500"/>
                <a:ext cx="1302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164" extrusionOk="0">
                    <a:moveTo>
                      <a:pt x="521" y="87"/>
                    </a:moveTo>
                    <a:cubicBezTo>
                      <a:pt x="335" y="115"/>
                      <a:pt x="186" y="137"/>
                      <a:pt x="0" y="163"/>
                    </a:cubicBezTo>
                    <a:cubicBezTo>
                      <a:pt x="204" y="0"/>
                      <a:pt x="204" y="0"/>
                      <a:pt x="521" y="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1" name="Google Shape;3691;p39"/>
              <p:cNvSpPr/>
              <p:nvPr/>
            </p:nvSpPr>
            <p:spPr>
              <a:xfrm>
                <a:off x="1597950" y="2606050"/>
                <a:ext cx="96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21" extrusionOk="0">
                    <a:moveTo>
                      <a:pt x="47" y="2"/>
                    </a:moveTo>
                    <a:cubicBezTo>
                      <a:pt x="66" y="72"/>
                      <a:pt x="85" y="143"/>
                      <a:pt x="119" y="273"/>
                    </a:cubicBezTo>
                    <a:cubicBezTo>
                      <a:pt x="178" y="174"/>
                      <a:pt x="210" y="122"/>
                      <a:pt x="259" y="40"/>
                    </a:cubicBezTo>
                    <a:cubicBezTo>
                      <a:pt x="301" y="113"/>
                      <a:pt x="334" y="171"/>
                      <a:pt x="384" y="262"/>
                    </a:cubicBezTo>
                    <a:cubicBezTo>
                      <a:pt x="311" y="280"/>
                      <a:pt x="269" y="296"/>
                      <a:pt x="226" y="300"/>
                    </a:cubicBezTo>
                    <a:cubicBezTo>
                      <a:pt x="0" y="320"/>
                      <a:pt x="56" y="137"/>
                      <a:pt x="46" y="0"/>
                    </a:cubicBezTo>
                    <a:cubicBezTo>
                      <a:pt x="46" y="0"/>
                      <a:pt x="47" y="2"/>
                      <a:pt x="47" y="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2" name="Google Shape;3692;p39"/>
              <p:cNvSpPr/>
              <p:nvPr/>
            </p:nvSpPr>
            <p:spPr>
              <a:xfrm>
                <a:off x="1064150" y="2612325"/>
                <a:ext cx="71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84" h="177" extrusionOk="0">
                    <a:moveTo>
                      <a:pt x="283" y="70"/>
                    </a:moveTo>
                    <a:cubicBezTo>
                      <a:pt x="194" y="104"/>
                      <a:pt x="104" y="140"/>
                      <a:pt x="5" y="176"/>
                    </a:cubicBezTo>
                    <a:cubicBezTo>
                      <a:pt x="5" y="132"/>
                      <a:pt x="0" y="96"/>
                      <a:pt x="5" y="93"/>
                    </a:cubicBezTo>
                    <a:cubicBezTo>
                      <a:pt x="94" y="60"/>
                      <a:pt x="183" y="31"/>
                      <a:pt x="274" y="1"/>
                    </a:cubicBezTo>
                    <a:cubicBezTo>
                      <a:pt x="277" y="24"/>
                      <a:pt x="281" y="48"/>
                      <a:pt x="283" y="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3693;p39"/>
              <p:cNvSpPr/>
              <p:nvPr/>
            </p:nvSpPr>
            <p:spPr>
              <a:xfrm>
                <a:off x="981900" y="2611650"/>
                <a:ext cx="932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164" extrusionOk="0">
                    <a:moveTo>
                      <a:pt x="1" y="163"/>
                    </a:moveTo>
                    <a:cubicBezTo>
                      <a:pt x="160" y="0"/>
                      <a:pt x="264" y="44"/>
                      <a:pt x="372" y="155"/>
                    </a:cubicBezTo>
                    <a:cubicBezTo>
                      <a:pt x="270" y="158"/>
                      <a:pt x="166" y="159"/>
                      <a:pt x="1" y="16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4" name="Google Shape;3694;p39"/>
              <p:cNvSpPr/>
              <p:nvPr/>
            </p:nvSpPr>
            <p:spPr>
              <a:xfrm>
                <a:off x="968025" y="2612900"/>
                <a:ext cx="8025" cy="347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39" extrusionOk="0">
                    <a:moveTo>
                      <a:pt x="0" y="71"/>
                    </a:moveTo>
                    <a:cubicBezTo>
                      <a:pt x="101" y="47"/>
                      <a:pt x="202" y="23"/>
                      <a:pt x="303" y="1"/>
                    </a:cubicBezTo>
                    <a:cubicBezTo>
                      <a:pt x="308" y="37"/>
                      <a:pt x="315" y="75"/>
                      <a:pt x="321" y="112"/>
                    </a:cubicBezTo>
                    <a:cubicBezTo>
                      <a:pt x="215" y="121"/>
                      <a:pt x="109" y="129"/>
                      <a:pt x="3" y="138"/>
                    </a:cubicBezTo>
                    <a:cubicBezTo>
                      <a:pt x="1" y="116"/>
                      <a:pt x="1" y="94"/>
                      <a:pt x="0" y="7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5" name="Google Shape;3695;p39"/>
              <p:cNvSpPr/>
              <p:nvPr/>
            </p:nvSpPr>
            <p:spPr>
              <a:xfrm>
                <a:off x="1755150" y="2608850"/>
                <a:ext cx="79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272" extrusionOk="0">
                    <a:moveTo>
                      <a:pt x="318" y="86"/>
                    </a:moveTo>
                    <a:cubicBezTo>
                      <a:pt x="227" y="147"/>
                      <a:pt x="134" y="209"/>
                      <a:pt x="42" y="271"/>
                    </a:cubicBezTo>
                    <a:cubicBezTo>
                      <a:pt x="28" y="247"/>
                      <a:pt x="14" y="223"/>
                      <a:pt x="1" y="199"/>
                    </a:cubicBezTo>
                    <a:cubicBezTo>
                      <a:pt x="85" y="134"/>
                      <a:pt x="170" y="68"/>
                      <a:pt x="254" y="1"/>
                    </a:cubicBezTo>
                    <a:cubicBezTo>
                      <a:pt x="276" y="30"/>
                      <a:pt x="297" y="58"/>
                      <a:pt x="318" y="8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39"/>
              <p:cNvSpPr/>
              <p:nvPr/>
            </p:nvSpPr>
            <p:spPr>
              <a:xfrm>
                <a:off x="1846525" y="2610025"/>
                <a:ext cx="1055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165" extrusionOk="0">
                    <a:moveTo>
                      <a:pt x="9" y="76"/>
                    </a:moveTo>
                    <a:cubicBezTo>
                      <a:pt x="139" y="61"/>
                      <a:pt x="274" y="1"/>
                      <a:pt x="422" y="157"/>
                    </a:cubicBezTo>
                    <a:cubicBezTo>
                      <a:pt x="255" y="161"/>
                      <a:pt x="128" y="164"/>
                      <a:pt x="0" y="165"/>
                    </a:cubicBezTo>
                    <a:cubicBezTo>
                      <a:pt x="3" y="136"/>
                      <a:pt x="6" y="105"/>
                      <a:pt x="9" y="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3697;p39"/>
              <p:cNvSpPr/>
              <p:nvPr/>
            </p:nvSpPr>
            <p:spPr>
              <a:xfrm>
                <a:off x="1470100" y="2625250"/>
                <a:ext cx="882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308" extrusionOk="0">
                    <a:moveTo>
                      <a:pt x="1" y="307"/>
                    </a:moveTo>
                    <a:cubicBezTo>
                      <a:pt x="45" y="84"/>
                      <a:pt x="139" y="1"/>
                      <a:pt x="352" y="179"/>
                    </a:cubicBezTo>
                    <a:cubicBezTo>
                      <a:pt x="207" y="232"/>
                      <a:pt x="103" y="270"/>
                      <a:pt x="1" y="3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39"/>
              <p:cNvSpPr/>
              <p:nvPr/>
            </p:nvSpPr>
            <p:spPr>
              <a:xfrm>
                <a:off x="1969000" y="2589500"/>
                <a:ext cx="8700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71" extrusionOk="0">
                    <a:moveTo>
                      <a:pt x="347" y="64"/>
                    </a:moveTo>
                    <a:cubicBezTo>
                      <a:pt x="233" y="65"/>
                      <a:pt x="118" y="68"/>
                      <a:pt x="5" y="70"/>
                    </a:cubicBezTo>
                    <a:cubicBezTo>
                      <a:pt x="4" y="49"/>
                      <a:pt x="2" y="27"/>
                      <a:pt x="1" y="6"/>
                    </a:cubicBezTo>
                    <a:cubicBezTo>
                      <a:pt x="111" y="4"/>
                      <a:pt x="220" y="2"/>
                      <a:pt x="328" y="1"/>
                    </a:cubicBezTo>
                    <a:cubicBezTo>
                      <a:pt x="334" y="21"/>
                      <a:pt x="341" y="42"/>
                      <a:pt x="347" y="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39"/>
              <p:cNvSpPr/>
              <p:nvPr/>
            </p:nvSpPr>
            <p:spPr>
              <a:xfrm>
                <a:off x="1087800" y="2600525"/>
                <a:ext cx="725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28" extrusionOk="0">
                    <a:moveTo>
                      <a:pt x="283" y="228"/>
                    </a:moveTo>
                    <a:cubicBezTo>
                      <a:pt x="208" y="175"/>
                      <a:pt x="132" y="122"/>
                      <a:pt x="0" y="29"/>
                    </a:cubicBezTo>
                    <a:cubicBezTo>
                      <a:pt x="184" y="11"/>
                      <a:pt x="290" y="0"/>
                      <a:pt x="283" y="22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39"/>
              <p:cNvSpPr/>
              <p:nvPr/>
            </p:nvSpPr>
            <p:spPr>
              <a:xfrm>
                <a:off x="1829650" y="2609725"/>
                <a:ext cx="702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57" extrusionOk="0">
                    <a:moveTo>
                      <a:pt x="281" y="126"/>
                    </a:moveTo>
                    <a:cubicBezTo>
                      <a:pt x="190" y="136"/>
                      <a:pt x="99" y="147"/>
                      <a:pt x="0" y="157"/>
                    </a:cubicBezTo>
                    <a:cubicBezTo>
                      <a:pt x="4" y="115"/>
                      <a:pt x="2" y="78"/>
                      <a:pt x="8" y="76"/>
                    </a:cubicBezTo>
                    <a:cubicBezTo>
                      <a:pt x="91" y="48"/>
                      <a:pt x="177" y="24"/>
                      <a:pt x="262" y="0"/>
                    </a:cubicBezTo>
                    <a:cubicBezTo>
                      <a:pt x="268" y="42"/>
                      <a:pt x="275" y="85"/>
                      <a:pt x="281" y="12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39"/>
              <p:cNvSpPr/>
              <p:nvPr/>
            </p:nvSpPr>
            <p:spPr>
              <a:xfrm>
                <a:off x="1771300" y="2608725"/>
                <a:ext cx="69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02" extrusionOk="0">
                    <a:moveTo>
                      <a:pt x="275" y="92"/>
                    </a:moveTo>
                    <a:cubicBezTo>
                      <a:pt x="193" y="128"/>
                      <a:pt x="111" y="165"/>
                      <a:pt x="29" y="202"/>
                    </a:cubicBezTo>
                    <a:lnTo>
                      <a:pt x="0" y="137"/>
                    </a:lnTo>
                    <a:cubicBezTo>
                      <a:pt x="82" y="92"/>
                      <a:pt x="163" y="46"/>
                      <a:pt x="244" y="1"/>
                    </a:cubicBezTo>
                    <a:cubicBezTo>
                      <a:pt x="254" y="31"/>
                      <a:pt x="264" y="61"/>
                      <a:pt x="275" y="9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39"/>
              <p:cNvSpPr/>
              <p:nvPr/>
            </p:nvSpPr>
            <p:spPr>
              <a:xfrm>
                <a:off x="1429350" y="2600925"/>
                <a:ext cx="72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290" h="70" extrusionOk="0">
                    <a:moveTo>
                      <a:pt x="1" y="6"/>
                    </a:moveTo>
                    <a:cubicBezTo>
                      <a:pt x="97" y="5"/>
                      <a:pt x="193" y="3"/>
                      <a:pt x="289" y="1"/>
                    </a:cubicBezTo>
                    <a:cubicBezTo>
                      <a:pt x="288" y="24"/>
                      <a:pt x="288" y="46"/>
                      <a:pt x="288" y="69"/>
                    </a:cubicBezTo>
                    <a:cubicBezTo>
                      <a:pt x="192" y="60"/>
                      <a:pt x="96" y="53"/>
                      <a:pt x="0" y="45"/>
                    </a:cubicBezTo>
                    <a:cubicBezTo>
                      <a:pt x="0" y="32"/>
                      <a:pt x="0" y="20"/>
                      <a:pt x="1" y="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3" name="Google Shape;3703;p39"/>
              <p:cNvSpPr/>
              <p:nvPr/>
            </p:nvSpPr>
            <p:spPr>
              <a:xfrm>
                <a:off x="1643775" y="2608075"/>
                <a:ext cx="775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28" extrusionOk="0">
                    <a:moveTo>
                      <a:pt x="95" y="5"/>
                    </a:moveTo>
                    <a:cubicBezTo>
                      <a:pt x="159" y="23"/>
                      <a:pt x="225" y="41"/>
                      <a:pt x="289" y="58"/>
                    </a:cubicBezTo>
                    <a:cubicBezTo>
                      <a:pt x="296" y="77"/>
                      <a:pt x="302" y="96"/>
                      <a:pt x="310" y="115"/>
                    </a:cubicBezTo>
                    <a:cubicBezTo>
                      <a:pt x="228" y="144"/>
                      <a:pt x="147" y="175"/>
                      <a:pt x="0" y="228"/>
                    </a:cubicBezTo>
                    <a:cubicBezTo>
                      <a:pt x="55" y="105"/>
                      <a:pt x="77" y="53"/>
                      <a:pt x="101" y="0"/>
                    </a:cubicBezTo>
                    <a:cubicBezTo>
                      <a:pt x="101" y="0"/>
                      <a:pt x="95" y="5"/>
                      <a:pt x="95" y="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3704;p39"/>
              <p:cNvSpPr/>
              <p:nvPr/>
            </p:nvSpPr>
            <p:spPr>
              <a:xfrm>
                <a:off x="932750" y="2646025"/>
                <a:ext cx="6025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350" extrusionOk="0">
                    <a:moveTo>
                      <a:pt x="114" y="349"/>
                    </a:moveTo>
                    <a:cubicBezTo>
                      <a:pt x="76" y="247"/>
                      <a:pt x="38" y="145"/>
                      <a:pt x="0" y="42"/>
                    </a:cubicBezTo>
                    <a:cubicBezTo>
                      <a:pt x="19" y="28"/>
                      <a:pt x="37" y="15"/>
                      <a:pt x="56" y="1"/>
                    </a:cubicBezTo>
                    <a:cubicBezTo>
                      <a:pt x="116" y="73"/>
                      <a:pt x="176" y="143"/>
                      <a:pt x="240" y="222"/>
                    </a:cubicBezTo>
                    <a:cubicBezTo>
                      <a:pt x="178" y="276"/>
                      <a:pt x="142" y="308"/>
                      <a:pt x="105" y="340"/>
                    </a:cubicBezTo>
                    <a:cubicBezTo>
                      <a:pt x="105" y="340"/>
                      <a:pt x="114" y="349"/>
                      <a:pt x="114" y="3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5" name="Google Shape;3705;p39"/>
              <p:cNvSpPr/>
              <p:nvPr/>
            </p:nvSpPr>
            <p:spPr>
              <a:xfrm>
                <a:off x="1152475" y="2604175"/>
                <a:ext cx="802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10" extrusionOk="0">
                    <a:moveTo>
                      <a:pt x="320" y="198"/>
                    </a:moveTo>
                    <a:cubicBezTo>
                      <a:pt x="233" y="189"/>
                      <a:pt x="145" y="180"/>
                      <a:pt x="1" y="166"/>
                    </a:cubicBezTo>
                    <a:cubicBezTo>
                      <a:pt x="184" y="1"/>
                      <a:pt x="252" y="86"/>
                      <a:pt x="311" y="20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6" name="Google Shape;3706;p39"/>
              <p:cNvSpPr/>
              <p:nvPr/>
            </p:nvSpPr>
            <p:spPr>
              <a:xfrm>
                <a:off x="1680300" y="2608550"/>
                <a:ext cx="787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58" extrusionOk="0">
                    <a:moveTo>
                      <a:pt x="314" y="52"/>
                    </a:moveTo>
                    <a:cubicBezTo>
                      <a:pt x="210" y="53"/>
                      <a:pt x="106" y="56"/>
                      <a:pt x="1" y="57"/>
                    </a:cubicBezTo>
                    <a:cubicBezTo>
                      <a:pt x="1" y="41"/>
                      <a:pt x="1" y="23"/>
                      <a:pt x="1" y="7"/>
                    </a:cubicBezTo>
                    <a:cubicBezTo>
                      <a:pt x="106" y="4"/>
                      <a:pt x="209" y="3"/>
                      <a:pt x="314" y="0"/>
                    </a:cubicBezTo>
                    <a:cubicBezTo>
                      <a:pt x="314" y="18"/>
                      <a:pt x="314" y="34"/>
                      <a:pt x="314" y="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39"/>
              <p:cNvSpPr/>
              <p:nvPr/>
            </p:nvSpPr>
            <p:spPr>
              <a:xfrm>
                <a:off x="1621150" y="2614475"/>
                <a:ext cx="41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0" extrusionOk="0">
                    <a:moveTo>
                      <a:pt x="157" y="119"/>
                    </a:moveTo>
                    <a:cubicBezTo>
                      <a:pt x="106" y="104"/>
                      <a:pt x="54" y="92"/>
                      <a:pt x="3" y="73"/>
                    </a:cubicBezTo>
                    <a:cubicBezTo>
                      <a:pt x="1" y="71"/>
                      <a:pt x="12" y="26"/>
                      <a:pt x="17" y="1"/>
                    </a:cubicBezTo>
                    <a:cubicBezTo>
                      <a:pt x="66" y="16"/>
                      <a:pt x="117" y="31"/>
                      <a:pt x="166" y="46"/>
                    </a:cubicBezTo>
                    <a:cubicBezTo>
                      <a:pt x="164" y="71"/>
                      <a:pt x="160" y="95"/>
                      <a:pt x="157" y="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39"/>
              <p:cNvSpPr/>
              <p:nvPr/>
            </p:nvSpPr>
            <p:spPr>
              <a:xfrm>
                <a:off x="905075" y="2650725"/>
                <a:ext cx="7125" cy="56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24" extrusionOk="0">
                    <a:moveTo>
                      <a:pt x="162" y="223"/>
                    </a:moveTo>
                    <a:cubicBezTo>
                      <a:pt x="117" y="161"/>
                      <a:pt x="71" y="98"/>
                      <a:pt x="1" y="1"/>
                    </a:cubicBezTo>
                    <a:cubicBezTo>
                      <a:pt x="102" y="14"/>
                      <a:pt x="176" y="21"/>
                      <a:pt x="285" y="34"/>
                    </a:cubicBezTo>
                    <a:cubicBezTo>
                      <a:pt x="229" y="117"/>
                      <a:pt x="195" y="170"/>
                      <a:pt x="160" y="223"/>
                    </a:cubicBezTo>
                    <a:cubicBezTo>
                      <a:pt x="158" y="223"/>
                      <a:pt x="162" y="223"/>
                      <a:pt x="162" y="2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39"/>
              <p:cNvSpPr/>
              <p:nvPr/>
            </p:nvSpPr>
            <p:spPr>
              <a:xfrm>
                <a:off x="1677025" y="2613000"/>
                <a:ext cx="4400" cy="215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86" extrusionOk="0">
                    <a:moveTo>
                      <a:pt x="170" y="55"/>
                    </a:moveTo>
                    <a:cubicBezTo>
                      <a:pt x="117" y="65"/>
                      <a:pt x="66" y="75"/>
                      <a:pt x="14" y="85"/>
                    </a:cubicBezTo>
                    <a:cubicBezTo>
                      <a:pt x="9" y="62"/>
                      <a:pt x="5" y="38"/>
                      <a:pt x="0" y="14"/>
                    </a:cubicBezTo>
                    <a:cubicBezTo>
                      <a:pt x="60" y="9"/>
                      <a:pt x="118" y="5"/>
                      <a:pt x="176" y="0"/>
                    </a:cubicBezTo>
                    <a:cubicBezTo>
                      <a:pt x="175" y="18"/>
                      <a:pt x="171" y="36"/>
                      <a:pt x="170" y="5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0" name="Google Shape;3710;p39"/>
              <p:cNvSpPr/>
              <p:nvPr/>
            </p:nvSpPr>
            <p:spPr>
              <a:xfrm>
                <a:off x="1282425" y="2611225"/>
                <a:ext cx="550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27" extrusionOk="0">
                    <a:moveTo>
                      <a:pt x="207" y="127"/>
                    </a:moveTo>
                    <a:cubicBezTo>
                      <a:pt x="138" y="108"/>
                      <a:pt x="69" y="89"/>
                      <a:pt x="1" y="70"/>
                    </a:cubicBezTo>
                    <a:cubicBezTo>
                      <a:pt x="4" y="47"/>
                      <a:pt x="9" y="23"/>
                      <a:pt x="13" y="1"/>
                    </a:cubicBezTo>
                    <a:cubicBezTo>
                      <a:pt x="83" y="12"/>
                      <a:pt x="151" y="25"/>
                      <a:pt x="219" y="36"/>
                    </a:cubicBezTo>
                    <a:cubicBezTo>
                      <a:pt x="215" y="66"/>
                      <a:pt x="212" y="97"/>
                      <a:pt x="207" y="12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1" name="Google Shape;3711;p39"/>
              <p:cNvSpPr/>
              <p:nvPr/>
            </p:nvSpPr>
            <p:spPr>
              <a:xfrm>
                <a:off x="1447000" y="2600200"/>
                <a:ext cx="3500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48" extrusionOk="0">
                    <a:moveTo>
                      <a:pt x="89" y="1"/>
                    </a:moveTo>
                    <a:cubicBezTo>
                      <a:pt x="108" y="41"/>
                      <a:pt x="139" y="79"/>
                      <a:pt x="132" y="97"/>
                    </a:cubicBezTo>
                    <a:cubicBezTo>
                      <a:pt x="120" y="122"/>
                      <a:pt x="81" y="147"/>
                      <a:pt x="54" y="146"/>
                    </a:cubicBezTo>
                    <a:cubicBezTo>
                      <a:pt x="34" y="145"/>
                      <a:pt x="18" y="99"/>
                      <a:pt x="0" y="74"/>
                    </a:cubicBezTo>
                    <a:cubicBezTo>
                      <a:pt x="24" y="54"/>
                      <a:pt x="49" y="32"/>
                      <a:pt x="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39"/>
              <p:cNvSpPr/>
              <p:nvPr/>
            </p:nvSpPr>
            <p:spPr>
              <a:xfrm>
                <a:off x="1714675" y="2611350"/>
                <a:ext cx="567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10" extrusionOk="0">
                    <a:moveTo>
                      <a:pt x="226" y="83"/>
                    </a:moveTo>
                    <a:cubicBezTo>
                      <a:pt x="153" y="92"/>
                      <a:pt x="81" y="100"/>
                      <a:pt x="9" y="109"/>
                    </a:cubicBezTo>
                    <a:cubicBezTo>
                      <a:pt x="5" y="88"/>
                      <a:pt x="3" y="66"/>
                      <a:pt x="0" y="44"/>
                    </a:cubicBezTo>
                    <a:cubicBezTo>
                      <a:pt x="71" y="30"/>
                      <a:pt x="143" y="16"/>
                      <a:pt x="215" y="1"/>
                    </a:cubicBezTo>
                    <a:cubicBezTo>
                      <a:pt x="219" y="28"/>
                      <a:pt x="222" y="55"/>
                      <a:pt x="226" y="8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39"/>
              <p:cNvSpPr/>
              <p:nvPr/>
            </p:nvSpPr>
            <p:spPr>
              <a:xfrm>
                <a:off x="1312125" y="2628150"/>
                <a:ext cx="407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05" extrusionOk="0">
                    <a:moveTo>
                      <a:pt x="150" y="104"/>
                    </a:moveTo>
                    <a:cubicBezTo>
                      <a:pt x="100" y="92"/>
                      <a:pt x="51" y="79"/>
                      <a:pt x="0" y="66"/>
                    </a:cubicBezTo>
                    <a:cubicBezTo>
                      <a:pt x="5" y="44"/>
                      <a:pt x="10" y="22"/>
                      <a:pt x="14" y="1"/>
                    </a:cubicBezTo>
                    <a:cubicBezTo>
                      <a:pt x="64" y="17"/>
                      <a:pt x="114" y="32"/>
                      <a:pt x="163" y="49"/>
                    </a:cubicBezTo>
                    <a:cubicBezTo>
                      <a:pt x="159" y="68"/>
                      <a:pt x="154" y="87"/>
                      <a:pt x="150" y="1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39"/>
              <p:cNvSpPr/>
              <p:nvPr/>
            </p:nvSpPr>
            <p:spPr>
              <a:xfrm>
                <a:off x="1272950" y="2610050"/>
                <a:ext cx="3525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39" extrusionOk="0">
                    <a:moveTo>
                      <a:pt x="1" y="3"/>
                    </a:moveTo>
                    <a:cubicBezTo>
                      <a:pt x="47" y="2"/>
                      <a:pt x="94" y="2"/>
                      <a:pt x="141" y="1"/>
                    </a:cubicBezTo>
                    <a:cubicBezTo>
                      <a:pt x="141" y="12"/>
                      <a:pt x="141" y="25"/>
                      <a:pt x="141" y="36"/>
                    </a:cubicBezTo>
                    <a:cubicBezTo>
                      <a:pt x="94" y="38"/>
                      <a:pt x="47" y="39"/>
                      <a:pt x="2" y="39"/>
                    </a:cubicBezTo>
                    <a:cubicBezTo>
                      <a:pt x="1" y="27"/>
                      <a:pt x="1" y="15"/>
                      <a:pt x="1" y="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39"/>
              <p:cNvSpPr/>
              <p:nvPr/>
            </p:nvSpPr>
            <p:spPr>
              <a:xfrm>
                <a:off x="1341300" y="2629325"/>
                <a:ext cx="5225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9" extrusionOk="0">
                    <a:moveTo>
                      <a:pt x="209" y="35"/>
                    </a:moveTo>
                    <a:cubicBezTo>
                      <a:pt x="139" y="36"/>
                      <a:pt x="70" y="37"/>
                      <a:pt x="0" y="38"/>
                    </a:cubicBezTo>
                    <a:cubicBezTo>
                      <a:pt x="0" y="27"/>
                      <a:pt x="0" y="16"/>
                      <a:pt x="0" y="4"/>
                    </a:cubicBezTo>
                    <a:cubicBezTo>
                      <a:pt x="70" y="3"/>
                      <a:pt x="139" y="2"/>
                      <a:pt x="2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39"/>
              <p:cNvSpPr/>
              <p:nvPr/>
            </p:nvSpPr>
            <p:spPr>
              <a:xfrm>
                <a:off x="1132875" y="2603750"/>
                <a:ext cx="535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98" extrusionOk="0">
                    <a:moveTo>
                      <a:pt x="0" y="4"/>
                    </a:moveTo>
                    <a:cubicBezTo>
                      <a:pt x="66" y="3"/>
                      <a:pt x="131" y="0"/>
                      <a:pt x="197" y="3"/>
                    </a:cubicBezTo>
                    <a:cubicBezTo>
                      <a:pt x="202" y="3"/>
                      <a:pt x="208" y="36"/>
                      <a:pt x="214" y="53"/>
                    </a:cubicBezTo>
                    <a:cubicBezTo>
                      <a:pt x="147" y="68"/>
                      <a:pt x="81" y="82"/>
                      <a:pt x="14" y="98"/>
                    </a:cubicBezTo>
                    <a:cubicBezTo>
                      <a:pt x="9" y="66"/>
                      <a:pt x="5" y="34"/>
                      <a:pt x="0" y="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Google Shape;5740;p67">
            <a:extLst>
              <a:ext uri="{FF2B5EF4-FFF2-40B4-BE49-F238E27FC236}">
                <a16:creationId xmlns:a16="http://schemas.microsoft.com/office/drawing/2014/main" id="{8B803DFA-4072-04DF-55F8-811D9101CA74}"/>
              </a:ext>
            </a:extLst>
          </p:cNvPr>
          <p:cNvSpPr/>
          <p:nvPr/>
        </p:nvSpPr>
        <p:spPr>
          <a:xfrm>
            <a:off x="1856804" y="951600"/>
            <a:ext cx="1477113" cy="3026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717" name="Google Shape;3717;p39"/>
          <p:cNvGrpSpPr/>
          <p:nvPr/>
        </p:nvGrpSpPr>
        <p:grpSpPr>
          <a:xfrm>
            <a:off x="7485799" y="3663050"/>
            <a:ext cx="367503" cy="1241255"/>
            <a:chOff x="7485799" y="3663050"/>
            <a:chExt cx="367503" cy="1241255"/>
          </a:xfrm>
        </p:grpSpPr>
        <p:sp>
          <p:nvSpPr>
            <p:cNvPr id="3718" name="Google Shape;3718;p39"/>
            <p:cNvSpPr/>
            <p:nvPr/>
          </p:nvSpPr>
          <p:spPr>
            <a:xfrm rot="5400000">
              <a:off x="7131985" y="4182988"/>
              <a:ext cx="1241255" cy="201379"/>
            </a:xfrm>
            <a:custGeom>
              <a:avLst/>
              <a:gdLst/>
              <a:ahLst/>
              <a:cxnLst/>
              <a:rect l="l" t="t" r="r" b="b"/>
              <a:pathLst>
                <a:path w="43238" h="4984" extrusionOk="0">
                  <a:moveTo>
                    <a:pt x="12958" y="4333"/>
                  </a:moveTo>
                  <a:cubicBezTo>
                    <a:pt x="12967" y="4300"/>
                    <a:pt x="13003" y="4276"/>
                    <a:pt x="13027" y="4248"/>
                  </a:cubicBezTo>
                  <a:cubicBezTo>
                    <a:pt x="13046" y="4274"/>
                    <a:pt x="13076" y="4298"/>
                    <a:pt x="13078" y="4326"/>
                  </a:cubicBezTo>
                  <a:cubicBezTo>
                    <a:pt x="13080" y="4352"/>
                    <a:pt x="13052" y="4380"/>
                    <a:pt x="13027" y="4429"/>
                  </a:cubicBezTo>
                  <a:cubicBezTo>
                    <a:pt x="12992" y="4382"/>
                    <a:pt x="12953" y="4351"/>
                    <a:pt x="12958" y="4333"/>
                  </a:cubicBezTo>
                  <a:close/>
                  <a:moveTo>
                    <a:pt x="11621" y="4256"/>
                  </a:moveTo>
                  <a:cubicBezTo>
                    <a:pt x="11671" y="4178"/>
                    <a:pt x="11727" y="4142"/>
                    <a:pt x="11801" y="4216"/>
                  </a:cubicBezTo>
                  <a:cubicBezTo>
                    <a:pt x="11814" y="4228"/>
                    <a:pt x="11819" y="4275"/>
                    <a:pt x="11809" y="4288"/>
                  </a:cubicBezTo>
                  <a:cubicBezTo>
                    <a:pt x="11739" y="4363"/>
                    <a:pt x="11679" y="4339"/>
                    <a:pt x="11621" y="4256"/>
                  </a:cubicBezTo>
                  <a:close/>
                  <a:moveTo>
                    <a:pt x="8589" y="4152"/>
                  </a:moveTo>
                  <a:cubicBezTo>
                    <a:pt x="8687" y="3990"/>
                    <a:pt x="8831" y="4040"/>
                    <a:pt x="8924" y="4073"/>
                  </a:cubicBezTo>
                  <a:cubicBezTo>
                    <a:pt x="9122" y="4144"/>
                    <a:pt x="9382" y="4051"/>
                    <a:pt x="9502" y="4294"/>
                  </a:cubicBezTo>
                  <a:cubicBezTo>
                    <a:pt x="9327" y="4294"/>
                    <a:pt x="9143" y="4276"/>
                    <a:pt x="8964" y="4299"/>
                  </a:cubicBezTo>
                  <a:cubicBezTo>
                    <a:pt x="8806" y="4319"/>
                    <a:pt x="8706" y="4243"/>
                    <a:pt x="8589" y="4152"/>
                  </a:cubicBezTo>
                  <a:close/>
                  <a:moveTo>
                    <a:pt x="7614" y="3998"/>
                  </a:moveTo>
                  <a:cubicBezTo>
                    <a:pt x="7889" y="3832"/>
                    <a:pt x="8140" y="3960"/>
                    <a:pt x="8411" y="4029"/>
                  </a:cubicBezTo>
                  <a:cubicBezTo>
                    <a:pt x="8220" y="4187"/>
                    <a:pt x="8220" y="4187"/>
                    <a:pt x="7941" y="4010"/>
                  </a:cubicBezTo>
                  <a:cubicBezTo>
                    <a:pt x="7777" y="4101"/>
                    <a:pt x="7777" y="4101"/>
                    <a:pt x="7614" y="3998"/>
                  </a:cubicBezTo>
                  <a:close/>
                  <a:moveTo>
                    <a:pt x="15232" y="3948"/>
                  </a:moveTo>
                  <a:cubicBezTo>
                    <a:pt x="15217" y="3963"/>
                    <a:pt x="15201" y="3991"/>
                    <a:pt x="15184" y="3991"/>
                  </a:cubicBezTo>
                  <a:cubicBezTo>
                    <a:pt x="15168" y="3991"/>
                    <a:pt x="15151" y="3964"/>
                    <a:pt x="15129" y="3944"/>
                  </a:cubicBezTo>
                  <a:cubicBezTo>
                    <a:pt x="15147" y="3920"/>
                    <a:pt x="15163" y="3902"/>
                    <a:pt x="15177" y="3885"/>
                  </a:cubicBezTo>
                  <a:cubicBezTo>
                    <a:pt x="15195" y="3906"/>
                    <a:pt x="15214" y="3926"/>
                    <a:pt x="15232" y="3948"/>
                  </a:cubicBezTo>
                  <a:close/>
                  <a:moveTo>
                    <a:pt x="12751" y="4241"/>
                  </a:moveTo>
                  <a:cubicBezTo>
                    <a:pt x="12693" y="4278"/>
                    <a:pt x="12663" y="4308"/>
                    <a:pt x="12631" y="4310"/>
                  </a:cubicBezTo>
                  <a:cubicBezTo>
                    <a:pt x="12613" y="4313"/>
                    <a:pt x="12577" y="4269"/>
                    <a:pt x="12577" y="4246"/>
                  </a:cubicBezTo>
                  <a:cubicBezTo>
                    <a:pt x="12577" y="4219"/>
                    <a:pt x="12611" y="4173"/>
                    <a:pt x="12627" y="4174"/>
                  </a:cubicBezTo>
                  <a:cubicBezTo>
                    <a:pt x="12660" y="4175"/>
                    <a:pt x="12691" y="4206"/>
                    <a:pt x="12751" y="4241"/>
                  </a:cubicBezTo>
                  <a:close/>
                  <a:moveTo>
                    <a:pt x="13345" y="4343"/>
                  </a:moveTo>
                  <a:cubicBezTo>
                    <a:pt x="13342" y="4350"/>
                    <a:pt x="13317" y="4350"/>
                    <a:pt x="13267" y="4358"/>
                  </a:cubicBezTo>
                  <a:cubicBezTo>
                    <a:pt x="13308" y="4310"/>
                    <a:pt x="13332" y="4284"/>
                    <a:pt x="13355" y="4259"/>
                  </a:cubicBezTo>
                  <a:cubicBezTo>
                    <a:pt x="13352" y="4286"/>
                    <a:pt x="13352" y="4315"/>
                    <a:pt x="13345" y="4343"/>
                  </a:cubicBezTo>
                  <a:close/>
                  <a:moveTo>
                    <a:pt x="22597" y="3512"/>
                  </a:moveTo>
                  <a:cubicBezTo>
                    <a:pt x="22667" y="3496"/>
                    <a:pt x="22751" y="3448"/>
                    <a:pt x="22804" y="3472"/>
                  </a:cubicBezTo>
                  <a:cubicBezTo>
                    <a:pt x="22973" y="3550"/>
                    <a:pt x="23161" y="3515"/>
                    <a:pt x="23332" y="3624"/>
                  </a:cubicBezTo>
                  <a:cubicBezTo>
                    <a:pt x="23478" y="3719"/>
                    <a:pt x="23678" y="3722"/>
                    <a:pt x="23854" y="3762"/>
                  </a:cubicBezTo>
                  <a:cubicBezTo>
                    <a:pt x="23951" y="3785"/>
                    <a:pt x="24039" y="3811"/>
                    <a:pt x="24011" y="3953"/>
                  </a:cubicBezTo>
                  <a:cubicBezTo>
                    <a:pt x="23715" y="3905"/>
                    <a:pt x="23715" y="3905"/>
                    <a:pt x="23438" y="4021"/>
                  </a:cubicBezTo>
                  <a:cubicBezTo>
                    <a:pt x="23387" y="3952"/>
                    <a:pt x="23347" y="3894"/>
                    <a:pt x="23296" y="3823"/>
                  </a:cubicBezTo>
                  <a:cubicBezTo>
                    <a:pt x="23227" y="3868"/>
                    <a:pt x="23161" y="3911"/>
                    <a:pt x="23067" y="3973"/>
                  </a:cubicBezTo>
                  <a:cubicBezTo>
                    <a:pt x="23045" y="3863"/>
                    <a:pt x="23029" y="3782"/>
                    <a:pt x="23012" y="3699"/>
                  </a:cubicBezTo>
                  <a:cubicBezTo>
                    <a:pt x="22677" y="3958"/>
                    <a:pt x="22672" y="3871"/>
                    <a:pt x="22597" y="3512"/>
                  </a:cubicBezTo>
                  <a:close/>
                  <a:moveTo>
                    <a:pt x="18621" y="3720"/>
                  </a:moveTo>
                  <a:cubicBezTo>
                    <a:pt x="18652" y="3699"/>
                    <a:pt x="18682" y="3676"/>
                    <a:pt x="18712" y="3654"/>
                  </a:cubicBezTo>
                  <a:cubicBezTo>
                    <a:pt x="18725" y="3672"/>
                    <a:pt x="18739" y="3691"/>
                    <a:pt x="18751" y="3709"/>
                  </a:cubicBezTo>
                  <a:cubicBezTo>
                    <a:pt x="18722" y="3732"/>
                    <a:pt x="18695" y="3757"/>
                    <a:pt x="18662" y="3776"/>
                  </a:cubicBezTo>
                  <a:cubicBezTo>
                    <a:pt x="18658" y="3777"/>
                    <a:pt x="18635" y="3741"/>
                    <a:pt x="18621" y="3720"/>
                  </a:cubicBezTo>
                  <a:close/>
                  <a:moveTo>
                    <a:pt x="8772" y="3722"/>
                  </a:moveTo>
                  <a:cubicBezTo>
                    <a:pt x="8776" y="3708"/>
                    <a:pt x="8781" y="3695"/>
                    <a:pt x="8786" y="3681"/>
                  </a:cubicBezTo>
                  <a:cubicBezTo>
                    <a:pt x="8824" y="3695"/>
                    <a:pt x="8862" y="3709"/>
                    <a:pt x="8898" y="3723"/>
                  </a:cubicBezTo>
                  <a:cubicBezTo>
                    <a:pt x="8895" y="3737"/>
                    <a:pt x="8890" y="3752"/>
                    <a:pt x="8885" y="3766"/>
                  </a:cubicBezTo>
                  <a:cubicBezTo>
                    <a:pt x="8848" y="3751"/>
                    <a:pt x="8810" y="3736"/>
                    <a:pt x="8772" y="3722"/>
                  </a:cubicBezTo>
                  <a:moveTo>
                    <a:pt x="23689" y="3392"/>
                  </a:moveTo>
                  <a:cubicBezTo>
                    <a:pt x="23726" y="3379"/>
                    <a:pt x="23750" y="3362"/>
                    <a:pt x="23768" y="3368"/>
                  </a:cubicBezTo>
                  <a:cubicBezTo>
                    <a:pt x="23785" y="3373"/>
                    <a:pt x="23797" y="3401"/>
                    <a:pt x="23809" y="3419"/>
                  </a:cubicBezTo>
                  <a:cubicBezTo>
                    <a:pt x="23789" y="3429"/>
                    <a:pt x="23766" y="3446"/>
                    <a:pt x="23746" y="3444"/>
                  </a:cubicBezTo>
                  <a:cubicBezTo>
                    <a:pt x="23730" y="3443"/>
                    <a:pt x="23716" y="3417"/>
                    <a:pt x="23689" y="3392"/>
                  </a:cubicBezTo>
                  <a:close/>
                  <a:moveTo>
                    <a:pt x="23174" y="3376"/>
                  </a:moveTo>
                  <a:cubicBezTo>
                    <a:pt x="23276" y="3273"/>
                    <a:pt x="23325" y="3325"/>
                    <a:pt x="23375" y="3369"/>
                  </a:cubicBezTo>
                  <a:cubicBezTo>
                    <a:pt x="23368" y="3393"/>
                    <a:pt x="23362" y="3416"/>
                    <a:pt x="23356" y="3439"/>
                  </a:cubicBezTo>
                  <a:cubicBezTo>
                    <a:pt x="23304" y="3421"/>
                    <a:pt x="23252" y="3402"/>
                    <a:pt x="23174" y="3376"/>
                  </a:cubicBezTo>
                  <a:close/>
                  <a:moveTo>
                    <a:pt x="20914" y="3426"/>
                  </a:moveTo>
                  <a:cubicBezTo>
                    <a:pt x="20913" y="3326"/>
                    <a:pt x="20911" y="3326"/>
                    <a:pt x="20911" y="3326"/>
                  </a:cubicBezTo>
                  <a:lnTo>
                    <a:pt x="21177" y="3326"/>
                  </a:lnTo>
                  <a:cubicBezTo>
                    <a:pt x="21177" y="3326"/>
                    <a:pt x="21177" y="3326"/>
                    <a:pt x="21177" y="3426"/>
                  </a:cubicBezTo>
                  <a:close/>
                  <a:moveTo>
                    <a:pt x="40883" y="3100"/>
                  </a:moveTo>
                  <a:lnTo>
                    <a:pt x="40883" y="3028"/>
                  </a:lnTo>
                  <a:lnTo>
                    <a:pt x="41095" y="3028"/>
                  </a:lnTo>
                  <a:cubicBezTo>
                    <a:pt x="41096" y="3028"/>
                    <a:pt x="41086" y="3075"/>
                    <a:pt x="41087" y="3084"/>
                  </a:cubicBezTo>
                  <a:cubicBezTo>
                    <a:pt x="41024" y="3080"/>
                    <a:pt x="40976" y="3105"/>
                    <a:pt x="40883" y="3100"/>
                  </a:cubicBezTo>
                  <a:close/>
                  <a:moveTo>
                    <a:pt x="29738" y="3453"/>
                  </a:moveTo>
                  <a:cubicBezTo>
                    <a:pt x="29692" y="3460"/>
                    <a:pt x="29647" y="3469"/>
                    <a:pt x="29600" y="3477"/>
                  </a:cubicBezTo>
                  <a:cubicBezTo>
                    <a:pt x="29595" y="3455"/>
                    <a:pt x="29590" y="3434"/>
                    <a:pt x="29586" y="3412"/>
                  </a:cubicBezTo>
                  <a:cubicBezTo>
                    <a:pt x="29630" y="3397"/>
                    <a:pt x="29676" y="3381"/>
                    <a:pt x="29720" y="3364"/>
                  </a:cubicBezTo>
                  <a:cubicBezTo>
                    <a:pt x="29726" y="3395"/>
                    <a:pt x="29732" y="3424"/>
                    <a:pt x="29738" y="3453"/>
                  </a:cubicBezTo>
                  <a:close/>
                  <a:moveTo>
                    <a:pt x="27413" y="3525"/>
                  </a:moveTo>
                  <a:cubicBezTo>
                    <a:pt x="27403" y="3518"/>
                    <a:pt x="27401" y="3499"/>
                    <a:pt x="27394" y="3486"/>
                  </a:cubicBezTo>
                  <a:cubicBezTo>
                    <a:pt x="27408" y="3480"/>
                    <a:pt x="27430" y="3468"/>
                    <a:pt x="27435" y="3473"/>
                  </a:cubicBezTo>
                  <a:cubicBezTo>
                    <a:pt x="27446" y="3484"/>
                    <a:pt x="27450" y="3504"/>
                    <a:pt x="27456" y="3521"/>
                  </a:cubicBezTo>
                  <a:cubicBezTo>
                    <a:pt x="27441" y="3522"/>
                    <a:pt x="27425" y="3530"/>
                    <a:pt x="27413" y="3525"/>
                  </a:cubicBezTo>
                  <a:close/>
                  <a:moveTo>
                    <a:pt x="24646" y="2744"/>
                  </a:moveTo>
                  <a:lnTo>
                    <a:pt x="24762" y="2744"/>
                  </a:lnTo>
                  <a:cubicBezTo>
                    <a:pt x="24763" y="2750"/>
                    <a:pt x="24763" y="2758"/>
                    <a:pt x="24764" y="2764"/>
                  </a:cubicBezTo>
                  <a:cubicBezTo>
                    <a:pt x="24726" y="2769"/>
                    <a:pt x="24688" y="2776"/>
                    <a:pt x="24652" y="2781"/>
                  </a:cubicBezTo>
                  <a:cubicBezTo>
                    <a:pt x="24649" y="2768"/>
                    <a:pt x="24647" y="2757"/>
                    <a:pt x="24646" y="2744"/>
                  </a:cubicBezTo>
                  <a:close/>
                  <a:moveTo>
                    <a:pt x="23461" y="2604"/>
                  </a:moveTo>
                  <a:cubicBezTo>
                    <a:pt x="23461" y="2597"/>
                    <a:pt x="23461" y="2591"/>
                    <a:pt x="23461" y="2584"/>
                  </a:cubicBezTo>
                  <a:lnTo>
                    <a:pt x="23557" y="2584"/>
                  </a:lnTo>
                  <a:cubicBezTo>
                    <a:pt x="23559" y="2592"/>
                    <a:pt x="23562" y="2601"/>
                    <a:pt x="23564" y="2610"/>
                  </a:cubicBezTo>
                  <a:cubicBezTo>
                    <a:pt x="23530" y="2608"/>
                    <a:pt x="23495" y="2606"/>
                    <a:pt x="23461" y="2604"/>
                  </a:cubicBezTo>
                  <a:close/>
                  <a:moveTo>
                    <a:pt x="21074" y="2599"/>
                  </a:moveTo>
                  <a:lnTo>
                    <a:pt x="21074" y="2591"/>
                  </a:lnTo>
                  <a:lnTo>
                    <a:pt x="21167" y="2591"/>
                  </a:lnTo>
                  <a:cubicBezTo>
                    <a:pt x="21168" y="2594"/>
                    <a:pt x="21169" y="2596"/>
                    <a:pt x="21170" y="2599"/>
                  </a:cubicBezTo>
                  <a:close/>
                  <a:moveTo>
                    <a:pt x="3227" y="2446"/>
                  </a:moveTo>
                  <a:cubicBezTo>
                    <a:pt x="3277" y="2467"/>
                    <a:pt x="3328" y="2490"/>
                    <a:pt x="3412" y="2525"/>
                  </a:cubicBezTo>
                  <a:cubicBezTo>
                    <a:pt x="3287" y="2616"/>
                    <a:pt x="3233" y="2601"/>
                    <a:pt x="3227" y="2446"/>
                  </a:cubicBezTo>
                  <a:close/>
                  <a:moveTo>
                    <a:pt x="4203" y="2494"/>
                  </a:moveTo>
                  <a:cubicBezTo>
                    <a:pt x="4054" y="2544"/>
                    <a:pt x="3954" y="2556"/>
                    <a:pt x="3882" y="2412"/>
                  </a:cubicBezTo>
                  <a:cubicBezTo>
                    <a:pt x="3997" y="2355"/>
                    <a:pt x="4091" y="2355"/>
                    <a:pt x="4203" y="2494"/>
                  </a:cubicBezTo>
                  <a:close/>
                  <a:moveTo>
                    <a:pt x="4769" y="2431"/>
                  </a:moveTo>
                  <a:lnTo>
                    <a:pt x="4489" y="2431"/>
                  </a:lnTo>
                  <a:cubicBezTo>
                    <a:pt x="4571" y="2332"/>
                    <a:pt x="4649" y="2332"/>
                    <a:pt x="4769" y="2431"/>
                  </a:cubicBezTo>
                  <a:close/>
                  <a:moveTo>
                    <a:pt x="5845" y="2243"/>
                  </a:moveTo>
                  <a:cubicBezTo>
                    <a:pt x="5678" y="2243"/>
                    <a:pt x="5512" y="2265"/>
                    <a:pt x="5341" y="2248"/>
                  </a:cubicBezTo>
                  <a:cubicBezTo>
                    <a:pt x="5513" y="2148"/>
                    <a:pt x="5689" y="2080"/>
                    <a:pt x="5879" y="2059"/>
                  </a:cubicBezTo>
                  <a:cubicBezTo>
                    <a:pt x="6004" y="2047"/>
                    <a:pt x="6147" y="2123"/>
                    <a:pt x="6249" y="1971"/>
                  </a:cubicBezTo>
                  <a:cubicBezTo>
                    <a:pt x="6265" y="1949"/>
                    <a:pt x="6348" y="1971"/>
                    <a:pt x="6395" y="1987"/>
                  </a:cubicBezTo>
                  <a:cubicBezTo>
                    <a:pt x="6501" y="2024"/>
                    <a:pt x="6603" y="2072"/>
                    <a:pt x="6708" y="2112"/>
                  </a:cubicBezTo>
                  <a:cubicBezTo>
                    <a:pt x="6748" y="2129"/>
                    <a:pt x="6798" y="2158"/>
                    <a:pt x="6831" y="2147"/>
                  </a:cubicBezTo>
                  <a:cubicBezTo>
                    <a:pt x="7141" y="2032"/>
                    <a:pt x="7443" y="2198"/>
                    <a:pt x="7754" y="2169"/>
                  </a:cubicBezTo>
                  <a:cubicBezTo>
                    <a:pt x="8234" y="2125"/>
                    <a:pt x="8716" y="2107"/>
                    <a:pt x="9199" y="2090"/>
                  </a:cubicBezTo>
                  <a:cubicBezTo>
                    <a:pt x="9430" y="2082"/>
                    <a:pt x="9664" y="2096"/>
                    <a:pt x="9896" y="2104"/>
                  </a:cubicBezTo>
                  <a:cubicBezTo>
                    <a:pt x="10007" y="2106"/>
                    <a:pt x="10120" y="2112"/>
                    <a:pt x="10231" y="2129"/>
                  </a:cubicBezTo>
                  <a:cubicBezTo>
                    <a:pt x="10312" y="2140"/>
                    <a:pt x="10392" y="2176"/>
                    <a:pt x="10472" y="2192"/>
                  </a:cubicBezTo>
                  <a:cubicBezTo>
                    <a:pt x="10587" y="2215"/>
                    <a:pt x="10704" y="2250"/>
                    <a:pt x="10818" y="2244"/>
                  </a:cubicBezTo>
                  <a:cubicBezTo>
                    <a:pt x="11178" y="2227"/>
                    <a:pt x="11537" y="2219"/>
                    <a:pt x="11893" y="2291"/>
                  </a:cubicBezTo>
                  <a:cubicBezTo>
                    <a:pt x="11973" y="2307"/>
                    <a:pt x="12058" y="2303"/>
                    <a:pt x="12140" y="2301"/>
                  </a:cubicBezTo>
                  <a:cubicBezTo>
                    <a:pt x="12209" y="2298"/>
                    <a:pt x="12276" y="2278"/>
                    <a:pt x="12344" y="2274"/>
                  </a:cubicBezTo>
                  <a:cubicBezTo>
                    <a:pt x="12603" y="2261"/>
                    <a:pt x="12857" y="2232"/>
                    <a:pt x="13114" y="2187"/>
                  </a:cubicBezTo>
                  <a:cubicBezTo>
                    <a:pt x="13443" y="2130"/>
                    <a:pt x="13784" y="2159"/>
                    <a:pt x="14122" y="2148"/>
                  </a:cubicBezTo>
                  <a:cubicBezTo>
                    <a:pt x="14310" y="2141"/>
                    <a:pt x="14497" y="2128"/>
                    <a:pt x="14685" y="2120"/>
                  </a:cubicBezTo>
                  <a:cubicBezTo>
                    <a:pt x="14729" y="2119"/>
                    <a:pt x="14774" y="2130"/>
                    <a:pt x="14819" y="2135"/>
                  </a:cubicBezTo>
                  <a:cubicBezTo>
                    <a:pt x="14825" y="2150"/>
                    <a:pt x="14833" y="2167"/>
                    <a:pt x="14841" y="2182"/>
                  </a:cubicBezTo>
                  <a:cubicBezTo>
                    <a:pt x="14818" y="2193"/>
                    <a:pt x="14796" y="2212"/>
                    <a:pt x="14772" y="2215"/>
                  </a:cubicBezTo>
                  <a:cubicBezTo>
                    <a:pt x="14630" y="2235"/>
                    <a:pt x="14479" y="2230"/>
                    <a:pt x="14345" y="2275"/>
                  </a:cubicBezTo>
                  <a:cubicBezTo>
                    <a:pt x="14218" y="2318"/>
                    <a:pt x="14109" y="2356"/>
                    <a:pt x="13963" y="2354"/>
                  </a:cubicBezTo>
                  <a:cubicBezTo>
                    <a:pt x="13527" y="2344"/>
                    <a:pt x="13090" y="2411"/>
                    <a:pt x="12653" y="2427"/>
                  </a:cubicBezTo>
                  <a:cubicBezTo>
                    <a:pt x="12074" y="2448"/>
                    <a:pt x="11496" y="2452"/>
                    <a:pt x="10917" y="2457"/>
                  </a:cubicBezTo>
                  <a:cubicBezTo>
                    <a:pt x="10861" y="2459"/>
                    <a:pt x="10808" y="2412"/>
                    <a:pt x="10752" y="2393"/>
                  </a:cubicBezTo>
                  <a:cubicBezTo>
                    <a:pt x="10705" y="2378"/>
                    <a:pt x="10652" y="2351"/>
                    <a:pt x="10606" y="2361"/>
                  </a:cubicBezTo>
                  <a:cubicBezTo>
                    <a:pt x="10197" y="2445"/>
                    <a:pt x="9804" y="2331"/>
                    <a:pt x="9409" y="2255"/>
                  </a:cubicBezTo>
                  <a:cubicBezTo>
                    <a:pt x="9376" y="2249"/>
                    <a:pt x="9339" y="2221"/>
                    <a:pt x="9311" y="2230"/>
                  </a:cubicBezTo>
                  <a:cubicBezTo>
                    <a:pt x="8931" y="2352"/>
                    <a:pt x="8541" y="2270"/>
                    <a:pt x="8156" y="2289"/>
                  </a:cubicBezTo>
                  <a:cubicBezTo>
                    <a:pt x="8080" y="2293"/>
                    <a:pt x="8002" y="2301"/>
                    <a:pt x="7927" y="2316"/>
                  </a:cubicBezTo>
                  <a:cubicBezTo>
                    <a:pt x="7577" y="2393"/>
                    <a:pt x="7249" y="2398"/>
                    <a:pt x="6887" y="2280"/>
                  </a:cubicBezTo>
                  <a:cubicBezTo>
                    <a:pt x="6565" y="2177"/>
                    <a:pt x="6195" y="2243"/>
                    <a:pt x="5845" y="2243"/>
                  </a:cubicBezTo>
                  <a:close/>
                  <a:moveTo>
                    <a:pt x="7626" y="1934"/>
                  </a:moveTo>
                  <a:lnTo>
                    <a:pt x="7927" y="1934"/>
                  </a:lnTo>
                  <a:cubicBezTo>
                    <a:pt x="7844" y="2033"/>
                    <a:pt x="7763" y="2033"/>
                    <a:pt x="7626" y="1934"/>
                  </a:cubicBezTo>
                  <a:close/>
                  <a:moveTo>
                    <a:pt x="11113" y="2008"/>
                  </a:moveTo>
                  <a:cubicBezTo>
                    <a:pt x="11114" y="2027"/>
                    <a:pt x="11115" y="2047"/>
                    <a:pt x="11115" y="2066"/>
                  </a:cubicBezTo>
                  <a:cubicBezTo>
                    <a:pt x="11022" y="2072"/>
                    <a:pt x="10927" y="2077"/>
                    <a:pt x="10783" y="2086"/>
                  </a:cubicBezTo>
                  <a:cubicBezTo>
                    <a:pt x="10918" y="1905"/>
                    <a:pt x="11019" y="2032"/>
                    <a:pt x="11113" y="2008"/>
                  </a:cubicBezTo>
                  <a:close/>
                  <a:moveTo>
                    <a:pt x="11526" y="1896"/>
                  </a:moveTo>
                  <a:cubicBezTo>
                    <a:pt x="11561" y="1990"/>
                    <a:pt x="11579" y="2040"/>
                    <a:pt x="11603" y="2106"/>
                  </a:cubicBezTo>
                  <a:cubicBezTo>
                    <a:pt x="11512" y="2093"/>
                    <a:pt x="11384" y="2171"/>
                    <a:pt x="11376" y="1996"/>
                  </a:cubicBezTo>
                  <a:cubicBezTo>
                    <a:pt x="11369" y="1851"/>
                    <a:pt x="11480" y="1895"/>
                    <a:pt x="11526" y="1896"/>
                  </a:cubicBezTo>
                  <a:close/>
                  <a:moveTo>
                    <a:pt x="10806" y="1835"/>
                  </a:moveTo>
                  <a:lnTo>
                    <a:pt x="10806" y="1835"/>
                  </a:lnTo>
                  <a:lnTo>
                    <a:pt x="11085" y="1835"/>
                  </a:lnTo>
                  <a:close/>
                  <a:moveTo>
                    <a:pt x="17153" y="1804"/>
                  </a:moveTo>
                  <a:cubicBezTo>
                    <a:pt x="17286" y="1721"/>
                    <a:pt x="17401" y="1654"/>
                    <a:pt x="17568" y="1656"/>
                  </a:cubicBezTo>
                  <a:cubicBezTo>
                    <a:pt x="17884" y="1663"/>
                    <a:pt x="18202" y="1630"/>
                    <a:pt x="18519" y="1607"/>
                  </a:cubicBezTo>
                  <a:cubicBezTo>
                    <a:pt x="18648" y="1598"/>
                    <a:pt x="18753" y="1637"/>
                    <a:pt x="18841" y="1761"/>
                  </a:cubicBezTo>
                  <a:cubicBezTo>
                    <a:pt x="18559" y="1799"/>
                    <a:pt x="18306" y="1842"/>
                    <a:pt x="18050" y="1865"/>
                  </a:cubicBezTo>
                  <a:cubicBezTo>
                    <a:pt x="17933" y="1875"/>
                    <a:pt x="17808" y="1865"/>
                    <a:pt x="17694" y="1832"/>
                  </a:cubicBezTo>
                  <a:cubicBezTo>
                    <a:pt x="17580" y="1799"/>
                    <a:pt x="17484" y="1780"/>
                    <a:pt x="17376" y="1851"/>
                  </a:cubicBezTo>
                  <a:cubicBezTo>
                    <a:pt x="17311" y="1893"/>
                    <a:pt x="17229" y="1901"/>
                    <a:pt x="17153" y="1804"/>
                  </a:cubicBezTo>
                  <a:close/>
                  <a:moveTo>
                    <a:pt x="2278" y="1596"/>
                  </a:moveTo>
                  <a:cubicBezTo>
                    <a:pt x="2278" y="1582"/>
                    <a:pt x="2277" y="1568"/>
                    <a:pt x="2277" y="1553"/>
                  </a:cubicBezTo>
                  <a:cubicBezTo>
                    <a:pt x="2323" y="1550"/>
                    <a:pt x="2371" y="1548"/>
                    <a:pt x="2418" y="1545"/>
                  </a:cubicBezTo>
                  <a:lnTo>
                    <a:pt x="2418" y="1603"/>
                  </a:lnTo>
                  <a:cubicBezTo>
                    <a:pt x="2371" y="1601"/>
                    <a:pt x="2325" y="1598"/>
                    <a:pt x="2278" y="1596"/>
                  </a:cubicBezTo>
                  <a:close/>
                  <a:moveTo>
                    <a:pt x="2798" y="1559"/>
                  </a:moveTo>
                  <a:cubicBezTo>
                    <a:pt x="2774" y="1569"/>
                    <a:pt x="2750" y="1584"/>
                    <a:pt x="2725" y="1589"/>
                  </a:cubicBezTo>
                  <a:cubicBezTo>
                    <a:pt x="2719" y="1591"/>
                    <a:pt x="2707" y="1563"/>
                    <a:pt x="2676" y="1515"/>
                  </a:cubicBezTo>
                  <a:cubicBezTo>
                    <a:pt x="2736" y="1536"/>
                    <a:pt x="2768" y="1548"/>
                    <a:pt x="2798" y="1559"/>
                  </a:cubicBezTo>
                  <a:moveTo>
                    <a:pt x="22250" y="1409"/>
                  </a:moveTo>
                  <a:cubicBezTo>
                    <a:pt x="22328" y="1424"/>
                    <a:pt x="22405" y="1439"/>
                    <a:pt x="22482" y="1456"/>
                  </a:cubicBezTo>
                  <a:cubicBezTo>
                    <a:pt x="22478" y="1478"/>
                    <a:pt x="22474" y="1501"/>
                    <a:pt x="22470" y="1525"/>
                  </a:cubicBezTo>
                  <a:cubicBezTo>
                    <a:pt x="22395" y="1502"/>
                    <a:pt x="22317" y="1481"/>
                    <a:pt x="22242" y="1459"/>
                  </a:cubicBezTo>
                  <a:cubicBezTo>
                    <a:pt x="22244" y="1442"/>
                    <a:pt x="22248" y="1425"/>
                    <a:pt x="22250" y="1409"/>
                  </a:cubicBezTo>
                  <a:close/>
                  <a:moveTo>
                    <a:pt x="12093" y="1428"/>
                  </a:moveTo>
                  <a:cubicBezTo>
                    <a:pt x="12235" y="1353"/>
                    <a:pt x="12235" y="1353"/>
                    <a:pt x="12334" y="1397"/>
                  </a:cubicBezTo>
                  <a:cubicBezTo>
                    <a:pt x="12333" y="1416"/>
                    <a:pt x="12332" y="1437"/>
                    <a:pt x="12331" y="1456"/>
                  </a:cubicBezTo>
                  <a:cubicBezTo>
                    <a:pt x="12267" y="1448"/>
                    <a:pt x="12204" y="1440"/>
                    <a:pt x="12093" y="1428"/>
                  </a:cubicBezTo>
                  <a:close/>
                  <a:moveTo>
                    <a:pt x="11291" y="1264"/>
                  </a:moveTo>
                  <a:cubicBezTo>
                    <a:pt x="11473" y="1290"/>
                    <a:pt x="11655" y="1315"/>
                    <a:pt x="11837" y="1341"/>
                  </a:cubicBezTo>
                  <a:cubicBezTo>
                    <a:pt x="11578" y="1487"/>
                    <a:pt x="11402" y="1471"/>
                    <a:pt x="11291" y="1264"/>
                  </a:cubicBezTo>
                  <a:close/>
                  <a:moveTo>
                    <a:pt x="10719" y="1365"/>
                  </a:moveTo>
                  <a:cubicBezTo>
                    <a:pt x="10701" y="1362"/>
                    <a:pt x="10683" y="1309"/>
                    <a:pt x="10681" y="1277"/>
                  </a:cubicBezTo>
                  <a:cubicBezTo>
                    <a:pt x="10678" y="1261"/>
                    <a:pt x="10719" y="1223"/>
                    <a:pt x="10726" y="1226"/>
                  </a:cubicBezTo>
                  <a:cubicBezTo>
                    <a:pt x="10864" y="1299"/>
                    <a:pt x="11014" y="1161"/>
                    <a:pt x="11184" y="1279"/>
                  </a:cubicBezTo>
                  <a:cubicBezTo>
                    <a:pt x="11151" y="1327"/>
                    <a:pt x="11123" y="1402"/>
                    <a:pt x="11095" y="1402"/>
                  </a:cubicBezTo>
                  <a:cubicBezTo>
                    <a:pt x="10970" y="1402"/>
                    <a:pt x="10844" y="1386"/>
                    <a:pt x="10719" y="1365"/>
                  </a:cubicBezTo>
                  <a:close/>
                  <a:moveTo>
                    <a:pt x="7615" y="1330"/>
                  </a:moveTo>
                  <a:cubicBezTo>
                    <a:pt x="7615" y="1250"/>
                    <a:pt x="7669" y="1188"/>
                    <a:pt x="7743" y="1212"/>
                  </a:cubicBezTo>
                  <a:cubicBezTo>
                    <a:pt x="8043" y="1314"/>
                    <a:pt x="8344" y="1245"/>
                    <a:pt x="8643" y="1241"/>
                  </a:cubicBezTo>
                  <a:cubicBezTo>
                    <a:pt x="8668" y="1241"/>
                    <a:pt x="8692" y="1255"/>
                    <a:pt x="8716" y="1264"/>
                  </a:cubicBezTo>
                  <a:cubicBezTo>
                    <a:pt x="8722" y="1266"/>
                    <a:pt x="8723" y="1280"/>
                    <a:pt x="8742" y="1338"/>
                  </a:cubicBezTo>
                  <a:cubicBezTo>
                    <a:pt x="8354" y="1327"/>
                    <a:pt x="7989" y="1493"/>
                    <a:pt x="7615" y="1330"/>
                  </a:cubicBezTo>
                  <a:close/>
                  <a:moveTo>
                    <a:pt x="2496" y="1337"/>
                  </a:moveTo>
                  <a:cubicBezTo>
                    <a:pt x="2666" y="1237"/>
                    <a:pt x="2769" y="1237"/>
                    <a:pt x="3060" y="1337"/>
                  </a:cubicBezTo>
                  <a:close/>
                  <a:moveTo>
                    <a:pt x="4188" y="1224"/>
                  </a:moveTo>
                  <a:cubicBezTo>
                    <a:pt x="4188" y="1238"/>
                    <a:pt x="4189" y="1251"/>
                    <a:pt x="4189" y="1265"/>
                  </a:cubicBezTo>
                  <a:cubicBezTo>
                    <a:pt x="4144" y="1269"/>
                    <a:pt x="4097" y="1272"/>
                    <a:pt x="4051" y="1277"/>
                  </a:cubicBezTo>
                  <a:cubicBezTo>
                    <a:pt x="4050" y="1255"/>
                    <a:pt x="4050" y="1233"/>
                    <a:pt x="4049" y="1212"/>
                  </a:cubicBezTo>
                  <a:cubicBezTo>
                    <a:pt x="4096" y="1217"/>
                    <a:pt x="4141" y="1221"/>
                    <a:pt x="4188" y="1224"/>
                  </a:cubicBezTo>
                  <a:close/>
                  <a:moveTo>
                    <a:pt x="6726" y="1116"/>
                  </a:moveTo>
                  <a:cubicBezTo>
                    <a:pt x="6807" y="1098"/>
                    <a:pt x="6887" y="1080"/>
                    <a:pt x="6968" y="1063"/>
                  </a:cubicBezTo>
                  <a:cubicBezTo>
                    <a:pt x="6972" y="1080"/>
                    <a:pt x="6976" y="1098"/>
                    <a:pt x="6978" y="1116"/>
                  </a:cubicBezTo>
                  <a:cubicBezTo>
                    <a:pt x="6904" y="1152"/>
                    <a:pt x="6853" y="1261"/>
                    <a:pt x="6743" y="1188"/>
                  </a:cubicBezTo>
                  <a:cubicBezTo>
                    <a:pt x="6729" y="1178"/>
                    <a:pt x="6731" y="1140"/>
                    <a:pt x="6726" y="1116"/>
                  </a:cubicBezTo>
                  <a:close/>
                  <a:moveTo>
                    <a:pt x="4934" y="1050"/>
                  </a:moveTo>
                  <a:cubicBezTo>
                    <a:pt x="5020" y="1036"/>
                    <a:pt x="5106" y="1022"/>
                    <a:pt x="5192" y="1010"/>
                  </a:cubicBezTo>
                  <a:cubicBezTo>
                    <a:pt x="5196" y="1030"/>
                    <a:pt x="5200" y="1049"/>
                    <a:pt x="5202" y="1069"/>
                  </a:cubicBezTo>
                  <a:cubicBezTo>
                    <a:pt x="5116" y="1087"/>
                    <a:pt x="5029" y="1106"/>
                    <a:pt x="4943" y="1123"/>
                  </a:cubicBezTo>
                  <a:cubicBezTo>
                    <a:pt x="4940" y="1098"/>
                    <a:pt x="4937" y="1074"/>
                    <a:pt x="4934" y="1050"/>
                  </a:cubicBezTo>
                  <a:close/>
                  <a:moveTo>
                    <a:pt x="6604" y="994"/>
                  </a:moveTo>
                  <a:cubicBezTo>
                    <a:pt x="6501" y="1125"/>
                    <a:pt x="6434" y="1103"/>
                    <a:pt x="6371" y="970"/>
                  </a:cubicBezTo>
                  <a:cubicBezTo>
                    <a:pt x="6438" y="977"/>
                    <a:pt x="6503" y="984"/>
                    <a:pt x="6604" y="994"/>
                  </a:cubicBezTo>
                  <a:close/>
                  <a:moveTo>
                    <a:pt x="6813" y="847"/>
                  </a:moveTo>
                  <a:cubicBezTo>
                    <a:pt x="6961" y="781"/>
                    <a:pt x="7079" y="782"/>
                    <a:pt x="7207" y="815"/>
                  </a:cubicBezTo>
                  <a:cubicBezTo>
                    <a:pt x="7398" y="866"/>
                    <a:pt x="7601" y="878"/>
                    <a:pt x="7780" y="955"/>
                  </a:cubicBezTo>
                  <a:cubicBezTo>
                    <a:pt x="8009" y="1055"/>
                    <a:pt x="8230" y="996"/>
                    <a:pt x="8456" y="996"/>
                  </a:cubicBezTo>
                  <a:cubicBezTo>
                    <a:pt x="8794" y="994"/>
                    <a:pt x="9127" y="988"/>
                    <a:pt x="9455" y="896"/>
                  </a:cubicBezTo>
                  <a:cubicBezTo>
                    <a:pt x="9477" y="890"/>
                    <a:pt x="9503" y="898"/>
                    <a:pt x="9527" y="922"/>
                  </a:cubicBezTo>
                  <a:cubicBezTo>
                    <a:pt x="8629" y="1213"/>
                    <a:pt x="7736" y="1170"/>
                    <a:pt x="6813" y="847"/>
                  </a:cubicBezTo>
                  <a:close/>
                  <a:moveTo>
                    <a:pt x="5690" y="883"/>
                  </a:moveTo>
                  <a:cubicBezTo>
                    <a:pt x="5691" y="859"/>
                    <a:pt x="5692" y="837"/>
                    <a:pt x="5694" y="813"/>
                  </a:cubicBezTo>
                  <a:cubicBezTo>
                    <a:pt x="5769" y="809"/>
                    <a:pt x="5844" y="805"/>
                    <a:pt x="5921" y="800"/>
                  </a:cubicBezTo>
                  <a:cubicBezTo>
                    <a:pt x="5857" y="930"/>
                    <a:pt x="5773" y="905"/>
                    <a:pt x="5690" y="883"/>
                  </a:cubicBezTo>
                  <a:close/>
                  <a:moveTo>
                    <a:pt x="6695" y="835"/>
                  </a:moveTo>
                  <a:cubicBezTo>
                    <a:pt x="6534" y="814"/>
                    <a:pt x="6371" y="792"/>
                    <a:pt x="6209" y="771"/>
                  </a:cubicBezTo>
                  <a:cubicBezTo>
                    <a:pt x="6376" y="746"/>
                    <a:pt x="6545" y="691"/>
                    <a:pt x="6695" y="835"/>
                  </a:cubicBezTo>
                  <a:close/>
                  <a:moveTo>
                    <a:pt x="9985" y="887"/>
                  </a:moveTo>
                  <a:cubicBezTo>
                    <a:pt x="9860" y="896"/>
                    <a:pt x="9781" y="900"/>
                    <a:pt x="9678" y="907"/>
                  </a:cubicBezTo>
                  <a:cubicBezTo>
                    <a:pt x="9813" y="816"/>
                    <a:pt x="9813" y="816"/>
                    <a:pt x="9985" y="887"/>
                  </a:cubicBezTo>
                  <a:close/>
                  <a:moveTo>
                    <a:pt x="7474" y="1298"/>
                  </a:moveTo>
                  <a:cubicBezTo>
                    <a:pt x="7312" y="1347"/>
                    <a:pt x="7311" y="1347"/>
                    <a:pt x="7188" y="1200"/>
                  </a:cubicBezTo>
                  <a:cubicBezTo>
                    <a:pt x="7326" y="1085"/>
                    <a:pt x="7367" y="1099"/>
                    <a:pt x="7474" y="1298"/>
                  </a:cubicBezTo>
                  <a:close/>
                  <a:moveTo>
                    <a:pt x="10508" y="872"/>
                  </a:moveTo>
                  <a:cubicBezTo>
                    <a:pt x="10767" y="924"/>
                    <a:pt x="11027" y="970"/>
                    <a:pt x="11288" y="1005"/>
                  </a:cubicBezTo>
                  <a:cubicBezTo>
                    <a:pt x="11609" y="1048"/>
                    <a:pt x="11931" y="1075"/>
                    <a:pt x="12253" y="1109"/>
                  </a:cubicBezTo>
                  <a:cubicBezTo>
                    <a:pt x="12253" y="1136"/>
                    <a:pt x="12255" y="1164"/>
                    <a:pt x="12255" y="1192"/>
                  </a:cubicBezTo>
                  <a:cubicBezTo>
                    <a:pt x="12087" y="1176"/>
                    <a:pt x="11919" y="1160"/>
                    <a:pt x="11752" y="1146"/>
                  </a:cubicBezTo>
                  <a:cubicBezTo>
                    <a:pt x="11571" y="1132"/>
                    <a:pt x="11389" y="1130"/>
                    <a:pt x="11210" y="1107"/>
                  </a:cubicBezTo>
                  <a:cubicBezTo>
                    <a:pt x="10999" y="1079"/>
                    <a:pt x="10789" y="1030"/>
                    <a:pt x="10578" y="998"/>
                  </a:cubicBezTo>
                  <a:cubicBezTo>
                    <a:pt x="10404" y="972"/>
                    <a:pt x="10227" y="959"/>
                    <a:pt x="10050" y="921"/>
                  </a:cubicBezTo>
                  <a:cubicBezTo>
                    <a:pt x="10197" y="829"/>
                    <a:pt x="10349" y="840"/>
                    <a:pt x="10508" y="872"/>
                  </a:cubicBezTo>
                  <a:close/>
                  <a:moveTo>
                    <a:pt x="22144" y="765"/>
                  </a:moveTo>
                  <a:cubicBezTo>
                    <a:pt x="22402" y="806"/>
                    <a:pt x="22660" y="784"/>
                    <a:pt x="22909" y="998"/>
                  </a:cubicBezTo>
                  <a:cubicBezTo>
                    <a:pt x="22791" y="1036"/>
                    <a:pt x="22703" y="1096"/>
                    <a:pt x="22628" y="1080"/>
                  </a:cubicBezTo>
                  <a:cubicBezTo>
                    <a:pt x="22340" y="1024"/>
                    <a:pt x="22244" y="953"/>
                    <a:pt x="22144" y="765"/>
                  </a:cubicBezTo>
                  <a:close/>
                  <a:moveTo>
                    <a:pt x="17353" y="790"/>
                  </a:moveTo>
                  <a:cubicBezTo>
                    <a:pt x="17316" y="777"/>
                    <a:pt x="17294" y="715"/>
                    <a:pt x="17237" y="640"/>
                  </a:cubicBezTo>
                  <a:cubicBezTo>
                    <a:pt x="17602" y="607"/>
                    <a:pt x="17908" y="713"/>
                    <a:pt x="18217" y="775"/>
                  </a:cubicBezTo>
                  <a:cubicBezTo>
                    <a:pt x="17925" y="834"/>
                    <a:pt x="17637" y="883"/>
                    <a:pt x="17353" y="790"/>
                  </a:cubicBezTo>
                  <a:close/>
                  <a:moveTo>
                    <a:pt x="18649" y="651"/>
                  </a:moveTo>
                  <a:cubicBezTo>
                    <a:pt x="18710" y="645"/>
                    <a:pt x="18769" y="638"/>
                    <a:pt x="18825" y="632"/>
                  </a:cubicBezTo>
                  <a:cubicBezTo>
                    <a:pt x="18852" y="715"/>
                    <a:pt x="18823" y="723"/>
                    <a:pt x="18649" y="651"/>
                  </a:cubicBezTo>
                  <a:close/>
                  <a:moveTo>
                    <a:pt x="19665" y="593"/>
                  </a:moveTo>
                  <a:cubicBezTo>
                    <a:pt x="19729" y="590"/>
                    <a:pt x="19794" y="592"/>
                    <a:pt x="19883" y="592"/>
                  </a:cubicBezTo>
                  <a:cubicBezTo>
                    <a:pt x="19746" y="689"/>
                    <a:pt x="19746" y="689"/>
                    <a:pt x="19546" y="608"/>
                  </a:cubicBezTo>
                  <a:cubicBezTo>
                    <a:pt x="19604" y="600"/>
                    <a:pt x="19634" y="593"/>
                    <a:pt x="19665" y="593"/>
                  </a:cubicBezTo>
                  <a:close/>
                  <a:moveTo>
                    <a:pt x="20299" y="640"/>
                  </a:moveTo>
                  <a:lnTo>
                    <a:pt x="20703" y="640"/>
                  </a:lnTo>
                  <a:cubicBezTo>
                    <a:pt x="20670" y="640"/>
                    <a:pt x="20659" y="758"/>
                    <a:pt x="20634" y="767"/>
                  </a:cubicBezTo>
                  <a:cubicBezTo>
                    <a:pt x="20543" y="800"/>
                    <a:pt x="20452" y="739"/>
                    <a:pt x="20299" y="640"/>
                  </a:cubicBezTo>
                  <a:close/>
                  <a:moveTo>
                    <a:pt x="21765" y="778"/>
                  </a:moveTo>
                  <a:cubicBezTo>
                    <a:pt x="21767" y="760"/>
                    <a:pt x="21768" y="741"/>
                    <a:pt x="21770" y="722"/>
                  </a:cubicBezTo>
                  <a:cubicBezTo>
                    <a:pt x="21830" y="734"/>
                    <a:pt x="21890" y="747"/>
                    <a:pt x="21988" y="767"/>
                  </a:cubicBezTo>
                  <a:cubicBezTo>
                    <a:pt x="21872" y="892"/>
                    <a:pt x="21824" y="796"/>
                    <a:pt x="21765" y="778"/>
                  </a:cubicBezTo>
                  <a:close/>
                  <a:moveTo>
                    <a:pt x="21172" y="429"/>
                  </a:moveTo>
                  <a:cubicBezTo>
                    <a:pt x="21172" y="429"/>
                    <a:pt x="21170" y="427"/>
                    <a:pt x="21170" y="427"/>
                  </a:cubicBezTo>
                  <a:cubicBezTo>
                    <a:pt x="20746" y="446"/>
                    <a:pt x="20318" y="530"/>
                    <a:pt x="19863" y="346"/>
                  </a:cubicBezTo>
                  <a:cubicBezTo>
                    <a:pt x="20039" y="224"/>
                    <a:pt x="20166" y="348"/>
                    <a:pt x="20296" y="360"/>
                  </a:cubicBezTo>
                  <a:cubicBezTo>
                    <a:pt x="20443" y="376"/>
                    <a:pt x="20588" y="400"/>
                    <a:pt x="20733" y="410"/>
                  </a:cubicBezTo>
                  <a:cubicBezTo>
                    <a:pt x="20879" y="420"/>
                    <a:pt x="21025" y="441"/>
                    <a:pt x="21170" y="441"/>
                  </a:cubicBezTo>
                  <a:lnTo>
                    <a:pt x="21170" y="441"/>
                  </a:lnTo>
                  <a:lnTo>
                    <a:pt x="21170" y="441"/>
                  </a:lnTo>
                  <a:cubicBezTo>
                    <a:pt x="21170" y="441"/>
                    <a:pt x="21172" y="435"/>
                    <a:pt x="21172" y="435"/>
                  </a:cubicBezTo>
                  <a:cubicBezTo>
                    <a:pt x="21261" y="450"/>
                    <a:pt x="21354" y="489"/>
                    <a:pt x="21441" y="478"/>
                  </a:cubicBezTo>
                  <a:cubicBezTo>
                    <a:pt x="22005" y="407"/>
                    <a:pt x="22533" y="547"/>
                    <a:pt x="23049" y="773"/>
                  </a:cubicBezTo>
                  <a:cubicBezTo>
                    <a:pt x="23175" y="828"/>
                    <a:pt x="23304" y="880"/>
                    <a:pt x="23423" y="964"/>
                  </a:cubicBezTo>
                  <a:cubicBezTo>
                    <a:pt x="23269" y="916"/>
                    <a:pt x="23113" y="869"/>
                    <a:pt x="22960" y="816"/>
                  </a:cubicBezTo>
                  <a:cubicBezTo>
                    <a:pt x="22552" y="675"/>
                    <a:pt x="22137" y="576"/>
                    <a:pt x="21705" y="557"/>
                  </a:cubicBezTo>
                  <a:cubicBezTo>
                    <a:pt x="21525" y="550"/>
                    <a:pt x="21349" y="473"/>
                    <a:pt x="21172" y="429"/>
                  </a:cubicBezTo>
                  <a:moveTo>
                    <a:pt x="16987" y="426"/>
                  </a:moveTo>
                  <a:cubicBezTo>
                    <a:pt x="17219" y="343"/>
                    <a:pt x="17412" y="372"/>
                    <a:pt x="17599" y="400"/>
                  </a:cubicBezTo>
                  <a:cubicBezTo>
                    <a:pt x="17967" y="454"/>
                    <a:pt x="18322" y="498"/>
                    <a:pt x="18696" y="374"/>
                  </a:cubicBezTo>
                  <a:cubicBezTo>
                    <a:pt x="18926" y="297"/>
                    <a:pt x="19191" y="344"/>
                    <a:pt x="19442" y="336"/>
                  </a:cubicBezTo>
                  <a:cubicBezTo>
                    <a:pt x="19492" y="335"/>
                    <a:pt x="19542" y="336"/>
                    <a:pt x="19593" y="336"/>
                  </a:cubicBezTo>
                  <a:cubicBezTo>
                    <a:pt x="18739" y="459"/>
                    <a:pt x="17891" y="622"/>
                    <a:pt x="16987" y="426"/>
                  </a:cubicBezTo>
                  <a:moveTo>
                    <a:pt x="24677" y="718"/>
                  </a:moveTo>
                  <a:cubicBezTo>
                    <a:pt x="24678" y="700"/>
                    <a:pt x="24678" y="640"/>
                    <a:pt x="24680" y="640"/>
                  </a:cubicBezTo>
                  <a:lnTo>
                    <a:pt x="26159" y="640"/>
                  </a:lnTo>
                  <a:cubicBezTo>
                    <a:pt x="26164" y="640"/>
                    <a:pt x="26169" y="691"/>
                    <a:pt x="26174" y="706"/>
                  </a:cubicBezTo>
                  <a:cubicBezTo>
                    <a:pt x="26102" y="724"/>
                    <a:pt x="26025" y="780"/>
                    <a:pt x="25959" y="766"/>
                  </a:cubicBezTo>
                  <a:cubicBezTo>
                    <a:pt x="25535" y="677"/>
                    <a:pt x="25102" y="797"/>
                    <a:pt x="24677" y="718"/>
                  </a:cubicBezTo>
                  <a:close/>
                  <a:moveTo>
                    <a:pt x="25234" y="1024"/>
                  </a:moveTo>
                  <a:cubicBezTo>
                    <a:pt x="25163" y="1037"/>
                    <a:pt x="25091" y="1050"/>
                    <a:pt x="25019" y="1063"/>
                  </a:cubicBezTo>
                  <a:cubicBezTo>
                    <a:pt x="25014" y="1032"/>
                    <a:pt x="25011" y="1002"/>
                    <a:pt x="25006" y="972"/>
                  </a:cubicBezTo>
                  <a:cubicBezTo>
                    <a:pt x="25079" y="965"/>
                    <a:pt x="25152" y="958"/>
                    <a:pt x="25224" y="952"/>
                  </a:cubicBezTo>
                  <a:cubicBezTo>
                    <a:pt x="25228" y="976"/>
                    <a:pt x="25232" y="1000"/>
                    <a:pt x="25234" y="1024"/>
                  </a:cubicBezTo>
                  <a:close/>
                  <a:moveTo>
                    <a:pt x="12483" y="1186"/>
                  </a:moveTo>
                  <a:cubicBezTo>
                    <a:pt x="12579" y="1040"/>
                    <a:pt x="12677" y="1085"/>
                    <a:pt x="12765" y="1101"/>
                  </a:cubicBezTo>
                  <a:cubicBezTo>
                    <a:pt x="12697" y="1213"/>
                    <a:pt x="12605" y="1162"/>
                    <a:pt x="12483" y="1186"/>
                  </a:cubicBezTo>
                  <a:close/>
                  <a:moveTo>
                    <a:pt x="14043" y="1140"/>
                  </a:moveTo>
                  <a:cubicBezTo>
                    <a:pt x="14141" y="1188"/>
                    <a:pt x="14224" y="1267"/>
                    <a:pt x="14314" y="1333"/>
                  </a:cubicBezTo>
                  <a:cubicBezTo>
                    <a:pt x="14307" y="1346"/>
                    <a:pt x="14302" y="1357"/>
                    <a:pt x="14296" y="1370"/>
                  </a:cubicBezTo>
                  <a:cubicBezTo>
                    <a:pt x="14196" y="1357"/>
                    <a:pt x="14094" y="1356"/>
                    <a:pt x="13998" y="1329"/>
                  </a:cubicBezTo>
                  <a:cubicBezTo>
                    <a:pt x="13951" y="1315"/>
                    <a:pt x="13883" y="1250"/>
                    <a:pt x="13884" y="1212"/>
                  </a:cubicBezTo>
                  <a:cubicBezTo>
                    <a:pt x="13891" y="1108"/>
                    <a:pt x="13993" y="1116"/>
                    <a:pt x="14043" y="1140"/>
                  </a:cubicBezTo>
                  <a:close/>
                  <a:moveTo>
                    <a:pt x="19775" y="1137"/>
                  </a:moveTo>
                  <a:lnTo>
                    <a:pt x="19776" y="1137"/>
                  </a:lnTo>
                  <a:lnTo>
                    <a:pt x="19507" y="1137"/>
                  </a:lnTo>
                  <a:lnTo>
                    <a:pt x="19519" y="1137"/>
                  </a:lnTo>
                  <a:close/>
                  <a:moveTo>
                    <a:pt x="29193" y="1328"/>
                  </a:moveTo>
                  <a:cubicBezTo>
                    <a:pt x="29093" y="1274"/>
                    <a:pt x="28964" y="1282"/>
                    <a:pt x="28855" y="1265"/>
                  </a:cubicBezTo>
                  <a:cubicBezTo>
                    <a:pt x="29043" y="1140"/>
                    <a:pt x="29491" y="1193"/>
                    <a:pt x="29697" y="1376"/>
                  </a:cubicBezTo>
                  <a:cubicBezTo>
                    <a:pt x="29519" y="1411"/>
                    <a:pt x="29360" y="1418"/>
                    <a:pt x="29193" y="1328"/>
                  </a:cubicBezTo>
                  <a:close/>
                  <a:moveTo>
                    <a:pt x="28588" y="1280"/>
                  </a:moveTo>
                  <a:cubicBezTo>
                    <a:pt x="28454" y="1289"/>
                    <a:pt x="28376" y="1295"/>
                    <a:pt x="28296" y="1300"/>
                  </a:cubicBezTo>
                  <a:cubicBezTo>
                    <a:pt x="28297" y="1275"/>
                    <a:pt x="28297" y="1251"/>
                    <a:pt x="28299" y="1226"/>
                  </a:cubicBezTo>
                  <a:cubicBezTo>
                    <a:pt x="28380" y="1174"/>
                    <a:pt x="28457" y="1171"/>
                    <a:pt x="28588" y="1280"/>
                  </a:cubicBezTo>
                  <a:close/>
                  <a:moveTo>
                    <a:pt x="27694" y="1224"/>
                  </a:moveTo>
                  <a:cubicBezTo>
                    <a:pt x="27812" y="1240"/>
                    <a:pt x="27878" y="1248"/>
                    <a:pt x="27944" y="1256"/>
                  </a:cubicBezTo>
                  <a:cubicBezTo>
                    <a:pt x="27854" y="1380"/>
                    <a:pt x="27797" y="1324"/>
                    <a:pt x="27694" y="1224"/>
                  </a:cubicBezTo>
                  <a:close/>
                  <a:moveTo>
                    <a:pt x="29158" y="1029"/>
                  </a:moveTo>
                  <a:cubicBezTo>
                    <a:pt x="29159" y="1008"/>
                    <a:pt x="29162" y="988"/>
                    <a:pt x="29163" y="967"/>
                  </a:cubicBezTo>
                  <a:cubicBezTo>
                    <a:pt x="29235" y="973"/>
                    <a:pt x="29314" y="958"/>
                    <a:pt x="29374" y="989"/>
                  </a:cubicBezTo>
                  <a:cubicBezTo>
                    <a:pt x="29604" y="1109"/>
                    <a:pt x="29846" y="1054"/>
                    <a:pt x="30082" y="1065"/>
                  </a:cubicBezTo>
                  <a:cubicBezTo>
                    <a:pt x="30175" y="1070"/>
                    <a:pt x="30267" y="1066"/>
                    <a:pt x="30393" y="1066"/>
                  </a:cubicBezTo>
                  <a:cubicBezTo>
                    <a:pt x="30151" y="1234"/>
                    <a:pt x="29616" y="1207"/>
                    <a:pt x="29158" y="1029"/>
                  </a:cubicBezTo>
                  <a:moveTo>
                    <a:pt x="28556" y="958"/>
                  </a:moveTo>
                  <a:cubicBezTo>
                    <a:pt x="28705" y="969"/>
                    <a:pt x="28855" y="988"/>
                    <a:pt x="29005" y="1006"/>
                  </a:cubicBezTo>
                  <a:cubicBezTo>
                    <a:pt x="29006" y="1021"/>
                    <a:pt x="29007" y="1035"/>
                    <a:pt x="29009" y="1050"/>
                  </a:cubicBezTo>
                  <a:cubicBezTo>
                    <a:pt x="28800" y="1060"/>
                    <a:pt x="28592" y="1070"/>
                    <a:pt x="28351" y="1082"/>
                  </a:cubicBezTo>
                  <a:cubicBezTo>
                    <a:pt x="28411" y="960"/>
                    <a:pt x="28484" y="952"/>
                    <a:pt x="28556" y="958"/>
                  </a:cubicBezTo>
                  <a:close/>
                  <a:moveTo>
                    <a:pt x="37352" y="938"/>
                  </a:moveTo>
                  <a:cubicBezTo>
                    <a:pt x="37457" y="861"/>
                    <a:pt x="37457" y="861"/>
                    <a:pt x="37582" y="874"/>
                  </a:cubicBezTo>
                  <a:cubicBezTo>
                    <a:pt x="37526" y="982"/>
                    <a:pt x="37460" y="1006"/>
                    <a:pt x="37352" y="938"/>
                  </a:cubicBezTo>
                  <a:close/>
                  <a:moveTo>
                    <a:pt x="36890" y="805"/>
                  </a:moveTo>
                  <a:cubicBezTo>
                    <a:pt x="37059" y="810"/>
                    <a:pt x="37059" y="810"/>
                    <a:pt x="37139" y="915"/>
                  </a:cubicBezTo>
                  <a:cubicBezTo>
                    <a:pt x="37021" y="1005"/>
                    <a:pt x="36986" y="874"/>
                    <a:pt x="36890" y="805"/>
                  </a:cubicBezTo>
                  <a:close/>
                  <a:moveTo>
                    <a:pt x="31169" y="832"/>
                  </a:moveTo>
                  <a:cubicBezTo>
                    <a:pt x="31334" y="710"/>
                    <a:pt x="31503" y="701"/>
                    <a:pt x="31683" y="754"/>
                  </a:cubicBezTo>
                  <a:cubicBezTo>
                    <a:pt x="31853" y="805"/>
                    <a:pt x="32029" y="843"/>
                    <a:pt x="32203" y="905"/>
                  </a:cubicBezTo>
                  <a:cubicBezTo>
                    <a:pt x="31858" y="881"/>
                    <a:pt x="31514" y="856"/>
                    <a:pt x="31169" y="832"/>
                  </a:cubicBezTo>
                  <a:close/>
                  <a:moveTo>
                    <a:pt x="35673" y="671"/>
                  </a:moveTo>
                  <a:cubicBezTo>
                    <a:pt x="36051" y="621"/>
                    <a:pt x="36430" y="570"/>
                    <a:pt x="36858" y="514"/>
                  </a:cubicBezTo>
                  <a:cubicBezTo>
                    <a:pt x="36699" y="647"/>
                    <a:pt x="35974" y="746"/>
                    <a:pt x="35673" y="671"/>
                  </a:cubicBezTo>
                  <a:close/>
                  <a:moveTo>
                    <a:pt x="37499" y="594"/>
                  </a:moveTo>
                  <a:cubicBezTo>
                    <a:pt x="37672" y="593"/>
                    <a:pt x="37845" y="566"/>
                    <a:pt x="38046" y="640"/>
                  </a:cubicBezTo>
                  <a:cubicBezTo>
                    <a:pt x="37676" y="729"/>
                    <a:pt x="37164" y="700"/>
                    <a:pt x="36925" y="564"/>
                  </a:cubicBezTo>
                  <a:cubicBezTo>
                    <a:pt x="37145" y="576"/>
                    <a:pt x="37322" y="595"/>
                    <a:pt x="37499" y="594"/>
                  </a:cubicBezTo>
                  <a:moveTo>
                    <a:pt x="39481" y="780"/>
                  </a:moveTo>
                  <a:cubicBezTo>
                    <a:pt x="39052" y="737"/>
                    <a:pt x="38624" y="693"/>
                    <a:pt x="38196" y="650"/>
                  </a:cubicBezTo>
                  <a:cubicBezTo>
                    <a:pt x="38642" y="473"/>
                    <a:pt x="39055" y="703"/>
                    <a:pt x="39481" y="780"/>
                  </a:cubicBezTo>
                  <a:close/>
                  <a:moveTo>
                    <a:pt x="34770" y="818"/>
                  </a:moveTo>
                  <a:cubicBezTo>
                    <a:pt x="34920" y="730"/>
                    <a:pt x="35082" y="796"/>
                    <a:pt x="35238" y="792"/>
                  </a:cubicBezTo>
                  <a:cubicBezTo>
                    <a:pt x="35236" y="814"/>
                    <a:pt x="35235" y="834"/>
                    <a:pt x="35235" y="856"/>
                  </a:cubicBezTo>
                  <a:cubicBezTo>
                    <a:pt x="35081" y="864"/>
                    <a:pt x="34928" y="873"/>
                    <a:pt x="34774" y="882"/>
                  </a:cubicBezTo>
                  <a:cubicBezTo>
                    <a:pt x="34773" y="861"/>
                    <a:pt x="34771" y="839"/>
                    <a:pt x="34770" y="818"/>
                  </a:cubicBezTo>
                  <a:close/>
                  <a:moveTo>
                    <a:pt x="34372" y="739"/>
                  </a:moveTo>
                  <a:lnTo>
                    <a:pt x="34659" y="739"/>
                  </a:lnTo>
                  <a:cubicBezTo>
                    <a:pt x="34543" y="839"/>
                    <a:pt x="34458" y="839"/>
                    <a:pt x="34372" y="739"/>
                  </a:cubicBezTo>
                  <a:close/>
                  <a:moveTo>
                    <a:pt x="32586" y="839"/>
                  </a:moveTo>
                  <a:lnTo>
                    <a:pt x="32585" y="839"/>
                  </a:lnTo>
                  <a:lnTo>
                    <a:pt x="32375" y="839"/>
                  </a:lnTo>
                  <a:lnTo>
                    <a:pt x="32375" y="839"/>
                  </a:lnTo>
                  <a:close/>
                  <a:moveTo>
                    <a:pt x="38468" y="915"/>
                  </a:moveTo>
                  <a:cubicBezTo>
                    <a:pt x="38465" y="898"/>
                    <a:pt x="38462" y="881"/>
                    <a:pt x="38461" y="864"/>
                  </a:cubicBezTo>
                  <a:cubicBezTo>
                    <a:pt x="38498" y="859"/>
                    <a:pt x="38536" y="856"/>
                    <a:pt x="38572" y="852"/>
                  </a:cubicBezTo>
                  <a:cubicBezTo>
                    <a:pt x="38575" y="868"/>
                    <a:pt x="38576" y="885"/>
                    <a:pt x="38579" y="901"/>
                  </a:cubicBezTo>
                  <a:cubicBezTo>
                    <a:pt x="38541" y="906"/>
                    <a:pt x="38504" y="910"/>
                    <a:pt x="38468" y="915"/>
                  </a:cubicBezTo>
                  <a:close/>
                  <a:moveTo>
                    <a:pt x="41715" y="997"/>
                  </a:moveTo>
                  <a:cubicBezTo>
                    <a:pt x="41531" y="1130"/>
                    <a:pt x="40572" y="1037"/>
                    <a:pt x="39665" y="770"/>
                  </a:cubicBezTo>
                  <a:cubicBezTo>
                    <a:pt x="40350" y="845"/>
                    <a:pt x="41036" y="921"/>
                    <a:pt x="41715" y="997"/>
                  </a:cubicBezTo>
                  <a:close/>
                  <a:moveTo>
                    <a:pt x="34914" y="1116"/>
                  </a:moveTo>
                  <a:cubicBezTo>
                    <a:pt x="34851" y="1125"/>
                    <a:pt x="34787" y="1132"/>
                    <a:pt x="34682" y="1145"/>
                  </a:cubicBezTo>
                  <a:cubicBezTo>
                    <a:pt x="34755" y="982"/>
                    <a:pt x="34832" y="1027"/>
                    <a:pt x="34900" y="1037"/>
                  </a:cubicBezTo>
                  <a:cubicBezTo>
                    <a:pt x="34905" y="1064"/>
                    <a:pt x="34909" y="1090"/>
                    <a:pt x="34914" y="1116"/>
                  </a:cubicBezTo>
                  <a:close/>
                  <a:moveTo>
                    <a:pt x="34334" y="1037"/>
                  </a:moveTo>
                  <a:lnTo>
                    <a:pt x="34590" y="1037"/>
                  </a:lnTo>
                  <a:cubicBezTo>
                    <a:pt x="34488" y="1137"/>
                    <a:pt x="34414" y="1140"/>
                    <a:pt x="34337" y="1109"/>
                  </a:cubicBezTo>
                  <a:cubicBezTo>
                    <a:pt x="34336" y="1085"/>
                    <a:pt x="34336" y="1037"/>
                    <a:pt x="34334" y="1037"/>
                  </a:cubicBezTo>
                  <a:close/>
                  <a:moveTo>
                    <a:pt x="32347" y="1137"/>
                  </a:moveTo>
                  <a:cubicBezTo>
                    <a:pt x="32361" y="1118"/>
                    <a:pt x="32373" y="1090"/>
                    <a:pt x="32389" y="1085"/>
                  </a:cubicBezTo>
                  <a:cubicBezTo>
                    <a:pt x="32408" y="1080"/>
                    <a:pt x="32432" y="1096"/>
                    <a:pt x="32471" y="1108"/>
                  </a:cubicBezTo>
                  <a:cubicBezTo>
                    <a:pt x="32443" y="1133"/>
                    <a:pt x="32428" y="1159"/>
                    <a:pt x="32412" y="1160"/>
                  </a:cubicBezTo>
                  <a:cubicBezTo>
                    <a:pt x="32392" y="1162"/>
                    <a:pt x="32369" y="1146"/>
                    <a:pt x="32347" y="1137"/>
                  </a:cubicBezTo>
                  <a:moveTo>
                    <a:pt x="31553" y="1075"/>
                  </a:moveTo>
                  <a:cubicBezTo>
                    <a:pt x="31557" y="1054"/>
                    <a:pt x="31560" y="1032"/>
                    <a:pt x="31564" y="1011"/>
                  </a:cubicBezTo>
                  <a:cubicBezTo>
                    <a:pt x="31677" y="1037"/>
                    <a:pt x="31788" y="1063"/>
                    <a:pt x="31899" y="1089"/>
                  </a:cubicBezTo>
                  <a:cubicBezTo>
                    <a:pt x="31764" y="1195"/>
                    <a:pt x="31649" y="1183"/>
                    <a:pt x="31553" y="1075"/>
                  </a:cubicBezTo>
                  <a:close/>
                  <a:moveTo>
                    <a:pt x="41656" y="1256"/>
                  </a:moveTo>
                  <a:cubicBezTo>
                    <a:pt x="41656" y="1261"/>
                    <a:pt x="41656" y="1267"/>
                    <a:pt x="41657" y="1272"/>
                  </a:cubicBezTo>
                  <a:lnTo>
                    <a:pt x="41514" y="1272"/>
                  </a:lnTo>
                  <a:cubicBezTo>
                    <a:pt x="41514" y="1267"/>
                    <a:pt x="41514" y="1261"/>
                    <a:pt x="41514" y="1256"/>
                  </a:cubicBezTo>
                  <a:close/>
                  <a:moveTo>
                    <a:pt x="29914" y="1385"/>
                  </a:moveTo>
                  <a:cubicBezTo>
                    <a:pt x="29913" y="1372"/>
                    <a:pt x="29911" y="1358"/>
                    <a:pt x="29909" y="1344"/>
                  </a:cubicBezTo>
                  <a:cubicBezTo>
                    <a:pt x="29967" y="1336"/>
                    <a:pt x="30024" y="1327"/>
                    <a:pt x="30082" y="1317"/>
                  </a:cubicBezTo>
                  <a:cubicBezTo>
                    <a:pt x="30084" y="1332"/>
                    <a:pt x="30086" y="1347"/>
                    <a:pt x="30089" y="1361"/>
                  </a:cubicBezTo>
                  <a:cubicBezTo>
                    <a:pt x="30031" y="1370"/>
                    <a:pt x="29972" y="1377"/>
                    <a:pt x="29914" y="1385"/>
                  </a:cubicBezTo>
                  <a:close/>
                  <a:moveTo>
                    <a:pt x="42850" y="1353"/>
                  </a:moveTo>
                  <a:cubicBezTo>
                    <a:pt x="42785" y="1358"/>
                    <a:pt x="42721" y="1363"/>
                    <a:pt x="42658" y="1368"/>
                  </a:cubicBezTo>
                  <a:cubicBezTo>
                    <a:pt x="42654" y="1348"/>
                    <a:pt x="42651" y="1327"/>
                    <a:pt x="42649" y="1306"/>
                  </a:cubicBezTo>
                  <a:cubicBezTo>
                    <a:pt x="42714" y="1294"/>
                    <a:pt x="42780" y="1282"/>
                    <a:pt x="42846" y="1270"/>
                  </a:cubicBezTo>
                  <a:cubicBezTo>
                    <a:pt x="42847" y="1298"/>
                    <a:pt x="42848" y="1325"/>
                    <a:pt x="42850" y="1353"/>
                  </a:cubicBezTo>
                  <a:moveTo>
                    <a:pt x="37405" y="1437"/>
                  </a:moveTo>
                  <a:lnTo>
                    <a:pt x="37211" y="1437"/>
                  </a:lnTo>
                  <a:cubicBezTo>
                    <a:pt x="37209" y="1437"/>
                    <a:pt x="37209" y="1448"/>
                    <a:pt x="37209" y="1444"/>
                  </a:cubicBezTo>
                  <a:cubicBezTo>
                    <a:pt x="37274" y="1439"/>
                    <a:pt x="37338" y="1432"/>
                    <a:pt x="37404" y="1426"/>
                  </a:cubicBezTo>
                  <a:cubicBezTo>
                    <a:pt x="37404" y="1435"/>
                    <a:pt x="37404" y="1437"/>
                    <a:pt x="37405" y="1437"/>
                  </a:cubicBezTo>
                  <a:close/>
                  <a:moveTo>
                    <a:pt x="27158" y="1548"/>
                  </a:moveTo>
                  <a:cubicBezTo>
                    <a:pt x="27125" y="1653"/>
                    <a:pt x="27104" y="1727"/>
                    <a:pt x="27081" y="1799"/>
                  </a:cubicBezTo>
                  <a:cubicBezTo>
                    <a:pt x="27082" y="1799"/>
                    <a:pt x="27084" y="1800"/>
                    <a:pt x="27085" y="1800"/>
                  </a:cubicBezTo>
                  <a:cubicBezTo>
                    <a:pt x="27090" y="1803"/>
                    <a:pt x="27092" y="1804"/>
                    <a:pt x="27096" y="1805"/>
                  </a:cubicBezTo>
                  <a:cubicBezTo>
                    <a:pt x="27183" y="1797"/>
                    <a:pt x="27272" y="1787"/>
                    <a:pt x="27359" y="1778"/>
                  </a:cubicBezTo>
                  <a:cubicBezTo>
                    <a:pt x="27244" y="1880"/>
                    <a:pt x="27240" y="1881"/>
                    <a:pt x="27096" y="1805"/>
                  </a:cubicBezTo>
                  <a:cubicBezTo>
                    <a:pt x="27090" y="1807"/>
                    <a:pt x="27084" y="1807"/>
                    <a:pt x="27078" y="1808"/>
                  </a:cubicBezTo>
                  <a:cubicBezTo>
                    <a:pt x="27080" y="1805"/>
                    <a:pt x="27080" y="1802"/>
                    <a:pt x="27081" y="1799"/>
                  </a:cubicBezTo>
                  <a:cubicBezTo>
                    <a:pt x="27001" y="1775"/>
                    <a:pt x="26923" y="1749"/>
                    <a:pt x="26845" y="1723"/>
                  </a:cubicBezTo>
                  <a:cubicBezTo>
                    <a:pt x="26856" y="1665"/>
                    <a:pt x="26869" y="1607"/>
                    <a:pt x="26885" y="1528"/>
                  </a:cubicBezTo>
                  <a:cubicBezTo>
                    <a:pt x="26966" y="1534"/>
                    <a:pt x="27053" y="1540"/>
                    <a:pt x="27158" y="1548"/>
                  </a:cubicBezTo>
                  <a:close/>
                  <a:moveTo>
                    <a:pt x="34307" y="1694"/>
                  </a:moveTo>
                  <a:cubicBezTo>
                    <a:pt x="34307" y="1698"/>
                    <a:pt x="34307" y="1701"/>
                    <a:pt x="34307" y="1704"/>
                  </a:cubicBezTo>
                  <a:lnTo>
                    <a:pt x="34217" y="1704"/>
                  </a:lnTo>
                  <a:cubicBezTo>
                    <a:pt x="34216" y="1701"/>
                    <a:pt x="34214" y="1698"/>
                    <a:pt x="34213" y="1694"/>
                  </a:cubicBezTo>
                  <a:close/>
                  <a:moveTo>
                    <a:pt x="36689" y="1755"/>
                  </a:moveTo>
                  <a:cubicBezTo>
                    <a:pt x="36828" y="1788"/>
                    <a:pt x="36963" y="1877"/>
                    <a:pt x="37097" y="1871"/>
                  </a:cubicBezTo>
                  <a:cubicBezTo>
                    <a:pt x="37240" y="1865"/>
                    <a:pt x="37371" y="1824"/>
                    <a:pt x="37524" y="1865"/>
                  </a:cubicBezTo>
                  <a:cubicBezTo>
                    <a:pt x="37664" y="1901"/>
                    <a:pt x="37825" y="1847"/>
                    <a:pt x="37977" y="1840"/>
                  </a:cubicBezTo>
                  <a:cubicBezTo>
                    <a:pt x="38099" y="1833"/>
                    <a:pt x="38099" y="1838"/>
                    <a:pt x="38204" y="1985"/>
                  </a:cubicBezTo>
                  <a:cubicBezTo>
                    <a:pt x="38091" y="2087"/>
                    <a:pt x="37957" y="2042"/>
                    <a:pt x="37835" y="2044"/>
                  </a:cubicBezTo>
                  <a:cubicBezTo>
                    <a:pt x="37638" y="2051"/>
                    <a:pt x="37439" y="2047"/>
                    <a:pt x="37241" y="2037"/>
                  </a:cubicBezTo>
                  <a:cubicBezTo>
                    <a:pt x="37092" y="2029"/>
                    <a:pt x="36943" y="2005"/>
                    <a:pt x="36793" y="1990"/>
                  </a:cubicBezTo>
                  <a:cubicBezTo>
                    <a:pt x="36656" y="1975"/>
                    <a:pt x="36520" y="1952"/>
                    <a:pt x="36382" y="1949"/>
                  </a:cubicBezTo>
                  <a:cubicBezTo>
                    <a:pt x="36086" y="1943"/>
                    <a:pt x="35790" y="1942"/>
                    <a:pt x="35494" y="1958"/>
                  </a:cubicBezTo>
                  <a:cubicBezTo>
                    <a:pt x="35443" y="1961"/>
                    <a:pt x="35393" y="1949"/>
                    <a:pt x="35330" y="1944"/>
                  </a:cubicBezTo>
                  <a:cubicBezTo>
                    <a:pt x="35346" y="1798"/>
                    <a:pt x="35421" y="1785"/>
                    <a:pt x="35503" y="1784"/>
                  </a:cubicBezTo>
                  <a:cubicBezTo>
                    <a:pt x="35771" y="1781"/>
                    <a:pt x="36037" y="1781"/>
                    <a:pt x="36305" y="1778"/>
                  </a:cubicBezTo>
                  <a:cubicBezTo>
                    <a:pt x="36364" y="1776"/>
                    <a:pt x="36425" y="1768"/>
                    <a:pt x="36484" y="1763"/>
                  </a:cubicBezTo>
                  <a:cubicBezTo>
                    <a:pt x="36553" y="1759"/>
                    <a:pt x="36625" y="1740"/>
                    <a:pt x="36689" y="1755"/>
                  </a:cubicBezTo>
                  <a:moveTo>
                    <a:pt x="32405" y="2005"/>
                  </a:moveTo>
                  <a:lnTo>
                    <a:pt x="32541" y="2005"/>
                  </a:lnTo>
                  <a:lnTo>
                    <a:pt x="32541" y="2053"/>
                  </a:lnTo>
                  <a:lnTo>
                    <a:pt x="32405" y="2053"/>
                  </a:lnTo>
                  <a:close/>
                  <a:moveTo>
                    <a:pt x="33667" y="2028"/>
                  </a:moveTo>
                  <a:cubicBezTo>
                    <a:pt x="33632" y="2020"/>
                    <a:pt x="33597" y="2011"/>
                    <a:pt x="33561" y="2004"/>
                  </a:cubicBezTo>
                  <a:cubicBezTo>
                    <a:pt x="33561" y="1991"/>
                    <a:pt x="33563" y="1979"/>
                    <a:pt x="33564" y="1966"/>
                  </a:cubicBezTo>
                  <a:lnTo>
                    <a:pt x="33679" y="1966"/>
                  </a:lnTo>
                  <a:cubicBezTo>
                    <a:pt x="33675" y="1986"/>
                    <a:pt x="33670" y="2008"/>
                    <a:pt x="33667" y="2028"/>
                  </a:cubicBezTo>
                  <a:close/>
                  <a:moveTo>
                    <a:pt x="33878" y="1987"/>
                  </a:moveTo>
                  <a:cubicBezTo>
                    <a:pt x="34289" y="1761"/>
                    <a:pt x="34736" y="1984"/>
                    <a:pt x="35158" y="1880"/>
                  </a:cubicBezTo>
                  <a:cubicBezTo>
                    <a:pt x="34739" y="2019"/>
                    <a:pt x="34317" y="2123"/>
                    <a:pt x="33878" y="1987"/>
                  </a:cubicBezTo>
                  <a:close/>
                  <a:moveTo>
                    <a:pt x="31529" y="2073"/>
                  </a:moveTo>
                  <a:cubicBezTo>
                    <a:pt x="31491" y="2052"/>
                    <a:pt x="31440" y="2056"/>
                    <a:pt x="31395" y="2051"/>
                  </a:cubicBezTo>
                  <a:cubicBezTo>
                    <a:pt x="31390" y="2053"/>
                    <a:pt x="31383" y="2056"/>
                    <a:pt x="31378" y="2057"/>
                  </a:cubicBezTo>
                  <a:cubicBezTo>
                    <a:pt x="31378" y="2054"/>
                    <a:pt x="31378" y="2051"/>
                    <a:pt x="31378" y="2048"/>
                  </a:cubicBezTo>
                  <a:cubicBezTo>
                    <a:pt x="31179" y="2045"/>
                    <a:pt x="30981" y="2038"/>
                    <a:pt x="30746" y="2033"/>
                  </a:cubicBezTo>
                  <a:cubicBezTo>
                    <a:pt x="30927" y="1853"/>
                    <a:pt x="31094" y="1836"/>
                    <a:pt x="31274" y="1891"/>
                  </a:cubicBezTo>
                  <a:cubicBezTo>
                    <a:pt x="31344" y="1913"/>
                    <a:pt x="31389" y="1934"/>
                    <a:pt x="31378" y="2033"/>
                  </a:cubicBezTo>
                  <a:lnTo>
                    <a:pt x="31382" y="2033"/>
                  </a:lnTo>
                  <a:cubicBezTo>
                    <a:pt x="31386" y="2033"/>
                    <a:pt x="31390" y="2043"/>
                    <a:pt x="31395" y="2043"/>
                  </a:cubicBezTo>
                  <a:cubicBezTo>
                    <a:pt x="31464" y="2014"/>
                    <a:pt x="31534" y="1984"/>
                    <a:pt x="31606" y="1977"/>
                  </a:cubicBezTo>
                  <a:cubicBezTo>
                    <a:pt x="31760" y="1963"/>
                    <a:pt x="31918" y="1972"/>
                    <a:pt x="32073" y="1987"/>
                  </a:cubicBezTo>
                  <a:cubicBezTo>
                    <a:pt x="31857" y="2107"/>
                    <a:pt x="31730" y="2183"/>
                    <a:pt x="31529" y="2073"/>
                  </a:cubicBezTo>
                  <a:close/>
                  <a:moveTo>
                    <a:pt x="28735" y="2033"/>
                  </a:moveTo>
                  <a:lnTo>
                    <a:pt x="29959" y="2033"/>
                  </a:lnTo>
                  <a:cubicBezTo>
                    <a:pt x="29959" y="2033"/>
                    <a:pt x="29959" y="2075"/>
                    <a:pt x="29959" y="2095"/>
                  </a:cubicBezTo>
                  <a:cubicBezTo>
                    <a:pt x="29561" y="2192"/>
                    <a:pt x="29164" y="2133"/>
                    <a:pt x="28735" y="2033"/>
                  </a:cubicBezTo>
                  <a:close/>
                  <a:moveTo>
                    <a:pt x="28318" y="1987"/>
                  </a:moveTo>
                  <a:cubicBezTo>
                    <a:pt x="28159" y="2119"/>
                    <a:pt x="27997" y="2077"/>
                    <a:pt x="27823" y="2047"/>
                  </a:cubicBezTo>
                  <a:cubicBezTo>
                    <a:pt x="27950" y="1903"/>
                    <a:pt x="28047" y="1891"/>
                    <a:pt x="28318" y="1987"/>
                  </a:cubicBezTo>
                  <a:close/>
                  <a:moveTo>
                    <a:pt x="30590" y="1961"/>
                  </a:moveTo>
                  <a:cubicBezTo>
                    <a:pt x="30594" y="1981"/>
                    <a:pt x="30598" y="2001"/>
                    <a:pt x="30602" y="2021"/>
                  </a:cubicBezTo>
                  <a:cubicBezTo>
                    <a:pt x="30511" y="2105"/>
                    <a:pt x="30417" y="2168"/>
                    <a:pt x="30268" y="2020"/>
                  </a:cubicBezTo>
                  <a:cubicBezTo>
                    <a:pt x="30398" y="1996"/>
                    <a:pt x="30494" y="1979"/>
                    <a:pt x="30590" y="1961"/>
                  </a:cubicBezTo>
                  <a:close/>
                  <a:moveTo>
                    <a:pt x="28515" y="2020"/>
                  </a:moveTo>
                  <a:cubicBezTo>
                    <a:pt x="28505" y="2038"/>
                    <a:pt x="28477" y="2043"/>
                    <a:pt x="28447" y="2058"/>
                  </a:cubicBezTo>
                  <a:cubicBezTo>
                    <a:pt x="28444" y="2023"/>
                    <a:pt x="28433" y="1992"/>
                    <a:pt x="28443" y="1980"/>
                  </a:cubicBezTo>
                  <a:cubicBezTo>
                    <a:pt x="28453" y="1965"/>
                    <a:pt x="28482" y="1965"/>
                    <a:pt x="28503" y="1958"/>
                  </a:cubicBezTo>
                  <a:cubicBezTo>
                    <a:pt x="28507" y="1980"/>
                    <a:pt x="28522" y="2008"/>
                    <a:pt x="28515" y="2020"/>
                  </a:cubicBezTo>
                  <a:close/>
                  <a:moveTo>
                    <a:pt x="22608" y="1717"/>
                  </a:moveTo>
                  <a:cubicBezTo>
                    <a:pt x="22530" y="1689"/>
                    <a:pt x="22459" y="1663"/>
                    <a:pt x="22377" y="1632"/>
                  </a:cubicBezTo>
                  <a:cubicBezTo>
                    <a:pt x="22551" y="1525"/>
                    <a:pt x="22551" y="1528"/>
                    <a:pt x="22608" y="1717"/>
                  </a:cubicBezTo>
                  <a:close/>
                  <a:moveTo>
                    <a:pt x="23242" y="1735"/>
                  </a:moveTo>
                  <a:lnTo>
                    <a:pt x="23501" y="1735"/>
                  </a:lnTo>
                  <a:cubicBezTo>
                    <a:pt x="23502" y="1735"/>
                    <a:pt x="23504" y="1749"/>
                    <a:pt x="23505" y="1754"/>
                  </a:cubicBezTo>
                  <a:cubicBezTo>
                    <a:pt x="23466" y="1759"/>
                    <a:pt x="23425" y="1773"/>
                    <a:pt x="23387" y="1775"/>
                  </a:cubicBezTo>
                  <a:cubicBezTo>
                    <a:pt x="23338" y="1776"/>
                    <a:pt x="23291" y="1773"/>
                    <a:pt x="23243" y="1773"/>
                  </a:cubicBezTo>
                  <a:cubicBezTo>
                    <a:pt x="23242" y="1763"/>
                    <a:pt x="23242" y="1735"/>
                    <a:pt x="23242" y="1735"/>
                  </a:cubicBezTo>
                  <a:close/>
                  <a:moveTo>
                    <a:pt x="26428" y="1535"/>
                  </a:moveTo>
                  <a:lnTo>
                    <a:pt x="26643" y="1535"/>
                  </a:lnTo>
                  <a:lnTo>
                    <a:pt x="26644" y="1535"/>
                  </a:lnTo>
                  <a:lnTo>
                    <a:pt x="26428" y="1535"/>
                  </a:lnTo>
                  <a:close/>
                  <a:moveTo>
                    <a:pt x="23020" y="1804"/>
                  </a:moveTo>
                  <a:cubicBezTo>
                    <a:pt x="22962" y="1745"/>
                    <a:pt x="22910" y="1677"/>
                    <a:pt x="22844" y="1627"/>
                  </a:cubicBezTo>
                  <a:cubicBezTo>
                    <a:pt x="22779" y="1577"/>
                    <a:pt x="22700" y="1545"/>
                    <a:pt x="22607" y="1493"/>
                  </a:cubicBezTo>
                  <a:cubicBezTo>
                    <a:pt x="22857" y="1452"/>
                    <a:pt x="22921" y="1495"/>
                    <a:pt x="23020" y="1804"/>
                  </a:cubicBezTo>
                  <a:close/>
                  <a:moveTo>
                    <a:pt x="20342" y="1817"/>
                  </a:moveTo>
                  <a:cubicBezTo>
                    <a:pt x="20260" y="1836"/>
                    <a:pt x="20175" y="1850"/>
                    <a:pt x="20093" y="1846"/>
                  </a:cubicBezTo>
                  <a:cubicBezTo>
                    <a:pt x="19939" y="1838"/>
                    <a:pt x="19785" y="1824"/>
                    <a:pt x="19633" y="1797"/>
                  </a:cubicBezTo>
                  <a:cubicBezTo>
                    <a:pt x="19512" y="1774"/>
                    <a:pt x="19393" y="1727"/>
                    <a:pt x="19274" y="1692"/>
                  </a:cubicBezTo>
                  <a:cubicBezTo>
                    <a:pt x="19274" y="1693"/>
                    <a:pt x="19273" y="1694"/>
                    <a:pt x="19273" y="1697"/>
                  </a:cubicBezTo>
                  <a:cubicBezTo>
                    <a:pt x="19271" y="1694"/>
                    <a:pt x="19268" y="1693"/>
                    <a:pt x="19266" y="1692"/>
                  </a:cubicBezTo>
                  <a:cubicBezTo>
                    <a:pt x="19090" y="1811"/>
                    <a:pt x="19089" y="1811"/>
                    <a:pt x="18966" y="1607"/>
                  </a:cubicBezTo>
                  <a:cubicBezTo>
                    <a:pt x="19087" y="1568"/>
                    <a:pt x="19175" y="1640"/>
                    <a:pt x="19266" y="1692"/>
                  </a:cubicBezTo>
                  <a:cubicBezTo>
                    <a:pt x="19267" y="1691"/>
                    <a:pt x="19268" y="1691"/>
                    <a:pt x="19268" y="1689"/>
                  </a:cubicBezTo>
                  <a:cubicBezTo>
                    <a:pt x="19271" y="1691"/>
                    <a:pt x="19273" y="1691"/>
                    <a:pt x="19274" y="1692"/>
                  </a:cubicBezTo>
                  <a:cubicBezTo>
                    <a:pt x="19303" y="1560"/>
                    <a:pt x="19407" y="1562"/>
                    <a:pt x="19498" y="1569"/>
                  </a:cubicBezTo>
                  <a:cubicBezTo>
                    <a:pt x="19728" y="1586"/>
                    <a:pt x="19955" y="1619"/>
                    <a:pt x="20185" y="1639"/>
                  </a:cubicBezTo>
                  <a:cubicBezTo>
                    <a:pt x="20305" y="1650"/>
                    <a:pt x="20428" y="1663"/>
                    <a:pt x="20546" y="1651"/>
                  </a:cubicBezTo>
                  <a:cubicBezTo>
                    <a:pt x="20737" y="1632"/>
                    <a:pt x="20923" y="1619"/>
                    <a:pt x="21106" y="1707"/>
                  </a:cubicBezTo>
                  <a:cubicBezTo>
                    <a:pt x="21164" y="1735"/>
                    <a:pt x="21240" y="1727"/>
                    <a:pt x="21308" y="1727"/>
                  </a:cubicBezTo>
                  <a:cubicBezTo>
                    <a:pt x="21618" y="1731"/>
                    <a:pt x="21925" y="1745"/>
                    <a:pt x="22235" y="1785"/>
                  </a:cubicBezTo>
                  <a:cubicBezTo>
                    <a:pt x="22631" y="1836"/>
                    <a:pt x="23024" y="1936"/>
                    <a:pt x="23430" y="1923"/>
                  </a:cubicBezTo>
                  <a:cubicBezTo>
                    <a:pt x="23634" y="1917"/>
                    <a:pt x="23837" y="1928"/>
                    <a:pt x="24040" y="1891"/>
                  </a:cubicBezTo>
                  <a:cubicBezTo>
                    <a:pt x="24126" y="1875"/>
                    <a:pt x="24219" y="1889"/>
                    <a:pt x="24313" y="1889"/>
                  </a:cubicBezTo>
                  <a:cubicBezTo>
                    <a:pt x="24294" y="2034"/>
                    <a:pt x="24212" y="2038"/>
                    <a:pt x="24135" y="2040"/>
                  </a:cubicBezTo>
                  <a:cubicBezTo>
                    <a:pt x="23688" y="2052"/>
                    <a:pt x="23240" y="2087"/>
                    <a:pt x="22792" y="2066"/>
                  </a:cubicBezTo>
                  <a:cubicBezTo>
                    <a:pt x="22248" y="2038"/>
                    <a:pt x="21706" y="1960"/>
                    <a:pt x="21159" y="1956"/>
                  </a:cubicBezTo>
                  <a:cubicBezTo>
                    <a:pt x="21050" y="1955"/>
                    <a:pt x="20932" y="1917"/>
                    <a:pt x="20839" y="1859"/>
                  </a:cubicBezTo>
                  <a:cubicBezTo>
                    <a:pt x="20673" y="1752"/>
                    <a:pt x="20512" y="1779"/>
                    <a:pt x="20342" y="1817"/>
                  </a:cubicBezTo>
                  <a:moveTo>
                    <a:pt x="25373" y="2117"/>
                  </a:moveTo>
                  <a:cubicBezTo>
                    <a:pt x="25232" y="2124"/>
                    <a:pt x="25089" y="2087"/>
                    <a:pt x="24947" y="2077"/>
                  </a:cubicBezTo>
                  <a:cubicBezTo>
                    <a:pt x="24911" y="2075"/>
                    <a:pt x="24873" y="2095"/>
                    <a:pt x="24835" y="2102"/>
                  </a:cubicBezTo>
                  <a:cubicBezTo>
                    <a:pt x="24685" y="2130"/>
                    <a:pt x="24544" y="2114"/>
                    <a:pt x="24399" y="1975"/>
                  </a:cubicBezTo>
                  <a:cubicBezTo>
                    <a:pt x="24451" y="1937"/>
                    <a:pt x="24483" y="1895"/>
                    <a:pt x="24503" y="1900"/>
                  </a:cubicBezTo>
                  <a:cubicBezTo>
                    <a:pt x="24759" y="1970"/>
                    <a:pt x="25014" y="1914"/>
                    <a:pt x="25271" y="1908"/>
                  </a:cubicBezTo>
                  <a:cubicBezTo>
                    <a:pt x="25539" y="1901"/>
                    <a:pt x="25806" y="1907"/>
                    <a:pt x="26074" y="1909"/>
                  </a:cubicBezTo>
                  <a:cubicBezTo>
                    <a:pt x="26528" y="1913"/>
                    <a:pt x="26985" y="1869"/>
                    <a:pt x="27431" y="2006"/>
                  </a:cubicBezTo>
                  <a:cubicBezTo>
                    <a:pt x="27454" y="2014"/>
                    <a:pt x="27475" y="2027"/>
                    <a:pt x="27513" y="2043"/>
                  </a:cubicBezTo>
                  <a:cubicBezTo>
                    <a:pt x="27457" y="2160"/>
                    <a:pt x="27361" y="2154"/>
                    <a:pt x="27273" y="2152"/>
                  </a:cubicBezTo>
                  <a:cubicBezTo>
                    <a:pt x="27058" y="2147"/>
                    <a:pt x="26844" y="2134"/>
                    <a:pt x="26629" y="2129"/>
                  </a:cubicBezTo>
                  <a:cubicBezTo>
                    <a:pt x="26209" y="2120"/>
                    <a:pt x="25791" y="2099"/>
                    <a:pt x="25373" y="2117"/>
                  </a:cubicBezTo>
                  <a:close/>
                  <a:moveTo>
                    <a:pt x="9416" y="4789"/>
                  </a:moveTo>
                  <a:cubicBezTo>
                    <a:pt x="9736" y="4889"/>
                    <a:pt x="10071" y="4840"/>
                    <a:pt x="10378" y="4974"/>
                  </a:cubicBezTo>
                  <a:cubicBezTo>
                    <a:pt x="10399" y="4982"/>
                    <a:pt x="10438" y="4984"/>
                    <a:pt x="10451" y="4969"/>
                  </a:cubicBezTo>
                  <a:cubicBezTo>
                    <a:pt x="10577" y="4837"/>
                    <a:pt x="10759" y="4867"/>
                    <a:pt x="10896" y="4793"/>
                  </a:cubicBezTo>
                  <a:cubicBezTo>
                    <a:pt x="11062" y="4701"/>
                    <a:pt x="11225" y="4701"/>
                    <a:pt x="11397" y="4705"/>
                  </a:cubicBezTo>
                  <a:cubicBezTo>
                    <a:pt x="11714" y="4711"/>
                    <a:pt x="12031" y="4793"/>
                    <a:pt x="12351" y="4726"/>
                  </a:cubicBezTo>
                  <a:cubicBezTo>
                    <a:pt x="12391" y="4717"/>
                    <a:pt x="12437" y="4725"/>
                    <a:pt x="12480" y="4731"/>
                  </a:cubicBezTo>
                  <a:cubicBezTo>
                    <a:pt x="12778" y="4778"/>
                    <a:pt x="13075" y="4830"/>
                    <a:pt x="13374" y="4873"/>
                  </a:cubicBezTo>
                  <a:cubicBezTo>
                    <a:pt x="13471" y="4886"/>
                    <a:pt x="13572" y="4874"/>
                    <a:pt x="13658" y="4874"/>
                  </a:cubicBezTo>
                  <a:cubicBezTo>
                    <a:pt x="13678" y="4826"/>
                    <a:pt x="13690" y="4808"/>
                    <a:pt x="13690" y="4792"/>
                  </a:cubicBezTo>
                  <a:cubicBezTo>
                    <a:pt x="13702" y="4502"/>
                    <a:pt x="13702" y="4499"/>
                    <a:pt x="13974" y="4422"/>
                  </a:cubicBezTo>
                  <a:cubicBezTo>
                    <a:pt x="14072" y="4394"/>
                    <a:pt x="14177" y="4365"/>
                    <a:pt x="14278" y="4370"/>
                  </a:cubicBezTo>
                  <a:cubicBezTo>
                    <a:pt x="14769" y="4391"/>
                    <a:pt x="15259" y="4405"/>
                    <a:pt x="15745" y="4462"/>
                  </a:cubicBezTo>
                  <a:cubicBezTo>
                    <a:pt x="15998" y="4492"/>
                    <a:pt x="16241" y="4497"/>
                    <a:pt x="16489" y="4456"/>
                  </a:cubicBezTo>
                  <a:cubicBezTo>
                    <a:pt x="16660" y="4428"/>
                    <a:pt x="16845" y="4438"/>
                    <a:pt x="16996" y="4365"/>
                  </a:cubicBezTo>
                  <a:cubicBezTo>
                    <a:pt x="17362" y="4184"/>
                    <a:pt x="17755" y="4164"/>
                    <a:pt x="18129" y="4183"/>
                  </a:cubicBezTo>
                  <a:cubicBezTo>
                    <a:pt x="18720" y="4214"/>
                    <a:pt x="19314" y="4261"/>
                    <a:pt x="19902" y="4367"/>
                  </a:cubicBezTo>
                  <a:cubicBezTo>
                    <a:pt x="20324" y="4443"/>
                    <a:pt x="20761" y="4428"/>
                    <a:pt x="21191" y="4453"/>
                  </a:cubicBezTo>
                  <a:cubicBezTo>
                    <a:pt x="21389" y="4466"/>
                    <a:pt x="21586" y="4477"/>
                    <a:pt x="21783" y="4495"/>
                  </a:cubicBezTo>
                  <a:cubicBezTo>
                    <a:pt x="21942" y="4510"/>
                    <a:pt x="21999" y="4461"/>
                    <a:pt x="22004" y="4276"/>
                  </a:cubicBezTo>
                  <a:cubicBezTo>
                    <a:pt x="22007" y="4160"/>
                    <a:pt x="22004" y="4043"/>
                    <a:pt x="22004" y="3919"/>
                  </a:cubicBezTo>
                  <a:cubicBezTo>
                    <a:pt x="22271" y="3851"/>
                    <a:pt x="22503" y="3853"/>
                    <a:pt x="22731" y="3979"/>
                  </a:cubicBezTo>
                  <a:cubicBezTo>
                    <a:pt x="22821" y="4030"/>
                    <a:pt x="22920" y="4065"/>
                    <a:pt x="23017" y="4098"/>
                  </a:cubicBezTo>
                  <a:cubicBezTo>
                    <a:pt x="23296" y="4192"/>
                    <a:pt x="23591" y="4251"/>
                    <a:pt x="23854" y="4379"/>
                  </a:cubicBezTo>
                  <a:cubicBezTo>
                    <a:pt x="24083" y="4490"/>
                    <a:pt x="24312" y="4537"/>
                    <a:pt x="24553" y="4542"/>
                  </a:cubicBezTo>
                  <a:cubicBezTo>
                    <a:pt x="25011" y="4553"/>
                    <a:pt x="25468" y="4557"/>
                    <a:pt x="25925" y="4559"/>
                  </a:cubicBezTo>
                  <a:cubicBezTo>
                    <a:pt x="26011" y="4559"/>
                    <a:pt x="26097" y="4538"/>
                    <a:pt x="26183" y="4525"/>
                  </a:cubicBezTo>
                  <a:cubicBezTo>
                    <a:pt x="26303" y="4509"/>
                    <a:pt x="26367" y="4452"/>
                    <a:pt x="26348" y="4303"/>
                  </a:cubicBezTo>
                  <a:cubicBezTo>
                    <a:pt x="26337" y="4208"/>
                    <a:pt x="26358" y="4108"/>
                    <a:pt x="26363" y="4025"/>
                  </a:cubicBezTo>
                  <a:cubicBezTo>
                    <a:pt x="26851" y="3799"/>
                    <a:pt x="26900" y="3795"/>
                    <a:pt x="27182" y="3820"/>
                  </a:cubicBezTo>
                  <a:cubicBezTo>
                    <a:pt x="27652" y="3863"/>
                    <a:pt x="28121" y="3896"/>
                    <a:pt x="28591" y="3931"/>
                  </a:cubicBezTo>
                  <a:cubicBezTo>
                    <a:pt x="28736" y="3942"/>
                    <a:pt x="28882" y="3942"/>
                    <a:pt x="29028" y="3945"/>
                  </a:cubicBezTo>
                  <a:cubicBezTo>
                    <a:pt x="29038" y="3945"/>
                    <a:pt x="29048" y="3921"/>
                    <a:pt x="29069" y="3897"/>
                  </a:cubicBezTo>
                  <a:cubicBezTo>
                    <a:pt x="29014" y="3863"/>
                    <a:pt x="28962" y="3832"/>
                    <a:pt x="28910" y="3800"/>
                  </a:cubicBezTo>
                  <a:cubicBezTo>
                    <a:pt x="28913" y="3785"/>
                    <a:pt x="28915" y="3770"/>
                    <a:pt x="28918" y="3755"/>
                  </a:cubicBezTo>
                  <a:cubicBezTo>
                    <a:pt x="28995" y="3747"/>
                    <a:pt x="29072" y="3739"/>
                    <a:pt x="29154" y="3731"/>
                  </a:cubicBezTo>
                  <a:cubicBezTo>
                    <a:pt x="29189" y="3633"/>
                    <a:pt x="29203" y="3484"/>
                    <a:pt x="29350" y="3554"/>
                  </a:cubicBezTo>
                  <a:cubicBezTo>
                    <a:pt x="29456" y="3604"/>
                    <a:pt x="29547" y="3691"/>
                    <a:pt x="29639" y="3768"/>
                  </a:cubicBezTo>
                  <a:cubicBezTo>
                    <a:pt x="29650" y="3779"/>
                    <a:pt x="29628" y="3833"/>
                    <a:pt x="29619" y="3881"/>
                  </a:cubicBezTo>
                  <a:cubicBezTo>
                    <a:pt x="29404" y="3824"/>
                    <a:pt x="29265" y="3904"/>
                    <a:pt x="29183" y="4113"/>
                  </a:cubicBezTo>
                  <a:cubicBezTo>
                    <a:pt x="29438" y="4237"/>
                    <a:pt x="29674" y="4343"/>
                    <a:pt x="29937" y="4192"/>
                  </a:cubicBezTo>
                  <a:cubicBezTo>
                    <a:pt x="29976" y="4169"/>
                    <a:pt x="30038" y="4188"/>
                    <a:pt x="30089" y="4193"/>
                  </a:cubicBezTo>
                  <a:cubicBezTo>
                    <a:pt x="30320" y="4221"/>
                    <a:pt x="30550" y="4276"/>
                    <a:pt x="30780" y="4271"/>
                  </a:cubicBezTo>
                  <a:cubicBezTo>
                    <a:pt x="31223" y="4261"/>
                    <a:pt x="31675" y="4380"/>
                    <a:pt x="32109" y="4189"/>
                  </a:cubicBezTo>
                  <a:cubicBezTo>
                    <a:pt x="32131" y="4179"/>
                    <a:pt x="32160" y="4187"/>
                    <a:pt x="32187" y="4185"/>
                  </a:cubicBezTo>
                  <a:cubicBezTo>
                    <a:pt x="32846" y="4141"/>
                    <a:pt x="33515" y="4238"/>
                    <a:pt x="34168" y="4063"/>
                  </a:cubicBezTo>
                  <a:cubicBezTo>
                    <a:pt x="34192" y="4056"/>
                    <a:pt x="34219" y="4062"/>
                    <a:pt x="34245" y="4064"/>
                  </a:cubicBezTo>
                  <a:cubicBezTo>
                    <a:pt x="34793" y="4145"/>
                    <a:pt x="35339" y="4232"/>
                    <a:pt x="35887" y="4304"/>
                  </a:cubicBezTo>
                  <a:cubicBezTo>
                    <a:pt x="36305" y="4358"/>
                    <a:pt x="36714" y="4471"/>
                    <a:pt x="37144" y="4448"/>
                  </a:cubicBezTo>
                  <a:cubicBezTo>
                    <a:pt x="37785" y="4413"/>
                    <a:pt x="38417" y="4502"/>
                    <a:pt x="39045" y="4658"/>
                  </a:cubicBezTo>
                  <a:cubicBezTo>
                    <a:pt x="39430" y="4754"/>
                    <a:pt x="39827" y="4803"/>
                    <a:pt x="40220" y="4861"/>
                  </a:cubicBezTo>
                  <a:cubicBezTo>
                    <a:pt x="40467" y="4898"/>
                    <a:pt x="40716" y="4913"/>
                    <a:pt x="40965" y="4941"/>
                  </a:cubicBezTo>
                  <a:cubicBezTo>
                    <a:pt x="41084" y="4955"/>
                    <a:pt x="41166" y="4899"/>
                    <a:pt x="41223" y="4794"/>
                  </a:cubicBezTo>
                  <a:cubicBezTo>
                    <a:pt x="41360" y="4539"/>
                    <a:pt x="41498" y="4284"/>
                    <a:pt x="41632" y="4025"/>
                  </a:cubicBezTo>
                  <a:cubicBezTo>
                    <a:pt x="41835" y="3632"/>
                    <a:pt x="42037" y="3238"/>
                    <a:pt x="42237" y="2841"/>
                  </a:cubicBezTo>
                  <a:cubicBezTo>
                    <a:pt x="42293" y="2730"/>
                    <a:pt x="42338" y="2613"/>
                    <a:pt x="42404" y="2464"/>
                  </a:cubicBezTo>
                  <a:cubicBezTo>
                    <a:pt x="41734" y="2436"/>
                    <a:pt x="41098" y="2493"/>
                    <a:pt x="40471" y="2380"/>
                  </a:cubicBezTo>
                  <a:cubicBezTo>
                    <a:pt x="39849" y="2269"/>
                    <a:pt x="39213" y="2241"/>
                    <a:pt x="38604" y="2030"/>
                  </a:cubicBezTo>
                  <a:cubicBezTo>
                    <a:pt x="38643" y="1890"/>
                    <a:pt x="38715" y="1853"/>
                    <a:pt x="38811" y="1872"/>
                  </a:cubicBezTo>
                  <a:cubicBezTo>
                    <a:pt x="38973" y="1905"/>
                    <a:pt x="39132" y="1944"/>
                    <a:pt x="39291" y="1984"/>
                  </a:cubicBezTo>
                  <a:cubicBezTo>
                    <a:pt x="39375" y="2005"/>
                    <a:pt x="39455" y="2047"/>
                    <a:pt x="39539" y="2057"/>
                  </a:cubicBezTo>
                  <a:cubicBezTo>
                    <a:pt x="39933" y="2104"/>
                    <a:pt x="40328" y="2155"/>
                    <a:pt x="40724" y="2179"/>
                  </a:cubicBezTo>
                  <a:cubicBezTo>
                    <a:pt x="41266" y="2212"/>
                    <a:pt x="41809" y="2224"/>
                    <a:pt x="42352" y="2244"/>
                  </a:cubicBezTo>
                  <a:cubicBezTo>
                    <a:pt x="42487" y="2249"/>
                    <a:pt x="42568" y="2189"/>
                    <a:pt x="42632" y="2053"/>
                  </a:cubicBezTo>
                  <a:cubicBezTo>
                    <a:pt x="42761" y="1774"/>
                    <a:pt x="42915" y="1507"/>
                    <a:pt x="43056" y="1233"/>
                  </a:cubicBezTo>
                  <a:cubicBezTo>
                    <a:pt x="43073" y="1199"/>
                    <a:pt x="43071" y="1152"/>
                    <a:pt x="43080" y="1099"/>
                  </a:cubicBezTo>
                  <a:cubicBezTo>
                    <a:pt x="42896" y="1082"/>
                    <a:pt x="42731" y="1066"/>
                    <a:pt x="42567" y="1051"/>
                  </a:cubicBezTo>
                  <a:cubicBezTo>
                    <a:pt x="42565" y="1031"/>
                    <a:pt x="42565" y="1010"/>
                    <a:pt x="42565" y="989"/>
                  </a:cubicBezTo>
                  <a:cubicBezTo>
                    <a:pt x="42608" y="978"/>
                    <a:pt x="42653" y="958"/>
                    <a:pt x="42695" y="958"/>
                  </a:cubicBezTo>
                  <a:cubicBezTo>
                    <a:pt x="42808" y="960"/>
                    <a:pt x="42920" y="977"/>
                    <a:pt x="43032" y="979"/>
                  </a:cubicBezTo>
                  <a:cubicBezTo>
                    <a:pt x="43193" y="984"/>
                    <a:pt x="43207" y="967"/>
                    <a:pt x="43237" y="742"/>
                  </a:cubicBezTo>
                  <a:cubicBezTo>
                    <a:pt x="43124" y="753"/>
                    <a:pt x="43011" y="784"/>
                    <a:pt x="42904" y="770"/>
                  </a:cubicBezTo>
                  <a:cubicBezTo>
                    <a:pt x="42181" y="675"/>
                    <a:pt x="41454" y="767"/>
                    <a:pt x="40730" y="675"/>
                  </a:cubicBezTo>
                  <a:cubicBezTo>
                    <a:pt x="40379" y="631"/>
                    <a:pt x="40030" y="581"/>
                    <a:pt x="39680" y="530"/>
                  </a:cubicBezTo>
                  <a:cubicBezTo>
                    <a:pt x="39152" y="451"/>
                    <a:pt x="38632" y="312"/>
                    <a:pt x="38089" y="365"/>
                  </a:cubicBezTo>
                  <a:cubicBezTo>
                    <a:pt x="37798" y="394"/>
                    <a:pt x="37497" y="407"/>
                    <a:pt x="37212" y="355"/>
                  </a:cubicBezTo>
                  <a:cubicBezTo>
                    <a:pt x="36923" y="302"/>
                    <a:pt x="36649" y="321"/>
                    <a:pt x="36366" y="370"/>
                  </a:cubicBezTo>
                  <a:cubicBezTo>
                    <a:pt x="36146" y="408"/>
                    <a:pt x="35923" y="429"/>
                    <a:pt x="35704" y="461"/>
                  </a:cubicBezTo>
                  <a:cubicBezTo>
                    <a:pt x="35613" y="475"/>
                    <a:pt x="35523" y="502"/>
                    <a:pt x="35433" y="521"/>
                  </a:cubicBezTo>
                  <a:cubicBezTo>
                    <a:pt x="35250" y="559"/>
                    <a:pt x="35067" y="624"/>
                    <a:pt x="34884" y="628"/>
                  </a:cubicBezTo>
                  <a:cubicBezTo>
                    <a:pt x="34646" y="632"/>
                    <a:pt x="34408" y="565"/>
                    <a:pt x="34170" y="569"/>
                  </a:cubicBezTo>
                  <a:cubicBezTo>
                    <a:pt x="33611" y="576"/>
                    <a:pt x="33052" y="617"/>
                    <a:pt x="32493" y="626"/>
                  </a:cubicBezTo>
                  <a:cubicBezTo>
                    <a:pt x="32201" y="631"/>
                    <a:pt x="31906" y="609"/>
                    <a:pt x="31616" y="574"/>
                  </a:cubicBezTo>
                  <a:cubicBezTo>
                    <a:pt x="31476" y="556"/>
                    <a:pt x="31347" y="549"/>
                    <a:pt x="31209" y="579"/>
                  </a:cubicBezTo>
                  <a:cubicBezTo>
                    <a:pt x="31042" y="616"/>
                    <a:pt x="30871" y="627"/>
                    <a:pt x="30681" y="652"/>
                  </a:cubicBezTo>
                  <a:cubicBezTo>
                    <a:pt x="30600" y="757"/>
                    <a:pt x="30555" y="940"/>
                    <a:pt x="30360" y="943"/>
                  </a:cubicBezTo>
                  <a:cubicBezTo>
                    <a:pt x="30196" y="946"/>
                    <a:pt x="30026" y="997"/>
                    <a:pt x="29870" y="964"/>
                  </a:cubicBezTo>
                  <a:cubicBezTo>
                    <a:pt x="29698" y="928"/>
                    <a:pt x="29506" y="967"/>
                    <a:pt x="29350" y="839"/>
                  </a:cubicBezTo>
                  <a:cubicBezTo>
                    <a:pt x="29309" y="805"/>
                    <a:pt x="29230" y="797"/>
                    <a:pt x="29178" y="815"/>
                  </a:cubicBezTo>
                  <a:cubicBezTo>
                    <a:pt x="28832" y="928"/>
                    <a:pt x="28468" y="749"/>
                    <a:pt x="28124" y="897"/>
                  </a:cubicBezTo>
                  <a:cubicBezTo>
                    <a:pt x="28089" y="912"/>
                    <a:pt x="28031" y="877"/>
                    <a:pt x="27982" y="866"/>
                  </a:cubicBezTo>
                  <a:cubicBezTo>
                    <a:pt x="27833" y="828"/>
                    <a:pt x="27747" y="839"/>
                    <a:pt x="27644" y="1037"/>
                  </a:cubicBezTo>
                  <a:lnTo>
                    <a:pt x="27647" y="1037"/>
                  </a:lnTo>
                  <a:cubicBezTo>
                    <a:pt x="27648" y="1037"/>
                    <a:pt x="27649" y="1031"/>
                    <a:pt x="27651" y="1030"/>
                  </a:cubicBezTo>
                  <a:cubicBezTo>
                    <a:pt x="27654" y="1031"/>
                    <a:pt x="27657" y="1035"/>
                    <a:pt x="27661" y="1035"/>
                  </a:cubicBezTo>
                  <a:cubicBezTo>
                    <a:pt x="27807" y="1044"/>
                    <a:pt x="27960" y="949"/>
                    <a:pt x="28126" y="1059"/>
                  </a:cubicBezTo>
                  <a:cubicBezTo>
                    <a:pt x="27945" y="1207"/>
                    <a:pt x="27806" y="1072"/>
                    <a:pt x="27661" y="1029"/>
                  </a:cubicBezTo>
                  <a:cubicBezTo>
                    <a:pt x="27656" y="1029"/>
                    <a:pt x="27651" y="1027"/>
                    <a:pt x="27647" y="1027"/>
                  </a:cubicBezTo>
                  <a:cubicBezTo>
                    <a:pt x="27599" y="1061"/>
                    <a:pt x="27533" y="1085"/>
                    <a:pt x="27509" y="1133"/>
                  </a:cubicBezTo>
                  <a:cubicBezTo>
                    <a:pt x="27432" y="1290"/>
                    <a:pt x="27305" y="1343"/>
                    <a:pt x="27150" y="1386"/>
                  </a:cubicBezTo>
                  <a:cubicBezTo>
                    <a:pt x="27012" y="1120"/>
                    <a:pt x="26787" y="1055"/>
                    <a:pt x="26533" y="1049"/>
                  </a:cubicBezTo>
                  <a:cubicBezTo>
                    <a:pt x="26460" y="1048"/>
                    <a:pt x="26389" y="1008"/>
                    <a:pt x="26283" y="977"/>
                  </a:cubicBezTo>
                  <a:cubicBezTo>
                    <a:pt x="26544" y="838"/>
                    <a:pt x="26799" y="1017"/>
                    <a:pt x="27070" y="820"/>
                  </a:cubicBezTo>
                  <a:cubicBezTo>
                    <a:pt x="26811" y="786"/>
                    <a:pt x="26606" y="749"/>
                    <a:pt x="26401" y="722"/>
                  </a:cubicBezTo>
                  <a:cubicBezTo>
                    <a:pt x="26404" y="700"/>
                    <a:pt x="26405" y="640"/>
                    <a:pt x="26408" y="640"/>
                  </a:cubicBezTo>
                  <a:lnTo>
                    <a:pt x="26998" y="640"/>
                  </a:lnTo>
                  <a:cubicBezTo>
                    <a:pt x="26909" y="441"/>
                    <a:pt x="26909" y="435"/>
                    <a:pt x="26782" y="434"/>
                  </a:cubicBezTo>
                  <a:cubicBezTo>
                    <a:pt x="26574" y="432"/>
                    <a:pt x="26367" y="460"/>
                    <a:pt x="26159" y="460"/>
                  </a:cubicBezTo>
                  <a:cubicBezTo>
                    <a:pt x="25728" y="460"/>
                    <a:pt x="25294" y="483"/>
                    <a:pt x="24864" y="444"/>
                  </a:cubicBezTo>
                  <a:cubicBezTo>
                    <a:pt x="24638" y="424"/>
                    <a:pt x="24451" y="472"/>
                    <a:pt x="24289" y="609"/>
                  </a:cubicBezTo>
                  <a:cubicBezTo>
                    <a:pt x="24164" y="718"/>
                    <a:pt x="24035" y="763"/>
                    <a:pt x="23888" y="746"/>
                  </a:cubicBezTo>
                  <a:cubicBezTo>
                    <a:pt x="23691" y="723"/>
                    <a:pt x="23488" y="705"/>
                    <a:pt x="23304" y="638"/>
                  </a:cubicBezTo>
                  <a:cubicBezTo>
                    <a:pt x="23084" y="559"/>
                    <a:pt x="22835" y="552"/>
                    <a:pt x="22648" y="374"/>
                  </a:cubicBezTo>
                  <a:cubicBezTo>
                    <a:pt x="22626" y="353"/>
                    <a:pt x="22581" y="360"/>
                    <a:pt x="22549" y="348"/>
                  </a:cubicBezTo>
                  <a:cubicBezTo>
                    <a:pt x="22225" y="220"/>
                    <a:pt x="21888" y="247"/>
                    <a:pt x="21553" y="240"/>
                  </a:cubicBezTo>
                  <a:cubicBezTo>
                    <a:pt x="21484" y="239"/>
                    <a:pt x="21405" y="257"/>
                    <a:pt x="21347" y="229"/>
                  </a:cubicBezTo>
                  <a:cubicBezTo>
                    <a:pt x="21073" y="95"/>
                    <a:pt x="20785" y="156"/>
                    <a:pt x="20503" y="134"/>
                  </a:cubicBezTo>
                  <a:cubicBezTo>
                    <a:pt x="20425" y="128"/>
                    <a:pt x="20346" y="138"/>
                    <a:pt x="20270" y="120"/>
                  </a:cubicBezTo>
                  <a:cubicBezTo>
                    <a:pt x="19725" y="0"/>
                    <a:pt x="19185" y="91"/>
                    <a:pt x="18650" y="186"/>
                  </a:cubicBezTo>
                  <a:cubicBezTo>
                    <a:pt x="18390" y="232"/>
                    <a:pt x="18141" y="244"/>
                    <a:pt x="17881" y="209"/>
                  </a:cubicBezTo>
                  <a:cubicBezTo>
                    <a:pt x="17745" y="190"/>
                    <a:pt x="17603" y="220"/>
                    <a:pt x="17441" y="229"/>
                  </a:cubicBezTo>
                  <a:cubicBezTo>
                    <a:pt x="17361" y="75"/>
                    <a:pt x="17180" y="105"/>
                    <a:pt x="17036" y="141"/>
                  </a:cubicBezTo>
                  <a:cubicBezTo>
                    <a:pt x="16702" y="223"/>
                    <a:pt x="16369" y="319"/>
                    <a:pt x="16052" y="453"/>
                  </a:cubicBezTo>
                  <a:cubicBezTo>
                    <a:pt x="15691" y="604"/>
                    <a:pt x="15328" y="741"/>
                    <a:pt x="14940" y="778"/>
                  </a:cubicBezTo>
                  <a:cubicBezTo>
                    <a:pt x="14774" y="795"/>
                    <a:pt x="14602" y="758"/>
                    <a:pt x="14431" y="761"/>
                  </a:cubicBezTo>
                  <a:cubicBezTo>
                    <a:pt x="14344" y="762"/>
                    <a:pt x="14213" y="679"/>
                    <a:pt x="14185" y="891"/>
                  </a:cubicBezTo>
                  <a:cubicBezTo>
                    <a:pt x="14362" y="944"/>
                    <a:pt x="14539" y="997"/>
                    <a:pt x="14732" y="1054"/>
                  </a:cubicBezTo>
                  <a:cubicBezTo>
                    <a:pt x="14621" y="1059"/>
                    <a:pt x="14529" y="1083"/>
                    <a:pt x="14435" y="1065"/>
                  </a:cubicBezTo>
                  <a:cubicBezTo>
                    <a:pt x="14122" y="1006"/>
                    <a:pt x="13779" y="943"/>
                    <a:pt x="13500" y="986"/>
                  </a:cubicBezTo>
                  <a:lnTo>
                    <a:pt x="13500" y="986"/>
                  </a:lnTo>
                  <a:cubicBezTo>
                    <a:pt x="13500" y="986"/>
                    <a:pt x="13491" y="979"/>
                    <a:pt x="13491" y="979"/>
                  </a:cubicBezTo>
                  <a:cubicBezTo>
                    <a:pt x="13397" y="996"/>
                    <a:pt x="13298" y="994"/>
                    <a:pt x="13157" y="1018"/>
                  </a:cubicBezTo>
                  <a:cubicBezTo>
                    <a:pt x="13287" y="877"/>
                    <a:pt x="13384" y="939"/>
                    <a:pt x="13484" y="939"/>
                  </a:cubicBezTo>
                  <a:lnTo>
                    <a:pt x="13484" y="939"/>
                  </a:lnTo>
                  <a:lnTo>
                    <a:pt x="13484" y="939"/>
                  </a:lnTo>
                  <a:cubicBezTo>
                    <a:pt x="13513" y="839"/>
                    <a:pt x="13622" y="882"/>
                    <a:pt x="13696" y="866"/>
                  </a:cubicBezTo>
                  <a:cubicBezTo>
                    <a:pt x="13807" y="840"/>
                    <a:pt x="13921" y="848"/>
                    <a:pt x="14054" y="829"/>
                  </a:cubicBezTo>
                  <a:cubicBezTo>
                    <a:pt x="13882" y="629"/>
                    <a:pt x="13878" y="617"/>
                    <a:pt x="13788" y="643"/>
                  </a:cubicBezTo>
                  <a:cubicBezTo>
                    <a:pt x="13544" y="715"/>
                    <a:pt x="13265" y="627"/>
                    <a:pt x="13047" y="829"/>
                  </a:cubicBezTo>
                  <a:cubicBezTo>
                    <a:pt x="13013" y="861"/>
                    <a:pt x="12947" y="861"/>
                    <a:pt x="12896" y="863"/>
                  </a:cubicBezTo>
                  <a:cubicBezTo>
                    <a:pt x="12682" y="873"/>
                    <a:pt x="12466" y="873"/>
                    <a:pt x="12251" y="887"/>
                  </a:cubicBezTo>
                  <a:cubicBezTo>
                    <a:pt x="12041" y="901"/>
                    <a:pt x="11830" y="944"/>
                    <a:pt x="11631" y="828"/>
                  </a:cubicBezTo>
                  <a:cubicBezTo>
                    <a:pt x="11608" y="815"/>
                    <a:pt x="11566" y="845"/>
                    <a:pt x="11533" y="847"/>
                  </a:cubicBezTo>
                  <a:cubicBezTo>
                    <a:pt x="11469" y="849"/>
                    <a:pt x="11397" y="866"/>
                    <a:pt x="11343" y="840"/>
                  </a:cubicBezTo>
                  <a:cubicBezTo>
                    <a:pt x="11221" y="784"/>
                    <a:pt x="11114" y="781"/>
                    <a:pt x="11019" y="885"/>
                  </a:cubicBezTo>
                  <a:cubicBezTo>
                    <a:pt x="10969" y="826"/>
                    <a:pt x="10937" y="752"/>
                    <a:pt x="10892" y="743"/>
                  </a:cubicBezTo>
                  <a:cubicBezTo>
                    <a:pt x="10683" y="698"/>
                    <a:pt x="10489" y="578"/>
                    <a:pt x="10264" y="614"/>
                  </a:cubicBezTo>
                  <a:cubicBezTo>
                    <a:pt x="10188" y="627"/>
                    <a:pt x="10110" y="603"/>
                    <a:pt x="10031" y="602"/>
                  </a:cubicBezTo>
                  <a:cubicBezTo>
                    <a:pt x="9924" y="600"/>
                    <a:pt x="9810" y="585"/>
                    <a:pt x="9708" y="613"/>
                  </a:cubicBezTo>
                  <a:cubicBezTo>
                    <a:pt x="9289" y="723"/>
                    <a:pt x="8872" y="840"/>
                    <a:pt x="8436" y="852"/>
                  </a:cubicBezTo>
                  <a:cubicBezTo>
                    <a:pt x="8308" y="854"/>
                    <a:pt x="8180" y="848"/>
                    <a:pt x="8056" y="871"/>
                  </a:cubicBezTo>
                  <a:cubicBezTo>
                    <a:pt x="7861" y="905"/>
                    <a:pt x="7683" y="863"/>
                    <a:pt x="7501" y="796"/>
                  </a:cubicBezTo>
                  <a:cubicBezTo>
                    <a:pt x="7276" y="714"/>
                    <a:pt x="7082" y="507"/>
                    <a:pt x="6810" y="592"/>
                  </a:cubicBezTo>
                  <a:cubicBezTo>
                    <a:pt x="6785" y="600"/>
                    <a:pt x="6750" y="562"/>
                    <a:pt x="6717" y="555"/>
                  </a:cubicBezTo>
                  <a:cubicBezTo>
                    <a:pt x="6593" y="523"/>
                    <a:pt x="6468" y="468"/>
                    <a:pt x="6345" y="472"/>
                  </a:cubicBezTo>
                  <a:cubicBezTo>
                    <a:pt x="6167" y="478"/>
                    <a:pt x="5989" y="522"/>
                    <a:pt x="5814" y="564"/>
                  </a:cubicBezTo>
                  <a:cubicBezTo>
                    <a:pt x="5622" y="609"/>
                    <a:pt x="5428" y="657"/>
                    <a:pt x="5245" y="729"/>
                  </a:cubicBezTo>
                  <a:cubicBezTo>
                    <a:pt x="4989" y="829"/>
                    <a:pt x="4736" y="938"/>
                    <a:pt x="4459" y="960"/>
                  </a:cubicBezTo>
                  <a:cubicBezTo>
                    <a:pt x="4289" y="974"/>
                    <a:pt x="4117" y="989"/>
                    <a:pt x="3947" y="1011"/>
                  </a:cubicBezTo>
                  <a:cubicBezTo>
                    <a:pt x="3837" y="1025"/>
                    <a:pt x="3729" y="1065"/>
                    <a:pt x="3621" y="1068"/>
                  </a:cubicBezTo>
                  <a:cubicBezTo>
                    <a:pt x="3249" y="1075"/>
                    <a:pt x="2878" y="1082"/>
                    <a:pt x="2508" y="1066"/>
                  </a:cubicBezTo>
                  <a:cubicBezTo>
                    <a:pt x="2332" y="1060"/>
                    <a:pt x="2216" y="1083"/>
                    <a:pt x="2145" y="1282"/>
                  </a:cubicBezTo>
                  <a:cubicBezTo>
                    <a:pt x="2100" y="1411"/>
                    <a:pt x="1992" y="1516"/>
                    <a:pt x="1913" y="1631"/>
                  </a:cubicBezTo>
                  <a:cubicBezTo>
                    <a:pt x="1716" y="1918"/>
                    <a:pt x="1519" y="2205"/>
                    <a:pt x="1283" y="2546"/>
                  </a:cubicBezTo>
                  <a:cubicBezTo>
                    <a:pt x="1797" y="2426"/>
                    <a:pt x="2251" y="2435"/>
                    <a:pt x="2709" y="2529"/>
                  </a:cubicBezTo>
                  <a:cubicBezTo>
                    <a:pt x="2657" y="2572"/>
                    <a:pt x="2604" y="2599"/>
                    <a:pt x="2550" y="2600"/>
                  </a:cubicBezTo>
                  <a:cubicBezTo>
                    <a:pt x="2181" y="2610"/>
                    <a:pt x="1812" y="2618"/>
                    <a:pt x="1444" y="2618"/>
                  </a:cubicBezTo>
                  <a:cubicBezTo>
                    <a:pt x="1290" y="2618"/>
                    <a:pt x="1175" y="2685"/>
                    <a:pt x="1096" y="2816"/>
                  </a:cubicBezTo>
                  <a:cubicBezTo>
                    <a:pt x="930" y="3085"/>
                    <a:pt x="762" y="3354"/>
                    <a:pt x="608" y="3631"/>
                  </a:cubicBezTo>
                  <a:cubicBezTo>
                    <a:pt x="403" y="4002"/>
                    <a:pt x="210" y="4381"/>
                    <a:pt x="14" y="4759"/>
                  </a:cubicBezTo>
                  <a:cubicBezTo>
                    <a:pt x="0" y="4785"/>
                    <a:pt x="9" y="4826"/>
                    <a:pt x="5" y="4874"/>
                  </a:cubicBezTo>
                  <a:cubicBezTo>
                    <a:pt x="154" y="4888"/>
                    <a:pt x="291" y="4913"/>
                    <a:pt x="427" y="4912"/>
                  </a:cubicBezTo>
                  <a:cubicBezTo>
                    <a:pt x="883" y="4908"/>
                    <a:pt x="1339" y="4897"/>
                    <a:pt x="1795" y="4884"/>
                  </a:cubicBezTo>
                  <a:cubicBezTo>
                    <a:pt x="2121" y="4875"/>
                    <a:pt x="2455" y="4900"/>
                    <a:pt x="2772" y="4838"/>
                  </a:cubicBezTo>
                  <a:cubicBezTo>
                    <a:pt x="3131" y="4769"/>
                    <a:pt x="3474" y="4825"/>
                    <a:pt x="3824" y="4845"/>
                  </a:cubicBezTo>
                  <a:cubicBezTo>
                    <a:pt x="3901" y="4850"/>
                    <a:pt x="3978" y="4836"/>
                    <a:pt x="4055" y="4832"/>
                  </a:cubicBezTo>
                  <a:cubicBezTo>
                    <a:pt x="4132" y="4830"/>
                    <a:pt x="4212" y="4813"/>
                    <a:pt x="4285" y="4830"/>
                  </a:cubicBezTo>
                  <a:cubicBezTo>
                    <a:pt x="4579" y="4899"/>
                    <a:pt x="4869" y="4814"/>
                    <a:pt x="5159" y="4807"/>
                  </a:cubicBezTo>
                  <a:cubicBezTo>
                    <a:pt x="5313" y="4803"/>
                    <a:pt x="5466" y="4775"/>
                    <a:pt x="5619" y="4760"/>
                  </a:cubicBezTo>
                  <a:cubicBezTo>
                    <a:pt x="5781" y="4745"/>
                    <a:pt x="5944" y="4722"/>
                    <a:pt x="6105" y="4725"/>
                  </a:cubicBezTo>
                  <a:cubicBezTo>
                    <a:pt x="6294" y="4727"/>
                    <a:pt x="6482" y="4751"/>
                    <a:pt x="6669" y="4773"/>
                  </a:cubicBezTo>
                  <a:cubicBezTo>
                    <a:pt x="6789" y="4788"/>
                    <a:pt x="6885" y="4765"/>
                    <a:pt x="6964" y="4659"/>
                  </a:cubicBezTo>
                  <a:cubicBezTo>
                    <a:pt x="7154" y="4406"/>
                    <a:pt x="7423" y="4377"/>
                    <a:pt x="7688" y="4424"/>
                  </a:cubicBezTo>
                  <a:cubicBezTo>
                    <a:pt x="8268" y="4526"/>
                    <a:pt x="8854" y="4615"/>
                    <a:pt x="9416" y="4789"/>
                  </a:cubicBezTo>
                </a:path>
              </a:pathLst>
            </a:custGeom>
            <a:solidFill>
              <a:srgbClr val="FF91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19" name="Google Shape;3719;p39"/>
            <p:cNvGrpSpPr/>
            <p:nvPr/>
          </p:nvGrpSpPr>
          <p:grpSpPr>
            <a:xfrm rot="5400000">
              <a:off x="7126053" y="4264622"/>
              <a:ext cx="918150" cy="198660"/>
              <a:chOff x="863200" y="2311875"/>
              <a:chExt cx="770325" cy="166675"/>
            </a:xfrm>
          </p:grpSpPr>
          <p:sp>
            <p:nvSpPr>
              <p:cNvPr id="3720" name="Google Shape;3720;p39"/>
              <p:cNvSpPr/>
              <p:nvPr/>
            </p:nvSpPr>
            <p:spPr>
              <a:xfrm>
                <a:off x="1265100" y="2397775"/>
                <a:ext cx="2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 extrusionOk="0">
                    <a:moveTo>
                      <a:pt x="8" y="1"/>
                    </a:moveTo>
                    <a:lnTo>
                      <a:pt x="8" y="1"/>
                    </a:lnTo>
                    <a:cubicBezTo>
                      <a:pt x="5" y="3"/>
                      <a:pt x="3" y="4"/>
                      <a:pt x="0" y="7"/>
                    </a:cubicBezTo>
                    <a:cubicBezTo>
                      <a:pt x="0" y="9"/>
                      <a:pt x="0" y="11"/>
                      <a:pt x="0" y="12"/>
                    </a:cubicBezTo>
                    <a:lnTo>
                      <a:pt x="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39"/>
              <p:cNvSpPr/>
              <p:nvPr/>
            </p:nvSpPr>
            <p:spPr>
              <a:xfrm>
                <a:off x="1083625" y="2405700"/>
                <a:ext cx="125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1"/>
                    </a:moveTo>
                    <a:cubicBezTo>
                      <a:pt x="2" y="2"/>
                      <a:pt x="3" y="3"/>
                      <a:pt x="5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39"/>
              <p:cNvSpPr/>
              <p:nvPr/>
            </p:nvSpPr>
            <p:spPr>
              <a:xfrm>
                <a:off x="863200" y="2311875"/>
                <a:ext cx="77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30813" h="6667" extrusionOk="0">
                    <a:moveTo>
                      <a:pt x="4781" y="184"/>
                    </a:moveTo>
                    <a:cubicBezTo>
                      <a:pt x="4797" y="215"/>
                      <a:pt x="4813" y="248"/>
                      <a:pt x="4830" y="281"/>
                    </a:cubicBezTo>
                    <a:cubicBezTo>
                      <a:pt x="4751" y="335"/>
                      <a:pt x="4672" y="391"/>
                      <a:pt x="4594" y="447"/>
                    </a:cubicBezTo>
                    <a:lnTo>
                      <a:pt x="4551" y="365"/>
                    </a:lnTo>
                    <a:cubicBezTo>
                      <a:pt x="4628" y="305"/>
                      <a:pt x="4705" y="245"/>
                      <a:pt x="4781" y="184"/>
                    </a:cubicBezTo>
                    <a:close/>
                    <a:moveTo>
                      <a:pt x="9082" y="210"/>
                    </a:moveTo>
                    <a:cubicBezTo>
                      <a:pt x="9118" y="303"/>
                      <a:pt x="9142" y="366"/>
                      <a:pt x="9168" y="428"/>
                    </a:cubicBezTo>
                    <a:cubicBezTo>
                      <a:pt x="9107" y="461"/>
                      <a:pt x="9048" y="493"/>
                      <a:pt x="8987" y="526"/>
                    </a:cubicBezTo>
                    <a:cubicBezTo>
                      <a:pt x="8976" y="497"/>
                      <a:pt x="8963" y="467"/>
                      <a:pt x="8952" y="438"/>
                    </a:cubicBezTo>
                    <a:cubicBezTo>
                      <a:pt x="8987" y="376"/>
                      <a:pt x="9024" y="313"/>
                      <a:pt x="9082" y="210"/>
                    </a:cubicBezTo>
                    <a:close/>
                    <a:moveTo>
                      <a:pt x="6701" y="367"/>
                    </a:moveTo>
                    <a:cubicBezTo>
                      <a:pt x="6760" y="416"/>
                      <a:pt x="6819" y="464"/>
                      <a:pt x="6877" y="514"/>
                    </a:cubicBezTo>
                    <a:cubicBezTo>
                      <a:pt x="6869" y="534"/>
                      <a:pt x="6860" y="553"/>
                      <a:pt x="6851" y="572"/>
                    </a:cubicBezTo>
                    <a:cubicBezTo>
                      <a:pt x="6785" y="527"/>
                      <a:pt x="6720" y="483"/>
                      <a:pt x="6654" y="440"/>
                    </a:cubicBezTo>
                    <a:cubicBezTo>
                      <a:pt x="6669" y="415"/>
                      <a:pt x="6685" y="391"/>
                      <a:pt x="6701" y="367"/>
                    </a:cubicBezTo>
                    <a:close/>
                    <a:moveTo>
                      <a:pt x="2273" y="320"/>
                    </a:moveTo>
                    <a:cubicBezTo>
                      <a:pt x="2275" y="320"/>
                      <a:pt x="2277" y="321"/>
                      <a:pt x="2279" y="322"/>
                    </a:cubicBezTo>
                    <a:cubicBezTo>
                      <a:pt x="2406" y="367"/>
                      <a:pt x="2428" y="454"/>
                      <a:pt x="2305" y="663"/>
                    </a:cubicBezTo>
                    <a:cubicBezTo>
                      <a:pt x="2262" y="510"/>
                      <a:pt x="2239" y="428"/>
                      <a:pt x="2216" y="346"/>
                    </a:cubicBezTo>
                    <a:cubicBezTo>
                      <a:pt x="2236" y="337"/>
                      <a:pt x="2257" y="320"/>
                      <a:pt x="2273" y="320"/>
                    </a:cubicBezTo>
                    <a:close/>
                    <a:moveTo>
                      <a:pt x="20643" y="677"/>
                    </a:moveTo>
                    <a:lnTo>
                      <a:pt x="20643" y="677"/>
                    </a:lnTo>
                    <a:cubicBezTo>
                      <a:pt x="20643" y="861"/>
                      <a:pt x="20606" y="923"/>
                      <a:pt x="20546" y="923"/>
                    </a:cubicBezTo>
                    <a:cubicBezTo>
                      <a:pt x="20506" y="923"/>
                      <a:pt x="20457" y="896"/>
                      <a:pt x="20403" y="860"/>
                    </a:cubicBezTo>
                    <a:cubicBezTo>
                      <a:pt x="20473" y="807"/>
                      <a:pt x="20538" y="756"/>
                      <a:pt x="20643" y="677"/>
                    </a:cubicBezTo>
                    <a:close/>
                    <a:moveTo>
                      <a:pt x="21211" y="749"/>
                    </a:moveTo>
                    <a:cubicBezTo>
                      <a:pt x="21273" y="795"/>
                      <a:pt x="21336" y="841"/>
                      <a:pt x="21398" y="888"/>
                    </a:cubicBezTo>
                    <a:cubicBezTo>
                      <a:pt x="21389" y="906"/>
                      <a:pt x="21379" y="925"/>
                      <a:pt x="21370" y="944"/>
                    </a:cubicBezTo>
                    <a:lnTo>
                      <a:pt x="21187" y="810"/>
                    </a:lnTo>
                    <a:cubicBezTo>
                      <a:pt x="21196" y="790"/>
                      <a:pt x="21203" y="769"/>
                      <a:pt x="21211" y="749"/>
                    </a:cubicBezTo>
                    <a:close/>
                    <a:moveTo>
                      <a:pt x="16398" y="572"/>
                    </a:moveTo>
                    <a:lnTo>
                      <a:pt x="16398" y="572"/>
                    </a:lnTo>
                    <a:cubicBezTo>
                      <a:pt x="16418" y="698"/>
                      <a:pt x="16437" y="824"/>
                      <a:pt x="16466" y="1008"/>
                    </a:cubicBezTo>
                    <a:cubicBezTo>
                      <a:pt x="16305" y="850"/>
                      <a:pt x="16396" y="702"/>
                      <a:pt x="16398" y="572"/>
                    </a:cubicBezTo>
                    <a:close/>
                    <a:moveTo>
                      <a:pt x="18887" y="910"/>
                    </a:moveTo>
                    <a:lnTo>
                      <a:pt x="18887" y="910"/>
                    </a:lnTo>
                    <a:cubicBezTo>
                      <a:pt x="18858" y="1017"/>
                      <a:pt x="18820" y="1055"/>
                      <a:pt x="18780" y="1055"/>
                    </a:cubicBezTo>
                    <a:cubicBezTo>
                      <a:pt x="18734" y="1055"/>
                      <a:pt x="18685" y="1006"/>
                      <a:pt x="18640" y="953"/>
                    </a:cubicBezTo>
                    <a:cubicBezTo>
                      <a:pt x="18715" y="941"/>
                      <a:pt x="18791" y="927"/>
                      <a:pt x="18887" y="910"/>
                    </a:cubicBezTo>
                    <a:close/>
                    <a:moveTo>
                      <a:pt x="27850" y="688"/>
                    </a:moveTo>
                    <a:cubicBezTo>
                      <a:pt x="27858" y="876"/>
                      <a:pt x="27881" y="1048"/>
                      <a:pt x="27863" y="1056"/>
                    </a:cubicBezTo>
                    <a:cubicBezTo>
                      <a:pt x="27770" y="1090"/>
                      <a:pt x="27667" y="1080"/>
                      <a:pt x="27549" y="1087"/>
                    </a:cubicBezTo>
                    <a:cubicBezTo>
                      <a:pt x="27650" y="954"/>
                      <a:pt x="27717" y="865"/>
                      <a:pt x="27850" y="688"/>
                    </a:cubicBezTo>
                    <a:close/>
                    <a:moveTo>
                      <a:pt x="4760" y="949"/>
                    </a:moveTo>
                    <a:cubicBezTo>
                      <a:pt x="4770" y="975"/>
                      <a:pt x="4781" y="1000"/>
                      <a:pt x="4791" y="1025"/>
                    </a:cubicBezTo>
                    <a:cubicBezTo>
                      <a:pt x="4714" y="1068"/>
                      <a:pt x="4638" y="1110"/>
                      <a:pt x="4562" y="1152"/>
                    </a:cubicBezTo>
                    <a:cubicBezTo>
                      <a:pt x="4551" y="1131"/>
                      <a:pt x="4539" y="1110"/>
                      <a:pt x="4528" y="1088"/>
                    </a:cubicBezTo>
                    <a:cubicBezTo>
                      <a:pt x="4606" y="1043"/>
                      <a:pt x="4683" y="996"/>
                      <a:pt x="4760" y="949"/>
                    </a:cubicBezTo>
                    <a:close/>
                    <a:moveTo>
                      <a:pt x="26144" y="707"/>
                    </a:moveTo>
                    <a:lnTo>
                      <a:pt x="26144" y="707"/>
                    </a:lnTo>
                    <a:cubicBezTo>
                      <a:pt x="26215" y="741"/>
                      <a:pt x="26285" y="775"/>
                      <a:pt x="26374" y="817"/>
                    </a:cubicBezTo>
                    <a:cubicBezTo>
                      <a:pt x="26326" y="910"/>
                      <a:pt x="26282" y="996"/>
                      <a:pt x="26202" y="1152"/>
                    </a:cubicBezTo>
                    <a:cubicBezTo>
                      <a:pt x="26178" y="967"/>
                      <a:pt x="26160" y="836"/>
                      <a:pt x="26144" y="707"/>
                    </a:cubicBezTo>
                    <a:close/>
                    <a:moveTo>
                      <a:pt x="22796" y="894"/>
                    </a:moveTo>
                    <a:cubicBezTo>
                      <a:pt x="22940" y="894"/>
                      <a:pt x="22957" y="1056"/>
                      <a:pt x="23005" y="1198"/>
                    </a:cubicBezTo>
                    <a:cubicBezTo>
                      <a:pt x="22971" y="1211"/>
                      <a:pt x="22943" y="1217"/>
                      <a:pt x="22917" y="1217"/>
                    </a:cubicBezTo>
                    <a:cubicBezTo>
                      <a:pt x="22784" y="1217"/>
                      <a:pt x="22751" y="1056"/>
                      <a:pt x="22698" y="913"/>
                    </a:cubicBezTo>
                    <a:cubicBezTo>
                      <a:pt x="22736" y="900"/>
                      <a:pt x="22768" y="894"/>
                      <a:pt x="22796" y="894"/>
                    </a:cubicBezTo>
                    <a:close/>
                    <a:moveTo>
                      <a:pt x="2020" y="1160"/>
                    </a:moveTo>
                    <a:lnTo>
                      <a:pt x="2020" y="1160"/>
                    </a:lnTo>
                    <a:cubicBezTo>
                      <a:pt x="2015" y="1194"/>
                      <a:pt x="2012" y="1230"/>
                      <a:pt x="2007" y="1265"/>
                    </a:cubicBezTo>
                    <a:cubicBezTo>
                      <a:pt x="1937" y="1246"/>
                      <a:pt x="1868" y="1227"/>
                      <a:pt x="1797" y="1210"/>
                    </a:cubicBezTo>
                    <a:lnTo>
                      <a:pt x="1799" y="1178"/>
                    </a:lnTo>
                    <a:cubicBezTo>
                      <a:pt x="1873" y="1172"/>
                      <a:pt x="1946" y="1165"/>
                      <a:pt x="2020" y="1160"/>
                    </a:cubicBezTo>
                    <a:close/>
                    <a:moveTo>
                      <a:pt x="10576" y="1002"/>
                    </a:moveTo>
                    <a:lnTo>
                      <a:pt x="10576" y="1002"/>
                    </a:lnTo>
                    <a:cubicBezTo>
                      <a:pt x="10550" y="1293"/>
                      <a:pt x="10378" y="1264"/>
                      <a:pt x="10226" y="1273"/>
                    </a:cubicBezTo>
                    <a:cubicBezTo>
                      <a:pt x="10264" y="981"/>
                      <a:pt x="10473" y="1130"/>
                      <a:pt x="10576" y="1002"/>
                    </a:cubicBezTo>
                    <a:close/>
                    <a:moveTo>
                      <a:pt x="22153" y="858"/>
                    </a:moveTo>
                    <a:lnTo>
                      <a:pt x="22153" y="858"/>
                    </a:lnTo>
                    <a:cubicBezTo>
                      <a:pt x="22359" y="864"/>
                      <a:pt x="22359" y="864"/>
                      <a:pt x="22353" y="1275"/>
                    </a:cubicBezTo>
                    <a:cubicBezTo>
                      <a:pt x="22273" y="1109"/>
                      <a:pt x="22217" y="991"/>
                      <a:pt x="22153" y="858"/>
                    </a:cubicBezTo>
                    <a:close/>
                    <a:moveTo>
                      <a:pt x="5818" y="1112"/>
                    </a:moveTo>
                    <a:cubicBezTo>
                      <a:pt x="5821" y="1112"/>
                      <a:pt x="5824" y="1112"/>
                      <a:pt x="5826" y="1114"/>
                    </a:cubicBezTo>
                    <a:cubicBezTo>
                      <a:pt x="5857" y="1129"/>
                      <a:pt x="5878" y="1192"/>
                      <a:pt x="5887" y="1237"/>
                    </a:cubicBezTo>
                    <a:cubicBezTo>
                      <a:pt x="5891" y="1252"/>
                      <a:pt x="5840" y="1301"/>
                      <a:pt x="5820" y="1301"/>
                    </a:cubicBezTo>
                    <a:cubicBezTo>
                      <a:pt x="5818" y="1301"/>
                      <a:pt x="5817" y="1301"/>
                      <a:pt x="5816" y="1301"/>
                    </a:cubicBezTo>
                    <a:cubicBezTo>
                      <a:pt x="5780" y="1287"/>
                      <a:pt x="5751" y="1244"/>
                      <a:pt x="5693" y="1188"/>
                    </a:cubicBezTo>
                    <a:cubicBezTo>
                      <a:pt x="5750" y="1154"/>
                      <a:pt x="5792" y="1112"/>
                      <a:pt x="5818" y="1112"/>
                    </a:cubicBezTo>
                    <a:close/>
                    <a:moveTo>
                      <a:pt x="7175" y="1171"/>
                    </a:moveTo>
                    <a:cubicBezTo>
                      <a:pt x="7241" y="1171"/>
                      <a:pt x="7296" y="1276"/>
                      <a:pt x="7354" y="1337"/>
                    </a:cubicBezTo>
                    <a:cubicBezTo>
                      <a:pt x="7258" y="1328"/>
                      <a:pt x="7163" y="1318"/>
                      <a:pt x="7048" y="1306"/>
                    </a:cubicBezTo>
                    <a:cubicBezTo>
                      <a:pt x="7096" y="1206"/>
                      <a:pt x="7137" y="1171"/>
                      <a:pt x="7175" y="1171"/>
                    </a:cubicBezTo>
                    <a:close/>
                    <a:moveTo>
                      <a:pt x="6520" y="942"/>
                    </a:moveTo>
                    <a:lnTo>
                      <a:pt x="6520" y="942"/>
                    </a:lnTo>
                    <a:cubicBezTo>
                      <a:pt x="6689" y="1000"/>
                      <a:pt x="6809" y="1042"/>
                      <a:pt x="6938" y="1086"/>
                    </a:cubicBezTo>
                    <a:cubicBezTo>
                      <a:pt x="6895" y="1325"/>
                      <a:pt x="6718" y="1234"/>
                      <a:pt x="6594" y="1369"/>
                    </a:cubicBezTo>
                    <a:cubicBezTo>
                      <a:pt x="6565" y="1200"/>
                      <a:pt x="6546" y="1091"/>
                      <a:pt x="6520" y="942"/>
                    </a:cubicBezTo>
                    <a:close/>
                    <a:moveTo>
                      <a:pt x="13324" y="1263"/>
                    </a:moveTo>
                    <a:lnTo>
                      <a:pt x="13324" y="1263"/>
                    </a:lnTo>
                    <a:cubicBezTo>
                      <a:pt x="13432" y="1268"/>
                      <a:pt x="13512" y="1273"/>
                      <a:pt x="13590" y="1277"/>
                    </a:cubicBezTo>
                    <a:cubicBezTo>
                      <a:pt x="13540" y="1312"/>
                      <a:pt x="13489" y="1389"/>
                      <a:pt x="13434" y="1389"/>
                    </a:cubicBezTo>
                    <a:cubicBezTo>
                      <a:pt x="13399" y="1389"/>
                      <a:pt x="13362" y="1357"/>
                      <a:pt x="13324" y="1263"/>
                    </a:cubicBezTo>
                    <a:close/>
                    <a:moveTo>
                      <a:pt x="17151" y="1177"/>
                    </a:moveTo>
                    <a:cubicBezTo>
                      <a:pt x="17267" y="1340"/>
                      <a:pt x="17295" y="1488"/>
                      <a:pt x="17132" y="1596"/>
                    </a:cubicBezTo>
                    <a:cubicBezTo>
                      <a:pt x="17129" y="1598"/>
                      <a:pt x="17124" y="1599"/>
                      <a:pt x="17119" y="1599"/>
                    </a:cubicBezTo>
                    <a:cubicBezTo>
                      <a:pt x="17079" y="1599"/>
                      <a:pt x="16996" y="1542"/>
                      <a:pt x="16979" y="1495"/>
                    </a:cubicBezTo>
                    <a:cubicBezTo>
                      <a:pt x="16921" y="1330"/>
                      <a:pt x="16957" y="1201"/>
                      <a:pt x="17151" y="1177"/>
                    </a:cubicBezTo>
                    <a:close/>
                    <a:moveTo>
                      <a:pt x="19431" y="1487"/>
                    </a:moveTo>
                    <a:cubicBezTo>
                      <a:pt x="19463" y="1487"/>
                      <a:pt x="19499" y="1525"/>
                      <a:pt x="19573" y="1601"/>
                    </a:cubicBezTo>
                    <a:lnTo>
                      <a:pt x="19317" y="1601"/>
                    </a:lnTo>
                    <a:cubicBezTo>
                      <a:pt x="19372" y="1525"/>
                      <a:pt x="19399" y="1487"/>
                      <a:pt x="19431" y="1487"/>
                    </a:cubicBezTo>
                    <a:close/>
                    <a:moveTo>
                      <a:pt x="12006" y="1157"/>
                    </a:moveTo>
                    <a:cubicBezTo>
                      <a:pt x="12089" y="1157"/>
                      <a:pt x="12122" y="1259"/>
                      <a:pt x="12142" y="1508"/>
                    </a:cubicBezTo>
                    <a:cubicBezTo>
                      <a:pt x="12087" y="1330"/>
                      <a:pt x="12025" y="1265"/>
                      <a:pt x="11957" y="1265"/>
                    </a:cubicBezTo>
                    <a:cubicBezTo>
                      <a:pt x="11922" y="1265"/>
                      <a:pt x="11886" y="1282"/>
                      <a:pt x="11847" y="1311"/>
                    </a:cubicBezTo>
                    <a:cubicBezTo>
                      <a:pt x="11734" y="1330"/>
                      <a:pt x="11623" y="1349"/>
                      <a:pt x="11487" y="1373"/>
                    </a:cubicBezTo>
                    <a:cubicBezTo>
                      <a:pt x="11492" y="1432"/>
                      <a:pt x="11498" y="1506"/>
                      <a:pt x="11508" y="1618"/>
                    </a:cubicBezTo>
                    <a:cubicBezTo>
                      <a:pt x="11440" y="1599"/>
                      <a:pt x="11382" y="1582"/>
                      <a:pt x="11302" y="1560"/>
                    </a:cubicBezTo>
                    <a:cubicBezTo>
                      <a:pt x="11334" y="1433"/>
                      <a:pt x="11361" y="1330"/>
                      <a:pt x="11398" y="1173"/>
                    </a:cubicBezTo>
                    <a:cubicBezTo>
                      <a:pt x="11532" y="1198"/>
                      <a:pt x="11670" y="1225"/>
                      <a:pt x="11806" y="1250"/>
                    </a:cubicBezTo>
                    <a:cubicBezTo>
                      <a:pt x="11894" y="1191"/>
                      <a:pt x="11958" y="1157"/>
                      <a:pt x="12006" y="1157"/>
                    </a:cubicBezTo>
                    <a:close/>
                    <a:moveTo>
                      <a:pt x="1553" y="1189"/>
                    </a:moveTo>
                    <a:cubicBezTo>
                      <a:pt x="1563" y="1330"/>
                      <a:pt x="1593" y="1466"/>
                      <a:pt x="1596" y="1601"/>
                    </a:cubicBezTo>
                    <a:lnTo>
                      <a:pt x="1548" y="1601"/>
                    </a:lnTo>
                    <a:cubicBezTo>
                      <a:pt x="1548" y="1601"/>
                      <a:pt x="1548" y="1613"/>
                      <a:pt x="1548" y="1613"/>
                    </a:cubicBezTo>
                    <a:cubicBezTo>
                      <a:pt x="1548" y="1616"/>
                      <a:pt x="1549" y="1621"/>
                      <a:pt x="1550" y="1625"/>
                    </a:cubicBezTo>
                    <a:cubicBezTo>
                      <a:pt x="1489" y="1630"/>
                      <a:pt x="1437" y="1633"/>
                      <a:pt x="1392" y="1633"/>
                    </a:cubicBezTo>
                    <a:cubicBezTo>
                      <a:pt x="1195" y="1633"/>
                      <a:pt x="1143" y="1569"/>
                      <a:pt x="1034" y="1289"/>
                    </a:cubicBezTo>
                    <a:cubicBezTo>
                      <a:pt x="1189" y="1259"/>
                      <a:pt x="1353" y="1229"/>
                      <a:pt x="1553" y="1189"/>
                    </a:cubicBezTo>
                    <a:close/>
                    <a:moveTo>
                      <a:pt x="10401" y="1412"/>
                    </a:moveTo>
                    <a:cubicBezTo>
                      <a:pt x="10425" y="1480"/>
                      <a:pt x="10442" y="1527"/>
                      <a:pt x="10474" y="1613"/>
                    </a:cubicBezTo>
                    <a:cubicBezTo>
                      <a:pt x="10359" y="1626"/>
                      <a:pt x="10267" y="1638"/>
                      <a:pt x="10135" y="1656"/>
                    </a:cubicBezTo>
                    <a:cubicBezTo>
                      <a:pt x="10243" y="1556"/>
                      <a:pt x="10315" y="1490"/>
                      <a:pt x="10401" y="1412"/>
                    </a:cubicBezTo>
                    <a:close/>
                    <a:moveTo>
                      <a:pt x="23233" y="1412"/>
                    </a:moveTo>
                    <a:lnTo>
                      <a:pt x="23233" y="1412"/>
                    </a:lnTo>
                    <a:cubicBezTo>
                      <a:pt x="23319" y="1494"/>
                      <a:pt x="23364" y="1536"/>
                      <a:pt x="23443" y="1611"/>
                    </a:cubicBezTo>
                    <a:cubicBezTo>
                      <a:pt x="23381" y="1634"/>
                      <a:pt x="23319" y="1662"/>
                      <a:pt x="23306" y="1662"/>
                    </a:cubicBezTo>
                    <a:cubicBezTo>
                      <a:pt x="23304" y="1662"/>
                      <a:pt x="23303" y="1661"/>
                      <a:pt x="23303" y="1661"/>
                    </a:cubicBezTo>
                    <a:cubicBezTo>
                      <a:pt x="23276" y="1600"/>
                      <a:pt x="23264" y="1532"/>
                      <a:pt x="23233" y="1412"/>
                    </a:cubicBezTo>
                    <a:close/>
                    <a:moveTo>
                      <a:pt x="21508" y="1174"/>
                    </a:moveTo>
                    <a:lnTo>
                      <a:pt x="21508" y="1174"/>
                    </a:lnTo>
                    <a:cubicBezTo>
                      <a:pt x="21595" y="1327"/>
                      <a:pt x="21699" y="1480"/>
                      <a:pt x="21479" y="1685"/>
                    </a:cubicBezTo>
                    <a:cubicBezTo>
                      <a:pt x="21491" y="1466"/>
                      <a:pt x="21499" y="1321"/>
                      <a:pt x="21508" y="1174"/>
                    </a:cubicBezTo>
                    <a:close/>
                    <a:moveTo>
                      <a:pt x="16693" y="1441"/>
                    </a:moveTo>
                    <a:cubicBezTo>
                      <a:pt x="16699" y="1580"/>
                      <a:pt x="16701" y="1654"/>
                      <a:pt x="16705" y="1757"/>
                    </a:cubicBezTo>
                    <a:cubicBezTo>
                      <a:pt x="16598" y="1746"/>
                      <a:pt x="16512" y="1739"/>
                      <a:pt x="16426" y="1731"/>
                    </a:cubicBezTo>
                    <a:cubicBezTo>
                      <a:pt x="16418" y="1710"/>
                      <a:pt x="16411" y="1688"/>
                      <a:pt x="16403" y="1666"/>
                    </a:cubicBezTo>
                    <a:cubicBezTo>
                      <a:pt x="16487" y="1601"/>
                      <a:pt x="16571" y="1536"/>
                      <a:pt x="16693" y="1441"/>
                    </a:cubicBezTo>
                    <a:close/>
                    <a:moveTo>
                      <a:pt x="10879" y="1586"/>
                    </a:moveTo>
                    <a:cubicBezTo>
                      <a:pt x="10907" y="1586"/>
                      <a:pt x="10953" y="1616"/>
                      <a:pt x="11047" y="1648"/>
                    </a:cubicBezTo>
                    <a:cubicBezTo>
                      <a:pt x="10917" y="1706"/>
                      <a:pt x="10858" y="1733"/>
                      <a:pt x="10798" y="1760"/>
                    </a:cubicBezTo>
                    <a:cubicBezTo>
                      <a:pt x="10788" y="1743"/>
                      <a:pt x="10779" y="1725"/>
                      <a:pt x="10769" y="1709"/>
                    </a:cubicBezTo>
                    <a:cubicBezTo>
                      <a:pt x="10800" y="1667"/>
                      <a:pt x="10825" y="1611"/>
                      <a:pt x="10864" y="1590"/>
                    </a:cubicBezTo>
                    <a:cubicBezTo>
                      <a:pt x="10868" y="1587"/>
                      <a:pt x="10873" y="1586"/>
                      <a:pt x="10879" y="1586"/>
                    </a:cubicBezTo>
                    <a:close/>
                    <a:moveTo>
                      <a:pt x="25390" y="1364"/>
                    </a:moveTo>
                    <a:cubicBezTo>
                      <a:pt x="25474" y="1471"/>
                      <a:pt x="25559" y="1580"/>
                      <a:pt x="25660" y="1707"/>
                    </a:cubicBezTo>
                    <a:cubicBezTo>
                      <a:pt x="25580" y="1773"/>
                      <a:pt x="25505" y="1804"/>
                      <a:pt x="25427" y="1804"/>
                    </a:cubicBezTo>
                    <a:cubicBezTo>
                      <a:pt x="25343" y="1804"/>
                      <a:pt x="25254" y="1767"/>
                      <a:pt x="25148" y="1696"/>
                    </a:cubicBezTo>
                    <a:cubicBezTo>
                      <a:pt x="25274" y="1673"/>
                      <a:pt x="25343" y="1662"/>
                      <a:pt x="25418" y="1648"/>
                    </a:cubicBezTo>
                    <a:cubicBezTo>
                      <a:pt x="25394" y="1570"/>
                      <a:pt x="25368" y="1486"/>
                      <a:pt x="25343" y="1404"/>
                    </a:cubicBezTo>
                    <a:cubicBezTo>
                      <a:pt x="25359" y="1390"/>
                      <a:pt x="25375" y="1378"/>
                      <a:pt x="25390" y="1364"/>
                    </a:cubicBezTo>
                    <a:close/>
                    <a:moveTo>
                      <a:pt x="20773" y="1421"/>
                    </a:moveTo>
                    <a:cubicBezTo>
                      <a:pt x="20808" y="1472"/>
                      <a:pt x="20842" y="1523"/>
                      <a:pt x="20878" y="1573"/>
                    </a:cubicBezTo>
                    <a:cubicBezTo>
                      <a:pt x="20821" y="1645"/>
                      <a:pt x="20765" y="1716"/>
                      <a:pt x="20691" y="1811"/>
                    </a:cubicBezTo>
                    <a:cubicBezTo>
                      <a:pt x="20622" y="1696"/>
                      <a:pt x="20593" y="1668"/>
                      <a:pt x="20590" y="1635"/>
                    </a:cubicBezTo>
                    <a:cubicBezTo>
                      <a:pt x="20557" y="1386"/>
                      <a:pt x="20720" y="1509"/>
                      <a:pt x="20773" y="1421"/>
                    </a:cubicBezTo>
                    <a:close/>
                    <a:moveTo>
                      <a:pt x="19114" y="1491"/>
                    </a:moveTo>
                    <a:cubicBezTo>
                      <a:pt x="19148" y="1597"/>
                      <a:pt x="19177" y="1683"/>
                      <a:pt x="19209" y="1781"/>
                    </a:cubicBezTo>
                    <a:cubicBezTo>
                      <a:pt x="19167" y="1792"/>
                      <a:pt x="19136" y="1811"/>
                      <a:pt x="19111" y="1811"/>
                    </a:cubicBezTo>
                    <a:cubicBezTo>
                      <a:pt x="19106" y="1811"/>
                      <a:pt x="19101" y="1810"/>
                      <a:pt x="19096" y="1808"/>
                    </a:cubicBezTo>
                    <a:cubicBezTo>
                      <a:pt x="18964" y="1749"/>
                      <a:pt x="18834" y="1682"/>
                      <a:pt x="18644" y="1589"/>
                    </a:cubicBezTo>
                    <a:cubicBezTo>
                      <a:pt x="18813" y="1553"/>
                      <a:pt x="18942" y="1527"/>
                      <a:pt x="19114" y="1491"/>
                    </a:cubicBezTo>
                    <a:close/>
                    <a:moveTo>
                      <a:pt x="12621" y="1578"/>
                    </a:moveTo>
                    <a:cubicBezTo>
                      <a:pt x="12638" y="1587"/>
                      <a:pt x="12655" y="1595"/>
                      <a:pt x="12672" y="1602"/>
                    </a:cubicBezTo>
                    <a:cubicBezTo>
                      <a:pt x="12667" y="1659"/>
                      <a:pt x="12676" y="1726"/>
                      <a:pt x="12653" y="1768"/>
                    </a:cubicBezTo>
                    <a:cubicBezTo>
                      <a:pt x="12634" y="1802"/>
                      <a:pt x="12577" y="1806"/>
                      <a:pt x="12537" y="1822"/>
                    </a:cubicBezTo>
                    <a:cubicBezTo>
                      <a:pt x="12525" y="1803"/>
                      <a:pt x="12515" y="1784"/>
                      <a:pt x="12504" y="1765"/>
                    </a:cubicBezTo>
                    <a:cubicBezTo>
                      <a:pt x="12543" y="1704"/>
                      <a:pt x="12582" y="1642"/>
                      <a:pt x="12621" y="1578"/>
                    </a:cubicBezTo>
                    <a:close/>
                    <a:moveTo>
                      <a:pt x="13140" y="1672"/>
                    </a:moveTo>
                    <a:cubicBezTo>
                      <a:pt x="13140" y="1672"/>
                      <a:pt x="13140" y="1672"/>
                      <a:pt x="13140" y="1672"/>
                    </a:cubicBezTo>
                    <a:cubicBezTo>
                      <a:pt x="13182" y="1696"/>
                      <a:pt x="13220" y="1733"/>
                      <a:pt x="13259" y="1764"/>
                    </a:cubicBezTo>
                    <a:cubicBezTo>
                      <a:pt x="13236" y="1787"/>
                      <a:pt x="13215" y="1830"/>
                      <a:pt x="13193" y="1830"/>
                    </a:cubicBezTo>
                    <a:cubicBezTo>
                      <a:pt x="13158" y="1830"/>
                      <a:pt x="13123" y="1802"/>
                      <a:pt x="13070" y="1778"/>
                    </a:cubicBezTo>
                    <a:cubicBezTo>
                      <a:pt x="13103" y="1727"/>
                      <a:pt x="13132" y="1672"/>
                      <a:pt x="13140" y="1672"/>
                    </a:cubicBezTo>
                    <a:close/>
                    <a:moveTo>
                      <a:pt x="2999" y="1654"/>
                    </a:moveTo>
                    <a:cubicBezTo>
                      <a:pt x="3052" y="1693"/>
                      <a:pt x="3104" y="1733"/>
                      <a:pt x="3156" y="1772"/>
                    </a:cubicBezTo>
                    <a:cubicBezTo>
                      <a:pt x="3146" y="1793"/>
                      <a:pt x="3137" y="1815"/>
                      <a:pt x="3127" y="1836"/>
                    </a:cubicBezTo>
                    <a:cubicBezTo>
                      <a:pt x="3068" y="1800"/>
                      <a:pt x="3009" y="1764"/>
                      <a:pt x="2951" y="1729"/>
                    </a:cubicBezTo>
                    <a:cubicBezTo>
                      <a:pt x="2967" y="1704"/>
                      <a:pt x="2983" y="1680"/>
                      <a:pt x="2999" y="1654"/>
                    </a:cubicBezTo>
                    <a:close/>
                    <a:moveTo>
                      <a:pt x="7413" y="1416"/>
                    </a:moveTo>
                    <a:cubicBezTo>
                      <a:pt x="7490" y="1505"/>
                      <a:pt x="7520" y="1541"/>
                      <a:pt x="7577" y="1606"/>
                    </a:cubicBezTo>
                    <a:cubicBezTo>
                      <a:pt x="7505" y="1671"/>
                      <a:pt x="7442" y="1728"/>
                      <a:pt x="7308" y="1846"/>
                    </a:cubicBezTo>
                    <a:cubicBezTo>
                      <a:pt x="7354" y="1658"/>
                      <a:pt x="7375" y="1568"/>
                      <a:pt x="7413" y="1416"/>
                    </a:cubicBezTo>
                    <a:close/>
                    <a:moveTo>
                      <a:pt x="13631" y="1666"/>
                    </a:moveTo>
                    <a:cubicBezTo>
                      <a:pt x="13738" y="1716"/>
                      <a:pt x="13825" y="1757"/>
                      <a:pt x="13912" y="1797"/>
                    </a:cubicBezTo>
                    <a:cubicBezTo>
                      <a:pt x="13854" y="1834"/>
                      <a:pt x="13790" y="1879"/>
                      <a:pt x="13737" y="1879"/>
                    </a:cubicBezTo>
                    <a:cubicBezTo>
                      <a:pt x="13682" y="1879"/>
                      <a:pt x="13640" y="1829"/>
                      <a:pt x="13631" y="1666"/>
                    </a:cubicBezTo>
                    <a:close/>
                    <a:moveTo>
                      <a:pt x="1554" y="1643"/>
                    </a:moveTo>
                    <a:cubicBezTo>
                      <a:pt x="1569" y="1720"/>
                      <a:pt x="1593" y="1805"/>
                      <a:pt x="1614" y="1917"/>
                    </a:cubicBezTo>
                    <a:cubicBezTo>
                      <a:pt x="1526" y="1872"/>
                      <a:pt x="1473" y="1842"/>
                      <a:pt x="1394" y="1800"/>
                    </a:cubicBezTo>
                    <a:cubicBezTo>
                      <a:pt x="1458" y="1735"/>
                      <a:pt x="1470" y="1688"/>
                      <a:pt x="1554" y="1643"/>
                    </a:cubicBezTo>
                    <a:close/>
                    <a:moveTo>
                      <a:pt x="17806" y="1599"/>
                    </a:moveTo>
                    <a:cubicBezTo>
                      <a:pt x="17846" y="1599"/>
                      <a:pt x="17891" y="1627"/>
                      <a:pt x="17946" y="1702"/>
                    </a:cubicBezTo>
                    <a:cubicBezTo>
                      <a:pt x="17853" y="1866"/>
                      <a:pt x="17810" y="1941"/>
                      <a:pt x="17759" y="1941"/>
                    </a:cubicBezTo>
                    <a:cubicBezTo>
                      <a:pt x="17715" y="1941"/>
                      <a:pt x="17664" y="1886"/>
                      <a:pt x="17570" y="1783"/>
                    </a:cubicBezTo>
                    <a:cubicBezTo>
                      <a:pt x="17656" y="1728"/>
                      <a:pt x="17719" y="1599"/>
                      <a:pt x="17806" y="1599"/>
                    </a:cubicBezTo>
                    <a:close/>
                    <a:moveTo>
                      <a:pt x="9328" y="1896"/>
                    </a:moveTo>
                    <a:cubicBezTo>
                      <a:pt x="9357" y="1896"/>
                      <a:pt x="9394" y="1921"/>
                      <a:pt x="9462" y="1969"/>
                    </a:cubicBezTo>
                    <a:cubicBezTo>
                      <a:pt x="9387" y="1979"/>
                      <a:pt x="9312" y="1989"/>
                      <a:pt x="9212" y="2003"/>
                    </a:cubicBezTo>
                    <a:cubicBezTo>
                      <a:pt x="9267" y="1930"/>
                      <a:pt x="9293" y="1896"/>
                      <a:pt x="9328" y="1896"/>
                    </a:cubicBezTo>
                    <a:close/>
                    <a:moveTo>
                      <a:pt x="20596" y="1949"/>
                    </a:moveTo>
                    <a:lnTo>
                      <a:pt x="20596" y="2018"/>
                    </a:lnTo>
                    <a:lnTo>
                      <a:pt x="20390" y="2018"/>
                    </a:lnTo>
                    <a:cubicBezTo>
                      <a:pt x="20390" y="1995"/>
                      <a:pt x="20390" y="1971"/>
                      <a:pt x="20390" y="1949"/>
                    </a:cubicBezTo>
                    <a:close/>
                    <a:moveTo>
                      <a:pt x="3175" y="1995"/>
                    </a:moveTo>
                    <a:cubicBezTo>
                      <a:pt x="3177" y="2017"/>
                      <a:pt x="3181" y="2060"/>
                      <a:pt x="3184" y="2060"/>
                    </a:cubicBezTo>
                    <a:lnTo>
                      <a:pt x="2903" y="2060"/>
                    </a:lnTo>
                    <a:cubicBezTo>
                      <a:pt x="3046" y="2060"/>
                      <a:pt x="3111" y="2012"/>
                      <a:pt x="3175" y="1995"/>
                    </a:cubicBezTo>
                    <a:close/>
                    <a:moveTo>
                      <a:pt x="22016" y="1322"/>
                    </a:moveTo>
                    <a:cubicBezTo>
                      <a:pt x="22122" y="1362"/>
                      <a:pt x="22239" y="1421"/>
                      <a:pt x="22362" y="1448"/>
                    </a:cubicBezTo>
                    <a:cubicBezTo>
                      <a:pt x="22370" y="1450"/>
                      <a:pt x="22378" y="1451"/>
                      <a:pt x="22386" y="1451"/>
                    </a:cubicBezTo>
                    <a:cubicBezTo>
                      <a:pt x="22440" y="1451"/>
                      <a:pt x="22499" y="1418"/>
                      <a:pt x="22555" y="1418"/>
                    </a:cubicBezTo>
                    <a:cubicBezTo>
                      <a:pt x="22609" y="1418"/>
                      <a:pt x="22659" y="1449"/>
                      <a:pt x="22697" y="1568"/>
                    </a:cubicBezTo>
                    <a:cubicBezTo>
                      <a:pt x="22623" y="1634"/>
                      <a:pt x="22549" y="1701"/>
                      <a:pt x="22467" y="1776"/>
                    </a:cubicBezTo>
                    <a:cubicBezTo>
                      <a:pt x="22378" y="1687"/>
                      <a:pt x="22302" y="1611"/>
                      <a:pt x="22225" y="1537"/>
                    </a:cubicBezTo>
                    <a:cubicBezTo>
                      <a:pt x="22214" y="1546"/>
                      <a:pt x="22203" y="1556"/>
                      <a:pt x="22190" y="1566"/>
                    </a:cubicBezTo>
                    <a:cubicBezTo>
                      <a:pt x="22234" y="1668"/>
                      <a:pt x="22280" y="1770"/>
                      <a:pt x="22319" y="1860"/>
                    </a:cubicBezTo>
                    <a:cubicBezTo>
                      <a:pt x="22182" y="1931"/>
                      <a:pt x="22057" y="1994"/>
                      <a:pt x="21911" y="2070"/>
                    </a:cubicBezTo>
                    <a:cubicBezTo>
                      <a:pt x="21847" y="1974"/>
                      <a:pt x="21769" y="1916"/>
                      <a:pt x="21675" y="1916"/>
                    </a:cubicBezTo>
                    <a:cubicBezTo>
                      <a:pt x="21597" y="1916"/>
                      <a:pt x="21508" y="1956"/>
                      <a:pt x="21406" y="2047"/>
                    </a:cubicBezTo>
                    <a:cubicBezTo>
                      <a:pt x="21472" y="1865"/>
                      <a:pt x="21559" y="1829"/>
                      <a:pt x="21650" y="1829"/>
                    </a:cubicBezTo>
                    <a:cubicBezTo>
                      <a:pt x="21710" y="1829"/>
                      <a:pt x="21773" y="1845"/>
                      <a:pt x="21833" y="1845"/>
                    </a:cubicBezTo>
                    <a:cubicBezTo>
                      <a:pt x="21881" y="1845"/>
                      <a:pt x="21928" y="1834"/>
                      <a:pt x="21970" y="1796"/>
                    </a:cubicBezTo>
                    <a:cubicBezTo>
                      <a:pt x="22004" y="1659"/>
                      <a:pt x="21795" y="1465"/>
                      <a:pt x="22016" y="1322"/>
                    </a:cubicBezTo>
                    <a:close/>
                    <a:moveTo>
                      <a:pt x="30532" y="1560"/>
                    </a:moveTo>
                    <a:lnTo>
                      <a:pt x="30532" y="1560"/>
                    </a:lnTo>
                    <a:cubicBezTo>
                      <a:pt x="30540" y="1814"/>
                      <a:pt x="30279" y="2093"/>
                      <a:pt x="30057" y="2093"/>
                    </a:cubicBezTo>
                    <a:cubicBezTo>
                      <a:pt x="30025" y="2093"/>
                      <a:pt x="29994" y="2087"/>
                      <a:pt x="29964" y="2074"/>
                    </a:cubicBezTo>
                    <a:cubicBezTo>
                      <a:pt x="30172" y="1885"/>
                      <a:pt x="30344" y="1730"/>
                      <a:pt x="30532" y="1560"/>
                    </a:cubicBezTo>
                    <a:close/>
                    <a:moveTo>
                      <a:pt x="6459" y="1918"/>
                    </a:moveTo>
                    <a:cubicBezTo>
                      <a:pt x="6495" y="1918"/>
                      <a:pt x="6506" y="1970"/>
                      <a:pt x="6531" y="2096"/>
                    </a:cubicBezTo>
                    <a:cubicBezTo>
                      <a:pt x="6457" y="2053"/>
                      <a:pt x="6401" y="2021"/>
                      <a:pt x="6334" y="1983"/>
                    </a:cubicBezTo>
                    <a:cubicBezTo>
                      <a:pt x="6397" y="1942"/>
                      <a:pt x="6434" y="1918"/>
                      <a:pt x="6459" y="1918"/>
                    </a:cubicBezTo>
                    <a:close/>
                    <a:moveTo>
                      <a:pt x="23292" y="1903"/>
                    </a:moveTo>
                    <a:cubicBezTo>
                      <a:pt x="23406" y="1956"/>
                      <a:pt x="23521" y="2009"/>
                      <a:pt x="23682" y="2084"/>
                    </a:cubicBezTo>
                    <a:cubicBezTo>
                      <a:pt x="23623" y="2120"/>
                      <a:pt x="23573" y="2133"/>
                      <a:pt x="23529" y="2133"/>
                    </a:cubicBezTo>
                    <a:cubicBezTo>
                      <a:pt x="23419" y="2133"/>
                      <a:pt x="23347" y="2045"/>
                      <a:pt x="23264" y="2005"/>
                    </a:cubicBezTo>
                    <a:cubicBezTo>
                      <a:pt x="23273" y="1971"/>
                      <a:pt x="23283" y="1937"/>
                      <a:pt x="23292" y="1903"/>
                    </a:cubicBezTo>
                    <a:close/>
                    <a:moveTo>
                      <a:pt x="12159" y="1916"/>
                    </a:moveTo>
                    <a:cubicBezTo>
                      <a:pt x="12191" y="1916"/>
                      <a:pt x="12236" y="1940"/>
                      <a:pt x="12294" y="1989"/>
                    </a:cubicBezTo>
                    <a:cubicBezTo>
                      <a:pt x="12235" y="2032"/>
                      <a:pt x="12177" y="2074"/>
                      <a:pt x="12092" y="2134"/>
                    </a:cubicBezTo>
                    <a:cubicBezTo>
                      <a:pt x="12084" y="1991"/>
                      <a:pt x="12103" y="1916"/>
                      <a:pt x="12159" y="1916"/>
                    </a:cubicBezTo>
                    <a:close/>
                    <a:moveTo>
                      <a:pt x="11148" y="1948"/>
                    </a:moveTo>
                    <a:cubicBezTo>
                      <a:pt x="11149" y="1948"/>
                      <a:pt x="11150" y="1948"/>
                      <a:pt x="11151" y="1949"/>
                    </a:cubicBezTo>
                    <a:cubicBezTo>
                      <a:pt x="11177" y="1954"/>
                      <a:pt x="11210" y="1990"/>
                      <a:pt x="11222" y="2022"/>
                    </a:cubicBezTo>
                    <a:cubicBezTo>
                      <a:pt x="11228" y="2042"/>
                      <a:pt x="11199" y="2079"/>
                      <a:pt x="11170" y="2139"/>
                    </a:cubicBezTo>
                    <a:cubicBezTo>
                      <a:pt x="11129" y="2081"/>
                      <a:pt x="11104" y="2045"/>
                      <a:pt x="11080" y="2009"/>
                    </a:cubicBezTo>
                    <a:cubicBezTo>
                      <a:pt x="11103" y="1987"/>
                      <a:pt x="11128" y="1948"/>
                      <a:pt x="11148" y="1948"/>
                    </a:cubicBezTo>
                    <a:close/>
                    <a:moveTo>
                      <a:pt x="11650" y="1923"/>
                    </a:moveTo>
                    <a:cubicBezTo>
                      <a:pt x="11693" y="1975"/>
                      <a:pt x="11736" y="2027"/>
                      <a:pt x="11777" y="2080"/>
                    </a:cubicBezTo>
                    <a:cubicBezTo>
                      <a:pt x="11757" y="2104"/>
                      <a:pt x="11737" y="2129"/>
                      <a:pt x="11716" y="2153"/>
                    </a:cubicBezTo>
                    <a:cubicBezTo>
                      <a:pt x="11674" y="2103"/>
                      <a:pt x="11631" y="2055"/>
                      <a:pt x="11593" y="2000"/>
                    </a:cubicBezTo>
                    <a:cubicBezTo>
                      <a:pt x="11590" y="1997"/>
                      <a:pt x="11630" y="1950"/>
                      <a:pt x="11650" y="1923"/>
                    </a:cubicBezTo>
                    <a:close/>
                    <a:moveTo>
                      <a:pt x="18347" y="1687"/>
                    </a:moveTo>
                    <a:cubicBezTo>
                      <a:pt x="18549" y="1687"/>
                      <a:pt x="18439" y="2015"/>
                      <a:pt x="18571" y="2127"/>
                    </a:cubicBezTo>
                    <a:cubicBezTo>
                      <a:pt x="18504" y="2149"/>
                      <a:pt x="18437" y="2172"/>
                      <a:pt x="18375" y="2194"/>
                    </a:cubicBezTo>
                    <a:cubicBezTo>
                      <a:pt x="18351" y="1992"/>
                      <a:pt x="18333" y="1848"/>
                      <a:pt x="18315" y="1690"/>
                    </a:cubicBezTo>
                    <a:cubicBezTo>
                      <a:pt x="18326" y="1688"/>
                      <a:pt x="18337" y="1687"/>
                      <a:pt x="18347" y="1687"/>
                    </a:cubicBezTo>
                    <a:close/>
                    <a:moveTo>
                      <a:pt x="8562" y="1941"/>
                    </a:moveTo>
                    <a:cubicBezTo>
                      <a:pt x="8737" y="1941"/>
                      <a:pt x="8737" y="2007"/>
                      <a:pt x="8632" y="2278"/>
                    </a:cubicBezTo>
                    <a:cubicBezTo>
                      <a:pt x="8583" y="2171"/>
                      <a:pt x="8531" y="2057"/>
                      <a:pt x="8479" y="1945"/>
                    </a:cubicBezTo>
                    <a:cubicBezTo>
                      <a:pt x="8510" y="1943"/>
                      <a:pt x="8537" y="1941"/>
                      <a:pt x="8562" y="1941"/>
                    </a:cubicBezTo>
                    <a:close/>
                    <a:moveTo>
                      <a:pt x="7547" y="2208"/>
                    </a:moveTo>
                    <a:cubicBezTo>
                      <a:pt x="7628" y="2208"/>
                      <a:pt x="7630" y="2284"/>
                      <a:pt x="7615" y="2467"/>
                    </a:cubicBezTo>
                    <a:cubicBezTo>
                      <a:pt x="7512" y="2416"/>
                      <a:pt x="7412" y="2367"/>
                      <a:pt x="7272" y="2297"/>
                    </a:cubicBezTo>
                    <a:cubicBezTo>
                      <a:pt x="7408" y="2240"/>
                      <a:pt x="7494" y="2208"/>
                      <a:pt x="7547" y="2208"/>
                    </a:cubicBezTo>
                    <a:close/>
                    <a:moveTo>
                      <a:pt x="6006" y="2118"/>
                    </a:moveTo>
                    <a:cubicBezTo>
                      <a:pt x="6054" y="2209"/>
                      <a:pt x="6101" y="2300"/>
                      <a:pt x="6160" y="2411"/>
                    </a:cubicBezTo>
                    <a:cubicBezTo>
                      <a:pt x="6113" y="2437"/>
                      <a:pt x="6067" y="2480"/>
                      <a:pt x="6040" y="2480"/>
                    </a:cubicBezTo>
                    <a:cubicBezTo>
                      <a:pt x="6037" y="2480"/>
                      <a:pt x="6034" y="2479"/>
                      <a:pt x="6031" y="2478"/>
                    </a:cubicBezTo>
                    <a:cubicBezTo>
                      <a:pt x="5936" y="2420"/>
                      <a:pt x="5849" y="2341"/>
                      <a:pt x="5724" y="2243"/>
                    </a:cubicBezTo>
                    <a:cubicBezTo>
                      <a:pt x="5835" y="2194"/>
                      <a:pt x="5915" y="2160"/>
                      <a:pt x="6006" y="2118"/>
                    </a:cubicBezTo>
                    <a:close/>
                    <a:moveTo>
                      <a:pt x="6699" y="2243"/>
                    </a:moveTo>
                    <a:cubicBezTo>
                      <a:pt x="6809" y="2243"/>
                      <a:pt x="6844" y="2365"/>
                      <a:pt x="6913" y="2455"/>
                    </a:cubicBezTo>
                    <a:cubicBezTo>
                      <a:pt x="6864" y="2489"/>
                      <a:pt x="6824" y="2503"/>
                      <a:pt x="6790" y="2503"/>
                    </a:cubicBezTo>
                    <a:cubicBezTo>
                      <a:pt x="6692" y="2503"/>
                      <a:pt x="6643" y="2384"/>
                      <a:pt x="6557" y="2291"/>
                    </a:cubicBezTo>
                    <a:cubicBezTo>
                      <a:pt x="6615" y="2257"/>
                      <a:pt x="6661" y="2243"/>
                      <a:pt x="6699" y="2243"/>
                    </a:cubicBezTo>
                    <a:close/>
                    <a:moveTo>
                      <a:pt x="23936" y="1464"/>
                    </a:moveTo>
                    <a:cubicBezTo>
                      <a:pt x="24105" y="1482"/>
                      <a:pt x="24199" y="1595"/>
                      <a:pt x="24183" y="1846"/>
                    </a:cubicBezTo>
                    <a:cubicBezTo>
                      <a:pt x="24177" y="1946"/>
                      <a:pt x="24226" y="2050"/>
                      <a:pt x="24252" y="2158"/>
                    </a:cubicBezTo>
                    <a:cubicBezTo>
                      <a:pt x="24417" y="2090"/>
                      <a:pt x="24550" y="2036"/>
                      <a:pt x="24684" y="1980"/>
                    </a:cubicBezTo>
                    <a:cubicBezTo>
                      <a:pt x="24692" y="2003"/>
                      <a:pt x="24701" y="2024"/>
                      <a:pt x="24709" y="2047"/>
                    </a:cubicBezTo>
                    <a:cubicBezTo>
                      <a:pt x="24536" y="2190"/>
                      <a:pt x="24363" y="2331"/>
                      <a:pt x="24154" y="2504"/>
                    </a:cubicBezTo>
                    <a:cubicBezTo>
                      <a:pt x="24113" y="2242"/>
                      <a:pt x="24071" y="1978"/>
                      <a:pt x="24020" y="1662"/>
                    </a:cubicBezTo>
                    <a:cubicBezTo>
                      <a:pt x="24003" y="1651"/>
                      <a:pt x="23987" y="1646"/>
                      <a:pt x="23972" y="1646"/>
                    </a:cubicBezTo>
                    <a:cubicBezTo>
                      <a:pt x="23881" y="1646"/>
                      <a:pt x="23838" y="1840"/>
                      <a:pt x="23737" y="1920"/>
                    </a:cubicBezTo>
                    <a:cubicBezTo>
                      <a:pt x="23693" y="1858"/>
                      <a:pt x="23658" y="1808"/>
                      <a:pt x="23622" y="1758"/>
                    </a:cubicBezTo>
                    <a:cubicBezTo>
                      <a:pt x="23726" y="1661"/>
                      <a:pt x="23823" y="1570"/>
                      <a:pt x="23936" y="1464"/>
                    </a:cubicBezTo>
                    <a:close/>
                    <a:moveTo>
                      <a:pt x="676" y="2117"/>
                    </a:moveTo>
                    <a:cubicBezTo>
                      <a:pt x="767" y="2152"/>
                      <a:pt x="806" y="2185"/>
                      <a:pt x="884" y="2215"/>
                    </a:cubicBezTo>
                    <a:cubicBezTo>
                      <a:pt x="803" y="2323"/>
                      <a:pt x="741" y="2421"/>
                      <a:pt x="652" y="2513"/>
                    </a:cubicBezTo>
                    <a:cubicBezTo>
                      <a:pt x="659" y="2391"/>
                      <a:pt x="666" y="2276"/>
                      <a:pt x="676" y="2117"/>
                    </a:cubicBezTo>
                    <a:close/>
                    <a:moveTo>
                      <a:pt x="25090" y="2333"/>
                    </a:moveTo>
                    <a:cubicBezTo>
                      <a:pt x="25176" y="2360"/>
                      <a:pt x="25261" y="2388"/>
                      <a:pt x="25346" y="2416"/>
                    </a:cubicBezTo>
                    <a:cubicBezTo>
                      <a:pt x="25338" y="2449"/>
                      <a:pt x="25330" y="2482"/>
                      <a:pt x="25323" y="2515"/>
                    </a:cubicBezTo>
                    <a:cubicBezTo>
                      <a:pt x="25238" y="2485"/>
                      <a:pt x="25154" y="2456"/>
                      <a:pt x="25069" y="2427"/>
                    </a:cubicBezTo>
                    <a:cubicBezTo>
                      <a:pt x="25076" y="2396"/>
                      <a:pt x="25084" y="2364"/>
                      <a:pt x="25090" y="2333"/>
                    </a:cubicBezTo>
                    <a:close/>
                    <a:moveTo>
                      <a:pt x="3352" y="2342"/>
                    </a:moveTo>
                    <a:cubicBezTo>
                      <a:pt x="3406" y="2342"/>
                      <a:pt x="3448" y="2391"/>
                      <a:pt x="3471" y="2521"/>
                    </a:cubicBezTo>
                    <a:cubicBezTo>
                      <a:pt x="3388" y="2506"/>
                      <a:pt x="3322" y="2496"/>
                      <a:pt x="3256" y="2475"/>
                    </a:cubicBezTo>
                    <a:cubicBezTo>
                      <a:pt x="3252" y="2475"/>
                      <a:pt x="3252" y="2382"/>
                      <a:pt x="3267" y="2372"/>
                    </a:cubicBezTo>
                    <a:cubicBezTo>
                      <a:pt x="3298" y="2353"/>
                      <a:pt x="3326" y="2342"/>
                      <a:pt x="3352" y="2342"/>
                    </a:cubicBezTo>
                    <a:close/>
                    <a:moveTo>
                      <a:pt x="23218" y="2421"/>
                    </a:moveTo>
                    <a:cubicBezTo>
                      <a:pt x="23220" y="2449"/>
                      <a:pt x="23221" y="2477"/>
                      <a:pt x="23222" y="2504"/>
                    </a:cubicBezTo>
                    <a:cubicBezTo>
                      <a:pt x="23154" y="2513"/>
                      <a:pt x="23086" y="2522"/>
                      <a:pt x="23017" y="2530"/>
                    </a:cubicBezTo>
                    <a:cubicBezTo>
                      <a:pt x="23015" y="2493"/>
                      <a:pt x="23012" y="2458"/>
                      <a:pt x="23010" y="2421"/>
                    </a:cubicBezTo>
                    <a:close/>
                    <a:moveTo>
                      <a:pt x="24924" y="2365"/>
                    </a:moveTo>
                    <a:cubicBezTo>
                      <a:pt x="24893" y="2495"/>
                      <a:pt x="24864" y="2542"/>
                      <a:pt x="24835" y="2542"/>
                    </a:cubicBezTo>
                    <a:cubicBezTo>
                      <a:pt x="24795" y="2542"/>
                      <a:pt x="24755" y="2454"/>
                      <a:pt x="24714" y="2365"/>
                    </a:cubicBezTo>
                    <a:close/>
                    <a:moveTo>
                      <a:pt x="21941" y="2285"/>
                    </a:moveTo>
                    <a:cubicBezTo>
                      <a:pt x="22027" y="2386"/>
                      <a:pt x="22113" y="2487"/>
                      <a:pt x="22199" y="2588"/>
                    </a:cubicBezTo>
                    <a:cubicBezTo>
                      <a:pt x="22180" y="2612"/>
                      <a:pt x="22160" y="2635"/>
                      <a:pt x="22141" y="2657"/>
                    </a:cubicBezTo>
                    <a:cubicBezTo>
                      <a:pt x="21999" y="2619"/>
                      <a:pt x="21872" y="2565"/>
                      <a:pt x="21870" y="2348"/>
                    </a:cubicBezTo>
                    <a:cubicBezTo>
                      <a:pt x="21894" y="2328"/>
                      <a:pt x="21917" y="2306"/>
                      <a:pt x="21941" y="2285"/>
                    </a:cubicBezTo>
                    <a:close/>
                    <a:moveTo>
                      <a:pt x="16140" y="2349"/>
                    </a:moveTo>
                    <a:cubicBezTo>
                      <a:pt x="16305" y="2349"/>
                      <a:pt x="16203" y="2571"/>
                      <a:pt x="16317" y="2661"/>
                    </a:cubicBezTo>
                    <a:cubicBezTo>
                      <a:pt x="16200" y="2670"/>
                      <a:pt x="16077" y="2675"/>
                      <a:pt x="16077" y="2679"/>
                    </a:cubicBezTo>
                    <a:lnTo>
                      <a:pt x="16077" y="2357"/>
                    </a:lnTo>
                    <a:cubicBezTo>
                      <a:pt x="16102" y="2351"/>
                      <a:pt x="16122" y="2349"/>
                      <a:pt x="16140" y="2349"/>
                    </a:cubicBezTo>
                    <a:close/>
                    <a:moveTo>
                      <a:pt x="11374" y="2629"/>
                    </a:moveTo>
                    <a:cubicBezTo>
                      <a:pt x="11374" y="2758"/>
                      <a:pt x="11351" y="2796"/>
                      <a:pt x="11318" y="2796"/>
                    </a:cubicBezTo>
                    <a:cubicBezTo>
                      <a:pt x="11269" y="2796"/>
                      <a:pt x="11200" y="2714"/>
                      <a:pt x="11154" y="2714"/>
                    </a:cubicBezTo>
                    <a:cubicBezTo>
                      <a:pt x="11151" y="2714"/>
                      <a:pt x="11148" y="2715"/>
                      <a:pt x="11145" y="2715"/>
                    </a:cubicBezTo>
                    <a:cubicBezTo>
                      <a:pt x="11215" y="2689"/>
                      <a:pt x="11286" y="2662"/>
                      <a:pt x="11374" y="2629"/>
                    </a:cubicBezTo>
                    <a:close/>
                    <a:moveTo>
                      <a:pt x="7232" y="2575"/>
                    </a:moveTo>
                    <a:cubicBezTo>
                      <a:pt x="7201" y="2700"/>
                      <a:pt x="7182" y="2775"/>
                      <a:pt x="7163" y="2845"/>
                    </a:cubicBezTo>
                    <a:cubicBezTo>
                      <a:pt x="7165" y="2847"/>
                      <a:pt x="7167" y="2847"/>
                      <a:pt x="7168" y="2848"/>
                    </a:cubicBezTo>
                    <a:cubicBezTo>
                      <a:pt x="7170" y="2853"/>
                      <a:pt x="7172" y="2858"/>
                      <a:pt x="7173" y="2863"/>
                    </a:cubicBezTo>
                    <a:cubicBezTo>
                      <a:pt x="7169" y="2861"/>
                      <a:pt x="7164" y="2858"/>
                      <a:pt x="7160" y="2857"/>
                    </a:cubicBezTo>
                    <a:cubicBezTo>
                      <a:pt x="7162" y="2853"/>
                      <a:pt x="7162" y="2849"/>
                      <a:pt x="7163" y="2845"/>
                    </a:cubicBezTo>
                    <a:cubicBezTo>
                      <a:pt x="7029" y="2776"/>
                      <a:pt x="7032" y="2773"/>
                      <a:pt x="7232" y="2575"/>
                    </a:cubicBezTo>
                    <a:close/>
                    <a:moveTo>
                      <a:pt x="12058" y="2662"/>
                    </a:moveTo>
                    <a:cubicBezTo>
                      <a:pt x="12116" y="2705"/>
                      <a:pt x="12178" y="2752"/>
                      <a:pt x="12241" y="2799"/>
                    </a:cubicBezTo>
                    <a:cubicBezTo>
                      <a:pt x="12233" y="2824"/>
                      <a:pt x="12226" y="2848"/>
                      <a:pt x="12220" y="2873"/>
                    </a:cubicBezTo>
                    <a:cubicBezTo>
                      <a:pt x="12113" y="2861"/>
                      <a:pt x="12007" y="2847"/>
                      <a:pt x="11894" y="2833"/>
                    </a:cubicBezTo>
                    <a:cubicBezTo>
                      <a:pt x="11953" y="2771"/>
                      <a:pt x="12002" y="2720"/>
                      <a:pt x="12058" y="2662"/>
                    </a:cubicBezTo>
                    <a:close/>
                    <a:moveTo>
                      <a:pt x="21558" y="2395"/>
                    </a:moveTo>
                    <a:lnTo>
                      <a:pt x="21558" y="2395"/>
                    </a:lnTo>
                    <a:cubicBezTo>
                      <a:pt x="21605" y="2564"/>
                      <a:pt x="21716" y="2732"/>
                      <a:pt x="21495" y="2821"/>
                    </a:cubicBezTo>
                    <a:cubicBezTo>
                      <a:pt x="21412" y="2855"/>
                      <a:pt x="21348" y="2875"/>
                      <a:pt x="21298" y="2875"/>
                    </a:cubicBezTo>
                    <a:cubicBezTo>
                      <a:pt x="21185" y="2875"/>
                      <a:pt x="21143" y="2779"/>
                      <a:pt x="21115" y="2536"/>
                    </a:cubicBezTo>
                    <a:lnTo>
                      <a:pt x="21115" y="2536"/>
                    </a:lnTo>
                    <a:cubicBezTo>
                      <a:pt x="21177" y="2602"/>
                      <a:pt x="21239" y="2667"/>
                      <a:pt x="21306" y="2738"/>
                    </a:cubicBezTo>
                    <a:cubicBezTo>
                      <a:pt x="21385" y="2629"/>
                      <a:pt x="21469" y="2517"/>
                      <a:pt x="21558" y="2395"/>
                    </a:cubicBezTo>
                    <a:close/>
                    <a:moveTo>
                      <a:pt x="7731" y="2700"/>
                    </a:moveTo>
                    <a:cubicBezTo>
                      <a:pt x="7754" y="2757"/>
                      <a:pt x="7777" y="2814"/>
                      <a:pt x="7800" y="2869"/>
                    </a:cubicBezTo>
                    <a:cubicBezTo>
                      <a:pt x="7782" y="2883"/>
                      <a:pt x="7765" y="2896"/>
                      <a:pt x="7748" y="2909"/>
                    </a:cubicBezTo>
                    <a:cubicBezTo>
                      <a:pt x="7716" y="2859"/>
                      <a:pt x="7685" y="2810"/>
                      <a:pt x="7654" y="2760"/>
                    </a:cubicBezTo>
                    <a:cubicBezTo>
                      <a:pt x="7680" y="2741"/>
                      <a:pt x="7706" y="2720"/>
                      <a:pt x="7731" y="2700"/>
                    </a:cubicBezTo>
                    <a:close/>
                    <a:moveTo>
                      <a:pt x="18220" y="2756"/>
                    </a:moveTo>
                    <a:cubicBezTo>
                      <a:pt x="18229" y="2782"/>
                      <a:pt x="18236" y="2809"/>
                      <a:pt x="18245" y="2835"/>
                    </a:cubicBezTo>
                    <a:cubicBezTo>
                      <a:pt x="18188" y="2864"/>
                      <a:pt x="18133" y="2893"/>
                      <a:pt x="18076" y="2924"/>
                    </a:cubicBezTo>
                    <a:cubicBezTo>
                      <a:pt x="18067" y="2887"/>
                      <a:pt x="18058" y="2851"/>
                      <a:pt x="18049" y="2815"/>
                    </a:cubicBezTo>
                    <a:cubicBezTo>
                      <a:pt x="18106" y="2795"/>
                      <a:pt x="18163" y="2776"/>
                      <a:pt x="18220" y="2756"/>
                    </a:cubicBezTo>
                    <a:close/>
                    <a:moveTo>
                      <a:pt x="21120" y="1930"/>
                    </a:moveTo>
                    <a:cubicBezTo>
                      <a:pt x="21120" y="1985"/>
                      <a:pt x="21115" y="2041"/>
                      <a:pt x="21121" y="2095"/>
                    </a:cubicBezTo>
                    <a:cubicBezTo>
                      <a:pt x="21129" y="2162"/>
                      <a:pt x="21145" y="2229"/>
                      <a:pt x="21163" y="2321"/>
                    </a:cubicBezTo>
                    <a:cubicBezTo>
                      <a:pt x="20859" y="2336"/>
                      <a:pt x="20984" y="2878"/>
                      <a:pt x="20636" y="2929"/>
                    </a:cubicBezTo>
                    <a:cubicBezTo>
                      <a:pt x="20674" y="2690"/>
                      <a:pt x="20703" y="2498"/>
                      <a:pt x="20737" y="2282"/>
                    </a:cubicBezTo>
                    <a:cubicBezTo>
                      <a:pt x="20802" y="2248"/>
                      <a:pt x="20895" y="2223"/>
                      <a:pt x="20961" y="2156"/>
                    </a:cubicBezTo>
                    <a:cubicBezTo>
                      <a:pt x="21014" y="2103"/>
                      <a:pt x="21030" y="1999"/>
                      <a:pt x="21120" y="1930"/>
                    </a:cubicBezTo>
                    <a:close/>
                    <a:moveTo>
                      <a:pt x="22575" y="2349"/>
                    </a:moveTo>
                    <a:cubicBezTo>
                      <a:pt x="22585" y="2444"/>
                      <a:pt x="22596" y="2536"/>
                      <a:pt x="22611" y="2689"/>
                    </a:cubicBezTo>
                    <a:cubicBezTo>
                      <a:pt x="22555" y="2741"/>
                      <a:pt x="22472" y="2816"/>
                      <a:pt x="22347" y="2931"/>
                    </a:cubicBezTo>
                    <a:cubicBezTo>
                      <a:pt x="22356" y="2700"/>
                      <a:pt x="22362" y="2544"/>
                      <a:pt x="22369" y="2362"/>
                    </a:cubicBezTo>
                    <a:cubicBezTo>
                      <a:pt x="22431" y="2358"/>
                      <a:pt x="22508" y="2354"/>
                      <a:pt x="22575" y="2349"/>
                    </a:cubicBezTo>
                    <a:close/>
                    <a:moveTo>
                      <a:pt x="23984" y="2613"/>
                    </a:moveTo>
                    <a:cubicBezTo>
                      <a:pt x="23999" y="2614"/>
                      <a:pt x="24015" y="2616"/>
                      <a:pt x="24031" y="2616"/>
                    </a:cubicBezTo>
                    <a:cubicBezTo>
                      <a:pt x="24022" y="2725"/>
                      <a:pt x="24013" y="2835"/>
                      <a:pt x="24004" y="2944"/>
                    </a:cubicBezTo>
                    <a:cubicBezTo>
                      <a:pt x="23975" y="2941"/>
                      <a:pt x="23947" y="2939"/>
                      <a:pt x="23918" y="2936"/>
                    </a:cubicBezTo>
                    <a:cubicBezTo>
                      <a:pt x="23940" y="2828"/>
                      <a:pt x="23962" y="2720"/>
                      <a:pt x="23984" y="2613"/>
                    </a:cubicBezTo>
                    <a:close/>
                    <a:moveTo>
                      <a:pt x="6168" y="2644"/>
                    </a:moveTo>
                    <a:cubicBezTo>
                      <a:pt x="6237" y="2644"/>
                      <a:pt x="6329" y="2666"/>
                      <a:pt x="6443" y="2707"/>
                    </a:cubicBezTo>
                    <a:cubicBezTo>
                      <a:pt x="6424" y="2779"/>
                      <a:pt x="6406" y="2851"/>
                      <a:pt x="6380" y="2952"/>
                    </a:cubicBezTo>
                    <a:cubicBezTo>
                      <a:pt x="6329" y="2861"/>
                      <a:pt x="6294" y="2799"/>
                      <a:pt x="6248" y="2718"/>
                    </a:cubicBezTo>
                    <a:cubicBezTo>
                      <a:pt x="6160" y="2756"/>
                      <a:pt x="6090" y="2786"/>
                      <a:pt x="6008" y="2821"/>
                    </a:cubicBezTo>
                    <a:cubicBezTo>
                      <a:pt x="6004" y="2699"/>
                      <a:pt x="6057" y="2644"/>
                      <a:pt x="6168" y="2644"/>
                    </a:cubicBezTo>
                    <a:close/>
                    <a:moveTo>
                      <a:pt x="16598" y="2342"/>
                    </a:moveTo>
                    <a:cubicBezTo>
                      <a:pt x="16655" y="2342"/>
                      <a:pt x="16715" y="2365"/>
                      <a:pt x="16767" y="2365"/>
                    </a:cubicBezTo>
                    <a:lnTo>
                      <a:pt x="16770" y="2365"/>
                    </a:lnTo>
                    <a:cubicBezTo>
                      <a:pt x="16770" y="2365"/>
                      <a:pt x="16833" y="2386"/>
                      <a:pt x="16833" y="2386"/>
                    </a:cubicBezTo>
                    <a:lnTo>
                      <a:pt x="16833" y="2387"/>
                    </a:lnTo>
                    <a:cubicBezTo>
                      <a:pt x="16833" y="2392"/>
                      <a:pt x="16957" y="2400"/>
                      <a:pt x="17060" y="2410"/>
                    </a:cubicBezTo>
                    <a:cubicBezTo>
                      <a:pt x="17012" y="2602"/>
                      <a:pt x="16952" y="2777"/>
                      <a:pt x="16907" y="2953"/>
                    </a:cubicBezTo>
                    <a:cubicBezTo>
                      <a:pt x="16888" y="2952"/>
                      <a:pt x="16854" y="2952"/>
                      <a:pt x="16837" y="2950"/>
                    </a:cubicBezTo>
                    <a:cubicBezTo>
                      <a:pt x="16815" y="2763"/>
                      <a:pt x="16795" y="2575"/>
                      <a:pt x="16773" y="2387"/>
                    </a:cubicBezTo>
                    <a:lnTo>
                      <a:pt x="16770" y="2387"/>
                    </a:lnTo>
                    <a:cubicBezTo>
                      <a:pt x="16663" y="2424"/>
                      <a:pt x="16557" y="2449"/>
                      <a:pt x="16437" y="2491"/>
                    </a:cubicBezTo>
                    <a:cubicBezTo>
                      <a:pt x="16478" y="2370"/>
                      <a:pt x="16536" y="2342"/>
                      <a:pt x="16598" y="2342"/>
                    </a:cubicBezTo>
                    <a:close/>
                    <a:moveTo>
                      <a:pt x="24670" y="2799"/>
                    </a:moveTo>
                    <a:cubicBezTo>
                      <a:pt x="24681" y="2861"/>
                      <a:pt x="24692" y="2924"/>
                      <a:pt x="24705" y="2986"/>
                    </a:cubicBezTo>
                    <a:cubicBezTo>
                      <a:pt x="24673" y="2989"/>
                      <a:pt x="24643" y="2993"/>
                      <a:pt x="24613" y="2998"/>
                    </a:cubicBezTo>
                    <a:lnTo>
                      <a:pt x="24613" y="2813"/>
                    </a:lnTo>
                    <a:cubicBezTo>
                      <a:pt x="24632" y="2809"/>
                      <a:pt x="24651" y="2804"/>
                      <a:pt x="24670" y="2799"/>
                    </a:cubicBezTo>
                    <a:close/>
                    <a:moveTo>
                      <a:pt x="26060" y="2837"/>
                    </a:moveTo>
                    <a:cubicBezTo>
                      <a:pt x="26083" y="2862"/>
                      <a:pt x="26106" y="2886"/>
                      <a:pt x="26129" y="2911"/>
                    </a:cubicBezTo>
                    <a:cubicBezTo>
                      <a:pt x="26088" y="2955"/>
                      <a:pt x="26049" y="3001"/>
                      <a:pt x="26007" y="3043"/>
                    </a:cubicBezTo>
                    <a:cubicBezTo>
                      <a:pt x="26007" y="3043"/>
                      <a:pt x="26007" y="3043"/>
                      <a:pt x="26007" y="3043"/>
                    </a:cubicBezTo>
                    <a:cubicBezTo>
                      <a:pt x="26003" y="3043"/>
                      <a:pt x="25965" y="3002"/>
                      <a:pt x="25967" y="2998"/>
                    </a:cubicBezTo>
                    <a:cubicBezTo>
                      <a:pt x="25996" y="2943"/>
                      <a:pt x="26029" y="2890"/>
                      <a:pt x="26060" y="2837"/>
                    </a:cubicBezTo>
                    <a:close/>
                    <a:moveTo>
                      <a:pt x="1636" y="2842"/>
                    </a:moveTo>
                    <a:cubicBezTo>
                      <a:pt x="1716" y="2997"/>
                      <a:pt x="1716" y="3003"/>
                      <a:pt x="1556" y="3096"/>
                    </a:cubicBezTo>
                    <a:cubicBezTo>
                      <a:pt x="1581" y="3015"/>
                      <a:pt x="1607" y="2933"/>
                      <a:pt x="1636" y="2842"/>
                    </a:cubicBezTo>
                    <a:close/>
                    <a:moveTo>
                      <a:pt x="13795" y="2787"/>
                    </a:moveTo>
                    <a:lnTo>
                      <a:pt x="13795" y="2787"/>
                    </a:lnTo>
                    <a:cubicBezTo>
                      <a:pt x="13740" y="2949"/>
                      <a:pt x="13716" y="3024"/>
                      <a:pt x="13691" y="3098"/>
                    </a:cubicBezTo>
                    <a:lnTo>
                      <a:pt x="13637" y="3092"/>
                    </a:lnTo>
                    <a:cubicBezTo>
                      <a:pt x="13633" y="3037"/>
                      <a:pt x="13615" y="2976"/>
                      <a:pt x="13631" y="2931"/>
                    </a:cubicBezTo>
                    <a:cubicBezTo>
                      <a:pt x="13643" y="2892"/>
                      <a:pt x="13695" y="2871"/>
                      <a:pt x="13795" y="2787"/>
                    </a:cubicBezTo>
                    <a:close/>
                    <a:moveTo>
                      <a:pt x="29047" y="2480"/>
                    </a:moveTo>
                    <a:cubicBezTo>
                      <a:pt x="29172" y="2647"/>
                      <a:pt x="29222" y="2751"/>
                      <a:pt x="29304" y="2876"/>
                    </a:cubicBezTo>
                    <a:cubicBezTo>
                      <a:pt x="29220" y="2969"/>
                      <a:pt x="29172" y="3050"/>
                      <a:pt x="29047" y="3163"/>
                    </a:cubicBezTo>
                    <a:lnTo>
                      <a:pt x="29047" y="2480"/>
                    </a:lnTo>
                    <a:close/>
                    <a:moveTo>
                      <a:pt x="15212" y="2976"/>
                    </a:moveTo>
                    <a:cubicBezTo>
                      <a:pt x="15250" y="2996"/>
                      <a:pt x="15287" y="3015"/>
                      <a:pt x="15323" y="3035"/>
                    </a:cubicBezTo>
                    <a:cubicBezTo>
                      <a:pt x="15340" y="3067"/>
                      <a:pt x="15356" y="3098"/>
                      <a:pt x="15372" y="3130"/>
                    </a:cubicBezTo>
                    <a:cubicBezTo>
                      <a:pt x="15330" y="3146"/>
                      <a:pt x="15288" y="3171"/>
                      <a:pt x="15245" y="3175"/>
                    </a:cubicBezTo>
                    <a:cubicBezTo>
                      <a:pt x="15245" y="3175"/>
                      <a:pt x="15244" y="3175"/>
                      <a:pt x="15244" y="3175"/>
                    </a:cubicBezTo>
                    <a:cubicBezTo>
                      <a:pt x="15221" y="3175"/>
                      <a:pt x="15177" y="3138"/>
                      <a:pt x="15177" y="3121"/>
                    </a:cubicBezTo>
                    <a:cubicBezTo>
                      <a:pt x="15178" y="3072"/>
                      <a:pt x="15199" y="3024"/>
                      <a:pt x="15212" y="2976"/>
                    </a:cubicBezTo>
                    <a:close/>
                    <a:moveTo>
                      <a:pt x="3910" y="2843"/>
                    </a:moveTo>
                    <a:cubicBezTo>
                      <a:pt x="3947" y="2843"/>
                      <a:pt x="3986" y="2855"/>
                      <a:pt x="4014" y="2856"/>
                    </a:cubicBezTo>
                    <a:cubicBezTo>
                      <a:pt x="4197" y="2859"/>
                      <a:pt x="4201" y="3037"/>
                      <a:pt x="4212" y="3199"/>
                    </a:cubicBezTo>
                    <a:cubicBezTo>
                      <a:pt x="4129" y="3099"/>
                      <a:pt x="4036" y="3026"/>
                      <a:pt x="3927" y="3026"/>
                    </a:cubicBezTo>
                    <a:cubicBezTo>
                      <a:pt x="3890" y="3026"/>
                      <a:pt x="3851" y="3035"/>
                      <a:pt x="3810" y="3053"/>
                    </a:cubicBezTo>
                    <a:cubicBezTo>
                      <a:pt x="3790" y="2877"/>
                      <a:pt x="3846" y="2843"/>
                      <a:pt x="3910" y="2843"/>
                    </a:cubicBezTo>
                    <a:close/>
                    <a:moveTo>
                      <a:pt x="26506" y="2880"/>
                    </a:moveTo>
                    <a:lnTo>
                      <a:pt x="26506" y="2880"/>
                    </a:lnTo>
                    <a:cubicBezTo>
                      <a:pt x="26820" y="2955"/>
                      <a:pt x="26820" y="2955"/>
                      <a:pt x="26716" y="3253"/>
                    </a:cubicBezTo>
                    <a:cubicBezTo>
                      <a:pt x="26643" y="3123"/>
                      <a:pt x="26586" y="3022"/>
                      <a:pt x="26506" y="2880"/>
                    </a:cubicBezTo>
                    <a:close/>
                    <a:moveTo>
                      <a:pt x="19996" y="1820"/>
                    </a:moveTo>
                    <a:lnTo>
                      <a:pt x="19996" y="1820"/>
                    </a:lnTo>
                    <a:cubicBezTo>
                      <a:pt x="19992" y="2249"/>
                      <a:pt x="20361" y="2076"/>
                      <a:pt x="20485" y="2320"/>
                    </a:cubicBezTo>
                    <a:cubicBezTo>
                      <a:pt x="20451" y="2354"/>
                      <a:pt x="20423" y="2401"/>
                      <a:pt x="20402" y="2401"/>
                    </a:cubicBezTo>
                    <a:cubicBezTo>
                      <a:pt x="20401" y="2401"/>
                      <a:pt x="20400" y="2401"/>
                      <a:pt x="20399" y="2401"/>
                    </a:cubicBezTo>
                    <a:cubicBezTo>
                      <a:pt x="20373" y="2396"/>
                      <a:pt x="20350" y="2393"/>
                      <a:pt x="20328" y="2393"/>
                    </a:cubicBezTo>
                    <a:cubicBezTo>
                      <a:pt x="20148" y="2393"/>
                      <a:pt x="20072" y="2556"/>
                      <a:pt x="20012" y="2749"/>
                    </a:cubicBezTo>
                    <a:cubicBezTo>
                      <a:pt x="19995" y="2806"/>
                      <a:pt x="19974" y="2909"/>
                      <a:pt x="19952" y="2911"/>
                    </a:cubicBezTo>
                    <a:cubicBezTo>
                      <a:pt x="19768" y="2924"/>
                      <a:pt x="19787" y="3098"/>
                      <a:pt x="19779" y="3277"/>
                    </a:cubicBezTo>
                    <a:cubicBezTo>
                      <a:pt x="19681" y="3233"/>
                      <a:pt x="19613" y="3203"/>
                      <a:pt x="19542" y="3170"/>
                    </a:cubicBezTo>
                    <a:cubicBezTo>
                      <a:pt x="19684" y="2868"/>
                      <a:pt x="19815" y="2585"/>
                      <a:pt x="19966" y="2263"/>
                    </a:cubicBezTo>
                    <a:cubicBezTo>
                      <a:pt x="19950" y="2182"/>
                      <a:pt x="19925" y="2034"/>
                      <a:pt x="19899" y="1888"/>
                    </a:cubicBezTo>
                    <a:cubicBezTo>
                      <a:pt x="19931" y="1865"/>
                      <a:pt x="19963" y="1842"/>
                      <a:pt x="19996" y="1820"/>
                    </a:cubicBezTo>
                    <a:close/>
                    <a:moveTo>
                      <a:pt x="20787" y="2977"/>
                    </a:moveTo>
                    <a:cubicBezTo>
                      <a:pt x="20833" y="3131"/>
                      <a:pt x="20878" y="3223"/>
                      <a:pt x="20920" y="3324"/>
                    </a:cubicBezTo>
                    <a:cubicBezTo>
                      <a:pt x="20759" y="3353"/>
                      <a:pt x="20598" y="3365"/>
                      <a:pt x="20437" y="3394"/>
                    </a:cubicBezTo>
                    <a:cubicBezTo>
                      <a:pt x="20422" y="3270"/>
                      <a:pt x="20406" y="3131"/>
                      <a:pt x="20387" y="2977"/>
                    </a:cubicBezTo>
                    <a:close/>
                    <a:moveTo>
                      <a:pt x="4829" y="3161"/>
                    </a:moveTo>
                    <a:cubicBezTo>
                      <a:pt x="4877" y="3161"/>
                      <a:pt x="4937" y="3194"/>
                      <a:pt x="5015" y="3257"/>
                    </a:cubicBezTo>
                    <a:cubicBezTo>
                      <a:pt x="5052" y="3288"/>
                      <a:pt x="5087" y="3320"/>
                      <a:pt x="5133" y="3360"/>
                    </a:cubicBezTo>
                    <a:cubicBezTo>
                      <a:pt x="5067" y="3500"/>
                      <a:pt x="5004" y="3630"/>
                      <a:pt x="4926" y="3794"/>
                    </a:cubicBezTo>
                    <a:cubicBezTo>
                      <a:pt x="4845" y="3806"/>
                      <a:pt x="4730" y="3822"/>
                      <a:pt x="4594" y="3841"/>
                    </a:cubicBezTo>
                    <a:cubicBezTo>
                      <a:pt x="4561" y="3774"/>
                      <a:pt x="4522" y="3696"/>
                      <a:pt x="4482" y="3616"/>
                    </a:cubicBezTo>
                    <a:cubicBezTo>
                      <a:pt x="4484" y="3615"/>
                      <a:pt x="4485" y="3613"/>
                      <a:pt x="4486" y="3612"/>
                    </a:cubicBezTo>
                    <a:cubicBezTo>
                      <a:pt x="4486" y="3612"/>
                      <a:pt x="4494" y="3612"/>
                      <a:pt x="4494" y="3611"/>
                    </a:cubicBezTo>
                    <a:lnTo>
                      <a:pt x="4494" y="3610"/>
                    </a:lnTo>
                    <a:cubicBezTo>
                      <a:pt x="4494" y="3611"/>
                      <a:pt x="4487" y="3611"/>
                      <a:pt x="4487" y="3611"/>
                    </a:cubicBezTo>
                    <a:cubicBezTo>
                      <a:pt x="4542" y="3559"/>
                      <a:pt x="4625" y="3520"/>
                      <a:pt x="4643" y="3454"/>
                    </a:cubicBezTo>
                    <a:cubicBezTo>
                      <a:pt x="4698" y="3255"/>
                      <a:pt x="4747" y="3161"/>
                      <a:pt x="4829" y="3161"/>
                    </a:cubicBezTo>
                    <a:close/>
                    <a:moveTo>
                      <a:pt x="15106" y="3307"/>
                    </a:moveTo>
                    <a:cubicBezTo>
                      <a:pt x="15194" y="3358"/>
                      <a:pt x="15285" y="3409"/>
                      <a:pt x="15374" y="3466"/>
                    </a:cubicBezTo>
                    <a:cubicBezTo>
                      <a:pt x="15390" y="3476"/>
                      <a:pt x="15394" y="3514"/>
                      <a:pt x="15410" y="3554"/>
                    </a:cubicBezTo>
                    <a:cubicBezTo>
                      <a:pt x="15378" y="3626"/>
                      <a:pt x="15346" y="3713"/>
                      <a:pt x="15302" y="3788"/>
                    </a:cubicBezTo>
                    <a:cubicBezTo>
                      <a:pt x="15249" y="3875"/>
                      <a:pt x="15193" y="3948"/>
                      <a:pt x="15126" y="3948"/>
                    </a:cubicBezTo>
                    <a:cubicBezTo>
                      <a:pt x="15084" y="3948"/>
                      <a:pt x="15039" y="3921"/>
                      <a:pt x="14987" y="3852"/>
                    </a:cubicBezTo>
                    <a:cubicBezTo>
                      <a:pt x="14985" y="3849"/>
                      <a:pt x="14981" y="3848"/>
                      <a:pt x="14976" y="3848"/>
                    </a:cubicBezTo>
                    <a:cubicBezTo>
                      <a:pt x="14957" y="3848"/>
                      <a:pt x="14920" y="3867"/>
                      <a:pt x="14892" y="3875"/>
                    </a:cubicBezTo>
                    <a:cubicBezTo>
                      <a:pt x="14894" y="3879"/>
                      <a:pt x="14895" y="3881"/>
                      <a:pt x="14898" y="3885"/>
                    </a:cubicBezTo>
                    <a:lnTo>
                      <a:pt x="14886" y="3890"/>
                    </a:lnTo>
                    <a:cubicBezTo>
                      <a:pt x="14887" y="3885"/>
                      <a:pt x="14889" y="3881"/>
                      <a:pt x="14890" y="3876"/>
                    </a:cubicBezTo>
                    <a:cubicBezTo>
                      <a:pt x="14891" y="3876"/>
                      <a:pt x="14891" y="3876"/>
                      <a:pt x="14892" y="3875"/>
                    </a:cubicBezTo>
                    <a:cubicBezTo>
                      <a:pt x="14844" y="3771"/>
                      <a:pt x="14796" y="3668"/>
                      <a:pt x="14743" y="3550"/>
                    </a:cubicBezTo>
                    <a:cubicBezTo>
                      <a:pt x="14871" y="3471"/>
                      <a:pt x="14987" y="3399"/>
                      <a:pt x="15102" y="3325"/>
                    </a:cubicBezTo>
                    <a:lnTo>
                      <a:pt x="15106" y="3307"/>
                    </a:lnTo>
                    <a:close/>
                    <a:moveTo>
                      <a:pt x="4212" y="3199"/>
                    </a:moveTo>
                    <a:lnTo>
                      <a:pt x="4212" y="3199"/>
                    </a:lnTo>
                    <a:cubicBezTo>
                      <a:pt x="4215" y="3203"/>
                      <a:pt x="4218" y="3207"/>
                      <a:pt x="4222" y="3211"/>
                    </a:cubicBezTo>
                    <a:cubicBezTo>
                      <a:pt x="4221" y="3216"/>
                      <a:pt x="4220" y="3219"/>
                      <a:pt x="4218" y="3224"/>
                    </a:cubicBezTo>
                    <a:cubicBezTo>
                      <a:pt x="4311" y="3271"/>
                      <a:pt x="4403" y="3317"/>
                      <a:pt x="4500" y="3366"/>
                    </a:cubicBezTo>
                    <a:cubicBezTo>
                      <a:pt x="4474" y="3468"/>
                      <a:pt x="4450" y="3559"/>
                      <a:pt x="4428" y="3649"/>
                    </a:cubicBezTo>
                    <a:cubicBezTo>
                      <a:pt x="4428" y="3651"/>
                      <a:pt x="4448" y="3663"/>
                      <a:pt x="4453" y="3663"/>
                    </a:cubicBezTo>
                    <a:cubicBezTo>
                      <a:pt x="4453" y="3663"/>
                      <a:pt x="4453" y="3663"/>
                      <a:pt x="4453" y="3663"/>
                    </a:cubicBezTo>
                    <a:cubicBezTo>
                      <a:pt x="4462" y="3650"/>
                      <a:pt x="4472" y="3636"/>
                      <a:pt x="4481" y="3621"/>
                    </a:cubicBezTo>
                    <a:lnTo>
                      <a:pt x="4481" y="3621"/>
                    </a:lnTo>
                    <a:cubicBezTo>
                      <a:pt x="4496" y="3947"/>
                      <a:pt x="4466" y="3981"/>
                      <a:pt x="4156" y="4000"/>
                    </a:cubicBezTo>
                    <a:cubicBezTo>
                      <a:pt x="4137" y="4001"/>
                      <a:pt x="4119" y="4002"/>
                      <a:pt x="4102" y="4002"/>
                    </a:cubicBezTo>
                    <a:cubicBezTo>
                      <a:pt x="3952" y="4002"/>
                      <a:pt x="3924" y="3943"/>
                      <a:pt x="3922" y="3685"/>
                    </a:cubicBezTo>
                    <a:lnTo>
                      <a:pt x="3922" y="3685"/>
                    </a:lnTo>
                    <a:cubicBezTo>
                      <a:pt x="3981" y="3741"/>
                      <a:pt x="4029" y="3784"/>
                      <a:pt x="4083" y="3835"/>
                    </a:cubicBezTo>
                    <a:cubicBezTo>
                      <a:pt x="4129" y="3629"/>
                      <a:pt x="4174" y="3427"/>
                      <a:pt x="4218" y="3224"/>
                    </a:cubicBezTo>
                    <a:cubicBezTo>
                      <a:pt x="4217" y="3223"/>
                      <a:pt x="4215" y="3222"/>
                      <a:pt x="4213" y="3222"/>
                    </a:cubicBezTo>
                    <a:cubicBezTo>
                      <a:pt x="4212" y="3214"/>
                      <a:pt x="4212" y="3207"/>
                      <a:pt x="4212" y="3199"/>
                    </a:cubicBezTo>
                    <a:close/>
                    <a:moveTo>
                      <a:pt x="5656" y="3135"/>
                    </a:moveTo>
                    <a:lnTo>
                      <a:pt x="5656" y="3135"/>
                    </a:lnTo>
                    <a:cubicBezTo>
                      <a:pt x="5651" y="3236"/>
                      <a:pt x="5648" y="3289"/>
                      <a:pt x="5646" y="3337"/>
                    </a:cubicBezTo>
                    <a:cubicBezTo>
                      <a:pt x="5811" y="3303"/>
                      <a:pt x="5979" y="3267"/>
                      <a:pt x="6117" y="3238"/>
                    </a:cubicBezTo>
                    <a:cubicBezTo>
                      <a:pt x="6250" y="3445"/>
                      <a:pt x="6366" y="3624"/>
                      <a:pt x="6486" y="3811"/>
                    </a:cubicBezTo>
                    <a:cubicBezTo>
                      <a:pt x="6366" y="3966"/>
                      <a:pt x="6301" y="4049"/>
                      <a:pt x="6249" y="4049"/>
                    </a:cubicBezTo>
                    <a:cubicBezTo>
                      <a:pt x="6189" y="4049"/>
                      <a:pt x="6146" y="3936"/>
                      <a:pt x="6055" y="3691"/>
                    </a:cubicBezTo>
                    <a:cubicBezTo>
                      <a:pt x="6034" y="3696"/>
                      <a:pt x="6006" y="3692"/>
                      <a:pt x="5992" y="3707"/>
                    </a:cubicBezTo>
                    <a:cubicBezTo>
                      <a:pt x="5864" y="3860"/>
                      <a:pt x="5784" y="3942"/>
                      <a:pt x="5725" y="3942"/>
                    </a:cubicBezTo>
                    <a:cubicBezTo>
                      <a:pt x="5649" y="3942"/>
                      <a:pt x="5607" y="3807"/>
                      <a:pt x="5542" y="3514"/>
                    </a:cubicBezTo>
                    <a:cubicBezTo>
                      <a:pt x="5425" y="3463"/>
                      <a:pt x="5334" y="3424"/>
                      <a:pt x="5242" y="3385"/>
                    </a:cubicBezTo>
                    <a:cubicBezTo>
                      <a:pt x="5240" y="3353"/>
                      <a:pt x="5239" y="3322"/>
                      <a:pt x="5238" y="3290"/>
                    </a:cubicBezTo>
                    <a:cubicBezTo>
                      <a:pt x="5369" y="3242"/>
                      <a:pt x="5501" y="3193"/>
                      <a:pt x="5656" y="3135"/>
                    </a:cubicBezTo>
                    <a:close/>
                    <a:moveTo>
                      <a:pt x="14886" y="3890"/>
                    </a:moveTo>
                    <a:lnTo>
                      <a:pt x="14886" y="3890"/>
                    </a:lnTo>
                    <a:cubicBezTo>
                      <a:pt x="14856" y="4039"/>
                      <a:pt x="14842" y="4096"/>
                      <a:pt x="14775" y="4096"/>
                    </a:cubicBezTo>
                    <a:cubicBezTo>
                      <a:pt x="14733" y="4096"/>
                      <a:pt x="14669" y="4073"/>
                      <a:pt x="14567" y="4035"/>
                    </a:cubicBezTo>
                    <a:cubicBezTo>
                      <a:pt x="14684" y="3982"/>
                      <a:pt x="14785" y="3936"/>
                      <a:pt x="14886" y="3890"/>
                    </a:cubicBezTo>
                    <a:close/>
                    <a:moveTo>
                      <a:pt x="13018" y="3050"/>
                    </a:moveTo>
                    <a:cubicBezTo>
                      <a:pt x="13025" y="3073"/>
                      <a:pt x="13032" y="3096"/>
                      <a:pt x="13038" y="3117"/>
                    </a:cubicBezTo>
                    <a:cubicBezTo>
                      <a:pt x="12961" y="3136"/>
                      <a:pt x="12885" y="3156"/>
                      <a:pt x="12809" y="3175"/>
                    </a:cubicBezTo>
                    <a:cubicBezTo>
                      <a:pt x="12936" y="3285"/>
                      <a:pt x="13065" y="3394"/>
                      <a:pt x="13214" y="3521"/>
                    </a:cubicBezTo>
                    <a:cubicBezTo>
                      <a:pt x="13315" y="3399"/>
                      <a:pt x="13426" y="3327"/>
                      <a:pt x="13550" y="3327"/>
                    </a:cubicBezTo>
                    <a:cubicBezTo>
                      <a:pt x="13626" y="3327"/>
                      <a:pt x="13707" y="3355"/>
                      <a:pt x="13793" y="3414"/>
                    </a:cubicBezTo>
                    <a:cubicBezTo>
                      <a:pt x="13814" y="3428"/>
                      <a:pt x="13839" y="3433"/>
                      <a:pt x="13867" y="3433"/>
                    </a:cubicBezTo>
                    <a:cubicBezTo>
                      <a:pt x="13925" y="3433"/>
                      <a:pt x="13994" y="3409"/>
                      <a:pt x="14047" y="3386"/>
                    </a:cubicBezTo>
                    <a:cubicBezTo>
                      <a:pt x="14231" y="3305"/>
                      <a:pt x="14407" y="3203"/>
                      <a:pt x="14588" y="3115"/>
                    </a:cubicBezTo>
                    <a:cubicBezTo>
                      <a:pt x="14596" y="3111"/>
                      <a:pt x="14604" y="3109"/>
                      <a:pt x="14613" y="3109"/>
                    </a:cubicBezTo>
                    <a:cubicBezTo>
                      <a:pt x="14638" y="3109"/>
                      <a:pt x="14671" y="3120"/>
                      <a:pt x="14718" y="3123"/>
                    </a:cubicBezTo>
                    <a:cubicBezTo>
                      <a:pt x="14649" y="3427"/>
                      <a:pt x="14563" y="3698"/>
                      <a:pt x="14429" y="3943"/>
                    </a:cubicBezTo>
                    <a:cubicBezTo>
                      <a:pt x="14399" y="3934"/>
                      <a:pt x="14368" y="3924"/>
                      <a:pt x="14339" y="3914"/>
                    </a:cubicBezTo>
                    <a:cubicBezTo>
                      <a:pt x="14348" y="3808"/>
                      <a:pt x="14358" y="3702"/>
                      <a:pt x="14368" y="3581"/>
                    </a:cubicBezTo>
                    <a:cubicBezTo>
                      <a:pt x="14351" y="3549"/>
                      <a:pt x="14323" y="3533"/>
                      <a:pt x="14286" y="3533"/>
                    </a:cubicBezTo>
                    <a:cubicBezTo>
                      <a:pt x="14201" y="3533"/>
                      <a:pt x="14070" y="3615"/>
                      <a:pt x="13924" y="3775"/>
                    </a:cubicBezTo>
                    <a:cubicBezTo>
                      <a:pt x="13967" y="3856"/>
                      <a:pt x="14011" y="3939"/>
                      <a:pt x="14103" y="4114"/>
                    </a:cubicBezTo>
                    <a:cubicBezTo>
                      <a:pt x="13945" y="4063"/>
                      <a:pt x="13812" y="4062"/>
                      <a:pt x="13793" y="4005"/>
                    </a:cubicBezTo>
                    <a:cubicBezTo>
                      <a:pt x="13716" y="3773"/>
                      <a:pt x="13535" y="3809"/>
                      <a:pt x="13387" y="3730"/>
                    </a:cubicBezTo>
                    <a:cubicBezTo>
                      <a:pt x="13301" y="3779"/>
                      <a:pt x="13359" y="4029"/>
                      <a:pt x="13228" y="4029"/>
                    </a:cubicBezTo>
                    <a:cubicBezTo>
                      <a:pt x="13204" y="4029"/>
                      <a:pt x="13174" y="4021"/>
                      <a:pt x="13135" y="4001"/>
                    </a:cubicBezTo>
                    <a:cubicBezTo>
                      <a:pt x="13154" y="3910"/>
                      <a:pt x="13175" y="3819"/>
                      <a:pt x="13197" y="3717"/>
                    </a:cubicBezTo>
                    <a:cubicBezTo>
                      <a:pt x="13050" y="3683"/>
                      <a:pt x="12910" y="3617"/>
                      <a:pt x="12769" y="3617"/>
                    </a:cubicBezTo>
                    <a:cubicBezTo>
                      <a:pt x="12695" y="3617"/>
                      <a:pt x="12620" y="3636"/>
                      <a:pt x="12544" y="3687"/>
                    </a:cubicBezTo>
                    <a:cubicBezTo>
                      <a:pt x="12510" y="3914"/>
                      <a:pt x="12928" y="3737"/>
                      <a:pt x="12742" y="4110"/>
                    </a:cubicBezTo>
                    <a:cubicBezTo>
                      <a:pt x="12641" y="4090"/>
                      <a:pt x="12514" y="4063"/>
                      <a:pt x="12384" y="4037"/>
                    </a:cubicBezTo>
                    <a:cubicBezTo>
                      <a:pt x="12390" y="3951"/>
                      <a:pt x="12394" y="3884"/>
                      <a:pt x="12400" y="3806"/>
                    </a:cubicBezTo>
                    <a:lnTo>
                      <a:pt x="12400" y="3806"/>
                    </a:lnTo>
                    <a:cubicBezTo>
                      <a:pt x="12232" y="3837"/>
                      <a:pt x="12073" y="3869"/>
                      <a:pt x="11905" y="3900"/>
                    </a:cubicBezTo>
                    <a:cubicBezTo>
                      <a:pt x="11937" y="3957"/>
                      <a:pt x="11966" y="4010"/>
                      <a:pt x="11995" y="4063"/>
                    </a:cubicBezTo>
                    <a:cubicBezTo>
                      <a:pt x="11975" y="4078"/>
                      <a:pt x="11958" y="4103"/>
                      <a:pt x="11943" y="4103"/>
                    </a:cubicBezTo>
                    <a:cubicBezTo>
                      <a:pt x="11942" y="4103"/>
                      <a:pt x="11941" y="4102"/>
                      <a:pt x="11940" y="4102"/>
                    </a:cubicBezTo>
                    <a:cubicBezTo>
                      <a:pt x="11837" y="4092"/>
                      <a:pt x="11732" y="4082"/>
                      <a:pt x="11628" y="4058"/>
                    </a:cubicBezTo>
                    <a:cubicBezTo>
                      <a:pt x="11578" y="4046"/>
                      <a:pt x="11531" y="4002"/>
                      <a:pt x="11482" y="4002"/>
                    </a:cubicBezTo>
                    <a:cubicBezTo>
                      <a:pt x="11452" y="4002"/>
                      <a:pt x="11422" y="4018"/>
                      <a:pt x="11390" y="4070"/>
                    </a:cubicBezTo>
                    <a:cubicBezTo>
                      <a:pt x="11383" y="4080"/>
                      <a:pt x="11364" y="4085"/>
                      <a:pt x="11342" y="4085"/>
                    </a:cubicBezTo>
                    <a:cubicBezTo>
                      <a:pt x="11305" y="4085"/>
                      <a:pt x="11257" y="4072"/>
                      <a:pt x="11232" y="4052"/>
                    </a:cubicBezTo>
                    <a:cubicBezTo>
                      <a:pt x="11057" y="3910"/>
                      <a:pt x="10875" y="3822"/>
                      <a:pt x="10675" y="3822"/>
                    </a:cubicBezTo>
                    <a:cubicBezTo>
                      <a:pt x="10617" y="3822"/>
                      <a:pt x="10558" y="3829"/>
                      <a:pt x="10497" y="3845"/>
                    </a:cubicBezTo>
                    <a:cubicBezTo>
                      <a:pt x="10496" y="3845"/>
                      <a:pt x="10495" y="3845"/>
                      <a:pt x="10494" y="3845"/>
                    </a:cubicBezTo>
                    <a:cubicBezTo>
                      <a:pt x="10480" y="3845"/>
                      <a:pt x="10459" y="3811"/>
                      <a:pt x="10422" y="3774"/>
                    </a:cubicBezTo>
                    <a:cubicBezTo>
                      <a:pt x="10469" y="3637"/>
                      <a:pt x="10461" y="3446"/>
                      <a:pt x="10639" y="3446"/>
                    </a:cubicBezTo>
                    <a:cubicBezTo>
                      <a:pt x="10653" y="3446"/>
                      <a:pt x="10668" y="3447"/>
                      <a:pt x="10685" y="3449"/>
                    </a:cubicBezTo>
                    <a:cubicBezTo>
                      <a:pt x="10734" y="3166"/>
                      <a:pt x="10942" y="3260"/>
                      <a:pt x="11085" y="3188"/>
                    </a:cubicBezTo>
                    <a:cubicBezTo>
                      <a:pt x="11164" y="3148"/>
                      <a:pt x="11238" y="3127"/>
                      <a:pt x="11306" y="3127"/>
                    </a:cubicBezTo>
                    <a:cubicBezTo>
                      <a:pt x="11438" y="3127"/>
                      <a:pt x="11552" y="3203"/>
                      <a:pt x="11654" y="3367"/>
                    </a:cubicBezTo>
                    <a:cubicBezTo>
                      <a:pt x="11801" y="3277"/>
                      <a:pt x="11945" y="3228"/>
                      <a:pt x="12089" y="3228"/>
                    </a:cubicBezTo>
                    <a:cubicBezTo>
                      <a:pt x="12243" y="3228"/>
                      <a:pt x="12396" y="3284"/>
                      <a:pt x="12552" y="3408"/>
                    </a:cubicBezTo>
                    <a:cubicBezTo>
                      <a:pt x="12630" y="3337"/>
                      <a:pt x="12720" y="3253"/>
                      <a:pt x="12811" y="3171"/>
                    </a:cubicBezTo>
                    <a:cubicBezTo>
                      <a:pt x="12880" y="3131"/>
                      <a:pt x="12950" y="3091"/>
                      <a:pt x="13018" y="3050"/>
                    </a:cubicBezTo>
                    <a:close/>
                    <a:moveTo>
                      <a:pt x="16203" y="3259"/>
                    </a:moveTo>
                    <a:cubicBezTo>
                      <a:pt x="16241" y="3259"/>
                      <a:pt x="16282" y="3280"/>
                      <a:pt x="16319" y="3319"/>
                    </a:cubicBezTo>
                    <a:cubicBezTo>
                      <a:pt x="16509" y="3522"/>
                      <a:pt x="16693" y="3715"/>
                      <a:pt x="16966" y="3715"/>
                    </a:cubicBezTo>
                    <a:cubicBezTo>
                      <a:pt x="16969" y="3715"/>
                      <a:pt x="16972" y="3715"/>
                      <a:pt x="16974" y="3715"/>
                    </a:cubicBezTo>
                    <a:cubicBezTo>
                      <a:pt x="16965" y="3626"/>
                      <a:pt x="16953" y="3495"/>
                      <a:pt x="16939" y="3362"/>
                    </a:cubicBezTo>
                    <a:cubicBezTo>
                      <a:pt x="16959" y="3351"/>
                      <a:pt x="16978" y="3339"/>
                      <a:pt x="16998" y="3328"/>
                    </a:cubicBezTo>
                    <a:cubicBezTo>
                      <a:pt x="17058" y="3399"/>
                      <a:pt x="17121" y="3466"/>
                      <a:pt x="17176" y="3541"/>
                    </a:cubicBezTo>
                    <a:cubicBezTo>
                      <a:pt x="17257" y="3653"/>
                      <a:pt x="17327" y="3798"/>
                      <a:pt x="17232" y="3918"/>
                    </a:cubicBezTo>
                    <a:cubicBezTo>
                      <a:pt x="17164" y="4003"/>
                      <a:pt x="17039" y="4035"/>
                      <a:pt x="16935" y="4059"/>
                    </a:cubicBezTo>
                    <a:cubicBezTo>
                      <a:pt x="16929" y="4061"/>
                      <a:pt x="16922" y="4061"/>
                      <a:pt x="16916" y="4061"/>
                    </a:cubicBezTo>
                    <a:cubicBezTo>
                      <a:pt x="16850" y="4061"/>
                      <a:pt x="16780" y="3991"/>
                      <a:pt x="16714" y="3991"/>
                    </a:cubicBezTo>
                    <a:cubicBezTo>
                      <a:pt x="16675" y="3991"/>
                      <a:pt x="16638" y="4017"/>
                      <a:pt x="16604" y="4099"/>
                    </a:cubicBezTo>
                    <a:cubicBezTo>
                      <a:pt x="16528" y="4011"/>
                      <a:pt x="16455" y="3939"/>
                      <a:pt x="16397" y="3852"/>
                    </a:cubicBezTo>
                    <a:cubicBezTo>
                      <a:pt x="16363" y="3803"/>
                      <a:pt x="16340" y="3788"/>
                      <a:pt x="16307" y="3788"/>
                    </a:cubicBezTo>
                    <a:cubicBezTo>
                      <a:pt x="16285" y="3788"/>
                      <a:pt x="16259" y="3794"/>
                      <a:pt x="16223" y="3802"/>
                    </a:cubicBezTo>
                    <a:cubicBezTo>
                      <a:pt x="16181" y="3810"/>
                      <a:pt x="16138" y="3814"/>
                      <a:pt x="16096" y="3814"/>
                    </a:cubicBezTo>
                    <a:cubicBezTo>
                      <a:pt x="15941" y="3814"/>
                      <a:pt x="15780" y="3767"/>
                      <a:pt x="15621" y="3749"/>
                    </a:cubicBezTo>
                    <a:cubicBezTo>
                      <a:pt x="15583" y="3861"/>
                      <a:pt x="15539" y="3991"/>
                      <a:pt x="15496" y="4123"/>
                    </a:cubicBezTo>
                    <a:lnTo>
                      <a:pt x="15419" y="4085"/>
                    </a:lnTo>
                    <a:cubicBezTo>
                      <a:pt x="15447" y="3907"/>
                      <a:pt x="15352" y="3672"/>
                      <a:pt x="15626" y="3624"/>
                    </a:cubicBezTo>
                    <a:cubicBezTo>
                      <a:pt x="15590" y="3517"/>
                      <a:pt x="15565" y="3445"/>
                      <a:pt x="15511" y="3293"/>
                    </a:cubicBezTo>
                    <a:lnTo>
                      <a:pt x="15511" y="3293"/>
                    </a:lnTo>
                    <a:cubicBezTo>
                      <a:pt x="15626" y="3361"/>
                      <a:pt x="15700" y="3381"/>
                      <a:pt x="15745" y="3435"/>
                    </a:cubicBezTo>
                    <a:cubicBezTo>
                      <a:pt x="15823" y="3530"/>
                      <a:pt x="15861" y="3578"/>
                      <a:pt x="15903" y="3578"/>
                    </a:cubicBezTo>
                    <a:cubicBezTo>
                      <a:pt x="15944" y="3578"/>
                      <a:pt x="15988" y="3533"/>
                      <a:pt x="16076" y="3443"/>
                    </a:cubicBezTo>
                    <a:cubicBezTo>
                      <a:pt x="16089" y="3314"/>
                      <a:pt x="16142" y="3259"/>
                      <a:pt x="16203" y="3259"/>
                    </a:cubicBezTo>
                    <a:close/>
                    <a:moveTo>
                      <a:pt x="10279" y="2605"/>
                    </a:moveTo>
                    <a:cubicBezTo>
                      <a:pt x="10374" y="2605"/>
                      <a:pt x="10473" y="2637"/>
                      <a:pt x="10575" y="2757"/>
                    </a:cubicBezTo>
                    <a:cubicBezTo>
                      <a:pt x="10560" y="2758"/>
                      <a:pt x="10545" y="2759"/>
                      <a:pt x="10530" y="2759"/>
                    </a:cubicBezTo>
                    <a:cubicBezTo>
                      <a:pt x="10452" y="2759"/>
                      <a:pt x="10376" y="2743"/>
                      <a:pt x="10309" y="2743"/>
                    </a:cubicBezTo>
                    <a:cubicBezTo>
                      <a:pt x="10213" y="2743"/>
                      <a:pt x="10137" y="2777"/>
                      <a:pt x="10105" y="2941"/>
                    </a:cubicBezTo>
                    <a:cubicBezTo>
                      <a:pt x="10169" y="3034"/>
                      <a:pt x="10268" y="3118"/>
                      <a:pt x="10296" y="3228"/>
                    </a:cubicBezTo>
                    <a:cubicBezTo>
                      <a:pt x="10329" y="3366"/>
                      <a:pt x="10341" y="3548"/>
                      <a:pt x="10293" y="3668"/>
                    </a:cubicBezTo>
                    <a:cubicBezTo>
                      <a:pt x="10264" y="3740"/>
                      <a:pt x="10200" y="3778"/>
                      <a:pt x="10118" y="3778"/>
                    </a:cubicBezTo>
                    <a:cubicBezTo>
                      <a:pt x="10078" y="3778"/>
                      <a:pt x="10034" y="3769"/>
                      <a:pt x="9989" y="3750"/>
                    </a:cubicBezTo>
                    <a:cubicBezTo>
                      <a:pt x="9968" y="3741"/>
                      <a:pt x="9945" y="3737"/>
                      <a:pt x="9921" y="3737"/>
                    </a:cubicBezTo>
                    <a:cubicBezTo>
                      <a:pt x="9824" y="3737"/>
                      <a:pt x="9708" y="3806"/>
                      <a:pt x="9597" y="3885"/>
                    </a:cubicBezTo>
                    <a:cubicBezTo>
                      <a:pt x="9720" y="3937"/>
                      <a:pt x="9842" y="3990"/>
                      <a:pt x="9965" y="4043"/>
                    </a:cubicBezTo>
                    <a:cubicBezTo>
                      <a:pt x="9877" y="4085"/>
                      <a:pt x="9796" y="4106"/>
                      <a:pt x="9719" y="4106"/>
                    </a:cubicBezTo>
                    <a:cubicBezTo>
                      <a:pt x="9543" y="4106"/>
                      <a:pt x="9386" y="3995"/>
                      <a:pt x="9216" y="3760"/>
                    </a:cubicBezTo>
                    <a:cubicBezTo>
                      <a:pt x="9149" y="3838"/>
                      <a:pt x="9081" y="3881"/>
                      <a:pt x="9013" y="3881"/>
                    </a:cubicBezTo>
                    <a:cubicBezTo>
                      <a:pt x="8949" y="3881"/>
                      <a:pt x="8885" y="3842"/>
                      <a:pt x="8822" y="3758"/>
                    </a:cubicBezTo>
                    <a:cubicBezTo>
                      <a:pt x="8753" y="3832"/>
                      <a:pt x="8681" y="3853"/>
                      <a:pt x="8606" y="3853"/>
                    </a:cubicBezTo>
                    <a:cubicBezTo>
                      <a:pt x="8511" y="3853"/>
                      <a:pt x="8412" y="3820"/>
                      <a:pt x="8312" y="3820"/>
                    </a:cubicBezTo>
                    <a:cubicBezTo>
                      <a:pt x="8298" y="3820"/>
                      <a:pt x="8285" y="3820"/>
                      <a:pt x="8271" y="3822"/>
                    </a:cubicBezTo>
                    <a:cubicBezTo>
                      <a:pt x="8235" y="3893"/>
                      <a:pt x="8197" y="3971"/>
                      <a:pt x="8152" y="4063"/>
                    </a:cubicBezTo>
                    <a:cubicBezTo>
                      <a:pt x="8013" y="3869"/>
                      <a:pt x="7784" y="4119"/>
                      <a:pt x="7671" y="3797"/>
                    </a:cubicBezTo>
                    <a:cubicBezTo>
                      <a:pt x="7652" y="3936"/>
                      <a:pt x="7642" y="3996"/>
                      <a:pt x="7624" y="4124"/>
                    </a:cubicBezTo>
                    <a:cubicBezTo>
                      <a:pt x="7520" y="4043"/>
                      <a:pt x="7357" y="3971"/>
                      <a:pt x="7360" y="3908"/>
                    </a:cubicBezTo>
                    <a:cubicBezTo>
                      <a:pt x="7369" y="3649"/>
                      <a:pt x="7576" y="3725"/>
                      <a:pt x="7730" y="3664"/>
                    </a:cubicBezTo>
                    <a:cubicBezTo>
                      <a:pt x="7676" y="3588"/>
                      <a:pt x="7628" y="3524"/>
                      <a:pt x="7543" y="3409"/>
                    </a:cubicBezTo>
                    <a:lnTo>
                      <a:pt x="7543" y="3409"/>
                    </a:lnTo>
                    <a:cubicBezTo>
                      <a:pt x="7546" y="3409"/>
                      <a:pt x="7548" y="3409"/>
                      <a:pt x="7551" y="3409"/>
                    </a:cubicBezTo>
                    <a:cubicBezTo>
                      <a:pt x="7805" y="3409"/>
                      <a:pt x="7890" y="3220"/>
                      <a:pt x="7937" y="2995"/>
                    </a:cubicBezTo>
                    <a:cubicBezTo>
                      <a:pt x="8079" y="3104"/>
                      <a:pt x="8197" y="3192"/>
                      <a:pt x="8314" y="3285"/>
                    </a:cubicBezTo>
                    <a:cubicBezTo>
                      <a:pt x="8372" y="3332"/>
                      <a:pt x="8439" y="3356"/>
                      <a:pt x="8506" y="3356"/>
                    </a:cubicBezTo>
                    <a:cubicBezTo>
                      <a:pt x="8604" y="3356"/>
                      <a:pt x="8699" y="3304"/>
                      <a:pt x="8755" y="3202"/>
                    </a:cubicBezTo>
                    <a:cubicBezTo>
                      <a:pt x="8825" y="3075"/>
                      <a:pt x="8897" y="2970"/>
                      <a:pt x="9012" y="2970"/>
                    </a:cubicBezTo>
                    <a:cubicBezTo>
                      <a:pt x="9054" y="2970"/>
                      <a:pt x="9101" y="2984"/>
                      <a:pt x="9156" y="3016"/>
                    </a:cubicBezTo>
                    <a:cubicBezTo>
                      <a:pt x="9122" y="3072"/>
                      <a:pt x="9092" y="3120"/>
                      <a:pt x="9048" y="3192"/>
                    </a:cubicBezTo>
                    <a:cubicBezTo>
                      <a:pt x="9121" y="3223"/>
                      <a:pt x="9192" y="3280"/>
                      <a:pt x="9255" y="3280"/>
                    </a:cubicBezTo>
                    <a:cubicBezTo>
                      <a:pt x="9261" y="3280"/>
                      <a:pt x="9266" y="3280"/>
                      <a:pt x="9271" y="3279"/>
                    </a:cubicBezTo>
                    <a:cubicBezTo>
                      <a:pt x="9316" y="3271"/>
                      <a:pt x="9350" y="3256"/>
                      <a:pt x="9381" y="3256"/>
                    </a:cubicBezTo>
                    <a:cubicBezTo>
                      <a:pt x="9421" y="3256"/>
                      <a:pt x="9457" y="3279"/>
                      <a:pt x="9506" y="3367"/>
                    </a:cubicBezTo>
                    <a:cubicBezTo>
                      <a:pt x="9529" y="3407"/>
                      <a:pt x="9564" y="3425"/>
                      <a:pt x="9606" y="3425"/>
                    </a:cubicBezTo>
                    <a:cubicBezTo>
                      <a:pt x="9698" y="3425"/>
                      <a:pt x="9821" y="3340"/>
                      <a:pt x="9908" y="3222"/>
                    </a:cubicBezTo>
                    <a:cubicBezTo>
                      <a:pt x="9856" y="3174"/>
                      <a:pt x="9807" y="3127"/>
                      <a:pt x="9747" y="3072"/>
                    </a:cubicBezTo>
                    <a:cubicBezTo>
                      <a:pt x="9790" y="2939"/>
                      <a:pt x="9838" y="2796"/>
                      <a:pt x="9894" y="2627"/>
                    </a:cubicBezTo>
                    <a:cubicBezTo>
                      <a:pt x="9924" y="2639"/>
                      <a:pt x="9954" y="2643"/>
                      <a:pt x="9985" y="2643"/>
                    </a:cubicBezTo>
                    <a:cubicBezTo>
                      <a:pt x="10077" y="2643"/>
                      <a:pt x="10176" y="2605"/>
                      <a:pt x="10279" y="2605"/>
                    </a:cubicBezTo>
                    <a:close/>
                    <a:moveTo>
                      <a:pt x="7173" y="2863"/>
                    </a:moveTo>
                    <a:lnTo>
                      <a:pt x="7173" y="2863"/>
                    </a:lnTo>
                    <a:cubicBezTo>
                      <a:pt x="7317" y="2928"/>
                      <a:pt x="7460" y="2993"/>
                      <a:pt x="7604" y="3059"/>
                    </a:cubicBezTo>
                    <a:cubicBezTo>
                      <a:pt x="7563" y="3097"/>
                      <a:pt x="7498" y="3128"/>
                      <a:pt x="7484" y="3180"/>
                    </a:cubicBezTo>
                    <a:cubicBezTo>
                      <a:pt x="7459" y="3274"/>
                      <a:pt x="7490" y="3405"/>
                      <a:pt x="7447" y="3469"/>
                    </a:cubicBezTo>
                    <a:cubicBezTo>
                      <a:pt x="7431" y="3493"/>
                      <a:pt x="7394" y="3502"/>
                      <a:pt x="7352" y="3502"/>
                    </a:cubicBezTo>
                    <a:cubicBezTo>
                      <a:pt x="7309" y="3502"/>
                      <a:pt x="7262" y="3493"/>
                      <a:pt x="7226" y="3483"/>
                    </a:cubicBezTo>
                    <a:cubicBezTo>
                      <a:pt x="7193" y="3474"/>
                      <a:pt x="7164" y="3469"/>
                      <a:pt x="7138" y="3469"/>
                    </a:cubicBezTo>
                    <a:cubicBezTo>
                      <a:pt x="7038" y="3469"/>
                      <a:pt x="6993" y="3545"/>
                      <a:pt x="6970" y="3704"/>
                    </a:cubicBezTo>
                    <a:cubicBezTo>
                      <a:pt x="6952" y="3833"/>
                      <a:pt x="6874" y="3951"/>
                      <a:pt x="6793" y="4144"/>
                    </a:cubicBezTo>
                    <a:cubicBezTo>
                      <a:pt x="6711" y="4020"/>
                      <a:pt x="6605" y="3915"/>
                      <a:pt x="6618" y="3871"/>
                    </a:cubicBezTo>
                    <a:cubicBezTo>
                      <a:pt x="6673" y="3711"/>
                      <a:pt x="6553" y="3646"/>
                      <a:pt x="6535" y="3539"/>
                    </a:cubicBezTo>
                    <a:cubicBezTo>
                      <a:pt x="6519" y="3443"/>
                      <a:pt x="6559" y="3332"/>
                      <a:pt x="6582" y="3180"/>
                    </a:cubicBezTo>
                    <a:cubicBezTo>
                      <a:pt x="6695" y="3260"/>
                      <a:pt x="6800" y="3297"/>
                      <a:pt x="6900" y="3297"/>
                    </a:cubicBezTo>
                    <a:cubicBezTo>
                      <a:pt x="7027" y="3297"/>
                      <a:pt x="7146" y="3240"/>
                      <a:pt x="7268" y="3140"/>
                    </a:cubicBezTo>
                    <a:cubicBezTo>
                      <a:pt x="7237" y="3050"/>
                      <a:pt x="7206" y="2957"/>
                      <a:pt x="7173" y="2863"/>
                    </a:cubicBezTo>
                    <a:close/>
                    <a:moveTo>
                      <a:pt x="20099" y="4051"/>
                    </a:moveTo>
                    <a:lnTo>
                      <a:pt x="20099" y="4051"/>
                    </a:lnTo>
                    <a:cubicBezTo>
                      <a:pt x="20039" y="4139"/>
                      <a:pt x="19989" y="4190"/>
                      <a:pt x="19934" y="4190"/>
                    </a:cubicBezTo>
                    <a:cubicBezTo>
                      <a:pt x="19888" y="4190"/>
                      <a:pt x="19839" y="4153"/>
                      <a:pt x="19780" y="4070"/>
                    </a:cubicBezTo>
                    <a:cubicBezTo>
                      <a:pt x="19896" y="4063"/>
                      <a:pt x="19978" y="4058"/>
                      <a:pt x="20099" y="4051"/>
                    </a:cubicBezTo>
                    <a:close/>
                    <a:moveTo>
                      <a:pt x="19610" y="3713"/>
                    </a:moveTo>
                    <a:cubicBezTo>
                      <a:pt x="19666" y="3713"/>
                      <a:pt x="19718" y="3743"/>
                      <a:pt x="19762" y="3840"/>
                    </a:cubicBezTo>
                    <a:cubicBezTo>
                      <a:pt x="19715" y="3941"/>
                      <a:pt x="19662" y="4057"/>
                      <a:pt x="19607" y="4178"/>
                    </a:cubicBezTo>
                    <a:cubicBezTo>
                      <a:pt x="19565" y="4205"/>
                      <a:pt x="19528" y="4216"/>
                      <a:pt x="19496" y="4216"/>
                    </a:cubicBezTo>
                    <a:cubicBezTo>
                      <a:pt x="19331" y="4216"/>
                      <a:pt x="19270" y="3931"/>
                      <a:pt x="19076" y="3918"/>
                    </a:cubicBezTo>
                    <a:cubicBezTo>
                      <a:pt x="19155" y="3835"/>
                      <a:pt x="19223" y="3747"/>
                      <a:pt x="19237" y="3747"/>
                    </a:cubicBezTo>
                    <a:cubicBezTo>
                      <a:pt x="19238" y="3747"/>
                      <a:pt x="19239" y="3747"/>
                      <a:pt x="19239" y="3747"/>
                    </a:cubicBezTo>
                    <a:cubicBezTo>
                      <a:pt x="19270" y="3775"/>
                      <a:pt x="19303" y="3786"/>
                      <a:pt x="19336" y="3786"/>
                    </a:cubicBezTo>
                    <a:cubicBezTo>
                      <a:pt x="19426" y="3786"/>
                      <a:pt x="19523" y="3713"/>
                      <a:pt x="19610" y="3713"/>
                    </a:cubicBezTo>
                    <a:close/>
                    <a:moveTo>
                      <a:pt x="17397" y="2936"/>
                    </a:moveTo>
                    <a:cubicBezTo>
                      <a:pt x="17525" y="3108"/>
                      <a:pt x="17750" y="3044"/>
                      <a:pt x="17709" y="3341"/>
                    </a:cubicBezTo>
                    <a:cubicBezTo>
                      <a:pt x="17709" y="3346"/>
                      <a:pt x="17816" y="3353"/>
                      <a:pt x="17852" y="3389"/>
                    </a:cubicBezTo>
                    <a:cubicBezTo>
                      <a:pt x="17882" y="3416"/>
                      <a:pt x="17885" y="3485"/>
                      <a:pt x="17898" y="3536"/>
                    </a:cubicBezTo>
                    <a:cubicBezTo>
                      <a:pt x="17900" y="3536"/>
                      <a:pt x="17904" y="3535"/>
                      <a:pt x="17906" y="3534"/>
                    </a:cubicBezTo>
                    <a:cubicBezTo>
                      <a:pt x="17906" y="3539"/>
                      <a:pt x="17906" y="3543"/>
                      <a:pt x="17906" y="3548"/>
                    </a:cubicBezTo>
                    <a:cubicBezTo>
                      <a:pt x="17962" y="3579"/>
                      <a:pt x="18019" y="3611"/>
                      <a:pt x="18105" y="3660"/>
                    </a:cubicBezTo>
                    <a:cubicBezTo>
                      <a:pt x="18141" y="3621"/>
                      <a:pt x="18202" y="3555"/>
                      <a:pt x="18261" y="3490"/>
                    </a:cubicBezTo>
                    <a:cubicBezTo>
                      <a:pt x="18342" y="3603"/>
                      <a:pt x="18412" y="3701"/>
                      <a:pt x="18508" y="3836"/>
                    </a:cubicBezTo>
                    <a:cubicBezTo>
                      <a:pt x="18587" y="3653"/>
                      <a:pt x="18639" y="3535"/>
                      <a:pt x="18720" y="3351"/>
                    </a:cubicBezTo>
                    <a:cubicBezTo>
                      <a:pt x="18774" y="3617"/>
                      <a:pt x="18816" y="3822"/>
                      <a:pt x="18863" y="4047"/>
                    </a:cubicBezTo>
                    <a:cubicBezTo>
                      <a:pt x="18935" y="4056"/>
                      <a:pt x="19024" y="4068"/>
                      <a:pt x="19115" y="4080"/>
                    </a:cubicBezTo>
                    <a:cubicBezTo>
                      <a:pt x="19110" y="4150"/>
                      <a:pt x="18951" y="4218"/>
                      <a:pt x="18827" y="4218"/>
                    </a:cubicBezTo>
                    <a:cubicBezTo>
                      <a:pt x="18766" y="4218"/>
                      <a:pt x="18715" y="4202"/>
                      <a:pt x="18693" y="4162"/>
                    </a:cubicBezTo>
                    <a:cubicBezTo>
                      <a:pt x="18608" y="4000"/>
                      <a:pt x="18515" y="3928"/>
                      <a:pt x="18392" y="3907"/>
                    </a:cubicBezTo>
                    <a:cubicBezTo>
                      <a:pt x="18312" y="3982"/>
                      <a:pt x="18242" y="4048"/>
                      <a:pt x="18158" y="4128"/>
                    </a:cubicBezTo>
                    <a:cubicBezTo>
                      <a:pt x="18086" y="3992"/>
                      <a:pt x="18015" y="3890"/>
                      <a:pt x="17905" y="3890"/>
                    </a:cubicBezTo>
                    <a:cubicBezTo>
                      <a:pt x="17870" y="3890"/>
                      <a:pt x="17831" y="3900"/>
                      <a:pt x="17786" y="3923"/>
                    </a:cubicBezTo>
                    <a:cubicBezTo>
                      <a:pt x="17771" y="3931"/>
                      <a:pt x="17754" y="3934"/>
                      <a:pt x="17735" y="3934"/>
                    </a:cubicBezTo>
                    <a:cubicBezTo>
                      <a:pt x="17671" y="3934"/>
                      <a:pt x="17586" y="3897"/>
                      <a:pt x="17468" y="3878"/>
                    </a:cubicBezTo>
                    <a:cubicBezTo>
                      <a:pt x="17653" y="3732"/>
                      <a:pt x="17896" y="3841"/>
                      <a:pt x="17906" y="3548"/>
                    </a:cubicBezTo>
                    <a:cubicBezTo>
                      <a:pt x="17904" y="3547"/>
                      <a:pt x="17901" y="3545"/>
                      <a:pt x="17899" y="3544"/>
                    </a:cubicBezTo>
                    <a:cubicBezTo>
                      <a:pt x="17899" y="3541"/>
                      <a:pt x="17898" y="3539"/>
                      <a:pt x="17898" y="3536"/>
                    </a:cubicBezTo>
                    <a:cubicBezTo>
                      <a:pt x="17813" y="3558"/>
                      <a:pt x="17727" y="3579"/>
                      <a:pt x="17624" y="3605"/>
                    </a:cubicBezTo>
                    <a:cubicBezTo>
                      <a:pt x="17560" y="3404"/>
                      <a:pt x="17372" y="3279"/>
                      <a:pt x="17397" y="2936"/>
                    </a:cubicBezTo>
                    <a:close/>
                    <a:moveTo>
                      <a:pt x="20107" y="3026"/>
                    </a:moveTo>
                    <a:cubicBezTo>
                      <a:pt x="20232" y="3198"/>
                      <a:pt x="20267" y="3198"/>
                      <a:pt x="20302" y="3501"/>
                    </a:cubicBezTo>
                    <a:cubicBezTo>
                      <a:pt x="20343" y="3487"/>
                      <a:pt x="20387" y="3473"/>
                      <a:pt x="20428" y="3461"/>
                    </a:cubicBezTo>
                    <a:cubicBezTo>
                      <a:pt x="20431" y="3589"/>
                      <a:pt x="20489" y="3617"/>
                      <a:pt x="20557" y="3617"/>
                    </a:cubicBezTo>
                    <a:cubicBezTo>
                      <a:pt x="20586" y="3617"/>
                      <a:pt x="20616" y="3612"/>
                      <a:pt x="20645" y="3607"/>
                    </a:cubicBezTo>
                    <a:cubicBezTo>
                      <a:pt x="20770" y="3586"/>
                      <a:pt x="20929" y="3603"/>
                      <a:pt x="20929" y="3367"/>
                    </a:cubicBezTo>
                    <a:cubicBezTo>
                      <a:pt x="21179" y="3337"/>
                      <a:pt x="21427" y="3295"/>
                      <a:pt x="21629" y="3132"/>
                    </a:cubicBezTo>
                    <a:cubicBezTo>
                      <a:pt x="21754" y="3212"/>
                      <a:pt x="21872" y="3286"/>
                      <a:pt x="21990" y="3362"/>
                    </a:cubicBezTo>
                    <a:cubicBezTo>
                      <a:pt x="22016" y="3549"/>
                      <a:pt x="22042" y="3740"/>
                      <a:pt x="22070" y="3938"/>
                    </a:cubicBezTo>
                    <a:cubicBezTo>
                      <a:pt x="22119" y="3904"/>
                      <a:pt x="22157" y="3889"/>
                      <a:pt x="22185" y="3889"/>
                    </a:cubicBezTo>
                    <a:cubicBezTo>
                      <a:pt x="22252" y="3889"/>
                      <a:pt x="22264" y="3976"/>
                      <a:pt x="22247" y="4107"/>
                    </a:cubicBezTo>
                    <a:cubicBezTo>
                      <a:pt x="22329" y="4116"/>
                      <a:pt x="22409" y="4125"/>
                      <a:pt x="22503" y="4136"/>
                    </a:cubicBezTo>
                    <a:cubicBezTo>
                      <a:pt x="22520" y="4058"/>
                      <a:pt x="22535" y="3985"/>
                      <a:pt x="22558" y="3871"/>
                    </a:cubicBezTo>
                    <a:cubicBezTo>
                      <a:pt x="22596" y="3998"/>
                      <a:pt x="22623" y="4092"/>
                      <a:pt x="22646" y="4168"/>
                    </a:cubicBezTo>
                    <a:cubicBezTo>
                      <a:pt x="22544" y="4248"/>
                      <a:pt x="22443" y="4275"/>
                      <a:pt x="22342" y="4275"/>
                    </a:cubicBezTo>
                    <a:cubicBezTo>
                      <a:pt x="22136" y="4275"/>
                      <a:pt x="21930" y="4162"/>
                      <a:pt x="21723" y="4162"/>
                    </a:cubicBezTo>
                    <a:cubicBezTo>
                      <a:pt x="21708" y="4162"/>
                      <a:pt x="21692" y="4163"/>
                      <a:pt x="21677" y="4164"/>
                    </a:cubicBezTo>
                    <a:cubicBezTo>
                      <a:pt x="21676" y="4164"/>
                      <a:pt x="21675" y="4164"/>
                      <a:pt x="21674" y="4164"/>
                    </a:cubicBezTo>
                    <a:cubicBezTo>
                      <a:pt x="21615" y="4164"/>
                      <a:pt x="21458" y="4070"/>
                      <a:pt x="21514" y="3876"/>
                    </a:cubicBezTo>
                    <a:cubicBezTo>
                      <a:pt x="21526" y="3838"/>
                      <a:pt x="21491" y="3764"/>
                      <a:pt x="21460" y="3731"/>
                    </a:cubicBezTo>
                    <a:cubicBezTo>
                      <a:pt x="21458" y="3729"/>
                      <a:pt x="21454" y="3728"/>
                      <a:pt x="21450" y="3728"/>
                    </a:cubicBezTo>
                    <a:cubicBezTo>
                      <a:pt x="21423" y="3728"/>
                      <a:pt x="21360" y="3759"/>
                      <a:pt x="21355" y="3784"/>
                    </a:cubicBezTo>
                    <a:cubicBezTo>
                      <a:pt x="21327" y="3908"/>
                      <a:pt x="21316" y="4035"/>
                      <a:pt x="21296" y="4191"/>
                    </a:cubicBezTo>
                    <a:cubicBezTo>
                      <a:pt x="21223" y="4191"/>
                      <a:pt x="21143" y="4192"/>
                      <a:pt x="21060" y="4192"/>
                    </a:cubicBezTo>
                    <a:cubicBezTo>
                      <a:pt x="20991" y="4192"/>
                      <a:pt x="20919" y="4191"/>
                      <a:pt x="20847" y="4188"/>
                    </a:cubicBezTo>
                    <a:cubicBezTo>
                      <a:pt x="20780" y="4186"/>
                      <a:pt x="20712" y="4149"/>
                      <a:pt x="20646" y="4149"/>
                    </a:cubicBezTo>
                    <a:cubicBezTo>
                      <a:pt x="20645" y="4149"/>
                      <a:pt x="20644" y="4149"/>
                      <a:pt x="20643" y="4149"/>
                    </a:cubicBezTo>
                    <a:cubicBezTo>
                      <a:pt x="20588" y="4151"/>
                      <a:pt x="20542" y="4152"/>
                      <a:pt x="20502" y="4152"/>
                    </a:cubicBezTo>
                    <a:cubicBezTo>
                      <a:pt x="20267" y="4152"/>
                      <a:pt x="20254" y="4099"/>
                      <a:pt x="20188" y="3741"/>
                    </a:cubicBezTo>
                    <a:cubicBezTo>
                      <a:pt x="19799" y="3685"/>
                      <a:pt x="19792" y="3685"/>
                      <a:pt x="19867" y="3421"/>
                    </a:cubicBezTo>
                    <a:lnTo>
                      <a:pt x="19867" y="3421"/>
                    </a:lnTo>
                    <a:cubicBezTo>
                      <a:pt x="19934" y="3496"/>
                      <a:pt x="19981" y="3571"/>
                      <a:pt x="20107" y="3696"/>
                    </a:cubicBezTo>
                    <a:lnTo>
                      <a:pt x="20107" y="3026"/>
                    </a:lnTo>
                    <a:close/>
                    <a:moveTo>
                      <a:pt x="22753" y="3346"/>
                    </a:moveTo>
                    <a:cubicBezTo>
                      <a:pt x="22786" y="3435"/>
                      <a:pt x="22812" y="3505"/>
                      <a:pt x="22842" y="3589"/>
                    </a:cubicBezTo>
                    <a:cubicBezTo>
                      <a:pt x="22961" y="3607"/>
                      <a:pt x="23083" y="3626"/>
                      <a:pt x="23226" y="3648"/>
                    </a:cubicBezTo>
                    <a:cubicBezTo>
                      <a:pt x="23235" y="3562"/>
                      <a:pt x="23244" y="3487"/>
                      <a:pt x="23251" y="3403"/>
                    </a:cubicBezTo>
                    <a:cubicBezTo>
                      <a:pt x="23547" y="3452"/>
                      <a:pt x="23323" y="3758"/>
                      <a:pt x="23433" y="3878"/>
                    </a:cubicBezTo>
                    <a:cubicBezTo>
                      <a:pt x="23381" y="4054"/>
                      <a:pt x="23079" y="3981"/>
                      <a:pt x="23223" y="4318"/>
                    </a:cubicBezTo>
                    <a:cubicBezTo>
                      <a:pt x="23082" y="4296"/>
                      <a:pt x="23004" y="4282"/>
                      <a:pt x="22904" y="4265"/>
                    </a:cubicBezTo>
                    <a:cubicBezTo>
                      <a:pt x="22930" y="4163"/>
                      <a:pt x="22947" y="4083"/>
                      <a:pt x="22973" y="4009"/>
                    </a:cubicBezTo>
                    <a:cubicBezTo>
                      <a:pt x="22993" y="3948"/>
                      <a:pt x="23026" y="3893"/>
                      <a:pt x="23054" y="3830"/>
                    </a:cubicBezTo>
                    <a:cubicBezTo>
                      <a:pt x="22767" y="3713"/>
                      <a:pt x="22463" y="3744"/>
                      <a:pt x="22217" y="3525"/>
                    </a:cubicBezTo>
                    <a:cubicBezTo>
                      <a:pt x="22280" y="3420"/>
                      <a:pt x="22313" y="3366"/>
                      <a:pt x="22355" y="3366"/>
                    </a:cubicBezTo>
                    <a:cubicBezTo>
                      <a:pt x="22400" y="3366"/>
                      <a:pt x="22456" y="3429"/>
                      <a:pt x="22572" y="3559"/>
                    </a:cubicBezTo>
                    <a:cubicBezTo>
                      <a:pt x="22601" y="3521"/>
                      <a:pt x="22628" y="3483"/>
                      <a:pt x="22659" y="3448"/>
                    </a:cubicBezTo>
                    <a:cubicBezTo>
                      <a:pt x="22681" y="3420"/>
                      <a:pt x="22707" y="3396"/>
                      <a:pt x="22753" y="3346"/>
                    </a:cubicBezTo>
                    <a:close/>
                    <a:moveTo>
                      <a:pt x="27216" y="4239"/>
                    </a:moveTo>
                    <a:cubicBezTo>
                      <a:pt x="27291" y="4239"/>
                      <a:pt x="27377" y="4277"/>
                      <a:pt x="27480" y="4354"/>
                    </a:cubicBezTo>
                    <a:lnTo>
                      <a:pt x="27007" y="4354"/>
                    </a:lnTo>
                    <a:cubicBezTo>
                      <a:pt x="27073" y="4277"/>
                      <a:pt x="27140" y="4239"/>
                      <a:pt x="27216" y="4239"/>
                    </a:cubicBezTo>
                    <a:close/>
                    <a:moveTo>
                      <a:pt x="27786" y="4531"/>
                    </a:moveTo>
                    <a:lnTo>
                      <a:pt x="27786" y="4531"/>
                    </a:lnTo>
                    <a:cubicBezTo>
                      <a:pt x="27907" y="4595"/>
                      <a:pt x="27974" y="4632"/>
                      <a:pt x="28083" y="4691"/>
                    </a:cubicBezTo>
                    <a:cubicBezTo>
                      <a:pt x="28026" y="4712"/>
                      <a:pt x="27977" y="4732"/>
                      <a:pt x="27936" y="4732"/>
                    </a:cubicBezTo>
                    <a:cubicBezTo>
                      <a:pt x="27872" y="4732"/>
                      <a:pt x="27824" y="4686"/>
                      <a:pt x="27786" y="4531"/>
                    </a:cubicBezTo>
                    <a:close/>
                    <a:moveTo>
                      <a:pt x="7912" y="4740"/>
                    </a:moveTo>
                    <a:cubicBezTo>
                      <a:pt x="7948" y="4740"/>
                      <a:pt x="7990" y="4755"/>
                      <a:pt x="8023" y="4757"/>
                    </a:cubicBezTo>
                    <a:cubicBezTo>
                      <a:pt x="8105" y="4759"/>
                      <a:pt x="8227" y="4810"/>
                      <a:pt x="8209" y="4954"/>
                    </a:cubicBezTo>
                    <a:cubicBezTo>
                      <a:pt x="8209" y="4954"/>
                      <a:pt x="8208" y="4955"/>
                      <a:pt x="8208" y="4955"/>
                    </a:cubicBezTo>
                    <a:lnTo>
                      <a:pt x="8208" y="4955"/>
                    </a:lnTo>
                    <a:cubicBezTo>
                      <a:pt x="8208" y="4954"/>
                      <a:pt x="8208" y="4954"/>
                      <a:pt x="8208" y="4954"/>
                    </a:cubicBezTo>
                    <a:cubicBezTo>
                      <a:pt x="8208" y="4954"/>
                      <a:pt x="8208" y="4954"/>
                      <a:pt x="8208" y="4955"/>
                    </a:cubicBezTo>
                    <a:cubicBezTo>
                      <a:pt x="8208" y="4955"/>
                      <a:pt x="8208" y="4955"/>
                      <a:pt x="8208" y="4955"/>
                    </a:cubicBezTo>
                    <a:lnTo>
                      <a:pt x="8208" y="4955"/>
                    </a:lnTo>
                    <a:cubicBezTo>
                      <a:pt x="8208" y="4958"/>
                      <a:pt x="8208" y="4965"/>
                      <a:pt x="8209" y="4965"/>
                    </a:cubicBezTo>
                    <a:lnTo>
                      <a:pt x="7834" y="4965"/>
                    </a:lnTo>
                    <a:cubicBezTo>
                      <a:pt x="7810" y="4778"/>
                      <a:pt x="7854" y="4740"/>
                      <a:pt x="7912" y="4740"/>
                    </a:cubicBezTo>
                    <a:close/>
                    <a:moveTo>
                      <a:pt x="11705" y="4658"/>
                    </a:moveTo>
                    <a:cubicBezTo>
                      <a:pt x="11843" y="4673"/>
                      <a:pt x="11977" y="4690"/>
                      <a:pt x="12132" y="4767"/>
                    </a:cubicBezTo>
                    <a:cubicBezTo>
                      <a:pt x="11996" y="4838"/>
                      <a:pt x="11923" y="4907"/>
                      <a:pt x="11670" y="5003"/>
                    </a:cubicBezTo>
                    <a:lnTo>
                      <a:pt x="11670" y="4691"/>
                    </a:lnTo>
                    <a:cubicBezTo>
                      <a:pt x="11670" y="4676"/>
                      <a:pt x="11698" y="4658"/>
                      <a:pt x="11705" y="4658"/>
                    </a:cubicBezTo>
                    <a:close/>
                    <a:moveTo>
                      <a:pt x="8670" y="4798"/>
                    </a:moveTo>
                    <a:cubicBezTo>
                      <a:pt x="8710" y="4882"/>
                      <a:pt x="8743" y="4932"/>
                      <a:pt x="8758" y="4989"/>
                    </a:cubicBezTo>
                    <a:cubicBezTo>
                      <a:pt x="8762" y="5005"/>
                      <a:pt x="8712" y="5066"/>
                      <a:pt x="8702" y="5066"/>
                    </a:cubicBezTo>
                    <a:cubicBezTo>
                      <a:pt x="8702" y="5066"/>
                      <a:pt x="8702" y="5066"/>
                      <a:pt x="8701" y="5066"/>
                    </a:cubicBezTo>
                    <a:cubicBezTo>
                      <a:pt x="8656" y="5038"/>
                      <a:pt x="8616" y="4997"/>
                      <a:pt x="8573" y="4959"/>
                    </a:cubicBezTo>
                    <a:cubicBezTo>
                      <a:pt x="8599" y="4917"/>
                      <a:pt x="8624" y="4875"/>
                      <a:pt x="8670" y="4798"/>
                    </a:cubicBezTo>
                    <a:close/>
                    <a:moveTo>
                      <a:pt x="9268" y="4747"/>
                    </a:moveTo>
                    <a:cubicBezTo>
                      <a:pt x="9337" y="4747"/>
                      <a:pt x="9435" y="4784"/>
                      <a:pt x="9573" y="4851"/>
                    </a:cubicBezTo>
                    <a:cubicBezTo>
                      <a:pt x="9466" y="5134"/>
                      <a:pt x="9278" y="5043"/>
                      <a:pt x="9117" y="5099"/>
                    </a:cubicBezTo>
                    <a:cubicBezTo>
                      <a:pt x="9117" y="4854"/>
                      <a:pt x="9150" y="4747"/>
                      <a:pt x="9268" y="4747"/>
                    </a:cubicBezTo>
                    <a:close/>
                    <a:moveTo>
                      <a:pt x="23777" y="4999"/>
                    </a:moveTo>
                    <a:cubicBezTo>
                      <a:pt x="23841" y="5011"/>
                      <a:pt x="23907" y="5022"/>
                      <a:pt x="23971" y="5035"/>
                    </a:cubicBezTo>
                    <a:cubicBezTo>
                      <a:pt x="23966" y="5069"/>
                      <a:pt x="23961" y="5102"/>
                      <a:pt x="23956" y="5136"/>
                    </a:cubicBezTo>
                    <a:cubicBezTo>
                      <a:pt x="23892" y="5117"/>
                      <a:pt x="23827" y="5099"/>
                      <a:pt x="23764" y="5080"/>
                    </a:cubicBezTo>
                    <a:cubicBezTo>
                      <a:pt x="23768" y="5054"/>
                      <a:pt x="23773" y="5026"/>
                      <a:pt x="23777" y="4999"/>
                    </a:cubicBezTo>
                    <a:close/>
                    <a:moveTo>
                      <a:pt x="29025" y="4998"/>
                    </a:moveTo>
                    <a:cubicBezTo>
                      <a:pt x="29077" y="4998"/>
                      <a:pt x="29134" y="5027"/>
                      <a:pt x="29206" y="5086"/>
                    </a:cubicBezTo>
                    <a:cubicBezTo>
                      <a:pt x="29054" y="5113"/>
                      <a:pt x="28967" y="5128"/>
                      <a:pt x="28817" y="5153"/>
                    </a:cubicBezTo>
                    <a:cubicBezTo>
                      <a:pt x="28894" y="5051"/>
                      <a:pt x="28955" y="4998"/>
                      <a:pt x="29025" y="4998"/>
                    </a:cubicBezTo>
                    <a:close/>
                    <a:moveTo>
                      <a:pt x="3117" y="4849"/>
                    </a:moveTo>
                    <a:cubicBezTo>
                      <a:pt x="3120" y="4849"/>
                      <a:pt x="3124" y="4849"/>
                      <a:pt x="3127" y="4849"/>
                    </a:cubicBezTo>
                    <a:cubicBezTo>
                      <a:pt x="3257" y="4856"/>
                      <a:pt x="3381" y="4903"/>
                      <a:pt x="3334" y="5161"/>
                    </a:cubicBezTo>
                    <a:cubicBezTo>
                      <a:pt x="3208" y="5132"/>
                      <a:pt x="3103" y="5108"/>
                      <a:pt x="2977" y="5078"/>
                    </a:cubicBezTo>
                    <a:cubicBezTo>
                      <a:pt x="2974" y="4968"/>
                      <a:pt x="2987" y="4849"/>
                      <a:pt x="3117" y="4849"/>
                    </a:cubicBezTo>
                    <a:close/>
                    <a:moveTo>
                      <a:pt x="4097" y="4856"/>
                    </a:moveTo>
                    <a:lnTo>
                      <a:pt x="4097" y="4856"/>
                    </a:lnTo>
                    <a:cubicBezTo>
                      <a:pt x="4184" y="5023"/>
                      <a:pt x="4068" y="5074"/>
                      <a:pt x="4005" y="5150"/>
                    </a:cubicBezTo>
                    <a:cubicBezTo>
                      <a:pt x="4005" y="5151"/>
                      <a:pt x="4005" y="5151"/>
                      <a:pt x="4005" y="5151"/>
                    </a:cubicBezTo>
                    <a:cubicBezTo>
                      <a:pt x="4006" y="5157"/>
                      <a:pt x="4007" y="5163"/>
                      <a:pt x="4009" y="5170"/>
                    </a:cubicBezTo>
                    <a:cubicBezTo>
                      <a:pt x="4004" y="5167"/>
                      <a:pt x="4000" y="5165"/>
                      <a:pt x="3995" y="5161"/>
                    </a:cubicBezTo>
                    <a:cubicBezTo>
                      <a:pt x="3997" y="5157"/>
                      <a:pt x="4001" y="5153"/>
                      <a:pt x="4005" y="5150"/>
                    </a:cubicBezTo>
                    <a:cubicBezTo>
                      <a:pt x="3886" y="4983"/>
                      <a:pt x="3929" y="4896"/>
                      <a:pt x="4097" y="4856"/>
                    </a:cubicBezTo>
                    <a:close/>
                    <a:moveTo>
                      <a:pt x="17750" y="4942"/>
                    </a:moveTo>
                    <a:cubicBezTo>
                      <a:pt x="17825" y="4942"/>
                      <a:pt x="17894" y="4982"/>
                      <a:pt x="17914" y="5191"/>
                    </a:cubicBezTo>
                    <a:cubicBezTo>
                      <a:pt x="17799" y="5150"/>
                      <a:pt x="17713" y="5118"/>
                      <a:pt x="17627" y="5086"/>
                    </a:cubicBezTo>
                    <a:cubicBezTo>
                      <a:pt x="17644" y="5040"/>
                      <a:pt x="17655" y="4954"/>
                      <a:pt x="17677" y="4950"/>
                    </a:cubicBezTo>
                    <a:cubicBezTo>
                      <a:pt x="17701" y="4946"/>
                      <a:pt x="17726" y="4942"/>
                      <a:pt x="17750" y="4942"/>
                    </a:cubicBezTo>
                    <a:close/>
                    <a:moveTo>
                      <a:pt x="12710" y="4819"/>
                    </a:moveTo>
                    <a:cubicBezTo>
                      <a:pt x="12812" y="4994"/>
                      <a:pt x="12866" y="5088"/>
                      <a:pt x="12937" y="5213"/>
                    </a:cubicBezTo>
                    <a:cubicBezTo>
                      <a:pt x="12833" y="5219"/>
                      <a:pt x="12766" y="5224"/>
                      <a:pt x="12665" y="5230"/>
                    </a:cubicBezTo>
                    <a:cubicBezTo>
                      <a:pt x="12679" y="5112"/>
                      <a:pt x="12689" y="5016"/>
                      <a:pt x="12710" y="4819"/>
                    </a:cubicBezTo>
                    <a:close/>
                    <a:moveTo>
                      <a:pt x="14116" y="4688"/>
                    </a:moveTo>
                    <a:cubicBezTo>
                      <a:pt x="14164" y="4902"/>
                      <a:pt x="14200" y="5059"/>
                      <a:pt x="14241" y="5239"/>
                    </a:cubicBezTo>
                    <a:cubicBezTo>
                      <a:pt x="14099" y="5231"/>
                      <a:pt x="14010" y="5018"/>
                      <a:pt x="13868" y="5018"/>
                    </a:cubicBezTo>
                    <a:cubicBezTo>
                      <a:pt x="13820" y="5018"/>
                      <a:pt x="13766" y="5042"/>
                      <a:pt x="13701" y="5108"/>
                    </a:cubicBezTo>
                    <a:cubicBezTo>
                      <a:pt x="13706" y="4852"/>
                      <a:pt x="13803" y="4839"/>
                      <a:pt x="13903" y="4839"/>
                    </a:cubicBezTo>
                    <a:cubicBezTo>
                      <a:pt x="13915" y="4839"/>
                      <a:pt x="13927" y="4839"/>
                      <a:pt x="13939" y="4839"/>
                    </a:cubicBezTo>
                    <a:cubicBezTo>
                      <a:pt x="14020" y="4839"/>
                      <a:pt x="14095" y="4830"/>
                      <a:pt x="14116" y="4688"/>
                    </a:cubicBezTo>
                    <a:close/>
                    <a:moveTo>
                      <a:pt x="10824" y="4648"/>
                    </a:moveTo>
                    <a:cubicBezTo>
                      <a:pt x="10906" y="4706"/>
                      <a:pt x="10989" y="4763"/>
                      <a:pt x="11083" y="4829"/>
                    </a:cubicBezTo>
                    <a:cubicBezTo>
                      <a:pt x="11052" y="4961"/>
                      <a:pt x="11028" y="5071"/>
                      <a:pt x="10989" y="5243"/>
                    </a:cubicBezTo>
                    <a:cubicBezTo>
                      <a:pt x="10899" y="5033"/>
                      <a:pt x="10834" y="4877"/>
                      <a:pt x="10767" y="4720"/>
                    </a:cubicBezTo>
                    <a:cubicBezTo>
                      <a:pt x="10786" y="4696"/>
                      <a:pt x="10805" y="4672"/>
                      <a:pt x="10824" y="4648"/>
                    </a:cubicBezTo>
                    <a:close/>
                    <a:moveTo>
                      <a:pt x="1958" y="4982"/>
                    </a:moveTo>
                    <a:cubicBezTo>
                      <a:pt x="1999" y="4982"/>
                      <a:pt x="2046" y="5021"/>
                      <a:pt x="2116" y="5088"/>
                    </a:cubicBezTo>
                    <a:cubicBezTo>
                      <a:pt x="2003" y="5152"/>
                      <a:pt x="1897" y="5213"/>
                      <a:pt x="1737" y="5302"/>
                    </a:cubicBezTo>
                    <a:cubicBezTo>
                      <a:pt x="1843" y="5075"/>
                      <a:pt x="1894" y="4982"/>
                      <a:pt x="1958" y="4982"/>
                    </a:cubicBezTo>
                    <a:close/>
                    <a:moveTo>
                      <a:pt x="20794" y="5170"/>
                    </a:moveTo>
                    <a:cubicBezTo>
                      <a:pt x="20814" y="5210"/>
                      <a:pt x="20842" y="5249"/>
                      <a:pt x="20850" y="5292"/>
                    </a:cubicBezTo>
                    <a:cubicBezTo>
                      <a:pt x="20854" y="5315"/>
                      <a:pt x="20818" y="5347"/>
                      <a:pt x="20778" y="5409"/>
                    </a:cubicBezTo>
                    <a:cubicBezTo>
                      <a:pt x="20755" y="5329"/>
                      <a:pt x="20732" y="5283"/>
                      <a:pt x="20734" y="5239"/>
                    </a:cubicBezTo>
                    <a:cubicBezTo>
                      <a:pt x="20734" y="5217"/>
                      <a:pt x="20773" y="5193"/>
                      <a:pt x="20794" y="5170"/>
                    </a:cubicBezTo>
                    <a:close/>
                    <a:moveTo>
                      <a:pt x="4009" y="5170"/>
                    </a:moveTo>
                    <a:lnTo>
                      <a:pt x="4009" y="5170"/>
                    </a:lnTo>
                    <a:cubicBezTo>
                      <a:pt x="4174" y="5280"/>
                      <a:pt x="4172" y="5285"/>
                      <a:pt x="4050" y="5431"/>
                    </a:cubicBezTo>
                    <a:cubicBezTo>
                      <a:pt x="4035" y="5333"/>
                      <a:pt x="4021" y="5251"/>
                      <a:pt x="4009" y="5170"/>
                    </a:cubicBezTo>
                    <a:close/>
                    <a:moveTo>
                      <a:pt x="5139" y="5379"/>
                    </a:moveTo>
                    <a:cubicBezTo>
                      <a:pt x="5173" y="5379"/>
                      <a:pt x="5207" y="5380"/>
                      <a:pt x="5240" y="5382"/>
                    </a:cubicBezTo>
                    <a:cubicBezTo>
                      <a:pt x="5243" y="5382"/>
                      <a:pt x="5245" y="5449"/>
                      <a:pt x="5243" y="5449"/>
                    </a:cubicBezTo>
                    <a:cubicBezTo>
                      <a:pt x="5189" y="5463"/>
                      <a:pt x="5132" y="5470"/>
                      <a:pt x="5076" y="5479"/>
                    </a:cubicBezTo>
                    <a:cubicBezTo>
                      <a:pt x="5075" y="5446"/>
                      <a:pt x="5074" y="5412"/>
                      <a:pt x="5072" y="5379"/>
                    </a:cubicBezTo>
                    <a:cubicBezTo>
                      <a:pt x="5095" y="5379"/>
                      <a:pt x="5117" y="5379"/>
                      <a:pt x="5139" y="5379"/>
                    </a:cubicBezTo>
                    <a:close/>
                    <a:moveTo>
                      <a:pt x="7892" y="5290"/>
                    </a:moveTo>
                    <a:cubicBezTo>
                      <a:pt x="7917" y="5313"/>
                      <a:pt x="7944" y="5337"/>
                      <a:pt x="7969" y="5359"/>
                    </a:cubicBezTo>
                    <a:cubicBezTo>
                      <a:pt x="7927" y="5421"/>
                      <a:pt x="7887" y="5484"/>
                      <a:pt x="7846" y="5546"/>
                    </a:cubicBezTo>
                    <a:cubicBezTo>
                      <a:pt x="7827" y="5530"/>
                      <a:pt x="7807" y="5513"/>
                      <a:pt x="7788" y="5497"/>
                    </a:cubicBezTo>
                    <a:cubicBezTo>
                      <a:pt x="7822" y="5429"/>
                      <a:pt x="7858" y="5359"/>
                      <a:pt x="7892" y="5290"/>
                    </a:cubicBezTo>
                    <a:close/>
                    <a:moveTo>
                      <a:pt x="24311" y="5268"/>
                    </a:moveTo>
                    <a:lnTo>
                      <a:pt x="24311" y="5268"/>
                    </a:lnTo>
                    <a:cubicBezTo>
                      <a:pt x="24334" y="5409"/>
                      <a:pt x="24346" y="5479"/>
                      <a:pt x="24359" y="5563"/>
                    </a:cubicBezTo>
                    <a:cubicBezTo>
                      <a:pt x="24156" y="5513"/>
                      <a:pt x="24156" y="5513"/>
                      <a:pt x="24311" y="5268"/>
                    </a:cubicBezTo>
                    <a:close/>
                    <a:moveTo>
                      <a:pt x="2543" y="4984"/>
                    </a:moveTo>
                    <a:lnTo>
                      <a:pt x="2543" y="4984"/>
                    </a:lnTo>
                    <a:cubicBezTo>
                      <a:pt x="2691" y="5230"/>
                      <a:pt x="2505" y="5422"/>
                      <a:pt x="2493" y="5638"/>
                    </a:cubicBezTo>
                    <a:cubicBezTo>
                      <a:pt x="2469" y="5530"/>
                      <a:pt x="2440" y="5444"/>
                      <a:pt x="2370" y="5444"/>
                    </a:cubicBezTo>
                    <a:cubicBezTo>
                      <a:pt x="2338" y="5444"/>
                      <a:pt x="2298" y="5462"/>
                      <a:pt x="2247" y="5503"/>
                    </a:cubicBezTo>
                    <a:cubicBezTo>
                      <a:pt x="2181" y="5558"/>
                      <a:pt x="2073" y="5551"/>
                      <a:pt x="1970" y="5579"/>
                    </a:cubicBezTo>
                    <a:cubicBezTo>
                      <a:pt x="2049" y="5280"/>
                      <a:pt x="2101" y="5277"/>
                      <a:pt x="2353" y="5239"/>
                    </a:cubicBezTo>
                    <a:lnTo>
                      <a:pt x="2353" y="5000"/>
                    </a:lnTo>
                    <a:cubicBezTo>
                      <a:pt x="2479" y="4994"/>
                      <a:pt x="2487" y="4989"/>
                      <a:pt x="2543" y="4984"/>
                    </a:cubicBezTo>
                    <a:close/>
                    <a:moveTo>
                      <a:pt x="9324" y="5729"/>
                    </a:moveTo>
                    <a:cubicBezTo>
                      <a:pt x="9321" y="5729"/>
                      <a:pt x="9319" y="5732"/>
                      <a:pt x="9317" y="5734"/>
                    </a:cubicBezTo>
                    <a:lnTo>
                      <a:pt x="9317" y="5734"/>
                    </a:lnTo>
                    <a:cubicBezTo>
                      <a:pt x="9319" y="5732"/>
                      <a:pt x="9322" y="5731"/>
                      <a:pt x="9324" y="5729"/>
                    </a:cubicBezTo>
                    <a:close/>
                    <a:moveTo>
                      <a:pt x="27250" y="5522"/>
                    </a:moveTo>
                    <a:cubicBezTo>
                      <a:pt x="27284" y="5522"/>
                      <a:pt x="27337" y="5536"/>
                      <a:pt x="27425" y="5560"/>
                    </a:cubicBezTo>
                    <a:cubicBezTo>
                      <a:pt x="27326" y="5659"/>
                      <a:pt x="27269" y="5717"/>
                      <a:pt x="27189" y="5798"/>
                    </a:cubicBezTo>
                    <a:cubicBezTo>
                      <a:pt x="27182" y="5727"/>
                      <a:pt x="27166" y="5679"/>
                      <a:pt x="27175" y="5638"/>
                    </a:cubicBezTo>
                    <a:cubicBezTo>
                      <a:pt x="27191" y="5555"/>
                      <a:pt x="27198" y="5522"/>
                      <a:pt x="27250" y="5522"/>
                    </a:cubicBezTo>
                    <a:close/>
                    <a:moveTo>
                      <a:pt x="29008" y="5707"/>
                    </a:moveTo>
                    <a:cubicBezTo>
                      <a:pt x="29026" y="5737"/>
                      <a:pt x="29063" y="5787"/>
                      <a:pt x="29059" y="5791"/>
                    </a:cubicBezTo>
                    <a:cubicBezTo>
                      <a:pt x="29016" y="5847"/>
                      <a:pt x="28967" y="5896"/>
                      <a:pt x="28919" y="5945"/>
                    </a:cubicBezTo>
                    <a:cubicBezTo>
                      <a:pt x="28901" y="5913"/>
                      <a:pt x="28885" y="5880"/>
                      <a:pt x="28869" y="5847"/>
                    </a:cubicBezTo>
                    <a:cubicBezTo>
                      <a:pt x="28914" y="5800"/>
                      <a:pt x="28961" y="5753"/>
                      <a:pt x="29008" y="5707"/>
                    </a:cubicBezTo>
                    <a:close/>
                    <a:moveTo>
                      <a:pt x="9574" y="0"/>
                    </a:moveTo>
                    <a:cubicBezTo>
                      <a:pt x="9499" y="0"/>
                      <a:pt x="9423" y="10"/>
                      <a:pt x="9346" y="39"/>
                    </a:cubicBezTo>
                    <a:cubicBezTo>
                      <a:pt x="9239" y="77"/>
                      <a:pt x="9130" y="86"/>
                      <a:pt x="9019" y="86"/>
                    </a:cubicBezTo>
                    <a:cubicBezTo>
                      <a:pt x="8932" y="86"/>
                      <a:pt x="8844" y="81"/>
                      <a:pt x="8757" y="81"/>
                    </a:cubicBezTo>
                    <a:cubicBezTo>
                      <a:pt x="8614" y="81"/>
                      <a:pt x="8471" y="95"/>
                      <a:pt x="8334" y="169"/>
                    </a:cubicBezTo>
                    <a:cubicBezTo>
                      <a:pt x="8110" y="12"/>
                      <a:pt x="7859" y="94"/>
                      <a:pt x="7633" y="13"/>
                    </a:cubicBezTo>
                    <a:lnTo>
                      <a:pt x="7633" y="13"/>
                    </a:lnTo>
                    <a:cubicBezTo>
                      <a:pt x="7555" y="183"/>
                      <a:pt x="7675" y="434"/>
                      <a:pt x="7442" y="487"/>
                    </a:cubicBezTo>
                    <a:cubicBezTo>
                      <a:pt x="7287" y="342"/>
                      <a:pt x="7187" y="114"/>
                      <a:pt x="6943" y="90"/>
                    </a:cubicBezTo>
                    <a:cubicBezTo>
                      <a:pt x="6934" y="89"/>
                      <a:pt x="6925" y="89"/>
                      <a:pt x="6916" y="89"/>
                    </a:cubicBezTo>
                    <a:cubicBezTo>
                      <a:pt x="6685" y="89"/>
                      <a:pt x="6616" y="394"/>
                      <a:pt x="6413" y="400"/>
                    </a:cubicBezTo>
                    <a:cubicBezTo>
                      <a:pt x="6387" y="533"/>
                      <a:pt x="6502" y="711"/>
                      <a:pt x="6310" y="756"/>
                    </a:cubicBezTo>
                    <a:cubicBezTo>
                      <a:pt x="6213" y="539"/>
                      <a:pt x="6296" y="346"/>
                      <a:pt x="6385" y="152"/>
                    </a:cubicBezTo>
                    <a:cubicBezTo>
                      <a:pt x="6169" y="93"/>
                      <a:pt x="5962" y="41"/>
                      <a:pt x="5758" y="41"/>
                    </a:cubicBezTo>
                    <a:cubicBezTo>
                      <a:pt x="5595" y="41"/>
                      <a:pt x="5434" y="74"/>
                      <a:pt x="5272" y="162"/>
                    </a:cubicBezTo>
                    <a:cubicBezTo>
                      <a:pt x="5243" y="178"/>
                      <a:pt x="5206" y="185"/>
                      <a:pt x="5166" y="185"/>
                    </a:cubicBezTo>
                    <a:cubicBezTo>
                      <a:pt x="5094" y="185"/>
                      <a:pt x="5015" y="160"/>
                      <a:pt x="4971" y="117"/>
                    </a:cubicBezTo>
                    <a:cubicBezTo>
                      <a:pt x="4885" y="30"/>
                      <a:pt x="4794" y="8"/>
                      <a:pt x="4701" y="8"/>
                    </a:cubicBezTo>
                    <a:cubicBezTo>
                      <a:pt x="4613" y="8"/>
                      <a:pt x="4524" y="27"/>
                      <a:pt x="4437" y="27"/>
                    </a:cubicBezTo>
                    <a:cubicBezTo>
                      <a:pt x="4389" y="27"/>
                      <a:pt x="4341" y="22"/>
                      <a:pt x="4294" y="3"/>
                    </a:cubicBezTo>
                    <a:cubicBezTo>
                      <a:pt x="4292" y="2"/>
                      <a:pt x="4289" y="2"/>
                      <a:pt x="4285" y="2"/>
                    </a:cubicBezTo>
                    <a:cubicBezTo>
                      <a:pt x="4256" y="2"/>
                      <a:pt x="4201" y="39"/>
                      <a:pt x="4202" y="45"/>
                    </a:cubicBezTo>
                    <a:cubicBezTo>
                      <a:pt x="4244" y="285"/>
                      <a:pt x="4012" y="227"/>
                      <a:pt x="3973" y="399"/>
                    </a:cubicBezTo>
                    <a:cubicBezTo>
                      <a:pt x="3913" y="296"/>
                      <a:pt x="3865" y="218"/>
                      <a:pt x="3847" y="188"/>
                    </a:cubicBezTo>
                    <a:cubicBezTo>
                      <a:pt x="3682" y="156"/>
                      <a:pt x="3554" y="117"/>
                      <a:pt x="3425" y="113"/>
                    </a:cubicBezTo>
                    <a:cubicBezTo>
                      <a:pt x="3424" y="113"/>
                      <a:pt x="3423" y="113"/>
                      <a:pt x="3422" y="113"/>
                    </a:cubicBezTo>
                    <a:cubicBezTo>
                      <a:pt x="3329" y="113"/>
                      <a:pt x="3234" y="174"/>
                      <a:pt x="3140" y="174"/>
                    </a:cubicBezTo>
                    <a:cubicBezTo>
                      <a:pt x="3136" y="174"/>
                      <a:pt x="3131" y="174"/>
                      <a:pt x="3127" y="174"/>
                    </a:cubicBezTo>
                    <a:cubicBezTo>
                      <a:pt x="3037" y="167"/>
                      <a:pt x="2950" y="77"/>
                      <a:pt x="2860" y="71"/>
                    </a:cubicBezTo>
                    <a:cubicBezTo>
                      <a:pt x="2859" y="71"/>
                      <a:pt x="2858" y="71"/>
                      <a:pt x="2856" y="71"/>
                    </a:cubicBezTo>
                    <a:cubicBezTo>
                      <a:pt x="2786" y="71"/>
                      <a:pt x="2715" y="163"/>
                      <a:pt x="2639" y="171"/>
                    </a:cubicBezTo>
                    <a:cubicBezTo>
                      <a:pt x="2610" y="175"/>
                      <a:pt x="2581" y="177"/>
                      <a:pt x="2551" y="177"/>
                    </a:cubicBezTo>
                    <a:cubicBezTo>
                      <a:pt x="2433" y="177"/>
                      <a:pt x="2313" y="152"/>
                      <a:pt x="2194" y="152"/>
                    </a:cubicBezTo>
                    <a:cubicBezTo>
                      <a:pt x="2077" y="152"/>
                      <a:pt x="1962" y="176"/>
                      <a:pt x="1852" y="274"/>
                    </a:cubicBezTo>
                    <a:cubicBezTo>
                      <a:pt x="1849" y="277"/>
                      <a:pt x="1843" y="278"/>
                      <a:pt x="1836" y="278"/>
                    </a:cubicBezTo>
                    <a:cubicBezTo>
                      <a:pt x="1813" y="278"/>
                      <a:pt x="1777" y="263"/>
                      <a:pt x="1764" y="245"/>
                    </a:cubicBezTo>
                    <a:cubicBezTo>
                      <a:pt x="1731" y="199"/>
                      <a:pt x="1704" y="180"/>
                      <a:pt x="1679" y="180"/>
                    </a:cubicBezTo>
                    <a:cubicBezTo>
                      <a:pt x="1643" y="180"/>
                      <a:pt x="1611" y="220"/>
                      <a:pt x="1573" y="276"/>
                    </a:cubicBezTo>
                    <a:cubicBezTo>
                      <a:pt x="1519" y="357"/>
                      <a:pt x="1469" y="421"/>
                      <a:pt x="1402" y="421"/>
                    </a:cubicBezTo>
                    <a:cubicBezTo>
                      <a:pt x="1358" y="421"/>
                      <a:pt x="1308" y="395"/>
                      <a:pt x="1245" y="329"/>
                    </a:cubicBezTo>
                    <a:cubicBezTo>
                      <a:pt x="1192" y="274"/>
                      <a:pt x="1097" y="192"/>
                      <a:pt x="997" y="192"/>
                    </a:cubicBezTo>
                    <a:cubicBezTo>
                      <a:pt x="936" y="192"/>
                      <a:pt x="873" y="223"/>
                      <a:pt x="817" y="309"/>
                    </a:cubicBezTo>
                    <a:cubicBezTo>
                      <a:pt x="908" y="447"/>
                      <a:pt x="995" y="581"/>
                      <a:pt x="1082" y="713"/>
                    </a:cubicBezTo>
                    <a:cubicBezTo>
                      <a:pt x="1006" y="703"/>
                      <a:pt x="954" y="660"/>
                      <a:pt x="904" y="612"/>
                    </a:cubicBezTo>
                    <a:cubicBezTo>
                      <a:pt x="863" y="573"/>
                      <a:pt x="827" y="510"/>
                      <a:pt x="786" y="478"/>
                    </a:cubicBezTo>
                    <a:cubicBezTo>
                      <a:pt x="685" y="1283"/>
                      <a:pt x="569" y="2084"/>
                      <a:pt x="446" y="2885"/>
                    </a:cubicBezTo>
                    <a:cubicBezTo>
                      <a:pt x="511" y="2781"/>
                      <a:pt x="573" y="2670"/>
                      <a:pt x="633" y="2573"/>
                    </a:cubicBezTo>
                    <a:cubicBezTo>
                      <a:pt x="848" y="2561"/>
                      <a:pt x="911" y="2549"/>
                      <a:pt x="1089" y="2533"/>
                    </a:cubicBezTo>
                    <a:cubicBezTo>
                      <a:pt x="1107" y="2512"/>
                      <a:pt x="1180" y="2436"/>
                      <a:pt x="1236" y="2365"/>
                    </a:cubicBezTo>
                    <a:cubicBezTo>
                      <a:pt x="1324" y="2422"/>
                      <a:pt x="1400" y="2467"/>
                      <a:pt x="1468" y="2509"/>
                    </a:cubicBezTo>
                    <a:cubicBezTo>
                      <a:pt x="1470" y="2508"/>
                      <a:pt x="1473" y="2507"/>
                      <a:pt x="1475" y="2506"/>
                    </a:cubicBezTo>
                    <a:cubicBezTo>
                      <a:pt x="1477" y="2508"/>
                      <a:pt x="1481" y="2511"/>
                      <a:pt x="1485" y="2513"/>
                    </a:cubicBezTo>
                    <a:cubicBezTo>
                      <a:pt x="1567" y="2454"/>
                      <a:pt x="1650" y="2393"/>
                      <a:pt x="1734" y="2333"/>
                    </a:cubicBezTo>
                    <a:cubicBezTo>
                      <a:pt x="1649" y="2193"/>
                      <a:pt x="1702" y="2146"/>
                      <a:pt x="1798" y="2146"/>
                    </a:cubicBezTo>
                    <a:cubicBezTo>
                      <a:pt x="1814" y="2146"/>
                      <a:pt x="1831" y="2147"/>
                      <a:pt x="1849" y="2149"/>
                    </a:cubicBezTo>
                    <a:lnTo>
                      <a:pt x="1849" y="2487"/>
                    </a:lnTo>
                    <a:cubicBezTo>
                      <a:pt x="1849" y="2494"/>
                      <a:pt x="1894" y="2506"/>
                      <a:pt x="1918" y="2506"/>
                    </a:cubicBezTo>
                    <a:cubicBezTo>
                      <a:pt x="1924" y="2506"/>
                      <a:pt x="1929" y="2505"/>
                      <a:pt x="1931" y="2503"/>
                    </a:cubicBezTo>
                    <a:cubicBezTo>
                      <a:pt x="2032" y="2385"/>
                      <a:pt x="2125" y="2325"/>
                      <a:pt x="2209" y="2325"/>
                    </a:cubicBezTo>
                    <a:cubicBezTo>
                      <a:pt x="2326" y="2325"/>
                      <a:pt x="2426" y="2440"/>
                      <a:pt x="2505" y="2670"/>
                    </a:cubicBezTo>
                    <a:cubicBezTo>
                      <a:pt x="2603" y="2690"/>
                      <a:pt x="2706" y="2700"/>
                      <a:pt x="2805" y="2734"/>
                    </a:cubicBezTo>
                    <a:cubicBezTo>
                      <a:pt x="2994" y="2803"/>
                      <a:pt x="2999" y="2890"/>
                      <a:pt x="2795" y="3130"/>
                    </a:cubicBezTo>
                    <a:cubicBezTo>
                      <a:pt x="2714" y="3015"/>
                      <a:pt x="2648" y="2875"/>
                      <a:pt x="2550" y="2789"/>
                    </a:cubicBezTo>
                    <a:cubicBezTo>
                      <a:pt x="2473" y="2722"/>
                      <a:pt x="2402" y="2622"/>
                      <a:pt x="2299" y="2622"/>
                    </a:cubicBezTo>
                    <a:cubicBezTo>
                      <a:pt x="2258" y="2622"/>
                      <a:pt x="2212" y="2637"/>
                      <a:pt x="2159" y="2676"/>
                    </a:cubicBezTo>
                    <a:cubicBezTo>
                      <a:pt x="2133" y="2696"/>
                      <a:pt x="2104" y="2703"/>
                      <a:pt x="2073" y="2703"/>
                    </a:cubicBezTo>
                    <a:cubicBezTo>
                      <a:pt x="1989" y="2703"/>
                      <a:pt x="1893" y="2649"/>
                      <a:pt x="1796" y="2649"/>
                    </a:cubicBezTo>
                    <a:cubicBezTo>
                      <a:pt x="1754" y="2649"/>
                      <a:pt x="1712" y="2659"/>
                      <a:pt x="1670" y="2688"/>
                    </a:cubicBezTo>
                    <a:cubicBezTo>
                      <a:pt x="1669" y="2689"/>
                      <a:pt x="1667" y="2689"/>
                      <a:pt x="1665" y="2689"/>
                    </a:cubicBezTo>
                    <a:cubicBezTo>
                      <a:pt x="1633" y="2689"/>
                      <a:pt x="1547" y="2577"/>
                      <a:pt x="1486" y="2513"/>
                    </a:cubicBezTo>
                    <a:lnTo>
                      <a:pt x="1485" y="2516"/>
                    </a:lnTo>
                    <a:cubicBezTo>
                      <a:pt x="1481" y="2513"/>
                      <a:pt x="1478" y="2512"/>
                      <a:pt x="1476" y="2509"/>
                    </a:cubicBezTo>
                    <a:lnTo>
                      <a:pt x="1476" y="2509"/>
                    </a:lnTo>
                    <a:cubicBezTo>
                      <a:pt x="1361" y="2681"/>
                      <a:pt x="1314" y="2864"/>
                      <a:pt x="1494" y="3132"/>
                    </a:cubicBezTo>
                    <a:cubicBezTo>
                      <a:pt x="1207" y="2974"/>
                      <a:pt x="1007" y="2864"/>
                      <a:pt x="809" y="2755"/>
                    </a:cubicBezTo>
                    <a:cubicBezTo>
                      <a:pt x="508" y="2895"/>
                      <a:pt x="794" y="3231"/>
                      <a:pt x="650" y="3483"/>
                    </a:cubicBezTo>
                    <a:cubicBezTo>
                      <a:pt x="559" y="3405"/>
                      <a:pt x="473" y="3331"/>
                      <a:pt x="388" y="3256"/>
                    </a:cubicBezTo>
                    <a:cubicBezTo>
                      <a:pt x="381" y="3313"/>
                      <a:pt x="372" y="3368"/>
                      <a:pt x="363" y="3425"/>
                    </a:cubicBezTo>
                    <a:cubicBezTo>
                      <a:pt x="523" y="3528"/>
                      <a:pt x="674" y="3653"/>
                      <a:pt x="858" y="3675"/>
                    </a:cubicBezTo>
                    <a:cubicBezTo>
                      <a:pt x="884" y="3589"/>
                      <a:pt x="909" y="3502"/>
                      <a:pt x="934" y="3415"/>
                    </a:cubicBezTo>
                    <a:cubicBezTo>
                      <a:pt x="962" y="3430"/>
                      <a:pt x="987" y="3437"/>
                      <a:pt x="1010" y="3437"/>
                    </a:cubicBezTo>
                    <a:cubicBezTo>
                      <a:pt x="1140" y="3437"/>
                      <a:pt x="1179" y="3216"/>
                      <a:pt x="1294" y="3180"/>
                    </a:cubicBezTo>
                    <a:cubicBezTo>
                      <a:pt x="1329" y="3242"/>
                      <a:pt x="1358" y="3291"/>
                      <a:pt x="1396" y="3356"/>
                    </a:cubicBezTo>
                    <a:cubicBezTo>
                      <a:pt x="1453" y="3266"/>
                      <a:pt x="1501" y="3192"/>
                      <a:pt x="1548" y="3116"/>
                    </a:cubicBezTo>
                    <a:cubicBezTo>
                      <a:pt x="1545" y="3112"/>
                      <a:pt x="1543" y="3108"/>
                      <a:pt x="1540" y="3104"/>
                    </a:cubicBezTo>
                    <a:cubicBezTo>
                      <a:pt x="1545" y="3101"/>
                      <a:pt x="1550" y="3098"/>
                      <a:pt x="1556" y="3096"/>
                    </a:cubicBezTo>
                    <a:lnTo>
                      <a:pt x="1556" y="3096"/>
                    </a:lnTo>
                    <a:cubicBezTo>
                      <a:pt x="1553" y="3102"/>
                      <a:pt x="1552" y="3108"/>
                      <a:pt x="1549" y="3115"/>
                    </a:cubicBezTo>
                    <a:cubicBezTo>
                      <a:pt x="1549" y="3116"/>
                      <a:pt x="1548" y="3116"/>
                      <a:pt x="1548" y="3116"/>
                    </a:cubicBezTo>
                    <a:cubicBezTo>
                      <a:pt x="1658" y="3268"/>
                      <a:pt x="1709" y="3331"/>
                      <a:pt x="1788" y="3331"/>
                    </a:cubicBezTo>
                    <a:cubicBezTo>
                      <a:pt x="1842" y="3331"/>
                      <a:pt x="1909" y="3301"/>
                      <a:pt x="2018" y="3251"/>
                    </a:cubicBezTo>
                    <a:cubicBezTo>
                      <a:pt x="2043" y="3239"/>
                      <a:pt x="2072" y="3225"/>
                      <a:pt x="2098" y="3225"/>
                    </a:cubicBezTo>
                    <a:cubicBezTo>
                      <a:pt x="2101" y="3225"/>
                      <a:pt x="2104" y="3225"/>
                      <a:pt x="2108" y="3226"/>
                    </a:cubicBezTo>
                    <a:cubicBezTo>
                      <a:pt x="2274" y="3248"/>
                      <a:pt x="2440" y="3294"/>
                      <a:pt x="2607" y="3299"/>
                    </a:cubicBezTo>
                    <a:cubicBezTo>
                      <a:pt x="2671" y="3301"/>
                      <a:pt x="2742" y="3307"/>
                      <a:pt x="2811" y="3307"/>
                    </a:cubicBezTo>
                    <a:cubicBezTo>
                      <a:pt x="2911" y="3307"/>
                      <a:pt x="3007" y="3294"/>
                      <a:pt x="3074" y="3238"/>
                    </a:cubicBezTo>
                    <a:cubicBezTo>
                      <a:pt x="3108" y="3210"/>
                      <a:pt x="3142" y="3200"/>
                      <a:pt x="3175" y="3200"/>
                    </a:cubicBezTo>
                    <a:cubicBezTo>
                      <a:pt x="3260" y="3200"/>
                      <a:pt x="3340" y="3267"/>
                      <a:pt x="3416" y="3267"/>
                    </a:cubicBezTo>
                    <a:cubicBezTo>
                      <a:pt x="3454" y="3267"/>
                      <a:pt x="3491" y="3250"/>
                      <a:pt x="3526" y="3198"/>
                    </a:cubicBezTo>
                    <a:cubicBezTo>
                      <a:pt x="3558" y="3251"/>
                      <a:pt x="3628" y="3322"/>
                      <a:pt x="3617" y="3353"/>
                    </a:cubicBezTo>
                    <a:cubicBezTo>
                      <a:pt x="3532" y="3606"/>
                      <a:pt x="3637" y="3773"/>
                      <a:pt x="3796" y="3913"/>
                    </a:cubicBezTo>
                    <a:cubicBezTo>
                      <a:pt x="3736" y="3975"/>
                      <a:pt x="3680" y="3996"/>
                      <a:pt x="3626" y="3996"/>
                    </a:cubicBezTo>
                    <a:cubicBezTo>
                      <a:pt x="3532" y="3996"/>
                      <a:pt x="3445" y="3933"/>
                      <a:pt x="3356" y="3922"/>
                    </a:cubicBezTo>
                    <a:lnTo>
                      <a:pt x="3361" y="3919"/>
                    </a:lnTo>
                    <a:lnTo>
                      <a:pt x="3361" y="3919"/>
                    </a:lnTo>
                    <a:cubicBezTo>
                      <a:pt x="3361" y="3919"/>
                      <a:pt x="3361" y="3919"/>
                      <a:pt x="3361" y="3919"/>
                    </a:cubicBezTo>
                    <a:cubicBezTo>
                      <a:pt x="3361" y="3919"/>
                      <a:pt x="3361" y="3919"/>
                      <a:pt x="3361" y="3919"/>
                    </a:cubicBezTo>
                    <a:lnTo>
                      <a:pt x="3361" y="3919"/>
                    </a:lnTo>
                    <a:lnTo>
                      <a:pt x="3361" y="3919"/>
                    </a:lnTo>
                    <a:lnTo>
                      <a:pt x="3361" y="3919"/>
                    </a:lnTo>
                    <a:cubicBezTo>
                      <a:pt x="3360" y="3918"/>
                      <a:pt x="3359" y="3913"/>
                      <a:pt x="3359" y="3913"/>
                    </a:cubicBezTo>
                    <a:lnTo>
                      <a:pt x="3357" y="3913"/>
                    </a:lnTo>
                    <a:cubicBezTo>
                      <a:pt x="3357" y="3913"/>
                      <a:pt x="3356" y="3914"/>
                      <a:pt x="3356" y="3915"/>
                    </a:cubicBezTo>
                    <a:cubicBezTo>
                      <a:pt x="3294" y="3991"/>
                      <a:pt x="3240" y="4019"/>
                      <a:pt x="3192" y="4019"/>
                    </a:cubicBezTo>
                    <a:cubicBezTo>
                      <a:pt x="3087" y="4019"/>
                      <a:pt x="3011" y="3885"/>
                      <a:pt x="2949" y="3841"/>
                    </a:cubicBezTo>
                    <a:cubicBezTo>
                      <a:pt x="2791" y="3918"/>
                      <a:pt x="2668" y="3979"/>
                      <a:pt x="2508" y="4057"/>
                    </a:cubicBezTo>
                    <a:cubicBezTo>
                      <a:pt x="2572" y="3832"/>
                      <a:pt x="2623" y="3656"/>
                      <a:pt x="2672" y="3481"/>
                    </a:cubicBezTo>
                    <a:lnTo>
                      <a:pt x="2672" y="3481"/>
                    </a:lnTo>
                    <a:cubicBezTo>
                      <a:pt x="2594" y="3493"/>
                      <a:pt x="2548" y="3538"/>
                      <a:pt x="2507" y="3587"/>
                    </a:cubicBezTo>
                    <a:cubicBezTo>
                      <a:pt x="2455" y="3650"/>
                      <a:pt x="2407" y="3720"/>
                      <a:pt x="2355" y="3784"/>
                    </a:cubicBezTo>
                    <a:cubicBezTo>
                      <a:pt x="2241" y="3927"/>
                      <a:pt x="2163" y="4000"/>
                      <a:pt x="2090" y="4000"/>
                    </a:cubicBezTo>
                    <a:cubicBezTo>
                      <a:pt x="2010" y="4000"/>
                      <a:pt x="1937" y="3912"/>
                      <a:pt x="1830" y="3735"/>
                    </a:cubicBezTo>
                    <a:cubicBezTo>
                      <a:pt x="1821" y="3721"/>
                      <a:pt x="1794" y="3722"/>
                      <a:pt x="1769" y="3715"/>
                    </a:cubicBezTo>
                    <a:cubicBezTo>
                      <a:pt x="1734" y="3799"/>
                      <a:pt x="1698" y="3883"/>
                      <a:pt x="1653" y="3994"/>
                    </a:cubicBezTo>
                    <a:cubicBezTo>
                      <a:pt x="1495" y="3890"/>
                      <a:pt x="1351" y="3795"/>
                      <a:pt x="1207" y="3701"/>
                    </a:cubicBezTo>
                    <a:cubicBezTo>
                      <a:pt x="1196" y="3717"/>
                      <a:pt x="1185" y="3734"/>
                      <a:pt x="1175" y="3750"/>
                    </a:cubicBezTo>
                    <a:cubicBezTo>
                      <a:pt x="1214" y="3817"/>
                      <a:pt x="1254" y="3884"/>
                      <a:pt x="1308" y="3977"/>
                    </a:cubicBezTo>
                    <a:cubicBezTo>
                      <a:pt x="1224" y="4000"/>
                      <a:pt x="1144" y="4025"/>
                      <a:pt x="1070" y="4025"/>
                    </a:cubicBezTo>
                    <a:cubicBezTo>
                      <a:pt x="954" y="4025"/>
                      <a:pt x="850" y="3963"/>
                      <a:pt x="761" y="3727"/>
                    </a:cubicBezTo>
                    <a:cubicBezTo>
                      <a:pt x="759" y="4029"/>
                      <a:pt x="653" y="4081"/>
                      <a:pt x="530" y="4081"/>
                    </a:cubicBezTo>
                    <a:cubicBezTo>
                      <a:pt x="512" y="4081"/>
                      <a:pt x="494" y="4080"/>
                      <a:pt x="475" y="4078"/>
                    </a:cubicBezTo>
                    <a:cubicBezTo>
                      <a:pt x="409" y="4073"/>
                      <a:pt x="337" y="4028"/>
                      <a:pt x="272" y="4016"/>
                    </a:cubicBezTo>
                    <a:cubicBezTo>
                      <a:pt x="229" y="4292"/>
                      <a:pt x="187" y="4568"/>
                      <a:pt x="146" y="4845"/>
                    </a:cubicBezTo>
                    <a:cubicBezTo>
                      <a:pt x="155" y="4827"/>
                      <a:pt x="165" y="4808"/>
                      <a:pt x="179" y="4788"/>
                    </a:cubicBezTo>
                    <a:cubicBezTo>
                      <a:pt x="223" y="4908"/>
                      <a:pt x="256" y="4998"/>
                      <a:pt x="287" y="5088"/>
                    </a:cubicBezTo>
                    <a:cubicBezTo>
                      <a:pt x="259" y="5102"/>
                      <a:pt x="230" y="5117"/>
                      <a:pt x="201" y="5131"/>
                    </a:cubicBezTo>
                    <a:cubicBezTo>
                      <a:pt x="189" y="5081"/>
                      <a:pt x="142" y="5045"/>
                      <a:pt x="123" y="4990"/>
                    </a:cubicBezTo>
                    <a:cubicBezTo>
                      <a:pt x="104" y="5115"/>
                      <a:pt x="85" y="5239"/>
                      <a:pt x="67" y="5363"/>
                    </a:cubicBezTo>
                    <a:cubicBezTo>
                      <a:pt x="69" y="5368"/>
                      <a:pt x="70" y="5372"/>
                      <a:pt x="71" y="5376"/>
                    </a:cubicBezTo>
                    <a:cubicBezTo>
                      <a:pt x="69" y="5376"/>
                      <a:pt x="67" y="5377"/>
                      <a:pt x="65" y="5377"/>
                    </a:cubicBezTo>
                    <a:cubicBezTo>
                      <a:pt x="43" y="5526"/>
                      <a:pt x="22" y="5675"/>
                      <a:pt x="1" y="5823"/>
                    </a:cubicBezTo>
                    <a:cubicBezTo>
                      <a:pt x="80" y="5789"/>
                      <a:pt x="156" y="5739"/>
                      <a:pt x="214" y="5707"/>
                    </a:cubicBezTo>
                    <a:cubicBezTo>
                      <a:pt x="294" y="5765"/>
                      <a:pt x="363" y="5815"/>
                      <a:pt x="459" y="5885"/>
                    </a:cubicBezTo>
                    <a:cubicBezTo>
                      <a:pt x="438" y="5699"/>
                      <a:pt x="422" y="5565"/>
                      <a:pt x="410" y="5460"/>
                    </a:cubicBezTo>
                    <a:cubicBezTo>
                      <a:pt x="649" y="5426"/>
                      <a:pt x="841" y="5398"/>
                      <a:pt x="1059" y="5366"/>
                    </a:cubicBezTo>
                    <a:cubicBezTo>
                      <a:pt x="909" y="5114"/>
                      <a:pt x="558" y="5416"/>
                      <a:pt x="535" y="4999"/>
                    </a:cubicBezTo>
                    <a:cubicBezTo>
                      <a:pt x="601" y="4920"/>
                      <a:pt x="664" y="4891"/>
                      <a:pt x="723" y="4891"/>
                    </a:cubicBezTo>
                    <a:cubicBezTo>
                      <a:pt x="841" y="4891"/>
                      <a:pt x="944" y="5008"/>
                      <a:pt x="1024" y="5081"/>
                    </a:cubicBezTo>
                    <a:cubicBezTo>
                      <a:pt x="1120" y="5007"/>
                      <a:pt x="1220" y="4949"/>
                      <a:pt x="1346" y="4851"/>
                    </a:cubicBezTo>
                    <a:lnTo>
                      <a:pt x="1346" y="5338"/>
                    </a:lnTo>
                    <a:cubicBezTo>
                      <a:pt x="1346" y="5304"/>
                      <a:pt x="1525" y="5277"/>
                      <a:pt x="1639" y="5246"/>
                    </a:cubicBezTo>
                    <a:lnTo>
                      <a:pt x="1639" y="5246"/>
                    </a:lnTo>
                    <a:cubicBezTo>
                      <a:pt x="1600" y="5364"/>
                      <a:pt x="1558" y="5486"/>
                      <a:pt x="1526" y="5580"/>
                    </a:cubicBezTo>
                    <a:cubicBezTo>
                      <a:pt x="1597" y="5675"/>
                      <a:pt x="1652" y="5729"/>
                      <a:pt x="1713" y="5882"/>
                    </a:cubicBezTo>
                    <a:lnTo>
                      <a:pt x="2569" y="5882"/>
                    </a:lnTo>
                    <a:cubicBezTo>
                      <a:pt x="2538" y="5729"/>
                      <a:pt x="2518" y="5731"/>
                      <a:pt x="2499" y="5685"/>
                    </a:cubicBezTo>
                    <a:cubicBezTo>
                      <a:pt x="2498" y="5685"/>
                      <a:pt x="2498" y="5669"/>
                      <a:pt x="2497" y="5669"/>
                    </a:cubicBezTo>
                    <a:cubicBezTo>
                      <a:pt x="2497" y="5667"/>
                      <a:pt x="2497" y="5659"/>
                      <a:pt x="2497" y="5659"/>
                    </a:cubicBezTo>
                    <a:cubicBezTo>
                      <a:pt x="2497" y="5656"/>
                      <a:pt x="2497" y="5655"/>
                      <a:pt x="2495" y="5652"/>
                    </a:cubicBezTo>
                    <a:lnTo>
                      <a:pt x="2495" y="5652"/>
                    </a:lnTo>
                    <a:cubicBezTo>
                      <a:pt x="2497" y="5654"/>
                      <a:pt x="2497" y="5654"/>
                      <a:pt x="2497" y="5654"/>
                    </a:cubicBezTo>
                    <a:cubicBezTo>
                      <a:pt x="2652" y="5707"/>
                      <a:pt x="2807" y="5756"/>
                      <a:pt x="2959" y="5805"/>
                    </a:cubicBezTo>
                    <a:cubicBezTo>
                      <a:pt x="3044" y="5526"/>
                      <a:pt x="2756" y="5540"/>
                      <a:pt x="2761" y="5323"/>
                    </a:cubicBezTo>
                    <a:cubicBezTo>
                      <a:pt x="2821" y="5323"/>
                      <a:pt x="2882" y="5313"/>
                      <a:pt x="2940" y="5313"/>
                    </a:cubicBezTo>
                    <a:cubicBezTo>
                      <a:pt x="2978" y="5313"/>
                      <a:pt x="3015" y="5317"/>
                      <a:pt x="3050" y="5330"/>
                    </a:cubicBezTo>
                    <a:cubicBezTo>
                      <a:pt x="3111" y="5354"/>
                      <a:pt x="3200" y="5470"/>
                      <a:pt x="3191" y="5521"/>
                    </a:cubicBezTo>
                    <a:cubicBezTo>
                      <a:pt x="3141" y="5779"/>
                      <a:pt x="3285" y="5798"/>
                      <a:pt x="3423" y="5841"/>
                    </a:cubicBezTo>
                    <a:cubicBezTo>
                      <a:pt x="3563" y="5886"/>
                      <a:pt x="3703" y="5935"/>
                      <a:pt x="3852" y="5986"/>
                    </a:cubicBezTo>
                    <a:cubicBezTo>
                      <a:pt x="3839" y="5854"/>
                      <a:pt x="3785" y="5699"/>
                      <a:pt x="3914" y="5670"/>
                    </a:cubicBezTo>
                    <a:cubicBezTo>
                      <a:pt x="4072" y="5787"/>
                      <a:pt x="4203" y="5885"/>
                      <a:pt x="4386" y="6020"/>
                    </a:cubicBezTo>
                    <a:cubicBezTo>
                      <a:pt x="4352" y="5857"/>
                      <a:pt x="4336" y="5780"/>
                      <a:pt x="4319" y="5702"/>
                    </a:cubicBezTo>
                    <a:cubicBezTo>
                      <a:pt x="4460" y="5612"/>
                      <a:pt x="4597" y="5523"/>
                      <a:pt x="4746" y="5427"/>
                    </a:cubicBezTo>
                    <a:lnTo>
                      <a:pt x="4746" y="5427"/>
                    </a:lnTo>
                    <a:cubicBezTo>
                      <a:pt x="4735" y="5574"/>
                      <a:pt x="4725" y="5694"/>
                      <a:pt x="4712" y="5847"/>
                    </a:cubicBezTo>
                    <a:cubicBezTo>
                      <a:pt x="4840" y="5847"/>
                      <a:pt x="4962" y="5854"/>
                      <a:pt x="5079" y="5854"/>
                    </a:cubicBezTo>
                    <a:cubicBezTo>
                      <a:pt x="5162" y="5854"/>
                      <a:pt x="5242" y="5851"/>
                      <a:pt x="5322" y="5838"/>
                    </a:cubicBezTo>
                    <a:cubicBezTo>
                      <a:pt x="5407" y="5824"/>
                      <a:pt x="5513" y="5728"/>
                      <a:pt x="5554" y="5633"/>
                    </a:cubicBezTo>
                    <a:cubicBezTo>
                      <a:pt x="5622" y="5472"/>
                      <a:pt x="5466" y="5433"/>
                      <a:pt x="5417" y="5378"/>
                    </a:cubicBezTo>
                    <a:cubicBezTo>
                      <a:pt x="5497" y="5271"/>
                      <a:pt x="5575" y="5166"/>
                      <a:pt x="5639" y="5079"/>
                    </a:cubicBezTo>
                    <a:cubicBezTo>
                      <a:pt x="5806" y="5181"/>
                      <a:pt x="5974" y="5286"/>
                      <a:pt x="6144" y="5391"/>
                    </a:cubicBezTo>
                    <a:cubicBezTo>
                      <a:pt x="6119" y="5474"/>
                      <a:pt x="6084" y="5501"/>
                      <a:pt x="6046" y="5501"/>
                    </a:cubicBezTo>
                    <a:cubicBezTo>
                      <a:pt x="5979" y="5501"/>
                      <a:pt x="5899" y="5421"/>
                      <a:pt x="5834" y="5421"/>
                    </a:cubicBezTo>
                    <a:cubicBezTo>
                      <a:pt x="5814" y="5421"/>
                      <a:pt x="5796" y="5428"/>
                      <a:pt x="5780" y="5448"/>
                    </a:cubicBezTo>
                    <a:cubicBezTo>
                      <a:pt x="5837" y="5693"/>
                      <a:pt x="5922" y="5808"/>
                      <a:pt x="6151" y="5868"/>
                    </a:cubicBezTo>
                    <a:cubicBezTo>
                      <a:pt x="6183" y="5877"/>
                      <a:pt x="6212" y="5880"/>
                      <a:pt x="6239" y="5880"/>
                    </a:cubicBezTo>
                    <a:cubicBezTo>
                      <a:pt x="6374" y="5880"/>
                      <a:pt x="6456" y="5788"/>
                      <a:pt x="6528" y="5733"/>
                    </a:cubicBezTo>
                    <a:cubicBezTo>
                      <a:pt x="6612" y="5668"/>
                      <a:pt x="6677" y="5621"/>
                      <a:pt x="6734" y="5621"/>
                    </a:cubicBezTo>
                    <a:cubicBezTo>
                      <a:pt x="6793" y="5621"/>
                      <a:pt x="6843" y="5670"/>
                      <a:pt x="6898" y="5801"/>
                    </a:cubicBezTo>
                    <a:cubicBezTo>
                      <a:pt x="6917" y="5845"/>
                      <a:pt x="7000" y="5878"/>
                      <a:pt x="7063" y="5878"/>
                    </a:cubicBezTo>
                    <a:cubicBezTo>
                      <a:pt x="7080" y="5878"/>
                      <a:pt x="7096" y="5876"/>
                      <a:pt x="7109" y="5871"/>
                    </a:cubicBezTo>
                    <a:cubicBezTo>
                      <a:pt x="7158" y="5852"/>
                      <a:pt x="7187" y="5732"/>
                      <a:pt x="7210" y="5650"/>
                    </a:cubicBezTo>
                    <a:cubicBezTo>
                      <a:pt x="7230" y="5580"/>
                      <a:pt x="7235" y="5503"/>
                      <a:pt x="7245" y="5429"/>
                    </a:cubicBezTo>
                    <a:cubicBezTo>
                      <a:pt x="7242" y="5424"/>
                      <a:pt x="7240" y="5419"/>
                      <a:pt x="7237" y="5412"/>
                    </a:cubicBezTo>
                    <a:cubicBezTo>
                      <a:pt x="7239" y="5407"/>
                      <a:pt x="7239" y="5402"/>
                      <a:pt x="7240" y="5396"/>
                    </a:cubicBezTo>
                    <a:cubicBezTo>
                      <a:pt x="7197" y="5369"/>
                      <a:pt x="7154" y="5343"/>
                      <a:pt x="7110" y="5316"/>
                    </a:cubicBezTo>
                    <a:cubicBezTo>
                      <a:pt x="7148" y="5266"/>
                      <a:pt x="7184" y="5214"/>
                      <a:pt x="7222" y="5163"/>
                    </a:cubicBezTo>
                    <a:cubicBezTo>
                      <a:pt x="7240" y="5174"/>
                      <a:pt x="7258" y="5185"/>
                      <a:pt x="7275" y="5195"/>
                    </a:cubicBezTo>
                    <a:cubicBezTo>
                      <a:pt x="7264" y="5262"/>
                      <a:pt x="7251" y="5329"/>
                      <a:pt x="7240" y="5396"/>
                    </a:cubicBezTo>
                    <a:cubicBezTo>
                      <a:pt x="7242" y="5398"/>
                      <a:pt x="7245" y="5400"/>
                      <a:pt x="7248" y="5401"/>
                    </a:cubicBezTo>
                    <a:cubicBezTo>
                      <a:pt x="7246" y="5411"/>
                      <a:pt x="7245" y="5420"/>
                      <a:pt x="7245" y="5429"/>
                    </a:cubicBezTo>
                    <a:cubicBezTo>
                      <a:pt x="7345" y="5672"/>
                      <a:pt x="7428" y="5788"/>
                      <a:pt x="7507" y="5788"/>
                    </a:cubicBezTo>
                    <a:cubicBezTo>
                      <a:pt x="7541" y="5788"/>
                      <a:pt x="7574" y="5767"/>
                      <a:pt x="7608" y="5727"/>
                    </a:cubicBezTo>
                    <a:cubicBezTo>
                      <a:pt x="7587" y="5649"/>
                      <a:pt x="7567" y="5569"/>
                      <a:pt x="7547" y="5491"/>
                    </a:cubicBezTo>
                    <a:lnTo>
                      <a:pt x="7547" y="5491"/>
                    </a:lnTo>
                    <a:cubicBezTo>
                      <a:pt x="7639" y="5492"/>
                      <a:pt x="7725" y="5535"/>
                      <a:pt x="7726" y="5582"/>
                    </a:cubicBezTo>
                    <a:cubicBezTo>
                      <a:pt x="7729" y="5713"/>
                      <a:pt x="7791" y="5779"/>
                      <a:pt x="7860" y="5779"/>
                    </a:cubicBezTo>
                    <a:cubicBezTo>
                      <a:pt x="7875" y="5779"/>
                      <a:pt x="7890" y="5776"/>
                      <a:pt x="7904" y="5770"/>
                    </a:cubicBezTo>
                    <a:cubicBezTo>
                      <a:pt x="8019" y="5722"/>
                      <a:pt x="8189" y="5625"/>
                      <a:pt x="8206" y="5517"/>
                    </a:cubicBezTo>
                    <a:cubicBezTo>
                      <a:pt x="8235" y="5344"/>
                      <a:pt x="8325" y="5147"/>
                      <a:pt x="8234" y="4959"/>
                    </a:cubicBezTo>
                    <a:lnTo>
                      <a:pt x="8234" y="4959"/>
                    </a:lnTo>
                    <a:cubicBezTo>
                      <a:pt x="8283" y="4965"/>
                      <a:pt x="8343" y="4959"/>
                      <a:pt x="8349" y="4983"/>
                    </a:cubicBezTo>
                    <a:cubicBezTo>
                      <a:pt x="8422" y="5267"/>
                      <a:pt x="8550" y="5544"/>
                      <a:pt x="8441" y="5863"/>
                    </a:cubicBezTo>
                    <a:cubicBezTo>
                      <a:pt x="8544" y="5903"/>
                      <a:pt x="8642" y="5921"/>
                      <a:pt x="8736" y="5921"/>
                    </a:cubicBezTo>
                    <a:cubicBezTo>
                      <a:pt x="8943" y="5921"/>
                      <a:pt x="9131" y="5838"/>
                      <a:pt x="9315" y="5734"/>
                    </a:cubicBezTo>
                    <a:lnTo>
                      <a:pt x="9315" y="5734"/>
                    </a:lnTo>
                    <a:cubicBezTo>
                      <a:pt x="9315" y="5734"/>
                      <a:pt x="9315" y="5734"/>
                      <a:pt x="9315" y="5734"/>
                    </a:cubicBezTo>
                    <a:cubicBezTo>
                      <a:pt x="9316" y="5734"/>
                      <a:pt x="9316" y="5734"/>
                      <a:pt x="9317" y="5734"/>
                    </a:cubicBezTo>
                    <a:lnTo>
                      <a:pt x="9317" y="5734"/>
                    </a:lnTo>
                    <a:cubicBezTo>
                      <a:pt x="9316" y="5734"/>
                      <a:pt x="9316" y="5734"/>
                      <a:pt x="9315" y="5734"/>
                    </a:cubicBezTo>
                    <a:lnTo>
                      <a:pt x="9315" y="5734"/>
                    </a:lnTo>
                    <a:cubicBezTo>
                      <a:pt x="9315" y="5733"/>
                      <a:pt x="9314" y="5729"/>
                      <a:pt x="9313" y="5729"/>
                    </a:cubicBezTo>
                    <a:lnTo>
                      <a:pt x="8718" y="5729"/>
                    </a:lnTo>
                    <a:cubicBezTo>
                      <a:pt x="8717" y="5729"/>
                      <a:pt x="8714" y="5671"/>
                      <a:pt x="8712" y="5646"/>
                    </a:cubicBezTo>
                    <a:cubicBezTo>
                      <a:pt x="8827" y="5578"/>
                      <a:pt x="8943" y="5512"/>
                      <a:pt x="9134" y="5398"/>
                    </a:cubicBezTo>
                    <a:cubicBezTo>
                      <a:pt x="9190" y="5502"/>
                      <a:pt x="9250" y="5577"/>
                      <a:pt x="9313" y="5729"/>
                    </a:cubicBezTo>
                    <a:lnTo>
                      <a:pt x="9324" y="5729"/>
                    </a:lnTo>
                    <a:cubicBezTo>
                      <a:pt x="9379" y="5729"/>
                      <a:pt x="9433" y="5656"/>
                      <a:pt x="9507" y="5611"/>
                    </a:cubicBezTo>
                    <a:cubicBezTo>
                      <a:pt x="9420" y="5475"/>
                      <a:pt x="9353" y="5369"/>
                      <a:pt x="9267" y="5238"/>
                    </a:cubicBezTo>
                    <a:cubicBezTo>
                      <a:pt x="9481" y="5158"/>
                      <a:pt x="9663" y="5089"/>
                      <a:pt x="9913" y="4995"/>
                    </a:cubicBezTo>
                    <a:lnTo>
                      <a:pt x="9913" y="4995"/>
                    </a:lnTo>
                    <a:cubicBezTo>
                      <a:pt x="9811" y="5105"/>
                      <a:pt x="9759" y="5158"/>
                      <a:pt x="9694" y="5228"/>
                    </a:cubicBezTo>
                    <a:cubicBezTo>
                      <a:pt x="9765" y="5242"/>
                      <a:pt x="9809" y="5251"/>
                      <a:pt x="9850" y="5259"/>
                    </a:cubicBezTo>
                    <a:cubicBezTo>
                      <a:pt x="9854" y="5362"/>
                      <a:pt x="9857" y="5463"/>
                      <a:pt x="9864" y="5587"/>
                    </a:cubicBezTo>
                    <a:cubicBezTo>
                      <a:pt x="10013" y="5522"/>
                      <a:pt x="10131" y="5472"/>
                      <a:pt x="10254" y="5420"/>
                    </a:cubicBezTo>
                    <a:cubicBezTo>
                      <a:pt x="10234" y="5214"/>
                      <a:pt x="10022" y="5026"/>
                      <a:pt x="10202" y="4839"/>
                    </a:cubicBezTo>
                    <a:cubicBezTo>
                      <a:pt x="10242" y="4798"/>
                      <a:pt x="10305" y="4792"/>
                      <a:pt x="10376" y="4792"/>
                    </a:cubicBezTo>
                    <a:cubicBezTo>
                      <a:pt x="10405" y="4792"/>
                      <a:pt x="10435" y="4793"/>
                      <a:pt x="10465" y="4793"/>
                    </a:cubicBezTo>
                    <a:cubicBezTo>
                      <a:pt x="10492" y="4793"/>
                      <a:pt x="10518" y="4792"/>
                      <a:pt x="10543" y="4790"/>
                    </a:cubicBezTo>
                    <a:lnTo>
                      <a:pt x="10543" y="4790"/>
                    </a:lnTo>
                    <a:cubicBezTo>
                      <a:pt x="10498" y="4978"/>
                      <a:pt x="10423" y="5115"/>
                      <a:pt x="10449" y="5218"/>
                    </a:cubicBezTo>
                    <a:cubicBezTo>
                      <a:pt x="10494" y="5407"/>
                      <a:pt x="10471" y="5570"/>
                      <a:pt x="10353" y="5809"/>
                    </a:cubicBezTo>
                    <a:cubicBezTo>
                      <a:pt x="10696" y="5553"/>
                      <a:pt x="10964" y="5291"/>
                      <a:pt x="11317" y="5291"/>
                    </a:cubicBezTo>
                    <a:cubicBezTo>
                      <a:pt x="11349" y="5291"/>
                      <a:pt x="11381" y="5293"/>
                      <a:pt x="11415" y="5297"/>
                    </a:cubicBezTo>
                    <a:cubicBezTo>
                      <a:pt x="11419" y="5387"/>
                      <a:pt x="11422" y="5479"/>
                      <a:pt x="11425" y="5551"/>
                    </a:cubicBezTo>
                    <a:cubicBezTo>
                      <a:pt x="11569" y="5625"/>
                      <a:pt x="11703" y="5690"/>
                      <a:pt x="11837" y="5757"/>
                    </a:cubicBezTo>
                    <a:cubicBezTo>
                      <a:pt x="11809" y="5724"/>
                      <a:pt x="11782" y="5690"/>
                      <a:pt x="11755" y="5657"/>
                    </a:cubicBezTo>
                    <a:cubicBezTo>
                      <a:pt x="11839" y="5587"/>
                      <a:pt x="11924" y="5516"/>
                      <a:pt x="12007" y="5445"/>
                    </a:cubicBezTo>
                    <a:cubicBezTo>
                      <a:pt x="12019" y="5477"/>
                      <a:pt x="12030" y="5510"/>
                      <a:pt x="12040" y="5541"/>
                    </a:cubicBezTo>
                    <a:cubicBezTo>
                      <a:pt x="12192" y="5621"/>
                      <a:pt x="12343" y="5702"/>
                      <a:pt x="12497" y="5784"/>
                    </a:cubicBezTo>
                    <a:cubicBezTo>
                      <a:pt x="12504" y="5729"/>
                      <a:pt x="12511" y="5662"/>
                      <a:pt x="12524" y="5559"/>
                    </a:cubicBezTo>
                    <a:cubicBezTo>
                      <a:pt x="12640" y="5579"/>
                      <a:pt x="12750" y="5611"/>
                      <a:pt x="12861" y="5614"/>
                    </a:cubicBezTo>
                    <a:cubicBezTo>
                      <a:pt x="12982" y="5619"/>
                      <a:pt x="13103" y="5646"/>
                      <a:pt x="13223" y="5646"/>
                    </a:cubicBezTo>
                    <a:cubicBezTo>
                      <a:pt x="13340" y="5646"/>
                      <a:pt x="13456" y="5621"/>
                      <a:pt x="13571" y="5525"/>
                    </a:cubicBezTo>
                    <a:cubicBezTo>
                      <a:pt x="13616" y="5488"/>
                      <a:pt x="13695" y="5467"/>
                      <a:pt x="13768" y="5467"/>
                    </a:cubicBezTo>
                    <a:cubicBezTo>
                      <a:pt x="13829" y="5467"/>
                      <a:pt x="13886" y="5482"/>
                      <a:pt x="13915" y="5513"/>
                    </a:cubicBezTo>
                    <a:cubicBezTo>
                      <a:pt x="14001" y="5610"/>
                      <a:pt x="14079" y="5644"/>
                      <a:pt x="14156" y="5644"/>
                    </a:cubicBezTo>
                    <a:cubicBezTo>
                      <a:pt x="14301" y="5644"/>
                      <a:pt x="14437" y="5521"/>
                      <a:pt x="14599" y="5475"/>
                    </a:cubicBezTo>
                    <a:cubicBezTo>
                      <a:pt x="14519" y="5367"/>
                      <a:pt x="14463" y="5294"/>
                      <a:pt x="14397" y="5206"/>
                    </a:cubicBezTo>
                    <a:cubicBezTo>
                      <a:pt x="14445" y="5178"/>
                      <a:pt x="14483" y="5165"/>
                      <a:pt x="14515" y="5165"/>
                    </a:cubicBezTo>
                    <a:cubicBezTo>
                      <a:pt x="14600" y="5165"/>
                      <a:pt x="14638" y="5253"/>
                      <a:pt x="14684" y="5349"/>
                    </a:cubicBezTo>
                    <a:cubicBezTo>
                      <a:pt x="14729" y="5443"/>
                      <a:pt x="14786" y="5518"/>
                      <a:pt x="14857" y="5518"/>
                    </a:cubicBezTo>
                    <a:cubicBezTo>
                      <a:pt x="14897" y="5518"/>
                      <a:pt x="14941" y="5495"/>
                      <a:pt x="14990" y="5439"/>
                    </a:cubicBezTo>
                    <a:cubicBezTo>
                      <a:pt x="14996" y="5441"/>
                      <a:pt x="15001" y="5443"/>
                      <a:pt x="15007" y="5444"/>
                    </a:cubicBezTo>
                    <a:cubicBezTo>
                      <a:pt x="15002" y="5441"/>
                      <a:pt x="14997" y="5439"/>
                      <a:pt x="14994" y="5436"/>
                    </a:cubicBezTo>
                    <a:cubicBezTo>
                      <a:pt x="14991" y="5438"/>
                      <a:pt x="14985" y="5438"/>
                      <a:pt x="14985" y="5438"/>
                    </a:cubicBezTo>
                    <a:cubicBezTo>
                      <a:pt x="15107" y="5251"/>
                      <a:pt x="15275" y="5186"/>
                      <a:pt x="15479" y="5147"/>
                    </a:cubicBezTo>
                    <a:cubicBezTo>
                      <a:pt x="15503" y="5285"/>
                      <a:pt x="15523" y="5406"/>
                      <a:pt x="15547" y="5546"/>
                    </a:cubicBezTo>
                    <a:cubicBezTo>
                      <a:pt x="15664" y="5559"/>
                      <a:pt x="15789" y="5570"/>
                      <a:pt x="15926" y="5584"/>
                    </a:cubicBezTo>
                    <a:cubicBezTo>
                      <a:pt x="15926" y="5431"/>
                      <a:pt x="15729" y="5299"/>
                      <a:pt x="15888" y="5162"/>
                    </a:cubicBezTo>
                    <a:cubicBezTo>
                      <a:pt x="15938" y="5119"/>
                      <a:pt x="16077" y="5114"/>
                      <a:pt x="16077" y="5086"/>
                    </a:cubicBezTo>
                    <a:lnTo>
                      <a:pt x="16077" y="5535"/>
                    </a:lnTo>
                    <a:cubicBezTo>
                      <a:pt x="16164" y="5529"/>
                      <a:pt x="16262" y="5501"/>
                      <a:pt x="16342" y="5501"/>
                    </a:cubicBezTo>
                    <a:cubicBezTo>
                      <a:pt x="16379" y="5501"/>
                      <a:pt x="16412" y="5507"/>
                      <a:pt x="16439" y="5523"/>
                    </a:cubicBezTo>
                    <a:cubicBezTo>
                      <a:pt x="16517" y="5573"/>
                      <a:pt x="16586" y="5599"/>
                      <a:pt x="16641" y="5599"/>
                    </a:cubicBezTo>
                    <a:cubicBezTo>
                      <a:pt x="16679" y="5599"/>
                      <a:pt x="16710" y="5587"/>
                      <a:pt x="16734" y="5563"/>
                    </a:cubicBezTo>
                    <a:cubicBezTo>
                      <a:pt x="16863" y="5362"/>
                      <a:pt x="16682" y="5147"/>
                      <a:pt x="16919" y="4980"/>
                    </a:cubicBezTo>
                    <a:lnTo>
                      <a:pt x="16919" y="4980"/>
                    </a:lnTo>
                    <a:cubicBezTo>
                      <a:pt x="16869" y="5224"/>
                      <a:pt x="16797" y="5421"/>
                      <a:pt x="16952" y="5555"/>
                    </a:cubicBezTo>
                    <a:cubicBezTo>
                      <a:pt x="17092" y="5575"/>
                      <a:pt x="17224" y="5593"/>
                      <a:pt x="17356" y="5612"/>
                    </a:cubicBezTo>
                    <a:cubicBezTo>
                      <a:pt x="17361" y="5521"/>
                      <a:pt x="17367" y="5417"/>
                      <a:pt x="17373" y="5311"/>
                    </a:cubicBezTo>
                    <a:cubicBezTo>
                      <a:pt x="17376" y="5311"/>
                      <a:pt x="17380" y="5311"/>
                      <a:pt x="17383" y="5311"/>
                    </a:cubicBezTo>
                    <a:cubicBezTo>
                      <a:pt x="17598" y="5311"/>
                      <a:pt x="17733" y="5592"/>
                      <a:pt x="17939" y="5592"/>
                    </a:cubicBezTo>
                    <a:cubicBezTo>
                      <a:pt x="17989" y="5592"/>
                      <a:pt x="18044" y="5575"/>
                      <a:pt x="18105" y="5534"/>
                    </a:cubicBezTo>
                    <a:cubicBezTo>
                      <a:pt x="18133" y="5436"/>
                      <a:pt x="18169" y="5311"/>
                      <a:pt x="18206" y="5185"/>
                    </a:cubicBezTo>
                    <a:cubicBezTo>
                      <a:pt x="18347" y="5293"/>
                      <a:pt x="18396" y="5589"/>
                      <a:pt x="18594" y="5589"/>
                    </a:cubicBezTo>
                    <a:cubicBezTo>
                      <a:pt x="18631" y="5589"/>
                      <a:pt x="18674" y="5578"/>
                      <a:pt x="18724" y="5554"/>
                    </a:cubicBezTo>
                    <a:cubicBezTo>
                      <a:pt x="18716" y="5458"/>
                      <a:pt x="18709" y="5367"/>
                      <a:pt x="18704" y="5295"/>
                    </a:cubicBezTo>
                    <a:cubicBezTo>
                      <a:pt x="18813" y="5230"/>
                      <a:pt x="18904" y="5179"/>
                      <a:pt x="18960" y="5146"/>
                    </a:cubicBezTo>
                    <a:cubicBezTo>
                      <a:pt x="19081" y="5209"/>
                      <a:pt x="19180" y="5297"/>
                      <a:pt x="19281" y="5305"/>
                    </a:cubicBezTo>
                    <a:cubicBezTo>
                      <a:pt x="19460" y="5319"/>
                      <a:pt x="19489" y="5434"/>
                      <a:pt x="19464" y="5587"/>
                    </a:cubicBezTo>
                    <a:cubicBezTo>
                      <a:pt x="19587" y="5664"/>
                      <a:pt x="19691" y="5731"/>
                      <a:pt x="19795" y="5796"/>
                    </a:cubicBezTo>
                    <a:cubicBezTo>
                      <a:pt x="19765" y="5703"/>
                      <a:pt x="19734" y="5611"/>
                      <a:pt x="19700" y="5507"/>
                    </a:cubicBezTo>
                    <a:cubicBezTo>
                      <a:pt x="19844" y="5443"/>
                      <a:pt x="19955" y="5401"/>
                      <a:pt x="20060" y="5344"/>
                    </a:cubicBezTo>
                    <a:cubicBezTo>
                      <a:pt x="20163" y="5289"/>
                      <a:pt x="20259" y="5217"/>
                      <a:pt x="20413" y="5115"/>
                    </a:cubicBezTo>
                    <a:lnTo>
                      <a:pt x="20413" y="5115"/>
                    </a:lnTo>
                    <a:cubicBezTo>
                      <a:pt x="20295" y="5330"/>
                      <a:pt x="20219" y="5469"/>
                      <a:pt x="20134" y="5626"/>
                    </a:cubicBezTo>
                    <a:cubicBezTo>
                      <a:pt x="20246" y="5665"/>
                      <a:pt x="20353" y="5702"/>
                      <a:pt x="20471" y="5741"/>
                    </a:cubicBezTo>
                    <a:cubicBezTo>
                      <a:pt x="20427" y="5820"/>
                      <a:pt x="20365" y="5876"/>
                      <a:pt x="20324" y="5950"/>
                    </a:cubicBezTo>
                    <a:cubicBezTo>
                      <a:pt x="20428" y="5991"/>
                      <a:pt x="20610" y="6026"/>
                      <a:pt x="20610" y="6074"/>
                    </a:cubicBezTo>
                    <a:lnTo>
                      <a:pt x="20610" y="5729"/>
                    </a:lnTo>
                    <a:lnTo>
                      <a:pt x="20993" y="5729"/>
                    </a:lnTo>
                    <a:cubicBezTo>
                      <a:pt x="21068" y="5577"/>
                      <a:pt x="21110" y="5477"/>
                      <a:pt x="21169" y="5459"/>
                    </a:cubicBezTo>
                    <a:cubicBezTo>
                      <a:pt x="21184" y="5455"/>
                      <a:pt x="21197" y="5453"/>
                      <a:pt x="21208" y="5453"/>
                    </a:cubicBezTo>
                    <a:cubicBezTo>
                      <a:pt x="21272" y="5453"/>
                      <a:pt x="21271" y="5526"/>
                      <a:pt x="21284" y="5622"/>
                    </a:cubicBezTo>
                    <a:cubicBezTo>
                      <a:pt x="21295" y="5703"/>
                      <a:pt x="21345" y="5740"/>
                      <a:pt x="21407" y="5740"/>
                    </a:cubicBezTo>
                    <a:cubicBezTo>
                      <a:pt x="21447" y="5740"/>
                      <a:pt x="21492" y="5724"/>
                      <a:pt x="21533" y="5693"/>
                    </a:cubicBezTo>
                    <a:cubicBezTo>
                      <a:pt x="21620" y="5627"/>
                      <a:pt x="21701" y="5542"/>
                      <a:pt x="21786" y="5468"/>
                    </a:cubicBezTo>
                    <a:cubicBezTo>
                      <a:pt x="21838" y="5421"/>
                      <a:pt x="21889" y="5371"/>
                      <a:pt x="21966" y="5300"/>
                    </a:cubicBezTo>
                    <a:cubicBezTo>
                      <a:pt x="22012" y="5323"/>
                      <a:pt x="22098" y="5366"/>
                      <a:pt x="22181" y="5409"/>
                    </a:cubicBezTo>
                    <a:cubicBezTo>
                      <a:pt x="22157" y="5584"/>
                      <a:pt x="21934" y="5430"/>
                      <a:pt x="21975" y="5643"/>
                    </a:cubicBezTo>
                    <a:cubicBezTo>
                      <a:pt x="22006" y="5801"/>
                      <a:pt x="22071" y="5933"/>
                      <a:pt x="22213" y="5992"/>
                    </a:cubicBezTo>
                    <a:cubicBezTo>
                      <a:pt x="22287" y="5662"/>
                      <a:pt x="22312" y="5563"/>
                      <a:pt x="22399" y="5563"/>
                    </a:cubicBezTo>
                    <a:cubicBezTo>
                      <a:pt x="22432" y="5563"/>
                      <a:pt x="22475" y="5577"/>
                      <a:pt x="22532" y="5599"/>
                    </a:cubicBezTo>
                    <a:cubicBezTo>
                      <a:pt x="22498" y="5655"/>
                      <a:pt x="22464" y="5710"/>
                      <a:pt x="22449" y="5737"/>
                    </a:cubicBezTo>
                    <a:cubicBezTo>
                      <a:pt x="22732" y="5683"/>
                      <a:pt x="23016" y="5630"/>
                      <a:pt x="23304" y="5575"/>
                    </a:cubicBezTo>
                    <a:cubicBezTo>
                      <a:pt x="23309" y="5497"/>
                      <a:pt x="23318" y="5395"/>
                      <a:pt x="23326" y="5294"/>
                    </a:cubicBezTo>
                    <a:lnTo>
                      <a:pt x="23395" y="5280"/>
                    </a:lnTo>
                    <a:cubicBezTo>
                      <a:pt x="23453" y="5566"/>
                      <a:pt x="23511" y="5853"/>
                      <a:pt x="23571" y="6139"/>
                    </a:cubicBezTo>
                    <a:lnTo>
                      <a:pt x="23564" y="6134"/>
                    </a:lnTo>
                    <a:lnTo>
                      <a:pt x="23564" y="6134"/>
                    </a:lnTo>
                    <a:cubicBezTo>
                      <a:pt x="23601" y="6203"/>
                      <a:pt x="23638" y="6273"/>
                      <a:pt x="23707" y="6403"/>
                    </a:cubicBezTo>
                    <a:cubicBezTo>
                      <a:pt x="23736" y="6164"/>
                      <a:pt x="23755" y="6006"/>
                      <a:pt x="23778" y="5818"/>
                    </a:cubicBezTo>
                    <a:cubicBezTo>
                      <a:pt x="23865" y="5842"/>
                      <a:pt x="23926" y="5876"/>
                      <a:pt x="23986" y="5876"/>
                    </a:cubicBezTo>
                    <a:cubicBezTo>
                      <a:pt x="23988" y="5876"/>
                      <a:pt x="23991" y="5876"/>
                      <a:pt x="23993" y="5876"/>
                    </a:cubicBezTo>
                    <a:cubicBezTo>
                      <a:pt x="24006" y="5875"/>
                      <a:pt x="24019" y="5875"/>
                      <a:pt x="24033" y="5875"/>
                    </a:cubicBezTo>
                    <a:cubicBezTo>
                      <a:pt x="24096" y="5875"/>
                      <a:pt x="24165" y="5880"/>
                      <a:pt x="24230" y="5880"/>
                    </a:cubicBezTo>
                    <a:cubicBezTo>
                      <a:pt x="24328" y="5880"/>
                      <a:pt x="24415" y="5869"/>
                      <a:pt x="24451" y="5811"/>
                    </a:cubicBezTo>
                    <a:cubicBezTo>
                      <a:pt x="24569" y="5630"/>
                      <a:pt x="24723" y="5599"/>
                      <a:pt x="24839" y="5492"/>
                    </a:cubicBezTo>
                    <a:cubicBezTo>
                      <a:pt x="24970" y="5593"/>
                      <a:pt x="25083" y="5680"/>
                      <a:pt x="25219" y="5784"/>
                    </a:cubicBezTo>
                    <a:cubicBezTo>
                      <a:pt x="25261" y="5654"/>
                      <a:pt x="25291" y="5561"/>
                      <a:pt x="25333" y="5435"/>
                    </a:cubicBezTo>
                    <a:cubicBezTo>
                      <a:pt x="25459" y="5625"/>
                      <a:pt x="25565" y="5787"/>
                      <a:pt x="25682" y="5962"/>
                    </a:cubicBezTo>
                    <a:cubicBezTo>
                      <a:pt x="25800" y="5794"/>
                      <a:pt x="25913" y="5633"/>
                      <a:pt x="26054" y="5433"/>
                    </a:cubicBezTo>
                    <a:lnTo>
                      <a:pt x="26054" y="5433"/>
                    </a:lnTo>
                    <a:cubicBezTo>
                      <a:pt x="26053" y="5679"/>
                      <a:pt x="26134" y="5752"/>
                      <a:pt x="26241" y="5752"/>
                    </a:cubicBezTo>
                    <a:cubicBezTo>
                      <a:pt x="26285" y="5752"/>
                      <a:pt x="26333" y="5739"/>
                      <a:pt x="26383" y="5722"/>
                    </a:cubicBezTo>
                    <a:cubicBezTo>
                      <a:pt x="26411" y="5712"/>
                      <a:pt x="26434" y="5707"/>
                      <a:pt x="26455" y="5707"/>
                    </a:cubicBezTo>
                    <a:cubicBezTo>
                      <a:pt x="26497" y="5707"/>
                      <a:pt x="26531" y="5725"/>
                      <a:pt x="26585" y="5758"/>
                    </a:cubicBezTo>
                    <a:cubicBezTo>
                      <a:pt x="26802" y="5894"/>
                      <a:pt x="27045" y="5969"/>
                      <a:pt x="27278" y="6065"/>
                    </a:cubicBezTo>
                    <a:cubicBezTo>
                      <a:pt x="27375" y="6105"/>
                      <a:pt x="27484" y="6115"/>
                      <a:pt x="27570" y="6175"/>
                    </a:cubicBezTo>
                    <a:cubicBezTo>
                      <a:pt x="27622" y="6212"/>
                      <a:pt x="27663" y="6233"/>
                      <a:pt x="27699" y="6233"/>
                    </a:cubicBezTo>
                    <a:cubicBezTo>
                      <a:pt x="27753" y="6233"/>
                      <a:pt x="27795" y="6188"/>
                      <a:pt x="27843" y="6087"/>
                    </a:cubicBezTo>
                    <a:cubicBezTo>
                      <a:pt x="27888" y="5994"/>
                      <a:pt x="27943" y="5911"/>
                      <a:pt x="28029" y="5911"/>
                    </a:cubicBezTo>
                    <a:cubicBezTo>
                      <a:pt x="28074" y="5911"/>
                      <a:pt x="28127" y="5934"/>
                      <a:pt x="28190" y="5988"/>
                    </a:cubicBezTo>
                    <a:cubicBezTo>
                      <a:pt x="28313" y="6093"/>
                      <a:pt x="28493" y="6060"/>
                      <a:pt x="28664" y="6075"/>
                    </a:cubicBezTo>
                    <a:cubicBezTo>
                      <a:pt x="28676" y="6077"/>
                      <a:pt x="28691" y="6077"/>
                      <a:pt x="28706" y="6077"/>
                    </a:cubicBezTo>
                    <a:cubicBezTo>
                      <a:pt x="28796" y="6077"/>
                      <a:pt x="28920" y="6060"/>
                      <a:pt x="28920" y="6051"/>
                    </a:cubicBezTo>
                    <a:lnTo>
                      <a:pt x="28920" y="6667"/>
                    </a:lnTo>
                    <a:cubicBezTo>
                      <a:pt x="29047" y="6552"/>
                      <a:pt x="29098" y="6462"/>
                      <a:pt x="29134" y="6350"/>
                    </a:cubicBezTo>
                    <a:cubicBezTo>
                      <a:pt x="29173" y="6222"/>
                      <a:pt x="29187" y="6074"/>
                      <a:pt x="29206" y="5918"/>
                    </a:cubicBezTo>
                    <a:cubicBezTo>
                      <a:pt x="29258" y="5902"/>
                      <a:pt x="29310" y="5892"/>
                      <a:pt x="29359" y="5892"/>
                    </a:cubicBezTo>
                    <a:cubicBezTo>
                      <a:pt x="29400" y="5892"/>
                      <a:pt x="29439" y="5898"/>
                      <a:pt x="29476" y="5913"/>
                    </a:cubicBezTo>
                    <a:cubicBezTo>
                      <a:pt x="29630" y="5261"/>
                      <a:pt x="29803" y="4614"/>
                      <a:pt x="29989" y="3972"/>
                    </a:cubicBezTo>
                    <a:lnTo>
                      <a:pt x="29989" y="3972"/>
                    </a:lnTo>
                    <a:cubicBezTo>
                      <a:pt x="29714" y="4043"/>
                      <a:pt x="29471" y="4220"/>
                      <a:pt x="29232" y="4435"/>
                    </a:cubicBezTo>
                    <a:cubicBezTo>
                      <a:pt x="29096" y="4350"/>
                      <a:pt x="28958" y="4262"/>
                      <a:pt x="28833" y="4183"/>
                    </a:cubicBezTo>
                    <a:cubicBezTo>
                      <a:pt x="28711" y="4228"/>
                      <a:pt x="28734" y="4467"/>
                      <a:pt x="28620" y="4467"/>
                    </a:cubicBezTo>
                    <a:cubicBezTo>
                      <a:pt x="28602" y="4467"/>
                      <a:pt x="28582" y="4461"/>
                      <a:pt x="28557" y="4448"/>
                    </a:cubicBezTo>
                    <a:cubicBezTo>
                      <a:pt x="28517" y="4428"/>
                      <a:pt x="28541" y="4225"/>
                      <a:pt x="28534" y="4061"/>
                    </a:cubicBezTo>
                    <a:cubicBezTo>
                      <a:pt x="28521" y="4053"/>
                      <a:pt x="28461" y="4016"/>
                      <a:pt x="28401" y="3981"/>
                    </a:cubicBezTo>
                    <a:cubicBezTo>
                      <a:pt x="28322" y="4129"/>
                      <a:pt x="28310" y="4090"/>
                      <a:pt x="28066" y="4201"/>
                    </a:cubicBezTo>
                    <a:cubicBezTo>
                      <a:pt x="27982" y="4240"/>
                      <a:pt x="27905" y="4257"/>
                      <a:pt x="27834" y="4257"/>
                    </a:cubicBezTo>
                    <a:cubicBezTo>
                      <a:pt x="27664" y="4257"/>
                      <a:pt x="27525" y="4156"/>
                      <a:pt x="27382" y="3999"/>
                    </a:cubicBezTo>
                    <a:cubicBezTo>
                      <a:pt x="27314" y="3923"/>
                      <a:pt x="27197" y="3913"/>
                      <a:pt x="27101" y="3872"/>
                    </a:cubicBezTo>
                    <a:cubicBezTo>
                      <a:pt x="27077" y="3931"/>
                      <a:pt x="27063" y="4004"/>
                      <a:pt x="27026" y="4043"/>
                    </a:cubicBezTo>
                    <a:cubicBezTo>
                      <a:pt x="26913" y="4158"/>
                      <a:pt x="26792" y="4260"/>
                      <a:pt x="26653" y="4387"/>
                    </a:cubicBezTo>
                    <a:cubicBezTo>
                      <a:pt x="26580" y="4283"/>
                      <a:pt x="26496" y="4246"/>
                      <a:pt x="26406" y="4246"/>
                    </a:cubicBezTo>
                    <a:cubicBezTo>
                      <a:pt x="26312" y="4246"/>
                      <a:pt x="26213" y="4285"/>
                      <a:pt x="26115" y="4330"/>
                    </a:cubicBezTo>
                    <a:cubicBezTo>
                      <a:pt x="26044" y="4361"/>
                      <a:pt x="25981" y="4391"/>
                      <a:pt x="25918" y="4391"/>
                    </a:cubicBezTo>
                    <a:cubicBezTo>
                      <a:pt x="25853" y="4391"/>
                      <a:pt x="25789" y="4359"/>
                      <a:pt x="25719" y="4264"/>
                    </a:cubicBezTo>
                    <a:cubicBezTo>
                      <a:pt x="25679" y="4210"/>
                      <a:pt x="25634" y="4185"/>
                      <a:pt x="25590" y="4185"/>
                    </a:cubicBezTo>
                    <a:cubicBezTo>
                      <a:pt x="25515" y="4185"/>
                      <a:pt x="25443" y="4258"/>
                      <a:pt x="25404" y="4383"/>
                    </a:cubicBezTo>
                    <a:cubicBezTo>
                      <a:pt x="25324" y="4293"/>
                      <a:pt x="25246" y="4205"/>
                      <a:pt x="25167" y="4116"/>
                    </a:cubicBezTo>
                    <a:cubicBezTo>
                      <a:pt x="25135" y="4080"/>
                      <a:pt x="25108" y="4066"/>
                      <a:pt x="25083" y="4066"/>
                    </a:cubicBezTo>
                    <a:cubicBezTo>
                      <a:pt x="25003" y="4066"/>
                      <a:pt x="24951" y="4214"/>
                      <a:pt x="24853" y="4215"/>
                    </a:cubicBezTo>
                    <a:cubicBezTo>
                      <a:pt x="24812" y="4121"/>
                      <a:pt x="24768" y="4020"/>
                      <a:pt x="24732" y="3934"/>
                    </a:cubicBezTo>
                    <a:cubicBezTo>
                      <a:pt x="24702" y="3929"/>
                      <a:pt x="24684" y="3923"/>
                      <a:pt x="24677" y="3923"/>
                    </a:cubicBezTo>
                    <a:cubicBezTo>
                      <a:pt x="24675" y="3923"/>
                      <a:pt x="24674" y="3924"/>
                      <a:pt x="24673" y="3924"/>
                    </a:cubicBezTo>
                    <a:cubicBezTo>
                      <a:pt x="24591" y="4080"/>
                      <a:pt x="24618" y="4217"/>
                      <a:pt x="24723" y="4341"/>
                    </a:cubicBezTo>
                    <a:cubicBezTo>
                      <a:pt x="24671" y="4346"/>
                      <a:pt x="24630" y="4350"/>
                      <a:pt x="24596" y="4350"/>
                    </a:cubicBezTo>
                    <a:cubicBezTo>
                      <a:pt x="24468" y="4350"/>
                      <a:pt x="24435" y="4297"/>
                      <a:pt x="24279" y="4046"/>
                    </a:cubicBezTo>
                    <a:cubicBezTo>
                      <a:pt x="24097" y="4110"/>
                      <a:pt x="23952" y="4367"/>
                      <a:pt x="23750" y="4367"/>
                    </a:cubicBezTo>
                    <a:cubicBezTo>
                      <a:pt x="23688" y="4367"/>
                      <a:pt x="23621" y="4343"/>
                      <a:pt x="23547" y="4283"/>
                    </a:cubicBezTo>
                    <a:cubicBezTo>
                      <a:pt x="23494" y="4014"/>
                      <a:pt x="23508" y="3776"/>
                      <a:pt x="23610" y="3352"/>
                    </a:cubicBezTo>
                    <a:cubicBezTo>
                      <a:pt x="23712" y="3319"/>
                      <a:pt x="23787" y="3300"/>
                      <a:pt x="23845" y="3300"/>
                    </a:cubicBezTo>
                    <a:cubicBezTo>
                      <a:pt x="23967" y="3300"/>
                      <a:pt x="24009" y="3383"/>
                      <a:pt x="24042" y="3589"/>
                    </a:cubicBezTo>
                    <a:lnTo>
                      <a:pt x="24399" y="3589"/>
                    </a:lnTo>
                    <a:cubicBezTo>
                      <a:pt x="24439" y="3589"/>
                      <a:pt x="24478" y="3421"/>
                      <a:pt x="24517" y="3325"/>
                    </a:cubicBezTo>
                    <a:cubicBezTo>
                      <a:pt x="24538" y="3334"/>
                      <a:pt x="24560" y="3327"/>
                      <a:pt x="24581" y="3336"/>
                    </a:cubicBezTo>
                    <a:cubicBezTo>
                      <a:pt x="24585" y="3411"/>
                      <a:pt x="24589" y="3589"/>
                      <a:pt x="24594" y="3589"/>
                    </a:cubicBezTo>
                    <a:lnTo>
                      <a:pt x="25890" y="3589"/>
                    </a:lnTo>
                    <a:cubicBezTo>
                      <a:pt x="25829" y="3742"/>
                      <a:pt x="25786" y="3792"/>
                      <a:pt x="25730" y="3889"/>
                    </a:cubicBezTo>
                    <a:cubicBezTo>
                      <a:pt x="25820" y="3904"/>
                      <a:pt x="25903" y="3931"/>
                      <a:pt x="25997" y="3947"/>
                    </a:cubicBezTo>
                    <a:cubicBezTo>
                      <a:pt x="26039" y="3841"/>
                      <a:pt x="26082" y="3740"/>
                      <a:pt x="26126" y="3627"/>
                    </a:cubicBezTo>
                    <a:cubicBezTo>
                      <a:pt x="26215" y="3656"/>
                      <a:pt x="26295" y="3688"/>
                      <a:pt x="26375" y="3715"/>
                    </a:cubicBezTo>
                    <a:cubicBezTo>
                      <a:pt x="26368" y="3943"/>
                      <a:pt x="26367" y="4029"/>
                      <a:pt x="26490" y="4029"/>
                    </a:cubicBezTo>
                    <a:cubicBezTo>
                      <a:pt x="26562" y="4029"/>
                      <a:pt x="26675" y="4000"/>
                      <a:pt x="26854" y="3953"/>
                    </a:cubicBezTo>
                    <a:cubicBezTo>
                      <a:pt x="26695" y="3900"/>
                      <a:pt x="26600" y="3869"/>
                      <a:pt x="26484" y="3830"/>
                    </a:cubicBezTo>
                    <a:cubicBezTo>
                      <a:pt x="26518" y="3766"/>
                      <a:pt x="26542" y="3684"/>
                      <a:pt x="26566" y="3684"/>
                    </a:cubicBezTo>
                    <a:cubicBezTo>
                      <a:pt x="26743" y="3685"/>
                      <a:pt x="26919" y="3703"/>
                      <a:pt x="27096" y="3720"/>
                    </a:cubicBezTo>
                    <a:cubicBezTo>
                      <a:pt x="27100" y="3720"/>
                      <a:pt x="27100" y="3773"/>
                      <a:pt x="27101" y="3800"/>
                    </a:cubicBezTo>
                    <a:cubicBezTo>
                      <a:pt x="27242" y="3722"/>
                      <a:pt x="27383" y="3644"/>
                      <a:pt x="27552" y="3550"/>
                    </a:cubicBezTo>
                    <a:cubicBezTo>
                      <a:pt x="27591" y="3581"/>
                      <a:pt x="27667" y="3639"/>
                      <a:pt x="27739" y="3693"/>
                    </a:cubicBezTo>
                    <a:cubicBezTo>
                      <a:pt x="27839" y="3578"/>
                      <a:pt x="27913" y="3525"/>
                      <a:pt x="28000" y="3525"/>
                    </a:cubicBezTo>
                    <a:cubicBezTo>
                      <a:pt x="28058" y="3525"/>
                      <a:pt x="28122" y="3549"/>
                      <a:pt x="28203" y="3593"/>
                    </a:cubicBezTo>
                    <a:cubicBezTo>
                      <a:pt x="28246" y="3617"/>
                      <a:pt x="28301" y="3678"/>
                      <a:pt x="28334" y="3678"/>
                    </a:cubicBezTo>
                    <a:cubicBezTo>
                      <a:pt x="28338" y="3678"/>
                      <a:pt x="28341" y="3677"/>
                      <a:pt x="28344" y="3675"/>
                    </a:cubicBezTo>
                    <a:cubicBezTo>
                      <a:pt x="28424" y="3629"/>
                      <a:pt x="28503" y="3612"/>
                      <a:pt x="28581" y="3612"/>
                    </a:cubicBezTo>
                    <a:cubicBezTo>
                      <a:pt x="28773" y="3612"/>
                      <a:pt x="28955" y="3715"/>
                      <a:pt x="29120" y="3715"/>
                    </a:cubicBezTo>
                    <a:cubicBezTo>
                      <a:pt x="29123" y="3715"/>
                      <a:pt x="29127" y="3715"/>
                      <a:pt x="29130" y="3715"/>
                    </a:cubicBezTo>
                    <a:cubicBezTo>
                      <a:pt x="29239" y="3483"/>
                      <a:pt x="29336" y="3275"/>
                      <a:pt x="29416" y="3104"/>
                    </a:cubicBezTo>
                    <a:cubicBezTo>
                      <a:pt x="29584" y="3084"/>
                      <a:pt x="29714" y="3069"/>
                      <a:pt x="29868" y="3050"/>
                    </a:cubicBezTo>
                    <a:lnTo>
                      <a:pt x="29868" y="3050"/>
                    </a:lnTo>
                    <a:cubicBezTo>
                      <a:pt x="29840" y="3275"/>
                      <a:pt x="29776" y="3511"/>
                      <a:pt x="30018" y="3640"/>
                    </a:cubicBezTo>
                    <a:cubicBezTo>
                      <a:pt x="30074" y="3533"/>
                      <a:pt x="30125" y="3434"/>
                      <a:pt x="30163" y="3361"/>
                    </a:cubicBezTo>
                    <a:cubicBezTo>
                      <a:pt x="30165" y="3362"/>
                      <a:pt x="30167" y="3362"/>
                      <a:pt x="30168" y="3363"/>
                    </a:cubicBezTo>
                    <a:cubicBezTo>
                      <a:pt x="30187" y="3304"/>
                      <a:pt x="30205" y="3245"/>
                      <a:pt x="30223" y="3185"/>
                    </a:cubicBezTo>
                    <a:cubicBezTo>
                      <a:pt x="30123" y="3043"/>
                      <a:pt x="30041" y="2886"/>
                      <a:pt x="30016" y="2684"/>
                    </a:cubicBezTo>
                    <a:cubicBezTo>
                      <a:pt x="29998" y="2552"/>
                      <a:pt x="29959" y="2397"/>
                      <a:pt x="30139" y="2388"/>
                    </a:cubicBezTo>
                    <a:cubicBezTo>
                      <a:pt x="30180" y="2542"/>
                      <a:pt x="30220" y="2696"/>
                      <a:pt x="30248" y="2799"/>
                    </a:cubicBezTo>
                    <a:cubicBezTo>
                      <a:pt x="30286" y="2786"/>
                      <a:pt x="30320" y="2775"/>
                      <a:pt x="30353" y="2763"/>
                    </a:cubicBezTo>
                    <a:cubicBezTo>
                      <a:pt x="30384" y="2665"/>
                      <a:pt x="30416" y="2566"/>
                      <a:pt x="30446" y="2468"/>
                    </a:cubicBezTo>
                    <a:cubicBezTo>
                      <a:pt x="30425" y="2455"/>
                      <a:pt x="30403" y="2441"/>
                      <a:pt x="30378" y="2426"/>
                    </a:cubicBezTo>
                    <a:cubicBezTo>
                      <a:pt x="30413" y="2412"/>
                      <a:pt x="30444" y="2398"/>
                      <a:pt x="30473" y="2387"/>
                    </a:cubicBezTo>
                    <a:cubicBezTo>
                      <a:pt x="30582" y="2048"/>
                      <a:pt x="30691" y="1714"/>
                      <a:pt x="30804" y="1380"/>
                    </a:cubicBezTo>
                    <a:cubicBezTo>
                      <a:pt x="30813" y="1227"/>
                      <a:pt x="30809" y="1072"/>
                      <a:pt x="30806" y="914"/>
                    </a:cubicBezTo>
                    <a:cubicBezTo>
                      <a:pt x="30405" y="867"/>
                      <a:pt x="30033" y="826"/>
                      <a:pt x="29609" y="776"/>
                    </a:cubicBezTo>
                    <a:lnTo>
                      <a:pt x="29609" y="776"/>
                    </a:lnTo>
                    <a:cubicBezTo>
                      <a:pt x="29648" y="963"/>
                      <a:pt x="29654" y="1095"/>
                      <a:pt x="29705" y="1192"/>
                    </a:cubicBezTo>
                    <a:cubicBezTo>
                      <a:pt x="29736" y="1252"/>
                      <a:pt x="29824" y="1312"/>
                      <a:pt x="29883" y="1312"/>
                    </a:cubicBezTo>
                    <a:cubicBezTo>
                      <a:pt x="29889" y="1312"/>
                      <a:pt x="29895" y="1311"/>
                      <a:pt x="29901" y="1309"/>
                    </a:cubicBezTo>
                    <a:cubicBezTo>
                      <a:pt x="29958" y="1293"/>
                      <a:pt x="30007" y="1212"/>
                      <a:pt x="30067" y="1212"/>
                    </a:cubicBezTo>
                    <a:cubicBezTo>
                      <a:pt x="30087" y="1212"/>
                      <a:pt x="30108" y="1221"/>
                      <a:pt x="30131" y="1242"/>
                    </a:cubicBezTo>
                    <a:cubicBezTo>
                      <a:pt x="30203" y="1309"/>
                      <a:pt x="30258" y="1402"/>
                      <a:pt x="30320" y="1482"/>
                    </a:cubicBezTo>
                    <a:cubicBezTo>
                      <a:pt x="30310" y="1504"/>
                      <a:pt x="30301" y="1527"/>
                      <a:pt x="30291" y="1548"/>
                    </a:cubicBezTo>
                    <a:cubicBezTo>
                      <a:pt x="29981" y="1455"/>
                      <a:pt x="29673" y="1362"/>
                      <a:pt x="29333" y="1261"/>
                    </a:cubicBezTo>
                    <a:cubicBezTo>
                      <a:pt x="29413" y="1125"/>
                      <a:pt x="29471" y="1028"/>
                      <a:pt x="29555" y="888"/>
                    </a:cubicBezTo>
                    <a:cubicBezTo>
                      <a:pt x="29339" y="818"/>
                      <a:pt x="29144" y="756"/>
                      <a:pt x="28930" y="688"/>
                    </a:cubicBezTo>
                    <a:cubicBezTo>
                      <a:pt x="28922" y="789"/>
                      <a:pt x="28924" y="845"/>
                      <a:pt x="28910" y="893"/>
                    </a:cubicBezTo>
                    <a:cubicBezTo>
                      <a:pt x="28893" y="957"/>
                      <a:pt x="28864" y="1016"/>
                      <a:pt x="28824" y="1115"/>
                    </a:cubicBezTo>
                    <a:cubicBezTo>
                      <a:pt x="28405" y="658"/>
                      <a:pt x="27926" y="644"/>
                      <a:pt x="27449" y="644"/>
                    </a:cubicBezTo>
                    <a:cubicBezTo>
                      <a:pt x="27420" y="644"/>
                      <a:pt x="27391" y="644"/>
                      <a:pt x="27362" y="644"/>
                    </a:cubicBezTo>
                    <a:cubicBezTo>
                      <a:pt x="27270" y="644"/>
                      <a:pt x="27179" y="644"/>
                      <a:pt x="27087" y="640"/>
                    </a:cubicBezTo>
                    <a:lnTo>
                      <a:pt x="27087" y="640"/>
                    </a:lnTo>
                    <a:cubicBezTo>
                      <a:pt x="27036" y="824"/>
                      <a:pt x="27161" y="986"/>
                      <a:pt x="27010" y="1154"/>
                    </a:cubicBezTo>
                    <a:cubicBezTo>
                      <a:pt x="26913" y="712"/>
                      <a:pt x="26672" y="570"/>
                      <a:pt x="26367" y="570"/>
                    </a:cubicBezTo>
                    <a:cubicBezTo>
                      <a:pt x="26336" y="570"/>
                      <a:pt x="26304" y="571"/>
                      <a:pt x="26271" y="574"/>
                    </a:cubicBezTo>
                    <a:cubicBezTo>
                      <a:pt x="26226" y="578"/>
                      <a:pt x="26184" y="647"/>
                      <a:pt x="26141" y="693"/>
                    </a:cubicBezTo>
                    <a:cubicBezTo>
                      <a:pt x="26143" y="697"/>
                      <a:pt x="26143" y="702"/>
                      <a:pt x="26144" y="707"/>
                    </a:cubicBezTo>
                    <a:cubicBezTo>
                      <a:pt x="26140" y="706"/>
                      <a:pt x="26136" y="703"/>
                      <a:pt x="26134" y="702"/>
                    </a:cubicBezTo>
                    <a:cubicBezTo>
                      <a:pt x="26136" y="699"/>
                      <a:pt x="26139" y="695"/>
                      <a:pt x="26141" y="693"/>
                    </a:cubicBezTo>
                    <a:cubicBezTo>
                      <a:pt x="26141" y="692"/>
                      <a:pt x="26141" y="692"/>
                      <a:pt x="26141" y="690"/>
                    </a:cubicBezTo>
                    <a:cubicBezTo>
                      <a:pt x="25911" y="642"/>
                      <a:pt x="25682" y="596"/>
                      <a:pt x="25399" y="538"/>
                    </a:cubicBezTo>
                    <a:cubicBezTo>
                      <a:pt x="25381" y="786"/>
                      <a:pt x="25366" y="996"/>
                      <a:pt x="25346" y="1269"/>
                    </a:cubicBezTo>
                    <a:cubicBezTo>
                      <a:pt x="25279" y="905"/>
                      <a:pt x="25099" y="679"/>
                      <a:pt x="24872" y="679"/>
                    </a:cubicBezTo>
                    <a:cubicBezTo>
                      <a:pt x="24871" y="679"/>
                      <a:pt x="24869" y="679"/>
                      <a:pt x="24868" y="679"/>
                    </a:cubicBezTo>
                    <a:cubicBezTo>
                      <a:pt x="24668" y="680"/>
                      <a:pt x="24470" y="730"/>
                      <a:pt x="24271" y="759"/>
                    </a:cubicBezTo>
                    <a:cubicBezTo>
                      <a:pt x="24287" y="874"/>
                      <a:pt x="24301" y="963"/>
                      <a:pt x="24319" y="1087"/>
                    </a:cubicBezTo>
                    <a:cubicBezTo>
                      <a:pt x="24207" y="1063"/>
                      <a:pt x="24128" y="1047"/>
                      <a:pt x="24009" y="1020"/>
                    </a:cubicBezTo>
                    <a:cubicBezTo>
                      <a:pt x="24181" y="977"/>
                      <a:pt x="24220" y="879"/>
                      <a:pt x="24105" y="790"/>
                    </a:cubicBezTo>
                    <a:cubicBezTo>
                      <a:pt x="24014" y="720"/>
                      <a:pt x="23920" y="655"/>
                      <a:pt x="23803" y="655"/>
                    </a:cubicBezTo>
                    <a:cubicBezTo>
                      <a:pt x="23766" y="655"/>
                      <a:pt x="23727" y="662"/>
                      <a:pt x="23684" y="677"/>
                    </a:cubicBezTo>
                    <a:cubicBezTo>
                      <a:pt x="23598" y="707"/>
                      <a:pt x="23499" y="762"/>
                      <a:pt x="23401" y="762"/>
                    </a:cubicBezTo>
                    <a:cubicBezTo>
                      <a:pt x="23324" y="762"/>
                      <a:pt x="23248" y="729"/>
                      <a:pt x="23179" y="625"/>
                    </a:cubicBezTo>
                    <a:cubicBezTo>
                      <a:pt x="23176" y="620"/>
                      <a:pt x="23168" y="617"/>
                      <a:pt x="23158" y="617"/>
                    </a:cubicBezTo>
                    <a:cubicBezTo>
                      <a:pt x="23112" y="617"/>
                      <a:pt x="23013" y="659"/>
                      <a:pt x="22972" y="706"/>
                    </a:cubicBezTo>
                    <a:cubicBezTo>
                      <a:pt x="22925" y="759"/>
                      <a:pt x="22880" y="790"/>
                      <a:pt x="22838" y="790"/>
                    </a:cubicBezTo>
                    <a:cubicBezTo>
                      <a:pt x="22802" y="790"/>
                      <a:pt x="22769" y="768"/>
                      <a:pt x="22740" y="718"/>
                    </a:cubicBezTo>
                    <a:cubicBezTo>
                      <a:pt x="22628" y="533"/>
                      <a:pt x="22467" y="588"/>
                      <a:pt x="22324" y="559"/>
                    </a:cubicBezTo>
                    <a:cubicBezTo>
                      <a:pt x="22308" y="556"/>
                      <a:pt x="22293" y="554"/>
                      <a:pt x="22280" y="554"/>
                    </a:cubicBezTo>
                    <a:cubicBezTo>
                      <a:pt x="22109" y="554"/>
                      <a:pt x="22080" y="788"/>
                      <a:pt x="21969" y="961"/>
                    </a:cubicBezTo>
                    <a:cubicBezTo>
                      <a:pt x="21873" y="779"/>
                      <a:pt x="21798" y="639"/>
                      <a:pt x="21728" y="503"/>
                    </a:cubicBezTo>
                    <a:cubicBezTo>
                      <a:pt x="21709" y="501"/>
                      <a:pt x="21690" y="500"/>
                      <a:pt x="21671" y="500"/>
                    </a:cubicBezTo>
                    <a:cubicBezTo>
                      <a:pt x="21501" y="500"/>
                      <a:pt x="21328" y="594"/>
                      <a:pt x="21155" y="594"/>
                    </a:cubicBezTo>
                    <a:cubicBezTo>
                      <a:pt x="21055" y="594"/>
                      <a:pt x="20955" y="562"/>
                      <a:pt x="20855" y="462"/>
                    </a:cubicBezTo>
                    <a:cubicBezTo>
                      <a:pt x="20778" y="527"/>
                      <a:pt x="20704" y="591"/>
                      <a:pt x="20620" y="664"/>
                    </a:cubicBezTo>
                    <a:cubicBezTo>
                      <a:pt x="20563" y="556"/>
                      <a:pt x="20497" y="529"/>
                      <a:pt x="20427" y="529"/>
                    </a:cubicBezTo>
                    <a:cubicBezTo>
                      <a:pt x="20358" y="529"/>
                      <a:pt x="20287" y="554"/>
                      <a:pt x="20217" y="554"/>
                    </a:cubicBezTo>
                    <a:cubicBezTo>
                      <a:pt x="20212" y="554"/>
                      <a:pt x="20208" y="554"/>
                      <a:pt x="20203" y="554"/>
                    </a:cubicBezTo>
                    <a:cubicBezTo>
                      <a:pt x="20197" y="554"/>
                      <a:pt x="20192" y="554"/>
                      <a:pt x="20187" y="554"/>
                    </a:cubicBezTo>
                    <a:cubicBezTo>
                      <a:pt x="20029" y="554"/>
                      <a:pt x="19947" y="677"/>
                      <a:pt x="19857" y="846"/>
                    </a:cubicBezTo>
                    <a:cubicBezTo>
                      <a:pt x="19818" y="712"/>
                      <a:pt x="19791" y="629"/>
                      <a:pt x="19758" y="520"/>
                    </a:cubicBezTo>
                    <a:cubicBezTo>
                      <a:pt x="19675" y="593"/>
                      <a:pt x="19613" y="649"/>
                      <a:pt x="19555" y="701"/>
                    </a:cubicBezTo>
                    <a:cubicBezTo>
                      <a:pt x="19399" y="582"/>
                      <a:pt x="19241" y="543"/>
                      <a:pt x="19083" y="543"/>
                    </a:cubicBezTo>
                    <a:cubicBezTo>
                      <a:pt x="18837" y="543"/>
                      <a:pt x="18590" y="638"/>
                      <a:pt x="18347" y="678"/>
                    </a:cubicBezTo>
                    <a:cubicBezTo>
                      <a:pt x="18340" y="575"/>
                      <a:pt x="18333" y="497"/>
                      <a:pt x="18323" y="365"/>
                    </a:cubicBezTo>
                    <a:cubicBezTo>
                      <a:pt x="18114" y="665"/>
                      <a:pt x="18289" y="1140"/>
                      <a:pt x="17924" y="1261"/>
                    </a:cubicBezTo>
                    <a:cubicBezTo>
                      <a:pt x="17785" y="999"/>
                      <a:pt x="18119" y="1078"/>
                      <a:pt x="18096" y="884"/>
                    </a:cubicBezTo>
                    <a:cubicBezTo>
                      <a:pt x="18072" y="815"/>
                      <a:pt x="18040" y="730"/>
                      <a:pt x="18030" y="699"/>
                    </a:cubicBezTo>
                    <a:cubicBezTo>
                      <a:pt x="17651" y="659"/>
                      <a:pt x="17314" y="618"/>
                      <a:pt x="16976" y="589"/>
                    </a:cubicBezTo>
                    <a:cubicBezTo>
                      <a:pt x="16783" y="573"/>
                      <a:pt x="16590" y="577"/>
                      <a:pt x="16398" y="572"/>
                    </a:cubicBezTo>
                    <a:lnTo>
                      <a:pt x="16398" y="572"/>
                    </a:lnTo>
                    <a:cubicBezTo>
                      <a:pt x="16398" y="572"/>
                      <a:pt x="16398" y="572"/>
                      <a:pt x="16398" y="572"/>
                    </a:cubicBezTo>
                    <a:lnTo>
                      <a:pt x="16398" y="572"/>
                    </a:lnTo>
                    <a:cubicBezTo>
                      <a:pt x="16354" y="620"/>
                      <a:pt x="16313" y="639"/>
                      <a:pt x="16273" y="639"/>
                    </a:cubicBezTo>
                    <a:cubicBezTo>
                      <a:pt x="16194" y="639"/>
                      <a:pt x="16123" y="563"/>
                      <a:pt x="16056" y="512"/>
                    </a:cubicBezTo>
                    <a:cubicBezTo>
                      <a:pt x="16027" y="490"/>
                      <a:pt x="16000" y="482"/>
                      <a:pt x="15973" y="482"/>
                    </a:cubicBezTo>
                    <a:cubicBezTo>
                      <a:pt x="15904" y="482"/>
                      <a:pt x="15841" y="536"/>
                      <a:pt x="15761" y="536"/>
                    </a:cubicBezTo>
                    <a:cubicBezTo>
                      <a:pt x="15742" y="536"/>
                      <a:pt x="15723" y="534"/>
                      <a:pt x="15702" y="526"/>
                    </a:cubicBezTo>
                    <a:cubicBezTo>
                      <a:pt x="15374" y="410"/>
                      <a:pt x="15019" y="413"/>
                      <a:pt x="14674" y="367"/>
                    </a:cubicBezTo>
                    <a:lnTo>
                      <a:pt x="14665" y="448"/>
                    </a:lnTo>
                    <a:cubicBezTo>
                      <a:pt x="14757" y="491"/>
                      <a:pt x="14851" y="533"/>
                      <a:pt x="14943" y="575"/>
                    </a:cubicBezTo>
                    <a:cubicBezTo>
                      <a:pt x="14923" y="574"/>
                      <a:pt x="14903" y="573"/>
                      <a:pt x="14883" y="573"/>
                    </a:cubicBezTo>
                    <a:cubicBezTo>
                      <a:pt x="14806" y="573"/>
                      <a:pt x="14726" y="584"/>
                      <a:pt x="14649" y="584"/>
                    </a:cubicBezTo>
                    <a:cubicBezTo>
                      <a:pt x="14520" y="584"/>
                      <a:pt x="14398" y="552"/>
                      <a:pt x="14303" y="381"/>
                    </a:cubicBezTo>
                    <a:cubicBezTo>
                      <a:pt x="14274" y="329"/>
                      <a:pt x="14190" y="307"/>
                      <a:pt x="14097" y="307"/>
                    </a:cubicBezTo>
                    <a:cubicBezTo>
                      <a:pt x="13982" y="307"/>
                      <a:pt x="13853" y="341"/>
                      <a:pt x="13793" y="394"/>
                    </a:cubicBezTo>
                    <a:cubicBezTo>
                      <a:pt x="13732" y="448"/>
                      <a:pt x="13675" y="510"/>
                      <a:pt x="13617" y="569"/>
                    </a:cubicBezTo>
                    <a:cubicBezTo>
                      <a:pt x="13601" y="557"/>
                      <a:pt x="13586" y="544"/>
                      <a:pt x="13572" y="530"/>
                    </a:cubicBezTo>
                    <a:cubicBezTo>
                      <a:pt x="13607" y="450"/>
                      <a:pt x="13642" y="370"/>
                      <a:pt x="13695" y="248"/>
                    </a:cubicBezTo>
                    <a:cubicBezTo>
                      <a:pt x="13564" y="232"/>
                      <a:pt x="13439" y="198"/>
                      <a:pt x="13326" y="198"/>
                    </a:cubicBezTo>
                    <a:cubicBezTo>
                      <a:pt x="13178" y="198"/>
                      <a:pt x="13050" y="254"/>
                      <a:pt x="12952" y="474"/>
                    </a:cubicBezTo>
                    <a:cubicBezTo>
                      <a:pt x="12767" y="330"/>
                      <a:pt x="12624" y="137"/>
                      <a:pt x="12414" y="137"/>
                    </a:cubicBezTo>
                    <a:cubicBezTo>
                      <a:pt x="12393" y="137"/>
                      <a:pt x="12371" y="139"/>
                      <a:pt x="12348" y="143"/>
                    </a:cubicBezTo>
                    <a:cubicBezTo>
                      <a:pt x="12309" y="286"/>
                      <a:pt x="12280" y="418"/>
                      <a:pt x="12235" y="539"/>
                    </a:cubicBezTo>
                    <a:cubicBezTo>
                      <a:pt x="12225" y="568"/>
                      <a:pt x="12160" y="567"/>
                      <a:pt x="12094" y="587"/>
                    </a:cubicBezTo>
                    <a:cubicBezTo>
                      <a:pt x="12149" y="478"/>
                      <a:pt x="12185" y="404"/>
                      <a:pt x="12244" y="291"/>
                    </a:cubicBezTo>
                    <a:cubicBezTo>
                      <a:pt x="12141" y="275"/>
                      <a:pt x="12078" y="260"/>
                      <a:pt x="12014" y="256"/>
                    </a:cubicBezTo>
                    <a:cubicBezTo>
                      <a:pt x="12007" y="256"/>
                      <a:pt x="12001" y="255"/>
                      <a:pt x="11995" y="255"/>
                    </a:cubicBezTo>
                    <a:cubicBezTo>
                      <a:pt x="11939" y="255"/>
                      <a:pt x="11879" y="267"/>
                      <a:pt x="11824" y="267"/>
                    </a:cubicBezTo>
                    <a:cubicBezTo>
                      <a:pt x="11788" y="267"/>
                      <a:pt x="11753" y="262"/>
                      <a:pt x="11722" y="246"/>
                    </a:cubicBezTo>
                    <a:cubicBezTo>
                      <a:pt x="11493" y="130"/>
                      <a:pt x="11328" y="74"/>
                      <a:pt x="11157" y="74"/>
                    </a:cubicBezTo>
                    <a:cubicBezTo>
                      <a:pt x="11052" y="74"/>
                      <a:pt x="10945" y="95"/>
                      <a:pt x="10820" y="137"/>
                    </a:cubicBezTo>
                    <a:cubicBezTo>
                      <a:pt x="10776" y="152"/>
                      <a:pt x="10729" y="164"/>
                      <a:pt x="10684" y="164"/>
                    </a:cubicBezTo>
                    <a:cubicBezTo>
                      <a:pt x="10672" y="164"/>
                      <a:pt x="10660" y="163"/>
                      <a:pt x="10648" y="161"/>
                    </a:cubicBezTo>
                    <a:cubicBezTo>
                      <a:pt x="10459" y="130"/>
                      <a:pt x="10270" y="59"/>
                      <a:pt x="10082" y="55"/>
                    </a:cubicBezTo>
                    <a:cubicBezTo>
                      <a:pt x="9912" y="52"/>
                      <a:pt x="9745" y="0"/>
                      <a:pt x="95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39"/>
              <p:cNvSpPr/>
              <p:nvPr/>
            </p:nvSpPr>
            <p:spPr>
              <a:xfrm>
                <a:off x="1358050" y="2456775"/>
                <a:ext cx="75" cy="5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0"/>
                    </a:moveTo>
                    <a:cubicBezTo>
                      <a:pt x="2" y="0"/>
                      <a:pt x="2" y="2"/>
                      <a:pt x="2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39"/>
              <p:cNvSpPr/>
              <p:nvPr/>
            </p:nvSpPr>
            <p:spPr>
              <a:xfrm>
                <a:off x="881225" y="2447475"/>
                <a:ext cx="17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420" extrusionOk="0">
                    <a:moveTo>
                      <a:pt x="713" y="1"/>
                    </a:moveTo>
                    <a:cubicBezTo>
                      <a:pt x="496" y="3"/>
                      <a:pt x="390" y="74"/>
                      <a:pt x="280" y="177"/>
                    </a:cubicBezTo>
                    <a:cubicBezTo>
                      <a:pt x="264" y="192"/>
                      <a:pt x="243" y="196"/>
                      <a:pt x="221" y="196"/>
                    </a:cubicBezTo>
                    <a:cubicBezTo>
                      <a:pt x="192" y="196"/>
                      <a:pt x="160" y="189"/>
                      <a:pt x="129" y="189"/>
                    </a:cubicBezTo>
                    <a:cubicBezTo>
                      <a:pt x="74" y="189"/>
                      <a:pt x="22" y="212"/>
                      <a:pt x="1" y="345"/>
                    </a:cubicBezTo>
                    <a:cubicBezTo>
                      <a:pt x="120" y="370"/>
                      <a:pt x="238" y="394"/>
                      <a:pt x="365" y="419"/>
                    </a:cubicBezTo>
                    <a:cubicBezTo>
                      <a:pt x="481" y="279"/>
                      <a:pt x="572" y="170"/>
                      <a:pt x="7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39"/>
              <p:cNvSpPr/>
              <p:nvPr/>
            </p:nvSpPr>
            <p:spPr>
              <a:xfrm>
                <a:off x="898425" y="2455825"/>
                <a:ext cx="8600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305"/>
                      <a:pt x="42" y="421"/>
                      <a:pt x="137" y="421"/>
                    </a:cubicBezTo>
                    <a:cubicBezTo>
                      <a:pt x="184" y="421"/>
                      <a:pt x="250" y="392"/>
                      <a:pt x="344" y="341"/>
                    </a:cubicBezTo>
                    <a:cubicBezTo>
                      <a:pt x="219" y="218"/>
                      <a:pt x="109" y="108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39"/>
              <p:cNvSpPr/>
              <p:nvPr/>
            </p:nvSpPr>
            <p:spPr>
              <a:xfrm>
                <a:off x="943925" y="2396575"/>
                <a:ext cx="652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261" h="525" extrusionOk="0">
                    <a:moveTo>
                      <a:pt x="132" y="1"/>
                    </a:moveTo>
                    <a:cubicBezTo>
                      <a:pt x="0" y="275"/>
                      <a:pt x="0" y="382"/>
                      <a:pt x="127" y="525"/>
                    </a:cubicBezTo>
                    <a:cubicBezTo>
                      <a:pt x="170" y="390"/>
                      <a:pt x="211" y="255"/>
                      <a:pt x="261" y="99"/>
                    </a:cubicBezTo>
                    <a:cubicBezTo>
                      <a:pt x="223" y="70"/>
                      <a:pt x="177" y="35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39"/>
              <p:cNvSpPr/>
              <p:nvPr/>
            </p:nvSpPr>
            <p:spPr>
              <a:xfrm>
                <a:off x="1587375" y="2406200"/>
                <a:ext cx="1072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23" extrusionOk="0">
                    <a:moveTo>
                      <a:pt x="115" y="1"/>
                    </a:moveTo>
                    <a:cubicBezTo>
                      <a:pt x="85" y="63"/>
                      <a:pt x="53" y="216"/>
                      <a:pt x="0" y="216"/>
                    </a:cubicBezTo>
                    <a:lnTo>
                      <a:pt x="421" y="216"/>
                    </a:lnTo>
                    <a:cubicBezTo>
                      <a:pt x="423" y="216"/>
                      <a:pt x="425" y="222"/>
                      <a:pt x="427" y="222"/>
                    </a:cubicBezTo>
                    <a:cubicBezTo>
                      <a:pt x="427" y="222"/>
                      <a:pt x="428" y="221"/>
                      <a:pt x="428" y="216"/>
                    </a:cubicBezTo>
                    <a:cubicBezTo>
                      <a:pt x="327" y="154"/>
                      <a:pt x="226" y="69"/>
                      <a:pt x="1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39"/>
              <p:cNvSpPr/>
              <p:nvPr/>
            </p:nvSpPr>
            <p:spPr>
              <a:xfrm>
                <a:off x="1329100" y="2460250"/>
                <a:ext cx="91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98" extrusionOk="0">
                    <a:moveTo>
                      <a:pt x="366" y="0"/>
                    </a:moveTo>
                    <a:cubicBezTo>
                      <a:pt x="228" y="41"/>
                      <a:pt x="114" y="74"/>
                      <a:pt x="1" y="108"/>
                    </a:cubicBezTo>
                    <a:cubicBezTo>
                      <a:pt x="84" y="165"/>
                      <a:pt x="132" y="198"/>
                      <a:pt x="173" y="198"/>
                    </a:cubicBezTo>
                    <a:cubicBezTo>
                      <a:pt x="227" y="198"/>
                      <a:pt x="269" y="139"/>
                      <a:pt x="3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39"/>
              <p:cNvSpPr/>
              <p:nvPr/>
            </p:nvSpPr>
            <p:spPr>
              <a:xfrm>
                <a:off x="1401475" y="2458625"/>
                <a:ext cx="81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312" extrusionOk="0">
                    <a:moveTo>
                      <a:pt x="155" y="1"/>
                    </a:moveTo>
                    <a:cubicBezTo>
                      <a:pt x="97" y="118"/>
                      <a:pt x="58" y="165"/>
                      <a:pt x="1" y="312"/>
                    </a:cubicBezTo>
                    <a:lnTo>
                      <a:pt x="327" y="312"/>
                    </a:lnTo>
                    <a:cubicBezTo>
                      <a:pt x="252" y="165"/>
                      <a:pt x="213" y="106"/>
                      <a:pt x="1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39"/>
              <p:cNvSpPr/>
              <p:nvPr/>
            </p:nvSpPr>
            <p:spPr>
              <a:xfrm>
                <a:off x="1168775" y="2463150"/>
                <a:ext cx="9075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06" extrusionOk="0">
                    <a:moveTo>
                      <a:pt x="183" y="1"/>
                    </a:moveTo>
                    <a:cubicBezTo>
                      <a:pt x="129" y="1"/>
                      <a:pt x="90" y="62"/>
                      <a:pt x="0" y="205"/>
                    </a:cubicBezTo>
                    <a:cubicBezTo>
                      <a:pt x="151" y="162"/>
                      <a:pt x="252" y="132"/>
                      <a:pt x="363" y="99"/>
                    </a:cubicBezTo>
                    <a:cubicBezTo>
                      <a:pt x="274" y="36"/>
                      <a:pt x="224" y="1"/>
                      <a:pt x="1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39"/>
              <p:cNvSpPr/>
              <p:nvPr/>
            </p:nvSpPr>
            <p:spPr>
              <a:xfrm>
                <a:off x="1233550" y="2459475"/>
                <a:ext cx="860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15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5" y="37"/>
                      <a:pt x="135" y="149"/>
                      <a:pt x="211" y="149"/>
                    </a:cubicBezTo>
                    <a:cubicBezTo>
                      <a:pt x="250" y="149"/>
                      <a:pt x="293" y="120"/>
                      <a:pt x="344" y="36"/>
                    </a:cubicBezTo>
                    <a:cubicBezTo>
                      <a:pt x="229" y="24"/>
                      <a:pt x="115" y="12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39"/>
              <p:cNvSpPr/>
              <p:nvPr/>
            </p:nvSpPr>
            <p:spPr>
              <a:xfrm>
                <a:off x="1092025" y="2462300"/>
                <a:ext cx="712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40" extrusionOk="0">
                    <a:moveTo>
                      <a:pt x="82" y="0"/>
                    </a:moveTo>
                    <a:lnTo>
                      <a:pt x="82" y="0"/>
                    </a:lnTo>
                    <a:cubicBezTo>
                      <a:pt x="61" y="62"/>
                      <a:pt x="40" y="123"/>
                      <a:pt x="1" y="239"/>
                    </a:cubicBezTo>
                    <a:cubicBezTo>
                      <a:pt x="285" y="185"/>
                      <a:pt x="208" y="98"/>
                      <a:pt x="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39"/>
              <p:cNvSpPr/>
              <p:nvPr/>
            </p:nvSpPr>
            <p:spPr>
              <a:xfrm>
                <a:off x="1131500" y="2460525"/>
                <a:ext cx="55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71" extrusionOk="0">
                    <a:moveTo>
                      <a:pt x="189" y="1"/>
                    </a:moveTo>
                    <a:lnTo>
                      <a:pt x="189" y="1"/>
                    </a:lnTo>
                    <a:cubicBezTo>
                      <a:pt x="104" y="113"/>
                      <a:pt x="60" y="171"/>
                      <a:pt x="1" y="248"/>
                    </a:cubicBezTo>
                    <a:cubicBezTo>
                      <a:pt x="42" y="263"/>
                      <a:pt x="78" y="271"/>
                      <a:pt x="106" y="271"/>
                    </a:cubicBezTo>
                    <a:cubicBezTo>
                      <a:pt x="192" y="271"/>
                      <a:pt x="220" y="198"/>
                      <a:pt x="1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39"/>
              <p:cNvSpPr/>
              <p:nvPr/>
            </p:nvSpPr>
            <p:spPr>
              <a:xfrm>
                <a:off x="1420050" y="2461625"/>
                <a:ext cx="530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212" h="281" extrusionOk="0">
                    <a:moveTo>
                      <a:pt x="90" y="1"/>
                    </a:moveTo>
                    <a:cubicBezTo>
                      <a:pt x="61" y="93"/>
                      <a:pt x="37" y="165"/>
                      <a:pt x="1" y="280"/>
                    </a:cubicBezTo>
                    <a:cubicBezTo>
                      <a:pt x="212" y="211"/>
                      <a:pt x="212" y="21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39"/>
              <p:cNvSpPr/>
              <p:nvPr/>
            </p:nvSpPr>
            <p:spPr>
              <a:xfrm>
                <a:off x="919575" y="2460900"/>
                <a:ext cx="87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48" extrusionOk="0">
                    <a:moveTo>
                      <a:pt x="96" y="1"/>
                    </a:moveTo>
                    <a:cubicBezTo>
                      <a:pt x="87" y="1"/>
                      <a:pt x="78" y="2"/>
                      <a:pt x="69" y="3"/>
                    </a:cubicBezTo>
                    <a:cubicBezTo>
                      <a:pt x="43" y="8"/>
                      <a:pt x="33" y="123"/>
                      <a:pt x="0" y="247"/>
                    </a:cubicBezTo>
                    <a:cubicBezTo>
                      <a:pt x="125" y="180"/>
                      <a:pt x="197" y="142"/>
                      <a:pt x="349" y="63"/>
                    </a:cubicBezTo>
                    <a:cubicBezTo>
                      <a:pt x="224" y="31"/>
                      <a:pt x="154" y="1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39"/>
              <p:cNvSpPr/>
              <p:nvPr/>
            </p:nvSpPr>
            <p:spPr>
              <a:xfrm>
                <a:off x="1281900" y="2460600"/>
                <a:ext cx="4350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08" extrusionOk="0">
                    <a:moveTo>
                      <a:pt x="63" y="0"/>
                    </a:moveTo>
                    <a:cubicBezTo>
                      <a:pt x="42" y="28"/>
                      <a:pt x="0" y="77"/>
                      <a:pt x="3" y="81"/>
                    </a:cubicBezTo>
                    <a:cubicBezTo>
                      <a:pt x="34" y="128"/>
                      <a:pt x="72" y="167"/>
                      <a:pt x="109" y="207"/>
                    </a:cubicBezTo>
                    <a:cubicBezTo>
                      <a:pt x="130" y="180"/>
                      <a:pt x="152" y="153"/>
                      <a:pt x="173" y="126"/>
                    </a:cubicBezTo>
                    <a:cubicBezTo>
                      <a:pt x="137" y="84"/>
                      <a:pt x="100" y="42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39"/>
              <p:cNvSpPr/>
              <p:nvPr/>
            </p:nvSpPr>
            <p:spPr>
              <a:xfrm>
                <a:off x="1238375" y="2447850"/>
                <a:ext cx="70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63" extrusionOk="0">
                    <a:moveTo>
                      <a:pt x="117" y="0"/>
                    </a:moveTo>
                    <a:cubicBezTo>
                      <a:pt x="85" y="0"/>
                      <a:pt x="53" y="7"/>
                      <a:pt x="24" y="7"/>
                    </a:cubicBezTo>
                    <a:cubicBezTo>
                      <a:pt x="16" y="7"/>
                      <a:pt x="8" y="6"/>
                      <a:pt x="0" y="5"/>
                    </a:cubicBezTo>
                    <a:lnTo>
                      <a:pt x="0" y="5"/>
                    </a:lnTo>
                    <a:cubicBezTo>
                      <a:pt x="81" y="49"/>
                      <a:pt x="162" y="95"/>
                      <a:pt x="282" y="163"/>
                    </a:cubicBezTo>
                    <a:cubicBezTo>
                      <a:pt x="238" y="24"/>
                      <a:pt x="178" y="0"/>
                      <a:pt x="1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39"/>
              <p:cNvSpPr/>
              <p:nvPr/>
            </p:nvSpPr>
            <p:spPr>
              <a:xfrm>
                <a:off x="1553550" y="2409275"/>
                <a:ext cx="38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17" extrusionOk="0">
                    <a:moveTo>
                      <a:pt x="137" y="0"/>
                    </a:moveTo>
                    <a:cubicBezTo>
                      <a:pt x="91" y="18"/>
                      <a:pt x="46" y="36"/>
                      <a:pt x="0" y="54"/>
                    </a:cubicBezTo>
                    <a:cubicBezTo>
                      <a:pt x="4" y="74"/>
                      <a:pt x="8" y="95"/>
                      <a:pt x="13" y="117"/>
                    </a:cubicBezTo>
                    <a:cubicBezTo>
                      <a:pt x="60" y="108"/>
                      <a:pt x="106" y="99"/>
                      <a:pt x="152" y="90"/>
                    </a:cubicBezTo>
                    <a:cubicBezTo>
                      <a:pt x="147" y="60"/>
                      <a:pt x="142" y="31"/>
                      <a:pt x="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39"/>
              <p:cNvSpPr/>
              <p:nvPr/>
            </p:nvSpPr>
            <p:spPr>
              <a:xfrm>
                <a:off x="1103850" y="2464425"/>
                <a:ext cx="39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31" extrusionOk="0">
                    <a:moveTo>
                      <a:pt x="134" y="0"/>
                    </a:moveTo>
                    <a:cubicBezTo>
                      <a:pt x="90" y="20"/>
                      <a:pt x="46" y="40"/>
                      <a:pt x="1" y="64"/>
                    </a:cubicBezTo>
                    <a:cubicBezTo>
                      <a:pt x="0" y="66"/>
                      <a:pt x="18" y="130"/>
                      <a:pt x="22" y="130"/>
                    </a:cubicBezTo>
                    <a:cubicBezTo>
                      <a:pt x="67" y="120"/>
                      <a:pt x="111" y="104"/>
                      <a:pt x="157" y="88"/>
                    </a:cubicBezTo>
                    <a:cubicBezTo>
                      <a:pt x="149" y="59"/>
                      <a:pt x="142" y="29"/>
                      <a:pt x="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39"/>
              <p:cNvSpPr/>
              <p:nvPr/>
            </p:nvSpPr>
            <p:spPr>
              <a:xfrm>
                <a:off x="1352925" y="2456825"/>
                <a:ext cx="51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55" extrusionOk="0">
                    <a:moveTo>
                      <a:pt x="206" y="1"/>
                    </a:moveTo>
                    <a:lnTo>
                      <a:pt x="206" y="1"/>
                    </a:lnTo>
                    <a:cubicBezTo>
                      <a:pt x="124" y="107"/>
                      <a:pt x="0" y="199"/>
                      <a:pt x="135" y="454"/>
                    </a:cubicBezTo>
                    <a:cubicBezTo>
                      <a:pt x="167" y="255"/>
                      <a:pt x="186" y="127"/>
                      <a:pt x="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39"/>
              <p:cNvSpPr/>
              <p:nvPr/>
            </p:nvSpPr>
            <p:spPr>
              <a:xfrm>
                <a:off x="1358050" y="2456775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2" y="0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39"/>
              <p:cNvSpPr/>
              <p:nvPr/>
            </p:nvSpPr>
            <p:spPr>
              <a:xfrm>
                <a:off x="1236900" y="2394525"/>
                <a:ext cx="5950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386" extrusionOk="0">
                    <a:moveTo>
                      <a:pt x="158" y="1"/>
                    </a:moveTo>
                    <a:lnTo>
                      <a:pt x="154" y="19"/>
                    </a:lnTo>
                    <a:cubicBezTo>
                      <a:pt x="100" y="123"/>
                      <a:pt x="0" y="208"/>
                      <a:pt x="43" y="386"/>
                    </a:cubicBezTo>
                    <a:cubicBezTo>
                      <a:pt x="236" y="301"/>
                      <a:pt x="238" y="16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39"/>
              <p:cNvSpPr/>
              <p:nvPr/>
            </p:nvSpPr>
            <p:spPr>
              <a:xfrm>
                <a:off x="1152575" y="2399675"/>
                <a:ext cx="144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307" extrusionOk="0">
                    <a:moveTo>
                      <a:pt x="551" y="0"/>
                    </a:moveTo>
                    <a:cubicBezTo>
                      <a:pt x="410" y="40"/>
                      <a:pt x="266" y="67"/>
                      <a:pt x="128" y="122"/>
                    </a:cubicBezTo>
                    <a:cubicBezTo>
                      <a:pt x="0" y="171"/>
                      <a:pt x="43" y="257"/>
                      <a:pt x="94" y="306"/>
                    </a:cubicBezTo>
                    <a:cubicBezTo>
                      <a:pt x="274" y="235"/>
                      <a:pt x="427" y="176"/>
                      <a:pt x="579" y="117"/>
                    </a:cubicBezTo>
                    <a:cubicBezTo>
                      <a:pt x="570" y="77"/>
                      <a:pt x="560" y="38"/>
                      <a:pt x="5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39"/>
              <p:cNvSpPr/>
              <p:nvPr/>
            </p:nvSpPr>
            <p:spPr>
              <a:xfrm>
                <a:off x="1059500" y="2396925"/>
                <a:ext cx="9000" cy="62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250" extrusionOk="0">
                    <a:moveTo>
                      <a:pt x="191" y="0"/>
                    </a:moveTo>
                    <a:cubicBezTo>
                      <a:pt x="137" y="0"/>
                      <a:pt x="87" y="76"/>
                      <a:pt x="1" y="237"/>
                    </a:cubicBezTo>
                    <a:cubicBezTo>
                      <a:pt x="62" y="241"/>
                      <a:pt x="114" y="250"/>
                      <a:pt x="163" y="250"/>
                    </a:cubicBezTo>
                    <a:cubicBezTo>
                      <a:pt x="178" y="250"/>
                      <a:pt x="192" y="249"/>
                      <a:pt x="207" y="247"/>
                    </a:cubicBezTo>
                    <a:cubicBezTo>
                      <a:pt x="248" y="241"/>
                      <a:pt x="286" y="203"/>
                      <a:pt x="359" y="158"/>
                    </a:cubicBezTo>
                    <a:cubicBezTo>
                      <a:pt x="284" y="55"/>
                      <a:pt x="236" y="0"/>
                      <a:pt x="1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39"/>
              <p:cNvSpPr/>
              <p:nvPr/>
            </p:nvSpPr>
            <p:spPr>
              <a:xfrm>
                <a:off x="1083625" y="2405700"/>
                <a:ext cx="150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1" y="1"/>
                    </a:moveTo>
                    <a:cubicBezTo>
                      <a:pt x="1" y="1"/>
                      <a:pt x="5" y="5"/>
                      <a:pt x="5" y="5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5" y="2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39"/>
              <p:cNvSpPr/>
              <p:nvPr/>
            </p:nvSpPr>
            <p:spPr>
              <a:xfrm>
                <a:off x="1083750" y="2402675"/>
                <a:ext cx="5625" cy="397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59" extrusionOk="0">
                    <a:moveTo>
                      <a:pt x="160" y="0"/>
                    </a:moveTo>
                    <a:cubicBezTo>
                      <a:pt x="137" y="0"/>
                      <a:pt x="114" y="5"/>
                      <a:pt x="97" y="18"/>
                    </a:cubicBezTo>
                    <a:cubicBezTo>
                      <a:pt x="60" y="45"/>
                      <a:pt x="32" y="88"/>
                      <a:pt x="1" y="123"/>
                    </a:cubicBezTo>
                    <a:cubicBezTo>
                      <a:pt x="39" y="135"/>
                      <a:pt x="78" y="158"/>
                      <a:pt x="113" y="158"/>
                    </a:cubicBezTo>
                    <a:cubicBezTo>
                      <a:pt x="118" y="158"/>
                      <a:pt x="123" y="158"/>
                      <a:pt x="127" y="157"/>
                    </a:cubicBezTo>
                    <a:cubicBezTo>
                      <a:pt x="161" y="150"/>
                      <a:pt x="193" y="102"/>
                      <a:pt x="219" y="65"/>
                    </a:cubicBezTo>
                    <a:cubicBezTo>
                      <a:pt x="224" y="59"/>
                      <a:pt x="203" y="5"/>
                      <a:pt x="190" y="3"/>
                    </a:cubicBezTo>
                    <a:cubicBezTo>
                      <a:pt x="181" y="1"/>
                      <a:pt x="171" y="0"/>
                      <a:pt x="1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39"/>
              <p:cNvSpPr/>
              <p:nvPr/>
            </p:nvSpPr>
            <p:spPr>
              <a:xfrm>
                <a:off x="1377550" y="2405825"/>
                <a:ext cx="4875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282" extrusionOk="0">
                    <a:moveTo>
                      <a:pt x="65" y="1"/>
                    </a:moveTo>
                    <a:cubicBezTo>
                      <a:pt x="43" y="20"/>
                      <a:pt x="22" y="39"/>
                      <a:pt x="0" y="59"/>
                    </a:cubicBezTo>
                    <a:cubicBezTo>
                      <a:pt x="43" y="132"/>
                      <a:pt x="86" y="207"/>
                      <a:pt x="129" y="281"/>
                    </a:cubicBezTo>
                    <a:cubicBezTo>
                      <a:pt x="151" y="264"/>
                      <a:pt x="172" y="246"/>
                      <a:pt x="195" y="228"/>
                    </a:cubicBezTo>
                    <a:cubicBezTo>
                      <a:pt x="151" y="152"/>
                      <a:pt x="108" y="77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39"/>
              <p:cNvSpPr/>
              <p:nvPr/>
            </p:nvSpPr>
            <p:spPr>
              <a:xfrm>
                <a:off x="1404800" y="2397000"/>
                <a:ext cx="44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03" extrusionOk="0">
                    <a:moveTo>
                      <a:pt x="16" y="0"/>
                    </a:moveTo>
                    <a:cubicBezTo>
                      <a:pt x="11" y="23"/>
                      <a:pt x="6" y="47"/>
                      <a:pt x="1" y="70"/>
                    </a:cubicBezTo>
                    <a:cubicBezTo>
                      <a:pt x="56" y="81"/>
                      <a:pt x="113" y="91"/>
                      <a:pt x="170" y="102"/>
                    </a:cubicBezTo>
                    <a:cubicBezTo>
                      <a:pt x="172" y="87"/>
                      <a:pt x="175" y="73"/>
                      <a:pt x="177" y="59"/>
                    </a:cubicBezTo>
                    <a:cubicBezTo>
                      <a:pt x="123" y="39"/>
                      <a:pt x="69" y="20"/>
                      <a:pt x="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39"/>
              <p:cNvSpPr/>
              <p:nvPr/>
            </p:nvSpPr>
            <p:spPr>
              <a:xfrm>
                <a:off x="1265525" y="2396950"/>
                <a:ext cx="427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11" extrusionOk="0">
                    <a:moveTo>
                      <a:pt x="1" y="1"/>
                    </a:moveTo>
                    <a:cubicBezTo>
                      <a:pt x="61" y="74"/>
                      <a:pt x="93" y="111"/>
                      <a:pt x="114" y="111"/>
                    </a:cubicBezTo>
                    <a:cubicBezTo>
                      <a:pt x="136" y="111"/>
                      <a:pt x="148" y="74"/>
                      <a:pt x="1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39"/>
              <p:cNvSpPr/>
              <p:nvPr/>
            </p:nvSpPr>
            <p:spPr>
              <a:xfrm>
                <a:off x="1265100" y="2397775"/>
                <a:ext cx="45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8" h="13" extrusionOk="0">
                    <a:moveTo>
                      <a:pt x="8" y="1"/>
                    </a:moveTo>
                    <a:cubicBezTo>
                      <a:pt x="8" y="1"/>
                      <a:pt x="0" y="12"/>
                      <a:pt x="0" y="12"/>
                    </a:cubicBezTo>
                    <a:lnTo>
                      <a:pt x="18" y="12"/>
                    </a:lnTo>
                    <a:cubicBezTo>
                      <a:pt x="14" y="8"/>
                      <a:pt x="11" y="4"/>
                      <a:pt x="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3751" name="Google Shape;3751;p39"/>
          <p:cNvCxnSpPr/>
          <p:nvPr/>
        </p:nvCxnSpPr>
        <p:spPr>
          <a:xfrm>
            <a:off x="4248766" y="3470928"/>
            <a:ext cx="6279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3778;p41">
            <a:extLst>
              <a:ext uri="{FF2B5EF4-FFF2-40B4-BE49-F238E27FC236}">
                <a16:creationId xmlns:a16="http://schemas.microsoft.com/office/drawing/2014/main" id="{38363AB3-1C4D-44D8-FEBC-7333FE6838BC}"/>
              </a:ext>
            </a:extLst>
          </p:cNvPr>
          <p:cNvSpPr txBox="1">
            <a:spLocks/>
          </p:cNvSpPr>
          <p:nvPr/>
        </p:nvSpPr>
        <p:spPr>
          <a:xfrm>
            <a:off x="1864169" y="782881"/>
            <a:ext cx="2336400" cy="51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Amasis MT Pro Light" panose="02040304050005020304" pitchFamily="18" charset="0"/>
              </a:rPr>
              <a:t> Mega Goal 1.2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UCH vs MANY 🤔 | What's the difference? | Learn with examples &amp; quiz! -  YouTube">
            <a:extLst>
              <a:ext uri="{FF2B5EF4-FFF2-40B4-BE49-F238E27FC236}">
                <a16:creationId xmlns:a16="http://schemas.microsoft.com/office/drawing/2014/main" id="{71C1E1B5-DEAE-580D-9BD2-E68F8563D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881" y="1187445"/>
            <a:ext cx="6245476" cy="351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690 متنوع ideas | طباعة, نموذج بور, رسومات">
            <a:extLst>
              <a:ext uri="{FF2B5EF4-FFF2-40B4-BE49-F238E27FC236}">
                <a16:creationId xmlns:a16="http://schemas.microsoft.com/office/drawing/2014/main" id="{140A5692-C298-E823-F575-17CD96C3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71" y="253114"/>
            <a:ext cx="1076232" cy="165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133C6432-BC59-3F51-808A-C74616D8D789}"/>
              </a:ext>
            </a:extLst>
          </p:cNvPr>
          <p:cNvSpPr/>
          <p:nvPr/>
        </p:nvSpPr>
        <p:spPr>
          <a:xfrm>
            <a:off x="2242906" y="442688"/>
            <a:ext cx="4731658" cy="595086"/>
          </a:xfrm>
          <a:prstGeom prst="wedgeRoundRectCallout">
            <a:avLst>
              <a:gd name="adj1" fmla="val 57808"/>
              <a:gd name="adj2" fmla="val 29329"/>
              <a:gd name="adj3" fmla="val 16667"/>
            </a:avLst>
          </a:prstGeom>
          <a:solidFill>
            <a:srgbClr val="FFC69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Many </a:t>
            </a:r>
            <a:r>
              <a:rPr lang="en-US" sz="3200" b="1" dirty="0">
                <a:solidFill>
                  <a:schemeClr val="tx1"/>
                </a:solidFill>
              </a:rPr>
              <a:t>vs</a:t>
            </a:r>
            <a:r>
              <a:rPr lang="en-US" sz="3200" dirty="0"/>
              <a:t> </a:t>
            </a:r>
            <a:r>
              <a:rPr lang="en-US" sz="3200" b="1" dirty="0"/>
              <a:t>Much</a:t>
            </a:r>
            <a:endParaRPr lang="ar-SA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PRACTICE MAKES PERFECT by Mat Voyce on Dribbble">
            <a:extLst>
              <a:ext uri="{FF2B5EF4-FFF2-40B4-BE49-F238E27FC236}">
                <a16:creationId xmlns:a16="http://schemas.microsoft.com/office/drawing/2014/main" id="{175F7C92-1186-A744-71F5-1217D6A79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25" y="1144550"/>
            <a:ext cx="3871161" cy="2903371"/>
          </a:xfrm>
          <a:prstGeom prst="rect">
            <a:avLst/>
          </a:prstGeom>
          <a:ln w="127000" cap="sq">
            <a:solidFill>
              <a:schemeClr val="bg2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lank Chalkboard Clip Art at Clker.com - vector clip art online, royalty  free &amp; public domain">
            <a:extLst>
              <a:ext uri="{FF2B5EF4-FFF2-40B4-BE49-F238E27FC236}">
                <a16:creationId xmlns:a16="http://schemas.microsoft.com/office/drawing/2014/main" id="{43E0D17D-7F10-8876-BAB0-6D46F8592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514" y="384826"/>
            <a:ext cx="5062236" cy="445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690 متنوع ideas | طباعة, نموذج بور, رسومات">
            <a:extLst>
              <a:ext uri="{FF2B5EF4-FFF2-40B4-BE49-F238E27FC236}">
                <a16:creationId xmlns:a16="http://schemas.microsoft.com/office/drawing/2014/main" id="{48E70E27-5A1F-0546-B3AD-E99920004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8025" y="2540035"/>
            <a:ext cx="1575712" cy="241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6F239D5-6310-8A22-AFBA-F512CF0FEF27}"/>
              </a:ext>
            </a:extLst>
          </p:cNvPr>
          <p:cNvSpPr txBox="1"/>
          <p:nvPr/>
        </p:nvSpPr>
        <p:spPr>
          <a:xfrm>
            <a:off x="2201034" y="487936"/>
            <a:ext cx="4992786" cy="3008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5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helvetica neue"/>
              </a:rPr>
              <a:t>1- </a:t>
            </a:r>
            <a:r>
              <a:rPr lang="en-US" sz="15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masis MT Pro" panose="02040504050005020304" pitchFamily="18" charset="0"/>
              </a:rPr>
              <a:t>We saw _____ animals at the zoo.</a:t>
            </a:r>
          </a:p>
          <a:p>
            <a:pPr algn="l"/>
            <a:endParaRPr lang="en-US" sz="900" b="0" i="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sz="15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masis MT Pro" panose="02040504050005020304" pitchFamily="18" charset="0"/>
              </a:rPr>
              <a:t>2- How _____ oranges did you put in the box?</a:t>
            </a:r>
          </a:p>
          <a:p>
            <a:pPr algn="l"/>
            <a:endParaRPr lang="en-US" sz="1000" b="0" i="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sz="15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masis MT Pro" panose="02040504050005020304" pitchFamily="18" charset="0"/>
              </a:rPr>
              <a:t>3- There isn’t _____ sugar in my coffee.</a:t>
            </a:r>
          </a:p>
          <a:p>
            <a:pPr algn="l"/>
            <a:endParaRPr lang="en-US" sz="1000" b="0" i="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sz="15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masis MT Pro" panose="02040504050005020304" pitchFamily="18" charset="0"/>
              </a:rPr>
              <a:t>4- I don’t have ______ friends.</a:t>
            </a:r>
          </a:p>
          <a:p>
            <a:pPr algn="l"/>
            <a:endParaRPr lang="en-US" sz="1050" b="0" i="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sz="15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masis MT Pro" panose="02040504050005020304" pitchFamily="18" charset="0"/>
              </a:rPr>
              <a:t>5- The old man hasn’t got _____ hair on his head.</a:t>
            </a:r>
          </a:p>
          <a:p>
            <a:pPr algn="l"/>
            <a:endParaRPr lang="en-US" sz="900" b="0" i="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sz="15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masis MT Pro" panose="02040504050005020304" pitchFamily="18" charset="0"/>
              </a:rPr>
              <a:t>6- I’ve packed _____ bottles of water.</a:t>
            </a:r>
          </a:p>
          <a:p>
            <a:pPr algn="l"/>
            <a:endParaRPr lang="en-US" sz="1050" b="0" i="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sz="15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masis MT Pro" panose="02040504050005020304" pitchFamily="18" charset="0"/>
              </a:rPr>
              <a:t>7- I didn’t get _____ sleep last night.</a:t>
            </a:r>
          </a:p>
          <a:p>
            <a:pPr algn="l"/>
            <a:endParaRPr lang="en-US" sz="1050" b="0" i="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sz="15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masis MT Pro" panose="02040504050005020304" pitchFamily="18" charset="0"/>
              </a:rPr>
              <a:t>8- How _____ fruit do you eat in an average day?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F98B8AE-9094-9000-BA6F-EC1A436E94D3}"/>
              </a:ext>
            </a:extLst>
          </p:cNvPr>
          <p:cNvSpPr txBox="1"/>
          <p:nvPr/>
        </p:nvSpPr>
        <p:spPr>
          <a:xfrm>
            <a:off x="2855139" y="871519"/>
            <a:ext cx="10034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many</a:t>
            </a:r>
            <a:endParaRPr lang="ar-SA" dirty="0">
              <a:solidFill>
                <a:schemeClr val="accent6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2F4D08B-8DE7-CE7A-D01A-2FD9E3DBF4DE}"/>
              </a:ext>
            </a:extLst>
          </p:cNvPr>
          <p:cNvSpPr txBox="1"/>
          <p:nvPr/>
        </p:nvSpPr>
        <p:spPr>
          <a:xfrm>
            <a:off x="3348753" y="1251845"/>
            <a:ext cx="10034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much</a:t>
            </a:r>
            <a:endParaRPr lang="ar-SA" dirty="0">
              <a:solidFill>
                <a:schemeClr val="accent3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14234AD-460D-4F7B-0B95-D36B086E8859}"/>
              </a:ext>
            </a:extLst>
          </p:cNvPr>
          <p:cNvSpPr txBox="1"/>
          <p:nvPr/>
        </p:nvSpPr>
        <p:spPr>
          <a:xfrm>
            <a:off x="3476877" y="1647005"/>
            <a:ext cx="10034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many</a:t>
            </a:r>
            <a:endParaRPr lang="ar-SA" dirty="0">
              <a:solidFill>
                <a:schemeClr val="accent6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1DFDA6E-C04A-044D-4DCE-702E2D71296C}"/>
              </a:ext>
            </a:extLst>
          </p:cNvPr>
          <p:cNvSpPr txBox="1"/>
          <p:nvPr/>
        </p:nvSpPr>
        <p:spPr>
          <a:xfrm>
            <a:off x="4350817" y="2027332"/>
            <a:ext cx="10034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much</a:t>
            </a:r>
            <a:endParaRPr lang="ar-SA" dirty="0">
              <a:solidFill>
                <a:schemeClr val="accent3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C0B0BCC-CEA5-0A7D-02F8-1EC1E1736761}"/>
              </a:ext>
            </a:extLst>
          </p:cNvPr>
          <p:cNvSpPr txBox="1"/>
          <p:nvPr/>
        </p:nvSpPr>
        <p:spPr>
          <a:xfrm>
            <a:off x="3451252" y="2373939"/>
            <a:ext cx="10034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many</a:t>
            </a:r>
            <a:endParaRPr lang="ar-SA" dirty="0">
              <a:solidFill>
                <a:schemeClr val="accent6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E61950D-B540-50F2-AD37-E444DE6C997A}"/>
              </a:ext>
            </a:extLst>
          </p:cNvPr>
          <p:cNvSpPr txBox="1"/>
          <p:nvPr/>
        </p:nvSpPr>
        <p:spPr>
          <a:xfrm>
            <a:off x="3378424" y="2778543"/>
            <a:ext cx="10034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much</a:t>
            </a:r>
            <a:endParaRPr lang="ar-SA" dirty="0">
              <a:solidFill>
                <a:schemeClr val="accent3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5196892-441B-F325-B75B-E6A9C9EECDB5}"/>
              </a:ext>
            </a:extLst>
          </p:cNvPr>
          <p:cNvSpPr txBox="1"/>
          <p:nvPr/>
        </p:nvSpPr>
        <p:spPr>
          <a:xfrm>
            <a:off x="2867277" y="3173704"/>
            <a:ext cx="10034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much</a:t>
            </a:r>
            <a:endParaRPr lang="ar-SA" dirty="0">
              <a:solidFill>
                <a:schemeClr val="accent3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B5DC751-284B-B99F-6BA0-426628084210}"/>
              </a:ext>
            </a:extLst>
          </p:cNvPr>
          <p:cNvSpPr txBox="1"/>
          <p:nvPr/>
        </p:nvSpPr>
        <p:spPr>
          <a:xfrm>
            <a:off x="3153196" y="522213"/>
            <a:ext cx="10034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many</a:t>
            </a:r>
            <a:endParaRPr lang="ar-SA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98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39" name="Google Shape;5239;p56"/>
          <p:cNvCxnSpPr/>
          <p:nvPr/>
        </p:nvCxnSpPr>
        <p:spPr>
          <a:xfrm>
            <a:off x="395745" y="2962497"/>
            <a:ext cx="6279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40" name="Google Shape;5240;p56"/>
          <p:cNvCxnSpPr/>
          <p:nvPr/>
        </p:nvCxnSpPr>
        <p:spPr>
          <a:xfrm>
            <a:off x="414035" y="3876102"/>
            <a:ext cx="627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41" name="Google Shape;5241;p56"/>
          <p:cNvCxnSpPr/>
          <p:nvPr/>
        </p:nvCxnSpPr>
        <p:spPr>
          <a:xfrm>
            <a:off x="199428" y="1474360"/>
            <a:ext cx="6279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Picture 2" descr="690 متنوع ideas | طباعة, نموذج بور, رسومات">
            <a:extLst>
              <a:ext uri="{FF2B5EF4-FFF2-40B4-BE49-F238E27FC236}">
                <a16:creationId xmlns:a16="http://schemas.microsoft.com/office/drawing/2014/main" id="{9CF3AB7C-6078-43EE-9C5A-E8E3C539C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983" y="0"/>
            <a:ext cx="1139371" cy="150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D05B2FDD-6683-2673-1624-8FF77D4AE32D}"/>
              </a:ext>
            </a:extLst>
          </p:cNvPr>
          <p:cNvSpPr/>
          <p:nvPr/>
        </p:nvSpPr>
        <p:spPr>
          <a:xfrm>
            <a:off x="1700739" y="199926"/>
            <a:ext cx="4731658" cy="595086"/>
          </a:xfrm>
          <a:prstGeom prst="wedgeRoundRectCallout">
            <a:avLst>
              <a:gd name="adj1" fmla="val 57808"/>
              <a:gd name="adj2" fmla="val 29329"/>
              <a:gd name="adj3" fmla="val 16667"/>
            </a:avLst>
          </a:prstGeom>
          <a:solidFill>
            <a:srgbClr val="FFC69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A few </a:t>
            </a:r>
            <a:r>
              <a:rPr lang="en-US" sz="2400" dirty="0"/>
              <a:t> vs </a:t>
            </a:r>
            <a:r>
              <a:rPr lang="en-US" sz="2400" b="1" dirty="0"/>
              <a:t>A little</a:t>
            </a:r>
            <a:endParaRPr lang="ar-SA" sz="20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5F9966A-E22C-0020-C198-2E5DA2233A98}"/>
              </a:ext>
            </a:extLst>
          </p:cNvPr>
          <p:cNvSpPr txBox="1"/>
          <p:nvPr/>
        </p:nvSpPr>
        <p:spPr>
          <a:xfrm>
            <a:off x="888711" y="948407"/>
            <a:ext cx="60669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A few </a:t>
            </a:r>
            <a:r>
              <a:rPr lang="en-US" dirty="0"/>
              <a:t>used to express </a:t>
            </a:r>
            <a:r>
              <a:rPr lang="en-US" b="1" dirty="0"/>
              <a:t>a positive </a:t>
            </a:r>
            <a:r>
              <a:rPr lang="en-US" dirty="0"/>
              <a:t>idea with </a:t>
            </a:r>
            <a:r>
              <a:rPr lang="en-US" b="1" dirty="0"/>
              <a:t>plural countable </a:t>
            </a:r>
            <a:r>
              <a:rPr lang="en-US" dirty="0"/>
              <a:t>nouns</a:t>
            </a:r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239DF3B-BF05-B8F8-8F5A-2B5609AEA7F9}"/>
              </a:ext>
            </a:extLst>
          </p:cNvPr>
          <p:cNvSpPr txBox="1"/>
          <p:nvPr/>
        </p:nvSpPr>
        <p:spPr>
          <a:xfrm>
            <a:off x="935145" y="1575998"/>
            <a:ext cx="1576083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4078857-0F76-2CAF-2B23-CE7150A7013B}"/>
              </a:ext>
            </a:extLst>
          </p:cNvPr>
          <p:cNvSpPr txBox="1"/>
          <p:nvPr/>
        </p:nvSpPr>
        <p:spPr>
          <a:xfrm>
            <a:off x="2099048" y="2032182"/>
            <a:ext cx="4724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masis MT Pro Medium" panose="02040604050005020304" pitchFamily="18" charset="0"/>
              </a:rPr>
              <a:t>There are 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a few </a:t>
            </a:r>
            <a:r>
              <a:rPr lang="en-US" sz="1800" dirty="0">
                <a:solidFill>
                  <a:schemeClr val="tx2"/>
                </a:solidFill>
                <a:latin typeface="Amasis MT Pro Medium" panose="02040604050005020304" pitchFamily="18" charset="0"/>
              </a:rPr>
              <a:t>apples </a:t>
            </a:r>
            <a:r>
              <a:rPr lang="en-US" sz="1800" dirty="0">
                <a:solidFill>
                  <a:schemeClr val="bg2"/>
                </a:solidFill>
                <a:latin typeface="Amasis MT Pro Medium" panose="02040604050005020304" pitchFamily="18" charset="0"/>
              </a:rPr>
              <a:t>in the fridge</a:t>
            </a:r>
          </a:p>
        </p:txBody>
      </p:sp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id="{6145535E-13BA-E595-17C0-CC5899929E0C}"/>
              </a:ext>
            </a:extLst>
          </p:cNvPr>
          <p:cNvSpPr/>
          <p:nvPr/>
        </p:nvSpPr>
        <p:spPr>
          <a:xfrm>
            <a:off x="4033723" y="1538173"/>
            <a:ext cx="1435895" cy="392908"/>
          </a:xfrm>
          <a:prstGeom prst="wedgeEllipseCallout">
            <a:avLst>
              <a:gd name="adj1" fmla="val -28832"/>
              <a:gd name="adj2" fmla="val 70571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countable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3C74CD5-2330-E725-970B-784CC2864D65}"/>
              </a:ext>
            </a:extLst>
          </p:cNvPr>
          <p:cNvSpPr txBox="1"/>
          <p:nvPr/>
        </p:nvSpPr>
        <p:spPr>
          <a:xfrm>
            <a:off x="978044" y="2487114"/>
            <a:ext cx="6879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A little </a:t>
            </a:r>
            <a:r>
              <a:rPr lang="en-US" dirty="0"/>
              <a:t>used to express </a:t>
            </a:r>
            <a:r>
              <a:rPr lang="en-US" b="1" dirty="0"/>
              <a:t>a positive </a:t>
            </a:r>
            <a:r>
              <a:rPr lang="en-US" dirty="0"/>
              <a:t>idea with </a:t>
            </a:r>
            <a:r>
              <a:rPr lang="en-US" b="1" dirty="0"/>
              <a:t>singular uncountable </a:t>
            </a:r>
            <a:r>
              <a:rPr lang="en-US" dirty="0"/>
              <a:t>nouns</a:t>
            </a:r>
            <a:r>
              <a:rPr lang="en-US" b="1" dirty="0"/>
              <a:t>.</a:t>
            </a:r>
            <a:endParaRPr lang="ar-SA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F4C43E4-10D6-F505-A40A-152457D93BD1}"/>
              </a:ext>
            </a:extLst>
          </p:cNvPr>
          <p:cNvSpPr txBox="1"/>
          <p:nvPr/>
        </p:nvSpPr>
        <p:spPr>
          <a:xfrm>
            <a:off x="1087546" y="3160688"/>
            <a:ext cx="1576083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4B3D473-BE65-7167-28F9-DBD86C2A3879}"/>
              </a:ext>
            </a:extLst>
          </p:cNvPr>
          <p:cNvSpPr txBox="1"/>
          <p:nvPr/>
        </p:nvSpPr>
        <p:spPr>
          <a:xfrm>
            <a:off x="2316763" y="3626120"/>
            <a:ext cx="4724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masis MT Pro Medium" panose="02040604050005020304" pitchFamily="18" charset="0"/>
              </a:rPr>
              <a:t>I need  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a little </a:t>
            </a:r>
            <a:r>
              <a:rPr lang="en-US" sz="1800" dirty="0">
                <a:solidFill>
                  <a:schemeClr val="tx2"/>
                </a:solidFill>
                <a:latin typeface="Amasis MT Pro Medium" panose="02040604050005020304" pitchFamily="18" charset="0"/>
              </a:rPr>
              <a:t>sugar </a:t>
            </a:r>
            <a:r>
              <a:rPr lang="en-US" sz="1800" dirty="0">
                <a:solidFill>
                  <a:schemeClr val="bg2"/>
                </a:solidFill>
                <a:latin typeface="Amasis MT Pro Medium" panose="02040604050005020304" pitchFamily="18" charset="0"/>
              </a:rPr>
              <a:t>in my tea.</a:t>
            </a:r>
          </a:p>
        </p:txBody>
      </p:sp>
      <p:pic>
        <p:nvPicPr>
          <p:cNvPr id="15" name="Picture 5" descr="sugar mada_1">
            <a:extLst>
              <a:ext uri="{FF2B5EF4-FFF2-40B4-BE49-F238E27FC236}">
                <a16:creationId xmlns:a16="http://schemas.microsoft.com/office/drawing/2014/main" id="{F6C09189-50C4-6E2C-CAEE-3B5D0D7E1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7215" y="4188328"/>
            <a:ext cx="1491725" cy="103609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A Grade Fresh Shimla Apple, Packaging Size: 20 Kg, Packaging Type: Wood  Box, Rs 100 /kg | ID: 23123431355">
            <a:extLst>
              <a:ext uri="{FF2B5EF4-FFF2-40B4-BE49-F238E27FC236}">
                <a16:creationId xmlns:a16="http://schemas.microsoft.com/office/drawing/2014/main" id="{4F86CC75-C3AB-F388-A936-270543BD5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293" y="4041395"/>
            <a:ext cx="1601641" cy="99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فقاعة الكلام: بيضاوية 16">
            <a:extLst>
              <a:ext uri="{FF2B5EF4-FFF2-40B4-BE49-F238E27FC236}">
                <a16:creationId xmlns:a16="http://schemas.microsoft.com/office/drawing/2014/main" id="{D791713A-5391-1D35-F966-248428A702E8}"/>
              </a:ext>
            </a:extLst>
          </p:cNvPr>
          <p:cNvSpPr/>
          <p:nvPr/>
        </p:nvSpPr>
        <p:spPr>
          <a:xfrm>
            <a:off x="3758594" y="3161356"/>
            <a:ext cx="1706677" cy="392908"/>
          </a:xfrm>
          <a:prstGeom prst="wedgeEllipseCallout">
            <a:avLst>
              <a:gd name="adj1" fmla="val -28832"/>
              <a:gd name="adj2" fmla="val 70571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uncountable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4" name="Google Shape;3934;p45"/>
          <p:cNvSpPr/>
          <p:nvPr/>
        </p:nvSpPr>
        <p:spPr>
          <a:xfrm rot="5400000">
            <a:off x="-1269828" y="3810935"/>
            <a:ext cx="2583362" cy="297794"/>
          </a:xfrm>
          <a:custGeom>
            <a:avLst/>
            <a:gdLst/>
            <a:ahLst/>
            <a:cxnLst/>
            <a:rect l="l" t="t" r="r" b="b"/>
            <a:pathLst>
              <a:path w="43238" h="4984" extrusionOk="0">
                <a:moveTo>
                  <a:pt x="12958" y="4333"/>
                </a:moveTo>
                <a:cubicBezTo>
                  <a:pt x="12967" y="4300"/>
                  <a:pt x="13003" y="4276"/>
                  <a:pt x="13027" y="4248"/>
                </a:cubicBezTo>
                <a:cubicBezTo>
                  <a:pt x="13046" y="4274"/>
                  <a:pt x="13076" y="4298"/>
                  <a:pt x="13078" y="4326"/>
                </a:cubicBezTo>
                <a:cubicBezTo>
                  <a:pt x="13080" y="4352"/>
                  <a:pt x="13052" y="4380"/>
                  <a:pt x="13027" y="4429"/>
                </a:cubicBezTo>
                <a:cubicBezTo>
                  <a:pt x="12992" y="4382"/>
                  <a:pt x="12953" y="4351"/>
                  <a:pt x="12958" y="4333"/>
                </a:cubicBezTo>
                <a:close/>
                <a:moveTo>
                  <a:pt x="11621" y="4256"/>
                </a:moveTo>
                <a:cubicBezTo>
                  <a:pt x="11671" y="4178"/>
                  <a:pt x="11727" y="4142"/>
                  <a:pt x="11801" y="4216"/>
                </a:cubicBezTo>
                <a:cubicBezTo>
                  <a:pt x="11814" y="4228"/>
                  <a:pt x="11819" y="4275"/>
                  <a:pt x="11809" y="4288"/>
                </a:cubicBezTo>
                <a:cubicBezTo>
                  <a:pt x="11739" y="4363"/>
                  <a:pt x="11679" y="4339"/>
                  <a:pt x="11621" y="4256"/>
                </a:cubicBezTo>
                <a:close/>
                <a:moveTo>
                  <a:pt x="8589" y="4152"/>
                </a:moveTo>
                <a:cubicBezTo>
                  <a:pt x="8687" y="3990"/>
                  <a:pt x="8831" y="4040"/>
                  <a:pt x="8924" y="4073"/>
                </a:cubicBezTo>
                <a:cubicBezTo>
                  <a:pt x="9122" y="4144"/>
                  <a:pt x="9382" y="4051"/>
                  <a:pt x="9502" y="4294"/>
                </a:cubicBezTo>
                <a:cubicBezTo>
                  <a:pt x="9327" y="4294"/>
                  <a:pt x="9143" y="4276"/>
                  <a:pt x="8964" y="4299"/>
                </a:cubicBezTo>
                <a:cubicBezTo>
                  <a:pt x="8806" y="4319"/>
                  <a:pt x="8706" y="4243"/>
                  <a:pt x="8589" y="4152"/>
                </a:cubicBezTo>
                <a:close/>
                <a:moveTo>
                  <a:pt x="7614" y="3998"/>
                </a:moveTo>
                <a:cubicBezTo>
                  <a:pt x="7889" y="3832"/>
                  <a:pt x="8140" y="3960"/>
                  <a:pt x="8411" y="4029"/>
                </a:cubicBezTo>
                <a:cubicBezTo>
                  <a:pt x="8220" y="4187"/>
                  <a:pt x="8220" y="4187"/>
                  <a:pt x="7941" y="4010"/>
                </a:cubicBezTo>
                <a:cubicBezTo>
                  <a:pt x="7777" y="4101"/>
                  <a:pt x="7777" y="4101"/>
                  <a:pt x="7614" y="3998"/>
                </a:cubicBezTo>
                <a:close/>
                <a:moveTo>
                  <a:pt x="15232" y="3948"/>
                </a:moveTo>
                <a:cubicBezTo>
                  <a:pt x="15217" y="3963"/>
                  <a:pt x="15201" y="3991"/>
                  <a:pt x="15184" y="3991"/>
                </a:cubicBezTo>
                <a:cubicBezTo>
                  <a:pt x="15168" y="3991"/>
                  <a:pt x="15151" y="3964"/>
                  <a:pt x="15129" y="3944"/>
                </a:cubicBezTo>
                <a:cubicBezTo>
                  <a:pt x="15147" y="3920"/>
                  <a:pt x="15163" y="3902"/>
                  <a:pt x="15177" y="3885"/>
                </a:cubicBezTo>
                <a:cubicBezTo>
                  <a:pt x="15195" y="3906"/>
                  <a:pt x="15214" y="3926"/>
                  <a:pt x="15232" y="3948"/>
                </a:cubicBezTo>
                <a:close/>
                <a:moveTo>
                  <a:pt x="12751" y="4241"/>
                </a:moveTo>
                <a:cubicBezTo>
                  <a:pt x="12693" y="4278"/>
                  <a:pt x="12663" y="4308"/>
                  <a:pt x="12631" y="4310"/>
                </a:cubicBezTo>
                <a:cubicBezTo>
                  <a:pt x="12613" y="4313"/>
                  <a:pt x="12577" y="4269"/>
                  <a:pt x="12577" y="4246"/>
                </a:cubicBezTo>
                <a:cubicBezTo>
                  <a:pt x="12577" y="4219"/>
                  <a:pt x="12611" y="4173"/>
                  <a:pt x="12627" y="4174"/>
                </a:cubicBezTo>
                <a:cubicBezTo>
                  <a:pt x="12660" y="4175"/>
                  <a:pt x="12691" y="4206"/>
                  <a:pt x="12751" y="4241"/>
                </a:cubicBezTo>
                <a:close/>
                <a:moveTo>
                  <a:pt x="13345" y="4343"/>
                </a:moveTo>
                <a:cubicBezTo>
                  <a:pt x="13342" y="4350"/>
                  <a:pt x="13317" y="4350"/>
                  <a:pt x="13267" y="4358"/>
                </a:cubicBezTo>
                <a:cubicBezTo>
                  <a:pt x="13308" y="4310"/>
                  <a:pt x="13332" y="4284"/>
                  <a:pt x="13355" y="4259"/>
                </a:cubicBezTo>
                <a:cubicBezTo>
                  <a:pt x="13352" y="4286"/>
                  <a:pt x="13352" y="4315"/>
                  <a:pt x="13345" y="4343"/>
                </a:cubicBezTo>
                <a:close/>
                <a:moveTo>
                  <a:pt x="22597" y="3512"/>
                </a:moveTo>
                <a:cubicBezTo>
                  <a:pt x="22667" y="3496"/>
                  <a:pt x="22751" y="3448"/>
                  <a:pt x="22804" y="3472"/>
                </a:cubicBezTo>
                <a:cubicBezTo>
                  <a:pt x="22973" y="3550"/>
                  <a:pt x="23161" y="3515"/>
                  <a:pt x="23332" y="3624"/>
                </a:cubicBezTo>
                <a:cubicBezTo>
                  <a:pt x="23478" y="3719"/>
                  <a:pt x="23678" y="3722"/>
                  <a:pt x="23854" y="3762"/>
                </a:cubicBezTo>
                <a:cubicBezTo>
                  <a:pt x="23951" y="3785"/>
                  <a:pt x="24039" y="3811"/>
                  <a:pt x="24011" y="3953"/>
                </a:cubicBezTo>
                <a:cubicBezTo>
                  <a:pt x="23715" y="3905"/>
                  <a:pt x="23715" y="3905"/>
                  <a:pt x="23438" y="4021"/>
                </a:cubicBezTo>
                <a:cubicBezTo>
                  <a:pt x="23387" y="3952"/>
                  <a:pt x="23347" y="3894"/>
                  <a:pt x="23296" y="3823"/>
                </a:cubicBezTo>
                <a:cubicBezTo>
                  <a:pt x="23227" y="3868"/>
                  <a:pt x="23161" y="3911"/>
                  <a:pt x="23067" y="3973"/>
                </a:cubicBezTo>
                <a:cubicBezTo>
                  <a:pt x="23045" y="3863"/>
                  <a:pt x="23029" y="3782"/>
                  <a:pt x="23012" y="3699"/>
                </a:cubicBezTo>
                <a:cubicBezTo>
                  <a:pt x="22677" y="3958"/>
                  <a:pt x="22672" y="3871"/>
                  <a:pt x="22597" y="3512"/>
                </a:cubicBezTo>
                <a:close/>
                <a:moveTo>
                  <a:pt x="18621" y="3720"/>
                </a:moveTo>
                <a:cubicBezTo>
                  <a:pt x="18652" y="3699"/>
                  <a:pt x="18682" y="3676"/>
                  <a:pt x="18712" y="3654"/>
                </a:cubicBezTo>
                <a:cubicBezTo>
                  <a:pt x="18725" y="3672"/>
                  <a:pt x="18739" y="3691"/>
                  <a:pt x="18751" y="3709"/>
                </a:cubicBezTo>
                <a:cubicBezTo>
                  <a:pt x="18722" y="3732"/>
                  <a:pt x="18695" y="3757"/>
                  <a:pt x="18662" y="3776"/>
                </a:cubicBezTo>
                <a:cubicBezTo>
                  <a:pt x="18658" y="3777"/>
                  <a:pt x="18635" y="3741"/>
                  <a:pt x="18621" y="3720"/>
                </a:cubicBezTo>
                <a:close/>
                <a:moveTo>
                  <a:pt x="8772" y="3722"/>
                </a:moveTo>
                <a:cubicBezTo>
                  <a:pt x="8776" y="3708"/>
                  <a:pt x="8781" y="3695"/>
                  <a:pt x="8786" y="3681"/>
                </a:cubicBezTo>
                <a:cubicBezTo>
                  <a:pt x="8824" y="3695"/>
                  <a:pt x="8862" y="3709"/>
                  <a:pt x="8898" y="3723"/>
                </a:cubicBezTo>
                <a:cubicBezTo>
                  <a:pt x="8895" y="3737"/>
                  <a:pt x="8890" y="3752"/>
                  <a:pt x="8885" y="3766"/>
                </a:cubicBezTo>
                <a:cubicBezTo>
                  <a:pt x="8848" y="3751"/>
                  <a:pt x="8810" y="3736"/>
                  <a:pt x="8772" y="3722"/>
                </a:cubicBezTo>
                <a:moveTo>
                  <a:pt x="23689" y="3392"/>
                </a:moveTo>
                <a:cubicBezTo>
                  <a:pt x="23726" y="3379"/>
                  <a:pt x="23750" y="3362"/>
                  <a:pt x="23768" y="3368"/>
                </a:cubicBezTo>
                <a:cubicBezTo>
                  <a:pt x="23785" y="3373"/>
                  <a:pt x="23797" y="3401"/>
                  <a:pt x="23809" y="3419"/>
                </a:cubicBezTo>
                <a:cubicBezTo>
                  <a:pt x="23789" y="3429"/>
                  <a:pt x="23766" y="3446"/>
                  <a:pt x="23746" y="3444"/>
                </a:cubicBezTo>
                <a:cubicBezTo>
                  <a:pt x="23730" y="3443"/>
                  <a:pt x="23716" y="3417"/>
                  <a:pt x="23689" y="3392"/>
                </a:cubicBezTo>
                <a:close/>
                <a:moveTo>
                  <a:pt x="23174" y="3376"/>
                </a:moveTo>
                <a:cubicBezTo>
                  <a:pt x="23276" y="3273"/>
                  <a:pt x="23325" y="3325"/>
                  <a:pt x="23375" y="3369"/>
                </a:cubicBezTo>
                <a:cubicBezTo>
                  <a:pt x="23368" y="3393"/>
                  <a:pt x="23362" y="3416"/>
                  <a:pt x="23356" y="3439"/>
                </a:cubicBezTo>
                <a:cubicBezTo>
                  <a:pt x="23304" y="3421"/>
                  <a:pt x="23252" y="3402"/>
                  <a:pt x="23174" y="3376"/>
                </a:cubicBezTo>
                <a:close/>
                <a:moveTo>
                  <a:pt x="20914" y="3426"/>
                </a:moveTo>
                <a:cubicBezTo>
                  <a:pt x="20913" y="3326"/>
                  <a:pt x="20911" y="3326"/>
                  <a:pt x="20911" y="3326"/>
                </a:cubicBezTo>
                <a:lnTo>
                  <a:pt x="21177" y="3326"/>
                </a:lnTo>
                <a:cubicBezTo>
                  <a:pt x="21177" y="3326"/>
                  <a:pt x="21177" y="3326"/>
                  <a:pt x="21177" y="3426"/>
                </a:cubicBezTo>
                <a:close/>
                <a:moveTo>
                  <a:pt x="40883" y="3100"/>
                </a:moveTo>
                <a:lnTo>
                  <a:pt x="40883" y="3028"/>
                </a:lnTo>
                <a:lnTo>
                  <a:pt x="41095" y="3028"/>
                </a:lnTo>
                <a:cubicBezTo>
                  <a:pt x="41096" y="3028"/>
                  <a:pt x="41086" y="3075"/>
                  <a:pt x="41087" y="3084"/>
                </a:cubicBezTo>
                <a:cubicBezTo>
                  <a:pt x="41024" y="3080"/>
                  <a:pt x="40976" y="3105"/>
                  <a:pt x="40883" y="3100"/>
                </a:cubicBezTo>
                <a:close/>
                <a:moveTo>
                  <a:pt x="29738" y="3453"/>
                </a:moveTo>
                <a:cubicBezTo>
                  <a:pt x="29692" y="3460"/>
                  <a:pt x="29647" y="3469"/>
                  <a:pt x="29600" y="3477"/>
                </a:cubicBezTo>
                <a:cubicBezTo>
                  <a:pt x="29595" y="3455"/>
                  <a:pt x="29590" y="3434"/>
                  <a:pt x="29586" y="3412"/>
                </a:cubicBezTo>
                <a:cubicBezTo>
                  <a:pt x="29630" y="3397"/>
                  <a:pt x="29676" y="3381"/>
                  <a:pt x="29720" y="3364"/>
                </a:cubicBezTo>
                <a:cubicBezTo>
                  <a:pt x="29726" y="3395"/>
                  <a:pt x="29732" y="3424"/>
                  <a:pt x="29738" y="3453"/>
                </a:cubicBezTo>
                <a:close/>
                <a:moveTo>
                  <a:pt x="27413" y="3525"/>
                </a:moveTo>
                <a:cubicBezTo>
                  <a:pt x="27403" y="3518"/>
                  <a:pt x="27401" y="3499"/>
                  <a:pt x="27394" y="3486"/>
                </a:cubicBezTo>
                <a:cubicBezTo>
                  <a:pt x="27408" y="3480"/>
                  <a:pt x="27430" y="3468"/>
                  <a:pt x="27435" y="3473"/>
                </a:cubicBezTo>
                <a:cubicBezTo>
                  <a:pt x="27446" y="3484"/>
                  <a:pt x="27450" y="3504"/>
                  <a:pt x="27456" y="3521"/>
                </a:cubicBezTo>
                <a:cubicBezTo>
                  <a:pt x="27441" y="3522"/>
                  <a:pt x="27425" y="3530"/>
                  <a:pt x="27413" y="3525"/>
                </a:cubicBezTo>
                <a:close/>
                <a:moveTo>
                  <a:pt x="24646" y="2744"/>
                </a:moveTo>
                <a:lnTo>
                  <a:pt x="24762" y="2744"/>
                </a:lnTo>
                <a:cubicBezTo>
                  <a:pt x="24763" y="2750"/>
                  <a:pt x="24763" y="2758"/>
                  <a:pt x="24764" y="2764"/>
                </a:cubicBezTo>
                <a:cubicBezTo>
                  <a:pt x="24726" y="2769"/>
                  <a:pt x="24688" y="2776"/>
                  <a:pt x="24652" y="2781"/>
                </a:cubicBezTo>
                <a:cubicBezTo>
                  <a:pt x="24649" y="2768"/>
                  <a:pt x="24647" y="2757"/>
                  <a:pt x="24646" y="2744"/>
                </a:cubicBezTo>
                <a:close/>
                <a:moveTo>
                  <a:pt x="23461" y="2604"/>
                </a:moveTo>
                <a:cubicBezTo>
                  <a:pt x="23461" y="2597"/>
                  <a:pt x="23461" y="2591"/>
                  <a:pt x="23461" y="2584"/>
                </a:cubicBezTo>
                <a:lnTo>
                  <a:pt x="23557" y="2584"/>
                </a:lnTo>
                <a:cubicBezTo>
                  <a:pt x="23559" y="2592"/>
                  <a:pt x="23562" y="2601"/>
                  <a:pt x="23564" y="2610"/>
                </a:cubicBezTo>
                <a:cubicBezTo>
                  <a:pt x="23530" y="2608"/>
                  <a:pt x="23495" y="2606"/>
                  <a:pt x="23461" y="2604"/>
                </a:cubicBezTo>
                <a:close/>
                <a:moveTo>
                  <a:pt x="21074" y="2599"/>
                </a:moveTo>
                <a:lnTo>
                  <a:pt x="21074" y="2591"/>
                </a:lnTo>
                <a:lnTo>
                  <a:pt x="21167" y="2591"/>
                </a:lnTo>
                <a:cubicBezTo>
                  <a:pt x="21168" y="2594"/>
                  <a:pt x="21169" y="2596"/>
                  <a:pt x="21170" y="2599"/>
                </a:cubicBezTo>
                <a:close/>
                <a:moveTo>
                  <a:pt x="3227" y="2446"/>
                </a:moveTo>
                <a:cubicBezTo>
                  <a:pt x="3277" y="2467"/>
                  <a:pt x="3328" y="2490"/>
                  <a:pt x="3412" y="2525"/>
                </a:cubicBezTo>
                <a:cubicBezTo>
                  <a:pt x="3287" y="2616"/>
                  <a:pt x="3233" y="2601"/>
                  <a:pt x="3227" y="2446"/>
                </a:cubicBezTo>
                <a:close/>
                <a:moveTo>
                  <a:pt x="4203" y="2494"/>
                </a:moveTo>
                <a:cubicBezTo>
                  <a:pt x="4054" y="2544"/>
                  <a:pt x="3954" y="2556"/>
                  <a:pt x="3882" y="2412"/>
                </a:cubicBezTo>
                <a:cubicBezTo>
                  <a:pt x="3997" y="2355"/>
                  <a:pt x="4091" y="2355"/>
                  <a:pt x="4203" y="2494"/>
                </a:cubicBezTo>
                <a:close/>
                <a:moveTo>
                  <a:pt x="4769" y="2431"/>
                </a:moveTo>
                <a:lnTo>
                  <a:pt x="4489" y="2431"/>
                </a:lnTo>
                <a:cubicBezTo>
                  <a:pt x="4571" y="2332"/>
                  <a:pt x="4649" y="2332"/>
                  <a:pt x="4769" y="2431"/>
                </a:cubicBezTo>
                <a:close/>
                <a:moveTo>
                  <a:pt x="5845" y="2243"/>
                </a:moveTo>
                <a:cubicBezTo>
                  <a:pt x="5678" y="2243"/>
                  <a:pt x="5512" y="2265"/>
                  <a:pt x="5341" y="2248"/>
                </a:cubicBezTo>
                <a:cubicBezTo>
                  <a:pt x="5513" y="2148"/>
                  <a:pt x="5689" y="2080"/>
                  <a:pt x="5879" y="2059"/>
                </a:cubicBezTo>
                <a:cubicBezTo>
                  <a:pt x="6004" y="2047"/>
                  <a:pt x="6147" y="2123"/>
                  <a:pt x="6249" y="1971"/>
                </a:cubicBezTo>
                <a:cubicBezTo>
                  <a:pt x="6265" y="1949"/>
                  <a:pt x="6348" y="1971"/>
                  <a:pt x="6395" y="1987"/>
                </a:cubicBezTo>
                <a:cubicBezTo>
                  <a:pt x="6501" y="2024"/>
                  <a:pt x="6603" y="2072"/>
                  <a:pt x="6708" y="2112"/>
                </a:cubicBezTo>
                <a:cubicBezTo>
                  <a:pt x="6748" y="2129"/>
                  <a:pt x="6798" y="2158"/>
                  <a:pt x="6831" y="2147"/>
                </a:cubicBezTo>
                <a:cubicBezTo>
                  <a:pt x="7141" y="2032"/>
                  <a:pt x="7443" y="2198"/>
                  <a:pt x="7754" y="2169"/>
                </a:cubicBezTo>
                <a:cubicBezTo>
                  <a:pt x="8234" y="2125"/>
                  <a:pt x="8716" y="2107"/>
                  <a:pt x="9199" y="2090"/>
                </a:cubicBezTo>
                <a:cubicBezTo>
                  <a:pt x="9430" y="2082"/>
                  <a:pt x="9664" y="2096"/>
                  <a:pt x="9896" y="2104"/>
                </a:cubicBezTo>
                <a:cubicBezTo>
                  <a:pt x="10007" y="2106"/>
                  <a:pt x="10120" y="2112"/>
                  <a:pt x="10231" y="2129"/>
                </a:cubicBezTo>
                <a:cubicBezTo>
                  <a:pt x="10312" y="2140"/>
                  <a:pt x="10392" y="2176"/>
                  <a:pt x="10472" y="2192"/>
                </a:cubicBezTo>
                <a:cubicBezTo>
                  <a:pt x="10587" y="2215"/>
                  <a:pt x="10704" y="2250"/>
                  <a:pt x="10818" y="2244"/>
                </a:cubicBezTo>
                <a:cubicBezTo>
                  <a:pt x="11178" y="2227"/>
                  <a:pt x="11537" y="2219"/>
                  <a:pt x="11893" y="2291"/>
                </a:cubicBezTo>
                <a:cubicBezTo>
                  <a:pt x="11973" y="2307"/>
                  <a:pt x="12058" y="2303"/>
                  <a:pt x="12140" y="2301"/>
                </a:cubicBezTo>
                <a:cubicBezTo>
                  <a:pt x="12209" y="2298"/>
                  <a:pt x="12276" y="2278"/>
                  <a:pt x="12344" y="2274"/>
                </a:cubicBezTo>
                <a:cubicBezTo>
                  <a:pt x="12603" y="2261"/>
                  <a:pt x="12857" y="2232"/>
                  <a:pt x="13114" y="2187"/>
                </a:cubicBezTo>
                <a:cubicBezTo>
                  <a:pt x="13443" y="2130"/>
                  <a:pt x="13784" y="2159"/>
                  <a:pt x="14122" y="2148"/>
                </a:cubicBezTo>
                <a:cubicBezTo>
                  <a:pt x="14310" y="2141"/>
                  <a:pt x="14497" y="2128"/>
                  <a:pt x="14685" y="2120"/>
                </a:cubicBezTo>
                <a:cubicBezTo>
                  <a:pt x="14729" y="2119"/>
                  <a:pt x="14774" y="2130"/>
                  <a:pt x="14819" y="2135"/>
                </a:cubicBezTo>
                <a:cubicBezTo>
                  <a:pt x="14825" y="2150"/>
                  <a:pt x="14833" y="2167"/>
                  <a:pt x="14841" y="2182"/>
                </a:cubicBezTo>
                <a:cubicBezTo>
                  <a:pt x="14818" y="2193"/>
                  <a:pt x="14796" y="2212"/>
                  <a:pt x="14772" y="2215"/>
                </a:cubicBezTo>
                <a:cubicBezTo>
                  <a:pt x="14630" y="2235"/>
                  <a:pt x="14479" y="2230"/>
                  <a:pt x="14345" y="2275"/>
                </a:cubicBezTo>
                <a:cubicBezTo>
                  <a:pt x="14218" y="2318"/>
                  <a:pt x="14109" y="2356"/>
                  <a:pt x="13963" y="2354"/>
                </a:cubicBezTo>
                <a:cubicBezTo>
                  <a:pt x="13527" y="2344"/>
                  <a:pt x="13090" y="2411"/>
                  <a:pt x="12653" y="2427"/>
                </a:cubicBezTo>
                <a:cubicBezTo>
                  <a:pt x="12074" y="2448"/>
                  <a:pt x="11496" y="2452"/>
                  <a:pt x="10917" y="2457"/>
                </a:cubicBezTo>
                <a:cubicBezTo>
                  <a:pt x="10861" y="2459"/>
                  <a:pt x="10808" y="2412"/>
                  <a:pt x="10752" y="2393"/>
                </a:cubicBezTo>
                <a:cubicBezTo>
                  <a:pt x="10705" y="2378"/>
                  <a:pt x="10652" y="2351"/>
                  <a:pt x="10606" y="2361"/>
                </a:cubicBezTo>
                <a:cubicBezTo>
                  <a:pt x="10197" y="2445"/>
                  <a:pt x="9804" y="2331"/>
                  <a:pt x="9409" y="2255"/>
                </a:cubicBezTo>
                <a:cubicBezTo>
                  <a:pt x="9376" y="2249"/>
                  <a:pt x="9339" y="2221"/>
                  <a:pt x="9311" y="2230"/>
                </a:cubicBezTo>
                <a:cubicBezTo>
                  <a:pt x="8931" y="2352"/>
                  <a:pt x="8541" y="2270"/>
                  <a:pt x="8156" y="2289"/>
                </a:cubicBezTo>
                <a:cubicBezTo>
                  <a:pt x="8080" y="2293"/>
                  <a:pt x="8002" y="2301"/>
                  <a:pt x="7927" y="2316"/>
                </a:cubicBezTo>
                <a:cubicBezTo>
                  <a:pt x="7577" y="2393"/>
                  <a:pt x="7249" y="2398"/>
                  <a:pt x="6887" y="2280"/>
                </a:cubicBezTo>
                <a:cubicBezTo>
                  <a:pt x="6565" y="2177"/>
                  <a:pt x="6195" y="2243"/>
                  <a:pt x="5845" y="2243"/>
                </a:cubicBezTo>
                <a:close/>
                <a:moveTo>
                  <a:pt x="7626" y="1934"/>
                </a:moveTo>
                <a:lnTo>
                  <a:pt x="7927" y="1934"/>
                </a:lnTo>
                <a:cubicBezTo>
                  <a:pt x="7844" y="2033"/>
                  <a:pt x="7763" y="2033"/>
                  <a:pt x="7626" y="1934"/>
                </a:cubicBezTo>
                <a:close/>
                <a:moveTo>
                  <a:pt x="11113" y="2008"/>
                </a:moveTo>
                <a:cubicBezTo>
                  <a:pt x="11114" y="2027"/>
                  <a:pt x="11115" y="2047"/>
                  <a:pt x="11115" y="2066"/>
                </a:cubicBezTo>
                <a:cubicBezTo>
                  <a:pt x="11022" y="2072"/>
                  <a:pt x="10927" y="2077"/>
                  <a:pt x="10783" y="2086"/>
                </a:cubicBezTo>
                <a:cubicBezTo>
                  <a:pt x="10918" y="1905"/>
                  <a:pt x="11019" y="2032"/>
                  <a:pt x="11113" y="2008"/>
                </a:cubicBezTo>
                <a:close/>
                <a:moveTo>
                  <a:pt x="11526" y="1896"/>
                </a:moveTo>
                <a:cubicBezTo>
                  <a:pt x="11561" y="1990"/>
                  <a:pt x="11579" y="2040"/>
                  <a:pt x="11603" y="2106"/>
                </a:cubicBezTo>
                <a:cubicBezTo>
                  <a:pt x="11512" y="2093"/>
                  <a:pt x="11384" y="2171"/>
                  <a:pt x="11376" y="1996"/>
                </a:cubicBezTo>
                <a:cubicBezTo>
                  <a:pt x="11369" y="1851"/>
                  <a:pt x="11480" y="1895"/>
                  <a:pt x="11526" y="1896"/>
                </a:cubicBezTo>
                <a:close/>
                <a:moveTo>
                  <a:pt x="10806" y="1835"/>
                </a:moveTo>
                <a:lnTo>
                  <a:pt x="10806" y="1835"/>
                </a:lnTo>
                <a:lnTo>
                  <a:pt x="11085" y="1835"/>
                </a:lnTo>
                <a:close/>
                <a:moveTo>
                  <a:pt x="17153" y="1804"/>
                </a:moveTo>
                <a:cubicBezTo>
                  <a:pt x="17286" y="1721"/>
                  <a:pt x="17401" y="1654"/>
                  <a:pt x="17568" y="1656"/>
                </a:cubicBezTo>
                <a:cubicBezTo>
                  <a:pt x="17884" y="1663"/>
                  <a:pt x="18202" y="1630"/>
                  <a:pt x="18519" y="1607"/>
                </a:cubicBezTo>
                <a:cubicBezTo>
                  <a:pt x="18648" y="1598"/>
                  <a:pt x="18753" y="1637"/>
                  <a:pt x="18841" y="1761"/>
                </a:cubicBezTo>
                <a:cubicBezTo>
                  <a:pt x="18559" y="1799"/>
                  <a:pt x="18306" y="1842"/>
                  <a:pt x="18050" y="1865"/>
                </a:cubicBezTo>
                <a:cubicBezTo>
                  <a:pt x="17933" y="1875"/>
                  <a:pt x="17808" y="1865"/>
                  <a:pt x="17694" y="1832"/>
                </a:cubicBezTo>
                <a:cubicBezTo>
                  <a:pt x="17580" y="1799"/>
                  <a:pt x="17484" y="1780"/>
                  <a:pt x="17376" y="1851"/>
                </a:cubicBezTo>
                <a:cubicBezTo>
                  <a:pt x="17311" y="1893"/>
                  <a:pt x="17229" y="1901"/>
                  <a:pt x="17153" y="1804"/>
                </a:cubicBezTo>
                <a:close/>
                <a:moveTo>
                  <a:pt x="2278" y="1596"/>
                </a:moveTo>
                <a:cubicBezTo>
                  <a:pt x="2278" y="1582"/>
                  <a:pt x="2277" y="1568"/>
                  <a:pt x="2277" y="1553"/>
                </a:cubicBezTo>
                <a:cubicBezTo>
                  <a:pt x="2323" y="1550"/>
                  <a:pt x="2371" y="1548"/>
                  <a:pt x="2418" y="1545"/>
                </a:cubicBezTo>
                <a:lnTo>
                  <a:pt x="2418" y="1603"/>
                </a:lnTo>
                <a:cubicBezTo>
                  <a:pt x="2371" y="1601"/>
                  <a:pt x="2325" y="1598"/>
                  <a:pt x="2278" y="1596"/>
                </a:cubicBezTo>
                <a:close/>
                <a:moveTo>
                  <a:pt x="2798" y="1559"/>
                </a:moveTo>
                <a:cubicBezTo>
                  <a:pt x="2774" y="1569"/>
                  <a:pt x="2750" y="1584"/>
                  <a:pt x="2725" y="1589"/>
                </a:cubicBezTo>
                <a:cubicBezTo>
                  <a:pt x="2719" y="1591"/>
                  <a:pt x="2707" y="1563"/>
                  <a:pt x="2676" y="1515"/>
                </a:cubicBezTo>
                <a:cubicBezTo>
                  <a:pt x="2736" y="1536"/>
                  <a:pt x="2768" y="1548"/>
                  <a:pt x="2798" y="1559"/>
                </a:cubicBezTo>
                <a:moveTo>
                  <a:pt x="22250" y="1409"/>
                </a:moveTo>
                <a:cubicBezTo>
                  <a:pt x="22328" y="1424"/>
                  <a:pt x="22405" y="1439"/>
                  <a:pt x="22482" y="1456"/>
                </a:cubicBezTo>
                <a:cubicBezTo>
                  <a:pt x="22478" y="1478"/>
                  <a:pt x="22474" y="1501"/>
                  <a:pt x="22470" y="1525"/>
                </a:cubicBezTo>
                <a:cubicBezTo>
                  <a:pt x="22395" y="1502"/>
                  <a:pt x="22317" y="1481"/>
                  <a:pt x="22242" y="1459"/>
                </a:cubicBezTo>
                <a:cubicBezTo>
                  <a:pt x="22244" y="1442"/>
                  <a:pt x="22248" y="1425"/>
                  <a:pt x="22250" y="1409"/>
                </a:cubicBezTo>
                <a:close/>
                <a:moveTo>
                  <a:pt x="12093" y="1428"/>
                </a:moveTo>
                <a:cubicBezTo>
                  <a:pt x="12235" y="1353"/>
                  <a:pt x="12235" y="1353"/>
                  <a:pt x="12334" y="1397"/>
                </a:cubicBezTo>
                <a:cubicBezTo>
                  <a:pt x="12333" y="1416"/>
                  <a:pt x="12332" y="1437"/>
                  <a:pt x="12331" y="1456"/>
                </a:cubicBezTo>
                <a:cubicBezTo>
                  <a:pt x="12267" y="1448"/>
                  <a:pt x="12204" y="1440"/>
                  <a:pt x="12093" y="1428"/>
                </a:cubicBezTo>
                <a:close/>
                <a:moveTo>
                  <a:pt x="11291" y="1264"/>
                </a:moveTo>
                <a:cubicBezTo>
                  <a:pt x="11473" y="1290"/>
                  <a:pt x="11655" y="1315"/>
                  <a:pt x="11837" y="1341"/>
                </a:cubicBezTo>
                <a:cubicBezTo>
                  <a:pt x="11578" y="1487"/>
                  <a:pt x="11402" y="1471"/>
                  <a:pt x="11291" y="1264"/>
                </a:cubicBezTo>
                <a:close/>
                <a:moveTo>
                  <a:pt x="10719" y="1365"/>
                </a:moveTo>
                <a:cubicBezTo>
                  <a:pt x="10701" y="1362"/>
                  <a:pt x="10683" y="1309"/>
                  <a:pt x="10681" y="1277"/>
                </a:cubicBezTo>
                <a:cubicBezTo>
                  <a:pt x="10678" y="1261"/>
                  <a:pt x="10719" y="1223"/>
                  <a:pt x="10726" y="1226"/>
                </a:cubicBezTo>
                <a:cubicBezTo>
                  <a:pt x="10864" y="1299"/>
                  <a:pt x="11014" y="1161"/>
                  <a:pt x="11184" y="1279"/>
                </a:cubicBezTo>
                <a:cubicBezTo>
                  <a:pt x="11151" y="1327"/>
                  <a:pt x="11123" y="1402"/>
                  <a:pt x="11095" y="1402"/>
                </a:cubicBezTo>
                <a:cubicBezTo>
                  <a:pt x="10970" y="1402"/>
                  <a:pt x="10844" y="1386"/>
                  <a:pt x="10719" y="1365"/>
                </a:cubicBezTo>
                <a:close/>
                <a:moveTo>
                  <a:pt x="7615" y="1330"/>
                </a:moveTo>
                <a:cubicBezTo>
                  <a:pt x="7615" y="1250"/>
                  <a:pt x="7669" y="1188"/>
                  <a:pt x="7743" y="1212"/>
                </a:cubicBezTo>
                <a:cubicBezTo>
                  <a:pt x="8043" y="1314"/>
                  <a:pt x="8344" y="1245"/>
                  <a:pt x="8643" y="1241"/>
                </a:cubicBezTo>
                <a:cubicBezTo>
                  <a:pt x="8668" y="1241"/>
                  <a:pt x="8692" y="1255"/>
                  <a:pt x="8716" y="1264"/>
                </a:cubicBezTo>
                <a:cubicBezTo>
                  <a:pt x="8722" y="1266"/>
                  <a:pt x="8723" y="1280"/>
                  <a:pt x="8742" y="1338"/>
                </a:cubicBezTo>
                <a:cubicBezTo>
                  <a:pt x="8354" y="1327"/>
                  <a:pt x="7989" y="1493"/>
                  <a:pt x="7615" y="1330"/>
                </a:cubicBezTo>
                <a:close/>
                <a:moveTo>
                  <a:pt x="2496" y="1337"/>
                </a:moveTo>
                <a:cubicBezTo>
                  <a:pt x="2666" y="1237"/>
                  <a:pt x="2769" y="1237"/>
                  <a:pt x="3060" y="1337"/>
                </a:cubicBezTo>
                <a:close/>
                <a:moveTo>
                  <a:pt x="4188" y="1224"/>
                </a:moveTo>
                <a:cubicBezTo>
                  <a:pt x="4188" y="1238"/>
                  <a:pt x="4189" y="1251"/>
                  <a:pt x="4189" y="1265"/>
                </a:cubicBezTo>
                <a:cubicBezTo>
                  <a:pt x="4144" y="1269"/>
                  <a:pt x="4097" y="1272"/>
                  <a:pt x="4051" y="1277"/>
                </a:cubicBezTo>
                <a:cubicBezTo>
                  <a:pt x="4050" y="1255"/>
                  <a:pt x="4050" y="1233"/>
                  <a:pt x="4049" y="1212"/>
                </a:cubicBezTo>
                <a:cubicBezTo>
                  <a:pt x="4096" y="1217"/>
                  <a:pt x="4141" y="1221"/>
                  <a:pt x="4188" y="1224"/>
                </a:cubicBezTo>
                <a:close/>
                <a:moveTo>
                  <a:pt x="6726" y="1116"/>
                </a:moveTo>
                <a:cubicBezTo>
                  <a:pt x="6807" y="1098"/>
                  <a:pt x="6887" y="1080"/>
                  <a:pt x="6968" y="1063"/>
                </a:cubicBezTo>
                <a:cubicBezTo>
                  <a:pt x="6972" y="1080"/>
                  <a:pt x="6976" y="1098"/>
                  <a:pt x="6978" y="1116"/>
                </a:cubicBezTo>
                <a:cubicBezTo>
                  <a:pt x="6904" y="1152"/>
                  <a:pt x="6853" y="1261"/>
                  <a:pt x="6743" y="1188"/>
                </a:cubicBezTo>
                <a:cubicBezTo>
                  <a:pt x="6729" y="1178"/>
                  <a:pt x="6731" y="1140"/>
                  <a:pt x="6726" y="1116"/>
                </a:cubicBezTo>
                <a:close/>
                <a:moveTo>
                  <a:pt x="4934" y="1050"/>
                </a:moveTo>
                <a:cubicBezTo>
                  <a:pt x="5020" y="1036"/>
                  <a:pt x="5106" y="1022"/>
                  <a:pt x="5192" y="1010"/>
                </a:cubicBezTo>
                <a:cubicBezTo>
                  <a:pt x="5196" y="1030"/>
                  <a:pt x="5200" y="1049"/>
                  <a:pt x="5202" y="1069"/>
                </a:cubicBezTo>
                <a:cubicBezTo>
                  <a:pt x="5116" y="1087"/>
                  <a:pt x="5029" y="1106"/>
                  <a:pt x="4943" y="1123"/>
                </a:cubicBezTo>
                <a:cubicBezTo>
                  <a:pt x="4940" y="1098"/>
                  <a:pt x="4937" y="1074"/>
                  <a:pt x="4934" y="1050"/>
                </a:cubicBezTo>
                <a:close/>
                <a:moveTo>
                  <a:pt x="6604" y="994"/>
                </a:moveTo>
                <a:cubicBezTo>
                  <a:pt x="6501" y="1125"/>
                  <a:pt x="6434" y="1103"/>
                  <a:pt x="6371" y="970"/>
                </a:cubicBezTo>
                <a:cubicBezTo>
                  <a:pt x="6438" y="977"/>
                  <a:pt x="6503" y="984"/>
                  <a:pt x="6604" y="994"/>
                </a:cubicBezTo>
                <a:close/>
                <a:moveTo>
                  <a:pt x="6813" y="847"/>
                </a:moveTo>
                <a:cubicBezTo>
                  <a:pt x="6961" y="781"/>
                  <a:pt x="7079" y="782"/>
                  <a:pt x="7207" y="815"/>
                </a:cubicBezTo>
                <a:cubicBezTo>
                  <a:pt x="7398" y="866"/>
                  <a:pt x="7601" y="878"/>
                  <a:pt x="7780" y="955"/>
                </a:cubicBezTo>
                <a:cubicBezTo>
                  <a:pt x="8009" y="1055"/>
                  <a:pt x="8230" y="996"/>
                  <a:pt x="8456" y="996"/>
                </a:cubicBezTo>
                <a:cubicBezTo>
                  <a:pt x="8794" y="994"/>
                  <a:pt x="9127" y="988"/>
                  <a:pt x="9455" y="896"/>
                </a:cubicBezTo>
                <a:cubicBezTo>
                  <a:pt x="9477" y="890"/>
                  <a:pt x="9503" y="898"/>
                  <a:pt x="9527" y="922"/>
                </a:cubicBezTo>
                <a:cubicBezTo>
                  <a:pt x="8629" y="1213"/>
                  <a:pt x="7736" y="1170"/>
                  <a:pt x="6813" y="847"/>
                </a:cubicBezTo>
                <a:close/>
                <a:moveTo>
                  <a:pt x="5690" y="883"/>
                </a:moveTo>
                <a:cubicBezTo>
                  <a:pt x="5691" y="859"/>
                  <a:pt x="5692" y="837"/>
                  <a:pt x="5694" y="813"/>
                </a:cubicBezTo>
                <a:cubicBezTo>
                  <a:pt x="5769" y="809"/>
                  <a:pt x="5844" y="805"/>
                  <a:pt x="5921" y="800"/>
                </a:cubicBezTo>
                <a:cubicBezTo>
                  <a:pt x="5857" y="930"/>
                  <a:pt x="5773" y="905"/>
                  <a:pt x="5690" y="883"/>
                </a:cubicBezTo>
                <a:close/>
                <a:moveTo>
                  <a:pt x="6695" y="835"/>
                </a:moveTo>
                <a:cubicBezTo>
                  <a:pt x="6534" y="814"/>
                  <a:pt x="6371" y="792"/>
                  <a:pt x="6209" y="771"/>
                </a:cubicBezTo>
                <a:cubicBezTo>
                  <a:pt x="6376" y="746"/>
                  <a:pt x="6545" y="691"/>
                  <a:pt x="6695" y="835"/>
                </a:cubicBezTo>
                <a:close/>
                <a:moveTo>
                  <a:pt x="9985" y="887"/>
                </a:moveTo>
                <a:cubicBezTo>
                  <a:pt x="9860" y="896"/>
                  <a:pt x="9781" y="900"/>
                  <a:pt x="9678" y="907"/>
                </a:cubicBezTo>
                <a:cubicBezTo>
                  <a:pt x="9813" y="816"/>
                  <a:pt x="9813" y="816"/>
                  <a:pt x="9985" y="887"/>
                </a:cubicBezTo>
                <a:close/>
                <a:moveTo>
                  <a:pt x="7474" y="1298"/>
                </a:moveTo>
                <a:cubicBezTo>
                  <a:pt x="7312" y="1347"/>
                  <a:pt x="7311" y="1347"/>
                  <a:pt x="7188" y="1200"/>
                </a:cubicBezTo>
                <a:cubicBezTo>
                  <a:pt x="7326" y="1085"/>
                  <a:pt x="7367" y="1099"/>
                  <a:pt x="7474" y="1298"/>
                </a:cubicBezTo>
                <a:close/>
                <a:moveTo>
                  <a:pt x="10508" y="872"/>
                </a:moveTo>
                <a:cubicBezTo>
                  <a:pt x="10767" y="924"/>
                  <a:pt x="11027" y="970"/>
                  <a:pt x="11288" y="1005"/>
                </a:cubicBezTo>
                <a:cubicBezTo>
                  <a:pt x="11609" y="1048"/>
                  <a:pt x="11931" y="1075"/>
                  <a:pt x="12253" y="1109"/>
                </a:cubicBezTo>
                <a:cubicBezTo>
                  <a:pt x="12253" y="1136"/>
                  <a:pt x="12255" y="1164"/>
                  <a:pt x="12255" y="1192"/>
                </a:cubicBezTo>
                <a:cubicBezTo>
                  <a:pt x="12087" y="1176"/>
                  <a:pt x="11919" y="1160"/>
                  <a:pt x="11752" y="1146"/>
                </a:cubicBezTo>
                <a:cubicBezTo>
                  <a:pt x="11571" y="1132"/>
                  <a:pt x="11389" y="1130"/>
                  <a:pt x="11210" y="1107"/>
                </a:cubicBezTo>
                <a:cubicBezTo>
                  <a:pt x="10999" y="1079"/>
                  <a:pt x="10789" y="1030"/>
                  <a:pt x="10578" y="998"/>
                </a:cubicBezTo>
                <a:cubicBezTo>
                  <a:pt x="10404" y="972"/>
                  <a:pt x="10227" y="959"/>
                  <a:pt x="10050" y="921"/>
                </a:cubicBezTo>
                <a:cubicBezTo>
                  <a:pt x="10197" y="829"/>
                  <a:pt x="10349" y="840"/>
                  <a:pt x="10508" y="872"/>
                </a:cubicBezTo>
                <a:close/>
                <a:moveTo>
                  <a:pt x="22144" y="765"/>
                </a:moveTo>
                <a:cubicBezTo>
                  <a:pt x="22402" y="806"/>
                  <a:pt x="22660" y="784"/>
                  <a:pt x="22909" y="998"/>
                </a:cubicBezTo>
                <a:cubicBezTo>
                  <a:pt x="22791" y="1036"/>
                  <a:pt x="22703" y="1096"/>
                  <a:pt x="22628" y="1080"/>
                </a:cubicBezTo>
                <a:cubicBezTo>
                  <a:pt x="22340" y="1024"/>
                  <a:pt x="22244" y="953"/>
                  <a:pt x="22144" y="765"/>
                </a:cubicBezTo>
                <a:close/>
                <a:moveTo>
                  <a:pt x="17353" y="790"/>
                </a:moveTo>
                <a:cubicBezTo>
                  <a:pt x="17316" y="777"/>
                  <a:pt x="17294" y="715"/>
                  <a:pt x="17237" y="640"/>
                </a:cubicBezTo>
                <a:cubicBezTo>
                  <a:pt x="17602" y="607"/>
                  <a:pt x="17908" y="713"/>
                  <a:pt x="18217" y="775"/>
                </a:cubicBezTo>
                <a:cubicBezTo>
                  <a:pt x="17925" y="834"/>
                  <a:pt x="17637" y="883"/>
                  <a:pt x="17353" y="790"/>
                </a:cubicBezTo>
                <a:close/>
                <a:moveTo>
                  <a:pt x="18649" y="651"/>
                </a:moveTo>
                <a:cubicBezTo>
                  <a:pt x="18710" y="645"/>
                  <a:pt x="18769" y="638"/>
                  <a:pt x="18825" y="632"/>
                </a:cubicBezTo>
                <a:cubicBezTo>
                  <a:pt x="18852" y="715"/>
                  <a:pt x="18823" y="723"/>
                  <a:pt x="18649" y="651"/>
                </a:cubicBezTo>
                <a:close/>
                <a:moveTo>
                  <a:pt x="19665" y="593"/>
                </a:moveTo>
                <a:cubicBezTo>
                  <a:pt x="19729" y="590"/>
                  <a:pt x="19794" y="592"/>
                  <a:pt x="19883" y="592"/>
                </a:cubicBezTo>
                <a:cubicBezTo>
                  <a:pt x="19746" y="689"/>
                  <a:pt x="19746" y="689"/>
                  <a:pt x="19546" y="608"/>
                </a:cubicBezTo>
                <a:cubicBezTo>
                  <a:pt x="19604" y="600"/>
                  <a:pt x="19634" y="593"/>
                  <a:pt x="19665" y="593"/>
                </a:cubicBezTo>
                <a:close/>
                <a:moveTo>
                  <a:pt x="20299" y="640"/>
                </a:moveTo>
                <a:lnTo>
                  <a:pt x="20703" y="640"/>
                </a:lnTo>
                <a:cubicBezTo>
                  <a:pt x="20670" y="640"/>
                  <a:pt x="20659" y="758"/>
                  <a:pt x="20634" y="767"/>
                </a:cubicBezTo>
                <a:cubicBezTo>
                  <a:pt x="20543" y="800"/>
                  <a:pt x="20452" y="739"/>
                  <a:pt x="20299" y="640"/>
                </a:cubicBezTo>
                <a:close/>
                <a:moveTo>
                  <a:pt x="21765" y="778"/>
                </a:moveTo>
                <a:cubicBezTo>
                  <a:pt x="21767" y="760"/>
                  <a:pt x="21768" y="741"/>
                  <a:pt x="21770" y="722"/>
                </a:cubicBezTo>
                <a:cubicBezTo>
                  <a:pt x="21830" y="734"/>
                  <a:pt x="21890" y="747"/>
                  <a:pt x="21988" y="767"/>
                </a:cubicBezTo>
                <a:cubicBezTo>
                  <a:pt x="21872" y="892"/>
                  <a:pt x="21824" y="796"/>
                  <a:pt x="21765" y="778"/>
                </a:cubicBezTo>
                <a:close/>
                <a:moveTo>
                  <a:pt x="21172" y="429"/>
                </a:moveTo>
                <a:cubicBezTo>
                  <a:pt x="21172" y="429"/>
                  <a:pt x="21170" y="427"/>
                  <a:pt x="21170" y="427"/>
                </a:cubicBezTo>
                <a:cubicBezTo>
                  <a:pt x="20746" y="446"/>
                  <a:pt x="20318" y="530"/>
                  <a:pt x="19863" y="346"/>
                </a:cubicBezTo>
                <a:cubicBezTo>
                  <a:pt x="20039" y="224"/>
                  <a:pt x="20166" y="348"/>
                  <a:pt x="20296" y="360"/>
                </a:cubicBezTo>
                <a:cubicBezTo>
                  <a:pt x="20443" y="376"/>
                  <a:pt x="20588" y="400"/>
                  <a:pt x="20733" y="410"/>
                </a:cubicBezTo>
                <a:cubicBezTo>
                  <a:pt x="20879" y="420"/>
                  <a:pt x="21025" y="441"/>
                  <a:pt x="21170" y="441"/>
                </a:cubicBezTo>
                <a:lnTo>
                  <a:pt x="21170" y="441"/>
                </a:lnTo>
                <a:lnTo>
                  <a:pt x="21170" y="441"/>
                </a:lnTo>
                <a:cubicBezTo>
                  <a:pt x="21170" y="441"/>
                  <a:pt x="21172" y="435"/>
                  <a:pt x="21172" y="435"/>
                </a:cubicBezTo>
                <a:cubicBezTo>
                  <a:pt x="21261" y="450"/>
                  <a:pt x="21354" y="489"/>
                  <a:pt x="21441" y="478"/>
                </a:cubicBezTo>
                <a:cubicBezTo>
                  <a:pt x="22005" y="407"/>
                  <a:pt x="22533" y="547"/>
                  <a:pt x="23049" y="773"/>
                </a:cubicBezTo>
                <a:cubicBezTo>
                  <a:pt x="23175" y="828"/>
                  <a:pt x="23304" y="880"/>
                  <a:pt x="23423" y="964"/>
                </a:cubicBezTo>
                <a:cubicBezTo>
                  <a:pt x="23269" y="916"/>
                  <a:pt x="23113" y="869"/>
                  <a:pt x="22960" y="816"/>
                </a:cubicBezTo>
                <a:cubicBezTo>
                  <a:pt x="22552" y="675"/>
                  <a:pt x="22137" y="576"/>
                  <a:pt x="21705" y="557"/>
                </a:cubicBezTo>
                <a:cubicBezTo>
                  <a:pt x="21525" y="550"/>
                  <a:pt x="21349" y="473"/>
                  <a:pt x="21172" y="429"/>
                </a:cubicBezTo>
                <a:moveTo>
                  <a:pt x="16987" y="426"/>
                </a:moveTo>
                <a:cubicBezTo>
                  <a:pt x="17219" y="343"/>
                  <a:pt x="17412" y="372"/>
                  <a:pt x="17599" y="400"/>
                </a:cubicBezTo>
                <a:cubicBezTo>
                  <a:pt x="17967" y="454"/>
                  <a:pt x="18322" y="498"/>
                  <a:pt x="18696" y="374"/>
                </a:cubicBezTo>
                <a:cubicBezTo>
                  <a:pt x="18926" y="297"/>
                  <a:pt x="19191" y="344"/>
                  <a:pt x="19442" y="336"/>
                </a:cubicBezTo>
                <a:cubicBezTo>
                  <a:pt x="19492" y="335"/>
                  <a:pt x="19542" y="336"/>
                  <a:pt x="19593" y="336"/>
                </a:cubicBezTo>
                <a:cubicBezTo>
                  <a:pt x="18739" y="459"/>
                  <a:pt x="17891" y="622"/>
                  <a:pt x="16987" y="426"/>
                </a:cubicBezTo>
                <a:moveTo>
                  <a:pt x="24677" y="718"/>
                </a:moveTo>
                <a:cubicBezTo>
                  <a:pt x="24678" y="700"/>
                  <a:pt x="24678" y="640"/>
                  <a:pt x="24680" y="640"/>
                </a:cubicBezTo>
                <a:lnTo>
                  <a:pt x="26159" y="640"/>
                </a:lnTo>
                <a:cubicBezTo>
                  <a:pt x="26164" y="640"/>
                  <a:pt x="26169" y="691"/>
                  <a:pt x="26174" y="706"/>
                </a:cubicBezTo>
                <a:cubicBezTo>
                  <a:pt x="26102" y="724"/>
                  <a:pt x="26025" y="780"/>
                  <a:pt x="25959" y="766"/>
                </a:cubicBezTo>
                <a:cubicBezTo>
                  <a:pt x="25535" y="677"/>
                  <a:pt x="25102" y="797"/>
                  <a:pt x="24677" y="718"/>
                </a:cubicBezTo>
                <a:close/>
                <a:moveTo>
                  <a:pt x="25234" y="1024"/>
                </a:moveTo>
                <a:cubicBezTo>
                  <a:pt x="25163" y="1037"/>
                  <a:pt x="25091" y="1050"/>
                  <a:pt x="25019" y="1063"/>
                </a:cubicBezTo>
                <a:cubicBezTo>
                  <a:pt x="25014" y="1032"/>
                  <a:pt x="25011" y="1002"/>
                  <a:pt x="25006" y="972"/>
                </a:cubicBezTo>
                <a:cubicBezTo>
                  <a:pt x="25079" y="965"/>
                  <a:pt x="25152" y="958"/>
                  <a:pt x="25224" y="952"/>
                </a:cubicBezTo>
                <a:cubicBezTo>
                  <a:pt x="25228" y="976"/>
                  <a:pt x="25232" y="1000"/>
                  <a:pt x="25234" y="1024"/>
                </a:cubicBezTo>
                <a:close/>
                <a:moveTo>
                  <a:pt x="12483" y="1186"/>
                </a:moveTo>
                <a:cubicBezTo>
                  <a:pt x="12579" y="1040"/>
                  <a:pt x="12677" y="1085"/>
                  <a:pt x="12765" y="1101"/>
                </a:cubicBezTo>
                <a:cubicBezTo>
                  <a:pt x="12697" y="1213"/>
                  <a:pt x="12605" y="1162"/>
                  <a:pt x="12483" y="1186"/>
                </a:cubicBezTo>
                <a:close/>
                <a:moveTo>
                  <a:pt x="14043" y="1140"/>
                </a:moveTo>
                <a:cubicBezTo>
                  <a:pt x="14141" y="1188"/>
                  <a:pt x="14224" y="1267"/>
                  <a:pt x="14314" y="1333"/>
                </a:cubicBezTo>
                <a:cubicBezTo>
                  <a:pt x="14307" y="1346"/>
                  <a:pt x="14302" y="1357"/>
                  <a:pt x="14296" y="1370"/>
                </a:cubicBezTo>
                <a:cubicBezTo>
                  <a:pt x="14196" y="1357"/>
                  <a:pt x="14094" y="1356"/>
                  <a:pt x="13998" y="1329"/>
                </a:cubicBezTo>
                <a:cubicBezTo>
                  <a:pt x="13951" y="1315"/>
                  <a:pt x="13883" y="1250"/>
                  <a:pt x="13884" y="1212"/>
                </a:cubicBezTo>
                <a:cubicBezTo>
                  <a:pt x="13891" y="1108"/>
                  <a:pt x="13993" y="1116"/>
                  <a:pt x="14043" y="1140"/>
                </a:cubicBezTo>
                <a:close/>
                <a:moveTo>
                  <a:pt x="19775" y="1137"/>
                </a:moveTo>
                <a:lnTo>
                  <a:pt x="19776" y="1137"/>
                </a:lnTo>
                <a:lnTo>
                  <a:pt x="19507" y="1137"/>
                </a:lnTo>
                <a:lnTo>
                  <a:pt x="19519" y="1137"/>
                </a:lnTo>
                <a:close/>
                <a:moveTo>
                  <a:pt x="29193" y="1328"/>
                </a:moveTo>
                <a:cubicBezTo>
                  <a:pt x="29093" y="1274"/>
                  <a:pt x="28964" y="1282"/>
                  <a:pt x="28855" y="1265"/>
                </a:cubicBezTo>
                <a:cubicBezTo>
                  <a:pt x="29043" y="1140"/>
                  <a:pt x="29491" y="1193"/>
                  <a:pt x="29697" y="1376"/>
                </a:cubicBezTo>
                <a:cubicBezTo>
                  <a:pt x="29519" y="1411"/>
                  <a:pt x="29360" y="1418"/>
                  <a:pt x="29193" y="1328"/>
                </a:cubicBezTo>
                <a:close/>
                <a:moveTo>
                  <a:pt x="28588" y="1280"/>
                </a:moveTo>
                <a:cubicBezTo>
                  <a:pt x="28454" y="1289"/>
                  <a:pt x="28376" y="1295"/>
                  <a:pt x="28296" y="1300"/>
                </a:cubicBezTo>
                <a:cubicBezTo>
                  <a:pt x="28297" y="1275"/>
                  <a:pt x="28297" y="1251"/>
                  <a:pt x="28299" y="1226"/>
                </a:cubicBezTo>
                <a:cubicBezTo>
                  <a:pt x="28380" y="1174"/>
                  <a:pt x="28457" y="1171"/>
                  <a:pt x="28588" y="1280"/>
                </a:cubicBezTo>
                <a:close/>
                <a:moveTo>
                  <a:pt x="27694" y="1224"/>
                </a:moveTo>
                <a:cubicBezTo>
                  <a:pt x="27812" y="1240"/>
                  <a:pt x="27878" y="1248"/>
                  <a:pt x="27944" y="1256"/>
                </a:cubicBezTo>
                <a:cubicBezTo>
                  <a:pt x="27854" y="1380"/>
                  <a:pt x="27797" y="1324"/>
                  <a:pt x="27694" y="1224"/>
                </a:cubicBezTo>
                <a:close/>
                <a:moveTo>
                  <a:pt x="29158" y="1029"/>
                </a:moveTo>
                <a:cubicBezTo>
                  <a:pt x="29159" y="1008"/>
                  <a:pt x="29162" y="988"/>
                  <a:pt x="29163" y="967"/>
                </a:cubicBezTo>
                <a:cubicBezTo>
                  <a:pt x="29235" y="973"/>
                  <a:pt x="29314" y="958"/>
                  <a:pt x="29374" y="989"/>
                </a:cubicBezTo>
                <a:cubicBezTo>
                  <a:pt x="29604" y="1109"/>
                  <a:pt x="29846" y="1054"/>
                  <a:pt x="30082" y="1065"/>
                </a:cubicBezTo>
                <a:cubicBezTo>
                  <a:pt x="30175" y="1070"/>
                  <a:pt x="30267" y="1066"/>
                  <a:pt x="30393" y="1066"/>
                </a:cubicBezTo>
                <a:cubicBezTo>
                  <a:pt x="30151" y="1234"/>
                  <a:pt x="29616" y="1207"/>
                  <a:pt x="29158" y="1029"/>
                </a:cubicBezTo>
                <a:moveTo>
                  <a:pt x="28556" y="958"/>
                </a:moveTo>
                <a:cubicBezTo>
                  <a:pt x="28705" y="969"/>
                  <a:pt x="28855" y="988"/>
                  <a:pt x="29005" y="1006"/>
                </a:cubicBezTo>
                <a:cubicBezTo>
                  <a:pt x="29006" y="1021"/>
                  <a:pt x="29007" y="1035"/>
                  <a:pt x="29009" y="1050"/>
                </a:cubicBezTo>
                <a:cubicBezTo>
                  <a:pt x="28800" y="1060"/>
                  <a:pt x="28592" y="1070"/>
                  <a:pt x="28351" y="1082"/>
                </a:cubicBezTo>
                <a:cubicBezTo>
                  <a:pt x="28411" y="960"/>
                  <a:pt x="28484" y="952"/>
                  <a:pt x="28556" y="958"/>
                </a:cubicBezTo>
                <a:close/>
                <a:moveTo>
                  <a:pt x="37352" y="938"/>
                </a:moveTo>
                <a:cubicBezTo>
                  <a:pt x="37457" y="861"/>
                  <a:pt x="37457" y="861"/>
                  <a:pt x="37582" y="874"/>
                </a:cubicBezTo>
                <a:cubicBezTo>
                  <a:pt x="37526" y="982"/>
                  <a:pt x="37460" y="1006"/>
                  <a:pt x="37352" y="938"/>
                </a:cubicBezTo>
                <a:close/>
                <a:moveTo>
                  <a:pt x="36890" y="805"/>
                </a:moveTo>
                <a:cubicBezTo>
                  <a:pt x="37059" y="810"/>
                  <a:pt x="37059" y="810"/>
                  <a:pt x="37139" y="915"/>
                </a:cubicBezTo>
                <a:cubicBezTo>
                  <a:pt x="37021" y="1005"/>
                  <a:pt x="36986" y="874"/>
                  <a:pt x="36890" y="805"/>
                </a:cubicBezTo>
                <a:close/>
                <a:moveTo>
                  <a:pt x="31169" y="832"/>
                </a:moveTo>
                <a:cubicBezTo>
                  <a:pt x="31334" y="710"/>
                  <a:pt x="31503" y="701"/>
                  <a:pt x="31683" y="754"/>
                </a:cubicBezTo>
                <a:cubicBezTo>
                  <a:pt x="31853" y="805"/>
                  <a:pt x="32029" y="843"/>
                  <a:pt x="32203" y="905"/>
                </a:cubicBezTo>
                <a:cubicBezTo>
                  <a:pt x="31858" y="881"/>
                  <a:pt x="31514" y="856"/>
                  <a:pt x="31169" y="832"/>
                </a:cubicBezTo>
                <a:close/>
                <a:moveTo>
                  <a:pt x="35673" y="671"/>
                </a:moveTo>
                <a:cubicBezTo>
                  <a:pt x="36051" y="621"/>
                  <a:pt x="36430" y="570"/>
                  <a:pt x="36858" y="514"/>
                </a:cubicBezTo>
                <a:cubicBezTo>
                  <a:pt x="36699" y="647"/>
                  <a:pt x="35974" y="746"/>
                  <a:pt x="35673" y="671"/>
                </a:cubicBezTo>
                <a:close/>
                <a:moveTo>
                  <a:pt x="37499" y="594"/>
                </a:moveTo>
                <a:cubicBezTo>
                  <a:pt x="37672" y="593"/>
                  <a:pt x="37845" y="566"/>
                  <a:pt x="38046" y="640"/>
                </a:cubicBezTo>
                <a:cubicBezTo>
                  <a:pt x="37676" y="729"/>
                  <a:pt x="37164" y="700"/>
                  <a:pt x="36925" y="564"/>
                </a:cubicBezTo>
                <a:cubicBezTo>
                  <a:pt x="37145" y="576"/>
                  <a:pt x="37322" y="595"/>
                  <a:pt x="37499" y="594"/>
                </a:cubicBezTo>
                <a:moveTo>
                  <a:pt x="39481" y="780"/>
                </a:moveTo>
                <a:cubicBezTo>
                  <a:pt x="39052" y="737"/>
                  <a:pt x="38624" y="693"/>
                  <a:pt x="38196" y="650"/>
                </a:cubicBezTo>
                <a:cubicBezTo>
                  <a:pt x="38642" y="473"/>
                  <a:pt x="39055" y="703"/>
                  <a:pt x="39481" y="780"/>
                </a:cubicBezTo>
                <a:close/>
                <a:moveTo>
                  <a:pt x="34770" y="818"/>
                </a:moveTo>
                <a:cubicBezTo>
                  <a:pt x="34920" y="730"/>
                  <a:pt x="35082" y="796"/>
                  <a:pt x="35238" y="792"/>
                </a:cubicBezTo>
                <a:cubicBezTo>
                  <a:pt x="35236" y="814"/>
                  <a:pt x="35235" y="834"/>
                  <a:pt x="35235" y="856"/>
                </a:cubicBezTo>
                <a:cubicBezTo>
                  <a:pt x="35081" y="864"/>
                  <a:pt x="34928" y="873"/>
                  <a:pt x="34774" y="882"/>
                </a:cubicBezTo>
                <a:cubicBezTo>
                  <a:pt x="34773" y="861"/>
                  <a:pt x="34771" y="839"/>
                  <a:pt x="34770" y="818"/>
                </a:cubicBezTo>
                <a:close/>
                <a:moveTo>
                  <a:pt x="34372" y="739"/>
                </a:moveTo>
                <a:lnTo>
                  <a:pt x="34659" y="739"/>
                </a:lnTo>
                <a:cubicBezTo>
                  <a:pt x="34543" y="839"/>
                  <a:pt x="34458" y="839"/>
                  <a:pt x="34372" y="739"/>
                </a:cubicBezTo>
                <a:close/>
                <a:moveTo>
                  <a:pt x="32586" y="839"/>
                </a:moveTo>
                <a:lnTo>
                  <a:pt x="32585" y="839"/>
                </a:lnTo>
                <a:lnTo>
                  <a:pt x="32375" y="839"/>
                </a:lnTo>
                <a:lnTo>
                  <a:pt x="32375" y="839"/>
                </a:lnTo>
                <a:close/>
                <a:moveTo>
                  <a:pt x="38468" y="915"/>
                </a:moveTo>
                <a:cubicBezTo>
                  <a:pt x="38465" y="898"/>
                  <a:pt x="38462" y="881"/>
                  <a:pt x="38461" y="864"/>
                </a:cubicBezTo>
                <a:cubicBezTo>
                  <a:pt x="38498" y="859"/>
                  <a:pt x="38536" y="856"/>
                  <a:pt x="38572" y="852"/>
                </a:cubicBezTo>
                <a:cubicBezTo>
                  <a:pt x="38575" y="868"/>
                  <a:pt x="38576" y="885"/>
                  <a:pt x="38579" y="901"/>
                </a:cubicBezTo>
                <a:cubicBezTo>
                  <a:pt x="38541" y="906"/>
                  <a:pt x="38504" y="910"/>
                  <a:pt x="38468" y="915"/>
                </a:cubicBezTo>
                <a:close/>
                <a:moveTo>
                  <a:pt x="41715" y="997"/>
                </a:moveTo>
                <a:cubicBezTo>
                  <a:pt x="41531" y="1130"/>
                  <a:pt x="40572" y="1037"/>
                  <a:pt x="39665" y="770"/>
                </a:cubicBezTo>
                <a:cubicBezTo>
                  <a:pt x="40350" y="845"/>
                  <a:pt x="41036" y="921"/>
                  <a:pt x="41715" y="997"/>
                </a:cubicBezTo>
                <a:close/>
                <a:moveTo>
                  <a:pt x="34914" y="1116"/>
                </a:moveTo>
                <a:cubicBezTo>
                  <a:pt x="34851" y="1125"/>
                  <a:pt x="34787" y="1132"/>
                  <a:pt x="34682" y="1145"/>
                </a:cubicBezTo>
                <a:cubicBezTo>
                  <a:pt x="34755" y="982"/>
                  <a:pt x="34832" y="1027"/>
                  <a:pt x="34900" y="1037"/>
                </a:cubicBezTo>
                <a:cubicBezTo>
                  <a:pt x="34905" y="1064"/>
                  <a:pt x="34909" y="1090"/>
                  <a:pt x="34914" y="1116"/>
                </a:cubicBezTo>
                <a:close/>
                <a:moveTo>
                  <a:pt x="34334" y="1037"/>
                </a:moveTo>
                <a:lnTo>
                  <a:pt x="34590" y="1037"/>
                </a:lnTo>
                <a:cubicBezTo>
                  <a:pt x="34488" y="1137"/>
                  <a:pt x="34414" y="1140"/>
                  <a:pt x="34337" y="1109"/>
                </a:cubicBezTo>
                <a:cubicBezTo>
                  <a:pt x="34336" y="1085"/>
                  <a:pt x="34336" y="1037"/>
                  <a:pt x="34334" y="1037"/>
                </a:cubicBezTo>
                <a:close/>
                <a:moveTo>
                  <a:pt x="32347" y="1137"/>
                </a:moveTo>
                <a:cubicBezTo>
                  <a:pt x="32361" y="1118"/>
                  <a:pt x="32373" y="1090"/>
                  <a:pt x="32389" y="1085"/>
                </a:cubicBezTo>
                <a:cubicBezTo>
                  <a:pt x="32408" y="1080"/>
                  <a:pt x="32432" y="1096"/>
                  <a:pt x="32471" y="1108"/>
                </a:cubicBezTo>
                <a:cubicBezTo>
                  <a:pt x="32443" y="1133"/>
                  <a:pt x="32428" y="1159"/>
                  <a:pt x="32412" y="1160"/>
                </a:cubicBezTo>
                <a:cubicBezTo>
                  <a:pt x="32392" y="1162"/>
                  <a:pt x="32369" y="1146"/>
                  <a:pt x="32347" y="1137"/>
                </a:cubicBezTo>
                <a:moveTo>
                  <a:pt x="31553" y="1075"/>
                </a:moveTo>
                <a:cubicBezTo>
                  <a:pt x="31557" y="1054"/>
                  <a:pt x="31560" y="1032"/>
                  <a:pt x="31564" y="1011"/>
                </a:cubicBezTo>
                <a:cubicBezTo>
                  <a:pt x="31677" y="1037"/>
                  <a:pt x="31788" y="1063"/>
                  <a:pt x="31899" y="1089"/>
                </a:cubicBezTo>
                <a:cubicBezTo>
                  <a:pt x="31764" y="1195"/>
                  <a:pt x="31649" y="1183"/>
                  <a:pt x="31553" y="1075"/>
                </a:cubicBezTo>
                <a:close/>
                <a:moveTo>
                  <a:pt x="41656" y="1256"/>
                </a:moveTo>
                <a:cubicBezTo>
                  <a:pt x="41656" y="1261"/>
                  <a:pt x="41656" y="1267"/>
                  <a:pt x="41657" y="1272"/>
                </a:cubicBezTo>
                <a:lnTo>
                  <a:pt x="41514" y="1272"/>
                </a:lnTo>
                <a:cubicBezTo>
                  <a:pt x="41514" y="1267"/>
                  <a:pt x="41514" y="1261"/>
                  <a:pt x="41514" y="1256"/>
                </a:cubicBezTo>
                <a:close/>
                <a:moveTo>
                  <a:pt x="29914" y="1385"/>
                </a:moveTo>
                <a:cubicBezTo>
                  <a:pt x="29913" y="1372"/>
                  <a:pt x="29911" y="1358"/>
                  <a:pt x="29909" y="1344"/>
                </a:cubicBezTo>
                <a:cubicBezTo>
                  <a:pt x="29967" y="1336"/>
                  <a:pt x="30024" y="1327"/>
                  <a:pt x="30082" y="1317"/>
                </a:cubicBezTo>
                <a:cubicBezTo>
                  <a:pt x="30084" y="1332"/>
                  <a:pt x="30086" y="1347"/>
                  <a:pt x="30089" y="1361"/>
                </a:cubicBezTo>
                <a:cubicBezTo>
                  <a:pt x="30031" y="1370"/>
                  <a:pt x="29972" y="1377"/>
                  <a:pt x="29914" y="1385"/>
                </a:cubicBezTo>
                <a:close/>
                <a:moveTo>
                  <a:pt x="42850" y="1353"/>
                </a:moveTo>
                <a:cubicBezTo>
                  <a:pt x="42785" y="1358"/>
                  <a:pt x="42721" y="1363"/>
                  <a:pt x="42658" y="1368"/>
                </a:cubicBezTo>
                <a:cubicBezTo>
                  <a:pt x="42654" y="1348"/>
                  <a:pt x="42651" y="1327"/>
                  <a:pt x="42649" y="1306"/>
                </a:cubicBezTo>
                <a:cubicBezTo>
                  <a:pt x="42714" y="1294"/>
                  <a:pt x="42780" y="1282"/>
                  <a:pt x="42846" y="1270"/>
                </a:cubicBezTo>
                <a:cubicBezTo>
                  <a:pt x="42847" y="1298"/>
                  <a:pt x="42848" y="1325"/>
                  <a:pt x="42850" y="1353"/>
                </a:cubicBezTo>
                <a:moveTo>
                  <a:pt x="37405" y="1437"/>
                </a:moveTo>
                <a:lnTo>
                  <a:pt x="37211" y="1437"/>
                </a:lnTo>
                <a:cubicBezTo>
                  <a:pt x="37209" y="1437"/>
                  <a:pt x="37209" y="1448"/>
                  <a:pt x="37209" y="1444"/>
                </a:cubicBezTo>
                <a:cubicBezTo>
                  <a:pt x="37274" y="1439"/>
                  <a:pt x="37338" y="1432"/>
                  <a:pt x="37404" y="1426"/>
                </a:cubicBezTo>
                <a:cubicBezTo>
                  <a:pt x="37404" y="1435"/>
                  <a:pt x="37404" y="1437"/>
                  <a:pt x="37405" y="1437"/>
                </a:cubicBezTo>
                <a:close/>
                <a:moveTo>
                  <a:pt x="27158" y="1548"/>
                </a:moveTo>
                <a:cubicBezTo>
                  <a:pt x="27125" y="1653"/>
                  <a:pt x="27104" y="1727"/>
                  <a:pt x="27081" y="1799"/>
                </a:cubicBezTo>
                <a:cubicBezTo>
                  <a:pt x="27082" y="1799"/>
                  <a:pt x="27084" y="1800"/>
                  <a:pt x="27085" y="1800"/>
                </a:cubicBezTo>
                <a:cubicBezTo>
                  <a:pt x="27090" y="1803"/>
                  <a:pt x="27092" y="1804"/>
                  <a:pt x="27096" y="1805"/>
                </a:cubicBezTo>
                <a:cubicBezTo>
                  <a:pt x="27183" y="1797"/>
                  <a:pt x="27272" y="1787"/>
                  <a:pt x="27359" y="1778"/>
                </a:cubicBezTo>
                <a:cubicBezTo>
                  <a:pt x="27244" y="1880"/>
                  <a:pt x="27240" y="1881"/>
                  <a:pt x="27096" y="1805"/>
                </a:cubicBezTo>
                <a:cubicBezTo>
                  <a:pt x="27090" y="1807"/>
                  <a:pt x="27084" y="1807"/>
                  <a:pt x="27078" y="1808"/>
                </a:cubicBezTo>
                <a:cubicBezTo>
                  <a:pt x="27080" y="1805"/>
                  <a:pt x="27080" y="1802"/>
                  <a:pt x="27081" y="1799"/>
                </a:cubicBezTo>
                <a:cubicBezTo>
                  <a:pt x="27001" y="1775"/>
                  <a:pt x="26923" y="1749"/>
                  <a:pt x="26845" y="1723"/>
                </a:cubicBezTo>
                <a:cubicBezTo>
                  <a:pt x="26856" y="1665"/>
                  <a:pt x="26869" y="1607"/>
                  <a:pt x="26885" y="1528"/>
                </a:cubicBezTo>
                <a:cubicBezTo>
                  <a:pt x="26966" y="1534"/>
                  <a:pt x="27053" y="1540"/>
                  <a:pt x="27158" y="1548"/>
                </a:cubicBezTo>
                <a:close/>
                <a:moveTo>
                  <a:pt x="34307" y="1694"/>
                </a:moveTo>
                <a:cubicBezTo>
                  <a:pt x="34307" y="1698"/>
                  <a:pt x="34307" y="1701"/>
                  <a:pt x="34307" y="1704"/>
                </a:cubicBezTo>
                <a:lnTo>
                  <a:pt x="34217" y="1704"/>
                </a:lnTo>
                <a:cubicBezTo>
                  <a:pt x="34216" y="1701"/>
                  <a:pt x="34214" y="1698"/>
                  <a:pt x="34213" y="1694"/>
                </a:cubicBezTo>
                <a:close/>
                <a:moveTo>
                  <a:pt x="36689" y="1755"/>
                </a:moveTo>
                <a:cubicBezTo>
                  <a:pt x="36828" y="1788"/>
                  <a:pt x="36963" y="1877"/>
                  <a:pt x="37097" y="1871"/>
                </a:cubicBezTo>
                <a:cubicBezTo>
                  <a:pt x="37240" y="1865"/>
                  <a:pt x="37371" y="1824"/>
                  <a:pt x="37524" y="1865"/>
                </a:cubicBezTo>
                <a:cubicBezTo>
                  <a:pt x="37664" y="1901"/>
                  <a:pt x="37825" y="1847"/>
                  <a:pt x="37977" y="1840"/>
                </a:cubicBezTo>
                <a:cubicBezTo>
                  <a:pt x="38099" y="1833"/>
                  <a:pt x="38099" y="1838"/>
                  <a:pt x="38204" y="1985"/>
                </a:cubicBezTo>
                <a:cubicBezTo>
                  <a:pt x="38091" y="2087"/>
                  <a:pt x="37957" y="2042"/>
                  <a:pt x="37835" y="2044"/>
                </a:cubicBezTo>
                <a:cubicBezTo>
                  <a:pt x="37638" y="2051"/>
                  <a:pt x="37439" y="2047"/>
                  <a:pt x="37241" y="2037"/>
                </a:cubicBezTo>
                <a:cubicBezTo>
                  <a:pt x="37092" y="2029"/>
                  <a:pt x="36943" y="2005"/>
                  <a:pt x="36793" y="1990"/>
                </a:cubicBezTo>
                <a:cubicBezTo>
                  <a:pt x="36656" y="1975"/>
                  <a:pt x="36520" y="1952"/>
                  <a:pt x="36382" y="1949"/>
                </a:cubicBezTo>
                <a:cubicBezTo>
                  <a:pt x="36086" y="1943"/>
                  <a:pt x="35790" y="1942"/>
                  <a:pt x="35494" y="1958"/>
                </a:cubicBezTo>
                <a:cubicBezTo>
                  <a:pt x="35443" y="1961"/>
                  <a:pt x="35393" y="1949"/>
                  <a:pt x="35330" y="1944"/>
                </a:cubicBezTo>
                <a:cubicBezTo>
                  <a:pt x="35346" y="1798"/>
                  <a:pt x="35421" y="1785"/>
                  <a:pt x="35503" y="1784"/>
                </a:cubicBezTo>
                <a:cubicBezTo>
                  <a:pt x="35771" y="1781"/>
                  <a:pt x="36037" y="1781"/>
                  <a:pt x="36305" y="1778"/>
                </a:cubicBezTo>
                <a:cubicBezTo>
                  <a:pt x="36364" y="1776"/>
                  <a:pt x="36425" y="1768"/>
                  <a:pt x="36484" y="1763"/>
                </a:cubicBezTo>
                <a:cubicBezTo>
                  <a:pt x="36553" y="1759"/>
                  <a:pt x="36625" y="1740"/>
                  <a:pt x="36689" y="1755"/>
                </a:cubicBezTo>
                <a:moveTo>
                  <a:pt x="32405" y="2005"/>
                </a:moveTo>
                <a:lnTo>
                  <a:pt x="32541" y="2005"/>
                </a:lnTo>
                <a:lnTo>
                  <a:pt x="32541" y="2053"/>
                </a:lnTo>
                <a:lnTo>
                  <a:pt x="32405" y="2053"/>
                </a:lnTo>
                <a:close/>
                <a:moveTo>
                  <a:pt x="33667" y="2028"/>
                </a:moveTo>
                <a:cubicBezTo>
                  <a:pt x="33632" y="2020"/>
                  <a:pt x="33597" y="2011"/>
                  <a:pt x="33561" y="2004"/>
                </a:cubicBezTo>
                <a:cubicBezTo>
                  <a:pt x="33561" y="1991"/>
                  <a:pt x="33563" y="1979"/>
                  <a:pt x="33564" y="1966"/>
                </a:cubicBezTo>
                <a:lnTo>
                  <a:pt x="33679" y="1966"/>
                </a:lnTo>
                <a:cubicBezTo>
                  <a:pt x="33675" y="1986"/>
                  <a:pt x="33670" y="2008"/>
                  <a:pt x="33667" y="2028"/>
                </a:cubicBezTo>
                <a:close/>
                <a:moveTo>
                  <a:pt x="33878" y="1987"/>
                </a:moveTo>
                <a:cubicBezTo>
                  <a:pt x="34289" y="1761"/>
                  <a:pt x="34736" y="1984"/>
                  <a:pt x="35158" y="1880"/>
                </a:cubicBezTo>
                <a:cubicBezTo>
                  <a:pt x="34739" y="2019"/>
                  <a:pt x="34317" y="2123"/>
                  <a:pt x="33878" y="1987"/>
                </a:cubicBezTo>
                <a:close/>
                <a:moveTo>
                  <a:pt x="31529" y="2073"/>
                </a:moveTo>
                <a:cubicBezTo>
                  <a:pt x="31491" y="2052"/>
                  <a:pt x="31440" y="2056"/>
                  <a:pt x="31395" y="2051"/>
                </a:cubicBezTo>
                <a:cubicBezTo>
                  <a:pt x="31390" y="2053"/>
                  <a:pt x="31383" y="2056"/>
                  <a:pt x="31378" y="2057"/>
                </a:cubicBezTo>
                <a:cubicBezTo>
                  <a:pt x="31378" y="2054"/>
                  <a:pt x="31378" y="2051"/>
                  <a:pt x="31378" y="2048"/>
                </a:cubicBezTo>
                <a:cubicBezTo>
                  <a:pt x="31179" y="2045"/>
                  <a:pt x="30981" y="2038"/>
                  <a:pt x="30746" y="2033"/>
                </a:cubicBezTo>
                <a:cubicBezTo>
                  <a:pt x="30927" y="1853"/>
                  <a:pt x="31094" y="1836"/>
                  <a:pt x="31274" y="1891"/>
                </a:cubicBezTo>
                <a:cubicBezTo>
                  <a:pt x="31344" y="1913"/>
                  <a:pt x="31389" y="1934"/>
                  <a:pt x="31378" y="2033"/>
                </a:cubicBezTo>
                <a:lnTo>
                  <a:pt x="31382" y="2033"/>
                </a:lnTo>
                <a:cubicBezTo>
                  <a:pt x="31386" y="2033"/>
                  <a:pt x="31390" y="2043"/>
                  <a:pt x="31395" y="2043"/>
                </a:cubicBezTo>
                <a:cubicBezTo>
                  <a:pt x="31464" y="2014"/>
                  <a:pt x="31534" y="1984"/>
                  <a:pt x="31606" y="1977"/>
                </a:cubicBezTo>
                <a:cubicBezTo>
                  <a:pt x="31760" y="1963"/>
                  <a:pt x="31918" y="1972"/>
                  <a:pt x="32073" y="1987"/>
                </a:cubicBezTo>
                <a:cubicBezTo>
                  <a:pt x="31857" y="2107"/>
                  <a:pt x="31730" y="2183"/>
                  <a:pt x="31529" y="2073"/>
                </a:cubicBezTo>
                <a:close/>
                <a:moveTo>
                  <a:pt x="28735" y="2033"/>
                </a:moveTo>
                <a:lnTo>
                  <a:pt x="29959" y="2033"/>
                </a:lnTo>
                <a:cubicBezTo>
                  <a:pt x="29959" y="2033"/>
                  <a:pt x="29959" y="2075"/>
                  <a:pt x="29959" y="2095"/>
                </a:cubicBezTo>
                <a:cubicBezTo>
                  <a:pt x="29561" y="2192"/>
                  <a:pt x="29164" y="2133"/>
                  <a:pt x="28735" y="2033"/>
                </a:cubicBezTo>
                <a:close/>
                <a:moveTo>
                  <a:pt x="28318" y="1987"/>
                </a:moveTo>
                <a:cubicBezTo>
                  <a:pt x="28159" y="2119"/>
                  <a:pt x="27997" y="2077"/>
                  <a:pt x="27823" y="2047"/>
                </a:cubicBezTo>
                <a:cubicBezTo>
                  <a:pt x="27950" y="1903"/>
                  <a:pt x="28047" y="1891"/>
                  <a:pt x="28318" y="1987"/>
                </a:cubicBezTo>
                <a:close/>
                <a:moveTo>
                  <a:pt x="30590" y="1961"/>
                </a:moveTo>
                <a:cubicBezTo>
                  <a:pt x="30594" y="1981"/>
                  <a:pt x="30598" y="2001"/>
                  <a:pt x="30602" y="2021"/>
                </a:cubicBezTo>
                <a:cubicBezTo>
                  <a:pt x="30511" y="2105"/>
                  <a:pt x="30417" y="2168"/>
                  <a:pt x="30268" y="2020"/>
                </a:cubicBezTo>
                <a:cubicBezTo>
                  <a:pt x="30398" y="1996"/>
                  <a:pt x="30494" y="1979"/>
                  <a:pt x="30590" y="1961"/>
                </a:cubicBezTo>
                <a:close/>
                <a:moveTo>
                  <a:pt x="28515" y="2020"/>
                </a:moveTo>
                <a:cubicBezTo>
                  <a:pt x="28505" y="2038"/>
                  <a:pt x="28477" y="2043"/>
                  <a:pt x="28447" y="2058"/>
                </a:cubicBezTo>
                <a:cubicBezTo>
                  <a:pt x="28444" y="2023"/>
                  <a:pt x="28433" y="1992"/>
                  <a:pt x="28443" y="1980"/>
                </a:cubicBezTo>
                <a:cubicBezTo>
                  <a:pt x="28453" y="1965"/>
                  <a:pt x="28482" y="1965"/>
                  <a:pt x="28503" y="1958"/>
                </a:cubicBezTo>
                <a:cubicBezTo>
                  <a:pt x="28507" y="1980"/>
                  <a:pt x="28522" y="2008"/>
                  <a:pt x="28515" y="2020"/>
                </a:cubicBezTo>
                <a:close/>
                <a:moveTo>
                  <a:pt x="22608" y="1717"/>
                </a:moveTo>
                <a:cubicBezTo>
                  <a:pt x="22530" y="1689"/>
                  <a:pt x="22459" y="1663"/>
                  <a:pt x="22377" y="1632"/>
                </a:cubicBezTo>
                <a:cubicBezTo>
                  <a:pt x="22551" y="1525"/>
                  <a:pt x="22551" y="1528"/>
                  <a:pt x="22608" y="1717"/>
                </a:cubicBezTo>
                <a:close/>
                <a:moveTo>
                  <a:pt x="23242" y="1735"/>
                </a:moveTo>
                <a:lnTo>
                  <a:pt x="23501" y="1735"/>
                </a:lnTo>
                <a:cubicBezTo>
                  <a:pt x="23502" y="1735"/>
                  <a:pt x="23504" y="1749"/>
                  <a:pt x="23505" y="1754"/>
                </a:cubicBezTo>
                <a:cubicBezTo>
                  <a:pt x="23466" y="1759"/>
                  <a:pt x="23425" y="1773"/>
                  <a:pt x="23387" y="1775"/>
                </a:cubicBezTo>
                <a:cubicBezTo>
                  <a:pt x="23338" y="1776"/>
                  <a:pt x="23291" y="1773"/>
                  <a:pt x="23243" y="1773"/>
                </a:cubicBezTo>
                <a:cubicBezTo>
                  <a:pt x="23242" y="1763"/>
                  <a:pt x="23242" y="1735"/>
                  <a:pt x="23242" y="1735"/>
                </a:cubicBezTo>
                <a:close/>
                <a:moveTo>
                  <a:pt x="26428" y="1535"/>
                </a:moveTo>
                <a:lnTo>
                  <a:pt x="26643" y="1535"/>
                </a:lnTo>
                <a:lnTo>
                  <a:pt x="26644" y="1535"/>
                </a:lnTo>
                <a:lnTo>
                  <a:pt x="26428" y="1535"/>
                </a:lnTo>
                <a:close/>
                <a:moveTo>
                  <a:pt x="23020" y="1804"/>
                </a:moveTo>
                <a:cubicBezTo>
                  <a:pt x="22962" y="1745"/>
                  <a:pt x="22910" y="1677"/>
                  <a:pt x="22844" y="1627"/>
                </a:cubicBezTo>
                <a:cubicBezTo>
                  <a:pt x="22779" y="1577"/>
                  <a:pt x="22700" y="1545"/>
                  <a:pt x="22607" y="1493"/>
                </a:cubicBezTo>
                <a:cubicBezTo>
                  <a:pt x="22857" y="1452"/>
                  <a:pt x="22921" y="1495"/>
                  <a:pt x="23020" y="1804"/>
                </a:cubicBezTo>
                <a:close/>
                <a:moveTo>
                  <a:pt x="20342" y="1817"/>
                </a:moveTo>
                <a:cubicBezTo>
                  <a:pt x="20260" y="1836"/>
                  <a:pt x="20175" y="1850"/>
                  <a:pt x="20093" y="1846"/>
                </a:cubicBezTo>
                <a:cubicBezTo>
                  <a:pt x="19939" y="1838"/>
                  <a:pt x="19785" y="1824"/>
                  <a:pt x="19633" y="1797"/>
                </a:cubicBezTo>
                <a:cubicBezTo>
                  <a:pt x="19512" y="1774"/>
                  <a:pt x="19393" y="1727"/>
                  <a:pt x="19274" y="1692"/>
                </a:cubicBezTo>
                <a:cubicBezTo>
                  <a:pt x="19274" y="1693"/>
                  <a:pt x="19273" y="1694"/>
                  <a:pt x="19273" y="1697"/>
                </a:cubicBezTo>
                <a:cubicBezTo>
                  <a:pt x="19271" y="1694"/>
                  <a:pt x="19268" y="1693"/>
                  <a:pt x="19266" y="1692"/>
                </a:cubicBezTo>
                <a:cubicBezTo>
                  <a:pt x="19090" y="1811"/>
                  <a:pt x="19089" y="1811"/>
                  <a:pt x="18966" y="1607"/>
                </a:cubicBezTo>
                <a:cubicBezTo>
                  <a:pt x="19087" y="1568"/>
                  <a:pt x="19175" y="1640"/>
                  <a:pt x="19266" y="1692"/>
                </a:cubicBezTo>
                <a:cubicBezTo>
                  <a:pt x="19267" y="1691"/>
                  <a:pt x="19268" y="1691"/>
                  <a:pt x="19268" y="1689"/>
                </a:cubicBezTo>
                <a:cubicBezTo>
                  <a:pt x="19271" y="1691"/>
                  <a:pt x="19273" y="1691"/>
                  <a:pt x="19274" y="1692"/>
                </a:cubicBezTo>
                <a:cubicBezTo>
                  <a:pt x="19303" y="1560"/>
                  <a:pt x="19407" y="1562"/>
                  <a:pt x="19498" y="1569"/>
                </a:cubicBezTo>
                <a:cubicBezTo>
                  <a:pt x="19728" y="1586"/>
                  <a:pt x="19955" y="1619"/>
                  <a:pt x="20185" y="1639"/>
                </a:cubicBezTo>
                <a:cubicBezTo>
                  <a:pt x="20305" y="1650"/>
                  <a:pt x="20428" y="1663"/>
                  <a:pt x="20546" y="1651"/>
                </a:cubicBezTo>
                <a:cubicBezTo>
                  <a:pt x="20737" y="1632"/>
                  <a:pt x="20923" y="1619"/>
                  <a:pt x="21106" y="1707"/>
                </a:cubicBezTo>
                <a:cubicBezTo>
                  <a:pt x="21164" y="1735"/>
                  <a:pt x="21240" y="1727"/>
                  <a:pt x="21308" y="1727"/>
                </a:cubicBezTo>
                <a:cubicBezTo>
                  <a:pt x="21618" y="1731"/>
                  <a:pt x="21925" y="1745"/>
                  <a:pt x="22235" y="1785"/>
                </a:cubicBezTo>
                <a:cubicBezTo>
                  <a:pt x="22631" y="1836"/>
                  <a:pt x="23024" y="1936"/>
                  <a:pt x="23430" y="1923"/>
                </a:cubicBezTo>
                <a:cubicBezTo>
                  <a:pt x="23634" y="1917"/>
                  <a:pt x="23837" y="1928"/>
                  <a:pt x="24040" y="1891"/>
                </a:cubicBezTo>
                <a:cubicBezTo>
                  <a:pt x="24126" y="1875"/>
                  <a:pt x="24219" y="1889"/>
                  <a:pt x="24313" y="1889"/>
                </a:cubicBezTo>
                <a:cubicBezTo>
                  <a:pt x="24294" y="2034"/>
                  <a:pt x="24212" y="2038"/>
                  <a:pt x="24135" y="2040"/>
                </a:cubicBezTo>
                <a:cubicBezTo>
                  <a:pt x="23688" y="2052"/>
                  <a:pt x="23240" y="2087"/>
                  <a:pt x="22792" y="2066"/>
                </a:cubicBezTo>
                <a:cubicBezTo>
                  <a:pt x="22248" y="2038"/>
                  <a:pt x="21706" y="1960"/>
                  <a:pt x="21159" y="1956"/>
                </a:cubicBezTo>
                <a:cubicBezTo>
                  <a:pt x="21050" y="1955"/>
                  <a:pt x="20932" y="1917"/>
                  <a:pt x="20839" y="1859"/>
                </a:cubicBezTo>
                <a:cubicBezTo>
                  <a:pt x="20673" y="1752"/>
                  <a:pt x="20512" y="1779"/>
                  <a:pt x="20342" y="1817"/>
                </a:cubicBezTo>
                <a:moveTo>
                  <a:pt x="25373" y="2117"/>
                </a:moveTo>
                <a:cubicBezTo>
                  <a:pt x="25232" y="2124"/>
                  <a:pt x="25089" y="2087"/>
                  <a:pt x="24947" y="2077"/>
                </a:cubicBezTo>
                <a:cubicBezTo>
                  <a:pt x="24911" y="2075"/>
                  <a:pt x="24873" y="2095"/>
                  <a:pt x="24835" y="2102"/>
                </a:cubicBezTo>
                <a:cubicBezTo>
                  <a:pt x="24685" y="2130"/>
                  <a:pt x="24544" y="2114"/>
                  <a:pt x="24399" y="1975"/>
                </a:cubicBezTo>
                <a:cubicBezTo>
                  <a:pt x="24451" y="1937"/>
                  <a:pt x="24483" y="1895"/>
                  <a:pt x="24503" y="1900"/>
                </a:cubicBezTo>
                <a:cubicBezTo>
                  <a:pt x="24759" y="1970"/>
                  <a:pt x="25014" y="1914"/>
                  <a:pt x="25271" y="1908"/>
                </a:cubicBezTo>
                <a:cubicBezTo>
                  <a:pt x="25539" y="1901"/>
                  <a:pt x="25806" y="1907"/>
                  <a:pt x="26074" y="1909"/>
                </a:cubicBezTo>
                <a:cubicBezTo>
                  <a:pt x="26528" y="1913"/>
                  <a:pt x="26985" y="1869"/>
                  <a:pt x="27431" y="2006"/>
                </a:cubicBezTo>
                <a:cubicBezTo>
                  <a:pt x="27454" y="2014"/>
                  <a:pt x="27475" y="2027"/>
                  <a:pt x="27513" y="2043"/>
                </a:cubicBezTo>
                <a:cubicBezTo>
                  <a:pt x="27457" y="2160"/>
                  <a:pt x="27361" y="2154"/>
                  <a:pt x="27273" y="2152"/>
                </a:cubicBezTo>
                <a:cubicBezTo>
                  <a:pt x="27058" y="2147"/>
                  <a:pt x="26844" y="2134"/>
                  <a:pt x="26629" y="2129"/>
                </a:cubicBezTo>
                <a:cubicBezTo>
                  <a:pt x="26209" y="2120"/>
                  <a:pt x="25791" y="2099"/>
                  <a:pt x="25373" y="2117"/>
                </a:cubicBezTo>
                <a:close/>
                <a:moveTo>
                  <a:pt x="9416" y="4789"/>
                </a:moveTo>
                <a:cubicBezTo>
                  <a:pt x="9736" y="4889"/>
                  <a:pt x="10071" y="4840"/>
                  <a:pt x="10378" y="4974"/>
                </a:cubicBezTo>
                <a:cubicBezTo>
                  <a:pt x="10399" y="4982"/>
                  <a:pt x="10438" y="4984"/>
                  <a:pt x="10451" y="4969"/>
                </a:cubicBezTo>
                <a:cubicBezTo>
                  <a:pt x="10577" y="4837"/>
                  <a:pt x="10759" y="4867"/>
                  <a:pt x="10896" y="4793"/>
                </a:cubicBezTo>
                <a:cubicBezTo>
                  <a:pt x="11062" y="4701"/>
                  <a:pt x="11225" y="4701"/>
                  <a:pt x="11397" y="4705"/>
                </a:cubicBezTo>
                <a:cubicBezTo>
                  <a:pt x="11714" y="4711"/>
                  <a:pt x="12031" y="4793"/>
                  <a:pt x="12351" y="4726"/>
                </a:cubicBezTo>
                <a:cubicBezTo>
                  <a:pt x="12391" y="4717"/>
                  <a:pt x="12437" y="4725"/>
                  <a:pt x="12480" y="4731"/>
                </a:cubicBezTo>
                <a:cubicBezTo>
                  <a:pt x="12778" y="4778"/>
                  <a:pt x="13075" y="4830"/>
                  <a:pt x="13374" y="4873"/>
                </a:cubicBezTo>
                <a:cubicBezTo>
                  <a:pt x="13471" y="4886"/>
                  <a:pt x="13572" y="4874"/>
                  <a:pt x="13658" y="4874"/>
                </a:cubicBezTo>
                <a:cubicBezTo>
                  <a:pt x="13678" y="4826"/>
                  <a:pt x="13690" y="4808"/>
                  <a:pt x="13690" y="4792"/>
                </a:cubicBezTo>
                <a:cubicBezTo>
                  <a:pt x="13702" y="4502"/>
                  <a:pt x="13702" y="4499"/>
                  <a:pt x="13974" y="4422"/>
                </a:cubicBezTo>
                <a:cubicBezTo>
                  <a:pt x="14072" y="4394"/>
                  <a:pt x="14177" y="4365"/>
                  <a:pt x="14278" y="4370"/>
                </a:cubicBezTo>
                <a:cubicBezTo>
                  <a:pt x="14769" y="4391"/>
                  <a:pt x="15259" y="4405"/>
                  <a:pt x="15745" y="4462"/>
                </a:cubicBezTo>
                <a:cubicBezTo>
                  <a:pt x="15998" y="4492"/>
                  <a:pt x="16241" y="4497"/>
                  <a:pt x="16489" y="4456"/>
                </a:cubicBezTo>
                <a:cubicBezTo>
                  <a:pt x="16660" y="4428"/>
                  <a:pt x="16845" y="4438"/>
                  <a:pt x="16996" y="4365"/>
                </a:cubicBezTo>
                <a:cubicBezTo>
                  <a:pt x="17362" y="4184"/>
                  <a:pt x="17755" y="4164"/>
                  <a:pt x="18129" y="4183"/>
                </a:cubicBezTo>
                <a:cubicBezTo>
                  <a:pt x="18720" y="4214"/>
                  <a:pt x="19314" y="4261"/>
                  <a:pt x="19902" y="4367"/>
                </a:cubicBezTo>
                <a:cubicBezTo>
                  <a:pt x="20324" y="4443"/>
                  <a:pt x="20761" y="4428"/>
                  <a:pt x="21191" y="4453"/>
                </a:cubicBezTo>
                <a:cubicBezTo>
                  <a:pt x="21389" y="4466"/>
                  <a:pt x="21586" y="4477"/>
                  <a:pt x="21783" y="4495"/>
                </a:cubicBezTo>
                <a:cubicBezTo>
                  <a:pt x="21942" y="4510"/>
                  <a:pt x="21999" y="4461"/>
                  <a:pt x="22004" y="4276"/>
                </a:cubicBezTo>
                <a:cubicBezTo>
                  <a:pt x="22007" y="4160"/>
                  <a:pt x="22004" y="4043"/>
                  <a:pt x="22004" y="3919"/>
                </a:cubicBezTo>
                <a:cubicBezTo>
                  <a:pt x="22271" y="3851"/>
                  <a:pt x="22503" y="3853"/>
                  <a:pt x="22731" y="3979"/>
                </a:cubicBezTo>
                <a:cubicBezTo>
                  <a:pt x="22821" y="4030"/>
                  <a:pt x="22920" y="4065"/>
                  <a:pt x="23017" y="4098"/>
                </a:cubicBezTo>
                <a:cubicBezTo>
                  <a:pt x="23296" y="4192"/>
                  <a:pt x="23591" y="4251"/>
                  <a:pt x="23854" y="4379"/>
                </a:cubicBezTo>
                <a:cubicBezTo>
                  <a:pt x="24083" y="4490"/>
                  <a:pt x="24312" y="4537"/>
                  <a:pt x="24553" y="4542"/>
                </a:cubicBezTo>
                <a:cubicBezTo>
                  <a:pt x="25011" y="4553"/>
                  <a:pt x="25468" y="4557"/>
                  <a:pt x="25925" y="4559"/>
                </a:cubicBezTo>
                <a:cubicBezTo>
                  <a:pt x="26011" y="4559"/>
                  <a:pt x="26097" y="4538"/>
                  <a:pt x="26183" y="4525"/>
                </a:cubicBezTo>
                <a:cubicBezTo>
                  <a:pt x="26303" y="4509"/>
                  <a:pt x="26367" y="4452"/>
                  <a:pt x="26348" y="4303"/>
                </a:cubicBezTo>
                <a:cubicBezTo>
                  <a:pt x="26337" y="4208"/>
                  <a:pt x="26358" y="4108"/>
                  <a:pt x="26363" y="4025"/>
                </a:cubicBezTo>
                <a:cubicBezTo>
                  <a:pt x="26851" y="3799"/>
                  <a:pt x="26900" y="3795"/>
                  <a:pt x="27182" y="3820"/>
                </a:cubicBezTo>
                <a:cubicBezTo>
                  <a:pt x="27652" y="3863"/>
                  <a:pt x="28121" y="3896"/>
                  <a:pt x="28591" y="3931"/>
                </a:cubicBezTo>
                <a:cubicBezTo>
                  <a:pt x="28736" y="3942"/>
                  <a:pt x="28882" y="3942"/>
                  <a:pt x="29028" y="3945"/>
                </a:cubicBezTo>
                <a:cubicBezTo>
                  <a:pt x="29038" y="3945"/>
                  <a:pt x="29048" y="3921"/>
                  <a:pt x="29069" y="3897"/>
                </a:cubicBezTo>
                <a:cubicBezTo>
                  <a:pt x="29014" y="3863"/>
                  <a:pt x="28962" y="3832"/>
                  <a:pt x="28910" y="3800"/>
                </a:cubicBezTo>
                <a:cubicBezTo>
                  <a:pt x="28913" y="3785"/>
                  <a:pt x="28915" y="3770"/>
                  <a:pt x="28918" y="3755"/>
                </a:cubicBezTo>
                <a:cubicBezTo>
                  <a:pt x="28995" y="3747"/>
                  <a:pt x="29072" y="3739"/>
                  <a:pt x="29154" y="3731"/>
                </a:cubicBezTo>
                <a:cubicBezTo>
                  <a:pt x="29189" y="3633"/>
                  <a:pt x="29203" y="3484"/>
                  <a:pt x="29350" y="3554"/>
                </a:cubicBezTo>
                <a:cubicBezTo>
                  <a:pt x="29456" y="3604"/>
                  <a:pt x="29547" y="3691"/>
                  <a:pt x="29639" y="3768"/>
                </a:cubicBezTo>
                <a:cubicBezTo>
                  <a:pt x="29650" y="3779"/>
                  <a:pt x="29628" y="3833"/>
                  <a:pt x="29619" y="3881"/>
                </a:cubicBezTo>
                <a:cubicBezTo>
                  <a:pt x="29404" y="3824"/>
                  <a:pt x="29265" y="3904"/>
                  <a:pt x="29183" y="4113"/>
                </a:cubicBezTo>
                <a:cubicBezTo>
                  <a:pt x="29438" y="4237"/>
                  <a:pt x="29674" y="4343"/>
                  <a:pt x="29937" y="4192"/>
                </a:cubicBezTo>
                <a:cubicBezTo>
                  <a:pt x="29976" y="4169"/>
                  <a:pt x="30038" y="4188"/>
                  <a:pt x="30089" y="4193"/>
                </a:cubicBezTo>
                <a:cubicBezTo>
                  <a:pt x="30320" y="4221"/>
                  <a:pt x="30550" y="4276"/>
                  <a:pt x="30780" y="4271"/>
                </a:cubicBezTo>
                <a:cubicBezTo>
                  <a:pt x="31223" y="4261"/>
                  <a:pt x="31675" y="4380"/>
                  <a:pt x="32109" y="4189"/>
                </a:cubicBezTo>
                <a:cubicBezTo>
                  <a:pt x="32131" y="4179"/>
                  <a:pt x="32160" y="4187"/>
                  <a:pt x="32187" y="4185"/>
                </a:cubicBezTo>
                <a:cubicBezTo>
                  <a:pt x="32846" y="4141"/>
                  <a:pt x="33515" y="4238"/>
                  <a:pt x="34168" y="4063"/>
                </a:cubicBezTo>
                <a:cubicBezTo>
                  <a:pt x="34192" y="4056"/>
                  <a:pt x="34219" y="4062"/>
                  <a:pt x="34245" y="4064"/>
                </a:cubicBezTo>
                <a:cubicBezTo>
                  <a:pt x="34793" y="4145"/>
                  <a:pt x="35339" y="4232"/>
                  <a:pt x="35887" y="4304"/>
                </a:cubicBezTo>
                <a:cubicBezTo>
                  <a:pt x="36305" y="4358"/>
                  <a:pt x="36714" y="4471"/>
                  <a:pt x="37144" y="4448"/>
                </a:cubicBezTo>
                <a:cubicBezTo>
                  <a:pt x="37785" y="4413"/>
                  <a:pt x="38417" y="4502"/>
                  <a:pt x="39045" y="4658"/>
                </a:cubicBezTo>
                <a:cubicBezTo>
                  <a:pt x="39430" y="4754"/>
                  <a:pt x="39827" y="4803"/>
                  <a:pt x="40220" y="4861"/>
                </a:cubicBezTo>
                <a:cubicBezTo>
                  <a:pt x="40467" y="4898"/>
                  <a:pt x="40716" y="4913"/>
                  <a:pt x="40965" y="4941"/>
                </a:cubicBezTo>
                <a:cubicBezTo>
                  <a:pt x="41084" y="4955"/>
                  <a:pt x="41166" y="4899"/>
                  <a:pt x="41223" y="4794"/>
                </a:cubicBezTo>
                <a:cubicBezTo>
                  <a:pt x="41360" y="4539"/>
                  <a:pt x="41498" y="4284"/>
                  <a:pt x="41632" y="4025"/>
                </a:cubicBezTo>
                <a:cubicBezTo>
                  <a:pt x="41835" y="3632"/>
                  <a:pt x="42037" y="3238"/>
                  <a:pt x="42237" y="2841"/>
                </a:cubicBezTo>
                <a:cubicBezTo>
                  <a:pt x="42293" y="2730"/>
                  <a:pt x="42338" y="2613"/>
                  <a:pt x="42404" y="2464"/>
                </a:cubicBezTo>
                <a:cubicBezTo>
                  <a:pt x="41734" y="2436"/>
                  <a:pt x="41098" y="2493"/>
                  <a:pt x="40471" y="2380"/>
                </a:cubicBezTo>
                <a:cubicBezTo>
                  <a:pt x="39849" y="2269"/>
                  <a:pt x="39213" y="2241"/>
                  <a:pt x="38604" y="2030"/>
                </a:cubicBezTo>
                <a:cubicBezTo>
                  <a:pt x="38643" y="1890"/>
                  <a:pt x="38715" y="1853"/>
                  <a:pt x="38811" y="1872"/>
                </a:cubicBezTo>
                <a:cubicBezTo>
                  <a:pt x="38973" y="1905"/>
                  <a:pt x="39132" y="1944"/>
                  <a:pt x="39291" y="1984"/>
                </a:cubicBezTo>
                <a:cubicBezTo>
                  <a:pt x="39375" y="2005"/>
                  <a:pt x="39455" y="2047"/>
                  <a:pt x="39539" y="2057"/>
                </a:cubicBezTo>
                <a:cubicBezTo>
                  <a:pt x="39933" y="2104"/>
                  <a:pt x="40328" y="2155"/>
                  <a:pt x="40724" y="2179"/>
                </a:cubicBezTo>
                <a:cubicBezTo>
                  <a:pt x="41266" y="2212"/>
                  <a:pt x="41809" y="2224"/>
                  <a:pt x="42352" y="2244"/>
                </a:cubicBezTo>
                <a:cubicBezTo>
                  <a:pt x="42487" y="2249"/>
                  <a:pt x="42568" y="2189"/>
                  <a:pt x="42632" y="2053"/>
                </a:cubicBezTo>
                <a:cubicBezTo>
                  <a:pt x="42761" y="1774"/>
                  <a:pt x="42915" y="1507"/>
                  <a:pt x="43056" y="1233"/>
                </a:cubicBezTo>
                <a:cubicBezTo>
                  <a:pt x="43073" y="1199"/>
                  <a:pt x="43071" y="1152"/>
                  <a:pt x="43080" y="1099"/>
                </a:cubicBezTo>
                <a:cubicBezTo>
                  <a:pt x="42896" y="1082"/>
                  <a:pt x="42731" y="1066"/>
                  <a:pt x="42567" y="1051"/>
                </a:cubicBezTo>
                <a:cubicBezTo>
                  <a:pt x="42565" y="1031"/>
                  <a:pt x="42565" y="1010"/>
                  <a:pt x="42565" y="989"/>
                </a:cubicBezTo>
                <a:cubicBezTo>
                  <a:pt x="42608" y="978"/>
                  <a:pt x="42653" y="958"/>
                  <a:pt x="42695" y="958"/>
                </a:cubicBezTo>
                <a:cubicBezTo>
                  <a:pt x="42808" y="960"/>
                  <a:pt x="42920" y="977"/>
                  <a:pt x="43032" y="979"/>
                </a:cubicBezTo>
                <a:cubicBezTo>
                  <a:pt x="43193" y="984"/>
                  <a:pt x="43207" y="967"/>
                  <a:pt x="43237" y="742"/>
                </a:cubicBezTo>
                <a:cubicBezTo>
                  <a:pt x="43124" y="753"/>
                  <a:pt x="43011" y="784"/>
                  <a:pt x="42904" y="770"/>
                </a:cubicBezTo>
                <a:cubicBezTo>
                  <a:pt x="42181" y="675"/>
                  <a:pt x="41454" y="767"/>
                  <a:pt x="40730" y="675"/>
                </a:cubicBezTo>
                <a:cubicBezTo>
                  <a:pt x="40379" y="631"/>
                  <a:pt x="40030" y="581"/>
                  <a:pt x="39680" y="530"/>
                </a:cubicBezTo>
                <a:cubicBezTo>
                  <a:pt x="39152" y="451"/>
                  <a:pt x="38632" y="312"/>
                  <a:pt x="38089" y="365"/>
                </a:cubicBezTo>
                <a:cubicBezTo>
                  <a:pt x="37798" y="394"/>
                  <a:pt x="37497" y="407"/>
                  <a:pt x="37212" y="355"/>
                </a:cubicBezTo>
                <a:cubicBezTo>
                  <a:pt x="36923" y="302"/>
                  <a:pt x="36649" y="321"/>
                  <a:pt x="36366" y="370"/>
                </a:cubicBezTo>
                <a:cubicBezTo>
                  <a:pt x="36146" y="408"/>
                  <a:pt x="35923" y="429"/>
                  <a:pt x="35704" y="461"/>
                </a:cubicBezTo>
                <a:cubicBezTo>
                  <a:pt x="35613" y="475"/>
                  <a:pt x="35523" y="502"/>
                  <a:pt x="35433" y="521"/>
                </a:cubicBezTo>
                <a:cubicBezTo>
                  <a:pt x="35250" y="559"/>
                  <a:pt x="35067" y="624"/>
                  <a:pt x="34884" y="628"/>
                </a:cubicBezTo>
                <a:cubicBezTo>
                  <a:pt x="34646" y="632"/>
                  <a:pt x="34408" y="565"/>
                  <a:pt x="34170" y="569"/>
                </a:cubicBezTo>
                <a:cubicBezTo>
                  <a:pt x="33611" y="576"/>
                  <a:pt x="33052" y="617"/>
                  <a:pt x="32493" y="626"/>
                </a:cubicBezTo>
                <a:cubicBezTo>
                  <a:pt x="32201" y="631"/>
                  <a:pt x="31906" y="609"/>
                  <a:pt x="31616" y="574"/>
                </a:cubicBezTo>
                <a:cubicBezTo>
                  <a:pt x="31476" y="556"/>
                  <a:pt x="31347" y="549"/>
                  <a:pt x="31209" y="579"/>
                </a:cubicBezTo>
                <a:cubicBezTo>
                  <a:pt x="31042" y="616"/>
                  <a:pt x="30871" y="627"/>
                  <a:pt x="30681" y="652"/>
                </a:cubicBezTo>
                <a:cubicBezTo>
                  <a:pt x="30600" y="757"/>
                  <a:pt x="30555" y="940"/>
                  <a:pt x="30360" y="943"/>
                </a:cubicBezTo>
                <a:cubicBezTo>
                  <a:pt x="30196" y="946"/>
                  <a:pt x="30026" y="997"/>
                  <a:pt x="29870" y="964"/>
                </a:cubicBezTo>
                <a:cubicBezTo>
                  <a:pt x="29698" y="928"/>
                  <a:pt x="29506" y="967"/>
                  <a:pt x="29350" y="839"/>
                </a:cubicBezTo>
                <a:cubicBezTo>
                  <a:pt x="29309" y="805"/>
                  <a:pt x="29230" y="797"/>
                  <a:pt x="29178" y="815"/>
                </a:cubicBezTo>
                <a:cubicBezTo>
                  <a:pt x="28832" y="928"/>
                  <a:pt x="28468" y="749"/>
                  <a:pt x="28124" y="897"/>
                </a:cubicBezTo>
                <a:cubicBezTo>
                  <a:pt x="28089" y="912"/>
                  <a:pt x="28031" y="877"/>
                  <a:pt x="27982" y="866"/>
                </a:cubicBezTo>
                <a:cubicBezTo>
                  <a:pt x="27833" y="828"/>
                  <a:pt x="27747" y="839"/>
                  <a:pt x="27644" y="1037"/>
                </a:cubicBezTo>
                <a:lnTo>
                  <a:pt x="27647" y="1037"/>
                </a:lnTo>
                <a:cubicBezTo>
                  <a:pt x="27648" y="1037"/>
                  <a:pt x="27649" y="1031"/>
                  <a:pt x="27651" y="1030"/>
                </a:cubicBezTo>
                <a:cubicBezTo>
                  <a:pt x="27654" y="1031"/>
                  <a:pt x="27657" y="1035"/>
                  <a:pt x="27661" y="1035"/>
                </a:cubicBezTo>
                <a:cubicBezTo>
                  <a:pt x="27807" y="1044"/>
                  <a:pt x="27960" y="949"/>
                  <a:pt x="28126" y="1059"/>
                </a:cubicBezTo>
                <a:cubicBezTo>
                  <a:pt x="27945" y="1207"/>
                  <a:pt x="27806" y="1072"/>
                  <a:pt x="27661" y="1029"/>
                </a:cubicBezTo>
                <a:cubicBezTo>
                  <a:pt x="27656" y="1029"/>
                  <a:pt x="27651" y="1027"/>
                  <a:pt x="27647" y="1027"/>
                </a:cubicBezTo>
                <a:cubicBezTo>
                  <a:pt x="27599" y="1061"/>
                  <a:pt x="27533" y="1085"/>
                  <a:pt x="27509" y="1133"/>
                </a:cubicBezTo>
                <a:cubicBezTo>
                  <a:pt x="27432" y="1290"/>
                  <a:pt x="27305" y="1343"/>
                  <a:pt x="27150" y="1386"/>
                </a:cubicBezTo>
                <a:cubicBezTo>
                  <a:pt x="27012" y="1120"/>
                  <a:pt x="26787" y="1055"/>
                  <a:pt x="26533" y="1049"/>
                </a:cubicBezTo>
                <a:cubicBezTo>
                  <a:pt x="26460" y="1048"/>
                  <a:pt x="26389" y="1008"/>
                  <a:pt x="26283" y="977"/>
                </a:cubicBezTo>
                <a:cubicBezTo>
                  <a:pt x="26544" y="838"/>
                  <a:pt x="26799" y="1017"/>
                  <a:pt x="27070" y="820"/>
                </a:cubicBezTo>
                <a:cubicBezTo>
                  <a:pt x="26811" y="786"/>
                  <a:pt x="26606" y="749"/>
                  <a:pt x="26401" y="722"/>
                </a:cubicBezTo>
                <a:cubicBezTo>
                  <a:pt x="26404" y="700"/>
                  <a:pt x="26405" y="640"/>
                  <a:pt x="26408" y="640"/>
                </a:cubicBezTo>
                <a:lnTo>
                  <a:pt x="26998" y="640"/>
                </a:lnTo>
                <a:cubicBezTo>
                  <a:pt x="26909" y="441"/>
                  <a:pt x="26909" y="435"/>
                  <a:pt x="26782" y="434"/>
                </a:cubicBezTo>
                <a:cubicBezTo>
                  <a:pt x="26574" y="432"/>
                  <a:pt x="26367" y="460"/>
                  <a:pt x="26159" y="460"/>
                </a:cubicBezTo>
                <a:cubicBezTo>
                  <a:pt x="25728" y="460"/>
                  <a:pt x="25294" y="483"/>
                  <a:pt x="24864" y="444"/>
                </a:cubicBezTo>
                <a:cubicBezTo>
                  <a:pt x="24638" y="424"/>
                  <a:pt x="24451" y="472"/>
                  <a:pt x="24289" y="609"/>
                </a:cubicBezTo>
                <a:cubicBezTo>
                  <a:pt x="24164" y="718"/>
                  <a:pt x="24035" y="763"/>
                  <a:pt x="23888" y="746"/>
                </a:cubicBezTo>
                <a:cubicBezTo>
                  <a:pt x="23691" y="723"/>
                  <a:pt x="23488" y="705"/>
                  <a:pt x="23304" y="638"/>
                </a:cubicBezTo>
                <a:cubicBezTo>
                  <a:pt x="23084" y="559"/>
                  <a:pt x="22835" y="552"/>
                  <a:pt x="22648" y="374"/>
                </a:cubicBezTo>
                <a:cubicBezTo>
                  <a:pt x="22626" y="353"/>
                  <a:pt x="22581" y="360"/>
                  <a:pt x="22549" y="348"/>
                </a:cubicBezTo>
                <a:cubicBezTo>
                  <a:pt x="22225" y="220"/>
                  <a:pt x="21888" y="247"/>
                  <a:pt x="21553" y="240"/>
                </a:cubicBezTo>
                <a:cubicBezTo>
                  <a:pt x="21484" y="239"/>
                  <a:pt x="21405" y="257"/>
                  <a:pt x="21347" y="229"/>
                </a:cubicBezTo>
                <a:cubicBezTo>
                  <a:pt x="21073" y="95"/>
                  <a:pt x="20785" y="156"/>
                  <a:pt x="20503" y="134"/>
                </a:cubicBezTo>
                <a:cubicBezTo>
                  <a:pt x="20425" y="128"/>
                  <a:pt x="20346" y="138"/>
                  <a:pt x="20270" y="120"/>
                </a:cubicBezTo>
                <a:cubicBezTo>
                  <a:pt x="19725" y="0"/>
                  <a:pt x="19185" y="91"/>
                  <a:pt x="18650" y="186"/>
                </a:cubicBezTo>
                <a:cubicBezTo>
                  <a:pt x="18390" y="232"/>
                  <a:pt x="18141" y="244"/>
                  <a:pt x="17881" y="209"/>
                </a:cubicBezTo>
                <a:cubicBezTo>
                  <a:pt x="17745" y="190"/>
                  <a:pt x="17603" y="220"/>
                  <a:pt x="17441" y="229"/>
                </a:cubicBezTo>
                <a:cubicBezTo>
                  <a:pt x="17361" y="75"/>
                  <a:pt x="17180" y="105"/>
                  <a:pt x="17036" y="141"/>
                </a:cubicBezTo>
                <a:cubicBezTo>
                  <a:pt x="16702" y="223"/>
                  <a:pt x="16369" y="319"/>
                  <a:pt x="16052" y="453"/>
                </a:cubicBezTo>
                <a:cubicBezTo>
                  <a:pt x="15691" y="604"/>
                  <a:pt x="15328" y="741"/>
                  <a:pt x="14940" y="778"/>
                </a:cubicBezTo>
                <a:cubicBezTo>
                  <a:pt x="14774" y="795"/>
                  <a:pt x="14602" y="758"/>
                  <a:pt x="14431" y="761"/>
                </a:cubicBezTo>
                <a:cubicBezTo>
                  <a:pt x="14344" y="762"/>
                  <a:pt x="14213" y="679"/>
                  <a:pt x="14185" y="891"/>
                </a:cubicBezTo>
                <a:cubicBezTo>
                  <a:pt x="14362" y="944"/>
                  <a:pt x="14539" y="997"/>
                  <a:pt x="14732" y="1054"/>
                </a:cubicBezTo>
                <a:cubicBezTo>
                  <a:pt x="14621" y="1059"/>
                  <a:pt x="14529" y="1083"/>
                  <a:pt x="14435" y="1065"/>
                </a:cubicBezTo>
                <a:cubicBezTo>
                  <a:pt x="14122" y="1006"/>
                  <a:pt x="13779" y="943"/>
                  <a:pt x="13500" y="986"/>
                </a:cubicBezTo>
                <a:lnTo>
                  <a:pt x="13500" y="986"/>
                </a:lnTo>
                <a:cubicBezTo>
                  <a:pt x="13500" y="986"/>
                  <a:pt x="13491" y="979"/>
                  <a:pt x="13491" y="979"/>
                </a:cubicBezTo>
                <a:cubicBezTo>
                  <a:pt x="13397" y="996"/>
                  <a:pt x="13298" y="994"/>
                  <a:pt x="13157" y="1018"/>
                </a:cubicBezTo>
                <a:cubicBezTo>
                  <a:pt x="13287" y="877"/>
                  <a:pt x="13384" y="939"/>
                  <a:pt x="13484" y="939"/>
                </a:cubicBezTo>
                <a:lnTo>
                  <a:pt x="13484" y="939"/>
                </a:lnTo>
                <a:lnTo>
                  <a:pt x="13484" y="939"/>
                </a:lnTo>
                <a:cubicBezTo>
                  <a:pt x="13513" y="839"/>
                  <a:pt x="13622" y="882"/>
                  <a:pt x="13696" y="866"/>
                </a:cubicBezTo>
                <a:cubicBezTo>
                  <a:pt x="13807" y="840"/>
                  <a:pt x="13921" y="848"/>
                  <a:pt x="14054" y="829"/>
                </a:cubicBezTo>
                <a:cubicBezTo>
                  <a:pt x="13882" y="629"/>
                  <a:pt x="13878" y="617"/>
                  <a:pt x="13788" y="643"/>
                </a:cubicBezTo>
                <a:cubicBezTo>
                  <a:pt x="13544" y="715"/>
                  <a:pt x="13265" y="627"/>
                  <a:pt x="13047" y="829"/>
                </a:cubicBezTo>
                <a:cubicBezTo>
                  <a:pt x="13013" y="861"/>
                  <a:pt x="12947" y="861"/>
                  <a:pt x="12896" y="863"/>
                </a:cubicBezTo>
                <a:cubicBezTo>
                  <a:pt x="12682" y="873"/>
                  <a:pt x="12466" y="873"/>
                  <a:pt x="12251" y="887"/>
                </a:cubicBezTo>
                <a:cubicBezTo>
                  <a:pt x="12041" y="901"/>
                  <a:pt x="11830" y="944"/>
                  <a:pt x="11631" y="828"/>
                </a:cubicBezTo>
                <a:cubicBezTo>
                  <a:pt x="11608" y="815"/>
                  <a:pt x="11566" y="845"/>
                  <a:pt x="11533" y="847"/>
                </a:cubicBezTo>
                <a:cubicBezTo>
                  <a:pt x="11469" y="849"/>
                  <a:pt x="11397" y="866"/>
                  <a:pt x="11343" y="840"/>
                </a:cubicBezTo>
                <a:cubicBezTo>
                  <a:pt x="11221" y="784"/>
                  <a:pt x="11114" y="781"/>
                  <a:pt x="11019" y="885"/>
                </a:cubicBezTo>
                <a:cubicBezTo>
                  <a:pt x="10969" y="826"/>
                  <a:pt x="10937" y="752"/>
                  <a:pt x="10892" y="743"/>
                </a:cubicBezTo>
                <a:cubicBezTo>
                  <a:pt x="10683" y="698"/>
                  <a:pt x="10489" y="578"/>
                  <a:pt x="10264" y="614"/>
                </a:cubicBezTo>
                <a:cubicBezTo>
                  <a:pt x="10188" y="627"/>
                  <a:pt x="10110" y="603"/>
                  <a:pt x="10031" y="602"/>
                </a:cubicBezTo>
                <a:cubicBezTo>
                  <a:pt x="9924" y="600"/>
                  <a:pt x="9810" y="585"/>
                  <a:pt x="9708" y="613"/>
                </a:cubicBezTo>
                <a:cubicBezTo>
                  <a:pt x="9289" y="723"/>
                  <a:pt x="8872" y="840"/>
                  <a:pt x="8436" y="852"/>
                </a:cubicBezTo>
                <a:cubicBezTo>
                  <a:pt x="8308" y="854"/>
                  <a:pt x="8180" y="848"/>
                  <a:pt x="8056" y="871"/>
                </a:cubicBezTo>
                <a:cubicBezTo>
                  <a:pt x="7861" y="905"/>
                  <a:pt x="7683" y="863"/>
                  <a:pt x="7501" y="796"/>
                </a:cubicBezTo>
                <a:cubicBezTo>
                  <a:pt x="7276" y="714"/>
                  <a:pt x="7082" y="507"/>
                  <a:pt x="6810" y="592"/>
                </a:cubicBezTo>
                <a:cubicBezTo>
                  <a:pt x="6785" y="600"/>
                  <a:pt x="6750" y="562"/>
                  <a:pt x="6717" y="555"/>
                </a:cubicBezTo>
                <a:cubicBezTo>
                  <a:pt x="6593" y="523"/>
                  <a:pt x="6468" y="468"/>
                  <a:pt x="6345" y="472"/>
                </a:cubicBezTo>
                <a:cubicBezTo>
                  <a:pt x="6167" y="478"/>
                  <a:pt x="5989" y="522"/>
                  <a:pt x="5814" y="564"/>
                </a:cubicBezTo>
                <a:cubicBezTo>
                  <a:pt x="5622" y="609"/>
                  <a:pt x="5428" y="657"/>
                  <a:pt x="5245" y="729"/>
                </a:cubicBezTo>
                <a:cubicBezTo>
                  <a:pt x="4989" y="829"/>
                  <a:pt x="4736" y="938"/>
                  <a:pt x="4459" y="960"/>
                </a:cubicBezTo>
                <a:cubicBezTo>
                  <a:pt x="4289" y="974"/>
                  <a:pt x="4117" y="989"/>
                  <a:pt x="3947" y="1011"/>
                </a:cubicBezTo>
                <a:cubicBezTo>
                  <a:pt x="3837" y="1025"/>
                  <a:pt x="3729" y="1065"/>
                  <a:pt x="3621" y="1068"/>
                </a:cubicBezTo>
                <a:cubicBezTo>
                  <a:pt x="3249" y="1075"/>
                  <a:pt x="2878" y="1082"/>
                  <a:pt x="2508" y="1066"/>
                </a:cubicBezTo>
                <a:cubicBezTo>
                  <a:pt x="2332" y="1060"/>
                  <a:pt x="2216" y="1083"/>
                  <a:pt x="2145" y="1282"/>
                </a:cubicBezTo>
                <a:cubicBezTo>
                  <a:pt x="2100" y="1411"/>
                  <a:pt x="1992" y="1516"/>
                  <a:pt x="1913" y="1631"/>
                </a:cubicBezTo>
                <a:cubicBezTo>
                  <a:pt x="1716" y="1918"/>
                  <a:pt x="1519" y="2205"/>
                  <a:pt x="1283" y="2546"/>
                </a:cubicBezTo>
                <a:cubicBezTo>
                  <a:pt x="1797" y="2426"/>
                  <a:pt x="2251" y="2435"/>
                  <a:pt x="2709" y="2529"/>
                </a:cubicBezTo>
                <a:cubicBezTo>
                  <a:pt x="2657" y="2572"/>
                  <a:pt x="2604" y="2599"/>
                  <a:pt x="2550" y="2600"/>
                </a:cubicBezTo>
                <a:cubicBezTo>
                  <a:pt x="2181" y="2610"/>
                  <a:pt x="1812" y="2618"/>
                  <a:pt x="1444" y="2618"/>
                </a:cubicBezTo>
                <a:cubicBezTo>
                  <a:pt x="1290" y="2618"/>
                  <a:pt x="1175" y="2685"/>
                  <a:pt x="1096" y="2816"/>
                </a:cubicBezTo>
                <a:cubicBezTo>
                  <a:pt x="930" y="3085"/>
                  <a:pt x="762" y="3354"/>
                  <a:pt x="608" y="3631"/>
                </a:cubicBezTo>
                <a:cubicBezTo>
                  <a:pt x="403" y="4002"/>
                  <a:pt x="210" y="4381"/>
                  <a:pt x="14" y="4759"/>
                </a:cubicBezTo>
                <a:cubicBezTo>
                  <a:pt x="0" y="4785"/>
                  <a:pt x="9" y="4826"/>
                  <a:pt x="5" y="4874"/>
                </a:cubicBezTo>
                <a:cubicBezTo>
                  <a:pt x="154" y="4888"/>
                  <a:pt x="291" y="4913"/>
                  <a:pt x="427" y="4912"/>
                </a:cubicBezTo>
                <a:cubicBezTo>
                  <a:pt x="883" y="4908"/>
                  <a:pt x="1339" y="4897"/>
                  <a:pt x="1795" y="4884"/>
                </a:cubicBezTo>
                <a:cubicBezTo>
                  <a:pt x="2121" y="4875"/>
                  <a:pt x="2455" y="4900"/>
                  <a:pt x="2772" y="4838"/>
                </a:cubicBezTo>
                <a:cubicBezTo>
                  <a:pt x="3131" y="4769"/>
                  <a:pt x="3474" y="4825"/>
                  <a:pt x="3824" y="4845"/>
                </a:cubicBezTo>
                <a:cubicBezTo>
                  <a:pt x="3901" y="4850"/>
                  <a:pt x="3978" y="4836"/>
                  <a:pt x="4055" y="4832"/>
                </a:cubicBezTo>
                <a:cubicBezTo>
                  <a:pt x="4132" y="4830"/>
                  <a:pt x="4212" y="4813"/>
                  <a:pt x="4285" y="4830"/>
                </a:cubicBezTo>
                <a:cubicBezTo>
                  <a:pt x="4579" y="4899"/>
                  <a:pt x="4869" y="4814"/>
                  <a:pt x="5159" y="4807"/>
                </a:cubicBezTo>
                <a:cubicBezTo>
                  <a:pt x="5313" y="4803"/>
                  <a:pt x="5466" y="4775"/>
                  <a:pt x="5619" y="4760"/>
                </a:cubicBezTo>
                <a:cubicBezTo>
                  <a:pt x="5781" y="4745"/>
                  <a:pt x="5944" y="4722"/>
                  <a:pt x="6105" y="4725"/>
                </a:cubicBezTo>
                <a:cubicBezTo>
                  <a:pt x="6294" y="4727"/>
                  <a:pt x="6482" y="4751"/>
                  <a:pt x="6669" y="4773"/>
                </a:cubicBezTo>
                <a:cubicBezTo>
                  <a:pt x="6789" y="4788"/>
                  <a:pt x="6885" y="4765"/>
                  <a:pt x="6964" y="4659"/>
                </a:cubicBezTo>
                <a:cubicBezTo>
                  <a:pt x="7154" y="4406"/>
                  <a:pt x="7423" y="4377"/>
                  <a:pt x="7688" y="4424"/>
                </a:cubicBezTo>
                <a:cubicBezTo>
                  <a:pt x="8268" y="4526"/>
                  <a:pt x="8854" y="4615"/>
                  <a:pt x="9416" y="4789"/>
                </a:cubicBez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35" name="Google Shape;3935;p45"/>
          <p:cNvGrpSpPr/>
          <p:nvPr/>
        </p:nvGrpSpPr>
        <p:grpSpPr>
          <a:xfrm rot="5400000">
            <a:off x="8227750" y="275255"/>
            <a:ext cx="1497691" cy="154746"/>
            <a:chOff x="879075" y="2577500"/>
            <a:chExt cx="1174475" cy="121350"/>
          </a:xfrm>
        </p:grpSpPr>
        <p:sp>
          <p:nvSpPr>
            <p:cNvPr id="3936" name="Google Shape;3936;p45"/>
            <p:cNvSpPr/>
            <p:nvPr/>
          </p:nvSpPr>
          <p:spPr>
            <a:xfrm>
              <a:off x="879075" y="2617925"/>
              <a:ext cx="1156100" cy="80925"/>
            </a:xfrm>
            <a:custGeom>
              <a:avLst/>
              <a:gdLst/>
              <a:ahLst/>
              <a:cxnLst/>
              <a:rect l="l" t="t" r="r" b="b"/>
              <a:pathLst>
                <a:path w="46244" h="3237" extrusionOk="0">
                  <a:moveTo>
                    <a:pt x="24230" y="1015"/>
                  </a:moveTo>
                  <a:cubicBezTo>
                    <a:pt x="24227" y="995"/>
                    <a:pt x="24222" y="974"/>
                    <a:pt x="24217" y="954"/>
                  </a:cubicBezTo>
                  <a:cubicBezTo>
                    <a:pt x="24171" y="968"/>
                    <a:pt x="24124" y="983"/>
                    <a:pt x="24079" y="997"/>
                  </a:cubicBezTo>
                  <a:cubicBezTo>
                    <a:pt x="24083" y="1015"/>
                    <a:pt x="24086" y="1031"/>
                    <a:pt x="24090" y="1048"/>
                  </a:cubicBezTo>
                  <a:cubicBezTo>
                    <a:pt x="24137" y="1036"/>
                    <a:pt x="24184" y="1026"/>
                    <a:pt x="24230" y="1015"/>
                  </a:cubicBezTo>
                  <a:close/>
                  <a:moveTo>
                    <a:pt x="35343" y="1558"/>
                  </a:moveTo>
                  <a:cubicBezTo>
                    <a:pt x="35349" y="1579"/>
                    <a:pt x="35356" y="1601"/>
                    <a:pt x="35362" y="1622"/>
                  </a:cubicBezTo>
                  <a:cubicBezTo>
                    <a:pt x="35447" y="1612"/>
                    <a:pt x="35531" y="1602"/>
                    <a:pt x="35616" y="1592"/>
                  </a:cubicBezTo>
                  <a:cubicBezTo>
                    <a:pt x="35615" y="1578"/>
                    <a:pt x="35613" y="1566"/>
                    <a:pt x="35612" y="1553"/>
                  </a:cubicBezTo>
                  <a:cubicBezTo>
                    <a:pt x="35522" y="1554"/>
                    <a:pt x="35433" y="1555"/>
                    <a:pt x="35343" y="1558"/>
                  </a:cubicBezTo>
                  <a:close/>
                  <a:moveTo>
                    <a:pt x="23379" y="952"/>
                  </a:moveTo>
                  <a:cubicBezTo>
                    <a:pt x="23502" y="1003"/>
                    <a:pt x="23543" y="1031"/>
                    <a:pt x="23586" y="1035"/>
                  </a:cubicBezTo>
                  <a:cubicBezTo>
                    <a:pt x="23620" y="1039"/>
                    <a:pt x="23656" y="1011"/>
                    <a:pt x="23690" y="998"/>
                  </a:cubicBezTo>
                  <a:cubicBezTo>
                    <a:pt x="23686" y="981"/>
                    <a:pt x="23682" y="963"/>
                    <a:pt x="23678" y="947"/>
                  </a:cubicBezTo>
                  <a:cubicBezTo>
                    <a:pt x="23608" y="948"/>
                    <a:pt x="23538" y="949"/>
                    <a:pt x="23379" y="952"/>
                  </a:cubicBezTo>
                  <a:close/>
                  <a:moveTo>
                    <a:pt x="15293" y="925"/>
                  </a:moveTo>
                  <a:lnTo>
                    <a:pt x="15293" y="959"/>
                  </a:lnTo>
                  <a:cubicBezTo>
                    <a:pt x="15374" y="958"/>
                    <a:pt x="15455" y="957"/>
                    <a:pt x="15536" y="955"/>
                  </a:cubicBezTo>
                  <a:lnTo>
                    <a:pt x="15536" y="921"/>
                  </a:lnTo>
                  <a:cubicBezTo>
                    <a:pt x="15455" y="923"/>
                    <a:pt x="15374" y="924"/>
                    <a:pt x="15293" y="925"/>
                  </a:cubicBezTo>
                  <a:close/>
                  <a:moveTo>
                    <a:pt x="3432" y="1764"/>
                  </a:moveTo>
                  <a:cubicBezTo>
                    <a:pt x="3434" y="1741"/>
                    <a:pt x="3437" y="1717"/>
                    <a:pt x="3439" y="1694"/>
                  </a:cubicBezTo>
                  <a:cubicBezTo>
                    <a:pt x="3377" y="1705"/>
                    <a:pt x="3316" y="1713"/>
                    <a:pt x="3213" y="1730"/>
                  </a:cubicBezTo>
                  <a:cubicBezTo>
                    <a:pt x="3314" y="1745"/>
                    <a:pt x="3372" y="1755"/>
                    <a:pt x="3432" y="1764"/>
                  </a:cubicBezTo>
                  <a:close/>
                  <a:moveTo>
                    <a:pt x="30406" y="1256"/>
                  </a:moveTo>
                  <a:cubicBezTo>
                    <a:pt x="30408" y="1275"/>
                    <a:pt x="30409" y="1294"/>
                    <a:pt x="30411" y="1313"/>
                  </a:cubicBezTo>
                  <a:cubicBezTo>
                    <a:pt x="30472" y="1298"/>
                    <a:pt x="30531" y="1284"/>
                    <a:pt x="30660" y="1251"/>
                  </a:cubicBezTo>
                  <a:cubicBezTo>
                    <a:pt x="30528" y="1254"/>
                    <a:pt x="30467" y="1255"/>
                    <a:pt x="30406" y="1256"/>
                  </a:cubicBezTo>
                  <a:close/>
                  <a:moveTo>
                    <a:pt x="7820" y="1592"/>
                  </a:moveTo>
                  <a:cubicBezTo>
                    <a:pt x="7816" y="1578"/>
                    <a:pt x="7813" y="1563"/>
                    <a:pt x="7809" y="1548"/>
                  </a:cubicBezTo>
                  <a:cubicBezTo>
                    <a:pt x="7757" y="1555"/>
                    <a:pt x="7704" y="1563"/>
                    <a:pt x="7651" y="1571"/>
                  </a:cubicBezTo>
                  <a:cubicBezTo>
                    <a:pt x="7652" y="1586"/>
                    <a:pt x="7655" y="1602"/>
                    <a:pt x="7656" y="1617"/>
                  </a:cubicBezTo>
                  <a:cubicBezTo>
                    <a:pt x="7712" y="1610"/>
                    <a:pt x="7766" y="1601"/>
                    <a:pt x="7820" y="1592"/>
                  </a:cubicBezTo>
                  <a:moveTo>
                    <a:pt x="3191" y="1168"/>
                  </a:moveTo>
                  <a:cubicBezTo>
                    <a:pt x="3062" y="1140"/>
                    <a:pt x="3012" y="1112"/>
                    <a:pt x="2977" y="1126"/>
                  </a:cubicBezTo>
                  <a:cubicBezTo>
                    <a:pt x="2937" y="1142"/>
                    <a:pt x="2910" y="1197"/>
                    <a:pt x="2877" y="1235"/>
                  </a:cubicBezTo>
                  <a:cubicBezTo>
                    <a:pt x="2889" y="1252"/>
                    <a:pt x="2901" y="1270"/>
                    <a:pt x="2914" y="1288"/>
                  </a:cubicBezTo>
                  <a:cubicBezTo>
                    <a:pt x="2980" y="1259"/>
                    <a:pt x="3047" y="1230"/>
                    <a:pt x="3191" y="1168"/>
                  </a:cubicBezTo>
                  <a:close/>
                  <a:moveTo>
                    <a:pt x="27930" y="747"/>
                  </a:moveTo>
                  <a:cubicBezTo>
                    <a:pt x="27928" y="718"/>
                    <a:pt x="27925" y="689"/>
                    <a:pt x="27923" y="659"/>
                  </a:cubicBezTo>
                  <a:cubicBezTo>
                    <a:pt x="27838" y="651"/>
                    <a:pt x="27754" y="643"/>
                    <a:pt x="27669" y="636"/>
                  </a:cubicBezTo>
                  <a:cubicBezTo>
                    <a:pt x="27668" y="659"/>
                    <a:pt x="27665" y="683"/>
                    <a:pt x="27664" y="705"/>
                  </a:cubicBezTo>
                  <a:cubicBezTo>
                    <a:pt x="27752" y="719"/>
                    <a:pt x="27841" y="733"/>
                    <a:pt x="27930" y="747"/>
                  </a:cubicBezTo>
                  <a:close/>
                  <a:moveTo>
                    <a:pt x="7307" y="1597"/>
                  </a:moveTo>
                  <a:cubicBezTo>
                    <a:pt x="7305" y="1576"/>
                    <a:pt x="7302" y="1553"/>
                    <a:pt x="7300" y="1531"/>
                  </a:cubicBezTo>
                  <a:cubicBezTo>
                    <a:pt x="7173" y="1544"/>
                    <a:pt x="7048" y="1557"/>
                    <a:pt x="6922" y="1569"/>
                  </a:cubicBezTo>
                  <a:cubicBezTo>
                    <a:pt x="6925" y="1593"/>
                    <a:pt x="6927" y="1617"/>
                    <a:pt x="6930" y="1640"/>
                  </a:cubicBezTo>
                  <a:cubicBezTo>
                    <a:pt x="7056" y="1626"/>
                    <a:pt x="7182" y="1611"/>
                    <a:pt x="7307" y="1597"/>
                  </a:cubicBezTo>
                  <a:close/>
                  <a:moveTo>
                    <a:pt x="32182" y="445"/>
                  </a:moveTo>
                  <a:cubicBezTo>
                    <a:pt x="32182" y="465"/>
                    <a:pt x="32182" y="484"/>
                    <a:pt x="32184" y="504"/>
                  </a:cubicBezTo>
                  <a:cubicBezTo>
                    <a:pt x="32311" y="502"/>
                    <a:pt x="32440" y="501"/>
                    <a:pt x="32568" y="498"/>
                  </a:cubicBezTo>
                  <a:cubicBezTo>
                    <a:pt x="32566" y="478"/>
                    <a:pt x="32566" y="458"/>
                    <a:pt x="32566" y="438"/>
                  </a:cubicBezTo>
                  <a:cubicBezTo>
                    <a:pt x="32438" y="440"/>
                    <a:pt x="32310" y="443"/>
                    <a:pt x="32182" y="445"/>
                  </a:cubicBezTo>
                  <a:close/>
                  <a:moveTo>
                    <a:pt x="39853" y="1624"/>
                  </a:moveTo>
                  <a:cubicBezTo>
                    <a:pt x="39894" y="1905"/>
                    <a:pt x="39894" y="1905"/>
                    <a:pt x="40095" y="1730"/>
                  </a:cubicBezTo>
                  <a:cubicBezTo>
                    <a:pt x="40023" y="1698"/>
                    <a:pt x="39959" y="1670"/>
                    <a:pt x="39853" y="1624"/>
                  </a:cubicBezTo>
                  <a:close/>
                  <a:moveTo>
                    <a:pt x="17234" y="923"/>
                  </a:moveTo>
                  <a:cubicBezTo>
                    <a:pt x="17236" y="952"/>
                    <a:pt x="17239" y="981"/>
                    <a:pt x="17241" y="1010"/>
                  </a:cubicBezTo>
                  <a:cubicBezTo>
                    <a:pt x="17331" y="1008"/>
                    <a:pt x="17419" y="1007"/>
                    <a:pt x="17509" y="1005"/>
                  </a:cubicBezTo>
                  <a:cubicBezTo>
                    <a:pt x="17467" y="931"/>
                    <a:pt x="17414" y="899"/>
                    <a:pt x="17359" y="890"/>
                  </a:cubicBezTo>
                  <a:cubicBezTo>
                    <a:pt x="17319" y="883"/>
                    <a:pt x="17277" y="911"/>
                    <a:pt x="17234" y="923"/>
                  </a:cubicBezTo>
                  <a:close/>
                  <a:moveTo>
                    <a:pt x="32577" y="1559"/>
                  </a:moveTo>
                  <a:cubicBezTo>
                    <a:pt x="32665" y="1708"/>
                    <a:pt x="32665" y="1708"/>
                    <a:pt x="32926" y="1603"/>
                  </a:cubicBezTo>
                  <a:cubicBezTo>
                    <a:pt x="32786" y="1586"/>
                    <a:pt x="32681" y="1572"/>
                    <a:pt x="32577" y="1559"/>
                  </a:cubicBezTo>
                  <a:close/>
                  <a:moveTo>
                    <a:pt x="43037" y="1734"/>
                  </a:moveTo>
                  <a:cubicBezTo>
                    <a:pt x="43031" y="1703"/>
                    <a:pt x="43023" y="1672"/>
                    <a:pt x="43017" y="1640"/>
                  </a:cubicBezTo>
                  <a:cubicBezTo>
                    <a:pt x="42911" y="1665"/>
                    <a:pt x="42803" y="1691"/>
                    <a:pt x="42699" y="1716"/>
                  </a:cubicBezTo>
                  <a:cubicBezTo>
                    <a:pt x="42704" y="1735"/>
                    <a:pt x="42709" y="1755"/>
                    <a:pt x="42714" y="1774"/>
                  </a:cubicBezTo>
                  <a:cubicBezTo>
                    <a:pt x="42821" y="1761"/>
                    <a:pt x="42930" y="1747"/>
                    <a:pt x="43037" y="1734"/>
                  </a:cubicBezTo>
                  <a:close/>
                  <a:moveTo>
                    <a:pt x="37871" y="1729"/>
                  </a:moveTo>
                  <a:cubicBezTo>
                    <a:pt x="37703" y="1515"/>
                    <a:pt x="37614" y="1688"/>
                    <a:pt x="37512" y="1735"/>
                  </a:cubicBezTo>
                  <a:cubicBezTo>
                    <a:pt x="37614" y="1734"/>
                    <a:pt x="37716" y="1732"/>
                    <a:pt x="37871" y="1729"/>
                  </a:cubicBezTo>
                  <a:close/>
                  <a:moveTo>
                    <a:pt x="31956" y="1619"/>
                  </a:moveTo>
                  <a:cubicBezTo>
                    <a:pt x="31959" y="1643"/>
                    <a:pt x="31961" y="1667"/>
                    <a:pt x="31964" y="1691"/>
                  </a:cubicBezTo>
                  <a:cubicBezTo>
                    <a:pt x="32033" y="1682"/>
                    <a:pt x="32103" y="1672"/>
                    <a:pt x="32171" y="1667"/>
                  </a:cubicBezTo>
                  <a:cubicBezTo>
                    <a:pt x="32227" y="1663"/>
                    <a:pt x="32282" y="1664"/>
                    <a:pt x="32338" y="1663"/>
                  </a:cubicBezTo>
                  <a:cubicBezTo>
                    <a:pt x="32336" y="1646"/>
                    <a:pt x="32334" y="1629"/>
                    <a:pt x="32331" y="1612"/>
                  </a:cubicBezTo>
                  <a:cubicBezTo>
                    <a:pt x="32206" y="1614"/>
                    <a:pt x="32081" y="1616"/>
                    <a:pt x="31956" y="1619"/>
                  </a:cubicBezTo>
                  <a:close/>
                  <a:moveTo>
                    <a:pt x="20798" y="1026"/>
                  </a:moveTo>
                  <a:cubicBezTo>
                    <a:pt x="20803" y="997"/>
                    <a:pt x="20810" y="967"/>
                    <a:pt x="20816" y="936"/>
                  </a:cubicBezTo>
                  <a:cubicBezTo>
                    <a:pt x="20723" y="926"/>
                    <a:pt x="20630" y="916"/>
                    <a:pt x="20538" y="907"/>
                  </a:cubicBezTo>
                  <a:cubicBezTo>
                    <a:pt x="20536" y="933"/>
                    <a:pt x="20532" y="959"/>
                    <a:pt x="20529" y="986"/>
                  </a:cubicBezTo>
                  <a:cubicBezTo>
                    <a:pt x="20619" y="1000"/>
                    <a:pt x="20709" y="1012"/>
                    <a:pt x="20798" y="1026"/>
                  </a:cubicBezTo>
                  <a:close/>
                  <a:moveTo>
                    <a:pt x="4194" y="1721"/>
                  </a:moveTo>
                  <a:cubicBezTo>
                    <a:pt x="4192" y="1692"/>
                    <a:pt x="4191" y="1663"/>
                    <a:pt x="4191" y="1634"/>
                  </a:cubicBezTo>
                  <a:cubicBezTo>
                    <a:pt x="4077" y="1653"/>
                    <a:pt x="3964" y="1672"/>
                    <a:pt x="3850" y="1691"/>
                  </a:cubicBezTo>
                  <a:cubicBezTo>
                    <a:pt x="3851" y="1702"/>
                    <a:pt x="3852" y="1715"/>
                    <a:pt x="3854" y="1726"/>
                  </a:cubicBezTo>
                  <a:cubicBezTo>
                    <a:pt x="3967" y="1725"/>
                    <a:pt x="4080" y="1722"/>
                    <a:pt x="4194" y="1721"/>
                  </a:cubicBezTo>
                  <a:close/>
                  <a:moveTo>
                    <a:pt x="35568" y="614"/>
                  </a:moveTo>
                  <a:cubicBezTo>
                    <a:pt x="35573" y="584"/>
                    <a:pt x="35579" y="552"/>
                    <a:pt x="35584" y="522"/>
                  </a:cubicBezTo>
                  <a:cubicBezTo>
                    <a:pt x="35472" y="414"/>
                    <a:pt x="35352" y="478"/>
                    <a:pt x="35228" y="552"/>
                  </a:cubicBezTo>
                  <a:cubicBezTo>
                    <a:pt x="35340" y="574"/>
                    <a:pt x="35454" y="594"/>
                    <a:pt x="35568" y="614"/>
                  </a:cubicBezTo>
                  <a:close/>
                  <a:moveTo>
                    <a:pt x="16623" y="906"/>
                  </a:moveTo>
                  <a:cubicBezTo>
                    <a:pt x="16756" y="1043"/>
                    <a:pt x="16756" y="1043"/>
                    <a:pt x="16947" y="967"/>
                  </a:cubicBezTo>
                  <a:cubicBezTo>
                    <a:pt x="16827" y="944"/>
                    <a:pt x="16726" y="925"/>
                    <a:pt x="16623" y="906"/>
                  </a:cubicBezTo>
                  <a:close/>
                  <a:moveTo>
                    <a:pt x="36653" y="619"/>
                  </a:moveTo>
                  <a:cubicBezTo>
                    <a:pt x="36657" y="595"/>
                    <a:pt x="36660" y="571"/>
                    <a:pt x="36664" y="547"/>
                  </a:cubicBezTo>
                  <a:cubicBezTo>
                    <a:pt x="36538" y="517"/>
                    <a:pt x="36410" y="488"/>
                    <a:pt x="36284" y="458"/>
                  </a:cubicBezTo>
                  <a:cubicBezTo>
                    <a:pt x="36279" y="489"/>
                    <a:pt x="36273" y="522"/>
                    <a:pt x="36268" y="554"/>
                  </a:cubicBezTo>
                  <a:cubicBezTo>
                    <a:pt x="36396" y="575"/>
                    <a:pt x="36524" y="598"/>
                    <a:pt x="36653" y="619"/>
                  </a:cubicBezTo>
                  <a:close/>
                  <a:moveTo>
                    <a:pt x="6441" y="1606"/>
                  </a:moveTo>
                  <a:cubicBezTo>
                    <a:pt x="6431" y="1568"/>
                    <a:pt x="6419" y="1529"/>
                    <a:pt x="6408" y="1491"/>
                  </a:cubicBezTo>
                  <a:cubicBezTo>
                    <a:pt x="6301" y="1654"/>
                    <a:pt x="6081" y="1449"/>
                    <a:pt x="5957" y="1710"/>
                  </a:cubicBezTo>
                  <a:cubicBezTo>
                    <a:pt x="6145" y="1669"/>
                    <a:pt x="6293" y="1638"/>
                    <a:pt x="6441" y="1606"/>
                  </a:cubicBezTo>
                  <a:close/>
                  <a:moveTo>
                    <a:pt x="45046" y="1718"/>
                  </a:moveTo>
                  <a:cubicBezTo>
                    <a:pt x="45190" y="1725"/>
                    <a:pt x="45334" y="1731"/>
                    <a:pt x="45562" y="1741"/>
                  </a:cubicBezTo>
                  <a:cubicBezTo>
                    <a:pt x="45339" y="1614"/>
                    <a:pt x="45195" y="1586"/>
                    <a:pt x="45046" y="1718"/>
                  </a:cubicBezTo>
                  <a:close/>
                  <a:moveTo>
                    <a:pt x="1776" y="1794"/>
                  </a:moveTo>
                  <a:cubicBezTo>
                    <a:pt x="1756" y="1831"/>
                    <a:pt x="1750" y="1841"/>
                    <a:pt x="1747" y="1850"/>
                  </a:cubicBezTo>
                  <a:cubicBezTo>
                    <a:pt x="1758" y="1855"/>
                    <a:pt x="1769" y="1864"/>
                    <a:pt x="1781" y="1864"/>
                  </a:cubicBezTo>
                  <a:cubicBezTo>
                    <a:pt x="1917" y="1861"/>
                    <a:pt x="2054" y="1859"/>
                    <a:pt x="2190" y="1856"/>
                  </a:cubicBezTo>
                  <a:cubicBezTo>
                    <a:pt x="2190" y="1833"/>
                    <a:pt x="2189" y="1811"/>
                    <a:pt x="2189" y="1788"/>
                  </a:cubicBezTo>
                  <a:cubicBezTo>
                    <a:pt x="2046" y="1790"/>
                    <a:pt x="1903" y="1793"/>
                    <a:pt x="1776" y="1794"/>
                  </a:cubicBezTo>
                  <a:close/>
                  <a:moveTo>
                    <a:pt x="17730" y="1019"/>
                  </a:moveTo>
                  <a:cubicBezTo>
                    <a:pt x="17874" y="966"/>
                    <a:pt x="18034" y="1125"/>
                    <a:pt x="18170" y="950"/>
                  </a:cubicBezTo>
                  <a:cubicBezTo>
                    <a:pt x="18027" y="1020"/>
                    <a:pt x="17860" y="762"/>
                    <a:pt x="17730" y="1019"/>
                  </a:cubicBezTo>
                  <a:close/>
                  <a:moveTo>
                    <a:pt x="16256" y="1025"/>
                  </a:moveTo>
                  <a:cubicBezTo>
                    <a:pt x="15949" y="890"/>
                    <a:pt x="15949" y="890"/>
                    <a:pt x="15766" y="1034"/>
                  </a:cubicBezTo>
                  <a:cubicBezTo>
                    <a:pt x="15911" y="1031"/>
                    <a:pt x="16041" y="1029"/>
                    <a:pt x="16256" y="1025"/>
                  </a:cubicBezTo>
                  <a:close/>
                  <a:moveTo>
                    <a:pt x="33940" y="1320"/>
                  </a:moveTo>
                  <a:cubicBezTo>
                    <a:pt x="33940" y="1307"/>
                    <a:pt x="33938" y="1293"/>
                    <a:pt x="33938" y="1280"/>
                  </a:cubicBezTo>
                  <a:cubicBezTo>
                    <a:pt x="33779" y="1283"/>
                    <a:pt x="33619" y="1285"/>
                    <a:pt x="33459" y="1288"/>
                  </a:cubicBezTo>
                  <a:cubicBezTo>
                    <a:pt x="33462" y="1317"/>
                    <a:pt x="33463" y="1346"/>
                    <a:pt x="33466" y="1375"/>
                  </a:cubicBezTo>
                  <a:cubicBezTo>
                    <a:pt x="33624" y="1356"/>
                    <a:pt x="33782" y="1338"/>
                    <a:pt x="33940" y="1320"/>
                  </a:cubicBezTo>
                  <a:close/>
                  <a:moveTo>
                    <a:pt x="12989" y="1245"/>
                  </a:moveTo>
                  <a:cubicBezTo>
                    <a:pt x="12776" y="978"/>
                    <a:pt x="12759" y="979"/>
                    <a:pt x="12571" y="1217"/>
                  </a:cubicBezTo>
                  <a:cubicBezTo>
                    <a:pt x="12687" y="1224"/>
                    <a:pt x="12812" y="1233"/>
                    <a:pt x="12989" y="1245"/>
                  </a:cubicBezTo>
                  <a:close/>
                  <a:moveTo>
                    <a:pt x="36676" y="1339"/>
                  </a:moveTo>
                  <a:cubicBezTo>
                    <a:pt x="36679" y="1323"/>
                    <a:pt x="36684" y="1307"/>
                    <a:pt x="36690" y="1289"/>
                  </a:cubicBezTo>
                  <a:cubicBezTo>
                    <a:pt x="36461" y="1293"/>
                    <a:pt x="36232" y="1298"/>
                    <a:pt x="36004" y="1302"/>
                  </a:cubicBezTo>
                  <a:cubicBezTo>
                    <a:pt x="36004" y="1318"/>
                    <a:pt x="36004" y="1334"/>
                    <a:pt x="36004" y="1352"/>
                  </a:cubicBezTo>
                  <a:cubicBezTo>
                    <a:pt x="36227" y="1348"/>
                    <a:pt x="36451" y="1344"/>
                    <a:pt x="36676" y="1339"/>
                  </a:cubicBezTo>
                  <a:close/>
                  <a:moveTo>
                    <a:pt x="18340" y="915"/>
                  </a:moveTo>
                  <a:cubicBezTo>
                    <a:pt x="18748" y="1064"/>
                    <a:pt x="19059" y="1053"/>
                    <a:pt x="19280" y="899"/>
                  </a:cubicBezTo>
                  <a:cubicBezTo>
                    <a:pt x="18981" y="904"/>
                    <a:pt x="18696" y="909"/>
                    <a:pt x="18340" y="915"/>
                  </a:cubicBezTo>
                  <a:close/>
                  <a:moveTo>
                    <a:pt x="39457" y="1792"/>
                  </a:moveTo>
                  <a:cubicBezTo>
                    <a:pt x="39389" y="1605"/>
                    <a:pt x="39389" y="1605"/>
                    <a:pt x="38924" y="1641"/>
                  </a:cubicBezTo>
                  <a:cubicBezTo>
                    <a:pt x="38923" y="1778"/>
                    <a:pt x="38944" y="1879"/>
                    <a:pt x="39105" y="1851"/>
                  </a:cubicBezTo>
                  <a:cubicBezTo>
                    <a:pt x="39223" y="1830"/>
                    <a:pt x="39341" y="1811"/>
                    <a:pt x="39457" y="1792"/>
                  </a:cubicBezTo>
                  <a:close/>
                  <a:moveTo>
                    <a:pt x="41423" y="1866"/>
                  </a:moveTo>
                  <a:cubicBezTo>
                    <a:pt x="41425" y="1831"/>
                    <a:pt x="41428" y="1795"/>
                    <a:pt x="41429" y="1761"/>
                  </a:cubicBezTo>
                  <a:cubicBezTo>
                    <a:pt x="41343" y="1753"/>
                    <a:pt x="41256" y="1742"/>
                    <a:pt x="41170" y="1735"/>
                  </a:cubicBezTo>
                  <a:cubicBezTo>
                    <a:pt x="41063" y="1726"/>
                    <a:pt x="40957" y="1713"/>
                    <a:pt x="40849" y="1711"/>
                  </a:cubicBezTo>
                  <a:cubicBezTo>
                    <a:pt x="40771" y="1707"/>
                    <a:pt x="40691" y="1717"/>
                    <a:pt x="40612" y="1721"/>
                  </a:cubicBezTo>
                  <a:cubicBezTo>
                    <a:pt x="40614" y="1755"/>
                    <a:pt x="40617" y="1788"/>
                    <a:pt x="40619" y="1822"/>
                  </a:cubicBezTo>
                  <a:cubicBezTo>
                    <a:pt x="40887" y="1837"/>
                    <a:pt x="41155" y="1851"/>
                    <a:pt x="41423" y="1866"/>
                  </a:cubicBezTo>
                  <a:close/>
                  <a:moveTo>
                    <a:pt x="14289" y="881"/>
                  </a:moveTo>
                  <a:cubicBezTo>
                    <a:pt x="14288" y="914"/>
                    <a:pt x="14287" y="948"/>
                    <a:pt x="14285" y="982"/>
                  </a:cubicBezTo>
                  <a:cubicBezTo>
                    <a:pt x="14513" y="1078"/>
                    <a:pt x="14745" y="1080"/>
                    <a:pt x="14981" y="1016"/>
                  </a:cubicBezTo>
                  <a:cubicBezTo>
                    <a:pt x="14983" y="983"/>
                    <a:pt x="14984" y="949"/>
                    <a:pt x="14985" y="915"/>
                  </a:cubicBezTo>
                  <a:cubicBezTo>
                    <a:pt x="14754" y="904"/>
                    <a:pt x="14521" y="892"/>
                    <a:pt x="14289" y="881"/>
                  </a:cubicBezTo>
                  <a:close/>
                  <a:moveTo>
                    <a:pt x="41651" y="1727"/>
                  </a:moveTo>
                  <a:cubicBezTo>
                    <a:pt x="41934" y="1803"/>
                    <a:pt x="42221" y="1919"/>
                    <a:pt x="42529" y="1712"/>
                  </a:cubicBezTo>
                  <a:cubicBezTo>
                    <a:pt x="42208" y="1718"/>
                    <a:pt x="41929" y="1722"/>
                    <a:pt x="41651" y="1727"/>
                  </a:cubicBezTo>
                  <a:close/>
                  <a:moveTo>
                    <a:pt x="5824" y="1653"/>
                  </a:moveTo>
                  <a:cubicBezTo>
                    <a:pt x="5759" y="1573"/>
                    <a:pt x="5741" y="1535"/>
                    <a:pt x="5726" y="1535"/>
                  </a:cubicBezTo>
                  <a:cubicBezTo>
                    <a:pt x="5380" y="1555"/>
                    <a:pt x="5034" y="1579"/>
                    <a:pt x="4687" y="1602"/>
                  </a:cubicBezTo>
                  <a:cubicBezTo>
                    <a:pt x="4687" y="1625"/>
                    <a:pt x="4689" y="1649"/>
                    <a:pt x="4689" y="1673"/>
                  </a:cubicBezTo>
                  <a:cubicBezTo>
                    <a:pt x="5045" y="1667"/>
                    <a:pt x="5400" y="1660"/>
                    <a:pt x="5824" y="1653"/>
                  </a:cubicBezTo>
                  <a:close/>
                  <a:moveTo>
                    <a:pt x="33182" y="1324"/>
                  </a:moveTo>
                  <a:cubicBezTo>
                    <a:pt x="33180" y="1302"/>
                    <a:pt x="33178" y="1279"/>
                    <a:pt x="33175" y="1256"/>
                  </a:cubicBezTo>
                  <a:cubicBezTo>
                    <a:pt x="32643" y="1265"/>
                    <a:pt x="32110" y="1275"/>
                    <a:pt x="31577" y="1284"/>
                  </a:cubicBezTo>
                  <a:cubicBezTo>
                    <a:pt x="31577" y="1307"/>
                    <a:pt x="31577" y="1329"/>
                    <a:pt x="31577" y="1352"/>
                  </a:cubicBezTo>
                  <a:cubicBezTo>
                    <a:pt x="32113" y="1342"/>
                    <a:pt x="32647" y="1333"/>
                    <a:pt x="33182" y="1324"/>
                  </a:cubicBezTo>
                  <a:moveTo>
                    <a:pt x="4986" y="852"/>
                  </a:moveTo>
                  <a:cubicBezTo>
                    <a:pt x="4639" y="704"/>
                    <a:pt x="3977" y="748"/>
                    <a:pt x="3801" y="902"/>
                  </a:cubicBezTo>
                  <a:cubicBezTo>
                    <a:pt x="3974" y="995"/>
                    <a:pt x="4493" y="978"/>
                    <a:pt x="4986" y="852"/>
                  </a:cubicBezTo>
                  <a:close/>
                  <a:moveTo>
                    <a:pt x="34622" y="1630"/>
                  </a:moveTo>
                  <a:cubicBezTo>
                    <a:pt x="34622" y="1609"/>
                    <a:pt x="34623" y="1586"/>
                    <a:pt x="34623" y="1564"/>
                  </a:cubicBezTo>
                  <a:cubicBezTo>
                    <a:pt x="34365" y="1552"/>
                    <a:pt x="34053" y="1434"/>
                    <a:pt x="33862" y="1552"/>
                  </a:cubicBezTo>
                  <a:cubicBezTo>
                    <a:pt x="33598" y="1715"/>
                    <a:pt x="33350" y="1389"/>
                    <a:pt x="33135" y="1597"/>
                  </a:cubicBezTo>
                  <a:cubicBezTo>
                    <a:pt x="33294" y="1673"/>
                    <a:pt x="33446" y="1745"/>
                    <a:pt x="33625" y="1831"/>
                  </a:cubicBezTo>
                  <a:cubicBezTo>
                    <a:pt x="33731" y="1731"/>
                    <a:pt x="33874" y="1665"/>
                    <a:pt x="34089" y="1722"/>
                  </a:cubicBezTo>
                  <a:cubicBezTo>
                    <a:pt x="34250" y="1765"/>
                    <a:pt x="34442" y="1665"/>
                    <a:pt x="34622" y="1630"/>
                  </a:cubicBezTo>
                  <a:close/>
                  <a:moveTo>
                    <a:pt x="12176" y="888"/>
                  </a:moveTo>
                  <a:cubicBezTo>
                    <a:pt x="11880" y="606"/>
                    <a:pt x="11537" y="747"/>
                    <a:pt x="11214" y="732"/>
                  </a:cubicBezTo>
                  <a:cubicBezTo>
                    <a:pt x="10880" y="718"/>
                    <a:pt x="10541" y="718"/>
                    <a:pt x="10213" y="790"/>
                  </a:cubicBezTo>
                  <a:cubicBezTo>
                    <a:pt x="10213" y="819"/>
                    <a:pt x="10213" y="847"/>
                    <a:pt x="10214" y="876"/>
                  </a:cubicBezTo>
                  <a:cubicBezTo>
                    <a:pt x="10407" y="872"/>
                    <a:pt x="10602" y="868"/>
                    <a:pt x="10842" y="864"/>
                  </a:cubicBezTo>
                  <a:cubicBezTo>
                    <a:pt x="10781" y="974"/>
                    <a:pt x="10746" y="1039"/>
                    <a:pt x="10690" y="1142"/>
                  </a:cubicBezTo>
                  <a:cubicBezTo>
                    <a:pt x="10954" y="1137"/>
                    <a:pt x="11171" y="1134"/>
                    <a:pt x="11389" y="1130"/>
                  </a:cubicBezTo>
                  <a:cubicBezTo>
                    <a:pt x="11281" y="1069"/>
                    <a:pt x="11173" y="1078"/>
                    <a:pt x="11068" y="1055"/>
                  </a:cubicBezTo>
                  <a:cubicBezTo>
                    <a:pt x="11029" y="1046"/>
                    <a:pt x="11002" y="966"/>
                    <a:pt x="10969" y="919"/>
                  </a:cubicBezTo>
                  <a:cubicBezTo>
                    <a:pt x="11010" y="897"/>
                    <a:pt x="11064" y="846"/>
                    <a:pt x="11091" y="858"/>
                  </a:cubicBezTo>
                  <a:cubicBezTo>
                    <a:pt x="11448" y="1034"/>
                    <a:pt x="11816" y="779"/>
                    <a:pt x="12176" y="888"/>
                  </a:cubicBezTo>
                  <a:close/>
                  <a:moveTo>
                    <a:pt x="8045" y="840"/>
                  </a:moveTo>
                  <a:cubicBezTo>
                    <a:pt x="8127" y="859"/>
                    <a:pt x="8213" y="905"/>
                    <a:pt x="8290" y="892"/>
                  </a:cubicBezTo>
                  <a:cubicBezTo>
                    <a:pt x="8607" y="838"/>
                    <a:pt x="8920" y="801"/>
                    <a:pt x="9243" y="856"/>
                  </a:cubicBezTo>
                  <a:cubicBezTo>
                    <a:pt x="9411" y="883"/>
                    <a:pt x="9586" y="854"/>
                    <a:pt x="9758" y="852"/>
                  </a:cubicBezTo>
                  <a:cubicBezTo>
                    <a:pt x="9757" y="824"/>
                    <a:pt x="9755" y="795"/>
                    <a:pt x="9754" y="767"/>
                  </a:cubicBezTo>
                  <a:cubicBezTo>
                    <a:pt x="9227" y="734"/>
                    <a:pt x="8697" y="522"/>
                    <a:pt x="8178" y="866"/>
                  </a:cubicBezTo>
                  <a:cubicBezTo>
                    <a:pt x="8145" y="887"/>
                    <a:pt x="8083" y="858"/>
                    <a:pt x="8034" y="854"/>
                  </a:cubicBezTo>
                  <a:cubicBezTo>
                    <a:pt x="8026" y="816"/>
                    <a:pt x="8024" y="747"/>
                    <a:pt x="8010" y="743"/>
                  </a:cubicBezTo>
                  <a:cubicBezTo>
                    <a:pt x="7652" y="669"/>
                    <a:pt x="7298" y="699"/>
                    <a:pt x="6946" y="805"/>
                  </a:cubicBezTo>
                  <a:cubicBezTo>
                    <a:pt x="7057" y="864"/>
                    <a:pt x="7171" y="863"/>
                    <a:pt x="7283" y="864"/>
                  </a:cubicBezTo>
                  <a:cubicBezTo>
                    <a:pt x="7478" y="866"/>
                    <a:pt x="7674" y="870"/>
                    <a:pt x="7869" y="868"/>
                  </a:cubicBezTo>
                  <a:cubicBezTo>
                    <a:pt x="7928" y="867"/>
                    <a:pt x="7987" y="849"/>
                    <a:pt x="8045" y="840"/>
                  </a:cubicBezTo>
                  <a:close/>
                  <a:moveTo>
                    <a:pt x="12978" y="822"/>
                  </a:moveTo>
                  <a:cubicBezTo>
                    <a:pt x="12980" y="848"/>
                    <a:pt x="12979" y="896"/>
                    <a:pt x="12988" y="899"/>
                  </a:cubicBezTo>
                  <a:cubicBezTo>
                    <a:pt x="13280" y="988"/>
                    <a:pt x="13574" y="1053"/>
                    <a:pt x="13956" y="905"/>
                  </a:cubicBezTo>
                  <a:cubicBezTo>
                    <a:pt x="13570" y="872"/>
                    <a:pt x="13275" y="847"/>
                    <a:pt x="12977" y="822"/>
                  </a:cubicBezTo>
                  <a:cubicBezTo>
                    <a:pt x="12771" y="796"/>
                    <a:pt x="12561" y="723"/>
                    <a:pt x="12312" y="853"/>
                  </a:cubicBezTo>
                  <a:cubicBezTo>
                    <a:pt x="12574" y="1001"/>
                    <a:pt x="12771" y="792"/>
                    <a:pt x="12978" y="822"/>
                  </a:cubicBezTo>
                  <a:close/>
                  <a:moveTo>
                    <a:pt x="27877" y="353"/>
                  </a:moveTo>
                  <a:cubicBezTo>
                    <a:pt x="27583" y="319"/>
                    <a:pt x="27284" y="311"/>
                    <a:pt x="26996" y="244"/>
                  </a:cubicBezTo>
                  <a:cubicBezTo>
                    <a:pt x="26527" y="134"/>
                    <a:pt x="26061" y="222"/>
                    <a:pt x="25593" y="210"/>
                  </a:cubicBezTo>
                  <a:cubicBezTo>
                    <a:pt x="25345" y="204"/>
                    <a:pt x="25096" y="220"/>
                    <a:pt x="24848" y="208"/>
                  </a:cubicBezTo>
                  <a:cubicBezTo>
                    <a:pt x="24598" y="196"/>
                    <a:pt x="24349" y="160"/>
                    <a:pt x="24093" y="69"/>
                  </a:cubicBezTo>
                  <a:cubicBezTo>
                    <a:pt x="24153" y="46"/>
                    <a:pt x="24214" y="0"/>
                    <a:pt x="24273" y="3"/>
                  </a:cubicBezTo>
                  <a:cubicBezTo>
                    <a:pt x="24570" y="14"/>
                    <a:pt x="24866" y="50"/>
                    <a:pt x="25161" y="56"/>
                  </a:cubicBezTo>
                  <a:cubicBezTo>
                    <a:pt x="25510" y="64"/>
                    <a:pt x="25858" y="47"/>
                    <a:pt x="26206" y="43"/>
                  </a:cubicBezTo>
                  <a:cubicBezTo>
                    <a:pt x="26375" y="41"/>
                    <a:pt x="26546" y="42"/>
                    <a:pt x="26716" y="46"/>
                  </a:cubicBezTo>
                  <a:cubicBezTo>
                    <a:pt x="27063" y="53"/>
                    <a:pt x="27410" y="65"/>
                    <a:pt x="27756" y="75"/>
                  </a:cubicBezTo>
                  <a:cubicBezTo>
                    <a:pt x="27831" y="77"/>
                    <a:pt x="27905" y="76"/>
                    <a:pt x="27977" y="91"/>
                  </a:cubicBezTo>
                  <a:cubicBezTo>
                    <a:pt x="28283" y="156"/>
                    <a:pt x="28587" y="246"/>
                    <a:pt x="28893" y="98"/>
                  </a:cubicBezTo>
                  <a:cubicBezTo>
                    <a:pt x="28913" y="88"/>
                    <a:pt x="28947" y="89"/>
                    <a:pt x="28965" y="102"/>
                  </a:cubicBezTo>
                  <a:cubicBezTo>
                    <a:pt x="29268" y="319"/>
                    <a:pt x="29597" y="216"/>
                    <a:pt x="29899" y="146"/>
                  </a:cubicBezTo>
                  <a:cubicBezTo>
                    <a:pt x="30101" y="99"/>
                    <a:pt x="30168" y="297"/>
                    <a:pt x="30323" y="302"/>
                  </a:cubicBezTo>
                  <a:cubicBezTo>
                    <a:pt x="30456" y="307"/>
                    <a:pt x="30480" y="19"/>
                    <a:pt x="30649" y="158"/>
                  </a:cubicBezTo>
                  <a:cubicBezTo>
                    <a:pt x="30934" y="392"/>
                    <a:pt x="31283" y="213"/>
                    <a:pt x="31586" y="343"/>
                  </a:cubicBezTo>
                  <a:cubicBezTo>
                    <a:pt x="31652" y="371"/>
                    <a:pt x="31749" y="306"/>
                    <a:pt x="31834" y="292"/>
                  </a:cubicBezTo>
                  <a:cubicBezTo>
                    <a:pt x="32108" y="251"/>
                    <a:pt x="32368" y="131"/>
                    <a:pt x="32662" y="304"/>
                  </a:cubicBezTo>
                  <a:cubicBezTo>
                    <a:pt x="32786" y="377"/>
                    <a:pt x="33006" y="256"/>
                    <a:pt x="33194" y="219"/>
                  </a:cubicBezTo>
                  <a:cubicBezTo>
                    <a:pt x="33202" y="294"/>
                    <a:pt x="33211" y="382"/>
                    <a:pt x="33218" y="454"/>
                  </a:cubicBezTo>
                  <a:cubicBezTo>
                    <a:pt x="33646" y="512"/>
                    <a:pt x="34057" y="568"/>
                    <a:pt x="34466" y="623"/>
                  </a:cubicBezTo>
                  <a:cubicBezTo>
                    <a:pt x="34119" y="323"/>
                    <a:pt x="33703" y="489"/>
                    <a:pt x="33309" y="357"/>
                  </a:cubicBezTo>
                  <a:cubicBezTo>
                    <a:pt x="33369" y="323"/>
                    <a:pt x="33425" y="259"/>
                    <a:pt x="33485" y="258"/>
                  </a:cubicBezTo>
                  <a:cubicBezTo>
                    <a:pt x="34277" y="239"/>
                    <a:pt x="35070" y="225"/>
                    <a:pt x="35862" y="219"/>
                  </a:cubicBezTo>
                  <a:cubicBezTo>
                    <a:pt x="35971" y="218"/>
                    <a:pt x="36084" y="252"/>
                    <a:pt x="36189" y="294"/>
                  </a:cubicBezTo>
                  <a:cubicBezTo>
                    <a:pt x="36367" y="364"/>
                    <a:pt x="36537" y="434"/>
                    <a:pt x="36707" y="271"/>
                  </a:cubicBezTo>
                  <a:cubicBezTo>
                    <a:pt x="36732" y="246"/>
                    <a:pt x="36798" y="252"/>
                    <a:pt x="36839" y="266"/>
                  </a:cubicBezTo>
                  <a:cubicBezTo>
                    <a:pt x="37300" y="424"/>
                    <a:pt x="37767" y="367"/>
                    <a:pt x="38233" y="314"/>
                  </a:cubicBezTo>
                  <a:cubicBezTo>
                    <a:pt x="38239" y="314"/>
                    <a:pt x="38243" y="295"/>
                    <a:pt x="38260" y="256"/>
                  </a:cubicBezTo>
                  <a:cubicBezTo>
                    <a:pt x="38198" y="244"/>
                    <a:pt x="38143" y="234"/>
                    <a:pt x="38088" y="223"/>
                  </a:cubicBezTo>
                  <a:cubicBezTo>
                    <a:pt x="38098" y="205"/>
                    <a:pt x="38111" y="170"/>
                    <a:pt x="38118" y="171"/>
                  </a:cubicBezTo>
                  <a:cubicBezTo>
                    <a:pt x="38191" y="182"/>
                    <a:pt x="38289" y="172"/>
                    <a:pt x="38334" y="220"/>
                  </a:cubicBezTo>
                  <a:cubicBezTo>
                    <a:pt x="38627" y="534"/>
                    <a:pt x="38938" y="376"/>
                    <a:pt x="39278" y="291"/>
                  </a:cubicBezTo>
                  <a:cubicBezTo>
                    <a:pt x="39404" y="460"/>
                    <a:pt x="39590" y="532"/>
                    <a:pt x="39801" y="436"/>
                  </a:cubicBezTo>
                  <a:cubicBezTo>
                    <a:pt x="39946" y="369"/>
                    <a:pt x="40066" y="371"/>
                    <a:pt x="40225" y="422"/>
                  </a:cubicBezTo>
                  <a:cubicBezTo>
                    <a:pt x="40450" y="496"/>
                    <a:pt x="40699" y="487"/>
                    <a:pt x="40936" y="488"/>
                  </a:cubicBezTo>
                  <a:cubicBezTo>
                    <a:pt x="41002" y="489"/>
                    <a:pt x="41064" y="393"/>
                    <a:pt x="41135" y="364"/>
                  </a:cubicBezTo>
                  <a:cubicBezTo>
                    <a:pt x="41216" y="329"/>
                    <a:pt x="41605" y="367"/>
                    <a:pt x="41697" y="393"/>
                  </a:cubicBezTo>
                  <a:cubicBezTo>
                    <a:pt x="41747" y="407"/>
                    <a:pt x="41803" y="414"/>
                    <a:pt x="41856" y="411"/>
                  </a:cubicBezTo>
                  <a:cubicBezTo>
                    <a:pt x="41949" y="407"/>
                    <a:pt x="42058" y="354"/>
                    <a:pt x="42134" y="390"/>
                  </a:cubicBezTo>
                  <a:cubicBezTo>
                    <a:pt x="42363" y="496"/>
                    <a:pt x="42592" y="288"/>
                    <a:pt x="42822" y="419"/>
                  </a:cubicBezTo>
                  <a:cubicBezTo>
                    <a:pt x="42855" y="438"/>
                    <a:pt x="42952" y="323"/>
                    <a:pt x="42989" y="295"/>
                  </a:cubicBezTo>
                  <a:cubicBezTo>
                    <a:pt x="43139" y="340"/>
                    <a:pt x="43266" y="421"/>
                    <a:pt x="43379" y="406"/>
                  </a:cubicBezTo>
                  <a:cubicBezTo>
                    <a:pt x="43709" y="362"/>
                    <a:pt x="44034" y="360"/>
                    <a:pt x="44366" y="381"/>
                  </a:cubicBezTo>
                  <a:cubicBezTo>
                    <a:pt x="44900" y="416"/>
                    <a:pt x="45437" y="411"/>
                    <a:pt x="45972" y="430"/>
                  </a:cubicBezTo>
                  <a:cubicBezTo>
                    <a:pt x="46064" y="432"/>
                    <a:pt x="46155" y="473"/>
                    <a:pt x="46243" y="556"/>
                  </a:cubicBezTo>
                  <a:cubicBezTo>
                    <a:pt x="46051" y="560"/>
                    <a:pt x="45860" y="563"/>
                    <a:pt x="45668" y="566"/>
                  </a:cubicBezTo>
                  <a:cubicBezTo>
                    <a:pt x="45666" y="588"/>
                    <a:pt x="45665" y="609"/>
                    <a:pt x="45662" y="632"/>
                  </a:cubicBezTo>
                  <a:cubicBezTo>
                    <a:pt x="45817" y="664"/>
                    <a:pt x="45974" y="694"/>
                    <a:pt x="46152" y="731"/>
                  </a:cubicBezTo>
                  <a:cubicBezTo>
                    <a:pt x="46016" y="1279"/>
                    <a:pt x="45575" y="988"/>
                    <a:pt x="45239" y="1173"/>
                  </a:cubicBezTo>
                  <a:cubicBezTo>
                    <a:pt x="45459" y="1195"/>
                    <a:pt x="45609" y="1212"/>
                    <a:pt x="45761" y="1228"/>
                  </a:cubicBezTo>
                  <a:cubicBezTo>
                    <a:pt x="45761" y="1247"/>
                    <a:pt x="45762" y="1269"/>
                    <a:pt x="45762" y="1288"/>
                  </a:cubicBezTo>
                  <a:cubicBezTo>
                    <a:pt x="45560" y="1291"/>
                    <a:pt x="45356" y="1286"/>
                    <a:pt x="45154" y="1300"/>
                  </a:cubicBezTo>
                  <a:cubicBezTo>
                    <a:pt x="44735" y="1329"/>
                    <a:pt x="44315" y="1384"/>
                    <a:pt x="43896" y="1399"/>
                  </a:cubicBezTo>
                  <a:cubicBezTo>
                    <a:pt x="43625" y="1408"/>
                    <a:pt x="43352" y="1346"/>
                    <a:pt x="43079" y="1348"/>
                  </a:cubicBezTo>
                  <a:cubicBezTo>
                    <a:pt x="42269" y="1353"/>
                    <a:pt x="41459" y="1377"/>
                    <a:pt x="40650" y="1387"/>
                  </a:cubicBezTo>
                  <a:cubicBezTo>
                    <a:pt x="40437" y="1390"/>
                    <a:pt x="40225" y="1371"/>
                    <a:pt x="40013" y="1361"/>
                  </a:cubicBezTo>
                  <a:cubicBezTo>
                    <a:pt x="39740" y="1350"/>
                    <a:pt x="39466" y="1336"/>
                    <a:pt x="39192" y="1328"/>
                  </a:cubicBezTo>
                  <a:cubicBezTo>
                    <a:pt x="38647" y="1312"/>
                    <a:pt x="38102" y="1298"/>
                    <a:pt x="37557" y="1286"/>
                  </a:cubicBezTo>
                  <a:cubicBezTo>
                    <a:pt x="37396" y="1283"/>
                    <a:pt x="37234" y="1291"/>
                    <a:pt x="37063" y="1347"/>
                  </a:cubicBezTo>
                  <a:cubicBezTo>
                    <a:pt x="37231" y="1374"/>
                    <a:pt x="37398" y="1418"/>
                    <a:pt x="37565" y="1422"/>
                  </a:cubicBezTo>
                  <a:cubicBezTo>
                    <a:pt x="38287" y="1442"/>
                    <a:pt x="39016" y="1386"/>
                    <a:pt x="39730" y="1480"/>
                  </a:cubicBezTo>
                  <a:cubicBezTo>
                    <a:pt x="40551" y="1587"/>
                    <a:pt x="41365" y="1486"/>
                    <a:pt x="42182" y="1525"/>
                  </a:cubicBezTo>
                  <a:cubicBezTo>
                    <a:pt x="42779" y="1554"/>
                    <a:pt x="43379" y="1477"/>
                    <a:pt x="43979" y="1458"/>
                  </a:cubicBezTo>
                  <a:cubicBezTo>
                    <a:pt x="44562" y="1439"/>
                    <a:pt x="45145" y="1437"/>
                    <a:pt x="45804" y="1424"/>
                  </a:cubicBezTo>
                  <a:cubicBezTo>
                    <a:pt x="45586" y="1856"/>
                    <a:pt x="45366" y="2211"/>
                    <a:pt x="45222" y="2600"/>
                  </a:cubicBezTo>
                  <a:cubicBezTo>
                    <a:pt x="45030" y="3119"/>
                    <a:pt x="44720" y="3227"/>
                    <a:pt x="44228" y="3199"/>
                  </a:cubicBezTo>
                  <a:cubicBezTo>
                    <a:pt x="43421" y="3152"/>
                    <a:pt x="42609" y="3237"/>
                    <a:pt x="41798" y="3232"/>
                  </a:cubicBezTo>
                  <a:cubicBezTo>
                    <a:pt x="40987" y="3225"/>
                    <a:pt x="40176" y="3174"/>
                    <a:pt x="39364" y="3150"/>
                  </a:cubicBezTo>
                  <a:cubicBezTo>
                    <a:pt x="38776" y="3132"/>
                    <a:pt x="38189" y="3131"/>
                    <a:pt x="37603" y="3116"/>
                  </a:cubicBezTo>
                  <a:cubicBezTo>
                    <a:pt x="37291" y="3107"/>
                    <a:pt x="36979" y="3073"/>
                    <a:pt x="36667" y="3068"/>
                  </a:cubicBezTo>
                  <a:cubicBezTo>
                    <a:pt x="35983" y="3054"/>
                    <a:pt x="35300" y="3083"/>
                    <a:pt x="34617" y="3090"/>
                  </a:cubicBezTo>
                  <a:cubicBezTo>
                    <a:pt x="33593" y="3102"/>
                    <a:pt x="32569" y="3093"/>
                    <a:pt x="31544" y="3064"/>
                  </a:cubicBezTo>
                  <a:cubicBezTo>
                    <a:pt x="31097" y="3051"/>
                    <a:pt x="30651" y="2965"/>
                    <a:pt x="30171" y="2908"/>
                  </a:cubicBezTo>
                  <a:cubicBezTo>
                    <a:pt x="30165" y="2863"/>
                    <a:pt x="30150" y="2801"/>
                    <a:pt x="30150" y="2740"/>
                  </a:cubicBezTo>
                  <a:cubicBezTo>
                    <a:pt x="30151" y="2536"/>
                    <a:pt x="30043" y="2523"/>
                    <a:pt x="29899" y="2556"/>
                  </a:cubicBezTo>
                  <a:cubicBezTo>
                    <a:pt x="29689" y="2603"/>
                    <a:pt x="29469" y="2615"/>
                    <a:pt x="29272" y="2696"/>
                  </a:cubicBezTo>
                  <a:cubicBezTo>
                    <a:pt x="29052" y="2786"/>
                    <a:pt x="28840" y="2737"/>
                    <a:pt x="28621" y="2744"/>
                  </a:cubicBezTo>
                  <a:cubicBezTo>
                    <a:pt x="28173" y="2761"/>
                    <a:pt x="27726" y="2838"/>
                    <a:pt x="27277" y="2835"/>
                  </a:cubicBezTo>
                  <a:cubicBezTo>
                    <a:pt x="26452" y="2831"/>
                    <a:pt x="25628" y="2781"/>
                    <a:pt x="24804" y="2759"/>
                  </a:cubicBezTo>
                  <a:cubicBezTo>
                    <a:pt x="24143" y="2743"/>
                    <a:pt x="23483" y="2733"/>
                    <a:pt x="22823" y="2730"/>
                  </a:cubicBezTo>
                  <a:cubicBezTo>
                    <a:pt x="22228" y="2728"/>
                    <a:pt x="21635" y="2734"/>
                    <a:pt x="21041" y="2744"/>
                  </a:cubicBezTo>
                  <a:cubicBezTo>
                    <a:pt x="20144" y="2758"/>
                    <a:pt x="19247" y="2787"/>
                    <a:pt x="18350" y="2796"/>
                  </a:cubicBezTo>
                  <a:cubicBezTo>
                    <a:pt x="17764" y="2801"/>
                    <a:pt x="17177" y="2781"/>
                    <a:pt x="16591" y="2769"/>
                  </a:cubicBezTo>
                  <a:cubicBezTo>
                    <a:pt x="15915" y="2755"/>
                    <a:pt x="15240" y="2748"/>
                    <a:pt x="14564" y="2720"/>
                  </a:cubicBezTo>
                  <a:cubicBezTo>
                    <a:pt x="14016" y="2699"/>
                    <a:pt x="13469" y="2648"/>
                    <a:pt x="12921" y="2619"/>
                  </a:cubicBezTo>
                  <a:cubicBezTo>
                    <a:pt x="12710" y="2608"/>
                    <a:pt x="12498" y="2625"/>
                    <a:pt x="12286" y="2624"/>
                  </a:cubicBezTo>
                  <a:cubicBezTo>
                    <a:pt x="11413" y="2623"/>
                    <a:pt x="10540" y="2610"/>
                    <a:pt x="9667" y="2618"/>
                  </a:cubicBezTo>
                  <a:cubicBezTo>
                    <a:pt x="9120" y="2623"/>
                    <a:pt x="8573" y="2662"/>
                    <a:pt x="8026" y="2676"/>
                  </a:cubicBezTo>
                  <a:cubicBezTo>
                    <a:pt x="7369" y="2692"/>
                    <a:pt x="6710" y="2683"/>
                    <a:pt x="6053" y="2709"/>
                  </a:cubicBezTo>
                  <a:cubicBezTo>
                    <a:pt x="5255" y="2740"/>
                    <a:pt x="4458" y="2817"/>
                    <a:pt x="3659" y="2829"/>
                  </a:cubicBezTo>
                  <a:cubicBezTo>
                    <a:pt x="3283" y="2835"/>
                    <a:pt x="2896" y="2944"/>
                    <a:pt x="2521" y="2783"/>
                  </a:cubicBezTo>
                  <a:cubicBezTo>
                    <a:pt x="2482" y="2767"/>
                    <a:pt x="2424" y="2785"/>
                    <a:pt x="2382" y="2805"/>
                  </a:cubicBezTo>
                  <a:cubicBezTo>
                    <a:pt x="2199" y="2894"/>
                    <a:pt x="2040" y="2849"/>
                    <a:pt x="1857" y="2771"/>
                  </a:cubicBezTo>
                  <a:cubicBezTo>
                    <a:pt x="1604" y="2665"/>
                    <a:pt x="1327" y="2622"/>
                    <a:pt x="1051" y="2687"/>
                  </a:cubicBezTo>
                  <a:cubicBezTo>
                    <a:pt x="990" y="2701"/>
                    <a:pt x="926" y="2734"/>
                    <a:pt x="870" y="2721"/>
                  </a:cubicBezTo>
                  <a:cubicBezTo>
                    <a:pt x="585" y="2656"/>
                    <a:pt x="300" y="2577"/>
                    <a:pt x="1" y="2500"/>
                  </a:cubicBezTo>
                  <a:cubicBezTo>
                    <a:pt x="81" y="2209"/>
                    <a:pt x="227" y="2041"/>
                    <a:pt x="531" y="2052"/>
                  </a:cubicBezTo>
                  <a:cubicBezTo>
                    <a:pt x="683" y="2058"/>
                    <a:pt x="835" y="1991"/>
                    <a:pt x="979" y="1885"/>
                  </a:cubicBezTo>
                  <a:cubicBezTo>
                    <a:pt x="804" y="1888"/>
                    <a:pt x="630" y="1891"/>
                    <a:pt x="456" y="1894"/>
                  </a:cubicBezTo>
                  <a:cubicBezTo>
                    <a:pt x="878" y="1713"/>
                    <a:pt x="1327" y="1759"/>
                    <a:pt x="1759" y="1636"/>
                  </a:cubicBezTo>
                  <a:cubicBezTo>
                    <a:pt x="1378" y="1643"/>
                    <a:pt x="996" y="1650"/>
                    <a:pt x="568" y="1658"/>
                  </a:cubicBezTo>
                  <a:cubicBezTo>
                    <a:pt x="784" y="1401"/>
                    <a:pt x="1015" y="1630"/>
                    <a:pt x="1202" y="1535"/>
                  </a:cubicBezTo>
                  <a:lnTo>
                    <a:pt x="1198" y="1535"/>
                  </a:lnTo>
                  <a:cubicBezTo>
                    <a:pt x="1329" y="1539"/>
                    <a:pt x="1460" y="1534"/>
                    <a:pt x="1589" y="1548"/>
                  </a:cubicBezTo>
                  <a:cubicBezTo>
                    <a:pt x="1723" y="1563"/>
                    <a:pt x="1855" y="1607"/>
                    <a:pt x="1956" y="1466"/>
                  </a:cubicBezTo>
                  <a:lnTo>
                    <a:pt x="1945" y="1478"/>
                  </a:lnTo>
                  <a:cubicBezTo>
                    <a:pt x="2050" y="1477"/>
                    <a:pt x="2155" y="1475"/>
                    <a:pt x="2261" y="1473"/>
                  </a:cubicBezTo>
                  <a:lnTo>
                    <a:pt x="2252" y="1464"/>
                  </a:lnTo>
                  <a:cubicBezTo>
                    <a:pt x="2337" y="1439"/>
                    <a:pt x="2421" y="1414"/>
                    <a:pt x="2539" y="1380"/>
                  </a:cubicBezTo>
                  <a:cubicBezTo>
                    <a:pt x="2458" y="1257"/>
                    <a:pt x="2410" y="1184"/>
                    <a:pt x="2344" y="1083"/>
                  </a:cubicBezTo>
                  <a:cubicBezTo>
                    <a:pt x="2793" y="1040"/>
                    <a:pt x="3218" y="998"/>
                    <a:pt x="3644" y="957"/>
                  </a:cubicBezTo>
                  <a:cubicBezTo>
                    <a:pt x="3647" y="930"/>
                    <a:pt x="3650" y="904"/>
                    <a:pt x="3653" y="878"/>
                  </a:cubicBezTo>
                  <a:cubicBezTo>
                    <a:pt x="3610" y="854"/>
                    <a:pt x="3567" y="825"/>
                    <a:pt x="3521" y="806"/>
                  </a:cubicBezTo>
                  <a:cubicBezTo>
                    <a:pt x="3481" y="791"/>
                    <a:pt x="3438" y="787"/>
                    <a:pt x="3365" y="772"/>
                  </a:cubicBezTo>
                  <a:cubicBezTo>
                    <a:pt x="3417" y="731"/>
                    <a:pt x="3433" y="705"/>
                    <a:pt x="3451" y="705"/>
                  </a:cubicBezTo>
                  <a:cubicBezTo>
                    <a:pt x="4048" y="696"/>
                    <a:pt x="4646" y="691"/>
                    <a:pt x="5244" y="680"/>
                  </a:cubicBezTo>
                  <a:cubicBezTo>
                    <a:pt x="5375" y="678"/>
                    <a:pt x="5468" y="695"/>
                    <a:pt x="5452" y="844"/>
                  </a:cubicBezTo>
                  <a:cubicBezTo>
                    <a:pt x="5625" y="894"/>
                    <a:pt x="5793" y="940"/>
                    <a:pt x="5951" y="984"/>
                  </a:cubicBezTo>
                  <a:cubicBezTo>
                    <a:pt x="5870" y="823"/>
                    <a:pt x="5860" y="813"/>
                    <a:pt x="5596" y="652"/>
                  </a:cubicBezTo>
                  <a:cubicBezTo>
                    <a:pt x="6073" y="645"/>
                    <a:pt x="6480" y="642"/>
                    <a:pt x="6885" y="628"/>
                  </a:cubicBezTo>
                  <a:cubicBezTo>
                    <a:pt x="7388" y="612"/>
                    <a:pt x="7891" y="580"/>
                    <a:pt x="8394" y="565"/>
                  </a:cubicBezTo>
                  <a:cubicBezTo>
                    <a:pt x="8824" y="551"/>
                    <a:pt x="9265" y="486"/>
                    <a:pt x="9685" y="560"/>
                  </a:cubicBezTo>
                  <a:cubicBezTo>
                    <a:pt x="10515" y="707"/>
                    <a:pt x="11347" y="523"/>
                    <a:pt x="12177" y="674"/>
                  </a:cubicBezTo>
                  <a:cubicBezTo>
                    <a:pt x="12689" y="767"/>
                    <a:pt x="13223" y="724"/>
                    <a:pt x="13746" y="729"/>
                  </a:cubicBezTo>
                  <a:cubicBezTo>
                    <a:pt x="15445" y="746"/>
                    <a:pt x="17144" y="760"/>
                    <a:pt x="18842" y="768"/>
                  </a:cubicBezTo>
                  <a:cubicBezTo>
                    <a:pt x="19275" y="770"/>
                    <a:pt x="19713" y="700"/>
                    <a:pt x="20141" y="750"/>
                  </a:cubicBezTo>
                  <a:cubicBezTo>
                    <a:pt x="20630" y="808"/>
                    <a:pt x="21115" y="829"/>
                    <a:pt x="21594" y="756"/>
                  </a:cubicBezTo>
                  <a:cubicBezTo>
                    <a:pt x="22149" y="672"/>
                    <a:pt x="22708" y="852"/>
                    <a:pt x="23257" y="679"/>
                  </a:cubicBezTo>
                  <a:cubicBezTo>
                    <a:pt x="23324" y="657"/>
                    <a:pt x="23406" y="680"/>
                    <a:pt x="23479" y="695"/>
                  </a:cubicBezTo>
                  <a:cubicBezTo>
                    <a:pt x="23750" y="747"/>
                    <a:pt x="24021" y="876"/>
                    <a:pt x="24294" y="690"/>
                  </a:cubicBezTo>
                  <a:cubicBezTo>
                    <a:pt x="24326" y="667"/>
                    <a:pt x="24393" y="680"/>
                    <a:pt x="24434" y="702"/>
                  </a:cubicBezTo>
                  <a:cubicBezTo>
                    <a:pt x="24454" y="713"/>
                    <a:pt x="24449" y="815"/>
                    <a:pt x="24457" y="816"/>
                  </a:cubicBezTo>
                  <a:cubicBezTo>
                    <a:pt x="24803" y="835"/>
                    <a:pt x="25149" y="857"/>
                    <a:pt x="25495" y="856"/>
                  </a:cubicBezTo>
                  <a:cubicBezTo>
                    <a:pt x="25563" y="856"/>
                    <a:pt x="25631" y="771"/>
                    <a:pt x="25700" y="724"/>
                  </a:cubicBezTo>
                  <a:cubicBezTo>
                    <a:pt x="25689" y="693"/>
                    <a:pt x="25679" y="661"/>
                    <a:pt x="25671" y="630"/>
                  </a:cubicBezTo>
                  <a:cubicBezTo>
                    <a:pt x="25431" y="633"/>
                    <a:pt x="25191" y="637"/>
                    <a:pt x="24951" y="642"/>
                  </a:cubicBezTo>
                  <a:cubicBezTo>
                    <a:pt x="24951" y="617"/>
                    <a:pt x="24951" y="592"/>
                    <a:pt x="24951" y="568"/>
                  </a:cubicBezTo>
                  <a:cubicBezTo>
                    <a:pt x="25341" y="540"/>
                    <a:pt x="25730" y="513"/>
                    <a:pt x="26120" y="486"/>
                  </a:cubicBezTo>
                  <a:cubicBezTo>
                    <a:pt x="26125" y="515"/>
                    <a:pt x="26130" y="545"/>
                    <a:pt x="26134" y="574"/>
                  </a:cubicBezTo>
                  <a:cubicBezTo>
                    <a:pt x="26053" y="606"/>
                    <a:pt x="25971" y="638"/>
                    <a:pt x="25889" y="671"/>
                  </a:cubicBezTo>
                  <a:cubicBezTo>
                    <a:pt x="25890" y="694"/>
                    <a:pt x="25890" y="717"/>
                    <a:pt x="25892" y="739"/>
                  </a:cubicBezTo>
                  <a:cubicBezTo>
                    <a:pt x="26307" y="761"/>
                    <a:pt x="26722" y="781"/>
                    <a:pt x="27141" y="803"/>
                  </a:cubicBezTo>
                  <a:cubicBezTo>
                    <a:pt x="27026" y="455"/>
                    <a:pt x="26689" y="856"/>
                    <a:pt x="26545" y="593"/>
                  </a:cubicBezTo>
                  <a:cubicBezTo>
                    <a:pt x="26574" y="369"/>
                    <a:pt x="26780" y="398"/>
                    <a:pt x="26866" y="425"/>
                  </a:cubicBezTo>
                  <a:cubicBezTo>
                    <a:pt x="27127" y="507"/>
                    <a:pt x="27353" y="429"/>
                    <a:pt x="27592" y="350"/>
                  </a:cubicBezTo>
                  <a:cubicBezTo>
                    <a:pt x="27683" y="320"/>
                    <a:pt x="27789" y="343"/>
                    <a:pt x="27887" y="342"/>
                  </a:cubicBezTo>
                  <a:cubicBezTo>
                    <a:pt x="27906" y="393"/>
                    <a:pt x="27911" y="475"/>
                    <a:pt x="27946" y="493"/>
                  </a:cubicBezTo>
                  <a:cubicBezTo>
                    <a:pt x="28247" y="656"/>
                    <a:pt x="28546" y="689"/>
                    <a:pt x="28801" y="406"/>
                  </a:cubicBezTo>
                  <a:cubicBezTo>
                    <a:pt x="28998" y="588"/>
                    <a:pt x="28998" y="588"/>
                    <a:pt x="29440" y="609"/>
                  </a:cubicBezTo>
                  <a:cubicBezTo>
                    <a:pt x="29646" y="573"/>
                    <a:pt x="29851" y="539"/>
                    <a:pt x="30055" y="506"/>
                  </a:cubicBezTo>
                  <a:cubicBezTo>
                    <a:pt x="29828" y="436"/>
                    <a:pt x="29585" y="287"/>
                    <a:pt x="29435" y="621"/>
                  </a:cubicBezTo>
                  <a:cubicBezTo>
                    <a:pt x="29439" y="560"/>
                    <a:pt x="29441" y="499"/>
                    <a:pt x="29444" y="414"/>
                  </a:cubicBezTo>
                  <a:cubicBezTo>
                    <a:pt x="29268" y="429"/>
                    <a:pt x="29106" y="542"/>
                    <a:pt x="28971" y="364"/>
                  </a:cubicBezTo>
                  <a:cubicBezTo>
                    <a:pt x="28942" y="328"/>
                    <a:pt x="28844" y="324"/>
                    <a:pt x="28791" y="345"/>
                  </a:cubicBezTo>
                  <a:cubicBezTo>
                    <a:pt x="28585" y="431"/>
                    <a:pt x="28394" y="348"/>
                    <a:pt x="28196" y="314"/>
                  </a:cubicBezTo>
                  <a:cubicBezTo>
                    <a:pt x="28095" y="295"/>
                    <a:pt x="27983" y="338"/>
                    <a:pt x="27877" y="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45"/>
            <p:cNvSpPr/>
            <p:nvPr/>
          </p:nvSpPr>
          <p:spPr>
            <a:xfrm>
              <a:off x="933100" y="2577500"/>
              <a:ext cx="1120450" cy="37250"/>
            </a:xfrm>
            <a:custGeom>
              <a:avLst/>
              <a:gdLst/>
              <a:ahLst/>
              <a:cxnLst/>
              <a:rect l="l" t="t" r="r" b="b"/>
              <a:pathLst>
                <a:path w="44818" h="1490" extrusionOk="0">
                  <a:moveTo>
                    <a:pt x="14073" y="478"/>
                  </a:moveTo>
                  <a:lnTo>
                    <a:pt x="14073" y="496"/>
                  </a:lnTo>
                  <a:cubicBezTo>
                    <a:pt x="14142" y="494"/>
                    <a:pt x="14210" y="493"/>
                    <a:pt x="14277" y="492"/>
                  </a:cubicBezTo>
                  <a:cubicBezTo>
                    <a:pt x="14277" y="487"/>
                    <a:pt x="14277" y="481"/>
                    <a:pt x="14277" y="474"/>
                  </a:cubicBezTo>
                  <a:cubicBezTo>
                    <a:pt x="14209" y="476"/>
                    <a:pt x="14142" y="477"/>
                    <a:pt x="14073" y="478"/>
                  </a:cubicBezTo>
                  <a:close/>
                  <a:moveTo>
                    <a:pt x="43847" y="980"/>
                  </a:moveTo>
                  <a:cubicBezTo>
                    <a:pt x="43847" y="959"/>
                    <a:pt x="43847" y="944"/>
                    <a:pt x="43846" y="924"/>
                  </a:cubicBezTo>
                  <a:cubicBezTo>
                    <a:pt x="43759" y="929"/>
                    <a:pt x="43687" y="934"/>
                    <a:pt x="43613" y="940"/>
                  </a:cubicBezTo>
                  <a:cubicBezTo>
                    <a:pt x="43613" y="948"/>
                    <a:pt x="43613" y="957"/>
                    <a:pt x="43613" y="966"/>
                  </a:cubicBezTo>
                  <a:cubicBezTo>
                    <a:pt x="43687" y="969"/>
                    <a:pt x="43760" y="974"/>
                    <a:pt x="43847" y="980"/>
                  </a:cubicBezTo>
                  <a:close/>
                  <a:moveTo>
                    <a:pt x="9746" y="414"/>
                  </a:moveTo>
                  <a:cubicBezTo>
                    <a:pt x="9746" y="405"/>
                    <a:pt x="9746" y="397"/>
                    <a:pt x="9746" y="390"/>
                  </a:cubicBezTo>
                  <a:cubicBezTo>
                    <a:pt x="9664" y="391"/>
                    <a:pt x="9581" y="392"/>
                    <a:pt x="9499" y="393"/>
                  </a:cubicBezTo>
                  <a:cubicBezTo>
                    <a:pt x="9499" y="401"/>
                    <a:pt x="9499" y="410"/>
                    <a:pt x="9499" y="417"/>
                  </a:cubicBezTo>
                  <a:cubicBezTo>
                    <a:pt x="9581" y="416"/>
                    <a:pt x="9664" y="415"/>
                    <a:pt x="9746" y="414"/>
                  </a:cubicBezTo>
                  <a:close/>
                  <a:moveTo>
                    <a:pt x="37220" y="973"/>
                  </a:moveTo>
                  <a:cubicBezTo>
                    <a:pt x="37219" y="982"/>
                    <a:pt x="37219" y="992"/>
                    <a:pt x="37219" y="1002"/>
                  </a:cubicBezTo>
                  <a:cubicBezTo>
                    <a:pt x="37353" y="1000"/>
                    <a:pt x="37488" y="997"/>
                    <a:pt x="37622" y="995"/>
                  </a:cubicBezTo>
                  <a:cubicBezTo>
                    <a:pt x="37622" y="985"/>
                    <a:pt x="37622" y="976"/>
                    <a:pt x="37622" y="966"/>
                  </a:cubicBezTo>
                  <a:cubicBezTo>
                    <a:pt x="37488" y="968"/>
                    <a:pt x="37354" y="971"/>
                    <a:pt x="37220" y="973"/>
                  </a:cubicBezTo>
                  <a:close/>
                  <a:moveTo>
                    <a:pt x="14627" y="472"/>
                  </a:moveTo>
                  <a:cubicBezTo>
                    <a:pt x="14627" y="476"/>
                    <a:pt x="14627" y="478"/>
                    <a:pt x="14628" y="482"/>
                  </a:cubicBezTo>
                  <a:cubicBezTo>
                    <a:pt x="14758" y="479"/>
                    <a:pt x="14888" y="477"/>
                    <a:pt x="15020" y="474"/>
                  </a:cubicBezTo>
                  <a:cubicBezTo>
                    <a:pt x="15018" y="472"/>
                    <a:pt x="15018" y="468"/>
                    <a:pt x="15018" y="465"/>
                  </a:cubicBezTo>
                  <a:cubicBezTo>
                    <a:pt x="14887" y="467"/>
                    <a:pt x="14757" y="469"/>
                    <a:pt x="14627" y="472"/>
                  </a:cubicBezTo>
                  <a:close/>
                  <a:moveTo>
                    <a:pt x="3484" y="237"/>
                  </a:moveTo>
                  <a:cubicBezTo>
                    <a:pt x="3479" y="249"/>
                    <a:pt x="3475" y="261"/>
                    <a:pt x="3471" y="273"/>
                  </a:cubicBezTo>
                  <a:cubicBezTo>
                    <a:pt x="3624" y="271"/>
                    <a:pt x="3777" y="268"/>
                    <a:pt x="3931" y="266"/>
                  </a:cubicBezTo>
                  <a:cubicBezTo>
                    <a:pt x="3931" y="253"/>
                    <a:pt x="3931" y="241"/>
                    <a:pt x="3930" y="229"/>
                  </a:cubicBezTo>
                  <a:cubicBezTo>
                    <a:pt x="3781" y="232"/>
                    <a:pt x="3633" y="234"/>
                    <a:pt x="3484" y="237"/>
                  </a:cubicBezTo>
                  <a:close/>
                  <a:moveTo>
                    <a:pt x="3114" y="276"/>
                  </a:moveTo>
                  <a:cubicBezTo>
                    <a:pt x="3114" y="263"/>
                    <a:pt x="3114" y="252"/>
                    <a:pt x="3113" y="239"/>
                  </a:cubicBezTo>
                  <a:cubicBezTo>
                    <a:pt x="2822" y="244"/>
                    <a:pt x="2531" y="249"/>
                    <a:pt x="2241" y="254"/>
                  </a:cubicBezTo>
                  <a:cubicBezTo>
                    <a:pt x="2241" y="267"/>
                    <a:pt x="2242" y="278"/>
                    <a:pt x="2242" y="291"/>
                  </a:cubicBezTo>
                  <a:cubicBezTo>
                    <a:pt x="2533" y="286"/>
                    <a:pt x="2823" y="281"/>
                    <a:pt x="3114" y="276"/>
                  </a:cubicBezTo>
                  <a:close/>
                  <a:moveTo>
                    <a:pt x="1547" y="247"/>
                  </a:moveTo>
                  <a:cubicBezTo>
                    <a:pt x="1558" y="230"/>
                    <a:pt x="1566" y="215"/>
                    <a:pt x="1576" y="199"/>
                  </a:cubicBezTo>
                  <a:cubicBezTo>
                    <a:pt x="1204" y="205"/>
                    <a:pt x="830" y="211"/>
                    <a:pt x="457" y="218"/>
                  </a:cubicBezTo>
                  <a:cubicBezTo>
                    <a:pt x="457" y="234"/>
                    <a:pt x="457" y="249"/>
                    <a:pt x="457" y="266"/>
                  </a:cubicBezTo>
                  <a:cubicBezTo>
                    <a:pt x="821" y="260"/>
                    <a:pt x="1184" y="253"/>
                    <a:pt x="1547" y="247"/>
                  </a:cubicBezTo>
                  <a:close/>
                  <a:moveTo>
                    <a:pt x="28528" y="1223"/>
                  </a:moveTo>
                  <a:cubicBezTo>
                    <a:pt x="28151" y="1055"/>
                    <a:pt x="27753" y="1131"/>
                    <a:pt x="27364" y="1105"/>
                  </a:cubicBezTo>
                  <a:cubicBezTo>
                    <a:pt x="27124" y="1088"/>
                    <a:pt x="26881" y="1129"/>
                    <a:pt x="26641" y="1144"/>
                  </a:cubicBezTo>
                  <a:lnTo>
                    <a:pt x="26640" y="1142"/>
                  </a:lnTo>
                  <a:cubicBezTo>
                    <a:pt x="26377" y="1206"/>
                    <a:pt x="26118" y="1317"/>
                    <a:pt x="25764" y="1164"/>
                  </a:cubicBezTo>
                  <a:cubicBezTo>
                    <a:pt x="25950" y="1145"/>
                    <a:pt x="26060" y="1134"/>
                    <a:pt x="26224" y="1117"/>
                  </a:cubicBezTo>
                  <a:cubicBezTo>
                    <a:pt x="25622" y="952"/>
                    <a:pt x="25622" y="952"/>
                    <a:pt x="25447" y="1145"/>
                  </a:cubicBezTo>
                  <a:cubicBezTo>
                    <a:pt x="25356" y="1131"/>
                    <a:pt x="25360" y="873"/>
                    <a:pt x="25190" y="1028"/>
                  </a:cubicBezTo>
                  <a:cubicBezTo>
                    <a:pt x="25100" y="1108"/>
                    <a:pt x="24449" y="1106"/>
                    <a:pt x="24246" y="1045"/>
                  </a:cubicBezTo>
                  <a:cubicBezTo>
                    <a:pt x="24363" y="1011"/>
                    <a:pt x="24441" y="988"/>
                    <a:pt x="24516" y="966"/>
                  </a:cubicBezTo>
                  <a:cubicBezTo>
                    <a:pt x="24510" y="957"/>
                    <a:pt x="24499" y="929"/>
                    <a:pt x="24487" y="928"/>
                  </a:cubicBezTo>
                  <a:cubicBezTo>
                    <a:pt x="24187" y="920"/>
                    <a:pt x="24187" y="921"/>
                    <a:pt x="24065" y="1115"/>
                  </a:cubicBezTo>
                  <a:cubicBezTo>
                    <a:pt x="24033" y="1106"/>
                    <a:pt x="23997" y="1093"/>
                    <a:pt x="23962" y="1086"/>
                  </a:cubicBezTo>
                  <a:cubicBezTo>
                    <a:pt x="23750" y="1040"/>
                    <a:pt x="23619" y="784"/>
                    <a:pt x="23367" y="825"/>
                  </a:cubicBezTo>
                  <a:cubicBezTo>
                    <a:pt x="23158" y="860"/>
                    <a:pt x="22945" y="854"/>
                    <a:pt x="22734" y="862"/>
                  </a:cubicBezTo>
                  <a:cubicBezTo>
                    <a:pt x="22547" y="870"/>
                    <a:pt x="22358" y="887"/>
                    <a:pt x="22172" y="867"/>
                  </a:cubicBezTo>
                  <a:cubicBezTo>
                    <a:pt x="21961" y="844"/>
                    <a:pt x="21781" y="875"/>
                    <a:pt x="21641" y="1063"/>
                  </a:cubicBezTo>
                  <a:cubicBezTo>
                    <a:pt x="21641" y="1063"/>
                    <a:pt x="21656" y="1077"/>
                    <a:pt x="21656" y="1077"/>
                  </a:cubicBezTo>
                  <a:cubicBezTo>
                    <a:pt x="21668" y="801"/>
                    <a:pt x="21472" y="819"/>
                    <a:pt x="21319" y="808"/>
                  </a:cubicBezTo>
                  <a:cubicBezTo>
                    <a:pt x="21133" y="794"/>
                    <a:pt x="20943" y="793"/>
                    <a:pt x="20758" y="822"/>
                  </a:cubicBezTo>
                  <a:cubicBezTo>
                    <a:pt x="20163" y="913"/>
                    <a:pt x="19578" y="712"/>
                    <a:pt x="18985" y="762"/>
                  </a:cubicBezTo>
                  <a:cubicBezTo>
                    <a:pt x="18502" y="804"/>
                    <a:pt x="18016" y="795"/>
                    <a:pt x="17531" y="803"/>
                  </a:cubicBezTo>
                  <a:cubicBezTo>
                    <a:pt x="17382" y="804"/>
                    <a:pt x="17233" y="789"/>
                    <a:pt x="17084" y="777"/>
                  </a:cubicBezTo>
                  <a:cubicBezTo>
                    <a:pt x="16874" y="762"/>
                    <a:pt x="16665" y="734"/>
                    <a:pt x="16456" y="728"/>
                  </a:cubicBezTo>
                  <a:cubicBezTo>
                    <a:pt x="16256" y="723"/>
                    <a:pt x="16069" y="662"/>
                    <a:pt x="15852" y="719"/>
                  </a:cubicBezTo>
                  <a:cubicBezTo>
                    <a:pt x="15541" y="799"/>
                    <a:pt x="15206" y="777"/>
                    <a:pt x="14882" y="780"/>
                  </a:cubicBezTo>
                  <a:cubicBezTo>
                    <a:pt x="14134" y="786"/>
                    <a:pt x="13386" y="786"/>
                    <a:pt x="12640" y="780"/>
                  </a:cubicBezTo>
                  <a:cubicBezTo>
                    <a:pt x="12321" y="777"/>
                    <a:pt x="12003" y="747"/>
                    <a:pt x="11685" y="740"/>
                  </a:cubicBezTo>
                  <a:cubicBezTo>
                    <a:pt x="11336" y="732"/>
                    <a:pt x="10987" y="752"/>
                    <a:pt x="10639" y="732"/>
                  </a:cubicBezTo>
                  <a:cubicBezTo>
                    <a:pt x="10149" y="704"/>
                    <a:pt x="9658" y="652"/>
                    <a:pt x="9168" y="609"/>
                  </a:cubicBezTo>
                  <a:cubicBezTo>
                    <a:pt x="9120" y="606"/>
                    <a:pt x="9072" y="587"/>
                    <a:pt x="9024" y="587"/>
                  </a:cubicBezTo>
                  <a:cubicBezTo>
                    <a:pt x="8307" y="574"/>
                    <a:pt x="7588" y="570"/>
                    <a:pt x="6869" y="553"/>
                  </a:cubicBezTo>
                  <a:cubicBezTo>
                    <a:pt x="6547" y="545"/>
                    <a:pt x="6225" y="501"/>
                    <a:pt x="5903" y="497"/>
                  </a:cubicBezTo>
                  <a:cubicBezTo>
                    <a:pt x="5230" y="491"/>
                    <a:pt x="4556" y="521"/>
                    <a:pt x="3883" y="496"/>
                  </a:cubicBezTo>
                  <a:cubicBezTo>
                    <a:pt x="3341" y="476"/>
                    <a:pt x="2802" y="510"/>
                    <a:pt x="2260" y="503"/>
                  </a:cubicBezTo>
                  <a:cubicBezTo>
                    <a:pt x="2149" y="501"/>
                    <a:pt x="2038" y="472"/>
                    <a:pt x="1926" y="467"/>
                  </a:cubicBezTo>
                  <a:cubicBezTo>
                    <a:pt x="1835" y="464"/>
                    <a:pt x="1744" y="477"/>
                    <a:pt x="1654" y="487"/>
                  </a:cubicBezTo>
                  <a:cubicBezTo>
                    <a:pt x="1580" y="497"/>
                    <a:pt x="1507" y="525"/>
                    <a:pt x="1434" y="526"/>
                  </a:cubicBezTo>
                  <a:cubicBezTo>
                    <a:pt x="975" y="529"/>
                    <a:pt x="517" y="527"/>
                    <a:pt x="58" y="524"/>
                  </a:cubicBezTo>
                  <a:cubicBezTo>
                    <a:pt x="39" y="524"/>
                    <a:pt x="21" y="493"/>
                    <a:pt x="0" y="474"/>
                  </a:cubicBezTo>
                  <a:cubicBezTo>
                    <a:pt x="27" y="332"/>
                    <a:pt x="289" y="324"/>
                    <a:pt x="181" y="103"/>
                  </a:cubicBezTo>
                  <a:cubicBezTo>
                    <a:pt x="249" y="81"/>
                    <a:pt x="318" y="42"/>
                    <a:pt x="388" y="42"/>
                  </a:cubicBezTo>
                  <a:cubicBezTo>
                    <a:pt x="850" y="36"/>
                    <a:pt x="1312" y="41"/>
                    <a:pt x="1775" y="38"/>
                  </a:cubicBezTo>
                  <a:cubicBezTo>
                    <a:pt x="2965" y="30"/>
                    <a:pt x="4155" y="1"/>
                    <a:pt x="5343" y="13"/>
                  </a:cubicBezTo>
                  <a:cubicBezTo>
                    <a:pt x="6317" y="25"/>
                    <a:pt x="7291" y="84"/>
                    <a:pt x="8264" y="126"/>
                  </a:cubicBezTo>
                  <a:cubicBezTo>
                    <a:pt x="9263" y="169"/>
                    <a:pt x="10264" y="195"/>
                    <a:pt x="11260" y="265"/>
                  </a:cubicBezTo>
                  <a:cubicBezTo>
                    <a:pt x="12825" y="373"/>
                    <a:pt x="14390" y="213"/>
                    <a:pt x="15952" y="278"/>
                  </a:cubicBezTo>
                  <a:cubicBezTo>
                    <a:pt x="17042" y="324"/>
                    <a:pt x="18128" y="262"/>
                    <a:pt x="19216" y="292"/>
                  </a:cubicBezTo>
                  <a:cubicBezTo>
                    <a:pt x="19779" y="308"/>
                    <a:pt x="20343" y="311"/>
                    <a:pt x="20905" y="323"/>
                  </a:cubicBezTo>
                  <a:cubicBezTo>
                    <a:pt x="21742" y="340"/>
                    <a:pt x="22580" y="342"/>
                    <a:pt x="23416" y="381"/>
                  </a:cubicBezTo>
                  <a:cubicBezTo>
                    <a:pt x="24315" y="424"/>
                    <a:pt x="25212" y="513"/>
                    <a:pt x="26112" y="563"/>
                  </a:cubicBezTo>
                  <a:cubicBezTo>
                    <a:pt x="26810" y="599"/>
                    <a:pt x="27511" y="590"/>
                    <a:pt x="28209" y="626"/>
                  </a:cubicBezTo>
                  <a:cubicBezTo>
                    <a:pt x="29253" y="681"/>
                    <a:pt x="30294" y="572"/>
                    <a:pt x="31336" y="575"/>
                  </a:cubicBezTo>
                  <a:cubicBezTo>
                    <a:pt x="31936" y="577"/>
                    <a:pt x="32535" y="630"/>
                    <a:pt x="33135" y="659"/>
                  </a:cubicBezTo>
                  <a:cubicBezTo>
                    <a:pt x="33347" y="669"/>
                    <a:pt x="33560" y="679"/>
                    <a:pt x="33773" y="684"/>
                  </a:cubicBezTo>
                  <a:cubicBezTo>
                    <a:pt x="34372" y="697"/>
                    <a:pt x="34969" y="694"/>
                    <a:pt x="35569" y="668"/>
                  </a:cubicBezTo>
                  <a:cubicBezTo>
                    <a:pt x="36279" y="636"/>
                    <a:pt x="36993" y="675"/>
                    <a:pt x="37704" y="688"/>
                  </a:cubicBezTo>
                  <a:cubicBezTo>
                    <a:pt x="38333" y="699"/>
                    <a:pt x="38964" y="721"/>
                    <a:pt x="39593" y="729"/>
                  </a:cubicBezTo>
                  <a:cubicBezTo>
                    <a:pt x="39719" y="731"/>
                    <a:pt x="39864" y="789"/>
                    <a:pt x="39957" y="609"/>
                  </a:cubicBezTo>
                  <a:cubicBezTo>
                    <a:pt x="39979" y="566"/>
                    <a:pt x="40094" y="577"/>
                    <a:pt x="40167" y="574"/>
                  </a:cubicBezTo>
                  <a:cubicBezTo>
                    <a:pt x="40380" y="569"/>
                    <a:pt x="40591" y="572"/>
                    <a:pt x="40803" y="568"/>
                  </a:cubicBezTo>
                  <a:cubicBezTo>
                    <a:pt x="40989" y="565"/>
                    <a:pt x="41178" y="516"/>
                    <a:pt x="41347" y="656"/>
                  </a:cubicBezTo>
                  <a:cubicBezTo>
                    <a:pt x="41380" y="684"/>
                    <a:pt x="41443" y="669"/>
                    <a:pt x="41493" y="673"/>
                  </a:cubicBezTo>
                  <a:cubicBezTo>
                    <a:pt x="41951" y="702"/>
                    <a:pt x="42410" y="746"/>
                    <a:pt x="42868" y="756"/>
                  </a:cubicBezTo>
                  <a:cubicBezTo>
                    <a:pt x="43394" y="767"/>
                    <a:pt x="43918" y="748"/>
                    <a:pt x="44443" y="746"/>
                  </a:cubicBezTo>
                  <a:cubicBezTo>
                    <a:pt x="44566" y="745"/>
                    <a:pt x="44687" y="758"/>
                    <a:pt x="44817" y="766"/>
                  </a:cubicBezTo>
                  <a:cubicBezTo>
                    <a:pt x="44647" y="1209"/>
                    <a:pt x="44648" y="1192"/>
                    <a:pt x="44225" y="1169"/>
                  </a:cubicBezTo>
                  <a:cubicBezTo>
                    <a:pt x="43890" y="1151"/>
                    <a:pt x="43554" y="1183"/>
                    <a:pt x="43218" y="1190"/>
                  </a:cubicBezTo>
                  <a:cubicBezTo>
                    <a:pt x="42950" y="1197"/>
                    <a:pt x="42681" y="1201"/>
                    <a:pt x="42360" y="1206"/>
                  </a:cubicBezTo>
                  <a:cubicBezTo>
                    <a:pt x="42508" y="1270"/>
                    <a:pt x="42613" y="1317"/>
                    <a:pt x="42720" y="1362"/>
                  </a:cubicBezTo>
                  <a:cubicBezTo>
                    <a:pt x="42713" y="1391"/>
                    <a:pt x="42704" y="1420"/>
                    <a:pt x="42696" y="1449"/>
                  </a:cubicBezTo>
                  <a:cubicBezTo>
                    <a:pt x="42551" y="1405"/>
                    <a:pt x="42369" y="1406"/>
                    <a:pt x="42268" y="1308"/>
                  </a:cubicBezTo>
                  <a:cubicBezTo>
                    <a:pt x="42086" y="1131"/>
                    <a:pt x="41909" y="1175"/>
                    <a:pt x="41724" y="1230"/>
                  </a:cubicBezTo>
                  <a:cubicBezTo>
                    <a:pt x="41682" y="1242"/>
                    <a:pt x="41674" y="1380"/>
                    <a:pt x="41630" y="1396"/>
                  </a:cubicBezTo>
                  <a:cubicBezTo>
                    <a:pt x="41541" y="1430"/>
                    <a:pt x="41437" y="1425"/>
                    <a:pt x="41338" y="1428"/>
                  </a:cubicBezTo>
                  <a:cubicBezTo>
                    <a:pt x="41241" y="1430"/>
                    <a:pt x="41143" y="1424"/>
                    <a:pt x="41045" y="1420"/>
                  </a:cubicBezTo>
                  <a:cubicBezTo>
                    <a:pt x="41115" y="1360"/>
                    <a:pt x="41184" y="1298"/>
                    <a:pt x="41277" y="1216"/>
                  </a:cubicBezTo>
                  <a:cubicBezTo>
                    <a:pt x="41165" y="1218"/>
                    <a:pt x="41087" y="1220"/>
                    <a:pt x="41007" y="1221"/>
                  </a:cubicBezTo>
                  <a:cubicBezTo>
                    <a:pt x="41024" y="1302"/>
                    <a:pt x="41035" y="1361"/>
                    <a:pt x="41047" y="1420"/>
                  </a:cubicBezTo>
                  <a:cubicBezTo>
                    <a:pt x="40917" y="1423"/>
                    <a:pt x="40785" y="1425"/>
                    <a:pt x="40655" y="1428"/>
                  </a:cubicBezTo>
                  <a:cubicBezTo>
                    <a:pt x="40636" y="1413"/>
                    <a:pt x="40618" y="1396"/>
                    <a:pt x="40599" y="1381"/>
                  </a:cubicBezTo>
                  <a:cubicBezTo>
                    <a:pt x="40664" y="1357"/>
                    <a:pt x="40728" y="1333"/>
                    <a:pt x="40793" y="1308"/>
                  </a:cubicBezTo>
                  <a:cubicBezTo>
                    <a:pt x="40483" y="1269"/>
                    <a:pt x="40181" y="1050"/>
                    <a:pt x="39986" y="1415"/>
                  </a:cubicBezTo>
                  <a:cubicBezTo>
                    <a:pt x="39866" y="1386"/>
                    <a:pt x="39920" y="1189"/>
                    <a:pt x="39746" y="1217"/>
                  </a:cubicBezTo>
                  <a:cubicBezTo>
                    <a:pt x="39489" y="1256"/>
                    <a:pt x="39224" y="1230"/>
                    <a:pt x="38962" y="1230"/>
                  </a:cubicBezTo>
                  <a:cubicBezTo>
                    <a:pt x="38369" y="1231"/>
                    <a:pt x="37770" y="1190"/>
                    <a:pt x="37180" y="1240"/>
                  </a:cubicBezTo>
                  <a:cubicBezTo>
                    <a:pt x="36345" y="1308"/>
                    <a:pt x="35515" y="1160"/>
                    <a:pt x="34643" y="1238"/>
                  </a:cubicBezTo>
                  <a:cubicBezTo>
                    <a:pt x="34742" y="1283"/>
                    <a:pt x="34817" y="1317"/>
                    <a:pt x="34900" y="1356"/>
                  </a:cubicBezTo>
                  <a:cubicBezTo>
                    <a:pt x="34882" y="1372"/>
                    <a:pt x="34868" y="1396"/>
                    <a:pt x="34852" y="1398"/>
                  </a:cubicBezTo>
                  <a:cubicBezTo>
                    <a:pt x="34712" y="1409"/>
                    <a:pt x="34554" y="1490"/>
                    <a:pt x="34483" y="1249"/>
                  </a:cubicBezTo>
                  <a:cubicBezTo>
                    <a:pt x="34467" y="1198"/>
                    <a:pt x="34338" y="1164"/>
                    <a:pt x="34259" y="1163"/>
                  </a:cubicBezTo>
                  <a:cubicBezTo>
                    <a:pt x="33452" y="1141"/>
                    <a:pt x="32646" y="1126"/>
                    <a:pt x="31839" y="1113"/>
                  </a:cubicBezTo>
                  <a:cubicBezTo>
                    <a:pt x="30954" y="1100"/>
                    <a:pt x="30067" y="1087"/>
                    <a:pt x="29181" y="1079"/>
                  </a:cubicBezTo>
                  <a:cubicBezTo>
                    <a:pt x="28997" y="1077"/>
                    <a:pt x="28811" y="1091"/>
                    <a:pt x="28628" y="1113"/>
                  </a:cubicBezTo>
                  <a:cubicBezTo>
                    <a:pt x="28589" y="1117"/>
                    <a:pt x="28557" y="1188"/>
                    <a:pt x="28522" y="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45"/>
            <p:cNvSpPr/>
            <p:nvPr/>
          </p:nvSpPr>
          <p:spPr>
            <a:xfrm>
              <a:off x="1280625" y="2606450"/>
              <a:ext cx="189950" cy="17425"/>
            </a:xfrm>
            <a:custGeom>
              <a:avLst/>
              <a:gdLst/>
              <a:ahLst/>
              <a:cxnLst/>
              <a:rect l="l" t="t" r="r" b="b"/>
              <a:pathLst>
                <a:path w="7598" h="697" extrusionOk="0">
                  <a:moveTo>
                    <a:pt x="4090" y="404"/>
                  </a:moveTo>
                  <a:cubicBezTo>
                    <a:pt x="4626" y="410"/>
                    <a:pt x="5165" y="502"/>
                    <a:pt x="5699" y="372"/>
                  </a:cubicBezTo>
                  <a:cubicBezTo>
                    <a:pt x="5160" y="256"/>
                    <a:pt x="4623" y="254"/>
                    <a:pt x="4090" y="404"/>
                  </a:cubicBezTo>
                  <a:close/>
                  <a:moveTo>
                    <a:pt x="6068" y="68"/>
                  </a:moveTo>
                  <a:cubicBezTo>
                    <a:pt x="6101" y="107"/>
                    <a:pt x="6132" y="145"/>
                    <a:pt x="6168" y="188"/>
                  </a:cubicBezTo>
                  <a:cubicBezTo>
                    <a:pt x="6097" y="245"/>
                    <a:pt x="6036" y="293"/>
                    <a:pt x="5954" y="358"/>
                  </a:cubicBezTo>
                  <a:cubicBezTo>
                    <a:pt x="6241" y="531"/>
                    <a:pt x="6521" y="255"/>
                    <a:pt x="6802" y="462"/>
                  </a:cubicBezTo>
                  <a:cubicBezTo>
                    <a:pt x="7011" y="617"/>
                    <a:pt x="7345" y="288"/>
                    <a:pt x="7598" y="571"/>
                  </a:cubicBezTo>
                  <a:cubicBezTo>
                    <a:pt x="7315" y="697"/>
                    <a:pt x="7040" y="645"/>
                    <a:pt x="6756" y="607"/>
                  </a:cubicBezTo>
                  <a:cubicBezTo>
                    <a:pt x="6477" y="569"/>
                    <a:pt x="6189" y="633"/>
                    <a:pt x="5904" y="631"/>
                  </a:cubicBezTo>
                  <a:cubicBezTo>
                    <a:pt x="5546" y="630"/>
                    <a:pt x="5189" y="603"/>
                    <a:pt x="4832" y="600"/>
                  </a:cubicBezTo>
                  <a:cubicBezTo>
                    <a:pt x="3497" y="583"/>
                    <a:pt x="2162" y="572"/>
                    <a:pt x="827" y="562"/>
                  </a:cubicBezTo>
                  <a:cubicBezTo>
                    <a:pt x="602" y="561"/>
                    <a:pt x="377" y="581"/>
                    <a:pt x="152" y="586"/>
                  </a:cubicBezTo>
                  <a:cubicBezTo>
                    <a:pt x="102" y="586"/>
                    <a:pt x="49" y="562"/>
                    <a:pt x="1" y="483"/>
                  </a:cubicBezTo>
                  <a:cubicBezTo>
                    <a:pt x="417" y="477"/>
                    <a:pt x="834" y="470"/>
                    <a:pt x="1288" y="462"/>
                  </a:cubicBezTo>
                  <a:cubicBezTo>
                    <a:pt x="1226" y="362"/>
                    <a:pt x="1188" y="300"/>
                    <a:pt x="1150" y="238"/>
                  </a:cubicBezTo>
                  <a:cubicBezTo>
                    <a:pt x="1174" y="222"/>
                    <a:pt x="1196" y="195"/>
                    <a:pt x="1211" y="199"/>
                  </a:cubicBezTo>
                  <a:cubicBezTo>
                    <a:pt x="1259" y="211"/>
                    <a:pt x="1317" y="218"/>
                    <a:pt x="1350" y="252"/>
                  </a:cubicBezTo>
                  <a:cubicBezTo>
                    <a:pt x="1611" y="529"/>
                    <a:pt x="1943" y="332"/>
                    <a:pt x="2233" y="418"/>
                  </a:cubicBezTo>
                  <a:cubicBezTo>
                    <a:pt x="2254" y="424"/>
                    <a:pt x="2312" y="381"/>
                    <a:pt x="2314" y="360"/>
                  </a:cubicBezTo>
                  <a:cubicBezTo>
                    <a:pt x="2326" y="149"/>
                    <a:pt x="2495" y="242"/>
                    <a:pt x="2535" y="267"/>
                  </a:cubicBezTo>
                  <a:cubicBezTo>
                    <a:pt x="2834" y="467"/>
                    <a:pt x="3106" y="376"/>
                    <a:pt x="3383" y="224"/>
                  </a:cubicBezTo>
                  <a:cubicBezTo>
                    <a:pt x="3448" y="189"/>
                    <a:pt x="3527" y="187"/>
                    <a:pt x="3598" y="170"/>
                  </a:cubicBezTo>
                  <a:cubicBezTo>
                    <a:pt x="3544" y="245"/>
                    <a:pt x="3491" y="319"/>
                    <a:pt x="3407" y="433"/>
                  </a:cubicBezTo>
                  <a:cubicBezTo>
                    <a:pt x="3550" y="432"/>
                    <a:pt x="3629" y="430"/>
                    <a:pt x="3723" y="428"/>
                  </a:cubicBezTo>
                  <a:cubicBezTo>
                    <a:pt x="3671" y="327"/>
                    <a:pt x="3632" y="248"/>
                    <a:pt x="3592" y="171"/>
                  </a:cubicBezTo>
                  <a:cubicBezTo>
                    <a:pt x="3886" y="146"/>
                    <a:pt x="4179" y="118"/>
                    <a:pt x="4474" y="97"/>
                  </a:cubicBezTo>
                  <a:cubicBezTo>
                    <a:pt x="4730" y="78"/>
                    <a:pt x="4995" y="175"/>
                    <a:pt x="5243" y="24"/>
                  </a:cubicBezTo>
                  <a:cubicBezTo>
                    <a:pt x="5278" y="1"/>
                    <a:pt x="5346" y="2"/>
                    <a:pt x="5382" y="25"/>
                  </a:cubicBezTo>
                  <a:cubicBezTo>
                    <a:pt x="5608" y="163"/>
                    <a:pt x="5845" y="54"/>
                    <a:pt x="6075" y="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45"/>
            <p:cNvSpPr/>
            <p:nvPr/>
          </p:nvSpPr>
          <p:spPr>
            <a:xfrm>
              <a:off x="1100050" y="2608425"/>
              <a:ext cx="81400" cy="8850"/>
            </a:xfrm>
            <a:custGeom>
              <a:avLst/>
              <a:gdLst/>
              <a:ahLst/>
              <a:cxnLst/>
              <a:rect l="l" t="t" r="r" b="b"/>
              <a:pathLst>
                <a:path w="3256" h="354" extrusionOk="0">
                  <a:moveTo>
                    <a:pt x="2408" y="39"/>
                  </a:moveTo>
                  <a:cubicBezTo>
                    <a:pt x="2445" y="31"/>
                    <a:pt x="2497" y="0"/>
                    <a:pt x="2516" y="17"/>
                  </a:cubicBezTo>
                  <a:cubicBezTo>
                    <a:pt x="2728" y="196"/>
                    <a:pt x="2953" y="332"/>
                    <a:pt x="3256" y="226"/>
                  </a:cubicBezTo>
                  <a:cubicBezTo>
                    <a:pt x="3248" y="268"/>
                    <a:pt x="3241" y="311"/>
                    <a:pt x="3233" y="354"/>
                  </a:cubicBezTo>
                  <a:cubicBezTo>
                    <a:pt x="2698" y="330"/>
                    <a:pt x="2161" y="274"/>
                    <a:pt x="1626" y="292"/>
                  </a:cubicBezTo>
                  <a:cubicBezTo>
                    <a:pt x="1081" y="310"/>
                    <a:pt x="539" y="336"/>
                    <a:pt x="1" y="154"/>
                  </a:cubicBezTo>
                  <a:cubicBezTo>
                    <a:pt x="254" y="167"/>
                    <a:pt x="510" y="186"/>
                    <a:pt x="765" y="188"/>
                  </a:cubicBezTo>
                  <a:cubicBezTo>
                    <a:pt x="1244" y="195"/>
                    <a:pt x="1722" y="186"/>
                    <a:pt x="2201" y="192"/>
                  </a:cubicBezTo>
                  <a:cubicBezTo>
                    <a:pt x="2319" y="193"/>
                    <a:pt x="2394" y="162"/>
                    <a:pt x="2417" y="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45"/>
            <p:cNvSpPr/>
            <p:nvPr/>
          </p:nvSpPr>
          <p:spPr>
            <a:xfrm>
              <a:off x="1483175" y="2601475"/>
              <a:ext cx="40025" cy="11425"/>
            </a:xfrm>
            <a:custGeom>
              <a:avLst/>
              <a:gdLst/>
              <a:ahLst/>
              <a:cxnLst/>
              <a:rect l="l" t="t" r="r" b="b"/>
              <a:pathLst>
                <a:path w="1601" h="457" extrusionOk="0">
                  <a:moveTo>
                    <a:pt x="1567" y="214"/>
                  </a:moveTo>
                  <a:cubicBezTo>
                    <a:pt x="1044" y="245"/>
                    <a:pt x="517" y="456"/>
                    <a:pt x="1" y="75"/>
                  </a:cubicBezTo>
                  <a:cubicBezTo>
                    <a:pt x="231" y="71"/>
                    <a:pt x="462" y="74"/>
                    <a:pt x="692" y="61"/>
                  </a:cubicBezTo>
                  <a:cubicBezTo>
                    <a:pt x="949" y="47"/>
                    <a:pt x="1206" y="12"/>
                    <a:pt x="1464" y="2"/>
                  </a:cubicBezTo>
                  <a:cubicBezTo>
                    <a:pt x="1508" y="0"/>
                    <a:pt x="1555" y="82"/>
                    <a:pt x="1600" y="125"/>
                  </a:cubicBezTo>
                  <a:cubicBezTo>
                    <a:pt x="1589" y="154"/>
                    <a:pt x="1579" y="185"/>
                    <a:pt x="1567" y="2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45"/>
            <p:cNvSpPr/>
            <p:nvPr/>
          </p:nvSpPr>
          <p:spPr>
            <a:xfrm>
              <a:off x="1432300" y="2600325"/>
              <a:ext cx="43925" cy="13575"/>
            </a:xfrm>
            <a:custGeom>
              <a:avLst/>
              <a:gdLst/>
              <a:ahLst/>
              <a:cxnLst/>
              <a:rect l="l" t="t" r="r" b="b"/>
              <a:pathLst>
                <a:path w="1757" h="543" extrusionOk="0">
                  <a:moveTo>
                    <a:pt x="8" y="320"/>
                  </a:moveTo>
                  <a:cubicBezTo>
                    <a:pt x="312" y="295"/>
                    <a:pt x="615" y="267"/>
                    <a:pt x="918" y="248"/>
                  </a:cubicBezTo>
                  <a:cubicBezTo>
                    <a:pt x="1096" y="237"/>
                    <a:pt x="1275" y="240"/>
                    <a:pt x="1483" y="237"/>
                  </a:cubicBezTo>
                  <a:cubicBezTo>
                    <a:pt x="1426" y="149"/>
                    <a:pt x="1394" y="99"/>
                    <a:pt x="1363" y="50"/>
                  </a:cubicBezTo>
                  <a:cubicBezTo>
                    <a:pt x="1371" y="34"/>
                    <a:pt x="1379" y="17"/>
                    <a:pt x="1387" y="1"/>
                  </a:cubicBezTo>
                  <a:cubicBezTo>
                    <a:pt x="1488" y="55"/>
                    <a:pt x="1587" y="109"/>
                    <a:pt x="1687" y="163"/>
                  </a:cubicBezTo>
                  <a:cubicBezTo>
                    <a:pt x="1688" y="164"/>
                    <a:pt x="1673" y="150"/>
                    <a:pt x="1673" y="150"/>
                  </a:cubicBezTo>
                  <a:cubicBezTo>
                    <a:pt x="1757" y="373"/>
                    <a:pt x="1633" y="483"/>
                    <a:pt x="1470" y="463"/>
                  </a:cubicBezTo>
                  <a:cubicBezTo>
                    <a:pt x="1245" y="435"/>
                    <a:pt x="1010" y="543"/>
                    <a:pt x="783" y="368"/>
                  </a:cubicBezTo>
                  <a:cubicBezTo>
                    <a:pt x="696" y="300"/>
                    <a:pt x="507" y="389"/>
                    <a:pt x="320" y="411"/>
                  </a:cubicBezTo>
                  <a:cubicBezTo>
                    <a:pt x="251" y="390"/>
                    <a:pt x="127" y="352"/>
                    <a:pt x="2" y="313"/>
                  </a:cubicBezTo>
                  <a:cubicBezTo>
                    <a:pt x="1" y="313"/>
                    <a:pt x="8" y="320"/>
                    <a:pt x="8" y="3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45"/>
            <p:cNvSpPr/>
            <p:nvPr/>
          </p:nvSpPr>
          <p:spPr>
            <a:xfrm>
              <a:off x="1187175" y="2604725"/>
              <a:ext cx="42600" cy="7925"/>
            </a:xfrm>
            <a:custGeom>
              <a:avLst/>
              <a:gdLst/>
              <a:ahLst/>
              <a:cxnLst/>
              <a:rect l="l" t="t" r="r" b="b"/>
              <a:pathLst>
                <a:path w="1704" h="317" extrusionOk="0">
                  <a:moveTo>
                    <a:pt x="17" y="0"/>
                  </a:moveTo>
                  <a:cubicBezTo>
                    <a:pt x="578" y="70"/>
                    <a:pt x="1140" y="139"/>
                    <a:pt x="1704" y="208"/>
                  </a:cubicBezTo>
                  <a:cubicBezTo>
                    <a:pt x="1702" y="242"/>
                    <a:pt x="1702" y="275"/>
                    <a:pt x="1701" y="307"/>
                  </a:cubicBezTo>
                  <a:cubicBezTo>
                    <a:pt x="1560" y="310"/>
                    <a:pt x="1418" y="316"/>
                    <a:pt x="1277" y="315"/>
                  </a:cubicBezTo>
                  <a:cubicBezTo>
                    <a:pt x="1131" y="312"/>
                    <a:pt x="987" y="304"/>
                    <a:pt x="843" y="296"/>
                  </a:cubicBezTo>
                  <a:cubicBezTo>
                    <a:pt x="794" y="293"/>
                    <a:pt x="726" y="302"/>
                    <a:pt x="702" y="272"/>
                  </a:cubicBezTo>
                  <a:cubicBezTo>
                    <a:pt x="550" y="79"/>
                    <a:pt x="372" y="74"/>
                    <a:pt x="168" y="137"/>
                  </a:cubicBezTo>
                  <a:cubicBezTo>
                    <a:pt x="122" y="151"/>
                    <a:pt x="56" y="89"/>
                    <a:pt x="1" y="62"/>
                  </a:cubicBezTo>
                  <a:cubicBezTo>
                    <a:pt x="6" y="42"/>
                    <a:pt x="12" y="21"/>
                    <a:pt x="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45"/>
            <p:cNvSpPr/>
            <p:nvPr/>
          </p:nvSpPr>
          <p:spPr>
            <a:xfrm>
              <a:off x="905775" y="2635775"/>
              <a:ext cx="50325" cy="8250"/>
            </a:xfrm>
            <a:custGeom>
              <a:avLst/>
              <a:gdLst/>
              <a:ahLst/>
              <a:cxnLst/>
              <a:rect l="l" t="t" r="r" b="b"/>
              <a:pathLst>
                <a:path w="2013" h="330" extrusionOk="0">
                  <a:moveTo>
                    <a:pt x="2013" y="0"/>
                  </a:moveTo>
                  <a:cubicBezTo>
                    <a:pt x="1986" y="38"/>
                    <a:pt x="1962" y="105"/>
                    <a:pt x="1933" y="109"/>
                  </a:cubicBezTo>
                  <a:cubicBezTo>
                    <a:pt x="1313" y="173"/>
                    <a:pt x="698" y="330"/>
                    <a:pt x="0" y="231"/>
                  </a:cubicBezTo>
                  <a:cubicBezTo>
                    <a:pt x="394" y="190"/>
                    <a:pt x="722" y="159"/>
                    <a:pt x="1049" y="119"/>
                  </a:cubicBezTo>
                  <a:cubicBezTo>
                    <a:pt x="1358" y="81"/>
                    <a:pt x="1687" y="153"/>
                    <a:pt x="20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45"/>
            <p:cNvSpPr/>
            <p:nvPr/>
          </p:nvSpPr>
          <p:spPr>
            <a:xfrm>
              <a:off x="1000575" y="2610600"/>
              <a:ext cx="49850" cy="6025"/>
            </a:xfrm>
            <a:custGeom>
              <a:avLst/>
              <a:gdLst/>
              <a:ahLst/>
              <a:cxnLst/>
              <a:rect l="l" t="t" r="r" b="b"/>
              <a:pathLst>
                <a:path w="1994" h="241" extrusionOk="0">
                  <a:moveTo>
                    <a:pt x="1994" y="157"/>
                  </a:moveTo>
                  <a:cubicBezTo>
                    <a:pt x="1329" y="168"/>
                    <a:pt x="665" y="181"/>
                    <a:pt x="0" y="192"/>
                  </a:cubicBezTo>
                  <a:cubicBezTo>
                    <a:pt x="650" y="0"/>
                    <a:pt x="1322" y="240"/>
                    <a:pt x="1972" y="58"/>
                  </a:cubicBezTo>
                  <a:cubicBezTo>
                    <a:pt x="1980" y="91"/>
                    <a:pt x="1988" y="124"/>
                    <a:pt x="1994" y="1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45"/>
            <p:cNvSpPr/>
            <p:nvPr/>
          </p:nvSpPr>
          <p:spPr>
            <a:xfrm>
              <a:off x="1197950" y="2615400"/>
              <a:ext cx="37175" cy="7150"/>
            </a:xfrm>
            <a:custGeom>
              <a:avLst/>
              <a:gdLst/>
              <a:ahLst/>
              <a:cxnLst/>
              <a:rect l="l" t="t" r="r" b="b"/>
              <a:pathLst>
                <a:path w="1487" h="286" extrusionOk="0">
                  <a:moveTo>
                    <a:pt x="1486" y="125"/>
                  </a:moveTo>
                  <a:cubicBezTo>
                    <a:pt x="1001" y="286"/>
                    <a:pt x="508" y="76"/>
                    <a:pt x="1" y="58"/>
                  </a:cubicBezTo>
                  <a:cubicBezTo>
                    <a:pt x="57" y="40"/>
                    <a:pt x="114" y="0"/>
                    <a:pt x="170" y="4"/>
                  </a:cubicBezTo>
                  <a:cubicBezTo>
                    <a:pt x="609" y="41"/>
                    <a:pt x="1048" y="84"/>
                    <a:pt x="1486" y="1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45"/>
            <p:cNvSpPr/>
            <p:nvPr/>
          </p:nvSpPr>
          <p:spPr>
            <a:xfrm>
              <a:off x="1617275" y="2605675"/>
              <a:ext cx="23200" cy="7525"/>
            </a:xfrm>
            <a:custGeom>
              <a:avLst/>
              <a:gdLst/>
              <a:ahLst/>
              <a:cxnLst/>
              <a:rect l="l" t="t" r="r" b="b"/>
              <a:pathLst>
                <a:path w="928" h="301" extrusionOk="0">
                  <a:moveTo>
                    <a:pt x="928" y="301"/>
                  </a:moveTo>
                  <a:cubicBezTo>
                    <a:pt x="574" y="237"/>
                    <a:pt x="300" y="186"/>
                    <a:pt x="0" y="132"/>
                  </a:cubicBezTo>
                  <a:cubicBezTo>
                    <a:pt x="376" y="0"/>
                    <a:pt x="683" y="46"/>
                    <a:pt x="928" y="3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45"/>
            <p:cNvSpPr/>
            <p:nvPr/>
          </p:nvSpPr>
          <p:spPr>
            <a:xfrm>
              <a:off x="1245725" y="2617450"/>
              <a:ext cx="24375" cy="4225"/>
            </a:xfrm>
            <a:custGeom>
              <a:avLst/>
              <a:gdLst/>
              <a:ahLst/>
              <a:cxnLst/>
              <a:rect l="l" t="t" r="r" b="b"/>
              <a:pathLst>
                <a:path w="975" h="169" extrusionOk="0">
                  <a:moveTo>
                    <a:pt x="1" y="18"/>
                  </a:moveTo>
                  <a:cubicBezTo>
                    <a:pt x="315" y="13"/>
                    <a:pt x="631" y="7"/>
                    <a:pt x="975" y="0"/>
                  </a:cubicBezTo>
                  <a:cubicBezTo>
                    <a:pt x="828" y="158"/>
                    <a:pt x="587" y="169"/>
                    <a:pt x="1" y="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45"/>
            <p:cNvSpPr/>
            <p:nvPr/>
          </p:nvSpPr>
          <p:spPr>
            <a:xfrm>
              <a:off x="918225" y="2644850"/>
              <a:ext cx="13475" cy="10050"/>
            </a:xfrm>
            <a:custGeom>
              <a:avLst/>
              <a:gdLst/>
              <a:ahLst/>
              <a:cxnLst/>
              <a:rect l="l" t="t" r="r" b="b"/>
              <a:pathLst>
                <a:path w="539" h="402" extrusionOk="0">
                  <a:moveTo>
                    <a:pt x="390" y="389"/>
                  </a:moveTo>
                  <a:cubicBezTo>
                    <a:pt x="278" y="341"/>
                    <a:pt x="166" y="291"/>
                    <a:pt x="0" y="221"/>
                  </a:cubicBezTo>
                  <a:cubicBezTo>
                    <a:pt x="152" y="126"/>
                    <a:pt x="256" y="60"/>
                    <a:pt x="351" y="1"/>
                  </a:cubicBezTo>
                  <a:cubicBezTo>
                    <a:pt x="538" y="149"/>
                    <a:pt x="382" y="275"/>
                    <a:pt x="379" y="401"/>
                  </a:cubicBezTo>
                  <a:cubicBezTo>
                    <a:pt x="379" y="401"/>
                    <a:pt x="390" y="389"/>
                    <a:pt x="390" y="3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45"/>
            <p:cNvSpPr/>
            <p:nvPr/>
          </p:nvSpPr>
          <p:spPr>
            <a:xfrm>
              <a:off x="1101350" y="2600900"/>
              <a:ext cx="11150" cy="8175"/>
            </a:xfrm>
            <a:custGeom>
              <a:avLst/>
              <a:gdLst/>
              <a:ahLst/>
              <a:cxnLst/>
              <a:rect l="l" t="t" r="r" b="b"/>
              <a:pathLst>
                <a:path w="446" h="327" extrusionOk="0">
                  <a:moveTo>
                    <a:pt x="445" y="208"/>
                  </a:moveTo>
                  <a:cubicBezTo>
                    <a:pt x="307" y="166"/>
                    <a:pt x="133" y="326"/>
                    <a:pt x="0" y="84"/>
                  </a:cubicBezTo>
                  <a:cubicBezTo>
                    <a:pt x="177" y="71"/>
                    <a:pt x="336" y="1"/>
                    <a:pt x="445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45"/>
            <p:cNvSpPr/>
            <p:nvPr/>
          </p:nvSpPr>
          <p:spPr>
            <a:xfrm>
              <a:off x="1079300" y="2609675"/>
              <a:ext cx="16375" cy="4575"/>
            </a:xfrm>
            <a:custGeom>
              <a:avLst/>
              <a:gdLst/>
              <a:ahLst/>
              <a:cxnLst/>
              <a:rect l="l" t="t" r="r" b="b"/>
              <a:pathLst>
                <a:path w="655" h="183" extrusionOk="0">
                  <a:moveTo>
                    <a:pt x="655" y="171"/>
                  </a:moveTo>
                  <a:cubicBezTo>
                    <a:pt x="382" y="176"/>
                    <a:pt x="191" y="180"/>
                    <a:pt x="1" y="183"/>
                  </a:cubicBezTo>
                  <a:cubicBezTo>
                    <a:pt x="191" y="149"/>
                    <a:pt x="383" y="1"/>
                    <a:pt x="655" y="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45"/>
            <p:cNvSpPr/>
            <p:nvPr/>
          </p:nvSpPr>
          <p:spPr>
            <a:xfrm>
              <a:off x="1391625" y="2627025"/>
              <a:ext cx="10475" cy="4100"/>
            </a:xfrm>
            <a:custGeom>
              <a:avLst/>
              <a:gdLst/>
              <a:ahLst/>
              <a:cxnLst/>
              <a:rect l="l" t="t" r="r" b="b"/>
              <a:pathLst>
                <a:path w="419" h="164" extrusionOk="0">
                  <a:moveTo>
                    <a:pt x="419" y="156"/>
                  </a:moveTo>
                  <a:cubicBezTo>
                    <a:pt x="261" y="158"/>
                    <a:pt x="135" y="161"/>
                    <a:pt x="1" y="163"/>
                  </a:cubicBezTo>
                  <a:cubicBezTo>
                    <a:pt x="85" y="5"/>
                    <a:pt x="189" y="0"/>
                    <a:pt x="419" y="1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45"/>
            <p:cNvSpPr/>
            <p:nvPr/>
          </p:nvSpPr>
          <p:spPr>
            <a:xfrm>
              <a:off x="1353775" y="2627500"/>
              <a:ext cx="13025" cy="4100"/>
            </a:xfrm>
            <a:custGeom>
              <a:avLst/>
              <a:gdLst/>
              <a:ahLst/>
              <a:cxnLst/>
              <a:rect l="l" t="t" r="r" b="b"/>
              <a:pathLst>
                <a:path w="521" h="164" extrusionOk="0">
                  <a:moveTo>
                    <a:pt x="521" y="87"/>
                  </a:moveTo>
                  <a:cubicBezTo>
                    <a:pt x="335" y="115"/>
                    <a:pt x="186" y="137"/>
                    <a:pt x="0" y="163"/>
                  </a:cubicBezTo>
                  <a:cubicBezTo>
                    <a:pt x="204" y="0"/>
                    <a:pt x="204" y="0"/>
                    <a:pt x="521" y="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45"/>
            <p:cNvSpPr/>
            <p:nvPr/>
          </p:nvSpPr>
          <p:spPr>
            <a:xfrm>
              <a:off x="1597950" y="2606050"/>
              <a:ext cx="9625" cy="8025"/>
            </a:xfrm>
            <a:custGeom>
              <a:avLst/>
              <a:gdLst/>
              <a:ahLst/>
              <a:cxnLst/>
              <a:rect l="l" t="t" r="r" b="b"/>
              <a:pathLst>
                <a:path w="385" h="321" extrusionOk="0">
                  <a:moveTo>
                    <a:pt x="47" y="2"/>
                  </a:moveTo>
                  <a:cubicBezTo>
                    <a:pt x="66" y="72"/>
                    <a:pt x="85" y="143"/>
                    <a:pt x="119" y="273"/>
                  </a:cubicBezTo>
                  <a:cubicBezTo>
                    <a:pt x="178" y="174"/>
                    <a:pt x="210" y="122"/>
                    <a:pt x="259" y="40"/>
                  </a:cubicBezTo>
                  <a:cubicBezTo>
                    <a:pt x="301" y="113"/>
                    <a:pt x="334" y="171"/>
                    <a:pt x="384" y="262"/>
                  </a:cubicBezTo>
                  <a:cubicBezTo>
                    <a:pt x="311" y="280"/>
                    <a:pt x="269" y="296"/>
                    <a:pt x="226" y="300"/>
                  </a:cubicBezTo>
                  <a:cubicBezTo>
                    <a:pt x="0" y="320"/>
                    <a:pt x="56" y="137"/>
                    <a:pt x="46" y="0"/>
                  </a:cubicBezTo>
                  <a:cubicBezTo>
                    <a:pt x="46" y="0"/>
                    <a:pt x="47" y="2"/>
                    <a:pt x="47" y="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45"/>
            <p:cNvSpPr/>
            <p:nvPr/>
          </p:nvSpPr>
          <p:spPr>
            <a:xfrm>
              <a:off x="1064150" y="2612325"/>
              <a:ext cx="7100" cy="4425"/>
            </a:xfrm>
            <a:custGeom>
              <a:avLst/>
              <a:gdLst/>
              <a:ahLst/>
              <a:cxnLst/>
              <a:rect l="l" t="t" r="r" b="b"/>
              <a:pathLst>
                <a:path w="284" h="177" extrusionOk="0">
                  <a:moveTo>
                    <a:pt x="283" y="70"/>
                  </a:moveTo>
                  <a:cubicBezTo>
                    <a:pt x="194" y="104"/>
                    <a:pt x="104" y="140"/>
                    <a:pt x="5" y="176"/>
                  </a:cubicBezTo>
                  <a:cubicBezTo>
                    <a:pt x="5" y="132"/>
                    <a:pt x="0" y="96"/>
                    <a:pt x="5" y="93"/>
                  </a:cubicBezTo>
                  <a:cubicBezTo>
                    <a:pt x="94" y="60"/>
                    <a:pt x="183" y="31"/>
                    <a:pt x="274" y="1"/>
                  </a:cubicBezTo>
                  <a:cubicBezTo>
                    <a:pt x="277" y="24"/>
                    <a:pt x="281" y="48"/>
                    <a:pt x="283" y="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45"/>
            <p:cNvSpPr/>
            <p:nvPr/>
          </p:nvSpPr>
          <p:spPr>
            <a:xfrm>
              <a:off x="981900" y="2611650"/>
              <a:ext cx="9325" cy="4100"/>
            </a:xfrm>
            <a:custGeom>
              <a:avLst/>
              <a:gdLst/>
              <a:ahLst/>
              <a:cxnLst/>
              <a:rect l="l" t="t" r="r" b="b"/>
              <a:pathLst>
                <a:path w="373" h="164" extrusionOk="0">
                  <a:moveTo>
                    <a:pt x="1" y="163"/>
                  </a:moveTo>
                  <a:cubicBezTo>
                    <a:pt x="160" y="0"/>
                    <a:pt x="264" y="44"/>
                    <a:pt x="372" y="155"/>
                  </a:cubicBezTo>
                  <a:cubicBezTo>
                    <a:pt x="270" y="158"/>
                    <a:pt x="166" y="159"/>
                    <a:pt x="1" y="1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45"/>
            <p:cNvSpPr/>
            <p:nvPr/>
          </p:nvSpPr>
          <p:spPr>
            <a:xfrm>
              <a:off x="968025" y="2612900"/>
              <a:ext cx="8025" cy="3475"/>
            </a:xfrm>
            <a:custGeom>
              <a:avLst/>
              <a:gdLst/>
              <a:ahLst/>
              <a:cxnLst/>
              <a:rect l="l" t="t" r="r" b="b"/>
              <a:pathLst>
                <a:path w="321" h="139" extrusionOk="0">
                  <a:moveTo>
                    <a:pt x="0" y="71"/>
                  </a:moveTo>
                  <a:cubicBezTo>
                    <a:pt x="101" y="47"/>
                    <a:pt x="202" y="23"/>
                    <a:pt x="303" y="1"/>
                  </a:cubicBezTo>
                  <a:cubicBezTo>
                    <a:pt x="308" y="37"/>
                    <a:pt x="315" y="75"/>
                    <a:pt x="321" y="112"/>
                  </a:cubicBezTo>
                  <a:cubicBezTo>
                    <a:pt x="215" y="121"/>
                    <a:pt x="109" y="129"/>
                    <a:pt x="3" y="138"/>
                  </a:cubicBezTo>
                  <a:cubicBezTo>
                    <a:pt x="1" y="116"/>
                    <a:pt x="1" y="94"/>
                    <a:pt x="0" y="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45"/>
            <p:cNvSpPr/>
            <p:nvPr/>
          </p:nvSpPr>
          <p:spPr>
            <a:xfrm>
              <a:off x="1755150" y="2608850"/>
              <a:ext cx="7950" cy="6800"/>
            </a:xfrm>
            <a:custGeom>
              <a:avLst/>
              <a:gdLst/>
              <a:ahLst/>
              <a:cxnLst/>
              <a:rect l="l" t="t" r="r" b="b"/>
              <a:pathLst>
                <a:path w="318" h="272" extrusionOk="0">
                  <a:moveTo>
                    <a:pt x="318" y="86"/>
                  </a:moveTo>
                  <a:cubicBezTo>
                    <a:pt x="227" y="147"/>
                    <a:pt x="134" y="209"/>
                    <a:pt x="42" y="271"/>
                  </a:cubicBezTo>
                  <a:cubicBezTo>
                    <a:pt x="28" y="247"/>
                    <a:pt x="14" y="223"/>
                    <a:pt x="1" y="199"/>
                  </a:cubicBezTo>
                  <a:cubicBezTo>
                    <a:pt x="85" y="134"/>
                    <a:pt x="170" y="68"/>
                    <a:pt x="254" y="1"/>
                  </a:cubicBezTo>
                  <a:cubicBezTo>
                    <a:pt x="276" y="30"/>
                    <a:pt x="297" y="58"/>
                    <a:pt x="318" y="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45"/>
            <p:cNvSpPr/>
            <p:nvPr/>
          </p:nvSpPr>
          <p:spPr>
            <a:xfrm>
              <a:off x="1846525" y="2610025"/>
              <a:ext cx="10550" cy="4125"/>
            </a:xfrm>
            <a:custGeom>
              <a:avLst/>
              <a:gdLst/>
              <a:ahLst/>
              <a:cxnLst/>
              <a:rect l="l" t="t" r="r" b="b"/>
              <a:pathLst>
                <a:path w="422" h="165" extrusionOk="0">
                  <a:moveTo>
                    <a:pt x="9" y="76"/>
                  </a:moveTo>
                  <a:cubicBezTo>
                    <a:pt x="139" y="61"/>
                    <a:pt x="274" y="1"/>
                    <a:pt x="422" y="157"/>
                  </a:cubicBezTo>
                  <a:cubicBezTo>
                    <a:pt x="255" y="161"/>
                    <a:pt x="128" y="164"/>
                    <a:pt x="0" y="165"/>
                  </a:cubicBezTo>
                  <a:cubicBezTo>
                    <a:pt x="3" y="136"/>
                    <a:pt x="6" y="105"/>
                    <a:pt x="9" y="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45"/>
            <p:cNvSpPr/>
            <p:nvPr/>
          </p:nvSpPr>
          <p:spPr>
            <a:xfrm>
              <a:off x="1470100" y="2625250"/>
              <a:ext cx="8825" cy="7700"/>
            </a:xfrm>
            <a:custGeom>
              <a:avLst/>
              <a:gdLst/>
              <a:ahLst/>
              <a:cxnLst/>
              <a:rect l="l" t="t" r="r" b="b"/>
              <a:pathLst>
                <a:path w="353" h="308" extrusionOk="0">
                  <a:moveTo>
                    <a:pt x="1" y="307"/>
                  </a:moveTo>
                  <a:cubicBezTo>
                    <a:pt x="45" y="84"/>
                    <a:pt x="139" y="1"/>
                    <a:pt x="352" y="179"/>
                  </a:cubicBezTo>
                  <a:cubicBezTo>
                    <a:pt x="207" y="232"/>
                    <a:pt x="103" y="270"/>
                    <a:pt x="1" y="3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45"/>
            <p:cNvSpPr/>
            <p:nvPr/>
          </p:nvSpPr>
          <p:spPr>
            <a:xfrm>
              <a:off x="1969000" y="2589500"/>
              <a:ext cx="8700" cy="1775"/>
            </a:xfrm>
            <a:custGeom>
              <a:avLst/>
              <a:gdLst/>
              <a:ahLst/>
              <a:cxnLst/>
              <a:rect l="l" t="t" r="r" b="b"/>
              <a:pathLst>
                <a:path w="348" h="71" extrusionOk="0">
                  <a:moveTo>
                    <a:pt x="347" y="64"/>
                  </a:moveTo>
                  <a:cubicBezTo>
                    <a:pt x="233" y="65"/>
                    <a:pt x="118" y="68"/>
                    <a:pt x="5" y="70"/>
                  </a:cubicBezTo>
                  <a:cubicBezTo>
                    <a:pt x="4" y="49"/>
                    <a:pt x="2" y="27"/>
                    <a:pt x="1" y="6"/>
                  </a:cubicBezTo>
                  <a:cubicBezTo>
                    <a:pt x="111" y="4"/>
                    <a:pt x="220" y="2"/>
                    <a:pt x="328" y="1"/>
                  </a:cubicBezTo>
                  <a:cubicBezTo>
                    <a:pt x="334" y="21"/>
                    <a:pt x="341" y="42"/>
                    <a:pt x="347" y="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45"/>
            <p:cNvSpPr/>
            <p:nvPr/>
          </p:nvSpPr>
          <p:spPr>
            <a:xfrm>
              <a:off x="1087800" y="2600525"/>
              <a:ext cx="7250" cy="5700"/>
            </a:xfrm>
            <a:custGeom>
              <a:avLst/>
              <a:gdLst/>
              <a:ahLst/>
              <a:cxnLst/>
              <a:rect l="l" t="t" r="r" b="b"/>
              <a:pathLst>
                <a:path w="290" h="228" extrusionOk="0">
                  <a:moveTo>
                    <a:pt x="283" y="228"/>
                  </a:moveTo>
                  <a:cubicBezTo>
                    <a:pt x="208" y="175"/>
                    <a:pt x="132" y="122"/>
                    <a:pt x="0" y="29"/>
                  </a:cubicBezTo>
                  <a:cubicBezTo>
                    <a:pt x="184" y="11"/>
                    <a:pt x="290" y="0"/>
                    <a:pt x="283" y="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45"/>
            <p:cNvSpPr/>
            <p:nvPr/>
          </p:nvSpPr>
          <p:spPr>
            <a:xfrm>
              <a:off x="1829650" y="2609725"/>
              <a:ext cx="7025" cy="3925"/>
            </a:xfrm>
            <a:custGeom>
              <a:avLst/>
              <a:gdLst/>
              <a:ahLst/>
              <a:cxnLst/>
              <a:rect l="l" t="t" r="r" b="b"/>
              <a:pathLst>
                <a:path w="281" h="157" extrusionOk="0">
                  <a:moveTo>
                    <a:pt x="281" y="126"/>
                  </a:moveTo>
                  <a:cubicBezTo>
                    <a:pt x="190" y="136"/>
                    <a:pt x="99" y="147"/>
                    <a:pt x="0" y="157"/>
                  </a:cubicBezTo>
                  <a:cubicBezTo>
                    <a:pt x="4" y="115"/>
                    <a:pt x="2" y="78"/>
                    <a:pt x="8" y="76"/>
                  </a:cubicBezTo>
                  <a:cubicBezTo>
                    <a:pt x="91" y="48"/>
                    <a:pt x="177" y="24"/>
                    <a:pt x="262" y="0"/>
                  </a:cubicBezTo>
                  <a:cubicBezTo>
                    <a:pt x="268" y="42"/>
                    <a:pt x="275" y="85"/>
                    <a:pt x="281" y="1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45"/>
            <p:cNvSpPr/>
            <p:nvPr/>
          </p:nvSpPr>
          <p:spPr>
            <a:xfrm>
              <a:off x="1771300" y="2608725"/>
              <a:ext cx="6900" cy="5050"/>
            </a:xfrm>
            <a:custGeom>
              <a:avLst/>
              <a:gdLst/>
              <a:ahLst/>
              <a:cxnLst/>
              <a:rect l="l" t="t" r="r" b="b"/>
              <a:pathLst>
                <a:path w="276" h="202" extrusionOk="0">
                  <a:moveTo>
                    <a:pt x="275" y="92"/>
                  </a:moveTo>
                  <a:cubicBezTo>
                    <a:pt x="193" y="128"/>
                    <a:pt x="111" y="165"/>
                    <a:pt x="29" y="202"/>
                  </a:cubicBezTo>
                  <a:lnTo>
                    <a:pt x="0" y="137"/>
                  </a:lnTo>
                  <a:cubicBezTo>
                    <a:pt x="82" y="92"/>
                    <a:pt x="163" y="46"/>
                    <a:pt x="244" y="1"/>
                  </a:cubicBezTo>
                  <a:cubicBezTo>
                    <a:pt x="254" y="31"/>
                    <a:pt x="264" y="61"/>
                    <a:pt x="275" y="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45"/>
            <p:cNvSpPr/>
            <p:nvPr/>
          </p:nvSpPr>
          <p:spPr>
            <a:xfrm>
              <a:off x="1429350" y="2600925"/>
              <a:ext cx="7250" cy="1750"/>
            </a:xfrm>
            <a:custGeom>
              <a:avLst/>
              <a:gdLst/>
              <a:ahLst/>
              <a:cxnLst/>
              <a:rect l="l" t="t" r="r" b="b"/>
              <a:pathLst>
                <a:path w="290" h="70" extrusionOk="0">
                  <a:moveTo>
                    <a:pt x="1" y="6"/>
                  </a:moveTo>
                  <a:cubicBezTo>
                    <a:pt x="97" y="5"/>
                    <a:pt x="193" y="3"/>
                    <a:pt x="289" y="1"/>
                  </a:cubicBezTo>
                  <a:cubicBezTo>
                    <a:pt x="288" y="24"/>
                    <a:pt x="288" y="46"/>
                    <a:pt x="288" y="69"/>
                  </a:cubicBezTo>
                  <a:cubicBezTo>
                    <a:pt x="192" y="60"/>
                    <a:pt x="96" y="53"/>
                    <a:pt x="0" y="45"/>
                  </a:cubicBezTo>
                  <a:cubicBezTo>
                    <a:pt x="0" y="32"/>
                    <a:pt x="0" y="20"/>
                    <a:pt x="1" y="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45"/>
            <p:cNvSpPr/>
            <p:nvPr/>
          </p:nvSpPr>
          <p:spPr>
            <a:xfrm>
              <a:off x="1643775" y="2608075"/>
              <a:ext cx="7750" cy="5700"/>
            </a:xfrm>
            <a:custGeom>
              <a:avLst/>
              <a:gdLst/>
              <a:ahLst/>
              <a:cxnLst/>
              <a:rect l="l" t="t" r="r" b="b"/>
              <a:pathLst>
                <a:path w="310" h="228" extrusionOk="0">
                  <a:moveTo>
                    <a:pt x="95" y="5"/>
                  </a:moveTo>
                  <a:cubicBezTo>
                    <a:pt x="159" y="23"/>
                    <a:pt x="225" y="41"/>
                    <a:pt x="289" y="58"/>
                  </a:cubicBezTo>
                  <a:cubicBezTo>
                    <a:pt x="296" y="77"/>
                    <a:pt x="302" y="96"/>
                    <a:pt x="310" y="115"/>
                  </a:cubicBezTo>
                  <a:cubicBezTo>
                    <a:pt x="228" y="144"/>
                    <a:pt x="147" y="175"/>
                    <a:pt x="0" y="228"/>
                  </a:cubicBezTo>
                  <a:cubicBezTo>
                    <a:pt x="55" y="105"/>
                    <a:pt x="77" y="53"/>
                    <a:pt x="101" y="0"/>
                  </a:cubicBezTo>
                  <a:cubicBezTo>
                    <a:pt x="101" y="0"/>
                    <a:pt x="95" y="5"/>
                    <a:pt x="95" y="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45"/>
            <p:cNvSpPr/>
            <p:nvPr/>
          </p:nvSpPr>
          <p:spPr>
            <a:xfrm>
              <a:off x="932750" y="2646025"/>
              <a:ext cx="6025" cy="8750"/>
            </a:xfrm>
            <a:custGeom>
              <a:avLst/>
              <a:gdLst/>
              <a:ahLst/>
              <a:cxnLst/>
              <a:rect l="l" t="t" r="r" b="b"/>
              <a:pathLst>
                <a:path w="241" h="350" extrusionOk="0">
                  <a:moveTo>
                    <a:pt x="114" y="349"/>
                  </a:moveTo>
                  <a:cubicBezTo>
                    <a:pt x="76" y="247"/>
                    <a:pt x="38" y="145"/>
                    <a:pt x="0" y="42"/>
                  </a:cubicBezTo>
                  <a:cubicBezTo>
                    <a:pt x="19" y="28"/>
                    <a:pt x="37" y="15"/>
                    <a:pt x="56" y="1"/>
                  </a:cubicBezTo>
                  <a:cubicBezTo>
                    <a:pt x="116" y="73"/>
                    <a:pt x="176" y="143"/>
                    <a:pt x="240" y="222"/>
                  </a:cubicBezTo>
                  <a:cubicBezTo>
                    <a:pt x="178" y="276"/>
                    <a:pt x="142" y="308"/>
                    <a:pt x="105" y="340"/>
                  </a:cubicBezTo>
                  <a:cubicBezTo>
                    <a:pt x="105" y="340"/>
                    <a:pt x="114" y="349"/>
                    <a:pt x="114" y="3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45"/>
            <p:cNvSpPr/>
            <p:nvPr/>
          </p:nvSpPr>
          <p:spPr>
            <a:xfrm>
              <a:off x="1152475" y="2604175"/>
              <a:ext cx="8025" cy="5250"/>
            </a:xfrm>
            <a:custGeom>
              <a:avLst/>
              <a:gdLst/>
              <a:ahLst/>
              <a:cxnLst/>
              <a:rect l="l" t="t" r="r" b="b"/>
              <a:pathLst>
                <a:path w="321" h="210" extrusionOk="0">
                  <a:moveTo>
                    <a:pt x="320" y="198"/>
                  </a:moveTo>
                  <a:cubicBezTo>
                    <a:pt x="233" y="189"/>
                    <a:pt x="145" y="180"/>
                    <a:pt x="1" y="166"/>
                  </a:cubicBezTo>
                  <a:cubicBezTo>
                    <a:pt x="184" y="1"/>
                    <a:pt x="252" y="86"/>
                    <a:pt x="311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45"/>
            <p:cNvSpPr/>
            <p:nvPr/>
          </p:nvSpPr>
          <p:spPr>
            <a:xfrm>
              <a:off x="1680300" y="2608550"/>
              <a:ext cx="7875" cy="1450"/>
            </a:xfrm>
            <a:custGeom>
              <a:avLst/>
              <a:gdLst/>
              <a:ahLst/>
              <a:cxnLst/>
              <a:rect l="l" t="t" r="r" b="b"/>
              <a:pathLst>
                <a:path w="315" h="58" extrusionOk="0">
                  <a:moveTo>
                    <a:pt x="314" y="52"/>
                  </a:moveTo>
                  <a:cubicBezTo>
                    <a:pt x="210" y="53"/>
                    <a:pt x="106" y="56"/>
                    <a:pt x="1" y="57"/>
                  </a:cubicBezTo>
                  <a:cubicBezTo>
                    <a:pt x="1" y="41"/>
                    <a:pt x="1" y="23"/>
                    <a:pt x="1" y="7"/>
                  </a:cubicBezTo>
                  <a:cubicBezTo>
                    <a:pt x="106" y="4"/>
                    <a:pt x="209" y="3"/>
                    <a:pt x="314" y="0"/>
                  </a:cubicBezTo>
                  <a:cubicBezTo>
                    <a:pt x="314" y="18"/>
                    <a:pt x="314" y="34"/>
                    <a:pt x="314" y="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45"/>
            <p:cNvSpPr/>
            <p:nvPr/>
          </p:nvSpPr>
          <p:spPr>
            <a:xfrm>
              <a:off x="1621150" y="2614475"/>
              <a:ext cx="4175" cy="3000"/>
            </a:xfrm>
            <a:custGeom>
              <a:avLst/>
              <a:gdLst/>
              <a:ahLst/>
              <a:cxnLst/>
              <a:rect l="l" t="t" r="r" b="b"/>
              <a:pathLst>
                <a:path w="167" h="120" extrusionOk="0">
                  <a:moveTo>
                    <a:pt x="157" y="119"/>
                  </a:moveTo>
                  <a:cubicBezTo>
                    <a:pt x="106" y="104"/>
                    <a:pt x="54" y="92"/>
                    <a:pt x="3" y="73"/>
                  </a:cubicBezTo>
                  <a:cubicBezTo>
                    <a:pt x="1" y="71"/>
                    <a:pt x="12" y="26"/>
                    <a:pt x="17" y="1"/>
                  </a:cubicBezTo>
                  <a:cubicBezTo>
                    <a:pt x="66" y="16"/>
                    <a:pt x="117" y="31"/>
                    <a:pt x="166" y="46"/>
                  </a:cubicBezTo>
                  <a:cubicBezTo>
                    <a:pt x="164" y="71"/>
                    <a:pt x="160" y="95"/>
                    <a:pt x="157" y="1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45"/>
            <p:cNvSpPr/>
            <p:nvPr/>
          </p:nvSpPr>
          <p:spPr>
            <a:xfrm>
              <a:off x="905075" y="2650725"/>
              <a:ext cx="7125" cy="5600"/>
            </a:xfrm>
            <a:custGeom>
              <a:avLst/>
              <a:gdLst/>
              <a:ahLst/>
              <a:cxnLst/>
              <a:rect l="l" t="t" r="r" b="b"/>
              <a:pathLst>
                <a:path w="285" h="224" extrusionOk="0">
                  <a:moveTo>
                    <a:pt x="162" y="223"/>
                  </a:moveTo>
                  <a:cubicBezTo>
                    <a:pt x="117" y="161"/>
                    <a:pt x="71" y="98"/>
                    <a:pt x="1" y="1"/>
                  </a:cubicBezTo>
                  <a:cubicBezTo>
                    <a:pt x="102" y="14"/>
                    <a:pt x="176" y="21"/>
                    <a:pt x="285" y="34"/>
                  </a:cubicBezTo>
                  <a:cubicBezTo>
                    <a:pt x="229" y="117"/>
                    <a:pt x="195" y="170"/>
                    <a:pt x="160" y="223"/>
                  </a:cubicBezTo>
                  <a:cubicBezTo>
                    <a:pt x="158" y="223"/>
                    <a:pt x="162" y="223"/>
                    <a:pt x="162" y="2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45"/>
            <p:cNvSpPr/>
            <p:nvPr/>
          </p:nvSpPr>
          <p:spPr>
            <a:xfrm>
              <a:off x="1677025" y="2613000"/>
              <a:ext cx="4400" cy="2150"/>
            </a:xfrm>
            <a:custGeom>
              <a:avLst/>
              <a:gdLst/>
              <a:ahLst/>
              <a:cxnLst/>
              <a:rect l="l" t="t" r="r" b="b"/>
              <a:pathLst>
                <a:path w="176" h="86" extrusionOk="0">
                  <a:moveTo>
                    <a:pt x="170" y="55"/>
                  </a:moveTo>
                  <a:cubicBezTo>
                    <a:pt x="117" y="65"/>
                    <a:pt x="66" y="75"/>
                    <a:pt x="14" y="85"/>
                  </a:cubicBezTo>
                  <a:cubicBezTo>
                    <a:pt x="9" y="62"/>
                    <a:pt x="5" y="38"/>
                    <a:pt x="0" y="14"/>
                  </a:cubicBezTo>
                  <a:cubicBezTo>
                    <a:pt x="60" y="9"/>
                    <a:pt x="118" y="5"/>
                    <a:pt x="176" y="0"/>
                  </a:cubicBezTo>
                  <a:cubicBezTo>
                    <a:pt x="175" y="18"/>
                    <a:pt x="171" y="36"/>
                    <a:pt x="170" y="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45"/>
            <p:cNvSpPr/>
            <p:nvPr/>
          </p:nvSpPr>
          <p:spPr>
            <a:xfrm>
              <a:off x="1282425" y="2611225"/>
              <a:ext cx="5500" cy="3175"/>
            </a:xfrm>
            <a:custGeom>
              <a:avLst/>
              <a:gdLst/>
              <a:ahLst/>
              <a:cxnLst/>
              <a:rect l="l" t="t" r="r" b="b"/>
              <a:pathLst>
                <a:path w="220" h="127" extrusionOk="0">
                  <a:moveTo>
                    <a:pt x="207" y="127"/>
                  </a:moveTo>
                  <a:cubicBezTo>
                    <a:pt x="138" y="108"/>
                    <a:pt x="69" y="89"/>
                    <a:pt x="1" y="70"/>
                  </a:cubicBezTo>
                  <a:cubicBezTo>
                    <a:pt x="4" y="47"/>
                    <a:pt x="9" y="23"/>
                    <a:pt x="13" y="1"/>
                  </a:cubicBezTo>
                  <a:cubicBezTo>
                    <a:pt x="83" y="12"/>
                    <a:pt x="151" y="25"/>
                    <a:pt x="219" y="36"/>
                  </a:cubicBezTo>
                  <a:cubicBezTo>
                    <a:pt x="215" y="66"/>
                    <a:pt x="212" y="97"/>
                    <a:pt x="207" y="1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45"/>
            <p:cNvSpPr/>
            <p:nvPr/>
          </p:nvSpPr>
          <p:spPr>
            <a:xfrm>
              <a:off x="1447000" y="2600200"/>
              <a:ext cx="3500" cy="3700"/>
            </a:xfrm>
            <a:custGeom>
              <a:avLst/>
              <a:gdLst/>
              <a:ahLst/>
              <a:cxnLst/>
              <a:rect l="l" t="t" r="r" b="b"/>
              <a:pathLst>
                <a:path w="140" h="148" extrusionOk="0">
                  <a:moveTo>
                    <a:pt x="89" y="1"/>
                  </a:moveTo>
                  <a:cubicBezTo>
                    <a:pt x="108" y="41"/>
                    <a:pt x="139" y="79"/>
                    <a:pt x="132" y="97"/>
                  </a:cubicBezTo>
                  <a:cubicBezTo>
                    <a:pt x="120" y="122"/>
                    <a:pt x="81" y="147"/>
                    <a:pt x="54" y="146"/>
                  </a:cubicBezTo>
                  <a:cubicBezTo>
                    <a:pt x="34" y="145"/>
                    <a:pt x="18" y="99"/>
                    <a:pt x="0" y="74"/>
                  </a:cubicBezTo>
                  <a:cubicBezTo>
                    <a:pt x="24" y="54"/>
                    <a:pt x="49" y="32"/>
                    <a:pt x="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45"/>
            <p:cNvSpPr/>
            <p:nvPr/>
          </p:nvSpPr>
          <p:spPr>
            <a:xfrm>
              <a:off x="1714675" y="2611350"/>
              <a:ext cx="5675" cy="2750"/>
            </a:xfrm>
            <a:custGeom>
              <a:avLst/>
              <a:gdLst/>
              <a:ahLst/>
              <a:cxnLst/>
              <a:rect l="l" t="t" r="r" b="b"/>
              <a:pathLst>
                <a:path w="227" h="110" extrusionOk="0">
                  <a:moveTo>
                    <a:pt x="226" y="83"/>
                  </a:moveTo>
                  <a:cubicBezTo>
                    <a:pt x="153" y="92"/>
                    <a:pt x="81" y="100"/>
                    <a:pt x="9" y="109"/>
                  </a:cubicBezTo>
                  <a:cubicBezTo>
                    <a:pt x="5" y="88"/>
                    <a:pt x="3" y="66"/>
                    <a:pt x="0" y="44"/>
                  </a:cubicBezTo>
                  <a:cubicBezTo>
                    <a:pt x="71" y="30"/>
                    <a:pt x="143" y="16"/>
                    <a:pt x="215" y="1"/>
                  </a:cubicBezTo>
                  <a:cubicBezTo>
                    <a:pt x="219" y="28"/>
                    <a:pt x="222" y="55"/>
                    <a:pt x="226" y="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45"/>
            <p:cNvSpPr/>
            <p:nvPr/>
          </p:nvSpPr>
          <p:spPr>
            <a:xfrm>
              <a:off x="1312125" y="2628150"/>
              <a:ext cx="4075" cy="2625"/>
            </a:xfrm>
            <a:custGeom>
              <a:avLst/>
              <a:gdLst/>
              <a:ahLst/>
              <a:cxnLst/>
              <a:rect l="l" t="t" r="r" b="b"/>
              <a:pathLst>
                <a:path w="163" h="105" extrusionOk="0">
                  <a:moveTo>
                    <a:pt x="150" y="104"/>
                  </a:moveTo>
                  <a:cubicBezTo>
                    <a:pt x="100" y="92"/>
                    <a:pt x="51" y="79"/>
                    <a:pt x="0" y="66"/>
                  </a:cubicBezTo>
                  <a:cubicBezTo>
                    <a:pt x="5" y="44"/>
                    <a:pt x="10" y="22"/>
                    <a:pt x="14" y="1"/>
                  </a:cubicBezTo>
                  <a:cubicBezTo>
                    <a:pt x="64" y="17"/>
                    <a:pt x="114" y="32"/>
                    <a:pt x="163" y="49"/>
                  </a:cubicBezTo>
                  <a:cubicBezTo>
                    <a:pt x="159" y="68"/>
                    <a:pt x="154" y="87"/>
                    <a:pt x="150" y="1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45"/>
            <p:cNvSpPr/>
            <p:nvPr/>
          </p:nvSpPr>
          <p:spPr>
            <a:xfrm>
              <a:off x="1272950" y="2610050"/>
              <a:ext cx="3525" cy="975"/>
            </a:xfrm>
            <a:custGeom>
              <a:avLst/>
              <a:gdLst/>
              <a:ahLst/>
              <a:cxnLst/>
              <a:rect l="l" t="t" r="r" b="b"/>
              <a:pathLst>
                <a:path w="141" h="39" extrusionOk="0">
                  <a:moveTo>
                    <a:pt x="1" y="3"/>
                  </a:moveTo>
                  <a:cubicBezTo>
                    <a:pt x="47" y="2"/>
                    <a:pt x="94" y="2"/>
                    <a:pt x="141" y="1"/>
                  </a:cubicBezTo>
                  <a:cubicBezTo>
                    <a:pt x="141" y="12"/>
                    <a:pt x="141" y="25"/>
                    <a:pt x="141" y="36"/>
                  </a:cubicBezTo>
                  <a:cubicBezTo>
                    <a:pt x="94" y="38"/>
                    <a:pt x="47" y="39"/>
                    <a:pt x="2" y="39"/>
                  </a:cubicBezTo>
                  <a:cubicBezTo>
                    <a:pt x="1" y="27"/>
                    <a:pt x="1" y="15"/>
                    <a:pt x="1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45"/>
            <p:cNvSpPr/>
            <p:nvPr/>
          </p:nvSpPr>
          <p:spPr>
            <a:xfrm>
              <a:off x="1341300" y="2629325"/>
              <a:ext cx="5225" cy="975"/>
            </a:xfrm>
            <a:custGeom>
              <a:avLst/>
              <a:gdLst/>
              <a:ahLst/>
              <a:cxnLst/>
              <a:rect l="l" t="t" r="r" b="b"/>
              <a:pathLst>
                <a:path w="209" h="39" extrusionOk="0">
                  <a:moveTo>
                    <a:pt x="209" y="35"/>
                  </a:moveTo>
                  <a:cubicBezTo>
                    <a:pt x="139" y="36"/>
                    <a:pt x="70" y="37"/>
                    <a:pt x="0" y="38"/>
                  </a:cubicBezTo>
                  <a:cubicBezTo>
                    <a:pt x="0" y="27"/>
                    <a:pt x="0" y="16"/>
                    <a:pt x="0" y="4"/>
                  </a:cubicBezTo>
                  <a:cubicBezTo>
                    <a:pt x="70" y="3"/>
                    <a:pt x="139" y="2"/>
                    <a:pt x="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45"/>
            <p:cNvSpPr/>
            <p:nvPr/>
          </p:nvSpPr>
          <p:spPr>
            <a:xfrm>
              <a:off x="1132875" y="2603750"/>
              <a:ext cx="5350" cy="2450"/>
            </a:xfrm>
            <a:custGeom>
              <a:avLst/>
              <a:gdLst/>
              <a:ahLst/>
              <a:cxnLst/>
              <a:rect l="l" t="t" r="r" b="b"/>
              <a:pathLst>
                <a:path w="214" h="98" extrusionOk="0">
                  <a:moveTo>
                    <a:pt x="0" y="4"/>
                  </a:moveTo>
                  <a:cubicBezTo>
                    <a:pt x="66" y="3"/>
                    <a:pt x="131" y="0"/>
                    <a:pt x="197" y="3"/>
                  </a:cubicBezTo>
                  <a:cubicBezTo>
                    <a:pt x="202" y="3"/>
                    <a:pt x="208" y="36"/>
                    <a:pt x="214" y="53"/>
                  </a:cubicBezTo>
                  <a:cubicBezTo>
                    <a:pt x="147" y="68"/>
                    <a:pt x="81" y="82"/>
                    <a:pt x="14" y="98"/>
                  </a:cubicBezTo>
                  <a:cubicBezTo>
                    <a:pt x="9" y="66"/>
                    <a:pt x="5" y="34"/>
                    <a:pt x="0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9" name="Google Shape;3979;p45"/>
          <p:cNvGrpSpPr/>
          <p:nvPr/>
        </p:nvGrpSpPr>
        <p:grpSpPr>
          <a:xfrm rot="5400000">
            <a:off x="8184256" y="156075"/>
            <a:ext cx="1342212" cy="151558"/>
            <a:chOff x="904925" y="2819150"/>
            <a:chExt cx="1052550" cy="118850"/>
          </a:xfrm>
        </p:grpSpPr>
        <p:sp>
          <p:nvSpPr>
            <p:cNvPr id="3980" name="Google Shape;3980;p45"/>
            <p:cNvSpPr/>
            <p:nvPr/>
          </p:nvSpPr>
          <p:spPr>
            <a:xfrm>
              <a:off x="904925" y="2864250"/>
              <a:ext cx="1052550" cy="73750"/>
            </a:xfrm>
            <a:custGeom>
              <a:avLst/>
              <a:gdLst/>
              <a:ahLst/>
              <a:cxnLst/>
              <a:rect l="l" t="t" r="r" b="b"/>
              <a:pathLst>
                <a:path w="42102" h="2950" extrusionOk="0">
                  <a:moveTo>
                    <a:pt x="19220" y="678"/>
                  </a:moveTo>
                  <a:cubicBezTo>
                    <a:pt x="19221" y="650"/>
                    <a:pt x="19224" y="622"/>
                    <a:pt x="19225" y="593"/>
                  </a:cubicBezTo>
                  <a:cubicBezTo>
                    <a:pt x="19171" y="599"/>
                    <a:pt x="19115" y="604"/>
                    <a:pt x="19059" y="611"/>
                  </a:cubicBezTo>
                  <a:cubicBezTo>
                    <a:pt x="19059" y="627"/>
                    <a:pt x="19059" y="643"/>
                    <a:pt x="19061" y="660"/>
                  </a:cubicBezTo>
                  <a:cubicBezTo>
                    <a:pt x="19114" y="666"/>
                    <a:pt x="19167" y="671"/>
                    <a:pt x="19220" y="678"/>
                  </a:cubicBezTo>
                  <a:close/>
                  <a:moveTo>
                    <a:pt x="816" y="1183"/>
                  </a:moveTo>
                  <a:cubicBezTo>
                    <a:pt x="814" y="1216"/>
                    <a:pt x="811" y="1247"/>
                    <a:pt x="807" y="1279"/>
                  </a:cubicBezTo>
                  <a:cubicBezTo>
                    <a:pt x="887" y="1286"/>
                    <a:pt x="967" y="1294"/>
                    <a:pt x="1046" y="1302"/>
                  </a:cubicBezTo>
                  <a:cubicBezTo>
                    <a:pt x="1049" y="1278"/>
                    <a:pt x="1050" y="1252"/>
                    <a:pt x="1051" y="1227"/>
                  </a:cubicBezTo>
                  <a:cubicBezTo>
                    <a:pt x="973" y="1213"/>
                    <a:pt x="895" y="1198"/>
                    <a:pt x="816" y="1183"/>
                  </a:cubicBezTo>
                  <a:close/>
                  <a:moveTo>
                    <a:pt x="13583" y="1929"/>
                  </a:moveTo>
                  <a:cubicBezTo>
                    <a:pt x="13586" y="1958"/>
                    <a:pt x="13589" y="1989"/>
                    <a:pt x="13591" y="2019"/>
                  </a:cubicBezTo>
                  <a:cubicBezTo>
                    <a:pt x="13683" y="2008"/>
                    <a:pt x="13775" y="1996"/>
                    <a:pt x="13868" y="1986"/>
                  </a:cubicBezTo>
                  <a:cubicBezTo>
                    <a:pt x="13865" y="1966"/>
                    <a:pt x="13864" y="1946"/>
                    <a:pt x="13861" y="1926"/>
                  </a:cubicBezTo>
                  <a:cubicBezTo>
                    <a:pt x="13769" y="1927"/>
                    <a:pt x="13676" y="1928"/>
                    <a:pt x="13583" y="1929"/>
                  </a:cubicBezTo>
                  <a:close/>
                  <a:moveTo>
                    <a:pt x="22915" y="755"/>
                  </a:moveTo>
                  <a:cubicBezTo>
                    <a:pt x="22920" y="704"/>
                    <a:pt x="22925" y="655"/>
                    <a:pt x="22930" y="604"/>
                  </a:cubicBezTo>
                  <a:cubicBezTo>
                    <a:pt x="22799" y="590"/>
                    <a:pt x="22667" y="578"/>
                    <a:pt x="22535" y="564"/>
                  </a:cubicBezTo>
                  <a:cubicBezTo>
                    <a:pt x="22532" y="594"/>
                    <a:pt x="22531" y="624"/>
                    <a:pt x="22528" y="655"/>
                  </a:cubicBezTo>
                  <a:cubicBezTo>
                    <a:pt x="22657" y="688"/>
                    <a:pt x="22786" y="722"/>
                    <a:pt x="22915" y="755"/>
                  </a:cubicBezTo>
                  <a:close/>
                  <a:moveTo>
                    <a:pt x="1520" y="729"/>
                  </a:moveTo>
                  <a:cubicBezTo>
                    <a:pt x="1466" y="774"/>
                    <a:pt x="1412" y="824"/>
                    <a:pt x="1354" y="859"/>
                  </a:cubicBezTo>
                  <a:cubicBezTo>
                    <a:pt x="1300" y="892"/>
                    <a:pt x="1238" y="910"/>
                    <a:pt x="1119" y="960"/>
                  </a:cubicBezTo>
                  <a:cubicBezTo>
                    <a:pt x="1472" y="987"/>
                    <a:pt x="1472" y="987"/>
                    <a:pt x="1520" y="729"/>
                  </a:cubicBezTo>
                  <a:moveTo>
                    <a:pt x="30902" y="786"/>
                  </a:moveTo>
                  <a:cubicBezTo>
                    <a:pt x="31136" y="775"/>
                    <a:pt x="31371" y="762"/>
                    <a:pt x="31604" y="752"/>
                  </a:cubicBezTo>
                  <a:cubicBezTo>
                    <a:pt x="31899" y="739"/>
                    <a:pt x="32193" y="675"/>
                    <a:pt x="32485" y="795"/>
                  </a:cubicBezTo>
                  <a:cubicBezTo>
                    <a:pt x="32529" y="813"/>
                    <a:pt x="32586" y="838"/>
                    <a:pt x="32621" y="819"/>
                  </a:cubicBezTo>
                  <a:cubicBezTo>
                    <a:pt x="32984" y="628"/>
                    <a:pt x="33346" y="864"/>
                    <a:pt x="33708" y="822"/>
                  </a:cubicBezTo>
                  <a:cubicBezTo>
                    <a:pt x="33730" y="819"/>
                    <a:pt x="33766" y="801"/>
                    <a:pt x="33773" y="813"/>
                  </a:cubicBezTo>
                  <a:cubicBezTo>
                    <a:pt x="33924" y="1034"/>
                    <a:pt x="34056" y="866"/>
                    <a:pt x="34195" y="795"/>
                  </a:cubicBezTo>
                  <a:cubicBezTo>
                    <a:pt x="34286" y="748"/>
                    <a:pt x="34380" y="710"/>
                    <a:pt x="34529" y="643"/>
                  </a:cubicBezTo>
                  <a:cubicBezTo>
                    <a:pt x="34472" y="772"/>
                    <a:pt x="34447" y="829"/>
                    <a:pt x="34420" y="888"/>
                  </a:cubicBezTo>
                  <a:cubicBezTo>
                    <a:pt x="34440" y="895"/>
                    <a:pt x="34463" y="912"/>
                    <a:pt x="34477" y="905"/>
                  </a:cubicBezTo>
                  <a:cubicBezTo>
                    <a:pt x="34717" y="781"/>
                    <a:pt x="34951" y="662"/>
                    <a:pt x="35201" y="897"/>
                  </a:cubicBezTo>
                  <a:cubicBezTo>
                    <a:pt x="35230" y="924"/>
                    <a:pt x="35341" y="819"/>
                    <a:pt x="35438" y="760"/>
                  </a:cubicBezTo>
                  <a:cubicBezTo>
                    <a:pt x="35534" y="765"/>
                    <a:pt x="35664" y="775"/>
                    <a:pt x="35796" y="779"/>
                  </a:cubicBezTo>
                  <a:cubicBezTo>
                    <a:pt x="36002" y="785"/>
                    <a:pt x="36209" y="786"/>
                    <a:pt x="36416" y="791"/>
                  </a:cubicBezTo>
                  <a:cubicBezTo>
                    <a:pt x="36797" y="803"/>
                    <a:pt x="37181" y="849"/>
                    <a:pt x="37562" y="819"/>
                  </a:cubicBezTo>
                  <a:cubicBezTo>
                    <a:pt x="38080" y="777"/>
                    <a:pt x="38606" y="883"/>
                    <a:pt x="39119" y="678"/>
                  </a:cubicBezTo>
                  <a:cubicBezTo>
                    <a:pt x="39270" y="617"/>
                    <a:pt x="39465" y="661"/>
                    <a:pt x="39626" y="720"/>
                  </a:cubicBezTo>
                  <a:cubicBezTo>
                    <a:pt x="39824" y="795"/>
                    <a:pt x="40007" y="747"/>
                    <a:pt x="40201" y="734"/>
                  </a:cubicBezTo>
                  <a:cubicBezTo>
                    <a:pt x="40312" y="727"/>
                    <a:pt x="40454" y="593"/>
                    <a:pt x="40568" y="814"/>
                  </a:cubicBezTo>
                  <a:cubicBezTo>
                    <a:pt x="40614" y="901"/>
                    <a:pt x="40770" y="765"/>
                    <a:pt x="40913" y="829"/>
                  </a:cubicBezTo>
                  <a:cubicBezTo>
                    <a:pt x="41106" y="915"/>
                    <a:pt x="41370" y="881"/>
                    <a:pt x="41571" y="791"/>
                  </a:cubicBezTo>
                  <a:cubicBezTo>
                    <a:pt x="41956" y="618"/>
                    <a:pt x="42086" y="685"/>
                    <a:pt x="42100" y="1180"/>
                  </a:cubicBezTo>
                  <a:cubicBezTo>
                    <a:pt x="42102" y="1238"/>
                    <a:pt x="42094" y="1295"/>
                    <a:pt x="42089" y="1386"/>
                  </a:cubicBezTo>
                  <a:cubicBezTo>
                    <a:pt x="41873" y="1461"/>
                    <a:pt x="41710" y="1818"/>
                    <a:pt x="41373" y="1578"/>
                  </a:cubicBezTo>
                  <a:cubicBezTo>
                    <a:pt x="41298" y="1615"/>
                    <a:pt x="41177" y="1673"/>
                    <a:pt x="41049" y="1735"/>
                  </a:cubicBezTo>
                  <a:cubicBezTo>
                    <a:pt x="41032" y="1622"/>
                    <a:pt x="41022" y="1558"/>
                    <a:pt x="41006" y="1459"/>
                  </a:cubicBezTo>
                  <a:cubicBezTo>
                    <a:pt x="39247" y="1480"/>
                    <a:pt x="37496" y="1488"/>
                    <a:pt x="35746" y="1523"/>
                  </a:cubicBezTo>
                  <a:cubicBezTo>
                    <a:pt x="34011" y="1558"/>
                    <a:pt x="32275" y="1381"/>
                    <a:pt x="30465" y="1523"/>
                  </a:cubicBezTo>
                  <a:cubicBezTo>
                    <a:pt x="34385" y="1833"/>
                    <a:pt x="38229" y="1937"/>
                    <a:pt x="42081" y="1821"/>
                  </a:cubicBezTo>
                  <a:cubicBezTo>
                    <a:pt x="41975" y="2017"/>
                    <a:pt x="41822" y="2043"/>
                    <a:pt x="41668" y="2049"/>
                  </a:cubicBezTo>
                  <a:cubicBezTo>
                    <a:pt x="40725" y="2092"/>
                    <a:pt x="39781" y="2126"/>
                    <a:pt x="38839" y="2174"/>
                  </a:cubicBezTo>
                  <a:cubicBezTo>
                    <a:pt x="38442" y="2193"/>
                    <a:pt x="38047" y="2251"/>
                    <a:pt x="37650" y="2269"/>
                  </a:cubicBezTo>
                  <a:cubicBezTo>
                    <a:pt x="37266" y="2288"/>
                    <a:pt x="36881" y="2277"/>
                    <a:pt x="36497" y="2283"/>
                  </a:cubicBezTo>
                  <a:cubicBezTo>
                    <a:pt x="35866" y="2292"/>
                    <a:pt x="35236" y="2313"/>
                    <a:pt x="34606" y="2313"/>
                  </a:cubicBezTo>
                  <a:cubicBezTo>
                    <a:pt x="33941" y="2313"/>
                    <a:pt x="33278" y="2287"/>
                    <a:pt x="32625" y="2473"/>
                  </a:cubicBezTo>
                  <a:cubicBezTo>
                    <a:pt x="32487" y="2512"/>
                    <a:pt x="32340" y="2491"/>
                    <a:pt x="32191" y="2569"/>
                  </a:cubicBezTo>
                  <a:cubicBezTo>
                    <a:pt x="32228" y="2595"/>
                    <a:pt x="32266" y="2622"/>
                    <a:pt x="32308" y="2651"/>
                  </a:cubicBezTo>
                  <a:cubicBezTo>
                    <a:pt x="32285" y="2675"/>
                    <a:pt x="32263" y="2720"/>
                    <a:pt x="32233" y="2725"/>
                  </a:cubicBezTo>
                  <a:cubicBezTo>
                    <a:pt x="32102" y="2753"/>
                    <a:pt x="31963" y="2810"/>
                    <a:pt x="31837" y="2783"/>
                  </a:cubicBezTo>
                  <a:cubicBezTo>
                    <a:pt x="31332" y="2673"/>
                    <a:pt x="30839" y="2881"/>
                    <a:pt x="30339" y="2840"/>
                  </a:cubicBezTo>
                  <a:cubicBezTo>
                    <a:pt x="30265" y="2834"/>
                    <a:pt x="30193" y="2788"/>
                    <a:pt x="30121" y="2764"/>
                  </a:cubicBezTo>
                  <a:cubicBezTo>
                    <a:pt x="30067" y="2748"/>
                    <a:pt x="29999" y="2705"/>
                    <a:pt x="29961" y="2729"/>
                  </a:cubicBezTo>
                  <a:cubicBezTo>
                    <a:pt x="29614" y="2950"/>
                    <a:pt x="29241" y="2787"/>
                    <a:pt x="28882" y="2833"/>
                  </a:cubicBezTo>
                  <a:cubicBezTo>
                    <a:pt x="28525" y="2877"/>
                    <a:pt x="28160" y="2830"/>
                    <a:pt x="27800" y="2849"/>
                  </a:cubicBezTo>
                  <a:cubicBezTo>
                    <a:pt x="27531" y="2863"/>
                    <a:pt x="27260" y="2768"/>
                    <a:pt x="26992" y="2865"/>
                  </a:cubicBezTo>
                  <a:cubicBezTo>
                    <a:pt x="26776" y="2593"/>
                    <a:pt x="26486" y="2896"/>
                    <a:pt x="26256" y="2719"/>
                  </a:cubicBezTo>
                  <a:cubicBezTo>
                    <a:pt x="26236" y="2704"/>
                    <a:pt x="26203" y="2685"/>
                    <a:pt x="26190" y="2696"/>
                  </a:cubicBezTo>
                  <a:cubicBezTo>
                    <a:pt x="25949" y="2897"/>
                    <a:pt x="25706" y="2671"/>
                    <a:pt x="25464" y="2692"/>
                  </a:cubicBezTo>
                  <a:cubicBezTo>
                    <a:pt x="25287" y="2707"/>
                    <a:pt x="25106" y="2641"/>
                    <a:pt x="24928" y="2629"/>
                  </a:cubicBezTo>
                  <a:cubicBezTo>
                    <a:pt x="24631" y="2610"/>
                    <a:pt x="24333" y="2581"/>
                    <a:pt x="24039" y="2605"/>
                  </a:cubicBezTo>
                  <a:cubicBezTo>
                    <a:pt x="23804" y="2623"/>
                    <a:pt x="23594" y="2571"/>
                    <a:pt x="23371" y="2486"/>
                  </a:cubicBezTo>
                  <a:cubicBezTo>
                    <a:pt x="23156" y="2407"/>
                    <a:pt x="22917" y="2418"/>
                    <a:pt x="22687" y="2404"/>
                  </a:cubicBezTo>
                  <a:cubicBezTo>
                    <a:pt x="22070" y="2368"/>
                    <a:pt x="21449" y="2299"/>
                    <a:pt x="20834" y="2331"/>
                  </a:cubicBezTo>
                  <a:cubicBezTo>
                    <a:pt x="20641" y="2341"/>
                    <a:pt x="20483" y="2239"/>
                    <a:pt x="20302" y="2255"/>
                  </a:cubicBezTo>
                  <a:cubicBezTo>
                    <a:pt x="20132" y="2270"/>
                    <a:pt x="19960" y="2267"/>
                    <a:pt x="19791" y="2245"/>
                  </a:cubicBezTo>
                  <a:cubicBezTo>
                    <a:pt x="19608" y="2224"/>
                    <a:pt x="19425" y="2116"/>
                    <a:pt x="19254" y="2293"/>
                  </a:cubicBezTo>
                  <a:cubicBezTo>
                    <a:pt x="19240" y="2307"/>
                    <a:pt x="19203" y="2308"/>
                    <a:pt x="19186" y="2296"/>
                  </a:cubicBezTo>
                  <a:cubicBezTo>
                    <a:pt x="18967" y="2134"/>
                    <a:pt x="18747" y="2273"/>
                    <a:pt x="18528" y="2272"/>
                  </a:cubicBezTo>
                  <a:cubicBezTo>
                    <a:pt x="18283" y="2272"/>
                    <a:pt x="18131" y="2384"/>
                    <a:pt x="18062" y="2699"/>
                  </a:cubicBezTo>
                  <a:cubicBezTo>
                    <a:pt x="17957" y="2700"/>
                    <a:pt x="17852" y="2704"/>
                    <a:pt x="17748" y="2702"/>
                  </a:cubicBezTo>
                  <a:cubicBezTo>
                    <a:pt x="16662" y="2683"/>
                    <a:pt x="15577" y="2685"/>
                    <a:pt x="14490" y="2638"/>
                  </a:cubicBezTo>
                  <a:cubicBezTo>
                    <a:pt x="13312" y="2587"/>
                    <a:pt x="12133" y="2505"/>
                    <a:pt x="10956" y="2412"/>
                  </a:cubicBezTo>
                  <a:cubicBezTo>
                    <a:pt x="10024" y="2339"/>
                    <a:pt x="9092" y="2229"/>
                    <a:pt x="8159" y="2128"/>
                  </a:cubicBezTo>
                  <a:cubicBezTo>
                    <a:pt x="8054" y="2116"/>
                    <a:pt x="7952" y="2051"/>
                    <a:pt x="7852" y="1980"/>
                  </a:cubicBezTo>
                  <a:cubicBezTo>
                    <a:pt x="7687" y="2001"/>
                    <a:pt x="7524" y="2176"/>
                    <a:pt x="7338" y="1981"/>
                  </a:cubicBezTo>
                  <a:cubicBezTo>
                    <a:pt x="7303" y="1945"/>
                    <a:pt x="7207" y="1993"/>
                    <a:pt x="7140" y="2000"/>
                  </a:cubicBezTo>
                  <a:cubicBezTo>
                    <a:pt x="7082" y="2006"/>
                    <a:pt x="7020" y="2034"/>
                    <a:pt x="6968" y="2015"/>
                  </a:cubicBezTo>
                  <a:cubicBezTo>
                    <a:pt x="6443" y="1833"/>
                    <a:pt x="5906" y="1761"/>
                    <a:pt x="5366" y="1692"/>
                  </a:cubicBezTo>
                  <a:cubicBezTo>
                    <a:pt x="4910" y="1634"/>
                    <a:pt x="4459" y="1533"/>
                    <a:pt x="4006" y="1444"/>
                  </a:cubicBezTo>
                  <a:cubicBezTo>
                    <a:pt x="3605" y="1366"/>
                    <a:pt x="3205" y="1348"/>
                    <a:pt x="2801" y="1380"/>
                  </a:cubicBezTo>
                  <a:cubicBezTo>
                    <a:pt x="2626" y="1392"/>
                    <a:pt x="2419" y="1463"/>
                    <a:pt x="2317" y="1213"/>
                  </a:cubicBezTo>
                  <a:cubicBezTo>
                    <a:pt x="1579" y="1540"/>
                    <a:pt x="814" y="1405"/>
                    <a:pt x="0" y="1525"/>
                  </a:cubicBezTo>
                  <a:cubicBezTo>
                    <a:pt x="191" y="1308"/>
                    <a:pt x="314" y="1170"/>
                    <a:pt x="451" y="1016"/>
                  </a:cubicBezTo>
                  <a:cubicBezTo>
                    <a:pt x="302" y="990"/>
                    <a:pt x="172" y="968"/>
                    <a:pt x="49" y="947"/>
                  </a:cubicBezTo>
                  <a:cubicBezTo>
                    <a:pt x="34" y="868"/>
                    <a:pt x="17" y="825"/>
                    <a:pt x="20" y="786"/>
                  </a:cubicBezTo>
                  <a:cubicBezTo>
                    <a:pt x="33" y="626"/>
                    <a:pt x="10" y="415"/>
                    <a:pt x="84" y="320"/>
                  </a:cubicBezTo>
                  <a:cubicBezTo>
                    <a:pt x="145" y="240"/>
                    <a:pt x="322" y="297"/>
                    <a:pt x="447" y="292"/>
                  </a:cubicBezTo>
                  <a:cubicBezTo>
                    <a:pt x="559" y="287"/>
                    <a:pt x="588" y="113"/>
                    <a:pt x="740" y="134"/>
                  </a:cubicBezTo>
                  <a:cubicBezTo>
                    <a:pt x="987" y="170"/>
                    <a:pt x="1242" y="115"/>
                    <a:pt x="1493" y="91"/>
                  </a:cubicBezTo>
                  <a:cubicBezTo>
                    <a:pt x="1606" y="81"/>
                    <a:pt x="1716" y="40"/>
                    <a:pt x="1827" y="32"/>
                  </a:cubicBezTo>
                  <a:cubicBezTo>
                    <a:pt x="1928" y="24"/>
                    <a:pt x="2054" y="2"/>
                    <a:pt x="2127" y="61"/>
                  </a:cubicBezTo>
                  <a:cubicBezTo>
                    <a:pt x="2364" y="257"/>
                    <a:pt x="2563" y="125"/>
                    <a:pt x="2796" y="0"/>
                  </a:cubicBezTo>
                  <a:cubicBezTo>
                    <a:pt x="2885" y="197"/>
                    <a:pt x="3012" y="292"/>
                    <a:pt x="3218" y="228"/>
                  </a:cubicBezTo>
                  <a:cubicBezTo>
                    <a:pt x="3345" y="187"/>
                    <a:pt x="3493" y="242"/>
                    <a:pt x="3631" y="243"/>
                  </a:cubicBezTo>
                  <a:cubicBezTo>
                    <a:pt x="3760" y="243"/>
                    <a:pt x="3931" y="161"/>
                    <a:pt x="4006" y="234"/>
                  </a:cubicBezTo>
                  <a:cubicBezTo>
                    <a:pt x="4131" y="360"/>
                    <a:pt x="4252" y="368"/>
                    <a:pt x="4390" y="384"/>
                  </a:cubicBezTo>
                  <a:cubicBezTo>
                    <a:pt x="4620" y="411"/>
                    <a:pt x="4842" y="396"/>
                    <a:pt x="5073" y="358"/>
                  </a:cubicBezTo>
                  <a:cubicBezTo>
                    <a:pt x="5342" y="315"/>
                    <a:pt x="5625" y="397"/>
                    <a:pt x="5902" y="427"/>
                  </a:cubicBezTo>
                  <a:cubicBezTo>
                    <a:pt x="6224" y="462"/>
                    <a:pt x="6545" y="507"/>
                    <a:pt x="6867" y="531"/>
                  </a:cubicBezTo>
                  <a:cubicBezTo>
                    <a:pt x="7069" y="546"/>
                    <a:pt x="7279" y="621"/>
                    <a:pt x="7471" y="445"/>
                  </a:cubicBezTo>
                  <a:cubicBezTo>
                    <a:pt x="7509" y="411"/>
                    <a:pt x="7605" y="460"/>
                    <a:pt x="7670" y="484"/>
                  </a:cubicBezTo>
                  <a:cubicBezTo>
                    <a:pt x="8087" y="636"/>
                    <a:pt x="8526" y="544"/>
                    <a:pt x="8949" y="665"/>
                  </a:cubicBezTo>
                  <a:cubicBezTo>
                    <a:pt x="9157" y="724"/>
                    <a:pt x="9392" y="645"/>
                    <a:pt x="9616" y="628"/>
                  </a:cubicBezTo>
                  <a:cubicBezTo>
                    <a:pt x="9616" y="627"/>
                    <a:pt x="9602" y="573"/>
                    <a:pt x="9582" y="498"/>
                  </a:cubicBezTo>
                  <a:cubicBezTo>
                    <a:pt x="9801" y="531"/>
                    <a:pt x="10014" y="563"/>
                    <a:pt x="10295" y="405"/>
                  </a:cubicBezTo>
                  <a:cubicBezTo>
                    <a:pt x="10155" y="383"/>
                    <a:pt x="10100" y="374"/>
                    <a:pt x="10012" y="362"/>
                  </a:cubicBezTo>
                  <a:cubicBezTo>
                    <a:pt x="10164" y="213"/>
                    <a:pt x="10311" y="276"/>
                    <a:pt x="10457" y="291"/>
                  </a:cubicBezTo>
                  <a:cubicBezTo>
                    <a:pt x="10429" y="450"/>
                    <a:pt x="10484" y="511"/>
                    <a:pt x="10615" y="530"/>
                  </a:cubicBezTo>
                  <a:cubicBezTo>
                    <a:pt x="10852" y="564"/>
                    <a:pt x="10911" y="540"/>
                    <a:pt x="11060" y="253"/>
                  </a:cubicBezTo>
                  <a:cubicBezTo>
                    <a:pt x="11182" y="460"/>
                    <a:pt x="11327" y="494"/>
                    <a:pt x="11542" y="478"/>
                  </a:cubicBezTo>
                  <a:cubicBezTo>
                    <a:pt x="11929" y="448"/>
                    <a:pt x="12319" y="386"/>
                    <a:pt x="12713" y="510"/>
                  </a:cubicBezTo>
                  <a:cubicBezTo>
                    <a:pt x="13021" y="607"/>
                    <a:pt x="13349" y="690"/>
                    <a:pt x="13668" y="516"/>
                  </a:cubicBezTo>
                  <a:cubicBezTo>
                    <a:pt x="13712" y="492"/>
                    <a:pt x="13779" y="544"/>
                    <a:pt x="13834" y="537"/>
                  </a:cubicBezTo>
                  <a:cubicBezTo>
                    <a:pt x="13955" y="526"/>
                    <a:pt x="14086" y="566"/>
                    <a:pt x="14180" y="398"/>
                  </a:cubicBezTo>
                  <a:cubicBezTo>
                    <a:pt x="14205" y="352"/>
                    <a:pt x="14330" y="390"/>
                    <a:pt x="14431" y="388"/>
                  </a:cubicBezTo>
                  <a:cubicBezTo>
                    <a:pt x="14402" y="438"/>
                    <a:pt x="14398" y="453"/>
                    <a:pt x="14389" y="459"/>
                  </a:cubicBezTo>
                  <a:cubicBezTo>
                    <a:pt x="14369" y="473"/>
                    <a:pt x="14348" y="483"/>
                    <a:pt x="14293" y="515"/>
                  </a:cubicBezTo>
                  <a:cubicBezTo>
                    <a:pt x="14869" y="696"/>
                    <a:pt x="15416" y="488"/>
                    <a:pt x="15966" y="486"/>
                  </a:cubicBezTo>
                  <a:cubicBezTo>
                    <a:pt x="15736" y="455"/>
                    <a:pt x="15506" y="424"/>
                    <a:pt x="15276" y="392"/>
                  </a:cubicBezTo>
                  <a:cubicBezTo>
                    <a:pt x="15630" y="109"/>
                    <a:pt x="15990" y="290"/>
                    <a:pt x="16345" y="309"/>
                  </a:cubicBezTo>
                  <a:cubicBezTo>
                    <a:pt x="16426" y="312"/>
                    <a:pt x="16507" y="330"/>
                    <a:pt x="16587" y="331"/>
                  </a:cubicBezTo>
                  <a:cubicBezTo>
                    <a:pt x="16931" y="338"/>
                    <a:pt x="17275" y="341"/>
                    <a:pt x="17618" y="343"/>
                  </a:cubicBezTo>
                  <a:cubicBezTo>
                    <a:pt x="17722" y="343"/>
                    <a:pt x="17825" y="320"/>
                    <a:pt x="17929" y="320"/>
                  </a:cubicBezTo>
                  <a:cubicBezTo>
                    <a:pt x="18101" y="320"/>
                    <a:pt x="18273" y="328"/>
                    <a:pt x="18444" y="334"/>
                  </a:cubicBezTo>
                  <a:cubicBezTo>
                    <a:pt x="18502" y="335"/>
                    <a:pt x="18566" y="359"/>
                    <a:pt x="18619" y="340"/>
                  </a:cubicBezTo>
                  <a:cubicBezTo>
                    <a:pt x="19181" y="128"/>
                    <a:pt x="19757" y="290"/>
                    <a:pt x="20325" y="262"/>
                  </a:cubicBezTo>
                  <a:cubicBezTo>
                    <a:pt x="20882" y="234"/>
                    <a:pt x="21447" y="320"/>
                    <a:pt x="21999" y="249"/>
                  </a:cubicBezTo>
                  <a:cubicBezTo>
                    <a:pt x="22487" y="186"/>
                    <a:pt x="22953" y="334"/>
                    <a:pt x="23430" y="333"/>
                  </a:cubicBezTo>
                  <a:cubicBezTo>
                    <a:pt x="23639" y="331"/>
                    <a:pt x="23848" y="369"/>
                    <a:pt x="24057" y="384"/>
                  </a:cubicBezTo>
                  <a:cubicBezTo>
                    <a:pt x="24268" y="401"/>
                    <a:pt x="24472" y="362"/>
                    <a:pt x="24687" y="479"/>
                  </a:cubicBezTo>
                  <a:cubicBezTo>
                    <a:pt x="24830" y="558"/>
                    <a:pt x="25009" y="555"/>
                    <a:pt x="25202" y="421"/>
                  </a:cubicBezTo>
                  <a:cubicBezTo>
                    <a:pt x="25388" y="291"/>
                    <a:pt x="25670" y="325"/>
                    <a:pt x="25905" y="465"/>
                  </a:cubicBezTo>
                  <a:cubicBezTo>
                    <a:pt x="25762" y="450"/>
                    <a:pt x="25618" y="435"/>
                    <a:pt x="25475" y="421"/>
                  </a:cubicBezTo>
                  <a:cubicBezTo>
                    <a:pt x="25472" y="443"/>
                    <a:pt x="25466" y="464"/>
                    <a:pt x="25463" y="486"/>
                  </a:cubicBezTo>
                  <a:cubicBezTo>
                    <a:pt x="25523" y="513"/>
                    <a:pt x="25585" y="541"/>
                    <a:pt x="25712" y="597"/>
                  </a:cubicBezTo>
                  <a:cubicBezTo>
                    <a:pt x="25238" y="603"/>
                    <a:pt x="24827" y="608"/>
                    <a:pt x="24403" y="612"/>
                  </a:cubicBezTo>
                  <a:cubicBezTo>
                    <a:pt x="24390" y="574"/>
                    <a:pt x="24369" y="513"/>
                    <a:pt x="24340" y="432"/>
                  </a:cubicBezTo>
                  <a:cubicBezTo>
                    <a:pt x="24196" y="443"/>
                    <a:pt x="24047" y="454"/>
                    <a:pt x="23860" y="467"/>
                  </a:cubicBezTo>
                  <a:cubicBezTo>
                    <a:pt x="23910" y="518"/>
                    <a:pt x="23932" y="540"/>
                    <a:pt x="24000" y="609"/>
                  </a:cubicBezTo>
                  <a:cubicBezTo>
                    <a:pt x="23799" y="612"/>
                    <a:pt x="23612" y="680"/>
                    <a:pt x="23493" y="599"/>
                  </a:cubicBezTo>
                  <a:cubicBezTo>
                    <a:pt x="23313" y="477"/>
                    <a:pt x="23255" y="609"/>
                    <a:pt x="23162" y="763"/>
                  </a:cubicBezTo>
                  <a:cubicBezTo>
                    <a:pt x="23767" y="763"/>
                    <a:pt x="24373" y="763"/>
                    <a:pt x="24978" y="763"/>
                  </a:cubicBezTo>
                  <a:cubicBezTo>
                    <a:pt x="25013" y="763"/>
                    <a:pt x="25061" y="737"/>
                    <a:pt x="25080" y="757"/>
                  </a:cubicBezTo>
                  <a:cubicBezTo>
                    <a:pt x="25178" y="861"/>
                    <a:pt x="25249" y="892"/>
                    <a:pt x="25343" y="734"/>
                  </a:cubicBezTo>
                  <a:cubicBezTo>
                    <a:pt x="25370" y="686"/>
                    <a:pt x="25498" y="713"/>
                    <a:pt x="25578" y="728"/>
                  </a:cubicBezTo>
                  <a:cubicBezTo>
                    <a:pt x="25845" y="774"/>
                    <a:pt x="26106" y="925"/>
                    <a:pt x="26382" y="770"/>
                  </a:cubicBezTo>
                  <a:cubicBezTo>
                    <a:pt x="26423" y="747"/>
                    <a:pt x="26492" y="804"/>
                    <a:pt x="26549" y="823"/>
                  </a:cubicBezTo>
                  <a:lnTo>
                    <a:pt x="26544" y="825"/>
                  </a:lnTo>
                  <a:cubicBezTo>
                    <a:pt x="26716" y="767"/>
                    <a:pt x="26869" y="659"/>
                    <a:pt x="27068" y="786"/>
                  </a:cubicBezTo>
                  <a:cubicBezTo>
                    <a:pt x="27225" y="885"/>
                    <a:pt x="27285" y="787"/>
                    <a:pt x="27278" y="443"/>
                  </a:cubicBezTo>
                  <a:cubicBezTo>
                    <a:pt x="27347" y="612"/>
                    <a:pt x="27390" y="719"/>
                    <a:pt x="27428" y="813"/>
                  </a:cubicBezTo>
                  <a:cubicBezTo>
                    <a:pt x="27721" y="810"/>
                    <a:pt x="28008" y="800"/>
                    <a:pt x="28294" y="806"/>
                  </a:cubicBezTo>
                  <a:cubicBezTo>
                    <a:pt x="28391" y="809"/>
                    <a:pt x="28489" y="852"/>
                    <a:pt x="28585" y="882"/>
                  </a:cubicBezTo>
                  <a:cubicBezTo>
                    <a:pt x="28768" y="939"/>
                    <a:pt x="28944" y="987"/>
                    <a:pt x="29108" y="804"/>
                  </a:cubicBezTo>
                  <a:cubicBezTo>
                    <a:pt x="29213" y="688"/>
                    <a:pt x="29417" y="787"/>
                    <a:pt x="29485" y="568"/>
                  </a:cubicBezTo>
                  <a:cubicBezTo>
                    <a:pt x="29616" y="632"/>
                    <a:pt x="29763" y="494"/>
                    <a:pt x="29905" y="675"/>
                  </a:cubicBezTo>
                  <a:cubicBezTo>
                    <a:pt x="30010" y="809"/>
                    <a:pt x="30176" y="964"/>
                    <a:pt x="30397" y="766"/>
                  </a:cubicBezTo>
                  <a:cubicBezTo>
                    <a:pt x="30505" y="670"/>
                    <a:pt x="30732" y="772"/>
                    <a:pt x="30905" y="7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45"/>
            <p:cNvSpPr/>
            <p:nvPr/>
          </p:nvSpPr>
          <p:spPr>
            <a:xfrm>
              <a:off x="933250" y="2819150"/>
              <a:ext cx="1008950" cy="46650"/>
            </a:xfrm>
            <a:custGeom>
              <a:avLst/>
              <a:gdLst/>
              <a:ahLst/>
              <a:cxnLst/>
              <a:rect l="l" t="t" r="r" b="b"/>
              <a:pathLst>
                <a:path w="40358" h="1866" extrusionOk="0">
                  <a:moveTo>
                    <a:pt x="31342" y="1206"/>
                  </a:moveTo>
                  <a:cubicBezTo>
                    <a:pt x="31354" y="1235"/>
                    <a:pt x="31366" y="1263"/>
                    <a:pt x="31377" y="1292"/>
                  </a:cubicBezTo>
                  <a:cubicBezTo>
                    <a:pt x="31426" y="1259"/>
                    <a:pt x="31476" y="1226"/>
                    <a:pt x="31526" y="1194"/>
                  </a:cubicBezTo>
                  <a:cubicBezTo>
                    <a:pt x="31516" y="1172"/>
                    <a:pt x="31507" y="1149"/>
                    <a:pt x="31497" y="1126"/>
                  </a:cubicBezTo>
                  <a:cubicBezTo>
                    <a:pt x="31445" y="1153"/>
                    <a:pt x="31394" y="1179"/>
                    <a:pt x="31342" y="1206"/>
                  </a:cubicBezTo>
                  <a:close/>
                  <a:moveTo>
                    <a:pt x="2359" y="597"/>
                  </a:moveTo>
                  <a:cubicBezTo>
                    <a:pt x="2375" y="580"/>
                    <a:pt x="2392" y="564"/>
                    <a:pt x="2408" y="548"/>
                  </a:cubicBezTo>
                  <a:cubicBezTo>
                    <a:pt x="2393" y="511"/>
                    <a:pt x="2380" y="472"/>
                    <a:pt x="2360" y="440"/>
                  </a:cubicBezTo>
                  <a:cubicBezTo>
                    <a:pt x="2303" y="347"/>
                    <a:pt x="2203" y="366"/>
                    <a:pt x="2229" y="455"/>
                  </a:cubicBezTo>
                  <a:cubicBezTo>
                    <a:pt x="2246" y="515"/>
                    <a:pt x="2313" y="550"/>
                    <a:pt x="2359" y="597"/>
                  </a:cubicBezTo>
                  <a:close/>
                  <a:moveTo>
                    <a:pt x="29650" y="1256"/>
                  </a:moveTo>
                  <a:cubicBezTo>
                    <a:pt x="29659" y="1226"/>
                    <a:pt x="29668" y="1196"/>
                    <a:pt x="29676" y="1165"/>
                  </a:cubicBezTo>
                  <a:cubicBezTo>
                    <a:pt x="29503" y="1168"/>
                    <a:pt x="29329" y="1169"/>
                    <a:pt x="29155" y="1172"/>
                  </a:cubicBezTo>
                  <a:cubicBezTo>
                    <a:pt x="29155" y="1180"/>
                    <a:pt x="29155" y="1189"/>
                    <a:pt x="29154" y="1198"/>
                  </a:cubicBezTo>
                  <a:cubicBezTo>
                    <a:pt x="29319" y="1217"/>
                    <a:pt x="29485" y="1237"/>
                    <a:pt x="29650" y="1256"/>
                  </a:cubicBezTo>
                  <a:close/>
                  <a:moveTo>
                    <a:pt x="13426" y="1227"/>
                  </a:moveTo>
                  <a:cubicBezTo>
                    <a:pt x="13426" y="1255"/>
                    <a:pt x="13426" y="1284"/>
                    <a:pt x="13426" y="1312"/>
                  </a:cubicBezTo>
                  <a:cubicBezTo>
                    <a:pt x="13709" y="1308"/>
                    <a:pt x="13990" y="1305"/>
                    <a:pt x="14272" y="1302"/>
                  </a:cubicBezTo>
                  <a:cubicBezTo>
                    <a:pt x="14272" y="1290"/>
                    <a:pt x="14272" y="1279"/>
                    <a:pt x="14272" y="1266"/>
                  </a:cubicBezTo>
                  <a:cubicBezTo>
                    <a:pt x="13990" y="1254"/>
                    <a:pt x="13709" y="1240"/>
                    <a:pt x="13426" y="1227"/>
                  </a:cubicBezTo>
                  <a:close/>
                  <a:moveTo>
                    <a:pt x="31093" y="1211"/>
                  </a:moveTo>
                  <a:cubicBezTo>
                    <a:pt x="31093" y="1191"/>
                    <a:pt x="31094" y="1170"/>
                    <a:pt x="31095" y="1150"/>
                  </a:cubicBezTo>
                  <a:cubicBezTo>
                    <a:pt x="30719" y="1154"/>
                    <a:pt x="30343" y="1159"/>
                    <a:pt x="29966" y="1163"/>
                  </a:cubicBezTo>
                  <a:cubicBezTo>
                    <a:pt x="29966" y="1183"/>
                    <a:pt x="29966" y="1203"/>
                    <a:pt x="29966" y="1223"/>
                  </a:cubicBezTo>
                  <a:cubicBezTo>
                    <a:pt x="30341" y="1220"/>
                    <a:pt x="30718" y="1215"/>
                    <a:pt x="31093" y="1211"/>
                  </a:cubicBezTo>
                  <a:close/>
                  <a:moveTo>
                    <a:pt x="31885" y="1673"/>
                  </a:moveTo>
                  <a:cubicBezTo>
                    <a:pt x="31866" y="1658"/>
                    <a:pt x="31843" y="1625"/>
                    <a:pt x="31828" y="1630"/>
                  </a:cubicBezTo>
                  <a:cubicBezTo>
                    <a:pt x="31035" y="1821"/>
                    <a:pt x="30226" y="1710"/>
                    <a:pt x="29428" y="1802"/>
                  </a:cubicBezTo>
                  <a:cubicBezTo>
                    <a:pt x="28895" y="1863"/>
                    <a:pt x="28354" y="1811"/>
                    <a:pt x="27816" y="1811"/>
                  </a:cubicBezTo>
                  <a:cubicBezTo>
                    <a:pt x="26963" y="1809"/>
                    <a:pt x="26111" y="1816"/>
                    <a:pt x="25258" y="1808"/>
                  </a:cubicBezTo>
                  <a:cubicBezTo>
                    <a:pt x="24537" y="1802"/>
                    <a:pt x="23816" y="1780"/>
                    <a:pt x="23096" y="1763"/>
                  </a:cubicBezTo>
                  <a:cubicBezTo>
                    <a:pt x="22893" y="1758"/>
                    <a:pt x="22693" y="1739"/>
                    <a:pt x="22469" y="1725"/>
                  </a:cubicBezTo>
                  <a:cubicBezTo>
                    <a:pt x="22453" y="1753"/>
                    <a:pt x="22418" y="1807"/>
                    <a:pt x="22383" y="1865"/>
                  </a:cubicBezTo>
                  <a:cubicBezTo>
                    <a:pt x="22348" y="1854"/>
                    <a:pt x="22304" y="1855"/>
                    <a:pt x="22282" y="1828"/>
                  </a:cubicBezTo>
                  <a:cubicBezTo>
                    <a:pt x="22153" y="1671"/>
                    <a:pt x="22015" y="1653"/>
                    <a:pt x="21835" y="1689"/>
                  </a:cubicBezTo>
                  <a:cubicBezTo>
                    <a:pt x="21583" y="1741"/>
                    <a:pt x="21325" y="1726"/>
                    <a:pt x="21068" y="1737"/>
                  </a:cubicBezTo>
                  <a:cubicBezTo>
                    <a:pt x="20823" y="1749"/>
                    <a:pt x="20578" y="1772"/>
                    <a:pt x="20333" y="1768"/>
                  </a:cubicBezTo>
                  <a:cubicBezTo>
                    <a:pt x="19823" y="1759"/>
                    <a:pt x="19311" y="1744"/>
                    <a:pt x="18801" y="1717"/>
                  </a:cubicBezTo>
                  <a:cubicBezTo>
                    <a:pt x="18441" y="1700"/>
                    <a:pt x="18081" y="1647"/>
                    <a:pt x="17719" y="1630"/>
                  </a:cubicBezTo>
                  <a:cubicBezTo>
                    <a:pt x="17372" y="1615"/>
                    <a:pt x="17023" y="1647"/>
                    <a:pt x="16676" y="1623"/>
                  </a:cubicBezTo>
                  <a:cubicBezTo>
                    <a:pt x="16471" y="1609"/>
                    <a:pt x="16272" y="1509"/>
                    <a:pt x="16066" y="1477"/>
                  </a:cubicBezTo>
                  <a:cubicBezTo>
                    <a:pt x="15862" y="1446"/>
                    <a:pt x="15657" y="1437"/>
                    <a:pt x="15452" y="1447"/>
                  </a:cubicBezTo>
                  <a:cubicBezTo>
                    <a:pt x="15390" y="1451"/>
                    <a:pt x="15332" y="1551"/>
                    <a:pt x="15274" y="1605"/>
                  </a:cubicBezTo>
                  <a:cubicBezTo>
                    <a:pt x="15059" y="1377"/>
                    <a:pt x="15065" y="1391"/>
                    <a:pt x="14820" y="1556"/>
                  </a:cubicBezTo>
                  <a:cubicBezTo>
                    <a:pt x="14733" y="1614"/>
                    <a:pt x="14613" y="1787"/>
                    <a:pt x="14492" y="1566"/>
                  </a:cubicBezTo>
                  <a:cubicBezTo>
                    <a:pt x="14468" y="1523"/>
                    <a:pt x="14359" y="1559"/>
                    <a:pt x="14292" y="1544"/>
                  </a:cubicBezTo>
                  <a:cubicBezTo>
                    <a:pt x="14153" y="1513"/>
                    <a:pt x="14004" y="1628"/>
                    <a:pt x="13869" y="1457"/>
                  </a:cubicBezTo>
                  <a:cubicBezTo>
                    <a:pt x="13826" y="1401"/>
                    <a:pt x="13691" y="1436"/>
                    <a:pt x="13603" y="1458"/>
                  </a:cubicBezTo>
                  <a:cubicBezTo>
                    <a:pt x="13417" y="1504"/>
                    <a:pt x="13235" y="1554"/>
                    <a:pt x="13088" y="1252"/>
                  </a:cubicBezTo>
                  <a:cubicBezTo>
                    <a:pt x="12987" y="1616"/>
                    <a:pt x="12818" y="1569"/>
                    <a:pt x="12621" y="1520"/>
                  </a:cubicBezTo>
                  <a:cubicBezTo>
                    <a:pt x="12428" y="1472"/>
                    <a:pt x="12223" y="1486"/>
                    <a:pt x="12024" y="1481"/>
                  </a:cubicBezTo>
                  <a:cubicBezTo>
                    <a:pt x="11737" y="1475"/>
                    <a:pt x="11450" y="1475"/>
                    <a:pt x="11162" y="1419"/>
                  </a:cubicBezTo>
                  <a:cubicBezTo>
                    <a:pt x="11782" y="1163"/>
                    <a:pt x="12432" y="1326"/>
                    <a:pt x="13062" y="1189"/>
                  </a:cubicBezTo>
                  <a:cubicBezTo>
                    <a:pt x="12931" y="1180"/>
                    <a:pt x="12799" y="1163"/>
                    <a:pt x="12668" y="1164"/>
                  </a:cubicBezTo>
                  <a:cubicBezTo>
                    <a:pt x="11664" y="1172"/>
                    <a:pt x="10658" y="1017"/>
                    <a:pt x="9654" y="1134"/>
                  </a:cubicBezTo>
                  <a:cubicBezTo>
                    <a:pt x="9564" y="1144"/>
                    <a:pt x="9471" y="1089"/>
                    <a:pt x="9380" y="1082"/>
                  </a:cubicBezTo>
                  <a:cubicBezTo>
                    <a:pt x="8811" y="1030"/>
                    <a:pt x="8243" y="954"/>
                    <a:pt x="7673" y="1040"/>
                  </a:cubicBezTo>
                  <a:lnTo>
                    <a:pt x="7684" y="1034"/>
                  </a:lnTo>
                  <a:cubicBezTo>
                    <a:pt x="7504" y="1001"/>
                    <a:pt x="7324" y="967"/>
                    <a:pt x="7144" y="935"/>
                  </a:cubicBezTo>
                  <a:cubicBezTo>
                    <a:pt x="7100" y="927"/>
                    <a:pt x="7050" y="903"/>
                    <a:pt x="7009" y="914"/>
                  </a:cubicBezTo>
                  <a:cubicBezTo>
                    <a:pt x="6433" y="1082"/>
                    <a:pt x="5864" y="901"/>
                    <a:pt x="5292" y="849"/>
                  </a:cubicBezTo>
                  <a:cubicBezTo>
                    <a:pt x="5020" y="824"/>
                    <a:pt x="4755" y="834"/>
                    <a:pt x="4488" y="980"/>
                  </a:cubicBezTo>
                  <a:cubicBezTo>
                    <a:pt x="4472" y="914"/>
                    <a:pt x="4457" y="851"/>
                    <a:pt x="4440" y="781"/>
                  </a:cubicBezTo>
                  <a:cubicBezTo>
                    <a:pt x="4496" y="761"/>
                    <a:pt x="4549" y="741"/>
                    <a:pt x="4603" y="721"/>
                  </a:cubicBezTo>
                  <a:cubicBezTo>
                    <a:pt x="4591" y="702"/>
                    <a:pt x="4577" y="669"/>
                    <a:pt x="4567" y="670"/>
                  </a:cubicBezTo>
                  <a:cubicBezTo>
                    <a:pt x="4337" y="693"/>
                    <a:pt x="4107" y="738"/>
                    <a:pt x="3877" y="741"/>
                  </a:cubicBezTo>
                  <a:cubicBezTo>
                    <a:pt x="3564" y="745"/>
                    <a:pt x="3251" y="716"/>
                    <a:pt x="2937" y="703"/>
                  </a:cubicBezTo>
                  <a:cubicBezTo>
                    <a:pt x="2581" y="688"/>
                    <a:pt x="2220" y="633"/>
                    <a:pt x="1908" y="938"/>
                  </a:cubicBezTo>
                  <a:cubicBezTo>
                    <a:pt x="1855" y="990"/>
                    <a:pt x="1750" y="990"/>
                    <a:pt x="1675" y="972"/>
                  </a:cubicBezTo>
                  <a:cubicBezTo>
                    <a:pt x="1487" y="928"/>
                    <a:pt x="1303" y="861"/>
                    <a:pt x="1094" y="796"/>
                  </a:cubicBezTo>
                  <a:cubicBezTo>
                    <a:pt x="1227" y="627"/>
                    <a:pt x="1380" y="794"/>
                    <a:pt x="1511" y="753"/>
                  </a:cubicBezTo>
                  <a:cubicBezTo>
                    <a:pt x="1654" y="710"/>
                    <a:pt x="1803" y="694"/>
                    <a:pt x="2009" y="655"/>
                  </a:cubicBezTo>
                  <a:cubicBezTo>
                    <a:pt x="1810" y="513"/>
                    <a:pt x="1669" y="436"/>
                    <a:pt x="1483" y="511"/>
                  </a:cubicBezTo>
                  <a:cubicBezTo>
                    <a:pt x="1394" y="548"/>
                    <a:pt x="1271" y="569"/>
                    <a:pt x="1192" y="522"/>
                  </a:cubicBezTo>
                  <a:cubicBezTo>
                    <a:pt x="862" y="326"/>
                    <a:pt x="530" y="304"/>
                    <a:pt x="183" y="414"/>
                  </a:cubicBezTo>
                  <a:cubicBezTo>
                    <a:pt x="148" y="425"/>
                    <a:pt x="101" y="385"/>
                    <a:pt x="0" y="344"/>
                  </a:cubicBezTo>
                  <a:cubicBezTo>
                    <a:pt x="266" y="186"/>
                    <a:pt x="466" y="38"/>
                    <a:pt x="719" y="141"/>
                  </a:cubicBezTo>
                  <a:cubicBezTo>
                    <a:pt x="949" y="233"/>
                    <a:pt x="1233" y="76"/>
                    <a:pt x="1421" y="374"/>
                  </a:cubicBezTo>
                  <a:cubicBezTo>
                    <a:pt x="1442" y="405"/>
                    <a:pt x="1540" y="409"/>
                    <a:pt x="1541" y="402"/>
                  </a:cubicBezTo>
                  <a:cubicBezTo>
                    <a:pt x="1611" y="132"/>
                    <a:pt x="1755" y="297"/>
                    <a:pt x="1874" y="309"/>
                  </a:cubicBezTo>
                  <a:cubicBezTo>
                    <a:pt x="1927" y="314"/>
                    <a:pt x="1995" y="324"/>
                    <a:pt x="2032" y="290"/>
                  </a:cubicBezTo>
                  <a:cubicBezTo>
                    <a:pt x="2154" y="176"/>
                    <a:pt x="2280" y="203"/>
                    <a:pt x="2421" y="210"/>
                  </a:cubicBezTo>
                  <a:cubicBezTo>
                    <a:pt x="2609" y="220"/>
                    <a:pt x="2733" y="343"/>
                    <a:pt x="2911" y="554"/>
                  </a:cubicBezTo>
                  <a:cubicBezTo>
                    <a:pt x="2892" y="400"/>
                    <a:pt x="2884" y="335"/>
                    <a:pt x="2874" y="239"/>
                  </a:cubicBezTo>
                  <a:cubicBezTo>
                    <a:pt x="3052" y="238"/>
                    <a:pt x="3233" y="236"/>
                    <a:pt x="3412" y="233"/>
                  </a:cubicBezTo>
                  <a:cubicBezTo>
                    <a:pt x="3416" y="213"/>
                    <a:pt x="3419" y="191"/>
                    <a:pt x="3421" y="170"/>
                  </a:cubicBezTo>
                  <a:cubicBezTo>
                    <a:pt x="3353" y="147"/>
                    <a:pt x="3285" y="124"/>
                    <a:pt x="3146" y="79"/>
                  </a:cubicBezTo>
                  <a:cubicBezTo>
                    <a:pt x="3387" y="118"/>
                    <a:pt x="3570" y="1"/>
                    <a:pt x="3726" y="212"/>
                  </a:cubicBezTo>
                  <a:cubicBezTo>
                    <a:pt x="3761" y="261"/>
                    <a:pt x="3882" y="210"/>
                    <a:pt x="3964" y="217"/>
                  </a:cubicBezTo>
                  <a:cubicBezTo>
                    <a:pt x="4204" y="236"/>
                    <a:pt x="4444" y="268"/>
                    <a:pt x="4684" y="281"/>
                  </a:cubicBezTo>
                  <a:cubicBezTo>
                    <a:pt x="4847" y="289"/>
                    <a:pt x="5013" y="289"/>
                    <a:pt x="5173" y="260"/>
                  </a:cubicBezTo>
                  <a:cubicBezTo>
                    <a:pt x="5289" y="238"/>
                    <a:pt x="5397" y="177"/>
                    <a:pt x="5500" y="299"/>
                  </a:cubicBezTo>
                  <a:cubicBezTo>
                    <a:pt x="5524" y="325"/>
                    <a:pt x="5570" y="348"/>
                    <a:pt x="5595" y="338"/>
                  </a:cubicBezTo>
                  <a:cubicBezTo>
                    <a:pt x="5950" y="200"/>
                    <a:pt x="6284" y="404"/>
                    <a:pt x="6627" y="428"/>
                  </a:cubicBezTo>
                  <a:cubicBezTo>
                    <a:pt x="6772" y="438"/>
                    <a:pt x="6915" y="535"/>
                    <a:pt x="7083" y="409"/>
                  </a:cubicBezTo>
                  <a:cubicBezTo>
                    <a:pt x="7192" y="326"/>
                    <a:pt x="7377" y="398"/>
                    <a:pt x="7529" y="397"/>
                  </a:cubicBezTo>
                  <a:cubicBezTo>
                    <a:pt x="7668" y="396"/>
                    <a:pt x="7820" y="434"/>
                    <a:pt x="7940" y="376"/>
                  </a:cubicBezTo>
                  <a:cubicBezTo>
                    <a:pt x="8100" y="297"/>
                    <a:pt x="8217" y="318"/>
                    <a:pt x="8360" y="422"/>
                  </a:cubicBezTo>
                  <a:cubicBezTo>
                    <a:pt x="8599" y="598"/>
                    <a:pt x="8860" y="645"/>
                    <a:pt x="9135" y="544"/>
                  </a:cubicBezTo>
                  <a:cubicBezTo>
                    <a:pt x="9199" y="520"/>
                    <a:pt x="9280" y="513"/>
                    <a:pt x="9342" y="540"/>
                  </a:cubicBezTo>
                  <a:cubicBezTo>
                    <a:pt x="9762" y="727"/>
                    <a:pt x="10184" y="638"/>
                    <a:pt x="10613" y="597"/>
                  </a:cubicBezTo>
                  <a:cubicBezTo>
                    <a:pt x="10940" y="565"/>
                    <a:pt x="11277" y="497"/>
                    <a:pt x="11607" y="698"/>
                  </a:cubicBezTo>
                  <a:cubicBezTo>
                    <a:pt x="11728" y="771"/>
                    <a:pt x="11904" y="712"/>
                    <a:pt x="12055" y="704"/>
                  </a:cubicBezTo>
                  <a:cubicBezTo>
                    <a:pt x="12226" y="697"/>
                    <a:pt x="12396" y="673"/>
                    <a:pt x="12567" y="668"/>
                  </a:cubicBezTo>
                  <a:cubicBezTo>
                    <a:pt x="12798" y="659"/>
                    <a:pt x="13029" y="671"/>
                    <a:pt x="13259" y="655"/>
                  </a:cubicBezTo>
                  <a:cubicBezTo>
                    <a:pt x="13486" y="638"/>
                    <a:pt x="13725" y="770"/>
                    <a:pt x="13942" y="577"/>
                  </a:cubicBezTo>
                  <a:cubicBezTo>
                    <a:pt x="13981" y="541"/>
                    <a:pt x="14076" y="536"/>
                    <a:pt x="14112" y="570"/>
                  </a:cubicBezTo>
                  <a:cubicBezTo>
                    <a:pt x="14302" y="755"/>
                    <a:pt x="14511" y="637"/>
                    <a:pt x="14709" y="645"/>
                  </a:cubicBezTo>
                  <a:cubicBezTo>
                    <a:pt x="14870" y="650"/>
                    <a:pt x="15014" y="633"/>
                    <a:pt x="15169" y="764"/>
                  </a:cubicBezTo>
                  <a:cubicBezTo>
                    <a:pt x="15279" y="857"/>
                    <a:pt x="15463" y="824"/>
                    <a:pt x="15614" y="832"/>
                  </a:cubicBezTo>
                  <a:cubicBezTo>
                    <a:pt x="15962" y="846"/>
                    <a:pt x="16311" y="863"/>
                    <a:pt x="16658" y="857"/>
                  </a:cubicBezTo>
                  <a:cubicBezTo>
                    <a:pt x="16920" y="852"/>
                    <a:pt x="17181" y="794"/>
                    <a:pt x="17443" y="794"/>
                  </a:cubicBezTo>
                  <a:cubicBezTo>
                    <a:pt x="17709" y="794"/>
                    <a:pt x="17976" y="844"/>
                    <a:pt x="18242" y="857"/>
                  </a:cubicBezTo>
                  <a:cubicBezTo>
                    <a:pt x="18533" y="868"/>
                    <a:pt x="18825" y="879"/>
                    <a:pt x="19114" y="855"/>
                  </a:cubicBezTo>
                  <a:cubicBezTo>
                    <a:pt x="19226" y="846"/>
                    <a:pt x="19330" y="732"/>
                    <a:pt x="19444" y="685"/>
                  </a:cubicBezTo>
                  <a:cubicBezTo>
                    <a:pt x="19519" y="655"/>
                    <a:pt x="19604" y="654"/>
                    <a:pt x="19685" y="656"/>
                  </a:cubicBezTo>
                  <a:cubicBezTo>
                    <a:pt x="19698" y="657"/>
                    <a:pt x="19701" y="786"/>
                    <a:pt x="19722" y="793"/>
                  </a:cubicBezTo>
                  <a:cubicBezTo>
                    <a:pt x="19823" y="823"/>
                    <a:pt x="19930" y="856"/>
                    <a:pt x="20032" y="846"/>
                  </a:cubicBezTo>
                  <a:cubicBezTo>
                    <a:pt x="20661" y="779"/>
                    <a:pt x="21282" y="822"/>
                    <a:pt x="21909" y="938"/>
                  </a:cubicBezTo>
                  <a:cubicBezTo>
                    <a:pt x="22378" y="1025"/>
                    <a:pt x="22864" y="980"/>
                    <a:pt x="23343" y="983"/>
                  </a:cubicBezTo>
                  <a:cubicBezTo>
                    <a:pt x="24168" y="988"/>
                    <a:pt x="24994" y="985"/>
                    <a:pt x="25820" y="988"/>
                  </a:cubicBezTo>
                  <a:cubicBezTo>
                    <a:pt x="26312" y="990"/>
                    <a:pt x="26804" y="993"/>
                    <a:pt x="27296" y="1007"/>
                  </a:cubicBezTo>
                  <a:cubicBezTo>
                    <a:pt x="27390" y="1010"/>
                    <a:pt x="27484" y="1068"/>
                    <a:pt x="27579" y="1097"/>
                  </a:cubicBezTo>
                  <a:cubicBezTo>
                    <a:pt x="27633" y="1113"/>
                    <a:pt x="27689" y="1140"/>
                    <a:pt x="27743" y="1136"/>
                  </a:cubicBezTo>
                  <a:cubicBezTo>
                    <a:pt x="27973" y="1121"/>
                    <a:pt x="28203" y="1108"/>
                    <a:pt x="28430" y="1068"/>
                  </a:cubicBezTo>
                  <a:cubicBezTo>
                    <a:pt x="28508" y="1053"/>
                    <a:pt x="28570" y="935"/>
                    <a:pt x="28651" y="906"/>
                  </a:cubicBezTo>
                  <a:cubicBezTo>
                    <a:pt x="28737" y="873"/>
                    <a:pt x="28836" y="886"/>
                    <a:pt x="28930" y="885"/>
                  </a:cubicBezTo>
                  <a:cubicBezTo>
                    <a:pt x="29055" y="884"/>
                    <a:pt x="29180" y="884"/>
                    <a:pt x="29305" y="887"/>
                  </a:cubicBezTo>
                  <a:cubicBezTo>
                    <a:pt x="29889" y="905"/>
                    <a:pt x="30474" y="929"/>
                    <a:pt x="31058" y="939"/>
                  </a:cubicBezTo>
                  <a:cubicBezTo>
                    <a:pt x="31195" y="943"/>
                    <a:pt x="31333" y="909"/>
                    <a:pt x="31471" y="887"/>
                  </a:cubicBezTo>
                  <a:cubicBezTo>
                    <a:pt x="31503" y="882"/>
                    <a:pt x="31548" y="833"/>
                    <a:pt x="31564" y="847"/>
                  </a:cubicBezTo>
                  <a:cubicBezTo>
                    <a:pt x="31778" y="1023"/>
                    <a:pt x="32007" y="862"/>
                    <a:pt x="32231" y="891"/>
                  </a:cubicBezTo>
                  <a:cubicBezTo>
                    <a:pt x="32664" y="949"/>
                    <a:pt x="33108" y="894"/>
                    <a:pt x="33546" y="879"/>
                  </a:cubicBezTo>
                  <a:cubicBezTo>
                    <a:pt x="33800" y="870"/>
                    <a:pt x="34056" y="825"/>
                    <a:pt x="34309" y="843"/>
                  </a:cubicBezTo>
                  <a:cubicBezTo>
                    <a:pt x="34450" y="853"/>
                    <a:pt x="34602" y="932"/>
                    <a:pt x="34722" y="1031"/>
                  </a:cubicBezTo>
                  <a:cubicBezTo>
                    <a:pt x="34826" y="1117"/>
                    <a:pt x="34888" y="1280"/>
                    <a:pt x="35034" y="1135"/>
                  </a:cubicBezTo>
                  <a:cubicBezTo>
                    <a:pt x="35037" y="1132"/>
                    <a:pt x="35068" y="1180"/>
                    <a:pt x="35088" y="1197"/>
                  </a:cubicBezTo>
                  <a:cubicBezTo>
                    <a:pt x="35182" y="1270"/>
                    <a:pt x="35278" y="1341"/>
                    <a:pt x="35371" y="1412"/>
                  </a:cubicBezTo>
                  <a:cubicBezTo>
                    <a:pt x="35479" y="1499"/>
                    <a:pt x="35577" y="1477"/>
                    <a:pt x="35700" y="1431"/>
                  </a:cubicBezTo>
                  <a:cubicBezTo>
                    <a:pt x="35808" y="1389"/>
                    <a:pt x="35883" y="1302"/>
                    <a:pt x="35976" y="1247"/>
                  </a:cubicBezTo>
                  <a:cubicBezTo>
                    <a:pt x="36061" y="1197"/>
                    <a:pt x="36172" y="1213"/>
                    <a:pt x="36272" y="1201"/>
                  </a:cubicBezTo>
                  <a:cubicBezTo>
                    <a:pt x="36268" y="1172"/>
                    <a:pt x="36264" y="1144"/>
                    <a:pt x="36261" y="1115"/>
                  </a:cubicBezTo>
                  <a:cubicBezTo>
                    <a:pt x="36098" y="1150"/>
                    <a:pt x="35935" y="1187"/>
                    <a:pt x="35773" y="1222"/>
                  </a:cubicBezTo>
                  <a:cubicBezTo>
                    <a:pt x="35849" y="1089"/>
                    <a:pt x="35937" y="981"/>
                    <a:pt x="36083" y="978"/>
                  </a:cubicBezTo>
                  <a:cubicBezTo>
                    <a:pt x="36425" y="968"/>
                    <a:pt x="36768" y="961"/>
                    <a:pt x="37111" y="947"/>
                  </a:cubicBezTo>
                  <a:cubicBezTo>
                    <a:pt x="37313" y="938"/>
                    <a:pt x="37514" y="918"/>
                    <a:pt x="37732" y="901"/>
                  </a:cubicBezTo>
                  <a:cubicBezTo>
                    <a:pt x="37694" y="1146"/>
                    <a:pt x="37405" y="1031"/>
                    <a:pt x="37324" y="1275"/>
                  </a:cubicBezTo>
                  <a:cubicBezTo>
                    <a:pt x="37957" y="1311"/>
                    <a:pt x="38579" y="1463"/>
                    <a:pt x="39198" y="1239"/>
                  </a:cubicBezTo>
                  <a:cubicBezTo>
                    <a:pt x="39234" y="1226"/>
                    <a:pt x="39281" y="1217"/>
                    <a:pt x="39313" y="1233"/>
                  </a:cubicBezTo>
                  <a:cubicBezTo>
                    <a:pt x="39478" y="1322"/>
                    <a:pt x="39627" y="1338"/>
                    <a:pt x="39806" y="1239"/>
                  </a:cubicBezTo>
                  <a:cubicBezTo>
                    <a:pt x="40014" y="1122"/>
                    <a:pt x="40230" y="1317"/>
                    <a:pt x="40357" y="1669"/>
                  </a:cubicBezTo>
                  <a:cubicBezTo>
                    <a:pt x="40357" y="1669"/>
                    <a:pt x="40357" y="1659"/>
                    <a:pt x="40357" y="1659"/>
                  </a:cubicBezTo>
                  <a:cubicBezTo>
                    <a:pt x="40302" y="1698"/>
                    <a:pt x="40249" y="1772"/>
                    <a:pt x="40193" y="1773"/>
                  </a:cubicBezTo>
                  <a:cubicBezTo>
                    <a:pt x="39588" y="1792"/>
                    <a:pt x="38983" y="1808"/>
                    <a:pt x="38379" y="1808"/>
                  </a:cubicBezTo>
                  <a:cubicBezTo>
                    <a:pt x="37480" y="1808"/>
                    <a:pt x="36582" y="1804"/>
                    <a:pt x="35683" y="1784"/>
                  </a:cubicBezTo>
                  <a:cubicBezTo>
                    <a:pt x="35211" y="1773"/>
                    <a:pt x="34740" y="1716"/>
                    <a:pt x="34267" y="1691"/>
                  </a:cubicBezTo>
                  <a:cubicBezTo>
                    <a:pt x="34044" y="1679"/>
                    <a:pt x="33820" y="1686"/>
                    <a:pt x="33598" y="1698"/>
                  </a:cubicBezTo>
                  <a:cubicBezTo>
                    <a:pt x="33387" y="1710"/>
                    <a:pt x="33178" y="1575"/>
                    <a:pt x="32967" y="1688"/>
                  </a:cubicBezTo>
                  <a:cubicBezTo>
                    <a:pt x="32745" y="1472"/>
                    <a:pt x="32486" y="1581"/>
                    <a:pt x="32242" y="1569"/>
                  </a:cubicBezTo>
                  <a:cubicBezTo>
                    <a:pt x="32122" y="1564"/>
                    <a:pt x="32001" y="1638"/>
                    <a:pt x="31880" y="16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45"/>
            <p:cNvSpPr/>
            <p:nvPr/>
          </p:nvSpPr>
          <p:spPr>
            <a:xfrm>
              <a:off x="984175" y="2840400"/>
              <a:ext cx="28650" cy="8650"/>
            </a:xfrm>
            <a:custGeom>
              <a:avLst/>
              <a:gdLst/>
              <a:ahLst/>
              <a:cxnLst/>
              <a:rect l="l" t="t" r="r" b="b"/>
              <a:pathLst>
                <a:path w="1146" h="346" extrusionOk="0">
                  <a:moveTo>
                    <a:pt x="1" y="290"/>
                  </a:moveTo>
                  <a:cubicBezTo>
                    <a:pt x="34" y="39"/>
                    <a:pt x="139" y="1"/>
                    <a:pt x="265" y="13"/>
                  </a:cubicBezTo>
                  <a:cubicBezTo>
                    <a:pt x="554" y="44"/>
                    <a:pt x="843" y="77"/>
                    <a:pt x="1145" y="109"/>
                  </a:cubicBezTo>
                  <a:cubicBezTo>
                    <a:pt x="1070" y="346"/>
                    <a:pt x="857" y="333"/>
                    <a:pt x="783" y="263"/>
                  </a:cubicBezTo>
                  <a:cubicBezTo>
                    <a:pt x="680" y="167"/>
                    <a:pt x="516" y="335"/>
                    <a:pt x="470" y="121"/>
                  </a:cubicBezTo>
                  <a:cubicBezTo>
                    <a:pt x="468" y="117"/>
                    <a:pt x="371" y="137"/>
                    <a:pt x="320" y="157"/>
                  </a:cubicBezTo>
                  <a:cubicBezTo>
                    <a:pt x="221" y="194"/>
                    <a:pt x="122" y="238"/>
                    <a:pt x="1" y="2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45"/>
            <p:cNvSpPr/>
            <p:nvPr/>
          </p:nvSpPr>
          <p:spPr>
            <a:xfrm>
              <a:off x="1119800" y="2851300"/>
              <a:ext cx="27875" cy="7200"/>
            </a:xfrm>
            <a:custGeom>
              <a:avLst/>
              <a:gdLst/>
              <a:ahLst/>
              <a:cxnLst/>
              <a:rect l="l" t="t" r="r" b="b"/>
              <a:pathLst>
                <a:path w="1115" h="288" extrusionOk="0">
                  <a:moveTo>
                    <a:pt x="1114" y="190"/>
                  </a:moveTo>
                  <a:cubicBezTo>
                    <a:pt x="738" y="287"/>
                    <a:pt x="366" y="277"/>
                    <a:pt x="0" y="95"/>
                  </a:cubicBezTo>
                  <a:cubicBezTo>
                    <a:pt x="185" y="1"/>
                    <a:pt x="369" y="4"/>
                    <a:pt x="561" y="46"/>
                  </a:cubicBezTo>
                  <a:cubicBezTo>
                    <a:pt x="743" y="84"/>
                    <a:pt x="930" y="85"/>
                    <a:pt x="1114" y="104"/>
                  </a:cubicBezTo>
                  <a:cubicBezTo>
                    <a:pt x="1114" y="133"/>
                    <a:pt x="1114" y="161"/>
                    <a:pt x="1114" y="1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45"/>
            <p:cNvSpPr/>
            <p:nvPr/>
          </p:nvSpPr>
          <p:spPr>
            <a:xfrm>
              <a:off x="1177175" y="2848825"/>
              <a:ext cx="22575" cy="10100"/>
            </a:xfrm>
            <a:custGeom>
              <a:avLst/>
              <a:gdLst/>
              <a:ahLst/>
              <a:cxnLst/>
              <a:rect l="l" t="t" r="r" b="b"/>
              <a:pathLst>
                <a:path w="903" h="404" extrusionOk="0">
                  <a:moveTo>
                    <a:pt x="902" y="216"/>
                  </a:moveTo>
                  <a:cubicBezTo>
                    <a:pt x="664" y="278"/>
                    <a:pt x="426" y="350"/>
                    <a:pt x="186" y="394"/>
                  </a:cubicBezTo>
                  <a:cubicBezTo>
                    <a:pt x="137" y="404"/>
                    <a:pt x="74" y="310"/>
                    <a:pt x="0" y="251"/>
                  </a:cubicBezTo>
                  <a:cubicBezTo>
                    <a:pt x="56" y="168"/>
                    <a:pt x="101" y="98"/>
                    <a:pt x="166" y="1"/>
                  </a:cubicBezTo>
                  <a:cubicBezTo>
                    <a:pt x="377" y="286"/>
                    <a:pt x="631" y="142"/>
                    <a:pt x="877" y="105"/>
                  </a:cubicBezTo>
                  <a:cubicBezTo>
                    <a:pt x="886" y="141"/>
                    <a:pt x="893" y="178"/>
                    <a:pt x="902" y="2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45"/>
            <p:cNvSpPr/>
            <p:nvPr/>
          </p:nvSpPr>
          <p:spPr>
            <a:xfrm>
              <a:off x="1089025" y="2845975"/>
              <a:ext cx="26025" cy="14600"/>
            </a:xfrm>
            <a:custGeom>
              <a:avLst/>
              <a:gdLst/>
              <a:ahLst/>
              <a:cxnLst/>
              <a:rect l="l" t="t" r="r" b="b"/>
              <a:pathLst>
                <a:path w="1041" h="584" extrusionOk="0">
                  <a:moveTo>
                    <a:pt x="1" y="407"/>
                  </a:moveTo>
                  <a:cubicBezTo>
                    <a:pt x="305" y="0"/>
                    <a:pt x="658" y="361"/>
                    <a:pt x="1040" y="193"/>
                  </a:cubicBezTo>
                  <a:cubicBezTo>
                    <a:pt x="855" y="584"/>
                    <a:pt x="661" y="294"/>
                    <a:pt x="498" y="358"/>
                  </a:cubicBezTo>
                  <a:cubicBezTo>
                    <a:pt x="344" y="418"/>
                    <a:pt x="167" y="394"/>
                    <a:pt x="1" y="4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45"/>
            <p:cNvSpPr/>
            <p:nvPr/>
          </p:nvSpPr>
          <p:spPr>
            <a:xfrm>
              <a:off x="1038225" y="2845975"/>
              <a:ext cx="32400" cy="11475"/>
            </a:xfrm>
            <a:custGeom>
              <a:avLst/>
              <a:gdLst/>
              <a:ahLst/>
              <a:cxnLst/>
              <a:rect l="l" t="t" r="r" b="b"/>
              <a:pathLst>
                <a:path w="1296" h="459" extrusionOk="0">
                  <a:moveTo>
                    <a:pt x="0" y="230"/>
                  </a:moveTo>
                  <a:cubicBezTo>
                    <a:pt x="430" y="178"/>
                    <a:pt x="853" y="0"/>
                    <a:pt x="1295" y="136"/>
                  </a:cubicBezTo>
                  <a:cubicBezTo>
                    <a:pt x="1202" y="147"/>
                    <a:pt x="1147" y="356"/>
                    <a:pt x="1016" y="195"/>
                  </a:cubicBezTo>
                  <a:cubicBezTo>
                    <a:pt x="993" y="166"/>
                    <a:pt x="902" y="163"/>
                    <a:pt x="887" y="188"/>
                  </a:cubicBezTo>
                  <a:cubicBezTo>
                    <a:pt x="728" y="459"/>
                    <a:pt x="532" y="277"/>
                    <a:pt x="349" y="262"/>
                  </a:cubicBezTo>
                  <a:cubicBezTo>
                    <a:pt x="234" y="251"/>
                    <a:pt x="119" y="241"/>
                    <a:pt x="3" y="2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45"/>
            <p:cNvSpPr/>
            <p:nvPr/>
          </p:nvSpPr>
          <p:spPr>
            <a:xfrm>
              <a:off x="928375" y="2836275"/>
              <a:ext cx="24875" cy="7625"/>
            </a:xfrm>
            <a:custGeom>
              <a:avLst/>
              <a:gdLst/>
              <a:ahLst/>
              <a:cxnLst/>
              <a:rect l="l" t="t" r="r" b="b"/>
              <a:pathLst>
                <a:path w="995" h="305" extrusionOk="0">
                  <a:moveTo>
                    <a:pt x="1" y="77"/>
                  </a:moveTo>
                  <a:cubicBezTo>
                    <a:pt x="329" y="52"/>
                    <a:pt x="659" y="25"/>
                    <a:pt x="987" y="0"/>
                  </a:cubicBezTo>
                  <a:cubicBezTo>
                    <a:pt x="990" y="34"/>
                    <a:pt x="992" y="70"/>
                    <a:pt x="995" y="105"/>
                  </a:cubicBezTo>
                  <a:cubicBezTo>
                    <a:pt x="653" y="1"/>
                    <a:pt x="343" y="305"/>
                    <a:pt x="2" y="212"/>
                  </a:cubicBezTo>
                  <a:cubicBezTo>
                    <a:pt x="1" y="167"/>
                    <a:pt x="1" y="123"/>
                    <a:pt x="1" y="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45"/>
            <p:cNvSpPr/>
            <p:nvPr/>
          </p:nvSpPr>
          <p:spPr>
            <a:xfrm>
              <a:off x="916425" y="2834650"/>
              <a:ext cx="11625" cy="9925"/>
            </a:xfrm>
            <a:custGeom>
              <a:avLst/>
              <a:gdLst/>
              <a:ahLst/>
              <a:cxnLst/>
              <a:rect l="l" t="t" r="r" b="b"/>
              <a:pathLst>
                <a:path w="465" h="397" extrusionOk="0">
                  <a:moveTo>
                    <a:pt x="158" y="211"/>
                  </a:moveTo>
                  <a:cubicBezTo>
                    <a:pt x="201" y="279"/>
                    <a:pt x="226" y="319"/>
                    <a:pt x="274" y="396"/>
                  </a:cubicBezTo>
                  <a:cubicBezTo>
                    <a:pt x="159" y="387"/>
                    <a:pt x="82" y="381"/>
                    <a:pt x="4" y="376"/>
                  </a:cubicBezTo>
                  <a:cubicBezTo>
                    <a:pt x="3" y="232"/>
                    <a:pt x="1" y="109"/>
                    <a:pt x="0" y="1"/>
                  </a:cubicBezTo>
                  <a:cubicBezTo>
                    <a:pt x="144" y="15"/>
                    <a:pt x="275" y="26"/>
                    <a:pt x="465" y="44"/>
                  </a:cubicBezTo>
                  <a:cubicBezTo>
                    <a:pt x="345" y="109"/>
                    <a:pt x="264" y="152"/>
                    <a:pt x="158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45"/>
            <p:cNvSpPr/>
            <p:nvPr/>
          </p:nvSpPr>
          <p:spPr>
            <a:xfrm>
              <a:off x="1024850" y="2845900"/>
              <a:ext cx="24700" cy="5875"/>
            </a:xfrm>
            <a:custGeom>
              <a:avLst/>
              <a:gdLst/>
              <a:ahLst/>
              <a:cxnLst/>
              <a:rect l="l" t="t" r="r" b="b"/>
              <a:pathLst>
                <a:path w="988" h="235" extrusionOk="0">
                  <a:moveTo>
                    <a:pt x="538" y="234"/>
                  </a:moveTo>
                  <a:cubicBezTo>
                    <a:pt x="509" y="196"/>
                    <a:pt x="480" y="127"/>
                    <a:pt x="449" y="127"/>
                  </a:cubicBezTo>
                  <a:cubicBezTo>
                    <a:pt x="303" y="123"/>
                    <a:pt x="156" y="137"/>
                    <a:pt x="10" y="146"/>
                  </a:cubicBezTo>
                  <a:lnTo>
                    <a:pt x="1" y="152"/>
                  </a:lnTo>
                  <a:cubicBezTo>
                    <a:pt x="326" y="102"/>
                    <a:pt x="651" y="51"/>
                    <a:pt x="977" y="1"/>
                  </a:cubicBezTo>
                  <a:cubicBezTo>
                    <a:pt x="981" y="21"/>
                    <a:pt x="985" y="41"/>
                    <a:pt x="987" y="61"/>
                  </a:cubicBezTo>
                  <a:cubicBezTo>
                    <a:pt x="837" y="118"/>
                    <a:pt x="687" y="176"/>
                    <a:pt x="536" y="233"/>
                  </a:cubicBezTo>
                  <a:cubicBezTo>
                    <a:pt x="535" y="233"/>
                    <a:pt x="538" y="234"/>
                    <a:pt x="538" y="2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45"/>
            <p:cNvSpPr/>
            <p:nvPr/>
          </p:nvSpPr>
          <p:spPr>
            <a:xfrm>
              <a:off x="1156350" y="2853475"/>
              <a:ext cx="16025" cy="3925"/>
            </a:xfrm>
            <a:custGeom>
              <a:avLst/>
              <a:gdLst/>
              <a:ahLst/>
              <a:cxnLst/>
              <a:rect l="l" t="t" r="r" b="b"/>
              <a:pathLst>
                <a:path w="641" h="157" extrusionOk="0">
                  <a:moveTo>
                    <a:pt x="1" y="8"/>
                  </a:moveTo>
                  <a:cubicBezTo>
                    <a:pt x="189" y="6"/>
                    <a:pt x="379" y="3"/>
                    <a:pt x="567" y="1"/>
                  </a:cubicBezTo>
                  <a:cubicBezTo>
                    <a:pt x="591" y="39"/>
                    <a:pt x="616" y="76"/>
                    <a:pt x="640" y="114"/>
                  </a:cubicBezTo>
                  <a:cubicBezTo>
                    <a:pt x="595" y="127"/>
                    <a:pt x="548" y="156"/>
                    <a:pt x="502" y="150"/>
                  </a:cubicBezTo>
                  <a:cubicBezTo>
                    <a:pt x="338" y="130"/>
                    <a:pt x="174" y="98"/>
                    <a:pt x="10" y="70"/>
                  </a:cubicBezTo>
                  <a:cubicBezTo>
                    <a:pt x="6" y="49"/>
                    <a:pt x="3" y="28"/>
                    <a:pt x="1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45"/>
            <p:cNvSpPr/>
            <p:nvPr/>
          </p:nvSpPr>
          <p:spPr>
            <a:xfrm>
              <a:off x="1271850" y="2870250"/>
              <a:ext cx="9225" cy="6050"/>
            </a:xfrm>
            <a:custGeom>
              <a:avLst/>
              <a:gdLst/>
              <a:ahLst/>
              <a:cxnLst/>
              <a:rect l="l" t="t" r="r" b="b"/>
              <a:pathLst>
                <a:path w="369" h="242" extrusionOk="0">
                  <a:moveTo>
                    <a:pt x="368" y="119"/>
                  </a:moveTo>
                  <a:cubicBezTo>
                    <a:pt x="254" y="161"/>
                    <a:pt x="139" y="201"/>
                    <a:pt x="26" y="242"/>
                  </a:cubicBezTo>
                  <a:cubicBezTo>
                    <a:pt x="17" y="210"/>
                    <a:pt x="9" y="179"/>
                    <a:pt x="0" y="147"/>
                  </a:cubicBezTo>
                  <a:cubicBezTo>
                    <a:pt x="118" y="98"/>
                    <a:pt x="235" y="50"/>
                    <a:pt x="353" y="0"/>
                  </a:cubicBezTo>
                  <a:cubicBezTo>
                    <a:pt x="358" y="40"/>
                    <a:pt x="363" y="80"/>
                    <a:pt x="368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45"/>
            <p:cNvSpPr/>
            <p:nvPr/>
          </p:nvSpPr>
          <p:spPr>
            <a:xfrm>
              <a:off x="1016400" y="2843150"/>
              <a:ext cx="11050" cy="6575"/>
            </a:xfrm>
            <a:custGeom>
              <a:avLst/>
              <a:gdLst/>
              <a:ahLst/>
              <a:cxnLst/>
              <a:rect l="l" t="t" r="r" b="b"/>
              <a:pathLst>
                <a:path w="442" h="263" extrusionOk="0">
                  <a:moveTo>
                    <a:pt x="348" y="256"/>
                  </a:moveTo>
                  <a:cubicBezTo>
                    <a:pt x="240" y="234"/>
                    <a:pt x="133" y="210"/>
                    <a:pt x="0" y="184"/>
                  </a:cubicBezTo>
                  <a:cubicBezTo>
                    <a:pt x="129" y="1"/>
                    <a:pt x="272" y="66"/>
                    <a:pt x="441" y="66"/>
                  </a:cubicBezTo>
                  <a:cubicBezTo>
                    <a:pt x="397" y="152"/>
                    <a:pt x="369" y="207"/>
                    <a:pt x="340" y="262"/>
                  </a:cubicBezTo>
                  <a:cubicBezTo>
                    <a:pt x="339" y="262"/>
                    <a:pt x="348" y="256"/>
                    <a:pt x="348" y="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45"/>
            <p:cNvSpPr/>
            <p:nvPr/>
          </p:nvSpPr>
          <p:spPr>
            <a:xfrm>
              <a:off x="913425" y="2820000"/>
              <a:ext cx="7650" cy="7450"/>
            </a:xfrm>
            <a:custGeom>
              <a:avLst/>
              <a:gdLst/>
              <a:ahLst/>
              <a:cxnLst/>
              <a:rect l="l" t="t" r="r" b="b"/>
              <a:pathLst>
                <a:path w="306" h="298" extrusionOk="0">
                  <a:moveTo>
                    <a:pt x="306" y="16"/>
                  </a:moveTo>
                  <a:cubicBezTo>
                    <a:pt x="157" y="298"/>
                    <a:pt x="86" y="73"/>
                    <a:pt x="0" y="1"/>
                  </a:cubicBezTo>
                  <a:cubicBezTo>
                    <a:pt x="86" y="4"/>
                    <a:pt x="172" y="10"/>
                    <a:pt x="306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45"/>
            <p:cNvSpPr/>
            <p:nvPr/>
          </p:nvSpPr>
          <p:spPr>
            <a:xfrm>
              <a:off x="1115900" y="2844975"/>
              <a:ext cx="9525" cy="4700"/>
            </a:xfrm>
            <a:custGeom>
              <a:avLst/>
              <a:gdLst/>
              <a:ahLst/>
              <a:cxnLst/>
              <a:rect l="l" t="t" r="r" b="b"/>
              <a:pathLst>
                <a:path w="381" h="188" extrusionOk="0">
                  <a:moveTo>
                    <a:pt x="367" y="7"/>
                  </a:moveTo>
                  <a:cubicBezTo>
                    <a:pt x="372" y="49"/>
                    <a:pt x="377" y="92"/>
                    <a:pt x="381" y="135"/>
                  </a:cubicBezTo>
                  <a:cubicBezTo>
                    <a:pt x="256" y="152"/>
                    <a:pt x="130" y="170"/>
                    <a:pt x="5" y="188"/>
                  </a:cubicBezTo>
                  <a:cubicBezTo>
                    <a:pt x="3" y="180"/>
                    <a:pt x="2" y="171"/>
                    <a:pt x="1" y="163"/>
                  </a:cubicBezTo>
                  <a:cubicBezTo>
                    <a:pt x="126" y="108"/>
                    <a:pt x="252" y="55"/>
                    <a:pt x="377" y="1"/>
                  </a:cubicBezTo>
                  <a:cubicBezTo>
                    <a:pt x="378" y="1"/>
                    <a:pt x="367" y="7"/>
                    <a:pt x="367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45"/>
            <p:cNvSpPr/>
            <p:nvPr/>
          </p:nvSpPr>
          <p:spPr>
            <a:xfrm>
              <a:off x="1567300" y="2874450"/>
              <a:ext cx="8500" cy="10450"/>
            </a:xfrm>
            <a:custGeom>
              <a:avLst/>
              <a:gdLst/>
              <a:ahLst/>
              <a:cxnLst/>
              <a:rect l="l" t="t" r="r" b="b"/>
              <a:pathLst>
                <a:path w="340" h="418" extrusionOk="0">
                  <a:moveTo>
                    <a:pt x="54" y="415"/>
                  </a:moveTo>
                  <a:cubicBezTo>
                    <a:pt x="45" y="321"/>
                    <a:pt x="1" y="195"/>
                    <a:pt x="34" y="138"/>
                  </a:cubicBezTo>
                  <a:cubicBezTo>
                    <a:pt x="113" y="0"/>
                    <a:pt x="226" y="67"/>
                    <a:pt x="340" y="118"/>
                  </a:cubicBezTo>
                  <a:cubicBezTo>
                    <a:pt x="230" y="230"/>
                    <a:pt x="141" y="323"/>
                    <a:pt x="50" y="416"/>
                  </a:cubicBezTo>
                  <a:cubicBezTo>
                    <a:pt x="49" y="417"/>
                    <a:pt x="54" y="415"/>
                    <a:pt x="54" y="4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45"/>
            <p:cNvSpPr/>
            <p:nvPr/>
          </p:nvSpPr>
          <p:spPr>
            <a:xfrm>
              <a:off x="1197025" y="2828250"/>
              <a:ext cx="6375" cy="2750"/>
            </a:xfrm>
            <a:custGeom>
              <a:avLst/>
              <a:gdLst/>
              <a:ahLst/>
              <a:cxnLst/>
              <a:rect l="l" t="t" r="r" b="b"/>
              <a:pathLst>
                <a:path w="255" h="110" extrusionOk="0">
                  <a:moveTo>
                    <a:pt x="1" y="4"/>
                  </a:moveTo>
                  <a:cubicBezTo>
                    <a:pt x="84" y="3"/>
                    <a:pt x="166" y="2"/>
                    <a:pt x="248" y="0"/>
                  </a:cubicBezTo>
                  <a:cubicBezTo>
                    <a:pt x="250" y="26"/>
                    <a:pt x="252" y="51"/>
                    <a:pt x="255" y="76"/>
                  </a:cubicBezTo>
                  <a:cubicBezTo>
                    <a:pt x="173" y="88"/>
                    <a:pt x="91" y="98"/>
                    <a:pt x="7" y="109"/>
                  </a:cubicBezTo>
                  <a:cubicBezTo>
                    <a:pt x="6" y="74"/>
                    <a:pt x="3" y="38"/>
                    <a:pt x="1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45"/>
            <p:cNvSpPr/>
            <p:nvPr/>
          </p:nvSpPr>
          <p:spPr>
            <a:xfrm>
              <a:off x="1654250" y="2875250"/>
              <a:ext cx="6975" cy="6700"/>
            </a:xfrm>
            <a:custGeom>
              <a:avLst/>
              <a:gdLst/>
              <a:ahLst/>
              <a:cxnLst/>
              <a:rect l="l" t="t" r="r" b="b"/>
              <a:pathLst>
                <a:path w="279" h="268" extrusionOk="0">
                  <a:moveTo>
                    <a:pt x="1" y="57"/>
                  </a:moveTo>
                  <a:cubicBezTo>
                    <a:pt x="170" y="15"/>
                    <a:pt x="279" y="0"/>
                    <a:pt x="196" y="268"/>
                  </a:cubicBezTo>
                  <a:cubicBezTo>
                    <a:pt x="137" y="203"/>
                    <a:pt x="85" y="148"/>
                    <a:pt x="1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45"/>
            <p:cNvSpPr/>
            <p:nvPr/>
          </p:nvSpPr>
          <p:spPr>
            <a:xfrm>
              <a:off x="1675625" y="2875525"/>
              <a:ext cx="5900" cy="8400"/>
            </a:xfrm>
            <a:custGeom>
              <a:avLst/>
              <a:gdLst/>
              <a:ahLst/>
              <a:cxnLst/>
              <a:rect l="l" t="t" r="r" b="b"/>
              <a:pathLst>
                <a:path w="236" h="336" extrusionOk="0">
                  <a:moveTo>
                    <a:pt x="77" y="335"/>
                  </a:moveTo>
                  <a:cubicBezTo>
                    <a:pt x="54" y="262"/>
                    <a:pt x="32" y="189"/>
                    <a:pt x="1" y="84"/>
                  </a:cubicBezTo>
                  <a:cubicBezTo>
                    <a:pt x="60" y="64"/>
                    <a:pt x="117" y="43"/>
                    <a:pt x="236" y="0"/>
                  </a:cubicBezTo>
                  <a:cubicBezTo>
                    <a:pt x="162" y="155"/>
                    <a:pt x="118" y="244"/>
                    <a:pt x="74" y="335"/>
                  </a:cubicBezTo>
                  <a:cubicBezTo>
                    <a:pt x="74" y="335"/>
                    <a:pt x="77" y="335"/>
                    <a:pt x="77" y="3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45"/>
            <p:cNvSpPr/>
            <p:nvPr/>
          </p:nvSpPr>
          <p:spPr>
            <a:xfrm>
              <a:off x="923400" y="2819825"/>
              <a:ext cx="5975" cy="5350"/>
            </a:xfrm>
            <a:custGeom>
              <a:avLst/>
              <a:gdLst/>
              <a:ahLst/>
              <a:cxnLst/>
              <a:rect l="l" t="t" r="r" b="b"/>
              <a:pathLst>
                <a:path w="239" h="214" extrusionOk="0">
                  <a:moveTo>
                    <a:pt x="239" y="211"/>
                  </a:moveTo>
                  <a:cubicBezTo>
                    <a:pt x="135" y="212"/>
                    <a:pt x="82" y="212"/>
                    <a:pt x="0" y="214"/>
                  </a:cubicBezTo>
                  <a:cubicBezTo>
                    <a:pt x="67" y="110"/>
                    <a:pt x="104" y="0"/>
                    <a:pt x="239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45"/>
            <p:cNvSpPr/>
            <p:nvPr/>
          </p:nvSpPr>
          <p:spPr>
            <a:xfrm>
              <a:off x="915650" y="2850350"/>
              <a:ext cx="5200" cy="2200"/>
            </a:xfrm>
            <a:custGeom>
              <a:avLst/>
              <a:gdLst/>
              <a:ahLst/>
              <a:cxnLst/>
              <a:rect l="l" t="t" r="r" b="b"/>
              <a:pathLst>
                <a:path w="208" h="88" extrusionOk="0">
                  <a:moveTo>
                    <a:pt x="1" y="3"/>
                  </a:moveTo>
                  <a:cubicBezTo>
                    <a:pt x="68" y="2"/>
                    <a:pt x="136" y="2"/>
                    <a:pt x="204" y="1"/>
                  </a:cubicBezTo>
                  <a:cubicBezTo>
                    <a:pt x="205" y="20"/>
                    <a:pt x="207" y="39"/>
                    <a:pt x="208" y="57"/>
                  </a:cubicBezTo>
                  <a:cubicBezTo>
                    <a:pt x="142" y="68"/>
                    <a:pt x="77" y="78"/>
                    <a:pt x="11" y="88"/>
                  </a:cubicBezTo>
                  <a:cubicBezTo>
                    <a:pt x="7" y="60"/>
                    <a:pt x="3" y="31"/>
                    <a:pt x="1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45"/>
            <p:cNvSpPr/>
            <p:nvPr/>
          </p:nvSpPr>
          <p:spPr>
            <a:xfrm>
              <a:off x="1246550" y="2872500"/>
              <a:ext cx="5525" cy="1700"/>
            </a:xfrm>
            <a:custGeom>
              <a:avLst/>
              <a:gdLst/>
              <a:ahLst/>
              <a:cxnLst/>
              <a:rect l="l" t="t" r="r" b="b"/>
              <a:pathLst>
                <a:path w="221" h="68" extrusionOk="0">
                  <a:moveTo>
                    <a:pt x="220" y="67"/>
                  </a:moveTo>
                  <a:cubicBezTo>
                    <a:pt x="166" y="56"/>
                    <a:pt x="113" y="46"/>
                    <a:pt x="1" y="23"/>
                  </a:cubicBezTo>
                  <a:cubicBezTo>
                    <a:pt x="112" y="11"/>
                    <a:pt x="165" y="5"/>
                    <a:pt x="219" y="0"/>
                  </a:cubicBezTo>
                  <a:cubicBezTo>
                    <a:pt x="220" y="22"/>
                    <a:pt x="220" y="44"/>
                    <a:pt x="220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45"/>
            <p:cNvSpPr/>
            <p:nvPr/>
          </p:nvSpPr>
          <p:spPr>
            <a:xfrm>
              <a:off x="935675" y="2845275"/>
              <a:ext cx="5800" cy="1825"/>
            </a:xfrm>
            <a:custGeom>
              <a:avLst/>
              <a:gdLst/>
              <a:ahLst/>
              <a:cxnLst/>
              <a:rect l="l" t="t" r="r" b="b"/>
              <a:pathLst>
                <a:path w="232" h="73" extrusionOk="0">
                  <a:moveTo>
                    <a:pt x="1" y="29"/>
                  </a:moveTo>
                  <a:cubicBezTo>
                    <a:pt x="75" y="20"/>
                    <a:pt x="151" y="10"/>
                    <a:pt x="227" y="0"/>
                  </a:cubicBezTo>
                  <a:cubicBezTo>
                    <a:pt x="229" y="18"/>
                    <a:pt x="230" y="36"/>
                    <a:pt x="232" y="53"/>
                  </a:cubicBezTo>
                  <a:cubicBezTo>
                    <a:pt x="156" y="60"/>
                    <a:pt x="79" y="66"/>
                    <a:pt x="3" y="72"/>
                  </a:cubicBezTo>
                  <a:cubicBezTo>
                    <a:pt x="2" y="58"/>
                    <a:pt x="1" y="43"/>
                    <a:pt x="1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03" name="Google Shape;4003;p45"/>
          <p:cNvSpPr/>
          <p:nvPr/>
        </p:nvSpPr>
        <p:spPr>
          <a:xfrm rot="5400000">
            <a:off x="-34858" y="4469009"/>
            <a:ext cx="1378682" cy="74973"/>
          </a:xfrm>
          <a:custGeom>
            <a:avLst/>
            <a:gdLst/>
            <a:ahLst/>
            <a:cxnLst/>
            <a:rect l="l" t="t" r="r" b="b"/>
            <a:pathLst>
              <a:path w="49393" h="2686" extrusionOk="0">
                <a:moveTo>
                  <a:pt x="6" y="2302"/>
                </a:moveTo>
                <a:cubicBezTo>
                  <a:pt x="163" y="2292"/>
                  <a:pt x="321" y="2273"/>
                  <a:pt x="477" y="2275"/>
                </a:cubicBezTo>
                <a:cubicBezTo>
                  <a:pt x="1032" y="2281"/>
                  <a:pt x="1556" y="2042"/>
                  <a:pt x="2102" y="1977"/>
                </a:cubicBezTo>
                <a:cubicBezTo>
                  <a:pt x="2294" y="1953"/>
                  <a:pt x="2488" y="1950"/>
                  <a:pt x="2679" y="1921"/>
                </a:cubicBezTo>
                <a:cubicBezTo>
                  <a:pt x="2925" y="1884"/>
                  <a:pt x="3169" y="1829"/>
                  <a:pt x="3414" y="1786"/>
                </a:cubicBezTo>
                <a:cubicBezTo>
                  <a:pt x="3649" y="1744"/>
                  <a:pt x="3884" y="1700"/>
                  <a:pt x="4122" y="1675"/>
                </a:cubicBezTo>
                <a:cubicBezTo>
                  <a:pt x="4626" y="1620"/>
                  <a:pt x="5128" y="1580"/>
                  <a:pt x="5631" y="1495"/>
                </a:cubicBezTo>
                <a:cubicBezTo>
                  <a:pt x="5880" y="1452"/>
                  <a:pt x="6125" y="1423"/>
                  <a:pt x="6374" y="1353"/>
                </a:cubicBezTo>
                <a:cubicBezTo>
                  <a:pt x="6608" y="1288"/>
                  <a:pt x="6864" y="1353"/>
                  <a:pt x="7109" y="1342"/>
                </a:cubicBezTo>
                <a:cubicBezTo>
                  <a:pt x="7233" y="1337"/>
                  <a:pt x="7355" y="1283"/>
                  <a:pt x="7480" y="1267"/>
                </a:cubicBezTo>
                <a:cubicBezTo>
                  <a:pt x="7672" y="1241"/>
                  <a:pt x="7867" y="1238"/>
                  <a:pt x="8059" y="1209"/>
                </a:cubicBezTo>
                <a:cubicBezTo>
                  <a:pt x="8266" y="1178"/>
                  <a:pt x="8475" y="1140"/>
                  <a:pt x="8678" y="1086"/>
                </a:cubicBezTo>
                <a:cubicBezTo>
                  <a:pt x="9063" y="984"/>
                  <a:pt x="9435" y="784"/>
                  <a:pt x="9833" y="787"/>
                </a:cubicBezTo>
                <a:cubicBezTo>
                  <a:pt x="10104" y="789"/>
                  <a:pt x="10361" y="674"/>
                  <a:pt x="10620" y="673"/>
                </a:cubicBezTo>
                <a:cubicBezTo>
                  <a:pt x="10928" y="672"/>
                  <a:pt x="11183" y="513"/>
                  <a:pt x="11462" y="422"/>
                </a:cubicBezTo>
                <a:cubicBezTo>
                  <a:pt x="11658" y="357"/>
                  <a:pt x="11866" y="422"/>
                  <a:pt x="12073" y="343"/>
                </a:cubicBezTo>
                <a:cubicBezTo>
                  <a:pt x="12354" y="238"/>
                  <a:pt x="12656" y="135"/>
                  <a:pt x="12943" y="155"/>
                </a:cubicBezTo>
                <a:cubicBezTo>
                  <a:pt x="13477" y="193"/>
                  <a:pt x="14012" y="1"/>
                  <a:pt x="14543" y="184"/>
                </a:cubicBezTo>
                <a:cubicBezTo>
                  <a:pt x="14781" y="266"/>
                  <a:pt x="15018" y="394"/>
                  <a:pt x="15259" y="409"/>
                </a:cubicBezTo>
                <a:cubicBezTo>
                  <a:pt x="15830" y="444"/>
                  <a:pt x="16402" y="542"/>
                  <a:pt x="16977" y="410"/>
                </a:cubicBezTo>
                <a:cubicBezTo>
                  <a:pt x="17393" y="317"/>
                  <a:pt x="17816" y="254"/>
                  <a:pt x="18238" y="226"/>
                </a:cubicBezTo>
                <a:cubicBezTo>
                  <a:pt x="18579" y="203"/>
                  <a:pt x="18921" y="236"/>
                  <a:pt x="19265" y="298"/>
                </a:cubicBezTo>
                <a:cubicBezTo>
                  <a:pt x="19651" y="366"/>
                  <a:pt x="20053" y="314"/>
                  <a:pt x="20447" y="324"/>
                </a:cubicBezTo>
                <a:cubicBezTo>
                  <a:pt x="20762" y="333"/>
                  <a:pt x="21076" y="361"/>
                  <a:pt x="21391" y="376"/>
                </a:cubicBezTo>
                <a:cubicBezTo>
                  <a:pt x="21473" y="380"/>
                  <a:pt x="21554" y="370"/>
                  <a:pt x="21636" y="367"/>
                </a:cubicBezTo>
                <a:cubicBezTo>
                  <a:pt x="22022" y="353"/>
                  <a:pt x="22390" y="491"/>
                  <a:pt x="22767" y="559"/>
                </a:cubicBezTo>
                <a:cubicBezTo>
                  <a:pt x="23295" y="655"/>
                  <a:pt x="23800" y="852"/>
                  <a:pt x="24322" y="963"/>
                </a:cubicBezTo>
                <a:cubicBezTo>
                  <a:pt x="24832" y="1072"/>
                  <a:pt x="25352" y="1081"/>
                  <a:pt x="25870" y="993"/>
                </a:cubicBezTo>
                <a:cubicBezTo>
                  <a:pt x="25911" y="986"/>
                  <a:pt x="25956" y="975"/>
                  <a:pt x="25988" y="946"/>
                </a:cubicBezTo>
                <a:cubicBezTo>
                  <a:pt x="26501" y="487"/>
                  <a:pt x="27101" y="384"/>
                  <a:pt x="27707" y="366"/>
                </a:cubicBezTo>
                <a:cubicBezTo>
                  <a:pt x="27973" y="358"/>
                  <a:pt x="28231" y="236"/>
                  <a:pt x="28507" y="320"/>
                </a:cubicBezTo>
                <a:cubicBezTo>
                  <a:pt x="28691" y="377"/>
                  <a:pt x="28893" y="342"/>
                  <a:pt x="29084" y="380"/>
                </a:cubicBezTo>
                <a:cubicBezTo>
                  <a:pt x="29301" y="425"/>
                  <a:pt x="29521" y="332"/>
                  <a:pt x="29720" y="366"/>
                </a:cubicBezTo>
                <a:cubicBezTo>
                  <a:pt x="29962" y="409"/>
                  <a:pt x="30193" y="188"/>
                  <a:pt x="30433" y="376"/>
                </a:cubicBezTo>
                <a:cubicBezTo>
                  <a:pt x="30505" y="432"/>
                  <a:pt x="30654" y="259"/>
                  <a:pt x="30727" y="440"/>
                </a:cubicBezTo>
                <a:cubicBezTo>
                  <a:pt x="30782" y="574"/>
                  <a:pt x="30915" y="264"/>
                  <a:pt x="30938" y="505"/>
                </a:cubicBezTo>
                <a:cubicBezTo>
                  <a:pt x="31272" y="357"/>
                  <a:pt x="31627" y="597"/>
                  <a:pt x="31969" y="399"/>
                </a:cubicBezTo>
                <a:cubicBezTo>
                  <a:pt x="32023" y="471"/>
                  <a:pt x="32073" y="537"/>
                  <a:pt x="32131" y="612"/>
                </a:cubicBezTo>
                <a:cubicBezTo>
                  <a:pt x="32148" y="611"/>
                  <a:pt x="32180" y="616"/>
                  <a:pt x="32210" y="606"/>
                </a:cubicBezTo>
                <a:cubicBezTo>
                  <a:pt x="32555" y="500"/>
                  <a:pt x="32901" y="507"/>
                  <a:pt x="33252" y="566"/>
                </a:cubicBezTo>
                <a:cubicBezTo>
                  <a:pt x="33428" y="595"/>
                  <a:pt x="33612" y="571"/>
                  <a:pt x="33789" y="548"/>
                </a:cubicBezTo>
                <a:cubicBezTo>
                  <a:pt x="34027" y="518"/>
                  <a:pt x="34255" y="461"/>
                  <a:pt x="34499" y="524"/>
                </a:cubicBezTo>
                <a:cubicBezTo>
                  <a:pt x="34732" y="585"/>
                  <a:pt x="34975" y="595"/>
                  <a:pt x="35214" y="611"/>
                </a:cubicBezTo>
                <a:cubicBezTo>
                  <a:pt x="35622" y="639"/>
                  <a:pt x="36030" y="677"/>
                  <a:pt x="36438" y="669"/>
                </a:cubicBezTo>
                <a:cubicBezTo>
                  <a:pt x="36769" y="663"/>
                  <a:pt x="37099" y="590"/>
                  <a:pt x="37430" y="559"/>
                </a:cubicBezTo>
                <a:cubicBezTo>
                  <a:pt x="37628" y="543"/>
                  <a:pt x="37828" y="558"/>
                  <a:pt x="38027" y="549"/>
                </a:cubicBezTo>
                <a:cubicBezTo>
                  <a:pt x="38162" y="543"/>
                  <a:pt x="38296" y="510"/>
                  <a:pt x="38430" y="505"/>
                </a:cubicBezTo>
                <a:cubicBezTo>
                  <a:pt x="38692" y="497"/>
                  <a:pt x="38957" y="471"/>
                  <a:pt x="39215" y="509"/>
                </a:cubicBezTo>
                <a:cubicBezTo>
                  <a:pt x="39460" y="547"/>
                  <a:pt x="39690" y="510"/>
                  <a:pt x="39930" y="471"/>
                </a:cubicBezTo>
                <a:cubicBezTo>
                  <a:pt x="40225" y="423"/>
                  <a:pt x="40528" y="452"/>
                  <a:pt x="40829" y="447"/>
                </a:cubicBezTo>
                <a:cubicBezTo>
                  <a:pt x="41176" y="440"/>
                  <a:pt x="41525" y="420"/>
                  <a:pt x="41874" y="429"/>
                </a:cubicBezTo>
                <a:cubicBezTo>
                  <a:pt x="42687" y="451"/>
                  <a:pt x="43502" y="491"/>
                  <a:pt x="44316" y="513"/>
                </a:cubicBezTo>
                <a:cubicBezTo>
                  <a:pt x="44732" y="523"/>
                  <a:pt x="45148" y="502"/>
                  <a:pt x="45565" y="505"/>
                </a:cubicBezTo>
                <a:cubicBezTo>
                  <a:pt x="45868" y="506"/>
                  <a:pt x="46172" y="535"/>
                  <a:pt x="46476" y="529"/>
                </a:cubicBezTo>
                <a:cubicBezTo>
                  <a:pt x="46990" y="516"/>
                  <a:pt x="47505" y="542"/>
                  <a:pt x="48013" y="387"/>
                </a:cubicBezTo>
                <a:cubicBezTo>
                  <a:pt x="48263" y="313"/>
                  <a:pt x="48530" y="320"/>
                  <a:pt x="48789" y="299"/>
                </a:cubicBezTo>
                <a:cubicBezTo>
                  <a:pt x="48849" y="294"/>
                  <a:pt x="48915" y="309"/>
                  <a:pt x="48972" y="336"/>
                </a:cubicBezTo>
                <a:cubicBezTo>
                  <a:pt x="49121" y="406"/>
                  <a:pt x="49323" y="403"/>
                  <a:pt x="49361" y="655"/>
                </a:cubicBezTo>
                <a:cubicBezTo>
                  <a:pt x="49392" y="878"/>
                  <a:pt x="49183" y="1243"/>
                  <a:pt x="48982" y="1305"/>
                </a:cubicBezTo>
                <a:cubicBezTo>
                  <a:pt x="48590" y="1426"/>
                  <a:pt x="48197" y="1589"/>
                  <a:pt x="47799" y="1618"/>
                </a:cubicBezTo>
                <a:cubicBezTo>
                  <a:pt x="47230" y="1661"/>
                  <a:pt x="46656" y="1661"/>
                  <a:pt x="46088" y="1469"/>
                </a:cubicBezTo>
                <a:cubicBezTo>
                  <a:pt x="45679" y="1331"/>
                  <a:pt x="45240" y="1313"/>
                  <a:pt x="44815" y="1264"/>
                </a:cubicBezTo>
                <a:cubicBezTo>
                  <a:pt x="44453" y="1222"/>
                  <a:pt x="44089" y="1209"/>
                  <a:pt x="43728" y="1187"/>
                </a:cubicBezTo>
                <a:cubicBezTo>
                  <a:pt x="43676" y="1183"/>
                  <a:pt x="43623" y="1198"/>
                  <a:pt x="43573" y="1211"/>
                </a:cubicBezTo>
                <a:cubicBezTo>
                  <a:pt x="42970" y="1355"/>
                  <a:pt x="42370" y="1505"/>
                  <a:pt x="41766" y="1637"/>
                </a:cubicBezTo>
                <a:cubicBezTo>
                  <a:pt x="41630" y="1667"/>
                  <a:pt x="41483" y="1625"/>
                  <a:pt x="41342" y="1619"/>
                </a:cubicBezTo>
                <a:cubicBezTo>
                  <a:pt x="40868" y="1599"/>
                  <a:pt x="40392" y="1604"/>
                  <a:pt x="39921" y="1552"/>
                </a:cubicBezTo>
                <a:cubicBezTo>
                  <a:pt x="39477" y="1504"/>
                  <a:pt x="39039" y="1373"/>
                  <a:pt x="38596" y="1321"/>
                </a:cubicBezTo>
                <a:cubicBezTo>
                  <a:pt x="38173" y="1270"/>
                  <a:pt x="37744" y="1257"/>
                  <a:pt x="37322" y="1380"/>
                </a:cubicBezTo>
                <a:cubicBezTo>
                  <a:pt x="37181" y="1423"/>
                  <a:pt x="37034" y="1455"/>
                  <a:pt x="36888" y="1465"/>
                </a:cubicBezTo>
                <a:cubicBezTo>
                  <a:pt x="36328" y="1502"/>
                  <a:pt x="35766" y="1527"/>
                  <a:pt x="35205" y="1560"/>
                </a:cubicBezTo>
                <a:cubicBezTo>
                  <a:pt x="35041" y="1570"/>
                  <a:pt x="34877" y="1593"/>
                  <a:pt x="34714" y="1609"/>
                </a:cubicBezTo>
                <a:cubicBezTo>
                  <a:pt x="34432" y="1637"/>
                  <a:pt x="34152" y="1601"/>
                  <a:pt x="33871" y="1586"/>
                </a:cubicBezTo>
                <a:cubicBezTo>
                  <a:pt x="33569" y="1571"/>
                  <a:pt x="33262" y="1711"/>
                  <a:pt x="32958" y="1783"/>
                </a:cubicBezTo>
                <a:cubicBezTo>
                  <a:pt x="32746" y="1834"/>
                  <a:pt x="32531" y="1870"/>
                  <a:pt x="32323" y="1939"/>
                </a:cubicBezTo>
                <a:cubicBezTo>
                  <a:pt x="32194" y="1982"/>
                  <a:pt x="32078" y="2084"/>
                  <a:pt x="31950" y="2137"/>
                </a:cubicBezTo>
                <a:cubicBezTo>
                  <a:pt x="31845" y="2180"/>
                  <a:pt x="31733" y="2208"/>
                  <a:pt x="31622" y="2213"/>
                </a:cubicBezTo>
                <a:cubicBezTo>
                  <a:pt x="31414" y="2222"/>
                  <a:pt x="31207" y="2209"/>
                  <a:pt x="31000" y="2208"/>
                </a:cubicBezTo>
                <a:cubicBezTo>
                  <a:pt x="30711" y="2205"/>
                  <a:pt x="30420" y="2201"/>
                  <a:pt x="30131" y="2200"/>
                </a:cubicBezTo>
                <a:cubicBezTo>
                  <a:pt x="29921" y="2200"/>
                  <a:pt x="29707" y="2165"/>
                  <a:pt x="29506" y="2213"/>
                </a:cubicBezTo>
                <a:cubicBezTo>
                  <a:pt x="29162" y="2296"/>
                  <a:pt x="28835" y="2195"/>
                  <a:pt x="28505" y="2142"/>
                </a:cubicBezTo>
                <a:cubicBezTo>
                  <a:pt x="28091" y="2076"/>
                  <a:pt x="27688" y="1940"/>
                  <a:pt x="27305" y="1719"/>
                </a:cubicBezTo>
                <a:cubicBezTo>
                  <a:pt x="27109" y="1606"/>
                  <a:pt x="26901" y="1519"/>
                  <a:pt x="26690" y="1461"/>
                </a:cubicBezTo>
                <a:cubicBezTo>
                  <a:pt x="26565" y="1427"/>
                  <a:pt x="26425" y="1465"/>
                  <a:pt x="26292" y="1485"/>
                </a:cubicBezTo>
                <a:cubicBezTo>
                  <a:pt x="25888" y="1550"/>
                  <a:pt x="25486" y="1659"/>
                  <a:pt x="25081" y="1678"/>
                </a:cubicBezTo>
                <a:cubicBezTo>
                  <a:pt x="24554" y="1701"/>
                  <a:pt x="24026" y="1653"/>
                  <a:pt x="23499" y="1634"/>
                </a:cubicBezTo>
                <a:cubicBezTo>
                  <a:pt x="23210" y="1623"/>
                  <a:pt x="22919" y="1623"/>
                  <a:pt x="22633" y="1590"/>
                </a:cubicBezTo>
                <a:cubicBezTo>
                  <a:pt x="22398" y="1563"/>
                  <a:pt x="22166" y="1484"/>
                  <a:pt x="21935" y="1610"/>
                </a:cubicBezTo>
                <a:cubicBezTo>
                  <a:pt x="21919" y="1620"/>
                  <a:pt x="21887" y="1618"/>
                  <a:pt x="21875" y="1605"/>
                </a:cubicBezTo>
                <a:cubicBezTo>
                  <a:pt x="21625" y="1349"/>
                  <a:pt x="21325" y="1522"/>
                  <a:pt x="21051" y="1466"/>
                </a:cubicBezTo>
                <a:cubicBezTo>
                  <a:pt x="20815" y="1419"/>
                  <a:pt x="20558" y="1446"/>
                  <a:pt x="20321" y="1504"/>
                </a:cubicBezTo>
                <a:cubicBezTo>
                  <a:pt x="20168" y="1541"/>
                  <a:pt x="20035" y="1510"/>
                  <a:pt x="19890" y="1498"/>
                </a:cubicBezTo>
                <a:cubicBezTo>
                  <a:pt x="19759" y="1485"/>
                  <a:pt x="19622" y="1560"/>
                  <a:pt x="19490" y="1551"/>
                </a:cubicBezTo>
                <a:cubicBezTo>
                  <a:pt x="18995" y="1515"/>
                  <a:pt x="18499" y="1505"/>
                  <a:pt x="18003" y="1500"/>
                </a:cubicBezTo>
                <a:cubicBezTo>
                  <a:pt x="17433" y="1494"/>
                  <a:pt x="16865" y="1342"/>
                  <a:pt x="16296" y="1254"/>
                </a:cubicBezTo>
                <a:cubicBezTo>
                  <a:pt x="16245" y="1245"/>
                  <a:pt x="16193" y="1217"/>
                  <a:pt x="16142" y="1217"/>
                </a:cubicBezTo>
                <a:cubicBezTo>
                  <a:pt x="15685" y="1214"/>
                  <a:pt x="15228" y="1215"/>
                  <a:pt x="14770" y="1214"/>
                </a:cubicBezTo>
                <a:cubicBezTo>
                  <a:pt x="14626" y="1214"/>
                  <a:pt x="14481" y="1221"/>
                  <a:pt x="14338" y="1210"/>
                </a:cubicBezTo>
                <a:cubicBezTo>
                  <a:pt x="13732" y="1159"/>
                  <a:pt x="13180" y="1484"/>
                  <a:pt x="12596" y="1590"/>
                </a:cubicBezTo>
                <a:cubicBezTo>
                  <a:pt x="12321" y="1639"/>
                  <a:pt x="12034" y="1666"/>
                  <a:pt x="11784" y="1849"/>
                </a:cubicBezTo>
                <a:cubicBezTo>
                  <a:pt x="11742" y="1878"/>
                  <a:pt x="11678" y="1878"/>
                  <a:pt x="11629" y="1867"/>
                </a:cubicBezTo>
                <a:cubicBezTo>
                  <a:pt x="11313" y="1797"/>
                  <a:pt x="11048" y="1993"/>
                  <a:pt x="10764" y="2092"/>
                </a:cubicBezTo>
                <a:cubicBezTo>
                  <a:pt x="10588" y="2152"/>
                  <a:pt x="10402" y="2169"/>
                  <a:pt x="10220" y="2191"/>
                </a:cubicBezTo>
                <a:cubicBezTo>
                  <a:pt x="9806" y="2246"/>
                  <a:pt x="9374" y="2223"/>
                  <a:pt x="8980" y="2358"/>
                </a:cubicBezTo>
                <a:cubicBezTo>
                  <a:pt x="8491" y="2526"/>
                  <a:pt x="7998" y="2422"/>
                  <a:pt x="7509" y="2531"/>
                </a:cubicBezTo>
                <a:cubicBezTo>
                  <a:pt x="7061" y="2630"/>
                  <a:pt x="6590" y="2556"/>
                  <a:pt x="6131" y="2601"/>
                </a:cubicBezTo>
                <a:cubicBezTo>
                  <a:pt x="5737" y="2638"/>
                  <a:pt x="5353" y="2645"/>
                  <a:pt x="4965" y="2545"/>
                </a:cubicBezTo>
                <a:cubicBezTo>
                  <a:pt x="4876" y="2521"/>
                  <a:pt x="4770" y="2622"/>
                  <a:pt x="4671" y="2622"/>
                </a:cubicBezTo>
                <a:cubicBezTo>
                  <a:pt x="3985" y="2618"/>
                  <a:pt x="3299" y="2685"/>
                  <a:pt x="2615" y="2678"/>
                </a:cubicBezTo>
                <a:cubicBezTo>
                  <a:pt x="2071" y="2671"/>
                  <a:pt x="1527" y="2575"/>
                  <a:pt x="988" y="2481"/>
                </a:cubicBezTo>
                <a:cubicBezTo>
                  <a:pt x="788" y="2445"/>
                  <a:pt x="592" y="2556"/>
                  <a:pt x="393" y="2445"/>
                </a:cubicBezTo>
                <a:cubicBezTo>
                  <a:pt x="276" y="2380"/>
                  <a:pt x="132" y="2385"/>
                  <a:pt x="1" y="2358"/>
                </a:cubicBezTo>
                <a:cubicBezTo>
                  <a:pt x="2" y="2339"/>
                  <a:pt x="5" y="2320"/>
                  <a:pt x="6" y="230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04" name="Google Shape;4004;p45"/>
          <p:cNvGrpSpPr/>
          <p:nvPr/>
        </p:nvGrpSpPr>
        <p:grpSpPr>
          <a:xfrm rot="5400000">
            <a:off x="-122674" y="4649703"/>
            <a:ext cx="1370841" cy="154755"/>
            <a:chOff x="904925" y="2819150"/>
            <a:chExt cx="1052550" cy="118850"/>
          </a:xfrm>
        </p:grpSpPr>
        <p:sp>
          <p:nvSpPr>
            <p:cNvPr id="4005" name="Google Shape;4005;p45"/>
            <p:cNvSpPr/>
            <p:nvPr/>
          </p:nvSpPr>
          <p:spPr>
            <a:xfrm>
              <a:off x="904925" y="2864250"/>
              <a:ext cx="1052550" cy="73750"/>
            </a:xfrm>
            <a:custGeom>
              <a:avLst/>
              <a:gdLst/>
              <a:ahLst/>
              <a:cxnLst/>
              <a:rect l="l" t="t" r="r" b="b"/>
              <a:pathLst>
                <a:path w="42102" h="2950" extrusionOk="0">
                  <a:moveTo>
                    <a:pt x="19220" y="678"/>
                  </a:moveTo>
                  <a:cubicBezTo>
                    <a:pt x="19221" y="650"/>
                    <a:pt x="19224" y="622"/>
                    <a:pt x="19225" y="593"/>
                  </a:cubicBezTo>
                  <a:cubicBezTo>
                    <a:pt x="19171" y="599"/>
                    <a:pt x="19115" y="604"/>
                    <a:pt x="19059" y="611"/>
                  </a:cubicBezTo>
                  <a:cubicBezTo>
                    <a:pt x="19059" y="627"/>
                    <a:pt x="19059" y="643"/>
                    <a:pt x="19061" y="660"/>
                  </a:cubicBezTo>
                  <a:cubicBezTo>
                    <a:pt x="19114" y="666"/>
                    <a:pt x="19167" y="671"/>
                    <a:pt x="19220" y="678"/>
                  </a:cubicBezTo>
                  <a:close/>
                  <a:moveTo>
                    <a:pt x="816" y="1183"/>
                  </a:moveTo>
                  <a:cubicBezTo>
                    <a:pt x="814" y="1216"/>
                    <a:pt x="811" y="1247"/>
                    <a:pt x="807" y="1279"/>
                  </a:cubicBezTo>
                  <a:cubicBezTo>
                    <a:pt x="887" y="1286"/>
                    <a:pt x="967" y="1294"/>
                    <a:pt x="1046" y="1302"/>
                  </a:cubicBezTo>
                  <a:cubicBezTo>
                    <a:pt x="1049" y="1278"/>
                    <a:pt x="1050" y="1252"/>
                    <a:pt x="1051" y="1227"/>
                  </a:cubicBezTo>
                  <a:cubicBezTo>
                    <a:pt x="973" y="1213"/>
                    <a:pt x="895" y="1198"/>
                    <a:pt x="816" y="1183"/>
                  </a:cubicBezTo>
                  <a:close/>
                  <a:moveTo>
                    <a:pt x="13583" y="1929"/>
                  </a:moveTo>
                  <a:cubicBezTo>
                    <a:pt x="13586" y="1958"/>
                    <a:pt x="13589" y="1989"/>
                    <a:pt x="13591" y="2019"/>
                  </a:cubicBezTo>
                  <a:cubicBezTo>
                    <a:pt x="13683" y="2008"/>
                    <a:pt x="13775" y="1996"/>
                    <a:pt x="13868" y="1986"/>
                  </a:cubicBezTo>
                  <a:cubicBezTo>
                    <a:pt x="13865" y="1966"/>
                    <a:pt x="13864" y="1946"/>
                    <a:pt x="13861" y="1926"/>
                  </a:cubicBezTo>
                  <a:cubicBezTo>
                    <a:pt x="13769" y="1927"/>
                    <a:pt x="13676" y="1928"/>
                    <a:pt x="13583" y="1929"/>
                  </a:cubicBezTo>
                  <a:close/>
                  <a:moveTo>
                    <a:pt x="22915" y="755"/>
                  </a:moveTo>
                  <a:cubicBezTo>
                    <a:pt x="22920" y="704"/>
                    <a:pt x="22925" y="655"/>
                    <a:pt x="22930" y="604"/>
                  </a:cubicBezTo>
                  <a:cubicBezTo>
                    <a:pt x="22799" y="590"/>
                    <a:pt x="22667" y="578"/>
                    <a:pt x="22535" y="564"/>
                  </a:cubicBezTo>
                  <a:cubicBezTo>
                    <a:pt x="22532" y="594"/>
                    <a:pt x="22531" y="624"/>
                    <a:pt x="22528" y="655"/>
                  </a:cubicBezTo>
                  <a:cubicBezTo>
                    <a:pt x="22657" y="688"/>
                    <a:pt x="22786" y="722"/>
                    <a:pt x="22915" y="755"/>
                  </a:cubicBezTo>
                  <a:close/>
                  <a:moveTo>
                    <a:pt x="1520" y="729"/>
                  </a:moveTo>
                  <a:cubicBezTo>
                    <a:pt x="1466" y="774"/>
                    <a:pt x="1412" y="824"/>
                    <a:pt x="1354" y="859"/>
                  </a:cubicBezTo>
                  <a:cubicBezTo>
                    <a:pt x="1300" y="892"/>
                    <a:pt x="1238" y="910"/>
                    <a:pt x="1119" y="960"/>
                  </a:cubicBezTo>
                  <a:cubicBezTo>
                    <a:pt x="1472" y="987"/>
                    <a:pt x="1472" y="987"/>
                    <a:pt x="1520" y="729"/>
                  </a:cubicBezTo>
                  <a:moveTo>
                    <a:pt x="30902" y="786"/>
                  </a:moveTo>
                  <a:cubicBezTo>
                    <a:pt x="31136" y="775"/>
                    <a:pt x="31371" y="762"/>
                    <a:pt x="31604" y="752"/>
                  </a:cubicBezTo>
                  <a:cubicBezTo>
                    <a:pt x="31899" y="739"/>
                    <a:pt x="32193" y="675"/>
                    <a:pt x="32485" y="795"/>
                  </a:cubicBezTo>
                  <a:cubicBezTo>
                    <a:pt x="32529" y="813"/>
                    <a:pt x="32586" y="838"/>
                    <a:pt x="32621" y="819"/>
                  </a:cubicBezTo>
                  <a:cubicBezTo>
                    <a:pt x="32984" y="628"/>
                    <a:pt x="33346" y="864"/>
                    <a:pt x="33708" y="822"/>
                  </a:cubicBezTo>
                  <a:cubicBezTo>
                    <a:pt x="33730" y="819"/>
                    <a:pt x="33766" y="801"/>
                    <a:pt x="33773" y="813"/>
                  </a:cubicBezTo>
                  <a:cubicBezTo>
                    <a:pt x="33924" y="1034"/>
                    <a:pt x="34056" y="866"/>
                    <a:pt x="34195" y="795"/>
                  </a:cubicBezTo>
                  <a:cubicBezTo>
                    <a:pt x="34286" y="748"/>
                    <a:pt x="34380" y="710"/>
                    <a:pt x="34529" y="643"/>
                  </a:cubicBezTo>
                  <a:cubicBezTo>
                    <a:pt x="34472" y="772"/>
                    <a:pt x="34447" y="829"/>
                    <a:pt x="34420" y="888"/>
                  </a:cubicBezTo>
                  <a:cubicBezTo>
                    <a:pt x="34440" y="895"/>
                    <a:pt x="34463" y="912"/>
                    <a:pt x="34477" y="905"/>
                  </a:cubicBezTo>
                  <a:cubicBezTo>
                    <a:pt x="34717" y="781"/>
                    <a:pt x="34951" y="662"/>
                    <a:pt x="35201" y="897"/>
                  </a:cubicBezTo>
                  <a:cubicBezTo>
                    <a:pt x="35230" y="924"/>
                    <a:pt x="35341" y="819"/>
                    <a:pt x="35438" y="760"/>
                  </a:cubicBezTo>
                  <a:cubicBezTo>
                    <a:pt x="35534" y="765"/>
                    <a:pt x="35664" y="775"/>
                    <a:pt x="35796" y="779"/>
                  </a:cubicBezTo>
                  <a:cubicBezTo>
                    <a:pt x="36002" y="785"/>
                    <a:pt x="36209" y="786"/>
                    <a:pt x="36416" y="791"/>
                  </a:cubicBezTo>
                  <a:cubicBezTo>
                    <a:pt x="36797" y="803"/>
                    <a:pt x="37181" y="849"/>
                    <a:pt x="37562" y="819"/>
                  </a:cubicBezTo>
                  <a:cubicBezTo>
                    <a:pt x="38080" y="777"/>
                    <a:pt x="38606" y="883"/>
                    <a:pt x="39119" y="678"/>
                  </a:cubicBezTo>
                  <a:cubicBezTo>
                    <a:pt x="39270" y="617"/>
                    <a:pt x="39465" y="661"/>
                    <a:pt x="39626" y="720"/>
                  </a:cubicBezTo>
                  <a:cubicBezTo>
                    <a:pt x="39824" y="795"/>
                    <a:pt x="40007" y="747"/>
                    <a:pt x="40201" y="734"/>
                  </a:cubicBezTo>
                  <a:cubicBezTo>
                    <a:pt x="40312" y="727"/>
                    <a:pt x="40454" y="593"/>
                    <a:pt x="40568" y="814"/>
                  </a:cubicBezTo>
                  <a:cubicBezTo>
                    <a:pt x="40614" y="901"/>
                    <a:pt x="40770" y="765"/>
                    <a:pt x="40913" y="829"/>
                  </a:cubicBezTo>
                  <a:cubicBezTo>
                    <a:pt x="41106" y="915"/>
                    <a:pt x="41370" y="881"/>
                    <a:pt x="41571" y="791"/>
                  </a:cubicBezTo>
                  <a:cubicBezTo>
                    <a:pt x="41956" y="618"/>
                    <a:pt x="42086" y="685"/>
                    <a:pt x="42100" y="1180"/>
                  </a:cubicBezTo>
                  <a:cubicBezTo>
                    <a:pt x="42102" y="1238"/>
                    <a:pt x="42094" y="1295"/>
                    <a:pt x="42089" y="1386"/>
                  </a:cubicBezTo>
                  <a:cubicBezTo>
                    <a:pt x="41873" y="1461"/>
                    <a:pt x="41710" y="1818"/>
                    <a:pt x="41373" y="1578"/>
                  </a:cubicBezTo>
                  <a:cubicBezTo>
                    <a:pt x="41298" y="1615"/>
                    <a:pt x="41177" y="1673"/>
                    <a:pt x="41049" y="1735"/>
                  </a:cubicBezTo>
                  <a:cubicBezTo>
                    <a:pt x="41032" y="1622"/>
                    <a:pt x="41022" y="1558"/>
                    <a:pt x="41006" y="1459"/>
                  </a:cubicBezTo>
                  <a:cubicBezTo>
                    <a:pt x="39247" y="1480"/>
                    <a:pt x="37496" y="1488"/>
                    <a:pt x="35746" y="1523"/>
                  </a:cubicBezTo>
                  <a:cubicBezTo>
                    <a:pt x="34011" y="1558"/>
                    <a:pt x="32275" y="1381"/>
                    <a:pt x="30465" y="1523"/>
                  </a:cubicBezTo>
                  <a:cubicBezTo>
                    <a:pt x="34385" y="1833"/>
                    <a:pt x="38229" y="1937"/>
                    <a:pt x="42081" y="1821"/>
                  </a:cubicBezTo>
                  <a:cubicBezTo>
                    <a:pt x="41975" y="2017"/>
                    <a:pt x="41822" y="2043"/>
                    <a:pt x="41668" y="2049"/>
                  </a:cubicBezTo>
                  <a:cubicBezTo>
                    <a:pt x="40725" y="2092"/>
                    <a:pt x="39781" y="2126"/>
                    <a:pt x="38839" y="2174"/>
                  </a:cubicBezTo>
                  <a:cubicBezTo>
                    <a:pt x="38442" y="2193"/>
                    <a:pt x="38047" y="2251"/>
                    <a:pt x="37650" y="2269"/>
                  </a:cubicBezTo>
                  <a:cubicBezTo>
                    <a:pt x="37266" y="2288"/>
                    <a:pt x="36881" y="2277"/>
                    <a:pt x="36497" y="2283"/>
                  </a:cubicBezTo>
                  <a:cubicBezTo>
                    <a:pt x="35866" y="2292"/>
                    <a:pt x="35236" y="2313"/>
                    <a:pt x="34606" y="2313"/>
                  </a:cubicBezTo>
                  <a:cubicBezTo>
                    <a:pt x="33941" y="2313"/>
                    <a:pt x="33278" y="2287"/>
                    <a:pt x="32625" y="2473"/>
                  </a:cubicBezTo>
                  <a:cubicBezTo>
                    <a:pt x="32487" y="2512"/>
                    <a:pt x="32340" y="2491"/>
                    <a:pt x="32191" y="2569"/>
                  </a:cubicBezTo>
                  <a:cubicBezTo>
                    <a:pt x="32228" y="2595"/>
                    <a:pt x="32266" y="2622"/>
                    <a:pt x="32308" y="2651"/>
                  </a:cubicBezTo>
                  <a:cubicBezTo>
                    <a:pt x="32285" y="2675"/>
                    <a:pt x="32263" y="2720"/>
                    <a:pt x="32233" y="2725"/>
                  </a:cubicBezTo>
                  <a:cubicBezTo>
                    <a:pt x="32102" y="2753"/>
                    <a:pt x="31963" y="2810"/>
                    <a:pt x="31837" y="2783"/>
                  </a:cubicBezTo>
                  <a:cubicBezTo>
                    <a:pt x="31332" y="2673"/>
                    <a:pt x="30839" y="2881"/>
                    <a:pt x="30339" y="2840"/>
                  </a:cubicBezTo>
                  <a:cubicBezTo>
                    <a:pt x="30265" y="2834"/>
                    <a:pt x="30193" y="2788"/>
                    <a:pt x="30121" y="2764"/>
                  </a:cubicBezTo>
                  <a:cubicBezTo>
                    <a:pt x="30067" y="2748"/>
                    <a:pt x="29999" y="2705"/>
                    <a:pt x="29961" y="2729"/>
                  </a:cubicBezTo>
                  <a:cubicBezTo>
                    <a:pt x="29614" y="2950"/>
                    <a:pt x="29241" y="2787"/>
                    <a:pt x="28882" y="2833"/>
                  </a:cubicBezTo>
                  <a:cubicBezTo>
                    <a:pt x="28525" y="2877"/>
                    <a:pt x="28160" y="2830"/>
                    <a:pt x="27800" y="2849"/>
                  </a:cubicBezTo>
                  <a:cubicBezTo>
                    <a:pt x="27531" y="2863"/>
                    <a:pt x="27260" y="2768"/>
                    <a:pt x="26992" y="2865"/>
                  </a:cubicBezTo>
                  <a:cubicBezTo>
                    <a:pt x="26776" y="2593"/>
                    <a:pt x="26486" y="2896"/>
                    <a:pt x="26256" y="2719"/>
                  </a:cubicBezTo>
                  <a:cubicBezTo>
                    <a:pt x="26236" y="2704"/>
                    <a:pt x="26203" y="2685"/>
                    <a:pt x="26190" y="2696"/>
                  </a:cubicBezTo>
                  <a:cubicBezTo>
                    <a:pt x="25949" y="2897"/>
                    <a:pt x="25706" y="2671"/>
                    <a:pt x="25464" y="2692"/>
                  </a:cubicBezTo>
                  <a:cubicBezTo>
                    <a:pt x="25287" y="2707"/>
                    <a:pt x="25106" y="2641"/>
                    <a:pt x="24928" y="2629"/>
                  </a:cubicBezTo>
                  <a:cubicBezTo>
                    <a:pt x="24631" y="2610"/>
                    <a:pt x="24333" y="2581"/>
                    <a:pt x="24039" y="2605"/>
                  </a:cubicBezTo>
                  <a:cubicBezTo>
                    <a:pt x="23804" y="2623"/>
                    <a:pt x="23594" y="2571"/>
                    <a:pt x="23371" y="2486"/>
                  </a:cubicBezTo>
                  <a:cubicBezTo>
                    <a:pt x="23156" y="2407"/>
                    <a:pt x="22917" y="2418"/>
                    <a:pt x="22687" y="2404"/>
                  </a:cubicBezTo>
                  <a:cubicBezTo>
                    <a:pt x="22070" y="2368"/>
                    <a:pt x="21449" y="2299"/>
                    <a:pt x="20834" y="2331"/>
                  </a:cubicBezTo>
                  <a:cubicBezTo>
                    <a:pt x="20641" y="2341"/>
                    <a:pt x="20483" y="2239"/>
                    <a:pt x="20302" y="2255"/>
                  </a:cubicBezTo>
                  <a:cubicBezTo>
                    <a:pt x="20132" y="2270"/>
                    <a:pt x="19960" y="2267"/>
                    <a:pt x="19791" y="2245"/>
                  </a:cubicBezTo>
                  <a:cubicBezTo>
                    <a:pt x="19608" y="2224"/>
                    <a:pt x="19425" y="2116"/>
                    <a:pt x="19254" y="2293"/>
                  </a:cubicBezTo>
                  <a:cubicBezTo>
                    <a:pt x="19240" y="2307"/>
                    <a:pt x="19203" y="2308"/>
                    <a:pt x="19186" y="2296"/>
                  </a:cubicBezTo>
                  <a:cubicBezTo>
                    <a:pt x="18967" y="2134"/>
                    <a:pt x="18747" y="2273"/>
                    <a:pt x="18528" y="2272"/>
                  </a:cubicBezTo>
                  <a:cubicBezTo>
                    <a:pt x="18283" y="2272"/>
                    <a:pt x="18131" y="2384"/>
                    <a:pt x="18062" y="2699"/>
                  </a:cubicBezTo>
                  <a:cubicBezTo>
                    <a:pt x="17957" y="2700"/>
                    <a:pt x="17852" y="2704"/>
                    <a:pt x="17748" y="2702"/>
                  </a:cubicBezTo>
                  <a:cubicBezTo>
                    <a:pt x="16662" y="2683"/>
                    <a:pt x="15577" y="2685"/>
                    <a:pt x="14490" y="2638"/>
                  </a:cubicBezTo>
                  <a:cubicBezTo>
                    <a:pt x="13312" y="2587"/>
                    <a:pt x="12133" y="2505"/>
                    <a:pt x="10956" y="2412"/>
                  </a:cubicBezTo>
                  <a:cubicBezTo>
                    <a:pt x="10024" y="2339"/>
                    <a:pt x="9092" y="2229"/>
                    <a:pt x="8159" y="2128"/>
                  </a:cubicBezTo>
                  <a:cubicBezTo>
                    <a:pt x="8054" y="2116"/>
                    <a:pt x="7952" y="2051"/>
                    <a:pt x="7852" y="1980"/>
                  </a:cubicBezTo>
                  <a:cubicBezTo>
                    <a:pt x="7687" y="2001"/>
                    <a:pt x="7524" y="2176"/>
                    <a:pt x="7338" y="1981"/>
                  </a:cubicBezTo>
                  <a:cubicBezTo>
                    <a:pt x="7303" y="1945"/>
                    <a:pt x="7207" y="1993"/>
                    <a:pt x="7140" y="2000"/>
                  </a:cubicBezTo>
                  <a:cubicBezTo>
                    <a:pt x="7082" y="2006"/>
                    <a:pt x="7020" y="2034"/>
                    <a:pt x="6968" y="2015"/>
                  </a:cubicBezTo>
                  <a:cubicBezTo>
                    <a:pt x="6443" y="1833"/>
                    <a:pt x="5906" y="1761"/>
                    <a:pt x="5366" y="1692"/>
                  </a:cubicBezTo>
                  <a:cubicBezTo>
                    <a:pt x="4910" y="1634"/>
                    <a:pt x="4459" y="1533"/>
                    <a:pt x="4006" y="1444"/>
                  </a:cubicBezTo>
                  <a:cubicBezTo>
                    <a:pt x="3605" y="1366"/>
                    <a:pt x="3205" y="1348"/>
                    <a:pt x="2801" y="1380"/>
                  </a:cubicBezTo>
                  <a:cubicBezTo>
                    <a:pt x="2626" y="1392"/>
                    <a:pt x="2419" y="1463"/>
                    <a:pt x="2317" y="1213"/>
                  </a:cubicBezTo>
                  <a:cubicBezTo>
                    <a:pt x="1579" y="1540"/>
                    <a:pt x="814" y="1405"/>
                    <a:pt x="0" y="1525"/>
                  </a:cubicBezTo>
                  <a:cubicBezTo>
                    <a:pt x="191" y="1308"/>
                    <a:pt x="314" y="1170"/>
                    <a:pt x="451" y="1016"/>
                  </a:cubicBezTo>
                  <a:cubicBezTo>
                    <a:pt x="302" y="990"/>
                    <a:pt x="172" y="968"/>
                    <a:pt x="49" y="947"/>
                  </a:cubicBezTo>
                  <a:cubicBezTo>
                    <a:pt x="34" y="868"/>
                    <a:pt x="17" y="825"/>
                    <a:pt x="20" y="786"/>
                  </a:cubicBezTo>
                  <a:cubicBezTo>
                    <a:pt x="33" y="626"/>
                    <a:pt x="10" y="415"/>
                    <a:pt x="84" y="320"/>
                  </a:cubicBezTo>
                  <a:cubicBezTo>
                    <a:pt x="145" y="240"/>
                    <a:pt x="322" y="297"/>
                    <a:pt x="447" y="292"/>
                  </a:cubicBezTo>
                  <a:cubicBezTo>
                    <a:pt x="559" y="287"/>
                    <a:pt x="588" y="113"/>
                    <a:pt x="740" y="134"/>
                  </a:cubicBezTo>
                  <a:cubicBezTo>
                    <a:pt x="987" y="170"/>
                    <a:pt x="1242" y="115"/>
                    <a:pt x="1493" y="91"/>
                  </a:cubicBezTo>
                  <a:cubicBezTo>
                    <a:pt x="1606" y="81"/>
                    <a:pt x="1716" y="40"/>
                    <a:pt x="1827" y="32"/>
                  </a:cubicBezTo>
                  <a:cubicBezTo>
                    <a:pt x="1928" y="24"/>
                    <a:pt x="2054" y="2"/>
                    <a:pt x="2127" y="61"/>
                  </a:cubicBezTo>
                  <a:cubicBezTo>
                    <a:pt x="2364" y="257"/>
                    <a:pt x="2563" y="125"/>
                    <a:pt x="2796" y="0"/>
                  </a:cubicBezTo>
                  <a:cubicBezTo>
                    <a:pt x="2885" y="197"/>
                    <a:pt x="3012" y="292"/>
                    <a:pt x="3218" y="228"/>
                  </a:cubicBezTo>
                  <a:cubicBezTo>
                    <a:pt x="3345" y="187"/>
                    <a:pt x="3493" y="242"/>
                    <a:pt x="3631" y="243"/>
                  </a:cubicBezTo>
                  <a:cubicBezTo>
                    <a:pt x="3760" y="243"/>
                    <a:pt x="3931" y="161"/>
                    <a:pt x="4006" y="234"/>
                  </a:cubicBezTo>
                  <a:cubicBezTo>
                    <a:pt x="4131" y="360"/>
                    <a:pt x="4252" y="368"/>
                    <a:pt x="4390" y="384"/>
                  </a:cubicBezTo>
                  <a:cubicBezTo>
                    <a:pt x="4620" y="411"/>
                    <a:pt x="4842" y="396"/>
                    <a:pt x="5073" y="358"/>
                  </a:cubicBezTo>
                  <a:cubicBezTo>
                    <a:pt x="5342" y="315"/>
                    <a:pt x="5625" y="397"/>
                    <a:pt x="5902" y="427"/>
                  </a:cubicBezTo>
                  <a:cubicBezTo>
                    <a:pt x="6224" y="462"/>
                    <a:pt x="6545" y="507"/>
                    <a:pt x="6867" y="531"/>
                  </a:cubicBezTo>
                  <a:cubicBezTo>
                    <a:pt x="7069" y="546"/>
                    <a:pt x="7279" y="621"/>
                    <a:pt x="7471" y="445"/>
                  </a:cubicBezTo>
                  <a:cubicBezTo>
                    <a:pt x="7509" y="411"/>
                    <a:pt x="7605" y="460"/>
                    <a:pt x="7670" y="484"/>
                  </a:cubicBezTo>
                  <a:cubicBezTo>
                    <a:pt x="8087" y="636"/>
                    <a:pt x="8526" y="544"/>
                    <a:pt x="8949" y="665"/>
                  </a:cubicBezTo>
                  <a:cubicBezTo>
                    <a:pt x="9157" y="724"/>
                    <a:pt x="9392" y="645"/>
                    <a:pt x="9616" y="628"/>
                  </a:cubicBezTo>
                  <a:cubicBezTo>
                    <a:pt x="9616" y="627"/>
                    <a:pt x="9602" y="573"/>
                    <a:pt x="9582" y="498"/>
                  </a:cubicBezTo>
                  <a:cubicBezTo>
                    <a:pt x="9801" y="531"/>
                    <a:pt x="10014" y="563"/>
                    <a:pt x="10295" y="405"/>
                  </a:cubicBezTo>
                  <a:cubicBezTo>
                    <a:pt x="10155" y="383"/>
                    <a:pt x="10100" y="374"/>
                    <a:pt x="10012" y="362"/>
                  </a:cubicBezTo>
                  <a:cubicBezTo>
                    <a:pt x="10164" y="213"/>
                    <a:pt x="10311" y="276"/>
                    <a:pt x="10457" y="291"/>
                  </a:cubicBezTo>
                  <a:cubicBezTo>
                    <a:pt x="10429" y="450"/>
                    <a:pt x="10484" y="511"/>
                    <a:pt x="10615" y="530"/>
                  </a:cubicBezTo>
                  <a:cubicBezTo>
                    <a:pt x="10852" y="564"/>
                    <a:pt x="10911" y="540"/>
                    <a:pt x="11060" y="253"/>
                  </a:cubicBezTo>
                  <a:cubicBezTo>
                    <a:pt x="11182" y="460"/>
                    <a:pt x="11327" y="494"/>
                    <a:pt x="11542" y="478"/>
                  </a:cubicBezTo>
                  <a:cubicBezTo>
                    <a:pt x="11929" y="448"/>
                    <a:pt x="12319" y="386"/>
                    <a:pt x="12713" y="510"/>
                  </a:cubicBezTo>
                  <a:cubicBezTo>
                    <a:pt x="13021" y="607"/>
                    <a:pt x="13349" y="690"/>
                    <a:pt x="13668" y="516"/>
                  </a:cubicBezTo>
                  <a:cubicBezTo>
                    <a:pt x="13712" y="492"/>
                    <a:pt x="13779" y="544"/>
                    <a:pt x="13834" y="537"/>
                  </a:cubicBezTo>
                  <a:cubicBezTo>
                    <a:pt x="13955" y="526"/>
                    <a:pt x="14086" y="566"/>
                    <a:pt x="14180" y="398"/>
                  </a:cubicBezTo>
                  <a:cubicBezTo>
                    <a:pt x="14205" y="352"/>
                    <a:pt x="14330" y="390"/>
                    <a:pt x="14431" y="388"/>
                  </a:cubicBezTo>
                  <a:cubicBezTo>
                    <a:pt x="14402" y="438"/>
                    <a:pt x="14398" y="453"/>
                    <a:pt x="14389" y="459"/>
                  </a:cubicBezTo>
                  <a:cubicBezTo>
                    <a:pt x="14369" y="473"/>
                    <a:pt x="14348" y="483"/>
                    <a:pt x="14293" y="515"/>
                  </a:cubicBezTo>
                  <a:cubicBezTo>
                    <a:pt x="14869" y="696"/>
                    <a:pt x="15416" y="488"/>
                    <a:pt x="15966" y="486"/>
                  </a:cubicBezTo>
                  <a:cubicBezTo>
                    <a:pt x="15736" y="455"/>
                    <a:pt x="15506" y="424"/>
                    <a:pt x="15276" y="392"/>
                  </a:cubicBezTo>
                  <a:cubicBezTo>
                    <a:pt x="15630" y="109"/>
                    <a:pt x="15990" y="290"/>
                    <a:pt x="16345" y="309"/>
                  </a:cubicBezTo>
                  <a:cubicBezTo>
                    <a:pt x="16426" y="312"/>
                    <a:pt x="16507" y="330"/>
                    <a:pt x="16587" y="331"/>
                  </a:cubicBezTo>
                  <a:cubicBezTo>
                    <a:pt x="16931" y="338"/>
                    <a:pt x="17275" y="341"/>
                    <a:pt x="17618" y="343"/>
                  </a:cubicBezTo>
                  <a:cubicBezTo>
                    <a:pt x="17722" y="343"/>
                    <a:pt x="17825" y="320"/>
                    <a:pt x="17929" y="320"/>
                  </a:cubicBezTo>
                  <a:cubicBezTo>
                    <a:pt x="18101" y="320"/>
                    <a:pt x="18273" y="328"/>
                    <a:pt x="18444" y="334"/>
                  </a:cubicBezTo>
                  <a:cubicBezTo>
                    <a:pt x="18502" y="335"/>
                    <a:pt x="18566" y="359"/>
                    <a:pt x="18619" y="340"/>
                  </a:cubicBezTo>
                  <a:cubicBezTo>
                    <a:pt x="19181" y="128"/>
                    <a:pt x="19757" y="290"/>
                    <a:pt x="20325" y="262"/>
                  </a:cubicBezTo>
                  <a:cubicBezTo>
                    <a:pt x="20882" y="234"/>
                    <a:pt x="21447" y="320"/>
                    <a:pt x="21999" y="249"/>
                  </a:cubicBezTo>
                  <a:cubicBezTo>
                    <a:pt x="22487" y="186"/>
                    <a:pt x="22953" y="334"/>
                    <a:pt x="23430" y="333"/>
                  </a:cubicBezTo>
                  <a:cubicBezTo>
                    <a:pt x="23639" y="331"/>
                    <a:pt x="23848" y="369"/>
                    <a:pt x="24057" y="384"/>
                  </a:cubicBezTo>
                  <a:cubicBezTo>
                    <a:pt x="24268" y="401"/>
                    <a:pt x="24472" y="362"/>
                    <a:pt x="24687" y="479"/>
                  </a:cubicBezTo>
                  <a:cubicBezTo>
                    <a:pt x="24830" y="558"/>
                    <a:pt x="25009" y="555"/>
                    <a:pt x="25202" y="421"/>
                  </a:cubicBezTo>
                  <a:cubicBezTo>
                    <a:pt x="25388" y="291"/>
                    <a:pt x="25670" y="325"/>
                    <a:pt x="25905" y="465"/>
                  </a:cubicBezTo>
                  <a:cubicBezTo>
                    <a:pt x="25762" y="450"/>
                    <a:pt x="25618" y="435"/>
                    <a:pt x="25475" y="421"/>
                  </a:cubicBezTo>
                  <a:cubicBezTo>
                    <a:pt x="25472" y="443"/>
                    <a:pt x="25466" y="464"/>
                    <a:pt x="25463" y="486"/>
                  </a:cubicBezTo>
                  <a:cubicBezTo>
                    <a:pt x="25523" y="513"/>
                    <a:pt x="25585" y="541"/>
                    <a:pt x="25712" y="597"/>
                  </a:cubicBezTo>
                  <a:cubicBezTo>
                    <a:pt x="25238" y="603"/>
                    <a:pt x="24827" y="608"/>
                    <a:pt x="24403" y="612"/>
                  </a:cubicBezTo>
                  <a:cubicBezTo>
                    <a:pt x="24390" y="574"/>
                    <a:pt x="24369" y="513"/>
                    <a:pt x="24340" y="432"/>
                  </a:cubicBezTo>
                  <a:cubicBezTo>
                    <a:pt x="24196" y="443"/>
                    <a:pt x="24047" y="454"/>
                    <a:pt x="23860" y="467"/>
                  </a:cubicBezTo>
                  <a:cubicBezTo>
                    <a:pt x="23910" y="518"/>
                    <a:pt x="23932" y="540"/>
                    <a:pt x="24000" y="609"/>
                  </a:cubicBezTo>
                  <a:cubicBezTo>
                    <a:pt x="23799" y="612"/>
                    <a:pt x="23612" y="680"/>
                    <a:pt x="23493" y="599"/>
                  </a:cubicBezTo>
                  <a:cubicBezTo>
                    <a:pt x="23313" y="477"/>
                    <a:pt x="23255" y="609"/>
                    <a:pt x="23162" y="763"/>
                  </a:cubicBezTo>
                  <a:cubicBezTo>
                    <a:pt x="23767" y="763"/>
                    <a:pt x="24373" y="763"/>
                    <a:pt x="24978" y="763"/>
                  </a:cubicBezTo>
                  <a:cubicBezTo>
                    <a:pt x="25013" y="763"/>
                    <a:pt x="25061" y="737"/>
                    <a:pt x="25080" y="757"/>
                  </a:cubicBezTo>
                  <a:cubicBezTo>
                    <a:pt x="25178" y="861"/>
                    <a:pt x="25249" y="892"/>
                    <a:pt x="25343" y="734"/>
                  </a:cubicBezTo>
                  <a:cubicBezTo>
                    <a:pt x="25370" y="686"/>
                    <a:pt x="25498" y="713"/>
                    <a:pt x="25578" y="728"/>
                  </a:cubicBezTo>
                  <a:cubicBezTo>
                    <a:pt x="25845" y="774"/>
                    <a:pt x="26106" y="925"/>
                    <a:pt x="26382" y="770"/>
                  </a:cubicBezTo>
                  <a:cubicBezTo>
                    <a:pt x="26423" y="747"/>
                    <a:pt x="26492" y="804"/>
                    <a:pt x="26549" y="823"/>
                  </a:cubicBezTo>
                  <a:lnTo>
                    <a:pt x="26544" y="825"/>
                  </a:lnTo>
                  <a:cubicBezTo>
                    <a:pt x="26716" y="767"/>
                    <a:pt x="26869" y="659"/>
                    <a:pt x="27068" y="786"/>
                  </a:cubicBezTo>
                  <a:cubicBezTo>
                    <a:pt x="27225" y="885"/>
                    <a:pt x="27285" y="787"/>
                    <a:pt x="27278" y="443"/>
                  </a:cubicBezTo>
                  <a:cubicBezTo>
                    <a:pt x="27347" y="612"/>
                    <a:pt x="27390" y="719"/>
                    <a:pt x="27428" y="813"/>
                  </a:cubicBezTo>
                  <a:cubicBezTo>
                    <a:pt x="27721" y="810"/>
                    <a:pt x="28008" y="800"/>
                    <a:pt x="28294" y="806"/>
                  </a:cubicBezTo>
                  <a:cubicBezTo>
                    <a:pt x="28391" y="809"/>
                    <a:pt x="28489" y="852"/>
                    <a:pt x="28585" y="882"/>
                  </a:cubicBezTo>
                  <a:cubicBezTo>
                    <a:pt x="28768" y="939"/>
                    <a:pt x="28944" y="987"/>
                    <a:pt x="29108" y="804"/>
                  </a:cubicBezTo>
                  <a:cubicBezTo>
                    <a:pt x="29213" y="688"/>
                    <a:pt x="29417" y="787"/>
                    <a:pt x="29485" y="568"/>
                  </a:cubicBezTo>
                  <a:cubicBezTo>
                    <a:pt x="29616" y="632"/>
                    <a:pt x="29763" y="494"/>
                    <a:pt x="29905" y="675"/>
                  </a:cubicBezTo>
                  <a:cubicBezTo>
                    <a:pt x="30010" y="809"/>
                    <a:pt x="30176" y="964"/>
                    <a:pt x="30397" y="766"/>
                  </a:cubicBezTo>
                  <a:cubicBezTo>
                    <a:pt x="30505" y="670"/>
                    <a:pt x="30732" y="772"/>
                    <a:pt x="30905" y="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45"/>
            <p:cNvSpPr/>
            <p:nvPr/>
          </p:nvSpPr>
          <p:spPr>
            <a:xfrm>
              <a:off x="933250" y="2819150"/>
              <a:ext cx="1008950" cy="46650"/>
            </a:xfrm>
            <a:custGeom>
              <a:avLst/>
              <a:gdLst/>
              <a:ahLst/>
              <a:cxnLst/>
              <a:rect l="l" t="t" r="r" b="b"/>
              <a:pathLst>
                <a:path w="40358" h="1866" extrusionOk="0">
                  <a:moveTo>
                    <a:pt x="31342" y="1206"/>
                  </a:moveTo>
                  <a:cubicBezTo>
                    <a:pt x="31354" y="1235"/>
                    <a:pt x="31366" y="1263"/>
                    <a:pt x="31377" y="1292"/>
                  </a:cubicBezTo>
                  <a:cubicBezTo>
                    <a:pt x="31426" y="1259"/>
                    <a:pt x="31476" y="1226"/>
                    <a:pt x="31526" y="1194"/>
                  </a:cubicBezTo>
                  <a:cubicBezTo>
                    <a:pt x="31516" y="1172"/>
                    <a:pt x="31507" y="1149"/>
                    <a:pt x="31497" y="1126"/>
                  </a:cubicBezTo>
                  <a:cubicBezTo>
                    <a:pt x="31445" y="1153"/>
                    <a:pt x="31394" y="1179"/>
                    <a:pt x="31342" y="1206"/>
                  </a:cubicBezTo>
                  <a:close/>
                  <a:moveTo>
                    <a:pt x="2359" y="597"/>
                  </a:moveTo>
                  <a:cubicBezTo>
                    <a:pt x="2375" y="580"/>
                    <a:pt x="2392" y="564"/>
                    <a:pt x="2408" y="548"/>
                  </a:cubicBezTo>
                  <a:cubicBezTo>
                    <a:pt x="2393" y="511"/>
                    <a:pt x="2380" y="472"/>
                    <a:pt x="2360" y="440"/>
                  </a:cubicBezTo>
                  <a:cubicBezTo>
                    <a:pt x="2303" y="347"/>
                    <a:pt x="2203" y="366"/>
                    <a:pt x="2229" y="455"/>
                  </a:cubicBezTo>
                  <a:cubicBezTo>
                    <a:pt x="2246" y="515"/>
                    <a:pt x="2313" y="550"/>
                    <a:pt x="2359" y="597"/>
                  </a:cubicBezTo>
                  <a:close/>
                  <a:moveTo>
                    <a:pt x="29650" y="1256"/>
                  </a:moveTo>
                  <a:cubicBezTo>
                    <a:pt x="29659" y="1226"/>
                    <a:pt x="29668" y="1196"/>
                    <a:pt x="29676" y="1165"/>
                  </a:cubicBezTo>
                  <a:cubicBezTo>
                    <a:pt x="29503" y="1168"/>
                    <a:pt x="29329" y="1169"/>
                    <a:pt x="29155" y="1172"/>
                  </a:cubicBezTo>
                  <a:cubicBezTo>
                    <a:pt x="29155" y="1180"/>
                    <a:pt x="29155" y="1189"/>
                    <a:pt x="29154" y="1198"/>
                  </a:cubicBezTo>
                  <a:cubicBezTo>
                    <a:pt x="29319" y="1217"/>
                    <a:pt x="29485" y="1237"/>
                    <a:pt x="29650" y="1256"/>
                  </a:cubicBezTo>
                  <a:close/>
                  <a:moveTo>
                    <a:pt x="13426" y="1227"/>
                  </a:moveTo>
                  <a:cubicBezTo>
                    <a:pt x="13426" y="1255"/>
                    <a:pt x="13426" y="1284"/>
                    <a:pt x="13426" y="1312"/>
                  </a:cubicBezTo>
                  <a:cubicBezTo>
                    <a:pt x="13709" y="1308"/>
                    <a:pt x="13990" y="1305"/>
                    <a:pt x="14272" y="1302"/>
                  </a:cubicBezTo>
                  <a:cubicBezTo>
                    <a:pt x="14272" y="1290"/>
                    <a:pt x="14272" y="1279"/>
                    <a:pt x="14272" y="1266"/>
                  </a:cubicBezTo>
                  <a:cubicBezTo>
                    <a:pt x="13990" y="1254"/>
                    <a:pt x="13709" y="1240"/>
                    <a:pt x="13426" y="1227"/>
                  </a:cubicBezTo>
                  <a:close/>
                  <a:moveTo>
                    <a:pt x="31093" y="1211"/>
                  </a:moveTo>
                  <a:cubicBezTo>
                    <a:pt x="31093" y="1191"/>
                    <a:pt x="31094" y="1170"/>
                    <a:pt x="31095" y="1150"/>
                  </a:cubicBezTo>
                  <a:cubicBezTo>
                    <a:pt x="30719" y="1154"/>
                    <a:pt x="30343" y="1159"/>
                    <a:pt x="29966" y="1163"/>
                  </a:cubicBezTo>
                  <a:cubicBezTo>
                    <a:pt x="29966" y="1183"/>
                    <a:pt x="29966" y="1203"/>
                    <a:pt x="29966" y="1223"/>
                  </a:cubicBezTo>
                  <a:cubicBezTo>
                    <a:pt x="30341" y="1220"/>
                    <a:pt x="30718" y="1215"/>
                    <a:pt x="31093" y="1211"/>
                  </a:cubicBezTo>
                  <a:close/>
                  <a:moveTo>
                    <a:pt x="31885" y="1673"/>
                  </a:moveTo>
                  <a:cubicBezTo>
                    <a:pt x="31866" y="1658"/>
                    <a:pt x="31843" y="1625"/>
                    <a:pt x="31828" y="1630"/>
                  </a:cubicBezTo>
                  <a:cubicBezTo>
                    <a:pt x="31035" y="1821"/>
                    <a:pt x="30226" y="1710"/>
                    <a:pt x="29428" y="1802"/>
                  </a:cubicBezTo>
                  <a:cubicBezTo>
                    <a:pt x="28895" y="1863"/>
                    <a:pt x="28354" y="1811"/>
                    <a:pt x="27816" y="1811"/>
                  </a:cubicBezTo>
                  <a:cubicBezTo>
                    <a:pt x="26963" y="1809"/>
                    <a:pt x="26111" y="1816"/>
                    <a:pt x="25258" y="1808"/>
                  </a:cubicBezTo>
                  <a:cubicBezTo>
                    <a:pt x="24537" y="1802"/>
                    <a:pt x="23816" y="1780"/>
                    <a:pt x="23096" y="1763"/>
                  </a:cubicBezTo>
                  <a:cubicBezTo>
                    <a:pt x="22893" y="1758"/>
                    <a:pt x="22693" y="1739"/>
                    <a:pt x="22469" y="1725"/>
                  </a:cubicBezTo>
                  <a:cubicBezTo>
                    <a:pt x="22453" y="1753"/>
                    <a:pt x="22418" y="1807"/>
                    <a:pt x="22383" y="1865"/>
                  </a:cubicBezTo>
                  <a:cubicBezTo>
                    <a:pt x="22348" y="1854"/>
                    <a:pt x="22304" y="1855"/>
                    <a:pt x="22282" y="1828"/>
                  </a:cubicBezTo>
                  <a:cubicBezTo>
                    <a:pt x="22153" y="1671"/>
                    <a:pt x="22015" y="1653"/>
                    <a:pt x="21835" y="1689"/>
                  </a:cubicBezTo>
                  <a:cubicBezTo>
                    <a:pt x="21583" y="1741"/>
                    <a:pt x="21325" y="1726"/>
                    <a:pt x="21068" y="1737"/>
                  </a:cubicBezTo>
                  <a:cubicBezTo>
                    <a:pt x="20823" y="1749"/>
                    <a:pt x="20578" y="1772"/>
                    <a:pt x="20333" y="1768"/>
                  </a:cubicBezTo>
                  <a:cubicBezTo>
                    <a:pt x="19823" y="1759"/>
                    <a:pt x="19311" y="1744"/>
                    <a:pt x="18801" y="1717"/>
                  </a:cubicBezTo>
                  <a:cubicBezTo>
                    <a:pt x="18441" y="1700"/>
                    <a:pt x="18081" y="1647"/>
                    <a:pt x="17719" y="1630"/>
                  </a:cubicBezTo>
                  <a:cubicBezTo>
                    <a:pt x="17372" y="1615"/>
                    <a:pt x="17023" y="1647"/>
                    <a:pt x="16676" y="1623"/>
                  </a:cubicBezTo>
                  <a:cubicBezTo>
                    <a:pt x="16471" y="1609"/>
                    <a:pt x="16272" y="1509"/>
                    <a:pt x="16066" y="1477"/>
                  </a:cubicBezTo>
                  <a:cubicBezTo>
                    <a:pt x="15862" y="1446"/>
                    <a:pt x="15657" y="1437"/>
                    <a:pt x="15452" y="1447"/>
                  </a:cubicBezTo>
                  <a:cubicBezTo>
                    <a:pt x="15390" y="1451"/>
                    <a:pt x="15332" y="1551"/>
                    <a:pt x="15274" y="1605"/>
                  </a:cubicBezTo>
                  <a:cubicBezTo>
                    <a:pt x="15059" y="1377"/>
                    <a:pt x="15065" y="1391"/>
                    <a:pt x="14820" y="1556"/>
                  </a:cubicBezTo>
                  <a:cubicBezTo>
                    <a:pt x="14733" y="1614"/>
                    <a:pt x="14613" y="1787"/>
                    <a:pt x="14492" y="1566"/>
                  </a:cubicBezTo>
                  <a:cubicBezTo>
                    <a:pt x="14468" y="1523"/>
                    <a:pt x="14359" y="1559"/>
                    <a:pt x="14292" y="1544"/>
                  </a:cubicBezTo>
                  <a:cubicBezTo>
                    <a:pt x="14153" y="1513"/>
                    <a:pt x="14004" y="1628"/>
                    <a:pt x="13869" y="1457"/>
                  </a:cubicBezTo>
                  <a:cubicBezTo>
                    <a:pt x="13826" y="1401"/>
                    <a:pt x="13691" y="1436"/>
                    <a:pt x="13603" y="1458"/>
                  </a:cubicBezTo>
                  <a:cubicBezTo>
                    <a:pt x="13417" y="1504"/>
                    <a:pt x="13235" y="1554"/>
                    <a:pt x="13088" y="1252"/>
                  </a:cubicBezTo>
                  <a:cubicBezTo>
                    <a:pt x="12987" y="1616"/>
                    <a:pt x="12818" y="1569"/>
                    <a:pt x="12621" y="1520"/>
                  </a:cubicBezTo>
                  <a:cubicBezTo>
                    <a:pt x="12428" y="1472"/>
                    <a:pt x="12223" y="1486"/>
                    <a:pt x="12024" y="1481"/>
                  </a:cubicBezTo>
                  <a:cubicBezTo>
                    <a:pt x="11737" y="1475"/>
                    <a:pt x="11450" y="1475"/>
                    <a:pt x="11162" y="1419"/>
                  </a:cubicBezTo>
                  <a:cubicBezTo>
                    <a:pt x="11782" y="1163"/>
                    <a:pt x="12432" y="1326"/>
                    <a:pt x="13062" y="1189"/>
                  </a:cubicBezTo>
                  <a:cubicBezTo>
                    <a:pt x="12931" y="1180"/>
                    <a:pt x="12799" y="1163"/>
                    <a:pt x="12668" y="1164"/>
                  </a:cubicBezTo>
                  <a:cubicBezTo>
                    <a:pt x="11664" y="1172"/>
                    <a:pt x="10658" y="1017"/>
                    <a:pt x="9654" y="1134"/>
                  </a:cubicBezTo>
                  <a:cubicBezTo>
                    <a:pt x="9564" y="1144"/>
                    <a:pt x="9471" y="1089"/>
                    <a:pt x="9380" y="1082"/>
                  </a:cubicBezTo>
                  <a:cubicBezTo>
                    <a:pt x="8811" y="1030"/>
                    <a:pt x="8243" y="954"/>
                    <a:pt x="7673" y="1040"/>
                  </a:cubicBezTo>
                  <a:lnTo>
                    <a:pt x="7684" y="1034"/>
                  </a:lnTo>
                  <a:cubicBezTo>
                    <a:pt x="7504" y="1001"/>
                    <a:pt x="7324" y="967"/>
                    <a:pt x="7144" y="935"/>
                  </a:cubicBezTo>
                  <a:cubicBezTo>
                    <a:pt x="7100" y="927"/>
                    <a:pt x="7050" y="903"/>
                    <a:pt x="7009" y="914"/>
                  </a:cubicBezTo>
                  <a:cubicBezTo>
                    <a:pt x="6433" y="1082"/>
                    <a:pt x="5864" y="901"/>
                    <a:pt x="5292" y="849"/>
                  </a:cubicBezTo>
                  <a:cubicBezTo>
                    <a:pt x="5020" y="824"/>
                    <a:pt x="4755" y="834"/>
                    <a:pt x="4488" y="980"/>
                  </a:cubicBezTo>
                  <a:cubicBezTo>
                    <a:pt x="4472" y="914"/>
                    <a:pt x="4457" y="851"/>
                    <a:pt x="4440" y="781"/>
                  </a:cubicBezTo>
                  <a:cubicBezTo>
                    <a:pt x="4496" y="761"/>
                    <a:pt x="4549" y="741"/>
                    <a:pt x="4603" y="721"/>
                  </a:cubicBezTo>
                  <a:cubicBezTo>
                    <a:pt x="4591" y="702"/>
                    <a:pt x="4577" y="669"/>
                    <a:pt x="4567" y="670"/>
                  </a:cubicBezTo>
                  <a:cubicBezTo>
                    <a:pt x="4337" y="693"/>
                    <a:pt x="4107" y="738"/>
                    <a:pt x="3877" y="741"/>
                  </a:cubicBezTo>
                  <a:cubicBezTo>
                    <a:pt x="3564" y="745"/>
                    <a:pt x="3251" y="716"/>
                    <a:pt x="2937" y="703"/>
                  </a:cubicBezTo>
                  <a:cubicBezTo>
                    <a:pt x="2581" y="688"/>
                    <a:pt x="2220" y="633"/>
                    <a:pt x="1908" y="938"/>
                  </a:cubicBezTo>
                  <a:cubicBezTo>
                    <a:pt x="1855" y="990"/>
                    <a:pt x="1750" y="990"/>
                    <a:pt x="1675" y="972"/>
                  </a:cubicBezTo>
                  <a:cubicBezTo>
                    <a:pt x="1487" y="928"/>
                    <a:pt x="1303" y="861"/>
                    <a:pt x="1094" y="796"/>
                  </a:cubicBezTo>
                  <a:cubicBezTo>
                    <a:pt x="1227" y="627"/>
                    <a:pt x="1380" y="794"/>
                    <a:pt x="1511" y="753"/>
                  </a:cubicBezTo>
                  <a:cubicBezTo>
                    <a:pt x="1654" y="710"/>
                    <a:pt x="1803" y="694"/>
                    <a:pt x="2009" y="655"/>
                  </a:cubicBezTo>
                  <a:cubicBezTo>
                    <a:pt x="1810" y="513"/>
                    <a:pt x="1669" y="436"/>
                    <a:pt x="1483" y="511"/>
                  </a:cubicBezTo>
                  <a:cubicBezTo>
                    <a:pt x="1394" y="548"/>
                    <a:pt x="1271" y="569"/>
                    <a:pt x="1192" y="522"/>
                  </a:cubicBezTo>
                  <a:cubicBezTo>
                    <a:pt x="862" y="326"/>
                    <a:pt x="530" y="304"/>
                    <a:pt x="183" y="414"/>
                  </a:cubicBezTo>
                  <a:cubicBezTo>
                    <a:pt x="148" y="425"/>
                    <a:pt x="101" y="385"/>
                    <a:pt x="0" y="344"/>
                  </a:cubicBezTo>
                  <a:cubicBezTo>
                    <a:pt x="266" y="186"/>
                    <a:pt x="466" y="38"/>
                    <a:pt x="719" y="141"/>
                  </a:cubicBezTo>
                  <a:cubicBezTo>
                    <a:pt x="949" y="233"/>
                    <a:pt x="1233" y="76"/>
                    <a:pt x="1421" y="374"/>
                  </a:cubicBezTo>
                  <a:cubicBezTo>
                    <a:pt x="1442" y="405"/>
                    <a:pt x="1540" y="409"/>
                    <a:pt x="1541" y="402"/>
                  </a:cubicBezTo>
                  <a:cubicBezTo>
                    <a:pt x="1611" y="132"/>
                    <a:pt x="1755" y="297"/>
                    <a:pt x="1874" y="309"/>
                  </a:cubicBezTo>
                  <a:cubicBezTo>
                    <a:pt x="1927" y="314"/>
                    <a:pt x="1995" y="324"/>
                    <a:pt x="2032" y="290"/>
                  </a:cubicBezTo>
                  <a:cubicBezTo>
                    <a:pt x="2154" y="176"/>
                    <a:pt x="2280" y="203"/>
                    <a:pt x="2421" y="210"/>
                  </a:cubicBezTo>
                  <a:cubicBezTo>
                    <a:pt x="2609" y="220"/>
                    <a:pt x="2733" y="343"/>
                    <a:pt x="2911" y="554"/>
                  </a:cubicBezTo>
                  <a:cubicBezTo>
                    <a:pt x="2892" y="400"/>
                    <a:pt x="2884" y="335"/>
                    <a:pt x="2874" y="239"/>
                  </a:cubicBezTo>
                  <a:cubicBezTo>
                    <a:pt x="3052" y="238"/>
                    <a:pt x="3233" y="236"/>
                    <a:pt x="3412" y="233"/>
                  </a:cubicBezTo>
                  <a:cubicBezTo>
                    <a:pt x="3416" y="213"/>
                    <a:pt x="3419" y="191"/>
                    <a:pt x="3421" y="170"/>
                  </a:cubicBezTo>
                  <a:cubicBezTo>
                    <a:pt x="3353" y="147"/>
                    <a:pt x="3285" y="124"/>
                    <a:pt x="3146" y="79"/>
                  </a:cubicBezTo>
                  <a:cubicBezTo>
                    <a:pt x="3387" y="118"/>
                    <a:pt x="3570" y="1"/>
                    <a:pt x="3726" y="212"/>
                  </a:cubicBezTo>
                  <a:cubicBezTo>
                    <a:pt x="3761" y="261"/>
                    <a:pt x="3882" y="210"/>
                    <a:pt x="3964" y="217"/>
                  </a:cubicBezTo>
                  <a:cubicBezTo>
                    <a:pt x="4204" y="236"/>
                    <a:pt x="4444" y="268"/>
                    <a:pt x="4684" y="281"/>
                  </a:cubicBezTo>
                  <a:cubicBezTo>
                    <a:pt x="4847" y="289"/>
                    <a:pt x="5013" y="289"/>
                    <a:pt x="5173" y="260"/>
                  </a:cubicBezTo>
                  <a:cubicBezTo>
                    <a:pt x="5289" y="238"/>
                    <a:pt x="5397" y="177"/>
                    <a:pt x="5500" y="299"/>
                  </a:cubicBezTo>
                  <a:cubicBezTo>
                    <a:pt x="5524" y="325"/>
                    <a:pt x="5570" y="348"/>
                    <a:pt x="5595" y="338"/>
                  </a:cubicBezTo>
                  <a:cubicBezTo>
                    <a:pt x="5950" y="200"/>
                    <a:pt x="6284" y="404"/>
                    <a:pt x="6627" y="428"/>
                  </a:cubicBezTo>
                  <a:cubicBezTo>
                    <a:pt x="6772" y="438"/>
                    <a:pt x="6915" y="535"/>
                    <a:pt x="7083" y="409"/>
                  </a:cubicBezTo>
                  <a:cubicBezTo>
                    <a:pt x="7192" y="326"/>
                    <a:pt x="7377" y="398"/>
                    <a:pt x="7529" y="397"/>
                  </a:cubicBezTo>
                  <a:cubicBezTo>
                    <a:pt x="7668" y="396"/>
                    <a:pt x="7820" y="434"/>
                    <a:pt x="7940" y="376"/>
                  </a:cubicBezTo>
                  <a:cubicBezTo>
                    <a:pt x="8100" y="297"/>
                    <a:pt x="8217" y="318"/>
                    <a:pt x="8360" y="422"/>
                  </a:cubicBezTo>
                  <a:cubicBezTo>
                    <a:pt x="8599" y="598"/>
                    <a:pt x="8860" y="645"/>
                    <a:pt x="9135" y="544"/>
                  </a:cubicBezTo>
                  <a:cubicBezTo>
                    <a:pt x="9199" y="520"/>
                    <a:pt x="9280" y="513"/>
                    <a:pt x="9342" y="540"/>
                  </a:cubicBezTo>
                  <a:cubicBezTo>
                    <a:pt x="9762" y="727"/>
                    <a:pt x="10184" y="638"/>
                    <a:pt x="10613" y="597"/>
                  </a:cubicBezTo>
                  <a:cubicBezTo>
                    <a:pt x="10940" y="565"/>
                    <a:pt x="11277" y="497"/>
                    <a:pt x="11607" y="698"/>
                  </a:cubicBezTo>
                  <a:cubicBezTo>
                    <a:pt x="11728" y="771"/>
                    <a:pt x="11904" y="712"/>
                    <a:pt x="12055" y="704"/>
                  </a:cubicBezTo>
                  <a:cubicBezTo>
                    <a:pt x="12226" y="697"/>
                    <a:pt x="12396" y="673"/>
                    <a:pt x="12567" y="668"/>
                  </a:cubicBezTo>
                  <a:cubicBezTo>
                    <a:pt x="12798" y="659"/>
                    <a:pt x="13029" y="671"/>
                    <a:pt x="13259" y="655"/>
                  </a:cubicBezTo>
                  <a:cubicBezTo>
                    <a:pt x="13486" y="638"/>
                    <a:pt x="13725" y="770"/>
                    <a:pt x="13942" y="577"/>
                  </a:cubicBezTo>
                  <a:cubicBezTo>
                    <a:pt x="13981" y="541"/>
                    <a:pt x="14076" y="536"/>
                    <a:pt x="14112" y="570"/>
                  </a:cubicBezTo>
                  <a:cubicBezTo>
                    <a:pt x="14302" y="755"/>
                    <a:pt x="14511" y="637"/>
                    <a:pt x="14709" y="645"/>
                  </a:cubicBezTo>
                  <a:cubicBezTo>
                    <a:pt x="14870" y="650"/>
                    <a:pt x="15014" y="633"/>
                    <a:pt x="15169" y="764"/>
                  </a:cubicBezTo>
                  <a:cubicBezTo>
                    <a:pt x="15279" y="857"/>
                    <a:pt x="15463" y="824"/>
                    <a:pt x="15614" y="832"/>
                  </a:cubicBezTo>
                  <a:cubicBezTo>
                    <a:pt x="15962" y="846"/>
                    <a:pt x="16311" y="863"/>
                    <a:pt x="16658" y="857"/>
                  </a:cubicBezTo>
                  <a:cubicBezTo>
                    <a:pt x="16920" y="852"/>
                    <a:pt x="17181" y="794"/>
                    <a:pt x="17443" y="794"/>
                  </a:cubicBezTo>
                  <a:cubicBezTo>
                    <a:pt x="17709" y="794"/>
                    <a:pt x="17976" y="844"/>
                    <a:pt x="18242" y="857"/>
                  </a:cubicBezTo>
                  <a:cubicBezTo>
                    <a:pt x="18533" y="868"/>
                    <a:pt x="18825" y="879"/>
                    <a:pt x="19114" y="855"/>
                  </a:cubicBezTo>
                  <a:cubicBezTo>
                    <a:pt x="19226" y="846"/>
                    <a:pt x="19330" y="732"/>
                    <a:pt x="19444" y="685"/>
                  </a:cubicBezTo>
                  <a:cubicBezTo>
                    <a:pt x="19519" y="655"/>
                    <a:pt x="19604" y="654"/>
                    <a:pt x="19685" y="656"/>
                  </a:cubicBezTo>
                  <a:cubicBezTo>
                    <a:pt x="19698" y="657"/>
                    <a:pt x="19701" y="786"/>
                    <a:pt x="19722" y="793"/>
                  </a:cubicBezTo>
                  <a:cubicBezTo>
                    <a:pt x="19823" y="823"/>
                    <a:pt x="19930" y="856"/>
                    <a:pt x="20032" y="846"/>
                  </a:cubicBezTo>
                  <a:cubicBezTo>
                    <a:pt x="20661" y="779"/>
                    <a:pt x="21282" y="822"/>
                    <a:pt x="21909" y="938"/>
                  </a:cubicBezTo>
                  <a:cubicBezTo>
                    <a:pt x="22378" y="1025"/>
                    <a:pt x="22864" y="980"/>
                    <a:pt x="23343" y="983"/>
                  </a:cubicBezTo>
                  <a:cubicBezTo>
                    <a:pt x="24168" y="988"/>
                    <a:pt x="24994" y="985"/>
                    <a:pt x="25820" y="988"/>
                  </a:cubicBezTo>
                  <a:cubicBezTo>
                    <a:pt x="26312" y="990"/>
                    <a:pt x="26804" y="993"/>
                    <a:pt x="27296" y="1007"/>
                  </a:cubicBezTo>
                  <a:cubicBezTo>
                    <a:pt x="27390" y="1010"/>
                    <a:pt x="27484" y="1068"/>
                    <a:pt x="27579" y="1097"/>
                  </a:cubicBezTo>
                  <a:cubicBezTo>
                    <a:pt x="27633" y="1113"/>
                    <a:pt x="27689" y="1140"/>
                    <a:pt x="27743" y="1136"/>
                  </a:cubicBezTo>
                  <a:cubicBezTo>
                    <a:pt x="27973" y="1121"/>
                    <a:pt x="28203" y="1108"/>
                    <a:pt x="28430" y="1068"/>
                  </a:cubicBezTo>
                  <a:cubicBezTo>
                    <a:pt x="28508" y="1053"/>
                    <a:pt x="28570" y="935"/>
                    <a:pt x="28651" y="906"/>
                  </a:cubicBezTo>
                  <a:cubicBezTo>
                    <a:pt x="28737" y="873"/>
                    <a:pt x="28836" y="886"/>
                    <a:pt x="28930" y="885"/>
                  </a:cubicBezTo>
                  <a:cubicBezTo>
                    <a:pt x="29055" y="884"/>
                    <a:pt x="29180" y="884"/>
                    <a:pt x="29305" y="887"/>
                  </a:cubicBezTo>
                  <a:cubicBezTo>
                    <a:pt x="29889" y="905"/>
                    <a:pt x="30474" y="929"/>
                    <a:pt x="31058" y="939"/>
                  </a:cubicBezTo>
                  <a:cubicBezTo>
                    <a:pt x="31195" y="943"/>
                    <a:pt x="31333" y="909"/>
                    <a:pt x="31471" y="887"/>
                  </a:cubicBezTo>
                  <a:cubicBezTo>
                    <a:pt x="31503" y="882"/>
                    <a:pt x="31548" y="833"/>
                    <a:pt x="31564" y="847"/>
                  </a:cubicBezTo>
                  <a:cubicBezTo>
                    <a:pt x="31778" y="1023"/>
                    <a:pt x="32007" y="862"/>
                    <a:pt x="32231" y="891"/>
                  </a:cubicBezTo>
                  <a:cubicBezTo>
                    <a:pt x="32664" y="949"/>
                    <a:pt x="33108" y="894"/>
                    <a:pt x="33546" y="879"/>
                  </a:cubicBezTo>
                  <a:cubicBezTo>
                    <a:pt x="33800" y="870"/>
                    <a:pt x="34056" y="825"/>
                    <a:pt x="34309" y="843"/>
                  </a:cubicBezTo>
                  <a:cubicBezTo>
                    <a:pt x="34450" y="853"/>
                    <a:pt x="34602" y="932"/>
                    <a:pt x="34722" y="1031"/>
                  </a:cubicBezTo>
                  <a:cubicBezTo>
                    <a:pt x="34826" y="1117"/>
                    <a:pt x="34888" y="1280"/>
                    <a:pt x="35034" y="1135"/>
                  </a:cubicBezTo>
                  <a:cubicBezTo>
                    <a:pt x="35037" y="1132"/>
                    <a:pt x="35068" y="1180"/>
                    <a:pt x="35088" y="1197"/>
                  </a:cubicBezTo>
                  <a:cubicBezTo>
                    <a:pt x="35182" y="1270"/>
                    <a:pt x="35278" y="1341"/>
                    <a:pt x="35371" y="1412"/>
                  </a:cubicBezTo>
                  <a:cubicBezTo>
                    <a:pt x="35479" y="1499"/>
                    <a:pt x="35577" y="1477"/>
                    <a:pt x="35700" y="1431"/>
                  </a:cubicBezTo>
                  <a:cubicBezTo>
                    <a:pt x="35808" y="1389"/>
                    <a:pt x="35883" y="1302"/>
                    <a:pt x="35976" y="1247"/>
                  </a:cubicBezTo>
                  <a:cubicBezTo>
                    <a:pt x="36061" y="1197"/>
                    <a:pt x="36172" y="1213"/>
                    <a:pt x="36272" y="1201"/>
                  </a:cubicBezTo>
                  <a:cubicBezTo>
                    <a:pt x="36268" y="1172"/>
                    <a:pt x="36264" y="1144"/>
                    <a:pt x="36261" y="1115"/>
                  </a:cubicBezTo>
                  <a:cubicBezTo>
                    <a:pt x="36098" y="1150"/>
                    <a:pt x="35935" y="1187"/>
                    <a:pt x="35773" y="1222"/>
                  </a:cubicBezTo>
                  <a:cubicBezTo>
                    <a:pt x="35849" y="1089"/>
                    <a:pt x="35937" y="981"/>
                    <a:pt x="36083" y="978"/>
                  </a:cubicBezTo>
                  <a:cubicBezTo>
                    <a:pt x="36425" y="968"/>
                    <a:pt x="36768" y="961"/>
                    <a:pt x="37111" y="947"/>
                  </a:cubicBezTo>
                  <a:cubicBezTo>
                    <a:pt x="37313" y="938"/>
                    <a:pt x="37514" y="918"/>
                    <a:pt x="37732" y="901"/>
                  </a:cubicBezTo>
                  <a:cubicBezTo>
                    <a:pt x="37694" y="1146"/>
                    <a:pt x="37405" y="1031"/>
                    <a:pt x="37324" y="1275"/>
                  </a:cubicBezTo>
                  <a:cubicBezTo>
                    <a:pt x="37957" y="1311"/>
                    <a:pt x="38579" y="1463"/>
                    <a:pt x="39198" y="1239"/>
                  </a:cubicBezTo>
                  <a:cubicBezTo>
                    <a:pt x="39234" y="1226"/>
                    <a:pt x="39281" y="1217"/>
                    <a:pt x="39313" y="1233"/>
                  </a:cubicBezTo>
                  <a:cubicBezTo>
                    <a:pt x="39478" y="1322"/>
                    <a:pt x="39627" y="1338"/>
                    <a:pt x="39806" y="1239"/>
                  </a:cubicBezTo>
                  <a:cubicBezTo>
                    <a:pt x="40014" y="1122"/>
                    <a:pt x="40230" y="1317"/>
                    <a:pt x="40357" y="1669"/>
                  </a:cubicBezTo>
                  <a:cubicBezTo>
                    <a:pt x="40357" y="1669"/>
                    <a:pt x="40357" y="1659"/>
                    <a:pt x="40357" y="1659"/>
                  </a:cubicBezTo>
                  <a:cubicBezTo>
                    <a:pt x="40302" y="1698"/>
                    <a:pt x="40249" y="1772"/>
                    <a:pt x="40193" y="1773"/>
                  </a:cubicBezTo>
                  <a:cubicBezTo>
                    <a:pt x="39588" y="1792"/>
                    <a:pt x="38983" y="1808"/>
                    <a:pt x="38379" y="1808"/>
                  </a:cubicBezTo>
                  <a:cubicBezTo>
                    <a:pt x="37480" y="1808"/>
                    <a:pt x="36582" y="1804"/>
                    <a:pt x="35683" y="1784"/>
                  </a:cubicBezTo>
                  <a:cubicBezTo>
                    <a:pt x="35211" y="1773"/>
                    <a:pt x="34740" y="1716"/>
                    <a:pt x="34267" y="1691"/>
                  </a:cubicBezTo>
                  <a:cubicBezTo>
                    <a:pt x="34044" y="1679"/>
                    <a:pt x="33820" y="1686"/>
                    <a:pt x="33598" y="1698"/>
                  </a:cubicBezTo>
                  <a:cubicBezTo>
                    <a:pt x="33387" y="1710"/>
                    <a:pt x="33178" y="1575"/>
                    <a:pt x="32967" y="1688"/>
                  </a:cubicBezTo>
                  <a:cubicBezTo>
                    <a:pt x="32745" y="1472"/>
                    <a:pt x="32486" y="1581"/>
                    <a:pt x="32242" y="1569"/>
                  </a:cubicBezTo>
                  <a:cubicBezTo>
                    <a:pt x="32122" y="1564"/>
                    <a:pt x="32001" y="1638"/>
                    <a:pt x="31880" y="16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45"/>
            <p:cNvSpPr/>
            <p:nvPr/>
          </p:nvSpPr>
          <p:spPr>
            <a:xfrm>
              <a:off x="984175" y="2840400"/>
              <a:ext cx="28650" cy="8650"/>
            </a:xfrm>
            <a:custGeom>
              <a:avLst/>
              <a:gdLst/>
              <a:ahLst/>
              <a:cxnLst/>
              <a:rect l="l" t="t" r="r" b="b"/>
              <a:pathLst>
                <a:path w="1146" h="346" extrusionOk="0">
                  <a:moveTo>
                    <a:pt x="1" y="290"/>
                  </a:moveTo>
                  <a:cubicBezTo>
                    <a:pt x="34" y="39"/>
                    <a:pt x="139" y="1"/>
                    <a:pt x="265" y="13"/>
                  </a:cubicBezTo>
                  <a:cubicBezTo>
                    <a:pt x="554" y="44"/>
                    <a:pt x="843" y="77"/>
                    <a:pt x="1145" y="109"/>
                  </a:cubicBezTo>
                  <a:cubicBezTo>
                    <a:pt x="1070" y="346"/>
                    <a:pt x="857" y="333"/>
                    <a:pt x="783" y="263"/>
                  </a:cubicBezTo>
                  <a:cubicBezTo>
                    <a:pt x="680" y="167"/>
                    <a:pt x="516" y="335"/>
                    <a:pt x="470" y="121"/>
                  </a:cubicBezTo>
                  <a:cubicBezTo>
                    <a:pt x="468" y="117"/>
                    <a:pt x="371" y="137"/>
                    <a:pt x="320" y="157"/>
                  </a:cubicBezTo>
                  <a:cubicBezTo>
                    <a:pt x="221" y="194"/>
                    <a:pt x="122" y="238"/>
                    <a:pt x="1" y="29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45"/>
            <p:cNvSpPr/>
            <p:nvPr/>
          </p:nvSpPr>
          <p:spPr>
            <a:xfrm>
              <a:off x="1119800" y="2851300"/>
              <a:ext cx="27875" cy="7200"/>
            </a:xfrm>
            <a:custGeom>
              <a:avLst/>
              <a:gdLst/>
              <a:ahLst/>
              <a:cxnLst/>
              <a:rect l="l" t="t" r="r" b="b"/>
              <a:pathLst>
                <a:path w="1115" h="288" extrusionOk="0">
                  <a:moveTo>
                    <a:pt x="1114" y="190"/>
                  </a:moveTo>
                  <a:cubicBezTo>
                    <a:pt x="738" y="287"/>
                    <a:pt x="366" y="277"/>
                    <a:pt x="0" y="95"/>
                  </a:cubicBezTo>
                  <a:cubicBezTo>
                    <a:pt x="185" y="1"/>
                    <a:pt x="369" y="4"/>
                    <a:pt x="561" y="46"/>
                  </a:cubicBezTo>
                  <a:cubicBezTo>
                    <a:pt x="743" y="84"/>
                    <a:pt x="930" y="85"/>
                    <a:pt x="1114" y="104"/>
                  </a:cubicBezTo>
                  <a:cubicBezTo>
                    <a:pt x="1114" y="133"/>
                    <a:pt x="1114" y="161"/>
                    <a:pt x="1114" y="19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45"/>
            <p:cNvSpPr/>
            <p:nvPr/>
          </p:nvSpPr>
          <p:spPr>
            <a:xfrm>
              <a:off x="1177175" y="2848825"/>
              <a:ext cx="22575" cy="10100"/>
            </a:xfrm>
            <a:custGeom>
              <a:avLst/>
              <a:gdLst/>
              <a:ahLst/>
              <a:cxnLst/>
              <a:rect l="l" t="t" r="r" b="b"/>
              <a:pathLst>
                <a:path w="903" h="404" extrusionOk="0">
                  <a:moveTo>
                    <a:pt x="902" y="216"/>
                  </a:moveTo>
                  <a:cubicBezTo>
                    <a:pt x="664" y="278"/>
                    <a:pt x="426" y="350"/>
                    <a:pt x="186" y="394"/>
                  </a:cubicBezTo>
                  <a:cubicBezTo>
                    <a:pt x="137" y="404"/>
                    <a:pt x="74" y="310"/>
                    <a:pt x="0" y="251"/>
                  </a:cubicBezTo>
                  <a:cubicBezTo>
                    <a:pt x="56" y="168"/>
                    <a:pt x="101" y="98"/>
                    <a:pt x="166" y="1"/>
                  </a:cubicBezTo>
                  <a:cubicBezTo>
                    <a:pt x="377" y="286"/>
                    <a:pt x="631" y="142"/>
                    <a:pt x="877" y="105"/>
                  </a:cubicBezTo>
                  <a:cubicBezTo>
                    <a:pt x="886" y="141"/>
                    <a:pt x="893" y="178"/>
                    <a:pt x="902" y="2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45"/>
            <p:cNvSpPr/>
            <p:nvPr/>
          </p:nvSpPr>
          <p:spPr>
            <a:xfrm>
              <a:off x="1089025" y="2845975"/>
              <a:ext cx="26025" cy="14600"/>
            </a:xfrm>
            <a:custGeom>
              <a:avLst/>
              <a:gdLst/>
              <a:ahLst/>
              <a:cxnLst/>
              <a:rect l="l" t="t" r="r" b="b"/>
              <a:pathLst>
                <a:path w="1041" h="584" extrusionOk="0">
                  <a:moveTo>
                    <a:pt x="1" y="407"/>
                  </a:moveTo>
                  <a:cubicBezTo>
                    <a:pt x="305" y="0"/>
                    <a:pt x="658" y="361"/>
                    <a:pt x="1040" y="193"/>
                  </a:cubicBezTo>
                  <a:cubicBezTo>
                    <a:pt x="855" y="584"/>
                    <a:pt x="661" y="294"/>
                    <a:pt x="498" y="358"/>
                  </a:cubicBezTo>
                  <a:cubicBezTo>
                    <a:pt x="344" y="418"/>
                    <a:pt x="167" y="394"/>
                    <a:pt x="1" y="4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45"/>
            <p:cNvSpPr/>
            <p:nvPr/>
          </p:nvSpPr>
          <p:spPr>
            <a:xfrm>
              <a:off x="1038225" y="2845975"/>
              <a:ext cx="32400" cy="11475"/>
            </a:xfrm>
            <a:custGeom>
              <a:avLst/>
              <a:gdLst/>
              <a:ahLst/>
              <a:cxnLst/>
              <a:rect l="l" t="t" r="r" b="b"/>
              <a:pathLst>
                <a:path w="1296" h="459" extrusionOk="0">
                  <a:moveTo>
                    <a:pt x="0" y="230"/>
                  </a:moveTo>
                  <a:cubicBezTo>
                    <a:pt x="430" y="178"/>
                    <a:pt x="853" y="0"/>
                    <a:pt x="1295" y="136"/>
                  </a:cubicBezTo>
                  <a:cubicBezTo>
                    <a:pt x="1202" y="147"/>
                    <a:pt x="1147" y="356"/>
                    <a:pt x="1016" y="195"/>
                  </a:cubicBezTo>
                  <a:cubicBezTo>
                    <a:pt x="993" y="166"/>
                    <a:pt x="902" y="163"/>
                    <a:pt x="887" y="188"/>
                  </a:cubicBezTo>
                  <a:cubicBezTo>
                    <a:pt x="728" y="459"/>
                    <a:pt x="532" y="277"/>
                    <a:pt x="349" y="262"/>
                  </a:cubicBezTo>
                  <a:cubicBezTo>
                    <a:pt x="234" y="251"/>
                    <a:pt x="119" y="241"/>
                    <a:pt x="3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45"/>
            <p:cNvSpPr/>
            <p:nvPr/>
          </p:nvSpPr>
          <p:spPr>
            <a:xfrm>
              <a:off x="928375" y="2836275"/>
              <a:ext cx="24875" cy="7625"/>
            </a:xfrm>
            <a:custGeom>
              <a:avLst/>
              <a:gdLst/>
              <a:ahLst/>
              <a:cxnLst/>
              <a:rect l="l" t="t" r="r" b="b"/>
              <a:pathLst>
                <a:path w="995" h="305" extrusionOk="0">
                  <a:moveTo>
                    <a:pt x="1" y="77"/>
                  </a:moveTo>
                  <a:cubicBezTo>
                    <a:pt x="329" y="52"/>
                    <a:pt x="659" y="25"/>
                    <a:pt x="987" y="0"/>
                  </a:cubicBezTo>
                  <a:cubicBezTo>
                    <a:pt x="990" y="34"/>
                    <a:pt x="992" y="70"/>
                    <a:pt x="995" y="105"/>
                  </a:cubicBezTo>
                  <a:cubicBezTo>
                    <a:pt x="653" y="1"/>
                    <a:pt x="343" y="305"/>
                    <a:pt x="2" y="212"/>
                  </a:cubicBezTo>
                  <a:cubicBezTo>
                    <a:pt x="1" y="167"/>
                    <a:pt x="1" y="123"/>
                    <a:pt x="1" y="7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45"/>
            <p:cNvSpPr/>
            <p:nvPr/>
          </p:nvSpPr>
          <p:spPr>
            <a:xfrm>
              <a:off x="916425" y="2834650"/>
              <a:ext cx="11625" cy="9925"/>
            </a:xfrm>
            <a:custGeom>
              <a:avLst/>
              <a:gdLst/>
              <a:ahLst/>
              <a:cxnLst/>
              <a:rect l="l" t="t" r="r" b="b"/>
              <a:pathLst>
                <a:path w="465" h="397" extrusionOk="0">
                  <a:moveTo>
                    <a:pt x="158" y="211"/>
                  </a:moveTo>
                  <a:cubicBezTo>
                    <a:pt x="201" y="279"/>
                    <a:pt x="226" y="319"/>
                    <a:pt x="274" y="396"/>
                  </a:cubicBezTo>
                  <a:cubicBezTo>
                    <a:pt x="159" y="387"/>
                    <a:pt x="82" y="381"/>
                    <a:pt x="4" y="376"/>
                  </a:cubicBezTo>
                  <a:cubicBezTo>
                    <a:pt x="3" y="232"/>
                    <a:pt x="1" y="109"/>
                    <a:pt x="0" y="1"/>
                  </a:cubicBezTo>
                  <a:cubicBezTo>
                    <a:pt x="144" y="15"/>
                    <a:pt x="275" y="26"/>
                    <a:pt x="465" y="44"/>
                  </a:cubicBezTo>
                  <a:cubicBezTo>
                    <a:pt x="345" y="109"/>
                    <a:pt x="264" y="152"/>
                    <a:pt x="158" y="21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45"/>
            <p:cNvSpPr/>
            <p:nvPr/>
          </p:nvSpPr>
          <p:spPr>
            <a:xfrm>
              <a:off x="1024850" y="2845900"/>
              <a:ext cx="24700" cy="5875"/>
            </a:xfrm>
            <a:custGeom>
              <a:avLst/>
              <a:gdLst/>
              <a:ahLst/>
              <a:cxnLst/>
              <a:rect l="l" t="t" r="r" b="b"/>
              <a:pathLst>
                <a:path w="988" h="235" extrusionOk="0">
                  <a:moveTo>
                    <a:pt x="538" y="234"/>
                  </a:moveTo>
                  <a:cubicBezTo>
                    <a:pt x="509" y="196"/>
                    <a:pt x="480" y="127"/>
                    <a:pt x="449" y="127"/>
                  </a:cubicBezTo>
                  <a:cubicBezTo>
                    <a:pt x="303" y="123"/>
                    <a:pt x="156" y="137"/>
                    <a:pt x="10" y="146"/>
                  </a:cubicBezTo>
                  <a:lnTo>
                    <a:pt x="1" y="152"/>
                  </a:lnTo>
                  <a:cubicBezTo>
                    <a:pt x="326" y="102"/>
                    <a:pt x="651" y="51"/>
                    <a:pt x="977" y="1"/>
                  </a:cubicBezTo>
                  <a:cubicBezTo>
                    <a:pt x="981" y="21"/>
                    <a:pt x="985" y="41"/>
                    <a:pt x="987" y="61"/>
                  </a:cubicBezTo>
                  <a:cubicBezTo>
                    <a:pt x="837" y="118"/>
                    <a:pt x="687" y="176"/>
                    <a:pt x="536" y="233"/>
                  </a:cubicBezTo>
                  <a:cubicBezTo>
                    <a:pt x="535" y="233"/>
                    <a:pt x="538" y="234"/>
                    <a:pt x="538" y="2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45"/>
            <p:cNvSpPr/>
            <p:nvPr/>
          </p:nvSpPr>
          <p:spPr>
            <a:xfrm>
              <a:off x="1156350" y="2853475"/>
              <a:ext cx="16025" cy="3925"/>
            </a:xfrm>
            <a:custGeom>
              <a:avLst/>
              <a:gdLst/>
              <a:ahLst/>
              <a:cxnLst/>
              <a:rect l="l" t="t" r="r" b="b"/>
              <a:pathLst>
                <a:path w="641" h="157" extrusionOk="0">
                  <a:moveTo>
                    <a:pt x="1" y="8"/>
                  </a:moveTo>
                  <a:cubicBezTo>
                    <a:pt x="189" y="6"/>
                    <a:pt x="379" y="3"/>
                    <a:pt x="567" y="1"/>
                  </a:cubicBezTo>
                  <a:cubicBezTo>
                    <a:pt x="591" y="39"/>
                    <a:pt x="616" y="76"/>
                    <a:pt x="640" y="114"/>
                  </a:cubicBezTo>
                  <a:cubicBezTo>
                    <a:pt x="595" y="127"/>
                    <a:pt x="548" y="156"/>
                    <a:pt x="502" y="150"/>
                  </a:cubicBezTo>
                  <a:cubicBezTo>
                    <a:pt x="338" y="130"/>
                    <a:pt x="174" y="98"/>
                    <a:pt x="10" y="70"/>
                  </a:cubicBezTo>
                  <a:cubicBezTo>
                    <a:pt x="6" y="49"/>
                    <a:pt x="3" y="28"/>
                    <a:pt x="1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45"/>
            <p:cNvSpPr/>
            <p:nvPr/>
          </p:nvSpPr>
          <p:spPr>
            <a:xfrm>
              <a:off x="1271850" y="2870250"/>
              <a:ext cx="9225" cy="6050"/>
            </a:xfrm>
            <a:custGeom>
              <a:avLst/>
              <a:gdLst/>
              <a:ahLst/>
              <a:cxnLst/>
              <a:rect l="l" t="t" r="r" b="b"/>
              <a:pathLst>
                <a:path w="369" h="242" extrusionOk="0">
                  <a:moveTo>
                    <a:pt x="368" y="119"/>
                  </a:moveTo>
                  <a:cubicBezTo>
                    <a:pt x="254" y="161"/>
                    <a:pt x="139" y="201"/>
                    <a:pt x="26" y="242"/>
                  </a:cubicBezTo>
                  <a:cubicBezTo>
                    <a:pt x="17" y="210"/>
                    <a:pt x="9" y="179"/>
                    <a:pt x="0" y="147"/>
                  </a:cubicBezTo>
                  <a:cubicBezTo>
                    <a:pt x="118" y="98"/>
                    <a:pt x="235" y="50"/>
                    <a:pt x="353" y="0"/>
                  </a:cubicBezTo>
                  <a:cubicBezTo>
                    <a:pt x="358" y="40"/>
                    <a:pt x="363" y="80"/>
                    <a:pt x="368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45"/>
            <p:cNvSpPr/>
            <p:nvPr/>
          </p:nvSpPr>
          <p:spPr>
            <a:xfrm>
              <a:off x="1016400" y="2843150"/>
              <a:ext cx="11050" cy="6575"/>
            </a:xfrm>
            <a:custGeom>
              <a:avLst/>
              <a:gdLst/>
              <a:ahLst/>
              <a:cxnLst/>
              <a:rect l="l" t="t" r="r" b="b"/>
              <a:pathLst>
                <a:path w="442" h="263" extrusionOk="0">
                  <a:moveTo>
                    <a:pt x="348" y="256"/>
                  </a:moveTo>
                  <a:cubicBezTo>
                    <a:pt x="240" y="234"/>
                    <a:pt x="133" y="210"/>
                    <a:pt x="0" y="184"/>
                  </a:cubicBezTo>
                  <a:cubicBezTo>
                    <a:pt x="129" y="1"/>
                    <a:pt x="272" y="66"/>
                    <a:pt x="441" y="66"/>
                  </a:cubicBezTo>
                  <a:cubicBezTo>
                    <a:pt x="397" y="152"/>
                    <a:pt x="369" y="207"/>
                    <a:pt x="340" y="262"/>
                  </a:cubicBezTo>
                  <a:cubicBezTo>
                    <a:pt x="339" y="262"/>
                    <a:pt x="348" y="256"/>
                    <a:pt x="348" y="2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45"/>
            <p:cNvSpPr/>
            <p:nvPr/>
          </p:nvSpPr>
          <p:spPr>
            <a:xfrm>
              <a:off x="913425" y="2820000"/>
              <a:ext cx="7650" cy="7450"/>
            </a:xfrm>
            <a:custGeom>
              <a:avLst/>
              <a:gdLst/>
              <a:ahLst/>
              <a:cxnLst/>
              <a:rect l="l" t="t" r="r" b="b"/>
              <a:pathLst>
                <a:path w="306" h="298" extrusionOk="0">
                  <a:moveTo>
                    <a:pt x="306" y="16"/>
                  </a:moveTo>
                  <a:cubicBezTo>
                    <a:pt x="157" y="298"/>
                    <a:pt x="86" y="73"/>
                    <a:pt x="0" y="1"/>
                  </a:cubicBezTo>
                  <a:cubicBezTo>
                    <a:pt x="86" y="4"/>
                    <a:pt x="172" y="10"/>
                    <a:pt x="306" y="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45"/>
            <p:cNvSpPr/>
            <p:nvPr/>
          </p:nvSpPr>
          <p:spPr>
            <a:xfrm>
              <a:off x="1115900" y="2844975"/>
              <a:ext cx="9525" cy="4700"/>
            </a:xfrm>
            <a:custGeom>
              <a:avLst/>
              <a:gdLst/>
              <a:ahLst/>
              <a:cxnLst/>
              <a:rect l="l" t="t" r="r" b="b"/>
              <a:pathLst>
                <a:path w="381" h="188" extrusionOk="0">
                  <a:moveTo>
                    <a:pt x="367" y="7"/>
                  </a:moveTo>
                  <a:cubicBezTo>
                    <a:pt x="372" y="49"/>
                    <a:pt x="377" y="92"/>
                    <a:pt x="381" y="135"/>
                  </a:cubicBezTo>
                  <a:cubicBezTo>
                    <a:pt x="256" y="152"/>
                    <a:pt x="130" y="170"/>
                    <a:pt x="5" y="188"/>
                  </a:cubicBezTo>
                  <a:cubicBezTo>
                    <a:pt x="3" y="180"/>
                    <a:pt x="2" y="171"/>
                    <a:pt x="1" y="163"/>
                  </a:cubicBezTo>
                  <a:cubicBezTo>
                    <a:pt x="126" y="108"/>
                    <a:pt x="252" y="55"/>
                    <a:pt x="377" y="1"/>
                  </a:cubicBezTo>
                  <a:cubicBezTo>
                    <a:pt x="378" y="1"/>
                    <a:pt x="367" y="7"/>
                    <a:pt x="367" y="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45"/>
            <p:cNvSpPr/>
            <p:nvPr/>
          </p:nvSpPr>
          <p:spPr>
            <a:xfrm>
              <a:off x="1567300" y="2874450"/>
              <a:ext cx="8500" cy="10450"/>
            </a:xfrm>
            <a:custGeom>
              <a:avLst/>
              <a:gdLst/>
              <a:ahLst/>
              <a:cxnLst/>
              <a:rect l="l" t="t" r="r" b="b"/>
              <a:pathLst>
                <a:path w="340" h="418" extrusionOk="0">
                  <a:moveTo>
                    <a:pt x="54" y="415"/>
                  </a:moveTo>
                  <a:cubicBezTo>
                    <a:pt x="45" y="321"/>
                    <a:pt x="1" y="195"/>
                    <a:pt x="34" y="138"/>
                  </a:cubicBezTo>
                  <a:cubicBezTo>
                    <a:pt x="113" y="0"/>
                    <a:pt x="226" y="67"/>
                    <a:pt x="340" y="118"/>
                  </a:cubicBezTo>
                  <a:cubicBezTo>
                    <a:pt x="230" y="230"/>
                    <a:pt x="141" y="323"/>
                    <a:pt x="50" y="416"/>
                  </a:cubicBezTo>
                  <a:cubicBezTo>
                    <a:pt x="49" y="417"/>
                    <a:pt x="54" y="415"/>
                    <a:pt x="54" y="4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45"/>
            <p:cNvSpPr/>
            <p:nvPr/>
          </p:nvSpPr>
          <p:spPr>
            <a:xfrm>
              <a:off x="1197025" y="2828250"/>
              <a:ext cx="6375" cy="2750"/>
            </a:xfrm>
            <a:custGeom>
              <a:avLst/>
              <a:gdLst/>
              <a:ahLst/>
              <a:cxnLst/>
              <a:rect l="l" t="t" r="r" b="b"/>
              <a:pathLst>
                <a:path w="255" h="110" extrusionOk="0">
                  <a:moveTo>
                    <a:pt x="1" y="4"/>
                  </a:moveTo>
                  <a:cubicBezTo>
                    <a:pt x="84" y="3"/>
                    <a:pt x="166" y="2"/>
                    <a:pt x="248" y="0"/>
                  </a:cubicBezTo>
                  <a:cubicBezTo>
                    <a:pt x="250" y="26"/>
                    <a:pt x="252" y="51"/>
                    <a:pt x="255" y="76"/>
                  </a:cubicBezTo>
                  <a:cubicBezTo>
                    <a:pt x="173" y="88"/>
                    <a:pt x="91" y="98"/>
                    <a:pt x="7" y="109"/>
                  </a:cubicBezTo>
                  <a:cubicBezTo>
                    <a:pt x="6" y="74"/>
                    <a:pt x="3" y="38"/>
                    <a:pt x="1" y="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45"/>
            <p:cNvSpPr/>
            <p:nvPr/>
          </p:nvSpPr>
          <p:spPr>
            <a:xfrm>
              <a:off x="1654250" y="2875250"/>
              <a:ext cx="6975" cy="6700"/>
            </a:xfrm>
            <a:custGeom>
              <a:avLst/>
              <a:gdLst/>
              <a:ahLst/>
              <a:cxnLst/>
              <a:rect l="l" t="t" r="r" b="b"/>
              <a:pathLst>
                <a:path w="279" h="268" extrusionOk="0">
                  <a:moveTo>
                    <a:pt x="1" y="57"/>
                  </a:moveTo>
                  <a:cubicBezTo>
                    <a:pt x="170" y="15"/>
                    <a:pt x="279" y="0"/>
                    <a:pt x="196" y="268"/>
                  </a:cubicBezTo>
                  <a:cubicBezTo>
                    <a:pt x="137" y="203"/>
                    <a:pt x="85" y="148"/>
                    <a:pt x="1" y="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45"/>
            <p:cNvSpPr/>
            <p:nvPr/>
          </p:nvSpPr>
          <p:spPr>
            <a:xfrm>
              <a:off x="1675625" y="2875525"/>
              <a:ext cx="5900" cy="8400"/>
            </a:xfrm>
            <a:custGeom>
              <a:avLst/>
              <a:gdLst/>
              <a:ahLst/>
              <a:cxnLst/>
              <a:rect l="l" t="t" r="r" b="b"/>
              <a:pathLst>
                <a:path w="236" h="336" extrusionOk="0">
                  <a:moveTo>
                    <a:pt x="77" y="335"/>
                  </a:moveTo>
                  <a:cubicBezTo>
                    <a:pt x="54" y="262"/>
                    <a:pt x="32" y="189"/>
                    <a:pt x="1" y="84"/>
                  </a:cubicBezTo>
                  <a:cubicBezTo>
                    <a:pt x="60" y="64"/>
                    <a:pt x="117" y="43"/>
                    <a:pt x="236" y="0"/>
                  </a:cubicBezTo>
                  <a:cubicBezTo>
                    <a:pt x="162" y="155"/>
                    <a:pt x="118" y="244"/>
                    <a:pt x="74" y="335"/>
                  </a:cubicBezTo>
                  <a:cubicBezTo>
                    <a:pt x="74" y="335"/>
                    <a:pt x="77" y="335"/>
                    <a:pt x="77" y="3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45"/>
            <p:cNvSpPr/>
            <p:nvPr/>
          </p:nvSpPr>
          <p:spPr>
            <a:xfrm>
              <a:off x="923400" y="2819825"/>
              <a:ext cx="5975" cy="5350"/>
            </a:xfrm>
            <a:custGeom>
              <a:avLst/>
              <a:gdLst/>
              <a:ahLst/>
              <a:cxnLst/>
              <a:rect l="l" t="t" r="r" b="b"/>
              <a:pathLst>
                <a:path w="239" h="214" extrusionOk="0">
                  <a:moveTo>
                    <a:pt x="239" y="211"/>
                  </a:moveTo>
                  <a:cubicBezTo>
                    <a:pt x="135" y="212"/>
                    <a:pt x="82" y="212"/>
                    <a:pt x="0" y="214"/>
                  </a:cubicBezTo>
                  <a:cubicBezTo>
                    <a:pt x="67" y="110"/>
                    <a:pt x="104" y="0"/>
                    <a:pt x="239" y="21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45"/>
            <p:cNvSpPr/>
            <p:nvPr/>
          </p:nvSpPr>
          <p:spPr>
            <a:xfrm>
              <a:off x="915650" y="2850350"/>
              <a:ext cx="5200" cy="2200"/>
            </a:xfrm>
            <a:custGeom>
              <a:avLst/>
              <a:gdLst/>
              <a:ahLst/>
              <a:cxnLst/>
              <a:rect l="l" t="t" r="r" b="b"/>
              <a:pathLst>
                <a:path w="208" h="88" extrusionOk="0">
                  <a:moveTo>
                    <a:pt x="1" y="3"/>
                  </a:moveTo>
                  <a:cubicBezTo>
                    <a:pt x="68" y="2"/>
                    <a:pt x="136" y="2"/>
                    <a:pt x="204" y="1"/>
                  </a:cubicBezTo>
                  <a:cubicBezTo>
                    <a:pt x="205" y="20"/>
                    <a:pt x="207" y="39"/>
                    <a:pt x="208" y="57"/>
                  </a:cubicBezTo>
                  <a:cubicBezTo>
                    <a:pt x="142" y="68"/>
                    <a:pt x="77" y="78"/>
                    <a:pt x="11" y="88"/>
                  </a:cubicBezTo>
                  <a:cubicBezTo>
                    <a:pt x="7" y="60"/>
                    <a:pt x="3" y="31"/>
                    <a:pt x="1" y="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45"/>
            <p:cNvSpPr/>
            <p:nvPr/>
          </p:nvSpPr>
          <p:spPr>
            <a:xfrm>
              <a:off x="1246550" y="2872500"/>
              <a:ext cx="5525" cy="1700"/>
            </a:xfrm>
            <a:custGeom>
              <a:avLst/>
              <a:gdLst/>
              <a:ahLst/>
              <a:cxnLst/>
              <a:rect l="l" t="t" r="r" b="b"/>
              <a:pathLst>
                <a:path w="221" h="68" extrusionOk="0">
                  <a:moveTo>
                    <a:pt x="220" y="67"/>
                  </a:moveTo>
                  <a:cubicBezTo>
                    <a:pt x="166" y="56"/>
                    <a:pt x="113" y="46"/>
                    <a:pt x="1" y="23"/>
                  </a:cubicBezTo>
                  <a:cubicBezTo>
                    <a:pt x="112" y="11"/>
                    <a:pt x="165" y="5"/>
                    <a:pt x="219" y="0"/>
                  </a:cubicBezTo>
                  <a:cubicBezTo>
                    <a:pt x="220" y="22"/>
                    <a:pt x="220" y="44"/>
                    <a:pt x="220" y="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45"/>
            <p:cNvSpPr/>
            <p:nvPr/>
          </p:nvSpPr>
          <p:spPr>
            <a:xfrm>
              <a:off x="935675" y="2845275"/>
              <a:ext cx="5800" cy="1825"/>
            </a:xfrm>
            <a:custGeom>
              <a:avLst/>
              <a:gdLst/>
              <a:ahLst/>
              <a:cxnLst/>
              <a:rect l="l" t="t" r="r" b="b"/>
              <a:pathLst>
                <a:path w="232" h="73" extrusionOk="0">
                  <a:moveTo>
                    <a:pt x="1" y="29"/>
                  </a:moveTo>
                  <a:cubicBezTo>
                    <a:pt x="75" y="20"/>
                    <a:pt x="151" y="10"/>
                    <a:pt x="227" y="0"/>
                  </a:cubicBezTo>
                  <a:cubicBezTo>
                    <a:pt x="229" y="18"/>
                    <a:pt x="230" y="36"/>
                    <a:pt x="232" y="53"/>
                  </a:cubicBezTo>
                  <a:cubicBezTo>
                    <a:pt x="156" y="60"/>
                    <a:pt x="79" y="66"/>
                    <a:pt x="3" y="72"/>
                  </a:cubicBezTo>
                  <a:cubicBezTo>
                    <a:pt x="2" y="58"/>
                    <a:pt x="1" y="43"/>
                    <a:pt x="1" y="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028" name="Google Shape;4028;p45"/>
          <p:cNvCxnSpPr/>
          <p:nvPr/>
        </p:nvCxnSpPr>
        <p:spPr>
          <a:xfrm>
            <a:off x="1472073" y="4203275"/>
            <a:ext cx="6279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29" name="Google Shape;4029;p45"/>
          <p:cNvCxnSpPr/>
          <p:nvPr/>
        </p:nvCxnSpPr>
        <p:spPr>
          <a:xfrm>
            <a:off x="4914898" y="4203275"/>
            <a:ext cx="6279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Picture 2" descr="Using A few and Few in English - English Study Here">
            <a:extLst>
              <a:ext uri="{FF2B5EF4-FFF2-40B4-BE49-F238E27FC236}">
                <a16:creationId xmlns:a16="http://schemas.microsoft.com/office/drawing/2014/main" id="{B80AC0C1-809A-7B36-3C80-26D7057B3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1"/>
          <a:stretch/>
        </p:blipFill>
        <p:spPr bwMode="auto">
          <a:xfrm>
            <a:off x="1740577" y="977052"/>
            <a:ext cx="6245475" cy="331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yi Clip Art Image - ClipSafari">
            <a:extLst>
              <a:ext uri="{FF2B5EF4-FFF2-40B4-BE49-F238E27FC236}">
                <a16:creationId xmlns:a16="http://schemas.microsoft.com/office/drawing/2014/main" id="{7D2C848B-A9B8-7016-1747-1E0AC31BE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18" y="623086"/>
            <a:ext cx="1789512" cy="177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5" name="Google Shape;4045;p47"/>
          <p:cNvGrpSpPr/>
          <p:nvPr/>
        </p:nvGrpSpPr>
        <p:grpSpPr>
          <a:xfrm>
            <a:off x="8721477" y="4026432"/>
            <a:ext cx="279877" cy="1649136"/>
            <a:chOff x="6625724" y="857534"/>
            <a:chExt cx="152546" cy="898760"/>
          </a:xfrm>
        </p:grpSpPr>
        <p:sp>
          <p:nvSpPr>
            <p:cNvPr id="4046" name="Google Shape;4046;p47"/>
            <p:cNvSpPr/>
            <p:nvPr/>
          </p:nvSpPr>
          <p:spPr>
            <a:xfrm>
              <a:off x="6631693" y="857534"/>
              <a:ext cx="146577" cy="898365"/>
            </a:xfrm>
            <a:custGeom>
              <a:avLst/>
              <a:gdLst/>
              <a:ahLst/>
              <a:cxnLst/>
              <a:rect l="l" t="t" r="r" b="b"/>
              <a:pathLst>
                <a:path w="4862" h="29799" extrusionOk="0">
                  <a:moveTo>
                    <a:pt x="4460" y="7090"/>
                  </a:moveTo>
                  <a:cubicBezTo>
                    <a:pt x="4425" y="6811"/>
                    <a:pt x="4395" y="6586"/>
                    <a:pt x="4367" y="6360"/>
                  </a:cubicBezTo>
                  <a:cubicBezTo>
                    <a:pt x="4351" y="6357"/>
                    <a:pt x="4334" y="6354"/>
                    <a:pt x="4317" y="6351"/>
                  </a:cubicBezTo>
                  <a:cubicBezTo>
                    <a:pt x="4297" y="6396"/>
                    <a:pt x="4268" y="6439"/>
                    <a:pt x="4258" y="6484"/>
                  </a:cubicBezTo>
                  <a:cubicBezTo>
                    <a:pt x="4252" y="6515"/>
                    <a:pt x="4303" y="6556"/>
                    <a:pt x="4284" y="6577"/>
                  </a:cubicBezTo>
                  <a:cubicBezTo>
                    <a:pt x="4162" y="6714"/>
                    <a:pt x="4301" y="6851"/>
                    <a:pt x="4280" y="6987"/>
                  </a:cubicBezTo>
                  <a:cubicBezTo>
                    <a:pt x="4276" y="7009"/>
                    <a:pt x="4360" y="7036"/>
                    <a:pt x="4460" y="7090"/>
                  </a:cubicBezTo>
                  <a:close/>
                  <a:moveTo>
                    <a:pt x="4125" y="9836"/>
                  </a:moveTo>
                  <a:cubicBezTo>
                    <a:pt x="4011" y="9615"/>
                    <a:pt x="3917" y="9394"/>
                    <a:pt x="3927" y="9159"/>
                  </a:cubicBezTo>
                  <a:cubicBezTo>
                    <a:pt x="3934" y="9028"/>
                    <a:pt x="3909" y="8898"/>
                    <a:pt x="3899" y="8767"/>
                  </a:cubicBezTo>
                  <a:cubicBezTo>
                    <a:pt x="3723" y="8947"/>
                    <a:pt x="3445" y="9101"/>
                    <a:pt x="3623" y="9333"/>
                  </a:cubicBezTo>
                  <a:cubicBezTo>
                    <a:pt x="3643" y="9358"/>
                    <a:pt x="3613" y="9398"/>
                    <a:pt x="3611" y="9431"/>
                  </a:cubicBezTo>
                  <a:cubicBezTo>
                    <a:pt x="3595" y="9627"/>
                    <a:pt x="3579" y="9823"/>
                    <a:pt x="3570" y="10019"/>
                  </a:cubicBezTo>
                  <a:cubicBezTo>
                    <a:pt x="3568" y="10050"/>
                    <a:pt x="3588" y="10086"/>
                    <a:pt x="3614" y="10114"/>
                  </a:cubicBezTo>
                  <a:cubicBezTo>
                    <a:pt x="3778" y="10284"/>
                    <a:pt x="3947" y="10453"/>
                    <a:pt x="4123" y="10631"/>
                  </a:cubicBezTo>
                  <a:cubicBezTo>
                    <a:pt x="4140" y="10574"/>
                    <a:pt x="4142" y="10525"/>
                    <a:pt x="4170" y="10483"/>
                  </a:cubicBezTo>
                  <a:cubicBezTo>
                    <a:pt x="4244" y="10375"/>
                    <a:pt x="4298" y="10271"/>
                    <a:pt x="4183" y="10162"/>
                  </a:cubicBezTo>
                  <a:cubicBezTo>
                    <a:pt x="4167" y="10148"/>
                    <a:pt x="4163" y="10119"/>
                    <a:pt x="4174" y="10104"/>
                  </a:cubicBezTo>
                  <a:cubicBezTo>
                    <a:pt x="4252" y="10007"/>
                    <a:pt x="4170" y="9923"/>
                    <a:pt x="4125" y="9836"/>
                  </a:cubicBezTo>
                  <a:close/>
                  <a:moveTo>
                    <a:pt x="4235" y="10785"/>
                  </a:moveTo>
                  <a:cubicBezTo>
                    <a:pt x="4211" y="10784"/>
                    <a:pt x="4187" y="10782"/>
                    <a:pt x="4164" y="10780"/>
                  </a:cubicBezTo>
                  <a:cubicBezTo>
                    <a:pt x="4029" y="10921"/>
                    <a:pt x="4008" y="11494"/>
                    <a:pt x="4159" y="11696"/>
                  </a:cubicBezTo>
                  <a:cubicBezTo>
                    <a:pt x="4227" y="11453"/>
                    <a:pt x="4128" y="11238"/>
                    <a:pt x="4228" y="11032"/>
                  </a:cubicBezTo>
                  <a:cubicBezTo>
                    <a:pt x="4265" y="10957"/>
                    <a:pt x="4235" y="10868"/>
                    <a:pt x="4235" y="10785"/>
                  </a:cubicBezTo>
                  <a:close/>
                  <a:moveTo>
                    <a:pt x="4097" y="13773"/>
                  </a:moveTo>
                  <a:cubicBezTo>
                    <a:pt x="4139" y="13620"/>
                    <a:pt x="4028" y="13451"/>
                    <a:pt x="3989" y="13288"/>
                  </a:cubicBezTo>
                  <a:cubicBezTo>
                    <a:pt x="3960" y="13169"/>
                    <a:pt x="3906" y="13048"/>
                    <a:pt x="3920" y="12930"/>
                  </a:cubicBezTo>
                  <a:cubicBezTo>
                    <a:pt x="3947" y="12689"/>
                    <a:pt x="4015" y="12449"/>
                    <a:pt x="4056" y="12207"/>
                  </a:cubicBezTo>
                  <a:cubicBezTo>
                    <a:pt x="4061" y="12176"/>
                    <a:pt x="4003" y="12141"/>
                    <a:pt x="3954" y="12084"/>
                  </a:cubicBezTo>
                  <a:cubicBezTo>
                    <a:pt x="3796" y="12257"/>
                    <a:pt x="3798" y="12419"/>
                    <a:pt x="3719" y="12565"/>
                  </a:cubicBezTo>
                  <a:cubicBezTo>
                    <a:pt x="3617" y="12756"/>
                    <a:pt x="3654" y="12944"/>
                    <a:pt x="3648" y="13132"/>
                  </a:cubicBezTo>
                  <a:cubicBezTo>
                    <a:pt x="3642" y="13391"/>
                    <a:pt x="3640" y="13646"/>
                    <a:pt x="3785" y="13901"/>
                  </a:cubicBezTo>
                  <a:cubicBezTo>
                    <a:pt x="3896" y="14096"/>
                    <a:pt x="3899" y="14317"/>
                    <a:pt x="3955" y="14524"/>
                  </a:cubicBezTo>
                  <a:cubicBezTo>
                    <a:pt x="3971" y="14587"/>
                    <a:pt x="4002" y="14648"/>
                    <a:pt x="4027" y="14709"/>
                  </a:cubicBezTo>
                  <a:cubicBezTo>
                    <a:pt x="4051" y="14707"/>
                    <a:pt x="4077" y="14704"/>
                    <a:pt x="4101" y="14702"/>
                  </a:cubicBezTo>
                  <a:cubicBezTo>
                    <a:pt x="4101" y="14594"/>
                    <a:pt x="4074" y="14482"/>
                    <a:pt x="4108" y="14378"/>
                  </a:cubicBezTo>
                  <a:cubicBezTo>
                    <a:pt x="4174" y="14176"/>
                    <a:pt x="4040" y="13980"/>
                    <a:pt x="4097" y="13773"/>
                  </a:cubicBezTo>
                  <a:close/>
                  <a:moveTo>
                    <a:pt x="4063" y="14824"/>
                  </a:moveTo>
                  <a:cubicBezTo>
                    <a:pt x="4019" y="14887"/>
                    <a:pt x="3903" y="14942"/>
                    <a:pt x="4027" y="15043"/>
                  </a:cubicBezTo>
                  <a:cubicBezTo>
                    <a:pt x="4082" y="14961"/>
                    <a:pt x="4171" y="14906"/>
                    <a:pt x="4063" y="14824"/>
                  </a:cubicBezTo>
                  <a:close/>
                  <a:moveTo>
                    <a:pt x="3980" y="15252"/>
                  </a:moveTo>
                  <a:cubicBezTo>
                    <a:pt x="3946" y="15341"/>
                    <a:pt x="3912" y="15430"/>
                    <a:pt x="3877" y="15519"/>
                  </a:cubicBezTo>
                  <a:cubicBezTo>
                    <a:pt x="3873" y="15520"/>
                    <a:pt x="3870" y="15521"/>
                    <a:pt x="3866" y="15522"/>
                  </a:cubicBezTo>
                  <a:cubicBezTo>
                    <a:pt x="3869" y="15524"/>
                    <a:pt x="3871" y="15526"/>
                    <a:pt x="3874" y="15527"/>
                  </a:cubicBezTo>
                  <a:cubicBezTo>
                    <a:pt x="3820" y="15626"/>
                    <a:pt x="3743" y="15722"/>
                    <a:pt x="3716" y="15824"/>
                  </a:cubicBezTo>
                  <a:cubicBezTo>
                    <a:pt x="3653" y="16058"/>
                    <a:pt x="3700" y="16302"/>
                    <a:pt x="3541" y="16527"/>
                  </a:cubicBezTo>
                  <a:cubicBezTo>
                    <a:pt x="3516" y="16561"/>
                    <a:pt x="3526" y="16605"/>
                    <a:pt x="3520" y="16645"/>
                  </a:cubicBezTo>
                  <a:cubicBezTo>
                    <a:pt x="3504" y="16770"/>
                    <a:pt x="3492" y="16894"/>
                    <a:pt x="3470" y="17019"/>
                  </a:cubicBezTo>
                  <a:cubicBezTo>
                    <a:pt x="3438" y="17202"/>
                    <a:pt x="3369" y="17380"/>
                    <a:pt x="3534" y="17561"/>
                  </a:cubicBezTo>
                  <a:cubicBezTo>
                    <a:pt x="3606" y="17639"/>
                    <a:pt x="3613" y="17749"/>
                    <a:pt x="3616" y="17845"/>
                  </a:cubicBezTo>
                  <a:cubicBezTo>
                    <a:pt x="3623" y="18070"/>
                    <a:pt x="3654" y="18295"/>
                    <a:pt x="3568" y="18520"/>
                  </a:cubicBezTo>
                  <a:cubicBezTo>
                    <a:pt x="3529" y="18620"/>
                    <a:pt x="3571" y="18731"/>
                    <a:pt x="3577" y="18836"/>
                  </a:cubicBezTo>
                  <a:cubicBezTo>
                    <a:pt x="3695" y="18616"/>
                    <a:pt x="3785" y="18396"/>
                    <a:pt x="3820" y="18173"/>
                  </a:cubicBezTo>
                  <a:cubicBezTo>
                    <a:pt x="3842" y="18022"/>
                    <a:pt x="3942" y="17864"/>
                    <a:pt x="3817" y="17710"/>
                  </a:cubicBezTo>
                  <a:cubicBezTo>
                    <a:pt x="3805" y="17696"/>
                    <a:pt x="3818" y="17669"/>
                    <a:pt x="3834" y="17654"/>
                  </a:cubicBezTo>
                  <a:cubicBezTo>
                    <a:pt x="4035" y="17480"/>
                    <a:pt x="3920" y="17283"/>
                    <a:pt x="3908" y="17101"/>
                  </a:cubicBezTo>
                  <a:cubicBezTo>
                    <a:pt x="3891" y="16821"/>
                    <a:pt x="3842" y="16542"/>
                    <a:pt x="3889" y="16261"/>
                  </a:cubicBezTo>
                  <a:cubicBezTo>
                    <a:pt x="3895" y="16228"/>
                    <a:pt x="3925" y="16191"/>
                    <a:pt x="3910" y="16164"/>
                  </a:cubicBezTo>
                  <a:cubicBezTo>
                    <a:pt x="3849" y="16056"/>
                    <a:pt x="3905" y="15960"/>
                    <a:pt x="3936" y="15855"/>
                  </a:cubicBezTo>
                  <a:cubicBezTo>
                    <a:pt x="3967" y="15750"/>
                    <a:pt x="4061" y="15621"/>
                    <a:pt x="3874" y="15527"/>
                  </a:cubicBezTo>
                  <a:cubicBezTo>
                    <a:pt x="3875" y="15524"/>
                    <a:pt x="3876" y="15521"/>
                    <a:pt x="3877" y="15519"/>
                  </a:cubicBezTo>
                  <a:cubicBezTo>
                    <a:pt x="4081" y="15468"/>
                    <a:pt x="4128" y="15352"/>
                    <a:pt x="3980" y="15252"/>
                  </a:cubicBezTo>
                  <a:close/>
                  <a:moveTo>
                    <a:pt x="3537" y="20732"/>
                  </a:moveTo>
                  <a:cubicBezTo>
                    <a:pt x="3551" y="20817"/>
                    <a:pt x="3566" y="20894"/>
                    <a:pt x="3576" y="20973"/>
                  </a:cubicBezTo>
                  <a:cubicBezTo>
                    <a:pt x="3592" y="21098"/>
                    <a:pt x="3647" y="21229"/>
                    <a:pt x="3608" y="21347"/>
                  </a:cubicBezTo>
                  <a:cubicBezTo>
                    <a:pt x="3551" y="21524"/>
                    <a:pt x="3626" y="21689"/>
                    <a:pt x="3631" y="21859"/>
                  </a:cubicBezTo>
                  <a:cubicBezTo>
                    <a:pt x="3632" y="21899"/>
                    <a:pt x="3660" y="21940"/>
                    <a:pt x="3648" y="21977"/>
                  </a:cubicBezTo>
                  <a:cubicBezTo>
                    <a:pt x="3573" y="22216"/>
                    <a:pt x="3675" y="22430"/>
                    <a:pt x="3861" y="22635"/>
                  </a:cubicBezTo>
                  <a:cubicBezTo>
                    <a:pt x="3948" y="22732"/>
                    <a:pt x="3964" y="22828"/>
                    <a:pt x="3927" y="22941"/>
                  </a:cubicBezTo>
                  <a:cubicBezTo>
                    <a:pt x="3879" y="23091"/>
                    <a:pt x="3880" y="23249"/>
                    <a:pt x="3860" y="23403"/>
                  </a:cubicBezTo>
                  <a:cubicBezTo>
                    <a:pt x="3886" y="23404"/>
                    <a:pt x="3912" y="23406"/>
                    <a:pt x="3939" y="23407"/>
                  </a:cubicBezTo>
                  <a:cubicBezTo>
                    <a:pt x="4118" y="23274"/>
                    <a:pt x="4139" y="23111"/>
                    <a:pt x="4152" y="22947"/>
                  </a:cubicBezTo>
                  <a:cubicBezTo>
                    <a:pt x="4177" y="22646"/>
                    <a:pt x="4269" y="22341"/>
                    <a:pt x="4004" y="22057"/>
                  </a:cubicBezTo>
                  <a:cubicBezTo>
                    <a:pt x="3975" y="22027"/>
                    <a:pt x="3987" y="21979"/>
                    <a:pt x="3986" y="21941"/>
                  </a:cubicBezTo>
                  <a:cubicBezTo>
                    <a:pt x="3984" y="21909"/>
                    <a:pt x="4013" y="21869"/>
                    <a:pt x="3992" y="21848"/>
                  </a:cubicBezTo>
                  <a:cubicBezTo>
                    <a:pt x="3787" y="21663"/>
                    <a:pt x="3870" y="21460"/>
                    <a:pt x="3941" y="21274"/>
                  </a:cubicBezTo>
                  <a:cubicBezTo>
                    <a:pt x="4005" y="21108"/>
                    <a:pt x="3946" y="20966"/>
                    <a:pt x="3869" y="20816"/>
                  </a:cubicBezTo>
                  <a:cubicBezTo>
                    <a:pt x="3815" y="20710"/>
                    <a:pt x="3705" y="20694"/>
                    <a:pt x="3537" y="20732"/>
                  </a:cubicBezTo>
                  <a:close/>
                  <a:moveTo>
                    <a:pt x="3593" y="24653"/>
                  </a:moveTo>
                  <a:cubicBezTo>
                    <a:pt x="3593" y="24771"/>
                    <a:pt x="3580" y="24876"/>
                    <a:pt x="3595" y="24979"/>
                  </a:cubicBezTo>
                  <a:cubicBezTo>
                    <a:pt x="3617" y="25143"/>
                    <a:pt x="3689" y="25307"/>
                    <a:pt x="3682" y="25471"/>
                  </a:cubicBezTo>
                  <a:cubicBezTo>
                    <a:pt x="3673" y="25707"/>
                    <a:pt x="3591" y="25941"/>
                    <a:pt x="3578" y="26178"/>
                  </a:cubicBezTo>
                  <a:cubicBezTo>
                    <a:pt x="3556" y="26587"/>
                    <a:pt x="3576" y="26995"/>
                    <a:pt x="3760" y="27418"/>
                  </a:cubicBezTo>
                  <a:cubicBezTo>
                    <a:pt x="3782" y="27394"/>
                    <a:pt x="3818" y="27371"/>
                    <a:pt x="3821" y="27346"/>
                  </a:cubicBezTo>
                  <a:cubicBezTo>
                    <a:pt x="3870" y="26971"/>
                    <a:pt x="3892" y="26594"/>
                    <a:pt x="3967" y="26220"/>
                  </a:cubicBezTo>
                  <a:cubicBezTo>
                    <a:pt x="4001" y="26045"/>
                    <a:pt x="4019" y="25878"/>
                    <a:pt x="3976" y="25703"/>
                  </a:cubicBezTo>
                  <a:cubicBezTo>
                    <a:pt x="3950" y="25600"/>
                    <a:pt x="3920" y="25481"/>
                    <a:pt x="3978" y="25390"/>
                  </a:cubicBezTo>
                  <a:cubicBezTo>
                    <a:pt x="4098" y="25205"/>
                    <a:pt x="4007" y="25023"/>
                    <a:pt x="4020" y="24841"/>
                  </a:cubicBezTo>
                  <a:cubicBezTo>
                    <a:pt x="4028" y="24751"/>
                    <a:pt x="3976" y="24685"/>
                    <a:pt x="3810" y="24677"/>
                  </a:cubicBezTo>
                  <a:cubicBezTo>
                    <a:pt x="3751" y="24676"/>
                    <a:pt x="3695" y="24665"/>
                    <a:pt x="3593" y="24653"/>
                  </a:cubicBezTo>
                  <a:moveTo>
                    <a:pt x="3392" y="27743"/>
                  </a:moveTo>
                  <a:cubicBezTo>
                    <a:pt x="3353" y="27911"/>
                    <a:pt x="3302" y="28044"/>
                    <a:pt x="3462" y="28173"/>
                  </a:cubicBezTo>
                  <a:cubicBezTo>
                    <a:pt x="3586" y="27991"/>
                    <a:pt x="3586" y="27991"/>
                    <a:pt x="3392" y="27743"/>
                  </a:cubicBezTo>
                  <a:close/>
                  <a:moveTo>
                    <a:pt x="3303" y="19496"/>
                  </a:moveTo>
                  <a:cubicBezTo>
                    <a:pt x="3293" y="19437"/>
                    <a:pt x="3286" y="19398"/>
                    <a:pt x="3276" y="19332"/>
                  </a:cubicBezTo>
                  <a:cubicBezTo>
                    <a:pt x="3166" y="19405"/>
                    <a:pt x="3150" y="19446"/>
                    <a:pt x="3303" y="19496"/>
                  </a:cubicBezTo>
                  <a:close/>
                  <a:moveTo>
                    <a:pt x="3288" y="29565"/>
                  </a:moveTo>
                  <a:cubicBezTo>
                    <a:pt x="3284" y="29535"/>
                    <a:pt x="3281" y="29504"/>
                    <a:pt x="3273" y="29474"/>
                  </a:cubicBezTo>
                  <a:cubicBezTo>
                    <a:pt x="3273" y="29472"/>
                    <a:pt x="3237" y="29473"/>
                    <a:pt x="3218" y="29474"/>
                  </a:cubicBezTo>
                  <a:cubicBezTo>
                    <a:pt x="3222" y="29505"/>
                    <a:pt x="3225" y="29536"/>
                    <a:pt x="3229" y="29568"/>
                  </a:cubicBezTo>
                  <a:cubicBezTo>
                    <a:pt x="3249" y="29567"/>
                    <a:pt x="3268" y="29566"/>
                    <a:pt x="3288" y="29565"/>
                  </a:cubicBezTo>
                  <a:close/>
                  <a:moveTo>
                    <a:pt x="3207" y="29120"/>
                  </a:moveTo>
                  <a:cubicBezTo>
                    <a:pt x="3219" y="29084"/>
                    <a:pt x="3231" y="29050"/>
                    <a:pt x="3243" y="29015"/>
                  </a:cubicBezTo>
                  <a:cubicBezTo>
                    <a:pt x="3229" y="29011"/>
                    <a:pt x="3214" y="29008"/>
                    <a:pt x="3198" y="29005"/>
                  </a:cubicBezTo>
                  <a:cubicBezTo>
                    <a:pt x="3177" y="29036"/>
                    <a:pt x="3155" y="29069"/>
                    <a:pt x="3133" y="29100"/>
                  </a:cubicBezTo>
                  <a:cubicBezTo>
                    <a:pt x="3158" y="29106"/>
                    <a:pt x="3182" y="29113"/>
                    <a:pt x="3207" y="29120"/>
                  </a:cubicBezTo>
                  <a:close/>
                  <a:moveTo>
                    <a:pt x="3167" y="24233"/>
                  </a:moveTo>
                  <a:cubicBezTo>
                    <a:pt x="2794" y="24382"/>
                    <a:pt x="2981" y="24458"/>
                    <a:pt x="3167" y="24543"/>
                  </a:cubicBezTo>
                  <a:close/>
                  <a:moveTo>
                    <a:pt x="3073" y="25156"/>
                  </a:moveTo>
                  <a:cubicBezTo>
                    <a:pt x="2985" y="25126"/>
                    <a:pt x="2981" y="25106"/>
                    <a:pt x="2794" y="25072"/>
                  </a:cubicBezTo>
                  <a:lnTo>
                    <a:pt x="2794" y="25498"/>
                  </a:lnTo>
                  <a:cubicBezTo>
                    <a:pt x="2794" y="25500"/>
                    <a:pt x="2847" y="25492"/>
                    <a:pt x="2871" y="25493"/>
                  </a:cubicBezTo>
                  <a:cubicBezTo>
                    <a:pt x="2888" y="25388"/>
                    <a:pt x="2909" y="25293"/>
                    <a:pt x="2924" y="25176"/>
                  </a:cubicBezTo>
                  <a:lnTo>
                    <a:pt x="3065" y="25176"/>
                  </a:lnTo>
                  <a:cubicBezTo>
                    <a:pt x="3069" y="25176"/>
                    <a:pt x="3069" y="25166"/>
                    <a:pt x="3073" y="25156"/>
                  </a:cubicBezTo>
                  <a:close/>
                  <a:moveTo>
                    <a:pt x="2794" y="27215"/>
                  </a:moveTo>
                  <a:lnTo>
                    <a:pt x="2794" y="27912"/>
                  </a:lnTo>
                  <a:cubicBezTo>
                    <a:pt x="3167" y="27672"/>
                    <a:pt x="3167" y="27509"/>
                    <a:pt x="2794" y="27215"/>
                  </a:cubicBezTo>
                  <a:close/>
                  <a:moveTo>
                    <a:pt x="2836" y="26303"/>
                  </a:moveTo>
                  <a:cubicBezTo>
                    <a:pt x="2852" y="26301"/>
                    <a:pt x="2868" y="26298"/>
                    <a:pt x="2883" y="26295"/>
                  </a:cubicBezTo>
                  <a:cubicBezTo>
                    <a:pt x="2880" y="26255"/>
                    <a:pt x="2876" y="26215"/>
                    <a:pt x="2873" y="26176"/>
                  </a:cubicBezTo>
                  <a:cubicBezTo>
                    <a:pt x="2856" y="26175"/>
                    <a:pt x="2840" y="26175"/>
                    <a:pt x="2823" y="26174"/>
                  </a:cubicBezTo>
                  <a:cubicBezTo>
                    <a:pt x="2816" y="26197"/>
                    <a:pt x="2801" y="26219"/>
                    <a:pt x="2803" y="26241"/>
                  </a:cubicBezTo>
                  <a:cubicBezTo>
                    <a:pt x="2805" y="26263"/>
                    <a:pt x="2825" y="26283"/>
                    <a:pt x="2836" y="26303"/>
                  </a:cubicBezTo>
                  <a:close/>
                  <a:moveTo>
                    <a:pt x="2794" y="21503"/>
                  </a:moveTo>
                  <a:cubicBezTo>
                    <a:pt x="2981" y="21258"/>
                    <a:pt x="2981" y="21258"/>
                    <a:pt x="2794" y="21216"/>
                  </a:cubicBezTo>
                  <a:close/>
                  <a:moveTo>
                    <a:pt x="2731" y="17850"/>
                  </a:moveTo>
                  <a:cubicBezTo>
                    <a:pt x="2748" y="17816"/>
                    <a:pt x="2765" y="17783"/>
                    <a:pt x="2781" y="17750"/>
                  </a:cubicBezTo>
                  <a:cubicBezTo>
                    <a:pt x="2763" y="17746"/>
                    <a:pt x="2744" y="17742"/>
                    <a:pt x="2725" y="17739"/>
                  </a:cubicBezTo>
                  <a:cubicBezTo>
                    <a:pt x="2710" y="17773"/>
                    <a:pt x="2694" y="17806"/>
                    <a:pt x="2679" y="17840"/>
                  </a:cubicBezTo>
                  <a:cubicBezTo>
                    <a:pt x="2696" y="17843"/>
                    <a:pt x="2713" y="17846"/>
                    <a:pt x="2731" y="17850"/>
                  </a:cubicBezTo>
                  <a:close/>
                  <a:moveTo>
                    <a:pt x="2675" y="17535"/>
                  </a:moveTo>
                  <a:cubicBezTo>
                    <a:pt x="2699" y="17539"/>
                    <a:pt x="2725" y="17542"/>
                    <a:pt x="2749" y="17545"/>
                  </a:cubicBezTo>
                  <a:cubicBezTo>
                    <a:pt x="2762" y="17499"/>
                    <a:pt x="2773" y="17452"/>
                    <a:pt x="2785" y="17406"/>
                  </a:cubicBezTo>
                  <a:cubicBezTo>
                    <a:pt x="2772" y="17404"/>
                    <a:pt x="2758" y="17402"/>
                    <a:pt x="2745" y="17400"/>
                  </a:cubicBezTo>
                  <a:cubicBezTo>
                    <a:pt x="2722" y="17446"/>
                    <a:pt x="2698" y="17490"/>
                    <a:pt x="2675" y="17535"/>
                  </a:cubicBezTo>
                  <a:close/>
                  <a:moveTo>
                    <a:pt x="2597" y="3589"/>
                  </a:moveTo>
                  <a:cubicBezTo>
                    <a:pt x="2395" y="3743"/>
                    <a:pt x="2395" y="3743"/>
                    <a:pt x="2580" y="3820"/>
                  </a:cubicBezTo>
                  <a:cubicBezTo>
                    <a:pt x="2585" y="3752"/>
                    <a:pt x="2590" y="3690"/>
                    <a:pt x="2597" y="3589"/>
                  </a:cubicBezTo>
                  <a:close/>
                  <a:moveTo>
                    <a:pt x="1799" y="8240"/>
                  </a:moveTo>
                  <a:cubicBezTo>
                    <a:pt x="1790" y="8197"/>
                    <a:pt x="1780" y="8154"/>
                    <a:pt x="1771" y="8111"/>
                  </a:cubicBezTo>
                  <a:cubicBezTo>
                    <a:pt x="1753" y="8112"/>
                    <a:pt x="1736" y="8113"/>
                    <a:pt x="1719" y="8114"/>
                  </a:cubicBezTo>
                  <a:lnTo>
                    <a:pt x="1719" y="8242"/>
                  </a:lnTo>
                  <a:cubicBezTo>
                    <a:pt x="1745" y="8242"/>
                    <a:pt x="1772" y="8241"/>
                    <a:pt x="1799" y="8240"/>
                  </a:cubicBezTo>
                  <a:close/>
                  <a:moveTo>
                    <a:pt x="1626" y="28336"/>
                  </a:moveTo>
                  <a:cubicBezTo>
                    <a:pt x="1529" y="28449"/>
                    <a:pt x="1456" y="28542"/>
                    <a:pt x="1637" y="28637"/>
                  </a:cubicBezTo>
                  <a:cubicBezTo>
                    <a:pt x="1533" y="28539"/>
                    <a:pt x="1797" y="28459"/>
                    <a:pt x="1626" y="28336"/>
                  </a:cubicBezTo>
                  <a:close/>
                  <a:moveTo>
                    <a:pt x="1683" y="2571"/>
                  </a:moveTo>
                  <a:cubicBezTo>
                    <a:pt x="1710" y="2431"/>
                    <a:pt x="1737" y="2291"/>
                    <a:pt x="1764" y="2151"/>
                  </a:cubicBezTo>
                  <a:cubicBezTo>
                    <a:pt x="1637" y="2282"/>
                    <a:pt x="1536" y="2420"/>
                    <a:pt x="1683" y="2571"/>
                  </a:cubicBezTo>
                  <a:close/>
                  <a:moveTo>
                    <a:pt x="2844" y="4951"/>
                  </a:moveTo>
                  <a:cubicBezTo>
                    <a:pt x="2824" y="4857"/>
                    <a:pt x="2811" y="4797"/>
                    <a:pt x="2798" y="4736"/>
                  </a:cubicBezTo>
                  <a:cubicBezTo>
                    <a:pt x="2763" y="4803"/>
                    <a:pt x="2689" y="4875"/>
                    <a:pt x="2844" y="4951"/>
                  </a:cubicBezTo>
                  <a:close/>
                  <a:moveTo>
                    <a:pt x="2866" y="10294"/>
                  </a:moveTo>
                  <a:cubicBezTo>
                    <a:pt x="2899" y="10345"/>
                    <a:pt x="2931" y="10395"/>
                    <a:pt x="2964" y="10446"/>
                  </a:cubicBezTo>
                  <a:cubicBezTo>
                    <a:pt x="2986" y="10441"/>
                    <a:pt x="3007" y="10435"/>
                    <a:pt x="3029" y="10429"/>
                  </a:cubicBezTo>
                  <a:cubicBezTo>
                    <a:pt x="2995" y="10378"/>
                    <a:pt x="2962" y="10328"/>
                    <a:pt x="2928" y="10277"/>
                  </a:cubicBezTo>
                  <a:cubicBezTo>
                    <a:pt x="2907" y="10283"/>
                    <a:pt x="2886" y="10288"/>
                    <a:pt x="2866" y="10294"/>
                  </a:cubicBezTo>
                  <a:close/>
                  <a:moveTo>
                    <a:pt x="2924" y="931"/>
                  </a:moveTo>
                  <a:cubicBezTo>
                    <a:pt x="3029" y="764"/>
                    <a:pt x="2971" y="612"/>
                    <a:pt x="2980" y="441"/>
                  </a:cubicBezTo>
                  <a:cubicBezTo>
                    <a:pt x="2843" y="577"/>
                    <a:pt x="2836" y="644"/>
                    <a:pt x="2924" y="931"/>
                  </a:cubicBezTo>
                  <a:close/>
                  <a:moveTo>
                    <a:pt x="2955" y="19720"/>
                  </a:moveTo>
                  <a:cubicBezTo>
                    <a:pt x="2815" y="19753"/>
                    <a:pt x="2754" y="19791"/>
                    <a:pt x="2765" y="19874"/>
                  </a:cubicBezTo>
                  <a:cubicBezTo>
                    <a:pt x="2787" y="20029"/>
                    <a:pt x="2800" y="20186"/>
                    <a:pt x="2800" y="20342"/>
                  </a:cubicBezTo>
                  <a:cubicBezTo>
                    <a:pt x="2800" y="20479"/>
                    <a:pt x="2848" y="20602"/>
                    <a:pt x="3045" y="20733"/>
                  </a:cubicBezTo>
                  <a:cubicBezTo>
                    <a:pt x="3063" y="20376"/>
                    <a:pt x="3064" y="20050"/>
                    <a:pt x="2955" y="19720"/>
                  </a:cubicBezTo>
                  <a:close/>
                  <a:moveTo>
                    <a:pt x="2881" y="23711"/>
                  </a:moveTo>
                  <a:cubicBezTo>
                    <a:pt x="2872" y="23774"/>
                    <a:pt x="2866" y="23816"/>
                    <a:pt x="2859" y="23861"/>
                  </a:cubicBezTo>
                  <a:cubicBezTo>
                    <a:pt x="2884" y="23863"/>
                    <a:pt x="2908" y="23867"/>
                    <a:pt x="2933" y="23870"/>
                  </a:cubicBezTo>
                  <a:cubicBezTo>
                    <a:pt x="2950" y="23832"/>
                    <a:pt x="2970" y="23794"/>
                    <a:pt x="2979" y="23756"/>
                  </a:cubicBezTo>
                  <a:cubicBezTo>
                    <a:pt x="2981" y="23748"/>
                    <a:pt x="2938" y="23737"/>
                    <a:pt x="2881" y="23711"/>
                  </a:cubicBezTo>
                  <a:close/>
                  <a:moveTo>
                    <a:pt x="3067" y="21930"/>
                  </a:moveTo>
                  <a:cubicBezTo>
                    <a:pt x="3040" y="21750"/>
                    <a:pt x="3015" y="21592"/>
                    <a:pt x="2990" y="21434"/>
                  </a:cubicBezTo>
                  <a:cubicBezTo>
                    <a:pt x="2965" y="21432"/>
                    <a:pt x="2939" y="21431"/>
                    <a:pt x="2914" y="21430"/>
                  </a:cubicBezTo>
                  <a:cubicBezTo>
                    <a:pt x="2940" y="21591"/>
                    <a:pt x="2714" y="21772"/>
                    <a:pt x="3067" y="21930"/>
                  </a:cubicBezTo>
                  <a:close/>
                  <a:moveTo>
                    <a:pt x="3803" y="7625"/>
                  </a:moveTo>
                  <a:cubicBezTo>
                    <a:pt x="3835" y="7626"/>
                    <a:pt x="3914" y="7627"/>
                    <a:pt x="3914" y="7628"/>
                  </a:cubicBezTo>
                  <a:lnTo>
                    <a:pt x="3914" y="7267"/>
                  </a:lnTo>
                  <a:cubicBezTo>
                    <a:pt x="3914" y="7266"/>
                    <a:pt x="3841" y="7266"/>
                    <a:pt x="3823" y="7265"/>
                  </a:cubicBezTo>
                  <a:cubicBezTo>
                    <a:pt x="3811" y="7385"/>
                    <a:pt x="3817" y="7505"/>
                    <a:pt x="3803" y="7625"/>
                  </a:cubicBezTo>
                  <a:close/>
                  <a:moveTo>
                    <a:pt x="3794" y="7158"/>
                  </a:moveTo>
                  <a:cubicBezTo>
                    <a:pt x="3815" y="7160"/>
                    <a:pt x="3836" y="7162"/>
                    <a:pt x="3855" y="7164"/>
                  </a:cubicBezTo>
                  <a:cubicBezTo>
                    <a:pt x="3863" y="7124"/>
                    <a:pt x="3870" y="7084"/>
                    <a:pt x="3876" y="7044"/>
                  </a:cubicBezTo>
                  <a:cubicBezTo>
                    <a:pt x="3858" y="7043"/>
                    <a:pt x="3840" y="7041"/>
                    <a:pt x="3822" y="7040"/>
                  </a:cubicBezTo>
                  <a:cubicBezTo>
                    <a:pt x="3813" y="7080"/>
                    <a:pt x="3803" y="7120"/>
                    <a:pt x="3794" y="7158"/>
                  </a:cubicBezTo>
                  <a:close/>
                  <a:moveTo>
                    <a:pt x="3876" y="3464"/>
                  </a:moveTo>
                  <a:cubicBezTo>
                    <a:pt x="3872" y="3513"/>
                    <a:pt x="3868" y="3562"/>
                    <a:pt x="3863" y="3612"/>
                  </a:cubicBezTo>
                  <a:cubicBezTo>
                    <a:pt x="3887" y="3612"/>
                    <a:pt x="3911" y="3613"/>
                    <a:pt x="3936" y="3614"/>
                  </a:cubicBezTo>
                  <a:cubicBezTo>
                    <a:pt x="3944" y="3566"/>
                    <a:pt x="3953" y="3517"/>
                    <a:pt x="3962" y="3469"/>
                  </a:cubicBezTo>
                  <a:cubicBezTo>
                    <a:pt x="3934" y="3467"/>
                    <a:pt x="3905" y="3465"/>
                    <a:pt x="3876" y="3464"/>
                  </a:cubicBezTo>
                  <a:close/>
                  <a:moveTo>
                    <a:pt x="3917" y="3417"/>
                  </a:moveTo>
                  <a:cubicBezTo>
                    <a:pt x="3993" y="3238"/>
                    <a:pt x="3960" y="3075"/>
                    <a:pt x="3877" y="2877"/>
                  </a:cubicBezTo>
                  <a:cubicBezTo>
                    <a:pt x="3802" y="3108"/>
                    <a:pt x="3820" y="3314"/>
                    <a:pt x="3917" y="3417"/>
                  </a:cubicBezTo>
                  <a:close/>
                  <a:moveTo>
                    <a:pt x="4004" y="8192"/>
                  </a:moveTo>
                  <a:cubicBezTo>
                    <a:pt x="4184" y="7995"/>
                    <a:pt x="4184" y="7995"/>
                    <a:pt x="4090" y="7912"/>
                  </a:cubicBezTo>
                  <a:cubicBezTo>
                    <a:pt x="3994" y="7992"/>
                    <a:pt x="3949" y="8078"/>
                    <a:pt x="4004" y="8192"/>
                  </a:cubicBezTo>
                  <a:close/>
                  <a:moveTo>
                    <a:pt x="1316" y="26087"/>
                  </a:moveTo>
                  <a:cubicBezTo>
                    <a:pt x="1306" y="26066"/>
                    <a:pt x="1283" y="26047"/>
                    <a:pt x="1252" y="26014"/>
                  </a:cubicBezTo>
                  <a:cubicBezTo>
                    <a:pt x="1220" y="26043"/>
                    <a:pt x="1190" y="26059"/>
                    <a:pt x="1194" y="26071"/>
                  </a:cubicBezTo>
                  <a:cubicBezTo>
                    <a:pt x="1200" y="26087"/>
                    <a:pt x="1226" y="26107"/>
                    <a:pt x="1251" y="26111"/>
                  </a:cubicBezTo>
                  <a:cubicBezTo>
                    <a:pt x="1268" y="26115"/>
                    <a:pt x="1318" y="26092"/>
                    <a:pt x="1316" y="26087"/>
                  </a:cubicBezTo>
                  <a:close/>
                  <a:moveTo>
                    <a:pt x="1508" y="6759"/>
                  </a:moveTo>
                  <a:cubicBezTo>
                    <a:pt x="1500" y="6681"/>
                    <a:pt x="1367" y="6619"/>
                    <a:pt x="1451" y="6521"/>
                  </a:cubicBezTo>
                  <a:cubicBezTo>
                    <a:pt x="1479" y="6488"/>
                    <a:pt x="1405" y="6425"/>
                    <a:pt x="1290" y="6437"/>
                  </a:cubicBezTo>
                  <a:cubicBezTo>
                    <a:pt x="1210" y="6664"/>
                    <a:pt x="1432" y="6855"/>
                    <a:pt x="1440" y="7070"/>
                  </a:cubicBezTo>
                  <a:cubicBezTo>
                    <a:pt x="1464" y="7069"/>
                    <a:pt x="1487" y="7068"/>
                    <a:pt x="1511" y="7066"/>
                  </a:cubicBezTo>
                  <a:cubicBezTo>
                    <a:pt x="1511" y="6964"/>
                    <a:pt x="1520" y="6861"/>
                    <a:pt x="1508" y="6759"/>
                  </a:cubicBezTo>
                  <a:close/>
                  <a:moveTo>
                    <a:pt x="1300" y="6336"/>
                  </a:moveTo>
                  <a:cubicBezTo>
                    <a:pt x="1334" y="5992"/>
                    <a:pt x="1326" y="5964"/>
                    <a:pt x="1124" y="5891"/>
                  </a:cubicBezTo>
                  <a:cubicBezTo>
                    <a:pt x="1185" y="6046"/>
                    <a:pt x="1239" y="6181"/>
                    <a:pt x="1300" y="6336"/>
                  </a:cubicBezTo>
                  <a:close/>
                  <a:moveTo>
                    <a:pt x="1290" y="2718"/>
                  </a:moveTo>
                  <a:cubicBezTo>
                    <a:pt x="1004" y="3150"/>
                    <a:pt x="1142" y="3600"/>
                    <a:pt x="1069" y="4035"/>
                  </a:cubicBezTo>
                  <a:cubicBezTo>
                    <a:pt x="1056" y="4104"/>
                    <a:pt x="1097" y="4176"/>
                    <a:pt x="1113" y="4246"/>
                  </a:cubicBezTo>
                  <a:cubicBezTo>
                    <a:pt x="1309" y="4053"/>
                    <a:pt x="1401" y="2960"/>
                    <a:pt x="1290" y="2718"/>
                  </a:cubicBezTo>
                  <a:close/>
                  <a:moveTo>
                    <a:pt x="1295" y="10668"/>
                  </a:moveTo>
                  <a:cubicBezTo>
                    <a:pt x="1271" y="10559"/>
                    <a:pt x="1279" y="10447"/>
                    <a:pt x="1246" y="10339"/>
                  </a:cubicBezTo>
                  <a:cubicBezTo>
                    <a:pt x="1219" y="10249"/>
                    <a:pt x="1281" y="10133"/>
                    <a:pt x="1100" y="10060"/>
                  </a:cubicBezTo>
                  <a:cubicBezTo>
                    <a:pt x="1065" y="10513"/>
                    <a:pt x="1110" y="10798"/>
                    <a:pt x="1252" y="10972"/>
                  </a:cubicBezTo>
                  <a:cubicBezTo>
                    <a:pt x="1444" y="10865"/>
                    <a:pt x="1316" y="10766"/>
                    <a:pt x="1295" y="10668"/>
                  </a:cubicBezTo>
                  <a:close/>
                  <a:moveTo>
                    <a:pt x="1348" y="11878"/>
                  </a:moveTo>
                  <a:cubicBezTo>
                    <a:pt x="1320" y="11789"/>
                    <a:pt x="1300" y="11727"/>
                    <a:pt x="1280" y="11664"/>
                  </a:cubicBezTo>
                  <a:cubicBezTo>
                    <a:pt x="1187" y="11792"/>
                    <a:pt x="1187" y="11792"/>
                    <a:pt x="1348" y="11878"/>
                  </a:cubicBezTo>
                  <a:close/>
                  <a:moveTo>
                    <a:pt x="1204" y="14127"/>
                  </a:moveTo>
                  <a:cubicBezTo>
                    <a:pt x="1160" y="14040"/>
                    <a:pt x="1148" y="13948"/>
                    <a:pt x="1134" y="13857"/>
                  </a:cubicBezTo>
                  <a:cubicBezTo>
                    <a:pt x="1112" y="13722"/>
                    <a:pt x="1096" y="13586"/>
                    <a:pt x="1088" y="13451"/>
                  </a:cubicBezTo>
                  <a:cubicBezTo>
                    <a:pt x="1081" y="13336"/>
                    <a:pt x="957" y="13227"/>
                    <a:pt x="1053" y="13107"/>
                  </a:cubicBezTo>
                  <a:cubicBezTo>
                    <a:pt x="1065" y="13093"/>
                    <a:pt x="997" y="13054"/>
                    <a:pt x="918" y="12984"/>
                  </a:cubicBezTo>
                  <a:cubicBezTo>
                    <a:pt x="887" y="13122"/>
                    <a:pt x="870" y="13214"/>
                    <a:pt x="901" y="13300"/>
                  </a:cubicBezTo>
                  <a:cubicBezTo>
                    <a:pt x="980" y="13516"/>
                    <a:pt x="937" y="13733"/>
                    <a:pt x="945" y="13950"/>
                  </a:cubicBezTo>
                  <a:cubicBezTo>
                    <a:pt x="952" y="14174"/>
                    <a:pt x="968" y="14404"/>
                    <a:pt x="1191" y="14603"/>
                  </a:cubicBezTo>
                  <a:cubicBezTo>
                    <a:pt x="1163" y="14443"/>
                    <a:pt x="1285" y="14288"/>
                    <a:pt x="1204" y="14127"/>
                  </a:cubicBezTo>
                  <a:close/>
                  <a:moveTo>
                    <a:pt x="1178" y="16888"/>
                  </a:moveTo>
                  <a:cubicBezTo>
                    <a:pt x="1014" y="16881"/>
                    <a:pt x="984" y="16936"/>
                    <a:pt x="1013" y="16988"/>
                  </a:cubicBezTo>
                  <a:cubicBezTo>
                    <a:pt x="1093" y="17132"/>
                    <a:pt x="949" y="17261"/>
                    <a:pt x="977" y="17405"/>
                  </a:cubicBezTo>
                  <a:cubicBezTo>
                    <a:pt x="1003" y="17544"/>
                    <a:pt x="958" y="17689"/>
                    <a:pt x="945" y="17830"/>
                  </a:cubicBezTo>
                  <a:cubicBezTo>
                    <a:pt x="974" y="17836"/>
                    <a:pt x="1004" y="17843"/>
                    <a:pt x="1034" y="17849"/>
                  </a:cubicBezTo>
                  <a:cubicBezTo>
                    <a:pt x="1070" y="17829"/>
                    <a:pt x="1131" y="17812"/>
                    <a:pt x="1137" y="17791"/>
                  </a:cubicBezTo>
                  <a:cubicBezTo>
                    <a:pt x="1212" y="17490"/>
                    <a:pt x="1176" y="17188"/>
                    <a:pt x="1178" y="16888"/>
                  </a:cubicBezTo>
                  <a:close/>
                  <a:moveTo>
                    <a:pt x="4660" y="6516"/>
                  </a:moveTo>
                  <a:cubicBezTo>
                    <a:pt x="4620" y="6523"/>
                    <a:pt x="4611" y="6656"/>
                    <a:pt x="4640" y="6723"/>
                  </a:cubicBezTo>
                  <a:cubicBezTo>
                    <a:pt x="4746" y="6958"/>
                    <a:pt x="4650" y="7173"/>
                    <a:pt x="4537" y="7396"/>
                  </a:cubicBezTo>
                  <a:cubicBezTo>
                    <a:pt x="4473" y="7523"/>
                    <a:pt x="4491" y="7667"/>
                    <a:pt x="4457" y="7801"/>
                  </a:cubicBezTo>
                  <a:cubicBezTo>
                    <a:pt x="4446" y="7843"/>
                    <a:pt x="4388" y="7881"/>
                    <a:pt x="4356" y="7914"/>
                  </a:cubicBezTo>
                  <a:cubicBezTo>
                    <a:pt x="4360" y="7965"/>
                    <a:pt x="4396" y="8030"/>
                    <a:pt x="4361" y="8073"/>
                  </a:cubicBezTo>
                  <a:cubicBezTo>
                    <a:pt x="4238" y="8227"/>
                    <a:pt x="4201" y="8379"/>
                    <a:pt x="4233" y="8553"/>
                  </a:cubicBezTo>
                  <a:cubicBezTo>
                    <a:pt x="4263" y="8717"/>
                    <a:pt x="4212" y="8887"/>
                    <a:pt x="4200" y="9056"/>
                  </a:cubicBezTo>
                  <a:cubicBezTo>
                    <a:pt x="4193" y="9161"/>
                    <a:pt x="4187" y="9266"/>
                    <a:pt x="4193" y="9370"/>
                  </a:cubicBezTo>
                  <a:cubicBezTo>
                    <a:pt x="4195" y="9405"/>
                    <a:pt x="4222" y="9451"/>
                    <a:pt x="4264" y="9473"/>
                  </a:cubicBezTo>
                  <a:cubicBezTo>
                    <a:pt x="4494" y="9592"/>
                    <a:pt x="4479" y="9786"/>
                    <a:pt x="4638" y="9926"/>
                  </a:cubicBezTo>
                  <a:cubicBezTo>
                    <a:pt x="4658" y="9944"/>
                    <a:pt x="4655" y="9982"/>
                    <a:pt x="4640" y="10004"/>
                  </a:cubicBezTo>
                  <a:cubicBezTo>
                    <a:pt x="4562" y="10112"/>
                    <a:pt x="4531" y="10212"/>
                    <a:pt x="4599" y="10335"/>
                  </a:cubicBezTo>
                  <a:cubicBezTo>
                    <a:pt x="4632" y="10391"/>
                    <a:pt x="4516" y="10474"/>
                    <a:pt x="4512" y="10564"/>
                  </a:cubicBezTo>
                  <a:cubicBezTo>
                    <a:pt x="4510" y="10633"/>
                    <a:pt x="4500" y="10703"/>
                    <a:pt x="4531" y="10769"/>
                  </a:cubicBezTo>
                  <a:cubicBezTo>
                    <a:pt x="4556" y="10823"/>
                    <a:pt x="4599" y="10867"/>
                    <a:pt x="4480" y="10896"/>
                  </a:cubicBezTo>
                  <a:cubicBezTo>
                    <a:pt x="4468" y="10899"/>
                    <a:pt x="4464" y="10930"/>
                    <a:pt x="4469" y="10947"/>
                  </a:cubicBezTo>
                  <a:cubicBezTo>
                    <a:pt x="4477" y="10973"/>
                    <a:pt x="4509" y="10997"/>
                    <a:pt x="4507" y="11021"/>
                  </a:cubicBezTo>
                  <a:cubicBezTo>
                    <a:pt x="4488" y="11207"/>
                    <a:pt x="4475" y="11394"/>
                    <a:pt x="4437" y="11577"/>
                  </a:cubicBezTo>
                  <a:cubicBezTo>
                    <a:pt x="4400" y="11760"/>
                    <a:pt x="4301" y="11941"/>
                    <a:pt x="4295" y="12123"/>
                  </a:cubicBezTo>
                  <a:cubicBezTo>
                    <a:pt x="4289" y="12295"/>
                    <a:pt x="4228" y="12479"/>
                    <a:pt x="4437" y="12642"/>
                  </a:cubicBezTo>
                  <a:cubicBezTo>
                    <a:pt x="4506" y="12696"/>
                    <a:pt x="4443" y="12820"/>
                    <a:pt x="4429" y="12911"/>
                  </a:cubicBezTo>
                  <a:cubicBezTo>
                    <a:pt x="4409" y="13061"/>
                    <a:pt x="4287" y="13204"/>
                    <a:pt x="4353" y="13359"/>
                  </a:cubicBezTo>
                  <a:cubicBezTo>
                    <a:pt x="4380" y="13423"/>
                    <a:pt x="4416" y="13487"/>
                    <a:pt x="4450" y="13550"/>
                  </a:cubicBezTo>
                  <a:cubicBezTo>
                    <a:pt x="4458" y="13564"/>
                    <a:pt x="4480" y="13577"/>
                    <a:pt x="4481" y="13591"/>
                  </a:cubicBezTo>
                  <a:cubicBezTo>
                    <a:pt x="4494" y="13738"/>
                    <a:pt x="4503" y="13885"/>
                    <a:pt x="4513" y="14032"/>
                  </a:cubicBezTo>
                  <a:cubicBezTo>
                    <a:pt x="4514" y="14052"/>
                    <a:pt x="4529" y="14075"/>
                    <a:pt x="4517" y="14092"/>
                  </a:cubicBezTo>
                  <a:cubicBezTo>
                    <a:pt x="4326" y="14338"/>
                    <a:pt x="4501" y="14609"/>
                    <a:pt x="4393" y="14861"/>
                  </a:cubicBezTo>
                  <a:cubicBezTo>
                    <a:pt x="4341" y="14986"/>
                    <a:pt x="4335" y="15119"/>
                    <a:pt x="4266" y="15239"/>
                  </a:cubicBezTo>
                  <a:cubicBezTo>
                    <a:pt x="4239" y="15285"/>
                    <a:pt x="4242" y="15314"/>
                    <a:pt x="4240" y="15357"/>
                  </a:cubicBezTo>
                  <a:cubicBezTo>
                    <a:pt x="4233" y="15520"/>
                    <a:pt x="4208" y="15683"/>
                    <a:pt x="4171" y="15844"/>
                  </a:cubicBezTo>
                  <a:cubicBezTo>
                    <a:pt x="4135" y="16007"/>
                    <a:pt x="4097" y="16164"/>
                    <a:pt x="4149" y="16331"/>
                  </a:cubicBezTo>
                  <a:cubicBezTo>
                    <a:pt x="4185" y="16450"/>
                    <a:pt x="4152" y="16579"/>
                    <a:pt x="4144" y="16703"/>
                  </a:cubicBezTo>
                  <a:cubicBezTo>
                    <a:pt x="4135" y="16824"/>
                    <a:pt x="4209" y="16922"/>
                    <a:pt x="4327" y="17011"/>
                  </a:cubicBezTo>
                  <a:cubicBezTo>
                    <a:pt x="4375" y="17001"/>
                    <a:pt x="4419" y="16993"/>
                    <a:pt x="4461" y="16984"/>
                  </a:cubicBezTo>
                  <a:cubicBezTo>
                    <a:pt x="4361" y="17059"/>
                    <a:pt x="4480" y="17172"/>
                    <a:pt x="4333" y="17239"/>
                  </a:cubicBezTo>
                  <a:cubicBezTo>
                    <a:pt x="4304" y="17252"/>
                    <a:pt x="4335" y="17321"/>
                    <a:pt x="4345" y="17364"/>
                  </a:cubicBezTo>
                  <a:cubicBezTo>
                    <a:pt x="4352" y="17389"/>
                    <a:pt x="4392" y="17429"/>
                    <a:pt x="4383" y="17432"/>
                  </a:cubicBezTo>
                  <a:cubicBezTo>
                    <a:pt x="4183" y="17530"/>
                    <a:pt x="4298" y="17689"/>
                    <a:pt x="4193" y="17806"/>
                  </a:cubicBezTo>
                  <a:cubicBezTo>
                    <a:pt x="4149" y="17856"/>
                    <a:pt x="4171" y="17929"/>
                    <a:pt x="4163" y="17991"/>
                  </a:cubicBezTo>
                  <a:cubicBezTo>
                    <a:pt x="4155" y="18048"/>
                    <a:pt x="4183" y="18127"/>
                    <a:pt x="4134" y="18158"/>
                  </a:cubicBezTo>
                  <a:cubicBezTo>
                    <a:pt x="3884" y="18317"/>
                    <a:pt x="3947" y="18530"/>
                    <a:pt x="3869" y="18717"/>
                  </a:cubicBezTo>
                  <a:cubicBezTo>
                    <a:pt x="3813" y="18848"/>
                    <a:pt x="3778" y="18982"/>
                    <a:pt x="3722" y="19113"/>
                  </a:cubicBezTo>
                  <a:cubicBezTo>
                    <a:pt x="3657" y="19265"/>
                    <a:pt x="3707" y="19437"/>
                    <a:pt x="3708" y="19601"/>
                  </a:cubicBezTo>
                  <a:cubicBezTo>
                    <a:pt x="3709" y="19718"/>
                    <a:pt x="3751" y="19843"/>
                    <a:pt x="3702" y="19952"/>
                  </a:cubicBezTo>
                  <a:cubicBezTo>
                    <a:pt x="3611" y="20159"/>
                    <a:pt x="3673" y="20341"/>
                    <a:pt x="3837" y="20517"/>
                  </a:cubicBezTo>
                  <a:cubicBezTo>
                    <a:pt x="3867" y="20548"/>
                    <a:pt x="3923" y="20581"/>
                    <a:pt x="3977" y="20592"/>
                  </a:cubicBezTo>
                  <a:cubicBezTo>
                    <a:pt x="4213" y="20638"/>
                    <a:pt x="4254" y="20766"/>
                    <a:pt x="4297" y="20887"/>
                  </a:cubicBezTo>
                  <a:cubicBezTo>
                    <a:pt x="4331" y="20985"/>
                    <a:pt x="4327" y="21088"/>
                    <a:pt x="4342" y="21209"/>
                  </a:cubicBezTo>
                  <a:cubicBezTo>
                    <a:pt x="4321" y="21215"/>
                    <a:pt x="4269" y="21231"/>
                    <a:pt x="4207" y="21249"/>
                  </a:cubicBezTo>
                  <a:cubicBezTo>
                    <a:pt x="4174" y="21401"/>
                    <a:pt x="4120" y="21557"/>
                    <a:pt x="4188" y="21721"/>
                  </a:cubicBezTo>
                  <a:cubicBezTo>
                    <a:pt x="4258" y="21890"/>
                    <a:pt x="4491" y="21975"/>
                    <a:pt x="4634" y="22116"/>
                  </a:cubicBezTo>
                  <a:cubicBezTo>
                    <a:pt x="4437" y="22219"/>
                    <a:pt x="4433" y="22365"/>
                    <a:pt x="4442" y="22510"/>
                  </a:cubicBezTo>
                  <a:cubicBezTo>
                    <a:pt x="4452" y="22685"/>
                    <a:pt x="4406" y="22850"/>
                    <a:pt x="4293" y="23010"/>
                  </a:cubicBezTo>
                  <a:cubicBezTo>
                    <a:pt x="4281" y="23027"/>
                    <a:pt x="4266" y="23049"/>
                    <a:pt x="4270" y="23067"/>
                  </a:cubicBezTo>
                  <a:cubicBezTo>
                    <a:pt x="4321" y="23258"/>
                    <a:pt x="4117" y="23399"/>
                    <a:pt x="4022" y="23562"/>
                  </a:cubicBezTo>
                  <a:cubicBezTo>
                    <a:pt x="3924" y="23727"/>
                    <a:pt x="3803" y="23894"/>
                    <a:pt x="3768" y="24067"/>
                  </a:cubicBezTo>
                  <a:cubicBezTo>
                    <a:pt x="3741" y="24204"/>
                    <a:pt x="3829" y="24350"/>
                    <a:pt x="3867" y="24496"/>
                  </a:cubicBezTo>
                  <a:cubicBezTo>
                    <a:pt x="4019" y="24483"/>
                    <a:pt x="4144" y="24472"/>
                    <a:pt x="4279" y="24462"/>
                  </a:cubicBezTo>
                  <a:cubicBezTo>
                    <a:pt x="4349" y="24647"/>
                    <a:pt x="4378" y="24804"/>
                    <a:pt x="4290" y="24981"/>
                  </a:cubicBezTo>
                  <a:cubicBezTo>
                    <a:pt x="4223" y="25116"/>
                    <a:pt x="4278" y="25274"/>
                    <a:pt x="4270" y="25422"/>
                  </a:cubicBezTo>
                  <a:cubicBezTo>
                    <a:pt x="4254" y="25693"/>
                    <a:pt x="4202" y="25964"/>
                    <a:pt x="4226" y="26233"/>
                  </a:cubicBezTo>
                  <a:cubicBezTo>
                    <a:pt x="4241" y="26415"/>
                    <a:pt x="4163" y="26574"/>
                    <a:pt x="4109" y="26744"/>
                  </a:cubicBezTo>
                  <a:cubicBezTo>
                    <a:pt x="4071" y="26866"/>
                    <a:pt x="4093" y="27004"/>
                    <a:pt x="4050" y="27132"/>
                  </a:cubicBezTo>
                  <a:cubicBezTo>
                    <a:pt x="4009" y="27261"/>
                    <a:pt x="3953" y="27389"/>
                    <a:pt x="3937" y="27518"/>
                  </a:cubicBezTo>
                  <a:cubicBezTo>
                    <a:pt x="3914" y="27695"/>
                    <a:pt x="3949" y="27875"/>
                    <a:pt x="3912" y="28050"/>
                  </a:cubicBezTo>
                  <a:cubicBezTo>
                    <a:pt x="3853" y="28336"/>
                    <a:pt x="3944" y="28615"/>
                    <a:pt x="3962" y="28897"/>
                  </a:cubicBezTo>
                  <a:cubicBezTo>
                    <a:pt x="3978" y="29144"/>
                    <a:pt x="4044" y="29391"/>
                    <a:pt x="4099" y="29637"/>
                  </a:cubicBezTo>
                  <a:cubicBezTo>
                    <a:pt x="4119" y="29724"/>
                    <a:pt x="4067" y="29768"/>
                    <a:pt x="3944" y="29777"/>
                  </a:cubicBezTo>
                  <a:cubicBezTo>
                    <a:pt x="3776" y="29788"/>
                    <a:pt x="3606" y="29793"/>
                    <a:pt x="3438" y="29795"/>
                  </a:cubicBezTo>
                  <a:cubicBezTo>
                    <a:pt x="2886" y="29797"/>
                    <a:pt x="2335" y="29798"/>
                    <a:pt x="1783" y="29798"/>
                  </a:cubicBezTo>
                  <a:cubicBezTo>
                    <a:pt x="1712" y="29798"/>
                    <a:pt x="1641" y="29784"/>
                    <a:pt x="1569" y="29778"/>
                  </a:cubicBezTo>
                  <a:cubicBezTo>
                    <a:pt x="1476" y="29606"/>
                    <a:pt x="1502" y="29441"/>
                    <a:pt x="1510" y="29272"/>
                  </a:cubicBezTo>
                  <a:cubicBezTo>
                    <a:pt x="1521" y="29038"/>
                    <a:pt x="1515" y="28804"/>
                    <a:pt x="1345" y="28582"/>
                  </a:cubicBezTo>
                  <a:cubicBezTo>
                    <a:pt x="1232" y="28434"/>
                    <a:pt x="1236" y="28283"/>
                    <a:pt x="1399" y="28132"/>
                  </a:cubicBezTo>
                  <a:cubicBezTo>
                    <a:pt x="1480" y="28057"/>
                    <a:pt x="1517" y="27936"/>
                    <a:pt x="1485" y="27849"/>
                  </a:cubicBezTo>
                  <a:cubicBezTo>
                    <a:pt x="1430" y="27693"/>
                    <a:pt x="1431" y="27526"/>
                    <a:pt x="1262" y="27382"/>
                  </a:cubicBezTo>
                  <a:cubicBezTo>
                    <a:pt x="1187" y="27317"/>
                    <a:pt x="1215" y="27204"/>
                    <a:pt x="1194" y="27113"/>
                  </a:cubicBezTo>
                  <a:cubicBezTo>
                    <a:pt x="1132" y="26838"/>
                    <a:pt x="1061" y="26565"/>
                    <a:pt x="1008" y="26291"/>
                  </a:cubicBezTo>
                  <a:cubicBezTo>
                    <a:pt x="986" y="26174"/>
                    <a:pt x="975" y="26051"/>
                    <a:pt x="1009" y="25937"/>
                  </a:cubicBezTo>
                  <a:cubicBezTo>
                    <a:pt x="1032" y="25863"/>
                    <a:pt x="1143" y="25800"/>
                    <a:pt x="1226" y="25723"/>
                  </a:cubicBezTo>
                  <a:cubicBezTo>
                    <a:pt x="1135" y="25678"/>
                    <a:pt x="1151" y="25605"/>
                    <a:pt x="1143" y="25516"/>
                  </a:cubicBezTo>
                  <a:cubicBezTo>
                    <a:pt x="1118" y="25208"/>
                    <a:pt x="1220" y="24891"/>
                    <a:pt x="1028" y="24590"/>
                  </a:cubicBezTo>
                  <a:cubicBezTo>
                    <a:pt x="983" y="24520"/>
                    <a:pt x="999" y="24439"/>
                    <a:pt x="1098" y="24334"/>
                  </a:cubicBezTo>
                  <a:cubicBezTo>
                    <a:pt x="1149" y="24462"/>
                    <a:pt x="1184" y="24549"/>
                    <a:pt x="1225" y="24653"/>
                  </a:cubicBezTo>
                  <a:cubicBezTo>
                    <a:pt x="1352" y="24560"/>
                    <a:pt x="1369" y="24461"/>
                    <a:pt x="1367" y="24357"/>
                  </a:cubicBezTo>
                  <a:cubicBezTo>
                    <a:pt x="1362" y="24131"/>
                    <a:pt x="1389" y="23914"/>
                    <a:pt x="1516" y="23694"/>
                  </a:cubicBezTo>
                  <a:cubicBezTo>
                    <a:pt x="1608" y="23533"/>
                    <a:pt x="1658" y="23349"/>
                    <a:pt x="1437" y="23183"/>
                  </a:cubicBezTo>
                  <a:cubicBezTo>
                    <a:pt x="1353" y="23119"/>
                    <a:pt x="1312" y="23009"/>
                    <a:pt x="1321" y="22923"/>
                  </a:cubicBezTo>
                  <a:cubicBezTo>
                    <a:pt x="1341" y="22738"/>
                    <a:pt x="1315" y="22570"/>
                    <a:pt x="1077" y="22443"/>
                  </a:cubicBezTo>
                  <a:cubicBezTo>
                    <a:pt x="880" y="22336"/>
                    <a:pt x="954" y="22180"/>
                    <a:pt x="894" y="22048"/>
                  </a:cubicBezTo>
                  <a:cubicBezTo>
                    <a:pt x="868" y="21993"/>
                    <a:pt x="890" y="21929"/>
                    <a:pt x="890" y="21872"/>
                  </a:cubicBezTo>
                  <a:cubicBezTo>
                    <a:pt x="981" y="21826"/>
                    <a:pt x="1070" y="21782"/>
                    <a:pt x="1164" y="21735"/>
                  </a:cubicBezTo>
                  <a:cubicBezTo>
                    <a:pt x="1066" y="21639"/>
                    <a:pt x="1016" y="21575"/>
                    <a:pt x="1066" y="21480"/>
                  </a:cubicBezTo>
                  <a:cubicBezTo>
                    <a:pt x="1131" y="21359"/>
                    <a:pt x="1165" y="21231"/>
                    <a:pt x="1042" y="21096"/>
                  </a:cubicBezTo>
                  <a:cubicBezTo>
                    <a:pt x="978" y="21028"/>
                    <a:pt x="1008" y="20916"/>
                    <a:pt x="1030" y="20827"/>
                  </a:cubicBezTo>
                  <a:cubicBezTo>
                    <a:pt x="1069" y="20664"/>
                    <a:pt x="1166" y="20505"/>
                    <a:pt x="1176" y="20342"/>
                  </a:cubicBezTo>
                  <a:cubicBezTo>
                    <a:pt x="1189" y="20160"/>
                    <a:pt x="1152" y="19973"/>
                    <a:pt x="1095" y="19794"/>
                  </a:cubicBezTo>
                  <a:cubicBezTo>
                    <a:pt x="1057" y="19676"/>
                    <a:pt x="1065" y="19597"/>
                    <a:pt x="1234" y="19521"/>
                  </a:cubicBezTo>
                  <a:cubicBezTo>
                    <a:pt x="1447" y="19426"/>
                    <a:pt x="1441" y="19395"/>
                    <a:pt x="1354" y="19232"/>
                  </a:cubicBezTo>
                  <a:cubicBezTo>
                    <a:pt x="1234" y="19010"/>
                    <a:pt x="1167" y="18778"/>
                    <a:pt x="988" y="18566"/>
                  </a:cubicBezTo>
                  <a:cubicBezTo>
                    <a:pt x="943" y="18512"/>
                    <a:pt x="996" y="18425"/>
                    <a:pt x="1002" y="18353"/>
                  </a:cubicBezTo>
                  <a:cubicBezTo>
                    <a:pt x="1015" y="18230"/>
                    <a:pt x="1055" y="18117"/>
                    <a:pt x="834" y="18021"/>
                  </a:cubicBezTo>
                  <a:cubicBezTo>
                    <a:pt x="637" y="17935"/>
                    <a:pt x="726" y="17768"/>
                    <a:pt x="710" y="17635"/>
                  </a:cubicBezTo>
                  <a:cubicBezTo>
                    <a:pt x="684" y="17409"/>
                    <a:pt x="888" y="17209"/>
                    <a:pt x="902" y="16988"/>
                  </a:cubicBezTo>
                  <a:cubicBezTo>
                    <a:pt x="910" y="16856"/>
                    <a:pt x="1001" y="16755"/>
                    <a:pt x="1136" y="16659"/>
                  </a:cubicBezTo>
                  <a:cubicBezTo>
                    <a:pt x="1198" y="16614"/>
                    <a:pt x="1247" y="16544"/>
                    <a:pt x="1248" y="16485"/>
                  </a:cubicBezTo>
                  <a:cubicBezTo>
                    <a:pt x="1252" y="16116"/>
                    <a:pt x="1333" y="15747"/>
                    <a:pt x="1189" y="15382"/>
                  </a:cubicBezTo>
                  <a:cubicBezTo>
                    <a:pt x="1134" y="15242"/>
                    <a:pt x="1226" y="15088"/>
                    <a:pt x="1086" y="14956"/>
                  </a:cubicBezTo>
                  <a:cubicBezTo>
                    <a:pt x="1070" y="14940"/>
                    <a:pt x="1086" y="14912"/>
                    <a:pt x="1070" y="14898"/>
                  </a:cubicBezTo>
                  <a:cubicBezTo>
                    <a:pt x="686" y="14549"/>
                    <a:pt x="749" y="14152"/>
                    <a:pt x="747" y="13762"/>
                  </a:cubicBezTo>
                  <a:cubicBezTo>
                    <a:pt x="746" y="13643"/>
                    <a:pt x="710" y="13525"/>
                    <a:pt x="674" y="13409"/>
                  </a:cubicBezTo>
                  <a:cubicBezTo>
                    <a:pt x="633" y="13269"/>
                    <a:pt x="647" y="13139"/>
                    <a:pt x="705" y="12999"/>
                  </a:cubicBezTo>
                  <a:cubicBezTo>
                    <a:pt x="775" y="12830"/>
                    <a:pt x="793" y="12650"/>
                    <a:pt x="818" y="12475"/>
                  </a:cubicBezTo>
                  <a:cubicBezTo>
                    <a:pt x="850" y="12259"/>
                    <a:pt x="870" y="12041"/>
                    <a:pt x="892" y="11824"/>
                  </a:cubicBezTo>
                  <a:cubicBezTo>
                    <a:pt x="898" y="11758"/>
                    <a:pt x="890" y="11692"/>
                    <a:pt x="897" y="11627"/>
                  </a:cubicBezTo>
                  <a:cubicBezTo>
                    <a:pt x="937" y="11273"/>
                    <a:pt x="852" y="10923"/>
                    <a:pt x="781" y="10572"/>
                  </a:cubicBezTo>
                  <a:cubicBezTo>
                    <a:pt x="748" y="10405"/>
                    <a:pt x="793" y="10230"/>
                    <a:pt x="826" y="10060"/>
                  </a:cubicBezTo>
                  <a:cubicBezTo>
                    <a:pt x="875" y="9808"/>
                    <a:pt x="917" y="9554"/>
                    <a:pt x="1019" y="9310"/>
                  </a:cubicBezTo>
                  <a:cubicBezTo>
                    <a:pt x="1065" y="9199"/>
                    <a:pt x="1093" y="9074"/>
                    <a:pt x="1228" y="8974"/>
                  </a:cubicBezTo>
                  <a:cubicBezTo>
                    <a:pt x="1348" y="8887"/>
                    <a:pt x="1364" y="8773"/>
                    <a:pt x="1362" y="8655"/>
                  </a:cubicBezTo>
                  <a:cubicBezTo>
                    <a:pt x="1358" y="8420"/>
                    <a:pt x="1387" y="8184"/>
                    <a:pt x="1382" y="7949"/>
                  </a:cubicBezTo>
                  <a:cubicBezTo>
                    <a:pt x="1381" y="7875"/>
                    <a:pt x="1335" y="7793"/>
                    <a:pt x="1271" y="7730"/>
                  </a:cubicBezTo>
                  <a:cubicBezTo>
                    <a:pt x="1173" y="7635"/>
                    <a:pt x="1160" y="7621"/>
                    <a:pt x="1231" y="7488"/>
                  </a:cubicBezTo>
                  <a:cubicBezTo>
                    <a:pt x="1244" y="7464"/>
                    <a:pt x="1197" y="7426"/>
                    <a:pt x="1174" y="7388"/>
                  </a:cubicBezTo>
                  <a:cubicBezTo>
                    <a:pt x="1208" y="7371"/>
                    <a:pt x="1256" y="7348"/>
                    <a:pt x="1271" y="7342"/>
                  </a:cubicBezTo>
                  <a:cubicBezTo>
                    <a:pt x="1203" y="7208"/>
                    <a:pt x="1129" y="7088"/>
                    <a:pt x="1082" y="6963"/>
                  </a:cubicBezTo>
                  <a:cubicBezTo>
                    <a:pt x="995" y="6733"/>
                    <a:pt x="959" y="6500"/>
                    <a:pt x="949" y="6264"/>
                  </a:cubicBezTo>
                  <a:cubicBezTo>
                    <a:pt x="946" y="6178"/>
                    <a:pt x="925" y="6089"/>
                    <a:pt x="879" y="6010"/>
                  </a:cubicBezTo>
                  <a:cubicBezTo>
                    <a:pt x="776" y="5828"/>
                    <a:pt x="896" y="5655"/>
                    <a:pt x="912" y="5480"/>
                  </a:cubicBezTo>
                  <a:cubicBezTo>
                    <a:pt x="914" y="5467"/>
                    <a:pt x="978" y="5457"/>
                    <a:pt x="1013" y="5445"/>
                  </a:cubicBezTo>
                  <a:cubicBezTo>
                    <a:pt x="1070" y="5537"/>
                    <a:pt x="1126" y="5630"/>
                    <a:pt x="1183" y="5722"/>
                  </a:cubicBezTo>
                  <a:cubicBezTo>
                    <a:pt x="1206" y="5718"/>
                    <a:pt x="1228" y="5714"/>
                    <a:pt x="1251" y="5710"/>
                  </a:cubicBezTo>
                  <a:cubicBezTo>
                    <a:pt x="1210" y="5542"/>
                    <a:pt x="1172" y="5374"/>
                    <a:pt x="1129" y="5205"/>
                  </a:cubicBezTo>
                  <a:cubicBezTo>
                    <a:pt x="1122" y="5176"/>
                    <a:pt x="1100" y="5149"/>
                    <a:pt x="1065" y="5082"/>
                  </a:cubicBezTo>
                  <a:cubicBezTo>
                    <a:pt x="1019" y="5141"/>
                    <a:pt x="976" y="5182"/>
                    <a:pt x="985" y="5187"/>
                  </a:cubicBezTo>
                  <a:cubicBezTo>
                    <a:pt x="1108" y="5258"/>
                    <a:pt x="1042" y="5333"/>
                    <a:pt x="1003" y="5407"/>
                  </a:cubicBezTo>
                  <a:cubicBezTo>
                    <a:pt x="846" y="5333"/>
                    <a:pt x="806" y="5230"/>
                    <a:pt x="855" y="5119"/>
                  </a:cubicBezTo>
                  <a:cubicBezTo>
                    <a:pt x="911" y="4995"/>
                    <a:pt x="915" y="4871"/>
                    <a:pt x="929" y="4744"/>
                  </a:cubicBezTo>
                  <a:cubicBezTo>
                    <a:pt x="944" y="4608"/>
                    <a:pt x="877" y="4479"/>
                    <a:pt x="903" y="4347"/>
                  </a:cubicBezTo>
                  <a:cubicBezTo>
                    <a:pt x="929" y="4217"/>
                    <a:pt x="938" y="4087"/>
                    <a:pt x="948" y="3957"/>
                  </a:cubicBezTo>
                  <a:cubicBezTo>
                    <a:pt x="951" y="3897"/>
                    <a:pt x="937" y="3837"/>
                    <a:pt x="929" y="3753"/>
                  </a:cubicBezTo>
                  <a:cubicBezTo>
                    <a:pt x="704" y="3836"/>
                    <a:pt x="730" y="3956"/>
                    <a:pt x="683" y="4050"/>
                  </a:cubicBezTo>
                  <a:cubicBezTo>
                    <a:pt x="629" y="4158"/>
                    <a:pt x="610" y="4271"/>
                    <a:pt x="559" y="4379"/>
                  </a:cubicBezTo>
                  <a:cubicBezTo>
                    <a:pt x="545" y="4410"/>
                    <a:pt x="470" y="4429"/>
                    <a:pt x="395" y="4440"/>
                  </a:cubicBezTo>
                  <a:cubicBezTo>
                    <a:pt x="461" y="4175"/>
                    <a:pt x="472" y="3906"/>
                    <a:pt x="807" y="3695"/>
                  </a:cubicBezTo>
                  <a:cubicBezTo>
                    <a:pt x="796" y="3577"/>
                    <a:pt x="762" y="3438"/>
                    <a:pt x="775" y="3299"/>
                  </a:cubicBezTo>
                  <a:cubicBezTo>
                    <a:pt x="811" y="2911"/>
                    <a:pt x="797" y="2524"/>
                    <a:pt x="673" y="2147"/>
                  </a:cubicBezTo>
                  <a:cubicBezTo>
                    <a:pt x="595" y="1909"/>
                    <a:pt x="487" y="1664"/>
                    <a:pt x="247" y="1457"/>
                  </a:cubicBezTo>
                  <a:cubicBezTo>
                    <a:pt x="165" y="1386"/>
                    <a:pt x="118" y="1314"/>
                    <a:pt x="115" y="1222"/>
                  </a:cubicBezTo>
                  <a:cubicBezTo>
                    <a:pt x="109" y="987"/>
                    <a:pt x="86" y="757"/>
                    <a:pt x="64" y="522"/>
                  </a:cubicBezTo>
                  <a:cubicBezTo>
                    <a:pt x="54" y="427"/>
                    <a:pt x="20" y="342"/>
                    <a:pt x="10" y="246"/>
                  </a:cubicBezTo>
                  <a:cubicBezTo>
                    <a:pt x="0" y="163"/>
                    <a:pt x="8" y="0"/>
                    <a:pt x="8" y="0"/>
                  </a:cubicBezTo>
                  <a:lnTo>
                    <a:pt x="284" y="0"/>
                  </a:lnTo>
                  <a:cubicBezTo>
                    <a:pt x="299" y="0"/>
                    <a:pt x="318" y="9"/>
                    <a:pt x="321" y="20"/>
                  </a:cubicBezTo>
                  <a:cubicBezTo>
                    <a:pt x="385" y="297"/>
                    <a:pt x="357" y="564"/>
                    <a:pt x="486" y="838"/>
                  </a:cubicBezTo>
                  <a:cubicBezTo>
                    <a:pt x="527" y="923"/>
                    <a:pt x="486" y="1022"/>
                    <a:pt x="499" y="1115"/>
                  </a:cubicBezTo>
                  <a:cubicBezTo>
                    <a:pt x="508" y="1193"/>
                    <a:pt x="501" y="1291"/>
                    <a:pt x="571" y="1344"/>
                  </a:cubicBezTo>
                  <a:cubicBezTo>
                    <a:pt x="747" y="1476"/>
                    <a:pt x="784" y="1625"/>
                    <a:pt x="803" y="1785"/>
                  </a:cubicBezTo>
                  <a:cubicBezTo>
                    <a:pt x="813" y="1870"/>
                    <a:pt x="856" y="1952"/>
                    <a:pt x="879" y="2037"/>
                  </a:cubicBezTo>
                  <a:cubicBezTo>
                    <a:pt x="919" y="2191"/>
                    <a:pt x="957" y="2346"/>
                    <a:pt x="1000" y="2512"/>
                  </a:cubicBezTo>
                  <a:cubicBezTo>
                    <a:pt x="1007" y="2511"/>
                    <a:pt x="1065" y="2512"/>
                    <a:pt x="1075" y="2499"/>
                  </a:cubicBezTo>
                  <a:cubicBezTo>
                    <a:pt x="1310" y="2194"/>
                    <a:pt x="1327" y="1879"/>
                    <a:pt x="1216" y="1552"/>
                  </a:cubicBezTo>
                  <a:cubicBezTo>
                    <a:pt x="1169" y="1415"/>
                    <a:pt x="1143" y="1269"/>
                    <a:pt x="1162" y="1131"/>
                  </a:cubicBezTo>
                  <a:cubicBezTo>
                    <a:pt x="1177" y="1030"/>
                    <a:pt x="1165" y="938"/>
                    <a:pt x="1146" y="840"/>
                  </a:cubicBezTo>
                  <a:cubicBezTo>
                    <a:pt x="1103" y="611"/>
                    <a:pt x="1130" y="378"/>
                    <a:pt x="1018" y="154"/>
                  </a:cubicBezTo>
                  <a:cubicBezTo>
                    <a:pt x="1003" y="125"/>
                    <a:pt x="1022" y="89"/>
                    <a:pt x="1028" y="28"/>
                  </a:cubicBezTo>
                  <a:cubicBezTo>
                    <a:pt x="1860" y="61"/>
                    <a:pt x="2676" y="133"/>
                    <a:pt x="3521" y="192"/>
                  </a:cubicBezTo>
                  <a:cubicBezTo>
                    <a:pt x="3527" y="265"/>
                    <a:pt x="3531" y="323"/>
                    <a:pt x="3541" y="380"/>
                  </a:cubicBezTo>
                  <a:cubicBezTo>
                    <a:pt x="3550" y="432"/>
                    <a:pt x="3537" y="504"/>
                    <a:pt x="3586" y="533"/>
                  </a:cubicBezTo>
                  <a:cubicBezTo>
                    <a:pt x="3781" y="645"/>
                    <a:pt x="3707" y="773"/>
                    <a:pt x="3660" y="897"/>
                  </a:cubicBezTo>
                  <a:cubicBezTo>
                    <a:pt x="3614" y="1018"/>
                    <a:pt x="3678" y="1109"/>
                    <a:pt x="3846" y="1191"/>
                  </a:cubicBezTo>
                  <a:cubicBezTo>
                    <a:pt x="3866" y="881"/>
                    <a:pt x="3886" y="571"/>
                    <a:pt x="3906" y="255"/>
                  </a:cubicBezTo>
                  <a:cubicBezTo>
                    <a:pt x="3987" y="257"/>
                    <a:pt x="4059" y="260"/>
                    <a:pt x="4131" y="262"/>
                  </a:cubicBezTo>
                  <a:cubicBezTo>
                    <a:pt x="4153" y="430"/>
                    <a:pt x="4177" y="590"/>
                    <a:pt x="4193" y="750"/>
                  </a:cubicBezTo>
                  <a:cubicBezTo>
                    <a:pt x="4200" y="808"/>
                    <a:pt x="4196" y="866"/>
                    <a:pt x="4188" y="924"/>
                  </a:cubicBezTo>
                  <a:cubicBezTo>
                    <a:pt x="4178" y="1001"/>
                    <a:pt x="4124" y="1078"/>
                    <a:pt x="4237" y="1149"/>
                  </a:cubicBezTo>
                  <a:cubicBezTo>
                    <a:pt x="4272" y="1171"/>
                    <a:pt x="4268" y="1223"/>
                    <a:pt x="4269" y="1260"/>
                  </a:cubicBezTo>
                  <a:cubicBezTo>
                    <a:pt x="4270" y="1525"/>
                    <a:pt x="4269" y="1791"/>
                    <a:pt x="4269" y="2056"/>
                  </a:cubicBezTo>
                  <a:cubicBezTo>
                    <a:pt x="4269" y="2299"/>
                    <a:pt x="4253" y="2543"/>
                    <a:pt x="4274" y="2786"/>
                  </a:cubicBezTo>
                  <a:cubicBezTo>
                    <a:pt x="4296" y="3033"/>
                    <a:pt x="4267" y="3283"/>
                    <a:pt x="4365" y="3527"/>
                  </a:cubicBezTo>
                  <a:cubicBezTo>
                    <a:pt x="4406" y="3628"/>
                    <a:pt x="4394" y="3737"/>
                    <a:pt x="4396" y="3843"/>
                  </a:cubicBezTo>
                  <a:cubicBezTo>
                    <a:pt x="4399" y="4081"/>
                    <a:pt x="4385" y="4320"/>
                    <a:pt x="4404" y="4558"/>
                  </a:cubicBezTo>
                  <a:cubicBezTo>
                    <a:pt x="4409" y="4627"/>
                    <a:pt x="4505" y="4693"/>
                    <a:pt x="4570" y="4774"/>
                  </a:cubicBezTo>
                  <a:cubicBezTo>
                    <a:pt x="4380" y="4834"/>
                    <a:pt x="4379" y="4929"/>
                    <a:pt x="4404" y="5061"/>
                  </a:cubicBezTo>
                  <a:cubicBezTo>
                    <a:pt x="4443" y="5269"/>
                    <a:pt x="4565" y="5449"/>
                    <a:pt x="4691" y="5635"/>
                  </a:cubicBezTo>
                  <a:cubicBezTo>
                    <a:pt x="4739" y="5706"/>
                    <a:pt x="4821" y="5796"/>
                    <a:pt x="4689" y="5877"/>
                  </a:cubicBezTo>
                  <a:cubicBezTo>
                    <a:pt x="4671" y="5888"/>
                    <a:pt x="4662" y="5922"/>
                    <a:pt x="4675" y="5931"/>
                  </a:cubicBezTo>
                  <a:cubicBezTo>
                    <a:pt x="4829" y="6052"/>
                    <a:pt x="4757" y="6192"/>
                    <a:pt x="4759" y="6324"/>
                  </a:cubicBezTo>
                  <a:cubicBezTo>
                    <a:pt x="4760" y="6385"/>
                    <a:pt x="4861" y="6476"/>
                    <a:pt x="4660" y="6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6629281" y="993017"/>
              <a:ext cx="26379" cy="372894"/>
            </a:xfrm>
            <a:custGeom>
              <a:avLst/>
              <a:gdLst/>
              <a:ahLst/>
              <a:cxnLst/>
              <a:rect l="l" t="t" r="r" b="b"/>
              <a:pathLst>
                <a:path w="875" h="12369" extrusionOk="0">
                  <a:moveTo>
                    <a:pt x="92" y="9503"/>
                  </a:moveTo>
                  <a:cubicBezTo>
                    <a:pt x="113" y="9764"/>
                    <a:pt x="184" y="10022"/>
                    <a:pt x="162" y="10285"/>
                  </a:cubicBezTo>
                  <a:cubicBezTo>
                    <a:pt x="147" y="10456"/>
                    <a:pt x="147" y="10628"/>
                    <a:pt x="150" y="10798"/>
                  </a:cubicBezTo>
                  <a:cubicBezTo>
                    <a:pt x="152" y="10903"/>
                    <a:pt x="120" y="11024"/>
                    <a:pt x="191" y="11107"/>
                  </a:cubicBezTo>
                  <a:cubicBezTo>
                    <a:pt x="440" y="11399"/>
                    <a:pt x="349" y="11712"/>
                    <a:pt x="377" y="12017"/>
                  </a:cubicBezTo>
                  <a:cubicBezTo>
                    <a:pt x="387" y="12124"/>
                    <a:pt x="340" y="12235"/>
                    <a:pt x="320" y="12344"/>
                  </a:cubicBezTo>
                  <a:cubicBezTo>
                    <a:pt x="640" y="12368"/>
                    <a:pt x="638" y="12368"/>
                    <a:pt x="622" y="12197"/>
                  </a:cubicBezTo>
                  <a:cubicBezTo>
                    <a:pt x="619" y="12165"/>
                    <a:pt x="642" y="12133"/>
                    <a:pt x="647" y="12100"/>
                  </a:cubicBezTo>
                  <a:cubicBezTo>
                    <a:pt x="668" y="11937"/>
                    <a:pt x="721" y="11773"/>
                    <a:pt x="703" y="11611"/>
                  </a:cubicBezTo>
                  <a:cubicBezTo>
                    <a:pt x="668" y="11283"/>
                    <a:pt x="595" y="10956"/>
                    <a:pt x="539" y="10629"/>
                  </a:cubicBezTo>
                  <a:cubicBezTo>
                    <a:pt x="534" y="10603"/>
                    <a:pt x="550" y="10577"/>
                    <a:pt x="550" y="10551"/>
                  </a:cubicBezTo>
                  <a:cubicBezTo>
                    <a:pt x="546" y="10374"/>
                    <a:pt x="557" y="10195"/>
                    <a:pt x="531" y="10018"/>
                  </a:cubicBezTo>
                  <a:cubicBezTo>
                    <a:pt x="505" y="9841"/>
                    <a:pt x="407" y="9667"/>
                    <a:pt x="404" y="9492"/>
                  </a:cubicBezTo>
                  <a:cubicBezTo>
                    <a:pt x="399" y="9233"/>
                    <a:pt x="455" y="8974"/>
                    <a:pt x="478" y="8715"/>
                  </a:cubicBezTo>
                  <a:cubicBezTo>
                    <a:pt x="493" y="8543"/>
                    <a:pt x="623" y="8380"/>
                    <a:pt x="554" y="8199"/>
                  </a:cubicBezTo>
                  <a:cubicBezTo>
                    <a:pt x="518" y="8107"/>
                    <a:pt x="510" y="8001"/>
                    <a:pt x="542" y="7907"/>
                  </a:cubicBezTo>
                  <a:cubicBezTo>
                    <a:pt x="647" y="7602"/>
                    <a:pt x="723" y="7299"/>
                    <a:pt x="650" y="6985"/>
                  </a:cubicBezTo>
                  <a:cubicBezTo>
                    <a:pt x="623" y="6869"/>
                    <a:pt x="675" y="6746"/>
                    <a:pt x="666" y="6627"/>
                  </a:cubicBezTo>
                  <a:cubicBezTo>
                    <a:pt x="650" y="6446"/>
                    <a:pt x="721" y="6266"/>
                    <a:pt x="643" y="6079"/>
                  </a:cubicBezTo>
                  <a:cubicBezTo>
                    <a:pt x="548" y="5856"/>
                    <a:pt x="520" y="5620"/>
                    <a:pt x="670" y="5394"/>
                  </a:cubicBezTo>
                  <a:cubicBezTo>
                    <a:pt x="700" y="5349"/>
                    <a:pt x="704" y="5283"/>
                    <a:pt x="673" y="5241"/>
                  </a:cubicBezTo>
                  <a:cubicBezTo>
                    <a:pt x="614" y="5164"/>
                    <a:pt x="645" y="5102"/>
                    <a:pt x="696" y="5034"/>
                  </a:cubicBezTo>
                  <a:cubicBezTo>
                    <a:pt x="732" y="4987"/>
                    <a:pt x="769" y="4935"/>
                    <a:pt x="770" y="4885"/>
                  </a:cubicBezTo>
                  <a:cubicBezTo>
                    <a:pt x="774" y="4635"/>
                    <a:pt x="766" y="4386"/>
                    <a:pt x="766" y="4137"/>
                  </a:cubicBezTo>
                  <a:cubicBezTo>
                    <a:pt x="765" y="3946"/>
                    <a:pt x="726" y="3751"/>
                    <a:pt x="784" y="3567"/>
                  </a:cubicBezTo>
                  <a:cubicBezTo>
                    <a:pt x="874" y="3280"/>
                    <a:pt x="856" y="2994"/>
                    <a:pt x="843" y="2708"/>
                  </a:cubicBezTo>
                  <a:cubicBezTo>
                    <a:pt x="838" y="2571"/>
                    <a:pt x="758" y="2432"/>
                    <a:pt x="773" y="2297"/>
                  </a:cubicBezTo>
                  <a:cubicBezTo>
                    <a:pt x="804" y="2018"/>
                    <a:pt x="613" y="1767"/>
                    <a:pt x="562" y="1500"/>
                  </a:cubicBezTo>
                  <a:cubicBezTo>
                    <a:pt x="545" y="1409"/>
                    <a:pt x="492" y="1314"/>
                    <a:pt x="515" y="1227"/>
                  </a:cubicBezTo>
                  <a:cubicBezTo>
                    <a:pt x="564" y="1043"/>
                    <a:pt x="467" y="867"/>
                    <a:pt x="480" y="689"/>
                  </a:cubicBezTo>
                  <a:cubicBezTo>
                    <a:pt x="494" y="480"/>
                    <a:pt x="355" y="258"/>
                    <a:pt x="607" y="64"/>
                  </a:cubicBezTo>
                  <a:cubicBezTo>
                    <a:pt x="387" y="0"/>
                    <a:pt x="381" y="141"/>
                    <a:pt x="247" y="169"/>
                  </a:cubicBezTo>
                  <a:cubicBezTo>
                    <a:pt x="410" y="347"/>
                    <a:pt x="186" y="509"/>
                    <a:pt x="239" y="692"/>
                  </a:cubicBezTo>
                  <a:cubicBezTo>
                    <a:pt x="303" y="911"/>
                    <a:pt x="246" y="1144"/>
                    <a:pt x="243" y="1371"/>
                  </a:cubicBezTo>
                  <a:cubicBezTo>
                    <a:pt x="243" y="1442"/>
                    <a:pt x="222" y="1520"/>
                    <a:pt x="256" y="1584"/>
                  </a:cubicBezTo>
                  <a:cubicBezTo>
                    <a:pt x="327" y="1720"/>
                    <a:pt x="333" y="1855"/>
                    <a:pt x="326" y="1996"/>
                  </a:cubicBezTo>
                  <a:cubicBezTo>
                    <a:pt x="322" y="2094"/>
                    <a:pt x="353" y="2194"/>
                    <a:pt x="378" y="2292"/>
                  </a:cubicBezTo>
                  <a:cubicBezTo>
                    <a:pt x="415" y="2439"/>
                    <a:pt x="493" y="2585"/>
                    <a:pt x="497" y="2732"/>
                  </a:cubicBezTo>
                  <a:cubicBezTo>
                    <a:pt x="503" y="2985"/>
                    <a:pt x="303" y="3233"/>
                    <a:pt x="438" y="3491"/>
                  </a:cubicBezTo>
                  <a:cubicBezTo>
                    <a:pt x="300" y="3705"/>
                    <a:pt x="459" y="3918"/>
                    <a:pt x="449" y="4133"/>
                  </a:cubicBezTo>
                  <a:cubicBezTo>
                    <a:pt x="435" y="4441"/>
                    <a:pt x="475" y="4749"/>
                    <a:pt x="461" y="5057"/>
                  </a:cubicBezTo>
                  <a:cubicBezTo>
                    <a:pt x="454" y="5238"/>
                    <a:pt x="390" y="5417"/>
                    <a:pt x="350" y="5597"/>
                  </a:cubicBezTo>
                  <a:cubicBezTo>
                    <a:pt x="339" y="5641"/>
                    <a:pt x="304" y="5685"/>
                    <a:pt x="303" y="5728"/>
                  </a:cubicBezTo>
                  <a:cubicBezTo>
                    <a:pt x="301" y="5931"/>
                    <a:pt x="305" y="6132"/>
                    <a:pt x="307" y="6334"/>
                  </a:cubicBezTo>
                  <a:cubicBezTo>
                    <a:pt x="307" y="6340"/>
                    <a:pt x="306" y="6347"/>
                    <a:pt x="304" y="6354"/>
                  </a:cubicBezTo>
                  <a:cubicBezTo>
                    <a:pt x="234" y="6537"/>
                    <a:pt x="353" y="6733"/>
                    <a:pt x="219" y="6914"/>
                  </a:cubicBezTo>
                  <a:cubicBezTo>
                    <a:pt x="212" y="6924"/>
                    <a:pt x="220" y="6939"/>
                    <a:pt x="224" y="6952"/>
                  </a:cubicBezTo>
                  <a:cubicBezTo>
                    <a:pt x="297" y="7190"/>
                    <a:pt x="286" y="7424"/>
                    <a:pt x="199" y="7660"/>
                  </a:cubicBezTo>
                  <a:cubicBezTo>
                    <a:pt x="170" y="7735"/>
                    <a:pt x="147" y="7824"/>
                    <a:pt x="183" y="7895"/>
                  </a:cubicBezTo>
                  <a:cubicBezTo>
                    <a:pt x="279" y="8080"/>
                    <a:pt x="190" y="8261"/>
                    <a:pt x="192" y="8443"/>
                  </a:cubicBezTo>
                  <a:cubicBezTo>
                    <a:pt x="194" y="8641"/>
                    <a:pt x="1" y="8836"/>
                    <a:pt x="181" y="9035"/>
                  </a:cubicBezTo>
                  <a:cubicBezTo>
                    <a:pt x="197" y="9053"/>
                    <a:pt x="169" y="9086"/>
                    <a:pt x="164" y="9112"/>
                  </a:cubicBezTo>
                  <a:cubicBezTo>
                    <a:pt x="137" y="9243"/>
                    <a:pt x="81" y="9374"/>
                    <a:pt x="92" y="95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6633532" y="1589157"/>
              <a:ext cx="33464" cy="167138"/>
            </a:xfrm>
            <a:custGeom>
              <a:avLst/>
              <a:gdLst/>
              <a:ahLst/>
              <a:cxnLst/>
              <a:rect l="l" t="t" r="r" b="b"/>
              <a:pathLst>
                <a:path w="1110" h="5544" extrusionOk="0">
                  <a:moveTo>
                    <a:pt x="598" y="2970"/>
                  </a:moveTo>
                  <a:cubicBezTo>
                    <a:pt x="425" y="2926"/>
                    <a:pt x="401" y="2844"/>
                    <a:pt x="380" y="2733"/>
                  </a:cubicBezTo>
                  <a:cubicBezTo>
                    <a:pt x="348" y="2561"/>
                    <a:pt x="345" y="2397"/>
                    <a:pt x="447" y="2236"/>
                  </a:cubicBezTo>
                  <a:cubicBezTo>
                    <a:pt x="457" y="2220"/>
                    <a:pt x="451" y="2192"/>
                    <a:pt x="435" y="2178"/>
                  </a:cubicBezTo>
                  <a:cubicBezTo>
                    <a:pt x="357" y="2107"/>
                    <a:pt x="395" y="2041"/>
                    <a:pt x="433" y="1970"/>
                  </a:cubicBezTo>
                  <a:cubicBezTo>
                    <a:pt x="459" y="1921"/>
                    <a:pt x="480" y="1867"/>
                    <a:pt x="478" y="1815"/>
                  </a:cubicBezTo>
                  <a:cubicBezTo>
                    <a:pt x="473" y="1578"/>
                    <a:pt x="449" y="1340"/>
                    <a:pt x="448" y="1102"/>
                  </a:cubicBezTo>
                  <a:cubicBezTo>
                    <a:pt x="447" y="855"/>
                    <a:pt x="404" y="606"/>
                    <a:pt x="486" y="359"/>
                  </a:cubicBezTo>
                  <a:cubicBezTo>
                    <a:pt x="523" y="247"/>
                    <a:pt x="559" y="134"/>
                    <a:pt x="594" y="22"/>
                  </a:cubicBezTo>
                  <a:cubicBezTo>
                    <a:pt x="577" y="14"/>
                    <a:pt x="560" y="8"/>
                    <a:pt x="543" y="0"/>
                  </a:cubicBezTo>
                  <a:cubicBezTo>
                    <a:pt x="495" y="25"/>
                    <a:pt x="425" y="44"/>
                    <a:pt x="403" y="76"/>
                  </a:cubicBezTo>
                  <a:cubicBezTo>
                    <a:pt x="223" y="326"/>
                    <a:pt x="115" y="593"/>
                    <a:pt x="91" y="863"/>
                  </a:cubicBezTo>
                  <a:cubicBezTo>
                    <a:pt x="67" y="1113"/>
                    <a:pt x="124" y="1365"/>
                    <a:pt x="140" y="1617"/>
                  </a:cubicBezTo>
                  <a:cubicBezTo>
                    <a:pt x="147" y="1726"/>
                    <a:pt x="155" y="1838"/>
                    <a:pt x="134" y="1947"/>
                  </a:cubicBezTo>
                  <a:cubicBezTo>
                    <a:pt x="80" y="2228"/>
                    <a:pt x="1" y="2504"/>
                    <a:pt x="41" y="2794"/>
                  </a:cubicBezTo>
                  <a:cubicBezTo>
                    <a:pt x="69" y="2996"/>
                    <a:pt x="172" y="3122"/>
                    <a:pt x="473" y="3178"/>
                  </a:cubicBezTo>
                  <a:cubicBezTo>
                    <a:pt x="651" y="3212"/>
                    <a:pt x="709" y="3297"/>
                    <a:pt x="757" y="3398"/>
                  </a:cubicBezTo>
                  <a:cubicBezTo>
                    <a:pt x="862" y="3614"/>
                    <a:pt x="776" y="3828"/>
                    <a:pt x="740" y="4043"/>
                  </a:cubicBezTo>
                  <a:cubicBezTo>
                    <a:pt x="706" y="4248"/>
                    <a:pt x="676" y="4455"/>
                    <a:pt x="647" y="4661"/>
                  </a:cubicBezTo>
                  <a:cubicBezTo>
                    <a:pt x="628" y="4801"/>
                    <a:pt x="612" y="4942"/>
                    <a:pt x="597" y="5083"/>
                  </a:cubicBezTo>
                  <a:cubicBezTo>
                    <a:pt x="581" y="5233"/>
                    <a:pt x="569" y="5381"/>
                    <a:pt x="555" y="5529"/>
                  </a:cubicBezTo>
                  <a:cubicBezTo>
                    <a:pt x="882" y="5544"/>
                    <a:pt x="881" y="5544"/>
                    <a:pt x="853" y="5363"/>
                  </a:cubicBezTo>
                  <a:cubicBezTo>
                    <a:pt x="845" y="5318"/>
                    <a:pt x="848" y="5271"/>
                    <a:pt x="853" y="5226"/>
                  </a:cubicBezTo>
                  <a:cubicBezTo>
                    <a:pt x="884" y="4932"/>
                    <a:pt x="886" y="4634"/>
                    <a:pt x="961" y="4345"/>
                  </a:cubicBezTo>
                  <a:cubicBezTo>
                    <a:pt x="999" y="4197"/>
                    <a:pt x="901" y="4050"/>
                    <a:pt x="981" y="3918"/>
                  </a:cubicBezTo>
                  <a:cubicBezTo>
                    <a:pt x="1110" y="3707"/>
                    <a:pt x="1028" y="3504"/>
                    <a:pt x="986" y="3299"/>
                  </a:cubicBezTo>
                  <a:cubicBezTo>
                    <a:pt x="955" y="3152"/>
                    <a:pt x="834" y="3030"/>
                    <a:pt x="598" y="29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6625724" y="1367873"/>
              <a:ext cx="35122" cy="96623"/>
            </a:xfrm>
            <a:custGeom>
              <a:avLst/>
              <a:gdLst/>
              <a:ahLst/>
              <a:cxnLst/>
              <a:rect l="l" t="t" r="r" b="b"/>
              <a:pathLst>
                <a:path w="1165" h="3205" extrusionOk="0">
                  <a:moveTo>
                    <a:pt x="437" y="1818"/>
                  </a:moveTo>
                  <a:cubicBezTo>
                    <a:pt x="633" y="1801"/>
                    <a:pt x="750" y="1877"/>
                    <a:pt x="787" y="1946"/>
                  </a:cubicBezTo>
                  <a:cubicBezTo>
                    <a:pt x="867" y="2092"/>
                    <a:pt x="924" y="2254"/>
                    <a:pt x="907" y="2406"/>
                  </a:cubicBezTo>
                  <a:cubicBezTo>
                    <a:pt x="884" y="2628"/>
                    <a:pt x="796" y="2848"/>
                    <a:pt x="715" y="3064"/>
                  </a:cubicBezTo>
                  <a:cubicBezTo>
                    <a:pt x="679" y="3165"/>
                    <a:pt x="731" y="3196"/>
                    <a:pt x="871" y="3204"/>
                  </a:cubicBezTo>
                  <a:cubicBezTo>
                    <a:pt x="939" y="3064"/>
                    <a:pt x="1048" y="2935"/>
                    <a:pt x="1056" y="2802"/>
                  </a:cubicBezTo>
                  <a:cubicBezTo>
                    <a:pt x="1069" y="2570"/>
                    <a:pt x="1165" y="2343"/>
                    <a:pt x="1124" y="2103"/>
                  </a:cubicBezTo>
                  <a:cubicBezTo>
                    <a:pt x="1073" y="1797"/>
                    <a:pt x="1033" y="1719"/>
                    <a:pt x="581" y="1602"/>
                  </a:cubicBezTo>
                  <a:cubicBezTo>
                    <a:pt x="562" y="1597"/>
                    <a:pt x="547" y="1588"/>
                    <a:pt x="529" y="1579"/>
                  </a:cubicBezTo>
                  <a:cubicBezTo>
                    <a:pt x="463" y="1447"/>
                    <a:pt x="446" y="1322"/>
                    <a:pt x="517" y="1179"/>
                  </a:cubicBezTo>
                  <a:cubicBezTo>
                    <a:pt x="562" y="1090"/>
                    <a:pt x="603" y="965"/>
                    <a:pt x="570" y="882"/>
                  </a:cubicBezTo>
                  <a:cubicBezTo>
                    <a:pt x="517" y="750"/>
                    <a:pt x="594" y="651"/>
                    <a:pt x="640" y="539"/>
                  </a:cubicBezTo>
                  <a:cubicBezTo>
                    <a:pt x="663" y="482"/>
                    <a:pt x="730" y="410"/>
                    <a:pt x="698" y="369"/>
                  </a:cubicBezTo>
                  <a:cubicBezTo>
                    <a:pt x="613" y="263"/>
                    <a:pt x="699" y="192"/>
                    <a:pt x="806" y="87"/>
                  </a:cubicBezTo>
                  <a:cubicBezTo>
                    <a:pt x="723" y="51"/>
                    <a:pt x="662" y="6"/>
                    <a:pt x="595" y="2"/>
                  </a:cubicBezTo>
                  <a:cubicBezTo>
                    <a:pt x="550" y="0"/>
                    <a:pt x="457" y="54"/>
                    <a:pt x="455" y="87"/>
                  </a:cubicBezTo>
                  <a:cubicBezTo>
                    <a:pt x="429" y="363"/>
                    <a:pt x="204" y="618"/>
                    <a:pt x="245" y="902"/>
                  </a:cubicBezTo>
                  <a:cubicBezTo>
                    <a:pt x="253" y="962"/>
                    <a:pt x="191" y="1026"/>
                    <a:pt x="159" y="1088"/>
                  </a:cubicBezTo>
                  <a:cubicBezTo>
                    <a:pt x="136" y="1131"/>
                    <a:pt x="72" y="1181"/>
                    <a:pt x="91" y="1213"/>
                  </a:cubicBezTo>
                  <a:cubicBezTo>
                    <a:pt x="166" y="1335"/>
                    <a:pt x="105" y="1447"/>
                    <a:pt x="65" y="1563"/>
                  </a:cubicBezTo>
                  <a:cubicBezTo>
                    <a:pt x="1" y="1753"/>
                    <a:pt x="122" y="1845"/>
                    <a:pt x="437" y="18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6633623" y="1468928"/>
              <a:ext cx="33132" cy="116550"/>
            </a:xfrm>
            <a:custGeom>
              <a:avLst/>
              <a:gdLst/>
              <a:ahLst/>
              <a:cxnLst/>
              <a:rect l="l" t="t" r="r" b="b"/>
              <a:pathLst>
                <a:path w="1099" h="3866" extrusionOk="0">
                  <a:moveTo>
                    <a:pt x="124" y="1951"/>
                  </a:moveTo>
                  <a:cubicBezTo>
                    <a:pt x="125" y="1991"/>
                    <a:pt x="100" y="2035"/>
                    <a:pt x="122" y="2069"/>
                  </a:cubicBezTo>
                  <a:cubicBezTo>
                    <a:pt x="145" y="2106"/>
                    <a:pt x="210" y="2133"/>
                    <a:pt x="256" y="2165"/>
                  </a:cubicBezTo>
                  <a:cubicBezTo>
                    <a:pt x="213" y="2237"/>
                    <a:pt x="148" y="2308"/>
                    <a:pt x="133" y="2384"/>
                  </a:cubicBezTo>
                  <a:cubicBezTo>
                    <a:pt x="107" y="2521"/>
                    <a:pt x="107" y="2661"/>
                    <a:pt x="102" y="2800"/>
                  </a:cubicBezTo>
                  <a:cubicBezTo>
                    <a:pt x="97" y="2928"/>
                    <a:pt x="188" y="2981"/>
                    <a:pt x="393" y="2969"/>
                  </a:cubicBezTo>
                  <a:cubicBezTo>
                    <a:pt x="472" y="2964"/>
                    <a:pt x="550" y="2951"/>
                    <a:pt x="632" y="2942"/>
                  </a:cubicBezTo>
                  <a:cubicBezTo>
                    <a:pt x="837" y="3262"/>
                    <a:pt x="592" y="3548"/>
                    <a:pt x="520" y="3865"/>
                  </a:cubicBezTo>
                  <a:cubicBezTo>
                    <a:pt x="629" y="3827"/>
                    <a:pt x="697" y="3804"/>
                    <a:pt x="747" y="3786"/>
                  </a:cubicBezTo>
                  <a:cubicBezTo>
                    <a:pt x="764" y="3717"/>
                    <a:pt x="760" y="3660"/>
                    <a:pt x="794" y="3614"/>
                  </a:cubicBezTo>
                  <a:cubicBezTo>
                    <a:pt x="925" y="3437"/>
                    <a:pt x="959" y="3251"/>
                    <a:pt x="969" y="3058"/>
                  </a:cubicBezTo>
                  <a:cubicBezTo>
                    <a:pt x="972" y="3012"/>
                    <a:pt x="1050" y="2966"/>
                    <a:pt x="1098" y="2916"/>
                  </a:cubicBezTo>
                  <a:cubicBezTo>
                    <a:pt x="1041" y="2856"/>
                    <a:pt x="983" y="2794"/>
                    <a:pt x="923" y="2731"/>
                  </a:cubicBezTo>
                  <a:cubicBezTo>
                    <a:pt x="858" y="2722"/>
                    <a:pt x="798" y="2711"/>
                    <a:pt x="735" y="2707"/>
                  </a:cubicBezTo>
                  <a:cubicBezTo>
                    <a:pt x="462" y="2691"/>
                    <a:pt x="453" y="2691"/>
                    <a:pt x="502" y="2521"/>
                  </a:cubicBezTo>
                  <a:cubicBezTo>
                    <a:pt x="535" y="2407"/>
                    <a:pt x="532" y="2298"/>
                    <a:pt x="480" y="2189"/>
                  </a:cubicBezTo>
                  <a:cubicBezTo>
                    <a:pt x="456" y="2140"/>
                    <a:pt x="410" y="2127"/>
                    <a:pt x="338" y="2153"/>
                  </a:cubicBezTo>
                  <a:cubicBezTo>
                    <a:pt x="362" y="2050"/>
                    <a:pt x="367" y="1945"/>
                    <a:pt x="413" y="1847"/>
                  </a:cubicBezTo>
                  <a:cubicBezTo>
                    <a:pt x="465" y="1733"/>
                    <a:pt x="452" y="1627"/>
                    <a:pt x="410" y="1513"/>
                  </a:cubicBezTo>
                  <a:cubicBezTo>
                    <a:pt x="339" y="1323"/>
                    <a:pt x="331" y="1133"/>
                    <a:pt x="453" y="948"/>
                  </a:cubicBezTo>
                  <a:cubicBezTo>
                    <a:pt x="472" y="919"/>
                    <a:pt x="478" y="885"/>
                    <a:pt x="478" y="853"/>
                  </a:cubicBezTo>
                  <a:cubicBezTo>
                    <a:pt x="474" y="619"/>
                    <a:pt x="421" y="384"/>
                    <a:pt x="499" y="151"/>
                  </a:cubicBezTo>
                  <a:cubicBezTo>
                    <a:pt x="511" y="114"/>
                    <a:pt x="520" y="77"/>
                    <a:pt x="540" y="1"/>
                  </a:cubicBezTo>
                  <a:cubicBezTo>
                    <a:pt x="432" y="36"/>
                    <a:pt x="347" y="46"/>
                    <a:pt x="325" y="74"/>
                  </a:cubicBezTo>
                  <a:cubicBezTo>
                    <a:pt x="271" y="144"/>
                    <a:pt x="226" y="222"/>
                    <a:pt x="212" y="298"/>
                  </a:cubicBezTo>
                  <a:cubicBezTo>
                    <a:pt x="158" y="606"/>
                    <a:pt x="116" y="915"/>
                    <a:pt x="39" y="1221"/>
                  </a:cubicBezTo>
                  <a:cubicBezTo>
                    <a:pt x="18" y="1309"/>
                    <a:pt x="1" y="1418"/>
                    <a:pt x="60" y="1491"/>
                  </a:cubicBezTo>
                  <a:cubicBezTo>
                    <a:pt x="184" y="1645"/>
                    <a:pt x="120" y="1797"/>
                    <a:pt x="124" y="195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6663740" y="1582735"/>
              <a:ext cx="5185" cy="5427"/>
            </a:xfrm>
            <a:custGeom>
              <a:avLst/>
              <a:gdLst/>
              <a:ahLst/>
              <a:cxnLst/>
              <a:rect l="l" t="t" r="r" b="b"/>
              <a:pathLst>
                <a:path w="172" h="180" extrusionOk="0">
                  <a:moveTo>
                    <a:pt x="135" y="180"/>
                  </a:moveTo>
                  <a:cubicBezTo>
                    <a:pt x="149" y="108"/>
                    <a:pt x="158" y="68"/>
                    <a:pt x="171" y="0"/>
                  </a:cubicBezTo>
                  <a:cubicBezTo>
                    <a:pt x="1" y="56"/>
                    <a:pt x="33" y="101"/>
                    <a:pt x="135" y="1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9" name="Google Shape;4059;p47"/>
          <p:cNvGrpSpPr/>
          <p:nvPr/>
        </p:nvGrpSpPr>
        <p:grpSpPr>
          <a:xfrm>
            <a:off x="294766" y="11"/>
            <a:ext cx="204524" cy="963949"/>
            <a:chOff x="5825757" y="759132"/>
            <a:chExt cx="221946" cy="1046179"/>
          </a:xfrm>
        </p:grpSpPr>
        <p:sp>
          <p:nvSpPr>
            <p:cNvPr id="4060" name="Google Shape;4060;p47"/>
            <p:cNvSpPr/>
            <p:nvPr/>
          </p:nvSpPr>
          <p:spPr>
            <a:xfrm>
              <a:off x="5934650" y="759132"/>
              <a:ext cx="113053" cy="1045154"/>
            </a:xfrm>
            <a:custGeom>
              <a:avLst/>
              <a:gdLst/>
              <a:ahLst/>
              <a:cxnLst/>
              <a:rect l="l" t="t" r="r" b="b"/>
              <a:pathLst>
                <a:path w="3750" h="34668" extrusionOk="0">
                  <a:moveTo>
                    <a:pt x="3582" y="3001"/>
                  </a:moveTo>
                  <a:cubicBezTo>
                    <a:pt x="3578" y="2518"/>
                    <a:pt x="3567" y="2034"/>
                    <a:pt x="3558" y="1551"/>
                  </a:cubicBezTo>
                  <a:cubicBezTo>
                    <a:pt x="3557" y="1517"/>
                    <a:pt x="3538" y="1484"/>
                    <a:pt x="3519" y="1426"/>
                  </a:cubicBezTo>
                  <a:cubicBezTo>
                    <a:pt x="3519" y="1643"/>
                    <a:pt x="3516" y="1827"/>
                    <a:pt x="3520" y="2013"/>
                  </a:cubicBezTo>
                  <a:cubicBezTo>
                    <a:pt x="3528" y="2478"/>
                    <a:pt x="3452" y="2936"/>
                    <a:pt x="3457" y="3403"/>
                  </a:cubicBezTo>
                  <a:cubicBezTo>
                    <a:pt x="3461" y="3727"/>
                    <a:pt x="3518" y="4057"/>
                    <a:pt x="3440" y="4382"/>
                  </a:cubicBezTo>
                  <a:cubicBezTo>
                    <a:pt x="3433" y="4412"/>
                    <a:pt x="3456" y="4451"/>
                    <a:pt x="3461" y="4486"/>
                  </a:cubicBezTo>
                  <a:cubicBezTo>
                    <a:pt x="3468" y="4528"/>
                    <a:pt x="3478" y="4573"/>
                    <a:pt x="3473" y="4614"/>
                  </a:cubicBezTo>
                  <a:cubicBezTo>
                    <a:pt x="3423" y="4960"/>
                    <a:pt x="3389" y="5307"/>
                    <a:pt x="3396" y="5659"/>
                  </a:cubicBezTo>
                  <a:cubicBezTo>
                    <a:pt x="3400" y="5863"/>
                    <a:pt x="3398" y="6068"/>
                    <a:pt x="3387" y="6271"/>
                  </a:cubicBezTo>
                  <a:cubicBezTo>
                    <a:pt x="3372" y="6540"/>
                    <a:pt x="3333" y="6807"/>
                    <a:pt x="3330" y="7076"/>
                  </a:cubicBezTo>
                  <a:cubicBezTo>
                    <a:pt x="3325" y="7381"/>
                    <a:pt x="3358" y="7687"/>
                    <a:pt x="3360" y="7992"/>
                  </a:cubicBezTo>
                  <a:cubicBezTo>
                    <a:pt x="3362" y="8289"/>
                    <a:pt x="3345" y="8586"/>
                    <a:pt x="3336" y="8882"/>
                  </a:cubicBezTo>
                  <a:cubicBezTo>
                    <a:pt x="3334" y="9027"/>
                    <a:pt x="3348" y="9178"/>
                    <a:pt x="3330" y="9321"/>
                  </a:cubicBezTo>
                  <a:cubicBezTo>
                    <a:pt x="3287" y="9653"/>
                    <a:pt x="3284" y="9990"/>
                    <a:pt x="3296" y="10323"/>
                  </a:cubicBezTo>
                  <a:cubicBezTo>
                    <a:pt x="3302" y="10524"/>
                    <a:pt x="3318" y="10736"/>
                    <a:pt x="3336" y="10936"/>
                  </a:cubicBezTo>
                  <a:cubicBezTo>
                    <a:pt x="3353" y="11114"/>
                    <a:pt x="3379" y="11234"/>
                    <a:pt x="3402" y="11493"/>
                  </a:cubicBezTo>
                  <a:lnTo>
                    <a:pt x="3429" y="11493"/>
                  </a:lnTo>
                  <a:cubicBezTo>
                    <a:pt x="3434" y="11493"/>
                    <a:pt x="3441" y="11417"/>
                    <a:pt x="3442" y="11391"/>
                  </a:cubicBezTo>
                  <a:cubicBezTo>
                    <a:pt x="3446" y="11121"/>
                    <a:pt x="3444" y="10826"/>
                    <a:pt x="3452" y="10555"/>
                  </a:cubicBezTo>
                  <a:cubicBezTo>
                    <a:pt x="3469" y="9933"/>
                    <a:pt x="3492" y="9311"/>
                    <a:pt x="3508" y="8689"/>
                  </a:cubicBezTo>
                  <a:cubicBezTo>
                    <a:pt x="3513" y="8484"/>
                    <a:pt x="3492" y="8279"/>
                    <a:pt x="3494" y="8074"/>
                  </a:cubicBezTo>
                  <a:cubicBezTo>
                    <a:pt x="3507" y="7350"/>
                    <a:pt x="3522" y="6624"/>
                    <a:pt x="3541" y="5899"/>
                  </a:cubicBezTo>
                  <a:cubicBezTo>
                    <a:pt x="3549" y="5599"/>
                    <a:pt x="3580" y="5301"/>
                    <a:pt x="3583" y="5001"/>
                  </a:cubicBezTo>
                  <a:cubicBezTo>
                    <a:pt x="3589" y="4334"/>
                    <a:pt x="3587" y="3668"/>
                    <a:pt x="3582" y="3001"/>
                  </a:cubicBezTo>
                  <a:close/>
                  <a:moveTo>
                    <a:pt x="3348" y="18931"/>
                  </a:moveTo>
                  <a:cubicBezTo>
                    <a:pt x="3348" y="18929"/>
                    <a:pt x="3318" y="18920"/>
                    <a:pt x="3302" y="18914"/>
                  </a:cubicBezTo>
                  <a:cubicBezTo>
                    <a:pt x="3297" y="18951"/>
                    <a:pt x="3293" y="18988"/>
                    <a:pt x="3288" y="19025"/>
                  </a:cubicBezTo>
                  <a:cubicBezTo>
                    <a:pt x="3300" y="19028"/>
                    <a:pt x="3311" y="19032"/>
                    <a:pt x="3322" y="19035"/>
                  </a:cubicBezTo>
                  <a:cubicBezTo>
                    <a:pt x="3332" y="19000"/>
                    <a:pt x="3341" y="18966"/>
                    <a:pt x="3348" y="18931"/>
                  </a:cubicBezTo>
                  <a:close/>
                  <a:moveTo>
                    <a:pt x="2041" y="31360"/>
                  </a:moveTo>
                  <a:cubicBezTo>
                    <a:pt x="2029" y="30972"/>
                    <a:pt x="1992" y="30586"/>
                    <a:pt x="1988" y="30197"/>
                  </a:cubicBezTo>
                  <a:cubicBezTo>
                    <a:pt x="1977" y="28988"/>
                    <a:pt x="1970" y="27779"/>
                    <a:pt x="1973" y="26569"/>
                  </a:cubicBezTo>
                  <a:cubicBezTo>
                    <a:pt x="1976" y="25836"/>
                    <a:pt x="2008" y="25104"/>
                    <a:pt x="2017" y="24372"/>
                  </a:cubicBezTo>
                  <a:cubicBezTo>
                    <a:pt x="2022" y="23859"/>
                    <a:pt x="2010" y="23347"/>
                    <a:pt x="2005" y="22834"/>
                  </a:cubicBezTo>
                  <a:cubicBezTo>
                    <a:pt x="1997" y="21764"/>
                    <a:pt x="1982" y="20694"/>
                    <a:pt x="1983" y="19623"/>
                  </a:cubicBezTo>
                  <a:cubicBezTo>
                    <a:pt x="1984" y="19111"/>
                    <a:pt x="2022" y="18599"/>
                    <a:pt x="2029" y="18086"/>
                  </a:cubicBezTo>
                  <a:cubicBezTo>
                    <a:pt x="2039" y="17346"/>
                    <a:pt x="2031" y="16606"/>
                    <a:pt x="2036" y="15866"/>
                  </a:cubicBezTo>
                  <a:cubicBezTo>
                    <a:pt x="2041" y="15051"/>
                    <a:pt x="2006" y="14240"/>
                    <a:pt x="1955" y="13428"/>
                  </a:cubicBezTo>
                  <a:cubicBezTo>
                    <a:pt x="1913" y="12725"/>
                    <a:pt x="1884" y="12023"/>
                    <a:pt x="1855" y="11321"/>
                  </a:cubicBezTo>
                  <a:cubicBezTo>
                    <a:pt x="1836" y="10874"/>
                    <a:pt x="1832" y="10428"/>
                    <a:pt x="1820" y="9982"/>
                  </a:cubicBezTo>
                  <a:cubicBezTo>
                    <a:pt x="1811" y="9985"/>
                    <a:pt x="1800" y="9987"/>
                    <a:pt x="1790" y="9989"/>
                  </a:cubicBezTo>
                  <a:cubicBezTo>
                    <a:pt x="1786" y="10077"/>
                    <a:pt x="1779" y="10164"/>
                    <a:pt x="1778" y="10252"/>
                  </a:cubicBezTo>
                  <a:cubicBezTo>
                    <a:pt x="1770" y="10941"/>
                    <a:pt x="1757" y="11630"/>
                    <a:pt x="1762" y="12318"/>
                  </a:cubicBezTo>
                  <a:cubicBezTo>
                    <a:pt x="1766" y="12963"/>
                    <a:pt x="1795" y="13607"/>
                    <a:pt x="1810" y="14252"/>
                  </a:cubicBezTo>
                  <a:cubicBezTo>
                    <a:pt x="1841" y="15557"/>
                    <a:pt x="1795" y="16860"/>
                    <a:pt x="1762" y="18164"/>
                  </a:cubicBezTo>
                  <a:cubicBezTo>
                    <a:pt x="1745" y="18793"/>
                    <a:pt x="1766" y="19423"/>
                    <a:pt x="1757" y="20053"/>
                  </a:cubicBezTo>
                  <a:cubicBezTo>
                    <a:pt x="1745" y="20734"/>
                    <a:pt x="1715" y="21415"/>
                    <a:pt x="1699" y="22096"/>
                  </a:cubicBezTo>
                  <a:cubicBezTo>
                    <a:pt x="1685" y="22690"/>
                    <a:pt x="1676" y="23284"/>
                    <a:pt x="1673" y="23876"/>
                  </a:cubicBezTo>
                  <a:cubicBezTo>
                    <a:pt x="1669" y="24529"/>
                    <a:pt x="1676" y="25181"/>
                    <a:pt x="1676" y="25832"/>
                  </a:cubicBezTo>
                  <a:cubicBezTo>
                    <a:pt x="1677" y="26199"/>
                    <a:pt x="1658" y="26567"/>
                    <a:pt x="1680" y="26932"/>
                  </a:cubicBezTo>
                  <a:cubicBezTo>
                    <a:pt x="1745" y="27923"/>
                    <a:pt x="1756" y="28917"/>
                    <a:pt x="1760" y="29911"/>
                  </a:cubicBezTo>
                  <a:cubicBezTo>
                    <a:pt x="1762" y="30385"/>
                    <a:pt x="1766" y="30861"/>
                    <a:pt x="1774" y="31335"/>
                  </a:cubicBezTo>
                  <a:cubicBezTo>
                    <a:pt x="1776" y="31412"/>
                    <a:pt x="1797" y="31486"/>
                    <a:pt x="1811" y="31563"/>
                  </a:cubicBezTo>
                  <a:cubicBezTo>
                    <a:pt x="1822" y="31562"/>
                    <a:pt x="1834" y="31561"/>
                    <a:pt x="1846" y="31560"/>
                  </a:cubicBezTo>
                  <a:cubicBezTo>
                    <a:pt x="1856" y="31491"/>
                    <a:pt x="1867" y="31422"/>
                    <a:pt x="1879" y="31347"/>
                  </a:cubicBezTo>
                  <a:cubicBezTo>
                    <a:pt x="1917" y="31599"/>
                    <a:pt x="1953" y="31842"/>
                    <a:pt x="1988" y="32085"/>
                  </a:cubicBezTo>
                  <a:cubicBezTo>
                    <a:pt x="2004" y="32084"/>
                    <a:pt x="2018" y="32083"/>
                    <a:pt x="2033" y="32082"/>
                  </a:cubicBezTo>
                  <a:cubicBezTo>
                    <a:pt x="2036" y="31841"/>
                    <a:pt x="2048" y="31600"/>
                    <a:pt x="2041" y="31360"/>
                  </a:cubicBezTo>
                  <a:moveTo>
                    <a:pt x="1680" y="33348"/>
                  </a:moveTo>
                  <a:cubicBezTo>
                    <a:pt x="1680" y="33347"/>
                    <a:pt x="1641" y="33345"/>
                    <a:pt x="1622" y="33344"/>
                  </a:cubicBezTo>
                  <a:cubicBezTo>
                    <a:pt x="1539" y="33543"/>
                    <a:pt x="1593" y="33751"/>
                    <a:pt x="1605" y="33956"/>
                  </a:cubicBezTo>
                  <a:cubicBezTo>
                    <a:pt x="1606" y="33971"/>
                    <a:pt x="1680" y="33983"/>
                    <a:pt x="1680" y="34007"/>
                  </a:cubicBezTo>
                  <a:close/>
                  <a:moveTo>
                    <a:pt x="1918" y="4939"/>
                  </a:moveTo>
                  <a:lnTo>
                    <a:pt x="1918" y="4939"/>
                  </a:lnTo>
                  <a:lnTo>
                    <a:pt x="1918" y="4203"/>
                  </a:lnTo>
                  <a:close/>
                  <a:moveTo>
                    <a:pt x="942" y="3626"/>
                  </a:moveTo>
                  <a:cubicBezTo>
                    <a:pt x="923" y="3667"/>
                    <a:pt x="903" y="3691"/>
                    <a:pt x="903" y="3714"/>
                  </a:cubicBezTo>
                  <a:cubicBezTo>
                    <a:pt x="902" y="4580"/>
                    <a:pt x="902" y="5446"/>
                    <a:pt x="902" y="6312"/>
                  </a:cubicBezTo>
                  <a:cubicBezTo>
                    <a:pt x="1026" y="5979"/>
                    <a:pt x="1036" y="4137"/>
                    <a:pt x="942" y="3626"/>
                  </a:cubicBezTo>
                  <a:close/>
                  <a:moveTo>
                    <a:pt x="905" y="3366"/>
                  </a:moveTo>
                  <a:cubicBezTo>
                    <a:pt x="905" y="3367"/>
                    <a:pt x="929" y="3368"/>
                    <a:pt x="941" y="3368"/>
                  </a:cubicBezTo>
                  <a:cubicBezTo>
                    <a:pt x="932" y="3295"/>
                    <a:pt x="923" y="3220"/>
                    <a:pt x="914" y="3146"/>
                  </a:cubicBezTo>
                  <a:cubicBezTo>
                    <a:pt x="911" y="3147"/>
                    <a:pt x="905" y="3147"/>
                    <a:pt x="905" y="3147"/>
                  </a:cubicBezTo>
                  <a:close/>
                  <a:moveTo>
                    <a:pt x="3723" y="6072"/>
                  </a:moveTo>
                  <a:cubicBezTo>
                    <a:pt x="3709" y="6920"/>
                    <a:pt x="3695" y="7768"/>
                    <a:pt x="3688" y="8616"/>
                  </a:cubicBezTo>
                  <a:cubicBezTo>
                    <a:pt x="3685" y="8951"/>
                    <a:pt x="3713" y="9285"/>
                    <a:pt x="3710" y="9620"/>
                  </a:cubicBezTo>
                  <a:cubicBezTo>
                    <a:pt x="3708" y="9823"/>
                    <a:pt x="3664" y="10026"/>
                    <a:pt x="3659" y="10231"/>
                  </a:cubicBezTo>
                  <a:cubicBezTo>
                    <a:pt x="3650" y="10668"/>
                    <a:pt x="3655" y="11107"/>
                    <a:pt x="3653" y="11545"/>
                  </a:cubicBezTo>
                  <a:cubicBezTo>
                    <a:pt x="3651" y="11882"/>
                    <a:pt x="3645" y="12220"/>
                    <a:pt x="3647" y="12555"/>
                  </a:cubicBezTo>
                  <a:cubicBezTo>
                    <a:pt x="3647" y="12927"/>
                    <a:pt x="3659" y="13298"/>
                    <a:pt x="3661" y="13669"/>
                  </a:cubicBezTo>
                  <a:cubicBezTo>
                    <a:pt x="3662" y="13924"/>
                    <a:pt x="3652" y="14179"/>
                    <a:pt x="3651" y="14434"/>
                  </a:cubicBezTo>
                  <a:cubicBezTo>
                    <a:pt x="3648" y="15128"/>
                    <a:pt x="3654" y="15823"/>
                    <a:pt x="3644" y="16517"/>
                  </a:cubicBezTo>
                  <a:cubicBezTo>
                    <a:pt x="3635" y="17007"/>
                    <a:pt x="3603" y="17495"/>
                    <a:pt x="3587" y="17985"/>
                  </a:cubicBezTo>
                  <a:cubicBezTo>
                    <a:pt x="3577" y="18277"/>
                    <a:pt x="3596" y="18572"/>
                    <a:pt x="3570" y="18862"/>
                  </a:cubicBezTo>
                  <a:cubicBezTo>
                    <a:pt x="3510" y="19535"/>
                    <a:pt x="3538" y="20207"/>
                    <a:pt x="3533" y="20880"/>
                  </a:cubicBezTo>
                  <a:cubicBezTo>
                    <a:pt x="3528" y="21457"/>
                    <a:pt x="3519" y="22036"/>
                    <a:pt x="3515" y="22613"/>
                  </a:cubicBezTo>
                  <a:cubicBezTo>
                    <a:pt x="3511" y="23118"/>
                    <a:pt x="3515" y="23622"/>
                    <a:pt x="3511" y="24127"/>
                  </a:cubicBezTo>
                  <a:cubicBezTo>
                    <a:pt x="3507" y="24623"/>
                    <a:pt x="3492" y="25121"/>
                    <a:pt x="3490" y="25618"/>
                  </a:cubicBezTo>
                  <a:cubicBezTo>
                    <a:pt x="3487" y="26372"/>
                    <a:pt x="3488" y="27126"/>
                    <a:pt x="3490" y="27879"/>
                  </a:cubicBezTo>
                  <a:cubicBezTo>
                    <a:pt x="3490" y="28296"/>
                    <a:pt x="3500" y="28713"/>
                    <a:pt x="3497" y="29130"/>
                  </a:cubicBezTo>
                  <a:cubicBezTo>
                    <a:pt x="3494" y="29737"/>
                    <a:pt x="3476" y="30344"/>
                    <a:pt x="3480" y="30949"/>
                  </a:cubicBezTo>
                  <a:cubicBezTo>
                    <a:pt x="3482" y="31315"/>
                    <a:pt x="3509" y="31680"/>
                    <a:pt x="3529" y="32046"/>
                  </a:cubicBezTo>
                  <a:cubicBezTo>
                    <a:pt x="3568" y="32777"/>
                    <a:pt x="3610" y="33508"/>
                    <a:pt x="3650" y="34237"/>
                  </a:cubicBezTo>
                  <a:cubicBezTo>
                    <a:pt x="3653" y="34281"/>
                    <a:pt x="3655" y="34324"/>
                    <a:pt x="3657" y="34367"/>
                  </a:cubicBezTo>
                  <a:cubicBezTo>
                    <a:pt x="3513" y="34417"/>
                    <a:pt x="3507" y="34417"/>
                    <a:pt x="3490" y="34298"/>
                  </a:cubicBezTo>
                  <a:cubicBezTo>
                    <a:pt x="3475" y="34190"/>
                    <a:pt x="3472" y="34079"/>
                    <a:pt x="3464" y="33970"/>
                  </a:cubicBezTo>
                  <a:cubicBezTo>
                    <a:pt x="3429" y="33407"/>
                    <a:pt x="3376" y="32845"/>
                    <a:pt x="3361" y="32281"/>
                  </a:cubicBezTo>
                  <a:cubicBezTo>
                    <a:pt x="3338" y="31388"/>
                    <a:pt x="3281" y="30497"/>
                    <a:pt x="3303" y="29601"/>
                  </a:cubicBezTo>
                  <a:cubicBezTo>
                    <a:pt x="3323" y="28826"/>
                    <a:pt x="3299" y="28049"/>
                    <a:pt x="3302" y="27273"/>
                  </a:cubicBezTo>
                  <a:cubicBezTo>
                    <a:pt x="3307" y="25749"/>
                    <a:pt x="3321" y="24225"/>
                    <a:pt x="3329" y="22701"/>
                  </a:cubicBezTo>
                  <a:cubicBezTo>
                    <a:pt x="3334" y="21662"/>
                    <a:pt x="3333" y="20621"/>
                    <a:pt x="3334" y="19581"/>
                  </a:cubicBezTo>
                  <a:cubicBezTo>
                    <a:pt x="3334" y="19524"/>
                    <a:pt x="3326" y="19468"/>
                    <a:pt x="3321" y="19412"/>
                  </a:cubicBezTo>
                  <a:cubicBezTo>
                    <a:pt x="3307" y="19412"/>
                    <a:pt x="3292" y="19411"/>
                    <a:pt x="3277" y="19411"/>
                  </a:cubicBezTo>
                  <a:cubicBezTo>
                    <a:pt x="3257" y="19543"/>
                    <a:pt x="3228" y="19673"/>
                    <a:pt x="3218" y="19807"/>
                  </a:cubicBezTo>
                  <a:cubicBezTo>
                    <a:pt x="3178" y="20306"/>
                    <a:pt x="3146" y="20806"/>
                    <a:pt x="3163" y="21308"/>
                  </a:cubicBezTo>
                  <a:cubicBezTo>
                    <a:pt x="3178" y="21744"/>
                    <a:pt x="3169" y="22181"/>
                    <a:pt x="3167" y="22617"/>
                  </a:cubicBezTo>
                  <a:cubicBezTo>
                    <a:pt x="3163" y="23187"/>
                    <a:pt x="3154" y="23756"/>
                    <a:pt x="3150" y="24326"/>
                  </a:cubicBezTo>
                  <a:cubicBezTo>
                    <a:pt x="3148" y="24581"/>
                    <a:pt x="3160" y="24836"/>
                    <a:pt x="3161" y="25090"/>
                  </a:cubicBezTo>
                  <a:cubicBezTo>
                    <a:pt x="3162" y="25463"/>
                    <a:pt x="3161" y="25835"/>
                    <a:pt x="3158" y="26208"/>
                  </a:cubicBezTo>
                  <a:cubicBezTo>
                    <a:pt x="3155" y="26617"/>
                    <a:pt x="3147" y="27027"/>
                    <a:pt x="3146" y="27437"/>
                  </a:cubicBezTo>
                  <a:cubicBezTo>
                    <a:pt x="3145" y="27954"/>
                    <a:pt x="3146" y="28472"/>
                    <a:pt x="3147" y="28989"/>
                  </a:cubicBezTo>
                  <a:cubicBezTo>
                    <a:pt x="3148" y="29522"/>
                    <a:pt x="3146" y="30055"/>
                    <a:pt x="3158" y="30588"/>
                  </a:cubicBezTo>
                  <a:cubicBezTo>
                    <a:pt x="3165" y="30949"/>
                    <a:pt x="3203" y="31308"/>
                    <a:pt x="3214" y="31668"/>
                  </a:cubicBezTo>
                  <a:cubicBezTo>
                    <a:pt x="3218" y="31865"/>
                    <a:pt x="3241" y="32056"/>
                    <a:pt x="3267" y="32250"/>
                  </a:cubicBezTo>
                  <a:cubicBezTo>
                    <a:pt x="3302" y="32510"/>
                    <a:pt x="3279" y="32782"/>
                    <a:pt x="3295" y="33046"/>
                  </a:cubicBezTo>
                  <a:cubicBezTo>
                    <a:pt x="3312" y="33330"/>
                    <a:pt x="3346" y="33615"/>
                    <a:pt x="3372" y="33898"/>
                  </a:cubicBezTo>
                  <a:cubicBezTo>
                    <a:pt x="3389" y="34076"/>
                    <a:pt x="3407" y="34262"/>
                    <a:pt x="3426" y="34455"/>
                  </a:cubicBezTo>
                  <a:cubicBezTo>
                    <a:pt x="3211" y="34484"/>
                    <a:pt x="3007" y="34528"/>
                    <a:pt x="2794" y="34557"/>
                  </a:cubicBezTo>
                  <a:cubicBezTo>
                    <a:pt x="2778" y="34456"/>
                    <a:pt x="2764" y="34309"/>
                    <a:pt x="2750" y="34309"/>
                  </a:cubicBezTo>
                  <a:lnTo>
                    <a:pt x="2747" y="34309"/>
                  </a:lnTo>
                  <a:lnTo>
                    <a:pt x="2747" y="34529"/>
                  </a:lnTo>
                  <a:cubicBezTo>
                    <a:pt x="2509" y="34551"/>
                    <a:pt x="2387" y="34622"/>
                    <a:pt x="2245" y="34581"/>
                  </a:cubicBezTo>
                  <a:cubicBezTo>
                    <a:pt x="2022" y="34515"/>
                    <a:pt x="1831" y="34667"/>
                    <a:pt x="1627" y="34655"/>
                  </a:cubicBezTo>
                  <a:cubicBezTo>
                    <a:pt x="1528" y="34650"/>
                    <a:pt x="1428" y="34654"/>
                    <a:pt x="1350" y="34654"/>
                  </a:cubicBezTo>
                  <a:cubicBezTo>
                    <a:pt x="1117" y="34370"/>
                    <a:pt x="1014" y="34038"/>
                    <a:pt x="956" y="33691"/>
                  </a:cubicBezTo>
                  <a:cubicBezTo>
                    <a:pt x="909" y="33412"/>
                    <a:pt x="892" y="33126"/>
                    <a:pt x="861" y="32843"/>
                  </a:cubicBezTo>
                  <a:cubicBezTo>
                    <a:pt x="807" y="32363"/>
                    <a:pt x="748" y="31883"/>
                    <a:pt x="699" y="31403"/>
                  </a:cubicBezTo>
                  <a:cubicBezTo>
                    <a:pt x="664" y="31054"/>
                    <a:pt x="646" y="30703"/>
                    <a:pt x="616" y="30353"/>
                  </a:cubicBezTo>
                  <a:cubicBezTo>
                    <a:pt x="537" y="29462"/>
                    <a:pt x="457" y="28573"/>
                    <a:pt x="382" y="27683"/>
                  </a:cubicBezTo>
                  <a:cubicBezTo>
                    <a:pt x="345" y="27238"/>
                    <a:pt x="326" y="26792"/>
                    <a:pt x="294" y="26346"/>
                  </a:cubicBezTo>
                  <a:cubicBezTo>
                    <a:pt x="292" y="26297"/>
                    <a:pt x="258" y="26247"/>
                    <a:pt x="258" y="26199"/>
                  </a:cubicBezTo>
                  <a:lnTo>
                    <a:pt x="258" y="29874"/>
                  </a:lnTo>
                  <a:cubicBezTo>
                    <a:pt x="258" y="29875"/>
                    <a:pt x="224" y="29877"/>
                    <a:pt x="212" y="29877"/>
                  </a:cubicBezTo>
                  <a:cubicBezTo>
                    <a:pt x="200" y="29771"/>
                    <a:pt x="175" y="29664"/>
                    <a:pt x="164" y="29556"/>
                  </a:cubicBezTo>
                  <a:cubicBezTo>
                    <a:pt x="153" y="29447"/>
                    <a:pt x="137" y="29338"/>
                    <a:pt x="135" y="29228"/>
                  </a:cubicBezTo>
                  <a:cubicBezTo>
                    <a:pt x="129" y="28964"/>
                    <a:pt x="135" y="28701"/>
                    <a:pt x="125" y="28437"/>
                  </a:cubicBezTo>
                  <a:cubicBezTo>
                    <a:pt x="109" y="27998"/>
                    <a:pt x="70" y="27559"/>
                    <a:pt x="67" y="27121"/>
                  </a:cubicBezTo>
                  <a:cubicBezTo>
                    <a:pt x="60" y="26418"/>
                    <a:pt x="69" y="25714"/>
                    <a:pt x="81" y="25012"/>
                  </a:cubicBezTo>
                  <a:cubicBezTo>
                    <a:pt x="93" y="24264"/>
                    <a:pt x="113" y="23518"/>
                    <a:pt x="55" y="22770"/>
                  </a:cubicBezTo>
                  <a:cubicBezTo>
                    <a:pt x="22" y="22349"/>
                    <a:pt x="32" y="21922"/>
                    <a:pt x="25" y="21498"/>
                  </a:cubicBezTo>
                  <a:cubicBezTo>
                    <a:pt x="18" y="21125"/>
                    <a:pt x="12" y="20751"/>
                    <a:pt x="12" y="20379"/>
                  </a:cubicBezTo>
                  <a:cubicBezTo>
                    <a:pt x="12" y="19749"/>
                    <a:pt x="0" y="19119"/>
                    <a:pt x="21" y="18490"/>
                  </a:cubicBezTo>
                  <a:cubicBezTo>
                    <a:pt x="52" y="17567"/>
                    <a:pt x="110" y="16647"/>
                    <a:pt x="153" y="15724"/>
                  </a:cubicBezTo>
                  <a:cubicBezTo>
                    <a:pt x="166" y="15424"/>
                    <a:pt x="164" y="15124"/>
                    <a:pt x="172" y="14823"/>
                  </a:cubicBezTo>
                  <a:cubicBezTo>
                    <a:pt x="182" y="14408"/>
                    <a:pt x="195" y="13992"/>
                    <a:pt x="205" y="13577"/>
                  </a:cubicBezTo>
                  <a:cubicBezTo>
                    <a:pt x="216" y="13037"/>
                    <a:pt x="222" y="12497"/>
                    <a:pt x="234" y="11958"/>
                  </a:cubicBezTo>
                  <a:cubicBezTo>
                    <a:pt x="241" y="11694"/>
                    <a:pt x="262" y="11430"/>
                    <a:pt x="266" y="11166"/>
                  </a:cubicBezTo>
                  <a:cubicBezTo>
                    <a:pt x="271" y="10795"/>
                    <a:pt x="263" y="10421"/>
                    <a:pt x="266" y="10049"/>
                  </a:cubicBezTo>
                  <a:cubicBezTo>
                    <a:pt x="271" y="9400"/>
                    <a:pt x="279" y="8749"/>
                    <a:pt x="285" y="8099"/>
                  </a:cubicBezTo>
                  <a:cubicBezTo>
                    <a:pt x="286" y="7953"/>
                    <a:pt x="280" y="7806"/>
                    <a:pt x="279" y="7660"/>
                  </a:cubicBezTo>
                  <a:cubicBezTo>
                    <a:pt x="266" y="6202"/>
                    <a:pt x="258" y="4744"/>
                    <a:pt x="240" y="3286"/>
                  </a:cubicBezTo>
                  <a:cubicBezTo>
                    <a:pt x="232" y="2722"/>
                    <a:pt x="189" y="2158"/>
                    <a:pt x="177" y="1594"/>
                  </a:cubicBezTo>
                  <a:cubicBezTo>
                    <a:pt x="166" y="1083"/>
                    <a:pt x="175" y="569"/>
                    <a:pt x="175" y="34"/>
                  </a:cubicBezTo>
                  <a:cubicBezTo>
                    <a:pt x="253" y="44"/>
                    <a:pt x="314" y="49"/>
                    <a:pt x="368" y="56"/>
                  </a:cubicBezTo>
                  <a:cubicBezTo>
                    <a:pt x="353" y="679"/>
                    <a:pt x="339" y="1273"/>
                    <a:pt x="325" y="1870"/>
                  </a:cubicBezTo>
                  <a:cubicBezTo>
                    <a:pt x="333" y="1871"/>
                    <a:pt x="342" y="1864"/>
                    <a:pt x="350" y="1866"/>
                  </a:cubicBezTo>
                  <a:cubicBezTo>
                    <a:pt x="432" y="1259"/>
                    <a:pt x="515" y="664"/>
                    <a:pt x="599" y="19"/>
                  </a:cubicBezTo>
                  <a:lnTo>
                    <a:pt x="916" y="19"/>
                  </a:lnTo>
                  <a:cubicBezTo>
                    <a:pt x="916" y="148"/>
                    <a:pt x="917" y="144"/>
                    <a:pt x="916" y="193"/>
                  </a:cubicBezTo>
                  <a:cubicBezTo>
                    <a:pt x="912" y="346"/>
                    <a:pt x="907" y="513"/>
                    <a:pt x="903" y="666"/>
                  </a:cubicBezTo>
                  <a:cubicBezTo>
                    <a:pt x="901" y="717"/>
                    <a:pt x="909" y="770"/>
                    <a:pt x="899" y="820"/>
                  </a:cubicBezTo>
                  <a:cubicBezTo>
                    <a:pt x="840" y="1142"/>
                    <a:pt x="915" y="1454"/>
                    <a:pt x="956" y="1770"/>
                  </a:cubicBezTo>
                  <a:cubicBezTo>
                    <a:pt x="997" y="2073"/>
                    <a:pt x="1016" y="2380"/>
                    <a:pt x="1043" y="2685"/>
                  </a:cubicBezTo>
                  <a:cubicBezTo>
                    <a:pt x="1059" y="2860"/>
                    <a:pt x="1074" y="3035"/>
                    <a:pt x="1086" y="3210"/>
                  </a:cubicBezTo>
                  <a:cubicBezTo>
                    <a:pt x="1118" y="3726"/>
                    <a:pt x="1148" y="4243"/>
                    <a:pt x="1182" y="4800"/>
                  </a:cubicBezTo>
                  <a:cubicBezTo>
                    <a:pt x="1200" y="4731"/>
                    <a:pt x="1212" y="4697"/>
                    <a:pt x="1216" y="4662"/>
                  </a:cubicBezTo>
                  <a:cubicBezTo>
                    <a:pt x="1234" y="4510"/>
                    <a:pt x="1228" y="4350"/>
                    <a:pt x="1272" y="4208"/>
                  </a:cubicBezTo>
                  <a:cubicBezTo>
                    <a:pt x="1365" y="3903"/>
                    <a:pt x="1368" y="3589"/>
                    <a:pt x="1402" y="3277"/>
                  </a:cubicBezTo>
                  <a:cubicBezTo>
                    <a:pt x="1438" y="2936"/>
                    <a:pt x="1508" y="2601"/>
                    <a:pt x="1572" y="2264"/>
                  </a:cubicBezTo>
                  <a:cubicBezTo>
                    <a:pt x="1584" y="2207"/>
                    <a:pt x="1612" y="2160"/>
                    <a:pt x="1565" y="2107"/>
                  </a:cubicBezTo>
                  <a:cubicBezTo>
                    <a:pt x="1554" y="2093"/>
                    <a:pt x="1549" y="2066"/>
                    <a:pt x="1550" y="2045"/>
                  </a:cubicBezTo>
                  <a:cubicBezTo>
                    <a:pt x="1558" y="1860"/>
                    <a:pt x="1569" y="1673"/>
                    <a:pt x="1579" y="1488"/>
                  </a:cubicBezTo>
                  <a:cubicBezTo>
                    <a:pt x="1581" y="1466"/>
                    <a:pt x="1594" y="1442"/>
                    <a:pt x="1589" y="1424"/>
                  </a:cubicBezTo>
                  <a:cubicBezTo>
                    <a:pt x="1524" y="1212"/>
                    <a:pt x="1618" y="1049"/>
                    <a:pt x="1712" y="878"/>
                  </a:cubicBezTo>
                  <a:cubicBezTo>
                    <a:pt x="1758" y="795"/>
                    <a:pt x="1769" y="690"/>
                    <a:pt x="1797" y="596"/>
                  </a:cubicBezTo>
                  <a:cubicBezTo>
                    <a:pt x="1808" y="563"/>
                    <a:pt x="1825" y="530"/>
                    <a:pt x="1849" y="474"/>
                  </a:cubicBezTo>
                  <a:cubicBezTo>
                    <a:pt x="1975" y="820"/>
                    <a:pt x="1923" y="1116"/>
                    <a:pt x="1917" y="1409"/>
                  </a:cubicBezTo>
                  <a:cubicBezTo>
                    <a:pt x="1902" y="1965"/>
                    <a:pt x="1879" y="2520"/>
                    <a:pt x="1863" y="3076"/>
                  </a:cubicBezTo>
                  <a:cubicBezTo>
                    <a:pt x="1857" y="3236"/>
                    <a:pt x="1862" y="3397"/>
                    <a:pt x="1896" y="3558"/>
                  </a:cubicBezTo>
                  <a:cubicBezTo>
                    <a:pt x="1924" y="3123"/>
                    <a:pt x="1946" y="2687"/>
                    <a:pt x="1984" y="2252"/>
                  </a:cubicBezTo>
                  <a:cubicBezTo>
                    <a:pt x="2031" y="1698"/>
                    <a:pt x="2088" y="1145"/>
                    <a:pt x="2149" y="593"/>
                  </a:cubicBezTo>
                  <a:cubicBezTo>
                    <a:pt x="2167" y="429"/>
                    <a:pt x="2179" y="254"/>
                    <a:pt x="2331" y="148"/>
                  </a:cubicBezTo>
                  <a:cubicBezTo>
                    <a:pt x="2352" y="131"/>
                    <a:pt x="2356" y="83"/>
                    <a:pt x="2369" y="46"/>
                  </a:cubicBezTo>
                  <a:cubicBezTo>
                    <a:pt x="2716" y="31"/>
                    <a:pt x="3058" y="15"/>
                    <a:pt x="3414" y="0"/>
                  </a:cubicBezTo>
                  <a:cubicBezTo>
                    <a:pt x="3434" y="104"/>
                    <a:pt x="3478" y="206"/>
                    <a:pt x="3467" y="300"/>
                  </a:cubicBezTo>
                  <a:cubicBezTo>
                    <a:pt x="3440" y="523"/>
                    <a:pt x="3509" y="719"/>
                    <a:pt x="3580" y="914"/>
                  </a:cubicBezTo>
                  <a:cubicBezTo>
                    <a:pt x="3729" y="1311"/>
                    <a:pt x="3737" y="1728"/>
                    <a:pt x="3740" y="2145"/>
                  </a:cubicBezTo>
                  <a:cubicBezTo>
                    <a:pt x="3742" y="2635"/>
                    <a:pt x="3734" y="3124"/>
                    <a:pt x="3736" y="3614"/>
                  </a:cubicBezTo>
                  <a:cubicBezTo>
                    <a:pt x="3737" y="4068"/>
                    <a:pt x="3750" y="4523"/>
                    <a:pt x="3748" y="4976"/>
                  </a:cubicBezTo>
                  <a:cubicBezTo>
                    <a:pt x="3746" y="5342"/>
                    <a:pt x="3729" y="5707"/>
                    <a:pt x="3723" y="60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5825757" y="760217"/>
              <a:ext cx="122821" cy="1045093"/>
            </a:xfrm>
            <a:custGeom>
              <a:avLst/>
              <a:gdLst/>
              <a:ahLst/>
              <a:cxnLst/>
              <a:rect l="l" t="t" r="r" b="b"/>
              <a:pathLst>
                <a:path w="4074" h="34666" extrusionOk="0">
                  <a:moveTo>
                    <a:pt x="3524" y="29066"/>
                  </a:moveTo>
                  <a:cubicBezTo>
                    <a:pt x="3516" y="29065"/>
                    <a:pt x="3507" y="29064"/>
                    <a:pt x="3499" y="29063"/>
                  </a:cubicBezTo>
                  <a:cubicBezTo>
                    <a:pt x="3490" y="29122"/>
                    <a:pt x="3482" y="29182"/>
                    <a:pt x="3474" y="29240"/>
                  </a:cubicBezTo>
                  <a:cubicBezTo>
                    <a:pt x="3486" y="29241"/>
                    <a:pt x="3498" y="29243"/>
                    <a:pt x="3509" y="29244"/>
                  </a:cubicBezTo>
                  <a:cubicBezTo>
                    <a:pt x="3514" y="29185"/>
                    <a:pt x="3519" y="29126"/>
                    <a:pt x="3524" y="29066"/>
                  </a:cubicBezTo>
                  <a:close/>
                  <a:moveTo>
                    <a:pt x="3397" y="27710"/>
                  </a:moveTo>
                  <a:lnTo>
                    <a:pt x="3397" y="27710"/>
                  </a:lnTo>
                  <a:lnTo>
                    <a:pt x="3397" y="28099"/>
                  </a:lnTo>
                  <a:lnTo>
                    <a:pt x="3397" y="28098"/>
                  </a:lnTo>
                  <a:close/>
                  <a:moveTo>
                    <a:pt x="3398" y="17476"/>
                  </a:moveTo>
                  <a:cubicBezTo>
                    <a:pt x="3385" y="17466"/>
                    <a:pt x="3369" y="17455"/>
                    <a:pt x="3355" y="17444"/>
                  </a:cubicBezTo>
                  <a:cubicBezTo>
                    <a:pt x="3351" y="17458"/>
                    <a:pt x="3338" y="17475"/>
                    <a:pt x="3342" y="17482"/>
                  </a:cubicBezTo>
                  <a:cubicBezTo>
                    <a:pt x="3350" y="17497"/>
                    <a:pt x="3366" y="17508"/>
                    <a:pt x="3379" y="17519"/>
                  </a:cubicBezTo>
                  <a:cubicBezTo>
                    <a:pt x="3385" y="17508"/>
                    <a:pt x="3389" y="17495"/>
                    <a:pt x="3398" y="17476"/>
                  </a:cubicBezTo>
                  <a:close/>
                  <a:moveTo>
                    <a:pt x="3393" y="26098"/>
                  </a:moveTo>
                  <a:cubicBezTo>
                    <a:pt x="3388" y="26070"/>
                    <a:pt x="3384" y="26042"/>
                    <a:pt x="3379" y="26015"/>
                  </a:cubicBezTo>
                  <a:cubicBezTo>
                    <a:pt x="3369" y="26017"/>
                    <a:pt x="3358" y="26019"/>
                    <a:pt x="3349" y="26022"/>
                  </a:cubicBezTo>
                  <a:cubicBezTo>
                    <a:pt x="3354" y="26050"/>
                    <a:pt x="3361" y="26077"/>
                    <a:pt x="3368" y="26105"/>
                  </a:cubicBezTo>
                  <a:cubicBezTo>
                    <a:pt x="3376" y="26103"/>
                    <a:pt x="3385" y="26100"/>
                    <a:pt x="3393" y="26098"/>
                  </a:cubicBezTo>
                  <a:close/>
                  <a:moveTo>
                    <a:pt x="3341" y="25196"/>
                  </a:moveTo>
                  <a:cubicBezTo>
                    <a:pt x="3356" y="25331"/>
                    <a:pt x="3369" y="25466"/>
                    <a:pt x="3385" y="25603"/>
                  </a:cubicBezTo>
                  <a:cubicBezTo>
                    <a:pt x="3388" y="25602"/>
                    <a:pt x="3397" y="25602"/>
                    <a:pt x="3397" y="25602"/>
                  </a:cubicBezTo>
                  <a:lnTo>
                    <a:pt x="3397" y="25196"/>
                  </a:lnTo>
                  <a:cubicBezTo>
                    <a:pt x="3397" y="25196"/>
                    <a:pt x="3360" y="25196"/>
                    <a:pt x="3341" y="25196"/>
                  </a:cubicBezTo>
                  <a:close/>
                  <a:moveTo>
                    <a:pt x="3335" y="22235"/>
                  </a:moveTo>
                  <a:cubicBezTo>
                    <a:pt x="3324" y="22235"/>
                    <a:pt x="3313" y="22236"/>
                    <a:pt x="3301" y="22236"/>
                  </a:cubicBezTo>
                  <a:lnTo>
                    <a:pt x="3301" y="22443"/>
                  </a:lnTo>
                  <a:cubicBezTo>
                    <a:pt x="3309" y="22443"/>
                    <a:pt x="3317" y="22443"/>
                    <a:pt x="3325" y="22443"/>
                  </a:cubicBezTo>
                  <a:cubicBezTo>
                    <a:pt x="3329" y="22374"/>
                    <a:pt x="3332" y="22305"/>
                    <a:pt x="3335" y="22235"/>
                  </a:cubicBezTo>
                  <a:close/>
                  <a:moveTo>
                    <a:pt x="3397" y="23058"/>
                  </a:moveTo>
                  <a:lnTo>
                    <a:pt x="3279" y="23058"/>
                  </a:lnTo>
                  <a:lnTo>
                    <a:pt x="3279" y="23574"/>
                  </a:lnTo>
                  <a:lnTo>
                    <a:pt x="3397" y="23574"/>
                  </a:lnTo>
                  <a:close/>
                  <a:moveTo>
                    <a:pt x="3300" y="22860"/>
                  </a:moveTo>
                  <a:cubicBezTo>
                    <a:pt x="3305" y="22857"/>
                    <a:pt x="3312" y="22855"/>
                    <a:pt x="3318" y="22853"/>
                  </a:cubicBezTo>
                  <a:lnTo>
                    <a:pt x="3318" y="22670"/>
                  </a:lnTo>
                  <a:lnTo>
                    <a:pt x="3300" y="22670"/>
                  </a:lnTo>
                  <a:close/>
                  <a:moveTo>
                    <a:pt x="3305" y="21085"/>
                  </a:moveTo>
                  <a:lnTo>
                    <a:pt x="3305" y="21280"/>
                  </a:lnTo>
                  <a:cubicBezTo>
                    <a:pt x="3312" y="21280"/>
                    <a:pt x="3318" y="21280"/>
                    <a:pt x="3325" y="21280"/>
                  </a:cubicBezTo>
                  <a:cubicBezTo>
                    <a:pt x="3329" y="21217"/>
                    <a:pt x="3333" y="21154"/>
                    <a:pt x="3336" y="21090"/>
                  </a:cubicBezTo>
                  <a:cubicBezTo>
                    <a:pt x="3326" y="21089"/>
                    <a:pt x="3316" y="21087"/>
                    <a:pt x="3305" y="21085"/>
                  </a:cubicBezTo>
                  <a:close/>
                  <a:moveTo>
                    <a:pt x="3279" y="20218"/>
                  </a:moveTo>
                  <a:cubicBezTo>
                    <a:pt x="3279" y="20217"/>
                    <a:pt x="3293" y="20217"/>
                    <a:pt x="3297" y="20217"/>
                  </a:cubicBezTo>
                  <a:cubicBezTo>
                    <a:pt x="3307" y="20098"/>
                    <a:pt x="3323" y="19980"/>
                    <a:pt x="3333" y="19861"/>
                  </a:cubicBezTo>
                  <a:cubicBezTo>
                    <a:pt x="3318" y="19861"/>
                    <a:pt x="3397" y="19861"/>
                    <a:pt x="3279" y="19861"/>
                  </a:cubicBezTo>
                  <a:close/>
                  <a:moveTo>
                    <a:pt x="3388" y="18321"/>
                  </a:moveTo>
                  <a:cubicBezTo>
                    <a:pt x="3382" y="18269"/>
                    <a:pt x="3374" y="18217"/>
                    <a:pt x="3367" y="18166"/>
                  </a:cubicBezTo>
                  <a:cubicBezTo>
                    <a:pt x="3361" y="18167"/>
                    <a:pt x="3354" y="18167"/>
                    <a:pt x="3349" y="18168"/>
                  </a:cubicBezTo>
                  <a:lnTo>
                    <a:pt x="3349" y="18314"/>
                  </a:lnTo>
                  <a:cubicBezTo>
                    <a:pt x="3362" y="18316"/>
                    <a:pt x="3375" y="18318"/>
                    <a:pt x="3388" y="18321"/>
                  </a:cubicBezTo>
                  <a:close/>
                  <a:moveTo>
                    <a:pt x="3306" y="19662"/>
                  </a:moveTo>
                  <a:cubicBezTo>
                    <a:pt x="3304" y="19673"/>
                    <a:pt x="3323" y="19688"/>
                    <a:pt x="3334" y="19702"/>
                  </a:cubicBezTo>
                  <a:cubicBezTo>
                    <a:pt x="3343" y="19686"/>
                    <a:pt x="3351" y="19671"/>
                    <a:pt x="3360" y="19657"/>
                  </a:cubicBezTo>
                  <a:cubicBezTo>
                    <a:pt x="3351" y="19641"/>
                    <a:pt x="3344" y="19631"/>
                    <a:pt x="3338" y="19620"/>
                  </a:cubicBezTo>
                  <a:cubicBezTo>
                    <a:pt x="3326" y="19635"/>
                    <a:pt x="3308" y="19647"/>
                    <a:pt x="3306" y="19662"/>
                  </a:cubicBezTo>
                  <a:close/>
                  <a:moveTo>
                    <a:pt x="3356" y="19499"/>
                  </a:moveTo>
                  <a:cubicBezTo>
                    <a:pt x="3365" y="19500"/>
                    <a:pt x="3397" y="19500"/>
                    <a:pt x="3397" y="19501"/>
                  </a:cubicBezTo>
                  <a:lnTo>
                    <a:pt x="3397" y="19016"/>
                  </a:lnTo>
                  <a:cubicBezTo>
                    <a:pt x="3397" y="19015"/>
                    <a:pt x="3368" y="19015"/>
                    <a:pt x="3365" y="19015"/>
                  </a:cubicBezTo>
                  <a:cubicBezTo>
                    <a:pt x="3358" y="19176"/>
                    <a:pt x="3363" y="19338"/>
                    <a:pt x="3356" y="19499"/>
                  </a:cubicBezTo>
                  <a:close/>
                  <a:moveTo>
                    <a:pt x="2912" y="6141"/>
                  </a:moveTo>
                  <a:cubicBezTo>
                    <a:pt x="2908" y="6140"/>
                    <a:pt x="2904" y="6139"/>
                    <a:pt x="2901" y="6138"/>
                  </a:cubicBezTo>
                  <a:cubicBezTo>
                    <a:pt x="2856" y="6476"/>
                    <a:pt x="2810" y="6813"/>
                    <a:pt x="2769" y="7151"/>
                  </a:cubicBezTo>
                  <a:cubicBezTo>
                    <a:pt x="2736" y="7420"/>
                    <a:pt x="2698" y="7688"/>
                    <a:pt x="2680" y="7958"/>
                  </a:cubicBezTo>
                  <a:cubicBezTo>
                    <a:pt x="2642" y="8556"/>
                    <a:pt x="2615" y="9157"/>
                    <a:pt x="2584" y="9755"/>
                  </a:cubicBezTo>
                  <a:cubicBezTo>
                    <a:pt x="2561" y="10172"/>
                    <a:pt x="2537" y="10588"/>
                    <a:pt x="2521" y="11005"/>
                  </a:cubicBezTo>
                  <a:cubicBezTo>
                    <a:pt x="2511" y="11238"/>
                    <a:pt x="2524" y="11473"/>
                    <a:pt x="2517" y="11707"/>
                  </a:cubicBezTo>
                  <a:cubicBezTo>
                    <a:pt x="2504" y="12138"/>
                    <a:pt x="2474" y="12568"/>
                    <a:pt x="2468" y="12999"/>
                  </a:cubicBezTo>
                  <a:cubicBezTo>
                    <a:pt x="2461" y="13504"/>
                    <a:pt x="2470" y="14009"/>
                    <a:pt x="2477" y="14515"/>
                  </a:cubicBezTo>
                  <a:cubicBezTo>
                    <a:pt x="2483" y="14968"/>
                    <a:pt x="2491" y="15421"/>
                    <a:pt x="2505" y="15875"/>
                  </a:cubicBezTo>
                  <a:cubicBezTo>
                    <a:pt x="2521" y="16351"/>
                    <a:pt x="2547" y="16825"/>
                    <a:pt x="2561" y="17301"/>
                  </a:cubicBezTo>
                  <a:cubicBezTo>
                    <a:pt x="2573" y="17630"/>
                    <a:pt x="2573" y="17960"/>
                    <a:pt x="2575" y="18289"/>
                  </a:cubicBezTo>
                  <a:cubicBezTo>
                    <a:pt x="2577" y="18486"/>
                    <a:pt x="2572" y="18683"/>
                    <a:pt x="2572" y="18880"/>
                  </a:cubicBezTo>
                  <a:cubicBezTo>
                    <a:pt x="2572" y="19034"/>
                    <a:pt x="2573" y="19188"/>
                    <a:pt x="2577" y="19342"/>
                  </a:cubicBezTo>
                  <a:cubicBezTo>
                    <a:pt x="2585" y="19590"/>
                    <a:pt x="2594" y="19839"/>
                    <a:pt x="2605" y="20087"/>
                  </a:cubicBezTo>
                  <a:cubicBezTo>
                    <a:pt x="2624" y="20534"/>
                    <a:pt x="2642" y="20980"/>
                    <a:pt x="2663" y="21426"/>
                  </a:cubicBezTo>
                  <a:cubicBezTo>
                    <a:pt x="2666" y="21488"/>
                    <a:pt x="2681" y="21550"/>
                    <a:pt x="2691" y="21612"/>
                  </a:cubicBezTo>
                  <a:cubicBezTo>
                    <a:pt x="2750" y="19031"/>
                    <a:pt x="2780" y="16452"/>
                    <a:pt x="2812" y="13874"/>
                  </a:cubicBezTo>
                  <a:cubicBezTo>
                    <a:pt x="2844" y="11296"/>
                    <a:pt x="2879" y="8718"/>
                    <a:pt x="2912" y="6141"/>
                  </a:cubicBezTo>
                  <a:close/>
                  <a:moveTo>
                    <a:pt x="2923" y="28126"/>
                  </a:moveTo>
                  <a:lnTo>
                    <a:pt x="2923" y="28136"/>
                  </a:lnTo>
                  <a:lnTo>
                    <a:pt x="2923" y="28623"/>
                  </a:lnTo>
                  <a:lnTo>
                    <a:pt x="2923" y="28622"/>
                  </a:lnTo>
                  <a:close/>
                  <a:moveTo>
                    <a:pt x="2686" y="22980"/>
                  </a:moveTo>
                  <a:lnTo>
                    <a:pt x="2686" y="22560"/>
                  </a:lnTo>
                  <a:close/>
                  <a:moveTo>
                    <a:pt x="2805" y="23777"/>
                  </a:moveTo>
                  <a:cubicBezTo>
                    <a:pt x="2686" y="24221"/>
                    <a:pt x="2805" y="24667"/>
                    <a:pt x="2805" y="25112"/>
                  </a:cubicBezTo>
                  <a:close/>
                  <a:moveTo>
                    <a:pt x="3980" y="33727"/>
                  </a:moveTo>
                  <a:cubicBezTo>
                    <a:pt x="3989" y="34023"/>
                    <a:pt x="4042" y="34318"/>
                    <a:pt x="4074" y="34609"/>
                  </a:cubicBezTo>
                  <a:cubicBezTo>
                    <a:pt x="3889" y="34666"/>
                    <a:pt x="3401" y="34658"/>
                    <a:pt x="3252" y="34604"/>
                  </a:cubicBezTo>
                  <a:cubicBezTo>
                    <a:pt x="3216" y="34509"/>
                    <a:pt x="3201" y="34413"/>
                    <a:pt x="3274" y="34286"/>
                  </a:cubicBezTo>
                  <a:cubicBezTo>
                    <a:pt x="3292" y="34374"/>
                    <a:pt x="3310" y="34428"/>
                    <a:pt x="3322" y="34484"/>
                  </a:cubicBezTo>
                  <a:cubicBezTo>
                    <a:pt x="3325" y="34477"/>
                    <a:pt x="3347" y="34470"/>
                    <a:pt x="3347" y="34461"/>
                  </a:cubicBezTo>
                  <a:cubicBezTo>
                    <a:pt x="3351" y="34218"/>
                    <a:pt x="3397" y="33970"/>
                    <a:pt x="3279" y="33749"/>
                  </a:cubicBezTo>
                  <a:lnTo>
                    <a:pt x="3279" y="33748"/>
                  </a:lnTo>
                  <a:cubicBezTo>
                    <a:pt x="3279" y="33747"/>
                    <a:pt x="3250" y="33747"/>
                    <a:pt x="3250" y="33746"/>
                  </a:cubicBezTo>
                  <a:cubicBezTo>
                    <a:pt x="3261" y="33588"/>
                    <a:pt x="3253" y="33430"/>
                    <a:pt x="3250" y="33272"/>
                  </a:cubicBezTo>
                  <a:cubicBezTo>
                    <a:pt x="3247" y="33083"/>
                    <a:pt x="3221" y="32896"/>
                    <a:pt x="3207" y="32707"/>
                  </a:cubicBezTo>
                  <a:cubicBezTo>
                    <a:pt x="3197" y="32584"/>
                    <a:pt x="3194" y="32459"/>
                    <a:pt x="3183" y="32336"/>
                  </a:cubicBezTo>
                  <a:cubicBezTo>
                    <a:pt x="3150" y="31944"/>
                    <a:pt x="3119" y="31552"/>
                    <a:pt x="3083" y="31159"/>
                  </a:cubicBezTo>
                  <a:cubicBezTo>
                    <a:pt x="3073" y="31038"/>
                    <a:pt x="3057" y="30919"/>
                    <a:pt x="3043" y="30799"/>
                  </a:cubicBezTo>
                  <a:cubicBezTo>
                    <a:pt x="3032" y="31182"/>
                    <a:pt x="3058" y="31560"/>
                    <a:pt x="3080" y="31939"/>
                  </a:cubicBezTo>
                  <a:cubicBezTo>
                    <a:pt x="3091" y="32114"/>
                    <a:pt x="3112" y="32289"/>
                    <a:pt x="3128" y="32464"/>
                  </a:cubicBezTo>
                  <a:cubicBezTo>
                    <a:pt x="3167" y="32891"/>
                    <a:pt x="3160" y="33318"/>
                    <a:pt x="3279" y="33746"/>
                  </a:cubicBezTo>
                  <a:lnTo>
                    <a:pt x="3279" y="33748"/>
                  </a:lnTo>
                  <a:cubicBezTo>
                    <a:pt x="3279" y="33749"/>
                    <a:pt x="3250" y="33749"/>
                    <a:pt x="3250" y="33749"/>
                  </a:cubicBezTo>
                  <a:cubicBezTo>
                    <a:pt x="3262" y="33873"/>
                    <a:pt x="3244" y="33998"/>
                    <a:pt x="3255" y="34122"/>
                  </a:cubicBezTo>
                  <a:cubicBezTo>
                    <a:pt x="3240" y="34130"/>
                    <a:pt x="3226" y="34138"/>
                    <a:pt x="3211" y="34145"/>
                  </a:cubicBezTo>
                  <a:cubicBezTo>
                    <a:pt x="3116" y="34030"/>
                    <a:pt x="3021" y="33915"/>
                    <a:pt x="2922" y="33796"/>
                  </a:cubicBezTo>
                  <a:cubicBezTo>
                    <a:pt x="2868" y="33824"/>
                    <a:pt x="2887" y="33863"/>
                    <a:pt x="2917" y="33912"/>
                  </a:cubicBezTo>
                  <a:cubicBezTo>
                    <a:pt x="2988" y="34034"/>
                    <a:pt x="2972" y="34086"/>
                    <a:pt x="2852" y="34135"/>
                  </a:cubicBezTo>
                  <a:cubicBezTo>
                    <a:pt x="2822" y="34147"/>
                    <a:pt x="2790" y="34157"/>
                    <a:pt x="2759" y="34167"/>
                  </a:cubicBezTo>
                  <a:cubicBezTo>
                    <a:pt x="2734" y="34176"/>
                    <a:pt x="2709" y="34184"/>
                    <a:pt x="2662" y="34199"/>
                  </a:cubicBezTo>
                  <a:cubicBezTo>
                    <a:pt x="2638" y="33939"/>
                    <a:pt x="2630" y="33688"/>
                    <a:pt x="2588" y="33443"/>
                  </a:cubicBezTo>
                  <a:cubicBezTo>
                    <a:pt x="2516" y="33033"/>
                    <a:pt x="2536" y="32614"/>
                    <a:pt x="2482" y="32203"/>
                  </a:cubicBezTo>
                  <a:cubicBezTo>
                    <a:pt x="2479" y="32181"/>
                    <a:pt x="2474" y="32158"/>
                    <a:pt x="2465" y="32140"/>
                  </a:cubicBezTo>
                  <a:cubicBezTo>
                    <a:pt x="2348" y="31930"/>
                    <a:pt x="2300" y="31694"/>
                    <a:pt x="2245" y="31461"/>
                  </a:cubicBezTo>
                  <a:cubicBezTo>
                    <a:pt x="2169" y="31143"/>
                    <a:pt x="2078" y="30828"/>
                    <a:pt x="2018" y="30508"/>
                  </a:cubicBezTo>
                  <a:cubicBezTo>
                    <a:pt x="1915" y="29964"/>
                    <a:pt x="1826" y="29416"/>
                    <a:pt x="1742" y="28869"/>
                  </a:cubicBezTo>
                  <a:cubicBezTo>
                    <a:pt x="1705" y="28630"/>
                    <a:pt x="1695" y="28388"/>
                    <a:pt x="1671" y="28148"/>
                  </a:cubicBezTo>
                  <a:cubicBezTo>
                    <a:pt x="1661" y="28058"/>
                    <a:pt x="1644" y="27968"/>
                    <a:pt x="1608" y="27880"/>
                  </a:cubicBezTo>
                  <a:cubicBezTo>
                    <a:pt x="1659" y="30128"/>
                    <a:pt x="1798" y="32368"/>
                    <a:pt x="1944" y="34612"/>
                  </a:cubicBezTo>
                  <a:cubicBezTo>
                    <a:pt x="1926" y="34623"/>
                    <a:pt x="1910" y="34640"/>
                    <a:pt x="1891" y="34643"/>
                  </a:cubicBezTo>
                  <a:cubicBezTo>
                    <a:pt x="1853" y="34648"/>
                    <a:pt x="1813" y="34644"/>
                    <a:pt x="1764" y="34644"/>
                  </a:cubicBezTo>
                  <a:cubicBezTo>
                    <a:pt x="1747" y="34450"/>
                    <a:pt x="1727" y="34263"/>
                    <a:pt x="1716" y="34075"/>
                  </a:cubicBezTo>
                  <a:cubicBezTo>
                    <a:pt x="1685" y="33563"/>
                    <a:pt x="1660" y="33052"/>
                    <a:pt x="1628" y="32540"/>
                  </a:cubicBezTo>
                  <a:cubicBezTo>
                    <a:pt x="1601" y="32095"/>
                    <a:pt x="1563" y="31650"/>
                    <a:pt x="1535" y="31206"/>
                  </a:cubicBezTo>
                  <a:cubicBezTo>
                    <a:pt x="1511" y="30832"/>
                    <a:pt x="1488" y="30459"/>
                    <a:pt x="1474" y="30085"/>
                  </a:cubicBezTo>
                  <a:cubicBezTo>
                    <a:pt x="1442" y="29237"/>
                    <a:pt x="1421" y="28388"/>
                    <a:pt x="1386" y="27541"/>
                  </a:cubicBezTo>
                  <a:cubicBezTo>
                    <a:pt x="1354" y="26728"/>
                    <a:pt x="1309" y="25916"/>
                    <a:pt x="1268" y="25105"/>
                  </a:cubicBezTo>
                  <a:cubicBezTo>
                    <a:pt x="1229" y="24343"/>
                    <a:pt x="1178" y="23584"/>
                    <a:pt x="1154" y="22822"/>
                  </a:cubicBezTo>
                  <a:cubicBezTo>
                    <a:pt x="1134" y="22186"/>
                    <a:pt x="1142" y="21547"/>
                    <a:pt x="1141" y="20909"/>
                  </a:cubicBezTo>
                  <a:cubicBezTo>
                    <a:pt x="1140" y="20176"/>
                    <a:pt x="1142" y="19444"/>
                    <a:pt x="1146" y="18711"/>
                  </a:cubicBezTo>
                  <a:cubicBezTo>
                    <a:pt x="1148" y="18410"/>
                    <a:pt x="1158" y="18111"/>
                    <a:pt x="1166" y="17810"/>
                  </a:cubicBezTo>
                  <a:cubicBezTo>
                    <a:pt x="1179" y="17262"/>
                    <a:pt x="1188" y="16713"/>
                    <a:pt x="1210" y="16163"/>
                  </a:cubicBezTo>
                  <a:cubicBezTo>
                    <a:pt x="1236" y="15536"/>
                    <a:pt x="1266" y="14907"/>
                    <a:pt x="1311" y="14280"/>
                  </a:cubicBezTo>
                  <a:cubicBezTo>
                    <a:pt x="1363" y="13574"/>
                    <a:pt x="1440" y="12869"/>
                    <a:pt x="1491" y="12162"/>
                  </a:cubicBezTo>
                  <a:cubicBezTo>
                    <a:pt x="1524" y="11701"/>
                    <a:pt x="1528" y="11239"/>
                    <a:pt x="1549" y="10779"/>
                  </a:cubicBezTo>
                  <a:cubicBezTo>
                    <a:pt x="1577" y="10171"/>
                    <a:pt x="1613" y="9564"/>
                    <a:pt x="1637" y="8956"/>
                  </a:cubicBezTo>
                  <a:cubicBezTo>
                    <a:pt x="1664" y="8291"/>
                    <a:pt x="1692" y="7624"/>
                    <a:pt x="1699" y="6958"/>
                  </a:cubicBezTo>
                  <a:cubicBezTo>
                    <a:pt x="1706" y="6321"/>
                    <a:pt x="1680" y="5683"/>
                    <a:pt x="1680" y="5047"/>
                  </a:cubicBezTo>
                  <a:cubicBezTo>
                    <a:pt x="1679" y="4644"/>
                    <a:pt x="1699" y="4242"/>
                    <a:pt x="1708" y="3839"/>
                  </a:cubicBezTo>
                  <a:cubicBezTo>
                    <a:pt x="1712" y="3700"/>
                    <a:pt x="1710" y="3561"/>
                    <a:pt x="1714" y="3422"/>
                  </a:cubicBezTo>
                  <a:cubicBezTo>
                    <a:pt x="1726" y="2880"/>
                    <a:pt x="1740" y="2338"/>
                    <a:pt x="1748" y="1795"/>
                  </a:cubicBezTo>
                  <a:cubicBezTo>
                    <a:pt x="1750" y="1678"/>
                    <a:pt x="1768" y="1556"/>
                    <a:pt x="1689" y="1445"/>
                  </a:cubicBezTo>
                  <a:cubicBezTo>
                    <a:pt x="1673" y="1691"/>
                    <a:pt x="1652" y="1938"/>
                    <a:pt x="1640" y="2184"/>
                  </a:cubicBezTo>
                  <a:cubicBezTo>
                    <a:pt x="1623" y="2546"/>
                    <a:pt x="1615" y="2908"/>
                    <a:pt x="1599" y="3269"/>
                  </a:cubicBezTo>
                  <a:cubicBezTo>
                    <a:pt x="1590" y="3473"/>
                    <a:pt x="1569" y="3676"/>
                    <a:pt x="1564" y="3881"/>
                  </a:cubicBezTo>
                  <a:cubicBezTo>
                    <a:pt x="1555" y="4246"/>
                    <a:pt x="1553" y="4610"/>
                    <a:pt x="1553" y="4976"/>
                  </a:cubicBezTo>
                  <a:cubicBezTo>
                    <a:pt x="1552" y="5324"/>
                    <a:pt x="1559" y="5673"/>
                    <a:pt x="1557" y="6021"/>
                  </a:cubicBezTo>
                  <a:cubicBezTo>
                    <a:pt x="1555" y="6356"/>
                    <a:pt x="1551" y="6690"/>
                    <a:pt x="1538" y="7024"/>
                  </a:cubicBezTo>
                  <a:cubicBezTo>
                    <a:pt x="1529" y="7271"/>
                    <a:pt x="1504" y="7516"/>
                    <a:pt x="1487" y="7762"/>
                  </a:cubicBezTo>
                  <a:cubicBezTo>
                    <a:pt x="1484" y="7791"/>
                    <a:pt x="1479" y="7821"/>
                    <a:pt x="1482" y="7849"/>
                  </a:cubicBezTo>
                  <a:cubicBezTo>
                    <a:pt x="1535" y="8377"/>
                    <a:pt x="1449" y="8898"/>
                    <a:pt x="1434" y="9422"/>
                  </a:cubicBezTo>
                  <a:cubicBezTo>
                    <a:pt x="1419" y="9947"/>
                    <a:pt x="1380" y="10471"/>
                    <a:pt x="1360" y="10994"/>
                  </a:cubicBezTo>
                  <a:cubicBezTo>
                    <a:pt x="1341" y="11474"/>
                    <a:pt x="1341" y="11954"/>
                    <a:pt x="1319" y="12432"/>
                  </a:cubicBezTo>
                  <a:cubicBezTo>
                    <a:pt x="1297" y="12884"/>
                    <a:pt x="1255" y="13335"/>
                    <a:pt x="1229" y="13787"/>
                  </a:cubicBezTo>
                  <a:cubicBezTo>
                    <a:pt x="1207" y="14158"/>
                    <a:pt x="1206" y="14531"/>
                    <a:pt x="1179" y="14901"/>
                  </a:cubicBezTo>
                  <a:cubicBezTo>
                    <a:pt x="1138" y="15452"/>
                    <a:pt x="1081" y="16002"/>
                    <a:pt x="1034" y="16553"/>
                  </a:cubicBezTo>
                  <a:cubicBezTo>
                    <a:pt x="1021" y="16712"/>
                    <a:pt x="1020" y="16870"/>
                    <a:pt x="1013" y="17029"/>
                  </a:cubicBezTo>
                  <a:cubicBezTo>
                    <a:pt x="990" y="17567"/>
                    <a:pt x="955" y="18106"/>
                    <a:pt x="947" y="18644"/>
                  </a:cubicBezTo>
                  <a:cubicBezTo>
                    <a:pt x="939" y="19095"/>
                    <a:pt x="965" y="19546"/>
                    <a:pt x="967" y="19996"/>
                  </a:cubicBezTo>
                  <a:cubicBezTo>
                    <a:pt x="969" y="20272"/>
                    <a:pt x="952" y="20547"/>
                    <a:pt x="946" y="20822"/>
                  </a:cubicBezTo>
                  <a:cubicBezTo>
                    <a:pt x="944" y="20917"/>
                    <a:pt x="947" y="21012"/>
                    <a:pt x="948" y="21107"/>
                  </a:cubicBezTo>
                  <a:cubicBezTo>
                    <a:pt x="950" y="21580"/>
                    <a:pt x="916" y="22057"/>
                    <a:pt x="965" y="22523"/>
                  </a:cubicBezTo>
                  <a:cubicBezTo>
                    <a:pt x="1016" y="23006"/>
                    <a:pt x="1000" y="23488"/>
                    <a:pt x="1038" y="23967"/>
                  </a:cubicBezTo>
                  <a:cubicBezTo>
                    <a:pt x="1054" y="24185"/>
                    <a:pt x="1105" y="24401"/>
                    <a:pt x="1094" y="24615"/>
                  </a:cubicBezTo>
                  <a:cubicBezTo>
                    <a:pt x="1079" y="24878"/>
                    <a:pt x="1118" y="25134"/>
                    <a:pt x="1116" y="25394"/>
                  </a:cubicBezTo>
                  <a:cubicBezTo>
                    <a:pt x="1113" y="25844"/>
                    <a:pt x="1111" y="26296"/>
                    <a:pt x="1154" y="26744"/>
                  </a:cubicBezTo>
                  <a:cubicBezTo>
                    <a:pt x="1192" y="27145"/>
                    <a:pt x="1176" y="27545"/>
                    <a:pt x="1194" y="27945"/>
                  </a:cubicBezTo>
                  <a:cubicBezTo>
                    <a:pt x="1207" y="28235"/>
                    <a:pt x="1242" y="28525"/>
                    <a:pt x="1256" y="28815"/>
                  </a:cubicBezTo>
                  <a:cubicBezTo>
                    <a:pt x="1269" y="29106"/>
                    <a:pt x="1262" y="29400"/>
                    <a:pt x="1276" y="29691"/>
                  </a:cubicBezTo>
                  <a:cubicBezTo>
                    <a:pt x="1301" y="30178"/>
                    <a:pt x="1336" y="30664"/>
                    <a:pt x="1363" y="31151"/>
                  </a:cubicBezTo>
                  <a:cubicBezTo>
                    <a:pt x="1374" y="31332"/>
                    <a:pt x="1364" y="31518"/>
                    <a:pt x="1387" y="31699"/>
                  </a:cubicBezTo>
                  <a:cubicBezTo>
                    <a:pt x="1459" y="32271"/>
                    <a:pt x="1429" y="32851"/>
                    <a:pt x="1485" y="33423"/>
                  </a:cubicBezTo>
                  <a:cubicBezTo>
                    <a:pt x="1521" y="33784"/>
                    <a:pt x="1558" y="34150"/>
                    <a:pt x="1592" y="34511"/>
                  </a:cubicBezTo>
                  <a:cubicBezTo>
                    <a:pt x="1596" y="34553"/>
                    <a:pt x="1587" y="34530"/>
                    <a:pt x="1583" y="34660"/>
                  </a:cubicBezTo>
                  <a:lnTo>
                    <a:pt x="890" y="34660"/>
                  </a:lnTo>
                  <a:cubicBezTo>
                    <a:pt x="832" y="34530"/>
                    <a:pt x="775" y="34377"/>
                    <a:pt x="720" y="34240"/>
                  </a:cubicBezTo>
                  <a:cubicBezTo>
                    <a:pt x="715" y="34228"/>
                    <a:pt x="718" y="34203"/>
                    <a:pt x="717" y="34189"/>
                  </a:cubicBezTo>
                  <a:cubicBezTo>
                    <a:pt x="710" y="33846"/>
                    <a:pt x="709" y="33502"/>
                    <a:pt x="693" y="33160"/>
                  </a:cubicBezTo>
                  <a:cubicBezTo>
                    <a:pt x="684" y="32956"/>
                    <a:pt x="647" y="32754"/>
                    <a:pt x="629" y="32551"/>
                  </a:cubicBezTo>
                  <a:cubicBezTo>
                    <a:pt x="599" y="32210"/>
                    <a:pt x="570" y="31866"/>
                    <a:pt x="546" y="31524"/>
                  </a:cubicBezTo>
                  <a:cubicBezTo>
                    <a:pt x="516" y="31108"/>
                    <a:pt x="485" y="30692"/>
                    <a:pt x="465" y="30275"/>
                  </a:cubicBezTo>
                  <a:cubicBezTo>
                    <a:pt x="432" y="29565"/>
                    <a:pt x="409" y="28855"/>
                    <a:pt x="377" y="28145"/>
                  </a:cubicBezTo>
                  <a:cubicBezTo>
                    <a:pt x="356" y="27670"/>
                    <a:pt x="323" y="27195"/>
                    <a:pt x="303" y="26720"/>
                  </a:cubicBezTo>
                  <a:cubicBezTo>
                    <a:pt x="273" y="25981"/>
                    <a:pt x="273" y="25239"/>
                    <a:pt x="219" y="24502"/>
                  </a:cubicBezTo>
                  <a:cubicBezTo>
                    <a:pt x="139" y="23440"/>
                    <a:pt x="193" y="22377"/>
                    <a:pt x="155" y="21315"/>
                  </a:cubicBezTo>
                  <a:cubicBezTo>
                    <a:pt x="138" y="20847"/>
                    <a:pt x="159" y="20377"/>
                    <a:pt x="141" y="19909"/>
                  </a:cubicBezTo>
                  <a:cubicBezTo>
                    <a:pt x="114" y="19213"/>
                    <a:pt x="63" y="18519"/>
                    <a:pt x="31" y="17824"/>
                  </a:cubicBezTo>
                  <a:cubicBezTo>
                    <a:pt x="14" y="17465"/>
                    <a:pt x="14" y="17106"/>
                    <a:pt x="14" y="16747"/>
                  </a:cubicBezTo>
                  <a:cubicBezTo>
                    <a:pt x="10" y="15625"/>
                    <a:pt x="0" y="14502"/>
                    <a:pt x="14" y="13381"/>
                  </a:cubicBezTo>
                  <a:cubicBezTo>
                    <a:pt x="20" y="12913"/>
                    <a:pt x="82" y="12446"/>
                    <a:pt x="113" y="11978"/>
                  </a:cubicBezTo>
                  <a:cubicBezTo>
                    <a:pt x="152" y="11394"/>
                    <a:pt x="187" y="10810"/>
                    <a:pt x="225" y="10225"/>
                  </a:cubicBezTo>
                  <a:cubicBezTo>
                    <a:pt x="260" y="9699"/>
                    <a:pt x="301" y="9174"/>
                    <a:pt x="333" y="8647"/>
                  </a:cubicBezTo>
                  <a:cubicBezTo>
                    <a:pt x="374" y="7975"/>
                    <a:pt x="400" y="7301"/>
                    <a:pt x="446" y="6629"/>
                  </a:cubicBezTo>
                  <a:cubicBezTo>
                    <a:pt x="496" y="5906"/>
                    <a:pt x="573" y="5185"/>
                    <a:pt x="615" y="4461"/>
                  </a:cubicBezTo>
                  <a:cubicBezTo>
                    <a:pt x="653" y="3811"/>
                    <a:pt x="660" y="3158"/>
                    <a:pt x="677" y="2507"/>
                  </a:cubicBezTo>
                  <a:cubicBezTo>
                    <a:pt x="687" y="2163"/>
                    <a:pt x="693" y="1819"/>
                    <a:pt x="696" y="1475"/>
                  </a:cubicBezTo>
                  <a:cubicBezTo>
                    <a:pt x="697" y="1337"/>
                    <a:pt x="692" y="1197"/>
                    <a:pt x="676" y="1060"/>
                  </a:cubicBezTo>
                  <a:cubicBezTo>
                    <a:pt x="656" y="891"/>
                    <a:pt x="740" y="752"/>
                    <a:pt x="777" y="599"/>
                  </a:cubicBezTo>
                  <a:cubicBezTo>
                    <a:pt x="797" y="519"/>
                    <a:pt x="876" y="476"/>
                    <a:pt x="957" y="499"/>
                  </a:cubicBezTo>
                  <a:cubicBezTo>
                    <a:pt x="1040" y="523"/>
                    <a:pt x="1066" y="601"/>
                    <a:pt x="1055" y="695"/>
                  </a:cubicBezTo>
                  <a:cubicBezTo>
                    <a:pt x="1040" y="824"/>
                    <a:pt x="1034" y="967"/>
                    <a:pt x="1038" y="1100"/>
                  </a:cubicBezTo>
                  <a:cubicBezTo>
                    <a:pt x="1177" y="778"/>
                    <a:pt x="1156" y="370"/>
                    <a:pt x="1267" y="112"/>
                  </a:cubicBezTo>
                  <a:lnTo>
                    <a:pt x="1716" y="112"/>
                  </a:lnTo>
                  <a:cubicBezTo>
                    <a:pt x="1726" y="112"/>
                    <a:pt x="1752" y="259"/>
                    <a:pt x="1743" y="334"/>
                  </a:cubicBezTo>
                  <a:cubicBezTo>
                    <a:pt x="1718" y="549"/>
                    <a:pt x="1728" y="727"/>
                    <a:pt x="1826" y="924"/>
                  </a:cubicBezTo>
                  <a:cubicBezTo>
                    <a:pt x="1862" y="997"/>
                    <a:pt x="1860" y="1095"/>
                    <a:pt x="1866" y="1182"/>
                  </a:cubicBezTo>
                  <a:cubicBezTo>
                    <a:pt x="1904" y="1714"/>
                    <a:pt x="1914" y="2246"/>
                    <a:pt x="1889" y="2780"/>
                  </a:cubicBezTo>
                  <a:cubicBezTo>
                    <a:pt x="1866" y="3284"/>
                    <a:pt x="1875" y="3790"/>
                    <a:pt x="1869" y="4296"/>
                  </a:cubicBezTo>
                  <a:cubicBezTo>
                    <a:pt x="1869" y="4305"/>
                    <a:pt x="1881" y="4316"/>
                    <a:pt x="1906" y="4355"/>
                  </a:cubicBezTo>
                  <a:cubicBezTo>
                    <a:pt x="1939" y="4116"/>
                    <a:pt x="1975" y="3903"/>
                    <a:pt x="2000" y="3688"/>
                  </a:cubicBezTo>
                  <a:cubicBezTo>
                    <a:pt x="2043" y="3295"/>
                    <a:pt x="2041" y="2891"/>
                    <a:pt x="2131" y="2512"/>
                  </a:cubicBezTo>
                  <a:cubicBezTo>
                    <a:pt x="2310" y="1755"/>
                    <a:pt x="2414" y="975"/>
                    <a:pt x="2695" y="248"/>
                  </a:cubicBezTo>
                  <a:cubicBezTo>
                    <a:pt x="2755" y="95"/>
                    <a:pt x="2826" y="5"/>
                    <a:pt x="2992" y="18"/>
                  </a:cubicBezTo>
                  <a:cubicBezTo>
                    <a:pt x="3118" y="28"/>
                    <a:pt x="3247" y="8"/>
                    <a:pt x="3398" y="0"/>
                  </a:cubicBezTo>
                  <a:cubicBezTo>
                    <a:pt x="3404" y="121"/>
                    <a:pt x="3413" y="227"/>
                    <a:pt x="3415" y="334"/>
                  </a:cubicBezTo>
                  <a:cubicBezTo>
                    <a:pt x="3424" y="838"/>
                    <a:pt x="3429" y="1342"/>
                    <a:pt x="3441" y="1847"/>
                  </a:cubicBezTo>
                  <a:cubicBezTo>
                    <a:pt x="3454" y="2359"/>
                    <a:pt x="3469" y="2870"/>
                    <a:pt x="3492" y="3381"/>
                  </a:cubicBezTo>
                  <a:cubicBezTo>
                    <a:pt x="3541" y="4408"/>
                    <a:pt x="3461" y="5431"/>
                    <a:pt x="3422" y="6455"/>
                  </a:cubicBezTo>
                  <a:cubicBezTo>
                    <a:pt x="3394" y="7210"/>
                    <a:pt x="3399" y="7964"/>
                    <a:pt x="3439" y="8718"/>
                  </a:cubicBezTo>
                  <a:cubicBezTo>
                    <a:pt x="3457" y="9054"/>
                    <a:pt x="3451" y="9391"/>
                    <a:pt x="3457" y="9728"/>
                  </a:cubicBezTo>
                  <a:cubicBezTo>
                    <a:pt x="3469" y="10277"/>
                    <a:pt x="3485" y="10825"/>
                    <a:pt x="3493" y="11373"/>
                  </a:cubicBezTo>
                  <a:cubicBezTo>
                    <a:pt x="3501" y="11804"/>
                    <a:pt x="3498" y="12235"/>
                    <a:pt x="3504" y="12665"/>
                  </a:cubicBezTo>
                  <a:cubicBezTo>
                    <a:pt x="3508" y="13116"/>
                    <a:pt x="3520" y="13567"/>
                    <a:pt x="3524" y="14019"/>
                  </a:cubicBezTo>
                  <a:cubicBezTo>
                    <a:pt x="3527" y="14290"/>
                    <a:pt x="3523" y="14559"/>
                    <a:pt x="3522" y="14829"/>
                  </a:cubicBezTo>
                  <a:cubicBezTo>
                    <a:pt x="3522" y="14916"/>
                    <a:pt x="3522" y="15003"/>
                    <a:pt x="3555" y="15099"/>
                  </a:cubicBezTo>
                  <a:cubicBezTo>
                    <a:pt x="3571" y="15055"/>
                    <a:pt x="3588" y="15011"/>
                    <a:pt x="3619" y="14928"/>
                  </a:cubicBezTo>
                  <a:cubicBezTo>
                    <a:pt x="3629" y="14997"/>
                    <a:pt x="3640" y="15029"/>
                    <a:pt x="3638" y="15060"/>
                  </a:cubicBezTo>
                  <a:cubicBezTo>
                    <a:pt x="3618" y="15367"/>
                    <a:pt x="3590" y="15674"/>
                    <a:pt x="3578" y="15980"/>
                  </a:cubicBezTo>
                  <a:cubicBezTo>
                    <a:pt x="3560" y="16456"/>
                    <a:pt x="3554" y="16933"/>
                    <a:pt x="3544" y="17408"/>
                  </a:cubicBezTo>
                  <a:cubicBezTo>
                    <a:pt x="3526" y="18265"/>
                    <a:pt x="3504" y="19121"/>
                    <a:pt x="3495" y="19979"/>
                  </a:cubicBezTo>
                  <a:cubicBezTo>
                    <a:pt x="3487" y="20733"/>
                    <a:pt x="3488" y="21488"/>
                    <a:pt x="3493" y="22244"/>
                  </a:cubicBezTo>
                  <a:cubicBezTo>
                    <a:pt x="3499" y="23057"/>
                    <a:pt x="3516" y="23870"/>
                    <a:pt x="3528" y="24683"/>
                  </a:cubicBezTo>
                  <a:cubicBezTo>
                    <a:pt x="3540" y="25342"/>
                    <a:pt x="3547" y="26000"/>
                    <a:pt x="3565" y="26659"/>
                  </a:cubicBezTo>
                  <a:cubicBezTo>
                    <a:pt x="3576" y="27068"/>
                    <a:pt x="3619" y="27476"/>
                    <a:pt x="3619" y="27886"/>
                  </a:cubicBezTo>
                  <a:cubicBezTo>
                    <a:pt x="3621" y="28303"/>
                    <a:pt x="3645" y="28717"/>
                    <a:pt x="3686" y="29132"/>
                  </a:cubicBezTo>
                  <a:cubicBezTo>
                    <a:pt x="3697" y="29235"/>
                    <a:pt x="3683" y="29338"/>
                    <a:pt x="3690" y="29440"/>
                  </a:cubicBezTo>
                  <a:cubicBezTo>
                    <a:pt x="3738" y="30191"/>
                    <a:pt x="3789" y="30943"/>
                    <a:pt x="3841" y="31693"/>
                  </a:cubicBezTo>
                  <a:cubicBezTo>
                    <a:pt x="3866" y="32066"/>
                    <a:pt x="3887" y="32438"/>
                    <a:pt x="3927" y="32809"/>
                  </a:cubicBezTo>
                  <a:cubicBezTo>
                    <a:pt x="3960" y="33115"/>
                    <a:pt x="3971" y="33421"/>
                    <a:pt x="3980" y="33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5934047" y="1144600"/>
              <a:ext cx="3226" cy="31504"/>
            </a:xfrm>
            <a:custGeom>
              <a:avLst/>
              <a:gdLst/>
              <a:ahLst/>
              <a:cxnLst/>
              <a:rect l="l" t="t" r="r" b="b"/>
              <a:pathLst>
                <a:path w="107" h="1045" extrusionOk="0">
                  <a:moveTo>
                    <a:pt x="106" y="1"/>
                  </a:moveTo>
                  <a:cubicBezTo>
                    <a:pt x="29" y="194"/>
                    <a:pt x="1" y="911"/>
                    <a:pt x="54" y="1044"/>
                  </a:cubicBezTo>
                  <a:cubicBezTo>
                    <a:pt x="72" y="675"/>
                    <a:pt x="89" y="337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5944629" y="1715264"/>
              <a:ext cx="2774" cy="7868"/>
            </a:xfrm>
            <a:custGeom>
              <a:avLst/>
              <a:gdLst/>
              <a:ahLst/>
              <a:cxnLst/>
              <a:rect l="l" t="t" r="r" b="b"/>
              <a:pathLst>
                <a:path w="92" h="261" extrusionOk="0">
                  <a:moveTo>
                    <a:pt x="91" y="242"/>
                  </a:moveTo>
                  <a:cubicBezTo>
                    <a:pt x="71" y="161"/>
                    <a:pt x="51" y="81"/>
                    <a:pt x="31" y="0"/>
                  </a:cubicBezTo>
                  <a:cubicBezTo>
                    <a:pt x="21" y="2"/>
                    <a:pt x="11" y="5"/>
                    <a:pt x="0" y="7"/>
                  </a:cubicBezTo>
                  <a:cubicBezTo>
                    <a:pt x="14" y="91"/>
                    <a:pt x="28" y="176"/>
                    <a:pt x="41" y="260"/>
                  </a:cubicBezTo>
                  <a:cubicBezTo>
                    <a:pt x="57" y="254"/>
                    <a:pt x="74" y="248"/>
                    <a:pt x="91" y="2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5933926" y="1192233"/>
              <a:ext cx="1447" cy="4522"/>
            </a:xfrm>
            <a:custGeom>
              <a:avLst/>
              <a:gdLst/>
              <a:ahLst/>
              <a:cxnLst/>
              <a:rect l="l" t="t" r="r" b="b"/>
              <a:pathLst>
                <a:path w="48" h="150" extrusionOk="0">
                  <a:moveTo>
                    <a:pt x="47" y="6"/>
                  </a:moveTo>
                  <a:cubicBezTo>
                    <a:pt x="35" y="4"/>
                    <a:pt x="23" y="2"/>
                    <a:pt x="11" y="0"/>
                  </a:cubicBezTo>
                  <a:cubicBezTo>
                    <a:pt x="8" y="26"/>
                    <a:pt x="1" y="53"/>
                    <a:pt x="5" y="78"/>
                  </a:cubicBezTo>
                  <a:cubicBezTo>
                    <a:pt x="8" y="99"/>
                    <a:pt x="26" y="116"/>
                    <a:pt x="47" y="1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5936851" y="1097720"/>
              <a:ext cx="1296" cy="5276"/>
            </a:xfrm>
            <a:custGeom>
              <a:avLst/>
              <a:gdLst/>
              <a:ahLst/>
              <a:cxnLst/>
              <a:rect l="l" t="t" r="r" b="b"/>
              <a:pathLst>
                <a:path w="43" h="175" extrusionOk="0">
                  <a:moveTo>
                    <a:pt x="43" y="1"/>
                  </a:moveTo>
                  <a:cubicBezTo>
                    <a:pt x="29" y="1"/>
                    <a:pt x="14" y="1"/>
                    <a:pt x="0" y="2"/>
                  </a:cubicBezTo>
                  <a:lnTo>
                    <a:pt x="0" y="174"/>
                  </a:lnTo>
                  <a:cubicBezTo>
                    <a:pt x="10" y="174"/>
                    <a:pt x="19" y="175"/>
                    <a:pt x="29" y="175"/>
                  </a:cubicBezTo>
                  <a:cubicBezTo>
                    <a:pt x="33" y="117"/>
                    <a:pt x="38" y="58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5936127" y="1120602"/>
              <a:ext cx="603" cy="4402"/>
            </a:xfrm>
            <a:custGeom>
              <a:avLst/>
              <a:gdLst/>
              <a:ahLst/>
              <a:cxnLst/>
              <a:rect l="l" t="t" r="r" b="b"/>
              <a:pathLst>
                <a:path w="20" h="146" extrusionOk="0">
                  <a:moveTo>
                    <a:pt x="19" y="1"/>
                  </a:moveTo>
                  <a:cubicBezTo>
                    <a:pt x="14" y="1"/>
                    <a:pt x="7" y="1"/>
                    <a:pt x="1" y="1"/>
                  </a:cubicBezTo>
                  <a:lnTo>
                    <a:pt x="1" y="145"/>
                  </a:lnTo>
                  <a:cubicBezTo>
                    <a:pt x="7" y="143"/>
                    <a:pt x="14" y="142"/>
                    <a:pt x="1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5912582" y="1801878"/>
              <a:ext cx="3316" cy="2352"/>
            </a:xfrm>
            <a:custGeom>
              <a:avLst/>
              <a:gdLst/>
              <a:ahLst/>
              <a:cxnLst/>
              <a:rect l="l" t="t" r="r" b="b"/>
              <a:pathLst>
                <a:path w="110" h="78" extrusionOk="0">
                  <a:moveTo>
                    <a:pt x="1" y="45"/>
                  </a:moveTo>
                  <a:cubicBezTo>
                    <a:pt x="4" y="55"/>
                    <a:pt x="8" y="66"/>
                    <a:pt x="12" y="78"/>
                  </a:cubicBezTo>
                  <a:cubicBezTo>
                    <a:pt x="45" y="67"/>
                    <a:pt x="77" y="58"/>
                    <a:pt x="109" y="48"/>
                  </a:cubicBezTo>
                  <a:cubicBezTo>
                    <a:pt x="102" y="31"/>
                    <a:pt x="90" y="0"/>
                    <a:pt x="88" y="0"/>
                  </a:cubicBezTo>
                  <a:cubicBezTo>
                    <a:pt x="57" y="12"/>
                    <a:pt x="29" y="29"/>
                    <a:pt x="1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68" name="Google Shape;4068;p47"/>
          <p:cNvGrpSpPr/>
          <p:nvPr/>
        </p:nvGrpSpPr>
        <p:grpSpPr>
          <a:xfrm>
            <a:off x="8623494" y="3901920"/>
            <a:ext cx="178790" cy="1582077"/>
            <a:chOff x="5797750" y="4102000"/>
            <a:chExt cx="93475" cy="827100"/>
          </a:xfrm>
        </p:grpSpPr>
        <p:sp>
          <p:nvSpPr>
            <p:cNvPr id="4069" name="Google Shape;4069;p47"/>
            <p:cNvSpPr/>
            <p:nvPr/>
          </p:nvSpPr>
          <p:spPr>
            <a:xfrm>
              <a:off x="5832400" y="4612600"/>
              <a:ext cx="52325" cy="26725"/>
            </a:xfrm>
            <a:custGeom>
              <a:avLst/>
              <a:gdLst/>
              <a:ahLst/>
              <a:cxnLst/>
              <a:rect l="l" t="t" r="r" b="b"/>
              <a:pathLst>
                <a:path w="2093" h="1069" extrusionOk="0">
                  <a:moveTo>
                    <a:pt x="1427" y="728"/>
                  </a:moveTo>
                  <a:cubicBezTo>
                    <a:pt x="1189" y="422"/>
                    <a:pt x="1198" y="165"/>
                    <a:pt x="1676" y="1"/>
                  </a:cubicBezTo>
                  <a:cubicBezTo>
                    <a:pt x="1740" y="97"/>
                    <a:pt x="1740" y="97"/>
                    <a:pt x="1553" y="246"/>
                  </a:cubicBezTo>
                  <a:cubicBezTo>
                    <a:pt x="1621" y="280"/>
                    <a:pt x="1688" y="315"/>
                    <a:pt x="1774" y="358"/>
                  </a:cubicBezTo>
                  <a:cubicBezTo>
                    <a:pt x="1598" y="471"/>
                    <a:pt x="1497" y="614"/>
                    <a:pt x="1642" y="746"/>
                  </a:cubicBezTo>
                  <a:cubicBezTo>
                    <a:pt x="1703" y="802"/>
                    <a:pt x="1906" y="784"/>
                    <a:pt x="2093" y="805"/>
                  </a:cubicBezTo>
                  <a:cubicBezTo>
                    <a:pt x="2077" y="880"/>
                    <a:pt x="2058" y="976"/>
                    <a:pt x="2039" y="1068"/>
                  </a:cubicBezTo>
                  <a:cubicBezTo>
                    <a:pt x="1696" y="1051"/>
                    <a:pt x="1581" y="706"/>
                    <a:pt x="1173" y="882"/>
                  </a:cubicBezTo>
                  <a:cubicBezTo>
                    <a:pt x="1098" y="733"/>
                    <a:pt x="926" y="669"/>
                    <a:pt x="739" y="590"/>
                  </a:cubicBezTo>
                  <a:cubicBezTo>
                    <a:pt x="472" y="477"/>
                    <a:pt x="273" y="287"/>
                    <a:pt x="0" y="100"/>
                  </a:cubicBezTo>
                  <a:cubicBezTo>
                    <a:pt x="435" y="44"/>
                    <a:pt x="747" y="148"/>
                    <a:pt x="1078" y="256"/>
                  </a:cubicBezTo>
                  <a:cubicBezTo>
                    <a:pt x="956" y="273"/>
                    <a:pt x="834" y="290"/>
                    <a:pt x="697" y="309"/>
                  </a:cubicBezTo>
                  <a:cubicBezTo>
                    <a:pt x="701" y="351"/>
                    <a:pt x="684" y="401"/>
                    <a:pt x="710" y="416"/>
                  </a:cubicBezTo>
                  <a:cubicBezTo>
                    <a:pt x="912" y="531"/>
                    <a:pt x="1123" y="641"/>
                    <a:pt x="1331" y="752"/>
                  </a:cubicBezTo>
                  <a:cubicBezTo>
                    <a:pt x="1363" y="744"/>
                    <a:pt x="1395" y="736"/>
                    <a:pt x="1427" y="7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5834350" y="4211800"/>
              <a:ext cx="50375" cy="27300"/>
            </a:xfrm>
            <a:custGeom>
              <a:avLst/>
              <a:gdLst/>
              <a:ahLst/>
              <a:cxnLst/>
              <a:rect l="l" t="t" r="r" b="b"/>
              <a:pathLst>
                <a:path w="2015" h="1092" extrusionOk="0">
                  <a:moveTo>
                    <a:pt x="1024" y="258"/>
                  </a:moveTo>
                  <a:cubicBezTo>
                    <a:pt x="876" y="273"/>
                    <a:pt x="760" y="285"/>
                    <a:pt x="655" y="295"/>
                  </a:cubicBezTo>
                  <a:cubicBezTo>
                    <a:pt x="568" y="390"/>
                    <a:pt x="638" y="439"/>
                    <a:pt x="729" y="482"/>
                  </a:cubicBezTo>
                  <a:cubicBezTo>
                    <a:pt x="880" y="552"/>
                    <a:pt x="1065" y="592"/>
                    <a:pt x="1151" y="719"/>
                  </a:cubicBezTo>
                  <a:cubicBezTo>
                    <a:pt x="1161" y="733"/>
                    <a:pt x="1222" y="730"/>
                    <a:pt x="1289" y="739"/>
                  </a:cubicBezTo>
                  <a:cubicBezTo>
                    <a:pt x="1294" y="685"/>
                    <a:pt x="1320" y="632"/>
                    <a:pt x="1297" y="592"/>
                  </a:cubicBezTo>
                  <a:cubicBezTo>
                    <a:pt x="1143" y="329"/>
                    <a:pt x="1166" y="250"/>
                    <a:pt x="1484" y="55"/>
                  </a:cubicBezTo>
                  <a:cubicBezTo>
                    <a:pt x="1527" y="27"/>
                    <a:pt x="1592" y="18"/>
                    <a:pt x="1647" y="0"/>
                  </a:cubicBezTo>
                  <a:cubicBezTo>
                    <a:pt x="1663" y="14"/>
                    <a:pt x="1679" y="27"/>
                    <a:pt x="1696" y="42"/>
                  </a:cubicBezTo>
                  <a:cubicBezTo>
                    <a:pt x="1626" y="105"/>
                    <a:pt x="1556" y="168"/>
                    <a:pt x="1472" y="242"/>
                  </a:cubicBezTo>
                  <a:cubicBezTo>
                    <a:pt x="1544" y="278"/>
                    <a:pt x="1612" y="312"/>
                    <a:pt x="1695" y="354"/>
                  </a:cubicBezTo>
                  <a:cubicBezTo>
                    <a:pt x="1526" y="460"/>
                    <a:pt x="1454" y="584"/>
                    <a:pt x="1537" y="728"/>
                  </a:cubicBezTo>
                  <a:cubicBezTo>
                    <a:pt x="1636" y="901"/>
                    <a:pt x="1838" y="722"/>
                    <a:pt x="2014" y="797"/>
                  </a:cubicBezTo>
                  <a:cubicBezTo>
                    <a:pt x="2004" y="874"/>
                    <a:pt x="1992" y="963"/>
                    <a:pt x="1975" y="1092"/>
                  </a:cubicBezTo>
                  <a:cubicBezTo>
                    <a:pt x="1801" y="1024"/>
                    <a:pt x="1648" y="996"/>
                    <a:pt x="1574" y="928"/>
                  </a:cubicBezTo>
                  <a:cubicBezTo>
                    <a:pt x="1434" y="799"/>
                    <a:pt x="1286" y="802"/>
                    <a:pt x="1156" y="855"/>
                  </a:cubicBezTo>
                  <a:cubicBezTo>
                    <a:pt x="989" y="763"/>
                    <a:pt x="848" y="686"/>
                    <a:pt x="710" y="608"/>
                  </a:cubicBezTo>
                  <a:cubicBezTo>
                    <a:pt x="535" y="508"/>
                    <a:pt x="355" y="410"/>
                    <a:pt x="190" y="303"/>
                  </a:cubicBezTo>
                  <a:cubicBezTo>
                    <a:pt x="111" y="252"/>
                    <a:pt x="63" y="180"/>
                    <a:pt x="0" y="116"/>
                  </a:cubicBezTo>
                  <a:cubicBezTo>
                    <a:pt x="277" y="49"/>
                    <a:pt x="683" y="100"/>
                    <a:pt x="1024" y="2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5833975" y="4812300"/>
              <a:ext cx="50750" cy="26225"/>
            </a:xfrm>
            <a:custGeom>
              <a:avLst/>
              <a:gdLst/>
              <a:ahLst/>
              <a:cxnLst/>
              <a:rect l="l" t="t" r="r" b="b"/>
              <a:pathLst>
                <a:path w="2030" h="1049" extrusionOk="0">
                  <a:moveTo>
                    <a:pt x="1491" y="112"/>
                  </a:moveTo>
                  <a:cubicBezTo>
                    <a:pt x="1427" y="236"/>
                    <a:pt x="1621" y="239"/>
                    <a:pt x="1703" y="313"/>
                  </a:cubicBezTo>
                  <a:cubicBezTo>
                    <a:pt x="1572" y="427"/>
                    <a:pt x="1416" y="562"/>
                    <a:pt x="1576" y="696"/>
                  </a:cubicBezTo>
                  <a:cubicBezTo>
                    <a:pt x="1641" y="750"/>
                    <a:pt x="1846" y="725"/>
                    <a:pt x="2030" y="739"/>
                  </a:cubicBezTo>
                  <a:cubicBezTo>
                    <a:pt x="2022" y="813"/>
                    <a:pt x="2012" y="904"/>
                    <a:pt x="1996" y="1049"/>
                  </a:cubicBezTo>
                  <a:cubicBezTo>
                    <a:pt x="1825" y="985"/>
                    <a:pt x="1664" y="962"/>
                    <a:pt x="1601" y="896"/>
                  </a:cubicBezTo>
                  <a:cubicBezTo>
                    <a:pt x="1462" y="748"/>
                    <a:pt x="1295" y="768"/>
                    <a:pt x="1086" y="825"/>
                  </a:cubicBezTo>
                  <a:cubicBezTo>
                    <a:pt x="1032" y="679"/>
                    <a:pt x="913" y="609"/>
                    <a:pt x="710" y="559"/>
                  </a:cubicBezTo>
                  <a:cubicBezTo>
                    <a:pt x="530" y="514"/>
                    <a:pt x="387" y="391"/>
                    <a:pt x="242" y="290"/>
                  </a:cubicBezTo>
                  <a:cubicBezTo>
                    <a:pt x="148" y="225"/>
                    <a:pt x="81" y="141"/>
                    <a:pt x="0" y="63"/>
                  </a:cubicBezTo>
                  <a:cubicBezTo>
                    <a:pt x="228" y="0"/>
                    <a:pt x="706" y="61"/>
                    <a:pt x="1082" y="215"/>
                  </a:cubicBezTo>
                  <a:cubicBezTo>
                    <a:pt x="940" y="222"/>
                    <a:pt x="864" y="226"/>
                    <a:pt x="790" y="232"/>
                  </a:cubicBezTo>
                  <a:cubicBezTo>
                    <a:pt x="661" y="241"/>
                    <a:pt x="598" y="284"/>
                    <a:pt x="655" y="374"/>
                  </a:cubicBezTo>
                  <a:cubicBezTo>
                    <a:pt x="669" y="396"/>
                    <a:pt x="707" y="412"/>
                    <a:pt x="737" y="428"/>
                  </a:cubicBezTo>
                  <a:cubicBezTo>
                    <a:pt x="897" y="516"/>
                    <a:pt x="1059" y="603"/>
                    <a:pt x="1223" y="687"/>
                  </a:cubicBezTo>
                  <a:cubicBezTo>
                    <a:pt x="1237" y="695"/>
                    <a:pt x="1271" y="684"/>
                    <a:pt x="1353" y="673"/>
                  </a:cubicBezTo>
                  <a:cubicBezTo>
                    <a:pt x="1299" y="567"/>
                    <a:pt x="1249" y="468"/>
                    <a:pt x="1184" y="340"/>
                  </a:cubicBezTo>
                  <a:cubicBezTo>
                    <a:pt x="1213" y="283"/>
                    <a:pt x="1259" y="194"/>
                    <a:pt x="1308" y="96"/>
                  </a:cubicBezTo>
                  <a:cubicBezTo>
                    <a:pt x="1379" y="105"/>
                    <a:pt x="1439" y="113"/>
                    <a:pt x="1501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5833000" y="4411450"/>
              <a:ext cx="51725" cy="26150"/>
            </a:xfrm>
            <a:custGeom>
              <a:avLst/>
              <a:gdLst/>
              <a:ahLst/>
              <a:cxnLst/>
              <a:rect l="l" t="t" r="r" b="b"/>
              <a:pathLst>
                <a:path w="2069" h="1046" extrusionOk="0">
                  <a:moveTo>
                    <a:pt x="1530" y="111"/>
                  </a:moveTo>
                  <a:cubicBezTo>
                    <a:pt x="1578" y="228"/>
                    <a:pt x="1578" y="228"/>
                    <a:pt x="1741" y="312"/>
                  </a:cubicBezTo>
                  <a:cubicBezTo>
                    <a:pt x="1611" y="425"/>
                    <a:pt x="1455" y="560"/>
                    <a:pt x="1612" y="694"/>
                  </a:cubicBezTo>
                  <a:cubicBezTo>
                    <a:pt x="1676" y="748"/>
                    <a:pt x="1882" y="723"/>
                    <a:pt x="2068" y="739"/>
                  </a:cubicBezTo>
                  <a:cubicBezTo>
                    <a:pt x="2060" y="809"/>
                    <a:pt x="2051" y="901"/>
                    <a:pt x="2036" y="1046"/>
                  </a:cubicBezTo>
                  <a:cubicBezTo>
                    <a:pt x="1867" y="984"/>
                    <a:pt x="1708" y="962"/>
                    <a:pt x="1642" y="896"/>
                  </a:cubicBezTo>
                  <a:cubicBezTo>
                    <a:pt x="1501" y="756"/>
                    <a:pt x="1343" y="752"/>
                    <a:pt x="1165" y="819"/>
                  </a:cubicBezTo>
                  <a:cubicBezTo>
                    <a:pt x="1074" y="740"/>
                    <a:pt x="1020" y="640"/>
                    <a:pt x="923" y="616"/>
                  </a:cubicBezTo>
                  <a:cubicBezTo>
                    <a:pt x="512" y="513"/>
                    <a:pt x="294" y="281"/>
                    <a:pt x="1" y="38"/>
                  </a:cubicBezTo>
                  <a:cubicBezTo>
                    <a:pt x="413" y="0"/>
                    <a:pt x="732" y="89"/>
                    <a:pt x="1055" y="217"/>
                  </a:cubicBezTo>
                  <a:cubicBezTo>
                    <a:pt x="979" y="221"/>
                    <a:pt x="903" y="223"/>
                    <a:pt x="829" y="230"/>
                  </a:cubicBezTo>
                  <a:cubicBezTo>
                    <a:pt x="702" y="239"/>
                    <a:pt x="636" y="281"/>
                    <a:pt x="694" y="372"/>
                  </a:cubicBezTo>
                  <a:cubicBezTo>
                    <a:pt x="708" y="394"/>
                    <a:pt x="745" y="411"/>
                    <a:pt x="775" y="428"/>
                  </a:cubicBezTo>
                  <a:cubicBezTo>
                    <a:pt x="936" y="515"/>
                    <a:pt x="1097" y="602"/>
                    <a:pt x="1262" y="687"/>
                  </a:cubicBezTo>
                  <a:cubicBezTo>
                    <a:pt x="1275" y="694"/>
                    <a:pt x="1309" y="682"/>
                    <a:pt x="1392" y="672"/>
                  </a:cubicBezTo>
                  <a:cubicBezTo>
                    <a:pt x="1338" y="567"/>
                    <a:pt x="1288" y="466"/>
                    <a:pt x="1224" y="339"/>
                  </a:cubicBezTo>
                  <a:cubicBezTo>
                    <a:pt x="1252" y="281"/>
                    <a:pt x="1298" y="193"/>
                    <a:pt x="1347" y="95"/>
                  </a:cubicBezTo>
                  <a:cubicBezTo>
                    <a:pt x="1417" y="103"/>
                    <a:pt x="1478" y="111"/>
                    <a:pt x="1540" y="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5798050" y="4512300"/>
              <a:ext cx="31900" cy="24400"/>
            </a:xfrm>
            <a:custGeom>
              <a:avLst/>
              <a:gdLst/>
              <a:ahLst/>
              <a:cxnLst/>
              <a:rect l="l" t="t" r="r" b="b"/>
              <a:pathLst>
                <a:path w="1276" h="976" extrusionOk="0">
                  <a:moveTo>
                    <a:pt x="558" y="108"/>
                  </a:moveTo>
                  <a:cubicBezTo>
                    <a:pt x="603" y="162"/>
                    <a:pt x="647" y="215"/>
                    <a:pt x="700" y="280"/>
                  </a:cubicBezTo>
                  <a:cubicBezTo>
                    <a:pt x="778" y="257"/>
                    <a:pt x="863" y="234"/>
                    <a:pt x="947" y="210"/>
                  </a:cubicBezTo>
                  <a:cubicBezTo>
                    <a:pt x="964" y="222"/>
                    <a:pt x="981" y="234"/>
                    <a:pt x="998" y="247"/>
                  </a:cubicBezTo>
                  <a:cubicBezTo>
                    <a:pt x="914" y="330"/>
                    <a:pt x="830" y="413"/>
                    <a:pt x="718" y="524"/>
                  </a:cubicBezTo>
                  <a:cubicBezTo>
                    <a:pt x="875" y="532"/>
                    <a:pt x="985" y="538"/>
                    <a:pt x="1140" y="545"/>
                  </a:cubicBezTo>
                  <a:cubicBezTo>
                    <a:pt x="1070" y="629"/>
                    <a:pt x="1022" y="685"/>
                    <a:pt x="983" y="734"/>
                  </a:cubicBezTo>
                  <a:cubicBezTo>
                    <a:pt x="949" y="827"/>
                    <a:pt x="1276" y="855"/>
                    <a:pt x="1047" y="976"/>
                  </a:cubicBezTo>
                  <a:cubicBezTo>
                    <a:pt x="922" y="901"/>
                    <a:pt x="797" y="825"/>
                    <a:pt x="642" y="732"/>
                  </a:cubicBezTo>
                  <a:cubicBezTo>
                    <a:pt x="599" y="824"/>
                    <a:pt x="573" y="879"/>
                    <a:pt x="536" y="959"/>
                  </a:cubicBezTo>
                  <a:cubicBezTo>
                    <a:pt x="405" y="943"/>
                    <a:pt x="280" y="928"/>
                    <a:pt x="120" y="909"/>
                  </a:cubicBezTo>
                  <a:cubicBezTo>
                    <a:pt x="326" y="769"/>
                    <a:pt x="484" y="659"/>
                    <a:pt x="640" y="551"/>
                  </a:cubicBezTo>
                  <a:cubicBezTo>
                    <a:pt x="516" y="437"/>
                    <a:pt x="516" y="437"/>
                    <a:pt x="295" y="431"/>
                  </a:cubicBezTo>
                  <a:cubicBezTo>
                    <a:pt x="273" y="289"/>
                    <a:pt x="0" y="169"/>
                    <a:pt x="225" y="1"/>
                  </a:cubicBezTo>
                  <a:cubicBezTo>
                    <a:pt x="451" y="15"/>
                    <a:pt x="310" y="137"/>
                    <a:pt x="367" y="223"/>
                  </a:cubicBezTo>
                  <a:cubicBezTo>
                    <a:pt x="438" y="185"/>
                    <a:pt x="503" y="149"/>
                    <a:pt x="570" y="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5804300" y="4114150"/>
              <a:ext cx="21950" cy="21775"/>
            </a:xfrm>
            <a:custGeom>
              <a:avLst/>
              <a:gdLst/>
              <a:ahLst/>
              <a:cxnLst/>
              <a:rect l="l" t="t" r="r" b="b"/>
              <a:pathLst>
                <a:path w="878" h="871" extrusionOk="0">
                  <a:moveTo>
                    <a:pt x="311" y="1"/>
                  </a:moveTo>
                  <a:cubicBezTo>
                    <a:pt x="354" y="56"/>
                    <a:pt x="397" y="110"/>
                    <a:pt x="448" y="174"/>
                  </a:cubicBezTo>
                  <a:cubicBezTo>
                    <a:pt x="526" y="150"/>
                    <a:pt x="604" y="127"/>
                    <a:pt x="691" y="99"/>
                  </a:cubicBezTo>
                  <a:cubicBezTo>
                    <a:pt x="836" y="259"/>
                    <a:pt x="429" y="265"/>
                    <a:pt x="538" y="421"/>
                  </a:cubicBezTo>
                  <a:lnTo>
                    <a:pt x="877" y="421"/>
                  </a:lnTo>
                  <a:cubicBezTo>
                    <a:pt x="817" y="505"/>
                    <a:pt x="777" y="561"/>
                    <a:pt x="737" y="616"/>
                  </a:cubicBezTo>
                  <a:cubicBezTo>
                    <a:pt x="776" y="690"/>
                    <a:pt x="816" y="763"/>
                    <a:pt x="851" y="838"/>
                  </a:cubicBezTo>
                  <a:cubicBezTo>
                    <a:pt x="853" y="840"/>
                    <a:pt x="810" y="854"/>
                    <a:pt x="766" y="871"/>
                  </a:cubicBezTo>
                  <a:cubicBezTo>
                    <a:pt x="687" y="811"/>
                    <a:pt x="606" y="748"/>
                    <a:pt x="519" y="688"/>
                  </a:cubicBezTo>
                  <a:cubicBezTo>
                    <a:pt x="493" y="671"/>
                    <a:pt x="450" y="667"/>
                    <a:pt x="389" y="650"/>
                  </a:cubicBezTo>
                  <a:cubicBezTo>
                    <a:pt x="352" y="714"/>
                    <a:pt x="316" y="774"/>
                    <a:pt x="270" y="851"/>
                  </a:cubicBezTo>
                  <a:cubicBezTo>
                    <a:pt x="184" y="830"/>
                    <a:pt x="107" y="811"/>
                    <a:pt x="0" y="786"/>
                  </a:cubicBezTo>
                  <a:cubicBezTo>
                    <a:pt x="140" y="652"/>
                    <a:pt x="262" y="536"/>
                    <a:pt x="384" y="421"/>
                  </a:cubicBezTo>
                  <a:cubicBezTo>
                    <a:pt x="344" y="289"/>
                    <a:pt x="180" y="319"/>
                    <a:pt x="44" y="324"/>
                  </a:cubicBezTo>
                  <a:cubicBezTo>
                    <a:pt x="17" y="147"/>
                    <a:pt x="199" y="90"/>
                    <a:pt x="323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5834375" y="4855175"/>
              <a:ext cx="20100" cy="22775"/>
            </a:xfrm>
            <a:custGeom>
              <a:avLst/>
              <a:gdLst/>
              <a:ahLst/>
              <a:cxnLst/>
              <a:rect l="l" t="t" r="r" b="b"/>
              <a:pathLst>
                <a:path w="804" h="911" extrusionOk="0">
                  <a:moveTo>
                    <a:pt x="397" y="436"/>
                  </a:moveTo>
                  <a:cubicBezTo>
                    <a:pt x="377" y="616"/>
                    <a:pt x="584" y="510"/>
                    <a:pt x="665" y="603"/>
                  </a:cubicBezTo>
                  <a:lnTo>
                    <a:pt x="665" y="909"/>
                  </a:lnTo>
                  <a:cubicBezTo>
                    <a:pt x="419" y="910"/>
                    <a:pt x="595" y="764"/>
                    <a:pt x="485" y="708"/>
                  </a:cubicBezTo>
                  <a:cubicBezTo>
                    <a:pt x="417" y="730"/>
                    <a:pt x="341" y="753"/>
                    <a:pt x="218" y="790"/>
                  </a:cubicBezTo>
                  <a:cubicBezTo>
                    <a:pt x="196" y="713"/>
                    <a:pt x="173" y="650"/>
                    <a:pt x="164" y="586"/>
                  </a:cubicBezTo>
                  <a:cubicBezTo>
                    <a:pt x="153" y="521"/>
                    <a:pt x="206" y="449"/>
                    <a:pt x="66" y="407"/>
                  </a:cubicBezTo>
                  <a:cubicBezTo>
                    <a:pt x="0" y="389"/>
                    <a:pt x="58" y="21"/>
                    <a:pt x="126" y="9"/>
                  </a:cubicBezTo>
                  <a:cubicBezTo>
                    <a:pt x="177" y="1"/>
                    <a:pt x="291" y="35"/>
                    <a:pt x="296" y="60"/>
                  </a:cubicBezTo>
                  <a:cubicBezTo>
                    <a:pt x="312" y="124"/>
                    <a:pt x="285" y="193"/>
                    <a:pt x="264" y="321"/>
                  </a:cubicBezTo>
                  <a:cubicBezTo>
                    <a:pt x="419" y="233"/>
                    <a:pt x="517" y="178"/>
                    <a:pt x="648" y="104"/>
                  </a:cubicBezTo>
                  <a:cubicBezTo>
                    <a:pt x="699" y="205"/>
                    <a:pt x="745" y="298"/>
                    <a:pt x="804" y="413"/>
                  </a:cubicBezTo>
                  <a:cubicBezTo>
                    <a:pt x="643" y="422"/>
                    <a:pt x="525" y="428"/>
                    <a:pt x="397" y="4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5830825" y="4454075"/>
              <a:ext cx="23475" cy="23275"/>
            </a:xfrm>
            <a:custGeom>
              <a:avLst/>
              <a:gdLst/>
              <a:ahLst/>
              <a:cxnLst/>
              <a:rect l="l" t="t" r="r" b="b"/>
              <a:pathLst>
                <a:path w="939" h="931" extrusionOk="0">
                  <a:moveTo>
                    <a:pt x="797" y="115"/>
                  </a:moveTo>
                  <a:cubicBezTo>
                    <a:pt x="844" y="215"/>
                    <a:pt x="885" y="303"/>
                    <a:pt x="938" y="416"/>
                  </a:cubicBezTo>
                  <a:cubicBezTo>
                    <a:pt x="791" y="425"/>
                    <a:pt x="675" y="433"/>
                    <a:pt x="557" y="440"/>
                  </a:cubicBezTo>
                  <a:cubicBezTo>
                    <a:pt x="468" y="636"/>
                    <a:pt x="766" y="510"/>
                    <a:pt x="805" y="602"/>
                  </a:cubicBezTo>
                  <a:lnTo>
                    <a:pt x="805" y="923"/>
                  </a:lnTo>
                  <a:cubicBezTo>
                    <a:pt x="777" y="926"/>
                    <a:pt x="749" y="929"/>
                    <a:pt x="721" y="931"/>
                  </a:cubicBezTo>
                  <a:cubicBezTo>
                    <a:pt x="696" y="866"/>
                    <a:pt x="672" y="799"/>
                    <a:pt x="641" y="716"/>
                  </a:cubicBezTo>
                  <a:cubicBezTo>
                    <a:pt x="558" y="738"/>
                    <a:pt x="474" y="761"/>
                    <a:pt x="357" y="793"/>
                  </a:cubicBezTo>
                  <a:cubicBezTo>
                    <a:pt x="336" y="718"/>
                    <a:pt x="314" y="661"/>
                    <a:pt x="306" y="604"/>
                  </a:cubicBezTo>
                  <a:cubicBezTo>
                    <a:pt x="298" y="560"/>
                    <a:pt x="327" y="483"/>
                    <a:pt x="305" y="477"/>
                  </a:cubicBezTo>
                  <a:cubicBezTo>
                    <a:pt x="1" y="388"/>
                    <a:pt x="263" y="231"/>
                    <a:pt x="211" y="114"/>
                  </a:cubicBezTo>
                  <a:cubicBezTo>
                    <a:pt x="199" y="87"/>
                    <a:pt x="284" y="38"/>
                    <a:pt x="325" y="1"/>
                  </a:cubicBezTo>
                  <a:cubicBezTo>
                    <a:pt x="367" y="46"/>
                    <a:pt x="426" y="89"/>
                    <a:pt x="446" y="138"/>
                  </a:cubicBezTo>
                  <a:cubicBezTo>
                    <a:pt x="460" y="173"/>
                    <a:pt x="421" y="218"/>
                    <a:pt x="454" y="292"/>
                  </a:cubicBezTo>
                  <a:cubicBezTo>
                    <a:pt x="561" y="237"/>
                    <a:pt x="668" y="182"/>
                    <a:pt x="797" y="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5847225" y="4799100"/>
              <a:ext cx="33800" cy="13600"/>
            </a:xfrm>
            <a:custGeom>
              <a:avLst/>
              <a:gdLst/>
              <a:ahLst/>
              <a:cxnLst/>
              <a:rect l="l" t="t" r="r" b="b"/>
              <a:pathLst>
                <a:path w="1352" h="544" extrusionOk="0">
                  <a:moveTo>
                    <a:pt x="621" y="8"/>
                  </a:moveTo>
                  <a:cubicBezTo>
                    <a:pt x="854" y="64"/>
                    <a:pt x="1089" y="121"/>
                    <a:pt x="1352" y="185"/>
                  </a:cubicBezTo>
                  <a:cubicBezTo>
                    <a:pt x="1239" y="321"/>
                    <a:pt x="1129" y="386"/>
                    <a:pt x="948" y="410"/>
                  </a:cubicBezTo>
                  <a:cubicBezTo>
                    <a:pt x="842" y="424"/>
                    <a:pt x="748" y="480"/>
                    <a:pt x="578" y="543"/>
                  </a:cubicBezTo>
                  <a:cubicBezTo>
                    <a:pt x="465" y="517"/>
                    <a:pt x="248" y="496"/>
                    <a:pt x="1" y="446"/>
                  </a:cubicBezTo>
                  <a:cubicBezTo>
                    <a:pt x="266" y="277"/>
                    <a:pt x="656" y="505"/>
                    <a:pt x="767" y="262"/>
                  </a:cubicBezTo>
                  <a:cubicBezTo>
                    <a:pt x="713" y="158"/>
                    <a:pt x="672" y="79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5848800" y="4398200"/>
              <a:ext cx="32225" cy="13500"/>
            </a:xfrm>
            <a:custGeom>
              <a:avLst/>
              <a:gdLst/>
              <a:ahLst/>
              <a:cxnLst/>
              <a:rect l="l" t="t" r="r" b="b"/>
              <a:pathLst>
                <a:path w="1289" h="540" extrusionOk="0">
                  <a:moveTo>
                    <a:pt x="558" y="8"/>
                  </a:moveTo>
                  <a:cubicBezTo>
                    <a:pt x="791" y="65"/>
                    <a:pt x="1026" y="122"/>
                    <a:pt x="1289" y="185"/>
                  </a:cubicBezTo>
                  <a:cubicBezTo>
                    <a:pt x="1176" y="321"/>
                    <a:pt x="1066" y="387"/>
                    <a:pt x="885" y="410"/>
                  </a:cubicBezTo>
                  <a:cubicBezTo>
                    <a:pt x="779" y="424"/>
                    <a:pt x="685" y="480"/>
                    <a:pt x="525" y="540"/>
                  </a:cubicBezTo>
                  <a:cubicBezTo>
                    <a:pt x="247" y="504"/>
                    <a:pt x="55" y="459"/>
                    <a:pt x="0" y="407"/>
                  </a:cubicBezTo>
                  <a:cubicBezTo>
                    <a:pt x="203" y="280"/>
                    <a:pt x="592" y="503"/>
                    <a:pt x="704" y="264"/>
                  </a:cubicBezTo>
                  <a:cubicBezTo>
                    <a:pt x="650" y="158"/>
                    <a:pt x="608" y="79"/>
                    <a:pt x="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5847150" y="4601025"/>
              <a:ext cx="33275" cy="13575"/>
            </a:xfrm>
            <a:custGeom>
              <a:avLst/>
              <a:gdLst/>
              <a:ahLst/>
              <a:cxnLst/>
              <a:rect l="l" t="t" r="r" b="b"/>
              <a:pathLst>
                <a:path w="1331" h="543" extrusionOk="0">
                  <a:moveTo>
                    <a:pt x="1" y="446"/>
                  </a:moveTo>
                  <a:cubicBezTo>
                    <a:pt x="228" y="298"/>
                    <a:pt x="451" y="368"/>
                    <a:pt x="651" y="363"/>
                  </a:cubicBezTo>
                  <a:cubicBezTo>
                    <a:pt x="849" y="252"/>
                    <a:pt x="707" y="132"/>
                    <a:pt x="606" y="12"/>
                  </a:cubicBezTo>
                  <a:cubicBezTo>
                    <a:pt x="633" y="8"/>
                    <a:pt x="661" y="5"/>
                    <a:pt x="688" y="1"/>
                  </a:cubicBezTo>
                  <a:cubicBezTo>
                    <a:pt x="902" y="57"/>
                    <a:pt x="1115" y="113"/>
                    <a:pt x="1331" y="171"/>
                  </a:cubicBezTo>
                  <a:cubicBezTo>
                    <a:pt x="1246" y="441"/>
                    <a:pt x="756" y="303"/>
                    <a:pt x="684" y="542"/>
                  </a:cubicBezTo>
                  <a:cubicBezTo>
                    <a:pt x="460" y="511"/>
                    <a:pt x="257" y="482"/>
                    <a:pt x="1" y="4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5846650" y="4200150"/>
              <a:ext cx="34100" cy="13300"/>
            </a:xfrm>
            <a:custGeom>
              <a:avLst/>
              <a:gdLst/>
              <a:ahLst/>
              <a:cxnLst/>
              <a:rect l="l" t="t" r="r" b="b"/>
              <a:pathLst>
                <a:path w="1364" h="532" extrusionOk="0">
                  <a:moveTo>
                    <a:pt x="684" y="372"/>
                  </a:moveTo>
                  <a:cubicBezTo>
                    <a:pt x="731" y="306"/>
                    <a:pt x="770" y="251"/>
                    <a:pt x="805" y="201"/>
                  </a:cubicBezTo>
                  <a:cubicBezTo>
                    <a:pt x="752" y="145"/>
                    <a:pt x="701" y="94"/>
                    <a:pt x="651" y="42"/>
                  </a:cubicBezTo>
                  <a:cubicBezTo>
                    <a:pt x="666" y="27"/>
                    <a:pt x="680" y="13"/>
                    <a:pt x="693" y="0"/>
                  </a:cubicBezTo>
                  <a:cubicBezTo>
                    <a:pt x="912" y="57"/>
                    <a:pt x="1132" y="114"/>
                    <a:pt x="1351" y="172"/>
                  </a:cubicBezTo>
                  <a:cubicBezTo>
                    <a:pt x="1355" y="193"/>
                    <a:pt x="1358" y="215"/>
                    <a:pt x="1363" y="235"/>
                  </a:cubicBezTo>
                  <a:cubicBezTo>
                    <a:pt x="1131" y="328"/>
                    <a:pt x="898" y="420"/>
                    <a:pt x="616" y="531"/>
                  </a:cubicBezTo>
                  <a:cubicBezTo>
                    <a:pt x="473" y="510"/>
                    <a:pt x="270" y="479"/>
                    <a:pt x="0" y="439"/>
                  </a:cubicBezTo>
                  <a:cubicBezTo>
                    <a:pt x="248" y="320"/>
                    <a:pt x="448" y="341"/>
                    <a:pt x="684" y="3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5800800" y="4721800"/>
              <a:ext cx="29600" cy="13700"/>
            </a:xfrm>
            <a:custGeom>
              <a:avLst/>
              <a:gdLst/>
              <a:ahLst/>
              <a:cxnLst/>
              <a:rect l="l" t="t" r="r" b="b"/>
              <a:pathLst>
                <a:path w="1184" h="548" extrusionOk="0">
                  <a:moveTo>
                    <a:pt x="409" y="524"/>
                  </a:moveTo>
                  <a:cubicBezTo>
                    <a:pt x="283" y="507"/>
                    <a:pt x="166" y="491"/>
                    <a:pt x="0" y="468"/>
                  </a:cubicBezTo>
                  <a:cubicBezTo>
                    <a:pt x="328" y="290"/>
                    <a:pt x="491" y="0"/>
                    <a:pt x="993" y="113"/>
                  </a:cubicBezTo>
                  <a:cubicBezTo>
                    <a:pt x="979" y="142"/>
                    <a:pt x="970" y="173"/>
                    <a:pt x="948" y="199"/>
                  </a:cubicBezTo>
                  <a:cubicBezTo>
                    <a:pt x="925" y="229"/>
                    <a:pt x="890" y="255"/>
                    <a:pt x="897" y="248"/>
                  </a:cubicBezTo>
                  <a:cubicBezTo>
                    <a:pt x="799" y="380"/>
                    <a:pt x="1184" y="412"/>
                    <a:pt x="914" y="548"/>
                  </a:cubicBezTo>
                  <a:cubicBezTo>
                    <a:pt x="826" y="456"/>
                    <a:pt x="738" y="363"/>
                    <a:pt x="650" y="272"/>
                  </a:cubicBezTo>
                  <a:cubicBezTo>
                    <a:pt x="614" y="286"/>
                    <a:pt x="578" y="301"/>
                    <a:pt x="542" y="315"/>
                  </a:cubicBezTo>
                  <a:cubicBezTo>
                    <a:pt x="505" y="373"/>
                    <a:pt x="469" y="431"/>
                    <a:pt x="409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5801875" y="4321025"/>
              <a:ext cx="27850" cy="13475"/>
            </a:xfrm>
            <a:custGeom>
              <a:avLst/>
              <a:gdLst/>
              <a:ahLst/>
              <a:cxnLst/>
              <a:rect l="l" t="t" r="r" b="b"/>
              <a:pathLst>
                <a:path w="1114" h="539" extrusionOk="0">
                  <a:moveTo>
                    <a:pt x="373" y="521"/>
                  </a:moveTo>
                  <a:cubicBezTo>
                    <a:pt x="251" y="500"/>
                    <a:pt x="148" y="483"/>
                    <a:pt x="1" y="458"/>
                  </a:cubicBezTo>
                  <a:cubicBezTo>
                    <a:pt x="293" y="268"/>
                    <a:pt x="453" y="0"/>
                    <a:pt x="949" y="107"/>
                  </a:cubicBezTo>
                  <a:cubicBezTo>
                    <a:pt x="936" y="136"/>
                    <a:pt x="928" y="167"/>
                    <a:pt x="907" y="192"/>
                  </a:cubicBezTo>
                  <a:cubicBezTo>
                    <a:pt x="883" y="223"/>
                    <a:pt x="848" y="249"/>
                    <a:pt x="833" y="261"/>
                  </a:cubicBezTo>
                  <a:cubicBezTo>
                    <a:pt x="771" y="373"/>
                    <a:pt x="1113" y="410"/>
                    <a:pt x="892" y="538"/>
                  </a:cubicBezTo>
                  <a:cubicBezTo>
                    <a:pt x="765" y="457"/>
                    <a:pt x="644" y="379"/>
                    <a:pt x="490" y="281"/>
                  </a:cubicBezTo>
                  <a:cubicBezTo>
                    <a:pt x="445" y="375"/>
                    <a:pt x="418" y="429"/>
                    <a:pt x="373" y="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47"/>
            <p:cNvSpPr/>
            <p:nvPr/>
          </p:nvSpPr>
          <p:spPr>
            <a:xfrm>
              <a:off x="5797750" y="4913075"/>
              <a:ext cx="27025" cy="15525"/>
            </a:xfrm>
            <a:custGeom>
              <a:avLst/>
              <a:gdLst/>
              <a:ahLst/>
              <a:cxnLst/>
              <a:rect l="l" t="t" r="r" b="b"/>
              <a:pathLst>
                <a:path w="1081" h="621" extrusionOk="0">
                  <a:moveTo>
                    <a:pt x="572" y="114"/>
                  </a:moveTo>
                  <a:cubicBezTo>
                    <a:pt x="616" y="168"/>
                    <a:pt x="658" y="222"/>
                    <a:pt x="710" y="287"/>
                  </a:cubicBezTo>
                  <a:cubicBezTo>
                    <a:pt x="791" y="264"/>
                    <a:pt x="876" y="239"/>
                    <a:pt x="959" y="216"/>
                  </a:cubicBezTo>
                  <a:cubicBezTo>
                    <a:pt x="975" y="227"/>
                    <a:pt x="991" y="238"/>
                    <a:pt x="1007" y="250"/>
                  </a:cubicBezTo>
                  <a:cubicBezTo>
                    <a:pt x="922" y="338"/>
                    <a:pt x="837" y="428"/>
                    <a:pt x="714" y="559"/>
                  </a:cubicBezTo>
                  <a:cubicBezTo>
                    <a:pt x="887" y="550"/>
                    <a:pt x="984" y="546"/>
                    <a:pt x="1081" y="541"/>
                  </a:cubicBezTo>
                  <a:cubicBezTo>
                    <a:pt x="932" y="620"/>
                    <a:pt x="803" y="618"/>
                    <a:pt x="666" y="529"/>
                  </a:cubicBezTo>
                  <a:cubicBezTo>
                    <a:pt x="577" y="472"/>
                    <a:pt x="445" y="445"/>
                    <a:pt x="297" y="392"/>
                  </a:cubicBezTo>
                  <a:cubicBezTo>
                    <a:pt x="293" y="286"/>
                    <a:pt x="0" y="164"/>
                    <a:pt x="242" y="1"/>
                  </a:cubicBezTo>
                  <a:cubicBezTo>
                    <a:pt x="462" y="25"/>
                    <a:pt x="321" y="143"/>
                    <a:pt x="375" y="234"/>
                  </a:cubicBezTo>
                  <a:cubicBezTo>
                    <a:pt x="450" y="194"/>
                    <a:pt x="517" y="158"/>
                    <a:pt x="584" y="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47"/>
            <p:cNvSpPr/>
            <p:nvPr/>
          </p:nvSpPr>
          <p:spPr>
            <a:xfrm>
              <a:off x="5866475" y="4845875"/>
              <a:ext cx="23300" cy="14225"/>
            </a:xfrm>
            <a:custGeom>
              <a:avLst/>
              <a:gdLst/>
              <a:ahLst/>
              <a:cxnLst/>
              <a:rect l="l" t="t" r="r" b="b"/>
              <a:pathLst>
                <a:path w="932" h="569" extrusionOk="0">
                  <a:moveTo>
                    <a:pt x="85" y="300"/>
                  </a:moveTo>
                  <a:cubicBezTo>
                    <a:pt x="64" y="248"/>
                    <a:pt x="41" y="197"/>
                    <a:pt x="22" y="145"/>
                  </a:cubicBezTo>
                  <a:cubicBezTo>
                    <a:pt x="9" y="104"/>
                    <a:pt x="0" y="64"/>
                    <a:pt x="54" y="0"/>
                  </a:cubicBezTo>
                  <a:cubicBezTo>
                    <a:pt x="132" y="48"/>
                    <a:pt x="201" y="112"/>
                    <a:pt x="291" y="138"/>
                  </a:cubicBezTo>
                  <a:cubicBezTo>
                    <a:pt x="391" y="165"/>
                    <a:pt x="514" y="43"/>
                    <a:pt x="631" y="160"/>
                  </a:cubicBezTo>
                  <a:cubicBezTo>
                    <a:pt x="661" y="190"/>
                    <a:pt x="811" y="165"/>
                    <a:pt x="890" y="165"/>
                  </a:cubicBezTo>
                  <a:cubicBezTo>
                    <a:pt x="901" y="277"/>
                    <a:pt x="914" y="406"/>
                    <a:pt x="931" y="569"/>
                  </a:cubicBezTo>
                  <a:cubicBezTo>
                    <a:pt x="745" y="454"/>
                    <a:pt x="417" y="503"/>
                    <a:pt x="497" y="259"/>
                  </a:cubicBezTo>
                  <a:cubicBezTo>
                    <a:pt x="323" y="273"/>
                    <a:pt x="198" y="282"/>
                    <a:pt x="73" y="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5841350" y="4150350"/>
              <a:ext cx="20200" cy="16300"/>
            </a:xfrm>
            <a:custGeom>
              <a:avLst/>
              <a:gdLst/>
              <a:ahLst/>
              <a:cxnLst/>
              <a:rect l="l" t="t" r="r" b="b"/>
              <a:pathLst>
                <a:path w="808" h="652" extrusionOk="0">
                  <a:moveTo>
                    <a:pt x="57" y="0"/>
                  </a:moveTo>
                  <a:cubicBezTo>
                    <a:pt x="184" y="25"/>
                    <a:pt x="309" y="49"/>
                    <a:pt x="444" y="75"/>
                  </a:cubicBezTo>
                  <a:cubicBezTo>
                    <a:pt x="430" y="169"/>
                    <a:pt x="418" y="252"/>
                    <a:pt x="402" y="364"/>
                  </a:cubicBezTo>
                  <a:cubicBezTo>
                    <a:pt x="546" y="341"/>
                    <a:pt x="657" y="323"/>
                    <a:pt x="808" y="299"/>
                  </a:cubicBezTo>
                  <a:cubicBezTo>
                    <a:pt x="752" y="516"/>
                    <a:pt x="450" y="515"/>
                    <a:pt x="325" y="652"/>
                  </a:cubicBezTo>
                  <a:cubicBezTo>
                    <a:pt x="322" y="415"/>
                    <a:pt x="188" y="233"/>
                    <a:pt x="0" y="64"/>
                  </a:cubicBezTo>
                  <a:cubicBezTo>
                    <a:pt x="19" y="42"/>
                    <a:pt x="39" y="21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47"/>
            <p:cNvSpPr/>
            <p:nvPr/>
          </p:nvSpPr>
          <p:spPr>
            <a:xfrm>
              <a:off x="5802125" y="4637300"/>
              <a:ext cx="26150" cy="12225"/>
            </a:xfrm>
            <a:custGeom>
              <a:avLst/>
              <a:gdLst/>
              <a:ahLst/>
              <a:cxnLst/>
              <a:rect l="l" t="t" r="r" b="b"/>
              <a:pathLst>
                <a:path w="1046" h="489" extrusionOk="0">
                  <a:moveTo>
                    <a:pt x="1046" y="197"/>
                  </a:moveTo>
                  <a:cubicBezTo>
                    <a:pt x="864" y="208"/>
                    <a:pt x="755" y="370"/>
                    <a:pt x="524" y="306"/>
                  </a:cubicBezTo>
                  <a:cubicBezTo>
                    <a:pt x="484" y="296"/>
                    <a:pt x="366" y="421"/>
                    <a:pt x="277" y="489"/>
                  </a:cubicBezTo>
                  <a:cubicBezTo>
                    <a:pt x="79" y="488"/>
                    <a:pt x="145" y="343"/>
                    <a:pt x="0" y="278"/>
                  </a:cubicBezTo>
                  <a:cubicBezTo>
                    <a:pt x="213" y="207"/>
                    <a:pt x="412" y="163"/>
                    <a:pt x="404" y="1"/>
                  </a:cubicBezTo>
                  <a:cubicBezTo>
                    <a:pt x="654" y="6"/>
                    <a:pt x="503" y="145"/>
                    <a:pt x="608" y="221"/>
                  </a:cubicBezTo>
                  <a:cubicBezTo>
                    <a:pt x="723" y="167"/>
                    <a:pt x="835" y="115"/>
                    <a:pt x="994" y="42"/>
                  </a:cubicBezTo>
                  <a:cubicBezTo>
                    <a:pt x="1010" y="106"/>
                    <a:pt x="1021" y="156"/>
                    <a:pt x="1033" y="2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47"/>
            <p:cNvSpPr/>
            <p:nvPr/>
          </p:nvSpPr>
          <p:spPr>
            <a:xfrm>
              <a:off x="5869200" y="4184800"/>
              <a:ext cx="22025" cy="17500"/>
            </a:xfrm>
            <a:custGeom>
              <a:avLst/>
              <a:gdLst/>
              <a:ahLst/>
              <a:cxnLst/>
              <a:rect l="l" t="t" r="r" b="b"/>
              <a:pathLst>
                <a:path w="881" h="700" extrusionOk="0">
                  <a:moveTo>
                    <a:pt x="277" y="71"/>
                  </a:moveTo>
                  <a:cubicBezTo>
                    <a:pt x="495" y="0"/>
                    <a:pt x="446" y="155"/>
                    <a:pt x="521" y="199"/>
                  </a:cubicBezTo>
                  <a:cubicBezTo>
                    <a:pt x="667" y="287"/>
                    <a:pt x="515" y="356"/>
                    <a:pt x="479" y="431"/>
                  </a:cubicBezTo>
                  <a:cubicBezTo>
                    <a:pt x="587" y="516"/>
                    <a:pt x="881" y="515"/>
                    <a:pt x="724" y="699"/>
                  </a:cubicBezTo>
                  <a:cubicBezTo>
                    <a:pt x="545" y="641"/>
                    <a:pt x="364" y="583"/>
                    <a:pt x="122" y="505"/>
                  </a:cubicBezTo>
                  <a:cubicBezTo>
                    <a:pt x="97" y="458"/>
                    <a:pt x="49" y="367"/>
                    <a:pt x="1" y="276"/>
                  </a:cubicBezTo>
                  <a:cubicBezTo>
                    <a:pt x="23" y="266"/>
                    <a:pt x="44" y="258"/>
                    <a:pt x="66" y="248"/>
                  </a:cubicBezTo>
                  <a:cubicBezTo>
                    <a:pt x="153" y="298"/>
                    <a:pt x="240" y="347"/>
                    <a:pt x="326" y="397"/>
                  </a:cubicBezTo>
                  <a:cubicBezTo>
                    <a:pt x="350" y="389"/>
                    <a:pt x="373" y="381"/>
                    <a:pt x="396" y="374"/>
                  </a:cubicBezTo>
                  <a:cubicBezTo>
                    <a:pt x="357" y="275"/>
                    <a:pt x="318" y="175"/>
                    <a:pt x="277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5841700" y="4550100"/>
              <a:ext cx="18925" cy="17300"/>
            </a:xfrm>
            <a:custGeom>
              <a:avLst/>
              <a:gdLst/>
              <a:ahLst/>
              <a:cxnLst/>
              <a:rect l="l" t="t" r="r" b="b"/>
              <a:pathLst>
                <a:path w="757" h="692" extrusionOk="0">
                  <a:moveTo>
                    <a:pt x="241" y="692"/>
                  </a:moveTo>
                  <a:cubicBezTo>
                    <a:pt x="355" y="432"/>
                    <a:pt x="92" y="284"/>
                    <a:pt x="0" y="95"/>
                  </a:cubicBezTo>
                  <a:cubicBezTo>
                    <a:pt x="172" y="1"/>
                    <a:pt x="288" y="113"/>
                    <a:pt x="431" y="123"/>
                  </a:cubicBezTo>
                  <a:cubicBezTo>
                    <a:pt x="416" y="218"/>
                    <a:pt x="405" y="301"/>
                    <a:pt x="389" y="409"/>
                  </a:cubicBezTo>
                  <a:cubicBezTo>
                    <a:pt x="528" y="385"/>
                    <a:pt x="634" y="368"/>
                    <a:pt x="740" y="350"/>
                  </a:cubicBezTo>
                  <a:cubicBezTo>
                    <a:pt x="757" y="473"/>
                    <a:pt x="620" y="572"/>
                    <a:pt x="241" y="6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5869175" y="4586225"/>
              <a:ext cx="20300" cy="17000"/>
            </a:xfrm>
            <a:custGeom>
              <a:avLst/>
              <a:gdLst/>
              <a:ahLst/>
              <a:cxnLst/>
              <a:rect l="l" t="t" r="r" b="b"/>
              <a:pathLst>
                <a:path w="812" h="680" extrusionOk="0">
                  <a:moveTo>
                    <a:pt x="474" y="420"/>
                  </a:moveTo>
                  <a:cubicBezTo>
                    <a:pt x="812" y="528"/>
                    <a:pt x="812" y="528"/>
                    <a:pt x="724" y="680"/>
                  </a:cubicBezTo>
                  <a:cubicBezTo>
                    <a:pt x="542" y="621"/>
                    <a:pt x="358" y="561"/>
                    <a:pt x="125" y="485"/>
                  </a:cubicBezTo>
                  <a:cubicBezTo>
                    <a:pt x="98" y="437"/>
                    <a:pt x="49" y="352"/>
                    <a:pt x="1" y="267"/>
                  </a:cubicBezTo>
                  <a:cubicBezTo>
                    <a:pt x="20" y="254"/>
                    <a:pt x="40" y="242"/>
                    <a:pt x="60" y="230"/>
                  </a:cubicBezTo>
                  <a:cubicBezTo>
                    <a:pt x="151" y="278"/>
                    <a:pt x="245" y="326"/>
                    <a:pt x="332" y="372"/>
                  </a:cubicBezTo>
                  <a:cubicBezTo>
                    <a:pt x="527" y="251"/>
                    <a:pt x="148" y="135"/>
                    <a:pt x="370" y="1"/>
                  </a:cubicBezTo>
                  <a:cubicBezTo>
                    <a:pt x="500" y="138"/>
                    <a:pt x="676" y="246"/>
                    <a:pt x="474" y="4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5802400" y="4434625"/>
              <a:ext cx="27600" cy="13175"/>
            </a:xfrm>
            <a:custGeom>
              <a:avLst/>
              <a:gdLst/>
              <a:ahLst/>
              <a:cxnLst/>
              <a:rect l="l" t="t" r="r" b="b"/>
              <a:pathLst>
                <a:path w="1104" h="527" extrusionOk="0">
                  <a:moveTo>
                    <a:pt x="1016" y="254"/>
                  </a:moveTo>
                  <a:cubicBezTo>
                    <a:pt x="835" y="276"/>
                    <a:pt x="645" y="282"/>
                    <a:pt x="475" y="326"/>
                  </a:cubicBezTo>
                  <a:cubicBezTo>
                    <a:pt x="388" y="348"/>
                    <a:pt x="337" y="436"/>
                    <a:pt x="234" y="526"/>
                  </a:cubicBezTo>
                  <a:cubicBezTo>
                    <a:pt x="155" y="438"/>
                    <a:pt x="89" y="363"/>
                    <a:pt x="0" y="262"/>
                  </a:cubicBezTo>
                  <a:cubicBezTo>
                    <a:pt x="239" y="224"/>
                    <a:pt x="387" y="149"/>
                    <a:pt x="398" y="1"/>
                  </a:cubicBezTo>
                  <a:cubicBezTo>
                    <a:pt x="653" y="5"/>
                    <a:pt x="487" y="142"/>
                    <a:pt x="594" y="216"/>
                  </a:cubicBezTo>
                  <a:cubicBezTo>
                    <a:pt x="709" y="174"/>
                    <a:pt x="833" y="126"/>
                    <a:pt x="958" y="80"/>
                  </a:cubicBezTo>
                  <a:cubicBezTo>
                    <a:pt x="1104" y="124"/>
                    <a:pt x="1018" y="197"/>
                    <a:pt x="1006" y="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5802275" y="4835525"/>
              <a:ext cx="27750" cy="13050"/>
            </a:xfrm>
            <a:custGeom>
              <a:avLst/>
              <a:gdLst/>
              <a:ahLst/>
              <a:cxnLst/>
              <a:rect l="l" t="t" r="r" b="b"/>
              <a:pathLst>
                <a:path w="1110" h="522" extrusionOk="0">
                  <a:moveTo>
                    <a:pt x="1022" y="254"/>
                  </a:moveTo>
                  <a:cubicBezTo>
                    <a:pt x="837" y="213"/>
                    <a:pt x="709" y="381"/>
                    <a:pt x="502" y="316"/>
                  </a:cubicBezTo>
                  <a:cubicBezTo>
                    <a:pt x="470" y="307"/>
                    <a:pt x="349" y="431"/>
                    <a:pt x="233" y="521"/>
                  </a:cubicBezTo>
                  <a:cubicBezTo>
                    <a:pt x="158" y="436"/>
                    <a:pt x="90" y="362"/>
                    <a:pt x="1" y="260"/>
                  </a:cubicBezTo>
                  <a:cubicBezTo>
                    <a:pt x="235" y="220"/>
                    <a:pt x="397" y="154"/>
                    <a:pt x="401" y="0"/>
                  </a:cubicBezTo>
                  <a:cubicBezTo>
                    <a:pt x="657" y="5"/>
                    <a:pt x="492" y="142"/>
                    <a:pt x="597" y="217"/>
                  </a:cubicBezTo>
                  <a:cubicBezTo>
                    <a:pt x="713" y="173"/>
                    <a:pt x="837" y="126"/>
                    <a:pt x="962" y="79"/>
                  </a:cubicBezTo>
                  <a:cubicBezTo>
                    <a:pt x="1110" y="123"/>
                    <a:pt x="1023" y="196"/>
                    <a:pt x="1011" y="2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5850800" y="4841425"/>
              <a:ext cx="20025" cy="20300"/>
            </a:xfrm>
            <a:custGeom>
              <a:avLst/>
              <a:gdLst/>
              <a:ahLst/>
              <a:cxnLst/>
              <a:rect l="l" t="t" r="r" b="b"/>
              <a:pathLst>
                <a:path w="801" h="812" extrusionOk="0">
                  <a:moveTo>
                    <a:pt x="700" y="470"/>
                  </a:moveTo>
                  <a:cubicBezTo>
                    <a:pt x="800" y="647"/>
                    <a:pt x="784" y="685"/>
                    <a:pt x="535" y="812"/>
                  </a:cubicBezTo>
                  <a:cubicBezTo>
                    <a:pt x="485" y="671"/>
                    <a:pt x="529" y="493"/>
                    <a:pt x="164" y="469"/>
                  </a:cubicBezTo>
                  <a:cubicBezTo>
                    <a:pt x="160" y="474"/>
                    <a:pt x="125" y="540"/>
                    <a:pt x="88" y="604"/>
                  </a:cubicBezTo>
                  <a:cubicBezTo>
                    <a:pt x="59" y="590"/>
                    <a:pt x="30" y="576"/>
                    <a:pt x="0" y="563"/>
                  </a:cubicBezTo>
                  <a:lnTo>
                    <a:pt x="0" y="1"/>
                  </a:lnTo>
                  <a:cubicBezTo>
                    <a:pt x="185" y="233"/>
                    <a:pt x="332" y="448"/>
                    <a:pt x="713" y="478"/>
                  </a:cubicBezTo>
                  <a:cubicBezTo>
                    <a:pt x="712" y="478"/>
                    <a:pt x="700" y="470"/>
                    <a:pt x="700" y="4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5802800" y="4236450"/>
              <a:ext cx="25700" cy="12975"/>
            </a:xfrm>
            <a:custGeom>
              <a:avLst/>
              <a:gdLst/>
              <a:ahLst/>
              <a:cxnLst/>
              <a:rect l="l" t="t" r="r" b="b"/>
              <a:pathLst>
                <a:path w="1028" h="519" extrusionOk="0">
                  <a:moveTo>
                    <a:pt x="1027" y="189"/>
                  </a:moveTo>
                  <a:cubicBezTo>
                    <a:pt x="838" y="209"/>
                    <a:pt x="716" y="362"/>
                    <a:pt x="476" y="310"/>
                  </a:cubicBezTo>
                  <a:cubicBezTo>
                    <a:pt x="430" y="301"/>
                    <a:pt x="322" y="425"/>
                    <a:pt x="203" y="518"/>
                  </a:cubicBezTo>
                  <a:cubicBezTo>
                    <a:pt x="134" y="427"/>
                    <a:pt x="76" y="351"/>
                    <a:pt x="0" y="251"/>
                  </a:cubicBezTo>
                  <a:cubicBezTo>
                    <a:pt x="236" y="217"/>
                    <a:pt x="407" y="164"/>
                    <a:pt x="355" y="0"/>
                  </a:cubicBezTo>
                  <a:cubicBezTo>
                    <a:pt x="638" y="1"/>
                    <a:pt x="464" y="146"/>
                    <a:pt x="588" y="212"/>
                  </a:cubicBezTo>
                  <a:cubicBezTo>
                    <a:pt x="700" y="163"/>
                    <a:pt x="822" y="111"/>
                    <a:pt x="973" y="44"/>
                  </a:cubicBezTo>
                  <a:cubicBezTo>
                    <a:pt x="990" y="106"/>
                    <a:pt x="1003" y="151"/>
                    <a:pt x="1017" y="198"/>
                  </a:cubicBezTo>
                  <a:cubicBezTo>
                    <a:pt x="1017" y="198"/>
                    <a:pt x="1027" y="189"/>
                    <a:pt x="1027" y="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5850825" y="4440050"/>
              <a:ext cx="19850" cy="20725"/>
            </a:xfrm>
            <a:custGeom>
              <a:avLst/>
              <a:gdLst/>
              <a:ahLst/>
              <a:cxnLst/>
              <a:rect l="l" t="t" r="r" b="b"/>
              <a:pathLst>
                <a:path w="794" h="829" extrusionOk="0">
                  <a:moveTo>
                    <a:pt x="710" y="496"/>
                  </a:moveTo>
                  <a:cubicBezTo>
                    <a:pt x="794" y="680"/>
                    <a:pt x="771" y="725"/>
                    <a:pt x="518" y="828"/>
                  </a:cubicBezTo>
                  <a:cubicBezTo>
                    <a:pt x="531" y="664"/>
                    <a:pt x="463" y="532"/>
                    <a:pt x="172" y="452"/>
                  </a:cubicBezTo>
                  <a:cubicBezTo>
                    <a:pt x="149" y="490"/>
                    <a:pt x="109" y="553"/>
                    <a:pt x="68" y="617"/>
                  </a:cubicBezTo>
                  <a:cubicBezTo>
                    <a:pt x="46" y="605"/>
                    <a:pt x="23" y="593"/>
                    <a:pt x="0" y="581"/>
                  </a:cubicBezTo>
                  <a:lnTo>
                    <a:pt x="0" y="0"/>
                  </a:lnTo>
                  <a:cubicBezTo>
                    <a:pt x="178" y="266"/>
                    <a:pt x="346" y="464"/>
                    <a:pt x="722" y="5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5865875" y="4444700"/>
              <a:ext cx="22900" cy="12900"/>
            </a:xfrm>
            <a:custGeom>
              <a:avLst/>
              <a:gdLst/>
              <a:ahLst/>
              <a:cxnLst/>
              <a:rect l="l" t="t" r="r" b="b"/>
              <a:pathLst>
                <a:path w="916" h="516" extrusionOk="0">
                  <a:moveTo>
                    <a:pt x="120" y="317"/>
                  </a:moveTo>
                  <a:cubicBezTo>
                    <a:pt x="189" y="231"/>
                    <a:pt x="91" y="193"/>
                    <a:pt x="27" y="138"/>
                  </a:cubicBezTo>
                  <a:cubicBezTo>
                    <a:pt x="1" y="115"/>
                    <a:pt x="39" y="57"/>
                    <a:pt x="52" y="0"/>
                  </a:cubicBezTo>
                  <a:cubicBezTo>
                    <a:pt x="217" y="58"/>
                    <a:pt x="278" y="235"/>
                    <a:pt x="493" y="117"/>
                  </a:cubicBezTo>
                  <a:cubicBezTo>
                    <a:pt x="510" y="107"/>
                    <a:pt x="589" y="160"/>
                    <a:pt x="644" y="172"/>
                  </a:cubicBezTo>
                  <a:cubicBezTo>
                    <a:pt x="711" y="188"/>
                    <a:pt x="783" y="191"/>
                    <a:pt x="885" y="204"/>
                  </a:cubicBezTo>
                  <a:cubicBezTo>
                    <a:pt x="893" y="279"/>
                    <a:pt x="903" y="395"/>
                    <a:pt x="916" y="516"/>
                  </a:cubicBezTo>
                  <a:cubicBezTo>
                    <a:pt x="665" y="507"/>
                    <a:pt x="506" y="448"/>
                    <a:pt x="508" y="272"/>
                  </a:cubicBezTo>
                  <a:cubicBezTo>
                    <a:pt x="359" y="287"/>
                    <a:pt x="234" y="298"/>
                    <a:pt x="108" y="310"/>
                  </a:cubicBezTo>
                  <a:cubicBezTo>
                    <a:pt x="108" y="310"/>
                    <a:pt x="120" y="317"/>
                    <a:pt x="120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5841825" y="4348050"/>
              <a:ext cx="21525" cy="17375"/>
            </a:xfrm>
            <a:custGeom>
              <a:avLst/>
              <a:gdLst/>
              <a:ahLst/>
              <a:cxnLst/>
              <a:rect l="l" t="t" r="r" b="b"/>
              <a:pathLst>
                <a:path w="861" h="695" extrusionOk="0">
                  <a:moveTo>
                    <a:pt x="30" y="6"/>
                  </a:moveTo>
                  <a:cubicBezTo>
                    <a:pt x="158" y="42"/>
                    <a:pt x="287" y="77"/>
                    <a:pt x="419" y="114"/>
                  </a:cubicBezTo>
                  <a:cubicBezTo>
                    <a:pt x="404" y="201"/>
                    <a:pt x="388" y="288"/>
                    <a:pt x="367" y="402"/>
                  </a:cubicBezTo>
                  <a:cubicBezTo>
                    <a:pt x="526" y="375"/>
                    <a:pt x="634" y="358"/>
                    <a:pt x="745" y="339"/>
                  </a:cubicBezTo>
                  <a:cubicBezTo>
                    <a:pt x="860" y="476"/>
                    <a:pt x="668" y="477"/>
                    <a:pt x="583" y="524"/>
                  </a:cubicBezTo>
                  <a:cubicBezTo>
                    <a:pt x="492" y="574"/>
                    <a:pt x="402" y="625"/>
                    <a:pt x="277" y="695"/>
                  </a:cubicBezTo>
                  <a:cubicBezTo>
                    <a:pt x="289" y="468"/>
                    <a:pt x="263" y="426"/>
                    <a:pt x="31" y="150"/>
                  </a:cubicBezTo>
                  <a:cubicBezTo>
                    <a:pt x="0" y="114"/>
                    <a:pt x="35" y="5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47"/>
            <p:cNvSpPr/>
            <p:nvPr/>
          </p:nvSpPr>
          <p:spPr>
            <a:xfrm>
              <a:off x="5842200" y="4748925"/>
              <a:ext cx="21050" cy="17275"/>
            </a:xfrm>
            <a:custGeom>
              <a:avLst/>
              <a:gdLst/>
              <a:ahLst/>
              <a:cxnLst/>
              <a:rect l="l" t="t" r="r" b="b"/>
              <a:pathLst>
                <a:path w="842" h="691" extrusionOk="0">
                  <a:moveTo>
                    <a:pt x="15" y="6"/>
                  </a:moveTo>
                  <a:cubicBezTo>
                    <a:pt x="144" y="42"/>
                    <a:pt x="273" y="78"/>
                    <a:pt x="402" y="115"/>
                  </a:cubicBezTo>
                  <a:cubicBezTo>
                    <a:pt x="388" y="202"/>
                    <a:pt x="374" y="289"/>
                    <a:pt x="355" y="404"/>
                  </a:cubicBezTo>
                  <a:cubicBezTo>
                    <a:pt x="516" y="376"/>
                    <a:pt x="621" y="357"/>
                    <a:pt x="729" y="338"/>
                  </a:cubicBezTo>
                  <a:cubicBezTo>
                    <a:pt x="842" y="483"/>
                    <a:pt x="647" y="484"/>
                    <a:pt x="560" y="525"/>
                  </a:cubicBezTo>
                  <a:cubicBezTo>
                    <a:pt x="465" y="571"/>
                    <a:pt x="430" y="691"/>
                    <a:pt x="256" y="649"/>
                  </a:cubicBezTo>
                  <a:cubicBezTo>
                    <a:pt x="254" y="471"/>
                    <a:pt x="214" y="309"/>
                    <a:pt x="42" y="167"/>
                  </a:cubicBezTo>
                  <a:cubicBezTo>
                    <a:pt x="0" y="133"/>
                    <a:pt x="29" y="57"/>
                    <a:pt x="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47"/>
            <p:cNvSpPr/>
            <p:nvPr/>
          </p:nvSpPr>
          <p:spPr>
            <a:xfrm>
              <a:off x="5813475" y="4846325"/>
              <a:ext cx="18100" cy="11250"/>
            </a:xfrm>
            <a:custGeom>
              <a:avLst/>
              <a:gdLst/>
              <a:ahLst/>
              <a:cxnLst/>
              <a:rect l="l" t="t" r="r" b="b"/>
              <a:pathLst>
                <a:path w="724" h="450" extrusionOk="0">
                  <a:moveTo>
                    <a:pt x="1" y="83"/>
                  </a:moveTo>
                  <a:cubicBezTo>
                    <a:pt x="192" y="55"/>
                    <a:pt x="369" y="30"/>
                    <a:pt x="577" y="0"/>
                  </a:cubicBezTo>
                  <a:cubicBezTo>
                    <a:pt x="647" y="74"/>
                    <a:pt x="508" y="225"/>
                    <a:pt x="709" y="298"/>
                  </a:cubicBezTo>
                  <a:cubicBezTo>
                    <a:pt x="724" y="304"/>
                    <a:pt x="701" y="407"/>
                    <a:pt x="657" y="429"/>
                  </a:cubicBezTo>
                  <a:cubicBezTo>
                    <a:pt x="617" y="449"/>
                    <a:pt x="502" y="440"/>
                    <a:pt x="460" y="414"/>
                  </a:cubicBezTo>
                  <a:cubicBezTo>
                    <a:pt x="305" y="315"/>
                    <a:pt x="166" y="205"/>
                    <a:pt x="1" y="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837900" y="4262900"/>
              <a:ext cx="13025" cy="14575"/>
            </a:xfrm>
            <a:custGeom>
              <a:avLst/>
              <a:gdLst/>
              <a:ahLst/>
              <a:cxnLst/>
              <a:rect l="l" t="t" r="r" b="b"/>
              <a:pathLst>
                <a:path w="521" h="583" extrusionOk="0">
                  <a:moveTo>
                    <a:pt x="179" y="6"/>
                  </a:moveTo>
                  <a:cubicBezTo>
                    <a:pt x="286" y="58"/>
                    <a:pt x="393" y="110"/>
                    <a:pt x="520" y="172"/>
                  </a:cubicBezTo>
                  <a:lnTo>
                    <a:pt x="520" y="477"/>
                  </a:lnTo>
                  <a:cubicBezTo>
                    <a:pt x="492" y="480"/>
                    <a:pt x="463" y="482"/>
                    <a:pt x="435" y="485"/>
                  </a:cubicBezTo>
                  <a:cubicBezTo>
                    <a:pt x="412" y="419"/>
                    <a:pt x="388" y="352"/>
                    <a:pt x="360" y="277"/>
                  </a:cubicBezTo>
                  <a:cubicBezTo>
                    <a:pt x="335" y="279"/>
                    <a:pt x="290" y="273"/>
                    <a:pt x="266" y="286"/>
                  </a:cubicBezTo>
                  <a:cubicBezTo>
                    <a:pt x="175" y="333"/>
                    <a:pt x="135" y="389"/>
                    <a:pt x="198" y="469"/>
                  </a:cubicBezTo>
                  <a:cubicBezTo>
                    <a:pt x="204" y="475"/>
                    <a:pt x="112" y="519"/>
                    <a:pt x="0" y="582"/>
                  </a:cubicBezTo>
                  <a:cubicBezTo>
                    <a:pt x="35" y="350"/>
                    <a:pt x="62" y="175"/>
                    <a:pt x="87" y="1"/>
                  </a:cubicBezTo>
                  <a:cubicBezTo>
                    <a:pt x="118" y="2"/>
                    <a:pt x="149" y="4"/>
                    <a:pt x="179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47"/>
            <p:cNvSpPr/>
            <p:nvPr/>
          </p:nvSpPr>
          <p:spPr>
            <a:xfrm>
              <a:off x="5813875" y="4617225"/>
              <a:ext cx="18175" cy="10800"/>
            </a:xfrm>
            <a:custGeom>
              <a:avLst/>
              <a:gdLst/>
              <a:ahLst/>
              <a:cxnLst/>
              <a:rect l="l" t="t" r="r" b="b"/>
              <a:pathLst>
                <a:path w="727" h="432" extrusionOk="0">
                  <a:moveTo>
                    <a:pt x="347" y="0"/>
                  </a:moveTo>
                  <a:cubicBezTo>
                    <a:pt x="364" y="58"/>
                    <a:pt x="381" y="117"/>
                    <a:pt x="401" y="184"/>
                  </a:cubicBezTo>
                  <a:cubicBezTo>
                    <a:pt x="513" y="151"/>
                    <a:pt x="604" y="124"/>
                    <a:pt x="727" y="87"/>
                  </a:cubicBezTo>
                  <a:cubicBezTo>
                    <a:pt x="687" y="215"/>
                    <a:pt x="657" y="312"/>
                    <a:pt x="628" y="404"/>
                  </a:cubicBezTo>
                  <a:cubicBezTo>
                    <a:pt x="439" y="412"/>
                    <a:pt x="256" y="420"/>
                    <a:pt x="1" y="431"/>
                  </a:cubicBezTo>
                  <a:cubicBezTo>
                    <a:pt x="104" y="346"/>
                    <a:pt x="162" y="297"/>
                    <a:pt x="236" y="237"/>
                  </a:cubicBezTo>
                  <a:cubicBezTo>
                    <a:pt x="206" y="193"/>
                    <a:pt x="170" y="141"/>
                    <a:pt x="117" y="65"/>
                  </a:cubicBezTo>
                  <a:cubicBezTo>
                    <a:pt x="206" y="45"/>
                    <a:pt x="282" y="27"/>
                    <a:pt x="358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47"/>
            <p:cNvSpPr/>
            <p:nvPr/>
          </p:nvSpPr>
          <p:spPr>
            <a:xfrm>
              <a:off x="5813500" y="4445425"/>
              <a:ext cx="18050" cy="11225"/>
            </a:xfrm>
            <a:custGeom>
              <a:avLst/>
              <a:gdLst/>
              <a:ahLst/>
              <a:cxnLst/>
              <a:rect l="l" t="t" r="r" b="b"/>
              <a:pathLst>
                <a:path w="722" h="449" extrusionOk="0">
                  <a:moveTo>
                    <a:pt x="1" y="83"/>
                  </a:moveTo>
                  <a:cubicBezTo>
                    <a:pt x="189" y="56"/>
                    <a:pt x="367" y="31"/>
                    <a:pt x="575" y="1"/>
                  </a:cubicBezTo>
                  <a:cubicBezTo>
                    <a:pt x="653" y="72"/>
                    <a:pt x="498" y="227"/>
                    <a:pt x="705" y="297"/>
                  </a:cubicBezTo>
                  <a:cubicBezTo>
                    <a:pt x="721" y="301"/>
                    <a:pt x="701" y="404"/>
                    <a:pt x="659" y="427"/>
                  </a:cubicBezTo>
                  <a:cubicBezTo>
                    <a:pt x="618" y="449"/>
                    <a:pt x="502" y="443"/>
                    <a:pt x="461" y="417"/>
                  </a:cubicBezTo>
                  <a:cubicBezTo>
                    <a:pt x="306" y="318"/>
                    <a:pt x="167" y="207"/>
                    <a:pt x="1" y="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47"/>
            <p:cNvSpPr/>
            <p:nvPr/>
          </p:nvSpPr>
          <p:spPr>
            <a:xfrm>
              <a:off x="5838125" y="4663775"/>
              <a:ext cx="12800" cy="13650"/>
            </a:xfrm>
            <a:custGeom>
              <a:avLst/>
              <a:gdLst/>
              <a:ahLst/>
              <a:cxnLst/>
              <a:rect l="l" t="t" r="r" b="b"/>
              <a:pathLst>
                <a:path w="512" h="546" extrusionOk="0">
                  <a:moveTo>
                    <a:pt x="170" y="5"/>
                  </a:moveTo>
                  <a:cubicBezTo>
                    <a:pt x="278" y="58"/>
                    <a:pt x="385" y="110"/>
                    <a:pt x="511" y="172"/>
                  </a:cubicBezTo>
                  <a:lnTo>
                    <a:pt x="511" y="478"/>
                  </a:lnTo>
                  <a:cubicBezTo>
                    <a:pt x="483" y="480"/>
                    <a:pt x="455" y="483"/>
                    <a:pt x="427" y="486"/>
                  </a:cubicBezTo>
                  <a:cubicBezTo>
                    <a:pt x="403" y="418"/>
                    <a:pt x="379" y="351"/>
                    <a:pt x="350" y="271"/>
                  </a:cubicBezTo>
                  <a:cubicBezTo>
                    <a:pt x="224" y="296"/>
                    <a:pt x="125" y="323"/>
                    <a:pt x="179" y="443"/>
                  </a:cubicBezTo>
                  <a:cubicBezTo>
                    <a:pt x="222" y="538"/>
                    <a:pt x="139" y="545"/>
                    <a:pt x="1" y="521"/>
                  </a:cubicBezTo>
                  <a:cubicBezTo>
                    <a:pt x="26" y="349"/>
                    <a:pt x="53" y="176"/>
                    <a:pt x="78" y="1"/>
                  </a:cubicBezTo>
                  <a:cubicBezTo>
                    <a:pt x="109" y="3"/>
                    <a:pt x="140" y="4"/>
                    <a:pt x="170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47"/>
            <p:cNvSpPr/>
            <p:nvPr/>
          </p:nvSpPr>
          <p:spPr>
            <a:xfrm>
              <a:off x="5813875" y="4216350"/>
              <a:ext cx="18150" cy="10775"/>
            </a:xfrm>
            <a:custGeom>
              <a:avLst/>
              <a:gdLst/>
              <a:ahLst/>
              <a:cxnLst/>
              <a:rect l="l" t="t" r="r" b="b"/>
              <a:pathLst>
                <a:path w="726" h="431" extrusionOk="0">
                  <a:moveTo>
                    <a:pt x="347" y="1"/>
                  </a:moveTo>
                  <a:cubicBezTo>
                    <a:pt x="356" y="43"/>
                    <a:pt x="362" y="87"/>
                    <a:pt x="375" y="130"/>
                  </a:cubicBezTo>
                  <a:cubicBezTo>
                    <a:pt x="380" y="145"/>
                    <a:pt x="404" y="157"/>
                    <a:pt x="425" y="176"/>
                  </a:cubicBezTo>
                  <a:cubicBezTo>
                    <a:pt x="514" y="150"/>
                    <a:pt x="605" y="123"/>
                    <a:pt x="726" y="87"/>
                  </a:cubicBezTo>
                  <a:cubicBezTo>
                    <a:pt x="686" y="215"/>
                    <a:pt x="656" y="312"/>
                    <a:pt x="628" y="403"/>
                  </a:cubicBezTo>
                  <a:cubicBezTo>
                    <a:pt x="439" y="412"/>
                    <a:pt x="256" y="420"/>
                    <a:pt x="1" y="431"/>
                  </a:cubicBezTo>
                  <a:cubicBezTo>
                    <a:pt x="104" y="346"/>
                    <a:pt x="162" y="297"/>
                    <a:pt x="236" y="237"/>
                  </a:cubicBezTo>
                  <a:cubicBezTo>
                    <a:pt x="206" y="193"/>
                    <a:pt x="170" y="140"/>
                    <a:pt x="116" y="64"/>
                  </a:cubicBezTo>
                  <a:cubicBezTo>
                    <a:pt x="206" y="44"/>
                    <a:pt x="283" y="26"/>
                    <a:pt x="358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815400" y="4816550"/>
              <a:ext cx="17025" cy="9525"/>
            </a:xfrm>
            <a:custGeom>
              <a:avLst/>
              <a:gdLst/>
              <a:ahLst/>
              <a:cxnLst/>
              <a:rect l="l" t="t" r="r" b="b"/>
              <a:pathLst>
                <a:path w="681" h="381" extrusionOk="0">
                  <a:moveTo>
                    <a:pt x="359" y="145"/>
                  </a:moveTo>
                  <a:cubicBezTo>
                    <a:pt x="461" y="108"/>
                    <a:pt x="540" y="80"/>
                    <a:pt x="681" y="28"/>
                  </a:cubicBezTo>
                  <a:cubicBezTo>
                    <a:pt x="632" y="174"/>
                    <a:pt x="598" y="274"/>
                    <a:pt x="562" y="380"/>
                  </a:cubicBezTo>
                  <a:lnTo>
                    <a:pt x="0" y="380"/>
                  </a:lnTo>
                  <a:cubicBezTo>
                    <a:pt x="24" y="345"/>
                    <a:pt x="33" y="300"/>
                    <a:pt x="71" y="279"/>
                  </a:cubicBezTo>
                  <a:cubicBezTo>
                    <a:pt x="147" y="237"/>
                    <a:pt x="218" y="204"/>
                    <a:pt x="132" y="133"/>
                  </a:cubicBezTo>
                  <a:cubicBezTo>
                    <a:pt x="74" y="85"/>
                    <a:pt x="58" y="29"/>
                    <a:pt x="156" y="8"/>
                  </a:cubicBezTo>
                  <a:cubicBezTo>
                    <a:pt x="191" y="0"/>
                    <a:pt x="257" y="56"/>
                    <a:pt x="304" y="85"/>
                  </a:cubicBezTo>
                  <a:cubicBezTo>
                    <a:pt x="323" y="96"/>
                    <a:pt x="331" y="114"/>
                    <a:pt x="359" y="1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47"/>
            <p:cNvSpPr/>
            <p:nvPr/>
          </p:nvSpPr>
          <p:spPr>
            <a:xfrm>
              <a:off x="5814750" y="4415575"/>
              <a:ext cx="17525" cy="9600"/>
            </a:xfrm>
            <a:custGeom>
              <a:avLst/>
              <a:gdLst/>
              <a:ahLst/>
              <a:cxnLst/>
              <a:rect l="l" t="t" r="r" b="b"/>
              <a:pathLst>
                <a:path w="701" h="384" extrusionOk="0">
                  <a:moveTo>
                    <a:pt x="203" y="200"/>
                  </a:moveTo>
                  <a:cubicBezTo>
                    <a:pt x="223" y="143"/>
                    <a:pt x="6" y="74"/>
                    <a:pt x="178" y="15"/>
                  </a:cubicBezTo>
                  <a:cubicBezTo>
                    <a:pt x="219" y="1"/>
                    <a:pt x="334" y="85"/>
                    <a:pt x="426" y="130"/>
                  </a:cubicBezTo>
                  <a:cubicBezTo>
                    <a:pt x="480" y="110"/>
                    <a:pt x="560" y="82"/>
                    <a:pt x="700" y="32"/>
                  </a:cubicBezTo>
                  <a:cubicBezTo>
                    <a:pt x="657" y="174"/>
                    <a:pt x="627" y="273"/>
                    <a:pt x="593" y="384"/>
                  </a:cubicBezTo>
                  <a:lnTo>
                    <a:pt x="1" y="384"/>
                  </a:lnTo>
                  <a:cubicBezTo>
                    <a:pt x="74" y="317"/>
                    <a:pt x="133" y="264"/>
                    <a:pt x="203" y="2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47"/>
            <p:cNvSpPr/>
            <p:nvPr/>
          </p:nvSpPr>
          <p:spPr>
            <a:xfrm>
              <a:off x="5852975" y="4307500"/>
              <a:ext cx="16425" cy="14675"/>
            </a:xfrm>
            <a:custGeom>
              <a:avLst/>
              <a:gdLst/>
              <a:ahLst/>
              <a:cxnLst/>
              <a:rect l="l" t="t" r="r" b="b"/>
              <a:pathLst>
                <a:path w="657" h="587" extrusionOk="0">
                  <a:moveTo>
                    <a:pt x="296" y="587"/>
                  </a:moveTo>
                  <a:cubicBezTo>
                    <a:pt x="203" y="481"/>
                    <a:pt x="129" y="398"/>
                    <a:pt x="39" y="297"/>
                  </a:cubicBezTo>
                  <a:cubicBezTo>
                    <a:pt x="168" y="240"/>
                    <a:pt x="0" y="57"/>
                    <a:pt x="250" y="1"/>
                  </a:cubicBezTo>
                  <a:cubicBezTo>
                    <a:pt x="281" y="200"/>
                    <a:pt x="281" y="200"/>
                    <a:pt x="656" y="477"/>
                  </a:cubicBezTo>
                  <a:cubicBezTo>
                    <a:pt x="523" y="518"/>
                    <a:pt x="405" y="554"/>
                    <a:pt x="296" y="5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47"/>
            <p:cNvSpPr/>
            <p:nvPr/>
          </p:nvSpPr>
          <p:spPr>
            <a:xfrm>
              <a:off x="5853750" y="4708225"/>
              <a:ext cx="16650" cy="14900"/>
            </a:xfrm>
            <a:custGeom>
              <a:avLst/>
              <a:gdLst/>
              <a:ahLst/>
              <a:cxnLst/>
              <a:rect l="l" t="t" r="r" b="b"/>
              <a:pathLst>
                <a:path w="666" h="596" extrusionOk="0">
                  <a:moveTo>
                    <a:pt x="665" y="468"/>
                  </a:moveTo>
                  <a:cubicBezTo>
                    <a:pt x="495" y="525"/>
                    <a:pt x="387" y="560"/>
                    <a:pt x="280" y="595"/>
                  </a:cubicBezTo>
                  <a:cubicBezTo>
                    <a:pt x="177" y="490"/>
                    <a:pt x="93" y="404"/>
                    <a:pt x="1" y="308"/>
                  </a:cubicBezTo>
                  <a:cubicBezTo>
                    <a:pt x="46" y="213"/>
                    <a:pt x="96" y="108"/>
                    <a:pt x="146" y="4"/>
                  </a:cubicBezTo>
                  <a:cubicBezTo>
                    <a:pt x="176" y="3"/>
                    <a:pt x="206" y="2"/>
                    <a:pt x="235" y="1"/>
                  </a:cubicBezTo>
                  <a:cubicBezTo>
                    <a:pt x="186" y="225"/>
                    <a:pt x="404" y="338"/>
                    <a:pt x="665" y="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47"/>
            <p:cNvSpPr/>
            <p:nvPr/>
          </p:nvSpPr>
          <p:spPr>
            <a:xfrm>
              <a:off x="5834350" y="4654500"/>
              <a:ext cx="21125" cy="9550"/>
            </a:xfrm>
            <a:custGeom>
              <a:avLst/>
              <a:gdLst/>
              <a:ahLst/>
              <a:cxnLst/>
              <a:rect l="l" t="t" r="r" b="b"/>
              <a:pathLst>
                <a:path w="845" h="382" extrusionOk="0">
                  <a:moveTo>
                    <a:pt x="321" y="376"/>
                  </a:moveTo>
                  <a:cubicBezTo>
                    <a:pt x="291" y="375"/>
                    <a:pt x="260" y="374"/>
                    <a:pt x="229" y="372"/>
                  </a:cubicBezTo>
                  <a:cubicBezTo>
                    <a:pt x="138" y="355"/>
                    <a:pt x="7" y="381"/>
                    <a:pt x="0" y="245"/>
                  </a:cubicBezTo>
                  <a:cubicBezTo>
                    <a:pt x="76" y="236"/>
                    <a:pt x="155" y="224"/>
                    <a:pt x="235" y="218"/>
                  </a:cubicBezTo>
                  <a:cubicBezTo>
                    <a:pt x="325" y="211"/>
                    <a:pt x="415" y="208"/>
                    <a:pt x="514" y="203"/>
                  </a:cubicBezTo>
                  <a:cubicBezTo>
                    <a:pt x="554" y="143"/>
                    <a:pt x="596" y="79"/>
                    <a:pt x="648" y="0"/>
                  </a:cubicBezTo>
                  <a:cubicBezTo>
                    <a:pt x="845" y="106"/>
                    <a:pt x="740" y="227"/>
                    <a:pt x="782" y="334"/>
                  </a:cubicBezTo>
                  <a:cubicBezTo>
                    <a:pt x="614" y="350"/>
                    <a:pt x="467" y="363"/>
                    <a:pt x="321" y="3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47"/>
            <p:cNvSpPr/>
            <p:nvPr/>
          </p:nvSpPr>
          <p:spPr>
            <a:xfrm>
              <a:off x="5834150" y="4253625"/>
              <a:ext cx="21300" cy="9425"/>
            </a:xfrm>
            <a:custGeom>
              <a:avLst/>
              <a:gdLst/>
              <a:ahLst/>
              <a:cxnLst/>
              <a:rect l="l" t="t" r="r" b="b"/>
              <a:pathLst>
                <a:path w="852" h="377" extrusionOk="0">
                  <a:moveTo>
                    <a:pt x="329" y="377"/>
                  </a:moveTo>
                  <a:cubicBezTo>
                    <a:pt x="299" y="375"/>
                    <a:pt x="268" y="373"/>
                    <a:pt x="237" y="372"/>
                  </a:cubicBezTo>
                  <a:cubicBezTo>
                    <a:pt x="144" y="358"/>
                    <a:pt x="23" y="372"/>
                    <a:pt x="1" y="239"/>
                  </a:cubicBezTo>
                  <a:cubicBezTo>
                    <a:pt x="173" y="224"/>
                    <a:pt x="342" y="211"/>
                    <a:pt x="525" y="197"/>
                  </a:cubicBezTo>
                  <a:cubicBezTo>
                    <a:pt x="561" y="143"/>
                    <a:pt x="604" y="79"/>
                    <a:pt x="656" y="0"/>
                  </a:cubicBezTo>
                  <a:cubicBezTo>
                    <a:pt x="852" y="106"/>
                    <a:pt x="749" y="226"/>
                    <a:pt x="789" y="334"/>
                  </a:cubicBezTo>
                  <a:cubicBezTo>
                    <a:pt x="621" y="349"/>
                    <a:pt x="475" y="362"/>
                    <a:pt x="329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47"/>
            <p:cNvSpPr/>
            <p:nvPr/>
          </p:nvSpPr>
          <p:spPr>
            <a:xfrm>
              <a:off x="5869075" y="4790925"/>
              <a:ext cx="21175" cy="10925"/>
            </a:xfrm>
            <a:custGeom>
              <a:avLst/>
              <a:gdLst/>
              <a:ahLst/>
              <a:cxnLst/>
              <a:rect l="l" t="t" r="r" b="b"/>
              <a:pathLst>
                <a:path w="847" h="437" extrusionOk="0">
                  <a:moveTo>
                    <a:pt x="43" y="1"/>
                  </a:moveTo>
                  <a:cubicBezTo>
                    <a:pt x="285" y="88"/>
                    <a:pt x="531" y="173"/>
                    <a:pt x="768" y="266"/>
                  </a:cubicBezTo>
                  <a:cubicBezTo>
                    <a:pt x="846" y="296"/>
                    <a:pt x="827" y="336"/>
                    <a:pt x="724" y="436"/>
                  </a:cubicBezTo>
                  <a:cubicBezTo>
                    <a:pt x="551" y="377"/>
                    <a:pt x="382" y="318"/>
                    <a:pt x="152" y="239"/>
                  </a:cubicBezTo>
                  <a:cubicBezTo>
                    <a:pt x="124" y="201"/>
                    <a:pt x="63" y="117"/>
                    <a:pt x="0" y="34"/>
                  </a:cubicBezTo>
                  <a:cubicBezTo>
                    <a:pt x="14" y="22"/>
                    <a:pt x="29" y="12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47"/>
            <p:cNvSpPr/>
            <p:nvPr/>
          </p:nvSpPr>
          <p:spPr>
            <a:xfrm>
              <a:off x="5821125" y="4505000"/>
              <a:ext cx="15900" cy="12400"/>
            </a:xfrm>
            <a:custGeom>
              <a:avLst/>
              <a:gdLst/>
              <a:ahLst/>
              <a:cxnLst/>
              <a:rect l="l" t="t" r="r" b="b"/>
              <a:pathLst>
                <a:path w="636" h="496" extrusionOk="0">
                  <a:moveTo>
                    <a:pt x="262" y="491"/>
                  </a:moveTo>
                  <a:cubicBezTo>
                    <a:pt x="13" y="363"/>
                    <a:pt x="0" y="283"/>
                    <a:pt x="206" y="150"/>
                  </a:cubicBezTo>
                  <a:cubicBezTo>
                    <a:pt x="276" y="105"/>
                    <a:pt x="345" y="60"/>
                    <a:pt x="438" y="1"/>
                  </a:cubicBezTo>
                  <a:cubicBezTo>
                    <a:pt x="515" y="111"/>
                    <a:pt x="578" y="199"/>
                    <a:pt x="635" y="283"/>
                  </a:cubicBezTo>
                  <a:cubicBezTo>
                    <a:pt x="516" y="432"/>
                    <a:pt x="447" y="270"/>
                    <a:pt x="336" y="279"/>
                  </a:cubicBezTo>
                  <a:cubicBezTo>
                    <a:pt x="309" y="348"/>
                    <a:pt x="282" y="422"/>
                    <a:pt x="254" y="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47"/>
            <p:cNvSpPr/>
            <p:nvPr/>
          </p:nvSpPr>
          <p:spPr>
            <a:xfrm>
              <a:off x="5821175" y="4103500"/>
              <a:ext cx="15900" cy="13000"/>
            </a:xfrm>
            <a:custGeom>
              <a:avLst/>
              <a:gdLst/>
              <a:ahLst/>
              <a:cxnLst/>
              <a:rect l="l" t="t" r="r" b="b"/>
              <a:pathLst>
                <a:path w="636" h="520" extrusionOk="0">
                  <a:moveTo>
                    <a:pt x="259" y="515"/>
                  </a:moveTo>
                  <a:cubicBezTo>
                    <a:pt x="10" y="387"/>
                    <a:pt x="1" y="309"/>
                    <a:pt x="204" y="174"/>
                  </a:cubicBezTo>
                  <a:cubicBezTo>
                    <a:pt x="268" y="133"/>
                    <a:pt x="313" y="79"/>
                    <a:pt x="401" y="1"/>
                  </a:cubicBezTo>
                  <a:cubicBezTo>
                    <a:pt x="500" y="130"/>
                    <a:pt x="571" y="222"/>
                    <a:pt x="635" y="306"/>
                  </a:cubicBezTo>
                  <a:cubicBezTo>
                    <a:pt x="508" y="456"/>
                    <a:pt x="445" y="289"/>
                    <a:pt x="333" y="303"/>
                  </a:cubicBezTo>
                  <a:cubicBezTo>
                    <a:pt x="307" y="371"/>
                    <a:pt x="280" y="445"/>
                    <a:pt x="252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47"/>
            <p:cNvSpPr/>
            <p:nvPr/>
          </p:nvSpPr>
          <p:spPr>
            <a:xfrm>
              <a:off x="5868225" y="4389250"/>
              <a:ext cx="20775" cy="11975"/>
            </a:xfrm>
            <a:custGeom>
              <a:avLst/>
              <a:gdLst/>
              <a:ahLst/>
              <a:cxnLst/>
              <a:rect l="l" t="t" r="r" b="b"/>
              <a:pathLst>
                <a:path w="831" h="479" extrusionOk="0">
                  <a:moveTo>
                    <a:pt x="208" y="304"/>
                  </a:moveTo>
                  <a:cubicBezTo>
                    <a:pt x="151" y="221"/>
                    <a:pt x="94" y="138"/>
                    <a:pt x="0" y="1"/>
                  </a:cubicBezTo>
                  <a:cubicBezTo>
                    <a:pt x="316" y="121"/>
                    <a:pt x="563" y="207"/>
                    <a:pt x="792" y="310"/>
                  </a:cubicBezTo>
                  <a:cubicBezTo>
                    <a:pt x="830" y="327"/>
                    <a:pt x="798" y="418"/>
                    <a:pt x="798" y="479"/>
                  </a:cubicBezTo>
                  <a:cubicBezTo>
                    <a:pt x="607" y="413"/>
                    <a:pt x="436" y="352"/>
                    <a:pt x="266" y="293"/>
                  </a:cubicBezTo>
                  <a:cubicBezTo>
                    <a:pt x="247" y="296"/>
                    <a:pt x="227" y="300"/>
                    <a:pt x="208" y="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47"/>
            <p:cNvSpPr/>
            <p:nvPr/>
          </p:nvSpPr>
          <p:spPr>
            <a:xfrm>
              <a:off x="5804625" y="4312825"/>
              <a:ext cx="18150" cy="8675"/>
            </a:xfrm>
            <a:custGeom>
              <a:avLst/>
              <a:gdLst/>
              <a:ahLst/>
              <a:cxnLst/>
              <a:rect l="l" t="t" r="r" b="b"/>
              <a:pathLst>
                <a:path w="726" h="347" extrusionOk="0">
                  <a:moveTo>
                    <a:pt x="61" y="137"/>
                  </a:moveTo>
                  <a:cubicBezTo>
                    <a:pt x="119" y="105"/>
                    <a:pt x="178" y="72"/>
                    <a:pt x="307" y="0"/>
                  </a:cubicBezTo>
                  <a:cubicBezTo>
                    <a:pt x="356" y="49"/>
                    <a:pt x="403" y="96"/>
                    <a:pt x="465" y="157"/>
                  </a:cubicBezTo>
                  <a:cubicBezTo>
                    <a:pt x="515" y="139"/>
                    <a:pt x="594" y="111"/>
                    <a:pt x="705" y="70"/>
                  </a:cubicBezTo>
                  <a:cubicBezTo>
                    <a:pt x="705" y="128"/>
                    <a:pt x="725" y="172"/>
                    <a:pt x="702" y="190"/>
                  </a:cubicBezTo>
                  <a:cubicBezTo>
                    <a:pt x="627" y="247"/>
                    <a:pt x="536" y="294"/>
                    <a:pt x="448" y="346"/>
                  </a:cubicBezTo>
                  <a:cubicBezTo>
                    <a:pt x="307" y="325"/>
                    <a:pt x="167" y="303"/>
                    <a:pt x="0" y="277"/>
                  </a:cubicBezTo>
                  <a:cubicBezTo>
                    <a:pt x="27" y="223"/>
                    <a:pt x="48" y="177"/>
                    <a:pt x="70" y="131"/>
                  </a:cubicBezTo>
                  <a:cubicBezTo>
                    <a:pt x="70" y="131"/>
                    <a:pt x="61" y="137"/>
                    <a:pt x="61" y="1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47"/>
            <p:cNvSpPr/>
            <p:nvPr/>
          </p:nvSpPr>
          <p:spPr>
            <a:xfrm>
              <a:off x="5804725" y="4714300"/>
              <a:ext cx="18150" cy="8125"/>
            </a:xfrm>
            <a:custGeom>
              <a:avLst/>
              <a:gdLst/>
              <a:ahLst/>
              <a:cxnLst/>
              <a:rect l="l" t="t" r="r" b="b"/>
              <a:pathLst>
                <a:path w="726" h="325" extrusionOk="0">
                  <a:moveTo>
                    <a:pt x="46" y="114"/>
                  </a:moveTo>
                  <a:cubicBezTo>
                    <a:pt x="117" y="80"/>
                    <a:pt x="187" y="45"/>
                    <a:pt x="278" y="1"/>
                  </a:cubicBezTo>
                  <a:cubicBezTo>
                    <a:pt x="340" y="55"/>
                    <a:pt x="392" y="100"/>
                    <a:pt x="445" y="145"/>
                  </a:cubicBezTo>
                  <a:cubicBezTo>
                    <a:pt x="517" y="115"/>
                    <a:pt x="589" y="86"/>
                    <a:pt x="675" y="51"/>
                  </a:cubicBezTo>
                  <a:cubicBezTo>
                    <a:pt x="694" y="92"/>
                    <a:pt x="725" y="126"/>
                    <a:pt x="713" y="137"/>
                  </a:cubicBezTo>
                  <a:cubicBezTo>
                    <a:pt x="633" y="202"/>
                    <a:pt x="545" y="263"/>
                    <a:pt x="460" y="324"/>
                  </a:cubicBezTo>
                  <a:cubicBezTo>
                    <a:pt x="310" y="302"/>
                    <a:pt x="168" y="282"/>
                    <a:pt x="0" y="256"/>
                  </a:cubicBezTo>
                  <a:cubicBezTo>
                    <a:pt x="17" y="205"/>
                    <a:pt x="33" y="157"/>
                    <a:pt x="48" y="109"/>
                  </a:cubicBezTo>
                  <a:cubicBezTo>
                    <a:pt x="48" y="109"/>
                    <a:pt x="46" y="114"/>
                    <a:pt x="46" y="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47"/>
            <p:cNvSpPr/>
            <p:nvPr/>
          </p:nvSpPr>
          <p:spPr>
            <a:xfrm>
              <a:off x="5823425" y="4703850"/>
              <a:ext cx="13650" cy="10750"/>
            </a:xfrm>
            <a:custGeom>
              <a:avLst/>
              <a:gdLst/>
              <a:ahLst/>
              <a:cxnLst/>
              <a:rect l="l" t="t" r="r" b="b"/>
              <a:pathLst>
                <a:path w="546" h="430" extrusionOk="0">
                  <a:moveTo>
                    <a:pt x="198" y="423"/>
                  </a:moveTo>
                  <a:cubicBezTo>
                    <a:pt x="131" y="410"/>
                    <a:pt x="8" y="401"/>
                    <a:pt x="7" y="388"/>
                  </a:cubicBezTo>
                  <a:cubicBezTo>
                    <a:pt x="4" y="315"/>
                    <a:pt x="1" y="229"/>
                    <a:pt x="53" y="172"/>
                  </a:cubicBezTo>
                  <a:cubicBezTo>
                    <a:pt x="115" y="105"/>
                    <a:pt x="233" y="63"/>
                    <a:pt x="344" y="1"/>
                  </a:cubicBezTo>
                  <a:cubicBezTo>
                    <a:pt x="420" y="102"/>
                    <a:pt x="486" y="189"/>
                    <a:pt x="545" y="268"/>
                  </a:cubicBezTo>
                  <a:cubicBezTo>
                    <a:pt x="411" y="396"/>
                    <a:pt x="341" y="253"/>
                    <a:pt x="234" y="256"/>
                  </a:cubicBezTo>
                  <a:cubicBezTo>
                    <a:pt x="219" y="314"/>
                    <a:pt x="204" y="371"/>
                    <a:pt x="189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47"/>
            <p:cNvSpPr/>
            <p:nvPr/>
          </p:nvSpPr>
          <p:spPr>
            <a:xfrm>
              <a:off x="5821075" y="4905700"/>
              <a:ext cx="15875" cy="12525"/>
            </a:xfrm>
            <a:custGeom>
              <a:avLst/>
              <a:gdLst/>
              <a:ahLst/>
              <a:cxnLst/>
              <a:rect l="l" t="t" r="r" b="b"/>
              <a:pathLst>
                <a:path w="635" h="501" extrusionOk="0">
                  <a:moveTo>
                    <a:pt x="268" y="495"/>
                  </a:moveTo>
                  <a:cubicBezTo>
                    <a:pt x="15" y="374"/>
                    <a:pt x="0" y="291"/>
                    <a:pt x="208" y="159"/>
                  </a:cubicBezTo>
                  <a:cubicBezTo>
                    <a:pt x="277" y="114"/>
                    <a:pt x="345" y="68"/>
                    <a:pt x="449" y="0"/>
                  </a:cubicBezTo>
                  <a:cubicBezTo>
                    <a:pt x="520" y="127"/>
                    <a:pt x="578" y="228"/>
                    <a:pt x="635" y="329"/>
                  </a:cubicBezTo>
                  <a:cubicBezTo>
                    <a:pt x="612" y="340"/>
                    <a:pt x="588" y="351"/>
                    <a:pt x="565" y="362"/>
                  </a:cubicBezTo>
                  <a:cubicBezTo>
                    <a:pt x="499" y="331"/>
                    <a:pt x="435" y="301"/>
                    <a:pt x="345" y="259"/>
                  </a:cubicBezTo>
                  <a:cubicBezTo>
                    <a:pt x="315" y="342"/>
                    <a:pt x="287" y="421"/>
                    <a:pt x="258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47"/>
            <p:cNvSpPr/>
            <p:nvPr/>
          </p:nvSpPr>
          <p:spPr>
            <a:xfrm>
              <a:off x="5823425" y="4302975"/>
              <a:ext cx="13850" cy="10725"/>
            </a:xfrm>
            <a:custGeom>
              <a:avLst/>
              <a:gdLst/>
              <a:ahLst/>
              <a:cxnLst/>
              <a:rect l="l" t="t" r="r" b="b"/>
              <a:pathLst>
                <a:path w="554" h="429" extrusionOk="0">
                  <a:moveTo>
                    <a:pt x="198" y="422"/>
                  </a:moveTo>
                  <a:cubicBezTo>
                    <a:pt x="131" y="410"/>
                    <a:pt x="7" y="399"/>
                    <a:pt x="7" y="387"/>
                  </a:cubicBezTo>
                  <a:cubicBezTo>
                    <a:pt x="4" y="314"/>
                    <a:pt x="1" y="228"/>
                    <a:pt x="54" y="171"/>
                  </a:cubicBezTo>
                  <a:cubicBezTo>
                    <a:pt x="115" y="104"/>
                    <a:pt x="233" y="63"/>
                    <a:pt x="344" y="0"/>
                  </a:cubicBezTo>
                  <a:cubicBezTo>
                    <a:pt x="420" y="101"/>
                    <a:pt x="486" y="188"/>
                    <a:pt x="554" y="279"/>
                  </a:cubicBezTo>
                  <a:cubicBezTo>
                    <a:pt x="372" y="304"/>
                    <a:pt x="372" y="304"/>
                    <a:pt x="234" y="253"/>
                  </a:cubicBezTo>
                  <a:cubicBezTo>
                    <a:pt x="218" y="313"/>
                    <a:pt x="203" y="371"/>
                    <a:pt x="188" y="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47"/>
            <p:cNvSpPr/>
            <p:nvPr/>
          </p:nvSpPr>
          <p:spPr>
            <a:xfrm>
              <a:off x="5812875" y="4645900"/>
              <a:ext cx="15650" cy="13775"/>
            </a:xfrm>
            <a:custGeom>
              <a:avLst/>
              <a:gdLst/>
              <a:ahLst/>
              <a:cxnLst/>
              <a:rect l="l" t="t" r="r" b="b"/>
              <a:pathLst>
                <a:path w="626" h="551" extrusionOk="0">
                  <a:moveTo>
                    <a:pt x="585" y="1"/>
                  </a:moveTo>
                  <a:cubicBezTo>
                    <a:pt x="587" y="60"/>
                    <a:pt x="626" y="138"/>
                    <a:pt x="585" y="175"/>
                  </a:cubicBezTo>
                  <a:cubicBezTo>
                    <a:pt x="481" y="268"/>
                    <a:pt x="425" y="349"/>
                    <a:pt x="524" y="462"/>
                  </a:cubicBezTo>
                  <a:cubicBezTo>
                    <a:pt x="537" y="477"/>
                    <a:pt x="461" y="529"/>
                    <a:pt x="441" y="550"/>
                  </a:cubicBezTo>
                  <a:cubicBezTo>
                    <a:pt x="295" y="411"/>
                    <a:pt x="166" y="288"/>
                    <a:pt x="0" y="130"/>
                  </a:cubicBezTo>
                  <a:cubicBezTo>
                    <a:pt x="143" y="144"/>
                    <a:pt x="243" y="152"/>
                    <a:pt x="380" y="164"/>
                  </a:cubicBezTo>
                  <a:cubicBezTo>
                    <a:pt x="438" y="120"/>
                    <a:pt x="514" y="62"/>
                    <a:pt x="593" y="6"/>
                  </a:cubicBezTo>
                  <a:cubicBezTo>
                    <a:pt x="594" y="6"/>
                    <a:pt x="585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47"/>
            <p:cNvSpPr/>
            <p:nvPr/>
          </p:nvSpPr>
          <p:spPr>
            <a:xfrm>
              <a:off x="5812900" y="4245150"/>
              <a:ext cx="16025" cy="13525"/>
            </a:xfrm>
            <a:custGeom>
              <a:avLst/>
              <a:gdLst/>
              <a:ahLst/>
              <a:cxnLst/>
              <a:rect l="l" t="t" r="r" b="b"/>
              <a:pathLst>
                <a:path w="641" h="541" extrusionOk="0">
                  <a:moveTo>
                    <a:pt x="591" y="1"/>
                  </a:moveTo>
                  <a:cubicBezTo>
                    <a:pt x="600" y="44"/>
                    <a:pt x="640" y="102"/>
                    <a:pt x="614" y="128"/>
                  </a:cubicBezTo>
                  <a:cubicBezTo>
                    <a:pt x="499" y="240"/>
                    <a:pt x="421" y="349"/>
                    <a:pt x="523" y="487"/>
                  </a:cubicBezTo>
                  <a:cubicBezTo>
                    <a:pt x="530" y="494"/>
                    <a:pt x="448" y="533"/>
                    <a:pt x="436" y="541"/>
                  </a:cubicBezTo>
                  <a:cubicBezTo>
                    <a:pt x="291" y="403"/>
                    <a:pt x="164" y="281"/>
                    <a:pt x="0" y="124"/>
                  </a:cubicBezTo>
                  <a:cubicBezTo>
                    <a:pt x="143" y="137"/>
                    <a:pt x="243" y="146"/>
                    <a:pt x="349" y="157"/>
                  </a:cubicBezTo>
                  <a:cubicBezTo>
                    <a:pt x="429" y="110"/>
                    <a:pt x="516" y="59"/>
                    <a:pt x="602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47"/>
            <p:cNvSpPr/>
            <p:nvPr/>
          </p:nvSpPr>
          <p:spPr>
            <a:xfrm>
              <a:off x="5840575" y="4302575"/>
              <a:ext cx="10775" cy="16000"/>
            </a:xfrm>
            <a:custGeom>
              <a:avLst/>
              <a:gdLst/>
              <a:ahLst/>
              <a:cxnLst/>
              <a:rect l="l" t="t" r="r" b="b"/>
              <a:pathLst>
                <a:path w="431" h="640" extrusionOk="0">
                  <a:moveTo>
                    <a:pt x="0" y="136"/>
                  </a:moveTo>
                  <a:cubicBezTo>
                    <a:pt x="150" y="85"/>
                    <a:pt x="240" y="0"/>
                    <a:pt x="430" y="38"/>
                  </a:cubicBezTo>
                  <a:cubicBezTo>
                    <a:pt x="334" y="227"/>
                    <a:pt x="244" y="405"/>
                    <a:pt x="125" y="639"/>
                  </a:cubicBezTo>
                  <a:cubicBezTo>
                    <a:pt x="57" y="547"/>
                    <a:pt x="5" y="493"/>
                    <a:pt x="14" y="487"/>
                  </a:cubicBezTo>
                  <a:cubicBezTo>
                    <a:pt x="201" y="375"/>
                    <a:pt x="77" y="266"/>
                    <a:pt x="0" y="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47"/>
            <p:cNvSpPr/>
            <p:nvPr/>
          </p:nvSpPr>
          <p:spPr>
            <a:xfrm>
              <a:off x="5854325" y="4513725"/>
              <a:ext cx="15275" cy="11000"/>
            </a:xfrm>
            <a:custGeom>
              <a:avLst/>
              <a:gdLst/>
              <a:ahLst/>
              <a:cxnLst/>
              <a:rect l="l" t="t" r="r" b="b"/>
              <a:pathLst>
                <a:path w="611" h="440" extrusionOk="0">
                  <a:moveTo>
                    <a:pt x="611" y="329"/>
                  </a:moveTo>
                  <a:cubicBezTo>
                    <a:pt x="464" y="373"/>
                    <a:pt x="355" y="407"/>
                    <a:pt x="248" y="439"/>
                  </a:cubicBezTo>
                  <a:cubicBezTo>
                    <a:pt x="159" y="337"/>
                    <a:pt x="84" y="251"/>
                    <a:pt x="0" y="154"/>
                  </a:cubicBezTo>
                  <a:cubicBezTo>
                    <a:pt x="136" y="1"/>
                    <a:pt x="196" y="12"/>
                    <a:pt x="611" y="3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47"/>
            <p:cNvSpPr/>
            <p:nvPr/>
          </p:nvSpPr>
          <p:spPr>
            <a:xfrm>
              <a:off x="5871750" y="4762450"/>
              <a:ext cx="16525" cy="11050"/>
            </a:xfrm>
            <a:custGeom>
              <a:avLst/>
              <a:gdLst/>
              <a:ahLst/>
              <a:cxnLst/>
              <a:rect l="l" t="t" r="r" b="b"/>
              <a:pathLst>
                <a:path w="661" h="442" extrusionOk="0">
                  <a:moveTo>
                    <a:pt x="661" y="57"/>
                  </a:moveTo>
                  <a:cubicBezTo>
                    <a:pt x="594" y="178"/>
                    <a:pt x="316" y="250"/>
                    <a:pt x="544" y="442"/>
                  </a:cubicBezTo>
                  <a:cubicBezTo>
                    <a:pt x="267" y="429"/>
                    <a:pt x="224" y="239"/>
                    <a:pt x="1" y="243"/>
                  </a:cubicBezTo>
                  <a:cubicBezTo>
                    <a:pt x="199" y="163"/>
                    <a:pt x="397" y="82"/>
                    <a:pt x="595" y="0"/>
                  </a:cubicBezTo>
                  <a:cubicBezTo>
                    <a:pt x="616" y="19"/>
                    <a:pt x="639" y="38"/>
                    <a:pt x="661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47"/>
            <p:cNvSpPr/>
            <p:nvPr/>
          </p:nvSpPr>
          <p:spPr>
            <a:xfrm>
              <a:off x="5854050" y="4113325"/>
              <a:ext cx="15575" cy="10525"/>
            </a:xfrm>
            <a:custGeom>
              <a:avLst/>
              <a:gdLst/>
              <a:ahLst/>
              <a:cxnLst/>
              <a:rect l="l" t="t" r="r" b="b"/>
              <a:pathLst>
                <a:path w="623" h="421" extrusionOk="0">
                  <a:moveTo>
                    <a:pt x="623" y="308"/>
                  </a:moveTo>
                  <a:cubicBezTo>
                    <a:pt x="476" y="353"/>
                    <a:pt x="368" y="387"/>
                    <a:pt x="262" y="421"/>
                  </a:cubicBezTo>
                  <a:cubicBezTo>
                    <a:pt x="166" y="312"/>
                    <a:pt x="84" y="219"/>
                    <a:pt x="1" y="124"/>
                  </a:cubicBezTo>
                  <a:cubicBezTo>
                    <a:pt x="211" y="1"/>
                    <a:pt x="211" y="1"/>
                    <a:pt x="623" y="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47"/>
            <p:cNvSpPr/>
            <p:nvPr/>
          </p:nvSpPr>
          <p:spPr>
            <a:xfrm>
              <a:off x="5870450" y="4361625"/>
              <a:ext cx="17875" cy="11300"/>
            </a:xfrm>
            <a:custGeom>
              <a:avLst/>
              <a:gdLst/>
              <a:ahLst/>
              <a:cxnLst/>
              <a:rect l="l" t="t" r="r" b="b"/>
              <a:pathLst>
                <a:path w="715" h="452" extrusionOk="0">
                  <a:moveTo>
                    <a:pt x="459" y="451"/>
                  </a:moveTo>
                  <a:cubicBezTo>
                    <a:pt x="358" y="348"/>
                    <a:pt x="215" y="291"/>
                    <a:pt x="0" y="254"/>
                  </a:cubicBezTo>
                  <a:cubicBezTo>
                    <a:pt x="253" y="156"/>
                    <a:pt x="452" y="78"/>
                    <a:pt x="649" y="1"/>
                  </a:cubicBezTo>
                  <a:cubicBezTo>
                    <a:pt x="671" y="17"/>
                    <a:pt x="693" y="32"/>
                    <a:pt x="715" y="48"/>
                  </a:cubicBezTo>
                  <a:cubicBezTo>
                    <a:pt x="655" y="104"/>
                    <a:pt x="577" y="156"/>
                    <a:pt x="543" y="219"/>
                  </a:cubicBezTo>
                  <a:cubicBezTo>
                    <a:pt x="510" y="278"/>
                    <a:pt x="526" y="349"/>
                    <a:pt x="520" y="416"/>
                  </a:cubicBezTo>
                  <a:cubicBezTo>
                    <a:pt x="500" y="428"/>
                    <a:pt x="479" y="439"/>
                    <a:pt x="459" y="4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47"/>
            <p:cNvSpPr/>
            <p:nvPr/>
          </p:nvSpPr>
          <p:spPr>
            <a:xfrm>
              <a:off x="5854000" y="4915025"/>
              <a:ext cx="15400" cy="10525"/>
            </a:xfrm>
            <a:custGeom>
              <a:avLst/>
              <a:gdLst/>
              <a:ahLst/>
              <a:cxnLst/>
              <a:rect l="l" t="t" r="r" b="b"/>
              <a:pathLst>
                <a:path w="616" h="421" extrusionOk="0">
                  <a:moveTo>
                    <a:pt x="615" y="314"/>
                  </a:moveTo>
                  <a:cubicBezTo>
                    <a:pt x="476" y="358"/>
                    <a:pt x="373" y="389"/>
                    <a:pt x="274" y="420"/>
                  </a:cubicBezTo>
                  <a:cubicBezTo>
                    <a:pt x="177" y="316"/>
                    <a:pt x="90" y="224"/>
                    <a:pt x="0" y="129"/>
                  </a:cubicBezTo>
                  <a:cubicBezTo>
                    <a:pt x="219" y="1"/>
                    <a:pt x="231" y="3"/>
                    <a:pt x="615" y="3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47"/>
            <p:cNvSpPr/>
            <p:nvPr/>
          </p:nvSpPr>
          <p:spPr>
            <a:xfrm>
              <a:off x="5842100" y="4703450"/>
              <a:ext cx="9075" cy="14400"/>
            </a:xfrm>
            <a:custGeom>
              <a:avLst/>
              <a:gdLst/>
              <a:ahLst/>
              <a:cxnLst/>
              <a:rect l="l" t="t" r="r" b="b"/>
              <a:pathLst>
                <a:path w="363" h="576" extrusionOk="0">
                  <a:moveTo>
                    <a:pt x="1" y="575"/>
                  </a:moveTo>
                  <a:lnTo>
                    <a:pt x="1" y="109"/>
                  </a:lnTo>
                  <a:cubicBezTo>
                    <a:pt x="71" y="84"/>
                    <a:pt x="186" y="42"/>
                    <a:pt x="300" y="1"/>
                  </a:cubicBezTo>
                  <a:cubicBezTo>
                    <a:pt x="321" y="15"/>
                    <a:pt x="342" y="29"/>
                    <a:pt x="363" y="43"/>
                  </a:cubicBezTo>
                  <a:cubicBezTo>
                    <a:pt x="276" y="221"/>
                    <a:pt x="188" y="398"/>
                    <a:pt x="101" y="576"/>
                  </a:cubicBezTo>
                  <a:cubicBezTo>
                    <a:pt x="67" y="576"/>
                    <a:pt x="34" y="575"/>
                    <a:pt x="1" y="5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47"/>
            <p:cNvSpPr/>
            <p:nvPr/>
          </p:nvSpPr>
          <p:spPr>
            <a:xfrm>
              <a:off x="5877475" y="4681925"/>
              <a:ext cx="11575" cy="16500"/>
            </a:xfrm>
            <a:custGeom>
              <a:avLst/>
              <a:gdLst/>
              <a:ahLst/>
              <a:cxnLst/>
              <a:rect l="l" t="t" r="r" b="b"/>
              <a:pathLst>
                <a:path w="463" h="660" extrusionOk="0">
                  <a:moveTo>
                    <a:pt x="226" y="1"/>
                  </a:moveTo>
                  <a:cubicBezTo>
                    <a:pt x="463" y="488"/>
                    <a:pt x="415" y="622"/>
                    <a:pt x="33" y="660"/>
                  </a:cubicBezTo>
                  <a:cubicBezTo>
                    <a:pt x="24" y="643"/>
                    <a:pt x="1" y="620"/>
                    <a:pt x="8" y="614"/>
                  </a:cubicBezTo>
                  <a:cubicBezTo>
                    <a:pt x="198" y="462"/>
                    <a:pt x="298" y="306"/>
                    <a:pt x="93" y="121"/>
                  </a:cubicBezTo>
                  <a:cubicBezTo>
                    <a:pt x="85" y="113"/>
                    <a:pt x="156" y="63"/>
                    <a:pt x="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47"/>
            <p:cNvSpPr/>
            <p:nvPr/>
          </p:nvSpPr>
          <p:spPr>
            <a:xfrm>
              <a:off x="5822950" y="4871600"/>
              <a:ext cx="12975" cy="11950"/>
            </a:xfrm>
            <a:custGeom>
              <a:avLst/>
              <a:gdLst/>
              <a:ahLst/>
              <a:cxnLst/>
              <a:rect l="l" t="t" r="r" b="b"/>
              <a:pathLst>
                <a:path w="519" h="478" extrusionOk="0">
                  <a:moveTo>
                    <a:pt x="346" y="477"/>
                  </a:moveTo>
                  <a:cubicBezTo>
                    <a:pt x="239" y="444"/>
                    <a:pt x="139" y="413"/>
                    <a:pt x="1" y="370"/>
                  </a:cubicBezTo>
                  <a:cubicBezTo>
                    <a:pt x="158" y="243"/>
                    <a:pt x="349" y="159"/>
                    <a:pt x="209" y="1"/>
                  </a:cubicBezTo>
                  <a:cubicBezTo>
                    <a:pt x="495" y="5"/>
                    <a:pt x="519" y="90"/>
                    <a:pt x="346" y="4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47"/>
            <p:cNvSpPr/>
            <p:nvPr/>
          </p:nvSpPr>
          <p:spPr>
            <a:xfrm>
              <a:off x="5875700" y="4485150"/>
              <a:ext cx="12050" cy="15225"/>
            </a:xfrm>
            <a:custGeom>
              <a:avLst/>
              <a:gdLst/>
              <a:ahLst/>
              <a:cxnLst/>
              <a:rect l="l" t="t" r="r" b="b"/>
              <a:pathLst>
                <a:path w="482" h="609" extrusionOk="0">
                  <a:moveTo>
                    <a:pt x="105" y="1"/>
                  </a:moveTo>
                  <a:cubicBezTo>
                    <a:pt x="392" y="22"/>
                    <a:pt x="482" y="166"/>
                    <a:pt x="422" y="407"/>
                  </a:cubicBezTo>
                  <a:cubicBezTo>
                    <a:pt x="407" y="470"/>
                    <a:pt x="342" y="533"/>
                    <a:pt x="275" y="580"/>
                  </a:cubicBezTo>
                  <a:cubicBezTo>
                    <a:pt x="241" y="605"/>
                    <a:pt x="154" y="594"/>
                    <a:pt x="1" y="609"/>
                  </a:cubicBezTo>
                  <a:cubicBezTo>
                    <a:pt x="269" y="405"/>
                    <a:pt x="390" y="230"/>
                    <a:pt x="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47"/>
            <p:cNvSpPr/>
            <p:nvPr/>
          </p:nvSpPr>
          <p:spPr>
            <a:xfrm>
              <a:off x="5877050" y="4281925"/>
              <a:ext cx="10625" cy="17075"/>
            </a:xfrm>
            <a:custGeom>
              <a:avLst/>
              <a:gdLst/>
              <a:ahLst/>
              <a:cxnLst/>
              <a:rect l="l" t="t" r="r" b="b"/>
              <a:pathLst>
                <a:path w="425" h="683" extrusionOk="0">
                  <a:moveTo>
                    <a:pt x="1" y="608"/>
                  </a:moveTo>
                  <a:cubicBezTo>
                    <a:pt x="39" y="563"/>
                    <a:pt x="57" y="519"/>
                    <a:pt x="100" y="493"/>
                  </a:cubicBezTo>
                  <a:cubicBezTo>
                    <a:pt x="267" y="393"/>
                    <a:pt x="265" y="278"/>
                    <a:pt x="161" y="162"/>
                  </a:cubicBezTo>
                  <a:cubicBezTo>
                    <a:pt x="91" y="85"/>
                    <a:pt x="74" y="36"/>
                    <a:pt x="247" y="1"/>
                  </a:cubicBezTo>
                  <a:cubicBezTo>
                    <a:pt x="397" y="170"/>
                    <a:pt x="424" y="352"/>
                    <a:pt x="329" y="535"/>
                  </a:cubicBezTo>
                  <a:cubicBezTo>
                    <a:pt x="291" y="605"/>
                    <a:pt x="181" y="682"/>
                    <a:pt x="1" y="6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47"/>
            <p:cNvSpPr/>
            <p:nvPr/>
          </p:nvSpPr>
          <p:spPr>
            <a:xfrm>
              <a:off x="5877650" y="4886225"/>
              <a:ext cx="9325" cy="14775"/>
            </a:xfrm>
            <a:custGeom>
              <a:avLst/>
              <a:gdLst/>
              <a:ahLst/>
              <a:cxnLst/>
              <a:rect l="l" t="t" r="r" b="b"/>
              <a:pathLst>
                <a:path w="373" h="591" extrusionOk="0">
                  <a:moveTo>
                    <a:pt x="69" y="11"/>
                  </a:moveTo>
                  <a:cubicBezTo>
                    <a:pt x="262" y="0"/>
                    <a:pt x="373" y="91"/>
                    <a:pt x="360" y="255"/>
                  </a:cubicBezTo>
                  <a:cubicBezTo>
                    <a:pt x="352" y="355"/>
                    <a:pt x="303" y="457"/>
                    <a:pt x="240" y="547"/>
                  </a:cubicBezTo>
                  <a:cubicBezTo>
                    <a:pt x="216" y="582"/>
                    <a:pt x="105" y="589"/>
                    <a:pt x="0" y="591"/>
                  </a:cubicBezTo>
                  <a:cubicBezTo>
                    <a:pt x="191" y="400"/>
                    <a:pt x="304" y="215"/>
                    <a:pt x="69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47"/>
            <p:cNvSpPr/>
            <p:nvPr/>
          </p:nvSpPr>
          <p:spPr>
            <a:xfrm>
              <a:off x="5822175" y="4470350"/>
              <a:ext cx="14075" cy="12425"/>
            </a:xfrm>
            <a:custGeom>
              <a:avLst/>
              <a:gdLst/>
              <a:ahLst/>
              <a:cxnLst/>
              <a:rect l="l" t="t" r="r" b="b"/>
              <a:pathLst>
                <a:path w="563" h="497" extrusionOk="0">
                  <a:moveTo>
                    <a:pt x="358" y="496"/>
                  </a:moveTo>
                  <a:cubicBezTo>
                    <a:pt x="256" y="457"/>
                    <a:pt x="159" y="419"/>
                    <a:pt x="1" y="357"/>
                  </a:cubicBezTo>
                  <a:cubicBezTo>
                    <a:pt x="271" y="267"/>
                    <a:pt x="314" y="146"/>
                    <a:pt x="252" y="1"/>
                  </a:cubicBezTo>
                  <a:cubicBezTo>
                    <a:pt x="543" y="47"/>
                    <a:pt x="562" y="148"/>
                    <a:pt x="358" y="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47"/>
            <p:cNvSpPr/>
            <p:nvPr/>
          </p:nvSpPr>
          <p:spPr>
            <a:xfrm>
              <a:off x="5815550" y="4346100"/>
              <a:ext cx="16800" cy="12750"/>
            </a:xfrm>
            <a:custGeom>
              <a:avLst/>
              <a:gdLst/>
              <a:ahLst/>
              <a:cxnLst/>
              <a:rect l="l" t="t" r="r" b="b"/>
              <a:pathLst>
                <a:path w="672" h="510" extrusionOk="0">
                  <a:moveTo>
                    <a:pt x="189" y="510"/>
                  </a:moveTo>
                  <a:cubicBezTo>
                    <a:pt x="113" y="357"/>
                    <a:pt x="60" y="248"/>
                    <a:pt x="1" y="130"/>
                  </a:cubicBezTo>
                  <a:cubicBezTo>
                    <a:pt x="181" y="88"/>
                    <a:pt x="364" y="46"/>
                    <a:pt x="559" y="0"/>
                  </a:cubicBezTo>
                  <a:cubicBezTo>
                    <a:pt x="671" y="135"/>
                    <a:pt x="425" y="138"/>
                    <a:pt x="383" y="215"/>
                  </a:cubicBezTo>
                  <a:cubicBezTo>
                    <a:pt x="339" y="293"/>
                    <a:pt x="284" y="367"/>
                    <a:pt x="189" y="5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47"/>
            <p:cNvSpPr/>
            <p:nvPr/>
          </p:nvSpPr>
          <p:spPr>
            <a:xfrm>
              <a:off x="5841650" y="4505025"/>
              <a:ext cx="9350" cy="14550"/>
            </a:xfrm>
            <a:custGeom>
              <a:avLst/>
              <a:gdLst/>
              <a:ahLst/>
              <a:cxnLst/>
              <a:rect l="l" t="t" r="r" b="b"/>
              <a:pathLst>
                <a:path w="374" h="582" extrusionOk="0">
                  <a:moveTo>
                    <a:pt x="1" y="565"/>
                  </a:moveTo>
                  <a:cubicBezTo>
                    <a:pt x="9" y="436"/>
                    <a:pt x="19" y="305"/>
                    <a:pt x="27" y="175"/>
                  </a:cubicBezTo>
                  <a:cubicBezTo>
                    <a:pt x="54" y="68"/>
                    <a:pt x="191" y="42"/>
                    <a:pt x="314" y="1"/>
                  </a:cubicBezTo>
                  <a:cubicBezTo>
                    <a:pt x="334" y="15"/>
                    <a:pt x="353" y="28"/>
                    <a:pt x="373" y="42"/>
                  </a:cubicBezTo>
                  <a:cubicBezTo>
                    <a:pt x="288" y="222"/>
                    <a:pt x="204" y="402"/>
                    <a:pt x="120" y="581"/>
                  </a:cubicBezTo>
                  <a:cubicBezTo>
                    <a:pt x="80" y="576"/>
                    <a:pt x="40" y="571"/>
                    <a:pt x="1" y="5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47"/>
            <p:cNvSpPr/>
            <p:nvPr/>
          </p:nvSpPr>
          <p:spPr>
            <a:xfrm>
              <a:off x="5814925" y="4147375"/>
              <a:ext cx="16050" cy="11425"/>
            </a:xfrm>
            <a:custGeom>
              <a:avLst/>
              <a:gdLst/>
              <a:ahLst/>
              <a:cxnLst/>
              <a:rect l="l" t="t" r="r" b="b"/>
              <a:pathLst>
                <a:path w="642" h="457" extrusionOk="0">
                  <a:moveTo>
                    <a:pt x="284" y="450"/>
                  </a:moveTo>
                  <a:cubicBezTo>
                    <a:pt x="81" y="457"/>
                    <a:pt x="110" y="406"/>
                    <a:pt x="138" y="321"/>
                  </a:cubicBezTo>
                  <a:cubicBezTo>
                    <a:pt x="153" y="276"/>
                    <a:pt x="53" y="213"/>
                    <a:pt x="0" y="153"/>
                  </a:cubicBezTo>
                  <a:cubicBezTo>
                    <a:pt x="209" y="99"/>
                    <a:pt x="394" y="53"/>
                    <a:pt x="596" y="0"/>
                  </a:cubicBezTo>
                  <a:cubicBezTo>
                    <a:pt x="641" y="212"/>
                    <a:pt x="157" y="232"/>
                    <a:pt x="284" y="4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47"/>
            <p:cNvSpPr/>
            <p:nvPr/>
          </p:nvSpPr>
          <p:spPr>
            <a:xfrm>
              <a:off x="5837600" y="4905950"/>
              <a:ext cx="13625" cy="14425"/>
            </a:xfrm>
            <a:custGeom>
              <a:avLst/>
              <a:gdLst/>
              <a:ahLst/>
              <a:cxnLst/>
              <a:rect l="l" t="t" r="r" b="b"/>
              <a:pathLst>
                <a:path w="545" h="577" extrusionOk="0">
                  <a:moveTo>
                    <a:pt x="545" y="46"/>
                  </a:moveTo>
                  <a:cubicBezTo>
                    <a:pt x="364" y="201"/>
                    <a:pt x="509" y="439"/>
                    <a:pt x="208" y="576"/>
                  </a:cubicBezTo>
                  <a:cubicBezTo>
                    <a:pt x="1" y="449"/>
                    <a:pt x="477" y="269"/>
                    <a:pt x="123" y="138"/>
                  </a:cubicBezTo>
                  <a:cubicBezTo>
                    <a:pt x="236" y="92"/>
                    <a:pt x="349" y="47"/>
                    <a:pt x="462" y="1"/>
                  </a:cubicBezTo>
                  <a:cubicBezTo>
                    <a:pt x="490" y="16"/>
                    <a:pt x="517" y="31"/>
                    <a:pt x="545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47"/>
            <p:cNvSpPr/>
            <p:nvPr/>
          </p:nvSpPr>
          <p:spPr>
            <a:xfrm>
              <a:off x="5840725" y="4103375"/>
              <a:ext cx="10875" cy="16525"/>
            </a:xfrm>
            <a:custGeom>
              <a:avLst/>
              <a:gdLst/>
              <a:ahLst/>
              <a:cxnLst/>
              <a:rect l="l" t="t" r="r" b="b"/>
              <a:pathLst>
                <a:path w="435" h="661" extrusionOk="0">
                  <a:moveTo>
                    <a:pt x="10" y="161"/>
                  </a:moveTo>
                  <a:cubicBezTo>
                    <a:pt x="120" y="120"/>
                    <a:pt x="233" y="76"/>
                    <a:pt x="435" y="1"/>
                  </a:cubicBezTo>
                  <a:cubicBezTo>
                    <a:pt x="326" y="247"/>
                    <a:pt x="246" y="426"/>
                    <a:pt x="142" y="661"/>
                  </a:cubicBezTo>
                  <a:cubicBezTo>
                    <a:pt x="61" y="577"/>
                    <a:pt x="1" y="542"/>
                    <a:pt x="10" y="519"/>
                  </a:cubicBezTo>
                  <a:cubicBezTo>
                    <a:pt x="80" y="341"/>
                    <a:pt x="86" y="308"/>
                    <a:pt x="10" y="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47"/>
            <p:cNvSpPr/>
            <p:nvPr/>
          </p:nvSpPr>
          <p:spPr>
            <a:xfrm>
              <a:off x="5821500" y="4266375"/>
              <a:ext cx="16425" cy="14875"/>
            </a:xfrm>
            <a:custGeom>
              <a:avLst/>
              <a:gdLst/>
              <a:ahLst/>
              <a:cxnLst/>
              <a:rect l="l" t="t" r="r" b="b"/>
              <a:pathLst>
                <a:path w="657" h="595" extrusionOk="0">
                  <a:moveTo>
                    <a:pt x="444" y="594"/>
                  </a:moveTo>
                  <a:cubicBezTo>
                    <a:pt x="277" y="522"/>
                    <a:pt x="182" y="480"/>
                    <a:pt x="0" y="401"/>
                  </a:cubicBezTo>
                  <a:cubicBezTo>
                    <a:pt x="376" y="346"/>
                    <a:pt x="287" y="160"/>
                    <a:pt x="344" y="1"/>
                  </a:cubicBezTo>
                  <a:cubicBezTo>
                    <a:pt x="656" y="205"/>
                    <a:pt x="448" y="371"/>
                    <a:pt x="444" y="5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47"/>
            <p:cNvSpPr/>
            <p:nvPr/>
          </p:nvSpPr>
          <p:spPr>
            <a:xfrm>
              <a:off x="5823625" y="4668250"/>
              <a:ext cx="14225" cy="13650"/>
            </a:xfrm>
            <a:custGeom>
              <a:avLst/>
              <a:gdLst/>
              <a:ahLst/>
              <a:cxnLst/>
              <a:rect l="l" t="t" r="r" b="b"/>
              <a:pathLst>
                <a:path w="569" h="546" extrusionOk="0">
                  <a:moveTo>
                    <a:pt x="0" y="403"/>
                  </a:moveTo>
                  <a:cubicBezTo>
                    <a:pt x="115" y="297"/>
                    <a:pt x="216" y="244"/>
                    <a:pt x="229" y="181"/>
                  </a:cubicBezTo>
                  <a:cubicBezTo>
                    <a:pt x="243" y="118"/>
                    <a:pt x="154" y="45"/>
                    <a:pt x="315" y="0"/>
                  </a:cubicBezTo>
                  <a:cubicBezTo>
                    <a:pt x="568" y="163"/>
                    <a:pt x="372" y="330"/>
                    <a:pt x="352" y="546"/>
                  </a:cubicBezTo>
                  <a:cubicBezTo>
                    <a:pt x="198" y="483"/>
                    <a:pt x="101" y="444"/>
                    <a:pt x="0" y="4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47"/>
            <p:cNvSpPr/>
            <p:nvPr/>
          </p:nvSpPr>
          <p:spPr>
            <a:xfrm>
              <a:off x="5814375" y="4548500"/>
              <a:ext cx="15925" cy="11150"/>
            </a:xfrm>
            <a:custGeom>
              <a:avLst/>
              <a:gdLst/>
              <a:ahLst/>
              <a:cxnLst/>
              <a:rect l="l" t="t" r="r" b="b"/>
              <a:pathLst>
                <a:path w="637" h="446" extrusionOk="0">
                  <a:moveTo>
                    <a:pt x="1" y="143"/>
                  </a:moveTo>
                  <a:cubicBezTo>
                    <a:pt x="235" y="89"/>
                    <a:pt x="412" y="48"/>
                    <a:pt x="615" y="0"/>
                  </a:cubicBezTo>
                  <a:cubicBezTo>
                    <a:pt x="615" y="26"/>
                    <a:pt x="637" y="75"/>
                    <a:pt x="611" y="97"/>
                  </a:cubicBezTo>
                  <a:cubicBezTo>
                    <a:pt x="494" y="197"/>
                    <a:pt x="262" y="244"/>
                    <a:pt x="307" y="419"/>
                  </a:cubicBezTo>
                  <a:cubicBezTo>
                    <a:pt x="308" y="424"/>
                    <a:pt x="242" y="446"/>
                    <a:pt x="211" y="442"/>
                  </a:cubicBezTo>
                  <a:cubicBezTo>
                    <a:pt x="181" y="439"/>
                    <a:pt x="130" y="402"/>
                    <a:pt x="133" y="398"/>
                  </a:cubicBezTo>
                  <a:cubicBezTo>
                    <a:pt x="226" y="293"/>
                    <a:pt x="89" y="230"/>
                    <a:pt x="1" y="1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47"/>
            <p:cNvSpPr/>
            <p:nvPr/>
          </p:nvSpPr>
          <p:spPr>
            <a:xfrm>
              <a:off x="5815550" y="4746600"/>
              <a:ext cx="15950" cy="12100"/>
            </a:xfrm>
            <a:custGeom>
              <a:avLst/>
              <a:gdLst/>
              <a:ahLst/>
              <a:cxnLst/>
              <a:rect l="l" t="t" r="r" b="b"/>
              <a:pathLst>
                <a:path w="638" h="484" extrusionOk="0">
                  <a:moveTo>
                    <a:pt x="637" y="0"/>
                  </a:moveTo>
                  <a:cubicBezTo>
                    <a:pt x="460" y="183"/>
                    <a:pt x="325" y="323"/>
                    <a:pt x="169" y="483"/>
                  </a:cubicBezTo>
                  <a:cubicBezTo>
                    <a:pt x="115" y="374"/>
                    <a:pt x="61" y="266"/>
                    <a:pt x="1" y="145"/>
                  </a:cubicBezTo>
                  <a:cubicBezTo>
                    <a:pt x="178" y="104"/>
                    <a:pt x="361" y="62"/>
                    <a:pt x="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47"/>
            <p:cNvSpPr/>
            <p:nvPr/>
          </p:nvSpPr>
          <p:spPr>
            <a:xfrm>
              <a:off x="5868150" y="4304925"/>
              <a:ext cx="12875" cy="14125"/>
            </a:xfrm>
            <a:custGeom>
              <a:avLst/>
              <a:gdLst/>
              <a:ahLst/>
              <a:cxnLst/>
              <a:rect l="l" t="t" r="r" b="b"/>
              <a:pathLst>
                <a:path w="515" h="565" extrusionOk="0">
                  <a:moveTo>
                    <a:pt x="421" y="254"/>
                  </a:moveTo>
                  <a:cubicBezTo>
                    <a:pt x="453" y="361"/>
                    <a:pt x="481" y="452"/>
                    <a:pt x="515" y="564"/>
                  </a:cubicBezTo>
                  <a:cubicBezTo>
                    <a:pt x="330" y="464"/>
                    <a:pt x="180" y="382"/>
                    <a:pt x="0" y="283"/>
                  </a:cubicBezTo>
                  <a:cubicBezTo>
                    <a:pt x="6" y="215"/>
                    <a:pt x="15" y="110"/>
                    <a:pt x="25" y="1"/>
                  </a:cubicBezTo>
                  <a:cubicBezTo>
                    <a:pt x="258" y="29"/>
                    <a:pt x="139" y="125"/>
                    <a:pt x="159" y="212"/>
                  </a:cubicBezTo>
                  <a:cubicBezTo>
                    <a:pt x="229" y="224"/>
                    <a:pt x="311" y="237"/>
                    <a:pt x="421" y="2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47"/>
            <p:cNvSpPr/>
            <p:nvPr/>
          </p:nvSpPr>
          <p:spPr>
            <a:xfrm>
              <a:off x="5870450" y="4563350"/>
              <a:ext cx="17325" cy="12075"/>
            </a:xfrm>
            <a:custGeom>
              <a:avLst/>
              <a:gdLst/>
              <a:ahLst/>
              <a:cxnLst/>
              <a:rect l="l" t="t" r="r" b="b"/>
              <a:pathLst>
                <a:path w="693" h="483" extrusionOk="0">
                  <a:moveTo>
                    <a:pt x="63" y="265"/>
                  </a:moveTo>
                  <a:cubicBezTo>
                    <a:pt x="251" y="186"/>
                    <a:pt x="440" y="107"/>
                    <a:pt x="693" y="1"/>
                  </a:cubicBezTo>
                  <a:cubicBezTo>
                    <a:pt x="609" y="182"/>
                    <a:pt x="545" y="319"/>
                    <a:pt x="469" y="482"/>
                  </a:cubicBezTo>
                  <a:cubicBezTo>
                    <a:pt x="328" y="424"/>
                    <a:pt x="319" y="220"/>
                    <a:pt x="0" y="376"/>
                  </a:cubicBezTo>
                  <a:cubicBezTo>
                    <a:pt x="21" y="339"/>
                    <a:pt x="42" y="302"/>
                    <a:pt x="63" y="2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47"/>
            <p:cNvSpPr/>
            <p:nvPr/>
          </p:nvSpPr>
          <p:spPr>
            <a:xfrm>
              <a:off x="5868125" y="4705675"/>
              <a:ext cx="12725" cy="14375"/>
            </a:xfrm>
            <a:custGeom>
              <a:avLst/>
              <a:gdLst/>
              <a:ahLst/>
              <a:cxnLst/>
              <a:rect l="l" t="t" r="r" b="b"/>
              <a:pathLst>
                <a:path w="509" h="575" extrusionOk="0">
                  <a:moveTo>
                    <a:pt x="509" y="575"/>
                  </a:moveTo>
                  <a:cubicBezTo>
                    <a:pt x="331" y="471"/>
                    <a:pt x="189" y="389"/>
                    <a:pt x="0" y="280"/>
                  </a:cubicBezTo>
                  <a:cubicBezTo>
                    <a:pt x="7" y="222"/>
                    <a:pt x="19" y="112"/>
                    <a:pt x="33" y="3"/>
                  </a:cubicBezTo>
                  <a:cubicBezTo>
                    <a:pt x="66" y="2"/>
                    <a:pt x="100" y="2"/>
                    <a:pt x="134" y="1"/>
                  </a:cubicBezTo>
                  <a:cubicBezTo>
                    <a:pt x="147" y="71"/>
                    <a:pt x="161" y="141"/>
                    <a:pt x="176" y="221"/>
                  </a:cubicBezTo>
                  <a:cubicBezTo>
                    <a:pt x="246" y="232"/>
                    <a:pt x="328" y="247"/>
                    <a:pt x="424" y="264"/>
                  </a:cubicBezTo>
                  <a:cubicBezTo>
                    <a:pt x="451" y="362"/>
                    <a:pt x="478" y="457"/>
                    <a:pt x="509" y="5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47"/>
            <p:cNvSpPr/>
            <p:nvPr/>
          </p:nvSpPr>
          <p:spPr>
            <a:xfrm>
              <a:off x="5870525" y="4162850"/>
              <a:ext cx="16225" cy="10850"/>
            </a:xfrm>
            <a:custGeom>
              <a:avLst/>
              <a:gdLst/>
              <a:ahLst/>
              <a:cxnLst/>
              <a:rect l="l" t="t" r="r" b="b"/>
              <a:pathLst>
                <a:path w="649" h="434" extrusionOk="0">
                  <a:moveTo>
                    <a:pt x="485" y="433"/>
                  </a:moveTo>
                  <a:cubicBezTo>
                    <a:pt x="389" y="325"/>
                    <a:pt x="215" y="306"/>
                    <a:pt x="1" y="279"/>
                  </a:cubicBezTo>
                  <a:cubicBezTo>
                    <a:pt x="231" y="180"/>
                    <a:pt x="408" y="104"/>
                    <a:pt x="648" y="0"/>
                  </a:cubicBezTo>
                  <a:cubicBezTo>
                    <a:pt x="585" y="169"/>
                    <a:pt x="535" y="301"/>
                    <a:pt x="485" y="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47"/>
            <p:cNvSpPr/>
            <p:nvPr/>
          </p:nvSpPr>
          <p:spPr>
            <a:xfrm>
              <a:off x="5874775" y="4904875"/>
              <a:ext cx="15475" cy="13250"/>
            </a:xfrm>
            <a:custGeom>
              <a:avLst/>
              <a:gdLst/>
              <a:ahLst/>
              <a:cxnLst/>
              <a:rect l="l" t="t" r="r" b="b"/>
              <a:pathLst>
                <a:path w="619" h="530" extrusionOk="0">
                  <a:moveTo>
                    <a:pt x="538" y="529"/>
                  </a:moveTo>
                  <a:cubicBezTo>
                    <a:pt x="556" y="296"/>
                    <a:pt x="0" y="286"/>
                    <a:pt x="118" y="1"/>
                  </a:cubicBezTo>
                  <a:cubicBezTo>
                    <a:pt x="594" y="278"/>
                    <a:pt x="618" y="307"/>
                    <a:pt x="538" y="5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47"/>
            <p:cNvSpPr/>
            <p:nvPr/>
          </p:nvSpPr>
          <p:spPr>
            <a:xfrm>
              <a:off x="5845775" y="4394700"/>
              <a:ext cx="14375" cy="10050"/>
            </a:xfrm>
            <a:custGeom>
              <a:avLst/>
              <a:gdLst/>
              <a:ahLst/>
              <a:cxnLst/>
              <a:rect l="l" t="t" r="r" b="b"/>
              <a:pathLst>
                <a:path w="575" h="402" extrusionOk="0">
                  <a:moveTo>
                    <a:pt x="0" y="303"/>
                  </a:moveTo>
                  <a:cubicBezTo>
                    <a:pt x="73" y="188"/>
                    <a:pt x="124" y="109"/>
                    <a:pt x="192" y="0"/>
                  </a:cubicBezTo>
                  <a:cubicBezTo>
                    <a:pt x="328" y="143"/>
                    <a:pt x="427" y="248"/>
                    <a:pt x="575" y="402"/>
                  </a:cubicBezTo>
                  <a:cubicBezTo>
                    <a:pt x="427" y="374"/>
                    <a:pt x="355" y="360"/>
                    <a:pt x="281" y="347"/>
                  </a:cubicBezTo>
                  <a:cubicBezTo>
                    <a:pt x="209" y="335"/>
                    <a:pt x="136" y="324"/>
                    <a:pt x="0" y="3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47"/>
            <p:cNvSpPr/>
            <p:nvPr/>
          </p:nvSpPr>
          <p:spPr>
            <a:xfrm>
              <a:off x="5845975" y="4795400"/>
              <a:ext cx="13925" cy="10125"/>
            </a:xfrm>
            <a:custGeom>
              <a:avLst/>
              <a:gdLst/>
              <a:ahLst/>
              <a:cxnLst/>
              <a:rect l="l" t="t" r="r" b="b"/>
              <a:pathLst>
                <a:path w="557" h="405" extrusionOk="0">
                  <a:moveTo>
                    <a:pt x="183" y="0"/>
                  </a:moveTo>
                  <a:cubicBezTo>
                    <a:pt x="331" y="161"/>
                    <a:pt x="424" y="260"/>
                    <a:pt x="556" y="405"/>
                  </a:cubicBezTo>
                  <a:cubicBezTo>
                    <a:pt x="350" y="371"/>
                    <a:pt x="205" y="346"/>
                    <a:pt x="1" y="313"/>
                  </a:cubicBezTo>
                  <a:cubicBezTo>
                    <a:pt x="61" y="208"/>
                    <a:pt x="112" y="122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47"/>
            <p:cNvSpPr/>
            <p:nvPr/>
          </p:nvSpPr>
          <p:spPr>
            <a:xfrm>
              <a:off x="5821600" y="4592425"/>
              <a:ext cx="18750" cy="4625"/>
            </a:xfrm>
            <a:custGeom>
              <a:avLst/>
              <a:gdLst/>
              <a:ahLst/>
              <a:cxnLst/>
              <a:rect l="l" t="t" r="r" b="b"/>
              <a:pathLst>
                <a:path w="750" h="185" extrusionOk="0">
                  <a:moveTo>
                    <a:pt x="1" y="1"/>
                  </a:moveTo>
                  <a:lnTo>
                    <a:pt x="673" y="1"/>
                  </a:lnTo>
                  <a:cubicBezTo>
                    <a:pt x="750" y="143"/>
                    <a:pt x="533" y="119"/>
                    <a:pt x="431" y="142"/>
                  </a:cubicBezTo>
                  <a:cubicBezTo>
                    <a:pt x="247" y="185"/>
                    <a:pt x="90" y="125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47"/>
            <p:cNvSpPr/>
            <p:nvPr/>
          </p:nvSpPr>
          <p:spPr>
            <a:xfrm>
              <a:off x="5821500" y="4191525"/>
              <a:ext cx="19125" cy="4525"/>
            </a:xfrm>
            <a:custGeom>
              <a:avLst/>
              <a:gdLst/>
              <a:ahLst/>
              <a:cxnLst/>
              <a:rect l="l" t="t" r="r" b="b"/>
              <a:pathLst>
                <a:path w="765" h="181" extrusionOk="0">
                  <a:moveTo>
                    <a:pt x="0" y="1"/>
                  </a:moveTo>
                  <a:lnTo>
                    <a:pt x="675" y="1"/>
                  </a:lnTo>
                  <a:cubicBezTo>
                    <a:pt x="764" y="120"/>
                    <a:pt x="589" y="112"/>
                    <a:pt x="478" y="134"/>
                  </a:cubicBezTo>
                  <a:cubicBezTo>
                    <a:pt x="248" y="181"/>
                    <a:pt x="118" y="14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47"/>
            <p:cNvSpPr/>
            <p:nvPr/>
          </p:nvSpPr>
          <p:spPr>
            <a:xfrm>
              <a:off x="5868600" y="4878975"/>
              <a:ext cx="14450" cy="12500"/>
            </a:xfrm>
            <a:custGeom>
              <a:avLst/>
              <a:gdLst/>
              <a:ahLst/>
              <a:cxnLst/>
              <a:rect l="l" t="t" r="r" b="b"/>
              <a:pathLst>
                <a:path w="578" h="500" extrusionOk="0">
                  <a:moveTo>
                    <a:pt x="377" y="500"/>
                  </a:moveTo>
                  <a:cubicBezTo>
                    <a:pt x="0" y="421"/>
                    <a:pt x="255" y="252"/>
                    <a:pt x="99" y="172"/>
                  </a:cubicBezTo>
                  <a:cubicBezTo>
                    <a:pt x="266" y="109"/>
                    <a:pt x="394" y="61"/>
                    <a:pt x="555" y="1"/>
                  </a:cubicBezTo>
                  <a:cubicBezTo>
                    <a:pt x="559" y="59"/>
                    <a:pt x="578" y="113"/>
                    <a:pt x="561" y="120"/>
                  </a:cubicBezTo>
                  <a:cubicBezTo>
                    <a:pt x="352" y="194"/>
                    <a:pt x="220" y="292"/>
                    <a:pt x="377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47"/>
            <p:cNvSpPr/>
            <p:nvPr/>
          </p:nvSpPr>
          <p:spPr>
            <a:xfrm>
              <a:off x="5821850" y="4608400"/>
              <a:ext cx="12300" cy="9075"/>
            </a:xfrm>
            <a:custGeom>
              <a:avLst/>
              <a:gdLst/>
              <a:ahLst/>
              <a:cxnLst/>
              <a:rect l="l" t="t" r="r" b="b"/>
              <a:pathLst>
                <a:path w="492" h="363" extrusionOk="0">
                  <a:moveTo>
                    <a:pt x="39" y="363"/>
                  </a:moveTo>
                  <a:cubicBezTo>
                    <a:pt x="26" y="268"/>
                    <a:pt x="13" y="174"/>
                    <a:pt x="0" y="83"/>
                  </a:cubicBezTo>
                  <a:cubicBezTo>
                    <a:pt x="161" y="54"/>
                    <a:pt x="298" y="29"/>
                    <a:pt x="461" y="1"/>
                  </a:cubicBezTo>
                  <a:cubicBezTo>
                    <a:pt x="470" y="26"/>
                    <a:pt x="491" y="82"/>
                    <a:pt x="489" y="82"/>
                  </a:cubicBezTo>
                  <a:cubicBezTo>
                    <a:pt x="313" y="117"/>
                    <a:pt x="239" y="212"/>
                    <a:pt x="167" y="316"/>
                  </a:cubicBezTo>
                  <a:cubicBezTo>
                    <a:pt x="151" y="338"/>
                    <a:pt x="75" y="341"/>
                    <a:pt x="28" y="353"/>
                  </a:cubicBezTo>
                  <a:cubicBezTo>
                    <a:pt x="28" y="353"/>
                    <a:pt x="39" y="363"/>
                    <a:pt x="39" y="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47"/>
            <p:cNvSpPr/>
            <p:nvPr/>
          </p:nvSpPr>
          <p:spPr>
            <a:xfrm>
              <a:off x="5871825" y="4551750"/>
              <a:ext cx="9250" cy="12600"/>
            </a:xfrm>
            <a:custGeom>
              <a:avLst/>
              <a:gdLst/>
              <a:ahLst/>
              <a:cxnLst/>
              <a:rect l="l" t="t" r="r" b="b"/>
              <a:pathLst>
                <a:path w="370" h="504" extrusionOk="0">
                  <a:moveTo>
                    <a:pt x="85" y="1"/>
                  </a:moveTo>
                  <a:cubicBezTo>
                    <a:pt x="337" y="50"/>
                    <a:pt x="369" y="168"/>
                    <a:pt x="245" y="504"/>
                  </a:cubicBezTo>
                  <a:cubicBezTo>
                    <a:pt x="1" y="483"/>
                    <a:pt x="143" y="357"/>
                    <a:pt x="120" y="282"/>
                  </a:cubicBezTo>
                  <a:cubicBezTo>
                    <a:pt x="96" y="198"/>
                    <a:pt x="97" y="11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47"/>
            <p:cNvSpPr/>
            <p:nvPr/>
          </p:nvSpPr>
          <p:spPr>
            <a:xfrm>
              <a:off x="5869725" y="4478100"/>
              <a:ext cx="13275" cy="13100"/>
            </a:xfrm>
            <a:custGeom>
              <a:avLst/>
              <a:gdLst/>
              <a:ahLst/>
              <a:cxnLst/>
              <a:rect l="l" t="t" r="r" b="b"/>
              <a:pathLst>
                <a:path w="531" h="524" extrusionOk="0">
                  <a:moveTo>
                    <a:pt x="295" y="524"/>
                  </a:moveTo>
                  <a:cubicBezTo>
                    <a:pt x="1" y="398"/>
                    <a:pt x="192" y="258"/>
                    <a:pt x="57" y="170"/>
                  </a:cubicBezTo>
                  <a:cubicBezTo>
                    <a:pt x="221" y="109"/>
                    <a:pt x="349" y="61"/>
                    <a:pt x="509" y="0"/>
                  </a:cubicBezTo>
                  <a:cubicBezTo>
                    <a:pt x="514" y="58"/>
                    <a:pt x="531" y="114"/>
                    <a:pt x="516" y="118"/>
                  </a:cubicBezTo>
                  <a:cubicBezTo>
                    <a:pt x="290" y="186"/>
                    <a:pt x="219" y="308"/>
                    <a:pt x="295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47"/>
            <p:cNvSpPr/>
            <p:nvPr/>
          </p:nvSpPr>
          <p:spPr>
            <a:xfrm>
              <a:off x="5821725" y="4206925"/>
              <a:ext cx="12425" cy="9675"/>
            </a:xfrm>
            <a:custGeom>
              <a:avLst/>
              <a:gdLst/>
              <a:ahLst/>
              <a:cxnLst/>
              <a:rect l="l" t="t" r="r" b="b"/>
              <a:pathLst>
                <a:path w="497" h="387" extrusionOk="0">
                  <a:moveTo>
                    <a:pt x="44" y="386"/>
                  </a:moveTo>
                  <a:cubicBezTo>
                    <a:pt x="31" y="291"/>
                    <a:pt x="18" y="197"/>
                    <a:pt x="1" y="81"/>
                  </a:cubicBezTo>
                  <a:cubicBezTo>
                    <a:pt x="102" y="85"/>
                    <a:pt x="176" y="102"/>
                    <a:pt x="239" y="90"/>
                  </a:cubicBezTo>
                  <a:cubicBezTo>
                    <a:pt x="307" y="79"/>
                    <a:pt x="366" y="40"/>
                    <a:pt x="458" y="0"/>
                  </a:cubicBezTo>
                  <a:cubicBezTo>
                    <a:pt x="475" y="49"/>
                    <a:pt x="496" y="105"/>
                    <a:pt x="494" y="106"/>
                  </a:cubicBezTo>
                  <a:cubicBezTo>
                    <a:pt x="318" y="140"/>
                    <a:pt x="244" y="237"/>
                    <a:pt x="172" y="339"/>
                  </a:cubicBezTo>
                  <a:cubicBezTo>
                    <a:pt x="156" y="361"/>
                    <a:pt x="80" y="364"/>
                    <a:pt x="33" y="377"/>
                  </a:cubicBezTo>
                  <a:cubicBezTo>
                    <a:pt x="33" y="378"/>
                    <a:pt x="44" y="386"/>
                    <a:pt x="44" y="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47"/>
            <p:cNvSpPr/>
            <p:nvPr/>
          </p:nvSpPr>
          <p:spPr>
            <a:xfrm>
              <a:off x="5872375" y="4150100"/>
              <a:ext cx="6775" cy="13450"/>
            </a:xfrm>
            <a:custGeom>
              <a:avLst/>
              <a:gdLst/>
              <a:ahLst/>
              <a:cxnLst/>
              <a:rect l="l" t="t" r="r" b="b"/>
              <a:pathLst>
                <a:path w="271" h="538" extrusionOk="0">
                  <a:moveTo>
                    <a:pt x="137" y="538"/>
                  </a:moveTo>
                  <a:cubicBezTo>
                    <a:pt x="1" y="391"/>
                    <a:pt x="188" y="205"/>
                    <a:pt x="41" y="67"/>
                  </a:cubicBezTo>
                  <a:cubicBezTo>
                    <a:pt x="153" y="6"/>
                    <a:pt x="243" y="1"/>
                    <a:pt x="254" y="92"/>
                  </a:cubicBezTo>
                  <a:cubicBezTo>
                    <a:pt x="271" y="236"/>
                    <a:pt x="259" y="382"/>
                    <a:pt x="259" y="526"/>
                  </a:cubicBezTo>
                  <a:cubicBezTo>
                    <a:pt x="218" y="530"/>
                    <a:pt x="177" y="534"/>
                    <a:pt x="137" y="5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47"/>
            <p:cNvSpPr/>
            <p:nvPr/>
          </p:nvSpPr>
          <p:spPr>
            <a:xfrm>
              <a:off x="5857925" y="4878825"/>
              <a:ext cx="11925" cy="12375"/>
            </a:xfrm>
            <a:custGeom>
              <a:avLst/>
              <a:gdLst/>
              <a:ahLst/>
              <a:cxnLst/>
              <a:rect l="l" t="t" r="r" b="b"/>
              <a:pathLst>
                <a:path w="477" h="495" extrusionOk="0">
                  <a:moveTo>
                    <a:pt x="102" y="0"/>
                  </a:moveTo>
                  <a:cubicBezTo>
                    <a:pt x="476" y="73"/>
                    <a:pt x="354" y="287"/>
                    <a:pt x="406" y="444"/>
                  </a:cubicBezTo>
                  <a:cubicBezTo>
                    <a:pt x="409" y="452"/>
                    <a:pt x="316" y="476"/>
                    <a:pt x="263" y="495"/>
                  </a:cubicBezTo>
                  <a:cubicBezTo>
                    <a:pt x="243" y="399"/>
                    <a:pt x="235" y="320"/>
                    <a:pt x="209" y="244"/>
                  </a:cubicBezTo>
                  <a:cubicBezTo>
                    <a:pt x="182" y="167"/>
                    <a:pt x="1" y="127"/>
                    <a:pt x="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47"/>
            <p:cNvSpPr/>
            <p:nvPr/>
          </p:nvSpPr>
          <p:spPr>
            <a:xfrm>
              <a:off x="5859375" y="4675400"/>
              <a:ext cx="12550" cy="13550"/>
            </a:xfrm>
            <a:custGeom>
              <a:avLst/>
              <a:gdLst/>
              <a:ahLst/>
              <a:cxnLst/>
              <a:rect l="l" t="t" r="r" b="b"/>
              <a:pathLst>
                <a:path w="502" h="542" extrusionOk="0">
                  <a:moveTo>
                    <a:pt x="226" y="541"/>
                  </a:moveTo>
                  <a:cubicBezTo>
                    <a:pt x="153" y="368"/>
                    <a:pt x="87" y="207"/>
                    <a:pt x="1" y="1"/>
                  </a:cubicBezTo>
                  <a:cubicBezTo>
                    <a:pt x="227" y="95"/>
                    <a:pt x="395" y="168"/>
                    <a:pt x="317" y="316"/>
                  </a:cubicBezTo>
                  <a:cubicBezTo>
                    <a:pt x="280" y="386"/>
                    <a:pt x="502" y="530"/>
                    <a:pt x="226" y="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47"/>
            <p:cNvSpPr/>
            <p:nvPr/>
          </p:nvSpPr>
          <p:spPr>
            <a:xfrm>
              <a:off x="5846500" y="4197225"/>
              <a:ext cx="13800" cy="9000"/>
            </a:xfrm>
            <a:custGeom>
              <a:avLst/>
              <a:gdLst/>
              <a:ahLst/>
              <a:cxnLst/>
              <a:rect l="l" t="t" r="r" b="b"/>
              <a:pathLst>
                <a:path w="552" h="360" extrusionOk="0">
                  <a:moveTo>
                    <a:pt x="0" y="244"/>
                  </a:moveTo>
                  <a:cubicBezTo>
                    <a:pt x="60" y="149"/>
                    <a:pt x="24" y="36"/>
                    <a:pt x="235" y="1"/>
                  </a:cubicBezTo>
                  <a:cubicBezTo>
                    <a:pt x="271" y="74"/>
                    <a:pt x="276" y="161"/>
                    <a:pt x="343" y="202"/>
                  </a:cubicBezTo>
                  <a:cubicBezTo>
                    <a:pt x="411" y="246"/>
                    <a:pt x="552" y="240"/>
                    <a:pt x="440" y="360"/>
                  </a:cubicBezTo>
                  <a:cubicBezTo>
                    <a:pt x="300" y="323"/>
                    <a:pt x="157" y="285"/>
                    <a:pt x="0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47"/>
            <p:cNvSpPr/>
            <p:nvPr/>
          </p:nvSpPr>
          <p:spPr>
            <a:xfrm>
              <a:off x="5864750" y="4246850"/>
              <a:ext cx="16000" cy="7400"/>
            </a:xfrm>
            <a:custGeom>
              <a:avLst/>
              <a:gdLst/>
              <a:ahLst/>
              <a:cxnLst/>
              <a:rect l="l" t="t" r="r" b="b"/>
              <a:pathLst>
                <a:path w="640" h="296" extrusionOk="0">
                  <a:moveTo>
                    <a:pt x="639" y="108"/>
                  </a:moveTo>
                  <a:cubicBezTo>
                    <a:pt x="638" y="269"/>
                    <a:pt x="405" y="208"/>
                    <a:pt x="313" y="296"/>
                  </a:cubicBezTo>
                  <a:cubicBezTo>
                    <a:pt x="202" y="213"/>
                    <a:pt x="112" y="144"/>
                    <a:pt x="0" y="60"/>
                  </a:cubicBezTo>
                  <a:cubicBezTo>
                    <a:pt x="64" y="35"/>
                    <a:pt x="114" y="1"/>
                    <a:pt x="143" y="9"/>
                  </a:cubicBezTo>
                  <a:cubicBezTo>
                    <a:pt x="238" y="31"/>
                    <a:pt x="567" y="108"/>
                    <a:pt x="639" y="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47"/>
            <p:cNvSpPr/>
            <p:nvPr/>
          </p:nvSpPr>
          <p:spPr>
            <a:xfrm>
              <a:off x="5874800" y="4702125"/>
              <a:ext cx="15875" cy="13400"/>
            </a:xfrm>
            <a:custGeom>
              <a:avLst/>
              <a:gdLst/>
              <a:ahLst/>
              <a:cxnLst/>
              <a:rect l="l" t="t" r="r" b="b"/>
              <a:pathLst>
                <a:path w="635" h="536" extrusionOk="0">
                  <a:moveTo>
                    <a:pt x="551" y="536"/>
                  </a:moveTo>
                  <a:cubicBezTo>
                    <a:pt x="528" y="316"/>
                    <a:pt x="1" y="299"/>
                    <a:pt x="136" y="1"/>
                  </a:cubicBezTo>
                  <a:cubicBezTo>
                    <a:pt x="246" y="94"/>
                    <a:pt x="320" y="197"/>
                    <a:pt x="441" y="250"/>
                  </a:cubicBezTo>
                  <a:cubicBezTo>
                    <a:pt x="620" y="328"/>
                    <a:pt x="634" y="417"/>
                    <a:pt x="551" y="5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47"/>
            <p:cNvSpPr/>
            <p:nvPr/>
          </p:nvSpPr>
          <p:spPr>
            <a:xfrm>
              <a:off x="5859400" y="4274750"/>
              <a:ext cx="12600" cy="13350"/>
            </a:xfrm>
            <a:custGeom>
              <a:avLst/>
              <a:gdLst/>
              <a:ahLst/>
              <a:cxnLst/>
              <a:rect l="l" t="t" r="r" b="b"/>
              <a:pathLst>
                <a:path w="504" h="534" extrusionOk="0">
                  <a:moveTo>
                    <a:pt x="231" y="534"/>
                  </a:moveTo>
                  <a:cubicBezTo>
                    <a:pt x="156" y="359"/>
                    <a:pt x="87" y="198"/>
                    <a:pt x="1" y="0"/>
                  </a:cubicBezTo>
                  <a:cubicBezTo>
                    <a:pt x="226" y="74"/>
                    <a:pt x="383" y="165"/>
                    <a:pt x="326" y="279"/>
                  </a:cubicBezTo>
                  <a:cubicBezTo>
                    <a:pt x="286" y="358"/>
                    <a:pt x="503" y="512"/>
                    <a:pt x="231" y="5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47"/>
            <p:cNvSpPr/>
            <p:nvPr/>
          </p:nvSpPr>
          <p:spPr>
            <a:xfrm>
              <a:off x="5818625" y="4795525"/>
              <a:ext cx="13875" cy="8925"/>
            </a:xfrm>
            <a:custGeom>
              <a:avLst/>
              <a:gdLst/>
              <a:ahLst/>
              <a:cxnLst/>
              <a:rect l="l" t="t" r="r" b="b"/>
              <a:pathLst>
                <a:path w="555" h="357" extrusionOk="0">
                  <a:moveTo>
                    <a:pt x="95" y="1"/>
                  </a:moveTo>
                  <a:cubicBezTo>
                    <a:pt x="238" y="46"/>
                    <a:pt x="356" y="83"/>
                    <a:pt x="555" y="145"/>
                  </a:cubicBezTo>
                  <a:cubicBezTo>
                    <a:pt x="373" y="232"/>
                    <a:pt x="253" y="288"/>
                    <a:pt x="111" y="356"/>
                  </a:cubicBezTo>
                  <a:cubicBezTo>
                    <a:pt x="1" y="230"/>
                    <a:pt x="54" y="130"/>
                    <a:pt x="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47"/>
            <p:cNvSpPr/>
            <p:nvPr/>
          </p:nvSpPr>
          <p:spPr>
            <a:xfrm>
              <a:off x="5866925" y="4111750"/>
              <a:ext cx="15525" cy="9050"/>
            </a:xfrm>
            <a:custGeom>
              <a:avLst/>
              <a:gdLst/>
              <a:ahLst/>
              <a:cxnLst/>
              <a:rect l="l" t="t" r="r" b="b"/>
              <a:pathLst>
                <a:path w="621" h="362" extrusionOk="0">
                  <a:moveTo>
                    <a:pt x="486" y="362"/>
                  </a:moveTo>
                  <a:cubicBezTo>
                    <a:pt x="478" y="155"/>
                    <a:pt x="120" y="197"/>
                    <a:pt x="0" y="0"/>
                  </a:cubicBezTo>
                  <a:cubicBezTo>
                    <a:pt x="186" y="12"/>
                    <a:pt x="317" y="19"/>
                    <a:pt x="479" y="29"/>
                  </a:cubicBezTo>
                  <a:cubicBezTo>
                    <a:pt x="427" y="148"/>
                    <a:pt x="620" y="235"/>
                    <a:pt x="48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47"/>
            <p:cNvSpPr/>
            <p:nvPr/>
          </p:nvSpPr>
          <p:spPr>
            <a:xfrm>
              <a:off x="5865375" y="4648400"/>
              <a:ext cx="15475" cy="7250"/>
            </a:xfrm>
            <a:custGeom>
              <a:avLst/>
              <a:gdLst/>
              <a:ahLst/>
              <a:cxnLst/>
              <a:rect l="l" t="t" r="r" b="b"/>
              <a:pathLst>
                <a:path w="619" h="290" extrusionOk="0">
                  <a:moveTo>
                    <a:pt x="22" y="0"/>
                  </a:moveTo>
                  <a:cubicBezTo>
                    <a:pt x="207" y="31"/>
                    <a:pt x="392" y="63"/>
                    <a:pt x="609" y="99"/>
                  </a:cubicBezTo>
                  <a:cubicBezTo>
                    <a:pt x="619" y="257"/>
                    <a:pt x="347" y="162"/>
                    <a:pt x="306" y="289"/>
                  </a:cubicBezTo>
                  <a:cubicBezTo>
                    <a:pt x="168" y="183"/>
                    <a:pt x="85" y="118"/>
                    <a:pt x="1" y="54"/>
                  </a:cubicBezTo>
                  <a:cubicBezTo>
                    <a:pt x="8" y="36"/>
                    <a:pt x="15" y="18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47"/>
            <p:cNvSpPr/>
            <p:nvPr/>
          </p:nvSpPr>
          <p:spPr>
            <a:xfrm>
              <a:off x="5846525" y="4598250"/>
              <a:ext cx="13375" cy="9500"/>
            </a:xfrm>
            <a:custGeom>
              <a:avLst/>
              <a:gdLst/>
              <a:ahLst/>
              <a:cxnLst/>
              <a:rect l="l" t="t" r="r" b="b"/>
              <a:pathLst>
                <a:path w="535" h="380" extrusionOk="0">
                  <a:moveTo>
                    <a:pt x="0" y="238"/>
                  </a:moveTo>
                  <a:cubicBezTo>
                    <a:pt x="59" y="143"/>
                    <a:pt x="21" y="30"/>
                    <a:pt x="205" y="0"/>
                  </a:cubicBezTo>
                  <a:cubicBezTo>
                    <a:pt x="304" y="114"/>
                    <a:pt x="395" y="219"/>
                    <a:pt x="534" y="379"/>
                  </a:cubicBezTo>
                  <a:cubicBezTo>
                    <a:pt x="299" y="317"/>
                    <a:pt x="157" y="280"/>
                    <a:pt x="0" y="2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47"/>
            <p:cNvSpPr/>
            <p:nvPr/>
          </p:nvSpPr>
          <p:spPr>
            <a:xfrm>
              <a:off x="5819425" y="4596825"/>
              <a:ext cx="11250" cy="9275"/>
            </a:xfrm>
            <a:custGeom>
              <a:avLst/>
              <a:gdLst/>
              <a:ahLst/>
              <a:cxnLst/>
              <a:rect l="l" t="t" r="r" b="b"/>
              <a:pathLst>
                <a:path w="450" h="371" extrusionOk="0">
                  <a:moveTo>
                    <a:pt x="0" y="370"/>
                  </a:moveTo>
                  <a:cubicBezTo>
                    <a:pt x="18" y="218"/>
                    <a:pt x="28" y="123"/>
                    <a:pt x="43" y="0"/>
                  </a:cubicBezTo>
                  <a:cubicBezTo>
                    <a:pt x="202" y="57"/>
                    <a:pt x="320" y="98"/>
                    <a:pt x="449" y="143"/>
                  </a:cubicBezTo>
                  <a:cubicBezTo>
                    <a:pt x="370" y="286"/>
                    <a:pt x="197" y="294"/>
                    <a:pt x="0" y="3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47"/>
            <p:cNvSpPr/>
            <p:nvPr/>
          </p:nvSpPr>
          <p:spPr>
            <a:xfrm>
              <a:off x="5820225" y="4195825"/>
              <a:ext cx="11975" cy="9275"/>
            </a:xfrm>
            <a:custGeom>
              <a:avLst/>
              <a:gdLst/>
              <a:ahLst/>
              <a:cxnLst/>
              <a:rect l="l" t="t" r="r" b="b"/>
              <a:pathLst>
                <a:path w="479" h="371" extrusionOk="0">
                  <a:moveTo>
                    <a:pt x="479" y="178"/>
                  </a:moveTo>
                  <a:cubicBezTo>
                    <a:pt x="296" y="251"/>
                    <a:pt x="168" y="303"/>
                    <a:pt x="0" y="371"/>
                  </a:cubicBezTo>
                  <a:lnTo>
                    <a:pt x="0" y="0"/>
                  </a:lnTo>
                  <a:cubicBezTo>
                    <a:pt x="169" y="62"/>
                    <a:pt x="290" y="108"/>
                    <a:pt x="479" y="1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47"/>
            <p:cNvSpPr/>
            <p:nvPr/>
          </p:nvSpPr>
          <p:spPr>
            <a:xfrm>
              <a:off x="5873400" y="4749650"/>
              <a:ext cx="5400" cy="14175"/>
            </a:xfrm>
            <a:custGeom>
              <a:avLst/>
              <a:gdLst/>
              <a:ahLst/>
              <a:cxnLst/>
              <a:rect l="l" t="t" r="r" b="b"/>
              <a:pathLst>
                <a:path w="216" h="567" extrusionOk="0">
                  <a:moveTo>
                    <a:pt x="216" y="13"/>
                  </a:moveTo>
                  <a:lnTo>
                    <a:pt x="216" y="566"/>
                  </a:lnTo>
                  <a:cubicBezTo>
                    <a:pt x="119" y="498"/>
                    <a:pt x="30" y="458"/>
                    <a:pt x="39" y="437"/>
                  </a:cubicBezTo>
                  <a:cubicBezTo>
                    <a:pt x="96" y="298"/>
                    <a:pt x="0" y="138"/>
                    <a:pt x="64" y="0"/>
                  </a:cubicBezTo>
                  <a:cubicBezTo>
                    <a:pt x="115" y="5"/>
                    <a:pt x="166" y="9"/>
                    <a:pt x="216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47"/>
            <p:cNvSpPr/>
            <p:nvPr/>
          </p:nvSpPr>
          <p:spPr>
            <a:xfrm>
              <a:off x="5867275" y="4512750"/>
              <a:ext cx="15700" cy="9975"/>
            </a:xfrm>
            <a:custGeom>
              <a:avLst/>
              <a:gdLst/>
              <a:ahLst/>
              <a:cxnLst/>
              <a:rect l="l" t="t" r="r" b="b"/>
              <a:pathLst>
                <a:path w="628" h="399" extrusionOk="0">
                  <a:moveTo>
                    <a:pt x="64" y="1"/>
                  </a:moveTo>
                  <a:cubicBezTo>
                    <a:pt x="188" y="8"/>
                    <a:pt x="310" y="17"/>
                    <a:pt x="465" y="27"/>
                  </a:cubicBezTo>
                  <a:cubicBezTo>
                    <a:pt x="407" y="144"/>
                    <a:pt x="627" y="230"/>
                    <a:pt x="440" y="399"/>
                  </a:cubicBezTo>
                  <a:cubicBezTo>
                    <a:pt x="457" y="157"/>
                    <a:pt x="120" y="182"/>
                    <a:pt x="0" y="61"/>
                  </a:cubicBezTo>
                  <a:cubicBezTo>
                    <a:pt x="22" y="42"/>
                    <a:pt x="43" y="2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47"/>
            <p:cNvSpPr/>
            <p:nvPr/>
          </p:nvSpPr>
          <p:spPr>
            <a:xfrm>
              <a:off x="5859350" y="4477850"/>
              <a:ext cx="10450" cy="12425"/>
            </a:xfrm>
            <a:custGeom>
              <a:avLst/>
              <a:gdLst/>
              <a:ahLst/>
              <a:cxnLst/>
              <a:rect l="l" t="t" r="r" b="b"/>
              <a:pathLst>
                <a:path w="418" h="497" extrusionOk="0">
                  <a:moveTo>
                    <a:pt x="19" y="1"/>
                  </a:moveTo>
                  <a:cubicBezTo>
                    <a:pt x="418" y="83"/>
                    <a:pt x="294" y="301"/>
                    <a:pt x="365" y="496"/>
                  </a:cubicBezTo>
                  <a:cubicBezTo>
                    <a:pt x="273" y="478"/>
                    <a:pt x="221" y="469"/>
                    <a:pt x="169" y="458"/>
                  </a:cubicBezTo>
                  <a:cubicBezTo>
                    <a:pt x="292" y="308"/>
                    <a:pt x="112" y="222"/>
                    <a:pt x="21" y="115"/>
                  </a:cubicBezTo>
                  <a:cubicBezTo>
                    <a:pt x="1" y="91"/>
                    <a:pt x="19" y="52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47"/>
            <p:cNvSpPr/>
            <p:nvPr/>
          </p:nvSpPr>
          <p:spPr>
            <a:xfrm>
              <a:off x="5874175" y="4348650"/>
              <a:ext cx="4650" cy="14375"/>
            </a:xfrm>
            <a:custGeom>
              <a:avLst/>
              <a:gdLst/>
              <a:ahLst/>
              <a:cxnLst/>
              <a:rect l="l" t="t" r="r" b="b"/>
              <a:pathLst>
                <a:path w="186" h="575" extrusionOk="0">
                  <a:moveTo>
                    <a:pt x="186" y="1"/>
                  </a:moveTo>
                  <a:lnTo>
                    <a:pt x="186" y="574"/>
                  </a:lnTo>
                  <a:cubicBezTo>
                    <a:pt x="87" y="502"/>
                    <a:pt x="9" y="471"/>
                    <a:pt x="7" y="438"/>
                  </a:cubicBezTo>
                  <a:cubicBezTo>
                    <a:pt x="0" y="303"/>
                    <a:pt x="15" y="167"/>
                    <a:pt x="28" y="31"/>
                  </a:cubicBezTo>
                  <a:cubicBezTo>
                    <a:pt x="29" y="23"/>
                    <a:pt x="92" y="18"/>
                    <a:pt x="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47"/>
            <p:cNvSpPr/>
            <p:nvPr/>
          </p:nvSpPr>
          <p:spPr>
            <a:xfrm>
              <a:off x="5844075" y="4289300"/>
              <a:ext cx="12975" cy="10500"/>
            </a:xfrm>
            <a:custGeom>
              <a:avLst/>
              <a:gdLst/>
              <a:ahLst/>
              <a:cxnLst/>
              <a:rect l="l" t="t" r="r" b="b"/>
              <a:pathLst>
                <a:path w="519" h="420" extrusionOk="0">
                  <a:moveTo>
                    <a:pt x="518" y="293"/>
                  </a:moveTo>
                  <a:cubicBezTo>
                    <a:pt x="435" y="420"/>
                    <a:pt x="298" y="378"/>
                    <a:pt x="227" y="330"/>
                  </a:cubicBezTo>
                  <a:cubicBezTo>
                    <a:pt x="115" y="252"/>
                    <a:pt x="0" y="157"/>
                    <a:pt x="63" y="1"/>
                  </a:cubicBezTo>
                  <a:cubicBezTo>
                    <a:pt x="226" y="105"/>
                    <a:pt x="362" y="193"/>
                    <a:pt x="518" y="2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47"/>
            <p:cNvSpPr/>
            <p:nvPr/>
          </p:nvSpPr>
          <p:spPr>
            <a:xfrm>
              <a:off x="5821650" y="4806850"/>
              <a:ext cx="13225" cy="8400"/>
            </a:xfrm>
            <a:custGeom>
              <a:avLst/>
              <a:gdLst/>
              <a:ahLst/>
              <a:cxnLst/>
              <a:rect l="l" t="t" r="r" b="b"/>
              <a:pathLst>
                <a:path w="529" h="336" extrusionOk="0">
                  <a:moveTo>
                    <a:pt x="1" y="86"/>
                  </a:moveTo>
                  <a:cubicBezTo>
                    <a:pt x="189" y="52"/>
                    <a:pt x="327" y="26"/>
                    <a:pt x="466" y="1"/>
                  </a:cubicBezTo>
                  <a:cubicBezTo>
                    <a:pt x="519" y="74"/>
                    <a:pt x="528" y="138"/>
                    <a:pt x="394" y="131"/>
                  </a:cubicBezTo>
                  <a:cubicBezTo>
                    <a:pt x="286" y="126"/>
                    <a:pt x="273" y="154"/>
                    <a:pt x="250" y="212"/>
                  </a:cubicBezTo>
                  <a:cubicBezTo>
                    <a:pt x="233" y="258"/>
                    <a:pt x="175" y="295"/>
                    <a:pt x="134" y="335"/>
                  </a:cubicBezTo>
                  <a:cubicBezTo>
                    <a:pt x="110" y="330"/>
                    <a:pt x="85" y="324"/>
                    <a:pt x="60" y="318"/>
                  </a:cubicBezTo>
                  <a:cubicBezTo>
                    <a:pt x="41" y="246"/>
                    <a:pt x="23" y="174"/>
                    <a:pt x="1" y="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47"/>
            <p:cNvSpPr/>
            <p:nvPr/>
          </p:nvSpPr>
          <p:spPr>
            <a:xfrm>
              <a:off x="5819575" y="4394550"/>
              <a:ext cx="12975" cy="9825"/>
            </a:xfrm>
            <a:custGeom>
              <a:avLst/>
              <a:gdLst/>
              <a:ahLst/>
              <a:cxnLst/>
              <a:rect l="l" t="t" r="r" b="b"/>
              <a:pathLst>
                <a:path w="519" h="393" extrusionOk="0">
                  <a:moveTo>
                    <a:pt x="34" y="0"/>
                  </a:moveTo>
                  <a:cubicBezTo>
                    <a:pt x="199" y="50"/>
                    <a:pt x="318" y="87"/>
                    <a:pt x="519" y="149"/>
                  </a:cubicBezTo>
                  <a:cubicBezTo>
                    <a:pt x="332" y="237"/>
                    <a:pt x="209" y="295"/>
                    <a:pt x="1" y="393"/>
                  </a:cubicBezTo>
                  <a:cubicBezTo>
                    <a:pt x="15" y="229"/>
                    <a:pt x="22" y="134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47"/>
            <p:cNvSpPr/>
            <p:nvPr/>
          </p:nvSpPr>
          <p:spPr>
            <a:xfrm>
              <a:off x="5844425" y="4892700"/>
              <a:ext cx="13000" cy="9750"/>
            </a:xfrm>
            <a:custGeom>
              <a:avLst/>
              <a:gdLst/>
              <a:ahLst/>
              <a:cxnLst/>
              <a:rect l="l" t="t" r="r" b="b"/>
              <a:pathLst>
                <a:path w="520" h="390" extrusionOk="0">
                  <a:moveTo>
                    <a:pt x="69" y="0"/>
                  </a:moveTo>
                  <a:cubicBezTo>
                    <a:pt x="239" y="117"/>
                    <a:pt x="372" y="209"/>
                    <a:pt x="519" y="310"/>
                  </a:cubicBezTo>
                  <a:cubicBezTo>
                    <a:pt x="392" y="390"/>
                    <a:pt x="256" y="382"/>
                    <a:pt x="169" y="320"/>
                  </a:cubicBezTo>
                  <a:cubicBezTo>
                    <a:pt x="87" y="261"/>
                    <a:pt x="51" y="169"/>
                    <a:pt x="11" y="88"/>
                  </a:cubicBezTo>
                  <a:cubicBezTo>
                    <a:pt x="0" y="67"/>
                    <a:pt x="47" y="33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47"/>
            <p:cNvSpPr/>
            <p:nvPr/>
          </p:nvSpPr>
          <p:spPr>
            <a:xfrm>
              <a:off x="5880525" y="4805100"/>
              <a:ext cx="8850" cy="10500"/>
            </a:xfrm>
            <a:custGeom>
              <a:avLst/>
              <a:gdLst/>
              <a:ahLst/>
              <a:cxnLst/>
              <a:rect l="l" t="t" r="r" b="b"/>
              <a:pathLst>
                <a:path w="354" h="420" extrusionOk="0">
                  <a:moveTo>
                    <a:pt x="353" y="420"/>
                  </a:moveTo>
                  <a:cubicBezTo>
                    <a:pt x="223" y="377"/>
                    <a:pt x="127" y="346"/>
                    <a:pt x="1" y="305"/>
                  </a:cubicBezTo>
                  <a:cubicBezTo>
                    <a:pt x="103" y="204"/>
                    <a:pt x="44" y="64"/>
                    <a:pt x="256" y="1"/>
                  </a:cubicBezTo>
                  <a:cubicBezTo>
                    <a:pt x="289" y="139"/>
                    <a:pt x="317" y="263"/>
                    <a:pt x="353" y="4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47"/>
            <p:cNvSpPr/>
            <p:nvPr/>
          </p:nvSpPr>
          <p:spPr>
            <a:xfrm>
              <a:off x="5844275" y="4690600"/>
              <a:ext cx="13150" cy="8925"/>
            </a:xfrm>
            <a:custGeom>
              <a:avLst/>
              <a:gdLst/>
              <a:ahLst/>
              <a:cxnLst/>
              <a:rect l="l" t="t" r="r" b="b"/>
              <a:pathLst>
                <a:path w="526" h="357" extrusionOk="0">
                  <a:moveTo>
                    <a:pt x="70" y="1"/>
                  </a:moveTo>
                  <a:cubicBezTo>
                    <a:pt x="212" y="89"/>
                    <a:pt x="354" y="179"/>
                    <a:pt x="525" y="286"/>
                  </a:cubicBezTo>
                  <a:cubicBezTo>
                    <a:pt x="459" y="312"/>
                    <a:pt x="397" y="356"/>
                    <a:pt x="347" y="350"/>
                  </a:cubicBezTo>
                  <a:cubicBezTo>
                    <a:pt x="99" y="320"/>
                    <a:pt x="91" y="161"/>
                    <a:pt x="1" y="48"/>
                  </a:cubicBezTo>
                  <a:cubicBezTo>
                    <a:pt x="23" y="32"/>
                    <a:pt x="46" y="17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47"/>
            <p:cNvSpPr/>
            <p:nvPr/>
          </p:nvSpPr>
          <p:spPr>
            <a:xfrm>
              <a:off x="5842300" y="4491875"/>
              <a:ext cx="15100" cy="9675"/>
            </a:xfrm>
            <a:custGeom>
              <a:avLst/>
              <a:gdLst/>
              <a:ahLst/>
              <a:cxnLst/>
              <a:rect l="l" t="t" r="r" b="b"/>
              <a:pathLst>
                <a:path w="604" h="387" extrusionOk="0">
                  <a:moveTo>
                    <a:pt x="159" y="0"/>
                  </a:moveTo>
                  <a:cubicBezTo>
                    <a:pt x="324" y="116"/>
                    <a:pt x="458" y="207"/>
                    <a:pt x="603" y="308"/>
                  </a:cubicBezTo>
                  <a:cubicBezTo>
                    <a:pt x="476" y="387"/>
                    <a:pt x="299" y="382"/>
                    <a:pt x="263" y="318"/>
                  </a:cubicBezTo>
                  <a:cubicBezTo>
                    <a:pt x="211" y="225"/>
                    <a:pt x="0" y="136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47"/>
            <p:cNvSpPr/>
            <p:nvPr/>
          </p:nvSpPr>
          <p:spPr>
            <a:xfrm>
              <a:off x="5833825" y="4648325"/>
              <a:ext cx="19825" cy="6850"/>
            </a:xfrm>
            <a:custGeom>
              <a:avLst/>
              <a:gdLst/>
              <a:ahLst/>
              <a:cxnLst/>
              <a:rect l="l" t="t" r="r" b="b"/>
              <a:pathLst>
                <a:path w="793" h="274" extrusionOk="0">
                  <a:moveTo>
                    <a:pt x="779" y="65"/>
                  </a:moveTo>
                  <a:cubicBezTo>
                    <a:pt x="779" y="97"/>
                    <a:pt x="793" y="154"/>
                    <a:pt x="777" y="158"/>
                  </a:cubicBezTo>
                  <a:cubicBezTo>
                    <a:pt x="539" y="221"/>
                    <a:pt x="295" y="274"/>
                    <a:pt x="1" y="225"/>
                  </a:cubicBezTo>
                  <a:cubicBezTo>
                    <a:pt x="198" y="0"/>
                    <a:pt x="570" y="234"/>
                    <a:pt x="779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47"/>
            <p:cNvSpPr/>
            <p:nvPr/>
          </p:nvSpPr>
          <p:spPr>
            <a:xfrm>
              <a:off x="5867425" y="4913725"/>
              <a:ext cx="13500" cy="8900"/>
            </a:xfrm>
            <a:custGeom>
              <a:avLst/>
              <a:gdLst/>
              <a:ahLst/>
              <a:cxnLst/>
              <a:rect l="l" t="t" r="r" b="b"/>
              <a:pathLst>
                <a:path w="540" h="356" extrusionOk="0">
                  <a:moveTo>
                    <a:pt x="431" y="356"/>
                  </a:moveTo>
                  <a:cubicBezTo>
                    <a:pt x="390" y="217"/>
                    <a:pt x="292" y="132"/>
                    <a:pt x="84" y="130"/>
                  </a:cubicBezTo>
                  <a:cubicBezTo>
                    <a:pt x="61" y="130"/>
                    <a:pt x="41" y="65"/>
                    <a:pt x="0" y="1"/>
                  </a:cubicBezTo>
                  <a:cubicBezTo>
                    <a:pt x="165" y="6"/>
                    <a:pt x="288" y="11"/>
                    <a:pt x="428" y="16"/>
                  </a:cubicBezTo>
                  <a:cubicBezTo>
                    <a:pt x="468" y="127"/>
                    <a:pt x="504" y="228"/>
                    <a:pt x="540" y="329"/>
                  </a:cubicBezTo>
                  <a:cubicBezTo>
                    <a:pt x="504" y="339"/>
                    <a:pt x="467" y="347"/>
                    <a:pt x="431" y="3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47"/>
            <p:cNvSpPr/>
            <p:nvPr/>
          </p:nvSpPr>
          <p:spPr>
            <a:xfrm>
              <a:off x="5880525" y="4606650"/>
              <a:ext cx="8600" cy="10625"/>
            </a:xfrm>
            <a:custGeom>
              <a:avLst/>
              <a:gdLst/>
              <a:ahLst/>
              <a:cxnLst/>
              <a:rect l="l" t="t" r="r" b="b"/>
              <a:pathLst>
                <a:path w="344" h="425" extrusionOk="0">
                  <a:moveTo>
                    <a:pt x="256" y="16"/>
                  </a:moveTo>
                  <a:cubicBezTo>
                    <a:pt x="282" y="141"/>
                    <a:pt x="310" y="265"/>
                    <a:pt x="344" y="424"/>
                  </a:cubicBezTo>
                  <a:cubicBezTo>
                    <a:pt x="210" y="377"/>
                    <a:pt x="116" y="343"/>
                    <a:pt x="1" y="302"/>
                  </a:cubicBezTo>
                  <a:cubicBezTo>
                    <a:pt x="69" y="193"/>
                    <a:pt x="126" y="96"/>
                    <a:pt x="185" y="1"/>
                  </a:cubicBezTo>
                  <a:cubicBezTo>
                    <a:pt x="209" y="5"/>
                    <a:pt x="232" y="10"/>
                    <a:pt x="256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47"/>
            <p:cNvSpPr/>
            <p:nvPr/>
          </p:nvSpPr>
          <p:spPr>
            <a:xfrm>
              <a:off x="5832975" y="4247850"/>
              <a:ext cx="20825" cy="5650"/>
            </a:xfrm>
            <a:custGeom>
              <a:avLst/>
              <a:gdLst/>
              <a:ahLst/>
              <a:cxnLst/>
              <a:rect l="l" t="t" r="r" b="b"/>
              <a:pathLst>
                <a:path w="833" h="226" extrusionOk="0">
                  <a:moveTo>
                    <a:pt x="1" y="203"/>
                  </a:moveTo>
                  <a:cubicBezTo>
                    <a:pt x="257" y="18"/>
                    <a:pt x="580" y="183"/>
                    <a:pt x="802" y="1"/>
                  </a:cubicBezTo>
                  <a:cubicBezTo>
                    <a:pt x="809" y="79"/>
                    <a:pt x="833" y="123"/>
                    <a:pt x="812" y="140"/>
                  </a:cubicBezTo>
                  <a:cubicBezTo>
                    <a:pt x="747" y="191"/>
                    <a:pt x="298" y="226"/>
                    <a:pt x="1" y="2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47"/>
            <p:cNvSpPr/>
            <p:nvPr/>
          </p:nvSpPr>
          <p:spPr>
            <a:xfrm>
              <a:off x="5822025" y="4405925"/>
              <a:ext cx="12025" cy="8075"/>
            </a:xfrm>
            <a:custGeom>
              <a:avLst/>
              <a:gdLst/>
              <a:ahLst/>
              <a:cxnLst/>
              <a:rect l="l" t="t" r="r" b="b"/>
              <a:pathLst>
                <a:path w="481" h="323" extrusionOk="0">
                  <a:moveTo>
                    <a:pt x="31" y="321"/>
                  </a:moveTo>
                  <a:cubicBezTo>
                    <a:pt x="20" y="234"/>
                    <a:pt x="10" y="161"/>
                    <a:pt x="0" y="88"/>
                  </a:cubicBezTo>
                  <a:cubicBezTo>
                    <a:pt x="165" y="58"/>
                    <a:pt x="303" y="31"/>
                    <a:pt x="468" y="0"/>
                  </a:cubicBezTo>
                  <a:cubicBezTo>
                    <a:pt x="473" y="38"/>
                    <a:pt x="480" y="95"/>
                    <a:pt x="479" y="96"/>
                  </a:cubicBezTo>
                  <a:cubicBezTo>
                    <a:pt x="287" y="111"/>
                    <a:pt x="239" y="223"/>
                    <a:pt x="158" y="314"/>
                  </a:cubicBezTo>
                  <a:cubicBezTo>
                    <a:pt x="150" y="322"/>
                    <a:pt x="111" y="317"/>
                    <a:pt x="31" y="3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47"/>
            <p:cNvSpPr/>
            <p:nvPr/>
          </p:nvSpPr>
          <p:spPr>
            <a:xfrm>
              <a:off x="5874625" y="4503200"/>
              <a:ext cx="15275" cy="13600"/>
            </a:xfrm>
            <a:custGeom>
              <a:avLst/>
              <a:gdLst/>
              <a:ahLst/>
              <a:cxnLst/>
              <a:rect l="l" t="t" r="r" b="b"/>
              <a:pathLst>
                <a:path w="611" h="544" extrusionOk="0">
                  <a:moveTo>
                    <a:pt x="525" y="544"/>
                  </a:moveTo>
                  <a:cubicBezTo>
                    <a:pt x="518" y="315"/>
                    <a:pt x="0" y="311"/>
                    <a:pt x="136" y="0"/>
                  </a:cubicBezTo>
                  <a:cubicBezTo>
                    <a:pt x="250" y="101"/>
                    <a:pt x="319" y="192"/>
                    <a:pt x="427" y="250"/>
                  </a:cubicBezTo>
                  <a:cubicBezTo>
                    <a:pt x="572" y="328"/>
                    <a:pt x="611" y="408"/>
                    <a:pt x="525" y="5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47"/>
            <p:cNvSpPr/>
            <p:nvPr/>
          </p:nvSpPr>
          <p:spPr>
            <a:xfrm>
              <a:off x="5819725" y="4790600"/>
              <a:ext cx="20500" cy="5775"/>
            </a:xfrm>
            <a:custGeom>
              <a:avLst/>
              <a:gdLst/>
              <a:ahLst/>
              <a:cxnLst/>
              <a:rect l="l" t="t" r="r" b="b"/>
              <a:pathLst>
                <a:path w="820" h="231" extrusionOk="0">
                  <a:moveTo>
                    <a:pt x="93" y="0"/>
                  </a:moveTo>
                  <a:cubicBezTo>
                    <a:pt x="321" y="10"/>
                    <a:pt x="532" y="17"/>
                    <a:pt x="820" y="30"/>
                  </a:cubicBezTo>
                  <a:cubicBezTo>
                    <a:pt x="602" y="130"/>
                    <a:pt x="472" y="231"/>
                    <a:pt x="259" y="135"/>
                  </a:cubicBezTo>
                  <a:cubicBezTo>
                    <a:pt x="180" y="99"/>
                    <a:pt x="0" y="116"/>
                    <a:pt x="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47"/>
            <p:cNvSpPr/>
            <p:nvPr/>
          </p:nvSpPr>
          <p:spPr>
            <a:xfrm>
              <a:off x="5802650" y="4850450"/>
              <a:ext cx="12450" cy="6675"/>
            </a:xfrm>
            <a:custGeom>
              <a:avLst/>
              <a:gdLst/>
              <a:ahLst/>
              <a:cxnLst/>
              <a:rect l="l" t="t" r="r" b="b"/>
              <a:pathLst>
                <a:path w="498" h="267" extrusionOk="0">
                  <a:moveTo>
                    <a:pt x="72" y="1"/>
                  </a:moveTo>
                  <a:cubicBezTo>
                    <a:pt x="163" y="27"/>
                    <a:pt x="260" y="48"/>
                    <a:pt x="345" y="83"/>
                  </a:cubicBezTo>
                  <a:cubicBezTo>
                    <a:pt x="401" y="106"/>
                    <a:pt x="455" y="142"/>
                    <a:pt x="484" y="181"/>
                  </a:cubicBezTo>
                  <a:cubicBezTo>
                    <a:pt x="497" y="200"/>
                    <a:pt x="447" y="266"/>
                    <a:pt x="428" y="266"/>
                  </a:cubicBezTo>
                  <a:cubicBezTo>
                    <a:pt x="362" y="265"/>
                    <a:pt x="281" y="254"/>
                    <a:pt x="234" y="226"/>
                  </a:cubicBezTo>
                  <a:cubicBezTo>
                    <a:pt x="146" y="170"/>
                    <a:pt x="77" y="100"/>
                    <a:pt x="1" y="36"/>
                  </a:cubicBezTo>
                  <a:cubicBezTo>
                    <a:pt x="24" y="24"/>
                    <a:pt x="48" y="12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47"/>
            <p:cNvSpPr/>
            <p:nvPr/>
          </p:nvSpPr>
          <p:spPr>
            <a:xfrm>
              <a:off x="5880250" y="4404250"/>
              <a:ext cx="8375" cy="9900"/>
            </a:xfrm>
            <a:custGeom>
              <a:avLst/>
              <a:gdLst/>
              <a:ahLst/>
              <a:cxnLst/>
              <a:rect l="l" t="t" r="r" b="b"/>
              <a:pathLst>
                <a:path w="335" h="396" extrusionOk="0">
                  <a:moveTo>
                    <a:pt x="0" y="301"/>
                  </a:moveTo>
                  <a:cubicBezTo>
                    <a:pt x="84" y="175"/>
                    <a:pt x="142" y="88"/>
                    <a:pt x="201" y="1"/>
                  </a:cubicBezTo>
                  <a:cubicBezTo>
                    <a:pt x="224" y="4"/>
                    <a:pt x="249" y="8"/>
                    <a:pt x="273" y="10"/>
                  </a:cubicBezTo>
                  <a:cubicBezTo>
                    <a:pt x="291" y="127"/>
                    <a:pt x="309" y="243"/>
                    <a:pt x="334" y="395"/>
                  </a:cubicBezTo>
                  <a:cubicBezTo>
                    <a:pt x="222" y="363"/>
                    <a:pt x="128" y="336"/>
                    <a:pt x="0" y="3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47"/>
            <p:cNvSpPr/>
            <p:nvPr/>
          </p:nvSpPr>
          <p:spPr>
            <a:xfrm>
              <a:off x="5802725" y="4449700"/>
              <a:ext cx="12275" cy="6775"/>
            </a:xfrm>
            <a:custGeom>
              <a:avLst/>
              <a:gdLst/>
              <a:ahLst/>
              <a:cxnLst/>
              <a:rect l="l" t="t" r="r" b="b"/>
              <a:pathLst>
                <a:path w="491" h="271" extrusionOk="0">
                  <a:moveTo>
                    <a:pt x="56" y="1"/>
                  </a:moveTo>
                  <a:cubicBezTo>
                    <a:pt x="159" y="26"/>
                    <a:pt x="268" y="43"/>
                    <a:pt x="362" y="79"/>
                  </a:cubicBezTo>
                  <a:cubicBezTo>
                    <a:pt x="416" y="100"/>
                    <a:pt x="460" y="147"/>
                    <a:pt x="481" y="189"/>
                  </a:cubicBezTo>
                  <a:cubicBezTo>
                    <a:pt x="490" y="208"/>
                    <a:pt x="438" y="263"/>
                    <a:pt x="407" y="265"/>
                  </a:cubicBezTo>
                  <a:cubicBezTo>
                    <a:pt x="354" y="270"/>
                    <a:pt x="282" y="257"/>
                    <a:pt x="245" y="232"/>
                  </a:cubicBezTo>
                  <a:cubicBezTo>
                    <a:pt x="155" y="173"/>
                    <a:pt x="81" y="102"/>
                    <a:pt x="1" y="36"/>
                  </a:cubicBezTo>
                  <a:cubicBezTo>
                    <a:pt x="19" y="24"/>
                    <a:pt x="37" y="12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47"/>
            <p:cNvSpPr/>
            <p:nvPr/>
          </p:nvSpPr>
          <p:spPr>
            <a:xfrm>
              <a:off x="5820275" y="4389725"/>
              <a:ext cx="19300" cy="5000"/>
            </a:xfrm>
            <a:custGeom>
              <a:avLst/>
              <a:gdLst/>
              <a:ahLst/>
              <a:cxnLst/>
              <a:rect l="l" t="t" r="r" b="b"/>
              <a:pathLst>
                <a:path w="772" h="200" extrusionOk="0">
                  <a:moveTo>
                    <a:pt x="771" y="28"/>
                  </a:moveTo>
                  <a:cubicBezTo>
                    <a:pt x="561" y="177"/>
                    <a:pt x="381" y="199"/>
                    <a:pt x="160" y="119"/>
                  </a:cubicBezTo>
                  <a:cubicBezTo>
                    <a:pt x="62" y="83"/>
                    <a:pt x="0" y="61"/>
                    <a:pt x="70" y="1"/>
                  </a:cubicBezTo>
                  <a:cubicBezTo>
                    <a:pt x="300" y="10"/>
                    <a:pt x="510" y="18"/>
                    <a:pt x="771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47"/>
            <p:cNvSpPr/>
            <p:nvPr/>
          </p:nvSpPr>
          <p:spPr>
            <a:xfrm>
              <a:off x="5882500" y="4542850"/>
              <a:ext cx="4975" cy="12725"/>
            </a:xfrm>
            <a:custGeom>
              <a:avLst/>
              <a:gdLst/>
              <a:ahLst/>
              <a:cxnLst/>
              <a:rect l="l" t="t" r="r" b="b"/>
              <a:pathLst>
                <a:path w="199" h="509" extrusionOk="0">
                  <a:moveTo>
                    <a:pt x="0" y="509"/>
                  </a:moveTo>
                  <a:lnTo>
                    <a:pt x="0" y="0"/>
                  </a:lnTo>
                  <a:cubicBezTo>
                    <a:pt x="100" y="40"/>
                    <a:pt x="199" y="63"/>
                    <a:pt x="198" y="81"/>
                  </a:cubicBezTo>
                  <a:cubicBezTo>
                    <a:pt x="184" y="218"/>
                    <a:pt x="151" y="354"/>
                    <a:pt x="117" y="490"/>
                  </a:cubicBezTo>
                  <a:cubicBezTo>
                    <a:pt x="115" y="499"/>
                    <a:pt x="53" y="500"/>
                    <a:pt x="0" y="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47"/>
            <p:cNvSpPr/>
            <p:nvPr/>
          </p:nvSpPr>
          <p:spPr>
            <a:xfrm>
              <a:off x="5880375" y="4205950"/>
              <a:ext cx="7700" cy="9600"/>
            </a:xfrm>
            <a:custGeom>
              <a:avLst/>
              <a:gdLst/>
              <a:ahLst/>
              <a:cxnLst/>
              <a:rect l="l" t="t" r="r" b="b"/>
              <a:pathLst>
                <a:path w="308" h="384" extrusionOk="0">
                  <a:moveTo>
                    <a:pt x="251" y="19"/>
                  </a:moveTo>
                  <a:cubicBezTo>
                    <a:pt x="268" y="126"/>
                    <a:pt x="284" y="235"/>
                    <a:pt x="307" y="383"/>
                  </a:cubicBezTo>
                  <a:cubicBezTo>
                    <a:pt x="195" y="349"/>
                    <a:pt x="105" y="323"/>
                    <a:pt x="0" y="292"/>
                  </a:cubicBezTo>
                  <a:cubicBezTo>
                    <a:pt x="73" y="178"/>
                    <a:pt x="130" y="89"/>
                    <a:pt x="186" y="1"/>
                  </a:cubicBezTo>
                  <a:cubicBezTo>
                    <a:pt x="208" y="7"/>
                    <a:pt x="230" y="13"/>
                    <a:pt x="251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47"/>
            <p:cNvSpPr/>
            <p:nvPr/>
          </p:nvSpPr>
          <p:spPr>
            <a:xfrm>
              <a:off x="5882850" y="4142750"/>
              <a:ext cx="5725" cy="11900"/>
            </a:xfrm>
            <a:custGeom>
              <a:avLst/>
              <a:gdLst/>
              <a:ahLst/>
              <a:cxnLst/>
              <a:rect l="l" t="t" r="r" b="b"/>
              <a:pathLst>
                <a:path w="229" h="476" extrusionOk="0">
                  <a:moveTo>
                    <a:pt x="108" y="1"/>
                  </a:moveTo>
                  <a:cubicBezTo>
                    <a:pt x="228" y="148"/>
                    <a:pt x="77" y="303"/>
                    <a:pt x="99" y="455"/>
                  </a:cubicBezTo>
                  <a:cubicBezTo>
                    <a:pt x="100" y="458"/>
                    <a:pt x="38" y="468"/>
                    <a:pt x="0" y="475"/>
                  </a:cubicBezTo>
                  <a:lnTo>
                    <a:pt x="0" y="3"/>
                  </a:lnTo>
                  <a:cubicBezTo>
                    <a:pt x="36" y="2"/>
                    <a:pt x="72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47"/>
            <p:cNvSpPr/>
            <p:nvPr/>
          </p:nvSpPr>
          <p:spPr>
            <a:xfrm>
              <a:off x="5878375" y="4301600"/>
              <a:ext cx="10125" cy="8550"/>
            </a:xfrm>
            <a:custGeom>
              <a:avLst/>
              <a:gdLst/>
              <a:ahLst/>
              <a:cxnLst/>
              <a:rect l="l" t="t" r="r" b="b"/>
              <a:pathLst>
                <a:path w="405" h="342" extrusionOk="0">
                  <a:moveTo>
                    <a:pt x="21" y="0"/>
                  </a:moveTo>
                  <a:cubicBezTo>
                    <a:pt x="149" y="113"/>
                    <a:pt x="275" y="226"/>
                    <a:pt x="404" y="342"/>
                  </a:cubicBezTo>
                  <a:cubicBezTo>
                    <a:pt x="1" y="311"/>
                    <a:pt x="92" y="334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47"/>
            <p:cNvSpPr/>
            <p:nvPr/>
          </p:nvSpPr>
          <p:spPr>
            <a:xfrm>
              <a:off x="5817275" y="4462275"/>
              <a:ext cx="8450" cy="9550"/>
            </a:xfrm>
            <a:custGeom>
              <a:avLst/>
              <a:gdLst/>
              <a:ahLst/>
              <a:cxnLst/>
              <a:rect l="l" t="t" r="r" b="b"/>
              <a:pathLst>
                <a:path w="338" h="382" extrusionOk="0">
                  <a:moveTo>
                    <a:pt x="209" y="1"/>
                  </a:moveTo>
                  <a:cubicBezTo>
                    <a:pt x="287" y="160"/>
                    <a:pt x="337" y="266"/>
                    <a:pt x="168" y="382"/>
                  </a:cubicBezTo>
                  <a:cubicBezTo>
                    <a:pt x="47" y="256"/>
                    <a:pt x="1" y="151"/>
                    <a:pt x="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47"/>
            <p:cNvSpPr/>
            <p:nvPr/>
          </p:nvSpPr>
          <p:spPr>
            <a:xfrm>
              <a:off x="5817300" y="4863800"/>
              <a:ext cx="8525" cy="9050"/>
            </a:xfrm>
            <a:custGeom>
              <a:avLst/>
              <a:gdLst/>
              <a:ahLst/>
              <a:cxnLst/>
              <a:rect l="l" t="t" r="r" b="b"/>
              <a:pathLst>
                <a:path w="341" h="362" extrusionOk="0">
                  <a:moveTo>
                    <a:pt x="170" y="361"/>
                  </a:moveTo>
                  <a:cubicBezTo>
                    <a:pt x="44" y="231"/>
                    <a:pt x="1" y="125"/>
                    <a:pt x="173" y="1"/>
                  </a:cubicBezTo>
                  <a:cubicBezTo>
                    <a:pt x="340" y="125"/>
                    <a:pt x="319" y="231"/>
                    <a:pt x="170" y="3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47"/>
            <p:cNvSpPr/>
            <p:nvPr/>
          </p:nvSpPr>
          <p:spPr>
            <a:xfrm>
              <a:off x="5854800" y="4665825"/>
              <a:ext cx="11775" cy="8075"/>
            </a:xfrm>
            <a:custGeom>
              <a:avLst/>
              <a:gdLst/>
              <a:ahLst/>
              <a:cxnLst/>
              <a:rect l="l" t="t" r="r" b="b"/>
              <a:pathLst>
                <a:path w="471" h="323" extrusionOk="0">
                  <a:moveTo>
                    <a:pt x="163" y="1"/>
                  </a:moveTo>
                  <a:cubicBezTo>
                    <a:pt x="171" y="118"/>
                    <a:pt x="471" y="165"/>
                    <a:pt x="311" y="322"/>
                  </a:cubicBezTo>
                  <a:cubicBezTo>
                    <a:pt x="0" y="108"/>
                    <a:pt x="0" y="108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47"/>
            <p:cNvSpPr/>
            <p:nvPr/>
          </p:nvSpPr>
          <p:spPr>
            <a:xfrm>
              <a:off x="5835300" y="4849525"/>
              <a:ext cx="10475" cy="6075"/>
            </a:xfrm>
            <a:custGeom>
              <a:avLst/>
              <a:gdLst/>
              <a:ahLst/>
              <a:cxnLst/>
              <a:rect l="l" t="t" r="r" b="b"/>
              <a:pathLst>
                <a:path w="419" h="243" extrusionOk="0">
                  <a:moveTo>
                    <a:pt x="0" y="148"/>
                  </a:moveTo>
                  <a:cubicBezTo>
                    <a:pt x="41" y="1"/>
                    <a:pt x="41" y="1"/>
                    <a:pt x="418" y="21"/>
                  </a:cubicBezTo>
                  <a:cubicBezTo>
                    <a:pt x="389" y="242"/>
                    <a:pt x="127" y="92"/>
                    <a:pt x="0" y="1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47"/>
            <p:cNvSpPr/>
            <p:nvPr/>
          </p:nvSpPr>
          <p:spPr>
            <a:xfrm>
              <a:off x="5859475" y="4128775"/>
              <a:ext cx="13125" cy="6800"/>
            </a:xfrm>
            <a:custGeom>
              <a:avLst/>
              <a:gdLst/>
              <a:ahLst/>
              <a:cxnLst/>
              <a:rect l="l" t="t" r="r" b="b"/>
              <a:pathLst>
                <a:path w="525" h="272" extrusionOk="0">
                  <a:moveTo>
                    <a:pt x="177" y="62"/>
                  </a:moveTo>
                  <a:cubicBezTo>
                    <a:pt x="297" y="10"/>
                    <a:pt x="356" y="0"/>
                    <a:pt x="524" y="13"/>
                  </a:cubicBezTo>
                  <a:cubicBezTo>
                    <a:pt x="419" y="107"/>
                    <a:pt x="326" y="190"/>
                    <a:pt x="234" y="271"/>
                  </a:cubicBezTo>
                  <a:cubicBezTo>
                    <a:pt x="0" y="208"/>
                    <a:pt x="171" y="127"/>
                    <a:pt x="187" y="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47"/>
            <p:cNvSpPr/>
            <p:nvPr/>
          </p:nvSpPr>
          <p:spPr>
            <a:xfrm>
              <a:off x="5834350" y="4448550"/>
              <a:ext cx="11025" cy="3725"/>
            </a:xfrm>
            <a:custGeom>
              <a:avLst/>
              <a:gdLst/>
              <a:ahLst/>
              <a:cxnLst/>
              <a:rect l="l" t="t" r="r" b="b"/>
              <a:pathLst>
                <a:path w="441" h="149" extrusionOk="0">
                  <a:moveTo>
                    <a:pt x="0" y="149"/>
                  </a:moveTo>
                  <a:cubicBezTo>
                    <a:pt x="90" y="0"/>
                    <a:pt x="90" y="0"/>
                    <a:pt x="440" y="29"/>
                  </a:cubicBezTo>
                  <a:cubicBezTo>
                    <a:pt x="402" y="142"/>
                    <a:pt x="402" y="142"/>
                    <a:pt x="0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47"/>
            <p:cNvSpPr/>
            <p:nvPr/>
          </p:nvSpPr>
          <p:spPr>
            <a:xfrm>
              <a:off x="5835500" y="4437775"/>
              <a:ext cx="7775" cy="10475"/>
            </a:xfrm>
            <a:custGeom>
              <a:avLst/>
              <a:gdLst/>
              <a:ahLst/>
              <a:cxnLst/>
              <a:rect l="l" t="t" r="r" b="b"/>
              <a:pathLst>
                <a:path w="311" h="419" extrusionOk="0">
                  <a:moveTo>
                    <a:pt x="158" y="418"/>
                  </a:moveTo>
                  <a:cubicBezTo>
                    <a:pt x="62" y="244"/>
                    <a:pt x="1" y="137"/>
                    <a:pt x="171" y="0"/>
                  </a:cubicBezTo>
                  <a:cubicBezTo>
                    <a:pt x="236" y="140"/>
                    <a:pt x="311" y="246"/>
                    <a:pt x="158" y="4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47"/>
            <p:cNvSpPr/>
            <p:nvPr/>
          </p:nvSpPr>
          <p:spPr>
            <a:xfrm>
              <a:off x="5866500" y="4436100"/>
              <a:ext cx="13000" cy="8750"/>
            </a:xfrm>
            <a:custGeom>
              <a:avLst/>
              <a:gdLst/>
              <a:ahLst/>
              <a:cxnLst/>
              <a:rect l="l" t="t" r="r" b="b"/>
              <a:pathLst>
                <a:path w="520" h="350" extrusionOk="0">
                  <a:moveTo>
                    <a:pt x="252" y="0"/>
                  </a:moveTo>
                  <a:cubicBezTo>
                    <a:pt x="257" y="111"/>
                    <a:pt x="519" y="212"/>
                    <a:pt x="249" y="349"/>
                  </a:cubicBezTo>
                  <a:cubicBezTo>
                    <a:pt x="200" y="217"/>
                    <a:pt x="0" y="119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47"/>
            <p:cNvSpPr/>
            <p:nvPr/>
          </p:nvSpPr>
          <p:spPr>
            <a:xfrm>
              <a:off x="5859475" y="4526825"/>
              <a:ext cx="12725" cy="9700"/>
            </a:xfrm>
            <a:custGeom>
              <a:avLst/>
              <a:gdLst/>
              <a:ahLst/>
              <a:cxnLst/>
              <a:rect l="l" t="t" r="r" b="b"/>
              <a:pathLst>
                <a:path w="509" h="388" extrusionOk="0">
                  <a:moveTo>
                    <a:pt x="177" y="175"/>
                  </a:moveTo>
                  <a:cubicBezTo>
                    <a:pt x="293" y="196"/>
                    <a:pt x="333" y="0"/>
                    <a:pt x="509" y="140"/>
                  </a:cubicBezTo>
                  <a:cubicBezTo>
                    <a:pt x="419" y="222"/>
                    <a:pt x="326" y="305"/>
                    <a:pt x="233" y="387"/>
                  </a:cubicBezTo>
                  <a:cubicBezTo>
                    <a:pt x="0" y="322"/>
                    <a:pt x="170" y="241"/>
                    <a:pt x="187" y="1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47"/>
            <p:cNvSpPr/>
            <p:nvPr/>
          </p:nvSpPr>
          <p:spPr>
            <a:xfrm>
              <a:off x="5867175" y="4836900"/>
              <a:ext cx="11775" cy="8800"/>
            </a:xfrm>
            <a:custGeom>
              <a:avLst/>
              <a:gdLst/>
              <a:ahLst/>
              <a:cxnLst/>
              <a:rect l="l" t="t" r="r" b="b"/>
              <a:pathLst>
                <a:path w="471" h="352" extrusionOk="0">
                  <a:moveTo>
                    <a:pt x="213" y="0"/>
                  </a:moveTo>
                  <a:cubicBezTo>
                    <a:pt x="244" y="111"/>
                    <a:pt x="470" y="208"/>
                    <a:pt x="242" y="352"/>
                  </a:cubicBezTo>
                  <a:cubicBezTo>
                    <a:pt x="151" y="224"/>
                    <a:pt x="1" y="126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47"/>
            <p:cNvSpPr/>
            <p:nvPr/>
          </p:nvSpPr>
          <p:spPr>
            <a:xfrm>
              <a:off x="5833500" y="4839300"/>
              <a:ext cx="8650" cy="8525"/>
            </a:xfrm>
            <a:custGeom>
              <a:avLst/>
              <a:gdLst/>
              <a:ahLst/>
              <a:cxnLst/>
              <a:rect l="l" t="t" r="r" b="b"/>
              <a:pathLst>
                <a:path w="346" h="341" extrusionOk="0">
                  <a:moveTo>
                    <a:pt x="294" y="1"/>
                  </a:moveTo>
                  <a:cubicBezTo>
                    <a:pt x="311" y="110"/>
                    <a:pt x="328" y="214"/>
                    <a:pt x="345" y="319"/>
                  </a:cubicBezTo>
                  <a:cubicBezTo>
                    <a:pt x="321" y="326"/>
                    <a:pt x="295" y="332"/>
                    <a:pt x="271" y="340"/>
                  </a:cubicBezTo>
                  <a:cubicBezTo>
                    <a:pt x="227" y="309"/>
                    <a:pt x="142" y="255"/>
                    <a:pt x="149" y="248"/>
                  </a:cubicBezTo>
                  <a:cubicBezTo>
                    <a:pt x="226" y="176"/>
                    <a:pt x="0" y="44"/>
                    <a:pt x="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47"/>
            <p:cNvSpPr/>
            <p:nvPr/>
          </p:nvSpPr>
          <p:spPr>
            <a:xfrm>
              <a:off x="5838900" y="4592350"/>
              <a:ext cx="10750" cy="9125"/>
            </a:xfrm>
            <a:custGeom>
              <a:avLst/>
              <a:gdLst/>
              <a:ahLst/>
              <a:cxnLst/>
              <a:rect l="l" t="t" r="r" b="b"/>
              <a:pathLst>
                <a:path w="430" h="365" extrusionOk="0">
                  <a:moveTo>
                    <a:pt x="1" y="309"/>
                  </a:moveTo>
                  <a:cubicBezTo>
                    <a:pt x="98" y="214"/>
                    <a:pt x="197" y="117"/>
                    <a:pt x="316" y="1"/>
                  </a:cubicBezTo>
                  <a:cubicBezTo>
                    <a:pt x="368" y="51"/>
                    <a:pt x="429" y="108"/>
                    <a:pt x="427" y="109"/>
                  </a:cubicBezTo>
                  <a:cubicBezTo>
                    <a:pt x="292" y="182"/>
                    <a:pt x="262" y="365"/>
                    <a:pt x="1" y="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47"/>
            <p:cNvSpPr/>
            <p:nvPr/>
          </p:nvSpPr>
          <p:spPr>
            <a:xfrm>
              <a:off x="5855975" y="4264750"/>
              <a:ext cx="8400" cy="8275"/>
            </a:xfrm>
            <a:custGeom>
              <a:avLst/>
              <a:gdLst/>
              <a:ahLst/>
              <a:cxnLst/>
              <a:rect l="l" t="t" r="r" b="b"/>
              <a:pathLst>
                <a:path w="336" h="331" extrusionOk="0">
                  <a:moveTo>
                    <a:pt x="241" y="330"/>
                  </a:moveTo>
                  <a:cubicBezTo>
                    <a:pt x="0" y="124"/>
                    <a:pt x="0" y="124"/>
                    <a:pt x="29" y="1"/>
                  </a:cubicBezTo>
                  <a:cubicBezTo>
                    <a:pt x="232" y="35"/>
                    <a:pt x="232" y="178"/>
                    <a:pt x="330" y="263"/>
                  </a:cubicBezTo>
                  <a:cubicBezTo>
                    <a:pt x="335" y="267"/>
                    <a:pt x="274" y="306"/>
                    <a:pt x="241" y="3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47"/>
            <p:cNvSpPr/>
            <p:nvPr/>
          </p:nvSpPr>
          <p:spPr>
            <a:xfrm>
              <a:off x="5838875" y="4191500"/>
              <a:ext cx="10775" cy="9100"/>
            </a:xfrm>
            <a:custGeom>
              <a:avLst/>
              <a:gdLst/>
              <a:ahLst/>
              <a:cxnLst/>
              <a:rect l="l" t="t" r="r" b="b"/>
              <a:pathLst>
                <a:path w="431" h="364" extrusionOk="0">
                  <a:moveTo>
                    <a:pt x="1" y="307"/>
                  </a:moveTo>
                  <a:cubicBezTo>
                    <a:pt x="99" y="212"/>
                    <a:pt x="198" y="115"/>
                    <a:pt x="316" y="0"/>
                  </a:cubicBezTo>
                  <a:cubicBezTo>
                    <a:pt x="368" y="49"/>
                    <a:pt x="430" y="106"/>
                    <a:pt x="428" y="107"/>
                  </a:cubicBezTo>
                  <a:cubicBezTo>
                    <a:pt x="293" y="181"/>
                    <a:pt x="263" y="364"/>
                    <a:pt x="1" y="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47"/>
            <p:cNvSpPr/>
            <p:nvPr/>
          </p:nvSpPr>
          <p:spPr>
            <a:xfrm>
              <a:off x="5808300" y="4502100"/>
              <a:ext cx="12450" cy="8300"/>
            </a:xfrm>
            <a:custGeom>
              <a:avLst/>
              <a:gdLst/>
              <a:ahLst/>
              <a:cxnLst/>
              <a:rect l="l" t="t" r="r" b="b"/>
              <a:pathLst>
                <a:path w="498" h="332" extrusionOk="0">
                  <a:moveTo>
                    <a:pt x="1" y="126"/>
                  </a:moveTo>
                  <a:cubicBezTo>
                    <a:pt x="209" y="1"/>
                    <a:pt x="318" y="129"/>
                    <a:pt x="498" y="174"/>
                  </a:cubicBezTo>
                  <a:cubicBezTo>
                    <a:pt x="259" y="331"/>
                    <a:pt x="154" y="137"/>
                    <a:pt x="1" y="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47"/>
            <p:cNvSpPr/>
            <p:nvPr/>
          </p:nvSpPr>
          <p:spPr>
            <a:xfrm>
              <a:off x="5858350" y="4236975"/>
              <a:ext cx="7375" cy="8625"/>
            </a:xfrm>
            <a:custGeom>
              <a:avLst/>
              <a:gdLst/>
              <a:ahLst/>
              <a:cxnLst/>
              <a:rect l="l" t="t" r="r" b="b"/>
              <a:pathLst>
                <a:path w="295" h="345" extrusionOk="0">
                  <a:moveTo>
                    <a:pt x="1" y="339"/>
                  </a:moveTo>
                  <a:cubicBezTo>
                    <a:pt x="38" y="228"/>
                    <a:pt x="70" y="131"/>
                    <a:pt x="113" y="1"/>
                  </a:cubicBezTo>
                  <a:cubicBezTo>
                    <a:pt x="184" y="44"/>
                    <a:pt x="231" y="72"/>
                    <a:pt x="277" y="100"/>
                  </a:cubicBezTo>
                  <a:cubicBezTo>
                    <a:pt x="155" y="155"/>
                    <a:pt x="295" y="345"/>
                    <a:pt x="1" y="3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47"/>
            <p:cNvSpPr/>
            <p:nvPr/>
          </p:nvSpPr>
          <p:spPr>
            <a:xfrm>
              <a:off x="5808175" y="4299900"/>
              <a:ext cx="11500" cy="5950"/>
            </a:xfrm>
            <a:custGeom>
              <a:avLst/>
              <a:gdLst/>
              <a:ahLst/>
              <a:cxnLst/>
              <a:rect l="l" t="t" r="r" b="b"/>
              <a:pathLst>
                <a:path w="460" h="238" extrusionOk="0">
                  <a:moveTo>
                    <a:pt x="444" y="238"/>
                  </a:moveTo>
                  <a:cubicBezTo>
                    <a:pt x="299" y="210"/>
                    <a:pt x="153" y="183"/>
                    <a:pt x="1" y="153"/>
                  </a:cubicBezTo>
                  <a:cubicBezTo>
                    <a:pt x="125" y="0"/>
                    <a:pt x="125" y="0"/>
                    <a:pt x="459" y="179"/>
                  </a:cubicBezTo>
                  <a:cubicBezTo>
                    <a:pt x="455" y="199"/>
                    <a:pt x="449" y="218"/>
                    <a:pt x="444" y="2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47"/>
            <p:cNvSpPr/>
            <p:nvPr/>
          </p:nvSpPr>
          <p:spPr>
            <a:xfrm>
              <a:off x="5860300" y="4726950"/>
              <a:ext cx="11050" cy="8275"/>
            </a:xfrm>
            <a:custGeom>
              <a:avLst/>
              <a:gdLst/>
              <a:ahLst/>
              <a:cxnLst/>
              <a:rect l="l" t="t" r="r" b="b"/>
              <a:pathLst>
                <a:path w="442" h="331" extrusionOk="0">
                  <a:moveTo>
                    <a:pt x="132" y="145"/>
                  </a:moveTo>
                  <a:cubicBezTo>
                    <a:pt x="216" y="99"/>
                    <a:pt x="299" y="52"/>
                    <a:pt x="392" y="1"/>
                  </a:cubicBezTo>
                  <a:cubicBezTo>
                    <a:pt x="442" y="130"/>
                    <a:pt x="274" y="330"/>
                    <a:pt x="152" y="301"/>
                  </a:cubicBezTo>
                  <a:cubicBezTo>
                    <a:pt x="0" y="264"/>
                    <a:pt x="89" y="195"/>
                    <a:pt x="143" y="1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47"/>
            <p:cNvSpPr/>
            <p:nvPr/>
          </p:nvSpPr>
          <p:spPr>
            <a:xfrm>
              <a:off x="5820350" y="4337875"/>
              <a:ext cx="12725" cy="5475"/>
            </a:xfrm>
            <a:custGeom>
              <a:avLst/>
              <a:gdLst/>
              <a:ahLst/>
              <a:cxnLst/>
              <a:rect l="l" t="t" r="r" b="b"/>
              <a:pathLst>
                <a:path w="509" h="219" extrusionOk="0">
                  <a:moveTo>
                    <a:pt x="1" y="219"/>
                  </a:moveTo>
                  <a:cubicBezTo>
                    <a:pt x="76" y="120"/>
                    <a:pt x="378" y="0"/>
                    <a:pt x="452" y="21"/>
                  </a:cubicBezTo>
                  <a:cubicBezTo>
                    <a:pt x="479" y="30"/>
                    <a:pt x="508" y="61"/>
                    <a:pt x="508" y="82"/>
                  </a:cubicBezTo>
                  <a:cubicBezTo>
                    <a:pt x="508" y="103"/>
                    <a:pt x="477" y="138"/>
                    <a:pt x="450" y="143"/>
                  </a:cubicBezTo>
                  <a:cubicBezTo>
                    <a:pt x="321" y="170"/>
                    <a:pt x="188" y="188"/>
                    <a:pt x="1" y="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47"/>
            <p:cNvSpPr/>
            <p:nvPr/>
          </p:nvSpPr>
          <p:spPr>
            <a:xfrm>
              <a:off x="5817675" y="4260825"/>
              <a:ext cx="6775" cy="8200"/>
            </a:xfrm>
            <a:custGeom>
              <a:avLst/>
              <a:gdLst/>
              <a:ahLst/>
              <a:cxnLst/>
              <a:rect l="l" t="t" r="r" b="b"/>
              <a:pathLst>
                <a:path w="271" h="328" extrusionOk="0">
                  <a:moveTo>
                    <a:pt x="263" y="328"/>
                  </a:moveTo>
                  <a:cubicBezTo>
                    <a:pt x="79" y="248"/>
                    <a:pt x="0" y="86"/>
                    <a:pt x="81" y="25"/>
                  </a:cubicBezTo>
                  <a:cubicBezTo>
                    <a:pt x="102" y="10"/>
                    <a:pt x="153" y="1"/>
                    <a:pt x="183" y="6"/>
                  </a:cubicBezTo>
                  <a:cubicBezTo>
                    <a:pt x="215" y="13"/>
                    <a:pt x="241" y="38"/>
                    <a:pt x="259" y="60"/>
                  </a:cubicBezTo>
                  <a:cubicBezTo>
                    <a:pt x="270" y="73"/>
                    <a:pt x="263" y="94"/>
                    <a:pt x="263" y="111"/>
                  </a:cubicBezTo>
                  <a:cubicBezTo>
                    <a:pt x="263" y="172"/>
                    <a:pt x="263" y="232"/>
                    <a:pt x="263" y="3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47"/>
            <p:cNvSpPr/>
            <p:nvPr/>
          </p:nvSpPr>
          <p:spPr>
            <a:xfrm>
              <a:off x="5855300" y="4535900"/>
              <a:ext cx="14175" cy="6475"/>
            </a:xfrm>
            <a:custGeom>
              <a:avLst/>
              <a:gdLst/>
              <a:ahLst/>
              <a:cxnLst/>
              <a:rect l="l" t="t" r="r" b="b"/>
              <a:pathLst>
                <a:path w="567" h="259" extrusionOk="0">
                  <a:moveTo>
                    <a:pt x="0" y="111"/>
                  </a:moveTo>
                  <a:cubicBezTo>
                    <a:pt x="182" y="0"/>
                    <a:pt x="355" y="118"/>
                    <a:pt x="533" y="125"/>
                  </a:cubicBezTo>
                  <a:cubicBezTo>
                    <a:pt x="544" y="126"/>
                    <a:pt x="548" y="187"/>
                    <a:pt x="566" y="258"/>
                  </a:cubicBezTo>
                  <a:cubicBezTo>
                    <a:pt x="362" y="180"/>
                    <a:pt x="139" y="239"/>
                    <a:pt x="9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47"/>
            <p:cNvSpPr/>
            <p:nvPr/>
          </p:nvSpPr>
          <p:spPr>
            <a:xfrm>
              <a:off x="5845075" y="4376425"/>
              <a:ext cx="12525" cy="4625"/>
            </a:xfrm>
            <a:custGeom>
              <a:avLst/>
              <a:gdLst/>
              <a:ahLst/>
              <a:cxnLst/>
              <a:rect l="l" t="t" r="r" b="b"/>
              <a:pathLst>
                <a:path w="501" h="185" extrusionOk="0">
                  <a:moveTo>
                    <a:pt x="1" y="66"/>
                  </a:moveTo>
                  <a:cubicBezTo>
                    <a:pt x="268" y="0"/>
                    <a:pt x="268" y="0"/>
                    <a:pt x="501" y="89"/>
                  </a:cubicBezTo>
                  <a:cubicBezTo>
                    <a:pt x="334" y="185"/>
                    <a:pt x="189" y="178"/>
                    <a:pt x="1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47"/>
            <p:cNvSpPr/>
            <p:nvPr/>
          </p:nvSpPr>
          <p:spPr>
            <a:xfrm>
              <a:off x="5857700" y="4652200"/>
              <a:ext cx="12450" cy="7825"/>
            </a:xfrm>
            <a:custGeom>
              <a:avLst/>
              <a:gdLst/>
              <a:ahLst/>
              <a:cxnLst/>
              <a:rect l="l" t="t" r="r" b="b"/>
              <a:pathLst>
                <a:path w="498" h="313" extrusionOk="0">
                  <a:moveTo>
                    <a:pt x="241" y="312"/>
                  </a:moveTo>
                  <a:cubicBezTo>
                    <a:pt x="165" y="234"/>
                    <a:pt x="88" y="155"/>
                    <a:pt x="0" y="65"/>
                  </a:cubicBezTo>
                  <a:cubicBezTo>
                    <a:pt x="276" y="0"/>
                    <a:pt x="282" y="183"/>
                    <a:pt x="498" y="239"/>
                  </a:cubicBezTo>
                  <a:cubicBezTo>
                    <a:pt x="359" y="275"/>
                    <a:pt x="295" y="291"/>
                    <a:pt x="232" y="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47"/>
            <p:cNvSpPr/>
            <p:nvPr/>
          </p:nvSpPr>
          <p:spPr>
            <a:xfrm>
              <a:off x="5858325" y="4637750"/>
              <a:ext cx="7275" cy="8700"/>
            </a:xfrm>
            <a:custGeom>
              <a:avLst/>
              <a:gdLst/>
              <a:ahLst/>
              <a:cxnLst/>
              <a:rect l="l" t="t" r="r" b="b"/>
              <a:pathLst>
                <a:path w="291" h="348" extrusionOk="0">
                  <a:moveTo>
                    <a:pt x="0" y="348"/>
                  </a:moveTo>
                  <a:cubicBezTo>
                    <a:pt x="41" y="226"/>
                    <a:pt x="72" y="130"/>
                    <a:pt x="113" y="1"/>
                  </a:cubicBezTo>
                  <a:cubicBezTo>
                    <a:pt x="188" y="47"/>
                    <a:pt x="233" y="76"/>
                    <a:pt x="278" y="103"/>
                  </a:cubicBezTo>
                  <a:cubicBezTo>
                    <a:pt x="165" y="165"/>
                    <a:pt x="290" y="338"/>
                    <a:pt x="0" y="3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47"/>
            <p:cNvSpPr/>
            <p:nvPr/>
          </p:nvSpPr>
          <p:spPr>
            <a:xfrm>
              <a:off x="5867200" y="4638300"/>
              <a:ext cx="9650" cy="8800"/>
            </a:xfrm>
            <a:custGeom>
              <a:avLst/>
              <a:gdLst/>
              <a:ahLst/>
              <a:cxnLst/>
              <a:rect l="l" t="t" r="r" b="b"/>
              <a:pathLst>
                <a:path w="386" h="352" extrusionOk="0">
                  <a:moveTo>
                    <a:pt x="385" y="293"/>
                  </a:moveTo>
                  <a:cubicBezTo>
                    <a:pt x="172" y="351"/>
                    <a:pt x="169" y="270"/>
                    <a:pt x="142" y="201"/>
                  </a:cubicBezTo>
                  <a:cubicBezTo>
                    <a:pt x="116" y="131"/>
                    <a:pt x="0" y="54"/>
                    <a:pt x="230" y="1"/>
                  </a:cubicBezTo>
                  <a:cubicBezTo>
                    <a:pt x="280" y="94"/>
                    <a:pt x="329" y="188"/>
                    <a:pt x="385" y="2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47"/>
            <p:cNvSpPr/>
            <p:nvPr/>
          </p:nvSpPr>
          <p:spPr>
            <a:xfrm>
              <a:off x="5838025" y="4791675"/>
              <a:ext cx="12325" cy="7775"/>
            </a:xfrm>
            <a:custGeom>
              <a:avLst/>
              <a:gdLst/>
              <a:ahLst/>
              <a:cxnLst/>
              <a:rect l="l" t="t" r="r" b="b"/>
              <a:pathLst>
                <a:path w="493" h="311" extrusionOk="0">
                  <a:moveTo>
                    <a:pt x="383" y="1"/>
                  </a:moveTo>
                  <a:cubicBezTo>
                    <a:pt x="493" y="184"/>
                    <a:pt x="265" y="214"/>
                    <a:pt x="121" y="311"/>
                  </a:cubicBezTo>
                  <a:cubicBezTo>
                    <a:pt x="0" y="107"/>
                    <a:pt x="332" y="111"/>
                    <a:pt x="3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47"/>
            <p:cNvSpPr/>
            <p:nvPr/>
          </p:nvSpPr>
          <p:spPr>
            <a:xfrm>
              <a:off x="5860150" y="4326050"/>
              <a:ext cx="11175" cy="8300"/>
            </a:xfrm>
            <a:custGeom>
              <a:avLst/>
              <a:gdLst/>
              <a:ahLst/>
              <a:cxnLst/>
              <a:rect l="l" t="t" r="r" b="b"/>
              <a:pathLst>
                <a:path w="447" h="332" extrusionOk="0">
                  <a:moveTo>
                    <a:pt x="140" y="144"/>
                  </a:moveTo>
                  <a:cubicBezTo>
                    <a:pt x="223" y="98"/>
                    <a:pt x="307" y="52"/>
                    <a:pt x="400" y="1"/>
                  </a:cubicBezTo>
                  <a:cubicBezTo>
                    <a:pt x="447" y="133"/>
                    <a:pt x="277" y="332"/>
                    <a:pt x="155" y="300"/>
                  </a:cubicBezTo>
                  <a:cubicBezTo>
                    <a:pt x="1" y="262"/>
                    <a:pt x="98" y="194"/>
                    <a:pt x="151" y="1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47"/>
            <p:cNvSpPr/>
            <p:nvPr/>
          </p:nvSpPr>
          <p:spPr>
            <a:xfrm>
              <a:off x="5844075" y="4776925"/>
              <a:ext cx="13600" cy="5125"/>
            </a:xfrm>
            <a:custGeom>
              <a:avLst/>
              <a:gdLst/>
              <a:ahLst/>
              <a:cxnLst/>
              <a:rect l="l" t="t" r="r" b="b"/>
              <a:pathLst>
                <a:path w="544" h="205" extrusionOk="0">
                  <a:moveTo>
                    <a:pt x="0" y="83"/>
                  </a:moveTo>
                  <a:cubicBezTo>
                    <a:pt x="245" y="1"/>
                    <a:pt x="388" y="5"/>
                    <a:pt x="544" y="102"/>
                  </a:cubicBezTo>
                  <a:cubicBezTo>
                    <a:pt x="373" y="204"/>
                    <a:pt x="229" y="183"/>
                    <a:pt x="0" y="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47"/>
            <p:cNvSpPr/>
            <p:nvPr/>
          </p:nvSpPr>
          <p:spPr>
            <a:xfrm>
              <a:off x="5837900" y="4390300"/>
              <a:ext cx="12225" cy="7750"/>
            </a:xfrm>
            <a:custGeom>
              <a:avLst/>
              <a:gdLst/>
              <a:ahLst/>
              <a:cxnLst/>
              <a:rect l="l" t="t" r="r" b="b"/>
              <a:pathLst>
                <a:path w="489" h="310" extrusionOk="0">
                  <a:moveTo>
                    <a:pt x="337" y="0"/>
                  </a:moveTo>
                  <a:cubicBezTo>
                    <a:pt x="488" y="144"/>
                    <a:pt x="464" y="170"/>
                    <a:pt x="111" y="309"/>
                  </a:cubicBezTo>
                  <a:cubicBezTo>
                    <a:pt x="0" y="122"/>
                    <a:pt x="355" y="139"/>
                    <a:pt x="3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47"/>
            <p:cNvSpPr/>
            <p:nvPr/>
          </p:nvSpPr>
          <p:spPr>
            <a:xfrm>
              <a:off x="5804675" y="4689775"/>
              <a:ext cx="8175" cy="7925"/>
            </a:xfrm>
            <a:custGeom>
              <a:avLst/>
              <a:gdLst/>
              <a:ahLst/>
              <a:cxnLst/>
              <a:rect l="l" t="t" r="r" b="b"/>
              <a:pathLst>
                <a:path w="327" h="317" extrusionOk="0">
                  <a:moveTo>
                    <a:pt x="92" y="1"/>
                  </a:moveTo>
                  <a:cubicBezTo>
                    <a:pt x="326" y="184"/>
                    <a:pt x="326" y="184"/>
                    <a:pt x="151" y="316"/>
                  </a:cubicBezTo>
                  <a:cubicBezTo>
                    <a:pt x="95" y="205"/>
                    <a:pt x="47" y="110"/>
                    <a:pt x="0" y="15"/>
                  </a:cubicBezTo>
                  <a:cubicBezTo>
                    <a:pt x="30" y="10"/>
                    <a:pt x="62" y="5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47"/>
            <p:cNvSpPr/>
            <p:nvPr/>
          </p:nvSpPr>
          <p:spPr>
            <a:xfrm>
              <a:off x="5807875" y="4901775"/>
              <a:ext cx="12000" cy="7625"/>
            </a:xfrm>
            <a:custGeom>
              <a:avLst/>
              <a:gdLst/>
              <a:ahLst/>
              <a:cxnLst/>
              <a:rect l="l" t="t" r="r" b="b"/>
              <a:pathLst>
                <a:path w="480" h="305" extrusionOk="0">
                  <a:moveTo>
                    <a:pt x="1" y="167"/>
                  </a:moveTo>
                  <a:cubicBezTo>
                    <a:pt x="215" y="0"/>
                    <a:pt x="315" y="236"/>
                    <a:pt x="480" y="199"/>
                  </a:cubicBezTo>
                  <a:cubicBezTo>
                    <a:pt x="328" y="305"/>
                    <a:pt x="328" y="305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47"/>
            <p:cNvSpPr/>
            <p:nvPr/>
          </p:nvSpPr>
          <p:spPr>
            <a:xfrm>
              <a:off x="5857675" y="4251325"/>
              <a:ext cx="12300" cy="7800"/>
            </a:xfrm>
            <a:custGeom>
              <a:avLst/>
              <a:gdLst/>
              <a:ahLst/>
              <a:cxnLst/>
              <a:rect l="l" t="t" r="r" b="b"/>
              <a:pathLst>
                <a:path w="492" h="312" extrusionOk="0">
                  <a:moveTo>
                    <a:pt x="243" y="312"/>
                  </a:moveTo>
                  <a:cubicBezTo>
                    <a:pt x="166" y="234"/>
                    <a:pt x="89" y="156"/>
                    <a:pt x="1" y="66"/>
                  </a:cubicBezTo>
                  <a:cubicBezTo>
                    <a:pt x="275" y="1"/>
                    <a:pt x="284" y="179"/>
                    <a:pt x="491" y="238"/>
                  </a:cubicBezTo>
                  <a:cubicBezTo>
                    <a:pt x="358" y="273"/>
                    <a:pt x="296" y="290"/>
                    <a:pt x="234" y="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47"/>
            <p:cNvSpPr/>
            <p:nvPr/>
          </p:nvSpPr>
          <p:spPr>
            <a:xfrm>
              <a:off x="5806150" y="4701125"/>
              <a:ext cx="14125" cy="5775"/>
            </a:xfrm>
            <a:custGeom>
              <a:avLst/>
              <a:gdLst/>
              <a:ahLst/>
              <a:cxnLst/>
              <a:rect l="l" t="t" r="r" b="b"/>
              <a:pathLst>
                <a:path w="565" h="231" extrusionOk="0">
                  <a:moveTo>
                    <a:pt x="7" y="92"/>
                  </a:moveTo>
                  <a:cubicBezTo>
                    <a:pt x="261" y="0"/>
                    <a:pt x="261" y="0"/>
                    <a:pt x="564" y="193"/>
                  </a:cubicBezTo>
                  <a:cubicBezTo>
                    <a:pt x="329" y="231"/>
                    <a:pt x="162" y="168"/>
                    <a:pt x="1" y="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47"/>
            <p:cNvSpPr/>
            <p:nvPr/>
          </p:nvSpPr>
          <p:spPr>
            <a:xfrm>
              <a:off x="5817350" y="4661775"/>
              <a:ext cx="7425" cy="8350"/>
            </a:xfrm>
            <a:custGeom>
              <a:avLst/>
              <a:gdLst/>
              <a:ahLst/>
              <a:cxnLst/>
              <a:rect l="l" t="t" r="r" b="b"/>
              <a:pathLst>
                <a:path w="297" h="334" extrusionOk="0">
                  <a:moveTo>
                    <a:pt x="297" y="333"/>
                  </a:moveTo>
                  <a:cubicBezTo>
                    <a:pt x="177" y="308"/>
                    <a:pt x="136" y="306"/>
                    <a:pt x="132" y="296"/>
                  </a:cubicBezTo>
                  <a:cubicBezTo>
                    <a:pt x="91" y="203"/>
                    <a:pt x="1" y="107"/>
                    <a:pt x="119" y="13"/>
                  </a:cubicBezTo>
                  <a:cubicBezTo>
                    <a:pt x="134" y="0"/>
                    <a:pt x="217" y="7"/>
                    <a:pt x="219" y="12"/>
                  </a:cubicBezTo>
                  <a:cubicBezTo>
                    <a:pt x="247" y="107"/>
                    <a:pt x="267" y="204"/>
                    <a:pt x="297" y="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47"/>
            <p:cNvSpPr/>
            <p:nvPr/>
          </p:nvSpPr>
          <p:spPr>
            <a:xfrm>
              <a:off x="5820150" y="4738750"/>
              <a:ext cx="13000" cy="5500"/>
            </a:xfrm>
            <a:custGeom>
              <a:avLst/>
              <a:gdLst/>
              <a:ahLst/>
              <a:cxnLst/>
              <a:rect l="l" t="t" r="r" b="b"/>
              <a:pathLst>
                <a:path w="520" h="220" extrusionOk="0">
                  <a:moveTo>
                    <a:pt x="0" y="220"/>
                  </a:moveTo>
                  <a:cubicBezTo>
                    <a:pt x="92" y="114"/>
                    <a:pt x="393" y="0"/>
                    <a:pt x="464" y="24"/>
                  </a:cubicBezTo>
                  <a:cubicBezTo>
                    <a:pt x="491" y="32"/>
                    <a:pt x="519" y="65"/>
                    <a:pt x="517" y="85"/>
                  </a:cubicBezTo>
                  <a:cubicBezTo>
                    <a:pt x="515" y="107"/>
                    <a:pt x="483" y="140"/>
                    <a:pt x="456" y="146"/>
                  </a:cubicBezTo>
                  <a:cubicBezTo>
                    <a:pt x="326" y="171"/>
                    <a:pt x="193" y="189"/>
                    <a:pt x="0" y="2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47"/>
            <p:cNvSpPr/>
            <p:nvPr/>
          </p:nvSpPr>
          <p:spPr>
            <a:xfrm>
              <a:off x="5804500" y="4288925"/>
              <a:ext cx="8100" cy="8250"/>
            </a:xfrm>
            <a:custGeom>
              <a:avLst/>
              <a:gdLst/>
              <a:ahLst/>
              <a:cxnLst/>
              <a:rect l="l" t="t" r="r" b="b"/>
              <a:pathLst>
                <a:path w="324" h="330" extrusionOk="0">
                  <a:moveTo>
                    <a:pt x="79" y="1"/>
                  </a:moveTo>
                  <a:cubicBezTo>
                    <a:pt x="324" y="160"/>
                    <a:pt x="324" y="160"/>
                    <a:pt x="178" y="330"/>
                  </a:cubicBezTo>
                  <a:cubicBezTo>
                    <a:pt x="108" y="210"/>
                    <a:pt x="54" y="117"/>
                    <a:pt x="1" y="25"/>
                  </a:cubicBezTo>
                  <a:cubicBezTo>
                    <a:pt x="27" y="17"/>
                    <a:pt x="53" y="9"/>
                    <a:pt x="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47"/>
            <p:cNvSpPr/>
            <p:nvPr/>
          </p:nvSpPr>
          <p:spPr>
            <a:xfrm>
              <a:off x="5855375" y="4134975"/>
              <a:ext cx="14050" cy="6500"/>
            </a:xfrm>
            <a:custGeom>
              <a:avLst/>
              <a:gdLst/>
              <a:ahLst/>
              <a:cxnLst/>
              <a:rect l="l" t="t" r="r" b="b"/>
              <a:pathLst>
                <a:path w="562" h="260" extrusionOk="0">
                  <a:moveTo>
                    <a:pt x="1" y="111"/>
                  </a:moveTo>
                  <a:cubicBezTo>
                    <a:pt x="182" y="1"/>
                    <a:pt x="353" y="121"/>
                    <a:pt x="529" y="127"/>
                  </a:cubicBezTo>
                  <a:cubicBezTo>
                    <a:pt x="540" y="128"/>
                    <a:pt x="545" y="189"/>
                    <a:pt x="561" y="260"/>
                  </a:cubicBezTo>
                  <a:cubicBezTo>
                    <a:pt x="360" y="180"/>
                    <a:pt x="136" y="242"/>
                    <a:pt x="10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47"/>
            <p:cNvSpPr/>
            <p:nvPr/>
          </p:nvSpPr>
          <p:spPr>
            <a:xfrm>
              <a:off x="5867225" y="4236900"/>
              <a:ext cx="10600" cy="8900"/>
            </a:xfrm>
            <a:custGeom>
              <a:avLst/>
              <a:gdLst/>
              <a:ahLst/>
              <a:cxnLst/>
              <a:rect l="l" t="t" r="r" b="b"/>
              <a:pathLst>
                <a:path w="424" h="356" extrusionOk="0">
                  <a:moveTo>
                    <a:pt x="424" y="355"/>
                  </a:moveTo>
                  <a:cubicBezTo>
                    <a:pt x="281" y="329"/>
                    <a:pt x="189" y="322"/>
                    <a:pt x="186" y="308"/>
                  </a:cubicBezTo>
                  <a:cubicBezTo>
                    <a:pt x="167" y="219"/>
                    <a:pt x="0" y="130"/>
                    <a:pt x="197" y="0"/>
                  </a:cubicBezTo>
                  <a:cubicBezTo>
                    <a:pt x="267" y="111"/>
                    <a:pt x="324" y="199"/>
                    <a:pt x="424" y="3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47"/>
            <p:cNvSpPr/>
            <p:nvPr/>
          </p:nvSpPr>
          <p:spPr>
            <a:xfrm>
              <a:off x="5808000" y="4671675"/>
              <a:ext cx="11325" cy="8775"/>
            </a:xfrm>
            <a:custGeom>
              <a:avLst/>
              <a:gdLst/>
              <a:ahLst/>
              <a:cxnLst/>
              <a:rect l="l" t="t" r="r" b="b"/>
              <a:pathLst>
                <a:path w="453" h="351" extrusionOk="0">
                  <a:moveTo>
                    <a:pt x="18" y="350"/>
                  </a:moveTo>
                  <a:cubicBezTo>
                    <a:pt x="9" y="261"/>
                    <a:pt x="5" y="225"/>
                    <a:pt x="0" y="189"/>
                  </a:cubicBezTo>
                  <a:cubicBezTo>
                    <a:pt x="149" y="197"/>
                    <a:pt x="219" y="0"/>
                    <a:pt x="452" y="122"/>
                  </a:cubicBezTo>
                  <a:cubicBezTo>
                    <a:pt x="316" y="193"/>
                    <a:pt x="201" y="254"/>
                    <a:pt x="18" y="3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47"/>
            <p:cNvSpPr/>
            <p:nvPr/>
          </p:nvSpPr>
          <p:spPr>
            <a:xfrm>
              <a:off x="5807425" y="4681125"/>
              <a:ext cx="11325" cy="5000"/>
            </a:xfrm>
            <a:custGeom>
              <a:avLst/>
              <a:gdLst/>
              <a:ahLst/>
              <a:cxnLst/>
              <a:rect l="l" t="t" r="r" b="b"/>
              <a:pathLst>
                <a:path w="453" h="200" extrusionOk="0">
                  <a:moveTo>
                    <a:pt x="1" y="127"/>
                  </a:moveTo>
                  <a:cubicBezTo>
                    <a:pt x="113" y="7"/>
                    <a:pt x="259" y="1"/>
                    <a:pt x="453" y="63"/>
                  </a:cubicBezTo>
                  <a:cubicBezTo>
                    <a:pt x="326" y="200"/>
                    <a:pt x="162" y="158"/>
                    <a:pt x="1" y="1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47"/>
            <p:cNvSpPr/>
            <p:nvPr/>
          </p:nvSpPr>
          <p:spPr>
            <a:xfrm>
              <a:off x="5807450" y="4884175"/>
              <a:ext cx="11675" cy="4150"/>
            </a:xfrm>
            <a:custGeom>
              <a:avLst/>
              <a:gdLst/>
              <a:ahLst/>
              <a:cxnLst/>
              <a:rect l="l" t="t" r="r" b="b"/>
              <a:pathLst>
                <a:path w="467" h="166" extrusionOk="0">
                  <a:moveTo>
                    <a:pt x="1" y="29"/>
                  </a:moveTo>
                  <a:cubicBezTo>
                    <a:pt x="140" y="21"/>
                    <a:pt x="279" y="12"/>
                    <a:pt x="467" y="1"/>
                  </a:cubicBezTo>
                  <a:cubicBezTo>
                    <a:pt x="278" y="157"/>
                    <a:pt x="199" y="165"/>
                    <a:pt x="1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47"/>
            <p:cNvSpPr/>
            <p:nvPr/>
          </p:nvSpPr>
          <p:spPr>
            <a:xfrm>
              <a:off x="5875025" y="4384575"/>
              <a:ext cx="11825" cy="8225"/>
            </a:xfrm>
            <a:custGeom>
              <a:avLst/>
              <a:gdLst/>
              <a:ahLst/>
              <a:cxnLst/>
              <a:rect l="l" t="t" r="r" b="b"/>
              <a:pathLst>
                <a:path w="473" h="329" extrusionOk="0">
                  <a:moveTo>
                    <a:pt x="225" y="328"/>
                  </a:moveTo>
                  <a:cubicBezTo>
                    <a:pt x="147" y="214"/>
                    <a:pt x="88" y="129"/>
                    <a:pt x="0" y="0"/>
                  </a:cubicBezTo>
                  <a:cubicBezTo>
                    <a:pt x="106" y="24"/>
                    <a:pt x="208" y="38"/>
                    <a:pt x="207" y="47"/>
                  </a:cubicBezTo>
                  <a:cubicBezTo>
                    <a:pt x="196" y="137"/>
                    <a:pt x="472" y="204"/>
                    <a:pt x="225" y="3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47"/>
            <p:cNvSpPr/>
            <p:nvPr/>
          </p:nvSpPr>
          <p:spPr>
            <a:xfrm>
              <a:off x="5820425" y="4540725"/>
              <a:ext cx="12525" cy="5000"/>
            </a:xfrm>
            <a:custGeom>
              <a:avLst/>
              <a:gdLst/>
              <a:ahLst/>
              <a:cxnLst/>
              <a:rect l="l" t="t" r="r" b="b"/>
              <a:pathLst>
                <a:path w="501" h="200" extrusionOk="0">
                  <a:moveTo>
                    <a:pt x="501" y="54"/>
                  </a:moveTo>
                  <a:cubicBezTo>
                    <a:pt x="215" y="188"/>
                    <a:pt x="127" y="200"/>
                    <a:pt x="1" y="98"/>
                  </a:cubicBezTo>
                  <a:cubicBezTo>
                    <a:pt x="170" y="64"/>
                    <a:pt x="325" y="31"/>
                    <a:pt x="480" y="0"/>
                  </a:cubicBezTo>
                  <a:cubicBezTo>
                    <a:pt x="488" y="18"/>
                    <a:pt x="494" y="36"/>
                    <a:pt x="501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47"/>
            <p:cNvSpPr/>
            <p:nvPr/>
          </p:nvSpPr>
          <p:spPr>
            <a:xfrm>
              <a:off x="5805875" y="4475025"/>
              <a:ext cx="12050" cy="6175"/>
            </a:xfrm>
            <a:custGeom>
              <a:avLst/>
              <a:gdLst/>
              <a:ahLst/>
              <a:cxnLst/>
              <a:rect l="l" t="t" r="r" b="b"/>
              <a:pathLst>
                <a:path w="482" h="247" extrusionOk="0">
                  <a:moveTo>
                    <a:pt x="482" y="56"/>
                  </a:moveTo>
                  <a:cubicBezTo>
                    <a:pt x="359" y="125"/>
                    <a:pt x="272" y="247"/>
                    <a:pt x="0" y="198"/>
                  </a:cubicBezTo>
                  <a:cubicBezTo>
                    <a:pt x="175" y="82"/>
                    <a:pt x="286" y="0"/>
                    <a:pt x="482" y="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47"/>
            <p:cNvSpPr/>
            <p:nvPr/>
          </p:nvSpPr>
          <p:spPr>
            <a:xfrm>
              <a:off x="5837150" y="4641550"/>
              <a:ext cx="4625" cy="7175"/>
            </a:xfrm>
            <a:custGeom>
              <a:avLst/>
              <a:gdLst/>
              <a:ahLst/>
              <a:cxnLst/>
              <a:rect l="l" t="t" r="r" b="b"/>
              <a:pathLst>
                <a:path w="185" h="287" extrusionOk="0">
                  <a:moveTo>
                    <a:pt x="165" y="287"/>
                  </a:moveTo>
                  <a:cubicBezTo>
                    <a:pt x="1" y="244"/>
                    <a:pt x="1" y="244"/>
                    <a:pt x="10" y="0"/>
                  </a:cubicBezTo>
                  <a:cubicBezTo>
                    <a:pt x="184" y="35"/>
                    <a:pt x="184" y="35"/>
                    <a:pt x="165" y="2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47"/>
            <p:cNvSpPr/>
            <p:nvPr/>
          </p:nvSpPr>
          <p:spPr>
            <a:xfrm>
              <a:off x="5807000" y="4875975"/>
              <a:ext cx="12750" cy="6000"/>
            </a:xfrm>
            <a:custGeom>
              <a:avLst/>
              <a:gdLst/>
              <a:ahLst/>
              <a:cxnLst/>
              <a:rect l="l" t="t" r="r" b="b"/>
              <a:pathLst>
                <a:path w="510" h="240" extrusionOk="0">
                  <a:moveTo>
                    <a:pt x="509" y="39"/>
                  </a:moveTo>
                  <a:cubicBezTo>
                    <a:pt x="326" y="122"/>
                    <a:pt x="246" y="240"/>
                    <a:pt x="1" y="201"/>
                  </a:cubicBezTo>
                  <a:cubicBezTo>
                    <a:pt x="108" y="62"/>
                    <a:pt x="232" y="1"/>
                    <a:pt x="509" y="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47"/>
            <p:cNvSpPr/>
            <p:nvPr/>
          </p:nvSpPr>
          <p:spPr>
            <a:xfrm>
              <a:off x="5858450" y="4837150"/>
              <a:ext cx="6775" cy="8125"/>
            </a:xfrm>
            <a:custGeom>
              <a:avLst/>
              <a:gdLst/>
              <a:ahLst/>
              <a:cxnLst/>
              <a:rect l="l" t="t" r="r" b="b"/>
              <a:pathLst>
                <a:path w="271" h="325" extrusionOk="0">
                  <a:moveTo>
                    <a:pt x="69" y="325"/>
                  </a:moveTo>
                  <a:cubicBezTo>
                    <a:pt x="48" y="293"/>
                    <a:pt x="1" y="255"/>
                    <a:pt x="11" y="228"/>
                  </a:cubicBezTo>
                  <a:cubicBezTo>
                    <a:pt x="43" y="149"/>
                    <a:pt x="98" y="75"/>
                    <a:pt x="143" y="1"/>
                  </a:cubicBezTo>
                  <a:cubicBezTo>
                    <a:pt x="186" y="23"/>
                    <a:pt x="270" y="54"/>
                    <a:pt x="265" y="69"/>
                  </a:cubicBezTo>
                  <a:cubicBezTo>
                    <a:pt x="237" y="151"/>
                    <a:pt x="187" y="230"/>
                    <a:pt x="143" y="310"/>
                  </a:cubicBezTo>
                  <a:cubicBezTo>
                    <a:pt x="119" y="315"/>
                    <a:pt x="94" y="320"/>
                    <a:pt x="69" y="3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47"/>
            <p:cNvSpPr/>
            <p:nvPr/>
          </p:nvSpPr>
          <p:spPr>
            <a:xfrm>
              <a:off x="5806275" y="4279600"/>
              <a:ext cx="11675" cy="5975"/>
            </a:xfrm>
            <a:custGeom>
              <a:avLst/>
              <a:gdLst/>
              <a:ahLst/>
              <a:cxnLst/>
              <a:rect l="l" t="t" r="r" b="b"/>
              <a:pathLst>
                <a:path w="467" h="239" extrusionOk="0">
                  <a:moveTo>
                    <a:pt x="466" y="131"/>
                  </a:moveTo>
                  <a:cubicBezTo>
                    <a:pt x="321" y="169"/>
                    <a:pt x="177" y="238"/>
                    <a:pt x="0" y="130"/>
                  </a:cubicBezTo>
                  <a:cubicBezTo>
                    <a:pt x="177" y="48"/>
                    <a:pt x="319" y="0"/>
                    <a:pt x="466" y="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47"/>
            <p:cNvSpPr/>
            <p:nvPr/>
          </p:nvSpPr>
          <p:spPr>
            <a:xfrm>
              <a:off x="5826950" y="4353175"/>
              <a:ext cx="9175" cy="7150"/>
            </a:xfrm>
            <a:custGeom>
              <a:avLst/>
              <a:gdLst/>
              <a:ahLst/>
              <a:cxnLst/>
              <a:rect l="l" t="t" r="r" b="b"/>
              <a:pathLst>
                <a:path w="367" h="286" extrusionOk="0">
                  <a:moveTo>
                    <a:pt x="165" y="286"/>
                  </a:moveTo>
                  <a:cubicBezTo>
                    <a:pt x="170" y="190"/>
                    <a:pt x="1" y="94"/>
                    <a:pt x="174" y="0"/>
                  </a:cubicBezTo>
                  <a:cubicBezTo>
                    <a:pt x="364" y="148"/>
                    <a:pt x="366" y="195"/>
                    <a:pt x="165" y="2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47"/>
            <p:cNvSpPr/>
            <p:nvPr/>
          </p:nvSpPr>
          <p:spPr>
            <a:xfrm>
              <a:off x="5828075" y="4766400"/>
              <a:ext cx="9625" cy="7900"/>
            </a:xfrm>
            <a:custGeom>
              <a:avLst/>
              <a:gdLst/>
              <a:ahLst/>
              <a:cxnLst/>
              <a:rect l="l" t="t" r="r" b="b"/>
              <a:pathLst>
                <a:path w="385" h="316" extrusionOk="0">
                  <a:moveTo>
                    <a:pt x="283" y="315"/>
                  </a:moveTo>
                  <a:cubicBezTo>
                    <a:pt x="179" y="209"/>
                    <a:pt x="101" y="129"/>
                    <a:pt x="0" y="26"/>
                  </a:cubicBezTo>
                  <a:cubicBezTo>
                    <a:pt x="251" y="0"/>
                    <a:pt x="281" y="131"/>
                    <a:pt x="374" y="195"/>
                  </a:cubicBezTo>
                  <a:cubicBezTo>
                    <a:pt x="385" y="203"/>
                    <a:pt x="329" y="256"/>
                    <a:pt x="283" y="3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47"/>
            <p:cNvSpPr/>
            <p:nvPr/>
          </p:nvSpPr>
          <p:spPr>
            <a:xfrm>
              <a:off x="5828375" y="4364700"/>
              <a:ext cx="9025" cy="8875"/>
            </a:xfrm>
            <a:custGeom>
              <a:avLst/>
              <a:gdLst/>
              <a:ahLst/>
              <a:cxnLst/>
              <a:rect l="l" t="t" r="r" b="b"/>
              <a:pathLst>
                <a:path w="361" h="355" extrusionOk="0">
                  <a:moveTo>
                    <a:pt x="282" y="355"/>
                  </a:moveTo>
                  <a:cubicBezTo>
                    <a:pt x="169" y="243"/>
                    <a:pt x="91" y="168"/>
                    <a:pt x="0" y="79"/>
                  </a:cubicBezTo>
                  <a:cubicBezTo>
                    <a:pt x="234" y="0"/>
                    <a:pt x="244" y="168"/>
                    <a:pt x="350" y="208"/>
                  </a:cubicBezTo>
                  <a:cubicBezTo>
                    <a:pt x="360" y="213"/>
                    <a:pt x="317" y="281"/>
                    <a:pt x="282" y="3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47"/>
            <p:cNvSpPr/>
            <p:nvPr/>
          </p:nvSpPr>
          <p:spPr>
            <a:xfrm>
              <a:off x="5855725" y="4868350"/>
              <a:ext cx="9500" cy="7975"/>
            </a:xfrm>
            <a:custGeom>
              <a:avLst/>
              <a:gdLst/>
              <a:ahLst/>
              <a:cxnLst/>
              <a:rect l="l" t="t" r="r" b="b"/>
              <a:pathLst>
                <a:path w="380" h="319" extrusionOk="0">
                  <a:moveTo>
                    <a:pt x="96" y="0"/>
                  </a:moveTo>
                  <a:cubicBezTo>
                    <a:pt x="169" y="100"/>
                    <a:pt x="379" y="160"/>
                    <a:pt x="286" y="318"/>
                  </a:cubicBezTo>
                  <a:cubicBezTo>
                    <a:pt x="16" y="147"/>
                    <a:pt x="0" y="122"/>
                    <a:pt x="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47"/>
            <p:cNvSpPr/>
            <p:nvPr/>
          </p:nvSpPr>
          <p:spPr>
            <a:xfrm>
              <a:off x="5806350" y="4482225"/>
              <a:ext cx="13225" cy="6325"/>
            </a:xfrm>
            <a:custGeom>
              <a:avLst/>
              <a:gdLst/>
              <a:ahLst/>
              <a:cxnLst/>
              <a:rect l="l" t="t" r="r" b="b"/>
              <a:pathLst>
                <a:path w="529" h="253" extrusionOk="0">
                  <a:moveTo>
                    <a:pt x="0" y="113"/>
                  </a:moveTo>
                  <a:cubicBezTo>
                    <a:pt x="182" y="53"/>
                    <a:pt x="326" y="1"/>
                    <a:pt x="529" y="124"/>
                  </a:cubicBezTo>
                  <a:cubicBezTo>
                    <a:pt x="331" y="157"/>
                    <a:pt x="187" y="252"/>
                    <a:pt x="0" y="1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47"/>
            <p:cNvSpPr/>
            <p:nvPr/>
          </p:nvSpPr>
          <p:spPr>
            <a:xfrm>
              <a:off x="5834125" y="4240925"/>
              <a:ext cx="7850" cy="7475"/>
            </a:xfrm>
            <a:custGeom>
              <a:avLst/>
              <a:gdLst/>
              <a:ahLst/>
              <a:cxnLst/>
              <a:rect l="l" t="t" r="r" b="b"/>
              <a:pathLst>
                <a:path w="314" h="299" extrusionOk="0">
                  <a:moveTo>
                    <a:pt x="277" y="298"/>
                  </a:moveTo>
                  <a:cubicBezTo>
                    <a:pt x="1" y="251"/>
                    <a:pt x="193" y="89"/>
                    <a:pt x="77" y="5"/>
                  </a:cubicBezTo>
                  <a:cubicBezTo>
                    <a:pt x="314" y="1"/>
                    <a:pt x="314" y="1"/>
                    <a:pt x="277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47"/>
            <p:cNvSpPr/>
            <p:nvPr/>
          </p:nvSpPr>
          <p:spPr>
            <a:xfrm>
              <a:off x="5827175" y="4753550"/>
              <a:ext cx="8600" cy="8050"/>
            </a:xfrm>
            <a:custGeom>
              <a:avLst/>
              <a:gdLst/>
              <a:ahLst/>
              <a:cxnLst/>
              <a:rect l="l" t="t" r="r" b="b"/>
              <a:pathLst>
                <a:path w="344" h="322" extrusionOk="0">
                  <a:moveTo>
                    <a:pt x="202" y="1"/>
                  </a:moveTo>
                  <a:cubicBezTo>
                    <a:pt x="343" y="239"/>
                    <a:pt x="343" y="239"/>
                    <a:pt x="157" y="321"/>
                  </a:cubicBezTo>
                  <a:cubicBezTo>
                    <a:pt x="129" y="215"/>
                    <a:pt x="0" y="119"/>
                    <a:pt x="2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47"/>
            <p:cNvSpPr/>
            <p:nvPr/>
          </p:nvSpPr>
          <p:spPr>
            <a:xfrm>
              <a:off x="5829950" y="4167175"/>
              <a:ext cx="8275" cy="6950"/>
            </a:xfrm>
            <a:custGeom>
              <a:avLst/>
              <a:gdLst/>
              <a:ahLst/>
              <a:cxnLst/>
              <a:rect l="l" t="t" r="r" b="b"/>
              <a:pathLst>
                <a:path w="331" h="278" extrusionOk="0">
                  <a:moveTo>
                    <a:pt x="18" y="0"/>
                  </a:moveTo>
                  <a:cubicBezTo>
                    <a:pt x="328" y="160"/>
                    <a:pt x="331" y="165"/>
                    <a:pt x="214" y="277"/>
                  </a:cubicBezTo>
                  <a:cubicBezTo>
                    <a:pt x="1" y="113"/>
                    <a:pt x="1" y="113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47"/>
            <p:cNvSpPr/>
            <p:nvPr/>
          </p:nvSpPr>
          <p:spPr>
            <a:xfrm>
              <a:off x="5826925" y="4154100"/>
              <a:ext cx="10100" cy="8025"/>
            </a:xfrm>
            <a:custGeom>
              <a:avLst/>
              <a:gdLst/>
              <a:ahLst/>
              <a:cxnLst/>
              <a:rect l="l" t="t" r="r" b="b"/>
              <a:pathLst>
                <a:path w="404" h="321" extrusionOk="0">
                  <a:moveTo>
                    <a:pt x="208" y="320"/>
                  </a:moveTo>
                  <a:cubicBezTo>
                    <a:pt x="147" y="218"/>
                    <a:pt x="1" y="108"/>
                    <a:pt x="241" y="1"/>
                  </a:cubicBezTo>
                  <a:cubicBezTo>
                    <a:pt x="313" y="134"/>
                    <a:pt x="403" y="233"/>
                    <a:pt x="208" y="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47"/>
            <p:cNvSpPr/>
            <p:nvPr/>
          </p:nvSpPr>
          <p:spPr>
            <a:xfrm>
              <a:off x="5847300" y="4432675"/>
              <a:ext cx="9075" cy="7200"/>
            </a:xfrm>
            <a:custGeom>
              <a:avLst/>
              <a:gdLst/>
              <a:ahLst/>
              <a:cxnLst/>
              <a:rect l="l" t="t" r="r" b="b"/>
              <a:pathLst>
                <a:path w="363" h="288" extrusionOk="0">
                  <a:moveTo>
                    <a:pt x="19" y="288"/>
                  </a:moveTo>
                  <a:cubicBezTo>
                    <a:pt x="1" y="98"/>
                    <a:pt x="114" y="40"/>
                    <a:pt x="302" y="0"/>
                  </a:cubicBezTo>
                  <a:cubicBezTo>
                    <a:pt x="363" y="158"/>
                    <a:pt x="214" y="203"/>
                    <a:pt x="19" y="2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47"/>
            <p:cNvSpPr/>
            <p:nvPr/>
          </p:nvSpPr>
          <p:spPr>
            <a:xfrm>
              <a:off x="5829250" y="4555725"/>
              <a:ext cx="7200" cy="7675"/>
            </a:xfrm>
            <a:custGeom>
              <a:avLst/>
              <a:gdLst/>
              <a:ahLst/>
              <a:cxnLst/>
              <a:rect l="l" t="t" r="r" b="b"/>
              <a:pathLst>
                <a:path w="288" h="307" extrusionOk="0">
                  <a:moveTo>
                    <a:pt x="91" y="307"/>
                  </a:moveTo>
                  <a:cubicBezTo>
                    <a:pt x="0" y="95"/>
                    <a:pt x="0" y="95"/>
                    <a:pt x="113" y="1"/>
                  </a:cubicBezTo>
                  <a:cubicBezTo>
                    <a:pt x="288" y="183"/>
                    <a:pt x="288" y="192"/>
                    <a:pt x="91" y="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47"/>
            <p:cNvSpPr/>
            <p:nvPr/>
          </p:nvSpPr>
          <p:spPr>
            <a:xfrm>
              <a:off x="5857025" y="4436100"/>
              <a:ext cx="8675" cy="8475"/>
            </a:xfrm>
            <a:custGeom>
              <a:avLst/>
              <a:gdLst/>
              <a:ahLst/>
              <a:cxnLst/>
              <a:rect l="l" t="t" r="r" b="b"/>
              <a:pathLst>
                <a:path w="347" h="339" extrusionOk="0">
                  <a:moveTo>
                    <a:pt x="347" y="13"/>
                  </a:moveTo>
                  <a:cubicBezTo>
                    <a:pt x="290" y="135"/>
                    <a:pt x="250" y="224"/>
                    <a:pt x="197" y="339"/>
                  </a:cubicBezTo>
                  <a:cubicBezTo>
                    <a:pt x="138" y="308"/>
                    <a:pt x="96" y="287"/>
                    <a:pt x="53" y="265"/>
                  </a:cubicBezTo>
                  <a:cubicBezTo>
                    <a:pt x="217" y="224"/>
                    <a:pt x="0" y="0"/>
                    <a:pt x="347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47"/>
            <p:cNvSpPr/>
            <p:nvPr/>
          </p:nvSpPr>
          <p:spPr>
            <a:xfrm>
              <a:off x="5854675" y="4466675"/>
              <a:ext cx="9475" cy="8525"/>
            </a:xfrm>
            <a:custGeom>
              <a:avLst/>
              <a:gdLst/>
              <a:ahLst/>
              <a:cxnLst/>
              <a:rect l="l" t="t" r="r" b="b"/>
              <a:pathLst>
                <a:path w="379" h="341" extrusionOk="0">
                  <a:moveTo>
                    <a:pt x="263" y="341"/>
                  </a:moveTo>
                  <a:cubicBezTo>
                    <a:pt x="213" y="236"/>
                    <a:pt x="0" y="174"/>
                    <a:pt x="55" y="1"/>
                  </a:cubicBezTo>
                  <a:cubicBezTo>
                    <a:pt x="359" y="192"/>
                    <a:pt x="379" y="226"/>
                    <a:pt x="263" y="3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47"/>
            <p:cNvSpPr/>
            <p:nvPr/>
          </p:nvSpPr>
          <p:spPr>
            <a:xfrm>
              <a:off x="5806400" y="4272475"/>
              <a:ext cx="11775" cy="7475"/>
            </a:xfrm>
            <a:custGeom>
              <a:avLst/>
              <a:gdLst/>
              <a:ahLst/>
              <a:cxnLst/>
              <a:rect l="l" t="t" r="r" b="b"/>
              <a:pathLst>
                <a:path w="471" h="299" extrusionOk="0">
                  <a:moveTo>
                    <a:pt x="471" y="107"/>
                  </a:moveTo>
                  <a:cubicBezTo>
                    <a:pt x="319" y="108"/>
                    <a:pt x="249" y="298"/>
                    <a:pt x="0" y="173"/>
                  </a:cubicBezTo>
                  <a:cubicBezTo>
                    <a:pt x="164" y="90"/>
                    <a:pt x="281" y="1"/>
                    <a:pt x="447" y="4"/>
                  </a:cubicBezTo>
                  <a:cubicBezTo>
                    <a:pt x="455" y="38"/>
                    <a:pt x="463" y="73"/>
                    <a:pt x="471" y="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47"/>
            <p:cNvSpPr/>
            <p:nvPr/>
          </p:nvSpPr>
          <p:spPr>
            <a:xfrm>
              <a:off x="5874900" y="4785350"/>
              <a:ext cx="8900" cy="8400"/>
            </a:xfrm>
            <a:custGeom>
              <a:avLst/>
              <a:gdLst/>
              <a:ahLst/>
              <a:cxnLst/>
              <a:rect l="l" t="t" r="r" b="b"/>
              <a:pathLst>
                <a:path w="356" h="336" extrusionOk="0">
                  <a:moveTo>
                    <a:pt x="1" y="0"/>
                  </a:moveTo>
                  <a:cubicBezTo>
                    <a:pt x="290" y="21"/>
                    <a:pt x="254" y="173"/>
                    <a:pt x="351" y="248"/>
                  </a:cubicBezTo>
                  <a:cubicBezTo>
                    <a:pt x="355" y="250"/>
                    <a:pt x="294" y="293"/>
                    <a:pt x="238" y="335"/>
                  </a:cubicBezTo>
                  <a:cubicBezTo>
                    <a:pt x="159" y="224"/>
                    <a:pt x="94" y="13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47"/>
            <p:cNvSpPr/>
            <p:nvPr/>
          </p:nvSpPr>
          <p:spPr>
            <a:xfrm>
              <a:off x="5829125" y="4567300"/>
              <a:ext cx="11150" cy="8100"/>
            </a:xfrm>
            <a:custGeom>
              <a:avLst/>
              <a:gdLst/>
              <a:ahLst/>
              <a:cxnLst/>
              <a:rect l="l" t="t" r="r" b="b"/>
              <a:pathLst>
                <a:path w="446" h="324" extrusionOk="0">
                  <a:moveTo>
                    <a:pt x="113" y="1"/>
                  </a:moveTo>
                  <a:cubicBezTo>
                    <a:pt x="135" y="121"/>
                    <a:pt x="446" y="151"/>
                    <a:pt x="260" y="323"/>
                  </a:cubicBezTo>
                  <a:cubicBezTo>
                    <a:pt x="1" y="114"/>
                    <a:pt x="1" y="114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47"/>
            <p:cNvSpPr/>
            <p:nvPr/>
          </p:nvSpPr>
          <p:spPr>
            <a:xfrm>
              <a:off x="5807575" y="4102000"/>
              <a:ext cx="12375" cy="5625"/>
            </a:xfrm>
            <a:custGeom>
              <a:avLst/>
              <a:gdLst/>
              <a:ahLst/>
              <a:cxnLst/>
              <a:rect l="l" t="t" r="r" b="b"/>
              <a:pathLst>
                <a:path w="495" h="225" extrusionOk="0">
                  <a:moveTo>
                    <a:pt x="0" y="78"/>
                  </a:moveTo>
                  <a:cubicBezTo>
                    <a:pt x="230" y="0"/>
                    <a:pt x="348" y="89"/>
                    <a:pt x="495" y="130"/>
                  </a:cubicBezTo>
                  <a:cubicBezTo>
                    <a:pt x="354" y="224"/>
                    <a:pt x="354" y="224"/>
                    <a:pt x="0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47"/>
            <p:cNvSpPr/>
            <p:nvPr/>
          </p:nvSpPr>
          <p:spPr>
            <a:xfrm>
              <a:off x="5846625" y="4177675"/>
              <a:ext cx="10575" cy="4525"/>
            </a:xfrm>
            <a:custGeom>
              <a:avLst/>
              <a:gdLst/>
              <a:ahLst/>
              <a:cxnLst/>
              <a:rect l="l" t="t" r="r" b="b"/>
              <a:pathLst>
                <a:path w="423" h="181" extrusionOk="0">
                  <a:moveTo>
                    <a:pt x="423" y="76"/>
                  </a:moveTo>
                  <a:cubicBezTo>
                    <a:pt x="316" y="181"/>
                    <a:pt x="316" y="181"/>
                    <a:pt x="0" y="121"/>
                  </a:cubicBezTo>
                  <a:cubicBezTo>
                    <a:pt x="75" y="0"/>
                    <a:pt x="75" y="0"/>
                    <a:pt x="423" y="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47"/>
            <p:cNvSpPr/>
            <p:nvPr/>
          </p:nvSpPr>
          <p:spPr>
            <a:xfrm>
              <a:off x="5868800" y="4269075"/>
              <a:ext cx="7275" cy="7050"/>
            </a:xfrm>
            <a:custGeom>
              <a:avLst/>
              <a:gdLst/>
              <a:ahLst/>
              <a:cxnLst/>
              <a:rect l="l" t="t" r="r" b="b"/>
              <a:pathLst>
                <a:path w="291" h="282" extrusionOk="0">
                  <a:moveTo>
                    <a:pt x="27" y="1"/>
                  </a:moveTo>
                  <a:cubicBezTo>
                    <a:pt x="290" y="67"/>
                    <a:pt x="272" y="157"/>
                    <a:pt x="196" y="281"/>
                  </a:cubicBezTo>
                  <a:cubicBezTo>
                    <a:pt x="1" y="228"/>
                    <a:pt x="15" y="13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47"/>
            <p:cNvSpPr/>
            <p:nvPr/>
          </p:nvSpPr>
          <p:spPr>
            <a:xfrm>
              <a:off x="5872200" y="4276650"/>
              <a:ext cx="10875" cy="6325"/>
            </a:xfrm>
            <a:custGeom>
              <a:avLst/>
              <a:gdLst/>
              <a:ahLst/>
              <a:cxnLst/>
              <a:rect l="l" t="t" r="r" b="b"/>
              <a:pathLst>
                <a:path w="435" h="253" extrusionOk="0">
                  <a:moveTo>
                    <a:pt x="435" y="47"/>
                  </a:moveTo>
                  <a:cubicBezTo>
                    <a:pt x="315" y="114"/>
                    <a:pt x="195" y="182"/>
                    <a:pt x="66" y="252"/>
                  </a:cubicBezTo>
                  <a:cubicBezTo>
                    <a:pt x="1" y="119"/>
                    <a:pt x="1" y="119"/>
                    <a:pt x="370" y="0"/>
                  </a:cubicBezTo>
                  <a:cubicBezTo>
                    <a:pt x="391" y="15"/>
                    <a:pt x="413" y="31"/>
                    <a:pt x="43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47"/>
            <p:cNvSpPr/>
            <p:nvPr/>
          </p:nvSpPr>
          <p:spPr>
            <a:xfrm>
              <a:off x="5843750" y="4331950"/>
              <a:ext cx="12075" cy="7200"/>
            </a:xfrm>
            <a:custGeom>
              <a:avLst/>
              <a:gdLst/>
              <a:ahLst/>
              <a:cxnLst/>
              <a:rect l="l" t="t" r="r" b="b"/>
              <a:pathLst>
                <a:path w="483" h="288" extrusionOk="0">
                  <a:moveTo>
                    <a:pt x="483" y="118"/>
                  </a:moveTo>
                  <a:cubicBezTo>
                    <a:pt x="339" y="175"/>
                    <a:pt x="195" y="231"/>
                    <a:pt x="50" y="288"/>
                  </a:cubicBezTo>
                  <a:cubicBezTo>
                    <a:pt x="34" y="274"/>
                    <a:pt x="17" y="261"/>
                    <a:pt x="1" y="248"/>
                  </a:cubicBezTo>
                  <a:cubicBezTo>
                    <a:pt x="103" y="170"/>
                    <a:pt x="206" y="93"/>
                    <a:pt x="329" y="0"/>
                  </a:cubicBezTo>
                  <a:cubicBezTo>
                    <a:pt x="386" y="49"/>
                    <a:pt x="430" y="87"/>
                    <a:pt x="474" y="1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47"/>
            <p:cNvSpPr/>
            <p:nvPr/>
          </p:nvSpPr>
          <p:spPr>
            <a:xfrm>
              <a:off x="5881375" y="4339350"/>
              <a:ext cx="6650" cy="9575"/>
            </a:xfrm>
            <a:custGeom>
              <a:avLst/>
              <a:gdLst/>
              <a:ahLst/>
              <a:cxnLst/>
              <a:rect l="l" t="t" r="r" b="b"/>
              <a:pathLst>
                <a:path w="266" h="383" extrusionOk="0">
                  <a:moveTo>
                    <a:pt x="143" y="1"/>
                  </a:moveTo>
                  <a:cubicBezTo>
                    <a:pt x="265" y="170"/>
                    <a:pt x="260" y="269"/>
                    <a:pt x="105" y="383"/>
                  </a:cubicBezTo>
                  <a:cubicBezTo>
                    <a:pt x="1" y="259"/>
                    <a:pt x="25" y="162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47"/>
            <p:cNvSpPr/>
            <p:nvPr/>
          </p:nvSpPr>
          <p:spPr>
            <a:xfrm>
              <a:off x="5859625" y="4363950"/>
              <a:ext cx="7775" cy="8075"/>
            </a:xfrm>
            <a:custGeom>
              <a:avLst/>
              <a:gdLst/>
              <a:ahLst/>
              <a:cxnLst/>
              <a:rect l="l" t="t" r="r" b="b"/>
              <a:pathLst>
                <a:path w="311" h="323" extrusionOk="0">
                  <a:moveTo>
                    <a:pt x="310" y="308"/>
                  </a:moveTo>
                  <a:cubicBezTo>
                    <a:pt x="56" y="323"/>
                    <a:pt x="0" y="253"/>
                    <a:pt x="61" y="0"/>
                  </a:cubicBezTo>
                  <a:cubicBezTo>
                    <a:pt x="150" y="111"/>
                    <a:pt x="218" y="195"/>
                    <a:pt x="310" y="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47"/>
            <p:cNvSpPr/>
            <p:nvPr/>
          </p:nvSpPr>
          <p:spPr>
            <a:xfrm>
              <a:off x="5809475" y="4373950"/>
              <a:ext cx="5600" cy="7525"/>
            </a:xfrm>
            <a:custGeom>
              <a:avLst/>
              <a:gdLst/>
              <a:ahLst/>
              <a:cxnLst/>
              <a:rect l="l" t="t" r="r" b="b"/>
              <a:pathLst>
                <a:path w="224" h="301" extrusionOk="0">
                  <a:moveTo>
                    <a:pt x="223" y="1"/>
                  </a:moveTo>
                  <a:cubicBezTo>
                    <a:pt x="138" y="253"/>
                    <a:pt x="138" y="253"/>
                    <a:pt x="37" y="301"/>
                  </a:cubicBezTo>
                  <a:cubicBezTo>
                    <a:pt x="1" y="90"/>
                    <a:pt x="46" y="18"/>
                    <a:pt x="2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47"/>
            <p:cNvSpPr/>
            <p:nvPr/>
          </p:nvSpPr>
          <p:spPr>
            <a:xfrm>
              <a:off x="5819775" y="4372975"/>
              <a:ext cx="11075" cy="7875"/>
            </a:xfrm>
            <a:custGeom>
              <a:avLst/>
              <a:gdLst/>
              <a:ahLst/>
              <a:cxnLst/>
              <a:rect l="l" t="t" r="r" b="b"/>
              <a:pathLst>
                <a:path w="443" h="315" extrusionOk="0">
                  <a:moveTo>
                    <a:pt x="443" y="43"/>
                  </a:moveTo>
                  <a:cubicBezTo>
                    <a:pt x="295" y="150"/>
                    <a:pt x="193" y="222"/>
                    <a:pt x="66" y="314"/>
                  </a:cubicBezTo>
                  <a:cubicBezTo>
                    <a:pt x="0" y="149"/>
                    <a:pt x="196" y="97"/>
                    <a:pt x="257" y="4"/>
                  </a:cubicBezTo>
                  <a:cubicBezTo>
                    <a:pt x="260" y="0"/>
                    <a:pt x="341" y="21"/>
                    <a:pt x="443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47"/>
            <p:cNvSpPr/>
            <p:nvPr/>
          </p:nvSpPr>
          <p:spPr>
            <a:xfrm>
              <a:off x="5829075" y="4428850"/>
              <a:ext cx="10275" cy="7900"/>
            </a:xfrm>
            <a:custGeom>
              <a:avLst/>
              <a:gdLst/>
              <a:ahLst/>
              <a:cxnLst/>
              <a:rect l="l" t="t" r="r" b="b"/>
              <a:pathLst>
                <a:path w="411" h="316" extrusionOk="0">
                  <a:moveTo>
                    <a:pt x="170" y="0"/>
                  </a:moveTo>
                  <a:cubicBezTo>
                    <a:pt x="411" y="83"/>
                    <a:pt x="267" y="186"/>
                    <a:pt x="242" y="316"/>
                  </a:cubicBezTo>
                  <a:cubicBezTo>
                    <a:pt x="1" y="212"/>
                    <a:pt x="154" y="99"/>
                    <a:pt x="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47"/>
            <p:cNvSpPr/>
            <p:nvPr/>
          </p:nvSpPr>
          <p:spPr>
            <a:xfrm>
              <a:off x="5820450" y="4139825"/>
              <a:ext cx="12425" cy="5000"/>
            </a:xfrm>
            <a:custGeom>
              <a:avLst/>
              <a:gdLst/>
              <a:ahLst/>
              <a:cxnLst/>
              <a:rect l="l" t="t" r="r" b="b"/>
              <a:pathLst>
                <a:path w="497" h="200" extrusionOk="0">
                  <a:moveTo>
                    <a:pt x="497" y="54"/>
                  </a:moveTo>
                  <a:cubicBezTo>
                    <a:pt x="220" y="188"/>
                    <a:pt x="129" y="200"/>
                    <a:pt x="1" y="100"/>
                  </a:cubicBezTo>
                  <a:cubicBezTo>
                    <a:pt x="168" y="65"/>
                    <a:pt x="322" y="33"/>
                    <a:pt x="476" y="1"/>
                  </a:cubicBezTo>
                  <a:cubicBezTo>
                    <a:pt x="483" y="18"/>
                    <a:pt x="490" y="36"/>
                    <a:pt x="497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47"/>
            <p:cNvSpPr/>
            <p:nvPr/>
          </p:nvSpPr>
          <p:spPr>
            <a:xfrm>
              <a:off x="5869150" y="4472025"/>
              <a:ext cx="6075" cy="6025"/>
            </a:xfrm>
            <a:custGeom>
              <a:avLst/>
              <a:gdLst/>
              <a:ahLst/>
              <a:cxnLst/>
              <a:rect l="l" t="t" r="r" b="b"/>
              <a:pathLst>
                <a:path w="243" h="241" extrusionOk="0">
                  <a:moveTo>
                    <a:pt x="56" y="0"/>
                  </a:moveTo>
                  <a:cubicBezTo>
                    <a:pt x="242" y="74"/>
                    <a:pt x="242" y="74"/>
                    <a:pt x="185" y="240"/>
                  </a:cubicBezTo>
                  <a:cubicBezTo>
                    <a:pt x="0" y="170"/>
                    <a:pt x="0" y="17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47"/>
            <p:cNvSpPr/>
            <p:nvPr/>
          </p:nvSpPr>
          <p:spPr>
            <a:xfrm>
              <a:off x="5800075" y="4710750"/>
              <a:ext cx="8575" cy="6425"/>
            </a:xfrm>
            <a:custGeom>
              <a:avLst/>
              <a:gdLst/>
              <a:ahLst/>
              <a:cxnLst/>
              <a:rect l="l" t="t" r="r" b="b"/>
              <a:pathLst>
                <a:path w="343" h="257" extrusionOk="0">
                  <a:moveTo>
                    <a:pt x="232" y="256"/>
                  </a:moveTo>
                  <a:cubicBezTo>
                    <a:pt x="232" y="256"/>
                    <a:pt x="234" y="251"/>
                    <a:pt x="234" y="251"/>
                  </a:cubicBezTo>
                  <a:cubicBezTo>
                    <a:pt x="7" y="183"/>
                    <a:pt x="1" y="150"/>
                    <a:pt x="196" y="0"/>
                  </a:cubicBezTo>
                  <a:cubicBezTo>
                    <a:pt x="343" y="78"/>
                    <a:pt x="250" y="170"/>
                    <a:pt x="232" y="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47"/>
            <p:cNvSpPr/>
            <p:nvPr/>
          </p:nvSpPr>
          <p:spPr>
            <a:xfrm>
              <a:off x="5846300" y="4578725"/>
              <a:ext cx="12050" cy="5850"/>
            </a:xfrm>
            <a:custGeom>
              <a:avLst/>
              <a:gdLst/>
              <a:ahLst/>
              <a:cxnLst/>
              <a:rect l="l" t="t" r="r" b="b"/>
              <a:pathLst>
                <a:path w="482" h="234" extrusionOk="0">
                  <a:moveTo>
                    <a:pt x="481" y="66"/>
                  </a:moveTo>
                  <a:cubicBezTo>
                    <a:pt x="318" y="234"/>
                    <a:pt x="158" y="135"/>
                    <a:pt x="1" y="125"/>
                  </a:cubicBezTo>
                  <a:cubicBezTo>
                    <a:pt x="88" y="0"/>
                    <a:pt x="88" y="0"/>
                    <a:pt x="481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47"/>
            <p:cNvSpPr/>
            <p:nvPr/>
          </p:nvSpPr>
          <p:spPr>
            <a:xfrm>
              <a:off x="5801975" y="4624175"/>
              <a:ext cx="9725" cy="6625"/>
            </a:xfrm>
            <a:custGeom>
              <a:avLst/>
              <a:gdLst/>
              <a:ahLst/>
              <a:cxnLst/>
              <a:rect l="l" t="t" r="r" b="b"/>
              <a:pathLst>
                <a:path w="389" h="265" extrusionOk="0">
                  <a:moveTo>
                    <a:pt x="333" y="0"/>
                  </a:moveTo>
                  <a:cubicBezTo>
                    <a:pt x="389" y="158"/>
                    <a:pt x="139" y="152"/>
                    <a:pt x="91" y="265"/>
                  </a:cubicBezTo>
                  <a:cubicBezTo>
                    <a:pt x="0" y="109"/>
                    <a:pt x="0" y="109"/>
                    <a:pt x="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47"/>
            <p:cNvSpPr/>
            <p:nvPr/>
          </p:nvSpPr>
          <p:spPr>
            <a:xfrm>
              <a:off x="5829425" y="4630325"/>
              <a:ext cx="9850" cy="9050"/>
            </a:xfrm>
            <a:custGeom>
              <a:avLst/>
              <a:gdLst/>
              <a:ahLst/>
              <a:cxnLst/>
              <a:rect l="l" t="t" r="r" b="b"/>
              <a:pathLst>
                <a:path w="394" h="362" extrusionOk="0">
                  <a:moveTo>
                    <a:pt x="149" y="1"/>
                  </a:moveTo>
                  <a:cubicBezTo>
                    <a:pt x="393" y="116"/>
                    <a:pt x="255" y="219"/>
                    <a:pt x="221" y="361"/>
                  </a:cubicBezTo>
                  <a:cubicBezTo>
                    <a:pt x="1" y="231"/>
                    <a:pt x="117" y="130"/>
                    <a:pt x="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47"/>
            <p:cNvSpPr/>
            <p:nvPr/>
          </p:nvSpPr>
          <p:spPr>
            <a:xfrm>
              <a:off x="5869600" y="4670650"/>
              <a:ext cx="5650" cy="5900"/>
            </a:xfrm>
            <a:custGeom>
              <a:avLst/>
              <a:gdLst/>
              <a:ahLst/>
              <a:cxnLst/>
              <a:rect l="l" t="t" r="r" b="b"/>
              <a:pathLst>
                <a:path w="226" h="236" extrusionOk="0">
                  <a:moveTo>
                    <a:pt x="29" y="1"/>
                  </a:moveTo>
                  <a:cubicBezTo>
                    <a:pt x="226" y="60"/>
                    <a:pt x="226" y="60"/>
                    <a:pt x="160" y="235"/>
                  </a:cubicBezTo>
                  <a:cubicBezTo>
                    <a:pt x="1" y="156"/>
                    <a:pt x="1" y="156"/>
                    <a:pt x="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47"/>
            <p:cNvSpPr/>
            <p:nvPr/>
          </p:nvSpPr>
          <p:spPr>
            <a:xfrm>
              <a:off x="5872200" y="4676825"/>
              <a:ext cx="10675" cy="6600"/>
            </a:xfrm>
            <a:custGeom>
              <a:avLst/>
              <a:gdLst/>
              <a:ahLst/>
              <a:cxnLst/>
              <a:rect l="l" t="t" r="r" b="b"/>
              <a:pathLst>
                <a:path w="427" h="264" extrusionOk="0">
                  <a:moveTo>
                    <a:pt x="57" y="263"/>
                  </a:moveTo>
                  <a:cubicBezTo>
                    <a:pt x="1" y="67"/>
                    <a:pt x="240" y="87"/>
                    <a:pt x="411" y="0"/>
                  </a:cubicBezTo>
                  <a:cubicBezTo>
                    <a:pt x="426" y="209"/>
                    <a:pt x="112" y="150"/>
                    <a:pt x="57" y="2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47"/>
            <p:cNvSpPr/>
            <p:nvPr/>
          </p:nvSpPr>
          <p:spPr>
            <a:xfrm>
              <a:off x="5830375" y="4230100"/>
              <a:ext cx="6275" cy="7875"/>
            </a:xfrm>
            <a:custGeom>
              <a:avLst/>
              <a:gdLst/>
              <a:ahLst/>
              <a:cxnLst/>
              <a:rect l="l" t="t" r="r" b="b"/>
              <a:pathLst>
                <a:path w="251" h="315" extrusionOk="0">
                  <a:moveTo>
                    <a:pt x="250" y="13"/>
                  </a:moveTo>
                  <a:cubicBezTo>
                    <a:pt x="241" y="106"/>
                    <a:pt x="230" y="198"/>
                    <a:pt x="218" y="315"/>
                  </a:cubicBezTo>
                  <a:cubicBezTo>
                    <a:pt x="2" y="195"/>
                    <a:pt x="1" y="182"/>
                    <a:pt x="161" y="1"/>
                  </a:cubicBezTo>
                  <a:cubicBezTo>
                    <a:pt x="191" y="4"/>
                    <a:pt x="221" y="8"/>
                    <a:pt x="25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47"/>
            <p:cNvSpPr/>
            <p:nvPr/>
          </p:nvSpPr>
          <p:spPr>
            <a:xfrm>
              <a:off x="5843750" y="4732800"/>
              <a:ext cx="12075" cy="7250"/>
            </a:xfrm>
            <a:custGeom>
              <a:avLst/>
              <a:gdLst/>
              <a:ahLst/>
              <a:cxnLst/>
              <a:rect l="l" t="t" r="r" b="b"/>
              <a:pathLst>
                <a:path w="483" h="290" extrusionOk="0">
                  <a:moveTo>
                    <a:pt x="483" y="120"/>
                  </a:moveTo>
                  <a:cubicBezTo>
                    <a:pt x="338" y="176"/>
                    <a:pt x="194" y="233"/>
                    <a:pt x="50" y="289"/>
                  </a:cubicBezTo>
                  <a:cubicBezTo>
                    <a:pt x="33" y="276"/>
                    <a:pt x="17" y="263"/>
                    <a:pt x="1" y="249"/>
                  </a:cubicBezTo>
                  <a:cubicBezTo>
                    <a:pt x="103" y="171"/>
                    <a:pt x="206" y="94"/>
                    <a:pt x="329" y="1"/>
                  </a:cubicBezTo>
                  <a:cubicBezTo>
                    <a:pt x="386" y="50"/>
                    <a:pt x="430" y="89"/>
                    <a:pt x="474" y="1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47"/>
            <p:cNvSpPr/>
            <p:nvPr/>
          </p:nvSpPr>
          <p:spPr>
            <a:xfrm>
              <a:off x="5880475" y="4740650"/>
              <a:ext cx="9225" cy="9300"/>
            </a:xfrm>
            <a:custGeom>
              <a:avLst/>
              <a:gdLst/>
              <a:ahLst/>
              <a:cxnLst/>
              <a:rect l="l" t="t" r="r" b="b"/>
              <a:pathLst>
                <a:path w="369" h="372" extrusionOk="0">
                  <a:moveTo>
                    <a:pt x="135" y="1"/>
                  </a:moveTo>
                  <a:cubicBezTo>
                    <a:pt x="369" y="145"/>
                    <a:pt x="243" y="242"/>
                    <a:pt x="185" y="371"/>
                  </a:cubicBezTo>
                  <a:cubicBezTo>
                    <a:pt x="1" y="251"/>
                    <a:pt x="89" y="150"/>
                    <a:pt x="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47"/>
            <p:cNvSpPr/>
            <p:nvPr/>
          </p:nvSpPr>
          <p:spPr>
            <a:xfrm>
              <a:off x="5859650" y="4765450"/>
              <a:ext cx="7450" cy="7850"/>
            </a:xfrm>
            <a:custGeom>
              <a:avLst/>
              <a:gdLst/>
              <a:ahLst/>
              <a:cxnLst/>
              <a:rect l="l" t="t" r="r" b="b"/>
              <a:pathLst>
                <a:path w="298" h="314" extrusionOk="0">
                  <a:moveTo>
                    <a:pt x="97" y="0"/>
                  </a:moveTo>
                  <a:cubicBezTo>
                    <a:pt x="163" y="92"/>
                    <a:pt x="222" y="176"/>
                    <a:pt x="298" y="282"/>
                  </a:cubicBezTo>
                  <a:cubicBezTo>
                    <a:pt x="228" y="294"/>
                    <a:pt x="132" y="313"/>
                    <a:pt x="129" y="309"/>
                  </a:cubicBezTo>
                  <a:cubicBezTo>
                    <a:pt x="79" y="223"/>
                    <a:pt x="39" y="134"/>
                    <a:pt x="4" y="44"/>
                  </a:cubicBezTo>
                  <a:cubicBezTo>
                    <a:pt x="1" y="37"/>
                    <a:pt x="58" y="19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47"/>
            <p:cNvSpPr/>
            <p:nvPr/>
          </p:nvSpPr>
          <p:spPr>
            <a:xfrm>
              <a:off x="5809400" y="4774425"/>
              <a:ext cx="5900" cy="9200"/>
            </a:xfrm>
            <a:custGeom>
              <a:avLst/>
              <a:gdLst/>
              <a:ahLst/>
              <a:cxnLst/>
              <a:rect l="l" t="t" r="r" b="b"/>
              <a:pathLst>
                <a:path w="236" h="368" extrusionOk="0">
                  <a:moveTo>
                    <a:pt x="0" y="367"/>
                  </a:moveTo>
                  <a:cubicBezTo>
                    <a:pt x="4" y="187"/>
                    <a:pt x="58" y="84"/>
                    <a:pt x="183" y="1"/>
                  </a:cubicBezTo>
                  <a:cubicBezTo>
                    <a:pt x="161" y="114"/>
                    <a:pt x="236" y="255"/>
                    <a:pt x="0" y="3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47"/>
            <p:cNvSpPr/>
            <p:nvPr/>
          </p:nvSpPr>
          <p:spPr>
            <a:xfrm>
              <a:off x="5819350" y="4773950"/>
              <a:ext cx="11250" cy="7775"/>
            </a:xfrm>
            <a:custGeom>
              <a:avLst/>
              <a:gdLst/>
              <a:ahLst/>
              <a:cxnLst/>
              <a:rect l="l" t="t" r="r" b="b"/>
              <a:pathLst>
                <a:path w="450" h="311" extrusionOk="0">
                  <a:moveTo>
                    <a:pt x="95" y="311"/>
                  </a:moveTo>
                  <a:cubicBezTo>
                    <a:pt x="0" y="143"/>
                    <a:pt x="231" y="100"/>
                    <a:pt x="261" y="1"/>
                  </a:cubicBezTo>
                  <a:cubicBezTo>
                    <a:pt x="306" y="7"/>
                    <a:pt x="351" y="15"/>
                    <a:pt x="449" y="31"/>
                  </a:cubicBezTo>
                  <a:cubicBezTo>
                    <a:pt x="320" y="133"/>
                    <a:pt x="220" y="213"/>
                    <a:pt x="95" y="3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47"/>
            <p:cNvSpPr/>
            <p:nvPr/>
          </p:nvSpPr>
          <p:spPr>
            <a:xfrm>
              <a:off x="5828425" y="4829650"/>
              <a:ext cx="10875" cy="7800"/>
            </a:xfrm>
            <a:custGeom>
              <a:avLst/>
              <a:gdLst/>
              <a:ahLst/>
              <a:cxnLst/>
              <a:rect l="l" t="t" r="r" b="b"/>
              <a:pathLst>
                <a:path w="435" h="312" extrusionOk="0">
                  <a:moveTo>
                    <a:pt x="195" y="0"/>
                  </a:moveTo>
                  <a:cubicBezTo>
                    <a:pt x="434" y="89"/>
                    <a:pt x="292" y="191"/>
                    <a:pt x="272" y="312"/>
                  </a:cubicBezTo>
                  <a:cubicBezTo>
                    <a:pt x="0" y="214"/>
                    <a:pt x="208" y="97"/>
                    <a:pt x="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47"/>
            <p:cNvSpPr/>
            <p:nvPr/>
          </p:nvSpPr>
          <p:spPr>
            <a:xfrm>
              <a:off x="5846450" y="4832750"/>
              <a:ext cx="9775" cy="7925"/>
            </a:xfrm>
            <a:custGeom>
              <a:avLst/>
              <a:gdLst/>
              <a:ahLst/>
              <a:cxnLst/>
              <a:rect l="l" t="t" r="r" b="b"/>
              <a:pathLst>
                <a:path w="391" h="317" extrusionOk="0">
                  <a:moveTo>
                    <a:pt x="339" y="1"/>
                  </a:moveTo>
                  <a:cubicBezTo>
                    <a:pt x="391" y="201"/>
                    <a:pt x="222" y="231"/>
                    <a:pt x="90" y="317"/>
                  </a:cubicBezTo>
                  <a:cubicBezTo>
                    <a:pt x="0" y="122"/>
                    <a:pt x="171" y="92"/>
                    <a:pt x="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47"/>
            <p:cNvSpPr/>
            <p:nvPr/>
          </p:nvSpPr>
          <p:spPr>
            <a:xfrm>
              <a:off x="5868275" y="4872375"/>
              <a:ext cx="7900" cy="7025"/>
            </a:xfrm>
            <a:custGeom>
              <a:avLst/>
              <a:gdLst/>
              <a:ahLst/>
              <a:cxnLst/>
              <a:rect l="l" t="t" r="r" b="b"/>
              <a:pathLst>
                <a:path w="316" h="281" extrusionOk="0">
                  <a:moveTo>
                    <a:pt x="94" y="0"/>
                  </a:moveTo>
                  <a:cubicBezTo>
                    <a:pt x="293" y="67"/>
                    <a:pt x="316" y="151"/>
                    <a:pt x="219" y="281"/>
                  </a:cubicBezTo>
                  <a:cubicBezTo>
                    <a:pt x="13" y="218"/>
                    <a:pt x="1" y="131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47"/>
            <p:cNvSpPr/>
            <p:nvPr/>
          </p:nvSpPr>
          <p:spPr>
            <a:xfrm>
              <a:off x="5808125" y="4791175"/>
              <a:ext cx="5550" cy="7475"/>
            </a:xfrm>
            <a:custGeom>
              <a:avLst/>
              <a:gdLst/>
              <a:ahLst/>
              <a:cxnLst/>
              <a:rect l="l" t="t" r="r" b="b"/>
              <a:pathLst>
                <a:path w="222" h="299" extrusionOk="0">
                  <a:moveTo>
                    <a:pt x="168" y="299"/>
                  </a:moveTo>
                  <a:cubicBezTo>
                    <a:pt x="0" y="144"/>
                    <a:pt x="36" y="28"/>
                    <a:pt x="221" y="0"/>
                  </a:cubicBezTo>
                  <a:cubicBezTo>
                    <a:pt x="203" y="102"/>
                    <a:pt x="186" y="200"/>
                    <a:pt x="168" y="2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47"/>
            <p:cNvSpPr/>
            <p:nvPr/>
          </p:nvSpPr>
          <p:spPr>
            <a:xfrm>
              <a:off x="5822400" y="4175350"/>
              <a:ext cx="7950" cy="6500"/>
            </a:xfrm>
            <a:custGeom>
              <a:avLst/>
              <a:gdLst/>
              <a:ahLst/>
              <a:cxnLst/>
              <a:rect l="l" t="t" r="r" b="b"/>
              <a:pathLst>
                <a:path w="318" h="260" extrusionOk="0">
                  <a:moveTo>
                    <a:pt x="0" y="259"/>
                  </a:moveTo>
                  <a:cubicBezTo>
                    <a:pt x="54" y="15"/>
                    <a:pt x="76" y="0"/>
                    <a:pt x="318" y="8"/>
                  </a:cubicBezTo>
                  <a:cubicBezTo>
                    <a:pt x="197" y="103"/>
                    <a:pt x="98" y="182"/>
                    <a:pt x="0" y="2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47"/>
            <p:cNvSpPr/>
            <p:nvPr/>
          </p:nvSpPr>
          <p:spPr>
            <a:xfrm>
              <a:off x="5809700" y="4390175"/>
              <a:ext cx="4475" cy="7675"/>
            </a:xfrm>
            <a:custGeom>
              <a:avLst/>
              <a:gdLst/>
              <a:ahLst/>
              <a:cxnLst/>
              <a:rect l="l" t="t" r="r" b="b"/>
              <a:pathLst>
                <a:path w="179" h="307" extrusionOk="0">
                  <a:moveTo>
                    <a:pt x="0" y="307"/>
                  </a:moveTo>
                  <a:lnTo>
                    <a:pt x="0" y="0"/>
                  </a:lnTo>
                  <a:cubicBezTo>
                    <a:pt x="178" y="38"/>
                    <a:pt x="178" y="38"/>
                    <a:pt x="0" y="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47"/>
            <p:cNvSpPr/>
            <p:nvPr/>
          </p:nvSpPr>
          <p:spPr>
            <a:xfrm>
              <a:off x="5803500" y="4490525"/>
              <a:ext cx="9650" cy="7625"/>
            </a:xfrm>
            <a:custGeom>
              <a:avLst/>
              <a:gdLst/>
              <a:ahLst/>
              <a:cxnLst/>
              <a:rect l="l" t="t" r="r" b="b"/>
              <a:pathLst>
                <a:path w="386" h="305" extrusionOk="0">
                  <a:moveTo>
                    <a:pt x="137" y="0"/>
                  </a:moveTo>
                  <a:cubicBezTo>
                    <a:pt x="227" y="100"/>
                    <a:pt x="294" y="176"/>
                    <a:pt x="386" y="278"/>
                  </a:cubicBezTo>
                  <a:cubicBezTo>
                    <a:pt x="291" y="286"/>
                    <a:pt x="199" y="305"/>
                    <a:pt x="188" y="292"/>
                  </a:cubicBezTo>
                  <a:cubicBezTo>
                    <a:pt x="126" y="217"/>
                    <a:pt x="1" y="143"/>
                    <a:pt x="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47"/>
            <p:cNvSpPr/>
            <p:nvPr/>
          </p:nvSpPr>
          <p:spPr>
            <a:xfrm>
              <a:off x="5842475" y="4523550"/>
              <a:ext cx="11700" cy="4175"/>
            </a:xfrm>
            <a:custGeom>
              <a:avLst/>
              <a:gdLst/>
              <a:ahLst/>
              <a:cxnLst/>
              <a:rect l="l" t="t" r="r" b="b"/>
              <a:pathLst>
                <a:path w="468" h="167" extrusionOk="0">
                  <a:moveTo>
                    <a:pt x="468" y="140"/>
                  </a:moveTo>
                  <a:cubicBezTo>
                    <a:pt x="345" y="61"/>
                    <a:pt x="107" y="166"/>
                    <a:pt x="1" y="0"/>
                  </a:cubicBezTo>
                  <a:cubicBezTo>
                    <a:pt x="420" y="29"/>
                    <a:pt x="420" y="29"/>
                    <a:pt x="468" y="1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47"/>
            <p:cNvSpPr/>
            <p:nvPr/>
          </p:nvSpPr>
          <p:spPr>
            <a:xfrm>
              <a:off x="5879600" y="4577400"/>
              <a:ext cx="10025" cy="4325"/>
            </a:xfrm>
            <a:custGeom>
              <a:avLst/>
              <a:gdLst/>
              <a:ahLst/>
              <a:cxnLst/>
              <a:rect l="l" t="t" r="r" b="b"/>
              <a:pathLst>
                <a:path w="401" h="173" extrusionOk="0">
                  <a:moveTo>
                    <a:pt x="1" y="0"/>
                  </a:moveTo>
                  <a:cubicBezTo>
                    <a:pt x="167" y="63"/>
                    <a:pt x="284" y="107"/>
                    <a:pt x="401" y="152"/>
                  </a:cubicBezTo>
                  <a:cubicBezTo>
                    <a:pt x="73" y="172"/>
                    <a:pt x="73" y="1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47"/>
            <p:cNvSpPr/>
            <p:nvPr/>
          </p:nvSpPr>
          <p:spPr>
            <a:xfrm>
              <a:off x="5805675" y="4891225"/>
              <a:ext cx="7500" cy="7875"/>
            </a:xfrm>
            <a:custGeom>
              <a:avLst/>
              <a:gdLst/>
              <a:ahLst/>
              <a:cxnLst/>
              <a:rect l="l" t="t" r="r" b="b"/>
              <a:pathLst>
                <a:path w="300" h="315" extrusionOk="0">
                  <a:moveTo>
                    <a:pt x="43" y="1"/>
                  </a:moveTo>
                  <a:cubicBezTo>
                    <a:pt x="140" y="107"/>
                    <a:pt x="208" y="183"/>
                    <a:pt x="300" y="285"/>
                  </a:cubicBezTo>
                  <a:cubicBezTo>
                    <a:pt x="204" y="293"/>
                    <a:pt x="133" y="314"/>
                    <a:pt x="98" y="298"/>
                  </a:cubicBezTo>
                  <a:cubicBezTo>
                    <a:pt x="19" y="261"/>
                    <a:pt x="1" y="158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47"/>
            <p:cNvSpPr/>
            <p:nvPr/>
          </p:nvSpPr>
          <p:spPr>
            <a:xfrm>
              <a:off x="5822225" y="4575850"/>
              <a:ext cx="7775" cy="6925"/>
            </a:xfrm>
            <a:custGeom>
              <a:avLst/>
              <a:gdLst/>
              <a:ahLst/>
              <a:cxnLst/>
              <a:rect l="l" t="t" r="r" b="b"/>
              <a:pathLst>
                <a:path w="311" h="277" extrusionOk="0">
                  <a:moveTo>
                    <a:pt x="1" y="276"/>
                  </a:moveTo>
                  <a:cubicBezTo>
                    <a:pt x="72" y="14"/>
                    <a:pt x="96" y="0"/>
                    <a:pt x="311" y="42"/>
                  </a:cubicBezTo>
                  <a:cubicBezTo>
                    <a:pt x="200" y="125"/>
                    <a:pt x="100" y="200"/>
                    <a:pt x="1" y="2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47"/>
            <p:cNvSpPr/>
            <p:nvPr/>
          </p:nvSpPr>
          <p:spPr>
            <a:xfrm>
              <a:off x="5843250" y="4121550"/>
              <a:ext cx="13250" cy="4350"/>
            </a:xfrm>
            <a:custGeom>
              <a:avLst/>
              <a:gdLst/>
              <a:ahLst/>
              <a:cxnLst/>
              <a:rect l="l" t="t" r="r" b="b"/>
              <a:pathLst>
                <a:path w="530" h="174" extrusionOk="0">
                  <a:moveTo>
                    <a:pt x="529" y="174"/>
                  </a:moveTo>
                  <a:cubicBezTo>
                    <a:pt x="76" y="146"/>
                    <a:pt x="76" y="146"/>
                    <a:pt x="1" y="1"/>
                  </a:cubicBezTo>
                  <a:cubicBezTo>
                    <a:pt x="164" y="91"/>
                    <a:pt x="370" y="31"/>
                    <a:pt x="529" y="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47"/>
            <p:cNvSpPr/>
            <p:nvPr/>
          </p:nvSpPr>
          <p:spPr>
            <a:xfrm>
              <a:off x="5824975" y="4895125"/>
              <a:ext cx="5100" cy="8050"/>
            </a:xfrm>
            <a:custGeom>
              <a:avLst/>
              <a:gdLst/>
              <a:ahLst/>
              <a:cxnLst/>
              <a:rect l="l" t="t" r="r" b="b"/>
              <a:pathLst>
                <a:path w="204" h="322" extrusionOk="0">
                  <a:moveTo>
                    <a:pt x="90" y="322"/>
                  </a:moveTo>
                  <a:cubicBezTo>
                    <a:pt x="60" y="218"/>
                    <a:pt x="33" y="124"/>
                    <a:pt x="0" y="10"/>
                  </a:cubicBezTo>
                  <a:cubicBezTo>
                    <a:pt x="49" y="7"/>
                    <a:pt x="128" y="1"/>
                    <a:pt x="130" y="4"/>
                  </a:cubicBezTo>
                  <a:cubicBezTo>
                    <a:pt x="161" y="97"/>
                    <a:pt x="185" y="190"/>
                    <a:pt x="202" y="284"/>
                  </a:cubicBezTo>
                  <a:cubicBezTo>
                    <a:pt x="203" y="291"/>
                    <a:pt x="145" y="304"/>
                    <a:pt x="90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47"/>
            <p:cNvSpPr/>
            <p:nvPr/>
          </p:nvSpPr>
          <p:spPr>
            <a:xfrm>
              <a:off x="5825000" y="4494225"/>
              <a:ext cx="5075" cy="8050"/>
            </a:xfrm>
            <a:custGeom>
              <a:avLst/>
              <a:gdLst/>
              <a:ahLst/>
              <a:cxnLst/>
              <a:rect l="l" t="t" r="r" b="b"/>
              <a:pathLst>
                <a:path w="203" h="322" extrusionOk="0">
                  <a:moveTo>
                    <a:pt x="89" y="321"/>
                  </a:moveTo>
                  <a:cubicBezTo>
                    <a:pt x="59" y="218"/>
                    <a:pt x="32" y="126"/>
                    <a:pt x="0" y="10"/>
                  </a:cubicBezTo>
                  <a:cubicBezTo>
                    <a:pt x="49" y="8"/>
                    <a:pt x="128" y="1"/>
                    <a:pt x="130" y="6"/>
                  </a:cubicBezTo>
                  <a:cubicBezTo>
                    <a:pt x="161" y="98"/>
                    <a:pt x="184" y="192"/>
                    <a:pt x="201" y="285"/>
                  </a:cubicBezTo>
                  <a:cubicBezTo>
                    <a:pt x="202" y="292"/>
                    <a:pt x="143" y="304"/>
                    <a:pt x="89" y="3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47"/>
            <p:cNvSpPr/>
            <p:nvPr/>
          </p:nvSpPr>
          <p:spPr>
            <a:xfrm>
              <a:off x="5879400" y="4776225"/>
              <a:ext cx="10750" cy="4975"/>
            </a:xfrm>
            <a:custGeom>
              <a:avLst/>
              <a:gdLst/>
              <a:ahLst/>
              <a:cxnLst/>
              <a:rect l="l" t="t" r="r" b="b"/>
              <a:pathLst>
                <a:path w="430" h="199" extrusionOk="0">
                  <a:moveTo>
                    <a:pt x="91" y="1"/>
                  </a:moveTo>
                  <a:cubicBezTo>
                    <a:pt x="214" y="55"/>
                    <a:pt x="322" y="105"/>
                    <a:pt x="429" y="154"/>
                  </a:cubicBezTo>
                  <a:cubicBezTo>
                    <a:pt x="260" y="176"/>
                    <a:pt x="100" y="198"/>
                    <a:pt x="11" y="83"/>
                  </a:cubicBezTo>
                  <a:cubicBezTo>
                    <a:pt x="0" y="70"/>
                    <a:pt x="59" y="33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47"/>
            <p:cNvSpPr/>
            <p:nvPr/>
          </p:nvSpPr>
          <p:spPr>
            <a:xfrm>
              <a:off x="5878075" y="4103800"/>
              <a:ext cx="8575" cy="6625"/>
            </a:xfrm>
            <a:custGeom>
              <a:avLst/>
              <a:gdLst/>
              <a:ahLst/>
              <a:cxnLst/>
              <a:rect l="l" t="t" r="r" b="b"/>
              <a:pathLst>
                <a:path w="343" h="265" extrusionOk="0">
                  <a:moveTo>
                    <a:pt x="343" y="265"/>
                  </a:moveTo>
                  <a:cubicBezTo>
                    <a:pt x="38" y="234"/>
                    <a:pt x="13" y="209"/>
                    <a:pt x="0" y="1"/>
                  </a:cubicBezTo>
                  <a:cubicBezTo>
                    <a:pt x="175" y="38"/>
                    <a:pt x="193" y="151"/>
                    <a:pt x="343" y="2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47"/>
            <p:cNvSpPr/>
            <p:nvPr/>
          </p:nvSpPr>
          <p:spPr>
            <a:xfrm>
              <a:off x="5802425" y="4822900"/>
              <a:ext cx="8875" cy="6225"/>
            </a:xfrm>
            <a:custGeom>
              <a:avLst/>
              <a:gdLst/>
              <a:ahLst/>
              <a:cxnLst/>
              <a:rect l="l" t="t" r="r" b="b"/>
              <a:pathLst>
                <a:path w="355" h="249" extrusionOk="0">
                  <a:moveTo>
                    <a:pt x="355" y="40"/>
                  </a:moveTo>
                  <a:cubicBezTo>
                    <a:pt x="257" y="106"/>
                    <a:pt x="159" y="173"/>
                    <a:pt x="48" y="248"/>
                  </a:cubicBezTo>
                  <a:cubicBezTo>
                    <a:pt x="0" y="101"/>
                    <a:pt x="0" y="101"/>
                    <a:pt x="296" y="1"/>
                  </a:cubicBezTo>
                  <a:cubicBezTo>
                    <a:pt x="316" y="14"/>
                    <a:pt x="335" y="27"/>
                    <a:pt x="355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47"/>
            <p:cNvSpPr/>
            <p:nvPr/>
          </p:nvSpPr>
          <p:spPr>
            <a:xfrm>
              <a:off x="5802875" y="4810925"/>
              <a:ext cx="7900" cy="5975"/>
            </a:xfrm>
            <a:custGeom>
              <a:avLst/>
              <a:gdLst/>
              <a:ahLst/>
              <a:cxnLst/>
              <a:rect l="l" t="t" r="r" b="b"/>
              <a:pathLst>
                <a:path w="316" h="239" extrusionOk="0">
                  <a:moveTo>
                    <a:pt x="0" y="239"/>
                  </a:moveTo>
                  <a:cubicBezTo>
                    <a:pt x="114" y="0"/>
                    <a:pt x="114" y="0"/>
                    <a:pt x="315" y="30"/>
                  </a:cubicBezTo>
                  <a:cubicBezTo>
                    <a:pt x="198" y="108"/>
                    <a:pt x="99" y="172"/>
                    <a:pt x="0" y="2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47"/>
            <p:cNvSpPr/>
            <p:nvPr/>
          </p:nvSpPr>
          <p:spPr>
            <a:xfrm>
              <a:off x="5802625" y="4222250"/>
              <a:ext cx="9800" cy="6700"/>
            </a:xfrm>
            <a:custGeom>
              <a:avLst/>
              <a:gdLst/>
              <a:ahLst/>
              <a:cxnLst/>
              <a:rect l="l" t="t" r="r" b="b"/>
              <a:pathLst>
                <a:path w="392" h="268" extrusionOk="0">
                  <a:moveTo>
                    <a:pt x="1" y="210"/>
                  </a:moveTo>
                  <a:cubicBezTo>
                    <a:pt x="83" y="147"/>
                    <a:pt x="166" y="84"/>
                    <a:pt x="278" y="1"/>
                  </a:cubicBezTo>
                  <a:cubicBezTo>
                    <a:pt x="391" y="203"/>
                    <a:pt x="109" y="169"/>
                    <a:pt x="94" y="267"/>
                  </a:cubicBezTo>
                  <a:cubicBezTo>
                    <a:pt x="63" y="249"/>
                    <a:pt x="32" y="230"/>
                    <a:pt x="1" y="2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47"/>
            <p:cNvSpPr/>
            <p:nvPr/>
          </p:nvSpPr>
          <p:spPr>
            <a:xfrm>
              <a:off x="5847800" y="4636325"/>
              <a:ext cx="9350" cy="5700"/>
            </a:xfrm>
            <a:custGeom>
              <a:avLst/>
              <a:gdLst/>
              <a:ahLst/>
              <a:cxnLst/>
              <a:rect l="l" t="t" r="r" b="b"/>
              <a:pathLst>
                <a:path w="374" h="228" extrusionOk="0">
                  <a:moveTo>
                    <a:pt x="374" y="3"/>
                  </a:moveTo>
                  <a:cubicBezTo>
                    <a:pt x="257" y="88"/>
                    <a:pt x="172" y="150"/>
                    <a:pt x="67" y="228"/>
                  </a:cubicBezTo>
                  <a:cubicBezTo>
                    <a:pt x="0" y="28"/>
                    <a:pt x="37" y="0"/>
                    <a:pt x="37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47"/>
            <p:cNvSpPr/>
            <p:nvPr/>
          </p:nvSpPr>
          <p:spPr>
            <a:xfrm>
              <a:off x="5801775" y="4610950"/>
              <a:ext cx="8700" cy="7500"/>
            </a:xfrm>
            <a:custGeom>
              <a:avLst/>
              <a:gdLst/>
              <a:ahLst/>
              <a:cxnLst/>
              <a:rect l="l" t="t" r="r" b="b"/>
              <a:pathLst>
                <a:path w="348" h="300" extrusionOk="0">
                  <a:moveTo>
                    <a:pt x="199" y="1"/>
                  </a:moveTo>
                  <a:cubicBezTo>
                    <a:pt x="271" y="53"/>
                    <a:pt x="304" y="76"/>
                    <a:pt x="348" y="109"/>
                  </a:cubicBezTo>
                  <a:cubicBezTo>
                    <a:pt x="246" y="176"/>
                    <a:pt x="152" y="238"/>
                    <a:pt x="58" y="300"/>
                  </a:cubicBezTo>
                  <a:cubicBezTo>
                    <a:pt x="39" y="289"/>
                    <a:pt x="20" y="280"/>
                    <a:pt x="1" y="271"/>
                  </a:cubicBezTo>
                  <a:cubicBezTo>
                    <a:pt x="58" y="194"/>
                    <a:pt x="115" y="116"/>
                    <a:pt x="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47"/>
            <p:cNvSpPr/>
            <p:nvPr/>
          </p:nvSpPr>
          <p:spPr>
            <a:xfrm>
              <a:off x="5859400" y="4165500"/>
              <a:ext cx="7600" cy="7850"/>
            </a:xfrm>
            <a:custGeom>
              <a:avLst/>
              <a:gdLst/>
              <a:ahLst/>
              <a:cxnLst/>
              <a:rect l="l" t="t" r="r" b="b"/>
              <a:pathLst>
                <a:path w="304" h="314" extrusionOk="0">
                  <a:moveTo>
                    <a:pt x="303" y="314"/>
                  </a:moveTo>
                  <a:cubicBezTo>
                    <a:pt x="61" y="312"/>
                    <a:pt x="1" y="231"/>
                    <a:pt x="84" y="0"/>
                  </a:cubicBezTo>
                  <a:cubicBezTo>
                    <a:pt x="169" y="122"/>
                    <a:pt x="232" y="213"/>
                    <a:pt x="303" y="3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47"/>
            <p:cNvSpPr/>
            <p:nvPr/>
          </p:nvSpPr>
          <p:spPr>
            <a:xfrm>
              <a:off x="5859675" y="4566275"/>
              <a:ext cx="8200" cy="9100"/>
            </a:xfrm>
            <a:custGeom>
              <a:avLst/>
              <a:gdLst/>
              <a:ahLst/>
              <a:cxnLst/>
              <a:rect l="l" t="t" r="r" b="b"/>
              <a:pathLst>
                <a:path w="328" h="364" extrusionOk="0">
                  <a:moveTo>
                    <a:pt x="328" y="363"/>
                  </a:moveTo>
                  <a:cubicBezTo>
                    <a:pt x="38" y="280"/>
                    <a:pt x="1" y="219"/>
                    <a:pt x="70" y="0"/>
                  </a:cubicBezTo>
                  <a:cubicBezTo>
                    <a:pt x="159" y="125"/>
                    <a:pt x="223" y="216"/>
                    <a:pt x="328" y="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47"/>
            <p:cNvSpPr/>
            <p:nvPr/>
          </p:nvSpPr>
          <p:spPr>
            <a:xfrm>
              <a:off x="5848575" y="4234950"/>
              <a:ext cx="5925" cy="5175"/>
            </a:xfrm>
            <a:custGeom>
              <a:avLst/>
              <a:gdLst/>
              <a:ahLst/>
              <a:cxnLst/>
              <a:rect l="l" t="t" r="r" b="b"/>
              <a:pathLst>
                <a:path w="237" h="207" extrusionOk="0">
                  <a:moveTo>
                    <a:pt x="1" y="207"/>
                  </a:moveTo>
                  <a:cubicBezTo>
                    <a:pt x="5" y="56"/>
                    <a:pt x="5" y="56"/>
                    <a:pt x="237" y="0"/>
                  </a:cubicBezTo>
                  <a:cubicBezTo>
                    <a:pt x="229" y="139"/>
                    <a:pt x="229" y="139"/>
                    <a:pt x="1" y="2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47"/>
            <p:cNvSpPr/>
            <p:nvPr/>
          </p:nvSpPr>
          <p:spPr>
            <a:xfrm>
              <a:off x="5879525" y="4817275"/>
              <a:ext cx="11250" cy="2825"/>
            </a:xfrm>
            <a:custGeom>
              <a:avLst/>
              <a:gdLst/>
              <a:ahLst/>
              <a:cxnLst/>
              <a:rect l="l" t="t" r="r" b="b"/>
              <a:pathLst>
                <a:path w="450" h="113" extrusionOk="0">
                  <a:moveTo>
                    <a:pt x="449" y="112"/>
                  </a:moveTo>
                  <a:lnTo>
                    <a:pt x="0" y="112"/>
                  </a:lnTo>
                  <a:cubicBezTo>
                    <a:pt x="90" y="1"/>
                    <a:pt x="90" y="1"/>
                    <a:pt x="449" y="1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47"/>
            <p:cNvSpPr/>
            <p:nvPr/>
          </p:nvSpPr>
          <p:spPr>
            <a:xfrm>
              <a:off x="5803650" y="4409925"/>
              <a:ext cx="6725" cy="4850"/>
            </a:xfrm>
            <a:custGeom>
              <a:avLst/>
              <a:gdLst/>
              <a:ahLst/>
              <a:cxnLst/>
              <a:rect l="l" t="t" r="r" b="b"/>
              <a:pathLst>
                <a:path w="269" h="194" extrusionOk="0">
                  <a:moveTo>
                    <a:pt x="268" y="33"/>
                  </a:moveTo>
                  <a:cubicBezTo>
                    <a:pt x="154" y="102"/>
                    <a:pt x="68" y="153"/>
                    <a:pt x="0" y="194"/>
                  </a:cubicBezTo>
                  <a:cubicBezTo>
                    <a:pt x="63" y="1"/>
                    <a:pt x="63" y="1"/>
                    <a:pt x="268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47"/>
            <p:cNvSpPr/>
            <p:nvPr/>
          </p:nvSpPr>
          <p:spPr>
            <a:xfrm>
              <a:off x="5879550" y="4177600"/>
              <a:ext cx="7850" cy="3725"/>
            </a:xfrm>
            <a:custGeom>
              <a:avLst/>
              <a:gdLst/>
              <a:ahLst/>
              <a:cxnLst/>
              <a:rect l="l" t="t" r="r" b="b"/>
              <a:pathLst>
                <a:path w="314" h="149" extrusionOk="0">
                  <a:moveTo>
                    <a:pt x="269" y="149"/>
                  </a:moveTo>
                  <a:cubicBezTo>
                    <a:pt x="180" y="119"/>
                    <a:pt x="91" y="90"/>
                    <a:pt x="1" y="61"/>
                  </a:cubicBezTo>
                  <a:cubicBezTo>
                    <a:pt x="18" y="40"/>
                    <a:pt x="46" y="0"/>
                    <a:pt x="49" y="1"/>
                  </a:cubicBezTo>
                  <a:cubicBezTo>
                    <a:pt x="139" y="28"/>
                    <a:pt x="226" y="59"/>
                    <a:pt x="314" y="90"/>
                  </a:cubicBezTo>
                  <a:cubicBezTo>
                    <a:pt x="299" y="109"/>
                    <a:pt x="284" y="129"/>
                    <a:pt x="269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47"/>
            <p:cNvSpPr/>
            <p:nvPr/>
          </p:nvSpPr>
          <p:spPr>
            <a:xfrm>
              <a:off x="5880300" y="4375350"/>
              <a:ext cx="8700" cy="4375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347" y="175"/>
                  </a:moveTo>
                  <a:cubicBezTo>
                    <a:pt x="0" y="138"/>
                    <a:pt x="0" y="138"/>
                    <a:pt x="36" y="1"/>
                  </a:cubicBezTo>
                  <a:cubicBezTo>
                    <a:pt x="149" y="54"/>
                    <a:pt x="282" y="70"/>
                    <a:pt x="347" y="1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47"/>
            <p:cNvSpPr/>
            <p:nvPr/>
          </p:nvSpPr>
          <p:spPr>
            <a:xfrm>
              <a:off x="5800100" y="4309675"/>
              <a:ext cx="8825" cy="6600"/>
            </a:xfrm>
            <a:custGeom>
              <a:avLst/>
              <a:gdLst/>
              <a:ahLst/>
              <a:cxnLst/>
              <a:rect l="l" t="t" r="r" b="b"/>
              <a:pathLst>
                <a:path w="353" h="264" extrusionOk="0">
                  <a:moveTo>
                    <a:pt x="242" y="263"/>
                  </a:moveTo>
                  <a:cubicBezTo>
                    <a:pt x="242" y="263"/>
                    <a:pt x="251" y="257"/>
                    <a:pt x="251" y="257"/>
                  </a:cubicBezTo>
                  <a:cubicBezTo>
                    <a:pt x="1" y="212"/>
                    <a:pt x="124" y="109"/>
                    <a:pt x="153" y="1"/>
                  </a:cubicBezTo>
                  <a:cubicBezTo>
                    <a:pt x="352" y="79"/>
                    <a:pt x="239" y="179"/>
                    <a:pt x="242" y="2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47"/>
            <p:cNvSpPr/>
            <p:nvPr/>
          </p:nvSpPr>
          <p:spPr>
            <a:xfrm>
              <a:off x="5802875" y="4421850"/>
              <a:ext cx="8025" cy="6225"/>
            </a:xfrm>
            <a:custGeom>
              <a:avLst/>
              <a:gdLst/>
              <a:ahLst/>
              <a:cxnLst/>
              <a:rect l="l" t="t" r="r" b="b"/>
              <a:pathLst>
                <a:path w="321" h="249" extrusionOk="0">
                  <a:moveTo>
                    <a:pt x="0" y="249"/>
                  </a:moveTo>
                  <a:cubicBezTo>
                    <a:pt x="25" y="82"/>
                    <a:pt x="125" y="28"/>
                    <a:pt x="321" y="0"/>
                  </a:cubicBezTo>
                  <a:cubicBezTo>
                    <a:pt x="298" y="145"/>
                    <a:pt x="147" y="164"/>
                    <a:pt x="0" y="2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47"/>
            <p:cNvSpPr/>
            <p:nvPr/>
          </p:nvSpPr>
          <p:spPr>
            <a:xfrm>
              <a:off x="5871250" y="4410150"/>
              <a:ext cx="4825" cy="4275"/>
            </a:xfrm>
            <a:custGeom>
              <a:avLst/>
              <a:gdLst/>
              <a:ahLst/>
              <a:cxnLst/>
              <a:rect l="l" t="t" r="r" b="b"/>
              <a:pathLst>
                <a:path w="193" h="171" extrusionOk="0">
                  <a:moveTo>
                    <a:pt x="10" y="170"/>
                  </a:moveTo>
                  <a:cubicBezTo>
                    <a:pt x="42" y="114"/>
                    <a:pt x="75" y="57"/>
                    <a:pt x="107" y="0"/>
                  </a:cubicBezTo>
                  <a:cubicBezTo>
                    <a:pt x="135" y="14"/>
                    <a:pt x="164" y="28"/>
                    <a:pt x="192" y="42"/>
                  </a:cubicBezTo>
                  <a:cubicBezTo>
                    <a:pt x="128" y="82"/>
                    <a:pt x="63" y="121"/>
                    <a:pt x="0" y="162"/>
                  </a:cubicBezTo>
                  <a:cubicBezTo>
                    <a:pt x="0" y="163"/>
                    <a:pt x="10" y="170"/>
                    <a:pt x="10" y="1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47"/>
            <p:cNvSpPr/>
            <p:nvPr/>
          </p:nvSpPr>
          <p:spPr>
            <a:xfrm>
              <a:off x="5869200" y="4500175"/>
              <a:ext cx="5200" cy="5050"/>
            </a:xfrm>
            <a:custGeom>
              <a:avLst/>
              <a:gdLst/>
              <a:ahLst/>
              <a:cxnLst/>
              <a:rect l="l" t="t" r="r" b="b"/>
              <a:pathLst>
                <a:path w="208" h="202" extrusionOk="0">
                  <a:moveTo>
                    <a:pt x="142" y="201"/>
                  </a:moveTo>
                  <a:cubicBezTo>
                    <a:pt x="50" y="116"/>
                    <a:pt x="1" y="91"/>
                    <a:pt x="4" y="68"/>
                  </a:cubicBezTo>
                  <a:cubicBezTo>
                    <a:pt x="6" y="44"/>
                    <a:pt x="57" y="23"/>
                    <a:pt x="87" y="0"/>
                  </a:cubicBezTo>
                  <a:cubicBezTo>
                    <a:pt x="126" y="27"/>
                    <a:pt x="181" y="48"/>
                    <a:pt x="197" y="80"/>
                  </a:cubicBezTo>
                  <a:cubicBezTo>
                    <a:pt x="208" y="106"/>
                    <a:pt x="171" y="142"/>
                    <a:pt x="142" y="2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47"/>
            <p:cNvSpPr/>
            <p:nvPr/>
          </p:nvSpPr>
          <p:spPr>
            <a:xfrm>
              <a:off x="5857900" y="4659850"/>
              <a:ext cx="5825" cy="3950"/>
            </a:xfrm>
            <a:custGeom>
              <a:avLst/>
              <a:gdLst/>
              <a:ahLst/>
              <a:cxnLst/>
              <a:rect l="l" t="t" r="r" b="b"/>
              <a:pathLst>
                <a:path w="233" h="158" extrusionOk="0">
                  <a:moveTo>
                    <a:pt x="224" y="1"/>
                  </a:moveTo>
                  <a:cubicBezTo>
                    <a:pt x="177" y="53"/>
                    <a:pt x="130" y="106"/>
                    <a:pt x="82" y="158"/>
                  </a:cubicBezTo>
                  <a:cubicBezTo>
                    <a:pt x="54" y="144"/>
                    <a:pt x="1" y="131"/>
                    <a:pt x="1" y="118"/>
                  </a:cubicBezTo>
                  <a:cubicBezTo>
                    <a:pt x="0" y="9"/>
                    <a:pt x="112" y="2"/>
                    <a:pt x="233" y="6"/>
                  </a:cubicBezTo>
                  <a:cubicBezTo>
                    <a:pt x="233" y="6"/>
                    <a:pt x="224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47"/>
            <p:cNvSpPr/>
            <p:nvPr/>
          </p:nvSpPr>
          <p:spPr>
            <a:xfrm>
              <a:off x="5827650" y="4241175"/>
              <a:ext cx="5675" cy="4200"/>
            </a:xfrm>
            <a:custGeom>
              <a:avLst/>
              <a:gdLst/>
              <a:ahLst/>
              <a:cxnLst/>
              <a:rect l="l" t="t" r="r" b="b"/>
              <a:pathLst>
                <a:path w="227" h="168" extrusionOk="0">
                  <a:moveTo>
                    <a:pt x="12" y="167"/>
                  </a:moveTo>
                  <a:cubicBezTo>
                    <a:pt x="20" y="112"/>
                    <a:pt x="26" y="56"/>
                    <a:pt x="33" y="0"/>
                  </a:cubicBezTo>
                  <a:cubicBezTo>
                    <a:pt x="33" y="0"/>
                    <a:pt x="23" y="9"/>
                    <a:pt x="23" y="9"/>
                  </a:cubicBezTo>
                  <a:cubicBezTo>
                    <a:pt x="33" y="12"/>
                    <a:pt x="46" y="14"/>
                    <a:pt x="56" y="20"/>
                  </a:cubicBezTo>
                  <a:cubicBezTo>
                    <a:pt x="113" y="54"/>
                    <a:pt x="170" y="88"/>
                    <a:pt x="227" y="121"/>
                  </a:cubicBezTo>
                  <a:cubicBezTo>
                    <a:pt x="152" y="134"/>
                    <a:pt x="77" y="148"/>
                    <a:pt x="2" y="161"/>
                  </a:cubicBezTo>
                  <a:cubicBezTo>
                    <a:pt x="1" y="160"/>
                    <a:pt x="12" y="167"/>
                    <a:pt x="12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47"/>
            <p:cNvSpPr/>
            <p:nvPr/>
          </p:nvSpPr>
          <p:spPr>
            <a:xfrm>
              <a:off x="5857900" y="4726850"/>
              <a:ext cx="6000" cy="3750"/>
            </a:xfrm>
            <a:custGeom>
              <a:avLst/>
              <a:gdLst/>
              <a:ahLst/>
              <a:cxnLst/>
              <a:rect l="l" t="t" r="r" b="b"/>
              <a:pathLst>
                <a:path w="240" h="150" extrusionOk="0">
                  <a:moveTo>
                    <a:pt x="239" y="142"/>
                  </a:moveTo>
                  <a:cubicBezTo>
                    <a:pt x="200" y="141"/>
                    <a:pt x="153" y="149"/>
                    <a:pt x="126" y="137"/>
                  </a:cubicBezTo>
                  <a:cubicBezTo>
                    <a:pt x="78" y="116"/>
                    <a:pt x="39" y="83"/>
                    <a:pt x="4" y="52"/>
                  </a:cubicBezTo>
                  <a:cubicBezTo>
                    <a:pt x="1" y="49"/>
                    <a:pt x="62" y="1"/>
                    <a:pt x="72" y="4"/>
                  </a:cubicBezTo>
                  <a:cubicBezTo>
                    <a:pt x="121" y="21"/>
                    <a:pt x="171" y="44"/>
                    <a:pt x="206" y="73"/>
                  </a:cubicBezTo>
                  <a:cubicBezTo>
                    <a:pt x="227" y="91"/>
                    <a:pt x="221" y="124"/>
                    <a:pt x="228" y="149"/>
                  </a:cubicBezTo>
                  <a:cubicBezTo>
                    <a:pt x="228" y="149"/>
                    <a:pt x="239" y="142"/>
                    <a:pt x="239" y="1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47"/>
            <p:cNvSpPr/>
            <p:nvPr/>
          </p:nvSpPr>
          <p:spPr>
            <a:xfrm>
              <a:off x="5883400" y="4468425"/>
              <a:ext cx="4775" cy="3850"/>
            </a:xfrm>
            <a:custGeom>
              <a:avLst/>
              <a:gdLst/>
              <a:ahLst/>
              <a:cxnLst/>
              <a:rect l="l" t="t" r="r" b="b"/>
              <a:pathLst>
                <a:path w="191" h="154" extrusionOk="0">
                  <a:moveTo>
                    <a:pt x="98" y="0"/>
                  </a:moveTo>
                  <a:cubicBezTo>
                    <a:pt x="142" y="41"/>
                    <a:pt x="191" y="67"/>
                    <a:pt x="188" y="89"/>
                  </a:cubicBezTo>
                  <a:cubicBezTo>
                    <a:pt x="185" y="113"/>
                    <a:pt x="126" y="154"/>
                    <a:pt x="101" y="151"/>
                  </a:cubicBezTo>
                  <a:cubicBezTo>
                    <a:pt x="63" y="145"/>
                    <a:pt x="13" y="113"/>
                    <a:pt x="6" y="87"/>
                  </a:cubicBezTo>
                  <a:cubicBezTo>
                    <a:pt x="0" y="68"/>
                    <a:pt x="54" y="40"/>
                    <a:pt x="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47"/>
            <p:cNvSpPr/>
            <p:nvPr/>
          </p:nvSpPr>
          <p:spPr>
            <a:xfrm>
              <a:off x="5836125" y="4600050"/>
              <a:ext cx="7625" cy="6100"/>
            </a:xfrm>
            <a:custGeom>
              <a:avLst/>
              <a:gdLst/>
              <a:ahLst/>
              <a:cxnLst/>
              <a:rect l="l" t="t" r="r" b="b"/>
              <a:pathLst>
                <a:path w="305" h="244" extrusionOk="0">
                  <a:moveTo>
                    <a:pt x="112" y="0"/>
                  </a:moveTo>
                  <a:cubicBezTo>
                    <a:pt x="104" y="71"/>
                    <a:pt x="305" y="144"/>
                    <a:pt x="154" y="196"/>
                  </a:cubicBezTo>
                  <a:cubicBezTo>
                    <a:pt x="16" y="244"/>
                    <a:pt x="0" y="168"/>
                    <a:pt x="66" y="91"/>
                  </a:cubicBezTo>
                  <a:cubicBezTo>
                    <a:pt x="88" y="64"/>
                    <a:pt x="97" y="3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47"/>
            <p:cNvSpPr/>
            <p:nvPr/>
          </p:nvSpPr>
          <p:spPr>
            <a:xfrm>
              <a:off x="5856100" y="4326025"/>
              <a:ext cx="7850" cy="3650"/>
            </a:xfrm>
            <a:custGeom>
              <a:avLst/>
              <a:gdLst/>
              <a:ahLst/>
              <a:cxnLst/>
              <a:rect l="l" t="t" r="r" b="b"/>
              <a:pathLst>
                <a:path w="314" h="146" extrusionOk="0">
                  <a:moveTo>
                    <a:pt x="313" y="139"/>
                  </a:moveTo>
                  <a:cubicBezTo>
                    <a:pt x="228" y="122"/>
                    <a:pt x="143" y="106"/>
                    <a:pt x="0" y="77"/>
                  </a:cubicBezTo>
                  <a:cubicBezTo>
                    <a:pt x="226" y="1"/>
                    <a:pt x="226" y="1"/>
                    <a:pt x="302" y="145"/>
                  </a:cubicBezTo>
                  <a:cubicBezTo>
                    <a:pt x="302" y="145"/>
                    <a:pt x="313" y="139"/>
                    <a:pt x="313" y="1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47"/>
            <p:cNvSpPr/>
            <p:nvPr/>
          </p:nvSpPr>
          <p:spPr>
            <a:xfrm>
              <a:off x="5850275" y="4534850"/>
              <a:ext cx="5275" cy="3850"/>
            </a:xfrm>
            <a:custGeom>
              <a:avLst/>
              <a:gdLst/>
              <a:ahLst/>
              <a:cxnLst/>
              <a:rect l="l" t="t" r="r" b="b"/>
              <a:pathLst>
                <a:path w="211" h="154" extrusionOk="0">
                  <a:moveTo>
                    <a:pt x="210" y="145"/>
                  </a:moveTo>
                  <a:cubicBezTo>
                    <a:pt x="141" y="144"/>
                    <a:pt x="71" y="144"/>
                    <a:pt x="1" y="143"/>
                  </a:cubicBezTo>
                  <a:lnTo>
                    <a:pt x="12" y="148"/>
                  </a:lnTo>
                  <a:cubicBezTo>
                    <a:pt x="24" y="99"/>
                    <a:pt x="38" y="50"/>
                    <a:pt x="51" y="1"/>
                  </a:cubicBezTo>
                  <a:cubicBezTo>
                    <a:pt x="101" y="52"/>
                    <a:pt x="151" y="102"/>
                    <a:pt x="201" y="152"/>
                  </a:cubicBezTo>
                  <a:cubicBezTo>
                    <a:pt x="201" y="153"/>
                    <a:pt x="210" y="145"/>
                    <a:pt x="210" y="1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47"/>
            <p:cNvSpPr/>
            <p:nvPr/>
          </p:nvSpPr>
          <p:spPr>
            <a:xfrm>
              <a:off x="5871250" y="4811050"/>
              <a:ext cx="4825" cy="4275"/>
            </a:xfrm>
            <a:custGeom>
              <a:avLst/>
              <a:gdLst/>
              <a:ahLst/>
              <a:cxnLst/>
              <a:rect l="l" t="t" r="r" b="b"/>
              <a:pathLst>
                <a:path w="193" h="171" extrusionOk="0">
                  <a:moveTo>
                    <a:pt x="10" y="170"/>
                  </a:moveTo>
                  <a:cubicBezTo>
                    <a:pt x="42" y="113"/>
                    <a:pt x="74" y="57"/>
                    <a:pt x="106" y="0"/>
                  </a:cubicBezTo>
                  <a:cubicBezTo>
                    <a:pt x="135" y="13"/>
                    <a:pt x="164" y="27"/>
                    <a:pt x="192" y="41"/>
                  </a:cubicBezTo>
                  <a:cubicBezTo>
                    <a:pt x="128" y="80"/>
                    <a:pt x="63" y="121"/>
                    <a:pt x="0" y="162"/>
                  </a:cubicBezTo>
                  <a:cubicBezTo>
                    <a:pt x="0" y="162"/>
                    <a:pt x="10" y="170"/>
                    <a:pt x="10" y="1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47"/>
            <p:cNvSpPr/>
            <p:nvPr/>
          </p:nvSpPr>
          <p:spPr>
            <a:xfrm>
              <a:off x="5850275" y="4134000"/>
              <a:ext cx="5375" cy="3775"/>
            </a:xfrm>
            <a:custGeom>
              <a:avLst/>
              <a:gdLst/>
              <a:ahLst/>
              <a:cxnLst/>
              <a:rect l="l" t="t" r="r" b="b"/>
              <a:pathLst>
                <a:path w="215" h="151" extrusionOk="0">
                  <a:moveTo>
                    <a:pt x="214" y="142"/>
                  </a:moveTo>
                  <a:cubicBezTo>
                    <a:pt x="143" y="142"/>
                    <a:pt x="72" y="142"/>
                    <a:pt x="1" y="141"/>
                  </a:cubicBezTo>
                  <a:lnTo>
                    <a:pt x="13" y="147"/>
                  </a:lnTo>
                  <a:cubicBezTo>
                    <a:pt x="25" y="97"/>
                    <a:pt x="38" y="49"/>
                    <a:pt x="50" y="0"/>
                  </a:cubicBezTo>
                  <a:cubicBezTo>
                    <a:pt x="102" y="50"/>
                    <a:pt x="153" y="99"/>
                    <a:pt x="205" y="150"/>
                  </a:cubicBezTo>
                  <a:cubicBezTo>
                    <a:pt x="205" y="150"/>
                    <a:pt x="214" y="142"/>
                    <a:pt x="214" y="1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47"/>
            <p:cNvSpPr/>
            <p:nvPr/>
          </p:nvSpPr>
          <p:spPr>
            <a:xfrm>
              <a:off x="5821250" y="4562950"/>
              <a:ext cx="4975" cy="4175"/>
            </a:xfrm>
            <a:custGeom>
              <a:avLst/>
              <a:gdLst/>
              <a:ahLst/>
              <a:cxnLst/>
              <a:rect l="l" t="t" r="r" b="b"/>
              <a:pathLst>
                <a:path w="199" h="167" extrusionOk="0">
                  <a:moveTo>
                    <a:pt x="97" y="1"/>
                  </a:moveTo>
                  <a:cubicBezTo>
                    <a:pt x="144" y="52"/>
                    <a:pt x="186" y="80"/>
                    <a:pt x="195" y="113"/>
                  </a:cubicBezTo>
                  <a:cubicBezTo>
                    <a:pt x="198" y="127"/>
                    <a:pt x="126" y="166"/>
                    <a:pt x="97" y="162"/>
                  </a:cubicBezTo>
                  <a:cubicBezTo>
                    <a:pt x="59" y="157"/>
                    <a:pt x="11" y="123"/>
                    <a:pt x="5" y="96"/>
                  </a:cubicBezTo>
                  <a:cubicBezTo>
                    <a:pt x="1" y="76"/>
                    <a:pt x="50" y="47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47"/>
            <p:cNvSpPr/>
            <p:nvPr/>
          </p:nvSpPr>
          <p:spPr>
            <a:xfrm>
              <a:off x="5843800" y="4137500"/>
              <a:ext cx="6800" cy="3750"/>
            </a:xfrm>
            <a:custGeom>
              <a:avLst/>
              <a:gdLst/>
              <a:ahLst/>
              <a:cxnLst/>
              <a:rect l="l" t="t" r="r" b="b"/>
              <a:pathLst>
                <a:path w="272" h="150" extrusionOk="0">
                  <a:moveTo>
                    <a:pt x="260" y="1"/>
                  </a:moveTo>
                  <a:cubicBezTo>
                    <a:pt x="212" y="48"/>
                    <a:pt x="165" y="95"/>
                    <a:pt x="110" y="149"/>
                  </a:cubicBezTo>
                  <a:cubicBezTo>
                    <a:pt x="1" y="19"/>
                    <a:pt x="1" y="19"/>
                    <a:pt x="271" y="7"/>
                  </a:cubicBezTo>
                  <a:cubicBezTo>
                    <a:pt x="272" y="7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47"/>
            <p:cNvSpPr/>
            <p:nvPr/>
          </p:nvSpPr>
          <p:spPr>
            <a:xfrm>
              <a:off x="5801700" y="4703300"/>
              <a:ext cx="4675" cy="4775"/>
            </a:xfrm>
            <a:custGeom>
              <a:avLst/>
              <a:gdLst/>
              <a:ahLst/>
              <a:cxnLst/>
              <a:rect l="l" t="t" r="r" b="b"/>
              <a:pathLst>
                <a:path w="187" h="191" extrusionOk="0">
                  <a:moveTo>
                    <a:pt x="179" y="0"/>
                  </a:moveTo>
                  <a:cubicBezTo>
                    <a:pt x="175" y="55"/>
                    <a:pt x="172" y="110"/>
                    <a:pt x="166" y="190"/>
                  </a:cubicBezTo>
                  <a:cubicBezTo>
                    <a:pt x="0" y="69"/>
                    <a:pt x="0" y="69"/>
                    <a:pt x="186" y="6"/>
                  </a:cubicBezTo>
                  <a:cubicBezTo>
                    <a:pt x="185" y="5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47"/>
            <p:cNvSpPr/>
            <p:nvPr/>
          </p:nvSpPr>
          <p:spPr>
            <a:xfrm>
              <a:off x="5871850" y="4733800"/>
              <a:ext cx="5125" cy="3950"/>
            </a:xfrm>
            <a:custGeom>
              <a:avLst/>
              <a:gdLst/>
              <a:ahLst/>
              <a:cxnLst/>
              <a:rect l="l" t="t" r="r" b="b"/>
              <a:pathLst>
                <a:path w="205" h="158" extrusionOk="0">
                  <a:moveTo>
                    <a:pt x="91" y="158"/>
                  </a:moveTo>
                  <a:cubicBezTo>
                    <a:pt x="51" y="120"/>
                    <a:pt x="1" y="93"/>
                    <a:pt x="5" y="72"/>
                  </a:cubicBezTo>
                  <a:cubicBezTo>
                    <a:pt x="10" y="45"/>
                    <a:pt x="61" y="24"/>
                    <a:pt x="92" y="1"/>
                  </a:cubicBezTo>
                  <a:cubicBezTo>
                    <a:pt x="129" y="25"/>
                    <a:pt x="178" y="48"/>
                    <a:pt x="197" y="78"/>
                  </a:cubicBezTo>
                  <a:cubicBezTo>
                    <a:pt x="205" y="90"/>
                    <a:pt x="142" y="122"/>
                    <a:pt x="91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47"/>
            <p:cNvSpPr/>
            <p:nvPr/>
          </p:nvSpPr>
          <p:spPr>
            <a:xfrm>
              <a:off x="5828125" y="4714400"/>
              <a:ext cx="5175" cy="4100"/>
            </a:xfrm>
            <a:custGeom>
              <a:avLst/>
              <a:gdLst/>
              <a:ahLst/>
              <a:cxnLst/>
              <a:rect l="l" t="t" r="r" b="b"/>
              <a:pathLst>
                <a:path w="207" h="164" extrusionOk="0">
                  <a:moveTo>
                    <a:pt x="1" y="7"/>
                  </a:moveTo>
                  <a:cubicBezTo>
                    <a:pt x="13" y="9"/>
                    <a:pt x="28" y="10"/>
                    <a:pt x="37" y="16"/>
                  </a:cubicBezTo>
                  <a:cubicBezTo>
                    <a:pt x="94" y="50"/>
                    <a:pt x="150" y="86"/>
                    <a:pt x="207" y="121"/>
                  </a:cubicBezTo>
                  <a:cubicBezTo>
                    <a:pt x="188" y="131"/>
                    <a:pt x="171" y="150"/>
                    <a:pt x="150" y="152"/>
                  </a:cubicBezTo>
                  <a:cubicBezTo>
                    <a:pt x="2" y="163"/>
                    <a:pt x="40" y="80"/>
                    <a:pt x="20" y="26"/>
                  </a:cubicBezTo>
                  <a:cubicBezTo>
                    <a:pt x="17" y="18"/>
                    <a:pt x="14" y="9"/>
                    <a:pt x="10" y="1"/>
                  </a:cubicBezTo>
                  <a:cubicBezTo>
                    <a:pt x="10" y="1"/>
                    <a:pt x="1" y="7"/>
                    <a:pt x="1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47"/>
            <p:cNvSpPr/>
            <p:nvPr/>
          </p:nvSpPr>
          <p:spPr>
            <a:xfrm>
              <a:off x="5883500" y="4870025"/>
              <a:ext cx="4725" cy="3725"/>
            </a:xfrm>
            <a:custGeom>
              <a:avLst/>
              <a:gdLst/>
              <a:ahLst/>
              <a:cxnLst/>
              <a:rect l="l" t="t" r="r" b="b"/>
              <a:pathLst>
                <a:path w="189" h="149" extrusionOk="0">
                  <a:moveTo>
                    <a:pt x="88" y="149"/>
                  </a:moveTo>
                  <a:cubicBezTo>
                    <a:pt x="47" y="105"/>
                    <a:pt x="1" y="76"/>
                    <a:pt x="6" y="52"/>
                  </a:cubicBezTo>
                  <a:cubicBezTo>
                    <a:pt x="10" y="32"/>
                    <a:pt x="75" y="1"/>
                    <a:pt x="109" y="3"/>
                  </a:cubicBezTo>
                  <a:cubicBezTo>
                    <a:pt x="141" y="6"/>
                    <a:pt x="187" y="45"/>
                    <a:pt x="188" y="70"/>
                  </a:cubicBezTo>
                  <a:cubicBezTo>
                    <a:pt x="189" y="90"/>
                    <a:pt x="136" y="113"/>
                    <a:pt x="88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47"/>
            <p:cNvSpPr/>
            <p:nvPr/>
          </p:nvSpPr>
          <p:spPr>
            <a:xfrm>
              <a:off x="5871950" y="4332775"/>
              <a:ext cx="5950" cy="3425"/>
            </a:xfrm>
            <a:custGeom>
              <a:avLst/>
              <a:gdLst/>
              <a:ahLst/>
              <a:cxnLst/>
              <a:rect l="l" t="t" r="r" b="b"/>
              <a:pathLst>
                <a:path w="238" h="137" extrusionOk="0">
                  <a:moveTo>
                    <a:pt x="238" y="64"/>
                  </a:moveTo>
                  <a:cubicBezTo>
                    <a:pt x="182" y="97"/>
                    <a:pt x="151" y="131"/>
                    <a:pt x="114" y="134"/>
                  </a:cubicBezTo>
                  <a:cubicBezTo>
                    <a:pt x="79" y="136"/>
                    <a:pt x="38" y="107"/>
                    <a:pt x="1" y="92"/>
                  </a:cubicBezTo>
                  <a:cubicBezTo>
                    <a:pt x="35" y="63"/>
                    <a:pt x="61" y="25"/>
                    <a:pt x="105" y="7"/>
                  </a:cubicBezTo>
                  <a:cubicBezTo>
                    <a:pt x="122" y="0"/>
                    <a:pt x="177" y="36"/>
                    <a:pt x="238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47"/>
            <p:cNvSpPr/>
            <p:nvPr/>
          </p:nvSpPr>
          <p:spPr>
            <a:xfrm>
              <a:off x="5821300" y="4162950"/>
              <a:ext cx="6225" cy="3350"/>
            </a:xfrm>
            <a:custGeom>
              <a:avLst/>
              <a:gdLst/>
              <a:ahLst/>
              <a:cxnLst/>
              <a:rect l="l" t="t" r="r" b="b"/>
              <a:pathLst>
                <a:path w="249" h="134" extrusionOk="0">
                  <a:moveTo>
                    <a:pt x="248" y="57"/>
                  </a:moveTo>
                  <a:cubicBezTo>
                    <a:pt x="183" y="94"/>
                    <a:pt x="134" y="133"/>
                    <a:pt x="118" y="128"/>
                  </a:cubicBezTo>
                  <a:cubicBezTo>
                    <a:pt x="72" y="113"/>
                    <a:pt x="36" y="79"/>
                    <a:pt x="5" y="49"/>
                  </a:cubicBezTo>
                  <a:cubicBezTo>
                    <a:pt x="1" y="45"/>
                    <a:pt x="53" y="0"/>
                    <a:pt x="70" y="2"/>
                  </a:cubicBezTo>
                  <a:cubicBezTo>
                    <a:pt x="121" y="10"/>
                    <a:pt x="167" y="30"/>
                    <a:pt x="248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47"/>
            <p:cNvSpPr/>
            <p:nvPr/>
          </p:nvSpPr>
          <p:spPr>
            <a:xfrm>
              <a:off x="5857800" y="4862100"/>
              <a:ext cx="4975" cy="4325"/>
            </a:xfrm>
            <a:custGeom>
              <a:avLst/>
              <a:gdLst/>
              <a:ahLst/>
              <a:cxnLst/>
              <a:rect l="l" t="t" r="r" b="b"/>
              <a:pathLst>
                <a:path w="199" h="173" extrusionOk="0">
                  <a:moveTo>
                    <a:pt x="113" y="1"/>
                  </a:moveTo>
                  <a:cubicBezTo>
                    <a:pt x="155" y="52"/>
                    <a:pt x="199" y="81"/>
                    <a:pt x="192" y="103"/>
                  </a:cubicBezTo>
                  <a:cubicBezTo>
                    <a:pt x="184" y="130"/>
                    <a:pt x="136" y="164"/>
                    <a:pt x="98" y="169"/>
                  </a:cubicBezTo>
                  <a:cubicBezTo>
                    <a:pt x="71" y="173"/>
                    <a:pt x="0" y="129"/>
                    <a:pt x="5" y="115"/>
                  </a:cubicBezTo>
                  <a:cubicBezTo>
                    <a:pt x="15" y="82"/>
                    <a:pt x="59" y="54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47"/>
            <p:cNvSpPr/>
            <p:nvPr/>
          </p:nvSpPr>
          <p:spPr>
            <a:xfrm>
              <a:off x="5836050" y="4199175"/>
              <a:ext cx="7700" cy="6050"/>
            </a:xfrm>
            <a:custGeom>
              <a:avLst/>
              <a:gdLst/>
              <a:ahLst/>
              <a:cxnLst/>
              <a:rect l="l" t="t" r="r" b="b"/>
              <a:pathLst>
                <a:path w="308" h="242" extrusionOk="0">
                  <a:moveTo>
                    <a:pt x="114" y="0"/>
                  </a:moveTo>
                  <a:cubicBezTo>
                    <a:pt x="105" y="69"/>
                    <a:pt x="308" y="141"/>
                    <a:pt x="157" y="194"/>
                  </a:cubicBezTo>
                  <a:cubicBezTo>
                    <a:pt x="23" y="241"/>
                    <a:pt x="1" y="169"/>
                    <a:pt x="70" y="90"/>
                  </a:cubicBezTo>
                  <a:cubicBezTo>
                    <a:pt x="92" y="64"/>
                    <a:pt x="100" y="31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47"/>
            <p:cNvSpPr/>
            <p:nvPr/>
          </p:nvSpPr>
          <p:spPr>
            <a:xfrm>
              <a:off x="5877925" y="4415025"/>
              <a:ext cx="8800" cy="4375"/>
            </a:xfrm>
            <a:custGeom>
              <a:avLst/>
              <a:gdLst/>
              <a:ahLst/>
              <a:cxnLst/>
              <a:rect l="l" t="t" r="r" b="b"/>
              <a:pathLst>
                <a:path w="352" h="175" extrusionOk="0">
                  <a:moveTo>
                    <a:pt x="1" y="175"/>
                  </a:moveTo>
                  <a:cubicBezTo>
                    <a:pt x="166" y="0"/>
                    <a:pt x="254" y="113"/>
                    <a:pt x="351" y="153"/>
                  </a:cubicBezTo>
                  <a:cubicBezTo>
                    <a:pt x="257" y="159"/>
                    <a:pt x="161" y="165"/>
                    <a:pt x="1" y="1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47"/>
            <p:cNvSpPr/>
            <p:nvPr/>
          </p:nvSpPr>
          <p:spPr>
            <a:xfrm>
              <a:off x="5836900" y="4398375"/>
              <a:ext cx="4375" cy="4625"/>
            </a:xfrm>
            <a:custGeom>
              <a:avLst/>
              <a:gdLst/>
              <a:ahLst/>
              <a:cxnLst/>
              <a:rect l="l" t="t" r="r" b="b"/>
              <a:pathLst>
                <a:path w="175" h="185" extrusionOk="0">
                  <a:moveTo>
                    <a:pt x="78" y="1"/>
                  </a:moveTo>
                  <a:cubicBezTo>
                    <a:pt x="129" y="52"/>
                    <a:pt x="175" y="78"/>
                    <a:pt x="173" y="102"/>
                  </a:cubicBezTo>
                  <a:cubicBezTo>
                    <a:pt x="171" y="130"/>
                    <a:pt x="128" y="157"/>
                    <a:pt x="103" y="185"/>
                  </a:cubicBezTo>
                  <a:cubicBezTo>
                    <a:pt x="68" y="169"/>
                    <a:pt x="1" y="152"/>
                    <a:pt x="2" y="137"/>
                  </a:cubicBezTo>
                  <a:cubicBezTo>
                    <a:pt x="4" y="101"/>
                    <a:pt x="39" y="66"/>
                    <a:pt x="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47"/>
            <p:cNvSpPr/>
            <p:nvPr/>
          </p:nvSpPr>
          <p:spPr>
            <a:xfrm>
              <a:off x="5836725" y="4800225"/>
              <a:ext cx="5625" cy="3700"/>
            </a:xfrm>
            <a:custGeom>
              <a:avLst/>
              <a:gdLst/>
              <a:ahLst/>
              <a:cxnLst/>
              <a:rect l="l" t="t" r="r" b="b"/>
              <a:pathLst>
                <a:path w="225" h="148" extrusionOk="0">
                  <a:moveTo>
                    <a:pt x="224" y="70"/>
                  </a:moveTo>
                  <a:cubicBezTo>
                    <a:pt x="155" y="104"/>
                    <a:pt x="112" y="126"/>
                    <a:pt x="67" y="148"/>
                  </a:cubicBezTo>
                  <a:cubicBezTo>
                    <a:pt x="45" y="121"/>
                    <a:pt x="1" y="91"/>
                    <a:pt x="8" y="67"/>
                  </a:cubicBezTo>
                  <a:cubicBezTo>
                    <a:pt x="14" y="42"/>
                    <a:pt x="64" y="8"/>
                    <a:pt x="101" y="3"/>
                  </a:cubicBezTo>
                  <a:cubicBezTo>
                    <a:pt x="130" y="0"/>
                    <a:pt x="167" y="38"/>
                    <a:pt x="224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47"/>
            <p:cNvSpPr/>
            <p:nvPr/>
          </p:nvSpPr>
          <p:spPr>
            <a:xfrm>
              <a:off x="5857725" y="4462150"/>
              <a:ext cx="6200" cy="3275"/>
            </a:xfrm>
            <a:custGeom>
              <a:avLst/>
              <a:gdLst/>
              <a:ahLst/>
              <a:cxnLst/>
              <a:rect l="l" t="t" r="r" b="b"/>
              <a:pathLst>
                <a:path w="248" h="131" extrusionOk="0">
                  <a:moveTo>
                    <a:pt x="247" y="73"/>
                  </a:moveTo>
                  <a:cubicBezTo>
                    <a:pt x="162" y="100"/>
                    <a:pt x="115" y="123"/>
                    <a:pt x="63" y="129"/>
                  </a:cubicBezTo>
                  <a:cubicBezTo>
                    <a:pt x="50" y="130"/>
                    <a:pt x="0" y="74"/>
                    <a:pt x="10" y="52"/>
                  </a:cubicBezTo>
                  <a:cubicBezTo>
                    <a:pt x="20" y="28"/>
                    <a:pt x="79" y="2"/>
                    <a:pt x="116" y="2"/>
                  </a:cubicBezTo>
                  <a:cubicBezTo>
                    <a:pt x="149" y="1"/>
                    <a:pt x="183" y="36"/>
                    <a:pt x="247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47"/>
            <p:cNvSpPr/>
            <p:nvPr/>
          </p:nvSpPr>
          <p:spPr>
            <a:xfrm>
              <a:off x="5843975" y="4537475"/>
              <a:ext cx="6600" cy="4150"/>
            </a:xfrm>
            <a:custGeom>
              <a:avLst/>
              <a:gdLst/>
              <a:ahLst/>
              <a:cxnLst/>
              <a:rect l="l" t="t" r="r" b="b"/>
              <a:pathLst>
                <a:path w="264" h="166" extrusionOk="0">
                  <a:moveTo>
                    <a:pt x="253" y="38"/>
                  </a:moveTo>
                  <a:cubicBezTo>
                    <a:pt x="186" y="80"/>
                    <a:pt x="119" y="123"/>
                    <a:pt x="53" y="165"/>
                  </a:cubicBezTo>
                  <a:cubicBezTo>
                    <a:pt x="37" y="144"/>
                    <a:pt x="0" y="118"/>
                    <a:pt x="7" y="101"/>
                  </a:cubicBezTo>
                  <a:cubicBezTo>
                    <a:pt x="49" y="1"/>
                    <a:pt x="169" y="46"/>
                    <a:pt x="263" y="43"/>
                  </a:cubicBezTo>
                  <a:cubicBezTo>
                    <a:pt x="264" y="43"/>
                    <a:pt x="253" y="38"/>
                    <a:pt x="253" y="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47"/>
            <p:cNvSpPr/>
            <p:nvPr/>
          </p:nvSpPr>
          <p:spPr>
            <a:xfrm>
              <a:off x="5828100" y="4313500"/>
              <a:ext cx="5200" cy="4100"/>
            </a:xfrm>
            <a:custGeom>
              <a:avLst/>
              <a:gdLst/>
              <a:ahLst/>
              <a:cxnLst/>
              <a:rect l="l" t="t" r="r" b="b"/>
              <a:pathLst>
                <a:path w="208" h="164" extrusionOk="0">
                  <a:moveTo>
                    <a:pt x="1" y="7"/>
                  </a:moveTo>
                  <a:cubicBezTo>
                    <a:pt x="13" y="10"/>
                    <a:pt x="28" y="11"/>
                    <a:pt x="38" y="16"/>
                  </a:cubicBezTo>
                  <a:cubicBezTo>
                    <a:pt x="95" y="51"/>
                    <a:pt x="151" y="86"/>
                    <a:pt x="208" y="121"/>
                  </a:cubicBezTo>
                  <a:cubicBezTo>
                    <a:pt x="189" y="132"/>
                    <a:pt x="172" y="151"/>
                    <a:pt x="151" y="152"/>
                  </a:cubicBezTo>
                  <a:cubicBezTo>
                    <a:pt x="3" y="163"/>
                    <a:pt x="42" y="80"/>
                    <a:pt x="21" y="26"/>
                  </a:cubicBezTo>
                  <a:cubicBezTo>
                    <a:pt x="18" y="18"/>
                    <a:pt x="15" y="9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47"/>
            <p:cNvSpPr/>
            <p:nvPr/>
          </p:nvSpPr>
          <p:spPr>
            <a:xfrm>
              <a:off x="5827500" y="4642225"/>
              <a:ext cx="5800" cy="3825"/>
            </a:xfrm>
            <a:custGeom>
              <a:avLst/>
              <a:gdLst/>
              <a:ahLst/>
              <a:cxnLst/>
              <a:rect l="l" t="t" r="r" b="b"/>
              <a:pathLst>
                <a:path w="232" h="153" extrusionOk="0">
                  <a:moveTo>
                    <a:pt x="18" y="8"/>
                  </a:moveTo>
                  <a:cubicBezTo>
                    <a:pt x="31" y="11"/>
                    <a:pt x="45" y="12"/>
                    <a:pt x="54" y="18"/>
                  </a:cubicBezTo>
                  <a:cubicBezTo>
                    <a:pt x="114" y="50"/>
                    <a:pt x="173" y="83"/>
                    <a:pt x="232" y="116"/>
                  </a:cubicBezTo>
                  <a:cubicBezTo>
                    <a:pt x="155" y="126"/>
                    <a:pt x="78" y="138"/>
                    <a:pt x="0" y="148"/>
                  </a:cubicBezTo>
                  <a:cubicBezTo>
                    <a:pt x="0" y="147"/>
                    <a:pt x="9" y="153"/>
                    <a:pt x="8" y="153"/>
                  </a:cubicBezTo>
                  <a:cubicBezTo>
                    <a:pt x="15" y="102"/>
                    <a:pt x="22" y="51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47"/>
            <p:cNvSpPr/>
            <p:nvPr/>
          </p:nvSpPr>
          <p:spPr>
            <a:xfrm>
              <a:off x="5857900" y="4258950"/>
              <a:ext cx="5850" cy="3925"/>
            </a:xfrm>
            <a:custGeom>
              <a:avLst/>
              <a:gdLst/>
              <a:ahLst/>
              <a:cxnLst/>
              <a:rect l="l" t="t" r="r" b="b"/>
              <a:pathLst>
                <a:path w="234" h="157" extrusionOk="0">
                  <a:moveTo>
                    <a:pt x="225" y="1"/>
                  </a:moveTo>
                  <a:cubicBezTo>
                    <a:pt x="178" y="53"/>
                    <a:pt x="130" y="105"/>
                    <a:pt x="83" y="157"/>
                  </a:cubicBezTo>
                  <a:cubicBezTo>
                    <a:pt x="55" y="144"/>
                    <a:pt x="3" y="130"/>
                    <a:pt x="3" y="117"/>
                  </a:cubicBezTo>
                  <a:cubicBezTo>
                    <a:pt x="1" y="8"/>
                    <a:pt x="114" y="3"/>
                    <a:pt x="234" y="7"/>
                  </a:cubicBezTo>
                  <a:cubicBezTo>
                    <a:pt x="234" y="7"/>
                    <a:pt x="225" y="1"/>
                    <a:pt x="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47"/>
            <p:cNvSpPr/>
            <p:nvPr/>
          </p:nvSpPr>
          <p:spPr>
            <a:xfrm>
              <a:off x="5869150" y="4900300"/>
              <a:ext cx="5025" cy="4000"/>
            </a:xfrm>
            <a:custGeom>
              <a:avLst/>
              <a:gdLst/>
              <a:ahLst/>
              <a:cxnLst/>
              <a:rect l="l" t="t" r="r" b="b"/>
              <a:pathLst>
                <a:path w="201" h="160" extrusionOk="0">
                  <a:moveTo>
                    <a:pt x="89" y="1"/>
                  </a:moveTo>
                  <a:cubicBezTo>
                    <a:pt x="140" y="51"/>
                    <a:pt x="170" y="80"/>
                    <a:pt x="200" y="110"/>
                  </a:cubicBezTo>
                  <a:cubicBezTo>
                    <a:pt x="165" y="127"/>
                    <a:pt x="127" y="159"/>
                    <a:pt x="94" y="157"/>
                  </a:cubicBezTo>
                  <a:cubicBezTo>
                    <a:pt x="60" y="155"/>
                    <a:pt x="9" y="121"/>
                    <a:pt x="5" y="97"/>
                  </a:cubicBezTo>
                  <a:cubicBezTo>
                    <a:pt x="0" y="74"/>
                    <a:pt x="46" y="47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47"/>
            <p:cNvSpPr/>
            <p:nvPr/>
          </p:nvSpPr>
          <p:spPr>
            <a:xfrm>
              <a:off x="5812950" y="4537775"/>
              <a:ext cx="4375" cy="3900"/>
            </a:xfrm>
            <a:custGeom>
              <a:avLst/>
              <a:gdLst/>
              <a:ahLst/>
              <a:cxnLst/>
              <a:rect l="l" t="t" r="r" b="b"/>
              <a:pathLst>
                <a:path w="175" h="156" extrusionOk="0">
                  <a:moveTo>
                    <a:pt x="65" y="0"/>
                  </a:moveTo>
                  <a:cubicBezTo>
                    <a:pt x="120" y="46"/>
                    <a:pt x="175" y="76"/>
                    <a:pt x="168" y="93"/>
                  </a:cubicBezTo>
                  <a:cubicBezTo>
                    <a:pt x="158" y="117"/>
                    <a:pt x="107" y="139"/>
                    <a:pt x="67" y="151"/>
                  </a:cubicBezTo>
                  <a:cubicBezTo>
                    <a:pt x="56" y="155"/>
                    <a:pt x="0" y="122"/>
                    <a:pt x="1" y="107"/>
                  </a:cubicBezTo>
                  <a:cubicBezTo>
                    <a:pt x="3" y="80"/>
                    <a:pt x="31" y="53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47"/>
            <p:cNvSpPr/>
            <p:nvPr/>
          </p:nvSpPr>
          <p:spPr>
            <a:xfrm>
              <a:off x="5879350" y="4535450"/>
              <a:ext cx="5375" cy="3800"/>
            </a:xfrm>
            <a:custGeom>
              <a:avLst/>
              <a:gdLst/>
              <a:ahLst/>
              <a:cxnLst/>
              <a:rect l="l" t="t" r="r" b="b"/>
              <a:pathLst>
                <a:path w="215" h="152" extrusionOk="0">
                  <a:moveTo>
                    <a:pt x="131" y="0"/>
                  </a:moveTo>
                  <a:cubicBezTo>
                    <a:pt x="166" y="36"/>
                    <a:pt x="215" y="65"/>
                    <a:pt x="210" y="86"/>
                  </a:cubicBezTo>
                  <a:cubicBezTo>
                    <a:pt x="204" y="110"/>
                    <a:pt x="135" y="152"/>
                    <a:pt x="118" y="146"/>
                  </a:cubicBezTo>
                  <a:cubicBezTo>
                    <a:pt x="71" y="133"/>
                    <a:pt x="39" y="98"/>
                    <a:pt x="0" y="71"/>
                  </a:cubicBezTo>
                  <a:cubicBezTo>
                    <a:pt x="37" y="52"/>
                    <a:pt x="74" y="32"/>
                    <a:pt x="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47"/>
            <p:cNvSpPr/>
            <p:nvPr/>
          </p:nvSpPr>
          <p:spPr>
            <a:xfrm>
              <a:off x="5879100" y="4526725"/>
              <a:ext cx="4900" cy="4325"/>
            </a:xfrm>
            <a:custGeom>
              <a:avLst/>
              <a:gdLst/>
              <a:ahLst/>
              <a:cxnLst/>
              <a:rect l="l" t="t" r="r" b="b"/>
              <a:pathLst>
                <a:path w="196" h="173" extrusionOk="0">
                  <a:moveTo>
                    <a:pt x="87" y="1"/>
                  </a:moveTo>
                  <a:cubicBezTo>
                    <a:pt x="139" y="47"/>
                    <a:pt x="196" y="80"/>
                    <a:pt x="187" y="94"/>
                  </a:cubicBezTo>
                  <a:cubicBezTo>
                    <a:pt x="167" y="125"/>
                    <a:pt x="117" y="150"/>
                    <a:pt x="73" y="170"/>
                  </a:cubicBezTo>
                  <a:cubicBezTo>
                    <a:pt x="67" y="173"/>
                    <a:pt x="1" y="137"/>
                    <a:pt x="5" y="125"/>
                  </a:cubicBezTo>
                  <a:cubicBezTo>
                    <a:pt x="16" y="89"/>
                    <a:pt x="47" y="57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47"/>
            <p:cNvSpPr/>
            <p:nvPr/>
          </p:nvSpPr>
          <p:spPr>
            <a:xfrm>
              <a:off x="5878300" y="4618975"/>
              <a:ext cx="6275" cy="3225"/>
            </a:xfrm>
            <a:custGeom>
              <a:avLst/>
              <a:gdLst/>
              <a:ahLst/>
              <a:cxnLst/>
              <a:rect l="l" t="t" r="r" b="b"/>
              <a:pathLst>
                <a:path w="251" h="129" extrusionOk="0">
                  <a:moveTo>
                    <a:pt x="1" y="76"/>
                  </a:moveTo>
                  <a:cubicBezTo>
                    <a:pt x="58" y="41"/>
                    <a:pt x="100" y="0"/>
                    <a:pt x="124" y="5"/>
                  </a:cubicBezTo>
                  <a:cubicBezTo>
                    <a:pt x="171" y="14"/>
                    <a:pt x="209" y="48"/>
                    <a:pt x="250" y="71"/>
                  </a:cubicBezTo>
                  <a:cubicBezTo>
                    <a:pt x="214" y="91"/>
                    <a:pt x="181" y="123"/>
                    <a:pt x="143" y="126"/>
                  </a:cubicBezTo>
                  <a:cubicBezTo>
                    <a:pt x="107" y="129"/>
                    <a:pt x="65" y="100"/>
                    <a:pt x="1" y="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47"/>
            <p:cNvSpPr/>
            <p:nvPr/>
          </p:nvSpPr>
          <p:spPr>
            <a:xfrm>
              <a:off x="5838125" y="4556875"/>
              <a:ext cx="4575" cy="4250"/>
            </a:xfrm>
            <a:custGeom>
              <a:avLst/>
              <a:gdLst/>
              <a:ahLst/>
              <a:cxnLst/>
              <a:rect l="l" t="t" r="r" b="b"/>
              <a:pathLst>
                <a:path w="183" h="170" extrusionOk="0">
                  <a:moveTo>
                    <a:pt x="95" y="169"/>
                  </a:moveTo>
                  <a:cubicBezTo>
                    <a:pt x="47" y="124"/>
                    <a:pt x="1" y="99"/>
                    <a:pt x="2" y="77"/>
                  </a:cubicBezTo>
                  <a:cubicBezTo>
                    <a:pt x="3" y="51"/>
                    <a:pt x="47" y="26"/>
                    <a:pt x="74" y="1"/>
                  </a:cubicBezTo>
                  <a:cubicBezTo>
                    <a:pt x="109" y="21"/>
                    <a:pt x="169" y="37"/>
                    <a:pt x="176" y="60"/>
                  </a:cubicBezTo>
                  <a:cubicBezTo>
                    <a:pt x="182" y="85"/>
                    <a:pt x="137" y="115"/>
                    <a:pt x="95" y="1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47"/>
            <p:cNvSpPr/>
            <p:nvPr/>
          </p:nvSpPr>
          <p:spPr>
            <a:xfrm>
              <a:off x="5818650" y="4631575"/>
              <a:ext cx="5125" cy="3700"/>
            </a:xfrm>
            <a:custGeom>
              <a:avLst/>
              <a:gdLst/>
              <a:ahLst/>
              <a:cxnLst/>
              <a:rect l="l" t="t" r="r" b="b"/>
              <a:pathLst>
                <a:path w="205" h="148" extrusionOk="0">
                  <a:moveTo>
                    <a:pt x="94" y="0"/>
                  </a:moveTo>
                  <a:cubicBezTo>
                    <a:pt x="143" y="39"/>
                    <a:pt x="174" y="63"/>
                    <a:pt x="204" y="87"/>
                  </a:cubicBezTo>
                  <a:cubicBezTo>
                    <a:pt x="168" y="109"/>
                    <a:pt x="134" y="145"/>
                    <a:pt x="96" y="146"/>
                  </a:cubicBezTo>
                  <a:cubicBezTo>
                    <a:pt x="65" y="148"/>
                    <a:pt x="8" y="109"/>
                    <a:pt x="5" y="85"/>
                  </a:cubicBezTo>
                  <a:cubicBezTo>
                    <a:pt x="1" y="63"/>
                    <a:pt x="53" y="37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47"/>
            <p:cNvSpPr/>
            <p:nvPr/>
          </p:nvSpPr>
          <p:spPr>
            <a:xfrm>
              <a:off x="5812000" y="4511950"/>
              <a:ext cx="5500" cy="3400"/>
            </a:xfrm>
            <a:custGeom>
              <a:avLst/>
              <a:gdLst/>
              <a:ahLst/>
              <a:cxnLst/>
              <a:rect l="l" t="t" r="r" b="b"/>
              <a:pathLst>
                <a:path w="220" h="136" extrusionOk="0">
                  <a:moveTo>
                    <a:pt x="12" y="128"/>
                  </a:moveTo>
                  <a:cubicBezTo>
                    <a:pt x="18" y="104"/>
                    <a:pt x="15" y="74"/>
                    <a:pt x="35" y="55"/>
                  </a:cubicBezTo>
                  <a:cubicBezTo>
                    <a:pt x="61" y="32"/>
                    <a:pt x="102" y="10"/>
                    <a:pt x="142" y="4"/>
                  </a:cubicBezTo>
                  <a:cubicBezTo>
                    <a:pt x="163" y="1"/>
                    <a:pt x="220" y="37"/>
                    <a:pt x="217" y="48"/>
                  </a:cubicBezTo>
                  <a:cubicBezTo>
                    <a:pt x="207" y="76"/>
                    <a:pt x="180" y="112"/>
                    <a:pt x="146" y="123"/>
                  </a:cubicBezTo>
                  <a:cubicBezTo>
                    <a:pt x="106" y="135"/>
                    <a:pt x="50" y="124"/>
                    <a:pt x="1" y="122"/>
                  </a:cubicBezTo>
                  <a:cubicBezTo>
                    <a:pt x="0" y="122"/>
                    <a:pt x="12" y="128"/>
                    <a:pt x="12" y="1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47"/>
            <p:cNvSpPr/>
            <p:nvPr/>
          </p:nvSpPr>
          <p:spPr>
            <a:xfrm>
              <a:off x="5855650" y="4509550"/>
              <a:ext cx="4875" cy="4150"/>
            </a:xfrm>
            <a:custGeom>
              <a:avLst/>
              <a:gdLst/>
              <a:ahLst/>
              <a:cxnLst/>
              <a:rect l="l" t="t" r="r" b="b"/>
              <a:pathLst>
                <a:path w="195" h="166" extrusionOk="0">
                  <a:moveTo>
                    <a:pt x="109" y="0"/>
                  </a:moveTo>
                  <a:cubicBezTo>
                    <a:pt x="146" y="47"/>
                    <a:pt x="194" y="85"/>
                    <a:pt x="183" y="97"/>
                  </a:cubicBezTo>
                  <a:cubicBezTo>
                    <a:pt x="156" y="127"/>
                    <a:pt x="100" y="143"/>
                    <a:pt x="56" y="166"/>
                  </a:cubicBezTo>
                  <a:cubicBezTo>
                    <a:pt x="37" y="137"/>
                    <a:pt x="0" y="109"/>
                    <a:pt x="5" y="84"/>
                  </a:cubicBezTo>
                  <a:cubicBezTo>
                    <a:pt x="10" y="59"/>
                    <a:pt x="58" y="39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47"/>
            <p:cNvSpPr/>
            <p:nvPr/>
          </p:nvSpPr>
          <p:spPr>
            <a:xfrm>
              <a:off x="5868550" y="4508175"/>
              <a:ext cx="3325" cy="3375"/>
            </a:xfrm>
            <a:custGeom>
              <a:avLst/>
              <a:gdLst/>
              <a:ahLst/>
              <a:cxnLst/>
              <a:rect l="l" t="t" r="r" b="b"/>
              <a:pathLst>
                <a:path w="133" h="135" extrusionOk="0">
                  <a:moveTo>
                    <a:pt x="36" y="135"/>
                  </a:moveTo>
                  <a:cubicBezTo>
                    <a:pt x="24" y="90"/>
                    <a:pt x="12" y="46"/>
                    <a:pt x="0" y="1"/>
                  </a:cubicBezTo>
                  <a:cubicBezTo>
                    <a:pt x="45" y="1"/>
                    <a:pt x="89" y="1"/>
                    <a:pt x="133" y="1"/>
                  </a:cubicBezTo>
                  <a:cubicBezTo>
                    <a:pt x="121" y="45"/>
                    <a:pt x="109" y="90"/>
                    <a:pt x="98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47"/>
            <p:cNvSpPr/>
            <p:nvPr/>
          </p:nvSpPr>
          <p:spPr>
            <a:xfrm>
              <a:off x="5836350" y="4547725"/>
              <a:ext cx="5575" cy="3475"/>
            </a:xfrm>
            <a:custGeom>
              <a:avLst/>
              <a:gdLst/>
              <a:ahLst/>
              <a:cxnLst/>
              <a:rect l="l" t="t" r="r" b="b"/>
              <a:pathLst>
                <a:path w="223" h="139" extrusionOk="0">
                  <a:moveTo>
                    <a:pt x="223" y="97"/>
                  </a:moveTo>
                  <a:cubicBezTo>
                    <a:pt x="146" y="114"/>
                    <a:pt x="79" y="138"/>
                    <a:pt x="66" y="128"/>
                  </a:cubicBezTo>
                  <a:cubicBezTo>
                    <a:pt x="32" y="102"/>
                    <a:pt x="21" y="62"/>
                    <a:pt x="1" y="27"/>
                  </a:cubicBezTo>
                  <a:cubicBezTo>
                    <a:pt x="45" y="19"/>
                    <a:pt x="95" y="0"/>
                    <a:pt x="131" y="9"/>
                  </a:cubicBezTo>
                  <a:cubicBezTo>
                    <a:pt x="164" y="17"/>
                    <a:pt x="181" y="55"/>
                    <a:pt x="223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47"/>
            <p:cNvSpPr/>
            <p:nvPr/>
          </p:nvSpPr>
          <p:spPr>
            <a:xfrm>
              <a:off x="5838375" y="4500325"/>
              <a:ext cx="4700" cy="4050"/>
            </a:xfrm>
            <a:custGeom>
              <a:avLst/>
              <a:gdLst/>
              <a:ahLst/>
              <a:cxnLst/>
              <a:rect l="l" t="t" r="r" b="b"/>
              <a:pathLst>
                <a:path w="188" h="162" extrusionOk="0">
                  <a:moveTo>
                    <a:pt x="87" y="1"/>
                  </a:moveTo>
                  <a:cubicBezTo>
                    <a:pt x="134" y="42"/>
                    <a:pt x="187" y="69"/>
                    <a:pt x="185" y="94"/>
                  </a:cubicBezTo>
                  <a:cubicBezTo>
                    <a:pt x="184" y="117"/>
                    <a:pt x="124" y="139"/>
                    <a:pt x="91" y="161"/>
                  </a:cubicBezTo>
                  <a:cubicBezTo>
                    <a:pt x="60" y="139"/>
                    <a:pt x="7" y="117"/>
                    <a:pt x="3" y="92"/>
                  </a:cubicBezTo>
                  <a:cubicBezTo>
                    <a:pt x="0" y="68"/>
                    <a:pt x="47" y="4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47"/>
            <p:cNvSpPr/>
            <p:nvPr/>
          </p:nvSpPr>
          <p:spPr>
            <a:xfrm>
              <a:off x="5809575" y="4659000"/>
              <a:ext cx="4475" cy="3850"/>
            </a:xfrm>
            <a:custGeom>
              <a:avLst/>
              <a:gdLst/>
              <a:ahLst/>
              <a:cxnLst/>
              <a:rect l="l" t="t" r="r" b="b"/>
              <a:pathLst>
                <a:path w="179" h="154" extrusionOk="0">
                  <a:moveTo>
                    <a:pt x="89" y="1"/>
                  </a:moveTo>
                  <a:cubicBezTo>
                    <a:pt x="131" y="49"/>
                    <a:pt x="178" y="78"/>
                    <a:pt x="172" y="99"/>
                  </a:cubicBezTo>
                  <a:cubicBezTo>
                    <a:pt x="164" y="122"/>
                    <a:pt x="109" y="142"/>
                    <a:pt x="69" y="151"/>
                  </a:cubicBezTo>
                  <a:cubicBezTo>
                    <a:pt x="54" y="154"/>
                    <a:pt x="1" y="116"/>
                    <a:pt x="5" y="101"/>
                  </a:cubicBezTo>
                  <a:cubicBezTo>
                    <a:pt x="10" y="73"/>
                    <a:pt x="46" y="49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47"/>
            <p:cNvSpPr/>
            <p:nvPr/>
          </p:nvSpPr>
          <p:spPr>
            <a:xfrm>
              <a:off x="5866975" y="4663050"/>
              <a:ext cx="5675" cy="3425"/>
            </a:xfrm>
            <a:custGeom>
              <a:avLst/>
              <a:gdLst/>
              <a:ahLst/>
              <a:cxnLst/>
              <a:rect l="l" t="t" r="r" b="b"/>
              <a:pathLst>
                <a:path w="227" h="137" extrusionOk="0">
                  <a:moveTo>
                    <a:pt x="1" y="74"/>
                  </a:moveTo>
                  <a:cubicBezTo>
                    <a:pt x="60" y="39"/>
                    <a:pt x="98" y="0"/>
                    <a:pt x="131" y="2"/>
                  </a:cubicBezTo>
                  <a:cubicBezTo>
                    <a:pt x="167" y="5"/>
                    <a:pt x="221" y="45"/>
                    <a:pt x="224" y="70"/>
                  </a:cubicBezTo>
                  <a:cubicBezTo>
                    <a:pt x="227" y="91"/>
                    <a:pt x="168" y="130"/>
                    <a:pt x="131" y="134"/>
                  </a:cubicBezTo>
                  <a:cubicBezTo>
                    <a:pt x="99" y="136"/>
                    <a:pt x="59" y="101"/>
                    <a:pt x="1" y="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47"/>
            <p:cNvSpPr/>
            <p:nvPr/>
          </p:nvSpPr>
          <p:spPr>
            <a:xfrm>
              <a:off x="5876450" y="4665600"/>
              <a:ext cx="5675" cy="3125"/>
            </a:xfrm>
            <a:custGeom>
              <a:avLst/>
              <a:gdLst/>
              <a:ahLst/>
              <a:cxnLst/>
              <a:rect l="l" t="t" r="r" b="b"/>
              <a:pathLst>
                <a:path w="227" h="125" extrusionOk="0">
                  <a:moveTo>
                    <a:pt x="227" y="56"/>
                  </a:moveTo>
                  <a:cubicBezTo>
                    <a:pt x="170" y="89"/>
                    <a:pt x="136" y="124"/>
                    <a:pt x="107" y="123"/>
                  </a:cubicBezTo>
                  <a:cubicBezTo>
                    <a:pt x="69" y="121"/>
                    <a:pt x="35" y="89"/>
                    <a:pt x="0" y="70"/>
                  </a:cubicBezTo>
                  <a:cubicBezTo>
                    <a:pt x="27" y="47"/>
                    <a:pt x="50" y="8"/>
                    <a:pt x="82" y="4"/>
                  </a:cubicBezTo>
                  <a:cubicBezTo>
                    <a:pt x="116" y="0"/>
                    <a:pt x="159" y="30"/>
                    <a:pt x="227" y="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47"/>
            <p:cNvSpPr/>
            <p:nvPr/>
          </p:nvSpPr>
          <p:spPr>
            <a:xfrm>
              <a:off x="5836300" y="4495875"/>
              <a:ext cx="5700" cy="3175"/>
            </a:xfrm>
            <a:custGeom>
              <a:avLst/>
              <a:gdLst/>
              <a:ahLst/>
              <a:cxnLst/>
              <a:rect l="l" t="t" r="r" b="b"/>
              <a:pathLst>
                <a:path w="228" h="127" extrusionOk="0">
                  <a:moveTo>
                    <a:pt x="228" y="53"/>
                  </a:moveTo>
                  <a:cubicBezTo>
                    <a:pt x="174" y="88"/>
                    <a:pt x="142" y="125"/>
                    <a:pt x="108" y="126"/>
                  </a:cubicBezTo>
                  <a:cubicBezTo>
                    <a:pt x="73" y="127"/>
                    <a:pt x="16" y="95"/>
                    <a:pt x="8" y="72"/>
                  </a:cubicBezTo>
                  <a:cubicBezTo>
                    <a:pt x="1" y="53"/>
                    <a:pt x="50" y="9"/>
                    <a:pt x="81" y="5"/>
                  </a:cubicBezTo>
                  <a:cubicBezTo>
                    <a:pt x="118" y="1"/>
                    <a:pt x="162" y="29"/>
                    <a:pt x="22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47"/>
            <p:cNvSpPr/>
            <p:nvPr/>
          </p:nvSpPr>
          <p:spPr>
            <a:xfrm>
              <a:off x="5821900" y="4684325"/>
              <a:ext cx="5750" cy="3100"/>
            </a:xfrm>
            <a:custGeom>
              <a:avLst/>
              <a:gdLst/>
              <a:ahLst/>
              <a:cxnLst/>
              <a:rect l="l" t="t" r="r" b="b"/>
              <a:pathLst>
                <a:path w="230" h="124" extrusionOk="0">
                  <a:moveTo>
                    <a:pt x="229" y="62"/>
                  </a:moveTo>
                  <a:cubicBezTo>
                    <a:pt x="157" y="91"/>
                    <a:pt x="113" y="123"/>
                    <a:pt x="83" y="117"/>
                  </a:cubicBezTo>
                  <a:cubicBezTo>
                    <a:pt x="49" y="113"/>
                    <a:pt x="18" y="75"/>
                    <a:pt x="4" y="46"/>
                  </a:cubicBezTo>
                  <a:cubicBezTo>
                    <a:pt x="0" y="38"/>
                    <a:pt x="57" y="0"/>
                    <a:pt x="80" y="2"/>
                  </a:cubicBezTo>
                  <a:cubicBezTo>
                    <a:pt x="120" y="7"/>
                    <a:pt x="157" y="31"/>
                    <a:pt x="229" y="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47"/>
            <p:cNvSpPr/>
            <p:nvPr/>
          </p:nvSpPr>
          <p:spPr>
            <a:xfrm>
              <a:off x="5866150" y="4561450"/>
              <a:ext cx="6050" cy="3075"/>
            </a:xfrm>
            <a:custGeom>
              <a:avLst/>
              <a:gdLst/>
              <a:ahLst/>
              <a:cxnLst/>
              <a:rect l="l" t="t" r="r" b="b"/>
              <a:pathLst>
                <a:path w="242" h="123" extrusionOk="0">
                  <a:moveTo>
                    <a:pt x="242" y="73"/>
                  </a:moveTo>
                  <a:cubicBezTo>
                    <a:pt x="168" y="96"/>
                    <a:pt x="124" y="122"/>
                    <a:pt x="91" y="117"/>
                  </a:cubicBezTo>
                  <a:cubicBezTo>
                    <a:pt x="55" y="110"/>
                    <a:pt x="30" y="74"/>
                    <a:pt x="1" y="51"/>
                  </a:cubicBezTo>
                  <a:cubicBezTo>
                    <a:pt x="39" y="32"/>
                    <a:pt x="77" y="1"/>
                    <a:pt x="114" y="0"/>
                  </a:cubicBezTo>
                  <a:cubicBezTo>
                    <a:pt x="146" y="0"/>
                    <a:pt x="181" y="35"/>
                    <a:pt x="242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47"/>
            <p:cNvSpPr/>
            <p:nvPr/>
          </p:nvSpPr>
          <p:spPr>
            <a:xfrm>
              <a:off x="5817450" y="4696550"/>
              <a:ext cx="4700" cy="3775"/>
            </a:xfrm>
            <a:custGeom>
              <a:avLst/>
              <a:gdLst/>
              <a:ahLst/>
              <a:cxnLst/>
              <a:rect l="l" t="t" r="r" b="b"/>
              <a:pathLst>
                <a:path w="188" h="151" extrusionOk="0">
                  <a:moveTo>
                    <a:pt x="56" y="1"/>
                  </a:moveTo>
                  <a:cubicBezTo>
                    <a:pt x="121" y="37"/>
                    <a:pt x="175" y="53"/>
                    <a:pt x="181" y="76"/>
                  </a:cubicBezTo>
                  <a:cubicBezTo>
                    <a:pt x="188" y="97"/>
                    <a:pt x="143" y="125"/>
                    <a:pt x="121" y="150"/>
                  </a:cubicBezTo>
                  <a:cubicBezTo>
                    <a:pt x="83" y="135"/>
                    <a:pt x="31" y="124"/>
                    <a:pt x="14" y="101"/>
                  </a:cubicBezTo>
                  <a:cubicBezTo>
                    <a:pt x="1" y="83"/>
                    <a:pt x="33" y="50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47"/>
            <p:cNvSpPr/>
            <p:nvPr/>
          </p:nvSpPr>
          <p:spPr>
            <a:xfrm>
              <a:off x="5861875" y="4697775"/>
              <a:ext cx="5225" cy="3200"/>
            </a:xfrm>
            <a:custGeom>
              <a:avLst/>
              <a:gdLst/>
              <a:ahLst/>
              <a:cxnLst/>
              <a:rect l="l" t="t" r="r" b="b"/>
              <a:pathLst>
                <a:path w="209" h="128" extrusionOk="0">
                  <a:moveTo>
                    <a:pt x="209" y="101"/>
                  </a:moveTo>
                  <a:cubicBezTo>
                    <a:pt x="113" y="110"/>
                    <a:pt x="52" y="128"/>
                    <a:pt x="29" y="114"/>
                  </a:cubicBezTo>
                  <a:cubicBezTo>
                    <a:pt x="2" y="98"/>
                    <a:pt x="1" y="56"/>
                    <a:pt x="4" y="25"/>
                  </a:cubicBezTo>
                  <a:cubicBezTo>
                    <a:pt x="4" y="18"/>
                    <a:pt x="73" y="1"/>
                    <a:pt x="94" y="9"/>
                  </a:cubicBezTo>
                  <a:cubicBezTo>
                    <a:pt x="129" y="23"/>
                    <a:pt x="151" y="53"/>
                    <a:pt x="209" y="1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47"/>
            <p:cNvSpPr/>
            <p:nvPr/>
          </p:nvSpPr>
          <p:spPr>
            <a:xfrm>
              <a:off x="5835725" y="4488525"/>
              <a:ext cx="4050" cy="3800"/>
            </a:xfrm>
            <a:custGeom>
              <a:avLst/>
              <a:gdLst/>
              <a:ahLst/>
              <a:cxnLst/>
              <a:rect l="l" t="t" r="r" b="b"/>
              <a:pathLst>
                <a:path w="162" h="152" extrusionOk="0">
                  <a:moveTo>
                    <a:pt x="100" y="1"/>
                  </a:moveTo>
                  <a:cubicBezTo>
                    <a:pt x="126" y="43"/>
                    <a:pt x="157" y="71"/>
                    <a:pt x="159" y="100"/>
                  </a:cubicBezTo>
                  <a:cubicBezTo>
                    <a:pt x="161" y="116"/>
                    <a:pt x="114" y="134"/>
                    <a:pt x="88" y="151"/>
                  </a:cubicBezTo>
                  <a:cubicBezTo>
                    <a:pt x="59" y="120"/>
                    <a:pt x="25" y="91"/>
                    <a:pt x="5" y="58"/>
                  </a:cubicBezTo>
                  <a:cubicBezTo>
                    <a:pt x="0" y="51"/>
                    <a:pt x="52" y="28"/>
                    <a:pt x="1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47"/>
            <p:cNvSpPr/>
            <p:nvPr/>
          </p:nvSpPr>
          <p:spPr>
            <a:xfrm>
              <a:off x="5842275" y="4483450"/>
              <a:ext cx="5700" cy="3100"/>
            </a:xfrm>
            <a:custGeom>
              <a:avLst/>
              <a:gdLst/>
              <a:ahLst/>
              <a:cxnLst/>
              <a:rect l="l" t="t" r="r" b="b"/>
              <a:pathLst>
                <a:path w="228" h="124" extrusionOk="0">
                  <a:moveTo>
                    <a:pt x="227" y="65"/>
                  </a:moveTo>
                  <a:cubicBezTo>
                    <a:pt x="157" y="93"/>
                    <a:pt x="116" y="124"/>
                    <a:pt x="82" y="121"/>
                  </a:cubicBezTo>
                  <a:cubicBezTo>
                    <a:pt x="51" y="117"/>
                    <a:pt x="28" y="78"/>
                    <a:pt x="0" y="55"/>
                  </a:cubicBezTo>
                  <a:cubicBezTo>
                    <a:pt x="36" y="37"/>
                    <a:pt x="69" y="6"/>
                    <a:pt x="107" y="4"/>
                  </a:cubicBezTo>
                  <a:cubicBezTo>
                    <a:pt x="135" y="1"/>
                    <a:pt x="169" y="34"/>
                    <a:pt x="227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47"/>
            <p:cNvSpPr/>
            <p:nvPr/>
          </p:nvSpPr>
          <p:spPr>
            <a:xfrm>
              <a:off x="5860225" y="4703050"/>
              <a:ext cx="4425" cy="4100"/>
            </a:xfrm>
            <a:custGeom>
              <a:avLst/>
              <a:gdLst/>
              <a:ahLst/>
              <a:cxnLst/>
              <a:rect l="l" t="t" r="r" b="b"/>
              <a:pathLst>
                <a:path w="177" h="164" extrusionOk="0">
                  <a:moveTo>
                    <a:pt x="70" y="1"/>
                  </a:moveTo>
                  <a:cubicBezTo>
                    <a:pt x="123" y="48"/>
                    <a:pt x="176" y="77"/>
                    <a:pt x="170" y="96"/>
                  </a:cubicBezTo>
                  <a:cubicBezTo>
                    <a:pt x="161" y="122"/>
                    <a:pt x="110" y="145"/>
                    <a:pt x="70" y="161"/>
                  </a:cubicBezTo>
                  <a:cubicBezTo>
                    <a:pt x="62" y="163"/>
                    <a:pt x="1" y="128"/>
                    <a:pt x="2" y="111"/>
                  </a:cubicBezTo>
                  <a:cubicBezTo>
                    <a:pt x="3" y="83"/>
                    <a:pt x="34" y="56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47"/>
            <p:cNvSpPr/>
            <p:nvPr/>
          </p:nvSpPr>
          <p:spPr>
            <a:xfrm>
              <a:off x="5882050" y="4720625"/>
              <a:ext cx="4400" cy="4125"/>
            </a:xfrm>
            <a:custGeom>
              <a:avLst/>
              <a:gdLst/>
              <a:ahLst/>
              <a:cxnLst/>
              <a:rect l="l" t="t" r="r" b="b"/>
              <a:pathLst>
                <a:path w="176" h="165" extrusionOk="0">
                  <a:moveTo>
                    <a:pt x="69" y="0"/>
                  </a:moveTo>
                  <a:cubicBezTo>
                    <a:pt x="123" y="45"/>
                    <a:pt x="172" y="66"/>
                    <a:pt x="173" y="90"/>
                  </a:cubicBezTo>
                  <a:cubicBezTo>
                    <a:pt x="175" y="115"/>
                    <a:pt x="130" y="140"/>
                    <a:pt x="104" y="165"/>
                  </a:cubicBezTo>
                  <a:cubicBezTo>
                    <a:pt x="70" y="146"/>
                    <a:pt x="17" y="130"/>
                    <a:pt x="9" y="105"/>
                  </a:cubicBezTo>
                  <a:cubicBezTo>
                    <a:pt x="0" y="82"/>
                    <a:pt x="37" y="52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47"/>
            <p:cNvSpPr/>
            <p:nvPr/>
          </p:nvSpPr>
          <p:spPr>
            <a:xfrm>
              <a:off x="5850625" y="4722675"/>
              <a:ext cx="4725" cy="4600"/>
            </a:xfrm>
            <a:custGeom>
              <a:avLst/>
              <a:gdLst/>
              <a:ahLst/>
              <a:cxnLst/>
              <a:rect l="l" t="t" r="r" b="b"/>
              <a:pathLst>
                <a:path w="189" h="184" extrusionOk="0">
                  <a:moveTo>
                    <a:pt x="54" y="184"/>
                  </a:moveTo>
                  <a:cubicBezTo>
                    <a:pt x="31" y="132"/>
                    <a:pt x="1" y="97"/>
                    <a:pt x="6" y="66"/>
                  </a:cubicBezTo>
                  <a:cubicBezTo>
                    <a:pt x="11" y="41"/>
                    <a:pt x="62" y="22"/>
                    <a:pt x="93" y="0"/>
                  </a:cubicBezTo>
                  <a:cubicBezTo>
                    <a:pt x="125" y="22"/>
                    <a:pt x="164" y="42"/>
                    <a:pt x="183" y="68"/>
                  </a:cubicBezTo>
                  <a:cubicBezTo>
                    <a:pt x="189" y="78"/>
                    <a:pt x="145" y="104"/>
                    <a:pt x="54" y="1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47"/>
            <p:cNvSpPr/>
            <p:nvPr/>
          </p:nvSpPr>
          <p:spPr>
            <a:xfrm>
              <a:off x="5838275" y="4475925"/>
              <a:ext cx="4875" cy="3675"/>
            </a:xfrm>
            <a:custGeom>
              <a:avLst/>
              <a:gdLst/>
              <a:ahLst/>
              <a:cxnLst/>
              <a:rect l="l" t="t" r="r" b="b"/>
              <a:pathLst>
                <a:path w="195" h="147" extrusionOk="0">
                  <a:moveTo>
                    <a:pt x="104" y="147"/>
                  </a:moveTo>
                  <a:cubicBezTo>
                    <a:pt x="54" y="110"/>
                    <a:pt x="1" y="89"/>
                    <a:pt x="0" y="67"/>
                  </a:cubicBezTo>
                  <a:cubicBezTo>
                    <a:pt x="0" y="44"/>
                    <a:pt x="50" y="2"/>
                    <a:pt x="79" y="1"/>
                  </a:cubicBezTo>
                  <a:cubicBezTo>
                    <a:pt x="116" y="0"/>
                    <a:pt x="173" y="29"/>
                    <a:pt x="186" y="53"/>
                  </a:cubicBezTo>
                  <a:cubicBezTo>
                    <a:pt x="194" y="71"/>
                    <a:pt x="144" y="103"/>
                    <a:pt x="104" y="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47"/>
            <p:cNvSpPr/>
            <p:nvPr/>
          </p:nvSpPr>
          <p:spPr>
            <a:xfrm>
              <a:off x="5805875" y="4469125"/>
              <a:ext cx="6000" cy="3075"/>
            </a:xfrm>
            <a:custGeom>
              <a:avLst/>
              <a:gdLst/>
              <a:ahLst/>
              <a:cxnLst/>
              <a:rect l="l" t="t" r="r" b="b"/>
              <a:pathLst>
                <a:path w="240" h="123" extrusionOk="0">
                  <a:moveTo>
                    <a:pt x="240" y="51"/>
                  </a:moveTo>
                  <a:cubicBezTo>
                    <a:pt x="177" y="88"/>
                    <a:pt x="143" y="123"/>
                    <a:pt x="112" y="122"/>
                  </a:cubicBezTo>
                  <a:cubicBezTo>
                    <a:pt x="73" y="121"/>
                    <a:pt x="37" y="89"/>
                    <a:pt x="0" y="70"/>
                  </a:cubicBezTo>
                  <a:cubicBezTo>
                    <a:pt x="30" y="48"/>
                    <a:pt x="55" y="12"/>
                    <a:pt x="91" y="6"/>
                  </a:cubicBezTo>
                  <a:cubicBezTo>
                    <a:pt x="123" y="1"/>
                    <a:pt x="168" y="28"/>
                    <a:pt x="24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47"/>
            <p:cNvSpPr/>
            <p:nvPr/>
          </p:nvSpPr>
          <p:spPr>
            <a:xfrm>
              <a:off x="5868075" y="4464850"/>
              <a:ext cx="5275" cy="3275"/>
            </a:xfrm>
            <a:custGeom>
              <a:avLst/>
              <a:gdLst/>
              <a:ahLst/>
              <a:cxnLst/>
              <a:rect l="l" t="t" r="r" b="b"/>
              <a:pathLst>
                <a:path w="211" h="131" extrusionOk="0">
                  <a:moveTo>
                    <a:pt x="210" y="95"/>
                  </a:moveTo>
                  <a:cubicBezTo>
                    <a:pt x="136" y="109"/>
                    <a:pt x="81" y="130"/>
                    <a:pt x="56" y="120"/>
                  </a:cubicBezTo>
                  <a:cubicBezTo>
                    <a:pt x="25" y="106"/>
                    <a:pt x="18" y="66"/>
                    <a:pt x="0" y="37"/>
                  </a:cubicBezTo>
                  <a:cubicBezTo>
                    <a:pt x="41" y="25"/>
                    <a:pt x="86" y="1"/>
                    <a:pt x="121" y="6"/>
                  </a:cubicBezTo>
                  <a:cubicBezTo>
                    <a:pt x="152" y="13"/>
                    <a:pt x="169" y="52"/>
                    <a:pt x="210" y="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47"/>
            <p:cNvSpPr/>
            <p:nvPr/>
          </p:nvSpPr>
          <p:spPr>
            <a:xfrm>
              <a:off x="5871975" y="4739925"/>
              <a:ext cx="4350" cy="3925"/>
            </a:xfrm>
            <a:custGeom>
              <a:avLst/>
              <a:gdLst/>
              <a:ahLst/>
              <a:cxnLst/>
              <a:rect l="l" t="t" r="r" b="b"/>
              <a:pathLst>
                <a:path w="174" h="157" extrusionOk="0">
                  <a:moveTo>
                    <a:pt x="99" y="1"/>
                  </a:moveTo>
                  <a:cubicBezTo>
                    <a:pt x="133" y="46"/>
                    <a:pt x="173" y="75"/>
                    <a:pt x="168" y="101"/>
                  </a:cubicBezTo>
                  <a:cubicBezTo>
                    <a:pt x="163" y="122"/>
                    <a:pt x="106" y="138"/>
                    <a:pt x="73" y="156"/>
                  </a:cubicBezTo>
                  <a:cubicBezTo>
                    <a:pt x="47" y="133"/>
                    <a:pt x="0" y="108"/>
                    <a:pt x="1" y="85"/>
                  </a:cubicBezTo>
                  <a:cubicBezTo>
                    <a:pt x="2" y="61"/>
                    <a:pt x="52" y="39"/>
                    <a:pt x="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47"/>
            <p:cNvSpPr/>
            <p:nvPr/>
          </p:nvSpPr>
          <p:spPr>
            <a:xfrm>
              <a:off x="5827025" y="4463800"/>
              <a:ext cx="5025" cy="3675"/>
            </a:xfrm>
            <a:custGeom>
              <a:avLst/>
              <a:gdLst/>
              <a:ahLst/>
              <a:cxnLst/>
              <a:rect l="l" t="t" r="r" b="b"/>
              <a:pathLst>
                <a:path w="201" h="147" extrusionOk="0">
                  <a:moveTo>
                    <a:pt x="121" y="147"/>
                  </a:moveTo>
                  <a:cubicBezTo>
                    <a:pt x="66" y="111"/>
                    <a:pt x="12" y="91"/>
                    <a:pt x="5" y="65"/>
                  </a:cubicBezTo>
                  <a:cubicBezTo>
                    <a:pt x="0" y="47"/>
                    <a:pt x="57" y="7"/>
                    <a:pt x="92" y="4"/>
                  </a:cubicBezTo>
                  <a:cubicBezTo>
                    <a:pt x="125" y="0"/>
                    <a:pt x="189" y="30"/>
                    <a:pt x="194" y="52"/>
                  </a:cubicBezTo>
                  <a:cubicBezTo>
                    <a:pt x="201" y="75"/>
                    <a:pt x="156" y="105"/>
                    <a:pt x="121" y="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47"/>
            <p:cNvSpPr/>
            <p:nvPr/>
          </p:nvSpPr>
          <p:spPr>
            <a:xfrm>
              <a:off x="5836225" y="4745325"/>
              <a:ext cx="6575" cy="3775"/>
            </a:xfrm>
            <a:custGeom>
              <a:avLst/>
              <a:gdLst/>
              <a:ahLst/>
              <a:cxnLst/>
              <a:rect l="l" t="t" r="r" b="b"/>
              <a:pathLst>
                <a:path w="263" h="151" extrusionOk="0">
                  <a:moveTo>
                    <a:pt x="263" y="145"/>
                  </a:moveTo>
                  <a:cubicBezTo>
                    <a:pt x="175" y="134"/>
                    <a:pt x="88" y="125"/>
                    <a:pt x="0" y="114"/>
                  </a:cubicBezTo>
                  <a:cubicBezTo>
                    <a:pt x="14" y="92"/>
                    <a:pt x="19" y="57"/>
                    <a:pt x="44" y="49"/>
                  </a:cubicBezTo>
                  <a:cubicBezTo>
                    <a:pt x="194" y="0"/>
                    <a:pt x="181" y="117"/>
                    <a:pt x="253" y="150"/>
                  </a:cubicBezTo>
                  <a:cubicBezTo>
                    <a:pt x="254" y="149"/>
                    <a:pt x="263" y="145"/>
                    <a:pt x="263" y="1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47"/>
            <p:cNvSpPr/>
            <p:nvPr/>
          </p:nvSpPr>
          <p:spPr>
            <a:xfrm>
              <a:off x="5881800" y="4750075"/>
              <a:ext cx="4450" cy="4100"/>
            </a:xfrm>
            <a:custGeom>
              <a:avLst/>
              <a:gdLst/>
              <a:ahLst/>
              <a:cxnLst/>
              <a:rect l="l" t="t" r="r" b="b"/>
              <a:pathLst>
                <a:path w="178" h="164" extrusionOk="0">
                  <a:moveTo>
                    <a:pt x="109" y="0"/>
                  </a:moveTo>
                  <a:cubicBezTo>
                    <a:pt x="141" y="49"/>
                    <a:pt x="177" y="79"/>
                    <a:pt x="171" y="104"/>
                  </a:cubicBezTo>
                  <a:cubicBezTo>
                    <a:pt x="163" y="128"/>
                    <a:pt x="110" y="144"/>
                    <a:pt x="77" y="164"/>
                  </a:cubicBezTo>
                  <a:cubicBezTo>
                    <a:pt x="51" y="139"/>
                    <a:pt x="1" y="114"/>
                    <a:pt x="4" y="91"/>
                  </a:cubicBezTo>
                  <a:cubicBezTo>
                    <a:pt x="5" y="66"/>
                    <a:pt x="56" y="43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47"/>
            <p:cNvSpPr/>
            <p:nvPr/>
          </p:nvSpPr>
          <p:spPr>
            <a:xfrm>
              <a:off x="5882825" y="4461225"/>
              <a:ext cx="5675" cy="2925"/>
            </a:xfrm>
            <a:custGeom>
              <a:avLst/>
              <a:gdLst/>
              <a:ahLst/>
              <a:cxnLst/>
              <a:rect l="l" t="t" r="r" b="b"/>
              <a:pathLst>
                <a:path w="227" h="117" extrusionOk="0">
                  <a:moveTo>
                    <a:pt x="226" y="45"/>
                  </a:moveTo>
                  <a:cubicBezTo>
                    <a:pt x="161" y="81"/>
                    <a:pt x="125" y="116"/>
                    <a:pt x="91" y="115"/>
                  </a:cubicBezTo>
                  <a:cubicBezTo>
                    <a:pt x="61" y="115"/>
                    <a:pt x="23" y="77"/>
                    <a:pt x="6" y="50"/>
                  </a:cubicBezTo>
                  <a:cubicBezTo>
                    <a:pt x="0" y="40"/>
                    <a:pt x="50" y="0"/>
                    <a:pt x="72" y="0"/>
                  </a:cubicBezTo>
                  <a:cubicBezTo>
                    <a:pt x="113" y="1"/>
                    <a:pt x="154" y="22"/>
                    <a:pt x="226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47"/>
            <p:cNvSpPr/>
            <p:nvPr/>
          </p:nvSpPr>
          <p:spPr>
            <a:xfrm>
              <a:off x="5809675" y="4461300"/>
              <a:ext cx="4425" cy="4025"/>
            </a:xfrm>
            <a:custGeom>
              <a:avLst/>
              <a:gdLst/>
              <a:ahLst/>
              <a:cxnLst/>
              <a:rect l="l" t="t" r="r" b="b"/>
              <a:pathLst>
                <a:path w="177" h="161" extrusionOk="0">
                  <a:moveTo>
                    <a:pt x="102" y="161"/>
                  </a:moveTo>
                  <a:cubicBezTo>
                    <a:pt x="51" y="120"/>
                    <a:pt x="1" y="96"/>
                    <a:pt x="1" y="76"/>
                  </a:cubicBezTo>
                  <a:cubicBezTo>
                    <a:pt x="3" y="50"/>
                    <a:pt x="49" y="26"/>
                    <a:pt x="75" y="1"/>
                  </a:cubicBezTo>
                  <a:cubicBezTo>
                    <a:pt x="108" y="21"/>
                    <a:pt x="160" y="38"/>
                    <a:pt x="169" y="62"/>
                  </a:cubicBezTo>
                  <a:cubicBezTo>
                    <a:pt x="176" y="83"/>
                    <a:pt x="137" y="113"/>
                    <a:pt x="102" y="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47"/>
            <p:cNvSpPr/>
            <p:nvPr/>
          </p:nvSpPr>
          <p:spPr>
            <a:xfrm>
              <a:off x="5838100" y="4754350"/>
              <a:ext cx="5050" cy="4325"/>
            </a:xfrm>
            <a:custGeom>
              <a:avLst/>
              <a:gdLst/>
              <a:ahLst/>
              <a:cxnLst/>
              <a:rect l="l" t="t" r="r" b="b"/>
              <a:pathLst>
                <a:path w="202" h="173" extrusionOk="0">
                  <a:moveTo>
                    <a:pt x="76" y="0"/>
                  </a:moveTo>
                  <a:cubicBezTo>
                    <a:pt x="137" y="46"/>
                    <a:pt x="201" y="82"/>
                    <a:pt x="194" y="90"/>
                  </a:cubicBezTo>
                  <a:cubicBezTo>
                    <a:pt x="166" y="122"/>
                    <a:pt x="119" y="147"/>
                    <a:pt x="73" y="168"/>
                  </a:cubicBezTo>
                  <a:cubicBezTo>
                    <a:pt x="66" y="172"/>
                    <a:pt x="1" y="138"/>
                    <a:pt x="4" y="126"/>
                  </a:cubicBezTo>
                  <a:cubicBezTo>
                    <a:pt x="12" y="90"/>
                    <a:pt x="41" y="57"/>
                    <a:pt x="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47"/>
            <p:cNvSpPr/>
            <p:nvPr/>
          </p:nvSpPr>
          <p:spPr>
            <a:xfrm>
              <a:off x="5821400" y="4761575"/>
              <a:ext cx="4850" cy="3800"/>
            </a:xfrm>
            <a:custGeom>
              <a:avLst/>
              <a:gdLst/>
              <a:ahLst/>
              <a:cxnLst/>
              <a:rect l="l" t="t" r="r" b="b"/>
              <a:pathLst>
                <a:path w="194" h="152" extrusionOk="0">
                  <a:moveTo>
                    <a:pt x="97" y="0"/>
                  </a:moveTo>
                  <a:cubicBezTo>
                    <a:pt x="141" y="40"/>
                    <a:pt x="190" y="66"/>
                    <a:pt x="192" y="93"/>
                  </a:cubicBezTo>
                  <a:cubicBezTo>
                    <a:pt x="193" y="112"/>
                    <a:pt x="132" y="152"/>
                    <a:pt x="102" y="151"/>
                  </a:cubicBezTo>
                  <a:cubicBezTo>
                    <a:pt x="64" y="149"/>
                    <a:pt x="4" y="115"/>
                    <a:pt x="2" y="92"/>
                  </a:cubicBezTo>
                  <a:cubicBezTo>
                    <a:pt x="0" y="68"/>
                    <a:pt x="52" y="4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47"/>
            <p:cNvSpPr/>
            <p:nvPr/>
          </p:nvSpPr>
          <p:spPr>
            <a:xfrm>
              <a:off x="5821325" y="4457950"/>
              <a:ext cx="5600" cy="3550"/>
            </a:xfrm>
            <a:custGeom>
              <a:avLst/>
              <a:gdLst/>
              <a:ahLst/>
              <a:cxnLst/>
              <a:rect l="l" t="t" r="r" b="b"/>
              <a:pathLst>
                <a:path w="224" h="142" extrusionOk="0">
                  <a:moveTo>
                    <a:pt x="224" y="60"/>
                  </a:moveTo>
                  <a:cubicBezTo>
                    <a:pt x="162" y="97"/>
                    <a:pt x="126" y="120"/>
                    <a:pt x="90" y="142"/>
                  </a:cubicBezTo>
                  <a:cubicBezTo>
                    <a:pt x="58" y="117"/>
                    <a:pt x="4" y="92"/>
                    <a:pt x="2" y="67"/>
                  </a:cubicBezTo>
                  <a:cubicBezTo>
                    <a:pt x="1" y="46"/>
                    <a:pt x="58" y="9"/>
                    <a:pt x="96" y="4"/>
                  </a:cubicBezTo>
                  <a:cubicBezTo>
                    <a:pt x="126" y="1"/>
                    <a:pt x="167" y="34"/>
                    <a:pt x="224" y="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47"/>
            <p:cNvSpPr/>
            <p:nvPr/>
          </p:nvSpPr>
          <p:spPr>
            <a:xfrm>
              <a:off x="5816475" y="4768675"/>
              <a:ext cx="5350" cy="3350"/>
            </a:xfrm>
            <a:custGeom>
              <a:avLst/>
              <a:gdLst/>
              <a:ahLst/>
              <a:cxnLst/>
              <a:rect l="l" t="t" r="r" b="b"/>
              <a:pathLst>
                <a:path w="214" h="134" extrusionOk="0">
                  <a:moveTo>
                    <a:pt x="1" y="72"/>
                  </a:moveTo>
                  <a:cubicBezTo>
                    <a:pt x="57" y="39"/>
                    <a:pt x="93" y="1"/>
                    <a:pt x="126" y="3"/>
                  </a:cubicBezTo>
                  <a:cubicBezTo>
                    <a:pt x="159" y="5"/>
                    <a:pt x="210" y="44"/>
                    <a:pt x="212" y="69"/>
                  </a:cubicBezTo>
                  <a:cubicBezTo>
                    <a:pt x="214" y="90"/>
                    <a:pt x="160" y="129"/>
                    <a:pt x="126" y="131"/>
                  </a:cubicBezTo>
                  <a:cubicBezTo>
                    <a:pt x="93" y="133"/>
                    <a:pt x="56" y="99"/>
                    <a:pt x="1" y="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47"/>
            <p:cNvSpPr/>
            <p:nvPr/>
          </p:nvSpPr>
          <p:spPr>
            <a:xfrm>
              <a:off x="5842725" y="4769425"/>
              <a:ext cx="5825" cy="3275"/>
            </a:xfrm>
            <a:custGeom>
              <a:avLst/>
              <a:gdLst/>
              <a:ahLst/>
              <a:cxnLst/>
              <a:rect l="l" t="t" r="r" b="b"/>
              <a:pathLst>
                <a:path w="233" h="131" extrusionOk="0">
                  <a:moveTo>
                    <a:pt x="233" y="53"/>
                  </a:moveTo>
                  <a:cubicBezTo>
                    <a:pt x="172" y="91"/>
                    <a:pt x="139" y="128"/>
                    <a:pt x="103" y="130"/>
                  </a:cubicBezTo>
                  <a:cubicBezTo>
                    <a:pt x="70" y="131"/>
                    <a:pt x="11" y="97"/>
                    <a:pt x="5" y="73"/>
                  </a:cubicBezTo>
                  <a:cubicBezTo>
                    <a:pt x="0" y="52"/>
                    <a:pt x="49" y="11"/>
                    <a:pt x="83" y="6"/>
                  </a:cubicBezTo>
                  <a:cubicBezTo>
                    <a:pt x="117" y="0"/>
                    <a:pt x="163" y="29"/>
                    <a:pt x="233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47"/>
            <p:cNvSpPr/>
            <p:nvPr/>
          </p:nvSpPr>
          <p:spPr>
            <a:xfrm>
              <a:off x="5871900" y="4774800"/>
              <a:ext cx="4525" cy="3800"/>
            </a:xfrm>
            <a:custGeom>
              <a:avLst/>
              <a:gdLst/>
              <a:ahLst/>
              <a:cxnLst/>
              <a:rect l="l" t="t" r="r" b="b"/>
              <a:pathLst>
                <a:path w="181" h="152" extrusionOk="0">
                  <a:moveTo>
                    <a:pt x="90" y="1"/>
                  </a:moveTo>
                  <a:cubicBezTo>
                    <a:pt x="132" y="39"/>
                    <a:pt x="180" y="64"/>
                    <a:pt x="180" y="90"/>
                  </a:cubicBezTo>
                  <a:cubicBezTo>
                    <a:pt x="180" y="111"/>
                    <a:pt x="123" y="151"/>
                    <a:pt x="92" y="150"/>
                  </a:cubicBezTo>
                  <a:cubicBezTo>
                    <a:pt x="59" y="149"/>
                    <a:pt x="3" y="112"/>
                    <a:pt x="3" y="90"/>
                  </a:cubicBezTo>
                  <a:cubicBezTo>
                    <a:pt x="1" y="65"/>
                    <a:pt x="50" y="39"/>
                    <a:pt x="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47"/>
            <p:cNvSpPr/>
            <p:nvPr/>
          </p:nvSpPr>
          <p:spPr>
            <a:xfrm>
              <a:off x="5859725" y="4788575"/>
              <a:ext cx="4800" cy="4150"/>
            </a:xfrm>
            <a:custGeom>
              <a:avLst/>
              <a:gdLst/>
              <a:ahLst/>
              <a:cxnLst/>
              <a:rect l="l" t="t" r="r" b="b"/>
              <a:pathLst>
                <a:path w="192" h="166" extrusionOk="0">
                  <a:moveTo>
                    <a:pt x="111" y="165"/>
                  </a:moveTo>
                  <a:cubicBezTo>
                    <a:pt x="57" y="123"/>
                    <a:pt x="4" y="100"/>
                    <a:pt x="2" y="77"/>
                  </a:cubicBezTo>
                  <a:cubicBezTo>
                    <a:pt x="1" y="52"/>
                    <a:pt x="50" y="26"/>
                    <a:pt x="77" y="1"/>
                  </a:cubicBezTo>
                  <a:cubicBezTo>
                    <a:pt x="114" y="21"/>
                    <a:pt x="172" y="37"/>
                    <a:pt x="182" y="61"/>
                  </a:cubicBezTo>
                  <a:cubicBezTo>
                    <a:pt x="192" y="84"/>
                    <a:pt x="147" y="116"/>
                    <a:pt x="111" y="1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47"/>
            <p:cNvSpPr/>
            <p:nvPr/>
          </p:nvSpPr>
          <p:spPr>
            <a:xfrm>
              <a:off x="5814175" y="4806000"/>
              <a:ext cx="4525" cy="4150"/>
            </a:xfrm>
            <a:custGeom>
              <a:avLst/>
              <a:gdLst/>
              <a:ahLst/>
              <a:cxnLst/>
              <a:rect l="l" t="t" r="r" b="b"/>
              <a:pathLst>
                <a:path w="181" h="166" extrusionOk="0">
                  <a:moveTo>
                    <a:pt x="111" y="165"/>
                  </a:moveTo>
                  <a:cubicBezTo>
                    <a:pt x="53" y="121"/>
                    <a:pt x="0" y="97"/>
                    <a:pt x="1" y="75"/>
                  </a:cubicBezTo>
                  <a:cubicBezTo>
                    <a:pt x="2" y="50"/>
                    <a:pt x="51" y="25"/>
                    <a:pt x="80" y="1"/>
                  </a:cubicBezTo>
                  <a:cubicBezTo>
                    <a:pt x="113" y="21"/>
                    <a:pt x="166" y="37"/>
                    <a:pt x="173" y="59"/>
                  </a:cubicBezTo>
                  <a:cubicBezTo>
                    <a:pt x="181" y="83"/>
                    <a:pt x="144" y="113"/>
                    <a:pt x="111" y="1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47"/>
            <p:cNvSpPr/>
            <p:nvPr/>
          </p:nvSpPr>
          <p:spPr>
            <a:xfrm>
              <a:off x="5838875" y="4806075"/>
              <a:ext cx="7575" cy="3300"/>
            </a:xfrm>
            <a:custGeom>
              <a:avLst/>
              <a:gdLst/>
              <a:ahLst/>
              <a:cxnLst/>
              <a:rect l="l" t="t" r="r" b="b"/>
              <a:pathLst>
                <a:path w="303" h="132" extrusionOk="0">
                  <a:moveTo>
                    <a:pt x="303" y="55"/>
                  </a:moveTo>
                  <a:cubicBezTo>
                    <a:pt x="159" y="104"/>
                    <a:pt x="113" y="132"/>
                    <a:pt x="82" y="125"/>
                  </a:cubicBezTo>
                  <a:cubicBezTo>
                    <a:pt x="47" y="120"/>
                    <a:pt x="1" y="79"/>
                    <a:pt x="5" y="58"/>
                  </a:cubicBezTo>
                  <a:cubicBezTo>
                    <a:pt x="9" y="35"/>
                    <a:pt x="65" y="4"/>
                    <a:pt x="102" y="2"/>
                  </a:cubicBezTo>
                  <a:cubicBezTo>
                    <a:pt x="146" y="1"/>
                    <a:pt x="193" y="25"/>
                    <a:pt x="303" y="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47"/>
            <p:cNvSpPr/>
            <p:nvPr/>
          </p:nvSpPr>
          <p:spPr>
            <a:xfrm>
              <a:off x="5808925" y="4428425"/>
              <a:ext cx="5000" cy="3900"/>
            </a:xfrm>
            <a:custGeom>
              <a:avLst/>
              <a:gdLst/>
              <a:ahLst/>
              <a:cxnLst/>
              <a:rect l="l" t="t" r="r" b="b"/>
              <a:pathLst>
                <a:path w="200" h="156" extrusionOk="0">
                  <a:moveTo>
                    <a:pt x="94" y="0"/>
                  </a:moveTo>
                  <a:cubicBezTo>
                    <a:pt x="143" y="41"/>
                    <a:pt x="200" y="68"/>
                    <a:pt x="196" y="91"/>
                  </a:cubicBezTo>
                  <a:cubicBezTo>
                    <a:pt x="191" y="116"/>
                    <a:pt x="134" y="153"/>
                    <a:pt x="97" y="154"/>
                  </a:cubicBezTo>
                  <a:cubicBezTo>
                    <a:pt x="66" y="156"/>
                    <a:pt x="10" y="115"/>
                    <a:pt x="4" y="90"/>
                  </a:cubicBezTo>
                  <a:cubicBezTo>
                    <a:pt x="0" y="68"/>
                    <a:pt x="51" y="4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47"/>
            <p:cNvSpPr/>
            <p:nvPr/>
          </p:nvSpPr>
          <p:spPr>
            <a:xfrm>
              <a:off x="5875775" y="4423775"/>
              <a:ext cx="5900" cy="3100"/>
            </a:xfrm>
            <a:custGeom>
              <a:avLst/>
              <a:gdLst/>
              <a:ahLst/>
              <a:cxnLst/>
              <a:rect l="l" t="t" r="r" b="b"/>
              <a:pathLst>
                <a:path w="236" h="124" extrusionOk="0">
                  <a:moveTo>
                    <a:pt x="235" y="73"/>
                  </a:moveTo>
                  <a:cubicBezTo>
                    <a:pt x="164" y="95"/>
                    <a:pt x="119" y="124"/>
                    <a:pt x="89" y="117"/>
                  </a:cubicBezTo>
                  <a:cubicBezTo>
                    <a:pt x="53" y="109"/>
                    <a:pt x="29" y="73"/>
                    <a:pt x="1" y="49"/>
                  </a:cubicBezTo>
                  <a:cubicBezTo>
                    <a:pt x="37" y="32"/>
                    <a:pt x="73" y="1"/>
                    <a:pt x="109" y="2"/>
                  </a:cubicBezTo>
                  <a:cubicBezTo>
                    <a:pt x="142" y="2"/>
                    <a:pt x="175" y="37"/>
                    <a:pt x="235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47"/>
            <p:cNvSpPr/>
            <p:nvPr/>
          </p:nvSpPr>
          <p:spPr>
            <a:xfrm>
              <a:off x="5837150" y="4423700"/>
              <a:ext cx="5750" cy="3200"/>
            </a:xfrm>
            <a:custGeom>
              <a:avLst/>
              <a:gdLst/>
              <a:ahLst/>
              <a:cxnLst/>
              <a:rect l="l" t="t" r="r" b="b"/>
              <a:pathLst>
                <a:path w="230" h="128" extrusionOk="0">
                  <a:moveTo>
                    <a:pt x="230" y="64"/>
                  </a:moveTo>
                  <a:cubicBezTo>
                    <a:pt x="170" y="94"/>
                    <a:pt x="131" y="128"/>
                    <a:pt x="98" y="125"/>
                  </a:cubicBezTo>
                  <a:cubicBezTo>
                    <a:pt x="62" y="123"/>
                    <a:pt x="32" y="86"/>
                    <a:pt x="0" y="64"/>
                  </a:cubicBezTo>
                  <a:cubicBezTo>
                    <a:pt x="34" y="43"/>
                    <a:pt x="65" y="8"/>
                    <a:pt x="102" y="4"/>
                  </a:cubicBezTo>
                  <a:cubicBezTo>
                    <a:pt x="133" y="1"/>
                    <a:pt x="172" y="36"/>
                    <a:pt x="230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47"/>
            <p:cNvSpPr/>
            <p:nvPr/>
          </p:nvSpPr>
          <p:spPr>
            <a:xfrm>
              <a:off x="5837275" y="4824725"/>
              <a:ext cx="5650" cy="3100"/>
            </a:xfrm>
            <a:custGeom>
              <a:avLst/>
              <a:gdLst/>
              <a:ahLst/>
              <a:cxnLst/>
              <a:rect l="l" t="t" r="r" b="b"/>
              <a:pathLst>
                <a:path w="226" h="124" extrusionOk="0">
                  <a:moveTo>
                    <a:pt x="226" y="71"/>
                  </a:moveTo>
                  <a:cubicBezTo>
                    <a:pt x="159" y="95"/>
                    <a:pt x="115" y="123"/>
                    <a:pt x="83" y="118"/>
                  </a:cubicBezTo>
                  <a:cubicBezTo>
                    <a:pt x="50" y="112"/>
                    <a:pt x="28" y="75"/>
                    <a:pt x="1" y="51"/>
                  </a:cubicBezTo>
                  <a:cubicBezTo>
                    <a:pt x="37" y="33"/>
                    <a:pt x="72" y="1"/>
                    <a:pt x="108" y="0"/>
                  </a:cubicBezTo>
                  <a:cubicBezTo>
                    <a:pt x="139" y="0"/>
                    <a:pt x="171" y="36"/>
                    <a:pt x="226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47"/>
            <p:cNvSpPr/>
            <p:nvPr/>
          </p:nvSpPr>
          <p:spPr>
            <a:xfrm>
              <a:off x="5875700" y="4823950"/>
              <a:ext cx="4850" cy="3750"/>
            </a:xfrm>
            <a:custGeom>
              <a:avLst/>
              <a:gdLst/>
              <a:ahLst/>
              <a:cxnLst/>
              <a:rect l="l" t="t" r="r" b="b"/>
              <a:pathLst>
                <a:path w="194" h="150" extrusionOk="0">
                  <a:moveTo>
                    <a:pt x="99" y="0"/>
                  </a:moveTo>
                  <a:cubicBezTo>
                    <a:pt x="144" y="39"/>
                    <a:pt x="194" y="64"/>
                    <a:pt x="192" y="87"/>
                  </a:cubicBezTo>
                  <a:cubicBezTo>
                    <a:pt x="189" y="111"/>
                    <a:pt x="130" y="150"/>
                    <a:pt x="103" y="148"/>
                  </a:cubicBezTo>
                  <a:cubicBezTo>
                    <a:pt x="65" y="145"/>
                    <a:pt x="14" y="111"/>
                    <a:pt x="6" y="85"/>
                  </a:cubicBezTo>
                  <a:cubicBezTo>
                    <a:pt x="1" y="66"/>
                    <a:pt x="55" y="38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47"/>
            <p:cNvSpPr/>
            <p:nvPr/>
          </p:nvSpPr>
          <p:spPr>
            <a:xfrm>
              <a:off x="5809075" y="4829250"/>
              <a:ext cx="4850" cy="3875"/>
            </a:xfrm>
            <a:custGeom>
              <a:avLst/>
              <a:gdLst/>
              <a:ahLst/>
              <a:cxnLst/>
              <a:rect l="l" t="t" r="r" b="b"/>
              <a:pathLst>
                <a:path w="194" h="155" extrusionOk="0">
                  <a:moveTo>
                    <a:pt x="107" y="1"/>
                  </a:moveTo>
                  <a:cubicBezTo>
                    <a:pt x="147" y="48"/>
                    <a:pt x="194" y="79"/>
                    <a:pt x="185" y="100"/>
                  </a:cubicBezTo>
                  <a:cubicBezTo>
                    <a:pt x="175" y="125"/>
                    <a:pt x="115" y="155"/>
                    <a:pt x="79" y="154"/>
                  </a:cubicBezTo>
                  <a:cubicBezTo>
                    <a:pt x="50" y="153"/>
                    <a:pt x="3" y="110"/>
                    <a:pt x="2" y="84"/>
                  </a:cubicBezTo>
                  <a:cubicBezTo>
                    <a:pt x="1" y="62"/>
                    <a:pt x="56" y="40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47"/>
            <p:cNvSpPr/>
            <p:nvPr/>
          </p:nvSpPr>
          <p:spPr>
            <a:xfrm>
              <a:off x="5843425" y="4546675"/>
              <a:ext cx="6150" cy="3475"/>
            </a:xfrm>
            <a:custGeom>
              <a:avLst/>
              <a:gdLst/>
              <a:ahLst/>
              <a:cxnLst/>
              <a:rect l="l" t="t" r="r" b="b"/>
              <a:pathLst>
                <a:path w="246" h="139" extrusionOk="0">
                  <a:moveTo>
                    <a:pt x="0" y="77"/>
                  </a:moveTo>
                  <a:cubicBezTo>
                    <a:pt x="78" y="41"/>
                    <a:pt x="121" y="15"/>
                    <a:pt x="171" y="3"/>
                  </a:cubicBezTo>
                  <a:cubicBezTo>
                    <a:pt x="183" y="0"/>
                    <a:pt x="245" y="52"/>
                    <a:pt x="239" y="68"/>
                  </a:cubicBezTo>
                  <a:cubicBezTo>
                    <a:pt x="225" y="95"/>
                    <a:pt x="180" y="126"/>
                    <a:pt x="140" y="133"/>
                  </a:cubicBezTo>
                  <a:cubicBezTo>
                    <a:pt x="111" y="139"/>
                    <a:pt x="69" y="106"/>
                    <a:pt x="0" y="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47"/>
            <p:cNvSpPr/>
            <p:nvPr/>
          </p:nvSpPr>
          <p:spPr>
            <a:xfrm>
              <a:off x="5838875" y="4405150"/>
              <a:ext cx="5575" cy="3325"/>
            </a:xfrm>
            <a:custGeom>
              <a:avLst/>
              <a:gdLst/>
              <a:ahLst/>
              <a:cxnLst/>
              <a:rect l="l" t="t" r="r" b="b"/>
              <a:pathLst>
                <a:path w="223" h="133" extrusionOk="0">
                  <a:moveTo>
                    <a:pt x="222" y="71"/>
                  </a:moveTo>
                  <a:cubicBezTo>
                    <a:pt x="165" y="98"/>
                    <a:pt x="126" y="132"/>
                    <a:pt x="93" y="129"/>
                  </a:cubicBezTo>
                  <a:cubicBezTo>
                    <a:pt x="57" y="127"/>
                    <a:pt x="0" y="88"/>
                    <a:pt x="1" y="67"/>
                  </a:cubicBezTo>
                  <a:cubicBezTo>
                    <a:pt x="3" y="43"/>
                    <a:pt x="58" y="3"/>
                    <a:pt x="92" y="2"/>
                  </a:cubicBezTo>
                  <a:cubicBezTo>
                    <a:pt x="127" y="1"/>
                    <a:pt x="164" y="38"/>
                    <a:pt x="222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47"/>
            <p:cNvSpPr/>
            <p:nvPr/>
          </p:nvSpPr>
          <p:spPr>
            <a:xfrm>
              <a:off x="5814050" y="4405075"/>
              <a:ext cx="6350" cy="3425"/>
            </a:xfrm>
            <a:custGeom>
              <a:avLst/>
              <a:gdLst/>
              <a:ahLst/>
              <a:cxnLst/>
              <a:rect l="l" t="t" r="r" b="b"/>
              <a:pathLst>
                <a:path w="254" h="137" extrusionOk="0">
                  <a:moveTo>
                    <a:pt x="196" y="95"/>
                  </a:moveTo>
                  <a:cubicBezTo>
                    <a:pt x="157" y="108"/>
                    <a:pt x="112" y="136"/>
                    <a:pt x="83" y="130"/>
                  </a:cubicBezTo>
                  <a:cubicBezTo>
                    <a:pt x="48" y="123"/>
                    <a:pt x="0" y="80"/>
                    <a:pt x="7" y="61"/>
                  </a:cubicBezTo>
                  <a:cubicBezTo>
                    <a:pt x="15" y="37"/>
                    <a:pt x="70" y="9"/>
                    <a:pt x="110" y="5"/>
                  </a:cubicBezTo>
                  <a:cubicBezTo>
                    <a:pt x="155" y="1"/>
                    <a:pt x="206" y="21"/>
                    <a:pt x="254" y="30"/>
                  </a:cubicBezTo>
                  <a:cubicBezTo>
                    <a:pt x="235" y="52"/>
                    <a:pt x="215" y="73"/>
                    <a:pt x="196" y="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47"/>
            <p:cNvSpPr/>
            <p:nvPr/>
          </p:nvSpPr>
          <p:spPr>
            <a:xfrm>
              <a:off x="5821325" y="4858825"/>
              <a:ext cx="5625" cy="3425"/>
            </a:xfrm>
            <a:custGeom>
              <a:avLst/>
              <a:gdLst/>
              <a:ahLst/>
              <a:cxnLst/>
              <a:rect l="l" t="t" r="r" b="b"/>
              <a:pathLst>
                <a:path w="225" h="137" extrusionOk="0">
                  <a:moveTo>
                    <a:pt x="225" y="60"/>
                  </a:moveTo>
                  <a:cubicBezTo>
                    <a:pt x="163" y="97"/>
                    <a:pt x="126" y="137"/>
                    <a:pt x="90" y="137"/>
                  </a:cubicBezTo>
                  <a:cubicBezTo>
                    <a:pt x="58" y="137"/>
                    <a:pt x="3" y="93"/>
                    <a:pt x="2" y="68"/>
                  </a:cubicBezTo>
                  <a:cubicBezTo>
                    <a:pt x="1" y="47"/>
                    <a:pt x="57" y="10"/>
                    <a:pt x="95" y="4"/>
                  </a:cubicBezTo>
                  <a:cubicBezTo>
                    <a:pt x="125" y="1"/>
                    <a:pt x="167" y="34"/>
                    <a:pt x="225" y="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47"/>
            <p:cNvSpPr/>
            <p:nvPr/>
          </p:nvSpPr>
          <p:spPr>
            <a:xfrm>
              <a:off x="5809425" y="4862400"/>
              <a:ext cx="5725" cy="3025"/>
            </a:xfrm>
            <a:custGeom>
              <a:avLst/>
              <a:gdLst/>
              <a:ahLst/>
              <a:cxnLst/>
              <a:rect l="l" t="t" r="r" b="b"/>
              <a:pathLst>
                <a:path w="229" h="121" extrusionOk="0">
                  <a:moveTo>
                    <a:pt x="229" y="42"/>
                  </a:moveTo>
                  <a:cubicBezTo>
                    <a:pt x="167" y="82"/>
                    <a:pt x="133" y="120"/>
                    <a:pt x="104" y="118"/>
                  </a:cubicBezTo>
                  <a:cubicBezTo>
                    <a:pt x="68" y="117"/>
                    <a:pt x="27" y="83"/>
                    <a:pt x="8" y="58"/>
                  </a:cubicBezTo>
                  <a:cubicBezTo>
                    <a:pt x="0" y="48"/>
                    <a:pt x="46" y="3"/>
                    <a:pt x="69" y="1"/>
                  </a:cubicBezTo>
                  <a:cubicBezTo>
                    <a:pt x="109" y="0"/>
                    <a:pt x="150" y="20"/>
                    <a:pt x="229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47"/>
            <p:cNvSpPr/>
            <p:nvPr/>
          </p:nvSpPr>
          <p:spPr>
            <a:xfrm>
              <a:off x="5882900" y="4861150"/>
              <a:ext cx="4700" cy="3925"/>
            </a:xfrm>
            <a:custGeom>
              <a:avLst/>
              <a:gdLst/>
              <a:ahLst/>
              <a:cxnLst/>
              <a:rect l="l" t="t" r="r" b="b"/>
              <a:pathLst>
                <a:path w="188" h="157" extrusionOk="0">
                  <a:moveTo>
                    <a:pt x="91" y="0"/>
                  </a:moveTo>
                  <a:cubicBezTo>
                    <a:pt x="136" y="49"/>
                    <a:pt x="187" y="81"/>
                    <a:pt x="179" y="100"/>
                  </a:cubicBezTo>
                  <a:cubicBezTo>
                    <a:pt x="168" y="125"/>
                    <a:pt x="111" y="145"/>
                    <a:pt x="68" y="153"/>
                  </a:cubicBezTo>
                  <a:cubicBezTo>
                    <a:pt x="54" y="156"/>
                    <a:pt x="0" y="117"/>
                    <a:pt x="4" y="102"/>
                  </a:cubicBezTo>
                  <a:cubicBezTo>
                    <a:pt x="11" y="74"/>
                    <a:pt x="47" y="49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47"/>
            <p:cNvSpPr/>
            <p:nvPr/>
          </p:nvSpPr>
          <p:spPr>
            <a:xfrm>
              <a:off x="5826975" y="4863975"/>
              <a:ext cx="5175" cy="3725"/>
            </a:xfrm>
            <a:custGeom>
              <a:avLst/>
              <a:gdLst/>
              <a:ahLst/>
              <a:cxnLst/>
              <a:rect l="l" t="t" r="r" b="b"/>
              <a:pathLst>
                <a:path w="207" h="149" extrusionOk="0">
                  <a:moveTo>
                    <a:pt x="131" y="1"/>
                  </a:moveTo>
                  <a:cubicBezTo>
                    <a:pt x="164" y="43"/>
                    <a:pt x="207" y="75"/>
                    <a:pt x="197" y="94"/>
                  </a:cubicBezTo>
                  <a:cubicBezTo>
                    <a:pt x="184" y="119"/>
                    <a:pt x="125" y="149"/>
                    <a:pt x="93" y="146"/>
                  </a:cubicBezTo>
                  <a:cubicBezTo>
                    <a:pt x="58" y="143"/>
                    <a:pt x="31" y="104"/>
                    <a:pt x="1" y="80"/>
                  </a:cubicBezTo>
                  <a:cubicBezTo>
                    <a:pt x="36" y="58"/>
                    <a:pt x="70" y="37"/>
                    <a:pt x="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47"/>
            <p:cNvSpPr/>
            <p:nvPr/>
          </p:nvSpPr>
          <p:spPr>
            <a:xfrm>
              <a:off x="5868025" y="4865650"/>
              <a:ext cx="7325" cy="3350"/>
            </a:xfrm>
            <a:custGeom>
              <a:avLst/>
              <a:gdLst/>
              <a:ahLst/>
              <a:cxnLst/>
              <a:rect l="l" t="t" r="r" b="b"/>
              <a:pathLst>
                <a:path w="293" h="134" extrusionOk="0">
                  <a:moveTo>
                    <a:pt x="293" y="80"/>
                  </a:moveTo>
                  <a:cubicBezTo>
                    <a:pt x="190" y="108"/>
                    <a:pt x="142" y="133"/>
                    <a:pt x="100" y="130"/>
                  </a:cubicBezTo>
                  <a:cubicBezTo>
                    <a:pt x="64" y="128"/>
                    <a:pt x="9" y="96"/>
                    <a:pt x="5" y="73"/>
                  </a:cubicBezTo>
                  <a:cubicBezTo>
                    <a:pt x="1" y="52"/>
                    <a:pt x="47" y="11"/>
                    <a:pt x="80" y="5"/>
                  </a:cubicBezTo>
                  <a:cubicBezTo>
                    <a:pt x="112" y="1"/>
                    <a:pt x="155" y="29"/>
                    <a:pt x="293" y="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47"/>
            <p:cNvSpPr/>
            <p:nvPr/>
          </p:nvSpPr>
          <p:spPr>
            <a:xfrm>
              <a:off x="5805725" y="4870025"/>
              <a:ext cx="6075" cy="3150"/>
            </a:xfrm>
            <a:custGeom>
              <a:avLst/>
              <a:gdLst/>
              <a:ahLst/>
              <a:cxnLst/>
              <a:rect l="l" t="t" r="r" b="b"/>
              <a:pathLst>
                <a:path w="243" h="126" extrusionOk="0">
                  <a:moveTo>
                    <a:pt x="243" y="64"/>
                  </a:moveTo>
                  <a:cubicBezTo>
                    <a:pt x="179" y="92"/>
                    <a:pt x="140" y="125"/>
                    <a:pt x="106" y="123"/>
                  </a:cubicBezTo>
                  <a:cubicBezTo>
                    <a:pt x="68" y="119"/>
                    <a:pt x="35" y="84"/>
                    <a:pt x="1" y="62"/>
                  </a:cubicBezTo>
                  <a:cubicBezTo>
                    <a:pt x="36" y="41"/>
                    <a:pt x="69" y="6"/>
                    <a:pt x="108" y="3"/>
                  </a:cubicBezTo>
                  <a:cubicBezTo>
                    <a:pt x="141" y="1"/>
                    <a:pt x="180" y="34"/>
                    <a:pt x="243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47"/>
            <p:cNvSpPr/>
            <p:nvPr/>
          </p:nvSpPr>
          <p:spPr>
            <a:xfrm>
              <a:off x="5838125" y="4874750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201" h="201" extrusionOk="0">
                  <a:moveTo>
                    <a:pt x="64" y="1"/>
                  </a:moveTo>
                  <a:cubicBezTo>
                    <a:pt x="151" y="97"/>
                    <a:pt x="200" y="129"/>
                    <a:pt x="191" y="148"/>
                  </a:cubicBezTo>
                  <a:cubicBezTo>
                    <a:pt x="179" y="172"/>
                    <a:pt x="121" y="200"/>
                    <a:pt x="84" y="199"/>
                  </a:cubicBezTo>
                  <a:cubicBezTo>
                    <a:pt x="56" y="198"/>
                    <a:pt x="9" y="158"/>
                    <a:pt x="5" y="132"/>
                  </a:cubicBezTo>
                  <a:cubicBezTo>
                    <a:pt x="1" y="102"/>
                    <a:pt x="31" y="69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47"/>
            <p:cNvSpPr/>
            <p:nvPr/>
          </p:nvSpPr>
          <p:spPr>
            <a:xfrm>
              <a:off x="5859525" y="4386950"/>
              <a:ext cx="4800" cy="4150"/>
            </a:xfrm>
            <a:custGeom>
              <a:avLst/>
              <a:gdLst/>
              <a:ahLst/>
              <a:cxnLst/>
              <a:rect l="l" t="t" r="r" b="b"/>
              <a:pathLst>
                <a:path w="192" h="166" extrusionOk="0">
                  <a:moveTo>
                    <a:pt x="77" y="1"/>
                  </a:moveTo>
                  <a:cubicBezTo>
                    <a:pt x="134" y="43"/>
                    <a:pt x="188" y="66"/>
                    <a:pt x="190" y="91"/>
                  </a:cubicBezTo>
                  <a:cubicBezTo>
                    <a:pt x="191" y="114"/>
                    <a:pt x="140" y="140"/>
                    <a:pt x="112" y="165"/>
                  </a:cubicBezTo>
                  <a:cubicBezTo>
                    <a:pt x="76" y="146"/>
                    <a:pt x="19" y="129"/>
                    <a:pt x="10" y="105"/>
                  </a:cubicBezTo>
                  <a:cubicBezTo>
                    <a:pt x="0" y="82"/>
                    <a:pt x="42" y="50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47"/>
            <p:cNvSpPr/>
            <p:nvPr/>
          </p:nvSpPr>
          <p:spPr>
            <a:xfrm>
              <a:off x="5842250" y="4884250"/>
              <a:ext cx="7650" cy="3125"/>
            </a:xfrm>
            <a:custGeom>
              <a:avLst/>
              <a:gdLst/>
              <a:ahLst/>
              <a:cxnLst/>
              <a:rect l="l" t="t" r="r" b="b"/>
              <a:pathLst>
                <a:path w="306" h="125" extrusionOk="0">
                  <a:moveTo>
                    <a:pt x="306" y="64"/>
                  </a:moveTo>
                  <a:cubicBezTo>
                    <a:pt x="191" y="100"/>
                    <a:pt x="148" y="125"/>
                    <a:pt x="104" y="124"/>
                  </a:cubicBezTo>
                  <a:cubicBezTo>
                    <a:pt x="69" y="123"/>
                    <a:pt x="35" y="91"/>
                    <a:pt x="0" y="73"/>
                  </a:cubicBezTo>
                  <a:cubicBezTo>
                    <a:pt x="29" y="51"/>
                    <a:pt x="51" y="16"/>
                    <a:pt x="86" y="7"/>
                  </a:cubicBezTo>
                  <a:cubicBezTo>
                    <a:pt x="116" y="1"/>
                    <a:pt x="161" y="24"/>
                    <a:pt x="306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47"/>
            <p:cNvSpPr/>
            <p:nvPr/>
          </p:nvSpPr>
          <p:spPr>
            <a:xfrm>
              <a:off x="5835650" y="4889025"/>
              <a:ext cx="4125" cy="4200"/>
            </a:xfrm>
            <a:custGeom>
              <a:avLst/>
              <a:gdLst/>
              <a:ahLst/>
              <a:cxnLst/>
              <a:rect l="l" t="t" r="r" b="b"/>
              <a:pathLst>
                <a:path w="165" h="168" extrusionOk="0">
                  <a:moveTo>
                    <a:pt x="47" y="1"/>
                  </a:moveTo>
                  <a:cubicBezTo>
                    <a:pt x="109" y="49"/>
                    <a:pt x="161" y="72"/>
                    <a:pt x="163" y="96"/>
                  </a:cubicBezTo>
                  <a:cubicBezTo>
                    <a:pt x="164" y="120"/>
                    <a:pt x="113" y="144"/>
                    <a:pt x="85" y="168"/>
                  </a:cubicBezTo>
                  <a:cubicBezTo>
                    <a:pt x="57" y="152"/>
                    <a:pt x="12" y="138"/>
                    <a:pt x="7" y="120"/>
                  </a:cubicBezTo>
                  <a:cubicBezTo>
                    <a:pt x="0" y="92"/>
                    <a:pt x="24" y="6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47"/>
            <p:cNvSpPr/>
            <p:nvPr/>
          </p:nvSpPr>
          <p:spPr>
            <a:xfrm>
              <a:off x="5836450" y="4896875"/>
              <a:ext cx="5600" cy="3200"/>
            </a:xfrm>
            <a:custGeom>
              <a:avLst/>
              <a:gdLst/>
              <a:ahLst/>
              <a:cxnLst/>
              <a:rect l="l" t="t" r="r" b="b"/>
              <a:pathLst>
                <a:path w="224" h="128" extrusionOk="0">
                  <a:moveTo>
                    <a:pt x="224" y="93"/>
                  </a:moveTo>
                  <a:cubicBezTo>
                    <a:pt x="139" y="106"/>
                    <a:pt x="84" y="127"/>
                    <a:pt x="56" y="116"/>
                  </a:cubicBezTo>
                  <a:cubicBezTo>
                    <a:pt x="25" y="104"/>
                    <a:pt x="19" y="63"/>
                    <a:pt x="1" y="35"/>
                  </a:cubicBezTo>
                  <a:cubicBezTo>
                    <a:pt x="41" y="24"/>
                    <a:pt x="87" y="0"/>
                    <a:pt x="123" y="6"/>
                  </a:cubicBezTo>
                  <a:cubicBezTo>
                    <a:pt x="154" y="11"/>
                    <a:pt x="175" y="49"/>
                    <a:pt x="224" y="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47"/>
            <p:cNvSpPr/>
            <p:nvPr/>
          </p:nvSpPr>
          <p:spPr>
            <a:xfrm>
              <a:off x="5817500" y="4898825"/>
              <a:ext cx="4750" cy="3975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81" y="1"/>
                  </a:moveTo>
                  <a:cubicBezTo>
                    <a:pt x="134" y="41"/>
                    <a:pt x="187" y="62"/>
                    <a:pt x="189" y="86"/>
                  </a:cubicBezTo>
                  <a:cubicBezTo>
                    <a:pt x="190" y="110"/>
                    <a:pt x="140" y="134"/>
                    <a:pt x="113" y="159"/>
                  </a:cubicBezTo>
                  <a:cubicBezTo>
                    <a:pt x="76" y="140"/>
                    <a:pt x="20" y="124"/>
                    <a:pt x="10" y="99"/>
                  </a:cubicBezTo>
                  <a:cubicBezTo>
                    <a:pt x="0" y="78"/>
                    <a:pt x="45" y="47"/>
                    <a:pt x="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47"/>
            <p:cNvSpPr/>
            <p:nvPr/>
          </p:nvSpPr>
          <p:spPr>
            <a:xfrm>
              <a:off x="5838400" y="4901225"/>
              <a:ext cx="4675" cy="4050"/>
            </a:xfrm>
            <a:custGeom>
              <a:avLst/>
              <a:gdLst/>
              <a:ahLst/>
              <a:cxnLst/>
              <a:rect l="l" t="t" r="r" b="b"/>
              <a:pathLst>
                <a:path w="187" h="162" extrusionOk="0">
                  <a:moveTo>
                    <a:pt x="87" y="0"/>
                  </a:moveTo>
                  <a:cubicBezTo>
                    <a:pt x="133" y="42"/>
                    <a:pt x="186" y="69"/>
                    <a:pt x="184" y="93"/>
                  </a:cubicBezTo>
                  <a:cubicBezTo>
                    <a:pt x="182" y="118"/>
                    <a:pt x="123" y="138"/>
                    <a:pt x="89" y="161"/>
                  </a:cubicBezTo>
                  <a:cubicBezTo>
                    <a:pt x="58" y="138"/>
                    <a:pt x="6" y="116"/>
                    <a:pt x="3" y="91"/>
                  </a:cubicBezTo>
                  <a:cubicBezTo>
                    <a:pt x="0" y="68"/>
                    <a:pt x="47" y="4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47"/>
            <p:cNvSpPr/>
            <p:nvPr/>
          </p:nvSpPr>
          <p:spPr>
            <a:xfrm>
              <a:off x="5869025" y="4908750"/>
              <a:ext cx="2600" cy="3550"/>
            </a:xfrm>
            <a:custGeom>
              <a:avLst/>
              <a:gdLst/>
              <a:ahLst/>
              <a:cxnLst/>
              <a:rect l="l" t="t" r="r" b="b"/>
              <a:pathLst>
                <a:path w="104" h="142" extrusionOk="0">
                  <a:moveTo>
                    <a:pt x="0" y="138"/>
                  </a:moveTo>
                  <a:lnTo>
                    <a:pt x="0" y="0"/>
                  </a:lnTo>
                  <a:cubicBezTo>
                    <a:pt x="35" y="2"/>
                    <a:pt x="101" y="4"/>
                    <a:pt x="101" y="7"/>
                  </a:cubicBezTo>
                  <a:cubicBezTo>
                    <a:pt x="103" y="52"/>
                    <a:pt x="96" y="96"/>
                    <a:pt x="91" y="142"/>
                  </a:cubicBezTo>
                  <a:cubicBezTo>
                    <a:pt x="61" y="140"/>
                    <a:pt x="31" y="139"/>
                    <a:pt x="0" y="1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47"/>
            <p:cNvSpPr/>
            <p:nvPr/>
          </p:nvSpPr>
          <p:spPr>
            <a:xfrm>
              <a:off x="5855650" y="4911100"/>
              <a:ext cx="5500" cy="3475"/>
            </a:xfrm>
            <a:custGeom>
              <a:avLst/>
              <a:gdLst/>
              <a:ahLst/>
              <a:cxnLst/>
              <a:rect l="l" t="t" r="r" b="b"/>
              <a:pathLst>
                <a:path w="220" h="139" extrusionOk="0">
                  <a:moveTo>
                    <a:pt x="220" y="67"/>
                  </a:moveTo>
                  <a:cubicBezTo>
                    <a:pt x="162" y="100"/>
                    <a:pt x="126" y="135"/>
                    <a:pt x="86" y="137"/>
                  </a:cubicBezTo>
                  <a:cubicBezTo>
                    <a:pt x="59" y="139"/>
                    <a:pt x="0" y="93"/>
                    <a:pt x="2" y="71"/>
                  </a:cubicBezTo>
                  <a:cubicBezTo>
                    <a:pt x="4" y="46"/>
                    <a:pt x="56" y="7"/>
                    <a:pt x="93" y="4"/>
                  </a:cubicBezTo>
                  <a:cubicBezTo>
                    <a:pt x="125" y="1"/>
                    <a:pt x="165" y="38"/>
                    <a:pt x="220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47"/>
            <p:cNvSpPr/>
            <p:nvPr/>
          </p:nvSpPr>
          <p:spPr>
            <a:xfrm>
              <a:off x="5871900" y="4374575"/>
              <a:ext cx="5650" cy="3225"/>
            </a:xfrm>
            <a:custGeom>
              <a:avLst/>
              <a:gdLst/>
              <a:ahLst/>
              <a:cxnLst/>
              <a:rect l="l" t="t" r="r" b="b"/>
              <a:pathLst>
                <a:path w="226" h="129" extrusionOk="0">
                  <a:moveTo>
                    <a:pt x="226" y="78"/>
                  </a:moveTo>
                  <a:cubicBezTo>
                    <a:pt x="158" y="101"/>
                    <a:pt x="113" y="128"/>
                    <a:pt x="82" y="122"/>
                  </a:cubicBezTo>
                  <a:cubicBezTo>
                    <a:pt x="48" y="116"/>
                    <a:pt x="1" y="76"/>
                    <a:pt x="5" y="56"/>
                  </a:cubicBezTo>
                  <a:cubicBezTo>
                    <a:pt x="11" y="34"/>
                    <a:pt x="69" y="1"/>
                    <a:pt x="102" y="1"/>
                  </a:cubicBezTo>
                  <a:cubicBezTo>
                    <a:pt x="136" y="3"/>
                    <a:pt x="167" y="39"/>
                    <a:pt x="226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47"/>
            <p:cNvSpPr/>
            <p:nvPr/>
          </p:nvSpPr>
          <p:spPr>
            <a:xfrm>
              <a:off x="5812050" y="4912825"/>
              <a:ext cx="5400" cy="3400"/>
            </a:xfrm>
            <a:custGeom>
              <a:avLst/>
              <a:gdLst/>
              <a:ahLst/>
              <a:cxnLst/>
              <a:rect l="l" t="t" r="r" b="b"/>
              <a:pathLst>
                <a:path w="216" h="136" extrusionOk="0">
                  <a:moveTo>
                    <a:pt x="12" y="132"/>
                  </a:moveTo>
                  <a:cubicBezTo>
                    <a:pt x="19" y="106"/>
                    <a:pt x="14" y="77"/>
                    <a:pt x="33" y="58"/>
                  </a:cubicBezTo>
                  <a:cubicBezTo>
                    <a:pt x="58" y="34"/>
                    <a:pt x="97" y="11"/>
                    <a:pt x="137" y="3"/>
                  </a:cubicBezTo>
                  <a:cubicBezTo>
                    <a:pt x="156" y="1"/>
                    <a:pt x="216" y="35"/>
                    <a:pt x="213" y="47"/>
                  </a:cubicBezTo>
                  <a:cubicBezTo>
                    <a:pt x="205" y="74"/>
                    <a:pt x="180" y="111"/>
                    <a:pt x="147" y="123"/>
                  </a:cubicBezTo>
                  <a:cubicBezTo>
                    <a:pt x="107" y="136"/>
                    <a:pt x="50" y="125"/>
                    <a:pt x="1" y="125"/>
                  </a:cubicBezTo>
                  <a:cubicBezTo>
                    <a:pt x="0" y="124"/>
                    <a:pt x="12" y="132"/>
                    <a:pt x="12" y="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47"/>
            <p:cNvSpPr/>
            <p:nvPr/>
          </p:nvSpPr>
          <p:spPr>
            <a:xfrm>
              <a:off x="5842800" y="4368650"/>
              <a:ext cx="5700" cy="3275"/>
            </a:xfrm>
            <a:custGeom>
              <a:avLst/>
              <a:gdLst/>
              <a:ahLst/>
              <a:cxnLst/>
              <a:rect l="l" t="t" r="r" b="b"/>
              <a:pathLst>
                <a:path w="228" h="131" extrusionOk="0">
                  <a:moveTo>
                    <a:pt x="228" y="72"/>
                  </a:moveTo>
                  <a:cubicBezTo>
                    <a:pt x="159" y="99"/>
                    <a:pt x="112" y="131"/>
                    <a:pt x="79" y="126"/>
                  </a:cubicBezTo>
                  <a:cubicBezTo>
                    <a:pt x="44" y="119"/>
                    <a:pt x="1" y="78"/>
                    <a:pt x="2" y="53"/>
                  </a:cubicBezTo>
                  <a:cubicBezTo>
                    <a:pt x="2" y="33"/>
                    <a:pt x="67" y="0"/>
                    <a:pt x="103" y="0"/>
                  </a:cubicBezTo>
                  <a:cubicBezTo>
                    <a:pt x="137" y="1"/>
                    <a:pt x="170" y="37"/>
                    <a:pt x="228" y="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47"/>
            <p:cNvSpPr/>
            <p:nvPr/>
          </p:nvSpPr>
          <p:spPr>
            <a:xfrm>
              <a:off x="5817425" y="4367250"/>
              <a:ext cx="4400" cy="3925"/>
            </a:xfrm>
            <a:custGeom>
              <a:avLst/>
              <a:gdLst/>
              <a:ahLst/>
              <a:cxnLst/>
              <a:rect l="l" t="t" r="r" b="b"/>
              <a:pathLst>
                <a:path w="176" h="157" extrusionOk="0">
                  <a:moveTo>
                    <a:pt x="89" y="0"/>
                  </a:moveTo>
                  <a:cubicBezTo>
                    <a:pt x="128" y="39"/>
                    <a:pt x="176" y="66"/>
                    <a:pt x="174" y="90"/>
                  </a:cubicBezTo>
                  <a:cubicBezTo>
                    <a:pt x="173" y="113"/>
                    <a:pt x="119" y="135"/>
                    <a:pt x="89" y="156"/>
                  </a:cubicBezTo>
                  <a:cubicBezTo>
                    <a:pt x="57" y="135"/>
                    <a:pt x="3" y="113"/>
                    <a:pt x="2" y="90"/>
                  </a:cubicBezTo>
                  <a:cubicBezTo>
                    <a:pt x="1" y="65"/>
                    <a:pt x="49" y="39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47"/>
            <p:cNvSpPr/>
            <p:nvPr/>
          </p:nvSpPr>
          <p:spPr>
            <a:xfrm>
              <a:off x="5821250" y="4361325"/>
              <a:ext cx="6275" cy="3250"/>
            </a:xfrm>
            <a:custGeom>
              <a:avLst/>
              <a:gdLst/>
              <a:ahLst/>
              <a:cxnLst/>
              <a:rect l="l" t="t" r="r" b="b"/>
              <a:pathLst>
                <a:path w="251" h="130" extrusionOk="0">
                  <a:moveTo>
                    <a:pt x="250" y="73"/>
                  </a:moveTo>
                  <a:cubicBezTo>
                    <a:pt x="181" y="99"/>
                    <a:pt x="139" y="130"/>
                    <a:pt x="106" y="126"/>
                  </a:cubicBezTo>
                  <a:cubicBezTo>
                    <a:pt x="67" y="121"/>
                    <a:pt x="36" y="87"/>
                    <a:pt x="1" y="66"/>
                  </a:cubicBezTo>
                  <a:cubicBezTo>
                    <a:pt x="36" y="43"/>
                    <a:pt x="68" y="5"/>
                    <a:pt x="105" y="3"/>
                  </a:cubicBezTo>
                  <a:cubicBezTo>
                    <a:pt x="141" y="0"/>
                    <a:pt x="180" y="37"/>
                    <a:pt x="250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47"/>
            <p:cNvSpPr/>
            <p:nvPr/>
          </p:nvSpPr>
          <p:spPr>
            <a:xfrm>
              <a:off x="5817325" y="4570525"/>
              <a:ext cx="4600" cy="3250"/>
            </a:xfrm>
            <a:custGeom>
              <a:avLst/>
              <a:gdLst/>
              <a:ahLst/>
              <a:cxnLst/>
              <a:rect l="l" t="t" r="r" b="b"/>
              <a:pathLst>
                <a:path w="184" h="130" extrusionOk="0">
                  <a:moveTo>
                    <a:pt x="80" y="130"/>
                  </a:moveTo>
                  <a:cubicBezTo>
                    <a:pt x="42" y="95"/>
                    <a:pt x="22" y="75"/>
                    <a:pt x="1" y="55"/>
                  </a:cubicBezTo>
                  <a:cubicBezTo>
                    <a:pt x="37" y="36"/>
                    <a:pt x="71" y="12"/>
                    <a:pt x="111" y="3"/>
                  </a:cubicBezTo>
                  <a:cubicBezTo>
                    <a:pt x="126" y="0"/>
                    <a:pt x="183" y="44"/>
                    <a:pt x="177" y="53"/>
                  </a:cubicBezTo>
                  <a:cubicBezTo>
                    <a:pt x="161" y="80"/>
                    <a:pt x="121" y="100"/>
                    <a:pt x="80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47"/>
            <p:cNvSpPr/>
            <p:nvPr/>
          </p:nvSpPr>
          <p:spPr>
            <a:xfrm>
              <a:off x="5838125" y="4354125"/>
              <a:ext cx="6025" cy="3700"/>
            </a:xfrm>
            <a:custGeom>
              <a:avLst/>
              <a:gdLst/>
              <a:ahLst/>
              <a:cxnLst/>
              <a:rect l="l" t="t" r="r" b="b"/>
              <a:pathLst>
                <a:path w="241" h="148" extrusionOk="0">
                  <a:moveTo>
                    <a:pt x="241" y="59"/>
                  </a:moveTo>
                  <a:cubicBezTo>
                    <a:pt x="168" y="98"/>
                    <a:pt x="127" y="127"/>
                    <a:pt x="79" y="142"/>
                  </a:cubicBezTo>
                  <a:cubicBezTo>
                    <a:pt x="65" y="147"/>
                    <a:pt x="1" y="110"/>
                    <a:pt x="4" y="105"/>
                  </a:cubicBezTo>
                  <a:cubicBezTo>
                    <a:pt x="22" y="70"/>
                    <a:pt x="47" y="31"/>
                    <a:pt x="88" y="8"/>
                  </a:cubicBezTo>
                  <a:cubicBezTo>
                    <a:pt x="102" y="1"/>
                    <a:pt x="165" y="34"/>
                    <a:pt x="241" y="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47"/>
            <p:cNvSpPr/>
            <p:nvPr/>
          </p:nvSpPr>
          <p:spPr>
            <a:xfrm>
              <a:off x="5836225" y="4344450"/>
              <a:ext cx="6575" cy="3750"/>
            </a:xfrm>
            <a:custGeom>
              <a:avLst/>
              <a:gdLst/>
              <a:ahLst/>
              <a:cxnLst/>
              <a:rect l="l" t="t" r="r" b="b"/>
              <a:pathLst>
                <a:path w="263" h="150" extrusionOk="0">
                  <a:moveTo>
                    <a:pt x="263" y="145"/>
                  </a:moveTo>
                  <a:cubicBezTo>
                    <a:pt x="176" y="134"/>
                    <a:pt x="88" y="124"/>
                    <a:pt x="0" y="114"/>
                  </a:cubicBezTo>
                  <a:cubicBezTo>
                    <a:pt x="14" y="91"/>
                    <a:pt x="19" y="56"/>
                    <a:pt x="44" y="48"/>
                  </a:cubicBezTo>
                  <a:cubicBezTo>
                    <a:pt x="194" y="0"/>
                    <a:pt x="181" y="117"/>
                    <a:pt x="253" y="150"/>
                  </a:cubicBezTo>
                  <a:cubicBezTo>
                    <a:pt x="254" y="150"/>
                    <a:pt x="263" y="145"/>
                    <a:pt x="263" y="1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47"/>
            <p:cNvSpPr/>
            <p:nvPr/>
          </p:nvSpPr>
          <p:spPr>
            <a:xfrm>
              <a:off x="5871950" y="4339625"/>
              <a:ext cx="5300" cy="3250"/>
            </a:xfrm>
            <a:custGeom>
              <a:avLst/>
              <a:gdLst/>
              <a:ahLst/>
              <a:cxnLst/>
              <a:rect l="l" t="t" r="r" b="b"/>
              <a:pathLst>
                <a:path w="212" h="130" extrusionOk="0">
                  <a:moveTo>
                    <a:pt x="211" y="61"/>
                  </a:moveTo>
                  <a:cubicBezTo>
                    <a:pt x="159" y="94"/>
                    <a:pt x="128" y="130"/>
                    <a:pt x="97" y="130"/>
                  </a:cubicBezTo>
                  <a:cubicBezTo>
                    <a:pt x="63" y="130"/>
                    <a:pt x="3" y="97"/>
                    <a:pt x="2" y="77"/>
                  </a:cubicBezTo>
                  <a:cubicBezTo>
                    <a:pt x="1" y="52"/>
                    <a:pt x="42" y="13"/>
                    <a:pt x="76" y="6"/>
                  </a:cubicBezTo>
                  <a:cubicBezTo>
                    <a:pt x="104" y="0"/>
                    <a:pt x="148" y="33"/>
                    <a:pt x="211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47"/>
            <p:cNvSpPr/>
            <p:nvPr/>
          </p:nvSpPr>
          <p:spPr>
            <a:xfrm>
              <a:off x="5842700" y="4569300"/>
              <a:ext cx="4800" cy="4875"/>
            </a:xfrm>
            <a:custGeom>
              <a:avLst/>
              <a:gdLst/>
              <a:ahLst/>
              <a:cxnLst/>
              <a:rect l="l" t="t" r="r" b="b"/>
              <a:pathLst>
                <a:path w="192" h="195" extrusionOk="0">
                  <a:moveTo>
                    <a:pt x="119" y="0"/>
                  </a:moveTo>
                  <a:cubicBezTo>
                    <a:pt x="157" y="64"/>
                    <a:pt x="191" y="97"/>
                    <a:pt x="187" y="126"/>
                  </a:cubicBezTo>
                  <a:cubicBezTo>
                    <a:pt x="184" y="150"/>
                    <a:pt x="139" y="188"/>
                    <a:pt x="106" y="192"/>
                  </a:cubicBezTo>
                  <a:cubicBezTo>
                    <a:pt x="75" y="195"/>
                    <a:pt x="12" y="164"/>
                    <a:pt x="6" y="143"/>
                  </a:cubicBezTo>
                  <a:cubicBezTo>
                    <a:pt x="0" y="120"/>
                    <a:pt x="45" y="91"/>
                    <a:pt x="1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47"/>
            <p:cNvSpPr/>
            <p:nvPr/>
          </p:nvSpPr>
          <p:spPr>
            <a:xfrm>
              <a:off x="5850575" y="4321925"/>
              <a:ext cx="6075" cy="2900"/>
            </a:xfrm>
            <a:custGeom>
              <a:avLst/>
              <a:gdLst/>
              <a:ahLst/>
              <a:cxnLst/>
              <a:rect l="l" t="t" r="r" b="b"/>
              <a:pathLst>
                <a:path w="243" h="116" extrusionOk="0">
                  <a:moveTo>
                    <a:pt x="243" y="45"/>
                  </a:moveTo>
                  <a:cubicBezTo>
                    <a:pt x="167" y="82"/>
                    <a:pt x="126" y="116"/>
                    <a:pt x="96" y="112"/>
                  </a:cubicBezTo>
                  <a:cubicBezTo>
                    <a:pt x="60" y="106"/>
                    <a:pt x="28" y="70"/>
                    <a:pt x="5" y="44"/>
                  </a:cubicBezTo>
                  <a:cubicBezTo>
                    <a:pt x="1" y="40"/>
                    <a:pt x="52" y="0"/>
                    <a:pt x="77" y="0"/>
                  </a:cubicBezTo>
                  <a:cubicBezTo>
                    <a:pt x="117" y="1"/>
                    <a:pt x="158" y="21"/>
                    <a:pt x="243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47"/>
            <p:cNvSpPr/>
            <p:nvPr/>
          </p:nvSpPr>
          <p:spPr>
            <a:xfrm>
              <a:off x="5860050" y="4303175"/>
              <a:ext cx="4425" cy="3800"/>
            </a:xfrm>
            <a:custGeom>
              <a:avLst/>
              <a:gdLst/>
              <a:ahLst/>
              <a:cxnLst/>
              <a:rect l="l" t="t" r="r" b="b"/>
              <a:pathLst>
                <a:path w="177" h="152" extrusionOk="0">
                  <a:moveTo>
                    <a:pt x="98" y="152"/>
                  </a:moveTo>
                  <a:cubicBezTo>
                    <a:pt x="52" y="108"/>
                    <a:pt x="13" y="85"/>
                    <a:pt x="5" y="57"/>
                  </a:cubicBezTo>
                  <a:cubicBezTo>
                    <a:pt x="0" y="41"/>
                    <a:pt x="45" y="1"/>
                    <a:pt x="63" y="3"/>
                  </a:cubicBezTo>
                  <a:cubicBezTo>
                    <a:pt x="103" y="5"/>
                    <a:pt x="169" y="25"/>
                    <a:pt x="172" y="43"/>
                  </a:cubicBezTo>
                  <a:cubicBezTo>
                    <a:pt x="177" y="70"/>
                    <a:pt x="137" y="100"/>
                    <a:pt x="98" y="1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47"/>
            <p:cNvSpPr/>
            <p:nvPr/>
          </p:nvSpPr>
          <p:spPr>
            <a:xfrm>
              <a:off x="5861500" y="4296100"/>
              <a:ext cx="4550" cy="3850"/>
            </a:xfrm>
            <a:custGeom>
              <a:avLst/>
              <a:gdLst/>
              <a:ahLst/>
              <a:cxnLst/>
              <a:rect l="l" t="t" r="r" b="b"/>
              <a:pathLst>
                <a:path w="182" h="154" extrusionOk="0">
                  <a:moveTo>
                    <a:pt x="76" y="0"/>
                  </a:moveTo>
                  <a:cubicBezTo>
                    <a:pt x="127" y="49"/>
                    <a:pt x="154" y="76"/>
                    <a:pt x="181" y="102"/>
                  </a:cubicBezTo>
                  <a:cubicBezTo>
                    <a:pt x="143" y="119"/>
                    <a:pt x="108" y="143"/>
                    <a:pt x="67" y="150"/>
                  </a:cubicBezTo>
                  <a:cubicBezTo>
                    <a:pt x="52" y="153"/>
                    <a:pt x="1" y="116"/>
                    <a:pt x="3" y="99"/>
                  </a:cubicBezTo>
                  <a:cubicBezTo>
                    <a:pt x="5" y="73"/>
                    <a:pt x="38" y="47"/>
                    <a:pt x="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47"/>
            <p:cNvSpPr/>
            <p:nvPr/>
          </p:nvSpPr>
          <p:spPr>
            <a:xfrm>
              <a:off x="5817475" y="4296425"/>
              <a:ext cx="5875" cy="3150"/>
            </a:xfrm>
            <a:custGeom>
              <a:avLst/>
              <a:gdLst/>
              <a:ahLst/>
              <a:cxnLst/>
              <a:rect l="l" t="t" r="r" b="b"/>
              <a:pathLst>
                <a:path w="235" h="126" extrusionOk="0">
                  <a:moveTo>
                    <a:pt x="235" y="73"/>
                  </a:moveTo>
                  <a:cubicBezTo>
                    <a:pt x="163" y="97"/>
                    <a:pt x="117" y="125"/>
                    <a:pt x="87" y="118"/>
                  </a:cubicBezTo>
                  <a:cubicBezTo>
                    <a:pt x="51" y="111"/>
                    <a:pt x="29" y="73"/>
                    <a:pt x="1" y="49"/>
                  </a:cubicBezTo>
                  <a:cubicBezTo>
                    <a:pt x="36" y="32"/>
                    <a:pt x="72" y="0"/>
                    <a:pt x="106" y="1"/>
                  </a:cubicBezTo>
                  <a:cubicBezTo>
                    <a:pt x="141" y="3"/>
                    <a:pt x="173" y="36"/>
                    <a:pt x="235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47"/>
            <p:cNvSpPr/>
            <p:nvPr/>
          </p:nvSpPr>
          <p:spPr>
            <a:xfrm>
              <a:off x="5811100" y="4574925"/>
              <a:ext cx="4425" cy="4100"/>
            </a:xfrm>
            <a:custGeom>
              <a:avLst/>
              <a:gdLst/>
              <a:ahLst/>
              <a:cxnLst/>
              <a:rect l="l" t="t" r="r" b="b"/>
              <a:pathLst>
                <a:path w="177" h="164" extrusionOk="0">
                  <a:moveTo>
                    <a:pt x="69" y="0"/>
                  </a:moveTo>
                  <a:cubicBezTo>
                    <a:pt x="122" y="50"/>
                    <a:pt x="176" y="80"/>
                    <a:pt x="169" y="98"/>
                  </a:cubicBezTo>
                  <a:cubicBezTo>
                    <a:pt x="159" y="124"/>
                    <a:pt x="107" y="146"/>
                    <a:pt x="66" y="161"/>
                  </a:cubicBezTo>
                  <a:cubicBezTo>
                    <a:pt x="59" y="164"/>
                    <a:pt x="0" y="129"/>
                    <a:pt x="1" y="113"/>
                  </a:cubicBezTo>
                  <a:cubicBezTo>
                    <a:pt x="3" y="83"/>
                    <a:pt x="33" y="56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47"/>
            <p:cNvSpPr/>
            <p:nvPr/>
          </p:nvSpPr>
          <p:spPr>
            <a:xfrm>
              <a:off x="5821725" y="4283325"/>
              <a:ext cx="4550" cy="4325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47" y="173"/>
                  </a:moveTo>
                  <a:cubicBezTo>
                    <a:pt x="32" y="139"/>
                    <a:pt x="1" y="103"/>
                    <a:pt x="7" y="71"/>
                  </a:cubicBezTo>
                  <a:cubicBezTo>
                    <a:pt x="12" y="46"/>
                    <a:pt x="59" y="19"/>
                    <a:pt x="98" y="5"/>
                  </a:cubicBezTo>
                  <a:cubicBezTo>
                    <a:pt x="110" y="1"/>
                    <a:pt x="172" y="30"/>
                    <a:pt x="176" y="47"/>
                  </a:cubicBezTo>
                  <a:cubicBezTo>
                    <a:pt x="181" y="73"/>
                    <a:pt x="156" y="103"/>
                    <a:pt x="142" y="131"/>
                  </a:cubicBezTo>
                  <a:cubicBezTo>
                    <a:pt x="111" y="145"/>
                    <a:pt x="79" y="158"/>
                    <a:pt x="47" y="1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47"/>
            <p:cNvSpPr/>
            <p:nvPr/>
          </p:nvSpPr>
          <p:spPr>
            <a:xfrm>
              <a:off x="5871775" y="4576275"/>
              <a:ext cx="4600" cy="4100"/>
            </a:xfrm>
            <a:custGeom>
              <a:avLst/>
              <a:gdLst/>
              <a:ahLst/>
              <a:cxnLst/>
              <a:rect l="l" t="t" r="r" b="b"/>
              <a:pathLst>
                <a:path w="184" h="164" extrusionOk="0">
                  <a:moveTo>
                    <a:pt x="75" y="0"/>
                  </a:moveTo>
                  <a:cubicBezTo>
                    <a:pt x="129" y="42"/>
                    <a:pt x="183" y="65"/>
                    <a:pt x="182" y="87"/>
                  </a:cubicBezTo>
                  <a:cubicBezTo>
                    <a:pt x="182" y="113"/>
                    <a:pt x="133" y="138"/>
                    <a:pt x="106" y="164"/>
                  </a:cubicBezTo>
                  <a:cubicBezTo>
                    <a:pt x="72" y="143"/>
                    <a:pt x="18" y="127"/>
                    <a:pt x="8" y="102"/>
                  </a:cubicBezTo>
                  <a:cubicBezTo>
                    <a:pt x="1" y="79"/>
                    <a:pt x="41" y="49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47"/>
            <p:cNvSpPr/>
            <p:nvPr/>
          </p:nvSpPr>
          <p:spPr>
            <a:xfrm>
              <a:off x="5868550" y="4107300"/>
              <a:ext cx="3325" cy="3350"/>
            </a:xfrm>
            <a:custGeom>
              <a:avLst/>
              <a:gdLst/>
              <a:ahLst/>
              <a:cxnLst/>
              <a:rect l="l" t="t" r="r" b="b"/>
              <a:pathLst>
                <a:path w="133" h="134" extrusionOk="0">
                  <a:moveTo>
                    <a:pt x="36" y="133"/>
                  </a:moveTo>
                  <a:cubicBezTo>
                    <a:pt x="24" y="90"/>
                    <a:pt x="12" y="45"/>
                    <a:pt x="0" y="1"/>
                  </a:cubicBezTo>
                  <a:lnTo>
                    <a:pt x="133" y="1"/>
                  </a:lnTo>
                  <a:cubicBezTo>
                    <a:pt x="121" y="45"/>
                    <a:pt x="110" y="90"/>
                    <a:pt x="99" y="133"/>
                  </a:cubicBezTo>
                  <a:cubicBezTo>
                    <a:pt x="78" y="133"/>
                    <a:pt x="57" y="133"/>
                    <a:pt x="36" y="1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47"/>
            <p:cNvSpPr/>
            <p:nvPr/>
          </p:nvSpPr>
          <p:spPr>
            <a:xfrm>
              <a:off x="5854625" y="4109350"/>
              <a:ext cx="5675" cy="3525"/>
            </a:xfrm>
            <a:custGeom>
              <a:avLst/>
              <a:gdLst/>
              <a:ahLst/>
              <a:cxnLst/>
              <a:rect l="l" t="t" r="r" b="b"/>
              <a:pathLst>
                <a:path w="227" h="141" extrusionOk="0">
                  <a:moveTo>
                    <a:pt x="1" y="70"/>
                  </a:moveTo>
                  <a:cubicBezTo>
                    <a:pt x="60" y="38"/>
                    <a:pt x="99" y="1"/>
                    <a:pt x="133" y="3"/>
                  </a:cubicBezTo>
                  <a:cubicBezTo>
                    <a:pt x="168" y="6"/>
                    <a:pt x="227" y="48"/>
                    <a:pt x="223" y="69"/>
                  </a:cubicBezTo>
                  <a:cubicBezTo>
                    <a:pt x="218" y="96"/>
                    <a:pt x="166" y="130"/>
                    <a:pt x="125" y="137"/>
                  </a:cubicBezTo>
                  <a:cubicBezTo>
                    <a:pt x="98" y="141"/>
                    <a:pt x="57" y="101"/>
                    <a:pt x="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47"/>
            <p:cNvSpPr/>
            <p:nvPr/>
          </p:nvSpPr>
          <p:spPr>
            <a:xfrm>
              <a:off x="5812075" y="4111050"/>
              <a:ext cx="5375" cy="3425"/>
            </a:xfrm>
            <a:custGeom>
              <a:avLst/>
              <a:gdLst/>
              <a:ahLst/>
              <a:cxnLst/>
              <a:rect l="l" t="t" r="r" b="b"/>
              <a:pathLst>
                <a:path w="215" h="137" extrusionOk="0">
                  <a:moveTo>
                    <a:pt x="12" y="132"/>
                  </a:moveTo>
                  <a:cubicBezTo>
                    <a:pt x="18" y="108"/>
                    <a:pt x="14" y="78"/>
                    <a:pt x="33" y="59"/>
                  </a:cubicBezTo>
                  <a:cubicBezTo>
                    <a:pt x="58" y="35"/>
                    <a:pt x="96" y="12"/>
                    <a:pt x="136" y="4"/>
                  </a:cubicBezTo>
                  <a:cubicBezTo>
                    <a:pt x="155" y="0"/>
                    <a:pt x="215" y="35"/>
                    <a:pt x="211" y="46"/>
                  </a:cubicBezTo>
                  <a:cubicBezTo>
                    <a:pt x="204" y="75"/>
                    <a:pt x="179" y="112"/>
                    <a:pt x="146" y="122"/>
                  </a:cubicBezTo>
                  <a:cubicBezTo>
                    <a:pt x="106" y="136"/>
                    <a:pt x="49" y="126"/>
                    <a:pt x="0" y="126"/>
                  </a:cubicBezTo>
                  <a:cubicBezTo>
                    <a:pt x="0" y="125"/>
                    <a:pt x="12" y="132"/>
                    <a:pt x="12" y="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47"/>
            <p:cNvSpPr/>
            <p:nvPr/>
          </p:nvSpPr>
          <p:spPr>
            <a:xfrm>
              <a:off x="5879000" y="4126725"/>
              <a:ext cx="5725" cy="3400"/>
            </a:xfrm>
            <a:custGeom>
              <a:avLst/>
              <a:gdLst/>
              <a:ahLst/>
              <a:cxnLst/>
              <a:rect l="l" t="t" r="r" b="b"/>
              <a:pathLst>
                <a:path w="229" h="136" extrusionOk="0">
                  <a:moveTo>
                    <a:pt x="228" y="70"/>
                  </a:moveTo>
                  <a:cubicBezTo>
                    <a:pt x="170" y="100"/>
                    <a:pt x="132" y="135"/>
                    <a:pt x="94" y="135"/>
                  </a:cubicBezTo>
                  <a:cubicBezTo>
                    <a:pt x="61" y="134"/>
                    <a:pt x="0" y="91"/>
                    <a:pt x="4" y="71"/>
                  </a:cubicBezTo>
                  <a:cubicBezTo>
                    <a:pt x="9" y="44"/>
                    <a:pt x="62" y="6"/>
                    <a:pt x="99" y="4"/>
                  </a:cubicBezTo>
                  <a:cubicBezTo>
                    <a:pt x="132" y="1"/>
                    <a:pt x="172" y="40"/>
                    <a:pt x="228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47"/>
            <p:cNvSpPr/>
            <p:nvPr/>
          </p:nvSpPr>
          <p:spPr>
            <a:xfrm>
              <a:off x="5879125" y="4135675"/>
              <a:ext cx="5275" cy="1950"/>
            </a:xfrm>
            <a:custGeom>
              <a:avLst/>
              <a:gdLst/>
              <a:ahLst/>
              <a:cxnLst/>
              <a:rect l="l" t="t" r="r" b="b"/>
              <a:pathLst>
                <a:path w="211" h="78" extrusionOk="0">
                  <a:moveTo>
                    <a:pt x="7" y="0"/>
                  </a:moveTo>
                  <a:cubicBezTo>
                    <a:pt x="74" y="3"/>
                    <a:pt x="142" y="5"/>
                    <a:pt x="211" y="8"/>
                  </a:cubicBezTo>
                  <a:cubicBezTo>
                    <a:pt x="208" y="31"/>
                    <a:pt x="206" y="75"/>
                    <a:pt x="202" y="75"/>
                  </a:cubicBezTo>
                  <a:cubicBezTo>
                    <a:pt x="135" y="78"/>
                    <a:pt x="68" y="74"/>
                    <a:pt x="1" y="71"/>
                  </a:cubicBezTo>
                  <a:cubicBezTo>
                    <a:pt x="3" y="47"/>
                    <a:pt x="5" y="24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47"/>
            <p:cNvSpPr/>
            <p:nvPr/>
          </p:nvSpPr>
          <p:spPr>
            <a:xfrm>
              <a:off x="5812925" y="4137650"/>
              <a:ext cx="4275" cy="4175"/>
            </a:xfrm>
            <a:custGeom>
              <a:avLst/>
              <a:gdLst/>
              <a:ahLst/>
              <a:cxnLst/>
              <a:rect l="l" t="t" r="r" b="b"/>
              <a:pathLst>
                <a:path w="171" h="167" extrusionOk="0">
                  <a:moveTo>
                    <a:pt x="33" y="128"/>
                  </a:moveTo>
                  <a:cubicBezTo>
                    <a:pt x="23" y="101"/>
                    <a:pt x="0" y="72"/>
                    <a:pt x="6" y="46"/>
                  </a:cubicBezTo>
                  <a:cubicBezTo>
                    <a:pt x="10" y="29"/>
                    <a:pt x="70" y="1"/>
                    <a:pt x="80" y="5"/>
                  </a:cubicBezTo>
                  <a:cubicBezTo>
                    <a:pt x="116" y="20"/>
                    <a:pt x="161" y="45"/>
                    <a:pt x="165" y="70"/>
                  </a:cubicBezTo>
                  <a:cubicBezTo>
                    <a:pt x="170" y="101"/>
                    <a:pt x="139" y="135"/>
                    <a:pt x="124" y="167"/>
                  </a:cubicBezTo>
                  <a:cubicBezTo>
                    <a:pt x="94" y="155"/>
                    <a:pt x="63" y="141"/>
                    <a:pt x="33" y="1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47"/>
            <p:cNvSpPr/>
            <p:nvPr/>
          </p:nvSpPr>
          <p:spPr>
            <a:xfrm>
              <a:off x="5871900" y="4141300"/>
              <a:ext cx="4275" cy="3850"/>
            </a:xfrm>
            <a:custGeom>
              <a:avLst/>
              <a:gdLst/>
              <a:ahLst/>
              <a:cxnLst/>
              <a:rect l="l" t="t" r="r" b="b"/>
              <a:pathLst>
                <a:path w="171" h="154" extrusionOk="0">
                  <a:moveTo>
                    <a:pt x="106" y="153"/>
                  </a:moveTo>
                  <a:cubicBezTo>
                    <a:pt x="53" y="110"/>
                    <a:pt x="1" y="85"/>
                    <a:pt x="3" y="63"/>
                  </a:cubicBezTo>
                  <a:cubicBezTo>
                    <a:pt x="4" y="41"/>
                    <a:pt x="58" y="15"/>
                    <a:pt x="98" y="4"/>
                  </a:cubicBezTo>
                  <a:cubicBezTo>
                    <a:pt x="112" y="0"/>
                    <a:pt x="171" y="33"/>
                    <a:pt x="170" y="48"/>
                  </a:cubicBezTo>
                  <a:cubicBezTo>
                    <a:pt x="169" y="77"/>
                    <a:pt x="139" y="104"/>
                    <a:pt x="106" y="1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47"/>
            <p:cNvSpPr/>
            <p:nvPr/>
          </p:nvSpPr>
          <p:spPr>
            <a:xfrm>
              <a:off x="5844500" y="4145825"/>
              <a:ext cx="5150" cy="4200"/>
            </a:xfrm>
            <a:custGeom>
              <a:avLst/>
              <a:gdLst/>
              <a:ahLst/>
              <a:cxnLst/>
              <a:rect l="l" t="t" r="r" b="b"/>
              <a:pathLst>
                <a:path w="206" h="168" extrusionOk="0">
                  <a:moveTo>
                    <a:pt x="59" y="168"/>
                  </a:moveTo>
                  <a:cubicBezTo>
                    <a:pt x="33" y="110"/>
                    <a:pt x="1" y="77"/>
                    <a:pt x="13" y="57"/>
                  </a:cubicBezTo>
                  <a:cubicBezTo>
                    <a:pt x="28" y="32"/>
                    <a:pt x="78" y="3"/>
                    <a:pt x="117" y="2"/>
                  </a:cubicBezTo>
                  <a:cubicBezTo>
                    <a:pt x="144" y="1"/>
                    <a:pt x="205" y="52"/>
                    <a:pt x="199" y="60"/>
                  </a:cubicBezTo>
                  <a:cubicBezTo>
                    <a:pt x="174" y="93"/>
                    <a:pt x="127" y="118"/>
                    <a:pt x="59" y="1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47"/>
            <p:cNvSpPr/>
            <p:nvPr/>
          </p:nvSpPr>
          <p:spPr>
            <a:xfrm>
              <a:off x="5836075" y="4144975"/>
              <a:ext cx="5100" cy="5225"/>
            </a:xfrm>
            <a:custGeom>
              <a:avLst/>
              <a:gdLst/>
              <a:ahLst/>
              <a:cxnLst/>
              <a:rect l="l" t="t" r="r" b="b"/>
              <a:pathLst>
                <a:path w="204" h="209" extrusionOk="0">
                  <a:moveTo>
                    <a:pt x="123" y="1"/>
                  </a:moveTo>
                  <a:cubicBezTo>
                    <a:pt x="163" y="66"/>
                    <a:pt x="204" y="102"/>
                    <a:pt x="194" y="128"/>
                  </a:cubicBezTo>
                  <a:cubicBezTo>
                    <a:pt x="183" y="158"/>
                    <a:pt x="127" y="182"/>
                    <a:pt x="91" y="209"/>
                  </a:cubicBezTo>
                  <a:cubicBezTo>
                    <a:pt x="61" y="185"/>
                    <a:pt x="11" y="163"/>
                    <a:pt x="5" y="138"/>
                  </a:cubicBezTo>
                  <a:cubicBezTo>
                    <a:pt x="0" y="115"/>
                    <a:pt x="45" y="88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47"/>
            <p:cNvSpPr/>
            <p:nvPr/>
          </p:nvSpPr>
          <p:spPr>
            <a:xfrm>
              <a:off x="5838075" y="4156075"/>
              <a:ext cx="5575" cy="3350"/>
            </a:xfrm>
            <a:custGeom>
              <a:avLst/>
              <a:gdLst/>
              <a:ahLst/>
              <a:cxnLst/>
              <a:rect l="l" t="t" r="r" b="b"/>
              <a:pathLst>
                <a:path w="223" h="134" extrusionOk="0">
                  <a:moveTo>
                    <a:pt x="222" y="75"/>
                  </a:moveTo>
                  <a:cubicBezTo>
                    <a:pt x="154" y="102"/>
                    <a:pt x="110" y="133"/>
                    <a:pt x="75" y="129"/>
                  </a:cubicBezTo>
                  <a:cubicBezTo>
                    <a:pt x="43" y="126"/>
                    <a:pt x="1" y="80"/>
                    <a:pt x="4" y="57"/>
                  </a:cubicBezTo>
                  <a:cubicBezTo>
                    <a:pt x="7" y="35"/>
                    <a:pt x="67" y="1"/>
                    <a:pt x="99" y="2"/>
                  </a:cubicBezTo>
                  <a:cubicBezTo>
                    <a:pt x="134" y="4"/>
                    <a:pt x="166" y="40"/>
                    <a:pt x="222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47"/>
            <p:cNvSpPr/>
            <p:nvPr/>
          </p:nvSpPr>
          <p:spPr>
            <a:xfrm>
              <a:off x="5876400" y="4264800"/>
              <a:ext cx="5775" cy="3150"/>
            </a:xfrm>
            <a:custGeom>
              <a:avLst/>
              <a:gdLst/>
              <a:ahLst/>
              <a:cxnLst/>
              <a:rect l="l" t="t" r="r" b="b"/>
              <a:pathLst>
                <a:path w="231" h="126" extrusionOk="0">
                  <a:moveTo>
                    <a:pt x="231" y="78"/>
                  </a:moveTo>
                  <a:cubicBezTo>
                    <a:pt x="162" y="99"/>
                    <a:pt x="117" y="125"/>
                    <a:pt x="87" y="119"/>
                  </a:cubicBezTo>
                  <a:cubicBezTo>
                    <a:pt x="51" y="111"/>
                    <a:pt x="29" y="75"/>
                    <a:pt x="0" y="52"/>
                  </a:cubicBezTo>
                  <a:cubicBezTo>
                    <a:pt x="36" y="34"/>
                    <a:pt x="73" y="0"/>
                    <a:pt x="107" y="2"/>
                  </a:cubicBezTo>
                  <a:cubicBezTo>
                    <a:pt x="141" y="4"/>
                    <a:pt x="171" y="39"/>
                    <a:pt x="231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47"/>
            <p:cNvSpPr/>
            <p:nvPr/>
          </p:nvSpPr>
          <p:spPr>
            <a:xfrm>
              <a:off x="5866025" y="4160450"/>
              <a:ext cx="6150" cy="3175"/>
            </a:xfrm>
            <a:custGeom>
              <a:avLst/>
              <a:gdLst/>
              <a:ahLst/>
              <a:cxnLst/>
              <a:rect l="l" t="t" r="r" b="b"/>
              <a:pathLst>
                <a:path w="246" h="127" extrusionOk="0">
                  <a:moveTo>
                    <a:pt x="245" y="64"/>
                  </a:moveTo>
                  <a:cubicBezTo>
                    <a:pt x="181" y="93"/>
                    <a:pt x="140" y="127"/>
                    <a:pt x="107" y="123"/>
                  </a:cubicBezTo>
                  <a:cubicBezTo>
                    <a:pt x="68" y="120"/>
                    <a:pt x="35" y="84"/>
                    <a:pt x="0" y="63"/>
                  </a:cubicBezTo>
                  <a:cubicBezTo>
                    <a:pt x="35" y="41"/>
                    <a:pt x="69" y="6"/>
                    <a:pt x="108" y="4"/>
                  </a:cubicBezTo>
                  <a:cubicBezTo>
                    <a:pt x="142" y="1"/>
                    <a:pt x="182" y="34"/>
                    <a:pt x="245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47"/>
            <p:cNvSpPr/>
            <p:nvPr/>
          </p:nvSpPr>
          <p:spPr>
            <a:xfrm>
              <a:off x="5817450" y="4169050"/>
              <a:ext cx="4375" cy="3450"/>
            </a:xfrm>
            <a:custGeom>
              <a:avLst/>
              <a:gdLst/>
              <a:ahLst/>
              <a:cxnLst/>
              <a:rect l="l" t="t" r="r" b="b"/>
              <a:pathLst>
                <a:path w="175" h="138" extrusionOk="0">
                  <a:moveTo>
                    <a:pt x="82" y="1"/>
                  </a:moveTo>
                  <a:cubicBezTo>
                    <a:pt x="125" y="34"/>
                    <a:pt x="175" y="60"/>
                    <a:pt x="169" y="68"/>
                  </a:cubicBezTo>
                  <a:cubicBezTo>
                    <a:pt x="149" y="95"/>
                    <a:pt x="114" y="119"/>
                    <a:pt x="76" y="133"/>
                  </a:cubicBezTo>
                  <a:cubicBezTo>
                    <a:pt x="66" y="137"/>
                    <a:pt x="1" y="100"/>
                    <a:pt x="3" y="87"/>
                  </a:cubicBezTo>
                  <a:cubicBezTo>
                    <a:pt x="11" y="60"/>
                    <a:pt x="47" y="36"/>
                    <a:pt x="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47"/>
            <p:cNvSpPr/>
            <p:nvPr/>
          </p:nvSpPr>
          <p:spPr>
            <a:xfrm>
              <a:off x="5842675" y="4170225"/>
              <a:ext cx="4850" cy="3725"/>
            </a:xfrm>
            <a:custGeom>
              <a:avLst/>
              <a:gdLst/>
              <a:ahLst/>
              <a:cxnLst/>
              <a:rect l="l" t="t" r="r" b="b"/>
              <a:pathLst>
                <a:path w="194" h="149" extrusionOk="0">
                  <a:moveTo>
                    <a:pt x="95" y="149"/>
                  </a:moveTo>
                  <a:cubicBezTo>
                    <a:pt x="52" y="111"/>
                    <a:pt x="0" y="83"/>
                    <a:pt x="5" y="64"/>
                  </a:cubicBezTo>
                  <a:cubicBezTo>
                    <a:pt x="11" y="38"/>
                    <a:pt x="64" y="2"/>
                    <a:pt x="99" y="1"/>
                  </a:cubicBezTo>
                  <a:cubicBezTo>
                    <a:pt x="130" y="0"/>
                    <a:pt x="186" y="38"/>
                    <a:pt x="189" y="63"/>
                  </a:cubicBezTo>
                  <a:cubicBezTo>
                    <a:pt x="193" y="84"/>
                    <a:pt x="140" y="110"/>
                    <a:pt x="95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47"/>
            <p:cNvSpPr/>
            <p:nvPr/>
          </p:nvSpPr>
          <p:spPr>
            <a:xfrm>
              <a:off x="5811075" y="4174850"/>
              <a:ext cx="4125" cy="4125"/>
            </a:xfrm>
            <a:custGeom>
              <a:avLst/>
              <a:gdLst/>
              <a:ahLst/>
              <a:cxnLst/>
              <a:rect l="l" t="t" r="r" b="b"/>
              <a:pathLst>
                <a:path w="165" h="165" extrusionOk="0">
                  <a:moveTo>
                    <a:pt x="44" y="165"/>
                  </a:moveTo>
                  <a:cubicBezTo>
                    <a:pt x="23" y="105"/>
                    <a:pt x="0" y="75"/>
                    <a:pt x="6" y="49"/>
                  </a:cubicBezTo>
                  <a:cubicBezTo>
                    <a:pt x="12" y="30"/>
                    <a:pt x="57" y="17"/>
                    <a:pt x="84" y="1"/>
                  </a:cubicBezTo>
                  <a:cubicBezTo>
                    <a:pt x="113" y="25"/>
                    <a:pt x="165" y="50"/>
                    <a:pt x="163" y="72"/>
                  </a:cubicBezTo>
                  <a:cubicBezTo>
                    <a:pt x="161" y="96"/>
                    <a:pt x="108" y="118"/>
                    <a:pt x="44" y="1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47"/>
            <p:cNvSpPr/>
            <p:nvPr/>
          </p:nvSpPr>
          <p:spPr>
            <a:xfrm>
              <a:off x="5871875" y="4176125"/>
              <a:ext cx="5575" cy="3275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223" y="54"/>
                  </a:moveTo>
                  <a:cubicBezTo>
                    <a:pt x="166" y="91"/>
                    <a:pt x="134" y="128"/>
                    <a:pt x="101" y="129"/>
                  </a:cubicBezTo>
                  <a:cubicBezTo>
                    <a:pt x="68" y="130"/>
                    <a:pt x="11" y="95"/>
                    <a:pt x="6" y="72"/>
                  </a:cubicBezTo>
                  <a:cubicBezTo>
                    <a:pt x="1" y="52"/>
                    <a:pt x="49" y="10"/>
                    <a:pt x="81" y="5"/>
                  </a:cubicBezTo>
                  <a:cubicBezTo>
                    <a:pt x="114" y="1"/>
                    <a:pt x="158" y="30"/>
                    <a:pt x="22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47"/>
            <p:cNvSpPr/>
            <p:nvPr/>
          </p:nvSpPr>
          <p:spPr>
            <a:xfrm>
              <a:off x="5863375" y="4184200"/>
              <a:ext cx="5425" cy="3300"/>
            </a:xfrm>
            <a:custGeom>
              <a:avLst/>
              <a:gdLst/>
              <a:ahLst/>
              <a:cxnLst/>
              <a:rect l="l" t="t" r="r" b="b"/>
              <a:pathLst>
                <a:path w="217" h="132" extrusionOk="0">
                  <a:moveTo>
                    <a:pt x="217" y="75"/>
                  </a:moveTo>
                  <a:cubicBezTo>
                    <a:pt x="150" y="100"/>
                    <a:pt x="106" y="131"/>
                    <a:pt x="72" y="127"/>
                  </a:cubicBezTo>
                  <a:cubicBezTo>
                    <a:pt x="41" y="122"/>
                    <a:pt x="0" y="79"/>
                    <a:pt x="3" y="55"/>
                  </a:cubicBezTo>
                  <a:cubicBezTo>
                    <a:pt x="4" y="35"/>
                    <a:pt x="65" y="1"/>
                    <a:pt x="95" y="3"/>
                  </a:cubicBezTo>
                  <a:cubicBezTo>
                    <a:pt x="130" y="5"/>
                    <a:pt x="161" y="40"/>
                    <a:pt x="21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47"/>
            <p:cNvSpPr/>
            <p:nvPr/>
          </p:nvSpPr>
          <p:spPr>
            <a:xfrm>
              <a:off x="5852525" y="4185950"/>
              <a:ext cx="6100" cy="3100"/>
            </a:xfrm>
            <a:custGeom>
              <a:avLst/>
              <a:gdLst/>
              <a:ahLst/>
              <a:cxnLst/>
              <a:rect l="l" t="t" r="r" b="b"/>
              <a:pathLst>
                <a:path w="244" h="124" extrusionOk="0">
                  <a:moveTo>
                    <a:pt x="243" y="74"/>
                  </a:moveTo>
                  <a:cubicBezTo>
                    <a:pt x="170" y="96"/>
                    <a:pt x="124" y="124"/>
                    <a:pt x="91" y="117"/>
                  </a:cubicBezTo>
                  <a:cubicBezTo>
                    <a:pt x="56" y="110"/>
                    <a:pt x="31" y="75"/>
                    <a:pt x="0" y="51"/>
                  </a:cubicBezTo>
                  <a:cubicBezTo>
                    <a:pt x="39" y="33"/>
                    <a:pt x="77" y="2"/>
                    <a:pt x="116" y="1"/>
                  </a:cubicBezTo>
                  <a:cubicBezTo>
                    <a:pt x="148" y="1"/>
                    <a:pt x="181" y="37"/>
                    <a:pt x="243" y="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47"/>
            <p:cNvSpPr/>
            <p:nvPr/>
          </p:nvSpPr>
          <p:spPr>
            <a:xfrm>
              <a:off x="5804475" y="4211025"/>
              <a:ext cx="5075" cy="4125"/>
            </a:xfrm>
            <a:custGeom>
              <a:avLst/>
              <a:gdLst/>
              <a:ahLst/>
              <a:cxnLst/>
              <a:rect l="l" t="t" r="r" b="b"/>
              <a:pathLst>
                <a:path w="203" h="165" extrusionOk="0">
                  <a:moveTo>
                    <a:pt x="1" y="124"/>
                  </a:moveTo>
                  <a:cubicBezTo>
                    <a:pt x="39" y="83"/>
                    <a:pt x="79" y="41"/>
                    <a:pt x="119" y="1"/>
                  </a:cubicBezTo>
                  <a:cubicBezTo>
                    <a:pt x="147" y="16"/>
                    <a:pt x="203" y="41"/>
                    <a:pt x="200" y="45"/>
                  </a:cubicBezTo>
                  <a:cubicBezTo>
                    <a:pt x="168" y="87"/>
                    <a:pt x="126" y="125"/>
                    <a:pt x="87" y="164"/>
                  </a:cubicBezTo>
                  <a:cubicBezTo>
                    <a:pt x="57" y="151"/>
                    <a:pt x="29" y="137"/>
                    <a:pt x="1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47"/>
            <p:cNvSpPr/>
            <p:nvPr/>
          </p:nvSpPr>
          <p:spPr>
            <a:xfrm>
              <a:off x="5878225" y="4218025"/>
              <a:ext cx="6300" cy="3300"/>
            </a:xfrm>
            <a:custGeom>
              <a:avLst/>
              <a:gdLst/>
              <a:ahLst/>
              <a:cxnLst/>
              <a:rect l="l" t="t" r="r" b="b"/>
              <a:pathLst>
                <a:path w="252" h="132" extrusionOk="0">
                  <a:moveTo>
                    <a:pt x="1" y="71"/>
                  </a:moveTo>
                  <a:cubicBezTo>
                    <a:pt x="65" y="38"/>
                    <a:pt x="106" y="1"/>
                    <a:pt x="143" y="3"/>
                  </a:cubicBezTo>
                  <a:cubicBezTo>
                    <a:pt x="182" y="4"/>
                    <a:pt x="216" y="44"/>
                    <a:pt x="251" y="67"/>
                  </a:cubicBezTo>
                  <a:cubicBezTo>
                    <a:pt x="216" y="89"/>
                    <a:pt x="182" y="124"/>
                    <a:pt x="143" y="127"/>
                  </a:cubicBezTo>
                  <a:cubicBezTo>
                    <a:pt x="106" y="131"/>
                    <a:pt x="64" y="98"/>
                    <a:pt x="1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47"/>
            <p:cNvSpPr/>
            <p:nvPr/>
          </p:nvSpPr>
          <p:spPr>
            <a:xfrm>
              <a:off x="5818675" y="4229275"/>
              <a:ext cx="5025" cy="5050"/>
            </a:xfrm>
            <a:custGeom>
              <a:avLst/>
              <a:gdLst/>
              <a:ahLst/>
              <a:cxnLst/>
              <a:rect l="l" t="t" r="r" b="b"/>
              <a:pathLst>
                <a:path w="201" h="202" extrusionOk="0">
                  <a:moveTo>
                    <a:pt x="63" y="1"/>
                  </a:moveTo>
                  <a:cubicBezTo>
                    <a:pt x="151" y="99"/>
                    <a:pt x="200" y="131"/>
                    <a:pt x="191" y="150"/>
                  </a:cubicBezTo>
                  <a:cubicBezTo>
                    <a:pt x="179" y="174"/>
                    <a:pt x="121" y="202"/>
                    <a:pt x="84" y="201"/>
                  </a:cubicBezTo>
                  <a:cubicBezTo>
                    <a:pt x="56" y="200"/>
                    <a:pt x="10" y="159"/>
                    <a:pt x="5" y="134"/>
                  </a:cubicBezTo>
                  <a:cubicBezTo>
                    <a:pt x="1" y="104"/>
                    <a:pt x="31" y="71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47"/>
            <p:cNvSpPr/>
            <p:nvPr/>
          </p:nvSpPr>
          <p:spPr>
            <a:xfrm>
              <a:off x="5871775" y="4542325"/>
              <a:ext cx="5800" cy="3025"/>
            </a:xfrm>
            <a:custGeom>
              <a:avLst/>
              <a:gdLst/>
              <a:ahLst/>
              <a:cxnLst/>
              <a:rect l="l" t="t" r="r" b="b"/>
              <a:pathLst>
                <a:path w="232" h="121" extrusionOk="0">
                  <a:moveTo>
                    <a:pt x="232" y="45"/>
                  </a:moveTo>
                  <a:cubicBezTo>
                    <a:pt x="162" y="84"/>
                    <a:pt x="122" y="121"/>
                    <a:pt x="93" y="118"/>
                  </a:cubicBezTo>
                  <a:cubicBezTo>
                    <a:pt x="58" y="113"/>
                    <a:pt x="24" y="76"/>
                    <a:pt x="6" y="49"/>
                  </a:cubicBezTo>
                  <a:cubicBezTo>
                    <a:pt x="1" y="40"/>
                    <a:pt x="50" y="1"/>
                    <a:pt x="75" y="1"/>
                  </a:cubicBezTo>
                  <a:cubicBezTo>
                    <a:pt x="114" y="1"/>
                    <a:pt x="154" y="21"/>
                    <a:pt x="232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47"/>
            <p:cNvSpPr/>
            <p:nvPr/>
          </p:nvSpPr>
          <p:spPr>
            <a:xfrm>
              <a:off x="5868000" y="4262225"/>
              <a:ext cx="7650" cy="3350"/>
            </a:xfrm>
            <a:custGeom>
              <a:avLst/>
              <a:gdLst/>
              <a:ahLst/>
              <a:cxnLst/>
              <a:rect l="l" t="t" r="r" b="b"/>
              <a:pathLst>
                <a:path w="306" h="134" extrusionOk="0">
                  <a:moveTo>
                    <a:pt x="305" y="55"/>
                  </a:moveTo>
                  <a:cubicBezTo>
                    <a:pt x="159" y="105"/>
                    <a:pt x="113" y="134"/>
                    <a:pt x="81" y="129"/>
                  </a:cubicBezTo>
                  <a:cubicBezTo>
                    <a:pt x="48" y="122"/>
                    <a:pt x="1" y="82"/>
                    <a:pt x="5" y="61"/>
                  </a:cubicBezTo>
                  <a:cubicBezTo>
                    <a:pt x="10" y="37"/>
                    <a:pt x="66" y="6"/>
                    <a:pt x="103" y="3"/>
                  </a:cubicBezTo>
                  <a:cubicBezTo>
                    <a:pt x="147" y="0"/>
                    <a:pt x="194" y="25"/>
                    <a:pt x="305" y="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47"/>
            <p:cNvSpPr/>
            <p:nvPr/>
          </p:nvSpPr>
          <p:spPr>
            <a:xfrm>
              <a:off x="5863400" y="4585075"/>
              <a:ext cx="5450" cy="3300"/>
            </a:xfrm>
            <a:custGeom>
              <a:avLst/>
              <a:gdLst/>
              <a:ahLst/>
              <a:cxnLst/>
              <a:rect l="l" t="t" r="r" b="b"/>
              <a:pathLst>
                <a:path w="218" h="132" extrusionOk="0">
                  <a:moveTo>
                    <a:pt x="218" y="75"/>
                  </a:moveTo>
                  <a:cubicBezTo>
                    <a:pt x="151" y="101"/>
                    <a:pt x="106" y="131"/>
                    <a:pt x="72" y="126"/>
                  </a:cubicBezTo>
                  <a:cubicBezTo>
                    <a:pt x="41" y="123"/>
                    <a:pt x="0" y="79"/>
                    <a:pt x="2" y="55"/>
                  </a:cubicBezTo>
                  <a:cubicBezTo>
                    <a:pt x="3" y="35"/>
                    <a:pt x="65" y="1"/>
                    <a:pt x="95" y="3"/>
                  </a:cubicBezTo>
                  <a:cubicBezTo>
                    <a:pt x="131" y="5"/>
                    <a:pt x="162" y="40"/>
                    <a:pt x="21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47"/>
            <p:cNvSpPr/>
            <p:nvPr/>
          </p:nvSpPr>
          <p:spPr>
            <a:xfrm>
              <a:off x="5852375" y="4586150"/>
              <a:ext cx="5125" cy="3725"/>
            </a:xfrm>
            <a:custGeom>
              <a:avLst/>
              <a:gdLst/>
              <a:ahLst/>
              <a:cxnLst/>
              <a:rect l="l" t="t" r="r" b="b"/>
              <a:pathLst>
                <a:path w="205" h="149" extrusionOk="0">
                  <a:moveTo>
                    <a:pt x="114" y="0"/>
                  </a:moveTo>
                  <a:cubicBezTo>
                    <a:pt x="155" y="38"/>
                    <a:pt x="205" y="64"/>
                    <a:pt x="201" y="87"/>
                  </a:cubicBezTo>
                  <a:cubicBezTo>
                    <a:pt x="198" y="111"/>
                    <a:pt x="139" y="149"/>
                    <a:pt x="109" y="147"/>
                  </a:cubicBezTo>
                  <a:cubicBezTo>
                    <a:pt x="71" y="144"/>
                    <a:pt x="37" y="108"/>
                    <a:pt x="1" y="86"/>
                  </a:cubicBezTo>
                  <a:cubicBezTo>
                    <a:pt x="33" y="62"/>
                    <a:pt x="64" y="38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47"/>
            <p:cNvSpPr/>
            <p:nvPr/>
          </p:nvSpPr>
          <p:spPr>
            <a:xfrm>
              <a:off x="5809575" y="4258125"/>
              <a:ext cx="4475" cy="3825"/>
            </a:xfrm>
            <a:custGeom>
              <a:avLst/>
              <a:gdLst/>
              <a:ahLst/>
              <a:cxnLst/>
              <a:rect l="l" t="t" r="r" b="b"/>
              <a:pathLst>
                <a:path w="179" h="153" extrusionOk="0">
                  <a:moveTo>
                    <a:pt x="89" y="1"/>
                  </a:moveTo>
                  <a:cubicBezTo>
                    <a:pt x="131" y="48"/>
                    <a:pt x="178" y="77"/>
                    <a:pt x="171" y="99"/>
                  </a:cubicBezTo>
                  <a:cubicBezTo>
                    <a:pt x="164" y="121"/>
                    <a:pt x="109" y="142"/>
                    <a:pt x="69" y="149"/>
                  </a:cubicBezTo>
                  <a:cubicBezTo>
                    <a:pt x="54" y="152"/>
                    <a:pt x="1" y="114"/>
                    <a:pt x="5" y="100"/>
                  </a:cubicBezTo>
                  <a:cubicBezTo>
                    <a:pt x="10" y="73"/>
                    <a:pt x="46" y="48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47"/>
            <p:cNvSpPr/>
            <p:nvPr/>
          </p:nvSpPr>
          <p:spPr>
            <a:xfrm>
              <a:off x="5810925" y="4545525"/>
              <a:ext cx="4525" cy="2900"/>
            </a:xfrm>
            <a:custGeom>
              <a:avLst/>
              <a:gdLst/>
              <a:ahLst/>
              <a:cxnLst/>
              <a:rect l="l" t="t" r="r" b="b"/>
              <a:pathLst>
                <a:path w="181" h="116" extrusionOk="0">
                  <a:moveTo>
                    <a:pt x="180" y="63"/>
                  </a:moveTo>
                  <a:cubicBezTo>
                    <a:pt x="134" y="87"/>
                    <a:pt x="93" y="116"/>
                    <a:pt x="86" y="112"/>
                  </a:cubicBezTo>
                  <a:cubicBezTo>
                    <a:pt x="53" y="95"/>
                    <a:pt x="22" y="72"/>
                    <a:pt x="6" y="46"/>
                  </a:cubicBezTo>
                  <a:cubicBezTo>
                    <a:pt x="1" y="39"/>
                    <a:pt x="57" y="0"/>
                    <a:pt x="71" y="4"/>
                  </a:cubicBezTo>
                  <a:cubicBezTo>
                    <a:pt x="107" y="13"/>
                    <a:pt x="135" y="37"/>
                    <a:pt x="180" y="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47"/>
            <p:cNvSpPr/>
            <p:nvPr/>
          </p:nvSpPr>
          <p:spPr>
            <a:xfrm>
              <a:off x="5812950" y="4361275"/>
              <a:ext cx="5775" cy="2750"/>
            </a:xfrm>
            <a:custGeom>
              <a:avLst/>
              <a:gdLst/>
              <a:ahLst/>
              <a:cxnLst/>
              <a:rect l="l" t="t" r="r" b="b"/>
              <a:pathLst>
                <a:path w="231" h="110" extrusionOk="0">
                  <a:moveTo>
                    <a:pt x="231" y="44"/>
                  </a:moveTo>
                  <a:cubicBezTo>
                    <a:pt x="164" y="77"/>
                    <a:pt x="127" y="110"/>
                    <a:pt x="93" y="108"/>
                  </a:cubicBezTo>
                  <a:cubicBezTo>
                    <a:pt x="61" y="107"/>
                    <a:pt x="26" y="72"/>
                    <a:pt x="5" y="47"/>
                  </a:cubicBezTo>
                  <a:cubicBezTo>
                    <a:pt x="1" y="41"/>
                    <a:pt x="51" y="0"/>
                    <a:pt x="75" y="0"/>
                  </a:cubicBezTo>
                  <a:cubicBezTo>
                    <a:pt x="116" y="1"/>
                    <a:pt x="157" y="21"/>
                    <a:pt x="231" y="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47"/>
            <p:cNvSpPr/>
            <p:nvPr/>
          </p:nvSpPr>
          <p:spPr>
            <a:xfrm>
              <a:off x="5866350" y="4359200"/>
              <a:ext cx="6275" cy="2675"/>
            </a:xfrm>
            <a:custGeom>
              <a:avLst/>
              <a:gdLst/>
              <a:ahLst/>
              <a:cxnLst/>
              <a:rect l="l" t="t" r="r" b="b"/>
              <a:pathLst>
                <a:path w="251" h="107" extrusionOk="0">
                  <a:moveTo>
                    <a:pt x="251" y="44"/>
                  </a:moveTo>
                  <a:cubicBezTo>
                    <a:pt x="165" y="78"/>
                    <a:pt x="124" y="107"/>
                    <a:pt x="93" y="103"/>
                  </a:cubicBezTo>
                  <a:cubicBezTo>
                    <a:pt x="58" y="98"/>
                    <a:pt x="31" y="64"/>
                    <a:pt x="0" y="43"/>
                  </a:cubicBezTo>
                  <a:cubicBezTo>
                    <a:pt x="26" y="28"/>
                    <a:pt x="52" y="2"/>
                    <a:pt x="79" y="1"/>
                  </a:cubicBezTo>
                  <a:cubicBezTo>
                    <a:pt x="117" y="0"/>
                    <a:pt x="155" y="18"/>
                    <a:pt x="251" y="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47"/>
            <p:cNvSpPr/>
            <p:nvPr/>
          </p:nvSpPr>
          <p:spPr>
            <a:xfrm>
              <a:off x="5826350" y="4697250"/>
              <a:ext cx="4075" cy="4350"/>
            </a:xfrm>
            <a:custGeom>
              <a:avLst/>
              <a:gdLst/>
              <a:ahLst/>
              <a:cxnLst/>
              <a:rect l="l" t="t" r="r" b="b"/>
              <a:pathLst>
                <a:path w="163" h="174" extrusionOk="0">
                  <a:moveTo>
                    <a:pt x="94" y="173"/>
                  </a:moveTo>
                  <a:cubicBezTo>
                    <a:pt x="43" y="116"/>
                    <a:pt x="9" y="92"/>
                    <a:pt x="4" y="65"/>
                  </a:cubicBezTo>
                  <a:cubicBezTo>
                    <a:pt x="0" y="46"/>
                    <a:pt x="33" y="22"/>
                    <a:pt x="50" y="0"/>
                  </a:cubicBezTo>
                  <a:cubicBezTo>
                    <a:pt x="86" y="17"/>
                    <a:pt x="142" y="30"/>
                    <a:pt x="152" y="52"/>
                  </a:cubicBezTo>
                  <a:cubicBezTo>
                    <a:pt x="163" y="75"/>
                    <a:pt x="129" y="108"/>
                    <a:pt x="94" y="1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47"/>
            <p:cNvSpPr/>
            <p:nvPr/>
          </p:nvSpPr>
          <p:spPr>
            <a:xfrm>
              <a:off x="5836775" y="4694075"/>
              <a:ext cx="4250" cy="3100"/>
            </a:xfrm>
            <a:custGeom>
              <a:avLst/>
              <a:gdLst/>
              <a:ahLst/>
              <a:cxnLst/>
              <a:rect l="l" t="t" r="r" b="b"/>
              <a:pathLst>
                <a:path w="170" h="124" extrusionOk="0">
                  <a:moveTo>
                    <a:pt x="88" y="1"/>
                  </a:moveTo>
                  <a:cubicBezTo>
                    <a:pt x="128" y="34"/>
                    <a:pt x="148" y="52"/>
                    <a:pt x="169" y="69"/>
                  </a:cubicBezTo>
                  <a:cubicBezTo>
                    <a:pt x="136" y="87"/>
                    <a:pt x="107" y="111"/>
                    <a:pt x="69" y="120"/>
                  </a:cubicBezTo>
                  <a:cubicBezTo>
                    <a:pt x="56" y="123"/>
                    <a:pt x="1" y="85"/>
                    <a:pt x="5" y="74"/>
                  </a:cubicBezTo>
                  <a:cubicBezTo>
                    <a:pt x="15" y="50"/>
                    <a:pt x="52" y="30"/>
                    <a:pt x="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47"/>
            <p:cNvSpPr/>
            <p:nvPr/>
          </p:nvSpPr>
          <p:spPr>
            <a:xfrm>
              <a:off x="5838025" y="4359950"/>
              <a:ext cx="3875" cy="4150"/>
            </a:xfrm>
            <a:custGeom>
              <a:avLst/>
              <a:gdLst/>
              <a:ahLst/>
              <a:cxnLst/>
              <a:rect l="l" t="t" r="r" b="b"/>
              <a:pathLst>
                <a:path w="155" h="166" extrusionOk="0">
                  <a:moveTo>
                    <a:pt x="95" y="166"/>
                  </a:moveTo>
                  <a:cubicBezTo>
                    <a:pt x="43" y="111"/>
                    <a:pt x="0" y="85"/>
                    <a:pt x="5" y="64"/>
                  </a:cubicBezTo>
                  <a:cubicBezTo>
                    <a:pt x="10" y="40"/>
                    <a:pt x="60" y="21"/>
                    <a:pt x="89" y="0"/>
                  </a:cubicBezTo>
                  <a:cubicBezTo>
                    <a:pt x="112" y="16"/>
                    <a:pt x="151" y="33"/>
                    <a:pt x="152" y="50"/>
                  </a:cubicBezTo>
                  <a:cubicBezTo>
                    <a:pt x="154" y="77"/>
                    <a:pt x="129" y="102"/>
                    <a:pt x="95" y="1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47"/>
            <p:cNvSpPr/>
            <p:nvPr/>
          </p:nvSpPr>
          <p:spPr>
            <a:xfrm>
              <a:off x="5825150" y="4691700"/>
              <a:ext cx="4350" cy="4075"/>
            </a:xfrm>
            <a:custGeom>
              <a:avLst/>
              <a:gdLst/>
              <a:ahLst/>
              <a:cxnLst/>
              <a:rect l="l" t="t" r="r" b="b"/>
              <a:pathLst>
                <a:path w="174" h="163" extrusionOk="0">
                  <a:moveTo>
                    <a:pt x="97" y="0"/>
                  </a:moveTo>
                  <a:cubicBezTo>
                    <a:pt x="133" y="48"/>
                    <a:pt x="174" y="79"/>
                    <a:pt x="166" y="101"/>
                  </a:cubicBezTo>
                  <a:cubicBezTo>
                    <a:pt x="158" y="125"/>
                    <a:pt x="106" y="143"/>
                    <a:pt x="72" y="163"/>
                  </a:cubicBezTo>
                  <a:cubicBezTo>
                    <a:pt x="47" y="138"/>
                    <a:pt x="3" y="113"/>
                    <a:pt x="2" y="88"/>
                  </a:cubicBezTo>
                  <a:cubicBezTo>
                    <a:pt x="1" y="65"/>
                    <a:pt x="49" y="42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47"/>
            <p:cNvSpPr/>
            <p:nvPr/>
          </p:nvSpPr>
          <p:spPr>
            <a:xfrm>
              <a:off x="5814725" y="4689925"/>
              <a:ext cx="3900" cy="4150"/>
            </a:xfrm>
            <a:custGeom>
              <a:avLst/>
              <a:gdLst/>
              <a:ahLst/>
              <a:cxnLst/>
              <a:rect l="l" t="t" r="r" b="b"/>
              <a:pathLst>
                <a:path w="156" h="166" extrusionOk="0">
                  <a:moveTo>
                    <a:pt x="57" y="166"/>
                  </a:moveTo>
                  <a:cubicBezTo>
                    <a:pt x="25" y="104"/>
                    <a:pt x="1" y="77"/>
                    <a:pt x="4" y="51"/>
                  </a:cubicBezTo>
                  <a:cubicBezTo>
                    <a:pt x="6" y="33"/>
                    <a:pt x="45" y="17"/>
                    <a:pt x="68" y="0"/>
                  </a:cubicBezTo>
                  <a:cubicBezTo>
                    <a:pt x="98" y="21"/>
                    <a:pt x="148" y="41"/>
                    <a:pt x="152" y="64"/>
                  </a:cubicBezTo>
                  <a:cubicBezTo>
                    <a:pt x="156" y="85"/>
                    <a:pt x="111" y="112"/>
                    <a:pt x="57" y="1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47"/>
            <p:cNvSpPr/>
            <p:nvPr/>
          </p:nvSpPr>
          <p:spPr>
            <a:xfrm>
              <a:off x="5872450" y="4685000"/>
              <a:ext cx="5575" cy="3325"/>
            </a:xfrm>
            <a:custGeom>
              <a:avLst/>
              <a:gdLst/>
              <a:ahLst/>
              <a:cxnLst/>
              <a:rect l="l" t="t" r="r" b="b"/>
              <a:pathLst>
                <a:path w="223" h="133" extrusionOk="0">
                  <a:moveTo>
                    <a:pt x="223" y="65"/>
                  </a:moveTo>
                  <a:cubicBezTo>
                    <a:pt x="160" y="98"/>
                    <a:pt x="122" y="133"/>
                    <a:pt x="88" y="130"/>
                  </a:cubicBezTo>
                  <a:cubicBezTo>
                    <a:pt x="55" y="129"/>
                    <a:pt x="0" y="88"/>
                    <a:pt x="3" y="68"/>
                  </a:cubicBezTo>
                  <a:cubicBezTo>
                    <a:pt x="5" y="43"/>
                    <a:pt x="57" y="8"/>
                    <a:pt x="94" y="4"/>
                  </a:cubicBezTo>
                  <a:cubicBezTo>
                    <a:pt x="123" y="1"/>
                    <a:pt x="163" y="36"/>
                    <a:pt x="223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47"/>
            <p:cNvSpPr/>
            <p:nvPr/>
          </p:nvSpPr>
          <p:spPr>
            <a:xfrm>
              <a:off x="5856575" y="4491550"/>
              <a:ext cx="5175" cy="2475"/>
            </a:xfrm>
            <a:custGeom>
              <a:avLst/>
              <a:gdLst/>
              <a:ahLst/>
              <a:cxnLst/>
              <a:rect l="l" t="t" r="r" b="b"/>
              <a:pathLst>
                <a:path w="207" h="99" extrusionOk="0">
                  <a:moveTo>
                    <a:pt x="206" y="69"/>
                  </a:moveTo>
                  <a:cubicBezTo>
                    <a:pt x="139" y="82"/>
                    <a:pt x="97" y="98"/>
                    <a:pt x="58" y="95"/>
                  </a:cubicBezTo>
                  <a:cubicBezTo>
                    <a:pt x="35" y="93"/>
                    <a:pt x="19" y="60"/>
                    <a:pt x="0" y="41"/>
                  </a:cubicBezTo>
                  <a:cubicBezTo>
                    <a:pt x="39" y="26"/>
                    <a:pt x="77" y="6"/>
                    <a:pt x="117" y="2"/>
                  </a:cubicBezTo>
                  <a:cubicBezTo>
                    <a:pt x="136" y="1"/>
                    <a:pt x="161" y="33"/>
                    <a:pt x="206" y="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47"/>
            <p:cNvSpPr/>
            <p:nvPr/>
          </p:nvSpPr>
          <p:spPr>
            <a:xfrm>
              <a:off x="5832300" y="4682675"/>
              <a:ext cx="4450" cy="3275"/>
            </a:xfrm>
            <a:custGeom>
              <a:avLst/>
              <a:gdLst/>
              <a:ahLst/>
              <a:cxnLst/>
              <a:rect l="l" t="t" r="r" b="b"/>
              <a:pathLst>
                <a:path w="178" h="131" extrusionOk="0">
                  <a:moveTo>
                    <a:pt x="178" y="75"/>
                  </a:moveTo>
                  <a:cubicBezTo>
                    <a:pt x="136" y="100"/>
                    <a:pt x="112" y="115"/>
                    <a:pt x="88" y="130"/>
                  </a:cubicBezTo>
                  <a:cubicBezTo>
                    <a:pt x="59" y="100"/>
                    <a:pt x="30" y="69"/>
                    <a:pt x="0" y="39"/>
                  </a:cubicBezTo>
                  <a:cubicBezTo>
                    <a:pt x="28" y="27"/>
                    <a:pt x="66" y="1"/>
                    <a:pt x="81" y="6"/>
                  </a:cubicBezTo>
                  <a:cubicBezTo>
                    <a:pt x="116" y="20"/>
                    <a:pt x="140" y="46"/>
                    <a:pt x="17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47"/>
            <p:cNvSpPr/>
            <p:nvPr/>
          </p:nvSpPr>
          <p:spPr>
            <a:xfrm>
              <a:off x="5842175" y="4682100"/>
              <a:ext cx="5600" cy="2875"/>
            </a:xfrm>
            <a:custGeom>
              <a:avLst/>
              <a:gdLst/>
              <a:ahLst/>
              <a:cxnLst/>
              <a:rect l="l" t="t" r="r" b="b"/>
              <a:pathLst>
                <a:path w="224" h="115" extrusionOk="0">
                  <a:moveTo>
                    <a:pt x="223" y="43"/>
                  </a:moveTo>
                  <a:cubicBezTo>
                    <a:pt x="159" y="79"/>
                    <a:pt x="124" y="115"/>
                    <a:pt x="91" y="114"/>
                  </a:cubicBezTo>
                  <a:cubicBezTo>
                    <a:pt x="60" y="113"/>
                    <a:pt x="23" y="76"/>
                    <a:pt x="6" y="49"/>
                  </a:cubicBezTo>
                  <a:cubicBezTo>
                    <a:pt x="0" y="40"/>
                    <a:pt x="50" y="1"/>
                    <a:pt x="74" y="0"/>
                  </a:cubicBezTo>
                  <a:cubicBezTo>
                    <a:pt x="113" y="0"/>
                    <a:pt x="152" y="21"/>
                    <a:pt x="223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47"/>
            <p:cNvSpPr/>
            <p:nvPr/>
          </p:nvSpPr>
          <p:spPr>
            <a:xfrm>
              <a:off x="5866175" y="4352800"/>
              <a:ext cx="5675" cy="3125"/>
            </a:xfrm>
            <a:custGeom>
              <a:avLst/>
              <a:gdLst/>
              <a:ahLst/>
              <a:cxnLst/>
              <a:rect l="l" t="t" r="r" b="b"/>
              <a:pathLst>
                <a:path w="227" h="125" extrusionOk="0">
                  <a:moveTo>
                    <a:pt x="227" y="72"/>
                  </a:moveTo>
                  <a:cubicBezTo>
                    <a:pt x="160" y="96"/>
                    <a:pt x="117" y="125"/>
                    <a:pt x="83" y="120"/>
                  </a:cubicBezTo>
                  <a:cubicBezTo>
                    <a:pt x="51" y="116"/>
                    <a:pt x="28" y="77"/>
                    <a:pt x="1" y="54"/>
                  </a:cubicBezTo>
                  <a:cubicBezTo>
                    <a:pt x="37" y="35"/>
                    <a:pt x="73" y="3"/>
                    <a:pt x="110" y="2"/>
                  </a:cubicBezTo>
                  <a:cubicBezTo>
                    <a:pt x="140" y="1"/>
                    <a:pt x="172" y="37"/>
                    <a:pt x="227" y="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47"/>
            <p:cNvSpPr/>
            <p:nvPr/>
          </p:nvSpPr>
          <p:spPr>
            <a:xfrm>
              <a:off x="5849600" y="4676850"/>
              <a:ext cx="4150" cy="4225"/>
            </a:xfrm>
            <a:custGeom>
              <a:avLst/>
              <a:gdLst/>
              <a:ahLst/>
              <a:cxnLst/>
              <a:rect l="l" t="t" r="r" b="b"/>
              <a:pathLst>
                <a:path w="166" h="169" extrusionOk="0">
                  <a:moveTo>
                    <a:pt x="95" y="0"/>
                  </a:moveTo>
                  <a:cubicBezTo>
                    <a:pt x="130" y="64"/>
                    <a:pt x="166" y="96"/>
                    <a:pt x="155" y="118"/>
                  </a:cubicBezTo>
                  <a:cubicBezTo>
                    <a:pt x="146" y="140"/>
                    <a:pt x="90" y="153"/>
                    <a:pt x="54" y="169"/>
                  </a:cubicBezTo>
                  <a:cubicBezTo>
                    <a:pt x="36" y="148"/>
                    <a:pt x="0" y="125"/>
                    <a:pt x="4" y="107"/>
                  </a:cubicBezTo>
                  <a:cubicBezTo>
                    <a:pt x="10" y="80"/>
                    <a:pt x="45" y="56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47"/>
            <p:cNvSpPr/>
            <p:nvPr/>
          </p:nvSpPr>
          <p:spPr>
            <a:xfrm>
              <a:off x="5867975" y="4494325"/>
              <a:ext cx="4900" cy="2325"/>
            </a:xfrm>
            <a:custGeom>
              <a:avLst/>
              <a:gdLst/>
              <a:ahLst/>
              <a:cxnLst/>
              <a:rect l="l" t="t" r="r" b="b"/>
              <a:pathLst>
                <a:path w="196" h="93" extrusionOk="0">
                  <a:moveTo>
                    <a:pt x="195" y="69"/>
                  </a:moveTo>
                  <a:cubicBezTo>
                    <a:pt x="132" y="78"/>
                    <a:pt x="89" y="92"/>
                    <a:pt x="52" y="87"/>
                  </a:cubicBezTo>
                  <a:cubicBezTo>
                    <a:pt x="30" y="83"/>
                    <a:pt x="18" y="50"/>
                    <a:pt x="1" y="30"/>
                  </a:cubicBezTo>
                  <a:cubicBezTo>
                    <a:pt x="40" y="19"/>
                    <a:pt x="79" y="1"/>
                    <a:pt x="119" y="1"/>
                  </a:cubicBezTo>
                  <a:cubicBezTo>
                    <a:pt x="138" y="1"/>
                    <a:pt x="157" y="34"/>
                    <a:pt x="195" y="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47"/>
            <p:cNvSpPr/>
            <p:nvPr/>
          </p:nvSpPr>
          <p:spPr>
            <a:xfrm>
              <a:off x="5883625" y="4667825"/>
              <a:ext cx="4500" cy="3450"/>
            </a:xfrm>
            <a:custGeom>
              <a:avLst/>
              <a:gdLst/>
              <a:ahLst/>
              <a:cxnLst/>
              <a:rect l="l" t="t" r="r" b="b"/>
              <a:pathLst>
                <a:path w="180" h="138" extrusionOk="0">
                  <a:moveTo>
                    <a:pt x="81" y="137"/>
                  </a:moveTo>
                  <a:cubicBezTo>
                    <a:pt x="41" y="85"/>
                    <a:pt x="20" y="58"/>
                    <a:pt x="1" y="31"/>
                  </a:cubicBezTo>
                  <a:cubicBezTo>
                    <a:pt x="34" y="20"/>
                    <a:pt x="68" y="0"/>
                    <a:pt x="99" y="1"/>
                  </a:cubicBezTo>
                  <a:cubicBezTo>
                    <a:pt x="127" y="3"/>
                    <a:pt x="179" y="33"/>
                    <a:pt x="175" y="42"/>
                  </a:cubicBezTo>
                  <a:cubicBezTo>
                    <a:pt x="163" y="68"/>
                    <a:pt x="130" y="91"/>
                    <a:pt x="81" y="1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47"/>
            <p:cNvSpPr/>
            <p:nvPr/>
          </p:nvSpPr>
          <p:spPr>
            <a:xfrm>
              <a:off x="5881775" y="4349225"/>
              <a:ext cx="4375" cy="4050"/>
            </a:xfrm>
            <a:custGeom>
              <a:avLst/>
              <a:gdLst/>
              <a:ahLst/>
              <a:cxnLst/>
              <a:rect l="l" t="t" r="r" b="b"/>
              <a:pathLst>
                <a:path w="175" h="162" extrusionOk="0">
                  <a:moveTo>
                    <a:pt x="106" y="0"/>
                  </a:moveTo>
                  <a:cubicBezTo>
                    <a:pt x="137" y="48"/>
                    <a:pt x="175" y="79"/>
                    <a:pt x="168" y="102"/>
                  </a:cubicBezTo>
                  <a:cubicBezTo>
                    <a:pt x="161" y="126"/>
                    <a:pt x="109" y="142"/>
                    <a:pt x="75" y="162"/>
                  </a:cubicBezTo>
                  <a:cubicBezTo>
                    <a:pt x="49" y="137"/>
                    <a:pt x="1" y="113"/>
                    <a:pt x="4" y="89"/>
                  </a:cubicBezTo>
                  <a:cubicBezTo>
                    <a:pt x="5" y="64"/>
                    <a:pt x="55" y="42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47"/>
            <p:cNvSpPr/>
            <p:nvPr/>
          </p:nvSpPr>
          <p:spPr>
            <a:xfrm>
              <a:off x="5863175" y="4344525"/>
              <a:ext cx="4750" cy="2975"/>
            </a:xfrm>
            <a:custGeom>
              <a:avLst/>
              <a:gdLst/>
              <a:ahLst/>
              <a:cxnLst/>
              <a:rect l="l" t="t" r="r" b="b"/>
              <a:pathLst>
                <a:path w="190" h="119" extrusionOk="0">
                  <a:moveTo>
                    <a:pt x="190" y="77"/>
                  </a:moveTo>
                  <a:cubicBezTo>
                    <a:pt x="136" y="95"/>
                    <a:pt x="98" y="114"/>
                    <a:pt x="57" y="117"/>
                  </a:cubicBezTo>
                  <a:cubicBezTo>
                    <a:pt x="44" y="118"/>
                    <a:pt x="1" y="68"/>
                    <a:pt x="10" y="56"/>
                  </a:cubicBezTo>
                  <a:cubicBezTo>
                    <a:pt x="30" y="32"/>
                    <a:pt x="76" y="18"/>
                    <a:pt x="112" y="0"/>
                  </a:cubicBezTo>
                  <a:cubicBezTo>
                    <a:pt x="132" y="20"/>
                    <a:pt x="153" y="40"/>
                    <a:pt x="190" y="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47"/>
            <p:cNvSpPr/>
            <p:nvPr/>
          </p:nvSpPr>
          <p:spPr>
            <a:xfrm>
              <a:off x="5844775" y="4344025"/>
              <a:ext cx="4675" cy="3125"/>
            </a:xfrm>
            <a:custGeom>
              <a:avLst/>
              <a:gdLst/>
              <a:ahLst/>
              <a:cxnLst/>
              <a:rect l="l" t="t" r="r" b="b"/>
              <a:pathLst>
                <a:path w="187" h="125" extrusionOk="0">
                  <a:moveTo>
                    <a:pt x="108" y="0"/>
                  </a:moveTo>
                  <a:cubicBezTo>
                    <a:pt x="143" y="26"/>
                    <a:pt x="187" y="52"/>
                    <a:pt x="182" y="57"/>
                  </a:cubicBezTo>
                  <a:cubicBezTo>
                    <a:pt x="157" y="82"/>
                    <a:pt x="125" y="113"/>
                    <a:pt x="87" y="120"/>
                  </a:cubicBezTo>
                  <a:cubicBezTo>
                    <a:pt x="67" y="124"/>
                    <a:pt x="30" y="84"/>
                    <a:pt x="0" y="65"/>
                  </a:cubicBezTo>
                  <a:cubicBezTo>
                    <a:pt x="33" y="45"/>
                    <a:pt x="66" y="25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47"/>
            <p:cNvSpPr/>
            <p:nvPr/>
          </p:nvSpPr>
          <p:spPr>
            <a:xfrm>
              <a:off x="5806100" y="4667850"/>
              <a:ext cx="5400" cy="2525"/>
            </a:xfrm>
            <a:custGeom>
              <a:avLst/>
              <a:gdLst/>
              <a:ahLst/>
              <a:cxnLst/>
              <a:rect l="l" t="t" r="r" b="b"/>
              <a:pathLst>
                <a:path w="216" h="101" extrusionOk="0">
                  <a:moveTo>
                    <a:pt x="215" y="65"/>
                  </a:moveTo>
                  <a:cubicBezTo>
                    <a:pt x="146" y="82"/>
                    <a:pt x="106" y="100"/>
                    <a:pt x="66" y="99"/>
                  </a:cubicBezTo>
                  <a:cubicBezTo>
                    <a:pt x="43" y="98"/>
                    <a:pt x="23" y="65"/>
                    <a:pt x="1" y="46"/>
                  </a:cubicBezTo>
                  <a:cubicBezTo>
                    <a:pt x="39" y="30"/>
                    <a:pt x="75" y="8"/>
                    <a:pt x="116" y="3"/>
                  </a:cubicBezTo>
                  <a:cubicBezTo>
                    <a:pt x="135" y="0"/>
                    <a:pt x="163" y="30"/>
                    <a:pt x="215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47"/>
            <p:cNvSpPr/>
            <p:nvPr/>
          </p:nvSpPr>
          <p:spPr>
            <a:xfrm>
              <a:off x="5817700" y="4497975"/>
              <a:ext cx="4700" cy="3950"/>
            </a:xfrm>
            <a:custGeom>
              <a:avLst/>
              <a:gdLst/>
              <a:ahLst/>
              <a:cxnLst/>
              <a:rect l="l" t="t" r="r" b="b"/>
              <a:pathLst>
                <a:path w="188" h="158" extrusionOk="0">
                  <a:moveTo>
                    <a:pt x="108" y="0"/>
                  </a:moveTo>
                  <a:cubicBezTo>
                    <a:pt x="144" y="46"/>
                    <a:pt x="187" y="77"/>
                    <a:pt x="181" y="99"/>
                  </a:cubicBezTo>
                  <a:cubicBezTo>
                    <a:pt x="173" y="122"/>
                    <a:pt x="111" y="157"/>
                    <a:pt x="83" y="152"/>
                  </a:cubicBezTo>
                  <a:cubicBezTo>
                    <a:pt x="47" y="148"/>
                    <a:pt x="2" y="109"/>
                    <a:pt x="1" y="83"/>
                  </a:cubicBezTo>
                  <a:cubicBezTo>
                    <a:pt x="0" y="62"/>
                    <a:pt x="55" y="39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47"/>
            <p:cNvSpPr/>
            <p:nvPr/>
          </p:nvSpPr>
          <p:spPr>
            <a:xfrm>
              <a:off x="5827425" y="4662450"/>
              <a:ext cx="4575" cy="3400"/>
            </a:xfrm>
            <a:custGeom>
              <a:avLst/>
              <a:gdLst/>
              <a:ahLst/>
              <a:cxnLst/>
              <a:rect l="l" t="t" r="r" b="b"/>
              <a:pathLst>
                <a:path w="183" h="136" extrusionOk="0">
                  <a:moveTo>
                    <a:pt x="92" y="136"/>
                  </a:moveTo>
                  <a:cubicBezTo>
                    <a:pt x="49" y="94"/>
                    <a:pt x="24" y="71"/>
                    <a:pt x="0" y="47"/>
                  </a:cubicBezTo>
                  <a:cubicBezTo>
                    <a:pt x="37" y="32"/>
                    <a:pt x="72" y="9"/>
                    <a:pt x="112" y="4"/>
                  </a:cubicBezTo>
                  <a:cubicBezTo>
                    <a:pt x="131" y="1"/>
                    <a:pt x="183" y="35"/>
                    <a:pt x="179" y="43"/>
                  </a:cubicBezTo>
                  <a:cubicBezTo>
                    <a:pt x="167" y="71"/>
                    <a:pt x="135" y="93"/>
                    <a:pt x="92" y="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47"/>
            <p:cNvSpPr/>
            <p:nvPr/>
          </p:nvSpPr>
          <p:spPr>
            <a:xfrm>
              <a:off x="5873775" y="4860775"/>
              <a:ext cx="5875" cy="2850"/>
            </a:xfrm>
            <a:custGeom>
              <a:avLst/>
              <a:gdLst/>
              <a:ahLst/>
              <a:cxnLst/>
              <a:rect l="l" t="t" r="r" b="b"/>
              <a:pathLst>
                <a:path w="235" h="114" extrusionOk="0">
                  <a:moveTo>
                    <a:pt x="235" y="34"/>
                  </a:moveTo>
                  <a:cubicBezTo>
                    <a:pt x="169" y="76"/>
                    <a:pt x="136" y="113"/>
                    <a:pt x="104" y="113"/>
                  </a:cubicBezTo>
                  <a:cubicBezTo>
                    <a:pt x="69" y="113"/>
                    <a:pt x="35" y="78"/>
                    <a:pt x="0" y="57"/>
                  </a:cubicBezTo>
                  <a:cubicBezTo>
                    <a:pt x="25" y="38"/>
                    <a:pt x="47" y="8"/>
                    <a:pt x="74" y="5"/>
                  </a:cubicBezTo>
                  <a:cubicBezTo>
                    <a:pt x="112" y="1"/>
                    <a:pt x="153" y="18"/>
                    <a:pt x="235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47"/>
            <p:cNvSpPr/>
            <p:nvPr/>
          </p:nvSpPr>
          <p:spPr>
            <a:xfrm>
              <a:off x="5866175" y="4753675"/>
              <a:ext cx="5700" cy="3150"/>
            </a:xfrm>
            <a:custGeom>
              <a:avLst/>
              <a:gdLst/>
              <a:ahLst/>
              <a:cxnLst/>
              <a:rect l="l" t="t" r="r" b="b"/>
              <a:pathLst>
                <a:path w="228" h="126" extrusionOk="0">
                  <a:moveTo>
                    <a:pt x="228" y="72"/>
                  </a:moveTo>
                  <a:cubicBezTo>
                    <a:pt x="161" y="96"/>
                    <a:pt x="117" y="125"/>
                    <a:pt x="83" y="121"/>
                  </a:cubicBezTo>
                  <a:cubicBezTo>
                    <a:pt x="51" y="116"/>
                    <a:pt x="28" y="78"/>
                    <a:pt x="1" y="54"/>
                  </a:cubicBezTo>
                  <a:cubicBezTo>
                    <a:pt x="37" y="35"/>
                    <a:pt x="73" y="3"/>
                    <a:pt x="110" y="2"/>
                  </a:cubicBezTo>
                  <a:cubicBezTo>
                    <a:pt x="140" y="1"/>
                    <a:pt x="173" y="38"/>
                    <a:pt x="228" y="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47"/>
            <p:cNvSpPr/>
            <p:nvPr/>
          </p:nvSpPr>
          <p:spPr>
            <a:xfrm>
              <a:off x="5851875" y="4341950"/>
              <a:ext cx="4675" cy="3400"/>
            </a:xfrm>
            <a:custGeom>
              <a:avLst/>
              <a:gdLst/>
              <a:ahLst/>
              <a:cxnLst/>
              <a:rect l="l" t="t" r="r" b="b"/>
              <a:pathLst>
                <a:path w="187" h="136" extrusionOk="0">
                  <a:moveTo>
                    <a:pt x="94" y="1"/>
                  </a:moveTo>
                  <a:cubicBezTo>
                    <a:pt x="132" y="26"/>
                    <a:pt x="160" y="42"/>
                    <a:pt x="186" y="59"/>
                  </a:cubicBezTo>
                  <a:cubicBezTo>
                    <a:pt x="149" y="84"/>
                    <a:pt x="112" y="110"/>
                    <a:pt x="75" y="135"/>
                  </a:cubicBezTo>
                  <a:cubicBezTo>
                    <a:pt x="50" y="118"/>
                    <a:pt x="1" y="95"/>
                    <a:pt x="6" y="85"/>
                  </a:cubicBezTo>
                  <a:cubicBezTo>
                    <a:pt x="22" y="56"/>
                    <a:pt x="59" y="32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47"/>
            <p:cNvSpPr/>
            <p:nvPr/>
          </p:nvSpPr>
          <p:spPr>
            <a:xfrm>
              <a:off x="5873975" y="4658550"/>
              <a:ext cx="5150" cy="2425"/>
            </a:xfrm>
            <a:custGeom>
              <a:avLst/>
              <a:gdLst/>
              <a:ahLst/>
              <a:cxnLst/>
              <a:rect l="l" t="t" r="r" b="b"/>
              <a:pathLst>
                <a:path w="206" h="97" extrusionOk="0">
                  <a:moveTo>
                    <a:pt x="206" y="23"/>
                  </a:moveTo>
                  <a:cubicBezTo>
                    <a:pt x="166" y="61"/>
                    <a:pt x="145" y="96"/>
                    <a:pt x="127" y="95"/>
                  </a:cubicBezTo>
                  <a:cubicBezTo>
                    <a:pt x="85" y="94"/>
                    <a:pt x="43" y="75"/>
                    <a:pt x="1" y="64"/>
                  </a:cubicBezTo>
                  <a:cubicBezTo>
                    <a:pt x="19" y="43"/>
                    <a:pt x="32" y="9"/>
                    <a:pt x="55" y="5"/>
                  </a:cubicBezTo>
                  <a:cubicBezTo>
                    <a:pt x="94" y="1"/>
                    <a:pt x="140" y="14"/>
                    <a:pt x="206" y="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47"/>
            <p:cNvSpPr/>
            <p:nvPr/>
          </p:nvSpPr>
          <p:spPr>
            <a:xfrm>
              <a:off x="5861450" y="4499500"/>
              <a:ext cx="5825" cy="3075"/>
            </a:xfrm>
            <a:custGeom>
              <a:avLst/>
              <a:gdLst/>
              <a:ahLst/>
              <a:cxnLst/>
              <a:rect l="l" t="t" r="r" b="b"/>
              <a:pathLst>
                <a:path w="233" h="123" extrusionOk="0">
                  <a:moveTo>
                    <a:pt x="232" y="71"/>
                  </a:moveTo>
                  <a:cubicBezTo>
                    <a:pt x="160" y="95"/>
                    <a:pt x="115" y="123"/>
                    <a:pt x="84" y="117"/>
                  </a:cubicBezTo>
                  <a:cubicBezTo>
                    <a:pt x="50" y="109"/>
                    <a:pt x="28" y="72"/>
                    <a:pt x="1" y="48"/>
                  </a:cubicBezTo>
                  <a:cubicBezTo>
                    <a:pt x="35" y="32"/>
                    <a:pt x="70" y="1"/>
                    <a:pt x="103" y="2"/>
                  </a:cubicBezTo>
                  <a:cubicBezTo>
                    <a:pt x="137" y="4"/>
                    <a:pt x="169" y="36"/>
                    <a:pt x="232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47"/>
            <p:cNvSpPr/>
            <p:nvPr/>
          </p:nvSpPr>
          <p:spPr>
            <a:xfrm>
              <a:off x="5863375" y="4745425"/>
              <a:ext cx="5050" cy="3025"/>
            </a:xfrm>
            <a:custGeom>
              <a:avLst/>
              <a:gdLst/>
              <a:ahLst/>
              <a:cxnLst/>
              <a:rect l="l" t="t" r="r" b="b"/>
              <a:pathLst>
                <a:path w="202" h="121" extrusionOk="0">
                  <a:moveTo>
                    <a:pt x="202" y="57"/>
                  </a:moveTo>
                  <a:cubicBezTo>
                    <a:pt x="136" y="89"/>
                    <a:pt x="102" y="105"/>
                    <a:pt x="68" y="121"/>
                  </a:cubicBezTo>
                  <a:cubicBezTo>
                    <a:pt x="46" y="96"/>
                    <a:pt x="13" y="74"/>
                    <a:pt x="4" y="46"/>
                  </a:cubicBezTo>
                  <a:cubicBezTo>
                    <a:pt x="0" y="35"/>
                    <a:pt x="50" y="1"/>
                    <a:pt x="67" y="3"/>
                  </a:cubicBezTo>
                  <a:cubicBezTo>
                    <a:pt x="104" y="7"/>
                    <a:pt x="137" y="30"/>
                    <a:pt x="202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47"/>
            <p:cNvSpPr/>
            <p:nvPr/>
          </p:nvSpPr>
          <p:spPr>
            <a:xfrm>
              <a:off x="5803300" y="4651925"/>
              <a:ext cx="3375" cy="3475"/>
            </a:xfrm>
            <a:custGeom>
              <a:avLst/>
              <a:gdLst/>
              <a:ahLst/>
              <a:cxnLst/>
              <a:rect l="l" t="t" r="r" b="b"/>
              <a:pathLst>
                <a:path w="135" h="139" extrusionOk="0">
                  <a:moveTo>
                    <a:pt x="0" y="125"/>
                  </a:moveTo>
                  <a:cubicBezTo>
                    <a:pt x="13" y="82"/>
                    <a:pt x="25" y="41"/>
                    <a:pt x="37" y="0"/>
                  </a:cubicBezTo>
                  <a:cubicBezTo>
                    <a:pt x="69" y="9"/>
                    <a:pt x="101" y="16"/>
                    <a:pt x="135" y="26"/>
                  </a:cubicBezTo>
                  <a:cubicBezTo>
                    <a:pt x="111" y="63"/>
                    <a:pt x="87" y="100"/>
                    <a:pt x="64" y="138"/>
                  </a:cubicBezTo>
                  <a:cubicBezTo>
                    <a:pt x="43" y="133"/>
                    <a:pt x="21" y="129"/>
                    <a:pt x="0" y="1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47"/>
            <p:cNvSpPr/>
            <p:nvPr/>
          </p:nvSpPr>
          <p:spPr>
            <a:xfrm>
              <a:off x="5803875" y="43369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76" y="1"/>
                  </a:moveTo>
                  <a:cubicBezTo>
                    <a:pt x="124" y="49"/>
                    <a:pt x="156" y="71"/>
                    <a:pt x="165" y="97"/>
                  </a:cubicBezTo>
                  <a:cubicBezTo>
                    <a:pt x="169" y="107"/>
                    <a:pt x="109" y="141"/>
                    <a:pt x="95" y="138"/>
                  </a:cubicBezTo>
                  <a:cubicBezTo>
                    <a:pt x="60" y="125"/>
                    <a:pt x="23" y="103"/>
                    <a:pt x="9" y="78"/>
                  </a:cubicBezTo>
                  <a:cubicBezTo>
                    <a:pt x="1" y="65"/>
                    <a:pt x="41" y="39"/>
                    <a:pt x="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47"/>
            <p:cNvSpPr/>
            <p:nvPr/>
          </p:nvSpPr>
          <p:spPr>
            <a:xfrm>
              <a:off x="5860025" y="4505275"/>
              <a:ext cx="4475" cy="4775"/>
            </a:xfrm>
            <a:custGeom>
              <a:avLst/>
              <a:gdLst/>
              <a:ahLst/>
              <a:cxnLst/>
              <a:rect l="l" t="t" r="r" b="b"/>
              <a:pathLst>
                <a:path w="179" h="191" extrusionOk="0">
                  <a:moveTo>
                    <a:pt x="116" y="190"/>
                  </a:moveTo>
                  <a:cubicBezTo>
                    <a:pt x="40" y="111"/>
                    <a:pt x="0" y="86"/>
                    <a:pt x="7" y="75"/>
                  </a:cubicBezTo>
                  <a:cubicBezTo>
                    <a:pt x="23" y="47"/>
                    <a:pt x="62" y="25"/>
                    <a:pt x="91" y="0"/>
                  </a:cubicBezTo>
                  <a:cubicBezTo>
                    <a:pt x="120" y="24"/>
                    <a:pt x="169" y="46"/>
                    <a:pt x="174" y="71"/>
                  </a:cubicBezTo>
                  <a:cubicBezTo>
                    <a:pt x="179" y="101"/>
                    <a:pt x="146" y="134"/>
                    <a:pt x="116" y="1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47"/>
            <p:cNvSpPr/>
            <p:nvPr/>
          </p:nvSpPr>
          <p:spPr>
            <a:xfrm>
              <a:off x="5879625" y="4643675"/>
              <a:ext cx="4200" cy="3100"/>
            </a:xfrm>
            <a:custGeom>
              <a:avLst/>
              <a:gdLst/>
              <a:ahLst/>
              <a:cxnLst/>
              <a:rect l="l" t="t" r="r" b="b"/>
              <a:pathLst>
                <a:path w="168" h="124" extrusionOk="0">
                  <a:moveTo>
                    <a:pt x="58" y="123"/>
                  </a:moveTo>
                  <a:cubicBezTo>
                    <a:pt x="35" y="90"/>
                    <a:pt x="8" y="64"/>
                    <a:pt x="3" y="36"/>
                  </a:cubicBezTo>
                  <a:cubicBezTo>
                    <a:pt x="1" y="29"/>
                    <a:pt x="72" y="0"/>
                    <a:pt x="88" y="7"/>
                  </a:cubicBezTo>
                  <a:cubicBezTo>
                    <a:pt x="122" y="21"/>
                    <a:pt x="142" y="51"/>
                    <a:pt x="167" y="75"/>
                  </a:cubicBezTo>
                  <a:cubicBezTo>
                    <a:pt x="138" y="88"/>
                    <a:pt x="109" y="100"/>
                    <a:pt x="58" y="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47"/>
            <p:cNvSpPr/>
            <p:nvPr/>
          </p:nvSpPr>
          <p:spPr>
            <a:xfrm>
              <a:off x="5849650" y="4644400"/>
              <a:ext cx="4575" cy="2800"/>
            </a:xfrm>
            <a:custGeom>
              <a:avLst/>
              <a:gdLst/>
              <a:ahLst/>
              <a:cxnLst/>
              <a:rect l="l" t="t" r="r" b="b"/>
              <a:pathLst>
                <a:path w="183" h="112" extrusionOk="0">
                  <a:moveTo>
                    <a:pt x="183" y="67"/>
                  </a:moveTo>
                  <a:cubicBezTo>
                    <a:pt x="136" y="86"/>
                    <a:pt x="101" y="106"/>
                    <a:pt x="63" y="110"/>
                  </a:cubicBezTo>
                  <a:cubicBezTo>
                    <a:pt x="47" y="112"/>
                    <a:pt x="0" y="67"/>
                    <a:pt x="7" y="59"/>
                  </a:cubicBezTo>
                  <a:cubicBezTo>
                    <a:pt x="28" y="35"/>
                    <a:pt x="65" y="16"/>
                    <a:pt x="102" y="3"/>
                  </a:cubicBezTo>
                  <a:cubicBezTo>
                    <a:pt x="110" y="0"/>
                    <a:pt x="145" y="35"/>
                    <a:pt x="183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47"/>
            <p:cNvSpPr/>
            <p:nvPr/>
          </p:nvSpPr>
          <p:spPr>
            <a:xfrm>
              <a:off x="5807150" y="4558875"/>
              <a:ext cx="4075" cy="2750"/>
            </a:xfrm>
            <a:custGeom>
              <a:avLst/>
              <a:gdLst/>
              <a:ahLst/>
              <a:cxnLst/>
              <a:rect l="l" t="t" r="r" b="b"/>
              <a:pathLst>
                <a:path w="163" h="110" extrusionOk="0">
                  <a:moveTo>
                    <a:pt x="162" y="48"/>
                  </a:moveTo>
                  <a:cubicBezTo>
                    <a:pt x="132" y="72"/>
                    <a:pt x="114" y="102"/>
                    <a:pt x="87" y="106"/>
                  </a:cubicBezTo>
                  <a:cubicBezTo>
                    <a:pt x="63" y="110"/>
                    <a:pt x="30" y="84"/>
                    <a:pt x="0" y="72"/>
                  </a:cubicBezTo>
                  <a:cubicBezTo>
                    <a:pt x="24" y="48"/>
                    <a:pt x="48" y="24"/>
                    <a:pt x="71" y="0"/>
                  </a:cubicBezTo>
                  <a:cubicBezTo>
                    <a:pt x="99" y="14"/>
                    <a:pt x="126" y="29"/>
                    <a:pt x="162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47"/>
            <p:cNvSpPr/>
            <p:nvPr/>
          </p:nvSpPr>
          <p:spPr>
            <a:xfrm>
              <a:off x="5827475" y="4516725"/>
              <a:ext cx="5825" cy="2475"/>
            </a:xfrm>
            <a:custGeom>
              <a:avLst/>
              <a:gdLst/>
              <a:ahLst/>
              <a:cxnLst/>
              <a:rect l="l" t="t" r="r" b="b"/>
              <a:pathLst>
                <a:path w="233" h="99" extrusionOk="0">
                  <a:moveTo>
                    <a:pt x="0" y="26"/>
                  </a:moveTo>
                  <a:cubicBezTo>
                    <a:pt x="37" y="19"/>
                    <a:pt x="78" y="1"/>
                    <a:pt x="111" y="5"/>
                  </a:cubicBezTo>
                  <a:cubicBezTo>
                    <a:pt x="154" y="12"/>
                    <a:pt x="192" y="34"/>
                    <a:pt x="227" y="54"/>
                  </a:cubicBezTo>
                  <a:cubicBezTo>
                    <a:pt x="233" y="57"/>
                    <a:pt x="212" y="96"/>
                    <a:pt x="203" y="97"/>
                  </a:cubicBezTo>
                  <a:cubicBezTo>
                    <a:pt x="158" y="98"/>
                    <a:pt x="107" y="98"/>
                    <a:pt x="69" y="85"/>
                  </a:cubicBezTo>
                  <a:cubicBezTo>
                    <a:pt x="41" y="74"/>
                    <a:pt x="29" y="42"/>
                    <a:pt x="9" y="21"/>
                  </a:cubicBezTo>
                  <a:cubicBezTo>
                    <a:pt x="8" y="22"/>
                    <a:pt x="0" y="26"/>
                    <a:pt x="0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47"/>
            <p:cNvSpPr/>
            <p:nvPr/>
          </p:nvSpPr>
          <p:spPr>
            <a:xfrm>
              <a:off x="5864400" y="4336475"/>
              <a:ext cx="4800" cy="3200"/>
            </a:xfrm>
            <a:custGeom>
              <a:avLst/>
              <a:gdLst/>
              <a:ahLst/>
              <a:cxnLst/>
              <a:rect l="l" t="t" r="r" b="b"/>
              <a:pathLst>
                <a:path w="192" h="128" extrusionOk="0">
                  <a:moveTo>
                    <a:pt x="114" y="127"/>
                  </a:moveTo>
                  <a:cubicBezTo>
                    <a:pt x="69" y="100"/>
                    <a:pt x="35" y="80"/>
                    <a:pt x="1" y="59"/>
                  </a:cubicBezTo>
                  <a:cubicBezTo>
                    <a:pt x="33" y="38"/>
                    <a:pt x="65" y="1"/>
                    <a:pt x="97" y="1"/>
                  </a:cubicBezTo>
                  <a:cubicBezTo>
                    <a:pt x="129" y="1"/>
                    <a:pt x="166" y="37"/>
                    <a:pt x="186" y="63"/>
                  </a:cubicBezTo>
                  <a:cubicBezTo>
                    <a:pt x="192" y="72"/>
                    <a:pt x="148" y="97"/>
                    <a:pt x="114" y="1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47"/>
            <p:cNvSpPr/>
            <p:nvPr/>
          </p:nvSpPr>
          <p:spPr>
            <a:xfrm>
              <a:off x="5809075" y="4630925"/>
              <a:ext cx="4575" cy="3575"/>
            </a:xfrm>
            <a:custGeom>
              <a:avLst/>
              <a:gdLst/>
              <a:ahLst/>
              <a:cxnLst/>
              <a:rect l="l" t="t" r="r" b="b"/>
              <a:pathLst>
                <a:path w="183" h="143" extrusionOk="0">
                  <a:moveTo>
                    <a:pt x="85" y="1"/>
                  </a:moveTo>
                  <a:cubicBezTo>
                    <a:pt x="132" y="46"/>
                    <a:pt x="158" y="71"/>
                    <a:pt x="182" y="95"/>
                  </a:cubicBezTo>
                  <a:cubicBezTo>
                    <a:pt x="146" y="111"/>
                    <a:pt x="111" y="135"/>
                    <a:pt x="71" y="140"/>
                  </a:cubicBezTo>
                  <a:cubicBezTo>
                    <a:pt x="52" y="142"/>
                    <a:pt x="1" y="108"/>
                    <a:pt x="4" y="95"/>
                  </a:cubicBezTo>
                  <a:cubicBezTo>
                    <a:pt x="10" y="69"/>
                    <a:pt x="44" y="45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47"/>
            <p:cNvSpPr/>
            <p:nvPr/>
          </p:nvSpPr>
          <p:spPr>
            <a:xfrm>
              <a:off x="5882100" y="4522950"/>
              <a:ext cx="4425" cy="4200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101" y="168"/>
                  </a:moveTo>
                  <a:cubicBezTo>
                    <a:pt x="49" y="122"/>
                    <a:pt x="0" y="99"/>
                    <a:pt x="1" y="76"/>
                  </a:cubicBezTo>
                  <a:cubicBezTo>
                    <a:pt x="2" y="50"/>
                    <a:pt x="47" y="26"/>
                    <a:pt x="74" y="0"/>
                  </a:cubicBezTo>
                  <a:cubicBezTo>
                    <a:pt x="108" y="21"/>
                    <a:pt x="161" y="38"/>
                    <a:pt x="169" y="63"/>
                  </a:cubicBezTo>
                  <a:cubicBezTo>
                    <a:pt x="177" y="85"/>
                    <a:pt x="137" y="116"/>
                    <a:pt x="101" y="1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47"/>
            <p:cNvSpPr/>
            <p:nvPr/>
          </p:nvSpPr>
          <p:spPr>
            <a:xfrm>
              <a:off x="5855600" y="4334175"/>
              <a:ext cx="6125" cy="4125"/>
            </a:xfrm>
            <a:custGeom>
              <a:avLst/>
              <a:gdLst/>
              <a:ahLst/>
              <a:cxnLst/>
              <a:rect l="l" t="t" r="r" b="b"/>
              <a:pathLst>
                <a:path w="245" h="165" extrusionOk="0">
                  <a:moveTo>
                    <a:pt x="0" y="36"/>
                  </a:moveTo>
                  <a:cubicBezTo>
                    <a:pt x="93" y="37"/>
                    <a:pt x="208" y="1"/>
                    <a:pt x="244" y="118"/>
                  </a:cubicBezTo>
                  <a:cubicBezTo>
                    <a:pt x="109" y="154"/>
                    <a:pt x="9" y="165"/>
                    <a:pt x="9" y="29"/>
                  </a:cubicBezTo>
                  <a:cubicBezTo>
                    <a:pt x="9" y="29"/>
                    <a:pt x="0" y="36"/>
                    <a:pt x="0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47"/>
            <p:cNvSpPr/>
            <p:nvPr/>
          </p:nvSpPr>
          <p:spPr>
            <a:xfrm>
              <a:off x="5812775" y="4336075"/>
              <a:ext cx="5825" cy="2875"/>
            </a:xfrm>
            <a:custGeom>
              <a:avLst/>
              <a:gdLst/>
              <a:ahLst/>
              <a:cxnLst/>
              <a:rect l="l" t="t" r="r" b="b"/>
              <a:pathLst>
                <a:path w="233" h="115" extrusionOk="0">
                  <a:moveTo>
                    <a:pt x="233" y="43"/>
                  </a:moveTo>
                  <a:cubicBezTo>
                    <a:pt x="161" y="81"/>
                    <a:pt x="125" y="114"/>
                    <a:pt x="90" y="114"/>
                  </a:cubicBezTo>
                  <a:cubicBezTo>
                    <a:pt x="60" y="113"/>
                    <a:pt x="22" y="77"/>
                    <a:pt x="6" y="51"/>
                  </a:cubicBezTo>
                  <a:cubicBezTo>
                    <a:pt x="0" y="41"/>
                    <a:pt x="49" y="2"/>
                    <a:pt x="72" y="2"/>
                  </a:cubicBezTo>
                  <a:cubicBezTo>
                    <a:pt x="113" y="1"/>
                    <a:pt x="153" y="20"/>
                    <a:pt x="233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47"/>
            <p:cNvSpPr/>
            <p:nvPr/>
          </p:nvSpPr>
          <p:spPr>
            <a:xfrm>
              <a:off x="5850775" y="4571600"/>
              <a:ext cx="4625" cy="3450"/>
            </a:xfrm>
            <a:custGeom>
              <a:avLst/>
              <a:gdLst/>
              <a:ahLst/>
              <a:cxnLst/>
              <a:rect l="l" t="t" r="r" b="b"/>
              <a:pathLst>
                <a:path w="185" h="138" extrusionOk="0">
                  <a:moveTo>
                    <a:pt x="98" y="138"/>
                  </a:moveTo>
                  <a:cubicBezTo>
                    <a:pt x="52" y="95"/>
                    <a:pt x="26" y="71"/>
                    <a:pt x="0" y="47"/>
                  </a:cubicBezTo>
                  <a:cubicBezTo>
                    <a:pt x="38" y="32"/>
                    <a:pt x="73" y="9"/>
                    <a:pt x="114" y="4"/>
                  </a:cubicBezTo>
                  <a:cubicBezTo>
                    <a:pt x="133" y="1"/>
                    <a:pt x="185" y="35"/>
                    <a:pt x="181" y="46"/>
                  </a:cubicBezTo>
                  <a:cubicBezTo>
                    <a:pt x="173" y="73"/>
                    <a:pt x="139" y="95"/>
                    <a:pt x="98" y="1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47"/>
            <p:cNvSpPr/>
            <p:nvPr/>
          </p:nvSpPr>
          <p:spPr>
            <a:xfrm>
              <a:off x="5879675" y="4333350"/>
              <a:ext cx="4875" cy="3025"/>
            </a:xfrm>
            <a:custGeom>
              <a:avLst/>
              <a:gdLst/>
              <a:ahLst/>
              <a:cxnLst/>
              <a:rect l="l" t="t" r="r" b="b"/>
              <a:pathLst>
                <a:path w="195" h="121" extrusionOk="0">
                  <a:moveTo>
                    <a:pt x="88" y="1"/>
                  </a:moveTo>
                  <a:cubicBezTo>
                    <a:pt x="127" y="25"/>
                    <a:pt x="167" y="42"/>
                    <a:pt x="188" y="67"/>
                  </a:cubicBezTo>
                  <a:cubicBezTo>
                    <a:pt x="194" y="77"/>
                    <a:pt x="143" y="121"/>
                    <a:pt x="138" y="120"/>
                  </a:cubicBezTo>
                  <a:cubicBezTo>
                    <a:pt x="89" y="105"/>
                    <a:pt x="46" y="83"/>
                    <a:pt x="1" y="64"/>
                  </a:cubicBezTo>
                  <a:cubicBezTo>
                    <a:pt x="24" y="47"/>
                    <a:pt x="48" y="29"/>
                    <a:pt x="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47"/>
            <p:cNvSpPr/>
            <p:nvPr/>
          </p:nvSpPr>
          <p:spPr>
            <a:xfrm>
              <a:off x="5875850" y="4624600"/>
              <a:ext cx="4700" cy="4425"/>
            </a:xfrm>
            <a:custGeom>
              <a:avLst/>
              <a:gdLst/>
              <a:ahLst/>
              <a:cxnLst/>
              <a:rect l="l" t="t" r="r" b="b"/>
              <a:pathLst>
                <a:path w="188" h="177" extrusionOk="0">
                  <a:moveTo>
                    <a:pt x="151" y="0"/>
                  </a:moveTo>
                  <a:cubicBezTo>
                    <a:pt x="167" y="47"/>
                    <a:pt x="188" y="82"/>
                    <a:pt x="188" y="117"/>
                  </a:cubicBezTo>
                  <a:cubicBezTo>
                    <a:pt x="188" y="136"/>
                    <a:pt x="154" y="156"/>
                    <a:pt x="136" y="176"/>
                  </a:cubicBezTo>
                  <a:cubicBezTo>
                    <a:pt x="90" y="154"/>
                    <a:pt x="45" y="134"/>
                    <a:pt x="0" y="113"/>
                  </a:cubicBezTo>
                  <a:cubicBezTo>
                    <a:pt x="24" y="95"/>
                    <a:pt x="48" y="78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47"/>
            <p:cNvSpPr/>
            <p:nvPr/>
          </p:nvSpPr>
          <p:spPr>
            <a:xfrm>
              <a:off x="5831625" y="4523875"/>
              <a:ext cx="6200" cy="3050"/>
            </a:xfrm>
            <a:custGeom>
              <a:avLst/>
              <a:gdLst/>
              <a:ahLst/>
              <a:cxnLst/>
              <a:rect l="l" t="t" r="r" b="b"/>
              <a:pathLst>
                <a:path w="248" h="122" extrusionOk="0">
                  <a:moveTo>
                    <a:pt x="247" y="82"/>
                  </a:moveTo>
                  <a:cubicBezTo>
                    <a:pt x="170" y="100"/>
                    <a:pt x="124" y="119"/>
                    <a:pt x="76" y="120"/>
                  </a:cubicBezTo>
                  <a:cubicBezTo>
                    <a:pt x="52" y="121"/>
                    <a:pt x="1" y="85"/>
                    <a:pt x="5" y="75"/>
                  </a:cubicBezTo>
                  <a:cubicBezTo>
                    <a:pt x="17" y="48"/>
                    <a:pt x="49" y="22"/>
                    <a:pt x="82" y="4"/>
                  </a:cubicBezTo>
                  <a:cubicBezTo>
                    <a:pt x="91" y="0"/>
                    <a:pt x="135" y="29"/>
                    <a:pt x="247" y="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47"/>
            <p:cNvSpPr/>
            <p:nvPr/>
          </p:nvSpPr>
          <p:spPr>
            <a:xfrm>
              <a:off x="5871750" y="4523475"/>
              <a:ext cx="4200" cy="3800"/>
            </a:xfrm>
            <a:custGeom>
              <a:avLst/>
              <a:gdLst/>
              <a:ahLst/>
              <a:cxnLst/>
              <a:rect l="l" t="t" r="r" b="b"/>
              <a:pathLst>
                <a:path w="168" h="152" extrusionOk="0">
                  <a:moveTo>
                    <a:pt x="85" y="0"/>
                  </a:moveTo>
                  <a:cubicBezTo>
                    <a:pt x="123" y="46"/>
                    <a:pt x="167" y="74"/>
                    <a:pt x="162" y="97"/>
                  </a:cubicBezTo>
                  <a:cubicBezTo>
                    <a:pt x="156" y="118"/>
                    <a:pt x="101" y="137"/>
                    <a:pt x="62" y="150"/>
                  </a:cubicBezTo>
                  <a:cubicBezTo>
                    <a:pt x="54" y="151"/>
                    <a:pt x="1" y="115"/>
                    <a:pt x="5" y="99"/>
                  </a:cubicBezTo>
                  <a:cubicBezTo>
                    <a:pt x="12" y="71"/>
                    <a:pt x="45" y="46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47"/>
            <p:cNvSpPr/>
            <p:nvPr/>
          </p:nvSpPr>
          <p:spPr>
            <a:xfrm>
              <a:off x="5809725" y="4616675"/>
              <a:ext cx="4050" cy="3125"/>
            </a:xfrm>
            <a:custGeom>
              <a:avLst/>
              <a:gdLst/>
              <a:ahLst/>
              <a:cxnLst/>
              <a:rect l="l" t="t" r="r" b="b"/>
              <a:pathLst>
                <a:path w="162" h="125" extrusionOk="0">
                  <a:moveTo>
                    <a:pt x="115" y="1"/>
                  </a:moveTo>
                  <a:cubicBezTo>
                    <a:pt x="136" y="37"/>
                    <a:pt x="159" y="64"/>
                    <a:pt x="160" y="91"/>
                  </a:cubicBezTo>
                  <a:cubicBezTo>
                    <a:pt x="161" y="101"/>
                    <a:pt x="87" y="124"/>
                    <a:pt x="73" y="117"/>
                  </a:cubicBezTo>
                  <a:cubicBezTo>
                    <a:pt x="40" y="102"/>
                    <a:pt x="24" y="71"/>
                    <a:pt x="0" y="46"/>
                  </a:cubicBezTo>
                  <a:cubicBezTo>
                    <a:pt x="31" y="34"/>
                    <a:pt x="60" y="22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47"/>
            <p:cNvSpPr/>
            <p:nvPr/>
          </p:nvSpPr>
          <p:spPr>
            <a:xfrm>
              <a:off x="5839025" y="4607850"/>
              <a:ext cx="5025" cy="2550"/>
            </a:xfrm>
            <a:custGeom>
              <a:avLst/>
              <a:gdLst/>
              <a:ahLst/>
              <a:cxnLst/>
              <a:rect l="l" t="t" r="r" b="b"/>
              <a:pathLst>
                <a:path w="201" h="102" extrusionOk="0">
                  <a:moveTo>
                    <a:pt x="200" y="40"/>
                  </a:moveTo>
                  <a:cubicBezTo>
                    <a:pt x="153" y="71"/>
                    <a:pt x="124" y="101"/>
                    <a:pt x="107" y="98"/>
                  </a:cubicBezTo>
                  <a:cubicBezTo>
                    <a:pt x="69" y="91"/>
                    <a:pt x="36" y="68"/>
                    <a:pt x="1" y="52"/>
                  </a:cubicBezTo>
                  <a:cubicBezTo>
                    <a:pt x="21" y="34"/>
                    <a:pt x="41" y="1"/>
                    <a:pt x="62" y="1"/>
                  </a:cubicBezTo>
                  <a:cubicBezTo>
                    <a:pt x="101" y="2"/>
                    <a:pt x="139" y="21"/>
                    <a:pt x="200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47"/>
            <p:cNvSpPr/>
            <p:nvPr/>
          </p:nvSpPr>
          <p:spPr>
            <a:xfrm>
              <a:off x="5828400" y="4529550"/>
              <a:ext cx="5375" cy="3350"/>
            </a:xfrm>
            <a:custGeom>
              <a:avLst/>
              <a:gdLst/>
              <a:ahLst/>
              <a:cxnLst/>
              <a:rect l="l" t="t" r="r" b="b"/>
              <a:pathLst>
                <a:path w="215" h="134" extrusionOk="0">
                  <a:moveTo>
                    <a:pt x="215" y="51"/>
                  </a:moveTo>
                  <a:cubicBezTo>
                    <a:pt x="150" y="92"/>
                    <a:pt x="121" y="119"/>
                    <a:pt x="83" y="129"/>
                  </a:cubicBezTo>
                  <a:cubicBezTo>
                    <a:pt x="64" y="133"/>
                    <a:pt x="0" y="105"/>
                    <a:pt x="2" y="96"/>
                  </a:cubicBezTo>
                  <a:cubicBezTo>
                    <a:pt x="9" y="64"/>
                    <a:pt x="26" y="27"/>
                    <a:pt x="59" y="9"/>
                  </a:cubicBezTo>
                  <a:cubicBezTo>
                    <a:pt x="76" y="0"/>
                    <a:pt x="134" y="28"/>
                    <a:pt x="215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47"/>
            <p:cNvSpPr/>
            <p:nvPr/>
          </p:nvSpPr>
          <p:spPr>
            <a:xfrm>
              <a:off x="5834250" y="4334175"/>
              <a:ext cx="3650" cy="3625"/>
            </a:xfrm>
            <a:custGeom>
              <a:avLst/>
              <a:gdLst/>
              <a:ahLst/>
              <a:cxnLst/>
              <a:rect l="l" t="t" r="r" b="b"/>
              <a:pathLst>
                <a:path w="146" h="145" extrusionOk="0">
                  <a:moveTo>
                    <a:pt x="90" y="145"/>
                  </a:moveTo>
                  <a:cubicBezTo>
                    <a:pt x="44" y="111"/>
                    <a:pt x="1" y="90"/>
                    <a:pt x="5" y="78"/>
                  </a:cubicBezTo>
                  <a:cubicBezTo>
                    <a:pt x="15" y="49"/>
                    <a:pt x="49" y="26"/>
                    <a:pt x="73" y="1"/>
                  </a:cubicBezTo>
                  <a:cubicBezTo>
                    <a:pt x="98" y="15"/>
                    <a:pt x="145" y="30"/>
                    <a:pt x="145" y="44"/>
                  </a:cubicBezTo>
                  <a:cubicBezTo>
                    <a:pt x="144" y="72"/>
                    <a:pt x="117" y="99"/>
                    <a:pt x="90" y="1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47"/>
            <p:cNvSpPr/>
            <p:nvPr/>
          </p:nvSpPr>
          <p:spPr>
            <a:xfrm>
              <a:off x="5858325" y="4529000"/>
              <a:ext cx="5825" cy="2450"/>
            </a:xfrm>
            <a:custGeom>
              <a:avLst/>
              <a:gdLst/>
              <a:ahLst/>
              <a:cxnLst/>
              <a:rect l="l" t="t" r="r" b="b"/>
              <a:pathLst>
                <a:path w="233" h="98" extrusionOk="0">
                  <a:moveTo>
                    <a:pt x="233" y="83"/>
                  </a:moveTo>
                  <a:cubicBezTo>
                    <a:pt x="209" y="87"/>
                    <a:pt x="183" y="98"/>
                    <a:pt x="162" y="95"/>
                  </a:cubicBezTo>
                  <a:cubicBezTo>
                    <a:pt x="107" y="88"/>
                    <a:pt x="54" y="75"/>
                    <a:pt x="0" y="65"/>
                  </a:cubicBezTo>
                  <a:cubicBezTo>
                    <a:pt x="11" y="43"/>
                    <a:pt x="22" y="22"/>
                    <a:pt x="33" y="0"/>
                  </a:cubicBezTo>
                  <a:cubicBezTo>
                    <a:pt x="82" y="16"/>
                    <a:pt x="133" y="30"/>
                    <a:pt x="181" y="49"/>
                  </a:cubicBezTo>
                  <a:cubicBezTo>
                    <a:pt x="200" y="56"/>
                    <a:pt x="208" y="75"/>
                    <a:pt x="222" y="88"/>
                  </a:cubicBezTo>
                  <a:cubicBezTo>
                    <a:pt x="223" y="88"/>
                    <a:pt x="233" y="83"/>
                    <a:pt x="233" y="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47"/>
            <p:cNvSpPr/>
            <p:nvPr/>
          </p:nvSpPr>
          <p:spPr>
            <a:xfrm>
              <a:off x="5871875" y="4534875"/>
              <a:ext cx="4925" cy="3350"/>
            </a:xfrm>
            <a:custGeom>
              <a:avLst/>
              <a:gdLst/>
              <a:ahLst/>
              <a:cxnLst/>
              <a:rect l="l" t="t" r="r" b="b"/>
              <a:pathLst>
                <a:path w="197" h="134" extrusionOk="0">
                  <a:moveTo>
                    <a:pt x="71" y="1"/>
                  </a:moveTo>
                  <a:cubicBezTo>
                    <a:pt x="129" y="40"/>
                    <a:pt x="168" y="57"/>
                    <a:pt x="190" y="83"/>
                  </a:cubicBezTo>
                  <a:cubicBezTo>
                    <a:pt x="196" y="91"/>
                    <a:pt x="155" y="133"/>
                    <a:pt x="136" y="133"/>
                  </a:cubicBezTo>
                  <a:cubicBezTo>
                    <a:pt x="91" y="132"/>
                    <a:pt x="46" y="116"/>
                    <a:pt x="1" y="106"/>
                  </a:cubicBezTo>
                  <a:cubicBezTo>
                    <a:pt x="20" y="78"/>
                    <a:pt x="38" y="5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47"/>
            <p:cNvSpPr/>
            <p:nvPr/>
          </p:nvSpPr>
          <p:spPr>
            <a:xfrm>
              <a:off x="5808800" y="4595850"/>
              <a:ext cx="4050" cy="4450"/>
            </a:xfrm>
            <a:custGeom>
              <a:avLst/>
              <a:gdLst/>
              <a:ahLst/>
              <a:cxnLst/>
              <a:rect l="l" t="t" r="r" b="b"/>
              <a:pathLst>
                <a:path w="162" h="178" extrusionOk="0">
                  <a:moveTo>
                    <a:pt x="72" y="1"/>
                  </a:moveTo>
                  <a:cubicBezTo>
                    <a:pt x="123" y="62"/>
                    <a:pt x="156" y="87"/>
                    <a:pt x="158" y="113"/>
                  </a:cubicBezTo>
                  <a:cubicBezTo>
                    <a:pt x="161" y="133"/>
                    <a:pt x="126" y="156"/>
                    <a:pt x="108" y="178"/>
                  </a:cubicBezTo>
                  <a:cubicBezTo>
                    <a:pt x="73" y="160"/>
                    <a:pt x="21" y="145"/>
                    <a:pt x="11" y="122"/>
                  </a:cubicBezTo>
                  <a:cubicBezTo>
                    <a:pt x="1" y="100"/>
                    <a:pt x="36" y="69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47"/>
            <p:cNvSpPr/>
            <p:nvPr/>
          </p:nvSpPr>
          <p:spPr>
            <a:xfrm>
              <a:off x="5859525" y="4596375"/>
              <a:ext cx="4450" cy="3350"/>
            </a:xfrm>
            <a:custGeom>
              <a:avLst/>
              <a:gdLst/>
              <a:ahLst/>
              <a:cxnLst/>
              <a:rect l="l" t="t" r="r" b="b"/>
              <a:pathLst>
                <a:path w="178" h="134" extrusionOk="0">
                  <a:moveTo>
                    <a:pt x="178" y="97"/>
                  </a:moveTo>
                  <a:cubicBezTo>
                    <a:pt x="129" y="112"/>
                    <a:pt x="83" y="134"/>
                    <a:pt x="72" y="128"/>
                  </a:cubicBezTo>
                  <a:cubicBezTo>
                    <a:pt x="41" y="109"/>
                    <a:pt x="0" y="76"/>
                    <a:pt x="6" y="54"/>
                  </a:cubicBezTo>
                  <a:cubicBezTo>
                    <a:pt x="13" y="33"/>
                    <a:pt x="71" y="18"/>
                    <a:pt x="107" y="1"/>
                  </a:cubicBezTo>
                  <a:cubicBezTo>
                    <a:pt x="129" y="30"/>
                    <a:pt x="150" y="59"/>
                    <a:pt x="178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47"/>
            <p:cNvSpPr/>
            <p:nvPr/>
          </p:nvSpPr>
          <p:spPr>
            <a:xfrm>
              <a:off x="5844800" y="4745475"/>
              <a:ext cx="5050" cy="2375"/>
            </a:xfrm>
            <a:custGeom>
              <a:avLst/>
              <a:gdLst/>
              <a:ahLst/>
              <a:cxnLst/>
              <a:rect l="l" t="t" r="r" b="b"/>
              <a:pathLst>
                <a:path w="202" h="95" extrusionOk="0">
                  <a:moveTo>
                    <a:pt x="202" y="45"/>
                  </a:moveTo>
                  <a:cubicBezTo>
                    <a:pt x="146" y="61"/>
                    <a:pt x="90" y="78"/>
                    <a:pt x="33" y="94"/>
                  </a:cubicBezTo>
                  <a:cubicBezTo>
                    <a:pt x="23" y="73"/>
                    <a:pt x="12" y="51"/>
                    <a:pt x="0" y="29"/>
                  </a:cubicBezTo>
                  <a:cubicBezTo>
                    <a:pt x="61" y="20"/>
                    <a:pt x="120" y="10"/>
                    <a:pt x="181" y="1"/>
                  </a:cubicBezTo>
                  <a:cubicBezTo>
                    <a:pt x="187" y="15"/>
                    <a:pt x="194" y="30"/>
                    <a:pt x="202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47"/>
            <p:cNvSpPr/>
            <p:nvPr/>
          </p:nvSpPr>
          <p:spPr>
            <a:xfrm>
              <a:off x="5809550" y="4592025"/>
              <a:ext cx="5175" cy="3325"/>
            </a:xfrm>
            <a:custGeom>
              <a:avLst/>
              <a:gdLst/>
              <a:ahLst/>
              <a:cxnLst/>
              <a:rect l="l" t="t" r="r" b="b"/>
              <a:pathLst>
                <a:path w="207" h="133" extrusionOk="0">
                  <a:moveTo>
                    <a:pt x="207" y="66"/>
                  </a:moveTo>
                  <a:cubicBezTo>
                    <a:pt x="148" y="95"/>
                    <a:pt x="111" y="114"/>
                    <a:pt x="74" y="133"/>
                  </a:cubicBezTo>
                  <a:cubicBezTo>
                    <a:pt x="49" y="106"/>
                    <a:pt x="14" y="80"/>
                    <a:pt x="5" y="51"/>
                  </a:cubicBezTo>
                  <a:cubicBezTo>
                    <a:pt x="1" y="37"/>
                    <a:pt x="58" y="1"/>
                    <a:pt x="73" y="3"/>
                  </a:cubicBezTo>
                  <a:cubicBezTo>
                    <a:pt x="115" y="13"/>
                    <a:pt x="150" y="37"/>
                    <a:pt x="20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47"/>
            <p:cNvSpPr/>
            <p:nvPr/>
          </p:nvSpPr>
          <p:spPr>
            <a:xfrm>
              <a:off x="5859800" y="4590425"/>
              <a:ext cx="7325" cy="3375"/>
            </a:xfrm>
            <a:custGeom>
              <a:avLst/>
              <a:gdLst/>
              <a:ahLst/>
              <a:cxnLst/>
              <a:rect l="l" t="t" r="r" b="b"/>
              <a:pathLst>
                <a:path w="293" h="135" extrusionOk="0">
                  <a:moveTo>
                    <a:pt x="293" y="51"/>
                  </a:moveTo>
                  <a:cubicBezTo>
                    <a:pt x="157" y="103"/>
                    <a:pt x="112" y="135"/>
                    <a:pt x="80" y="129"/>
                  </a:cubicBezTo>
                  <a:cubicBezTo>
                    <a:pt x="46" y="122"/>
                    <a:pt x="1" y="81"/>
                    <a:pt x="4" y="58"/>
                  </a:cubicBezTo>
                  <a:cubicBezTo>
                    <a:pt x="7" y="36"/>
                    <a:pt x="67" y="5"/>
                    <a:pt x="104" y="2"/>
                  </a:cubicBezTo>
                  <a:cubicBezTo>
                    <a:pt x="147" y="0"/>
                    <a:pt x="194" y="24"/>
                    <a:pt x="293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47"/>
            <p:cNvSpPr/>
            <p:nvPr/>
          </p:nvSpPr>
          <p:spPr>
            <a:xfrm>
              <a:off x="5803125" y="4586875"/>
              <a:ext cx="3425" cy="3400"/>
            </a:xfrm>
            <a:custGeom>
              <a:avLst/>
              <a:gdLst/>
              <a:ahLst/>
              <a:cxnLst/>
              <a:rect l="l" t="t" r="r" b="b"/>
              <a:pathLst>
                <a:path w="137" h="136" extrusionOk="0">
                  <a:moveTo>
                    <a:pt x="33" y="136"/>
                  </a:moveTo>
                  <a:cubicBezTo>
                    <a:pt x="20" y="92"/>
                    <a:pt x="1" y="61"/>
                    <a:pt x="7" y="34"/>
                  </a:cubicBezTo>
                  <a:cubicBezTo>
                    <a:pt x="10" y="19"/>
                    <a:pt x="60" y="11"/>
                    <a:pt x="89" y="1"/>
                  </a:cubicBezTo>
                  <a:cubicBezTo>
                    <a:pt x="107" y="27"/>
                    <a:pt x="135" y="54"/>
                    <a:pt x="136" y="82"/>
                  </a:cubicBezTo>
                  <a:cubicBezTo>
                    <a:pt x="137" y="95"/>
                    <a:pt x="86" y="109"/>
                    <a:pt x="33" y="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47"/>
            <p:cNvSpPr/>
            <p:nvPr/>
          </p:nvSpPr>
          <p:spPr>
            <a:xfrm>
              <a:off x="5851375" y="4743275"/>
              <a:ext cx="5100" cy="2850"/>
            </a:xfrm>
            <a:custGeom>
              <a:avLst/>
              <a:gdLst/>
              <a:ahLst/>
              <a:cxnLst/>
              <a:rect l="l" t="t" r="r" b="b"/>
              <a:pathLst>
                <a:path w="204" h="114" extrusionOk="0">
                  <a:moveTo>
                    <a:pt x="0" y="46"/>
                  </a:moveTo>
                  <a:cubicBezTo>
                    <a:pt x="56" y="27"/>
                    <a:pt x="99" y="1"/>
                    <a:pt x="137" y="4"/>
                  </a:cubicBezTo>
                  <a:cubicBezTo>
                    <a:pt x="164" y="6"/>
                    <a:pt x="182" y="51"/>
                    <a:pt x="203" y="76"/>
                  </a:cubicBezTo>
                  <a:cubicBezTo>
                    <a:pt x="161" y="90"/>
                    <a:pt x="119" y="109"/>
                    <a:pt x="75" y="112"/>
                  </a:cubicBezTo>
                  <a:cubicBezTo>
                    <a:pt x="58" y="113"/>
                    <a:pt x="34" y="77"/>
                    <a:pt x="0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47"/>
            <p:cNvSpPr/>
            <p:nvPr/>
          </p:nvSpPr>
          <p:spPr>
            <a:xfrm>
              <a:off x="5816525" y="4585675"/>
              <a:ext cx="5100" cy="3150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89"/>
                  </a:moveTo>
                  <a:cubicBezTo>
                    <a:pt x="134" y="106"/>
                    <a:pt x="94" y="125"/>
                    <a:pt x="57" y="122"/>
                  </a:cubicBezTo>
                  <a:cubicBezTo>
                    <a:pt x="37" y="120"/>
                    <a:pt x="1" y="79"/>
                    <a:pt x="8" y="65"/>
                  </a:cubicBezTo>
                  <a:cubicBezTo>
                    <a:pt x="22" y="39"/>
                    <a:pt x="64" y="21"/>
                    <a:pt x="95" y="0"/>
                  </a:cubicBezTo>
                  <a:cubicBezTo>
                    <a:pt x="123" y="23"/>
                    <a:pt x="150" y="46"/>
                    <a:pt x="204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47"/>
            <p:cNvSpPr/>
            <p:nvPr/>
          </p:nvSpPr>
          <p:spPr>
            <a:xfrm>
              <a:off x="5827375" y="4584100"/>
              <a:ext cx="4125" cy="4100"/>
            </a:xfrm>
            <a:custGeom>
              <a:avLst/>
              <a:gdLst/>
              <a:ahLst/>
              <a:cxnLst/>
              <a:rect l="l" t="t" r="r" b="b"/>
              <a:pathLst>
                <a:path w="165" h="164" extrusionOk="0">
                  <a:moveTo>
                    <a:pt x="115" y="164"/>
                  </a:moveTo>
                  <a:cubicBezTo>
                    <a:pt x="54" y="117"/>
                    <a:pt x="1" y="94"/>
                    <a:pt x="1" y="72"/>
                  </a:cubicBezTo>
                  <a:cubicBezTo>
                    <a:pt x="1" y="48"/>
                    <a:pt x="53" y="25"/>
                    <a:pt x="82" y="1"/>
                  </a:cubicBezTo>
                  <a:cubicBezTo>
                    <a:pt x="109" y="18"/>
                    <a:pt x="153" y="33"/>
                    <a:pt x="158" y="52"/>
                  </a:cubicBezTo>
                  <a:cubicBezTo>
                    <a:pt x="164" y="77"/>
                    <a:pt x="139" y="107"/>
                    <a:pt x="115" y="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47"/>
            <p:cNvSpPr/>
            <p:nvPr/>
          </p:nvSpPr>
          <p:spPr>
            <a:xfrm>
              <a:off x="5844025" y="4830175"/>
              <a:ext cx="4900" cy="3100"/>
            </a:xfrm>
            <a:custGeom>
              <a:avLst/>
              <a:gdLst/>
              <a:ahLst/>
              <a:cxnLst/>
              <a:rect l="l" t="t" r="r" b="b"/>
              <a:pathLst>
                <a:path w="196" h="124" extrusionOk="0">
                  <a:moveTo>
                    <a:pt x="196" y="66"/>
                  </a:moveTo>
                  <a:cubicBezTo>
                    <a:pt x="135" y="94"/>
                    <a:pt x="104" y="117"/>
                    <a:pt x="68" y="122"/>
                  </a:cubicBezTo>
                  <a:cubicBezTo>
                    <a:pt x="49" y="124"/>
                    <a:pt x="0" y="90"/>
                    <a:pt x="3" y="77"/>
                  </a:cubicBezTo>
                  <a:cubicBezTo>
                    <a:pt x="11" y="50"/>
                    <a:pt x="43" y="26"/>
                    <a:pt x="64" y="1"/>
                  </a:cubicBezTo>
                  <a:cubicBezTo>
                    <a:pt x="99" y="18"/>
                    <a:pt x="133" y="35"/>
                    <a:pt x="196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47"/>
            <p:cNvSpPr/>
            <p:nvPr/>
          </p:nvSpPr>
          <p:spPr>
            <a:xfrm>
              <a:off x="5841800" y="4327650"/>
              <a:ext cx="4650" cy="2900"/>
            </a:xfrm>
            <a:custGeom>
              <a:avLst/>
              <a:gdLst/>
              <a:ahLst/>
              <a:cxnLst/>
              <a:rect l="l" t="t" r="r" b="b"/>
              <a:pathLst>
                <a:path w="186" h="116" extrusionOk="0">
                  <a:moveTo>
                    <a:pt x="186" y="66"/>
                  </a:moveTo>
                  <a:cubicBezTo>
                    <a:pt x="136" y="86"/>
                    <a:pt x="100" y="107"/>
                    <a:pt x="60" y="114"/>
                  </a:cubicBezTo>
                  <a:cubicBezTo>
                    <a:pt x="48" y="115"/>
                    <a:pt x="0" y="70"/>
                    <a:pt x="8" y="60"/>
                  </a:cubicBezTo>
                  <a:cubicBezTo>
                    <a:pt x="26" y="35"/>
                    <a:pt x="65" y="15"/>
                    <a:pt x="101" y="3"/>
                  </a:cubicBezTo>
                  <a:cubicBezTo>
                    <a:pt x="111" y="0"/>
                    <a:pt x="146" y="36"/>
                    <a:pt x="186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47"/>
            <p:cNvSpPr/>
            <p:nvPr/>
          </p:nvSpPr>
          <p:spPr>
            <a:xfrm>
              <a:off x="5828350" y="4327475"/>
              <a:ext cx="4675" cy="3100"/>
            </a:xfrm>
            <a:custGeom>
              <a:avLst/>
              <a:gdLst/>
              <a:ahLst/>
              <a:cxnLst/>
              <a:rect l="l" t="t" r="r" b="b"/>
              <a:pathLst>
                <a:path w="187" h="124" extrusionOk="0">
                  <a:moveTo>
                    <a:pt x="187" y="57"/>
                  </a:moveTo>
                  <a:cubicBezTo>
                    <a:pt x="139" y="85"/>
                    <a:pt x="108" y="108"/>
                    <a:pt x="69" y="121"/>
                  </a:cubicBezTo>
                  <a:cubicBezTo>
                    <a:pt x="59" y="123"/>
                    <a:pt x="0" y="83"/>
                    <a:pt x="5" y="73"/>
                  </a:cubicBezTo>
                  <a:cubicBezTo>
                    <a:pt x="19" y="46"/>
                    <a:pt x="53" y="22"/>
                    <a:pt x="87" y="3"/>
                  </a:cubicBezTo>
                  <a:cubicBezTo>
                    <a:pt x="93" y="0"/>
                    <a:pt x="138" y="31"/>
                    <a:pt x="187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47"/>
            <p:cNvSpPr/>
            <p:nvPr/>
          </p:nvSpPr>
          <p:spPr>
            <a:xfrm>
              <a:off x="5809575" y="4580425"/>
              <a:ext cx="4225" cy="3200"/>
            </a:xfrm>
            <a:custGeom>
              <a:avLst/>
              <a:gdLst/>
              <a:ahLst/>
              <a:cxnLst/>
              <a:rect l="l" t="t" r="r" b="b"/>
              <a:pathLst>
                <a:path w="169" h="128" extrusionOk="0">
                  <a:moveTo>
                    <a:pt x="91" y="0"/>
                  </a:moveTo>
                  <a:cubicBezTo>
                    <a:pt x="127" y="34"/>
                    <a:pt x="168" y="62"/>
                    <a:pt x="161" y="69"/>
                  </a:cubicBezTo>
                  <a:cubicBezTo>
                    <a:pt x="141" y="93"/>
                    <a:pt x="104" y="113"/>
                    <a:pt x="67" y="124"/>
                  </a:cubicBezTo>
                  <a:cubicBezTo>
                    <a:pt x="57" y="127"/>
                    <a:pt x="1" y="89"/>
                    <a:pt x="6" y="80"/>
                  </a:cubicBezTo>
                  <a:cubicBezTo>
                    <a:pt x="19" y="53"/>
                    <a:pt x="54" y="33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47"/>
            <p:cNvSpPr/>
            <p:nvPr/>
          </p:nvSpPr>
          <p:spPr>
            <a:xfrm>
              <a:off x="5836725" y="4579825"/>
              <a:ext cx="4475" cy="3375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92" y="1"/>
                  </a:moveTo>
                  <a:cubicBezTo>
                    <a:pt x="130" y="34"/>
                    <a:pt x="179" y="65"/>
                    <a:pt x="173" y="71"/>
                  </a:cubicBezTo>
                  <a:cubicBezTo>
                    <a:pt x="147" y="96"/>
                    <a:pt x="110" y="118"/>
                    <a:pt x="70" y="131"/>
                  </a:cubicBezTo>
                  <a:cubicBezTo>
                    <a:pt x="61" y="134"/>
                    <a:pt x="1" y="94"/>
                    <a:pt x="6" y="83"/>
                  </a:cubicBezTo>
                  <a:cubicBezTo>
                    <a:pt x="19" y="56"/>
                    <a:pt x="56" y="33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47"/>
            <p:cNvSpPr/>
            <p:nvPr/>
          </p:nvSpPr>
          <p:spPr>
            <a:xfrm>
              <a:off x="5873300" y="4257800"/>
              <a:ext cx="5075" cy="2375"/>
            </a:xfrm>
            <a:custGeom>
              <a:avLst/>
              <a:gdLst/>
              <a:ahLst/>
              <a:cxnLst/>
              <a:rect l="l" t="t" r="r" b="b"/>
              <a:pathLst>
                <a:path w="203" h="95" extrusionOk="0">
                  <a:moveTo>
                    <a:pt x="0" y="71"/>
                  </a:moveTo>
                  <a:cubicBezTo>
                    <a:pt x="40" y="35"/>
                    <a:pt x="60" y="1"/>
                    <a:pt x="81" y="1"/>
                  </a:cubicBezTo>
                  <a:cubicBezTo>
                    <a:pt x="121" y="1"/>
                    <a:pt x="162" y="20"/>
                    <a:pt x="203" y="31"/>
                  </a:cubicBezTo>
                  <a:cubicBezTo>
                    <a:pt x="186" y="52"/>
                    <a:pt x="173" y="87"/>
                    <a:pt x="152" y="90"/>
                  </a:cubicBezTo>
                  <a:cubicBezTo>
                    <a:pt x="112" y="94"/>
                    <a:pt x="67" y="80"/>
                    <a:pt x="0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47"/>
            <p:cNvSpPr/>
            <p:nvPr/>
          </p:nvSpPr>
          <p:spPr>
            <a:xfrm>
              <a:off x="5876225" y="4868200"/>
              <a:ext cx="5600" cy="2700"/>
            </a:xfrm>
            <a:custGeom>
              <a:avLst/>
              <a:gdLst/>
              <a:ahLst/>
              <a:cxnLst/>
              <a:rect l="l" t="t" r="r" b="b"/>
              <a:pathLst>
                <a:path w="224" h="108" extrusionOk="0">
                  <a:moveTo>
                    <a:pt x="224" y="44"/>
                  </a:moveTo>
                  <a:cubicBezTo>
                    <a:pt x="179" y="77"/>
                    <a:pt x="156" y="108"/>
                    <a:pt x="135" y="107"/>
                  </a:cubicBezTo>
                  <a:cubicBezTo>
                    <a:pt x="89" y="105"/>
                    <a:pt x="46" y="87"/>
                    <a:pt x="1" y="75"/>
                  </a:cubicBezTo>
                  <a:cubicBezTo>
                    <a:pt x="26" y="52"/>
                    <a:pt x="46" y="14"/>
                    <a:pt x="78" y="7"/>
                  </a:cubicBezTo>
                  <a:cubicBezTo>
                    <a:pt x="112" y="1"/>
                    <a:pt x="158" y="26"/>
                    <a:pt x="224" y="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47"/>
            <p:cNvSpPr/>
            <p:nvPr/>
          </p:nvSpPr>
          <p:spPr>
            <a:xfrm>
              <a:off x="5879575" y="4243100"/>
              <a:ext cx="4950" cy="2325"/>
            </a:xfrm>
            <a:custGeom>
              <a:avLst/>
              <a:gdLst/>
              <a:ahLst/>
              <a:cxnLst/>
              <a:rect l="l" t="t" r="r" b="b"/>
              <a:pathLst>
                <a:path w="198" h="93" extrusionOk="0">
                  <a:moveTo>
                    <a:pt x="197" y="70"/>
                  </a:moveTo>
                  <a:cubicBezTo>
                    <a:pt x="133" y="78"/>
                    <a:pt x="90" y="92"/>
                    <a:pt x="52" y="88"/>
                  </a:cubicBezTo>
                  <a:cubicBezTo>
                    <a:pt x="30" y="85"/>
                    <a:pt x="17" y="51"/>
                    <a:pt x="1" y="31"/>
                  </a:cubicBezTo>
                  <a:cubicBezTo>
                    <a:pt x="41" y="20"/>
                    <a:pt x="80" y="2"/>
                    <a:pt x="120" y="1"/>
                  </a:cubicBezTo>
                  <a:cubicBezTo>
                    <a:pt x="139" y="1"/>
                    <a:pt x="160" y="34"/>
                    <a:pt x="197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47"/>
            <p:cNvSpPr/>
            <p:nvPr/>
          </p:nvSpPr>
          <p:spPr>
            <a:xfrm>
              <a:off x="5849950" y="4243050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34" y="1"/>
                  </a:moveTo>
                  <a:cubicBezTo>
                    <a:pt x="85" y="26"/>
                    <a:pt x="134" y="40"/>
                    <a:pt x="133" y="52"/>
                  </a:cubicBezTo>
                  <a:cubicBezTo>
                    <a:pt x="132" y="79"/>
                    <a:pt x="104" y="106"/>
                    <a:pt x="88" y="133"/>
                  </a:cubicBezTo>
                  <a:cubicBezTo>
                    <a:pt x="60" y="122"/>
                    <a:pt x="10" y="113"/>
                    <a:pt x="7" y="99"/>
                  </a:cubicBezTo>
                  <a:cubicBezTo>
                    <a:pt x="0" y="74"/>
                    <a:pt x="20" y="43"/>
                    <a:pt x="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47"/>
            <p:cNvSpPr/>
            <p:nvPr/>
          </p:nvSpPr>
          <p:spPr>
            <a:xfrm>
              <a:off x="5839650" y="4786125"/>
              <a:ext cx="4825" cy="2900"/>
            </a:xfrm>
            <a:custGeom>
              <a:avLst/>
              <a:gdLst/>
              <a:ahLst/>
              <a:cxnLst/>
              <a:rect l="l" t="t" r="r" b="b"/>
              <a:pathLst>
                <a:path w="193" h="116" extrusionOk="0">
                  <a:moveTo>
                    <a:pt x="192" y="60"/>
                  </a:moveTo>
                  <a:cubicBezTo>
                    <a:pt x="142" y="84"/>
                    <a:pt x="107" y="107"/>
                    <a:pt x="67" y="114"/>
                  </a:cubicBezTo>
                  <a:cubicBezTo>
                    <a:pt x="53" y="116"/>
                    <a:pt x="0" y="72"/>
                    <a:pt x="7" y="65"/>
                  </a:cubicBezTo>
                  <a:cubicBezTo>
                    <a:pt x="26" y="40"/>
                    <a:pt x="60" y="17"/>
                    <a:pt x="97" y="5"/>
                  </a:cubicBezTo>
                  <a:cubicBezTo>
                    <a:pt x="109" y="1"/>
                    <a:pt x="146" y="33"/>
                    <a:pt x="192" y="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47"/>
            <p:cNvSpPr/>
            <p:nvPr/>
          </p:nvSpPr>
          <p:spPr>
            <a:xfrm>
              <a:off x="5879075" y="4325575"/>
              <a:ext cx="6100" cy="2975"/>
            </a:xfrm>
            <a:custGeom>
              <a:avLst/>
              <a:gdLst/>
              <a:ahLst/>
              <a:cxnLst/>
              <a:rect l="l" t="t" r="r" b="b"/>
              <a:pathLst>
                <a:path w="244" h="119" extrusionOk="0">
                  <a:moveTo>
                    <a:pt x="244" y="52"/>
                  </a:moveTo>
                  <a:cubicBezTo>
                    <a:pt x="165" y="86"/>
                    <a:pt x="130" y="111"/>
                    <a:pt x="91" y="116"/>
                  </a:cubicBezTo>
                  <a:cubicBezTo>
                    <a:pt x="64" y="118"/>
                    <a:pt x="30" y="93"/>
                    <a:pt x="0" y="79"/>
                  </a:cubicBezTo>
                  <a:cubicBezTo>
                    <a:pt x="25" y="55"/>
                    <a:pt x="43" y="15"/>
                    <a:pt x="76" y="8"/>
                  </a:cubicBezTo>
                  <a:cubicBezTo>
                    <a:pt x="107" y="1"/>
                    <a:pt x="154" y="26"/>
                    <a:pt x="244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47"/>
            <p:cNvSpPr/>
            <p:nvPr/>
          </p:nvSpPr>
          <p:spPr>
            <a:xfrm>
              <a:off x="5809075" y="4230075"/>
              <a:ext cx="4525" cy="3650"/>
            </a:xfrm>
            <a:custGeom>
              <a:avLst/>
              <a:gdLst/>
              <a:ahLst/>
              <a:cxnLst/>
              <a:rect l="l" t="t" r="r" b="b"/>
              <a:pathLst>
                <a:path w="181" h="146" extrusionOk="0">
                  <a:moveTo>
                    <a:pt x="56" y="1"/>
                  </a:moveTo>
                  <a:cubicBezTo>
                    <a:pt x="118" y="40"/>
                    <a:pt x="148" y="61"/>
                    <a:pt x="181" y="81"/>
                  </a:cubicBezTo>
                  <a:cubicBezTo>
                    <a:pt x="149" y="102"/>
                    <a:pt x="124" y="130"/>
                    <a:pt x="86" y="140"/>
                  </a:cubicBezTo>
                  <a:cubicBezTo>
                    <a:pt x="66" y="145"/>
                    <a:pt x="7" y="119"/>
                    <a:pt x="4" y="104"/>
                  </a:cubicBezTo>
                  <a:cubicBezTo>
                    <a:pt x="1" y="78"/>
                    <a:pt x="28" y="5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47"/>
            <p:cNvSpPr/>
            <p:nvPr/>
          </p:nvSpPr>
          <p:spPr>
            <a:xfrm>
              <a:off x="5875825" y="4225250"/>
              <a:ext cx="6350" cy="3025"/>
            </a:xfrm>
            <a:custGeom>
              <a:avLst/>
              <a:gdLst/>
              <a:ahLst/>
              <a:cxnLst/>
              <a:rect l="l" t="t" r="r" b="b"/>
              <a:pathLst>
                <a:path w="254" h="121" extrusionOk="0">
                  <a:moveTo>
                    <a:pt x="254" y="73"/>
                  </a:moveTo>
                  <a:cubicBezTo>
                    <a:pt x="160" y="95"/>
                    <a:pt x="112" y="120"/>
                    <a:pt x="83" y="112"/>
                  </a:cubicBezTo>
                  <a:cubicBezTo>
                    <a:pt x="47" y="101"/>
                    <a:pt x="27" y="64"/>
                    <a:pt x="1" y="39"/>
                  </a:cubicBezTo>
                  <a:cubicBezTo>
                    <a:pt x="33" y="25"/>
                    <a:pt x="69" y="1"/>
                    <a:pt x="97" y="4"/>
                  </a:cubicBezTo>
                  <a:cubicBezTo>
                    <a:pt x="137" y="8"/>
                    <a:pt x="172" y="35"/>
                    <a:pt x="254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47"/>
            <p:cNvSpPr/>
            <p:nvPr/>
          </p:nvSpPr>
          <p:spPr>
            <a:xfrm>
              <a:off x="5809650" y="4216300"/>
              <a:ext cx="5100" cy="2450"/>
            </a:xfrm>
            <a:custGeom>
              <a:avLst/>
              <a:gdLst/>
              <a:ahLst/>
              <a:cxnLst/>
              <a:rect l="l" t="t" r="r" b="b"/>
              <a:pathLst>
                <a:path w="204" h="98" extrusionOk="0">
                  <a:moveTo>
                    <a:pt x="204" y="33"/>
                  </a:moveTo>
                  <a:cubicBezTo>
                    <a:pt x="158" y="66"/>
                    <a:pt x="133" y="97"/>
                    <a:pt x="115" y="94"/>
                  </a:cubicBezTo>
                  <a:cubicBezTo>
                    <a:pt x="75" y="89"/>
                    <a:pt x="38" y="69"/>
                    <a:pt x="1" y="55"/>
                  </a:cubicBezTo>
                  <a:cubicBezTo>
                    <a:pt x="20" y="36"/>
                    <a:pt x="37" y="2"/>
                    <a:pt x="56" y="1"/>
                  </a:cubicBezTo>
                  <a:cubicBezTo>
                    <a:pt x="96" y="1"/>
                    <a:pt x="137" y="18"/>
                    <a:pt x="204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47"/>
            <p:cNvSpPr/>
            <p:nvPr/>
          </p:nvSpPr>
          <p:spPr>
            <a:xfrm>
              <a:off x="5871725" y="4321875"/>
              <a:ext cx="4825" cy="2975"/>
            </a:xfrm>
            <a:custGeom>
              <a:avLst/>
              <a:gdLst/>
              <a:ahLst/>
              <a:cxnLst/>
              <a:rect l="l" t="t" r="r" b="b"/>
              <a:pathLst>
                <a:path w="193" h="119" extrusionOk="0">
                  <a:moveTo>
                    <a:pt x="193" y="65"/>
                  </a:moveTo>
                  <a:cubicBezTo>
                    <a:pt x="144" y="87"/>
                    <a:pt x="110" y="112"/>
                    <a:pt x="71" y="117"/>
                  </a:cubicBezTo>
                  <a:cubicBezTo>
                    <a:pt x="53" y="119"/>
                    <a:pt x="0" y="75"/>
                    <a:pt x="6" y="66"/>
                  </a:cubicBezTo>
                  <a:cubicBezTo>
                    <a:pt x="24" y="40"/>
                    <a:pt x="60" y="17"/>
                    <a:pt x="96" y="5"/>
                  </a:cubicBezTo>
                  <a:cubicBezTo>
                    <a:pt x="109" y="0"/>
                    <a:pt x="147" y="35"/>
                    <a:pt x="193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47"/>
            <p:cNvSpPr/>
            <p:nvPr/>
          </p:nvSpPr>
          <p:spPr>
            <a:xfrm>
              <a:off x="5827550" y="4440525"/>
              <a:ext cx="5725" cy="2500"/>
            </a:xfrm>
            <a:custGeom>
              <a:avLst/>
              <a:gdLst/>
              <a:ahLst/>
              <a:cxnLst/>
              <a:rect l="l" t="t" r="r" b="b"/>
              <a:pathLst>
                <a:path w="229" h="100" extrusionOk="0">
                  <a:moveTo>
                    <a:pt x="0" y="24"/>
                  </a:moveTo>
                  <a:cubicBezTo>
                    <a:pt x="38" y="17"/>
                    <a:pt x="79" y="1"/>
                    <a:pt x="112" y="7"/>
                  </a:cubicBezTo>
                  <a:cubicBezTo>
                    <a:pt x="152" y="14"/>
                    <a:pt x="189" y="37"/>
                    <a:pt x="223" y="57"/>
                  </a:cubicBezTo>
                  <a:cubicBezTo>
                    <a:pt x="228" y="61"/>
                    <a:pt x="206" y="98"/>
                    <a:pt x="196" y="98"/>
                  </a:cubicBezTo>
                  <a:cubicBezTo>
                    <a:pt x="151" y="99"/>
                    <a:pt x="101" y="98"/>
                    <a:pt x="65" y="84"/>
                  </a:cubicBezTo>
                  <a:cubicBezTo>
                    <a:pt x="37" y="73"/>
                    <a:pt x="29" y="41"/>
                    <a:pt x="11" y="18"/>
                  </a:cubicBezTo>
                  <a:cubicBezTo>
                    <a:pt x="10" y="18"/>
                    <a:pt x="0" y="24"/>
                    <a:pt x="0" y="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47"/>
            <p:cNvSpPr/>
            <p:nvPr/>
          </p:nvSpPr>
          <p:spPr>
            <a:xfrm>
              <a:off x="5882175" y="4320525"/>
              <a:ext cx="5375" cy="3300"/>
            </a:xfrm>
            <a:custGeom>
              <a:avLst/>
              <a:gdLst/>
              <a:ahLst/>
              <a:cxnLst/>
              <a:rect l="l" t="t" r="r" b="b"/>
              <a:pathLst>
                <a:path w="215" h="132" extrusionOk="0">
                  <a:moveTo>
                    <a:pt x="214" y="66"/>
                  </a:moveTo>
                  <a:cubicBezTo>
                    <a:pt x="149" y="97"/>
                    <a:pt x="112" y="115"/>
                    <a:pt x="75" y="132"/>
                  </a:cubicBezTo>
                  <a:cubicBezTo>
                    <a:pt x="50" y="105"/>
                    <a:pt x="14" y="81"/>
                    <a:pt x="6" y="52"/>
                  </a:cubicBezTo>
                  <a:cubicBezTo>
                    <a:pt x="1" y="38"/>
                    <a:pt x="56" y="1"/>
                    <a:pt x="74" y="3"/>
                  </a:cubicBezTo>
                  <a:cubicBezTo>
                    <a:pt x="114" y="10"/>
                    <a:pt x="149" y="36"/>
                    <a:pt x="214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47"/>
            <p:cNvSpPr/>
            <p:nvPr/>
          </p:nvSpPr>
          <p:spPr>
            <a:xfrm>
              <a:off x="5843400" y="4320525"/>
              <a:ext cx="5500" cy="3125"/>
            </a:xfrm>
            <a:custGeom>
              <a:avLst/>
              <a:gdLst/>
              <a:ahLst/>
              <a:cxnLst/>
              <a:rect l="l" t="t" r="r" b="b"/>
              <a:pathLst>
                <a:path w="220" h="125" extrusionOk="0">
                  <a:moveTo>
                    <a:pt x="220" y="54"/>
                  </a:moveTo>
                  <a:cubicBezTo>
                    <a:pt x="152" y="88"/>
                    <a:pt x="120" y="114"/>
                    <a:pt x="81" y="121"/>
                  </a:cubicBezTo>
                  <a:cubicBezTo>
                    <a:pt x="59" y="124"/>
                    <a:pt x="1" y="92"/>
                    <a:pt x="3" y="80"/>
                  </a:cubicBezTo>
                  <a:cubicBezTo>
                    <a:pt x="10" y="54"/>
                    <a:pt x="36" y="13"/>
                    <a:pt x="67" y="7"/>
                  </a:cubicBezTo>
                  <a:cubicBezTo>
                    <a:pt x="98" y="1"/>
                    <a:pt x="143" y="29"/>
                    <a:pt x="220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47"/>
            <p:cNvSpPr/>
            <p:nvPr/>
          </p:nvSpPr>
          <p:spPr>
            <a:xfrm>
              <a:off x="5831575" y="4321275"/>
              <a:ext cx="5450" cy="3050"/>
            </a:xfrm>
            <a:custGeom>
              <a:avLst/>
              <a:gdLst/>
              <a:ahLst/>
              <a:cxnLst/>
              <a:rect l="l" t="t" r="r" b="b"/>
              <a:pathLst>
                <a:path w="218" h="122" extrusionOk="0">
                  <a:moveTo>
                    <a:pt x="217" y="66"/>
                  </a:moveTo>
                  <a:cubicBezTo>
                    <a:pt x="148" y="94"/>
                    <a:pt x="113" y="118"/>
                    <a:pt x="76" y="120"/>
                  </a:cubicBezTo>
                  <a:cubicBezTo>
                    <a:pt x="53" y="122"/>
                    <a:pt x="1" y="87"/>
                    <a:pt x="5" y="75"/>
                  </a:cubicBezTo>
                  <a:cubicBezTo>
                    <a:pt x="14" y="48"/>
                    <a:pt x="45" y="7"/>
                    <a:pt x="76" y="5"/>
                  </a:cubicBezTo>
                  <a:cubicBezTo>
                    <a:pt x="107" y="1"/>
                    <a:pt x="147" y="34"/>
                    <a:pt x="21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47"/>
            <p:cNvSpPr/>
            <p:nvPr/>
          </p:nvSpPr>
          <p:spPr>
            <a:xfrm>
              <a:off x="5839125" y="4206750"/>
              <a:ext cx="4150" cy="3150"/>
            </a:xfrm>
            <a:custGeom>
              <a:avLst/>
              <a:gdLst/>
              <a:ahLst/>
              <a:cxnLst/>
              <a:rect l="l" t="t" r="r" b="b"/>
              <a:pathLst>
                <a:path w="166" h="126" extrusionOk="0">
                  <a:moveTo>
                    <a:pt x="56" y="125"/>
                  </a:moveTo>
                  <a:cubicBezTo>
                    <a:pt x="34" y="92"/>
                    <a:pt x="6" y="66"/>
                    <a:pt x="1" y="39"/>
                  </a:cubicBezTo>
                  <a:cubicBezTo>
                    <a:pt x="0" y="29"/>
                    <a:pt x="72" y="1"/>
                    <a:pt x="85" y="6"/>
                  </a:cubicBezTo>
                  <a:cubicBezTo>
                    <a:pt x="119" y="23"/>
                    <a:pt x="139" y="54"/>
                    <a:pt x="166" y="78"/>
                  </a:cubicBezTo>
                  <a:cubicBezTo>
                    <a:pt x="137" y="91"/>
                    <a:pt x="107" y="104"/>
                    <a:pt x="56" y="1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47"/>
            <p:cNvSpPr/>
            <p:nvPr/>
          </p:nvSpPr>
          <p:spPr>
            <a:xfrm>
              <a:off x="5808825" y="4196150"/>
              <a:ext cx="4100" cy="4325"/>
            </a:xfrm>
            <a:custGeom>
              <a:avLst/>
              <a:gdLst/>
              <a:ahLst/>
              <a:cxnLst/>
              <a:rect l="l" t="t" r="r" b="b"/>
              <a:pathLst>
                <a:path w="164" h="173" extrusionOk="0">
                  <a:moveTo>
                    <a:pt x="95" y="172"/>
                  </a:moveTo>
                  <a:cubicBezTo>
                    <a:pt x="44" y="115"/>
                    <a:pt x="10" y="91"/>
                    <a:pt x="4" y="65"/>
                  </a:cubicBezTo>
                  <a:cubicBezTo>
                    <a:pt x="1" y="45"/>
                    <a:pt x="35" y="22"/>
                    <a:pt x="53" y="0"/>
                  </a:cubicBezTo>
                  <a:cubicBezTo>
                    <a:pt x="87" y="17"/>
                    <a:pt x="144" y="30"/>
                    <a:pt x="154" y="51"/>
                  </a:cubicBezTo>
                  <a:cubicBezTo>
                    <a:pt x="163" y="75"/>
                    <a:pt x="129" y="107"/>
                    <a:pt x="95" y="1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47"/>
            <p:cNvSpPr/>
            <p:nvPr/>
          </p:nvSpPr>
          <p:spPr>
            <a:xfrm>
              <a:off x="5859600" y="4194525"/>
              <a:ext cx="3950" cy="4225"/>
            </a:xfrm>
            <a:custGeom>
              <a:avLst/>
              <a:gdLst/>
              <a:ahLst/>
              <a:cxnLst/>
              <a:rect l="l" t="t" r="r" b="b"/>
              <a:pathLst>
                <a:path w="158" h="169" extrusionOk="0">
                  <a:moveTo>
                    <a:pt x="105" y="33"/>
                  </a:moveTo>
                  <a:cubicBezTo>
                    <a:pt x="121" y="61"/>
                    <a:pt x="157" y="94"/>
                    <a:pt x="148" y="118"/>
                  </a:cubicBezTo>
                  <a:cubicBezTo>
                    <a:pt x="141" y="139"/>
                    <a:pt x="83" y="152"/>
                    <a:pt x="48" y="168"/>
                  </a:cubicBezTo>
                  <a:cubicBezTo>
                    <a:pt x="32" y="139"/>
                    <a:pt x="9" y="111"/>
                    <a:pt x="4" y="80"/>
                  </a:cubicBezTo>
                  <a:cubicBezTo>
                    <a:pt x="0" y="55"/>
                    <a:pt x="18" y="27"/>
                    <a:pt x="27" y="1"/>
                  </a:cubicBezTo>
                  <a:cubicBezTo>
                    <a:pt x="53" y="11"/>
                    <a:pt x="80" y="23"/>
                    <a:pt x="105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47"/>
            <p:cNvSpPr/>
            <p:nvPr/>
          </p:nvSpPr>
          <p:spPr>
            <a:xfrm>
              <a:off x="5809450" y="4191275"/>
              <a:ext cx="4375" cy="3925"/>
            </a:xfrm>
            <a:custGeom>
              <a:avLst/>
              <a:gdLst/>
              <a:ahLst/>
              <a:cxnLst/>
              <a:rect l="l" t="t" r="r" b="b"/>
              <a:pathLst>
                <a:path w="175" h="157" extrusionOk="0">
                  <a:moveTo>
                    <a:pt x="110" y="156"/>
                  </a:moveTo>
                  <a:cubicBezTo>
                    <a:pt x="58" y="112"/>
                    <a:pt x="18" y="90"/>
                    <a:pt x="8" y="64"/>
                  </a:cubicBezTo>
                  <a:cubicBezTo>
                    <a:pt x="0" y="48"/>
                    <a:pt x="35" y="22"/>
                    <a:pt x="50" y="1"/>
                  </a:cubicBezTo>
                  <a:cubicBezTo>
                    <a:pt x="90" y="16"/>
                    <a:pt x="150" y="23"/>
                    <a:pt x="163" y="45"/>
                  </a:cubicBezTo>
                  <a:cubicBezTo>
                    <a:pt x="175" y="67"/>
                    <a:pt x="139" y="101"/>
                    <a:pt x="110" y="1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47"/>
            <p:cNvSpPr/>
            <p:nvPr/>
          </p:nvSpPr>
          <p:spPr>
            <a:xfrm>
              <a:off x="5859800" y="4189525"/>
              <a:ext cx="5450" cy="3325"/>
            </a:xfrm>
            <a:custGeom>
              <a:avLst/>
              <a:gdLst/>
              <a:ahLst/>
              <a:cxnLst/>
              <a:rect l="l" t="t" r="r" b="b"/>
              <a:pathLst>
                <a:path w="218" h="133" extrusionOk="0">
                  <a:moveTo>
                    <a:pt x="217" y="67"/>
                  </a:moveTo>
                  <a:cubicBezTo>
                    <a:pt x="161" y="97"/>
                    <a:pt x="123" y="133"/>
                    <a:pt x="89" y="132"/>
                  </a:cubicBezTo>
                  <a:cubicBezTo>
                    <a:pt x="55" y="130"/>
                    <a:pt x="1" y="89"/>
                    <a:pt x="1" y="67"/>
                  </a:cubicBezTo>
                  <a:cubicBezTo>
                    <a:pt x="1" y="43"/>
                    <a:pt x="56" y="4"/>
                    <a:pt x="90" y="2"/>
                  </a:cubicBezTo>
                  <a:cubicBezTo>
                    <a:pt x="124" y="1"/>
                    <a:pt x="162" y="36"/>
                    <a:pt x="217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47"/>
            <p:cNvSpPr/>
            <p:nvPr/>
          </p:nvSpPr>
          <p:spPr>
            <a:xfrm>
              <a:off x="5850775" y="4170600"/>
              <a:ext cx="4550" cy="3550"/>
            </a:xfrm>
            <a:custGeom>
              <a:avLst/>
              <a:gdLst/>
              <a:ahLst/>
              <a:cxnLst/>
              <a:rect l="l" t="t" r="r" b="b"/>
              <a:pathLst>
                <a:path w="182" h="142" extrusionOk="0">
                  <a:moveTo>
                    <a:pt x="128" y="141"/>
                  </a:moveTo>
                  <a:cubicBezTo>
                    <a:pt x="66" y="103"/>
                    <a:pt x="33" y="84"/>
                    <a:pt x="0" y="65"/>
                  </a:cubicBezTo>
                  <a:cubicBezTo>
                    <a:pt x="32" y="44"/>
                    <a:pt x="59" y="15"/>
                    <a:pt x="96" y="6"/>
                  </a:cubicBezTo>
                  <a:cubicBezTo>
                    <a:pt x="117" y="0"/>
                    <a:pt x="178" y="27"/>
                    <a:pt x="179" y="40"/>
                  </a:cubicBezTo>
                  <a:cubicBezTo>
                    <a:pt x="182" y="66"/>
                    <a:pt x="155" y="93"/>
                    <a:pt x="128" y="1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47"/>
            <p:cNvSpPr/>
            <p:nvPr/>
          </p:nvSpPr>
          <p:spPr>
            <a:xfrm>
              <a:off x="5813075" y="4309650"/>
              <a:ext cx="6000" cy="2800"/>
            </a:xfrm>
            <a:custGeom>
              <a:avLst/>
              <a:gdLst/>
              <a:ahLst/>
              <a:cxnLst/>
              <a:rect l="l" t="t" r="r" b="b"/>
              <a:pathLst>
                <a:path w="240" h="112" extrusionOk="0">
                  <a:moveTo>
                    <a:pt x="240" y="47"/>
                  </a:moveTo>
                  <a:cubicBezTo>
                    <a:pt x="161" y="81"/>
                    <a:pt x="128" y="104"/>
                    <a:pt x="90" y="108"/>
                  </a:cubicBezTo>
                  <a:cubicBezTo>
                    <a:pt x="64" y="111"/>
                    <a:pt x="31" y="89"/>
                    <a:pt x="1" y="77"/>
                  </a:cubicBezTo>
                  <a:cubicBezTo>
                    <a:pt x="24" y="53"/>
                    <a:pt x="42" y="16"/>
                    <a:pt x="74" y="7"/>
                  </a:cubicBezTo>
                  <a:cubicBezTo>
                    <a:pt x="105" y="1"/>
                    <a:pt x="151" y="24"/>
                    <a:pt x="240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47"/>
            <p:cNvSpPr/>
            <p:nvPr/>
          </p:nvSpPr>
          <p:spPr>
            <a:xfrm>
              <a:off x="5838000" y="4561250"/>
              <a:ext cx="4100" cy="4300"/>
            </a:xfrm>
            <a:custGeom>
              <a:avLst/>
              <a:gdLst/>
              <a:ahLst/>
              <a:cxnLst/>
              <a:rect l="l" t="t" r="r" b="b"/>
              <a:pathLst>
                <a:path w="164" h="172" extrusionOk="0">
                  <a:moveTo>
                    <a:pt x="96" y="1"/>
                  </a:moveTo>
                  <a:cubicBezTo>
                    <a:pt x="131" y="66"/>
                    <a:pt x="164" y="98"/>
                    <a:pt x="152" y="119"/>
                  </a:cubicBezTo>
                  <a:cubicBezTo>
                    <a:pt x="140" y="142"/>
                    <a:pt x="87" y="155"/>
                    <a:pt x="52" y="172"/>
                  </a:cubicBezTo>
                  <a:cubicBezTo>
                    <a:pt x="34" y="150"/>
                    <a:pt x="0" y="126"/>
                    <a:pt x="4" y="107"/>
                  </a:cubicBezTo>
                  <a:cubicBezTo>
                    <a:pt x="9" y="81"/>
                    <a:pt x="44" y="57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47"/>
            <p:cNvSpPr/>
            <p:nvPr/>
          </p:nvSpPr>
          <p:spPr>
            <a:xfrm>
              <a:off x="5803900" y="4738800"/>
              <a:ext cx="5050" cy="2400"/>
            </a:xfrm>
            <a:custGeom>
              <a:avLst/>
              <a:gdLst/>
              <a:ahLst/>
              <a:cxnLst/>
              <a:rect l="l" t="t" r="r" b="b"/>
              <a:pathLst>
                <a:path w="202" h="96" extrusionOk="0">
                  <a:moveTo>
                    <a:pt x="201" y="67"/>
                  </a:moveTo>
                  <a:cubicBezTo>
                    <a:pt x="136" y="80"/>
                    <a:pt x="95" y="96"/>
                    <a:pt x="57" y="93"/>
                  </a:cubicBezTo>
                  <a:cubicBezTo>
                    <a:pt x="35" y="92"/>
                    <a:pt x="19" y="59"/>
                    <a:pt x="1" y="40"/>
                  </a:cubicBezTo>
                  <a:cubicBezTo>
                    <a:pt x="39" y="27"/>
                    <a:pt x="76" y="6"/>
                    <a:pt x="114" y="2"/>
                  </a:cubicBezTo>
                  <a:cubicBezTo>
                    <a:pt x="133" y="0"/>
                    <a:pt x="158" y="33"/>
                    <a:pt x="201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47"/>
            <p:cNvSpPr/>
            <p:nvPr/>
          </p:nvSpPr>
          <p:spPr>
            <a:xfrm>
              <a:off x="5864400" y="4736475"/>
              <a:ext cx="4750" cy="3625"/>
            </a:xfrm>
            <a:custGeom>
              <a:avLst/>
              <a:gdLst/>
              <a:ahLst/>
              <a:cxnLst/>
              <a:rect l="l" t="t" r="r" b="b"/>
              <a:pathLst>
                <a:path w="190" h="145" extrusionOk="0">
                  <a:moveTo>
                    <a:pt x="98" y="0"/>
                  </a:moveTo>
                  <a:cubicBezTo>
                    <a:pt x="142" y="46"/>
                    <a:pt x="176" y="70"/>
                    <a:pt x="185" y="97"/>
                  </a:cubicBezTo>
                  <a:cubicBezTo>
                    <a:pt x="189" y="108"/>
                    <a:pt x="137" y="144"/>
                    <a:pt x="119" y="141"/>
                  </a:cubicBezTo>
                  <a:cubicBezTo>
                    <a:pt x="77" y="135"/>
                    <a:pt x="40" y="112"/>
                    <a:pt x="1" y="96"/>
                  </a:cubicBezTo>
                  <a:cubicBezTo>
                    <a:pt x="26" y="71"/>
                    <a:pt x="51" y="46"/>
                    <a:pt x="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47"/>
            <p:cNvSpPr/>
            <p:nvPr/>
          </p:nvSpPr>
          <p:spPr>
            <a:xfrm>
              <a:off x="5859800" y="4394175"/>
              <a:ext cx="3675" cy="4250"/>
            </a:xfrm>
            <a:custGeom>
              <a:avLst/>
              <a:gdLst/>
              <a:ahLst/>
              <a:cxnLst/>
              <a:rect l="l" t="t" r="r" b="b"/>
              <a:pathLst>
                <a:path w="147" h="170" extrusionOk="0">
                  <a:moveTo>
                    <a:pt x="127" y="162"/>
                  </a:moveTo>
                  <a:cubicBezTo>
                    <a:pt x="95" y="149"/>
                    <a:pt x="50" y="141"/>
                    <a:pt x="33" y="121"/>
                  </a:cubicBezTo>
                  <a:cubicBezTo>
                    <a:pt x="10" y="95"/>
                    <a:pt x="1" y="59"/>
                    <a:pt x="2" y="28"/>
                  </a:cubicBezTo>
                  <a:cubicBezTo>
                    <a:pt x="2" y="18"/>
                    <a:pt x="86" y="0"/>
                    <a:pt x="90" y="5"/>
                  </a:cubicBezTo>
                  <a:cubicBezTo>
                    <a:pt x="115" y="30"/>
                    <a:pt x="136" y="62"/>
                    <a:pt x="141" y="92"/>
                  </a:cubicBezTo>
                  <a:cubicBezTo>
                    <a:pt x="146" y="117"/>
                    <a:pt x="127" y="143"/>
                    <a:pt x="118" y="169"/>
                  </a:cubicBezTo>
                  <a:cubicBezTo>
                    <a:pt x="118" y="169"/>
                    <a:pt x="127" y="162"/>
                    <a:pt x="127" y="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47"/>
            <p:cNvSpPr/>
            <p:nvPr/>
          </p:nvSpPr>
          <p:spPr>
            <a:xfrm>
              <a:off x="5816625" y="4183750"/>
              <a:ext cx="4075" cy="4200"/>
            </a:xfrm>
            <a:custGeom>
              <a:avLst/>
              <a:gdLst/>
              <a:ahLst/>
              <a:cxnLst/>
              <a:rect l="l" t="t" r="r" b="b"/>
              <a:pathLst>
                <a:path w="163" h="168" extrusionOk="0">
                  <a:moveTo>
                    <a:pt x="92" y="1"/>
                  </a:moveTo>
                  <a:cubicBezTo>
                    <a:pt x="127" y="63"/>
                    <a:pt x="162" y="94"/>
                    <a:pt x="153" y="117"/>
                  </a:cubicBezTo>
                  <a:cubicBezTo>
                    <a:pt x="144" y="139"/>
                    <a:pt x="88" y="151"/>
                    <a:pt x="54" y="167"/>
                  </a:cubicBezTo>
                  <a:cubicBezTo>
                    <a:pt x="36" y="146"/>
                    <a:pt x="0" y="125"/>
                    <a:pt x="4" y="106"/>
                  </a:cubicBezTo>
                  <a:cubicBezTo>
                    <a:pt x="9" y="79"/>
                    <a:pt x="43" y="56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47"/>
            <p:cNvSpPr/>
            <p:nvPr/>
          </p:nvSpPr>
          <p:spPr>
            <a:xfrm>
              <a:off x="5827425" y="4182550"/>
              <a:ext cx="4100" cy="3975"/>
            </a:xfrm>
            <a:custGeom>
              <a:avLst/>
              <a:gdLst/>
              <a:ahLst/>
              <a:cxnLst/>
              <a:rect l="l" t="t" r="r" b="b"/>
              <a:pathLst>
                <a:path w="164" h="159" extrusionOk="0">
                  <a:moveTo>
                    <a:pt x="64" y="1"/>
                  </a:moveTo>
                  <a:cubicBezTo>
                    <a:pt x="114" y="47"/>
                    <a:pt x="163" y="72"/>
                    <a:pt x="163" y="96"/>
                  </a:cubicBezTo>
                  <a:cubicBezTo>
                    <a:pt x="162" y="117"/>
                    <a:pt x="109" y="142"/>
                    <a:pt x="71" y="155"/>
                  </a:cubicBezTo>
                  <a:cubicBezTo>
                    <a:pt x="60" y="159"/>
                    <a:pt x="2" y="124"/>
                    <a:pt x="1" y="105"/>
                  </a:cubicBezTo>
                  <a:cubicBezTo>
                    <a:pt x="0" y="78"/>
                    <a:pt x="32" y="5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47"/>
            <p:cNvSpPr/>
            <p:nvPr/>
          </p:nvSpPr>
          <p:spPr>
            <a:xfrm>
              <a:off x="5809550" y="4179950"/>
              <a:ext cx="4550" cy="2650"/>
            </a:xfrm>
            <a:custGeom>
              <a:avLst/>
              <a:gdLst/>
              <a:ahLst/>
              <a:cxnLst/>
              <a:rect l="l" t="t" r="r" b="b"/>
              <a:pathLst>
                <a:path w="182" h="106" extrusionOk="0">
                  <a:moveTo>
                    <a:pt x="181" y="54"/>
                  </a:moveTo>
                  <a:cubicBezTo>
                    <a:pt x="154" y="74"/>
                    <a:pt x="129" y="106"/>
                    <a:pt x="111" y="105"/>
                  </a:cubicBezTo>
                  <a:cubicBezTo>
                    <a:pt x="73" y="101"/>
                    <a:pt x="38" y="80"/>
                    <a:pt x="1" y="67"/>
                  </a:cubicBezTo>
                  <a:cubicBezTo>
                    <a:pt x="31" y="45"/>
                    <a:pt x="58" y="19"/>
                    <a:pt x="93" y="5"/>
                  </a:cubicBezTo>
                  <a:cubicBezTo>
                    <a:pt x="105" y="1"/>
                    <a:pt x="144" y="32"/>
                    <a:pt x="181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7"/>
            <p:cNvSpPr/>
            <p:nvPr/>
          </p:nvSpPr>
          <p:spPr>
            <a:xfrm>
              <a:off x="5836750" y="4179375"/>
              <a:ext cx="5050" cy="2925"/>
            </a:xfrm>
            <a:custGeom>
              <a:avLst/>
              <a:gdLst/>
              <a:ahLst/>
              <a:cxnLst/>
              <a:rect l="l" t="t" r="r" b="b"/>
              <a:pathLst>
                <a:path w="202" h="117" extrusionOk="0">
                  <a:moveTo>
                    <a:pt x="201" y="62"/>
                  </a:moveTo>
                  <a:cubicBezTo>
                    <a:pt x="149" y="83"/>
                    <a:pt x="113" y="107"/>
                    <a:pt x="72" y="114"/>
                  </a:cubicBezTo>
                  <a:cubicBezTo>
                    <a:pt x="54" y="116"/>
                    <a:pt x="1" y="71"/>
                    <a:pt x="5" y="67"/>
                  </a:cubicBezTo>
                  <a:cubicBezTo>
                    <a:pt x="29" y="42"/>
                    <a:pt x="62" y="15"/>
                    <a:pt x="102" y="4"/>
                  </a:cubicBezTo>
                  <a:cubicBezTo>
                    <a:pt x="116" y="0"/>
                    <a:pt x="155" y="33"/>
                    <a:pt x="201" y="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7"/>
            <p:cNvSpPr/>
            <p:nvPr/>
          </p:nvSpPr>
          <p:spPr>
            <a:xfrm>
              <a:off x="5812950" y="4162775"/>
              <a:ext cx="5850" cy="2625"/>
            </a:xfrm>
            <a:custGeom>
              <a:avLst/>
              <a:gdLst/>
              <a:ahLst/>
              <a:cxnLst/>
              <a:rect l="l" t="t" r="r" b="b"/>
              <a:pathLst>
                <a:path w="234" h="105" extrusionOk="0">
                  <a:moveTo>
                    <a:pt x="234" y="65"/>
                  </a:moveTo>
                  <a:cubicBezTo>
                    <a:pt x="148" y="86"/>
                    <a:pt x="110" y="104"/>
                    <a:pt x="70" y="103"/>
                  </a:cubicBezTo>
                  <a:cubicBezTo>
                    <a:pt x="46" y="103"/>
                    <a:pt x="0" y="67"/>
                    <a:pt x="4" y="61"/>
                  </a:cubicBezTo>
                  <a:cubicBezTo>
                    <a:pt x="23" y="36"/>
                    <a:pt x="55" y="2"/>
                    <a:pt x="85" y="1"/>
                  </a:cubicBezTo>
                  <a:cubicBezTo>
                    <a:pt x="120" y="0"/>
                    <a:pt x="157" y="30"/>
                    <a:pt x="234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7"/>
            <p:cNvSpPr/>
            <p:nvPr/>
          </p:nvSpPr>
          <p:spPr>
            <a:xfrm>
              <a:off x="5838250" y="4297700"/>
              <a:ext cx="4550" cy="4075"/>
            </a:xfrm>
            <a:custGeom>
              <a:avLst/>
              <a:gdLst/>
              <a:ahLst/>
              <a:cxnLst/>
              <a:rect l="l" t="t" r="r" b="b"/>
              <a:pathLst>
                <a:path w="182" h="163" extrusionOk="0">
                  <a:moveTo>
                    <a:pt x="140" y="0"/>
                  </a:moveTo>
                  <a:cubicBezTo>
                    <a:pt x="154" y="34"/>
                    <a:pt x="181" y="69"/>
                    <a:pt x="173" y="100"/>
                  </a:cubicBezTo>
                  <a:cubicBezTo>
                    <a:pt x="168" y="123"/>
                    <a:pt x="121" y="149"/>
                    <a:pt x="85" y="158"/>
                  </a:cubicBezTo>
                  <a:cubicBezTo>
                    <a:pt x="65" y="163"/>
                    <a:pt x="5" y="137"/>
                    <a:pt x="4" y="123"/>
                  </a:cubicBezTo>
                  <a:cubicBezTo>
                    <a:pt x="0" y="97"/>
                    <a:pt x="28" y="69"/>
                    <a:pt x="42" y="43"/>
                  </a:cubicBezTo>
                  <a:cubicBezTo>
                    <a:pt x="75" y="29"/>
                    <a:pt x="108" y="15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7"/>
            <p:cNvSpPr/>
            <p:nvPr/>
          </p:nvSpPr>
          <p:spPr>
            <a:xfrm>
              <a:off x="5869275" y="4298025"/>
              <a:ext cx="5675" cy="2700"/>
            </a:xfrm>
            <a:custGeom>
              <a:avLst/>
              <a:gdLst/>
              <a:ahLst/>
              <a:cxnLst/>
              <a:rect l="l" t="t" r="r" b="b"/>
              <a:pathLst>
                <a:path w="227" h="108" extrusionOk="0">
                  <a:moveTo>
                    <a:pt x="227" y="66"/>
                  </a:moveTo>
                  <a:cubicBezTo>
                    <a:pt x="151" y="88"/>
                    <a:pt x="112" y="107"/>
                    <a:pt x="73" y="107"/>
                  </a:cubicBezTo>
                  <a:cubicBezTo>
                    <a:pt x="49" y="106"/>
                    <a:pt x="1" y="70"/>
                    <a:pt x="6" y="61"/>
                  </a:cubicBezTo>
                  <a:cubicBezTo>
                    <a:pt x="21" y="37"/>
                    <a:pt x="57" y="2"/>
                    <a:pt x="87" y="1"/>
                  </a:cubicBezTo>
                  <a:cubicBezTo>
                    <a:pt x="122" y="1"/>
                    <a:pt x="157" y="32"/>
                    <a:pt x="22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7"/>
            <p:cNvSpPr/>
            <p:nvPr/>
          </p:nvSpPr>
          <p:spPr>
            <a:xfrm>
              <a:off x="5855600" y="4735200"/>
              <a:ext cx="6275" cy="4025"/>
            </a:xfrm>
            <a:custGeom>
              <a:avLst/>
              <a:gdLst/>
              <a:ahLst/>
              <a:cxnLst/>
              <a:rect l="l" t="t" r="r" b="b"/>
              <a:pathLst>
                <a:path w="251" h="161" extrusionOk="0">
                  <a:moveTo>
                    <a:pt x="0" y="31"/>
                  </a:moveTo>
                  <a:cubicBezTo>
                    <a:pt x="96" y="27"/>
                    <a:pt x="205" y="0"/>
                    <a:pt x="251" y="111"/>
                  </a:cubicBezTo>
                  <a:cubicBezTo>
                    <a:pt x="111" y="149"/>
                    <a:pt x="10" y="160"/>
                    <a:pt x="9" y="24"/>
                  </a:cubicBezTo>
                  <a:cubicBezTo>
                    <a:pt x="9" y="24"/>
                    <a:pt x="0" y="31"/>
                    <a:pt x="0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7"/>
            <p:cNvSpPr/>
            <p:nvPr/>
          </p:nvSpPr>
          <p:spPr>
            <a:xfrm>
              <a:off x="5818850" y="4830100"/>
              <a:ext cx="4475" cy="3525"/>
            </a:xfrm>
            <a:custGeom>
              <a:avLst/>
              <a:gdLst/>
              <a:ahLst/>
              <a:cxnLst/>
              <a:rect l="l" t="t" r="r" b="b"/>
              <a:pathLst>
                <a:path w="179" h="141" extrusionOk="0">
                  <a:moveTo>
                    <a:pt x="54" y="1"/>
                  </a:moveTo>
                  <a:cubicBezTo>
                    <a:pt x="115" y="38"/>
                    <a:pt x="147" y="58"/>
                    <a:pt x="178" y="77"/>
                  </a:cubicBezTo>
                  <a:cubicBezTo>
                    <a:pt x="147" y="97"/>
                    <a:pt x="120" y="126"/>
                    <a:pt x="84" y="135"/>
                  </a:cubicBezTo>
                  <a:cubicBezTo>
                    <a:pt x="65" y="141"/>
                    <a:pt x="3" y="115"/>
                    <a:pt x="2" y="102"/>
                  </a:cubicBezTo>
                  <a:cubicBezTo>
                    <a:pt x="0" y="76"/>
                    <a:pt x="27" y="49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7"/>
            <p:cNvSpPr/>
            <p:nvPr/>
          </p:nvSpPr>
          <p:spPr>
            <a:xfrm>
              <a:off x="5838125" y="4161450"/>
              <a:ext cx="4400" cy="3275"/>
            </a:xfrm>
            <a:custGeom>
              <a:avLst/>
              <a:gdLst/>
              <a:ahLst/>
              <a:cxnLst/>
              <a:rect l="l" t="t" r="r" b="b"/>
              <a:pathLst>
                <a:path w="176" h="131" extrusionOk="0">
                  <a:moveTo>
                    <a:pt x="176" y="87"/>
                  </a:moveTo>
                  <a:cubicBezTo>
                    <a:pt x="126" y="106"/>
                    <a:pt x="77" y="131"/>
                    <a:pt x="71" y="126"/>
                  </a:cubicBezTo>
                  <a:cubicBezTo>
                    <a:pt x="40" y="105"/>
                    <a:pt x="1" y="75"/>
                    <a:pt x="5" y="52"/>
                  </a:cubicBezTo>
                  <a:cubicBezTo>
                    <a:pt x="8" y="33"/>
                    <a:pt x="69" y="18"/>
                    <a:pt x="104" y="0"/>
                  </a:cubicBezTo>
                  <a:cubicBezTo>
                    <a:pt x="126" y="27"/>
                    <a:pt x="147" y="53"/>
                    <a:pt x="176" y="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7"/>
            <p:cNvSpPr/>
            <p:nvPr/>
          </p:nvSpPr>
          <p:spPr>
            <a:xfrm>
              <a:off x="5807125" y="4158000"/>
              <a:ext cx="4100" cy="2750"/>
            </a:xfrm>
            <a:custGeom>
              <a:avLst/>
              <a:gdLst/>
              <a:ahLst/>
              <a:cxnLst/>
              <a:rect l="l" t="t" r="r" b="b"/>
              <a:pathLst>
                <a:path w="164" h="110" extrusionOk="0">
                  <a:moveTo>
                    <a:pt x="163" y="58"/>
                  </a:moveTo>
                  <a:cubicBezTo>
                    <a:pt x="129" y="78"/>
                    <a:pt x="103" y="93"/>
                    <a:pt x="76" y="109"/>
                  </a:cubicBezTo>
                  <a:cubicBezTo>
                    <a:pt x="51" y="86"/>
                    <a:pt x="25" y="63"/>
                    <a:pt x="0" y="39"/>
                  </a:cubicBezTo>
                  <a:cubicBezTo>
                    <a:pt x="29" y="26"/>
                    <a:pt x="60" y="0"/>
                    <a:pt x="85" y="3"/>
                  </a:cubicBezTo>
                  <a:cubicBezTo>
                    <a:pt x="111" y="6"/>
                    <a:pt x="133" y="35"/>
                    <a:pt x="163" y="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7"/>
            <p:cNvSpPr/>
            <p:nvPr/>
          </p:nvSpPr>
          <p:spPr>
            <a:xfrm>
              <a:off x="5826275" y="4296450"/>
              <a:ext cx="5050" cy="3175"/>
            </a:xfrm>
            <a:custGeom>
              <a:avLst/>
              <a:gdLst/>
              <a:ahLst/>
              <a:cxnLst/>
              <a:rect l="l" t="t" r="r" b="b"/>
              <a:pathLst>
                <a:path w="202" h="127" extrusionOk="0">
                  <a:moveTo>
                    <a:pt x="202" y="40"/>
                  </a:moveTo>
                  <a:cubicBezTo>
                    <a:pt x="149" y="82"/>
                    <a:pt x="120" y="104"/>
                    <a:pt x="93" y="127"/>
                  </a:cubicBezTo>
                  <a:cubicBezTo>
                    <a:pt x="63" y="105"/>
                    <a:pt x="21" y="86"/>
                    <a:pt x="8" y="61"/>
                  </a:cubicBezTo>
                  <a:cubicBezTo>
                    <a:pt x="0" y="45"/>
                    <a:pt x="38" y="1"/>
                    <a:pt x="56" y="1"/>
                  </a:cubicBezTo>
                  <a:cubicBezTo>
                    <a:pt x="95" y="0"/>
                    <a:pt x="133" y="20"/>
                    <a:pt x="202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7"/>
            <p:cNvSpPr/>
            <p:nvPr/>
          </p:nvSpPr>
          <p:spPr>
            <a:xfrm>
              <a:off x="5857425" y="4151375"/>
              <a:ext cx="4075" cy="4275"/>
            </a:xfrm>
            <a:custGeom>
              <a:avLst/>
              <a:gdLst/>
              <a:ahLst/>
              <a:cxnLst/>
              <a:rect l="l" t="t" r="r" b="b"/>
              <a:pathLst>
                <a:path w="163" h="171" extrusionOk="0">
                  <a:moveTo>
                    <a:pt x="66" y="171"/>
                  </a:moveTo>
                  <a:cubicBezTo>
                    <a:pt x="33" y="106"/>
                    <a:pt x="0" y="75"/>
                    <a:pt x="11" y="54"/>
                  </a:cubicBezTo>
                  <a:cubicBezTo>
                    <a:pt x="23" y="31"/>
                    <a:pt x="76" y="18"/>
                    <a:pt x="111" y="1"/>
                  </a:cubicBezTo>
                  <a:cubicBezTo>
                    <a:pt x="128" y="23"/>
                    <a:pt x="163" y="45"/>
                    <a:pt x="159" y="65"/>
                  </a:cubicBezTo>
                  <a:cubicBezTo>
                    <a:pt x="153" y="91"/>
                    <a:pt x="118" y="113"/>
                    <a:pt x="66" y="1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7"/>
            <p:cNvSpPr/>
            <p:nvPr/>
          </p:nvSpPr>
          <p:spPr>
            <a:xfrm>
              <a:off x="5863500" y="4145375"/>
              <a:ext cx="3600" cy="3675"/>
            </a:xfrm>
            <a:custGeom>
              <a:avLst/>
              <a:gdLst/>
              <a:ahLst/>
              <a:cxnLst/>
              <a:rect l="l" t="t" r="r" b="b"/>
              <a:pathLst>
                <a:path w="144" h="147" extrusionOk="0">
                  <a:moveTo>
                    <a:pt x="92" y="1"/>
                  </a:moveTo>
                  <a:cubicBezTo>
                    <a:pt x="116" y="47"/>
                    <a:pt x="144" y="74"/>
                    <a:pt x="142" y="102"/>
                  </a:cubicBezTo>
                  <a:cubicBezTo>
                    <a:pt x="142" y="117"/>
                    <a:pt x="95" y="131"/>
                    <a:pt x="68" y="146"/>
                  </a:cubicBezTo>
                  <a:cubicBezTo>
                    <a:pt x="45" y="121"/>
                    <a:pt x="10" y="97"/>
                    <a:pt x="4" y="70"/>
                  </a:cubicBezTo>
                  <a:cubicBezTo>
                    <a:pt x="0" y="56"/>
                    <a:pt x="45" y="37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7"/>
            <p:cNvSpPr/>
            <p:nvPr/>
          </p:nvSpPr>
          <p:spPr>
            <a:xfrm>
              <a:off x="5851850" y="4143975"/>
              <a:ext cx="6200" cy="2775"/>
            </a:xfrm>
            <a:custGeom>
              <a:avLst/>
              <a:gdLst/>
              <a:ahLst/>
              <a:cxnLst/>
              <a:rect l="l" t="t" r="r" b="b"/>
              <a:pathLst>
                <a:path w="248" h="111" extrusionOk="0">
                  <a:moveTo>
                    <a:pt x="248" y="46"/>
                  </a:moveTo>
                  <a:cubicBezTo>
                    <a:pt x="166" y="80"/>
                    <a:pt x="132" y="103"/>
                    <a:pt x="95" y="108"/>
                  </a:cubicBezTo>
                  <a:cubicBezTo>
                    <a:pt x="66" y="111"/>
                    <a:pt x="32" y="90"/>
                    <a:pt x="1" y="79"/>
                  </a:cubicBezTo>
                  <a:cubicBezTo>
                    <a:pt x="27" y="55"/>
                    <a:pt x="46" y="19"/>
                    <a:pt x="81" y="8"/>
                  </a:cubicBezTo>
                  <a:cubicBezTo>
                    <a:pt x="110" y="1"/>
                    <a:pt x="156" y="25"/>
                    <a:pt x="248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7"/>
            <p:cNvSpPr/>
            <p:nvPr/>
          </p:nvSpPr>
          <p:spPr>
            <a:xfrm>
              <a:off x="5811475" y="4736950"/>
              <a:ext cx="5900" cy="3000"/>
            </a:xfrm>
            <a:custGeom>
              <a:avLst/>
              <a:gdLst/>
              <a:ahLst/>
              <a:cxnLst/>
              <a:rect l="l" t="t" r="r" b="b"/>
              <a:pathLst>
                <a:path w="236" h="120" extrusionOk="0">
                  <a:moveTo>
                    <a:pt x="0" y="48"/>
                  </a:moveTo>
                  <a:cubicBezTo>
                    <a:pt x="83" y="22"/>
                    <a:pt x="122" y="1"/>
                    <a:pt x="163" y="0"/>
                  </a:cubicBezTo>
                  <a:cubicBezTo>
                    <a:pt x="187" y="0"/>
                    <a:pt x="236" y="42"/>
                    <a:pt x="230" y="50"/>
                  </a:cubicBezTo>
                  <a:cubicBezTo>
                    <a:pt x="210" y="76"/>
                    <a:pt x="176" y="109"/>
                    <a:pt x="138" y="115"/>
                  </a:cubicBezTo>
                  <a:cubicBezTo>
                    <a:pt x="112" y="120"/>
                    <a:pt x="71" y="84"/>
                    <a:pt x="0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7"/>
            <p:cNvSpPr/>
            <p:nvPr/>
          </p:nvSpPr>
          <p:spPr>
            <a:xfrm>
              <a:off x="5810825" y="4144775"/>
              <a:ext cx="4450" cy="2675"/>
            </a:xfrm>
            <a:custGeom>
              <a:avLst/>
              <a:gdLst/>
              <a:ahLst/>
              <a:cxnLst/>
              <a:rect l="l" t="t" r="r" b="b"/>
              <a:pathLst>
                <a:path w="178" h="107" extrusionOk="0">
                  <a:moveTo>
                    <a:pt x="178" y="30"/>
                  </a:moveTo>
                  <a:cubicBezTo>
                    <a:pt x="146" y="67"/>
                    <a:pt x="129" y="87"/>
                    <a:pt x="112" y="107"/>
                  </a:cubicBezTo>
                  <a:cubicBezTo>
                    <a:pt x="77" y="91"/>
                    <a:pt x="35" y="80"/>
                    <a:pt x="10" y="58"/>
                  </a:cubicBezTo>
                  <a:cubicBezTo>
                    <a:pt x="1" y="50"/>
                    <a:pt x="35" y="3"/>
                    <a:pt x="51" y="2"/>
                  </a:cubicBezTo>
                  <a:cubicBezTo>
                    <a:pt x="88" y="0"/>
                    <a:pt x="126" y="17"/>
                    <a:pt x="178" y="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7"/>
            <p:cNvSpPr/>
            <p:nvPr/>
          </p:nvSpPr>
          <p:spPr>
            <a:xfrm>
              <a:off x="5871925" y="4134725"/>
              <a:ext cx="6225" cy="2725"/>
            </a:xfrm>
            <a:custGeom>
              <a:avLst/>
              <a:gdLst/>
              <a:ahLst/>
              <a:cxnLst/>
              <a:rect l="l" t="t" r="r" b="b"/>
              <a:pathLst>
                <a:path w="249" h="109" extrusionOk="0">
                  <a:moveTo>
                    <a:pt x="248" y="70"/>
                  </a:moveTo>
                  <a:cubicBezTo>
                    <a:pt x="160" y="90"/>
                    <a:pt x="119" y="108"/>
                    <a:pt x="78" y="106"/>
                  </a:cubicBezTo>
                  <a:cubicBezTo>
                    <a:pt x="52" y="105"/>
                    <a:pt x="26" y="78"/>
                    <a:pt x="1" y="63"/>
                  </a:cubicBezTo>
                  <a:cubicBezTo>
                    <a:pt x="33" y="41"/>
                    <a:pt x="63" y="4"/>
                    <a:pt x="97" y="2"/>
                  </a:cubicBezTo>
                  <a:cubicBezTo>
                    <a:pt x="132" y="0"/>
                    <a:pt x="171" y="32"/>
                    <a:pt x="248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7"/>
            <p:cNvSpPr/>
            <p:nvPr/>
          </p:nvSpPr>
          <p:spPr>
            <a:xfrm>
              <a:off x="5836775" y="4293175"/>
              <a:ext cx="4250" cy="3100"/>
            </a:xfrm>
            <a:custGeom>
              <a:avLst/>
              <a:gdLst/>
              <a:ahLst/>
              <a:cxnLst/>
              <a:rect l="l" t="t" r="r" b="b"/>
              <a:pathLst>
                <a:path w="170" h="124" extrusionOk="0">
                  <a:moveTo>
                    <a:pt x="88" y="1"/>
                  </a:moveTo>
                  <a:cubicBezTo>
                    <a:pt x="128" y="34"/>
                    <a:pt x="148" y="52"/>
                    <a:pt x="169" y="70"/>
                  </a:cubicBezTo>
                  <a:cubicBezTo>
                    <a:pt x="136" y="88"/>
                    <a:pt x="107" y="111"/>
                    <a:pt x="70" y="121"/>
                  </a:cubicBezTo>
                  <a:cubicBezTo>
                    <a:pt x="56" y="124"/>
                    <a:pt x="1" y="86"/>
                    <a:pt x="6" y="75"/>
                  </a:cubicBezTo>
                  <a:cubicBezTo>
                    <a:pt x="16" y="50"/>
                    <a:pt x="52" y="31"/>
                    <a:pt x="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7"/>
            <p:cNvSpPr/>
            <p:nvPr/>
          </p:nvSpPr>
          <p:spPr>
            <a:xfrm>
              <a:off x="5858350" y="4128125"/>
              <a:ext cx="5800" cy="2450"/>
            </a:xfrm>
            <a:custGeom>
              <a:avLst/>
              <a:gdLst/>
              <a:ahLst/>
              <a:cxnLst/>
              <a:rect l="l" t="t" r="r" b="b"/>
              <a:pathLst>
                <a:path w="232" h="98" extrusionOk="0">
                  <a:moveTo>
                    <a:pt x="232" y="82"/>
                  </a:moveTo>
                  <a:cubicBezTo>
                    <a:pt x="208" y="87"/>
                    <a:pt x="183" y="98"/>
                    <a:pt x="162" y="95"/>
                  </a:cubicBezTo>
                  <a:cubicBezTo>
                    <a:pt x="107" y="88"/>
                    <a:pt x="54" y="74"/>
                    <a:pt x="1" y="63"/>
                  </a:cubicBezTo>
                  <a:cubicBezTo>
                    <a:pt x="11" y="42"/>
                    <a:pt x="23" y="21"/>
                    <a:pt x="34" y="1"/>
                  </a:cubicBezTo>
                  <a:cubicBezTo>
                    <a:pt x="82" y="16"/>
                    <a:pt x="133" y="30"/>
                    <a:pt x="180" y="49"/>
                  </a:cubicBezTo>
                  <a:cubicBezTo>
                    <a:pt x="199" y="55"/>
                    <a:pt x="207" y="75"/>
                    <a:pt x="221" y="88"/>
                  </a:cubicBezTo>
                  <a:cubicBezTo>
                    <a:pt x="222" y="88"/>
                    <a:pt x="232" y="82"/>
                    <a:pt x="232" y="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7"/>
            <p:cNvSpPr/>
            <p:nvPr/>
          </p:nvSpPr>
          <p:spPr>
            <a:xfrm>
              <a:off x="5828400" y="4128700"/>
              <a:ext cx="5300" cy="3325"/>
            </a:xfrm>
            <a:custGeom>
              <a:avLst/>
              <a:gdLst/>
              <a:ahLst/>
              <a:cxnLst/>
              <a:rect l="l" t="t" r="r" b="b"/>
              <a:pathLst>
                <a:path w="212" h="133" extrusionOk="0">
                  <a:moveTo>
                    <a:pt x="212" y="48"/>
                  </a:moveTo>
                  <a:cubicBezTo>
                    <a:pt x="148" y="90"/>
                    <a:pt x="121" y="117"/>
                    <a:pt x="84" y="127"/>
                  </a:cubicBezTo>
                  <a:cubicBezTo>
                    <a:pt x="65" y="133"/>
                    <a:pt x="0" y="104"/>
                    <a:pt x="2" y="96"/>
                  </a:cubicBezTo>
                  <a:cubicBezTo>
                    <a:pt x="9" y="65"/>
                    <a:pt x="25" y="28"/>
                    <a:pt x="57" y="10"/>
                  </a:cubicBezTo>
                  <a:cubicBezTo>
                    <a:pt x="74" y="0"/>
                    <a:pt x="133" y="27"/>
                    <a:pt x="212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47"/>
            <p:cNvSpPr/>
            <p:nvPr/>
          </p:nvSpPr>
          <p:spPr>
            <a:xfrm>
              <a:off x="5871875" y="4123350"/>
              <a:ext cx="3800" cy="3525"/>
            </a:xfrm>
            <a:custGeom>
              <a:avLst/>
              <a:gdLst/>
              <a:ahLst/>
              <a:cxnLst/>
              <a:rect l="l" t="t" r="r" b="b"/>
              <a:pathLst>
                <a:path w="152" h="141" extrusionOk="0">
                  <a:moveTo>
                    <a:pt x="106" y="141"/>
                  </a:moveTo>
                  <a:cubicBezTo>
                    <a:pt x="54" y="113"/>
                    <a:pt x="1" y="95"/>
                    <a:pt x="4" y="85"/>
                  </a:cubicBezTo>
                  <a:cubicBezTo>
                    <a:pt x="13" y="55"/>
                    <a:pt x="44" y="29"/>
                    <a:pt x="67" y="1"/>
                  </a:cubicBezTo>
                  <a:cubicBezTo>
                    <a:pt x="96" y="14"/>
                    <a:pt x="149" y="26"/>
                    <a:pt x="150" y="40"/>
                  </a:cubicBezTo>
                  <a:cubicBezTo>
                    <a:pt x="152" y="69"/>
                    <a:pt x="126" y="98"/>
                    <a:pt x="106" y="1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47"/>
            <p:cNvSpPr/>
            <p:nvPr/>
          </p:nvSpPr>
          <p:spPr>
            <a:xfrm>
              <a:off x="5831550" y="4122525"/>
              <a:ext cx="4125" cy="3500"/>
            </a:xfrm>
            <a:custGeom>
              <a:avLst/>
              <a:gdLst/>
              <a:ahLst/>
              <a:cxnLst/>
              <a:rect l="l" t="t" r="r" b="b"/>
              <a:pathLst>
                <a:path w="165" h="140" extrusionOk="0">
                  <a:moveTo>
                    <a:pt x="87" y="1"/>
                  </a:moveTo>
                  <a:cubicBezTo>
                    <a:pt x="124" y="36"/>
                    <a:pt x="164" y="63"/>
                    <a:pt x="158" y="72"/>
                  </a:cubicBezTo>
                  <a:cubicBezTo>
                    <a:pt x="140" y="99"/>
                    <a:pt x="100" y="118"/>
                    <a:pt x="69" y="139"/>
                  </a:cubicBezTo>
                  <a:cubicBezTo>
                    <a:pt x="46" y="122"/>
                    <a:pt x="1" y="100"/>
                    <a:pt x="5" y="86"/>
                  </a:cubicBezTo>
                  <a:cubicBezTo>
                    <a:pt x="12" y="59"/>
                    <a:pt x="49" y="36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7"/>
            <p:cNvSpPr/>
            <p:nvPr/>
          </p:nvSpPr>
          <p:spPr>
            <a:xfrm>
              <a:off x="5879675" y="4734575"/>
              <a:ext cx="6450" cy="2875"/>
            </a:xfrm>
            <a:custGeom>
              <a:avLst/>
              <a:gdLst/>
              <a:ahLst/>
              <a:cxnLst/>
              <a:rect l="l" t="t" r="r" b="b"/>
              <a:pathLst>
                <a:path w="258" h="115" extrusionOk="0">
                  <a:moveTo>
                    <a:pt x="258" y="70"/>
                  </a:moveTo>
                  <a:cubicBezTo>
                    <a:pt x="161" y="92"/>
                    <a:pt x="113" y="114"/>
                    <a:pt x="82" y="106"/>
                  </a:cubicBezTo>
                  <a:cubicBezTo>
                    <a:pt x="47" y="97"/>
                    <a:pt x="27" y="60"/>
                    <a:pt x="1" y="37"/>
                  </a:cubicBezTo>
                  <a:cubicBezTo>
                    <a:pt x="34" y="24"/>
                    <a:pt x="69" y="1"/>
                    <a:pt x="98" y="4"/>
                  </a:cubicBezTo>
                  <a:cubicBezTo>
                    <a:pt x="138" y="7"/>
                    <a:pt x="172" y="33"/>
                    <a:pt x="258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7"/>
            <p:cNvSpPr/>
            <p:nvPr/>
          </p:nvSpPr>
          <p:spPr>
            <a:xfrm>
              <a:off x="5852075" y="4545100"/>
              <a:ext cx="5200" cy="2500"/>
            </a:xfrm>
            <a:custGeom>
              <a:avLst/>
              <a:gdLst/>
              <a:ahLst/>
              <a:cxnLst/>
              <a:rect l="l" t="t" r="r" b="b"/>
              <a:pathLst>
                <a:path w="208" h="100" extrusionOk="0">
                  <a:moveTo>
                    <a:pt x="208" y="62"/>
                  </a:moveTo>
                  <a:cubicBezTo>
                    <a:pt x="146" y="78"/>
                    <a:pt x="104" y="99"/>
                    <a:pt x="69" y="96"/>
                  </a:cubicBezTo>
                  <a:cubicBezTo>
                    <a:pt x="41" y="92"/>
                    <a:pt x="22" y="54"/>
                    <a:pt x="0" y="32"/>
                  </a:cubicBezTo>
                  <a:cubicBezTo>
                    <a:pt x="41" y="21"/>
                    <a:pt x="82" y="2"/>
                    <a:pt x="123" y="0"/>
                  </a:cubicBezTo>
                  <a:cubicBezTo>
                    <a:pt x="143" y="0"/>
                    <a:pt x="166" y="30"/>
                    <a:pt x="208" y="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7"/>
            <p:cNvSpPr/>
            <p:nvPr/>
          </p:nvSpPr>
          <p:spPr>
            <a:xfrm>
              <a:off x="5882150" y="4121300"/>
              <a:ext cx="3950" cy="4075"/>
            </a:xfrm>
            <a:custGeom>
              <a:avLst/>
              <a:gdLst/>
              <a:ahLst/>
              <a:cxnLst/>
              <a:rect l="l" t="t" r="r" b="b"/>
              <a:pathLst>
                <a:path w="158" h="163" extrusionOk="0">
                  <a:moveTo>
                    <a:pt x="61" y="0"/>
                  </a:moveTo>
                  <a:cubicBezTo>
                    <a:pt x="111" y="50"/>
                    <a:pt x="158" y="75"/>
                    <a:pt x="155" y="98"/>
                  </a:cubicBezTo>
                  <a:cubicBezTo>
                    <a:pt x="152" y="120"/>
                    <a:pt x="99" y="140"/>
                    <a:pt x="68" y="162"/>
                  </a:cubicBezTo>
                  <a:cubicBezTo>
                    <a:pt x="43" y="145"/>
                    <a:pt x="1" y="127"/>
                    <a:pt x="1" y="110"/>
                  </a:cubicBezTo>
                  <a:cubicBezTo>
                    <a:pt x="1" y="82"/>
                    <a:pt x="29" y="54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7"/>
            <p:cNvSpPr/>
            <p:nvPr/>
          </p:nvSpPr>
          <p:spPr>
            <a:xfrm>
              <a:off x="5827475" y="4115850"/>
              <a:ext cx="5850" cy="2450"/>
            </a:xfrm>
            <a:custGeom>
              <a:avLst/>
              <a:gdLst/>
              <a:ahLst/>
              <a:cxnLst/>
              <a:rect l="l" t="t" r="r" b="b"/>
              <a:pathLst>
                <a:path w="234" h="98" extrusionOk="0">
                  <a:moveTo>
                    <a:pt x="0" y="26"/>
                  </a:moveTo>
                  <a:cubicBezTo>
                    <a:pt x="37" y="18"/>
                    <a:pt x="78" y="1"/>
                    <a:pt x="111" y="5"/>
                  </a:cubicBezTo>
                  <a:cubicBezTo>
                    <a:pt x="154" y="11"/>
                    <a:pt x="192" y="33"/>
                    <a:pt x="227" y="53"/>
                  </a:cubicBezTo>
                  <a:cubicBezTo>
                    <a:pt x="234" y="57"/>
                    <a:pt x="213" y="95"/>
                    <a:pt x="205" y="96"/>
                  </a:cubicBezTo>
                  <a:cubicBezTo>
                    <a:pt x="159" y="97"/>
                    <a:pt x="108" y="97"/>
                    <a:pt x="70" y="84"/>
                  </a:cubicBezTo>
                  <a:cubicBezTo>
                    <a:pt x="41" y="74"/>
                    <a:pt x="29" y="43"/>
                    <a:pt x="9" y="21"/>
                  </a:cubicBezTo>
                  <a:cubicBezTo>
                    <a:pt x="7" y="21"/>
                    <a:pt x="0" y="26"/>
                    <a:pt x="0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7"/>
            <p:cNvSpPr/>
            <p:nvPr/>
          </p:nvSpPr>
          <p:spPr>
            <a:xfrm>
              <a:off x="5859050" y="4104500"/>
              <a:ext cx="5175" cy="3075"/>
            </a:xfrm>
            <a:custGeom>
              <a:avLst/>
              <a:gdLst/>
              <a:ahLst/>
              <a:cxnLst/>
              <a:rect l="l" t="t" r="r" b="b"/>
              <a:pathLst>
                <a:path w="207" h="123" extrusionOk="0">
                  <a:moveTo>
                    <a:pt x="0" y="56"/>
                  </a:moveTo>
                  <a:cubicBezTo>
                    <a:pt x="71" y="29"/>
                    <a:pt x="114" y="0"/>
                    <a:pt x="146" y="5"/>
                  </a:cubicBezTo>
                  <a:cubicBezTo>
                    <a:pt x="173" y="9"/>
                    <a:pt x="202" y="50"/>
                    <a:pt x="205" y="77"/>
                  </a:cubicBezTo>
                  <a:cubicBezTo>
                    <a:pt x="206" y="91"/>
                    <a:pt x="150" y="122"/>
                    <a:pt x="127" y="119"/>
                  </a:cubicBezTo>
                  <a:cubicBezTo>
                    <a:pt x="91" y="115"/>
                    <a:pt x="61" y="88"/>
                    <a:pt x="0" y="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7"/>
            <p:cNvSpPr/>
            <p:nvPr/>
          </p:nvSpPr>
          <p:spPr>
            <a:xfrm>
              <a:off x="5834075" y="4735075"/>
              <a:ext cx="4000" cy="3675"/>
            </a:xfrm>
            <a:custGeom>
              <a:avLst/>
              <a:gdLst/>
              <a:ahLst/>
              <a:cxnLst/>
              <a:rect l="l" t="t" r="r" b="b"/>
              <a:pathLst>
                <a:path w="160" h="147" extrusionOk="0">
                  <a:moveTo>
                    <a:pt x="77" y="146"/>
                  </a:moveTo>
                  <a:cubicBezTo>
                    <a:pt x="40" y="106"/>
                    <a:pt x="0" y="79"/>
                    <a:pt x="9" y="67"/>
                  </a:cubicBezTo>
                  <a:cubicBezTo>
                    <a:pt x="25" y="41"/>
                    <a:pt x="65" y="22"/>
                    <a:pt x="97" y="1"/>
                  </a:cubicBezTo>
                  <a:cubicBezTo>
                    <a:pt x="117" y="19"/>
                    <a:pt x="160" y="39"/>
                    <a:pt x="156" y="55"/>
                  </a:cubicBezTo>
                  <a:cubicBezTo>
                    <a:pt x="149" y="82"/>
                    <a:pt x="114" y="106"/>
                    <a:pt x="77" y="1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7"/>
            <p:cNvSpPr/>
            <p:nvPr/>
          </p:nvSpPr>
          <p:spPr>
            <a:xfrm>
              <a:off x="5825175" y="4291500"/>
              <a:ext cx="4300" cy="4050"/>
            </a:xfrm>
            <a:custGeom>
              <a:avLst/>
              <a:gdLst/>
              <a:ahLst/>
              <a:cxnLst/>
              <a:rect l="l" t="t" r="r" b="b"/>
              <a:pathLst>
                <a:path w="172" h="162" extrusionOk="0">
                  <a:moveTo>
                    <a:pt x="95" y="161"/>
                  </a:moveTo>
                  <a:cubicBezTo>
                    <a:pt x="49" y="122"/>
                    <a:pt x="1" y="99"/>
                    <a:pt x="1" y="76"/>
                  </a:cubicBezTo>
                  <a:cubicBezTo>
                    <a:pt x="1" y="52"/>
                    <a:pt x="45" y="26"/>
                    <a:pt x="71" y="1"/>
                  </a:cubicBezTo>
                  <a:cubicBezTo>
                    <a:pt x="104" y="21"/>
                    <a:pt x="160" y="37"/>
                    <a:pt x="166" y="60"/>
                  </a:cubicBezTo>
                  <a:cubicBezTo>
                    <a:pt x="172" y="84"/>
                    <a:pt x="131" y="114"/>
                    <a:pt x="95" y="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7"/>
            <p:cNvSpPr/>
            <p:nvPr/>
          </p:nvSpPr>
          <p:spPr>
            <a:xfrm>
              <a:off x="5863375" y="4783725"/>
              <a:ext cx="5100" cy="2950"/>
            </a:xfrm>
            <a:custGeom>
              <a:avLst/>
              <a:gdLst/>
              <a:ahLst/>
              <a:cxnLst/>
              <a:rect l="l" t="t" r="r" b="b"/>
              <a:pathLst>
                <a:path w="204" h="118" extrusionOk="0">
                  <a:moveTo>
                    <a:pt x="204" y="75"/>
                  </a:moveTo>
                  <a:cubicBezTo>
                    <a:pt x="150" y="93"/>
                    <a:pt x="109" y="113"/>
                    <a:pt x="67" y="116"/>
                  </a:cubicBezTo>
                  <a:cubicBezTo>
                    <a:pt x="47" y="117"/>
                    <a:pt x="22" y="84"/>
                    <a:pt x="0" y="67"/>
                  </a:cubicBezTo>
                  <a:cubicBezTo>
                    <a:pt x="43" y="45"/>
                    <a:pt x="86" y="23"/>
                    <a:pt x="130" y="0"/>
                  </a:cubicBezTo>
                  <a:cubicBezTo>
                    <a:pt x="150" y="20"/>
                    <a:pt x="170" y="40"/>
                    <a:pt x="204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7"/>
            <p:cNvSpPr/>
            <p:nvPr/>
          </p:nvSpPr>
          <p:spPr>
            <a:xfrm>
              <a:off x="5814850" y="4289050"/>
              <a:ext cx="5650" cy="3075"/>
            </a:xfrm>
            <a:custGeom>
              <a:avLst/>
              <a:gdLst/>
              <a:ahLst/>
              <a:cxnLst/>
              <a:rect l="l" t="t" r="r" b="b"/>
              <a:pathLst>
                <a:path w="226" h="123" extrusionOk="0">
                  <a:moveTo>
                    <a:pt x="226" y="103"/>
                  </a:moveTo>
                  <a:cubicBezTo>
                    <a:pt x="176" y="110"/>
                    <a:pt x="127" y="122"/>
                    <a:pt x="79" y="121"/>
                  </a:cubicBezTo>
                  <a:cubicBezTo>
                    <a:pt x="52" y="121"/>
                    <a:pt x="1" y="100"/>
                    <a:pt x="2" y="89"/>
                  </a:cubicBezTo>
                  <a:cubicBezTo>
                    <a:pt x="3" y="59"/>
                    <a:pt x="27" y="30"/>
                    <a:pt x="42" y="0"/>
                  </a:cubicBezTo>
                  <a:cubicBezTo>
                    <a:pt x="81" y="11"/>
                    <a:pt x="120" y="22"/>
                    <a:pt x="158" y="33"/>
                  </a:cubicBezTo>
                  <a:cubicBezTo>
                    <a:pt x="180" y="56"/>
                    <a:pt x="203" y="80"/>
                    <a:pt x="226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7"/>
            <p:cNvSpPr/>
            <p:nvPr/>
          </p:nvSpPr>
          <p:spPr>
            <a:xfrm>
              <a:off x="5872450" y="4284225"/>
              <a:ext cx="5575" cy="3225"/>
            </a:xfrm>
            <a:custGeom>
              <a:avLst/>
              <a:gdLst/>
              <a:ahLst/>
              <a:cxnLst/>
              <a:rect l="l" t="t" r="r" b="b"/>
              <a:pathLst>
                <a:path w="223" h="129" extrusionOk="0">
                  <a:moveTo>
                    <a:pt x="223" y="73"/>
                  </a:moveTo>
                  <a:cubicBezTo>
                    <a:pt x="154" y="99"/>
                    <a:pt x="111" y="128"/>
                    <a:pt x="79" y="123"/>
                  </a:cubicBezTo>
                  <a:cubicBezTo>
                    <a:pt x="47" y="119"/>
                    <a:pt x="0" y="77"/>
                    <a:pt x="6" y="56"/>
                  </a:cubicBezTo>
                  <a:cubicBezTo>
                    <a:pt x="13" y="34"/>
                    <a:pt x="67" y="3"/>
                    <a:pt x="103" y="1"/>
                  </a:cubicBezTo>
                  <a:cubicBezTo>
                    <a:pt x="133" y="1"/>
                    <a:pt x="166" y="36"/>
                    <a:pt x="223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7"/>
            <p:cNvSpPr/>
            <p:nvPr/>
          </p:nvSpPr>
          <p:spPr>
            <a:xfrm>
              <a:off x="5876175" y="4467325"/>
              <a:ext cx="5975" cy="2775"/>
            </a:xfrm>
            <a:custGeom>
              <a:avLst/>
              <a:gdLst/>
              <a:ahLst/>
              <a:cxnLst/>
              <a:rect l="l" t="t" r="r" b="b"/>
              <a:pathLst>
                <a:path w="239" h="111" extrusionOk="0">
                  <a:moveTo>
                    <a:pt x="239" y="88"/>
                  </a:moveTo>
                  <a:cubicBezTo>
                    <a:pt x="205" y="96"/>
                    <a:pt x="168" y="111"/>
                    <a:pt x="135" y="108"/>
                  </a:cubicBezTo>
                  <a:cubicBezTo>
                    <a:pt x="90" y="104"/>
                    <a:pt x="46" y="86"/>
                    <a:pt x="1" y="75"/>
                  </a:cubicBezTo>
                  <a:cubicBezTo>
                    <a:pt x="28" y="51"/>
                    <a:pt x="49" y="13"/>
                    <a:pt x="82" y="8"/>
                  </a:cubicBezTo>
                  <a:cubicBezTo>
                    <a:pt x="115" y="1"/>
                    <a:pt x="160" y="27"/>
                    <a:pt x="201" y="39"/>
                  </a:cubicBezTo>
                  <a:cubicBezTo>
                    <a:pt x="213" y="55"/>
                    <a:pt x="227" y="72"/>
                    <a:pt x="239" y="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7"/>
            <p:cNvSpPr/>
            <p:nvPr/>
          </p:nvSpPr>
          <p:spPr>
            <a:xfrm>
              <a:off x="5842050" y="4728500"/>
              <a:ext cx="3400" cy="3425"/>
            </a:xfrm>
            <a:custGeom>
              <a:avLst/>
              <a:gdLst/>
              <a:ahLst/>
              <a:cxnLst/>
              <a:rect l="l" t="t" r="r" b="b"/>
              <a:pathLst>
                <a:path w="136" h="137" extrusionOk="0">
                  <a:moveTo>
                    <a:pt x="32" y="136"/>
                  </a:moveTo>
                  <a:cubicBezTo>
                    <a:pt x="20" y="93"/>
                    <a:pt x="1" y="62"/>
                    <a:pt x="7" y="35"/>
                  </a:cubicBezTo>
                  <a:cubicBezTo>
                    <a:pt x="11" y="21"/>
                    <a:pt x="60" y="12"/>
                    <a:pt x="90" y="1"/>
                  </a:cubicBezTo>
                  <a:cubicBezTo>
                    <a:pt x="107" y="28"/>
                    <a:pt x="135" y="56"/>
                    <a:pt x="136" y="83"/>
                  </a:cubicBezTo>
                  <a:cubicBezTo>
                    <a:pt x="136" y="96"/>
                    <a:pt x="85" y="111"/>
                    <a:pt x="32" y="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7"/>
            <p:cNvSpPr/>
            <p:nvPr/>
          </p:nvSpPr>
          <p:spPr>
            <a:xfrm>
              <a:off x="5827350" y="4782850"/>
              <a:ext cx="5025" cy="2600"/>
            </a:xfrm>
            <a:custGeom>
              <a:avLst/>
              <a:gdLst/>
              <a:ahLst/>
              <a:cxnLst/>
              <a:rect l="l" t="t" r="r" b="b"/>
              <a:pathLst>
                <a:path w="201" h="104" extrusionOk="0">
                  <a:moveTo>
                    <a:pt x="200" y="49"/>
                  </a:moveTo>
                  <a:cubicBezTo>
                    <a:pt x="148" y="76"/>
                    <a:pt x="115" y="103"/>
                    <a:pt x="98" y="99"/>
                  </a:cubicBezTo>
                  <a:cubicBezTo>
                    <a:pt x="61" y="90"/>
                    <a:pt x="33" y="65"/>
                    <a:pt x="1" y="47"/>
                  </a:cubicBezTo>
                  <a:cubicBezTo>
                    <a:pt x="23" y="30"/>
                    <a:pt x="50" y="0"/>
                    <a:pt x="70" y="1"/>
                  </a:cubicBezTo>
                  <a:cubicBezTo>
                    <a:pt x="107" y="5"/>
                    <a:pt x="142" y="27"/>
                    <a:pt x="200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7"/>
            <p:cNvSpPr/>
            <p:nvPr/>
          </p:nvSpPr>
          <p:spPr>
            <a:xfrm>
              <a:off x="5859800" y="4795050"/>
              <a:ext cx="3675" cy="4275"/>
            </a:xfrm>
            <a:custGeom>
              <a:avLst/>
              <a:gdLst/>
              <a:ahLst/>
              <a:cxnLst/>
              <a:rect l="l" t="t" r="r" b="b"/>
              <a:pathLst>
                <a:path w="147" h="171" extrusionOk="0">
                  <a:moveTo>
                    <a:pt x="127" y="163"/>
                  </a:moveTo>
                  <a:cubicBezTo>
                    <a:pt x="94" y="149"/>
                    <a:pt x="50" y="141"/>
                    <a:pt x="33" y="121"/>
                  </a:cubicBezTo>
                  <a:cubicBezTo>
                    <a:pt x="10" y="95"/>
                    <a:pt x="1" y="59"/>
                    <a:pt x="2" y="27"/>
                  </a:cubicBezTo>
                  <a:cubicBezTo>
                    <a:pt x="2" y="19"/>
                    <a:pt x="86" y="1"/>
                    <a:pt x="90" y="5"/>
                  </a:cubicBezTo>
                  <a:cubicBezTo>
                    <a:pt x="115" y="31"/>
                    <a:pt x="136" y="62"/>
                    <a:pt x="141" y="93"/>
                  </a:cubicBezTo>
                  <a:cubicBezTo>
                    <a:pt x="146" y="117"/>
                    <a:pt x="127" y="144"/>
                    <a:pt x="118" y="169"/>
                  </a:cubicBezTo>
                  <a:cubicBezTo>
                    <a:pt x="118" y="170"/>
                    <a:pt x="127" y="163"/>
                    <a:pt x="127" y="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7"/>
            <p:cNvSpPr/>
            <p:nvPr/>
          </p:nvSpPr>
          <p:spPr>
            <a:xfrm>
              <a:off x="5828550" y="4728375"/>
              <a:ext cx="5450" cy="3025"/>
            </a:xfrm>
            <a:custGeom>
              <a:avLst/>
              <a:gdLst/>
              <a:ahLst/>
              <a:cxnLst/>
              <a:rect l="l" t="t" r="r" b="b"/>
              <a:pathLst>
                <a:path w="218" h="121" extrusionOk="0">
                  <a:moveTo>
                    <a:pt x="217" y="96"/>
                  </a:moveTo>
                  <a:cubicBezTo>
                    <a:pt x="170" y="105"/>
                    <a:pt x="124" y="119"/>
                    <a:pt x="77" y="120"/>
                  </a:cubicBezTo>
                  <a:cubicBezTo>
                    <a:pt x="50" y="120"/>
                    <a:pt x="1" y="97"/>
                    <a:pt x="2" y="85"/>
                  </a:cubicBezTo>
                  <a:cubicBezTo>
                    <a:pt x="4" y="56"/>
                    <a:pt x="28" y="29"/>
                    <a:pt x="44" y="0"/>
                  </a:cubicBezTo>
                  <a:cubicBezTo>
                    <a:pt x="83" y="11"/>
                    <a:pt x="121" y="22"/>
                    <a:pt x="160" y="32"/>
                  </a:cubicBezTo>
                  <a:cubicBezTo>
                    <a:pt x="179" y="54"/>
                    <a:pt x="198" y="75"/>
                    <a:pt x="217" y="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7"/>
            <p:cNvSpPr/>
            <p:nvPr/>
          </p:nvSpPr>
          <p:spPr>
            <a:xfrm>
              <a:off x="5879075" y="4726450"/>
              <a:ext cx="6100" cy="2975"/>
            </a:xfrm>
            <a:custGeom>
              <a:avLst/>
              <a:gdLst/>
              <a:ahLst/>
              <a:cxnLst/>
              <a:rect l="l" t="t" r="r" b="b"/>
              <a:pathLst>
                <a:path w="244" h="119" extrusionOk="0">
                  <a:moveTo>
                    <a:pt x="244" y="69"/>
                  </a:moveTo>
                  <a:cubicBezTo>
                    <a:pt x="154" y="93"/>
                    <a:pt x="107" y="119"/>
                    <a:pt x="74" y="112"/>
                  </a:cubicBezTo>
                  <a:cubicBezTo>
                    <a:pt x="42" y="106"/>
                    <a:pt x="25" y="66"/>
                    <a:pt x="1" y="40"/>
                  </a:cubicBezTo>
                  <a:cubicBezTo>
                    <a:pt x="31" y="27"/>
                    <a:pt x="65" y="1"/>
                    <a:pt x="92" y="4"/>
                  </a:cubicBezTo>
                  <a:cubicBezTo>
                    <a:pt x="131" y="8"/>
                    <a:pt x="166" y="34"/>
                    <a:pt x="244" y="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7"/>
            <p:cNvSpPr/>
            <p:nvPr/>
          </p:nvSpPr>
          <p:spPr>
            <a:xfrm>
              <a:off x="5839650" y="4385400"/>
              <a:ext cx="4725" cy="2625"/>
            </a:xfrm>
            <a:custGeom>
              <a:avLst/>
              <a:gdLst/>
              <a:ahLst/>
              <a:cxnLst/>
              <a:rect l="l" t="t" r="r" b="b"/>
              <a:pathLst>
                <a:path w="189" h="105" extrusionOk="0">
                  <a:moveTo>
                    <a:pt x="188" y="72"/>
                  </a:moveTo>
                  <a:cubicBezTo>
                    <a:pt x="131" y="87"/>
                    <a:pt x="91" y="104"/>
                    <a:pt x="49" y="104"/>
                  </a:cubicBezTo>
                  <a:cubicBezTo>
                    <a:pt x="36" y="104"/>
                    <a:pt x="0" y="54"/>
                    <a:pt x="10" y="46"/>
                  </a:cubicBezTo>
                  <a:cubicBezTo>
                    <a:pt x="33" y="24"/>
                    <a:pt x="76" y="8"/>
                    <a:pt x="115" y="2"/>
                  </a:cubicBezTo>
                  <a:cubicBezTo>
                    <a:pt x="128" y="1"/>
                    <a:pt x="152" y="37"/>
                    <a:pt x="188" y="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7"/>
            <p:cNvSpPr/>
            <p:nvPr/>
          </p:nvSpPr>
          <p:spPr>
            <a:xfrm>
              <a:off x="5832325" y="4280750"/>
              <a:ext cx="3825" cy="4275"/>
            </a:xfrm>
            <a:custGeom>
              <a:avLst/>
              <a:gdLst/>
              <a:ahLst/>
              <a:cxnLst/>
              <a:rect l="l" t="t" r="r" b="b"/>
              <a:pathLst>
                <a:path w="153" h="171" extrusionOk="0">
                  <a:moveTo>
                    <a:pt x="57" y="1"/>
                  </a:moveTo>
                  <a:cubicBezTo>
                    <a:pt x="110" y="59"/>
                    <a:pt x="152" y="85"/>
                    <a:pt x="150" y="109"/>
                  </a:cubicBezTo>
                  <a:cubicBezTo>
                    <a:pt x="148" y="131"/>
                    <a:pt x="97" y="151"/>
                    <a:pt x="67" y="171"/>
                  </a:cubicBezTo>
                  <a:cubicBezTo>
                    <a:pt x="45" y="153"/>
                    <a:pt x="5" y="136"/>
                    <a:pt x="3" y="117"/>
                  </a:cubicBezTo>
                  <a:cubicBezTo>
                    <a:pt x="0" y="91"/>
                    <a:pt x="25" y="64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7"/>
            <p:cNvSpPr/>
            <p:nvPr/>
          </p:nvSpPr>
          <p:spPr>
            <a:xfrm>
              <a:off x="5832325" y="4885000"/>
              <a:ext cx="5025" cy="3450"/>
            </a:xfrm>
            <a:custGeom>
              <a:avLst/>
              <a:gdLst/>
              <a:ahLst/>
              <a:cxnLst/>
              <a:rect l="l" t="t" r="r" b="b"/>
              <a:pathLst>
                <a:path w="201" h="138" extrusionOk="0">
                  <a:moveTo>
                    <a:pt x="201" y="92"/>
                  </a:moveTo>
                  <a:cubicBezTo>
                    <a:pt x="140" y="110"/>
                    <a:pt x="93" y="137"/>
                    <a:pt x="70" y="130"/>
                  </a:cubicBezTo>
                  <a:cubicBezTo>
                    <a:pt x="37" y="119"/>
                    <a:pt x="0" y="80"/>
                    <a:pt x="4" y="58"/>
                  </a:cubicBezTo>
                  <a:cubicBezTo>
                    <a:pt x="9" y="37"/>
                    <a:pt x="64" y="20"/>
                    <a:pt x="98" y="1"/>
                  </a:cubicBezTo>
                  <a:cubicBezTo>
                    <a:pt x="125" y="26"/>
                    <a:pt x="152" y="49"/>
                    <a:pt x="201" y="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7"/>
            <p:cNvSpPr/>
            <p:nvPr/>
          </p:nvSpPr>
          <p:spPr>
            <a:xfrm>
              <a:off x="5836875" y="4778850"/>
              <a:ext cx="5575" cy="2650"/>
            </a:xfrm>
            <a:custGeom>
              <a:avLst/>
              <a:gdLst/>
              <a:ahLst/>
              <a:cxnLst/>
              <a:rect l="l" t="t" r="r" b="b"/>
              <a:pathLst>
                <a:path w="223" h="106" extrusionOk="0">
                  <a:moveTo>
                    <a:pt x="223" y="74"/>
                  </a:moveTo>
                  <a:cubicBezTo>
                    <a:pt x="167" y="88"/>
                    <a:pt x="132" y="105"/>
                    <a:pt x="98" y="104"/>
                  </a:cubicBezTo>
                  <a:cubicBezTo>
                    <a:pt x="65" y="104"/>
                    <a:pt x="33" y="87"/>
                    <a:pt x="1" y="76"/>
                  </a:cubicBezTo>
                  <a:cubicBezTo>
                    <a:pt x="27" y="52"/>
                    <a:pt x="53" y="26"/>
                    <a:pt x="80" y="0"/>
                  </a:cubicBezTo>
                  <a:cubicBezTo>
                    <a:pt x="108" y="16"/>
                    <a:pt x="137" y="30"/>
                    <a:pt x="223" y="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7"/>
            <p:cNvSpPr/>
            <p:nvPr/>
          </p:nvSpPr>
          <p:spPr>
            <a:xfrm>
              <a:off x="5818775" y="4429900"/>
              <a:ext cx="6100" cy="2825"/>
            </a:xfrm>
            <a:custGeom>
              <a:avLst/>
              <a:gdLst/>
              <a:ahLst/>
              <a:cxnLst/>
              <a:rect l="l" t="t" r="r" b="b"/>
              <a:pathLst>
                <a:path w="244" h="113" extrusionOk="0">
                  <a:moveTo>
                    <a:pt x="243" y="62"/>
                  </a:moveTo>
                  <a:cubicBezTo>
                    <a:pt x="152" y="88"/>
                    <a:pt x="106" y="112"/>
                    <a:pt x="74" y="106"/>
                  </a:cubicBezTo>
                  <a:cubicBezTo>
                    <a:pt x="42" y="99"/>
                    <a:pt x="25" y="61"/>
                    <a:pt x="1" y="37"/>
                  </a:cubicBezTo>
                  <a:cubicBezTo>
                    <a:pt x="31" y="24"/>
                    <a:pt x="63" y="1"/>
                    <a:pt x="89" y="3"/>
                  </a:cubicBezTo>
                  <a:cubicBezTo>
                    <a:pt x="128" y="6"/>
                    <a:pt x="162" y="29"/>
                    <a:pt x="243" y="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7"/>
            <p:cNvSpPr/>
            <p:nvPr/>
          </p:nvSpPr>
          <p:spPr>
            <a:xfrm>
              <a:off x="5851150" y="4887450"/>
              <a:ext cx="4500" cy="2825"/>
            </a:xfrm>
            <a:custGeom>
              <a:avLst/>
              <a:gdLst/>
              <a:ahLst/>
              <a:cxnLst/>
              <a:rect l="l" t="t" r="r" b="b"/>
              <a:pathLst>
                <a:path w="180" h="113" extrusionOk="0">
                  <a:moveTo>
                    <a:pt x="1" y="74"/>
                  </a:moveTo>
                  <a:cubicBezTo>
                    <a:pt x="34" y="40"/>
                    <a:pt x="53" y="20"/>
                    <a:pt x="72" y="0"/>
                  </a:cubicBezTo>
                  <a:cubicBezTo>
                    <a:pt x="106" y="19"/>
                    <a:pt x="148" y="33"/>
                    <a:pt x="172" y="57"/>
                  </a:cubicBezTo>
                  <a:cubicBezTo>
                    <a:pt x="179" y="65"/>
                    <a:pt x="139" y="113"/>
                    <a:pt x="124" y="112"/>
                  </a:cubicBezTo>
                  <a:cubicBezTo>
                    <a:pt x="85" y="109"/>
                    <a:pt x="49" y="90"/>
                    <a:pt x="1" y="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7"/>
            <p:cNvSpPr/>
            <p:nvPr/>
          </p:nvSpPr>
          <p:spPr>
            <a:xfrm>
              <a:off x="5842425" y="4281000"/>
              <a:ext cx="5300" cy="3125"/>
            </a:xfrm>
            <a:custGeom>
              <a:avLst/>
              <a:gdLst/>
              <a:ahLst/>
              <a:cxnLst/>
              <a:rect l="l" t="t" r="r" b="b"/>
              <a:pathLst>
                <a:path w="212" h="125" extrusionOk="0">
                  <a:moveTo>
                    <a:pt x="212" y="74"/>
                  </a:moveTo>
                  <a:cubicBezTo>
                    <a:pt x="140" y="97"/>
                    <a:pt x="94" y="125"/>
                    <a:pt x="64" y="119"/>
                  </a:cubicBezTo>
                  <a:cubicBezTo>
                    <a:pt x="34" y="113"/>
                    <a:pt x="7" y="73"/>
                    <a:pt x="3" y="45"/>
                  </a:cubicBezTo>
                  <a:cubicBezTo>
                    <a:pt x="1" y="33"/>
                    <a:pt x="60" y="0"/>
                    <a:pt x="81" y="4"/>
                  </a:cubicBezTo>
                  <a:cubicBezTo>
                    <a:pt x="119" y="11"/>
                    <a:pt x="150" y="39"/>
                    <a:pt x="212" y="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7"/>
            <p:cNvSpPr/>
            <p:nvPr/>
          </p:nvSpPr>
          <p:spPr>
            <a:xfrm>
              <a:off x="5863600" y="45468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07" y="141"/>
                  </a:moveTo>
                  <a:cubicBezTo>
                    <a:pt x="53" y="114"/>
                    <a:pt x="1" y="99"/>
                    <a:pt x="2" y="87"/>
                  </a:cubicBezTo>
                  <a:cubicBezTo>
                    <a:pt x="5" y="58"/>
                    <a:pt x="32" y="29"/>
                    <a:pt x="50" y="1"/>
                  </a:cubicBezTo>
                  <a:cubicBezTo>
                    <a:pt x="79" y="12"/>
                    <a:pt x="129" y="22"/>
                    <a:pt x="133" y="37"/>
                  </a:cubicBezTo>
                  <a:cubicBezTo>
                    <a:pt x="141" y="64"/>
                    <a:pt x="121" y="96"/>
                    <a:pt x="107" y="1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7"/>
            <p:cNvSpPr/>
            <p:nvPr/>
          </p:nvSpPr>
          <p:spPr>
            <a:xfrm>
              <a:off x="5849725" y="4277025"/>
              <a:ext cx="3975" cy="4250"/>
            </a:xfrm>
            <a:custGeom>
              <a:avLst/>
              <a:gdLst/>
              <a:ahLst/>
              <a:cxnLst/>
              <a:rect l="l" t="t" r="r" b="b"/>
              <a:pathLst>
                <a:path w="159" h="170" extrusionOk="0">
                  <a:moveTo>
                    <a:pt x="61" y="169"/>
                  </a:moveTo>
                  <a:cubicBezTo>
                    <a:pt x="27" y="106"/>
                    <a:pt x="1" y="79"/>
                    <a:pt x="3" y="52"/>
                  </a:cubicBezTo>
                  <a:cubicBezTo>
                    <a:pt x="4" y="34"/>
                    <a:pt x="44" y="17"/>
                    <a:pt x="68" y="0"/>
                  </a:cubicBezTo>
                  <a:cubicBezTo>
                    <a:pt x="98" y="22"/>
                    <a:pt x="147" y="42"/>
                    <a:pt x="153" y="66"/>
                  </a:cubicBezTo>
                  <a:cubicBezTo>
                    <a:pt x="159" y="87"/>
                    <a:pt x="113" y="114"/>
                    <a:pt x="61" y="1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7"/>
            <p:cNvSpPr/>
            <p:nvPr/>
          </p:nvSpPr>
          <p:spPr>
            <a:xfrm>
              <a:off x="5871875" y="4722250"/>
              <a:ext cx="3800" cy="3575"/>
            </a:xfrm>
            <a:custGeom>
              <a:avLst/>
              <a:gdLst/>
              <a:ahLst/>
              <a:cxnLst/>
              <a:rect l="l" t="t" r="r" b="b"/>
              <a:pathLst>
                <a:path w="152" h="143" extrusionOk="0">
                  <a:moveTo>
                    <a:pt x="101" y="0"/>
                  </a:moveTo>
                  <a:cubicBezTo>
                    <a:pt x="124" y="42"/>
                    <a:pt x="152" y="70"/>
                    <a:pt x="150" y="98"/>
                  </a:cubicBezTo>
                  <a:cubicBezTo>
                    <a:pt x="149" y="114"/>
                    <a:pt x="98" y="127"/>
                    <a:pt x="70" y="142"/>
                  </a:cubicBezTo>
                  <a:cubicBezTo>
                    <a:pt x="46" y="116"/>
                    <a:pt x="13" y="90"/>
                    <a:pt x="4" y="62"/>
                  </a:cubicBezTo>
                  <a:cubicBezTo>
                    <a:pt x="1" y="51"/>
                    <a:pt x="51" y="31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7"/>
            <p:cNvSpPr/>
            <p:nvPr/>
          </p:nvSpPr>
          <p:spPr>
            <a:xfrm>
              <a:off x="5863350" y="4382250"/>
              <a:ext cx="4475" cy="3600"/>
            </a:xfrm>
            <a:custGeom>
              <a:avLst/>
              <a:gdLst/>
              <a:ahLst/>
              <a:cxnLst/>
              <a:rect l="l" t="t" r="r" b="b"/>
              <a:pathLst>
                <a:path w="179" h="144" extrusionOk="0">
                  <a:moveTo>
                    <a:pt x="81" y="1"/>
                  </a:moveTo>
                  <a:cubicBezTo>
                    <a:pt x="125" y="28"/>
                    <a:pt x="152" y="45"/>
                    <a:pt x="178" y="61"/>
                  </a:cubicBezTo>
                  <a:cubicBezTo>
                    <a:pt x="141" y="89"/>
                    <a:pt x="104" y="116"/>
                    <a:pt x="68" y="144"/>
                  </a:cubicBezTo>
                  <a:cubicBezTo>
                    <a:pt x="45" y="126"/>
                    <a:pt x="0" y="105"/>
                    <a:pt x="5" y="92"/>
                  </a:cubicBezTo>
                  <a:cubicBezTo>
                    <a:pt x="15" y="62"/>
                    <a:pt x="49" y="37"/>
                    <a:pt x="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7"/>
            <p:cNvSpPr/>
            <p:nvPr/>
          </p:nvSpPr>
          <p:spPr>
            <a:xfrm>
              <a:off x="5856550" y="4892325"/>
              <a:ext cx="4400" cy="3150"/>
            </a:xfrm>
            <a:custGeom>
              <a:avLst/>
              <a:gdLst/>
              <a:ahLst/>
              <a:cxnLst/>
              <a:rect l="l" t="t" r="r" b="b"/>
              <a:pathLst>
                <a:path w="176" h="126" extrusionOk="0">
                  <a:moveTo>
                    <a:pt x="95" y="126"/>
                  </a:moveTo>
                  <a:cubicBezTo>
                    <a:pt x="56" y="95"/>
                    <a:pt x="21" y="74"/>
                    <a:pt x="5" y="48"/>
                  </a:cubicBezTo>
                  <a:cubicBezTo>
                    <a:pt x="0" y="41"/>
                    <a:pt x="58" y="1"/>
                    <a:pt x="73" y="5"/>
                  </a:cubicBezTo>
                  <a:cubicBezTo>
                    <a:pt x="111" y="13"/>
                    <a:pt x="146" y="35"/>
                    <a:pt x="170" y="58"/>
                  </a:cubicBezTo>
                  <a:cubicBezTo>
                    <a:pt x="175" y="63"/>
                    <a:pt x="132" y="93"/>
                    <a:pt x="95" y="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7"/>
            <p:cNvSpPr/>
            <p:nvPr/>
          </p:nvSpPr>
          <p:spPr>
            <a:xfrm>
              <a:off x="5827350" y="4381475"/>
              <a:ext cx="4150" cy="3175"/>
            </a:xfrm>
            <a:custGeom>
              <a:avLst/>
              <a:gdLst/>
              <a:ahLst/>
              <a:cxnLst/>
              <a:rect l="l" t="t" r="r" b="b"/>
              <a:pathLst>
                <a:path w="166" h="127" extrusionOk="0">
                  <a:moveTo>
                    <a:pt x="95" y="1"/>
                  </a:moveTo>
                  <a:cubicBezTo>
                    <a:pt x="124" y="33"/>
                    <a:pt x="153" y="57"/>
                    <a:pt x="162" y="85"/>
                  </a:cubicBezTo>
                  <a:cubicBezTo>
                    <a:pt x="165" y="93"/>
                    <a:pt x="99" y="126"/>
                    <a:pt x="87" y="121"/>
                  </a:cubicBezTo>
                  <a:cubicBezTo>
                    <a:pt x="51" y="107"/>
                    <a:pt x="22" y="81"/>
                    <a:pt x="4" y="55"/>
                  </a:cubicBezTo>
                  <a:cubicBezTo>
                    <a:pt x="1" y="50"/>
                    <a:pt x="52" y="26"/>
                    <a:pt x="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7"/>
            <p:cNvSpPr/>
            <p:nvPr/>
          </p:nvSpPr>
          <p:spPr>
            <a:xfrm>
              <a:off x="5843200" y="4721425"/>
              <a:ext cx="4300" cy="3825"/>
            </a:xfrm>
            <a:custGeom>
              <a:avLst/>
              <a:gdLst/>
              <a:ahLst/>
              <a:cxnLst/>
              <a:rect l="l" t="t" r="r" b="b"/>
              <a:pathLst>
                <a:path w="172" h="153" extrusionOk="0">
                  <a:moveTo>
                    <a:pt x="108" y="153"/>
                  </a:moveTo>
                  <a:cubicBezTo>
                    <a:pt x="54" y="108"/>
                    <a:pt x="1" y="84"/>
                    <a:pt x="4" y="63"/>
                  </a:cubicBezTo>
                  <a:cubicBezTo>
                    <a:pt x="9" y="40"/>
                    <a:pt x="61" y="15"/>
                    <a:pt x="100" y="4"/>
                  </a:cubicBezTo>
                  <a:cubicBezTo>
                    <a:pt x="114" y="0"/>
                    <a:pt x="171" y="33"/>
                    <a:pt x="171" y="49"/>
                  </a:cubicBezTo>
                  <a:cubicBezTo>
                    <a:pt x="171" y="76"/>
                    <a:pt x="141" y="102"/>
                    <a:pt x="108" y="1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7"/>
            <p:cNvSpPr/>
            <p:nvPr/>
          </p:nvSpPr>
          <p:spPr>
            <a:xfrm>
              <a:off x="5883600" y="4267000"/>
              <a:ext cx="4700" cy="2575"/>
            </a:xfrm>
            <a:custGeom>
              <a:avLst/>
              <a:gdLst/>
              <a:ahLst/>
              <a:cxnLst/>
              <a:rect l="l" t="t" r="r" b="b"/>
              <a:pathLst>
                <a:path w="188" h="103" extrusionOk="0">
                  <a:moveTo>
                    <a:pt x="188" y="49"/>
                  </a:moveTo>
                  <a:cubicBezTo>
                    <a:pt x="148" y="71"/>
                    <a:pt x="105" y="102"/>
                    <a:pt x="96" y="99"/>
                  </a:cubicBezTo>
                  <a:cubicBezTo>
                    <a:pt x="58" y="84"/>
                    <a:pt x="32" y="56"/>
                    <a:pt x="1" y="33"/>
                  </a:cubicBezTo>
                  <a:cubicBezTo>
                    <a:pt x="32" y="21"/>
                    <a:pt x="64" y="0"/>
                    <a:pt x="95" y="1"/>
                  </a:cubicBezTo>
                  <a:cubicBezTo>
                    <a:pt x="123" y="2"/>
                    <a:pt x="148" y="28"/>
                    <a:pt x="188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7"/>
            <p:cNvSpPr/>
            <p:nvPr/>
          </p:nvSpPr>
          <p:spPr>
            <a:xfrm>
              <a:off x="5868050" y="4895100"/>
              <a:ext cx="4875" cy="2425"/>
            </a:xfrm>
            <a:custGeom>
              <a:avLst/>
              <a:gdLst/>
              <a:ahLst/>
              <a:cxnLst/>
              <a:rect l="l" t="t" r="r" b="b"/>
              <a:pathLst>
                <a:path w="195" h="97" extrusionOk="0">
                  <a:moveTo>
                    <a:pt x="194" y="31"/>
                  </a:moveTo>
                  <a:cubicBezTo>
                    <a:pt x="152" y="64"/>
                    <a:pt x="126" y="96"/>
                    <a:pt x="109" y="93"/>
                  </a:cubicBezTo>
                  <a:cubicBezTo>
                    <a:pt x="71" y="89"/>
                    <a:pt x="36" y="68"/>
                    <a:pt x="1" y="54"/>
                  </a:cubicBezTo>
                  <a:cubicBezTo>
                    <a:pt x="18" y="36"/>
                    <a:pt x="35" y="2"/>
                    <a:pt x="53" y="2"/>
                  </a:cubicBezTo>
                  <a:cubicBezTo>
                    <a:pt x="92" y="1"/>
                    <a:pt x="132" y="17"/>
                    <a:pt x="19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7"/>
            <p:cNvSpPr/>
            <p:nvPr/>
          </p:nvSpPr>
          <p:spPr>
            <a:xfrm>
              <a:off x="5850550" y="4770125"/>
              <a:ext cx="6075" cy="2875"/>
            </a:xfrm>
            <a:custGeom>
              <a:avLst/>
              <a:gdLst/>
              <a:ahLst/>
              <a:cxnLst/>
              <a:rect l="l" t="t" r="r" b="b"/>
              <a:pathLst>
                <a:path w="243" h="115" extrusionOk="0">
                  <a:moveTo>
                    <a:pt x="242" y="47"/>
                  </a:moveTo>
                  <a:cubicBezTo>
                    <a:pt x="170" y="81"/>
                    <a:pt x="130" y="114"/>
                    <a:pt x="101" y="110"/>
                  </a:cubicBezTo>
                  <a:cubicBezTo>
                    <a:pt x="63" y="106"/>
                    <a:pt x="33" y="71"/>
                    <a:pt x="1" y="49"/>
                  </a:cubicBezTo>
                  <a:cubicBezTo>
                    <a:pt x="27" y="32"/>
                    <a:pt x="53" y="1"/>
                    <a:pt x="79" y="1"/>
                  </a:cubicBezTo>
                  <a:cubicBezTo>
                    <a:pt x="120" y="1"/>
                    <a:pt x="161" y="22"/>
                    <a:pt x="242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7"/>
            <p:cNvSpPr/>
            <p:nvPr/>
          </p:nvSpPr>
          <p:spPr>
            <a:xfrm>
              <a:off x="5827550" y="4841425"/>
              <a:ext cx="5725" cy="2500"/>
            </a:xfrm>
            <a:custGeom>
              <a:avLst/>
              <a:gdLst/>
              <a:ahLst/>
              <a:cxnLst/>
              <a:rect l="l" t="t" r="r" b="b"/>
              <a:pathLst>
                <a:path w="229" h="100" extrusionOk="0">
                  <a:moveTo>
                    <a:pt x="0" y="23"/>
                  </a:moveTo>
                  <a:cubicBezTo>
                    <a:pt x="38" y="17"/>
                    <a:pt x="79" y="1"/>
                    <a:pt x="112" y="6"/>
                  </a:cubicBezTo>
                  <a:cubicBezTo>
                    <a:pt x="153" y="13"/>
                    <a:pt x="190" y="37"/>
                    <a:pt x="223" y="57"/>
                  </a:cubicBezTo>
                  <a:cubicBezTo>
                    <a:pt x="228" y="60"/>
                    <a:pt x="205" y="99"/>
                    <a:pt x="196" y="99"/>
                  </a:cubicBezTo>
                  <a:cubicBezTo>
                    <a:pt x="151" y="99"/>
                    <a:pt x="100" y="99"/>
                    <a:pt x="65" y="84"/>
                  </a:cubicBezTo>
                  <a:cubicBezTo>
                    <a:pt x="37" y="73"/>
                    <a:pt x="29" y="40"/>
                    <a:pt x="11" y="17"/>
                  </a:cubicBezTo>
                  <a:cubicBezTo>
                    <a:pt x="11" y="18"/>
                    <a:pt x="0" y="23"/>
                    <a:pt x="0" y="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7"/>
            <p:cNvSpPr/>
            <p:nvPr/>
          </p:nvSpPr>
          <p:spPr>
            <a:xfrm>
              <a:off x="5806275" y="4267000"/>
              <a:ext cx="5075" cy="2450"/>
            </a:xfrm>
            <a:custGeom>
              <a:avLst/>
              <a:gdLst/>
              <a:ahLst/>
              <a:cxnLst/>
              <a:rect l="l" t="t" r="r" b="b"/>
              <a:pathLst>
                <a:path w="203" h="98" extrusionOk="0">
                  <a:moveTo>
                    <a:pt x="203" y="67"/>
                  </a:moveTo>
                  <a:cubicBezTo>
                    <a:pt x="137" y="82"/>
                    <a:pt x="96" y="98"/>
                    <a:pt x="57" y="95"/>
                  </a:cubicBezTo>
                  <a:cubicBezTo>
                    <a:pt x="35" y="94"/>
                    <a:pt x="19" y="60"/>
                    <a:pt x="0" y="40"/>
                  </a:cubicBezTo>
                  <a:cubicBezTo>
                    <a:pt x="39" y="27"/>
                    <a:pt x="77" y="7"/>
                    <a:pt x="117" y="2"/>
                  </a:cubicBezTo>
                  <a:cubicBezTo>
                    <a:pt x="135" y="0"/>
                    <a:pt x="159" y="33"/>
                    <a:pt x="203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7"/>
            <p:cNvSpPr/>
            <p:nvPr/>
          </p:nvSpPr>
          <p:spPr>
            <a:xfrm>
              <a:off x="5805050" y="4767275"/>
              <a:ext cx="3425" cy="3350"/>
            </a:xfrm>
            <a:custGeom>
              <a:avLst/>
              <a:gdLst/>
              <a:ahLst/>
              <a:cxnLst/>
              <a:rect l="l" t="t" r="r" b="b"/>
              <a:pathLst>
                <a:path w="137" h="134" extrusionOk="0">
                  <a:moveTo>
                    <a:pt x="40" y="134"/>
                  </a:moveTo>
                  <a:cubicBezTo>
                    <a:pt x="22" y="91"/>
                    <a:pt x="0" y="64"/>
                    <a:pt x="4" y="37"/>
                  </a:cubicBezTo>
                  <a:cubicBezTo>
                    <a:pt x="7" y="24"/>
                    <a:pt x="53" y="13"/>
                    <a:pt x="80" y="0"/>
                  </a:cubicBezTo>
                  <a:cubicBezTo>
                    <a:pt x="99" y="26"/>
                    <a:pt x="129" y="50"/>
                    <a:pt x="135" y="77"/>
                  </a:cubicBezTo>
                  <a:cubicBezTo>
                    <a:pt x="136" y="89"/>
                    <a:pt x="89" y="105"/>
                    <a:pt x="4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7"/>
            <p:cNvSpPr/>
            <p:nvPr/>
          </p:nvSpPr>
          <p:spPr>
            <a:xfrm>
              <a:off x="5812875" y="4563150"/>
              <a:ext cx="4550" cy="3250"/>
            </a:xfrm>
            <a:custGeom>
              <a:avLst/>
              <a:gdLst/>
              <a:ahLst/>
              <a:cxnLst/>
              <a:rect l="l" t="t" r="r" b="b"/>
              <a:pathLst>
                <a:path w="182" h="130" extrusionOk="0">
                  <a:moveTo>
                    <a:pt x="76" y="0"/>
                  </a:moveTo>
                  <a:cubicBezTo>
                    <a:pt x="119" y="29"/>
                    <a:pt x="150" y="50"/>
                    <a:pt x="182" y="69"/>
                  </a:cubicBezTo>
                  <a:cubicBezTo>
                    <a:pt x="151" y="90"/>
                    <a:pt x="121" y="110"/>
                    <a:pt x="90" y="130"/>
                  </a:cubicBezTo>
                  <a:cubicBezTo>
                    <a:pt x="61" y="109"/>
                    <a:pt x="24" y="90"/>
                    <a:pt x="7" y="65"/>
                  </a:cubicBezTo>
                  <a:cubicBezTo>
                    <a:pt x="0" y="55"/>
                    <a:pt x="42" y="32"/>
                    <a:pt x="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7"/>
            <p:cNvSpPr/>
            <p:nvPr/>
          </p:nvSpPr>
          <p:spPr>
            <a:xfrm>
              <a:off x="5861450" y="4900425"/>
              <a:ext cx="5850" cy="3025"/>
            </a:xfrm>
            <a:custGeom>
              <a:avLst/>
              <a:gdLst/>
              <a:ahLst/>
              <a:cxnLst/>
              <a:rect l="l" t="t" r="r" b="b"/>
              <a:pathLst>
                <a:path w="234" h="121" extrusionOk="0">
                  <a:moveTo>
                    <a:pt x="233" y="68"/>
                  </a:moveTo>
                  <a:cubicBezTo>
                    <a:pt x="160" y="93"/>
                    <a:pt x="115" y="120"/>
                    <a:pt x="85" y="115"/>
                  </a:cubicBezTo>
                  <a:cubicBezTo>
                    <a:pt x="50" y="108"/>
                    <a:pt x="28" y="70"/>
                    <a:pt x="1" y="47"/>
                  </a:cubicBezTo>
                  <a:cubicBezTo>
                    <a:pt x="34" y="31"/>
                    <a:pt x="69" y="0"/>
                    <a:pt x="101" y="1"/>
                  </a:cubicBezTo>
                  <a:cubicBezTo>
                    <a:pt x="136" y="2"/>
                    <a:pt x="168" y="33"/>
                    <a:pt x="233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7"/>
            <p:cNvSpPr/>
            <p:nvPr/>
          </p:nvSpPr>
          <p:spPr>
            <a:xfrm>
              <a:off x="5831450" y="4722250"/>
              <a:ext cx="5600" cy="3050"/>
            </a:xfrm>
            <a:custGeom>
              <a:avLst/>
              <a:gdLst/>
              <a:ahLst/>
              <a:cxnLst/>
              <a:rect l="l" t="t" r="r" b="b"/>
              <a:pathLst>
                <a:path w="224" h="122" extrusionOk="0">
                  <a:moveTo>
                    <a:pt x="223" y="51"/>
                  </a:moveTo>
                  <a:cubicBezTo>
                    <a:pt x="156" y="85"/>
                    <a:pt x="116" y="121"/>
                    <a:pt x="90" y="117"/>
                  </a:cubicBezTo>
                  <a:cubicBezTo>
                    <a:pt x="55" y="111"/>
                    <a:pt x="22" y="77"/>
                    <a:pt x="6" y="51"/>
                  </a:cubicBezTo>
                  <a:cubicBezTo>
                    <a:pt x="0" y="40"/>
                    <a:pt x="49" y="0"/>
                    <a:pt x="71" y="1"/>
                  </a:cubicBezTo>
                  <a:cubicBezTo>
                    <a:pt x="111" y="3"/>
                    <a:pt x="149" y="25"/>
                    <a:pt x="223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7"/>
            <p:cNvSpPr/>
            <p:nvPr/>
          </p:nvSpPr>
          <p:spPr>
            <a:xfrm>
              <a:off x="5813175" y="4710775"/>
              <a:ext cx="5200" cy="2575"/>
            </a:xfrm>
            <a:custGeom>
              <a:avLst/>
              <a:gdLst/>
              <a:ahLst/>
              <a:cxnLst/>
              <a:rect l="l" t="t" r="r" b="b"/>
              <a:pathLst>
                <a:path w="208" h="103" extrusionOk="0">
                  <a:moveTo>
                    <a:pt x="207" y="61"/>
                  </a:moveTo>
                  <a:cubicBezTo>
                    <a:pt x="147" y="78"/>
                    <a:pt x="103" y="102"/>
                    <a:pt x="69" y="95"/>
                  </a:cubicBezTo>
                  <a:cubicBezTo>
                    <a:pt x="40" y="91"/>
                    <a:pt x="23" y="53"/>
                    <a:pt x="0" y="29"/>
                  </a:cubicBezTo>
                  <a:cubicBezTo>
                    <a:pt x="41" y="19"/>
                    <a:pt x="82" y="1"/>
                    <a:pt x="122" y="1"/>
                  </a:cubicBezTo>
                  <a:cubicBezTo>
                    <a:pt x="143" y="1"/>
                    <a:pt x="165" y="30"/>
                    <a:pt x="207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7"/>
            <p:cNvSpPr/>
            <p:nvPr/>
          </p:nvSpPr>
          <p:spPr>
            <a:xfrm>
              <a:off x="5857425" y="4552250"/>
              <a:ext cx="4075" cy="4275"/>
            </a:xfrm>
            <a:custGeom>
              <a:avLst/>
              <a:gdLst/>
              <a:ahLst/>
              <a:cxnLst/>
              <a:rect l="l" t="t" r="r" b="b"/>
              <a:pathLst>
                <a:path w="163" h="171" extrusionOk="0">
                  <a:moveTo>
                    <a:pt x="65" y="171"/>
                  </a:moveTo>
                  <a:cubicBezTo>
                    <a:pt x="33" y="106"/>
                    <a:pt x="0" y="75"/>
                    <a:pt x="11" y="54"/>
                  </a:cubicBezTo>
                  <a:cubicBezTo>
                    <a:pt x="23" y="31"/>
                    <a:pt x="76" y="19"/>
                    <a:pt x="111" y="1"/>
                  </a:cubicBezTo>
                  <a:cubicBezTo>
                    <a:pt x="128" y="22"/>
                    <a:pt x="163" y="46"/>
                    <a:pt x="158" y="66"/>
                  </a:cubicBezTo>
                  <a:cubicBezTo>
                    <a:pt x="153" y="91"/>
                    <a:pt x="117" y="114"/>
                    <a:pt x="65" y="1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7"/>
            <p:cNvSpPr/>
            <p:nvPr/>
          </p:nvSpPr>
          <p:spPr>
            <a:xfrm>
              <a:off x="5832350" y="4484150"/>
              <a:ext cx="7050" cy="3375"/>
            </a:xfrm>
            <a:custGeom>
              <a:avLst/>
              <a:gdLst/>
              <a:ahLst/>
              <a:cxnLst/>
              <a:rect l="l" t="t" r="r" b="b"/>
              <a:pathLst>
                <a:path w="282" h="135" extrusionOk="0">
                  <a:moveTo>
                    <a:pt x="282" y="46"/>
                  </a:moveTo>
                  <a:cubicBezTo>
                    <a:pt x="146" y="103"/>
                    <a:pt x="103" y="134"/>
                    <a:pt x="78" y="129"/>
                  </a:cubicBezTo>
                  <a:cubicBezTo>
                    <a:pt x="44" y="121"/>
                    <a:pt x="0" y="85"/>
                    <a:pt x="2" y="62"/>
                  </a:cubicBezTo>
                  <a:cubicBezTo>
                    <a:pt x="3" y="41"/>
                    <a:pt x="55" y="6"/>
                    <a:pt x="89" y="3"/>
                  </a:cubicBezTo>
                  <a:cubicBezTo>
                    <a:pt x="132" y="0"/>
                    <a:pt x="180" y="22"/>
                    <a:pt x="282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7"/>
            <p:cNvSpPr/>
            <p:nvPr/>
          </p:nvSpPr>
          <p:spPr>
            <a:xfrm>
              <a:off x="5860175" y="4906250"/>
              <a:ext cx="4875" cy="3125"/>
            </a:xfrm>
            <a:custGeom>
              <a:avLst/>
              <a:gdLst/>
              <a:ahLst/>
              <a:cxnLst/>
              <a:rect l="l" t="t" r="r" b="b"/>
              <a:pathLst>
                <a:path w="195" h="125" extrusionOk="0">
                  <a:moveTo>
                    <a:pt x="195" y="59"/>
                  </a:moveTo>
                  <a:cubicBezTo>
                    <a:pt x="151" y="84"/>
                    <a:pt x="120" y="110"/>
                    <a:pt x="80" y="120"/>
                  </a:cubicBezTo>
                  <a:cubicBezTo>
                    <a:pt x="63" y="125"/>
                    <a:pt x="28" y="95"/>
                    <a:pt x="1" y="82"/>
                  </a:cubicBezTo>
                  <a:cubicBezTo>
                    <a:pt x="35" y="55"/>
                    <a:pt x="68" y="28"/>
                    <a:pt x="102" y="1"/>
                  </a:cubicBezTo>
                  <a:cubicBezTo>
                    <a:pt x="127" y="18"/>
                    <a:pt x="154" y="34"/>
                    <a:pt x="195" y="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7"/>
            <p:cNvSpPr/>
            <p:nvPr/>
          </p:nvSpPr>
          <p:spPr>
            <a:xfrm>
              <a:off x="5843950" y="4429300"/>
              <a:ext cx="3800" cy="4150"/>
            </a:xfrm>
            <a:custGeom>
              <a:avLst/>
              <a:gdLst/>
              <a:ahLst/>
              <a:cxnLst/>
              <a:rect l="l" t="t" r="r" b="b"/>
              <a:pathLst>
                <a:path w="152" h="166" extrusionOk="0">
                  <a:moveTo>
                    <a:pt x="98" y="165"/>
                  </a:moveTo>
                  <a:cubicBezTo>
                    <a:pt x="45" y="112"/>
                    <a:pt x="0" y="86"/>
                    <a:pt x="3" y="63"/>
                  </a:cubicBezTo>
                  <a:cubicBezTo>
                    <a:pt x="7" y="41"/>
                    <a:pt x="57" y="22"/>
                    <a:pt x="86" y="1"/>
                  </a:cubicBezTo>
                  <a:cubicBezTo>
                    <a:pt x="109" y="18"/>
                    <a:pt x="147" y="34"/>
                    <a:pt x="149" y="52"/>
                  </a:cubicBezTo>
                  <a:cubicBezTo>
                    <a:pt x="152" y="78"/>
                    <a:pt x="127" y="105"/>
                    <a:pt x="98" y="1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7"/>
            <p:cNvSpPr/>
            <p:nvPr/>
          </p:nvSpPr>
          <p:spPr>
            <a:xfrm>
              <a:off x="5812900" y="4762150"/>
              <a:ext cx="5900" cy="2725"/>
            </a:xfrm>
            <a:custGeom>
              <a:avLst/>
              <a:gdLst/>
              <a:ahLst/>
              <a:cxnLst/>
              <a:rect l="l" t="t" r="r" b="b"/>
              <a:pathLst>
                <a:path w="236" h="109" extrusionOk="0">
                  <a:moveTo>
                    <a:pt x="236" y="37"/>
                  </a:moveTo>
                  <a:cubicBezTo>
                    <a:pt x="169" y="75"/>
                    <a:pt x="135" y="109"/>
                    <a:pt x="103" y="107"/>
                  </a:cubicBezTo>
                  <a:cubicBezTo>
                    <a:pt x="67" y="107"/>
                    <a:pt x="34" y="73"/>
                    <a:pt x="0" y="54"/>
                  </a:cubicBezTo>
                  <a:cubicBezTo>
                    <a:pt x="24" y="36"/>
                    <a:pt x="45" y="4"/>
                    <a:pt x="71" y="3"/>
                  </a:cubicBezTo>
                  <a:cubicBezTo>
                    <a:pt x="111" y="0"/>
                    <a:pt x="153" y="18"/>
                    <a:pt x="236" y="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7"/>
            <p:cNvSpPr/>
            <p:nvPr/>
          </p:nvSpPr>
          <p:spPr>
            <a:xfrm>
              <a:off x="5866350" y="4759975"/>
              <a:ext cx="6275" cy="2800"/>
            </a:xfrm>
            <a:custGeom>
              <a:avLst/>
              <a:gdLst/>
              <a:ahLst/>
              <a:cxnLst/>
              <a:rect l="l" t="t" r="r" b="b"/>
              <a:pathLst>
                <a:path w="251" h="112" extrusionOk="0">
                  <a:moveTo>
                    <a:pt x="250" y="66"/>
                  </a:moveTo>
                  <a:cubicBezTo>
                    <a:pt x="155" y="89"/>
                    <a:pt x="108" y="112"/>
                    <a:pt x="77" y="104"/>
                  </a:cubicBezTo>
                  <a:cubicBezTo>
                    <a:pt x="44" y="96"/>
                    <a:pt x="25" y="60"/>
                    <a:pt x="0" y="35"/>
                  </a:cubicBezTo>
                  <a:cubicBezTo>
                    <a:pt x="32" y="24"/>
                    <a:pt x="66" y="0"/>
                    <a:pt x="95" y="3"/>
                  </a:cubicBezTo>
                  <a:cubicBezTo>
                    <a:pt x="132" y="6"/>
                    <a:pt x="166" y="29"/>
                    <a:pt x="250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7"/>
            <p:cNvSpPr/>
            <p:nvPr/>
          </p:nvSpPr>
          <p:spPr>
            <a:xfrm>
              <a:off x="5827525" y="4917750"/>
              <a:ext cx="5700" cy="2325"/>
            </a:xfrm>
            <a:custGeom>
              <a:avLst/>
              <a:gdLst/>
              <a:ahLst/>
              <a:cxnLst/>
              <a:rect l="l" t="t" r="r" b="b"/>
              <a:pathLst>
                <a:path w="228" h="93" extrusionOk="0">
                  <a:moveTo>
                    <a:pt x="0" y="18"/>
                  </a:moveTo>
                  <a:cubicBezTo>
                    <a:pt x="25" y="13"/>
                    <a:pt x="53" y="0"/>
                    <a:pt x="74" y="4"/>
                  </a:cubicBezTo>
                  <a:cubicBezTo>
                    <a:pt x="126" y="14"/>
                    <a:pt x="177" y="32"/>
                    <a:pt x="225" y="49"/>
                  </a:cubicBezTo>
                  <a:cubicBezTo>
                    <a:pt x="227" y="49"/>
                    <a:pt x="209" y="78"/>
                    <a:pt x="200" y="93"/>
                  </a:cubicBezTo>
                  <a:cubicBezTo>
                    <a:pt x="145" y="73"/>
                    <a:pt x="89" y="53"/>
                    <a:pt x="35" y="32"/>
                  </a:cubicBezTo>
                  <a:cubicBezTo>
                    <a:pt x="25" y="28"/>
                    <a:pt x="19" y="18"/>
                    <a:pt x="11" y="12"/>
                  </a:cubicBezTo>
                  <a:cubicBezTo>
                    <a:pt x="10" y="13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7"/>
            <p:cNvSpPr/>
            <p:nvPr/>
          </p:nvSpPr>
          <p:spPr>
            <a:xfrm>
              <a:off x="5851600" y="4486000"/>
              <a:ext cx="3925" cy="3450"/>
            </a:xfrm>
            <a:custGeom>
              <a:avLst/>
              <a:gdLst/>
              <a:ahLst/>
              <a:cxnLst/>
              <a:rect l="l" t="t" r="r" b="b"/>
              <a:pathLst>
                <a:path w="157" h="138" extrusionOk="0">
                  <a:moveTo>
                    <a:pt x="76" y="1"/>
                  </a:moveTo>
                  <a:cubicBezTo>
                    <a:pt x="112" y="38"/>
                    <a:pt x="146" y="60"/>
                    <a:pt x="154" y="88"/>
                  </a:cubicBezTo>
                  <a:cubicBezTo>
                    <a:pt x="157" y="101"/>
                    <a:pt x="113" y="121"/>
                    <a:pt x="90" y="138"/>
                  </a:cubicBezTo>
                  <a:cubicBezTo>
                    <a:pt x="61" y="117"/>
                    <a:pt x="23" y="98"/>
                    <a:pt x="7" y="74"/>
                  </a:cubicBezTo>
                  <a:cubicBezTo>
                    <a:pt x="1" y="62"/>
                    <a:pt x="39" y="38"/>
                    <a:pt x="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47"/>
            <p:cNvSpPr/>
            <p:nvPr/>
          </p:nvSpPr>
          <p:spPr>
            <a:xfrm>
              <a:off x="5851150" y="4369100"/>
              <a:ext cx="5425" cy="3000"/>
            </a:xfrm>
            <a:custGeom>
              <a:avLst/>
              <a:gdLst/>
              <a:ahLst/>
              <a:cxnLst/>
              <a:rect l="l" t="t" r="r" b="b"/>
              <a:pathLst>
                <a:path w="217" h="120" extrusionOk="0">
                  <a:moveTo>
                    <a:pt x="216" y="100"/>
                  </a:moveTo>
                  <a:cubicBezTo>
                    <a:pt x="118" y="106"/>
                    <a:pt x="63" y="119"/>
                    <a:pt x="34" y="107"/>
                  </a:cubicBezTo>
                  <a:cubicBezTo>
                    <a:pt x="7" y="96"/>
                    <a:pt x="1" y="54"/>
                    <a:pt x="3" y="27"/>
                  </a:cubicBezTo>
                  <a:cubicBezTo>
                    <a:pt x="4" y="18"/>
                    <a:pt x="73" y="0"/>
                    <a:pt x="96" y="8"/>
                  </a:cubicBezTo>
                  <a:cubicBezTo>
                    <a:pt x="131" y="21"/>
                    <a:pt x="154" y="50"/>
                    <a:pt x="216" y="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47"/>
            <p:cNvSpPr/>
            <p:nvPr/>
          </p:nvSpPr>
          <p:spPr>
            <a:xfrm>
              <a:off x="5843450" y="4923975"/>
              <a:ext cx="5175" cy="2900"/>
            </a:xfrm>
            <a:custGeom>
              <a:avLst/>
              <a:gdLst/>
              <a:ahLst/>
              <a:cxnLst/>
              <a:rect l="l" t="t" r="r" b="b"/>
              <a:pathLst>
                <a:path w="207" h="116" extrusionOk="0">
                  <a:moveTo>
                    <a:pt x="207" y="48"/>
                  </a:moveTo>
                  <a:cubicBezTo>
                    <a:pt x="168" y="81"/>
                    <a:pt x="145" y="115"/>
                    <a:pt x="127" y="114"/>
                  </a:cubicBezTo>
                  <a:cubicBezTo>
                    <a:pt x="84" y="110"/>
                    <a:pt x="43" y="91"/>
                    <a:pt x="0" y="77"/>
                  </a:cubicBezTo>
                  <a:cubicBezTo>
                    <a:pt x="22" y="52"/>
                    <a:pt x="40" y="7"/>
                    <a:pt x="67" y="5"/>
                  </a:cubicBezTo>
                  <a:cubicBezTo>
                    <a:pt x="103" y="1"/>
                    <a:pt x="148" y="28"/>
                    <a:pt x="207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7"/>
            <p:cNvSpPr/>
            <p:nvPr/>
          </p:nvSpPr>
          <p:spPr>
            <a:xfrm>
              <a:off x="5831700" y="4924800"/>
              <a:ext cx="3700" cy="4300"/>
            </a:xfrm>
            <a:custGeom>
              <a:avLst/>
              <a:gdLst/>
              <a:ahLst/>
              <a:cxnLst/>
              <a:rect l="l" t="t" r="r" b="b"/>
              <a:pathLst>
                <a:path w="148" h="172" extrusionOk="0">
                  <a:moveTo>
                    <a:pt x="71" y="171"/>
                  </a:moveTo>
                  <a:cubicBezTo>
                    <a:pt x="34" y="120"/>
                    <a:pt x="1" y="96"/>
                    <a:pt x="5" y="77"/>
                  </a:cubicBezTo>
                  <a:cubicBezTo>
                    <a:pt x="13" y="50"/>
                    <a:pt x="47" y="26"/>
                    <a:pt x="71" y="1"/>
                  </a:cubicBezTo>
                  <a:cubicBezTo>
                    <a:pt x="97" y="15"/>
                    <a:pt x="147" y="29"/>
                    <a:pt x="146" y="42"/>
                  </a:cubicBezTo>
                  <a:cubicBezTo>
                    <a:pt x="143" y="70"/>
                    <a:pt x="116" y="97"/>
                    <a:pt x="71" y="1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7"/>
            <p:cNvSpPr/>
            <p:nvPr/>
          </p:nvSpPr>
          <p:spPr>
            <a:xfrm>
              <a:off x="5850025" y="4925050"/>
              <a:ext cx="6100" cy="3050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43" y="75"/>
                  </a:moveTo>
                  <a:cubicBezTo>
                    <a:pt x="170" y="96"/>
                    <a:pt x="126" y="121"/>
                    <a:pt x="94" y="116"/>
                  </a:cubicBezTo>
                  <a:cubicBezTo>
                    <a:pt x="57" y="108"/>
                    <a:pt x="31" y="73"/>
                    <a:pt x="0" y="51"/>
                  </a:cubicBezTo>
                  <a:cubicBezTo>
                    <a:pt x="38" y="33"/>
                    <a:pt x="76" y="0"/>
                    <a:pt x="113" y="1"/>
                  </a:cubicBezTo>
                  <a:cubicBezTo>
                    <a:pt x="147" y="1"/>
                    <a:pt x="180" y="37"/>
                    <a:pt x="243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7"/>
            <p:cNvSpPr/>
            <p:nvPr/>
          </p:nvSpPr>
          <p:spPr>
            <a:xfrm>
              <a:off x="5837975" y="4760825"/>
              <a:ext cx="4075" cy="4175"/>
            </a:xfrm>
            <a:custGeom>
              <a:avLst/>
              <a:gdLst/>
              <a:ahLst/>
              <a:cxnLst/>
              <a:rect l="l" t="t" r="r" b="b"/>
              <a:pathLst>
                <a:path w="163" h="167" extrusionOk="0">
                  <a:moveTo>
                    <a:pt x="67" y="167"/>
                  </a:moveTo>
                  <a:cubicBezTo>
                    <a:pt x="34" y="104"/>
                    <a:pt x="0" y="72"/>
                    <a:pt x="11" y="52"/>
                  </a:cubicBezTo>
                  <a:cubicBezTo>
                    <a:pt x="24" y="29"/>
                    <a:pt x="77" y="17"/>
                    <a:pt x="112" y="0"/>
                  </a:cubicBezTo>
                  <a:cubicBezTo>
                    <a:pt x="129" y="22"/>
                    <a:pt x="163" y="45"/>
                    <a:pt x="159" y="64"/>
                  </a:cubicBezTo>
                  <a:cubicBezTo>
                    <a:pt x="154" y="89"/>
                    <a:pt x="118" y="111"/>
                    <a:pt x="67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7"/>
            <p:cNvSpPr/>
            <p:nvPr/>
          </p:nvSpPr>
          <p:spPr>
            <a:xfrm>
              <a:off x="5827425" y="4261150"/>
              <a:ext cx="4600" cy="3150"/>
            </a:xfrm>
            <a:custGeom>
              <a:avLst/>
              <a:gdLst/>
              <a:ahLst/>
              <a:cxnLst/>
              <a:rect l="l" t="t" r="r" b="b"/>
              <a:pathLst>
                <a:path w="184" h="126" extrusionOk="0">
                  <a:moveTo>
                    <a:pt x="108" y="1"/>
                  </a:moveTo>
                  <a:cubicBezTo>
                    <a:pt x="142" y="28"/>
                    <a:pt x="184" y="54"/>
                    <a:pt x="179" y="60"/>
                  </a:cubicBezTo>
                  <a:cubicBezTo>
                    <a:pt x="157" y="85"/>
                    <a:pt x="122" y="104"/>
                    <a:pt x="91" y="126"/>
                  </a:cubicBezTo>
                  <a:cubicBezTo>
                    <a:pt x="60" y="105"/>
                    <a:pt x="30" y="84"/>
                    <a:pt x="0" y="63"/>
                  </a:cubicBezTo>
                  <a:cubicBezTo>
                    <a:pt x="33" y="44"/>
                    <a:pt x="66" y="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7"/>
            <p:cNvSpPr/>
            <p:nvPr/>
          </p:nvSpPr>
          <p:spPr>
            <a:xfrm>
              <a:off x="5874175" y="4459750"/>
              <a:ext cx="5375" cy="3050"/>
            </a:xfrm>
            <a:custGeom>
              <a:avLst/>
              <a:gdLst/>
              <a:ahLst/>
              <a:cxnLst/>
              <a:rect l="l" t="t" r="r" b="b"/>
              <a:pathLst>
                <a:path w="215" h="122" extrusionOk="0">
                  <a:moveTo>
                    <a:pt x="215" y="69"/>
                  </a:moveTo>
                  <a:cubicBezTo>
                    <a:pt x="141" y="94"/>
                    <a:pt x="98" y="122"/>
                    <a:pt x="63" y="117"/>
                  </a:cubicBezTo>
                  <a:cubicBezTo>
                    <a:pt x="35" y="113"/>
                    <a:pt x="7" y="71"/>
                    <a:pt x="3" y="45"/>
                  </a:cubicBezTo>
                  <a:cubicBezTo>
                    <a:pt x="0" y="33"/>
                    <a:pt x="59" y="1"/>
                    <a:pt x="83" y="4"/>
                  </a:cubicBezTo>
                  <a:cubicBezTo>
                    <a:pt x="120" y="9"/>
                    <a:pt x="152" y="36"/>
                    <a:pt x="215" y="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7"/>
            <p:cNvSpPr/>
            <p:nvPr/>
          </p:nvSpPr>
          <p:spPr>
            <a:xfrm>
              <a:off x="5838225" y="4699750"/>
              <a:ext cx="5975" cy="2850"/>
            </a:xfrm>
            <a:custGeom>
              <a:avLst/>
              <a:gdLst/>
              <a:ahLst/>
              <a:cxnLst/>
              <a:rect l="l" t="t" r="r" b="b"/>
              <a:pathLst>
                <a:path w="239" h="114" extrusionOk="0">
                  <a:moveTo>
                    <a:pt x="239" y="51"/>
                  </a:moveTo>
                  <a:cubicBezTo>
                    <a:pt x="161" y="85"/>
                    <a:pt x="127" y="108"/>
                    <a:pt x="89" y="112"/>
                  </a:cubicBezTo>
                  <a:cubicBezTo>
                    <a:pt x="62" y="114"/>
                    <a:pt x="30" y="90"/>
                    <a:pt x="1" y="78"/>
                  </a:cubicBezTo>
                  <a:cubicBezTo>
                    <a:pt x="23" y="52"/>
                    <a:pt x="40" y="14"/>
                    <a:pt x="70" y="7"/>
                  </a:cubicBezTo>
                  <a:cubicBezTo>
                    <a:pt x="103" y="0"/>
                    <a:pt x="149" y="26"/>
                    <a:pt x="239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7"/>
            <p:cNvSpPr/>
            <p:nvPr/>
          </p:nvSpPr>
          <p:spPr>
            <a:xfrm>
              <a:off x="5805375" y="4366500"/>
              <a:ext cx="3525" cy="2700"/>
            </a:xfrm>
            <a:custGeom>
              <a:avLst/>
              <a:gdLst/>
              <a:ahLst/>
              <a:cxnLst/>
              <a:rect l="l" t="t" r="r" b="b"/>
              <a:pathLst>
                <a:path w="141" h="108" extrusionOk="0">
                  <a:moveTo>
                    <a:pt x="140" y="82"/>
                  </a:moveTo>
                  <a:cubicBezTo>
                    <a:pt x="94" y="92"/>
                    <a:pt x="61" y="100"/>
                    <a:pt x="28" y="107"/>
                  </a:cubicBezTo>
                  <a:cubicBezTo>
                    <a:pt x="19" y="77"/>
                    <a:pt x="10" y="46"/>
                    <a:pt x="1" y="15"/>
                  </a:cubicBezTo>
                  <a:cubicBezTo>
                    <a:pt x="34" y="13"/>
                    <a:pt x="76" y="0"/>
                    <a:pt x="96" y="10"/>
                  </a:cubicBezTo>
                  <a:cubicBezTo>
                    <a:pt x="120" y="21"/>
                    <a:pt x="123" y="51"/>
                    <a:pt x="140" y="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7"/>
            <p:cNvSpPr/>
            <p:nvPr/>
          </p:nvSpPr>
          <p:spPr>
            <a:xfrm>
              <a:off x="5869225" y="4698825"/>
              <a:ext cx="4325" cy="3675"/>
            </a:xfrm>
            <a:custGeom>
              <a:avLst/>
              <a:gdLst/>
              <a:ahLst/>
              <a:cxnLst/>
              <a:rect l="l" t="t" r="r" b="b"/>
              <a:pathLst>
                <a:path w="173" h="147" extrusionOk="0">
                  <a:moveTo>
                    <a:pt x="110" y="146"/>
                  </a:moveTo>
                  <a:cubicBezTo>
                    <a:pt x="58" y="103"/>
                    <a:pt x="29" y="80"/>
                    <a:pt x="1" y="57"/>
                  </a:cubicBezTo>
                  <a:cubicBezTo>
                    <a:pt x="33" y="38"/>
                    <a:pt x="61" y="12"/>
                    <a:pt x="98" y="4"/>
                  </a:cubicBezTo>
                  <a:cubicBezTo>
                    <a:pt x="117" y="1"/>
                    <a:pt x="172" y="32"/>
                    <a:pt x="173" y="47"/>
                  </a:cubicBezTo>
                  <a:cubicBezTo>
                    <a:pt x="173" y="72"/>
                    <a:pt x="143" y="98"/>
                    <a:pt x="110" y="1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4" name="Google Shape;4624;p47"/>
          <p:cNvGrpSpPr/>
          <p:nvPr/>
        </p:nvGrpSpPr>
        <p:grpSpPr>
          <a:xfrm>
            <a:off x="128766" y="-490614"/>
            <a:ext cx="204548" cy="1295482"/>
            <a:chOff x="6254938" y="794736"/>
            <a:chExt cx="162224" cy="1027427"/>
          </a:xfrm>
        </p:grpSpPr>
        <p:sp>
          <p:nvSpPr>
            <p:cNvPr id="4625" name="Google Shape;4625;p47"/>
            <p:cNvSpPr/>
            <p:nvPr/>
          </p:nvSpPr>
          <p:spPr>
            <a:xfrm>
              <a:off x="6254938" y="794736"/>
              <a:ext cx="121374" cy="1023749"/>
            </a:xfrm>
            <a:custGeom>
              <a:avLst/>
              <a:gdLst/>
              <a:ahLst/>
              <a:cxnLst/>
              <a:rect l="l" t="t" r="r" b="b"/>
              <a:pathLst>
                <a:path w="4026" h="33958" extrusionOk="0">
                  <a:moveTo>
                    <a:pt x="3453" y="5174"/>
                  </a:moveTo>
                  <a:cubicBezTo>
                    <a:pt x="3596" y="5174"/>
                    <a:pt x="3596" y="5174"/>
                    <a:pt x="3596" y="5174"/>
                  </a:cubicBezTo>
                  <a:lnTo>
                    <a:pt x="3596" y="4869"/>
                  </a:lnTo>
                  <a:cubicBezTo>
                    <a:pt x="3596" y="4868"/>
                    <a:pt x="3596" y="4868"/>
                    <a:pt x="3453" y="4868"/>
                  </a:cubicBezTo>
                  <a:close/>
                  <a:moveTo>
                    <a:pt x="2985" y="28596"/>
                  </a:moveTo>
                  <a:cubicBezTo>
                    <a:pt x="2979" y="28723"/>
                    <a:pt x="2972" y="28850"/>
                    <a:pt x="2966" y="28976"/>
                  </a:cubicBezTo>
                  <a:cubicBezTo>
                    <a:pt x="2976" y="28977"/>
                    <a:pt x="2986" y="28978"/>
                    <a:pt x="2996" y="28979"/>
                  </a:cubicBezTo>
                  <a:cubicBezTo>
                    <a:pt x="3011" y="28857"/>
                    <a:pt x="3026" y="28736"/>
                    <a:pt x="3041" y="28615"/>
                  </a:cubicBezTo>
                  <a:cubicBezTo>
                    <a:pt x="3022" y="28609"/>
                    <a:pt x="3003" y="28603"/>
                    <a:pt x="2985" y="28596"/>
                  </a:cubicBezTo>
                  <a:close/>
                  <a:moveTo>
                    <a:pt x="1818" y="26094"/>
                  </a:moveTo>
                  <a:cubicBezTo>
                    <a:pt x="1814" y="26094"/>
                    <a:pt x="1811" y="26094"/>
                    <a:pt x="1808" y="26094"/>
                  </a:cubicBezTo>
                  <a:lnTo>
                    <a:pt x="1808" y="26220"/>
                  </a:lnTo>
                  <a:cubicBezTo>
                    <a:pt x="1811" y="26222"/>
                    <a:pt x="1814" y="26223"/>
                    <a:pt x="1818" y="26225"/>
                  </a:cubicBezTo>
                  <a:close/>
                  <a:moveTo>
                    <a:pt x="3499" y="21037"/>
                  </a:moveTo>
                  <a:cubicBezTo>
                    <a:pt x="3482" y="21345"/>
                    <a:pt x="3421" y="21650"/>
                    <a:pt x="3396" y="21956"/>
                  </a:cubicBezTo>
                  <a:cubicBezTo>
                    <a:pt x="3365" y="22331"/>
                    <a:pt x="3351" y="22706"/>
                    <a:pt x="3326" y="23080"/>
                  </a:cubicBezTo>
                  <a:cubicBezTo>
                    <a:pt x="3301" y="23441"/>
                    <a:pt x="3270" y="23802"/>
                    <a:pt x="3244" y="24163"/>
                  </a:cubicBezTo>
                  <a:cubicBezTo>
                    <a:pt x="3230" y="24343"/>
                    <a:pt x="3224" y="24524"/>
                    <a:pt x="3213" y="24704"/>
                  </a:cubicBezTo>
                  <a:cubicBezTo>
                    <a:pt x="3184" y="25178"/>
                    <a:pt x="3149" y="25652"/>
                    <a:pt x="3126" y="26125"/>
                  </a:cubicBezTo>
                  <a:cubicBezTo>
                    <a:pt x="3090" y="26891"/>
                    <a:pt x="2976" y="27655"/>
                    <a:pt x="3036" y="28424"/>
                  </a:cubicBezTo>
                  <a:cubicBezTo>
                    <a:pt x="3081" y="28004"/>
                    <a:pt x="3126" y="27585"/>
                    <a:pt x="3172" y="27165"/>
                  </a:cubicBezTo>
                  <a:cubicBezTo>
                    <a:pt x="3181" y="27167"/>
                    <a:pt x="3191" y="27167"/>
                    <a:pt x="3200" y="27168"/>
                  </a:cubicBezTo>
                  <a:cubicBezTo>
                    <a:pt x="3200" y="27466"/>
                    <a:pt x="3243" y="27769"/>
                    <a:pt x="3191" y="28058"/>
                  </a:cubicBezTo>
                  <a:cubicBezTo>
                    <a:pt x="3114" y="28485"/>
                    <a:pt x="3136" y="28910"/>
                    <a:pt x="3123" y="29336"/>
                  </a:cubicBezTo>
                  <a:cubicBezTo>
                    <a:pt x="3111" y="29757"/>
                    <a:pt x="3133" y="30176"/>
                    <a:pt x="3073" y="30598"/>
                  </a:cubicBezTo>
                  <a:cubicBezTo>
                    <a:pt x="3020" y="30983"/>
                    <a:pt x="3051" y="31379"/>
                    <a:pt x="3046" y="31770"/>
                  </a:cubicBezTo>
                  <a:cubicBezTo>
                    <a:pt x="3041" y="32077"/>
                    <a:pt x="3034" y="32385"/>
                    <a:pt x="3038" y="32692"/>
                  </a:cubicBezTo>
                  <a:cubicBezTo>
                    <a:pt x="3040" y="32833"/>
                    <a:pt x="3074" y="32974"/>
                    <a:pt x="3084" y="33116"/>
                  </a:cubicBezTo>
                  <a:cubicBezTo>
                    <a:pt x="3100" y="33347"/>
                    <a:pt x="3108" y="33578"/>
                    <a:pt x="3121" y="33838"/>
                  </a:cubicBezTo>
                  <a:cubicBezTo>
                    <a:pt x="2646" y="33870"/>
                    <a:pt x="2206" y="33901"/>
                    <a:pt x="1794" y="33929"/>
                  </a:cubicBezTo>
                  <a:cubicBezTo>
                    <a:pt x="1497" y="33331"/>
                    <a:pt x="1550" y="32719"/>
                    <a:pt x="1543" y="32113"/>
                  </a:cubicBezTo>
                  <a:cubicBezTo>
                    <a:pt x="1533" y="31445"/>
                    <a:pt x="1525" y="30775"/>
                    <a:pt x="1523" y="30106"/>
                  </a:cubicBezTo>
                  <a:cubicBezTo>
                    <a:pt x="1523" y="29942"/>
                    <a:pt x="1565" y="29780"/>
                    <a:pt x="1565" y="29616"/>
                  </a:cubicBezTo>
                  <a:cubicBezTo>
                    <a:pt x="1566" y="29286"/>
                    <a:pt x="1551" y="28957"/>
                    <a:pt x="1541" y="28627"/>
                  </a:cubicBezTo>
                  <a:cubicBezTo>
                    <a:pt x="1531" y="28305"/>
                    <a:pt x="1538" y="27981"/>
                    <a:pt x="1502" y="27661"/>
                  </a:cubicBezTo>
                  <a:cubicBezTo>
                    <a:pt x="1432" y="27045"/>
                    <a:pt x="1452" y="26427"/>
                    <a:pt x="1460" y="25809"/>
                  </a:cubicBezTo>
                  <a:cubicBezTo>
                    <a:pt x="1462" y="25592"/>
                    <a:pt x="1503" y="25375"/>
                    <a:pt x="1507" y="25157"/>
                  </a:cubicBezTo>
                  <a:cubicBezTo>
                    <a:pt x="1520" y="24495"/>
                    <a:pt x="1505" y="23832"/>
                    <a:pt x="1536" y="23170"/>
                  </a:cubicBezTo>
                  <a:cubicBezTo>
                    <a:pt x="1559" y="22712"/>
                    <a:pt x="1589" y="22256"/>
                    <a:pt x="1589" y="21796"/>
                  </a:cubicBezTo>
                  <a:cubicBezTo>
                    <a:pt x="1589" y="21241"/>
                    <a:pt x="1601" y="20686"/>
                    <a:pt x="1635" y="20130"/>
                  </a:cubicBezTo>
                  <a:cubicBezTo>
                    <a:pt x="1674" y="19485"/>
                    <a:pt x="1624" y="18836"/>
                    <a:pt x="1613" y="18189"/>
                  </a:cubicBezTo>
                  <a:cubicBezTo>
                    <a:pt x="1605" y="17798"/>
                    <a:pt x="1630" y="17402"/>
                    <a:pt x="1580" y="17015"/>
                  </a:cubicBezTo>
                  <a:cubicBezTo>
                    <a:pt x="1499" y="16392"/>
                    <a:pt x="1522" y="15769"/>
                    <a:pt x="1516" y="15145"/>
                  </a:cubicBezTo>
                  <a:cubicBezTo>
                    <a:pt x="1510" y="14317"/>
                    <a:pt x="1510" y="13488"/>
                    <a:pt x="1507" y="12660"/>
                  </a:cubicBezTo>
                  <a:cubicBezTo>
                    <a:pt x="1506" y="12631"/>
                    <a:pt x="1502" y="12603"/>
                    <a:pt x="1462" y="12575"/>
                  </a:cubicBezTo>
                  <a:cubicBezTo>
                    <a:pt x="1457" y="12765"/>
                    <a:pt x="1446" y="12955"/>
                    <a:pt x="1445" y="13145"/>
                  </a:cubicBezTo>
                  <a:cubicBezTo>
                    <a:pt x="1442" y="14252"/>
                    <a:pt x="1441" y="15359"/>
                    <a:pt x="1438" y="16466"/>
                  </a:cubicBezTo>
                  <a:cubicBezTo>
                    <a:pt x="1437" y="16661"/>
                    <a:pt x="1420" y="16857"/>
                    <a:pt x="1427" y="17052"/>
                  </a:cubicBezTo>
                  <a:cubicBezTo>
                    <a:pt x="1442" y="17495"/>
                    <a:pt x="1474" y="17937"/>
                    <a:pt x="1484" y="18379"/>
                  </a:cubicBezTo>
                  <a:cubicBezTo>
                    <a:pt x="1494" y="18785"/>
                    <a:pt x="1491" y="19189"/>
                    <a:pt x="1480" y="19594"/>
                  </a:cubicBezTo>
                  <a:cubicBezTo>
                    <a:pt x="1471" y="19878"/>
                    <a:pt x="1435" y="20162"/>
                    <a:pt x="1421" y="20446"/>
                  </a:cubicBezTo>
                  <a:cubicBezTo>
                    <a:pt x="1394" y="20965"/>
                    <a:pt x="1378" y="21484"/>
                    <a:pt x="1353" y="22002"/>
                  </a:cubicBezTo>
                  <a:cubicBezTo>
                    <a:pt x="1328" y="22528"/>
                    <a:pt x="1292" y="23055"/>
                    <a:pt x="1271" y="23580"/>
                  </a:cubicBezTo>
                  <a:cubicBezTo>
                    <a:pt x="1245" y="24198"/>
                    <a:pt x="1235" y="24815"/>
                    <a:pt x="1208" y="25431"/>
                  </a:cubicBezTo>
                  <a:cubicBezTo>
                    <a:pt x="1196" y="25724"/>
                    <a:pt x="1157" y="26016"/>
                    <a:pt x="1139" y="26309"/>
                  </a:cubicBezTo>
                  <a:cubicBezTo>
                    <a:pt x="1111" y="26775"/>
                    <a:pt x="1097" y="27242"/>
                    <a:pt x="1064" y="27707"/>
                  </a:cubicBezTo>
                  <a:cubicBezTo>
                    <a:pt x="1031" y="28163"/>
                    <a:pt x="1146" y="28606"/>
                    <a:pt x="1203" y="29054"/>
                  </a:cubicBezTo>
                  <a:cubicBezTo>
                    <a:pt x="1275" y="29606"/>
                    <a:pt x="1324" y="30164"/>
                    <a:pt x="1371" y="30719"/>
                  </a:cubicBezTo>
                  <a:cubicBezTo>
                    <a:pt x="1408" y="31146"/>
                    <a:pt x="1440" y="31579"/>
                    <a:pt x="1447" y="32008"/>
                  </a:cubicBezTo>
                  <a:cubicBezTo>
                    <a:pt x="1458" y="32610"/>
                    <a:pt x="1444" y="33222"/>
                    <a:pt x="1439" y="33824"/>
                  </a:cubicBezTo>
                  <a:cubicBezTo>
                    <a:pt x="1439" y="33853"/>
                    <a:pt x="1430" y="33825"/>
                    <a:pt x="1420" y="33957"/>
                  </a:cubicBezTo>
                  <a:lnTo>
                    <a:pt x="102" y="33957"/>
                  </a:lnTo>
                  <a:cubicBezTo>
                    <a:pt x="92" y="33693"/>
                    <a:pt x="81" y="33452"/>
                    <a:pt x="72" y="33205"/>
                  </a:cubicBezTo>
                  <a:cubicBezTo>
                    <a:pt x="48" y="32596"/>
                    <a:pt x="25" y="31970"/>
                    <a:pt x="3" y="31361"/>
                  </a:cubicBezTo>
                  <a:cubicBezTo>
                    <a:pt x="0" y="31272"/>
                    <a:pt x="10" y="31181"/>
                    <a:pt x="20" y="31091"/>
                  </a:cubicBezTo>
                  <a:cubicBezTo>
                    <a:pt x="52" y="30785"/>
                    <a:pt x="86" y="30478"/>
                    <a:pt x="119" y="30172"/>
                  </a:cubicBezTo>
                  <a:cubicBezTo>
                    <a:pt x="122" y="30142"/>
                    <a:pt x="116" y="30110"/>
                    <a:pt x="128" y="30083"/>
                  </a:cubicBezTo>
                  <a:cubicBezTo>
                    <a:pt x="258" y="29768"/>
                    <a:pt x="215" y="29429"/>
                    <a:pt x="284" y="29106"/>
                  </a:cubicBezTo>
                  <a:cubicBezTo>
                    <a:pt x="314" y="28959"/>
                    <a:pt x="317" y="28807"/>
                    <a:pt x="330" y="28657"/>
                  </a:cubicBezTo>
                  <a:cubicBezTo>
                    <a:pt x="335" y="28605"/>
                    <a:pt x="330" y="28551"/>
                    <a:pt x="336" y="28499"/>
                  </a:cubicBezTo>
                  <a:cubicBezTo>
                    <a:pt x="397" y="27999"/>
                    <a:pt x="467" y="27500"/>
                    <a:pt x="518" y="26999"/>
                  </a:cubicBezTo>
                  <a:cubicBezTo>
                    <a:pt x="546" y="26728"/>
                    <a:pt x="546" y="26457"/>
                    <a:pt x="548" y="26186"/>
                  </a:cubicBezTo>
                  <a:cubicBezTo>
                    <a:pt x="550" y="25787"/>
                    <a:pt x="542" y="25388"/>
                    <a:pt x="543" y="24989"/>
                  </a:cubicBezTo>
                  <a:cubicBezTo>
                    <a:pt x="543" y="24846"/>
                    <a:pt x="566" y="24702"/>
                    <a:pt x="561" y="24560"/>
                  </a:cubicBezTo>
                  <a:cubicBezTo>
                    <a:pt x="544" y="24154"/>
                    <a:pt x="508" y="23750"/>
                    <a:pt x="495" y="23344"/>
                  </a:cubicBezTo>
                  <a:cubicBezTo>
                    <a:pt x="479" y="22840"/>
                    <a:pt x="495" y="22337"/>
                    <a:pt x="546" y="21835"/>
                  </a:cubicBezTo>
                  <a:cubicBezTo>
                    <a:pt x="584" y="21469"/>
                    <a:pt x="571" y="21099"/>
                    <a:pt x="584" y="20731"/>
                  </a:cubicBezTo>
                  <a:cubicBezTo>
                    <a:pt x="606" y="20108"/>
                    <a:pt x="610" y="19483"/>
                    <a:pt x="661" y="18862"/>
                  </a:cubicBezTo>
                  <a:cubicBezTo>
                    <a:pt x="725" y="18073"/>
                    <a:pt x="695" y="17282"/>
                    <a:pt x="750" y="16493"/>
                  </a:cubicBezTo>
                  <a:cubicBezTo>
                    <a:pt x="842" y="15171"/>
                    <a:pt x="800" y="13848"/>
                    <a:pt x="805" y="12526"/>
                  </a:cubicBezTo>
                  <a:cubicBezTo>
                    <a:pt x="808" y="11570"/>
                    <a:pt x="811" y="10615"/>
                    <a:pt x="809" y="9660"/>
                  </a:cubicBezTo>
                  <a:cubicBezTo>
                    <a:pt x="809" y="9261"/>
                    <a:pt x="809" y="8863"/>
                    <a:pt x="788" y="8466"/>
                  </a:cubicBezTo>
                  <a:cubicBezTo>
                    <a:pt x="771" y="8144"/>
                    <a:pt x="700" y="7822"/>
                    <a:pt x="693" y="7501"/>
                  </a:cubicBezTo>
                  <a:cubicBezTo>
                    <a:pt x="678" y="6838"/>
                    <a:pt x="690" y="6176"/>
                    <a:pt x="689" y="5513"/>
                  </a:cubicBezTo>
                  <a:cubicBezTo>
                    <a:pt x="689" y="4655"/>
                    <a:pt x="685" y="3796"/>
                    <a:pt x="686" y="2939"/>
                  </a:cubicBezTo>
                  <a:cubicBezTo>
                    <a:pt x="687" y="2074"/>
                    <a:pt x="702" y="1209"/>
                    <a:pt x="826" y="349"/>
                  </a:cubicBezTo>
                  <a:cubicBezTo>
                    <a:pt x="842" y="239"/>
                    <a:pt x="867" y="129"/>
                    <a:pt x="892" y="1"/>
                  </a:cubicBezTo>
                  <a:cubicBezTo>
                    <a:pt x="1013" y="8"/>
                    <a:pt x="1123" y="15"/>
                    <a:pt x="1245" y="22"/>
                  </a:cubicBezTo>
                  <a:cubicBezTo>
                    <a:pt x="1245" y="146"/>
                    <a:pt x="1249" y="257"/>
                    <a:pt x="1245" y="367"/>
                  </a:cubicBezTo>
                  <a:cubicBezTo>
                    <a:pt x="1229" y="901"/>
                    <a:pt x="1204" y="1435"/>
                    <a:pt x="1195" y="1969"/>
                  </a:cubicBezTo>
                  <a:cubicBezTo>
                    <a:pt x="1186" y="2471"/>
                    <a:pt x="1184" y="2974"/>
                    <a:pt x="1195" y="3477"/>
                  </a:cubicBezTo>
                  <a:cubicBezTo>
                    <a:pt x="1203" y="3882"/>
                    <a:pt x="1237" y="4287"/>
                    <a:pt x="1260" y="4692"/>
                  </a:cubicBezTo>
                  <a:cubicBezTo>
                    <a:pt x="1279" y="5007"/>
                    <a:pt x="1307" y="5322"/>
                    <a:pt x="1317" y="5637"/>
                  </a:cubicBezTo>
                  <a:cubicBezTo>
                    <a:pt x="1335" y="6163"/>
                    <a:pt x="1333" y="6691"/>
                    <a:pt x="1355" y="7217"/>
                  </a:cubicBezTo>
                  <a:cubicBezTo>
                    <a:pt x="1372" y="7652"/>
                    <a:pt x="1420" y="8087"/>
                    <a:pt x="1439" y="8522"/>
                  </a:cubicBezTo>
                  <a:cubicBezTo>
                    <a:pt x="1468" y="9176"/>
                    <a:pt x="1491" y="9831"/>
                    <a:pt x="1503" y="10486"/>
                  </a:cubicBezTo>
                  <a:cubicBezTo>
                    <a:pt x="1513" y="11057"/>
                    <a:pt x="1505" y="11629"/>
                    <a:pt x="1548" y="12203"/>
                  </a:cubicBezTo>
                  <a:cubicBezTo>
                    <a:pt x="1563" y="11940"/>
                    <a:pt x="1582" y="11678"/>
                    <a:pt x="1592" y="11415"/>
                  </a:cubicBezTo>
                  <a:cubicBezTo>
                    <a:pt x="1612" y="10935"/>
                    <a:pt x="1633" y="10453"/>
                    <a:pt x="1644" y="9973"/>
                  </a:cubicBezTo>
                  <a:cubicBezTo>
                    <a:pt x="1655" y="9536"/>
                    <a:pt x="1682" y="9098"/>
                    <a:pt x="1653" y="8662"/>
                  </a:cubicBezTo>
                  <a:cubicBezTo>
                    <a:pt x="1591" y="7744"/>
                    <a:pt x="1610" y="6825"/>
                    <a:pt x="1587" y="5907"/>
                  </a:cubicBezTo>
                  <a:cubicBezTo>
                    <a:pt x="1577" y="5494"/>
                    <a:pt x="1517" y="5083"/>
                    <a:pt x="1503" y="4670"/>
                  </a:cubicBezTo>
                  <a:cubicBezTo>
                    <a:pt x="1484" y="4137"/>
                    <a:pt x="1484" y="3602"/>
                    <a:pt x="1484" y="3068"/>
                  </a:cubicBezTo>
                  <a:cubicBezTo>
                    <a:pt x="1484" y="2722"/>
                    <a:pt x="1494" y="2376"/>
                    <a:pt x="1511" y="2030"/>
                  </a:cubicBezTo>
                  <a:cubicBezTo>
                    <a:pt x="1518" y="1890"/>
                    <a:pt x="1559" y="1750"/>
                    <a:pt x="1581" y="1610"/>
                  </a:cubicBezTo>
                  <a:cubicBezTo>
                    <a:pt x="1593" y="1528"/>
                    <a:pt x="1608" y="1445"/>
                    <a:pt x="1606" y="1364"/>
                  </a:cubicBezTo>
                  <a:cubicBezTo>
                    <a:pt x="1597" y="1047"/>
                    <a:pt x="1577" y="732"/>
                    <a:pt x="1569" y="416"/>
                  </a:cubicBezTo>
                  <a:cubicBezTo>
                    <a:pt x="1566" y="314"/>
                    <a:pt x="1591" y="212"/>
                    <a:pt x="1603" y="104"/>
                  </a:cubicBezTo>
                  <a:cubicBezTo>
                    <a:pt x="1972" y="60"/>
                    <a:pt x="2308" y="126"/>
                    <a:pt x="2646" y="137"/>
                  </a:cubicBezTo>
                  <a:cubicBezTo>
                    <a:pt x="2982" y="148"/>
                    <a:pt x="3317" y="144"/>
                    <a:pt x="3666" y="145"/>
                  </a:cubicBezTo>
                  <a:cubicBezTo>
                    <a:pt x="3666" y="391"/>
                    <a:pt x="3667" y="607"/>
                    <a:pt x="3664" y="821"/>
                  </a:cubicBezTo>
                  <a:cubicBezTo>
                    <a:pt x="3663" y="888"/>
                    <a:pt x="3643" y="956"/>
                    <a:pt x="3644" y="1022"/>
                  </a:cubicBezTo>
                  <a:cubicBezTo>
                    <a:pt x="3653" y="1503"/>
                    <a:pt x="3660" y="1984"/>
                    <a:pt x="3674" y="2464"/>
                  </a:cubicBezTo>
                  <a:cubicBezTo>
                    <a:pt x="3687" y="2923"/>
                    <a:pt x="3704" y="3380"/>
                    <a:pt x="3718" y="3839"/>
                  </a:cubicBezTo>
                  <a:cubicBezTo>
                    <a:pt x="3731" y="4253"/>
                    <a:pt x="3732" y="4666"/>
                    <a:pt x="3746" y="5080"/>
                  </a:cubicBezTo>
                  <a:cubicBezTo>
                    <a:pt x="3774" y="5876"/>
                    <a:pt x="3792" y="6672"/>
                    <a:pt x="3823" y="7468"/>
                  </a:cubicBezTo>
                  <a:cubicBezTo>
                    <a:pt x="3826" y="7538"/>
                    <a:pt x="3883" y="7623"/>
                    <a:pt x="3883" y="7656"/>
                  </a:cubicBezTo>
                  <a:lnTo>
                    <a:pt x="3883" y="7657"/>
                  </a:lnTo>
                  <a:cubicBezTo>
                    <a:pt x="3883" y="7658"/>
                    <a:pt x="3907" y="7659"/>
                    <a:pt x="3907" y="7660"/>
                  </a:cubicBezTo>
                  <a:cubicBezTo>
                    <a:pt x="3860" y="7710"/>
                    <a:pt x="3826" y="7758"/>
                    <a:pt x="3909" y="7853"/>
                  </a:cubicBezTo>
                  <a:cubicBezTo>
                    <a:pt x="3918" y="7772"/>
                    <a:pt x="3925" y="7716"/>
                    <a:pt x="3932" y="7660"/>
                  </a:cubicBezTo>
                  <a:cubicBezTo>
                    <a:pt x="3933" y="7659"/>
                    <a:pt x="3934" y="7658"/>
                    <a:pt x="3935" y="7657"/>
                  </a:cubicBezTo>
                  <a:cubicBezTo>
                    <a:pt x="3934" y="7657"/>
                    <a:pt x="3933" y="7657"/>
                    <a:pt x="3932" y="7656"/>
                  </a:cubicBezTo>
                  <a:cubicBezTo>
                    <a:pt x="3935" y="7615"/>
                    <a:pt x="3936" y="7574"/>
                    <a:pt x="3939" y="7532"/>
                  </a:cubicBezTo>
                  <a:cubicBezTo>
                    <a:pt x="3955" y="7532"/>
                    <a:pt x="3971" y="7532"/>
                    <a:pt x="3988" y="7532"/>
                  </a:cubicBezTo>
                  <a:cubicBezTo>
                    <a:pt x="3988" y="7779"/>
                    <a:pt x="3987" y="8026"/>
                    <a:pt x="3988" y="8272"/>
                  </a:cubicBezTo>
                  <a:cubicBezTo>
                    <a:pt x="3989" y="8770"/>
                    <a:pt x="3988" y="9267"/>
                    <a:pt x="3992" y="9765"/>
                  </a:cubicBezTo>
                  <a:cubicBezTo>
                    <a:pt x="4000" y="10736"/>
                    <a:pt x="4025" y="11707"/>
                    <a:pt x="4016" y="12678"/>
                  </a:cubicBezTo>
                  <a:cubicBezTo>
                    <a:pt x="4007" y="13460"/>
                    <a:pt x="3958" y="14242"/>
                    <a:pt x="3926" y="15024"/>
                  </a:cubicBezTo>
                  <a:cubicBezTo>
                    <a:pt x="3925" y="15042"/>
                    <a:pt x="3906" y="15059"/>
                    <a:pt x="3877" y="15108"/>
                  </a:cubicBezTo>
                  <a:cubicBezTo>
                    <a:pt x="3715" y="13648"/>
                    <a:pt x="3792" y="12212"/>
                    <a:pt x="3680" y="10783"/>
                  </a:cubicBezTo>
                  <a:cubicBezTo>
                    <a:pt x="3553" y="11288"/>
                    <a:pt x="3546" y="11800"/>
                    <a:pt x="3555" y="12315"/>
                  </a:cubicBezTo>
                  <a:cubicBezTo>
                    <a:pt x="3568" y="13060"/>
                    <a:pt x="3577" y="13806"/>
                    <a:pt x="3578" y="14550"/>
                  </a:cubicBezTo>
                  <a:cubicBezTo>
                    <a:pt x="3579" y="14934"/>
                    <a:pt x="3561" y="15318"/>
                    <a:pt x="3547" y="15701"/>
                  </a:cubicBezTo>
                  <a:cubicBezTo>
                    <a:pt x="3540" y="15859"/>
                    <a:pt x="3526" y="16017"/>
                    <a:pt x="3505" y="16174"/>
                  </a:cubicBezTo>
                  <a:cubicBezTo>
                    <a:pt x="3451" y="16571"/>
                    <a:pt x="3496" y="16967"/>
                    <a:pt x="3505" y="17364"/>
                  </a:cubicBezTo>
                  <a:cubicBezTo>
                    <a:pt x="3522" y="18019"/>
                    <a:pt x="3555" y="18673"/>
                    <a:pt x="3555" y="19328"/>
                  </a:cubicBezTo>
                  <a:cubicBezTo>
                    <a:pt x="3555" y="19898"/>
                    <a:pt x="3530" y="20468"/>
                    <a:pt x="3499" y="210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7"/>
            <p:cNvSpPr/>
            <p:nvPr/>
          </p:nvSpPr>
          <p:spPr>
            <a:xfrm>
              <a:off x="6357289" y="799680"/>
              <a:ext cx="59873" cy="1022483"/>
            </a:xfrm>
            <a:custGeom>
              <a:avLst/>
              <a:gdLst/>
              <a:ahLst/>
              <a:cxnLst/>
              <a:rect l="l" t="t" r="r" b="b"/>
              <a:pathLst>
                <a:path w="1986" h="33916" extrusionOk="0">
                  <a:moveTo>
                    <a:pt x="1877" y="15839"/>
                  </a:moveTo>
                  <a:cubicBezTo>
                    <a:pt x="1815" y="15287"/>
                    <a:pt x="1840" y="14726"/>
                    <a:pt x="1850" y="14168"/>
                  </a:cubicBezTo>
                  <a:cubicBezTo>
                    <a:pt x="1866" y="13243"/>
                    <a:pt x="1797" y="12317"/>
                    <a:pt x="1853" y="11391"/>
                  </a:cubicBezTo>
                  <a:cubicBezTo>
                    <a:pt x="1877" y="10971"/>
                    <a:pt x="1840" y="10547"/>
                    <a:pt x="1849" y="10126"/>
                  </a:cubicBezTo>
                  <a:cubicBezTo>
                    <a:pt x="1859" y="9594"/>
                    <a:pt x="1888" y="9060"/>
                    <a:pt x="1906" y="8528"/>
                  </a:cubicBezTo>
                  <a:cubicBezTo>
                    <a:pt x="1917" y="8220"/>
                    <a:pt x="1927" y="7912"/>
                    <a:pt x="1932" y="7604"/>
                  </a:cubicBezTo>
                  <a:cubicBezTo>
                    <a:pt x="1938" y="7288"/>
                    <a:pt x="1986" y="6964"/>
                    <a:pt x="1926" y="6657"/>
                  </a:cubicBezTo>
                  <a:cubicBezTo>
                    <a:pt x="1812" y="6067"/>
                    <a:pt x="1900" y="5471"/>
                    <a:pt x="1819" y="4878"/>
                  </a:cubicBezTo>
                  <a:cubicBezTo>
                    <a:pt x="1743" y="4331"/>
                    <a:pt x="1790" y="3769"/>
                    <a:pt x="1754" y="3216"/>
                  </a:cubicBezTo>
                  <a:cubicBezTo>
                    <a:pt x="1700" y="2398"/>
                    <a:pt x="1628" y="1581"/>
                    <a:pt x="1546" y="763"/>
                  </a:cubicBezTo>
                  <a:cubicBezTo>
                    <a:pt x="1520" y="505"/>
                    <a:pt x="1439" y="266"/>
                    <a:pt x="1383" y="0"/>
                  </a:cubicBezTo>
                  <a:lnTo>
                    <a:pt x="488" y="0"/>
                  </a:lnTo>
                  <a:lnTo>
                    <a:pt x="488" y="241"/>
                  </a:lnTo>
                  <a:cubicBezTo>
                    <a:pt x="488" y="603"/>
                    <a:pt x="511" y="975"/>
                    <a:pt x="516" y="1336"/>
                  </a:cubicBezTo>
                  <a:cubicBezTo>
                    <a:pt x="524" y="2059"/>
                    <a:pt x="551" y="2787"/>
                    <a:pt x="567" y="3509"/>
                  </a:cubicBezTo>
                  <a:cubicBezTo>
                    <a:pt x="573" y="3735"/>
                    <a:pt x="614" y="3963"/>
                    <a:pt x="614" y="4188"/>
                  </a:cubicBezTo>
                  <a:cubicBezTo>
                    <a:pt x="614" y="4602"/>
                    <a:pt x="589" y="5018"/>
                    <a:pt x="596" y="5431"/>
                  </a:cubicBezTo>
                  <a:cubicBezTo>
                    <a:pt x="609" y="6064"/>
                    <a:pt x="643" y="6696"/>
                    <a:pt x="668" y="7328"/>
                  </a:cubicBezTo>
                  <a:cubicBezTo>
                    <a:pt x="691" y="7869"/>
                    <a:pt x="713" y="8411"/>
                    <a:pt x="741" y="8953"/>
                  </a:cubicBezTo>
                  <a:cubicBezTo>
                    <a:pt x="759" y="9305"/>
                    <a:pt x="791" y="9659"/>
                    <a:pt x="807" y="10011"/>
                  </a:cubicBezTo>
                  <a:cubicBezTo>
                    <a:pt x="833" y="10567"/>
                    <a:pt x="857" y="11123"/>
                    <a:pt x="866" y="11679"/>
                  </a:cubicBezTo>
                  <a:cubicBezTo>
                    <a:pt x="871" y="12040"/>
                    <a:pt x="852" y="12400"/>
                    <a:pt x="839" y="12761"/>
                  </a:cubicBezTo>
                  <a:cubicBezTo>
                    <a:pt x="830" y="13077"/>
                    <a:pt x="812" y="13393"/>
                    <a:pt x="803" y="13710"/>
                  </a:cubicBezTo>
                  <a:cubicBezTo>
                    <a:pt x="800" y="13874"/>
                    <a:pt x="817" y="14040"/>
                    <a:pt x="809" y="14204"/>
                  </a:cubicBezTo>
                  <a:cubicBezTo>
                    <a:pt x="770" y="14887"/>
                    <a:pt x="724" y="15571"/>
                    <a:pt x="682" y="16255"/>
                  </a:cubicBezTo>
                  <a:cubicBezTo>
                    <a:pt x="675" y="16375"/>
                    <a:pt x="675" y="16496"/>
                    <a:pt x="665" y="16616"/>
                  </a:cubicBezTo>
                  <a:cubicBezTo>
                    <a:pt x="627" y="17112"/>
                    <a:pt x="574" y="17606"/>
                    <a:pt x="551" y="18102"/>
                  </a:cubicBezTo>
                  <a:cubicBezTo>
                    <a:pt x="522" y="18741"/>
                    <a:pt x="516" y="19381"/>
                    <a:pt x="498" y="20021"/>
                  </a:cubicBezTo>
                  <a:cubicBezTo>
                    <a:pt x="495" y="20133"/>
                    <a:pt x="485" y="20247"/>
                    <a:pt x="473" y="20359"/>
                  </a:cubicBezTo>
                  <a:cubicBezTo>
                    <a:pt x="402" y="21055"/>
                    <a:pt x="322" y="21751"/>
                    <a:pt x="333" y="22453"/>
                  </a:cubicBezTo>
                  <a:cubicBezTo>
                    <a:pt x="340" y="23069"/>
                    <a:pt x="377" y="23688"/>
                    <a:pt x="282" y="24303"/>
                  </a:cubicBezTo>
                  <a:cubicBezTo>
                    <a:pt x="255" y="24481"/>
                    <a:pt x="264" y="24663"/>
                    <a:pt x="255" y="24844"/>
                  </a:cubicBezTo>
                  <a:cubicBezTo>
                    <a:pt x="251" y="24911"/>
                    <a:pt x="246" y="24979"/>
                    <a:pt x="241" y="25046"/>
                  </a:cubicBezTo>
                  <a:cubicBezTo>
                    <a:pt x="225" y="25241"/>
                    <a:pt x="203" y="25435"/>
                    <a:pt x="194" y="25629"/>
                  </a:cubicBezTo>
                  <a:cubicBezTo>
                    <a:pt x="187" y="25802"/>
                    <a:pt x="200" y="25976"/>
                    <a:pt x="194" y="26149"/>
                  </a:cubicBezTo>
                  <a:cubicBezTo>
                    <a:pt x="178" y="26570"/>
                    <a:pt x="156" y="26991"/>
                    <a:pt x="139" y="27411"/>
                  </a:cubicBezTo>
                  <a:cubicBezTo>
                    <a:pt x="108" y="28178"/>
                    <a:pt x="62" y="28944"/>
                    <a:pt x="83" y="29712"/>
                  </a:cubicBezTo>
                  <a:cubicBezTo>
                    <a:pt x="93" y="30071"/>
                    <a:pt x="20" y="30432"/>
                    <a:pt x="15" y="30792"/>
                  </a:cubicBezTo>
                  <a:cubicBezTo>
                    <a:pt x="1" y="31725"/>
                    <a:pt x="21" y="32657"/>
                    <a:pt x="110" y="33587"/>
                  </a:cubicBezTo>
                  <a:cubicBezTo>
                    <a:pt x="111" y="33600"/>
                    <a:pt x="127" y="33612"/>
                    <a:pt x="149" y="33640"/>
                  </a:cubicBezTo>
                  <a:cubicBezTo>
                    <a:pt x="249" y="33629"/>
                    <a:pt x="360" y="33616"/>
                    <a:pt x="492" y="33600"/>
                  </a:cubicBezTo>
                  <a:cubicBezTo>
                    <a:pt x="510" y="33427"/>
                    <a:pt x="532" y="33265"/>
                    <a:pt x="543" y="33101"/>
                  </a:cubicBezTo>
                  <a:cubicBezTo>
                    <a:pt x="559" y="32861"/>
                    <a:pt x="566" y="32621"/>
                    <a:pt x="583" y="32382"/>
                  </a:cubicBezTo>
                  <a:cubicBezTo>
                    <a:pt x="592" y="32254"/>
                    <a:pt x="636" y="32127"/>
                    <a:pt x="624" y="32002"/>
                  </a:cubicBezTo>
                  <a:cubicBezTo>
                    <a:pt x="571" y="31457"/>
                    <a:pt x="696" y="30923"/>
                    <a:pt x="709" y="30382"/>
                  </a:cubicBezTo>
                  <a:cubicBezTo>
                    <a:pt x="720" y="29933"/>
                    <a:pt x="803" y="29485"/>
                    <a:pt x="840" y="29036"/>
                  </a:cubicBezTo>
                  <a:cubicBezTo>
                    <a:pt x="881" y="28542"/>
                    <a:pt x="901" y="28046"/>
                    <a:pt x="939" y="27550"/>
                  </a:cubicBezTo>
                  <a:cubicBezTo>
                    <a:pt x="956" y="27334"/>
                    <a:pt x="1031" y="27117"/>
                    <a:pt x="1021" y="26904"/>
                  </a:cubicBezTo>
                  <a:cubicBezTo>
                    <a:pt x="979" y="26029"/>
                    <a:pt x="1094" y="25161"/>
                    <a:pt x="1100" y="24289"/>
                  </a:cubicBezTo>
                  <a:cubicBezTo>
                    <a:pt x="1103" y="23871"/>
                    <a:pt x="1116" y="23452"/>
                    <a:pt x="1121" y="23033"/>
                  </a:cubicBezTo>
                  <a:cubicBezTo>
                    <a:pt x="1127" y="22545"/>
                    <a:pt x="1101" y="22056"/>
                    <a:pt x="1177" y="21569"/>
                  </a:cubicBezTo>
                  <a:cubicBezTo>
                    <a:pt x="1220" y="21295"/>
                    <a:pt x="1216" y="21015"/>
                    <a:pt x="1235" y="20738"/>
                  </a:cubicBezTo>
                  <a:cubicBezTo>
                    <a:pt x="1242" y="20633"/>
                    <a:pt x="1256" y="20529"/>
                    <a:pt x="1262" y="20424"/>
                  </a:cubicBezTo>
                  <a:cubicBezTo>
                    <a:pt x="1290" y="19937"/>
                    <a:pt x="1317" y="19451"/>
                    <a:pt x="1343" y="18963"/>
                  </a:cubicBezTo>
                  <a:cubicBezTo>
                    <a:pt x="1348" y="18874"/>
                    <a:pt x="1350" y="18784"/>
                    <a:pt x="1356" y="18694"/>
                  </a:cubicBezTo>
                  <a:cubicBezTo>
                    <a:pt x="1390" y="18290"/>
                    <a:pt x="1427" y="17886"/>
                    <a:pt x="1458" y="17481"/>
                  </a:cubicBezTo>
                  <a:cubicBezTo>
                    <a:pt x="1471" y="17313"/>
                    <a:pt x="1470" y="17144"/>
                    <a:pt x="1475" y="16976"/>
                  </a:cubicBezTo>
                  <a:cubicBezTo>
                    <a:pt x="1493" y="16976"/>
                    <a:pt x="1511" y="16976"/>
                    <a:pt x="1529" y="16976"/>
                  </a:cubicBezTo>
                  <a:cubicBezTo>
                    <a:pt x="1529" y="17117"/>
                    <a:pt x="1529" y="17258"/>
                    <a:pt x="1529" y="17399"/>
                  </a:cubicBezTo>
                  <a:cubicBezTo>
                    <a:pt x="1525" y="18032"/>
                    <a:pt x="1525" y="18664"/>
                    <a:pt x="1511" y="19296"/>
                  </a:cubicBezTo>
                  <a:cubicBezTo>
                    <a:pt x="1506" y="19625"/>
                    <a:pt x="1483" y="19955"/>
                    <a:pt x="1456" y="20284"/>
                  </a:cubicBezTo>
                  <a:cubicBezTo>
                    <a:pt x="1414" y="20779"/>
                    <a:pt x="1361" y="21272"/>
                    <a:pt x="1313" y="21766"/>
                  </a:cubicBezTo>
                  <a:cubicBezTo>
                    <a:pt x="1305" y="21840"/>
                    <a:pt x="1293" y="21915"/>
                    <a:pt x="1295" y="21989"/>
                  </a:cubicBezTo>
                  <a:cubicBezTo>
                    <a:pt x="1301" y="22325"/>
                    <a:pt x="1317" y="22661"/>
                    <a:pt x="1319" y="22998"/>
                  </a:cubicBezTo>
                  <a:cubicBezTo>
                    <a:pt x="1322" y="23612"/>
                    <a:pt x="1331" y="24227"/>
                    <a:pt x="1315" y="24842"/>
                  </a:cubicBezTo>
                  <a:cubicBezTo>
                    <a:pt x="1297" y="25525"/>
                    <a:pt x="1254" y="26208"/>
                    <a:pt x="1222" y="26891"/>
                  </a:cubicBezTo>
                  <a:cubicBezTo>
                    <a:pt x="1220" y="26928"/>
                    <a:pt x="1213" y="26966"/>
                    <a:pt x="1210" y="27003"/>
                  </a:cubicBezTo>
                  <a:cubicBezTo>
                    <a:pt x="1187" y="27241"/>
                    <a:pt x="1150" y="27479"/>
                    <a:pt x="1147" y="27719"/>
                  </a:cubicBezTo>
                  <a:cubicBezTo>
                    <a:pt x="1140" y="28339"/>
                    <a:pt x="1153" y="28960"/>
                    <a:pt x="1148" y="29581"/>
                  </a:cubicBezTo>
                  <a:cubicBezTo>
                    <a:pt x="1143" y="30238"/>
                    <a:pt x="1193" y="30893"/>
                    <a:pt x="1098" y="31552"/>
                  </a:cubicBezTo>
                  <a:cubicBezTo>
                    <a:pt x="1031" y="32024"/>
                    <a:pt x="1111" y="32509"/>
                    <a:pt x="1023" y="32988"/>
                  </a:cubicBezTo>
                  <a:cubicBezTo>
                    <a:pt x="983" y="33206"/>
                    <a:pt x="1014" y="33437"/>
                    <a:pt x="1022" y="33662"/>
                  </a:cubicBezTo>
                  <a:cubicBezTo>
                    <a:pt x="1024" y="33726"/>
                    <a:pt x="1036" y="33813"/>
                    <a:pt x="1080" y="33846"/>
                  </a:cubicBezTo>
                  <a:cubicBezTo>
                    <a:pt x="1142" y="33892"/>
                    <a:pt x="1238" y="33915"/>
                    <a:pt x="1318" y="33913"/>
                  </a:cubicBezTo>
                  <a:cubicBezTo>
                    <a:pt x="1420" y="33910"/>
                    <a:pt x="1432" y="33826"/>
                    <a:pt x="1430" y="33743"/>
                  </a:cubicBezTo>
                  <a:cubicBezTo>
                    <a:pt x="1426" y="33541"/>
                    <a:pt x="1423" y="33338"/>
                    <a:pt x="1429" y="33134"/>
                  </a:cubicBezTo>
                  <a:cubicBezTo>
                    <a:pt x="1431" y="33037"/>
                    <a:pt x="1450" y="32941"/>
                    <a:pt x="1462" y="32844"/>
                  </a:cubicBezTo>
                  <a:cubicBezTo>
                    <a:pt x="1478" y="32726"/>
                    <a:pt x="1505" y="32608"/>
                    <a:pt x="1509" y="32490"/>
                  </a:cubicBezTo>
                  <a:cubicBezTo>
                    <a:pt x="1516" y="32279"/>
                    <a:pt x="1500" y="32067"/>
                    <a:pt x="1512" y="31857"/>
                  </a:cubicBezTo>
                  <a:cubicBezTo>
                    <a:pt x="1526" y="31626"/>
                    <a:pt x="1582" y="31395"/>
                    <a:pt x="1583" y="31164"/>
                  </a:cubicBezTo>
                  <a:cubicBezTo>
                    <a:pt x="1588" y="30202"/>
                    <a:pt x="1577" y="29240"/>
                    <a:pt x="1578" y="28276"/>
                  </a:cubicBezTo>
                  <a:cubicBezTo>
                    <a:pt x="1578" y="27916"/>
                    <a:pt x="1595" y="27555"/>
                    <a:pt x="1612" y="27195"/>
                  </a:cubicBezTo>
                  <a:cubicBezTo>
                    <a:pt x="1619" y="27023"/>
                    <a:pt x="1648" y="26851"/>
                    <a:pt x="1663" y="26679"/>
                  </a:cubicBezTo>
                  <a:cubicBezTo>
                    <a:pt x="1681" y="26454"/>
                    <a:pt x="1692" y="26229"/>
                    <a:pt x="1706" y="26005"/>
                  </a:cubicBezTo>
                  <a:cubicBezTo>
                    <a:pt x="1712" y="25921"/>
                    <a:pt x="1726" y="25839"/>
                    <a:pt x="1726" y="25757"/>
                  </a:cubicBezTo>
                  <a:cubicBezTo>
                    <a:pt x="1727" y="24704"/>
                    <a:pt x="1725" y="23650"/>
                    <a:pt x="1728" y="22597"/>
                  </a:cubicBezTo>
                  <a:cubicBezTo>
                    <a:pt x="1729" y="22297"/>
                    <a:pt x="1740" y="21996"/>
                    <a:pt x="1755" y="21696"/>
                  </a:cubicBezTo>
                  <a:cubicBezTo>
                    <a:pt x="1762" y="21553"/>
                    <a:pt x="1796" y="21412"/>
                    <a:pt x="1805" y="21269"/>
                  </a:cubicBezTo>
                  <a:cubicBezTo>
                    <a:pt x="1834" y="20819"/>
                    <a:pt x="1836" y="20367"/>
                    <a:pt x="1886" y="19919"/>
                  </a:cubicBezTo>
                  <a:cubicBezTo>
                    <a:pt x="1940" y="19438"/>
                    <a:pt x="1958" y="18959"/>
                    <a:pt x="1946" y="18480"/>
                  </a:cubicBezTo>
                  <a:cubicBezTo>
                    <a:pt x="1926" y="17600"/>
                    <a:pt x="1976" y="16720"/>
                    <a:pt x="1877" y="158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Using A little and Little in English - English Study Here">
            <a:extLst>
              <a:ext uri="{FF2B5EF4-FFF2-40B4-BE49-F238E27FC236}">
                <a16:creationId xmlns:a16="http://schemas.microsoft.com/office/drawing/2014/main" id="{D112770C-1518-E7D2-71BB-4759D94E2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9"/>
          <a:stretch/>
        </p:blipFill>
        <p:spPr bwMode="auto">
          <a:xfrm>
            <a:off x="1538275" y="1074621"/>
            <a:ext cx="6245476" cy="332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yi Clip Art Image - ClipSafari">
            <a:extLst>
              <a:ext uri="{FF2B5EF4-FFF2-40B4-BE49-F238E27FC236}">
                <a16:creationId xmlns:a16="http://schemas.microsoft.com/office/drawing/2014/main" id="{CCAEDE6A-D71A-4C8D-B04F-BE1E911EA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28" y="768743"/>
            <a:ext cx="1789512" cy="177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690 متنوع ideas | طباعة, نموذج بور, رسومات">
            <a:extLst>
              <a:ext uri="{FF2B5EF4-FFF2-40B4-BE49-F238E27FC236}">
                <a16:creationId xmlns:a16="http://schemas.microsoft.com/office/drawing/2014/main" id="{C1FB7025-3060-3CC4-6DB3-AEB7B66AD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529" y="291313"/>
            <a:ext cx="1139371" cy="150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E1BDCD70-6DF8-D8FF-BB11-6140E6E4B0DD}"/>
              </a:ext>
            </a:extLst>
          </p:cNvPr>
          <p:cNvSpPr/>
          <p:nvPr/>
        </p:nvSpPr>
        <p:spPr>
          <a:xfrm>
            <a:off x="2153893" y="547884"/>
            <a:ext cx="4731658" cy="595086"/>
          </a:xfrm>
          <a:prstGeom prst="wedgeRoundRectCallout">
            <a:avLst>
              <a:gd name="adj1" fmla="val 57808"/>
              <a:gd name="adj2" fmla="val 29329"/>
              <a:gd name="adj3" fmla="val 16667"/>
            </a:avLst>
          </a:prstGeom>
          <a:solidFill>
            <a:srgbClr val="FFC69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A lot of </a:t>
            </a:r>
            <a:r>
              <a:rPr lang="en-US" sz="3200" dirty="0"/>
              <a:t> </a:t>
            </a:r>
            <a:r>
              <a:rPr lang="en-US" sz="3200" b="1" dirty="0">
                <a:solidFill>
                  <a:schemeClr val="tx1"/>
                </a:solidFill>
              </a:rPr>
              <a:t>vs</a:t>
            </a:r>
            <a:r>
              <a:rPr lang="en-US" sz="3200" dirty="0"/>
              <a:t> </a:t>
            </a:r>
            <a:r>
              <a:rPr lang="en-US" sz="3200" b="1" dirty="0"/>
              <a:t>lots</a:t>
            </a:r>
            <a:endParaRPr lang="ar-SA" sz="2800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7CBDE27-D790-5B56-C426-46DEE5EA6F51}"/>
              </a:ext>
            </a:extLst>
          </p:cNvPr>
          <p:cNvSpPr txBox="1"/>
          <p:nvPr/>
        </p:nvSpPr>
        <p:spPr>
          <a:xfrm>
            <a:off x="681270" y="1264272"/>
            <a:ext cx="5754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a lot of </a:t>
            </a:r>
            <a:r>
              <a:rPr lang="en-US" sz="1600" dirty="0"/>
              <a:t>used with </a:t>
            </a:r>
            <a:r>
              <a:rPr lang="en-US" sz="1600" b="1" dirty="0"/>
              <a:t>countable</a:t>
            </a:r>
            <a:r>
              <a:rPr lang="en-US" sz="1600" dirty="0"/>
              <a:t> and </a:t>
            </a:r>
            <a:r>
              <a:rPr lang="en-US" sz="1600" b="1" dirty="0"/>
              <a:t>uncountable </a:t>
            </a:r>
            <a:r>
              <a:rPr lang="en-US" sz="1600" dirty="0"/>
              <a:t>nouns</a:t>
            </a:r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1884C30-16D3-E8B3-6C3D-78485893C7D4}"/>
              </a:ext>
            </a:extLst>
          </p:cNvPr>
          <p:cNvSpPr txBox="1"/>
          <p:nvPr/>
        </p:nvSpPr>
        <p:spPr>
          <a:xfrm>
            <a:off x="503892" y="1796432"/>
            <a:ext cx="1600037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4E75948-F515-4599-238B-60A605D31BA2}"/>
              </a:ext>
            </a:extLst>
          </p:cNvPr>
          <p:cNvSpPr txBox="1"/>
          <p:nvPr/>
        </p:nvSpPr>
        <p:spPr>
          <a:xfrm>
            <a:off x="1861490" y="2342762"/>
            <a:ext cx="4724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masis MT Pro Medium" panose="02040604050005020304" pitchFamily="18" charset="0"/>
              </a:rPr>
              <a:t>There 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are a lot of </a:t>
            </a:r>
            <a:r>
              <a:rPr lang="en-US" sz="2000" dirty="0">
                <a:latin typeface="Amasis MT Pro Medium" panose="02040604050005020304" pitchFamily="18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Amasis MT Pro Medium" panose="02040604050005020304" pitchFamily="18" charset="0"/>
              </a:rPr>
              <a:t>students </a:t>
            </a:r>
            <a:r>
              <a:rPr lang="en-US" sz="2000" b="1" dirty="0">
                <a:solidFill>
                  <a:schemeClr val="bg2"/>
                </a:solidFill>
                <a:latin typeface="Amasis MT Pro Medium" panose="02040604050005020304" pitchFamily="18" charset="0"/>
              </a:rPr>
              <a:t>in the class </a:t>
            </a:r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5391F7F4-A534-E174-869C-4A42DDF483AE}"/>
              </a:ext>
            </a:extLst>
          </p:cNvPr>
          <p:cNvSpPr/>
          <p:nvPr/>
        </p:nvSpPr>
        <p:spPr>
          <a:xfrm>
            <a:off x="4196399" y="1859928"/>
            <a:ext cx="1654143" cy="392908"/>
          </a:xfrm>
          <a:prstGeom prst="wedgeEllipseCallout">
            <a:avLst>
              <a:gd name="adj1" fmla="val -28832"/>
              <a:gd name="adj2" fmla="val 70571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sym typeface="Wingdings" panose="05000000000000000000" pitchFamily="2" charset="2"/>
              </a:rPr>
              <a:t>countable</a:t>
            </a:r>
            <a:endParaRPr lang="ar-SA" sz="1100" b="1" dirty="0">
              <a:solidFill>
                <a:schemeClr val="bg1"/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515D71F-20B3-6135-5A2A-C00738126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169" y="2739860"/>
            <a:ext cx="2975429" cy="2168071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34E6DE4-4511-0EA2-F9A6-4FCBF10D0BD7}"/>
              </a:ext>
            </a:extLst>
          </p:cNvPr>
          <p:cNvSpPr txBox="1"/>
          <p:nvPr/>
        </p:nvSpPr>
        <p:spPr>
          <a:xfrm>
            <a:off x="1864573" y="3365119"/>
            <a:ext cx="4724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masis MT Pro Medium" panose="02040604050005020304" pitchFamily="18" charset="0"/>
              </a:rPr>
              <a:t>There 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masis MT Pro Medium" panose="02040604050005020304" pitchFamily="18" charset="0"/>
              </a:rPr>
              <a:t>is a lot of </a:t>
            </a:r>
            <a:r>
              <a:rPr lang="en-US" sz="2000" dirty="0">
                <a:latin typeface="Amasis MT Pro Medium" panose="02040604050005020304" pitchFamily="18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Amasis MT Pro Medium" panose="02040604050005020304" pitchFamily="18" charset="0"/>
              </a:rPr>
              <a:t>sugar </a:t>
            </a:r>
            <a:r>
              <a:rPr lang="en-US" sz="2000" b="1" dirty="0">
                <a:solidFill>
                  <a:schemeClr val="bg2"/>
                </a:solidFill>
                <a:latin typeface="Amasis MT Pro Medium" panose="02040604050005020304" pitchFamily="18" charset="0"/>
              </a:rPr>
              <a:t>in the kitchen</a:t>
            </a:r>
          </a:p>
        </p:txBody>
      </p:sp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id="{335CD773-FDC3-0AC6-4F95-F1C881B56093}"/>
              </a:ext>
            </a:extLst>
          </p:cNvPr>
          <p:cNvSpPr/>
          <p:nvPr/>
        </p:nvSpPr>
        <p:spPr>
          <a:xfrm>
            <a:off x="3716399" y="2887037"/>
            <a:ext cx="2037038" cy="463065"/>
          </a:xfrm>
          <a:prstGeom prst="wedgeEllipseCallout">
            <a:avLst>
              <a:gd name="adj1" fmla="val -28832"/>
              <a:gd name="adj2" fmla="val 70571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sym typeface="Wingdings" panose="05000000000000000000" pitchFamily="2" charset="2"/>
              </a:rPr>
              <a:t>uncountable</a:t>
            </a:r>
            <a:endParaRPr lang="ar-SA" sz="1200" b="1" dirty="0">
              <a:solidFill>
                <a:schemeClr val="bg1"/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89CDC7F2-BA43-45DC-D54B-43AC381E1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6225" y="3686470"/>
            <a:ext cx="3597789" cy="1320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1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690 متنوع ideas | طباعة, نموذج بور, رسومات">
            <a:extLst>
              <a:ext uri="{FF2B5EF4-FFF2-40B4-BE49-F238E27FC236}">
                <a16:creationId xmlns:a16="http://schemas.microsoft.com/office/drawing/2014/main" id="{B4076856-D84A-E2C3-DB21-B4F98A1A1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964" y="89012"/>
            <a:ext cx="1139371" cy="150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8E374F20-C5D9-E90D-74A2-68784813B091}"/>
              </a:ext>
            </a:extLst>
          </p:cNvPr>
          <p:cNvSpPr/>
          <p:nvPr/>
        </p:nvSpPr>
        <p:spPr>
          <a:xfrm>
            <a:off x="1911132" y="475056"/>
            <a:ext cx="4731658" cy="595086"/>
          </a:xfrm>
          <a:prstGeom prst="wedgeRoundRectCallout">
            <a:avLst>
              <a:gd name="adj1" fmla="val 57808"/>
              <a:gd name="adj2" fmla="val 29329"/>
              <a:gd name="adj3" fmla="val 16667"/>
            </a:avLst>
          </a:prstGeom>
          <a:solidFill>
            <a:srgbClr val="FFC69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A lot of 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tx1"/>
                </a:solidFill>
              </a:rPr>
              <a:t>vs </a:t>
            </a:r>
            <a:r>
              <a:rPr lang="en-US" sz="3200" b="1" dirty="0"/>
              <a:t>lots</a:t>
            </a:r>
            <a:endParaRPr lang="ar-SA" sz="28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F2EF8A9-FAC0-79E5-1A64-4DC6B64E775F}"/>
              </a:ext>
            </a:extLst>
          </p:cNvPr>
          <p:cNvSpPr txBox="1"/>
          <p:nvPr/>
        </p:nvSpPr>
        <p:spPr>
          <a:xfrm>
            <a:off x="495151" y="1199536"/>
            <a:ext cx="84546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lots of </a:t>
            </a:r>
            <a:r>
              <a:rPr lang="en-US" sz="1600" dirty="0"/>
              <a:t>means a large number of amount. It can be used for countable or </a:t>
            </a:r>
          </a:p>
          <a:p>
            <a:r>
              <a:rPr lang="en-US" sz="1600" dirty="0"/>
              <a:t>uncountable nouns </a:t>
            </a:r>
            <a:r>
              <a:rPr lang="en-US" sz="1600" b="1" dirty="0"/>
              <a:t>(negative, positive and question) countable</a:t>
            </a:r>
            <a:r>
              <a:rPr lang="en-US" sz="1600" dirty="0"/>
              <a:t> and </a:t>
            </a:r>
            <a:r>
              <a:rPr lang="en-US" sz="1600" b="1" dirty="0"/>
              <a:t>uncountable </a:t>
            </a:r>
            <a:r>
              <a:rPr lang="en-US" sz="1600" dirty="0"/>
              <a:t>nouns</a:t>
            </a:r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F3EBDF3-6D56-EBE0-F43D-EEB1CFF2C169}"/>
              </a:ext>
            </a:extLst>
          </p:cNvPr>
          <p:cNvSpPr txBox="1"/>
          <p:nvPr/>
        </p:nvSpPr>
        <p:spPr>
          <a:xfrm>
            <a:off x="681917" y="2120113"/>
            <a:ext cx="1600037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F4192EF5-8631-AB0E-41D8-28614FDED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291">
            <a:off x="-3774" y="556112"/>
            <a:ext cx="840485" cy="8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18BEB1F-C6B1-70D4-656B-883A7E9C154C}"/>
              </a:ext>
            </a:extLst>
          </p:cNvPr>
          <p:cNvSpPr txBox="1"/>
          <p:nvPr/>
        </p:nvSpPr>
        <p:spPr>
          <a:xfrm>
            <a:off x="2401310" y="3816774"/>
            <a:ext cx="4673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masis MT Pro Medium" panose="02040604050005020304" pitchFamily="18" charset="0"/>
              </a:rPr>
              <a:t>There is lots of </a:t>
            </a:r>
            <a:r>
              <a:rPr lang="en-US" sz="1800" dirty="0">
                <a:solidFill>
                  <a:schemeClr val="bg2"/>
                </a:solidFill>
                <a:latin typeface="Amasis MT Pro Medium" panose="02040604050005020304" pitchFamily="18" charset="0"/>
              </a:rPr>
              <a:t>milk</a:t>
            </a:r>
            <a:r>
              <a:rPr lang="en-US" sz="1800" dirty="0">
                <a:latin typeface="Amasis MT Pro Medium" panose="02040604050005020304" pitchFamily="18" charset="0"/>
              </a:rPr>
              <a:t> in the glass.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2D833DE-7726-0786-7C1A-1116A6FC58C7}"/>
              </a:ext>
            </a:extLst>
          </p:cNvPr>
          <p:cNvSpPr txBox="1"/>
          <p:nvPr/>
        </p:nvSpPr>
        <p:spPr>
          <a:xfrm>
            <a:off x="2352760" y="2524576"/>
            <a:ext cx="4673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masis MT Pro Medium" panose="02040604050005020304" pitchFamily="18" charset="0"/>
              </a:rPr>
              <a:t>I have lots of toy </a:t>
            </a:r>
            <a:r>
              <a:rPr lang="en-US" sz="2000" dirty="0">
                <a:solidFill>
                  <a:schemeClr val="bg2"/>
                </a:solidFill>
                <a:latin typeface="Amasis MT Pro Medium" panose="02040604050005020304" pitchFamily="18" charset="0"/>
              </a:rPr>
              <a:t>cars</a:t>
            </a:r>
            <a:r>
              <a:rPr lang="en-US" sz="2000" dirty="0">
                <a:latin typeface="Amasis MT Pro Medium" panose="02040604050005020304" pitchFamily="18" charset="0"/>
              </a:rPr>
              <a:t>.</a:t>
            </a: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53464909-3AB6-E025-95AA-E10B28C20FC9}"/>
              </a:ext>
            </a:extLst>
          </p:cNvPr>
          <p:cNvSpPr/>
          <p:nvPr/>
        </p:nvSpPr>
        <p:spPr>
          <a:xfrm>
            <a:off x="3783706" y="3163987"/>
            <a:ext cx="2050652" cy="561601"/>
          </a:xfrm>
          <a:prstGeom prst="wedgeEllipseCallout">
            <a:avLst>
              <a:gd name="adj1" fmla="val -28832"/>
              <a:gd name="adj2" fmla="val 70571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sym typeface="Wingdings" panose="05000000000000000000" pitchFamily="2" charset="2"/>
              </a:rPr>
              <a:t>uncountable</a:t>
            </a:r>
            <a:endParaRPr lang="ar-SA" sz="1100" b="1" dirty="0">
              <a:solidFill>
                <a:schemeClr val="bg1"/>
              </a:solidFill>
            </a:endParaRP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15B5B2D7-481D-EA7E-53D3-F45271B90508}"/>
              </a:ext>
            </a:extLst>
          </p:cNvPr>
          <p:cNvSpPr/>
          <p:nvPr/>
        </p:nvSpPr>
        <p:spPr>
          <a:xfrm>
            <a:off x="4244951" y="1901628"/>
            <a:ext cx="1654143" cy="561601"/>
          </a:xfrm>
          <a:prstGeom prst="wedgeEllipseCallout">
            <a:avLst>
              <a:gd name="adj1" fmla="val -28832"/>
              <a:gd name="adj2" fmla="val 70571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sym typeface="Wingdings" panose="05000000000000000000" pitchFamily="2" charset="2"/>
              </a:rPr>
              <a:t>countable</a:t>
            </a:r>
            <a:endParaRPr lang="ar-SA" sz="11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Milk into Glass Clip Art Free PNG Image｜Illustoon">
            <a:extLst>
              <a:ext uri="{FF2B5EF4-FFF2-40B4-BE49-F238E27FC236}">
                <a16:creationId xmlns:a16="http://schemas.microsoft.com/office/drawing/2014/main" id="{FDEAE84E-B41D-BCD7-4484-C2210D701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6" y="3030853"/>
            <a:ext cx="1638877" cy="16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Best Toy Cars For Toddlers of 2022 - Experienced Mommy">
            <a:extLst>
              <a:ext uri="{FF2B5EF4-FFF2-40B4-BE49-F238E27FC236}">
                <a16:creationId xmlns:a16="http://schemas.microsoft.com/office/drawing/2014/main" id="{589B5CEE-9C55-4E17-F088-8765A0DBD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340" y="2075994"/>
            <a:ext cx="2185169" cy="16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  <p:bldP spid="14" grpId="0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5E93F52-8071-A2CD-FDDD-74325C5FE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26" b="5133"/>
          <a:stretch/>
        </p:blipFill>
        <p:spPr bwMode="auto">
          <a:xfrm>
            <a:off x="2387796" y="546957"/>
            <a:ext cx="4141830" cy="3987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5" name="Google Shape;5095;p51"/>
          <p:cNvGrpSpPr/>
          <p:nvPr/>
        </p:nvGrpSpPr>
        <p:grpSpPr>
          <a:xfrm>
            <a:off x="1609372" y="588296"/>
            <a:ext cx="238678" cy="4086214"/>
            <a:chOff x="1609372" y="588296"/>
            <a:chExt cx="238678" cy="4086214"/>
          </a:xfrm>
        </p:grpSpPr>
        <p:grpSp>
          <p:nvGrpSpPr>
            <p:cNvPr id="5096" name="Google Shape;5096;p51"/>
            <p:cNvGrpSpPr/>
            <p:nvPr/>
          </p:nvGrpSpPr>
          <p:grpSpPr>
            <a:xfrm>
              <a:off x="1726284" y="1924191"/>
              <a:ext cx="121766" cy="1237339"/>
              <a:chOff x="2819583" y="887002"/>
              <a:chExt cx="95518" cy="970690"/>
            </a:xfrm>
          </p:grpSpPr>
          <p:sp>
            <p:nvSpPr>
              <p:cNvPr id="5097" name="Google Shape;5097;p51"/>
              <p:cNvSpPr/>
              <p:nvPr/>
            </p:nvSpPr>
            <p:spPr>
              <a:xfrm>
                <a:off x="2826952" y="887002"/>
                <a:ext cx="88149" cy="799243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20174" extrusionOk="0">
                    <a:moveTo>
                      <a:pt x="803" y="20174"/>
                    </a:moveTo>
                    <a:cubicBezTo>
                      <a:pt x="585" y="20006"/>
                      <a:pt x="641" y="19818"/>
                      <a:pt x="615" y="19641"/>
                    </a:cubicBezTo>
                    <a:cubicBezTo>
                      <a:pt x="569" y="19335"/>
                      <a:pt x="616" y="19028"/>
                      <a:pt x="605" y="18721"/>
                    </a:cubicBezTo>
                    <a:cubicBezTo>
                      <a:pt x="598" y="18526"/>
                      <a:pt x="546" y="18330"/>
                      <a:pt x="528" y="18135"/>
                    </a:cubicBezTo>
                    <a:cubicBezTo>
                      <a:pt x="498" y="17792"/>
                      <a:pt x="486" y="17447"/>
                      <a:pt x="454" y="17104"/>
                    </a:cubicBezTo>
                    <a:cubicBezTo>
                      <a:pt x="430" y="16861"/>
                      <a:pt x="379" y="16620"/>
                      <a:pt x="352" y="16378"/>
                    </a:cubicBezTo>
                    <a:cubicBezTo>
                      <a:pt x="327" y="16144"/>
                      <a:pt x="323" y="15909"/>
                      <a:pt x="300" y="15675"/>
                    </a:cubicBezTo>
                    <a:cubicBezTo>
                      <a:pt x="289" y="15565"/>
                      <a:pt x="287" y="15454"/>
                      <a:pt x="226" y="15349"/>
                    </a:cubicBezTo>
                    <a:cubicBezTo>
                      <a:pt x="0" y="14952"/>
                      <a:pt x="10" y="14568"/>
                      <a:pt x="360" y="14197"/>
                    </a:cubicBezTo>
                    <a:cubicBezTo>
                      <a:pt x="467" y="14083"/>
                      <a:pt x="486" y="13985"/>
                      <a:pt x="224" y="13888"/>
                    </a:cubicBezTo>
                    <a:cubicBezTo>
                      <a:pt x="32" y="13818"/>
                      <a:pt x="0" y="13699"/>
                      <a:pt x="38" y="13596"/>
                    </a:cubicBezTo>
                    <a:cubicBezTo>
                      <a:pt x="96" y="13439"/>
                      <a:pt x="168" y="13280"/>
                      <a:pt x="287" y="13133"/>
                    </a:cubicBezTo>
                    <a:cubicBezTo>
                      <a:pt x="443" y="12939"/>
                      <a:pt x="518" y="12755"/>
                      <a:pt x="342" y="12546"/>
                    </a:cubicBezTo>
                    <a:cubicBezTo>
                      <a:pt x="258" y="12447"/>
                      <a:pt x="274" y="12329"/>
                      <a:pt x="282" y="12221"/>
                    </a:cubicBezTo>
                    <a:cubicBezTo>
                      <a:pt x="291" y="12089"/>
                      <a:pt x="326" y="11957"/>
                      <a:pt x="372" y="11826"/>
                    </a:cubicBezTo>
                    <a:cubicBezTo>
                      <a:pt x="450" y="11610"/>
                      <a:pt x="404" y="11399"/>
                      <a:pt x="338" y="11177"/>
                    </a:cubicBezTo>
                    <a:cubicBezTo>
                      <a:pt x="256" y="10905"/>
                      <a:pt x="146" y="10607"/>
                      <a:pt x="554" y="10357"/>
                    </a:cubicBezTo>
                    <a:cubicBezTo>
                      <a:pt x="615" y="10321"/>
                      <a:pt x="622" y="10261"/>
                      <a:pt x="625" y="10210"/>
                    </a:cubicBezTo>
                    <a:cubicBezTo>
                      <a:pt x="636" y="10010"/>
                      <a:pt x="733" y="9810"/>
                      <a:pt x="500" y="9615"/>
                    </a:cubicBezTo>
                    <a:cubicBezTo>
                      <a:pt x="460" y="9583"/>
                      <a:pt x="495" y="9535"/>
                      <a:pt x="482" y="9496"/>
                    </a:cubicBezTo>
                    <a:cubicBezTo>
                      <a:pt x="387" y="9209"/>
                      <a:pt x="480" y="8936"/>
                      <a:pt x="668" y="8667"/>
                    </a:cubicBezTo>
                    <a:cubicBezTo>
                      <a:pt x="743" y="8560"/>
                      <a:pt x="771" y="8444"/>
                      <a:pt x="846" y="8335"/>
                    </a:cubicBezTo>
                    <a:cubicBezTo>
                      <a:pt x="919" y="8229"/>
                      <a:pt x="878" y="8120"/>
                      <a:pt x="907" y="8017"/>
                    </a:cubicBezTo>
                    <a:cubicBezTo>
                      <a:pt x="965" y="7807"/>
                      <a:pt x="744" y="7630"/>
                      <a:pt x="669" y="7437"/>
                    </a:cubicBezTo>
                    <a:cubicBezTo>
                      <a:pt x="616" y="7302"/>
                      <a:pt x="615" y="7159"/>
                      <a:pt x="644" y="7024"/>
                    </a:cubicBezTo>
                    <a:cubicBezTo>
                      <a:pt x="723" y="6643"/>
                      <a:pt x="932" y="6270"/>
                      <a:pt x="920" y="5880"/>
                    </a:cubicBezTo>
                    <a:cubicBezTo>
                      <a:pt x="917" y="5756"/>
                      <a:pt x="1018" y="5633"/>
                      <a:pt x="1036" y="5507"/>
                    </a:cubicBezTo>
                    <a:cubicBezTo>
                      <a:pt x="1085" y="5131"/>
                      <a:pt x="1111" y="4753"/>
                      <a:pt x="1157" y="4376"/>
                    </a:cubicBezTo>
                    <a:cubicBezTo>
                      <a:pt x="1172" y="4250"/>
                      <a:pt x="1218" y="4126"/>
                      <a:pt x="1256" y="4002"/>
                    </a:cubicBezTo>
                    <a:cubicBezTo>
                      <a:pt x="1306" y="3844"/>
                      <a:pt x="1381" y="3687"/>
                      <a:pt x="1410" y="3530"/>
                    </a:cubicBezTo>
                    <a:cubicBezTo>
                      <a:pt x="1438" y="3375"/>
                      <a:pt x="1444" y="3218"/>
                      <a:pt x="1421" y="3063"/>
                    </a:cubicBezTo>
                    <a:cubicBezTo>
                      <a:pt x="1393" y="2873"/>
                      <a:pt x="1346" y="2684"/>
                      <a:pt x="1268" y="2499"/>
                    </a:cubicBezTo>
                    <a:cubicBezTo>
                      <a:pt x="1160" y="2244"/>
                      <a:pt x="1007" y="1993"/>
                      <a:pt x="893" y="1739"/>
                    </a:cubicBezTo>
                    <a:cubicBezTo>
                      <a:pt x="788" y="1507"/>
                      <a:pt x="707" y="1274"/>
                      <a:pt x="620" y="1041"/>
                    </a:cubicBezTo>
                    <a:cubicBezTo>
                      <a:pt x="609" y="1014"/>
                      <a:pt x="607" y="984"/>
                      <a:pt x="618" y="956"/>
                    </a:cubicBezTo>
                    <a:cubicBezTo>
                      <a:pt x="696" y="772"/>
                      <a:pt x="648" y="591"/>
                      <a:pt x="556" y="406"/>
                    </a:cubicBezTo>
                    <a:cubicBezTo>
                      <a:pt x="450" y="194"/>
                      <a:pt x="662" y="56"/>
                      <a:pt x="1115" y="14"/>
                    </a:cubicBezTo>
                    <a:cubicBezTo>
                      <a:pt x="1187" y="8"/>
                      <a:pt x="1296" y="0"/>
                      <a:pt x="1334" y="18"/>
                    </a:cubicBezTo>
                    <a:cubicBezTo>
                      <a:pt x="1552" y="112"/>
                      <a:pt x="1864" y="169"/>
                      <a:pt x="1962" y="313"/>
                    </a:cubicBezTo>
                    <a:cubicBezTo>
                      <a:pt x="2113" y="535"/>
                      <a:pt x="2140" y="761"/>
                      <a:pt x="2027" y="981"/>
                    </a:cubicBezTo>
                    <a:cubicBezTo>
                      <a:pt x="1891" y="1245"/>
                      <a:pt x="1781" y="1507"/>
                      <a:pt x="1936" y="1783"/>
                    </a:cubicBezTo>
                    <a:cubicBezTo>
                      <a:pt x="2052" y="1987"/>
                      <a:pt x="1958" y="2182"/>
                      <a:pt x="1842" y="2377"/>
                    </a:cubicBezTo>
                    <a:cubicBezTo>
                      <a:pt x="1778" y="2481"/>
                      <a:pt x="1619" y="2597"/>
                      <a:pt x="1942" y="2701"/>
                    </a:cubicBezTo>
                    <a:cubicBezTo>
                      <a:pt x="1680" y="2782"/>
                      <a:pt x="1805" y="2892"/>
                      <a:pt x="1800" y="2989"/>
                    </a:cubicBezTo>
                    <a:cubicBezTo>
                      <a:pt x="1794" y="3127"/>
                      <a:pt x="1829" y="3265"/>
                      <a:pt x="1826" y="3404"/>
                    </a:cubicBezTo>
                    <a:cubicBezTo>
                      <a:pt x="1822" y="3535"/>
                      <a:pt x="1890" y="3657"/>
                      <a:pt x="2001" y="3781"/>
                    </a:cubicBezTo>
                    <a:cubicBezTo>
                      <a:pt x="2072" y="3859"/>
                      <a:pt x="2110" y="3952"/>
                      <a:pt x="2132" y="4031"/>
                    </a:cubicBezTo>
                    <a:cubicBezTo>
                      <a:pt x="2201" y="4277"/>
                      <a:pt x="2224" y="4526"/>
                      <a:pt x="2215" y="4771"/>
                    </a:cubicBezTo>
                    <a:cubicBezTo>
                      <a:pt x="2208" y="4972"/>
                      <a:pt x="2115" y="5170"/>
                      <a:pt x="2086" y="5371"/>
                    </a:cubicBezTo>
                    <a:cubicBezTo>
                      <a:pt x="2064" y="5520"/>
                      <a:pt x="2076" y="5668"/>
                      <a:pt x="2086" y="5818"/>
                    </a:cubicBezTo>
                    <a:cubicBezTo>
                      <a:pt x="2102" y="6066"/>
                      <a:pt x="2152" y="6314"/>
                      <a:pt x="2144" y="6560"/>
                    </a:cubicBezTo>
                    <a:cubicBezTo>
                      <a:pt x="2137" y="6760"/>
                      <a:pt x="2084" y="6961"/>
                      <a:pt x="2013" y="7158"/>
                    </a:cubicBezTo>
                    <a:cubicBezTo>
                      <a:pt x="1975" y="7264"/>
                      <a:pt x="1852" y="7363"/>
                      <a:pt x="1782" y="7467"/>
                    </a:cubicBezTo>
                    <a:cubicBezTo>
                      <a:pt x="1701" y="7588"/>
                      <a:pt x="1729" y="7724"/>
                      <a:pt x="1565" y="7834"/>
                    </a:cubicBezTo>
                    <a:cubicBezTo>
                      <a:pt x="1698" y="8007"/>
                      <a:pt x="1414" y="8168"/>
                      <a:pt x="1574" y="8335"/>
                    </a:cubicBezTo>
                    <a:cubicBezTo>
                      <a:pt x="1466" y="8361"/>
                      <a:pt x="1354" y="8371"/>
                      <a:pt x="1306" y="8402"/>
                    </a:cubicBezTo>
                    <a:cubicBezTo>
                      <a:pt x="1258" y="8432"/>
                      <a:pt x="1272" y="8484"/>
                      <a:pt x="1266" y="8527"/>
                    </a:cubicBezTo>
                    <a:cubicBezTo>
                      <a:pt x="1247" y="8689"/>
                      <a:pt x="1234" y="8852"/>
                      <a:pt x="1208" y="9014"/>
                    </a:cubicBezTo>
                    <a:cubicBezTo>
                      <a:pt x="1197" y="9080"/>
                      <a:pt x="1195" y="9132"/>
                      <a:pt x="1387" y="9128"/>
                    </a:cubicBezTo>
                    <a:cubicBezTo>
                      <a:pt x="1500" y="9289"/>
                      <a:pt x="1257" y="9442"/>
                      <a:pt x="1387" y="9603"/>
                    </a:cubicBezTo>
                    <a:cubicBezTo>
                      <a:pt x="1095" y="9745"/>
                      <a:pt x="1398" y="9929"/>
                      <a:pt x="1270" y="10091"/>
                    </a:cubicBezTo>
                    <a:cubicBezTo>
                      <a:pt x="1187" y="10197"/>
                      <a:pt x="1302" y="10337"/>
                      <a:pt x="1323" y="10461"/>
                    </a:cubicBezTo>
                    <a:cubicBezTo>
                      <a:pt x="1338" y="10550"/>
                      <a:pt x="1333" y="10640"/>
                      <a:pt x="1354" y="10729"/>
                    </a:cubicBezTo>
                    <a:cubicBezTo>
                      <a:pt x="1363" y="10768"/>
                      <a:pt x="1409" y="10808"/>
                      <a:pt x="1444" y="10846"/>
                    </a:cubicBezTo>
                    <a:cubicBezTo>
                      <a:pt x="1454" y="10858"/>
                      <a:pt x="1505" y="10865"/>
                      <a:pt x="1506" y="10874"/>
                    </a:cubicBezTo>
                    <a:cubicBezTo>
                      <a:pt x="1525" y="11030"/>
                      <a:pt x="1533" y="11185"/>
                      <a:pt x="1555" y="11341"/>
                    </a:cubicBezTo>
                    <a:cubicBezTo>
                      <a:pt x="1582" y="11536"/>
                      <a:pt x="1625" y="11731"/>
                      <a:pt x="1651" y="11927"/>
                    </a:cubicBezTo>
                    <a:cubicBezTo>
                      <a:pt x="1661" y="12000"/>
                      <a:pt x="1770" y="12080"/>
                      <a:pt x="1634" y="12152"/>
                    </a:cubicBezTo>
                    <a:cubicBezTo>
                      <a:pt x="1616" y="12161"/>
                      <a:pt x="1612" y="12192"/>
                      <a:pt x="1631" y="12200"/>
                    </a:cubicBezTo>
                    <a:cubicBezTo>
                      <a:pt x="1857" y="12306"/>
                      <a:pt x="1721" y="12411"/>
                      <a:pt x="1657" y="12516"/>
                    </a:cubicBezTo>
                    <a:cubicBezTo>
                      <a:pt x="1620" y="12576"/>
                      <a:pt x="1588" y="12638"/>
                      <a:pt x="1528" y="12695"/>
                    </a:cubicBezTo>
                    <a:cubicBezTo>
                      <a:pt x="1356" y="12855"/>
                      <a:pt x="1307" y="13000"/>
                      <a:pt x="1543" y="13180"/>
                    </a:cubicBezTo>
                    <a:cubicBezTo>
                      <a:pt x="1731" y="13324"/>
                      <a:pt x="1703" y="13505"/>
                      <a:pt x="1590" y="13670"/>
                    </a:cubicBezTo>
                    <a:cubicBezTo>
                      <a:pt x="1512" y="13784"/>
                      <a:pt x="1461" y="13903"/>
                      <a:pt x="1382" y="14017"/>
                    </a:cubicBezTo>
                    <a:cubicBezTo>
                      <a:pt x="1299" y="14138"/>
                      <a:pt x="1345" y="14238"/>
                      <a:pt x="1479" y="14361"/>
                    </a:cubicBezTo>
                    <a:cubicBezTo>
                      <a:pt x="1662" y="14528"/>
                      <a:pt x="1653" y="14724"/>
                      <a:pt x="1586" y="14906"/>
                    </a:cubicBezTo>
                    <a:cubicBezTo>
                      <a:pt x="1513" y="15108"/>
                      <a:pt x="1545" y="15306"/>
                      <a:pt x="1586" y="15510"/>
                    </a:cubicBezTo>
                    <a:cubicBezTo>
                      <a:pt x="1657" y="15879"/>
                      <a:pt x="1684" y="16248"/>
                      <a:pt x="1728" y="16617"/>
                    </a:cubicBezTo>
                    <a:cubicBezTo>
                      <a:pt x="1748" y="16789"/>
                      <a:pt x="1767" y="16961"/>
                      <a:pt x="1778" y="17132"/>
                    </a:cubicBezTo>
                    <a:cubicBezTo>
                      <a:pt x="1784" y="17218"/>
                      <a:pt x="1799" y="17304"/>
                      <a:pt x="1764" y="17386"/>
                    </a:cubicBezTo>
                    <a:cubicBezTo>
                      <a:pt x="1704" y="17526"/>
                      <a:pt x="1730" y="17663"/>
                      <a:pt x="1756" y="17805"/>
                    </a:cubicBezTo>
                    <a:cubicBezTo>
                      <a:pt x="1775" y="17897"/>
                      <a:pt x="1675" y="17990"/>
                      <a:pt x="1641" y="18086"/>
                    </a:cubicBezTo>
                    <a:cubicBezTo>
                      <a:pt x="1575" y="18269"/>
                      <a:pt x="1544" y="18454"/>
                      <a:pt x="1549" y="18643"/>
                    </a:cubicBezTo>
                    <a:cubicBezTo>
                      <a:pt x="1552" y="18765"/>
                      <a:pt x="1422" y="18885"/>
                      <a:pt x="1349" y="19005"/>
                    </a:cubicBezTo>
                    <a:cubicBezTo>
                      <a:pt x="1344" y="19015"/>
                      <a:pt x="1306" y="19026"/>
                      <a:pt x="1310" y="19031"/>
                    </a:cubicBezTo>
                    <a:cubicBezTo>
                      <a:pt x="1393" y="19129"/>
                      <a:pt x="1246" y="19199"/>
                      <a:pt x="1197" y="19282"/>
                    </a:cubicBezTo>
                    <a:cubicBezTo>
                      <a:pt x="1088" y="19468"/>
                      <a:pt x="998" y="19659"/>
                      <a:pt x="931" y="19850"/>
                    </a:cubicBezTo>
                    <a:cubicBezTo>
                      <a:pt x="899" y="19942"/>
                      <a:pt x="970" y="20043"/>
                      <a:pt x="859" y="20130"/>
                    </a:cubicBezTo>
                    <a:cubicBezTo>
                      <a:pt x="841" y="20144"/>
                      <a:pt x="814" y="20157"/>
                      <a:pt x="791" y="2016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8" name="Google Shape;5098;p51"/>
              <p:cNvSpPr/>
              <p:nvPr/>
            </p:nvSpPr>
            <p:spPr>
              <a:xfrm>
                <a:off x="2819583" y="1686029"/>
                <a:ext cx="70480" cy="171663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4333" extrusionOk="0">
                    <a:moveTo>
                      <a:pt x="977" y="0"/>
                    </a:moveTo>
                    <a:cubicBezTo>
                      <a:pt x="919" y="73"/>
                      <a:pt x="936" y="158"/>
                      <a:pt x="784" y="217"/>
                    </a:cubicBezTo>
                    <a:cubicBezTo>
                      <a:pt x="740" y="234"/>
                      <a:pt x="757" y="293"/>
                      <a:pt x="774" y="330"/>
                    </a:cubicBezTo>
                    <a:cubicBezTo>
                      <a:pt x="800" y="389"/>
                      <a:pt x="884" y="449"/>
                      <a:pt x="878" y="505"/>
                    </a:cubicBezTo>
                    <a:cubicBezTo>
                      <a:pt x="871" y="576"/>
                      <a:pt x="1073" y="660"/>
                      <a:pt x="842" y="721"/>
                    </a:cubicBezTo>
                    <a:cubicBezTo>
                      <a:pt x="832" y="724"/>
                      <a:pt x="893" y="794"/>
                      <a:pt x="943" y="825"/>
                    </a:cubicBezTo>
                    <a:cubicBezTo>
                      <a:pt x="1158" y="961"/>
                      <a:pt x="1232" y="1105"/>
                      <a:pt x="1204" y="1269"/>
                    </a:cubicBezTo>
                    <a:cubicBezTo>
                      <a:pt x="1185" y="1387"/>
                      <a:pt x="1228" y="1510"/>
                      <a:pt x="1247" y="1631"/>
                    </a:cubicBezTo>
                    <a:cubicBezTo>
                      <a:pt x="1251" y="1653"/>
                      <a:pt x="1266" y="1679"/>
                      <a:pt x="1296" y="1695"/>
                    </a:cubicBezTo>
                    <a:cubicBezTo>
                      <a:pt x="1673" y="1900"/>
                      <a:pt x="1546" y="2118"/>
                      <a:pt x="1425" y="2334"/>
                    </a:cubicBezTo>
                    <a:cubicBezTo>
                      <a:pt x="1404" y="2372"/>
                      <a:pt x="1353" y="2407"/>
                      <a:pt x="1319" y="2440"/>
                    </a:cubicBezTo>
                    <a:cubicBezTo>
                      <a:pt x="1541" y="2660"/>
                      <a:pt x="1564" y="2891"/>
                      <a:pt x="1573" y="3119"/>
                    </a:cubicBezTo>
                    <a:cubicBezTo>
                      <a:pt x="1579" y="3288"/>
                      <a:pt x="1626" y="3450"/>
                      <a:pt x="1709" y="3616"/>
                    </a:cubicBezTo>
                    <a:cubicBezTo>
                      <a:pt x="1779" y="3753"/>
                      <a:pt x="1751" y="3904"/>
                      <a:pt x="1701" y="4043"/>
                    </a:cubicBezTo>
                    <a:cubicBezTo>
                      <a:pt x="1652" y="4181"/>
                      <a:pt x="1430" y="4283"/>
                      <a:pt x="1125" y="4307"/>
                    </a:cubicBezTo>
                    <a:cubicBezTo>
                      <a:pt x="801" y="4332"/>
                      <a:pt x="535" y="4238"/>
                      <a:pt x="312" y="4138"/>
                    </a:cubicBezTo>
                    <a:cubicBezTo>
                      <a:pt x="237" y="4106"/>
                      <a:pt x="245" y="4032"/>
                      <a:pt x="230" y="3976"/>
                    </a:cubicBezTo>
                    <a:cubicBezTo>
                      <a:pt x="213" y="3914"/>
                      <a:pt x="237" y="3849"/>
                      <a:pt x="203" y="3789"/>
                    </a:cubicBezTo>
                    <a:cubicBezTo>
                      <a:pt x="94" y="3601"/>
                      <a:pt x="61" y="3413"/>
                      <a:pt x="78" y="3221"/>
                    </a:cubicBezTo>
                    <a:cubicBezTo>
                      <a:pt x="91" y="3090"/>
                      <a:pt x="51" y="2957"/>
                      <a:pt x="66" y="2826"/>
                    </a:cubicBezTo>
                    <a:cubicBezTo>
                      <a:pt x="78" y="2725"/>
                      <a:pt x="129" y="2623"/>
                      <a:pt x="182" y="2524"/>
                    </a:cubicBezTo>
                    <a:cubicBezTo>
                      <a:pt x="213" y="2469"/>
                      <a:pt x="276" y="2419"/>
                      <a:pt x="170" y="2363"/>
                    </a:cubicBezTo>
                    <a:cubicBezTo>
                      <a:pt x="1" y="2273"/>
                      <a:pt x="5" y="2165"/>
                      <a:pt x="46" y="2065"/>
                    </a:cubicBezTo>
                    <a:cubicBezTo>
                      <a:pt x="108" y="1914"/>
                      <a:pt x="220" y="1769"/>
                      <a:pt x="310" y="1620"/>
                    </a:cubicBezTo>
                    <a:cubicBezTo>
                      <a:pt x="360" y="1538"/>
                      <a:pt x="423" y="1458"/>
                      <a:pt x="454" y="1375"/>
                    </a:cubicBezTo>
                    <a:cubicBezTo>
                      <a:pt x="485" y="1294"/>
                      <a:pt x="469" y="1224"/>
                      <a:pt x="269" y="1166"/>
                    </a:cubicBezTo>
                    <a:cubicBezTo>
                      <a:pt x="50" y="1103"/>
                      <a:pt x="62" y="1065"/>
                      <a:pt x="161" y="949"/>
                    </a:cubicBezTo>
                    <a:cubicBezTo>
                      <a:pt x="220" y="881"/>
                      <a:pt x="250" y="807"/>
                      <a:pt x="303" y="738"/>
                    </a:cubicBezTo>
                    <a:cubicBezTo>
                      <a:pt x="400" y="610"/>
                      <a:pt x="509" y="486"/>
                      <a:pt x="604" y="358"/>
                    </a:cubicBezTo>
                    <a:cubicBezTo>
                      <a:pt x="664" y="276"/>
                      <a:pt x="724" y="193"/>
                      <a:pt x="748" y="108"/>
                    </a:cubicBezTo>
                    <a:cubicBezTo>
                      <a:pt x="769" y="35"/>
                      <a:pt x="839" y="6"/>
                      <a:pt x="989" y="5"/>
                    </a:cubicBezTo>
                    <a:cubicBezTo>
                      <a:pt x="989" y="5"/>
                      <a:pt x="977" y="0"/>
                      <a:pt x="9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99" name="Google Shape;5099;p51"/>
            <p:cNvGrpSpPr/>
            <p:nvPr/>
          </p:nvGrpSpPr>
          <p:grpSpPr>
            <a:xfrm>
              <a:off x="1609372" y="588296"/>
              <a:ext cx="220222" cy="1237389"/>
              <a:chOff x="4300700" y="2720738"/>
              <a:chExt cx="226124" cy="1270681"/>
            </a:xfrm>
          </p:grpSpPr>
          <p:sp>
            <p:nvSpPr>
              <p:cNvPr id="5100" name="Google Shape;5100;p51"/>
              <p:cNvSpPr/>
              <p:nvPr/>
            </p:nvSpPr>
            <p:spPr>
              <a:xfrm>
                <a:off x="4300700" y="2720738"/>
                <a:ext cx="226124" cy="1270681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8544" extrusionOk="0">
                    <a:moveTo>
                      <a:pt x="2707" y="2962"/>
                    </a:moveTo>
                    <a:cubicBezTo>
                      <a:pt x="2613" y="2902"/>
                      <a:pt x="2649" y="2839"/>
                      <a:pt x="2629" y="2777"/>
                    </a:cubicBezTo>
                    <a:cubicBezTo>
                      <a:pt x="2582" y="2631"/>
                      <a:pt x="2716" y="2484"/>
                      <a:pt x="2556" y="2339"/>
                    </a:cubicBezTo>
                    <a:cubicBezTo>
                      <a:pt x="2551" y="2334"/>
                      <a:pt x="2556" y="2323"/>
                      <a:pt x="2565" y="2320"/>
                    </a:cubicBezTo>
                    <a:cubicBezTo>
                      <a:pt x="2693" y="2282"/>
                      <a:pt x="2605" y="2226"/>
                      <a:pt x="2623" y="2180"/>
                    </a:cubicBezTo>
                    <a:cubicBezTo>
                      <a:pt x="2526" y="2159"/>
                      <a:pt x="2447" y="2159"/>
                      <a:pt x="2452" y="2208"/>
                    </a:cubicBezTo>
                    <a:cubicBezTo>
                      <a:pt x="2463" y="2305"/>
                      <a:pt x="2438" y="2402"/>
                      <a:pt x="2483" y="2500"/>
                    </a:cubicBezTo>
                    <a:cubicBezTo>
                      <a:pt x="2509" y="2556"/>
                      <a:pt x="2528" y="2614"/>
                      <a:pt x="2530" y="2671"/>
                    </a:cubicBezTo>
                    <a:cubicBezTo>
                      <a:pt x="2532" y="2738"/>
                      <a:pt x="2500" y="2805"/>
                      <a:pt x="2502" y="2872"/>
                    </a:cubicBezTo>
                    <a:cubicBezTo>
                      <a:pt x="2506" y="3009"/>
                      <a:pt x="2523" y="3147"/>
                      <a:pt x="2533" y="3284"/>
                    </a:cubicBezTo>
                    <a:cubicBezTo>
                      <a:pt x="2535" y="3329"/>
                      <a:pt x="2531" y="3373"/>
                      <a:pt x="2529" y="3418"/>
                    </a:cubicBezTo>
                    <a:cubicBezTo>
                      <a:pt x="2546" y="3419"/>
                      <a:pt x="2562" y="3420"/>
                      <a:pt x="2577" y="3420"/>
                    </a:cubicBezTo>
                    <a:cubicBezTo>
                      <a:pt x="2588" y="3353"/>
                      <a:pt x="2596" y="3287"/>
                      <a:pt x="2611" y="3221"/>
                    </a:cubicBezTo>
                    <a:cubicBezTo>
                      <a:pt x="2624" y="3162"/>
                      <a:pt x="2609" y="3092"/>
                      <a:pt x="2676" y="3048"/>
                    </a:cubicBezTo>
                    <a:cubicBezTo>
                      <a:pt x="2728" y="3014"/>
                      <a:pt x="2738" y="2983"/>
                      <a:pt x="2707" y="2962"/>
                    </a:cubicBezTo>
                    <a:close/>
                    <a:moveTo>
                      <a:pt x="2601" y="5198"/>
                    </a:moveTo>
                    <a:cubicBezTo>
                      <a:pt x="2596" y="5359"/>
                      <a:pt x="2586" y="5516"/>
                      <a:pt x="2588" y="5672"/>
                    </a:cubicBezTo>
                    <a:cubicBezTo>
                      <a:pt x="2591" y="5824"/>
                      <a:pt x="2624" y="5977"/>
                      <a:pt x="2612" y="6128"/>
                    </a:cubicBezTo>
                    <a:cubicBezTo>
                      <a:pt x="2599" y="6281"/>
                      <a:pt x="2586" y="6432"/>
                      <a:pt x="2647" y="6585"/>
                    </a:cubicBezTo>
                    <a:cubicBezTo>
                      <a:pt x="2654" y="6347"/>
                      <a:pt x="2663" y="6109"/>
                      <a:pt x="2667" y="5871"/>
                    </a:cubicBezTo>
                    <a:cubicBezTo>
                      <a:pt x="2672" y="5649"/>
                      <a:pt x="2725" y="5427"/>
                      <a:pt x="2601" y="5198"/>
                    </a:cubicBezTo>
                    <a:close/>
                    <a:moveTo>
                      <a:pt x="2688" y="7260"/>
                    </a:moveTo>
                    <a:cubicBezTo>
                      <a:pt x="2672" y="7260"/>
                      <a:pt x="2654" y="7259"/>
                      <a:pt x="2654" y="7259"/>
                    </a:cubicBezTo>
                    <a:cubicBezTo>
                      <a:pt x="2648" y="7464"/>
                      <a:pt x="2642" y="7669"/>
                      <a:pt x="2637" y="7872"/>
                    </a:cubicBezTo>
                    <a:cubicBezTo>
                      <a:pt x="2534" y="7874"/>
                      <a:pt x="2525" y="7876"/>
                      <a:pt x="2440" y="7880"/>
                    </a:cubicBezTo>
                    <a:cubicBezTo>
                      <a:pt x="2529" y="7904"/>
                      <a:pt x="2564" y="7917"/>
                      <a:pt x="2591" y="7925"/>
                    </a:cubicBezTo>
                    <a:cubicBezTo>
                      <a:pt x="2586" y="8090"/>
                      <a:pt x="2581" y="8247"/>
                      <a:pt x="2578" y="8403"/>
                    </a:cubicBezTo>
                    <a:cubicBezTo>
                      <a:pt x="2575" y="8557"/>
                      <a:pt x="2582" y="8710"/>
                      <a:pt x="2575" y="8862"/>
                    </a:cubicBezTo>
                    <a:cubicBezTo>
                      <a:pt x="2568" y="9015"/>
                      <a:pt x="2549" y="9168"/>
                      <a:pt x="2534" y="9321"/>
                    </a:cubicBezTo>
                    <a:cubicBezTo>
                      <a:pt x="2567" y="9323"/>
                      <a:pt x="2599" y="9326"/>
                      <a:pt x="2630" y="9328"/>
                    </a:cubicBezTo>
                    <a:cubicBezTo>
                      <a:pt x="2701" y="9195"/>
                      <a:pt x="2676" y="9055"/>
                      <a:pt x="2680" y="8918"/>
                    </a:cubicBezTo>
                    <a:cubicBezTo>
                      <a:pt x="2684" y="8781"/>
                      <a:pt x="2654" y="8643"/>
                      <a:pt x="2650" y="8505"/>
                    </a:cubicBezTo>
                    <a:cubicBezTo>
                      <a:pt x="2646" y="8364"/>
                      <a:pt x="2655" y="8222"/>
                      <a:pt x="2659" y="8081"/>
                    </a:cubicBezTo>
                    <a:cubicBezTo>
                      <a:pt x="2665" y="7944"/>
                      <a:pt x="2680" y="7806"/>
                      <a:pt x="2684" y="7669"/>
                    </a:cubicBezTo>
                    <a:cubicBezTo>
                      <a:pt x="2687" y="7533"/>
                      <a:pt x="2689" y="7396"/>
                      <a:pt x="2688" y="7260"/>
                    </a:cubicBezTo>
                    <a:close/>
                    <a:moveTo>
                      <a:pt x="2741" y="13709"/>
                    </a:moveTo>
                    <a:cubicBezTo>
                      <a:pt x="2754" y="13709"/>
                      <a:pt x="2775" y="13710"/>
                      <a:pt x="2775" y="13710"/>
                    </a:cubicBezTo>
                    <a:cubicBezTo>
                      <a:pt x="2776" y="13670"/>
                      <a:pt x="2777" y="13631"/>
                      <a:pt x="2778" y="13592"/>
                    </a:cubicBezTo>
                    <a:cubicBezTo>
                      <a:pt x="2778" y="13592"/>
                      <a:pt x="2746" y="13591"/>
                      <a:pt x="2728" y="13590"/>
                    </a:cubicBezTo>
                    <a:cubicBezTo>
                      <a:pt x="2731" y="13630"/>
                      <a:pt x="2738" y="13670"/>
                      <a:pt x="2741" y="13709"/>
                    </a:cubicBezTo>
                    <a:close/>
                    <a:moveTo>
                      <a:pt x="2787" y="13904"/>
                    </a:moveTo>
                    <a:cubicBezTo>
                      <a:pt x="2773" y="13903"/>
                      <a:pt x="2758" y="13901"/>
                      <a:pt x="2744" y="13901"/>
                    </a:cubicBezTo>
                    <a:cubicBezTo>
                      <a:pt x="2733" y="13929"/>
                      <a:pt x="2723" y="13956"/>
                      <a:pt x="2711" y="13985"/>
                    </a:cubicBezTo>
                    <a:cubicBezTo>
                      <a:pt x="2729" y="13986"/>
                      <a:pt x="2747" y="13988"/>
                      <a:pt x="2766" y="13989"/>
                    </a:cubicBezTo>
                    <a:cubicBezTo>
                      <a:pt x="2773" y="13961"/>
                      <a:pt x="2780" y="13933"/>
                      <a:pt x="2787" y="13904"/>
                    </a:cubicBezTo>
                    <a:close/>
                    <a:moveTo>
                      <a:pt x="2755" y="14245"/>
                    </a:moveTo>
                    <a:cubicBezTo>
                      <a:pt x="2741" y="14243"/>
                      <a:pt x="2725" y="14242"/>
                      <a:pt x="2710" y="14240"/>
                    </a:cubicBezTo>
                    <a:cubicBezTo>
                      <a:pt x="2709" y="14265"/>
                      <a:pt x="2708" y="14290"/>
                      <a:pt x="2708" y="14315"/>
                    </a:cubicBezTo>
                    <a:cubicBezTo>
                      <a:pt x="2717" y="14316"/>
                      <a:pt x="2726" y="14316"/>
                      <a:pt x="2736" y="14316"/>
                    </a:cubicBezTo>
                    <a:cubicBezTo>
                      <a:pt x="2742" y="14292"/>
                      <a:pt x="2748" y="14268"/>
                      <a:pt x="2755" y="14245"/>
                    </a:cubicBezTo>
                    <a:close/>
                    <a:moveTo>
                      <a:pt x="2424" y="2063"/>
                    </a:moveTo>
                    <a:cubicBezTo>
                      <a:pt x="2441" y="2117"/>
                      <a:pt x="2533" y="2107"/>
                      <a:pt x="2638" y="2096"/>
                    </a:cubicBezTo>
                    <a:cubicBezTo>
                      <a:pt x="2631" y="2035"/>
                      <a:pt x="2623" y="1977"/>
                      <a:pt x="2613" y="1898"/>
                    </a:cubicBezTo>
                    <a:cubicBezTo>
                      <a:pt x="2520" y="1916"/>
                      <a:pt x="2460" y="1921"/>
                      <a:pt x="2454" y="1932"/>
                    </a:cubicBezTo>
                    <a:cubicBezTo>
                      <a:pt x="2433" y="1974"/>
                      <a:pt x="2411" y="2020"/>
                      <a:pt x="2424" y="2063"/>
                    </a:cubicBezTo>
                    <a:close/>
                    <a:moveTo>
                      <a:pt x="2583" y="1448"/>
                    </a:moveTo>
                    <a:cubicBezTo>
                      <a:pt x="2706" y="1304"/>
                      <a:pt x="2690" y="1013"/>
                      <a:pt x="2565" y="936"/>
                    </a:cubicBezTo>
                    <a:cubicBezTo>
                      <a:pt x="2670" y="1100"/>
                      <a:pt x="2475" y="1260"/>
                      <a:pt x="2583" y="1448"/>
                    </a:cubicBezTo>
                    <a:close/>
                    <a:moveTo>
                      <a:pt x="1743" y="928"/>
                    </a:moveTo>
                    <a:cubicBezTo>
                      <a:pt x="1713" y="915"/>
                      <a:pt x="1689" y="906"/>
                      <a:pt x="1667" y="896"/>
                    </a:cubicBezTo>
                    <a:cubicBezTo>
                      <a:pt x="1654" y="906"/>
                      <a:pt x="1629" y="916"/>
                      <a:pt x="1634" y="922"/>
                    </a:cubicBezTo>
                    <a:cubicBezTo>
                      <a:pt x="1642" y="934"/>
                      <a:pt x="1669" y="943"/>
                      <a:pt x="1687" y="953"/>
                    </a:cubicBezTo>
                    <a:cubicBezTo>
                      <a:pt x="1704" y="947"/>
                      <a:pt x="1719" y="940"/>
                      <a:pt x="1743" y="928"/>
                    </a:cubicBezTo>
                    <a:close/>
                    <a:moveTo>
                      <a:pt x="1577" y="7019"/>
                    </a:moveTo>
                    <a:cubicBezTo>
                      <a:pt x="1568" y="6840"/>
                      <a:pt x="1501" y="6658"/>
                      <a:pt x="1567" y="6480"/>
                    </a:cubicBezTo>
                    <a:cubicBezTo>
                      <a:pt x="1572" y="6469"/>
                      <a:pt x="1567" y="6453"/>
                      <a:pt x="1553" y="6446"/>
                    </a:cubicBezTo>
                    <a:cubicBezTo>
                      <a:pt x="1537" y="6437"/>
                      <a:pt x="1593" y="6433"/>
                      <a:pt x="1497" y="6426"/>
                    </a:cubicBezTo>
                    <a:lnTo>
                      <a:pt x="1497" y="6424"/>
                    </a:lnTo>
                    <a:cubicBezTo>
                      <a:pt x="1497" y="6424"/>
                      <a:pt x="1490" y="6424"/>
                      <a:pt x="1490" y="6424"/>
                    </a:cubicBezTo>
                    <a:cubicBezTo>
                      <a:pt x="1490" y="6424"/>
                      <a:pt x="1484" y="6423"/>
                      <a:pt x="1484" y="6423"/>
                    </a:cubicBezTo>
                    <a:cubicBezTo>
                      <a:pt x="1486" y="6414"/>
                      <a:pt x="1484" y="6406"/>
                      <a:pt x="1485" y="6398"/>
                    </a:cubicBezTo>
                    <a:cubicBezTo>
                      <a:pt x="1565" y="6332"/>
                      <a:pt x="1591" y="6257"/>
                      <a:pt x="1509" y="6141"/>
                    </a:cubicBezTo>
                    <a:cubicBezTo>
                      <a:pt x="1494" y="6237"/>
                      <a:pt x="1485" y="6318"/>
                      <a:pt x="1475" y="6398"/>
                    </a:cubicBezTo>
                    <a:cubicBezTo>
                      <a:pt x="1465" y="6406"/>
                      <a:pt x="1441" y="6414"/>
                      <a:pt x="1429" y="6422"/>
                    </a:cubicBezTo>
                    <a:cubicBezTo>
                      <a:pt x="1429" y="6422"/>
                      <a:pt x="1401" y="6423"/>
                      <a:pt x="1401" y="6423"/>
                    </a:cubicBezTo>
                    <a:lnTo>
                      <a:pt x="1401" y="6424"/>
                    </a:lnTo>
                    <a:cubicBezTo>
                      <a:pt x="1401" y="6425"/>
                      <a:pt x="1450" y="6426"/>
                      <a:pt x="1458" y="6427"/>
                    </a:cubicBezTo>
                    <a:cubicBezTo>
                      <a:pt x="1459" y="6607"/>
                      <a:pt x="1420" y="6785"/>
                      <a:pt x="1427" y="6967"/>
                    </a:cubicBezTo>
                    <a:cubicBezTo>
                      <a:pt x="1435" y="7180"/>
                      <a:pt x="1385" y="7393"/>
                      <a:pt x="1355" y="7606"/>
                    </a:cubicBezTo>
                    <a:cubicBezTo>
                      <a:pt x="1316" y="7879"/>
                      <a:pt x="1270" y="8151"/>
                      <a:pt x="1229" y="8424"/>
                    </a:cubicBezTo>
                    <a:cubicBezTo>
                      <a:pt x="1222" y="8471"/>
                      <a:pt x="1209" y="8523"/>
                      <a:pt x="1354" y="8545"/>
                    </a:cubicBezTo>
                    <a:cubicBezTo>
                      <a:pt x="1378" y="8454"/>
                      <a:pt x="1429" y="8364"/>
                      <a:pt x="1418" y="8274"/>
                    </a:cubicBezTo>
                    <a:cubicBezTo>
                      <a:pt x="1408" y="8180"/>
                      <a:pt x="1444" y="8092"/>
                      <a:pt x="1464" y="8002"/>
                    </a:cubicBezTo>
                    <a:cubicBezTo>
                      <a:pt x="1494" y="7870"/>
                      <a:pt x="1509" y="7738"/>
                      <a:pt x="1536" y="7606"/>
                    </a:cubicBezTo>
                    <a:cubicBezTo>
                      <a:pt x="1548" y="7546"/>
                      <a:pt x="1584" y="7486"/>
                      <a:pt x="1587" y="7427"/>
                    </a:cubicBezTo>
                    <a:cubicBezTo>
                      <a:pt x="1592" y="7292"/>
                      <a:pt x="1583" y="7156"/>
                      <a:pt x="1577" y="7019"/>
                    </a:cubicBezTo>
                    <a:close/>
                    <a:moveTo>
                      <a:pt x="1469" y="10720"/>
                    </a:moveTo>
                    <a:cubicBezTo>
                      <a:pt x="1428" y="10520"/>
                      <a:pt x="1432" y="10319"/>
                      <a:pt x="1410" y="10117"/>
                    </a:cubicBezTo>
                    <a:cubicBezTo>
                      <a:pt x="1393" y="9958"/>
                      <a:pt x="1367" y="9798"/>
                      <a:pt x="1345" y="9637"/>
                    </a:cubicBezTo>
                    <a:cubicBezTo>
                      <a:pt x="1337" y="9580"/>
                      <a:pt x="1293" y="9519"/>
                      <a:pt x="1325" y="9468"/>
                    </a:cubicBezTo>
                    <a:cubicBezTo>
                      <a:pt x="1418" y="9318"/>
                      <a:pt x="1337" y="9164"/>
                      <a:pt x="1351" y="9012"/>
                    </a:cubicBezTo>
                    <a:cubicBezTo>
                      <a:pt x="1285" y="9045"/>
                      <a:pt x="1210" y="9077"/>
                      <a:pt x="1200" y="9114"/>
                    </a:cubicBezTo>
                    <a:cubicBezTo>
                      <a:pt x="1163" y="9240"/>
                      <a:pt x="1052" y="9364"/>
                      <a:pt x="1176" y="9495"/>
                    </a:cubicBezTo>
                    <a:cubicBezTo>
                      <a:pt x="1187" y="9508"/>
                      <a:pt x="1184" y="9527"/>
                      <a:pt x="1169" y="9540"/>
                    </a:cubicBezTo>
                    <a:cubicBezTo>
                      <a:pt x="1064" y="9637"/>
                      <a:pt x="1074" y="9746"/>
                      <a:pt x="1066" y="9851"/>
                    </a:cubicBezTo>
                    <a:cubicBezTo>
                      <a:pt x="1055" y="10022"/>
                      <a:pt x="1036" y="10193"/>
                      <a:pt x="1041" y="10364"/>
                    </a:cubicBezTo>
                    <a:cubicBezTo>
                      <a:pt x="1045" y="10581"/>
                      <a:pt x="1076" y="10799"/>
                      <a:pt x="1082" y="11017"/>
                    </a:cubicBezTo>
                    <a:cubicBezTo>
                      <a:pt x="1084" y="11101"/>
                      <a:pt x="1082" y="11183"/>
                      <a:pt x="1225" y="11261"/>
                    </a:cubicBezTo>
                    <a:cubicBezTo>
                      <a:pt x="1283" y="11236"/>
                      <a:pt x="1387" y="11238"/>
                      <a:pt x="1380" y="11178"/>
                    </a:cubicBezTo>
                    <a:cubicBezTo>
                      <a:pt x="1360" y="11023"/>
                      <a:pt x="1502" y="10879"/>
                      <a:pt x="1469" y="10720"/>
                    </a:cubicBezTo>
                    <a:moveTo>
                      <a:pt x="1261" y="13295"/>
                    </a:moveTo>
                    <a:cubicBezTo>
                      <a:pt x="1257" y="13426"/>
                      <a:pt x="1254" y="13538"/>
                      <a:pt x="1250" y="13676"/>
                    </a:cubicBezTo>
                    <a:cubicBezTo>
                      <a:pt x="1250" y="13676"/>
                      <a:pt x="1149" y="13673"/>
                      <a:pt x="1046" y="13670"/>
                    </a:cubicBezTo>
                    <a:cubicBezTo>
                      <a:pt x="1043" y="13807"/>
                      <a:pt x="1039" y="13944"/>
                      <a:pt x="1036" y="14035"/>
                    </a:cubicBezTo>
                    <a:cubicBezTo>
                      <a:pt x="1138" y="14038"/>
                      <a:pt x="1206" y="14039"/>
                      <a:pt x="1258" y="14041"/>
                    </a:cubicBezTo>
                    <a:cubicBezTo>
                      <a:pt x="1095" y="14082"/>
                      <a:pt x="1089" y="14151"/>
                      <a:pt x="1092" y="14221"/>
                    </a:cubicBezTo>
                    <a:cubicBezTo>
                      <a:pt x="1097" y="14339"/>
                      <a:pt x="1117" y="14467"/>
                      <a:pt x="1077" y="14582"/>
                    </a:cubicBezTo>
                    <a:cubicBezTo>
                      <a:pt x="1035" y="14701"/>
                      <a:pt x="1116" y="14818"/>
                      <a:pt x="1077" y="14939"/>
                    </a:cubicBezTo>
                    <a:cubicBezTo>
                      <a:pt x="988" y="15207"/>
                      <a:pt x="1030" y="15484"/>
                      <a:pt x="967" y="15756"/>
                    </a:cubicBezTo>
                    <a:cubicBezTo>
                      <a:pt x="903" y="16030"/>
                      <a:pt x="909" y="16311"/>
                      <a:pt x="939" y="16590"/>
                    </a:cubicBezTo>
                    <a:cubicBezTo>
                      <a:pt x="966" y="16854"/>
                      <a:pt x="973" y="17118"/>
                      <a:pt x="981" y="17381"/>
                    </a:cubicBezTo>
                    <a:cubicBezTo>
                      <a:pt x="984" y="17483"/>
                      <a:pt x="959" y="17585"/>
                      <a:pt x="960" y="17688"/>
                    </a:cubicBezTo>
                    <a:cubicBezTo>
                      <a:pt x="962" y="17786"/>
                      <a:pt x="989" y="17885"/>
                      <a:pt x="990" y="17983"/>
                    </a:cubicBezTo>
                    <a:cubicBezTo>
                      <a:pt x="989" y="18020"/>
                      <a:pt x="945" y="18055"/>
                      <a:pt x="916" y="18099"/>
                    </a:cubicBezTo>
                    <a:cubicBezTo>
                      <a:pt x="1020" y="18117"/>
                      <a:pt x="1091" y="18155"/>
                      <a:pt x="1073" y="18216"/>
                    </a:cubicBezTo>
                    <a:cubicBezTo>
                      <a:pt x="968" y="18225"/>
                      <a:pt x="944" y="18230"/>
                      <a:pt x="953" y="18246"/>
                    </a:cubicBezTo>
                    <a:cubicBezTo>
                      <a:pt x="983" y="18311"/>
                      <a:pt x="1082" y="18288"/>
                      <a:pt x="1157" y="18293"/>
                    </a:cubicBezTo>
                    <a:cubicBezTo>
                      <a:pt x="1169" y="18280"/>
                      <a:pt x="1176" y="18277"/>
                      <a:pt x="1176" y="18274"/>
                    </a:cubicBezTo>
                    <a:cubicBezTo>
                      <a:pt x="1192" y="17929"/>
                      <a:pt x="1213" y="17584"/>
                      <a:pt x="1219" y="17239"/>
                    </a:cubicBezTo>
                    <a:cubicBezTo>
                      <a:pt x="1223" y="17029"/>
                      <a:pt x="1191" y="16818"/>
                      <a:pt x="1192" y="16608"/>
                    </a:cubicBezTo>
                    <a:cubicBezTo>
                      <a:pt x="1193" y="16218"/>
                      <a:pt x="1192" y="15829"/>
                      <a:pt x="1215" y="15440"/>
                    </a:cubicBezTo>
                    <a:cubicBezTo>
                      <a:pt x="1225" y="15254"/>
                      <a:pt x="1278" y="15071"/>
                      <a:pt x="1313" y="14886"/>
                    </a:cubicBezTo>
                    <a:cubicBezTo>
                      <a:pt x="1333" y="14780"/>
                      <a:pt x="1343" y="14674"/>
                      <a:pt x="1353" y="14568"/>
                    </a:cubicBezTo>
                    <a:cubicBezTo>
                      <a:pt x="1389" y="14145"/>
                      <a:pt x="1452" y="13723"/>
                      <a:pt x="1261" y="13295"/>
                    </a:cubicBezTo>
                    <a:moveTo>
                      <a:pt x="1098" y="13665"/>
                    </a:moveTo>
                    <a:cubicBezTo>
                      <a:pt x="1300" y="13611"/>
                      <a:pt x="1203" y="13534"/>
                      <a:pt x="1243" y="13476"/>
                    </a:cubicBezTo>
                    <a:cubicBezTo>
                      <a:pt x="1219" y="13472"/>
                      <a:pt x="1195" y="13469"/>
                      <a:pt x="1171" y="13466"/>
                    </a:cubicBezTo>
                    <a:cubicBezTo>
                      <a:pt x="1149" y="13526"/>
                      <a:pt x="1127" y="13587"/>
                      <a:pt x="1098" y="13665"/>
                    </a:cubicBezTo>
                    <a:close/>
                    <a:moveTo>
                      <a:pt x="1242" y="13422"/>
                    </a:moveTo>
                    <a:cubicBezTo>
                      <a:pt x="1237" y="13388"/>
                      <a:pt x="1234" y="13356"/>
                      <a:pt x="1226" y="13299"/>
                    </a:cubicBezTo>
                    <a:cubicBezTo>
                      <a:pt x="1085" y="13399"/>
                      <a:pt x="1085" y="13399"/>
                      <a:pt x="1242" y="13422"/>
                    </a:cubicBezTo>
                    <a:close/>
                    <a:moveTo>
                      <a:pt x="1114" y="12982"/>
                    </a:moveTo>
                    <a:cubicBezTo>
                      <a:pt x="1131" y="12982"/>
                      <a:pt x="1168" y="12983"/>
                      <a:pt x="1168" y="12983"/>
                    </a:cubicBezTo>
                    <a:cubicBezTo>
                      <a:pt x="1169" y="12947"/>
                      <a:pt x="1170" y="12911"/>
                      <a:pt x="1171" y="12875"/>
                    </a:cubicBezTo>
                    <a:cubicBezTo>
                      <a:pt x="1171" y="12875"/>
                      <a:pt x="1118" y="12873"/>
                      <a:pt x="1097" y="12873"/>
                    </a:cubicBezTo>
                    <a:cubicBezTo>
                      <a:pt x="1101" y="12909"/>
                      <a:pt x="1109" y="12946"/>
                      <a:pt x="1114" y="12982"/>
                    </a:cubicBezTo>
                    <a:close/>
                    <a:moveTo>
                      <a:pt x="1086" y="13051"/>
                    </a:moveTo>
                    <a:cubicBezTo>
                      <a:pt x="1110" y="13091"/>
                      <a:pt x="1126" y="13119"/>
                      <a:pt x="1141" y="13145"/>
                    </a:cubicBezTo>
                    <a:cubicBezTo>
                      <a:pt x="1283" y="13101"/>
                      <a:pt x="1217" y="13079"/>
                      <a:pt x="1086" y="13051"/>
                    </a:cubicBezTo>
                    <a:close/>
                    <a:moveTo>
                      <a:pt x="1229" y="8846"/>
                    </a:moveTo>
                    <a:cubicBezTo>
                      <a:pt x="1185" y="8873"/>
                      <a:pt x="1185" y="8920"/>
                      <a:pt x="1360" y="8944"/>
                    </a:cubicBezTo>
                    <a:cubicBezTo>
                      <a:pt x="1352" y="8859"/>
                      <a:pt x="1348" y="8784"/>
                      <a:pt x="1333" y="8709"/>
                    </a:cubicBezTo>
                    <a:cubicBezTo>
                      <a:pt x="1331" y="8697"/>
                      <a:pt x="1275" y="8687"/>
                      <a:pt x="1219" y="8667"/>
                    </a:cubicBezTo>
                    <a:cubicBezTo>
                      <a:pt x="1219" y="8703"/>
                      <a:pt x="1202" y="8726"/>
                      <a:pt x="1220" y="8739"/>
                    </a:cubicBezTo>
                    <a:cubicBezTo>
                      <a:pt x="1278" y="8777"/>
                      <a:pt x="1297" y="8804"/>
                      <a:pt x="1229" y="8846"/>
                    </a:cubicBezTo>
                    <a:close/>
                    <a:moveTo>
                      <a:pt x="3252" y="4429"/>
                    </a:moveTo>
                    <a:cubicBezTo>
                      <a:pt x="3261" y="4708"/>
                      <a:pt x="3260" y="4987"/>
                      <a:pt x="3263" y="5266"/>
                    </a:cubicBezTo>
                    <a:cubicBezTo>
                      <a:pt x="3267" y="5475"/>
                      <a:pt x="3275" y="5685"/>
                      <a:pt x="3279" y="5894"/>
                    </a:cubicBezTo>
                    <a:cubicBezTo>
                      <a:pt x="3286" y="6195"/>
                      <a:pt x="3299" y="6496"/>
                      <a:pt x="3295" y="6796"/>
                    </a:cubicBezTo>
                    <a:cubicBezTo>
                      <a:pt x="3287" y="7423"/>
                      <a:pt x="3268" y="8049"/>
                      <a:pt x="3256" y="8675"/>
                    </a:cubicBezTo>
                    <a:cubicBezTo>
                      <a:pt x="3250" y="8991"/>
                      <a:pt x="3254" y="9307"/>
                      <a:pt x="3247" y="9624"/>
                    </a:cubicBezTo>
                    <a:cubicBezTo>
                      <a:pt x="3243" y="9868"/>
                      <a:pt x="3228" y="10112"/>
                      <a:pt x="3222" y="10355"/>
                    </a:cubicBezTo>
                    <a:cubicBezTo>
                      <a:pt x="3209" y="10778"/>
                      <a:pt x="3199" y="11201"/>
                      <a:pt x="3188" y="11624"/>
                    </a:cubicBezTo>
                    <a:cubicBezTo>
                      <a:pt x="3183" y="11803"/>
                      <a:pt x="3182" y="11982"/>
                      <a:pt x="3172" y="12160"/>
                    </a:cubicBezTo>
                    <a:cubicBezTo>
                      <a:pt x="3170" y="12196"/>
                      <a:pt x="3192" y="12235"/>
                      <a:pt x="3058" y="12254"/>
                    </a:cubicBezTo>
                    <a:cubicBezTo>
                      <a:pt x="2960" y="12267"/>
                      <a:pt x="3020" y="12332"/>
                      <a:pt x="3069" y="12375"/>
                    </a:cubicBezTo>
                    <a:cubicBezTo>
                      <a:pt x="3093" y="12397"/>
                      <a:pt x="3144" y="12417"/>
                      <a:pt x="3144" y="12439"/>
                    </a:cubicBezTo>
                    <a:cubicBezTo>
                      <a:pt x="3148" y="12587"/>
                      <a:pt x="3147" y="12737"/>
                      <a:pt x="3136" y="12885"/>
                    </a:cubicBezTo>
                    <a:cubicBezTo>
                      <a:pt x="3132" y="12922"/>
                      <a:pt x="3087" y="12957"/>
                      <a:pt x="3053" y="13003"/>
                    </a:cubicBezTo>
                    <a:cubicBezTo>
                      <a:pt x="3058" y="13005"/>
                      <a:pt x="3109" y="13014"/>
                      <a:pt x="3122" y="13029"/>
                    </a:cubicBezTo>
                    <a:cubicBezTo>
                      <a:pt x="3137" y="13046"/>
                      <a:pt x="3145" y="13080"/>
                      <a:pt x="3054" y="13062"/>
                    </a:cubicBezTo>
                    <a:cubicBezTo>
                      <a:pt x="3044" y="13075"/>
                      <a:pt x="3020" y="13097"/>
                      <a:pt x="3024" y="13099"/>
                    </a:cubicBezTo>
                    <a:cubicBezTo>
                      <a:pt x="3213" y="13151"/>
                      <a:pt x="3097" y="13225"/>
                      <a:pt x="3112" y="13288"/>
                    </a:cubicBezTo>
                    <a:cubicBezTo>
                      <a:pt x="3116" y="13303"/>
                      <a:pt x="3108" y="13317"/>
                      <a:pt x="3108" y="13330"/>
                    </a:cubicBezTo>
                    <a:cubicBezTo>
                      <a:pt x="2909" y="13353"/>
                      <a:pt x="2895" y="13365"/>
                      <a:pt x="2981" y="13515"/>
                    </a:cubicBezTo>
                    <a:cubicBezTo>
                      <a:pt x="3018" y="13513"/>
                      <a:pt x="3086" y="13511"/>
                      <a:pt x="3086" y="13507"/>
                    </a:cubicBezTo>
                    <a:cubicBezTo>
                      <a:pt x="3084" y="13567"/>
                      <a:pt x="3082" y="13624"/>
                      <a:pt x="3080" y="13698"/>
                    </a:cubicBezTo>
                    <a:cubicBezTo>
                      <a:pt x="3081" y="13672"/>
                      <a:pt x="2980" y="13654"/>
                      <a:pt x="2981" y="13627"/>
                    </a:cubicBezTo>
                    <a:cubicBezTo>
                      <a:pt x="2978" y="13712"/>
                      <a:pt x="2976" y="13789"/>
                      <a:pt x="2974" y="13871"/>
                    </a:cubicBezTo>
                    <a:cubicBezTo>
                      <a:pt x="2974" y="13868"/>
                      <a:pt x="3046" y="13868"/>
                      <a:pt x="3087" y="13867"/>
                    </a:cubicBezTo>
                    <a:cubicBezTo>
                      <a:pt x="3111" y="13898"/>
                      <a:pt x="3117" y="13919"/>
                      <a:pt x="3038" y="13941"/>
                    </a:cubicBezTo>
                    <a:cubicBezTo>
                      <a:pt x="2905" y="13978"/>
                      <a:pt x="2885" y="14098"/>
                      <a:pt x="2985" y="14159"/>
                    </a:cubicBezTo>
                    <a:cubicBezTo>
                      <a:pt x="3049" y="14196"/>
                      <a:pt x="3049" y="14196"/>
                      <a:pt x="2959" y="14230"/>
                    </a:cubicBezTo>
                    <a:cubicBezTo>
                      <a:pt x="2880" y="14261"/>
                      <a:pt x="2838" y="14383"/>
                      <a:pt x="2927" y="14409"/>
                    </a:cubicBezTo>
                    <a:cubicBezTo>
                      <a:pt x="3085" y="14455"/>
                      <a:pt x="3044" y="14510"/>
                      <a:pt x="3029" y="14569"/>
                    </a:cubicBezTo>
                    <a:cubicBezTo>
                      <a:pt x="3023" y="14593"/>
                      <a:pt x="3027" y="14617"/>
                      <a:pt x="2994" y="14642"/>
                    </a:cubicBezTo>
                    <a:cubicBezTo>
                      <a:pt x="2988" y="14613"/>
                      <a:pt x="2982" y="14585"/>
                      <a:pt x="2975" y="14557"/>
                    </a:cubicBezTo>
                    <a:cubicBezTo>
                      <a:pt x="2873" y="14716"/>
                      <a:pt x="2939" y="14883"/>
                      <a:pt x="2870" y="15048"/>
                    </a:cubicBezTo>
                    <a:cubicBezTo>
                      <a:pt x="2945" y="15044"/>
                      <a:pt x="2980" y="15043"/>
                      <a:pt x="3025" y="15041"/>
                    </a:cubicBezTo>
                    <a:cubicBezTo>
                      <a:pt x="3022" y="15131"/>
                      <a:pt x="3020" y="15219"/>
                      <a:pt x="3017" y="15306"/>
                    </a:cubicBezTo>
                    <a:cubicBezTo>
                      <a:pt x="3016" y="15322"/>
                      <a:pt x="3018" y="15343"/>
                      <a:pt x="2999" y="15351"/>
                    </a:cubicBezTo>
                    <a:cubicBezTo>
                      <a:pt x="2830" y="15413"/>
                      <a:pt x="2868" y="15492"/>
                      <a:pt x="2898" y="15579"/>
                    </a:cubicBezTo>
                    <a:cubicBezTo>
                      <a:pt x="2915" y="15625"/>
                      <a:pt x="2864" y="15673"/>
                      <a:pt x="2847" y="15721"/>
                    </a:cubicBezTo>
                    <a:cubicBezTo>
                      <a:pt x="2831" y="15762"/>
                      <a:pt x="2808" y="15803"/>
                      <a:pt x="2937" y="15826"/>
                    </a:cubicBezTo>
                    <a:cubicBezTo>
                      <a:pt x="2967" y="15832"/>
                      <a:pt x="2990" y="15863"/>
                      <a:pt x="2994" y="15882"/>
                    </a:cubicBezTo>
                    <a:cubicBezTo>
                      <a:pt x="3001" y="15920"/>
                      <a:pt x="2995" y="15959"/>
                      <a:pt x="2963" y="16001"/>
                    </a:cubicBezTo>
                    <a:cubicBezTo>
                      <a:pt x="2933" y="15975"/>
                      <a:pt x="2903" y="15948"/>
                      <a:pt x="2870" y="15918"/>
                    </a:cubicBezTo>
                    <a:cubicBezTo>
                      <a:pt x="2771" y="15964"/>
                      <a:pt x="2809" y="16017"/>
                      <a:pt x="2823" y="16069"/>
                    </a:cubicBezTo>
                    <a:cubicBezTo>
                      <a:pt x="2837" y="16118"/>
                      <a:pt x="2839" y="16167"/>
                      <a:pt x="2848" y="16227"/>
                    </a:cubicBezTo>
                    <a:cubicBezTo>
                      <a:pt x="2939" y="16234"/>
                      <a:pt x="2987" y="16265"/>
                      <a:pt x="2976" y="16317"/>
                    </a:cubicBezTo>
                    <a:cubicBezTo>
                      <a:pt x="2949" y="16445"/>
                      <a:pt x="2936" y="16575"/>
                      <a:pt x="2903" y="16703"/>
                    </a:cubicBezTo>
                    <a:cubicBezTo>
                      <a:pt x="2892" y="16746"/>
                      <a:pt x="2835" y="16786"/>
                      <a:pt x="2797" y="16827"/>
                    </a:cubicBezTo>
                    <a:cubicBezTo>
                      <a:pt x="2754" y="16874"/>
                      <a:pt x="2647" y="16914"/>
                      <a:pt x="2841" y="16962"/>
                    </a:cubicBezTo>
                    <a:cubicBezTo>
                      <a:pt x="2926" y="16982"/>
                      <a:pt x="2885" y="17043"/>
                      <a:pt x="2776" y="17056"/>
                    </a:cubicBezTo>
                    <a:cubicBezTo>
                      <a:pt x="2812" y="17087"/>
                      <a:pt x="2863" y="17113"/>
                      <a:pt x="2865" y="17136"/>
                    </a:cubicBezTo>
                    <a:cubicBezTo>
                      <a:pt x="2873" y="17266"/>
                      <a:pt x="2876" y="17395"/>
                      <a:pt x="2863" y="17524"/>
                    </a:cubicBezTo>
                    <a:cubicBezTo>
                      <a:pt x="2860" y="17561"/>
                      <a:pt x="2912" y="17620"/>
                      <a:pt x="2753" y="17630"/>
                    </a:cubicBezTo>
                    <a:cubicBezTo>
                      <a:pt x="2740" y="17631"/>
                      <a:pt x="2724" y="17694"/>
                      <a:pt x="2745" y="17701"/>
                    </a:cubicBezTo>
                    <a:cubicBezTo>
                      <a:pt x="2866" y="17736"/>
                      <a:pt x="2834" y="17789"/>
                      <a:pt x="2838" y="17830"/>
                    </a:cubicBezTo>
                    <a:cubicBezTo>
                      <a:pt x="2848" y="17960"/>
                      <a:pt x="2836" y="18088"/>
                      <a:pt x="2832" y="18216"/>
                    </a:cubicBezTo>
                    <a:cubicBezTo>
                      <a:pt x="2513" y="18242"/>
                      <a:pt x="2656" y="18376"/>
                      <a:pt x="2485" y="18469"/>
                    </a:cubicBezTo>
                    <a:cubicBezTo>
                      <a:pt x="2121" y="18525"/>
                      <a:pt x="1665" y="18509"/>
                      <a:pt x="1192" y="18524"/>
                    </a:cubicBezTo>
                    <a:cubicBezTo>
                      <a:pt x="1186" y="18458"/>
                      <a:pt x="1181" y="18424"/>
                      <a:pt x="1176" y="18333"/>
                    </a:cubicBezTo>
                    <a:cubicBezTo>
                      <a:pt x="1099" y="18330"/>
                      <a:pt x="1036" y="18328"/>
                      <a:pt x="961" y="18327"/>
                    </a:cubicBezTo>
                    <a:cubicBezTo>
                      <a:pt x="952" y="18417"/>
                      <a:pt x="944" y="18461"/>
                      <a:pt x="933" y="18536"/>
                    </a:cubicBezTo>
                    <a:cubicBezTo>
                      <a:pt x="655" y="18535"/>
                      <a:pt x="421" y="18543"/>
                      <a:pt x="152" y="18542"/>
                    </a:cubicBezTo>
                    <a:cubicBezTo>
                      <a:pt x="154" y="18479"/>
                      <a:pt x="159" y="18427"/>
                      <a:pt x="156" y="18375"/>
                    </a:cubicBezTo>
                    <a:cubicBezTo>
                      <a:pt x="145" y="18116"/>
                      <a:pt x="129" y="17857"/>
                      <a:pt x="120" y="17598"/>
                    </a:cubicBezTo>
                    <a:cubicBezTo>
                      <a:pt x="112" y="17353"/>
                      <a:pt x="110" y="17109"/>
                      <a:pt x="109" y="16864"/>
                    </a:cubicBezTo>
                    <a:cubicBezTo>
                      <a:pt x="108" y="16632"/>
                      <a:pt x="121" y="16399"/>
                      <a:pt x="113" y="16166"/>
                    </a:cubicBezTo>
                    <a:cubicBezTo>
                      <a:pt x="106" y="16002"/>
                      <a:pt x="74" y="15838"/>
                      <a:pt x="57" y="15674"/>
                    </a:cubicBezTo>
                    <a:cubicBezTo>
                      <a:pt x="51" y="15618"/>
                      <a:pt x="34" y="15565"/>
                      <a:pt x="170" y="15526"/>
                    </a:cubicBezTo>
                    <a:cubicBezTo>
                      <a:pt x="268" y="15497"/>
                      <a:pt x="231" y="15353"/>
                      <a:pt x="143" y="15301"/>
                    </a:cubicBezTo>
                    <a:cubicBezTo>
                      <a:pt x="0" y="15215"/>
                      <a:pt x="14" y="15154"/>
                      <a:pt x="191" y="15094"/>
                    </a:cubicBezTo>
                    <a:cubicBezTo>
                      <a:pt x="106" y="15044"/>
                      <a:pt x="11" y="14995"/>
                      <a:pt x="217" y="14960"/>
                    </a:cubicBezTo>
                    <a:cubicBezTo>
                      <a:pt x="247" y="14956"/>
                      <a:pt x="256" y="14919"/>
                      <a:pt x="258" y="14897"/>
                    </a:cubicBezTo>
                    <a:cubicBezTo>
                      <a:pt x="266" y="14806"/>
                      <a:pt x="286" y="14714"/>
                      <a:pt x="266" y="14625"/>
                    </a:cubicBezTo>
                    <a:cubicBezTo>
                      <a:pt x="250" y="14552"/>
                      <a:pt x="280" y="14471"/>
                      <a:pt x="148" y="14406"/>
                    </a:cubicBezTo>
                    <a:cubicBezTo>
                      <a:pt x="251" y="14326"/>
                      <a:pt x="182" y="14244"/>
                      <a:pt x="133" y="14162"/>
                    </a:cubicBezTo>
                    <a:cubicBezTo>
                      <a:pt x="355" y="13973"/>
                      <a:pt x="226" y="13763"/>
                      <a:pt x="250" y="13561"/>
                    </a:cubicBezTo>
                    <a:cubicBezTo>
                      <a:pt x="277" y="13330"/>
                      <a:pt x="271" y="13099"/>
                      <a:pt x="279" y="12867"/>
                    </a:cubicBezTo>
                    <a:cubicBezTo>
                      <a:pt x="281" y="12773"/>
                      <a:pt x="281" y="12677"/>
                      <a:pt x="272" y="12583"/>
                    </a:cubicBezTo>
                    <a:cubicBezTo>
                      <a:pt x="269" y="12551"/>
                      <a:pt x="256" y="12513"/>
                      <a:pt x="217" y="12484"/>
                    </a:cubicBezTo>
                    <a:cubicBezTo>
                      <a:pt x="50" y="12363"/>
                      <a:pt x="96" y="12237"/>
                      <a:pt x="107" y="12111"/>
                    </a:cubicBezTo>
                    <a:cubicBezTo>
                      <a:pt x="110" y="12083"/>
                      <a:pt x="133" y="12053"/>
                      <a:pt x="164" y="12030"/>
                    </a:cubicBezTo>
                    <a:cubicBezTo>
                      <a:pt x="228" y="11979"/>
                      <a:pt x="231" y="11931"/>
                      <a:pt x="165" y="11878"/>
                    </a:cubicBezTo>
                    <a:cubicBezTo>
                      <a:pt x="130" y="11848"/>
                      <a:pt x="106" y="11812"/>
                      <a:pt x="106" y="11779"/>
                    </a:cubicBezTo>
                    <a:cubicBezTo>
                      <a:pt x="112" y="11266"/>
                      <a:pt x="123" y="10753"/>
                      <a:pt x="130" y="10239"/>
                    </a:cubicBezTo>
                    <a:cubicBezTo>
                      <a:pt x="131" y="10034"/>
                      <a:pt x="120" y="9828"/>
                      <a:pt x="127" y="9623"/>
                    </a:cubicBezTo>
                    <a:cubicBezTo>
                      <a:pt x="137" y="9338"/>
                      <a:pt x="162" y="9054"/>
                      <a:pt x="175" y="8769"/>
                    </a:cubicBezTo>
                    <a:cubicBezTo>
                      <a:pt x="182" y="8609"/>
                      <a:pt x="175" y="8450"/>
                      <a:pt x="181" y="8290"/>
                    </a:cubicBezTo>
                    <a:cubicBezTo>
                      <a:pt x="194" y="7943"/>
                      <a:pt x="212" y="7596"/>
                      <a:pt x="228" y="7249"/>
                    </a:cubicBezTo>
                    <a:cubicBezTo>
                      <a:pt x="240" y="6960"/>
                      <a:pt x="249" y="6670"/>
                      <a:pt x="268" y="6380"/>
                    </a:cubicBezTo>
                    <a:cubicBezTo>
                      <a:pt x="293" y="5984"/>
                      <a:pt x="327" y="5589"/>
                      <a:pt x="358" y="5192"/>
                    </a:cubicBezTo>
                    <a:cubicBezTo>
                      <a:pt x="392" y="4774"/>
                      <a:pt x="423" y="4355"/>
                      <a:pt x="461" y="3938"/>
                    </a:cubicBezTo>
                    <a:cubicBezTo>
                      <a:pt x="479" y="3751"/>
                      <a:pt x="529" y="3566"/>
                      <a:pt x="540" y="3380"/>
                    </a:cubicBezTo>
                    <a:cubicBezTo>
                      <a:pt x="561" y="3036"/>
                      <a:pt x="563" y="2692"/>
                      <a:pt x="573" y="2349"/>
                    </a:cubicBezTo>
                    <a:cubicBezTo>
                      <a:pt x="580" y="2066"/>
                      <a:pt x="574" y="1783"/>
                      <a:pt x="594" y="1501"/>
                    </a:cubicBezTo>
                    <a:cubicBezTo>
                      <a:pt x="605" y="1342"/>
                      <a:pt x="655" y="1183"/>
                      <a:pt x="689" y="1024"/>
                    </a:cubicBezTo>
                    <a:cubicBezTo>
                      <a:pt x="718" y="888"/>
                      <a:pt x="747" y="751"/>
                      <a:pt x="777" y="615"/>
                    </a:cubicBezTo>
                    <a:cubicBezTo>
                      <a:pt x="820" y="427"/>
                      <a:pt x="864" y="235"/>
                      <a:pt x="909" y="47"/>
                    </a:cubicBezTo>
                    <a:cubicBezTo>
                      <a:pt x="912" y="36"/>
                      <a:pt x="931" y="54"/>
                      <a:pt x="946" y="9"/>
                    </a:cubicBezTo>
                    <a:cubicBezTo>
                      <a:pt x="1170" y="14"/>
                      <a:pt x="1395" y="21"/>
                      <a:pt x="1598" y="27"/>
                    </a:cubicBezTo>
                    <a:cubicBezTo>
                      <a:pt x="1624" y="73"/>
                      <a:pt x="1635" y="50"/>
                      <a:pt x="1635" y="53"/>
                    </a:cubicBezTo>
                    <a:cubicBezTo>
                      <a:pt x="1635" y="83"/>
                      <a:pt x="1634" y="119"/>
                      <a:pt x="1634" y="153"/>
                    </a:cubicBezTo>
                    <a:cubicBezTo>
                      <a:pt x="1593" y="153"/>
                      <a:pt x="1556" y="153"/>
                      <a:pt x="1498" y="153"/>
                    </a:cubicBezTo>
                    <a:cubicBezTo>
                      <a:pt x="1484" y="226"/>
                      <a:pt x="1469" y="301"/>
                      <a:pt x="1457" y="376"/>
                    </a:cubicBezTo>
                    <a:cubicBezTo>
                      <a:pt x="1415" y="634"/>
                      <a:pt x="1372" y="892"/>
                      <a:pt x="1334" y="1149"/>
                    </a:cubicBezTo>
                    <a:cubicBezTo>
                      <a:pt x="1267" y="1602"/>
                      <a:pt x="1209" y="2054"/>
                      <a:pt x="1229" y="2508"/>
                    </a:cubicBezTo>
                    <a:cubicBezTo>
                      <a:pt x="1237" y="2703"/>
                      <a:pt x="1285" y="2898"/>
                      <a:pt x="1302" y="3092"/>
                    </a:cubicBezTo>
                    <a:cubicBezTo>
                      <a:pt x="1321" y="3303"/>
                      <a:pt x="1322" y="3513"/>
                      <a:pt x="1338" y="3723"/>
                    </a:cubicBezTo>
                    <a:cubicBezTo>
                      <a:pt x="1347" y="3841"/>
                      <a:pt x="1378" y="3960"/>
                      <a:pt x="1385" y="4078"/>
                    </a:cubicBezTo>
                    <a:cubicBezTo>
                      <a:pt x="1394" y="4265"/>
                      <a:pt x="1386" y="4452"/>
                      <a:pt x="1395" y="4638"/>
                    </a:cubicBezTo>
                    <a:cubicBezTo>
                      <a:pt x="1401" y="4756"/>
                      <a:pt x="1426" y="4875"/>
                      <a:pt x="1442" y="4994"/>
                    </a:cubicBezTo>
                    <a:cubicBezTo>
                      <a:pt x="1447" y="5039"/>
                      <a:pt x="1455" y="5085"/>
                      <a:pt x="1460" y="5131"/>
                    </a:cubicBezTo>
                    <a:cubicBezTo>
                      <a:pt x="1471" y="5249"/>
                      <a:pt x="1485" y="5368"/>
                      <a:pt x="1490" y="5486"/>
                    </a:cubicBezTo>
                    <a:cubicBezTo>
                      <a:pt x="1496" y="5638"/>
                      <a:pt x="1488" y="5790"/>
                      <a:pt x="1495" y="5944"/>
                    </a:cubicBezTo>
                    <a:cubicBezTo>
                      <a:pt x="1496" y="5981"/>
                      <a:pt x="1475" y="6028"/>
                      <a:pt x="1565" y="6060"/>
                    </a:cubicBezTo>
                    <a:cubicBezTo>
                      <a:pt x="1568" y="5918"/>
                      <a:pt x="1570" y="5778"/>
                      <a:pt x="1577" y="5639"/>
                    </a:cubicBezTo>
                    <a:cubicBezTo>
                      <a:pt x="1582" y="5518"/>
                      <a:pt x="1592" y="5396"/>
                      <a:pt x="1598" y="5276"/>
                    </a:cubicBezTo>
                    <a:cubicBezTo>
                      <a:pt x="1602" y="5207"/>
                      <a:pt x="1608" y="5138"/>
                      <a:pt x="1603" y="5070"/>
                    </a:cubicBezTo>
                    <a:cubicBezTo>
                      <a:pt x="1597" y="4982"/>
                      <a:pt x="1581" y="4894"/>
                      <a:pt x="1569" y="4806"/>
                    </a:cubicBezTo>
                    <a:cubicBezTo>
                      <a:pt x="1525" y="4471"/>
                      <a:pt x="1478" y="4135"/>
                      <a:pt x="1439" y="3799"/>
                    </a:cubicBezTo>
                    <a:cubicBezTo>
                      <a:pt x="1426" y="3683"/>
                      <a:pt x="1438" y="3569"/>
                      <a:pt x="1436" y="3454"/>
                    </a:cubicBezTo>
                    <a:cubicBezTo>
                      <a:pt x="1427" y="2995"/>
                      <a:pt x="1436" y="2538"/>
                      <a:pt x="1438" y="2079"/>
                    </a:cubicBezTo>
                    <a:cubicBezTo>
                      <a:pt x="1438" y="2045"/>
                      <a:pt x="1427" y="2008"/>
                      <a:pt x="1447" y="1977"/>
                    </a:cubicBezTo>
                    <a:cubicBezTo>
                      <a:pt x="1464" y="1951"/>
                      <a:pt x="1521" y="1934"/>
                      <a:pt x="1571" y="1906"/>
                    </a:cubicBezTo>
                    <a:cubicBezTo>
                      <a:pt x="1455" y="1882"/>
                      <a:pt x="1434" y="1830"/>
                      <a:pt x="1443" y="1766"/>
                    </a:cubicBezTo>
                    <a:cubicBezTo>
                      <a:pt x="1468" y="1577"/>
                      <a:pt x="1479" y="1387"/>
                      <a:pt x="1500" y="1197"/>
                    </a:cubicBezTo>
                    <a:cubicBezTo>
                      <a:pt x="1505" y="1155"/>
                      <a:pt x="1531" y="1112"/>
                      <a:pt x="1598" y="1071"/>
                    </a:cubicBezTo>
                    <a:cubicBezTo>
                      <a:pt x="1616" y="1090"/>
                      <a:pt x="1633" y="1108"/>
                      <a:pt x="1664" y="1140"/>
                    </a:cubicBezTo>
                    <a:cubicBezTo>
                      <a:pt x="1676" y="1088"/>
                      <a:pt x="1686" y="1048"/>
                      <a:pt x="1694" y="1006"/>
                    </a:cubicBezTo>
                    <a:cubicBezTo>
                      <a:pt x="1634" y="999"/>
                      <a:pt x="1596" y="994"/>
                      <a:pt x="1560" y="989"/>
                    </a:cubicBezTo>
                    <a:cubicBezTo>
                      <a:pt x="1509" y="922"/>
                      <a:pt x="1586" y="849"/>
                      <a:pt x="1726" y="810"/>
                    </a:cubicBezTo>
                    <a:cubicBezTo>
                      <a:pt x="1715" y="758"/>
                      <a:pt x="1660" y="697"/>
                      <a:pt x="1704" y="667"/>
                    </a:cubicBezTo>
                    <a:cubicBezTo>
                      <a:pt x="1867" y="554"/>
                      <a:pt x="1790" y="426"/>
                      <a:pt x="1818" y="305"/>
                    </a:cubicBezTo>
                    <a:cubicBezTo>
                      <a:pt x="1824" y="282"/>
                      <a:pt x="1789" y="254"/>
                      <a:pt x="1755" y="233"/>
                    </a:cubicBezTo>
                    <a:cubicBezTo>
                      <a:pt x="1676" y="182"/>
                      <a:pt x="1697" y="135"/>
                      <a:pt x="1777" y="85"/>
                    </a:cubicBezTo>
                    <a:cubicBezTo>
                      <a:pt x="1786" y="122"/>
                      <a:pt x="1794" y="158"/>
                      <a:pt x="1803" y="194"/>
                    </a:cubicBezTo>
                    <a:cubicBezTo>
                      <a:pt x="1816" y="195"/>
                      <a:pt x="1829" y="196"/>
                      <a:pt x="1842" y="197"/>
                    </a:cubicBezTo>
                    <a:cubicBezTo>
                      <a:pt x="1850" y="181"/>
                      <a:pt x="1859" y="165"/>
                      <a:pt x="1865" y="149"/>
                    </a:cubicBezTo>
                    <a:cubicBezTo>
                      <a:pt x="1895" y="50"/>
                      <a:pt x="1969" y="24"/>
                      <a:pt x="2205" y="30"/>
                    </a:cubicBezTo>
                    <a:cubicBezTo>
                      <a:pt x="2272" y="31"/>
                      <a:pt x="2339" y="33"/>
                      <a:pt x="2426" y="36"/>
                    </a:cubicBezTo>
                    <a:cubicBezTo>
                      <a:pt x="2470" y="276"/>
                      <a:pt x="2326" y="521"/>
                      <a:pt x="2611" y="754"/>
                    </a:cubicBezTo>
                    <a:cubicBezTo>
                      <a:pt x="2665" y="517"/>
                      <a:pt x="2543" y="281"/>
                      <a:pt x="2539" y="44"/>
                    </a:cubicBezTo>
                    <a:cubicBezTo>
                      <a:pt x="2687" y="0"/>
                      <a:pt x="2852" y="29"/>
                      <a:pt x="3026" y="20"/>
                    </a:cubicBezTo>
                    <a:cubicBezTo>
                      <a:pt x="3051" y="118"/>
                      <a:pt x="3078" y="211"/>
                      <a:pt x="3097" y="305"/>
                    </a:cubicBezTo>
                    <a:cubicBezTo>
                      <a:pt x="3123" y="434"/>
                      <a:pt x="3148" y="564"/>
                      <a:pt x="3164" y="693"/>
                    </a:cubicBezTo>
                    <a:cubicBezTo>
                      <a:pt x="3248" y="1346"/>
                      <a:pt x="3167" y="1993"/>
                      <a:pt x="3172" y="2643"/>
                    </a:cubicBezTo>
                    <a:cubicBezTo>
                      <a:pt x="3174" y="2978"/>
                      <a:pt x="3193" y="3315"/>
                      <a:pt x="3209" y="3650"/>
                    </a:cubicBezTo>
                    <a:cubicBezTo>
                      <a:pt x="3221" y="3909"/>
                      <a:pt x="3243" y="4169"/>
                      <a:pt x="3252" y="44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1" name="Google Shape;5101;p51"/>
              <p:cNvSpPr/>
              <p:nvPr/>
            </p:nvSpPr>
            <p:spPr>
              <a:xfrm>
                <a:off x="4505103" y="3740901"/>
                <a:ext cx="1645" cy="4591"/>
              </a:xfrm>
              <a:custGeom>
                <a:avLst/>
                <a:gdLst/>
                <a:ahLst/>
                <a:cxnLst/>
                <a:rect l="l" t="t" r="r" b="b"/>
                <a:pathLst>
                  <a:path w="24" h="67" extrusionOk="0">
                    <a:moveTo>
                      <a:pt x="6" y="66"/>
                    </a:moveTo>
                    <a:cubicBezTo>
                      <a:pt x="12" y="66"/>
                      <a:pt x="17" y="66"/>
                      <a:pt x="22" y="67"/>
                    </a:cubicBezTo>
                    <a:cubicBezTo>
                      <a:pt x="23" y="44"/>
                      <a:pt x="23" y="23"/>
                      <a:pt x="23" y="0"/>
                    </a:cubicBezTo>
                    <a:cubicBezTo>
                      <a:pt x="17" y="0"/>
                      <a:pt x="8" y="0"/>
                      <a:pt x="0" y="0"/>
                    </a:cubicBezTo>
                    <a:cubicBezTo>
                      <a:pt x="2" y="22"/>
                      <a:pt x="4" y="44"/>
                      <a:pt x="6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2" name="Google Shape;5102;p51"/>
            <p:cNvGrpSpPr/>
            <p:nvPr/>
          </p:nvGrpSpPr>
          <p:grpSpPr>
            <a:xfrm>
              <a:off x="1609372" y="3437121"/>
              <a:ext cx="220222" cy="1237389"/>
              <a:chOff x="4300700" y="2720738"/>
              <a:chExt cx="226124" cy="1270681"/>
            </a:xfrm>
          </p:grpSpPr>
          <p:sp>
            <p:nvSpPr>
              <p:cNvPr id="5103" name="Google Shape;5103;p51"/>
              <p:cNvSpPr/>
              <p:nvPr/>
            </p:nvSpPr>
            <p:spPr>
              <a:xfrm>
                <a:off x="4300700" y="2720738"/>
                <a:ext cx="226124" cy="1270681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8544" extrusionOk="0">
                    <a:moveTo>
                      <a:pt x="2707" y="2962"/>
                    </a:moveTo>
                    <a:cubicBezTo>
                      <a:pt x="2613" y="2902"/>
                      <a:pt x="2649" y="2839"/>
                      <a:pt x="2629" y="2777"/>
                    </a:cubicBezTo>
                    <a:cubicBezTo>
                      <a:pt x="2582" y="2631"/>
                      <a:pt x="2716" y="2484"/>
                      <a:pt x="2556" y="2339"/>
                    </a:cubicBezTo>
                    <a:cubicBezTo>
                      <a:pt x="2551" y="2334"/>
                      <a:pt x="2556" y="2323"/>
                      <a:pt x="2565" y="2320"/>
                    </a:cubicBezTo>
                    <a:cubicBezTo>
                      <a:pt x="2693" y="2282"/>
                      <a:pt x="2605" y="2226"/>
                      <a:pt x="2623" y="2180"/>
                    </a:cubicBezTo>
                    <a:cubicBezTo>
                      <a:pt x="2526" y="2159"/>
                      <a:pt x="2447" y="2159"/>
                      <a:pt x="2452" y="2208"/>
                    </a:cubicBezTo>
                    <a:cubicBezTo>
                      <a:pt x="2463" y="2305"/>
                      <a:pt x="2438" y="2402"/>
                      <a:pt x="2483" y="2500"/>
                    </a:cubicBezTo>
                    <a:cubicBezTo>
                      <a:pt x="2509" y="2556"/>
                      <a:pt x="2528" y="2614"/>
                      <a:pt x="2530" y="2671"/>
                    </a:cubicBezTo>
                    <a:cubicBezTo>
                      <a:pt x="2532" y="2738"/>
                      <a:pt x="2500" y="2805"/>
                      <a:pt x="2502" y="2872"/>
                    </a:cubicBezTo>
                    <a:cubicBezTo>
                      <a:pt x="2506" y="3009"/>
                      <a:pt x="2523" y="3147"/>
                      <a:pt x="2533" y="3284"/>
                    </a:cubicBezTo>
                    <a:cubicBezTo>
                      <a:pt x="2535" y="3329"/>
                      <a:pt x="2531" y="3373"/>
                      <a:pt x="2529" y="3418"/>
                    </a:cubicBezTo>
                    <a:cubicBezTo>
                      <a:pt x="2546" y="3419"/>
                      <a:pt x="2562" y="3420"/>
                      <a:pt x="2577" y="3420"/>
                    </a:cubicBezTo>
                    <a:cubicBezTo>
                      <a:pt x="2588" y="3353"/>
                      <a:pt x="2596" y="3287"/>
                      <a:pt x="2611" y="3221"/>
                    </a:cubicBezTo>
                    <a:cubicBezTo>
                      <a:pt x="2624" y="3162"/>
                      <a:pt x="2609" y="3092"/>
                      <a:pt x="2676" y="3048"/>
                    </a:cubicBezTo>
                    <a:cubicBezTo>
                      <a:pt x="2728" y="3014"/>
                      <a:pt x="2738" y="2983"/>
                      <a:pt x="2707" y="2962"/>
                    </a:cubicBezTo>
                    <a:close/>
                    <a:moveTo>
                      <a:pt x="2601" y="5198"/>
                    </a:moveTo>
                    <a:cubicBezTo>
                      <a:pt x="2596" y="5359"/>
                      <a:pt x="2586" y="5516"/>
                      <a:pt x="2588" y="5672"/>
                    </a:cubicBezTo>
                    <a:cubicBezTo>
                      <a:pt x="2591" y="5824"/>
                      <a:pt x="2624" y="5977"/>
                      <a:pt x="2612" y="6128"/>
                    </a:cubicBezTo>
                    <a:cubicBezTo>
                      <a:pt x="2599" y="6281"/>
                      <a:pt x="2586" y="6432"/>
                      <a:pt x="2647" y="6585"/>
                    </a:cubicBezTo>
                    <a:cubicBezTo>
                      <a:pt x="2654" y="6347"/>
                      <a:pt x="2663" y="6109"/>
                      <a:pt x="2667" y="5871"/>
                    </a:cubicBezTo>
                    <a:cubicBezTo>
                      <a:pt x="2672" y="5649"/>
                      <a:pt x="2725" y="5427"/>
                      <a:pt x="2601" y="5198"/>
                    </a:cubicBezTo>
                    <a:close/>
                    <a:moveTo>
                      <a:pt x="2688" y="7260"/>
                    </a:moveTo>
                    <a:cubicBezTo>
                      <a:pt x="2672" y="7260"/>
                      <a:pt x="2654" y="7259"/>
                      <a:pt x="2654" y="7259"/>
                    </a:cubicBezTo>
                    <a:cubicBezTo>
                      <a:pt x="2648" y="7464"/>
                      <a:pt x="2642" y="7669"/>
                      <a:pt x="2637" y="7872"/>
                    </a:cubicBezTo>
                    <a:cubicBezTo>
                      <a:pt x="2534" y="7874"/>
                      <a:pt x="2525" y="7876"/>
                      <a:pt x="2440" y="7880"/>
                    </a:cubicBezTo>
                    <a:cubicBezTo>
                      <a:pt x="2529" y="7904"/>
                      <a:pt x="2564" y="7917"/>
                      <a:pt x="2591" y="7925"/>
                    </a:cubicBezTo>
                    <a:cubicBezTo>
                      <a:pt x="2586" y="8090"/>
                      <a:pt x="2581" y="8247"/>
                      <a:pt x="2578" y="8403"/>
                    </a:cubicBezTo>
                    <a:cubicBezTo>
                      <a:pt x="2575" y="8557"/>
                      <a:pt x="2582" y="8710"/>
                      <a:pt x="2575" y="8862"/>
                    </a:cubicBezTo>
                    <a:cubicBezTo>
                      <a:pt x="2568" y="9015"/>
                      <a:pt x="2549" y="9168"/>
                      <a:pt x="2534" y="9321"/>
                    </a:cubicBezTo>
                    <a:cubicBezTo>
                      <a:pt x="2567" y="9323"/>
                      <a:pt x="2599" y="9326"/>
                      <a:pt x="2630" y="9328"/>
                    </a:cubicBezTo>
                    <a:cubicBezTo>
                      <a:pt x="2701" y="9195"/>
                      <a:pt x="2676" y="9055"/>
                      <a:pt x="2680" y="8918"/>
                    </a:cubicBezTo>
                    <a:cubicBezTo>
                      <a:pt x="2684" y="8781"/>
                      <a:pt x="2654" y="8643"/>
                      <a:pt x="2650" y="8505"/>
                    </a:cubicBezTo>
                    <a:cubicBezTo>
                      <a:pt x="2646" y="8364"/>
                      <a:pt x="2655" y="8222"/>
                      <a:pt x="2659" y="8081"/>
                    </a:cubicBezTo>
                    <a:cubicBezTo>
                      <a:pt x="2665" y="7944"/>
                      <a:pt x="2680" y="7806"/>
                      <a:pt x="2684" y="7669"/>
                    </a:cubicBezTo>
                    <a:cubicBezTo>
                      <a:pt x="2687" y="7533"/>
                      <a:pt x="2689" y="7396"/>
                      <a:pt x="2688" y="7260"/>
                    </a:cubicBezTo>
                    <a:close/>
                    <a:moveTo>
                      <a:pt x="2741" y="13709"/>
                    </a:moveTo>
                    <a:cubicBezTo>
                      <a:pt x="2754" y="13709"/>
                      <a:pt x="2775" y="13710"/>
                      <a:pt x="2775" y="13710"/>
                    </a:cubicBezTo>
                    <a:cubicBezTo>
                      <a:pt x="2776" y="13670"/>
                      <a:pt x="2777" y="13631"/>
                      <a:pt x="2778" y="13592"/>
                    </a:cubicBezTo>
                    <a:cubicBezTo>
                      <a:pt x="2778" y="13592"/>
                      <a:pt x="2746" y="13591"/>
                      <a:pt x="2728" y="13590"/>
                    </a:cubicBezTo>
                    <a:cubicBezTo>
                      <a:pt x="2731" y="13630"/>
                      <a:pt x="2738" y="13670"/>
                      <a:pt x="2741" y="13709"/>
                    </a:cubicBezTo>
                    <a:close/>
                    <a:moveTo>
                      <a:pt x="2787" y="13904"/>
                    </a:moveTo>
                    <a:cubicBezTo>
                      <a:pt x="2773" y="13903"/>
                      <a:pt x="2758" y="13901"/>
                      <a:pt x="2744" y="13901"/>
                    </a:cubicBezTo>
                    <a:cubicBezTo>
                      <a:pt x="2733" y="13929"/>
                      <a:pt x="2723" y="13956"/>
                      <a:pt x="2711" y="13985"/>
                    </a:cubicBezTo>
                    <a:cubicBezTo>
                      <a:pt x="2729" y="13986"/>
                      <a:pt x="2747" y="13988"/>
                      <a:pt x="2766" y="13989"/>
                    </a:cubicBezTo>
                    <a:cubicBezTo>
                      <a:pt x="2773" y="13961"/>
                      <a:pt x="2780" y="13933"/>
                      <a:pt x="2787" y="13904"/>
                    </a:cubicBezTo>
                    <a:close/>
                    <a:moveTo>
                      <a:pt x="2755" y="14245"/>
                    </a:moveTo>
                    <a:cubicBezTo>
                      <a:pt x="2741" y="14243"/>
                      <a:pt x="2725" y="14242"/>
                      <a:pt x="2710" y="14240"/>
                    </a:cubicBezTo>
                    <a:cubicBezTo>
                      <a:pt x="2709" y="14265"/>
                      <a:pt x="2708" y="14290"/>
                      <a:pt x="2708" y="14315"/>
                    </a:cubicBezTo>
                    <a:cubicBezTo>
                      <a:pt x="2717" y="14316"/>
                      <a:pt x="2726" y="14316"/>
                      <a:pt x="2736" y="14316"/>
                    </a:cubicBezTo>
                    <a:cubicBezTo>
                      <a:pt x="2742" y="14292"/>
                      <a:pt x="2748" y="14268"/>
                      <a:pt x="2755" y="14245"/>
                    </a:cubicBezTo>
                    <a:close/>
                    <a:moveTo>
                      <a:pt x="2424" y="2063"/>
                    </a:moveTo>
                    <a:cubicBezTo>
                      <a:pt x="2441" y="2117"/>
                      <a:pt x="2533" y="2107"/>
                      <a:pt x="2638" y="2096"/>
                    </a:cubicBezTo>
                    <a:cubicBezTo>
                      <a:pt x="2631" y="2035"/>
                      <a:pt x="2623" y="1977"/>
                      <a:pt x="2613" y="1898"/>
                    </a:cubicBezTo>
                    <a:cubicBezTo>
                      <a:pt x="2520" y="1916"/>
                      <a:pt x="2460" y="1921"/>
                      <a:pt x="2454" y="1932"/>
                    </a:cubicBezTo>
                    <a:cubicBezTo>
                      <a:pt x="2433" y="1974"/>
                      <a:pt x="2411" y="2020"/>
                      <a:pt x="2424" y="2063"/>
                    </a:cubicBezTo>
                    <a:close/>
                    <a:moveTo>
                      <a:pt x="2583" y="1448"/>
                    </a:moveTo>
                    <a:cubicBezTo>
                      <a:pt x="2706" y="1304"/>
                      <a:pt x="2690" y="1013"/>
                      <a:pt x="2565" y="936"/>
                    </a:cubicBezTo>
                    <a:cubicBezTo>
                      <a:pt x="2670" y="1100"/>
                      <a:pt x="2475" y="1260"/>
                      <a:pt x="2583" y="1448"/>
                    </a:cubicBezTo>
                    <a:close/>
                    <a:moveTo>
                      <a:pt x="1743" y="928"/>
                    </a:moveTo>
                    <a:cubicBezTo>
                      <a:pt x="1713" y="915"/>
                      <a:pt x="1689" y="906"/>
                      <a:pt x="1667" y="896"/>
                    </a:cubicBezTo>
                    <a:cubicBezTo>
                      <a:pt x="1654" y="906"/>
                      <a:pt x="1629" y="916"/>
                      <a:pt x="1634" y="922"/>
                    </a:cubicBezTo>
                    <a:cubicBezTo>
                      <a:pt x="1642" y="934"/>
                      <a:pt x="1669" y="943"/>
                      <a:pt x="1687" y="953"/>
                    </a:cubicBezTo>
                    <a:cubicBezTo>
                      <a:pt x="1704" y="947"/>
                      <a:pt x="1719" y="940"/>
                      <a:pt x="1743" y="928"/>
                    </a:cubicBezTo>
                    <a:close/>
                    <a:moveTo>
                      <a:pt x="1577" y="7019"/>
                    </a:moveTo>
                    <a:cubicBezTo>
                      <a:pt x="1568" y="6840"/>
                      <a:pt x="1501" y="6658"/>
                      <a:pt x="1567" y="6480"/>
                    </a:cubicBezTo>
                    <a:cubicBezTo>
                      <a:pt x="1572" y="6469"/>
                      <a:pt x="1567" y="6453"/>
                      <a:pt x="1553" y="6446"/>
                    </a:cubicBezTo>
                    <a:cubicBezTo>
                      <a:pt x="1537" y="6437"/>
                      <a:pt x="1593" y="6433"/>
                      <a:pt x="1497" y="6426"/>
                    </a:cubicBezTo>
                    <a:lnTo>
                      <a:pt x="1497" y="6424"/>
                    </a:lnTo>
                    <a:cubicBezTo>
                      <a:pt x="1497" y="6424"/>
                      <a:pt x="1490" y="6424"/>
                      <a:pt x="1490" y="6424"/>
                    </a:cubicBezTo>
                    <a:cubicBezTo>
                      <a:pt x="1490" y="6424"/>
                      <a:pt x="1484" y="6423"/>
                      <a:pt x="1484" y="6423"/>
                    </a:cubicBezTo>
                    <a:cubicBezTo>
                      <a:pt x="1486" y="6414"/>
                      <a:pt x="1484" y="6406"/>
                      <a:pt x="1485" y="6398"/>
                    </a:cubicBezTo>
                    <a:cubicBezTo>
                      <a:pt x="1565" y="6332"/>
                      <a:pt x="1591" y="6257"/>
                      <a:pt x="1509" y="6141"/>
                    </a:cubicBezTo>
                    <a:cubicBezTo>
                      <a:pt x="1494" y="6237"/>
                      <a:pt x="1485" y="6318"/>
                      <a:pt x="1475" y="6398"/>
                    </a:cubicBezTo>
                    <a:cubicBezTo>
                      <a:pt x="1465" y="6406"/>
                      <a:pt x="1441" y="6414"/>
                      <a:pt x="1429" y="6422"/>
                    </a:cubicBezTo>
                    <a:cubicBezTo>
                      <a:pt x="1429" y="6422"/>
                      <a:pt x="1401" y="6423"/>
                      <a:pt x="1401" y="6423"/>
                    </a:cubicBezTo>
                    <a:lnTo>
                      <a:pt x="1401" y="6424"/>
                    </a:lnTo>
                    <a:cubicBezTo>
                      <a:pt x="1401" y="6425"/>
                      <a:pt x="1450" y="6426"/>
                      <a:pt x="1458" y="6427"/>
                    </a:cubicBezTo>
                    <a:cubicBezTo>
                      <a:pt x="1459" y="6607"/>
                      <a:pt x="1420" y="6785"/>
                      <a:pt x="1427" y="6967"/>
                    </a:cubicBezTo>
                    <a:cubicBezTo>
                      <a:pt x="1435" y="7180"/>
                      <a:pt x="1385" y="7393"/>
                      <a:pt x="1355" y="7606"/>
                    </a:cubicBezTo>
                    <a:cubicBezTo>
                      <a:pt x="1316" y="7879"/>
                      <a:pt x="1270" y="8151"/>
                      <a:pt x="1229" y="8424"/>
                    </a:cubicBezTo>
                    <a:cubicBezTo>
                      <a:pt x="1222" y="8471"/>
                      <a:pt x="1209" y="8523"/>
                      <a:pt x="1354" y="8545"/>
                    </a:cubicBezTo>
                    <a:cubicBezTo>
                      <a:pt x="1378" y="8454"/>
                      <a:pt x="1429" y="8364"/>
                      <a:pt x="1418" y="8274"/>
                    </a:cubicBezTo>
                    <a:cubicBezTo>
                      <a:pt x="1408" y="8180"/>
                      <a:pt x="1444" y="8092"/>
                      <a:pt x="1464" y="8002"/>
                    </a:cubicBezTo>
                    <a:cubicBezTo>
                      <a:pt x="1494" y="7870"/>
                      <a:pt x="1509" y="7738"/>
                      <a:pt x="1536" y="7606"/>
                    </a:cubicBezTo>
                    <a:cubicBezTo>
                      <a:pt x="1548" y="7546"/>
                      <a:pt x="1584" y="7486"/>
                      <a:pt x="1587" y="7427"/>
                    </a:cubicBezTo>
                    <a:cubicBezTo>
                      <a:pt x="1592" y="7292"/>
                      <a:pt x="1583" y="7156"/>
                      <a:pt x="1577" y="7019"/>
                    </a:cubicBezTo>
                    <a:close/>
                    <a:moveTo>
                      <a:pt x="1469" y="10720"/>
                    </a:moveTo>
                    <a:cubicBezTo>
                      <a:pt x="1428" y="10520"/>
                      <a:pt x="1432" y="10319"/>
                      <a:pt x="1410" y="10117"/>
                    </a:cubicBezTo>
                    <a:cubicBezTo>
                      <a:pt x="1393" y="9958"/>
                      <a:pt x="1367" y="9798"/>
                      <a:pt x="1345" y="9637"/>
                    </a:cubicBezTo>
                    <a:cubicBezTo>
                      <a:pt x="1337" y="9580"/>
                      <a:pt x="1293" y="9519"/>
                      <a:pt x="1325" y="9468"/>
                    </a:cubicBezTo>
                    <a:cubicBezTo>
                      <a:pt x="1418" y="9318"/>
                      <a:pt x="1337" y="9164"/>
                      <a:pt x="1351" y="9012"/>
                    </a:cubicBezTo>
                    <a:cubicBezTo>
                      <a:pt x="1285" y="9045"/>
                      <a:pt x="1210" y="9077"/>
                      <a:pt x="1200" y="9114"/>
                    </a:cubicBezTo>
                    <a:cubicBezTo>
                      <a:pt x="1163" y="9240"/>
                      <a:pt x="1052" y="9364"/>
                      <a:pt x="1176" y="9495"/>
                    </a:cubicBezTo>
                    <a:cubicBezTo>
                      <a:pt x="1187" y="9508"/>
                      <a:pt x="1184" y="9527"/>
                      <a:pt x="1169" y="9540"/>
                    </a:cubicBezTo>
                    <a:cubicBezTo>
                      <a:pt x="1064" y="9637"/>
                      <a:pt x="1074" y="9746"/>
                      <a:pt x="1066" y="9851"/>
                    </a:cubicBezTo>
                    <a:cubicBezTo>
                      <a:pt x="1055" y="10022"/>
                      <a:pt x="1036" y="10193"/>
                      <a:pt x="1041" y="10364"/>
                    </a:cubicBezTo>
                    <a:cubicBezTo>
                      <a:pt x="1045" y="10581"/>
                      <a:pt x="1076" y="10799"/>
                      <a:pt x="1082" y="11017"/>
                    </a:cubicBezTo>
                    <a:cubicBezTo>
                      <a:pt x="1084" y="11101"/>
                      <a:pt x="1082" y="11183"/>
                      <a:pt x="1225" y="11261"/>
                    </a:cubicBezTo>
                    <a:cubicBezTo>
                      <a:pt x="1283" y="11236"/>
                      <a:pt x="1387" y="11238"/>
                      <a:pt x="1380" y="11178"/>
                    </a:cubicBezTo>
                    <a:cubicBezTo>
                      <a:pt x="1360" y="11023"/>
                      <a:pt x="1502" y="10879"/>
                      <a:pt x="1469" y="10720"/>
                    </a:cubicBezTo>
                    <a:moveTo>
                      <a:pt x="1261" y="13295"/>
                    </a:moveTo>
                    <a:cubicBezTo>
                      <a:pt x="1257" y="13426"/>
                      <a:pt x="1254" y="13538"/>
                      <a:pt x="1250" y="13676"/>
                    </a:cubicBezTo>
                    <a:cubicBezTo>
                      <a:pt x="1250" y="13676"/>
                      <a:pt x="1149" y="13673"/>
                      <a:pt x="1046" y="13670"/>
                    </a:cubicBezTo>
                    <a:cubicBezTo>
                      <a:pt x="1043" y="13807"/>
                      <a:pt x="1039" y="13944"/>
                      <a:pt x="1036" y="14035"/>
                    </a:cubicBezTo>
                    <a:cubicBezTo>
                      <a:pt x="1138" y="14038"/>
                      <a:pt x="1206" y="14039"/>
                      <a:pt x="1258" y="14041"/>
                    </a:cubicBezTo>
                    <a:cubicBezTo>
                      <a:pt x="1095" y="14082"/>
                      <a:pt x="1089" y="14151"/>
                      <a:pt x="1092" y="14221"/>
                    </a:cubicBezTo>
                    <a:cubicBezTo>
                      <a:pt x="1097" y="14339"/>
                      <a:pt x="1117" y="14467"/>
                      <a:pt x="1077" y="14582"/>
                    </a:cubicBezTo>
                    <a:cubicBezTo>
                      <a:pt x="1035" y="14701"/>
                      <a:pt x="1116" y="14818"/>
                      <a:pt x="1077" y="14939"/>
                    </a:cubicBezTo>
                    <a:cubicBezTo>
                      <a:pt x="988" y="15207"/>
                      <a:pt x="1030" y="15484"/>
                      <a:pt x="967" y="15756"/>
                    </a:cubicBezTo>
                    <a:cubicBezTo>
                      <a:pt x="903" y="16030"/>
                      <a:pt x="909" y="16311"/>
                      <a:pt x="939" y="16590"/>
                    </a:cubicBezTo>
                    <a:cubicBezTo>
                      <a:pt x="966" y="16854"/>
                      <a:pt x="973" y="17118"/>
                      <a:pt x="981" y="17381"/>
                    </a:cubicBezTo>
                    <a:cubicBezTo>
                      <a:pt x="984" y="17483"/>
                      <a:pt x="959" y="17585"/>
                      <a:pt x="960" y="17688"/>
                    </a:cubicBezTo>
                    <a:cubicBezTo>
                      <a:pt x="962" y="17786"/>
                      <a:pt x="989" y="17885"/>
                      <a:pt x="990" y="17983"/>
                    </a:cubicBezTo>
                    <a:cubicBezTo>
                      <a:pt x="989" y="18020"/>
                      <a:pt x="945" y="18055"/>
                      <a:pt x="916" y="18099"/>
                    </a:cubicBezTo>
                    <a:cubicBezTo>
                      <a:pt x="1020" y="18117"/>
                      <a:pt x="1091" y="18155"/>
                      <a:pt x="1073" y="18216"/>
                    </a:cubicBezTo>
                    <a:cubicBezTo>
                      <a:pt x="968" y="18225"/>
                      <a:pt x="944" y="18230"/>
                      <a:pt x="953" y="18246"/>
                    </a:cubicBezTo>
                    <a:cubicBezTo>
                      <a:pt x="983" y="18311"/>
                      <a:pt x="1082" y="18288"/>
                      <a:pt x="1157" y="18293"/>
                    </a:cubicBezTo>
                    <a:cubicBezTo>
                      <a:pt x="1169" y="18280"/>
                      <a:pt x="1176" y="18277"/>
                      <a:pt x="1176" y="18274"/>
                    </a:cubicBezTo>
                    <a:cubicBezTo>
                      <a:pt x="1192" y="17929"/>
                      <a:pt x="1213" y="17584"/>
                      <a:pt x="1219" y="17239"/>
                    </a:cubicBezTo>
                    <a:cubicBezTo>
                      <a:pt x="1223" y="17029"/>
                      <a:pt x="1191" y="16818"/>
                      <a:pt x="1192" y="16608"/>
                    </a:cubicBezTo>
                    <a:cubicBezTo>
                      <a:pt x="1193" y="16218"/>
                      <a:pt x="1192" y="15829"/>
                      <a:pt x="1215" y="15440"/>
                    </a:cubicBezTo>
                    <a:cubicBezTo>
                      <a:pt x="1225" y="15254"/>
                      <a:pt x="1278" y="15071"/>
                      <a:pt x="1313" y="14886"/>
                    </a:cubicBezTo>
                    <a:cubicBezTo>
                      <a:pt x="1333" y="14780"/>
                      <a:pt x="1343" y="14674"/>
                      <a:pt x="1353" y="14568"/>
                    </a:cubicBezTo>
                    <a:cubicBezTo>
                      <a:pt x="1389" y="14145"/>
                      <a:pt x="1452" y="13723"/>
                      <a:pt x="1261" y="13295"/>
                    </a:cubicBezTo>
                    <a:moveTo>
                      <a:pt x="1098" y="13665"/>
                    </a:moveTo>
                    <a:cubicBezTo>
                      <a:pt x="1300" y="13611"/>
                      <a:pt x="1203" y="13534"/>
                      <a:pt x="1243" y="13476"/>
                    </a:cubicBezTo>
                    <a:cubicBezTo>
                      <a:pt x="1219" y="13472"/>
                      <a:pt x="1195" y="13469"/>
                      <a:pt x="1171" y="13466"/>
                    </a:cubicBezTo>
                    <a:cubicBezTo>
                      <a:pt x="1149" y="13526"/>
                      <a:pt x="1127" y="13587"/>
                      <a:pt x="1098" y="13665"/>
                    </a:cubicBezTo>
                    <a:close/>
                    <a:moveTo>
                      <a:pt x="1242" y="13422"/>
                    </a:moveTo>
                    <a:cubicBezTo>
                      <a:pt x="1237" y="13388"/>
                      <a:pt x="1234" y="13356"/>
                      <a:pt x="1226" y="13299"/>
                    </a:cubicBezTo>
                    <a:cubicBezTo>
                      <a:pt x="1085" y="13399"/>
                      <a:pt x="1085" y="13399"/>
                      <a:pt x="1242" y="13422"/>
                    </a:cubicBezTo>
                    <a:close/>
                    <a:moveTo>
                      <a:pt x="1114" y="12982"/>
                    </a:moveTo>
                    <a:cubicBezTo>
                      <a:pt x="1131" y="12982"/>
                      <a:pt x="1168" y="12983"/>
                      <a:pt x="1168" y="12983"/>
                    </a:cubicBezTo>
                    <a:cubicBezTo>
                      <a:pt x="1169" y="12947"/>
                      <a:pt x="1170" y="12911"/>
                      <a:pt x="1171" y="12875"/>
                    </a:cubicBezTo>
                    <a:cubicBezTo>
                      <a:pt x="1171" y="12875"/>
                      <a:pt x="1118" y="12873"/>
                      <a:pt x="1097" y="12873"/>
                    </a:cubicBezTo>
                    <a:cubicBezTo>
                      <a:pt x="1101" y="12909"/>
                      <a:pt x="1109" y="12946"/>
                      <a:pt x="1114" y="12982"/>
                    </a:cubicBezTo>
                    <a:close/>
                    <a:moveTo>
                      <a:pt x="1086" y="13051"/>
                    </a:moveTo>
                    <a:cubicBezTo>
                      <a:pt x="1110" y="13091"/>
                      <a:pt x="1126" y="13119"/>
                      <a:pt x="1141" y="13145"/>
                    </a:cubicBezTo>
                    <a:cubicBezTo>
                      <a:pt x="1283" y="13101"/>
                      <a:pt x="1217" y="13079"/>
                      <a:pt x="1086" y="13051"/>
                    </a:cubicBezTo>
                    <a:close/>
                    <a:moveTo>
                      <a:pt x="1229" y="8846"/>
                    </a:moveTo>
                    <a:cubicBezTo>
                      <a:pt x="1185" y="8873"/>
                      <a:pt x="1185" y="8920"/>
                      <a:pt x="1360" y="8944"/>
                    </a:cubicBezTo>
                    <a:cubicBezTo>
                      <a:pt x="1352" y="8859"/>
                      <a:pt x="1348" y="8784"/>
                      <a:pt x="1333" y="8709"/>
                    </a:cubicBezTo>
                    <a:cubicBezTo>
                      <a:pt x="1331" y="8697"/>
                      <a:pt x="1275" y="8687"/>
                      <a:pt x="1219" y="8667"/>
                    </a:cubicBezTo>
                    <a:cubicBezTo>
                      <a:pt x="1219" y="8703"/>
                      <a:pt x="1202" y="8726"/>
                      <a:pt x="1220" y="8739"/>
                    </a:cubicBezTo>
                    <a:cubicBezTo>
                      <a:pt x="1278" y="8777"/>
                      <a:pt x="1297" y="8804"/>
                      <a:pt x="1229" y="8846"/>
                    </a:cubicBezTo>
                    <a:close/>
                    <a:moveTo>
                      <a:pt x="3252" y="4429"/>
                    </a:moveTo>
                    <a:cubicBezTo>
                      <a:pt x="3261" y="4708"/>
                      <a:pt x="3260" y="4987"/>
                      <a:pt x="3263" y="5266"/>
                    </a:cubicBezTo>
                    <a:cubicBezTo>
                      <a:pt x="3267" y="5475"/>
                      <a:pt x="3275" y="5685"/>
                      <a:pt x="3279" y="5894"/>
                    </a:cubicBezTo>
                    <a:cubicBezTo>
                      <a:pt x="3286" y="6195"/>
                      <a:pt x="3299" y="6496"/>
                      <a:pt x="3295" y="6796"/>
                    </a:cubicBezTo>
                    <a:cubicBezTo>
                      <a:pt x="3287" y="7423"/>
                      <a:pt x="3268" y="8049"/>
                      <a:pt x="3256" y="8675"/>
                    </a:cubicBezTo>
                    <a:cubicBezTo>
                      <a:pt x="3250" y="8991"/>
                      <a:pt x="3254" y="9307"/>
                      <a:pt x="3247" y="9624"/>
                    </a:cubicBezTo>
                    <a:cubicBezTo>
                      <a:pt x="3243" y="9868"/>
                      <a:pt x="3228" y="10112"/>
                      <a:pt x="3222" y="10355"/>
                    </a:cubicBezTo>
                    <a:cubicBezTo>
                      <a:pt x="3209" y="10778"/>
                      <a:pt x="3199" y="11201"/>
                      <a:pt x="3188" y="11624"/>
                    </a:cubicBezTo>
                    <a:cubicBezTo>
                      <a:pt x="3183" y="11803"/>
                      <a:pt x="3182" y="11982"/>
                      <a:pt x="3172" y="12160"/>
                    </a:cubicBezTo>
                    <a:cubicBezTo>
                      <a:pt x="3170" y="12196"/>
                      <a:pt x="3192" y="12235"/>
                      <a:pt x="3058" y="12254"/>
                    </a:cubicBezTo>
                    <a:cubicBezTo>
                      <a:pt x="2960" y="12267"/>
                      <a:pt x="3020" y="12332"/>
                      <a:pt x="3069" y="12375"/>
                    </a:cubicBezTo>
                    <a:cubicBezTo>
                      <a:pt x="3093" y="12397"/>
                      <a:pt x="3144" y="12417"/>
                      <a:pt x="3144" y="12439"/>
                    </a:cubicBezTo>
                    <a:cubicBezTo>
                      <a:pt x="3148" y="12587"/>
                      <a:pt x="3147" y="12737"/>
                      <a:pt x="3136" y="12885"/>
                    </a:cubicBezTo>
                    <a:cubicBezTo>
                      <a:pt x="3132" y="12922"/>
                      <a:pt x="3087" y="12957"/>
                      <a:pt x="3053" y="13003"/>
                    </a:cubicBezTo>
                    <a:cubicBezTo>
                      <a:pt x="3058" y="13005"/>
                      <a:pt x="3109" y="13014"/>
                      <a:pt x="3122" y="13029"/>
                    </a:cubicBezTo>
                    <a:cubicBezTo>
                      <a:pt x="3137" y="13046"/>
                      <a:pt x="3145" y="13080"/>
                      <a:pt x="3054" y="13062"/>
                    </a:cubicBezTo>
                    <a:cubicBezTo>
                      <a:pt x="3044" y="13075"/>
                      <a:pt x="3020" y="13097"/>
                      <a:pt x="3024" y="13099"/>
                    </a:cubicBezTo>
                    <a:cubicBezTo>
                      <a:pt x="3213" y="13151"/>
                      <a:pt x="3097" y="13225"/>
                      <a:pt x="3112" y="13288"/>
                    </a:cubicBezTo>
                    <a:cubicBezTo>
                      <a:pt x="3116" y="13303"/>
                      <a:pt x="3108" y="13317"/>
                      <a:pt x="3108" y="13330"/>
                    </a:cubicBezTo>
                    <a:cubicBezTo>
                      <a:pt x="2909" y="13353"/>
                      <a:pt x="2895" y="13365"/>
                      <a:pt x="2981" y="13515"/>
                    </a:cubicBezTo>
                    <a:cubicBezTo>
                      <a:pt x="3018" y="13513"/>
                      <a:pt x="3086" y="13511"/>
                      <a:pt x="3086" y="13507"/>
                    </a:cubicBezTo>
                    <a:cubicBezTo>
                      <a:pt x="3084" y="13567"/>
                      <a:pt x="3082" y="13624"/>
                      <a:pt x="3080" y="13698"/>
                    </a:cubicBezTo>
                    <a:cubicBezTo>
                      <a:pt x="3081" y="13672"/>
                      <a:pt x="2980" y="13654"/>
                      <a:pt x="2981" y="13627"/>
                    </a:cubicBezTo>
                    <a:cubicBezTo>
                      <a:pt x="2978" y="13712"/>
                      <a:pt x="2976" y="13789"/>
                      <a:pt x="2974" y="13871"/>
                    </a:cubicBezTo>
                    <a:cubicBezTo>
                      <a:pt x="2974" y="13868"/>
                      <a:pt x="3046" y="13868"/>
                      <a:pt x="3087" y="13867"/>
                    </a:cubicBezTo>
                    <a:cubicBezTo>
                      <a:pt x="3111" y="13898"/>
                      <a:pt x="3117" y="13919"/>
                      <a:pt x="3038" y="13941"/>
                    </a:cubicBezTo>
                    <a:cubicBezTo>
                      <a:pt x="2905" y="13978"/>
                      <a:pt x="2885" y="14098"/>
                      <a:pt x="2985" y="14159"/>
                    </a:cubicBezTo>
                    <a:cubicBezTo>
                      <a:pt x="3049" y="14196"/>
                      <a:pt x="3049" y="14196"/>
                      <a:pt x="2959" y="14230"/>
                    </a:cubicBezTo>
                    <a:cubicBezTo>
                      <a:pt x="2880" y="14261"/>
                      <a:pt x="2838" y="14383"/>
                      <a:pt x="2927" y="14409"/>
                    </a:cubicBezTo>
                    <a:cubicBezTo>
                      <a:pt x="3085" y="14455"/>
                      <a:pt x="3044" y="14510"/>
                      <a:pt x="3029" y="14569"/>
                    </a:cubicBezTo>
                    <a:cubicBezTo>
                      <a:pt x="3023" y="14593"/>
                      <a:pt x="3027" y="14617"/>
                      <a:pt x="2994" y="14642"/>
                    </a:cubicBezTo>
                    <a:cubicBezTo>
                      <a:pt x="2988" y="14613"/>
                      <a:pt x="2982" y="14585"/>
                      <a:pt x="2975" y="14557"/>
                    </a:cubicBezTo>
                    <a:cubicBezTo>
                      <a:pt x="2873" y="14716"/>
                      <a:pt x="2939" y="14883"/>
                      <a:pt x="2870" y="15048"/>
                    </a:cubicBezTo>
                    <a:cubicBezTo>
                      <a:pt x="2945" y="15044"/>
                      <a:pt x="2980" y="15043"/>
                      <a:pt x="3025" y="15041"/>
                    </a:cubicBezTo>
                    <a:cubicBezTo>
                      <a:pt x="3022" y="15131"/>
                      <a:pt x="3020" y="15219"/>
                      <a:pt x="3017" y="15306"/>
                    </a:cubicBezTo>
                    <a:cubicBezTo>
                      <a:pt x="3016" y="15322"/>
                      <a:pt x="3018" y="15343"/>
                      <a:pt x="2999" y="15351"/>
                    </a:cubicBezTo>
                    <a:cubicBezTo>
                      <a:pt x="2830" y="15413"/>
                      <a:pt x="2868" y="15492"/>
                      <a:pt x="2898" y="15579"/>
                    </a:cubicBezTo>
                    <a:cubicBezTo>
                      <a:pt x="2915" y="15625"/>
                      <a:pt x="2864" y="15673"/>
                      <a:pt x="2847" y="15721"/>
                    </a:cubicBezTo>
                    <a:cubicBezTo>
                      <a:pt x="2831" y="15762"/>
                      <a:pt x="2808" y="15803"/>
                      <a:pt x="2937" y="15826"/>
                    </a:cubicBezTo>
                    <a:cubicBezTo>
                      <a:pt x="2967" y="15832"/>
                      <a:pt x="2990" y="15863"/>
                      <a:pt x="2994" y="15882"/>
                    </a:cubicBezTo>
                    <a:cubicBezTo>
                      <a:pt x="3001" y="15920"/>
                      <a:pt x="2995" y="15959"/>
                      <a:pt x="2963" y="16001"/>
                    </a:cubicBezTo>
                    <a:cubicBezTo>
                      <a:pt x="2933" y="15975"/>
                      <a:pt x="2903" y="15948"/>
                      <a:pt x="2870" y="15918"/>
                    </a:cubicBezTo>
                    <a:cubicBezTo>
                      <a:pt x="2771" y="15964"/>
                      <a:pt x="2809" y="16017"/>
                      <a:pt x="2823" y="16069"/>
                    </a:cubicBezTo>
                    <a:cubicBezTo>
                      <a:pt x="2837" y="16118"/>
                      <a:pt x="2839" y="16167"/>
                      <a:pt x="2848" y="16227"/>
                    </a:cubicBezTo>
                    <a:cubicBezTo>
                      <a:pt x="2939" y="16234"/>
                      <a:pt x="2987" y="16265"/>
                      <a:pt x="2976" y="16317"/>
                    </a:cubicBezTo>
                    <a:cubicBezTo>
                      <a:pt x="2949" y="16445"/>
                      <a:pt x="2936" y="16575"/>
                      <a:pt x="2903" y="16703"/>
                    </a:cubicBezTo>
                    <a:cubicBezTo>
                      <a:pt x="2892" y="16746"/>
                      <a:pt x="2835" y="16786"/>
                      <a:pt x="2797" y="16827"/>
                    </a:cubicBezTo>
                    <a:cubicBezTo>
                      <a:pt x="2754" y="16874"/>
                      <a:pt x="2647" y="16914"/>
                      <a:pt x="2841" y="16962"/>
                    </a:cubicBezTo>
                    <a:cubicBezTo>
                      <a:pt x="2926" y="16982"/>
                      <a:pt x="2885" y="17043"/>
                      <a:pt x="2776" y="17056"/>
                    </a:cubicBezTo>
                    <a:cubicBezTo>
                      <a:pt x="2812" y="17087"/>
                      <a:pt x="2863" y="17113"/>
                      <a:pt x="2865" y="17136"/>
                    </a:cubicBezTo>
                    <a:cubicBezTo>
                      <a:pt x="2873" y="17266"/>
                      <a:pt x="2876" y="17395"/>
                      <a:pt x="2863" y="17524"/>
                    </a:cubicBezTo>
                    <a:cubicBezTo>
                      <a:pt x="2860" y="17561"/>
                      <a:pt x="2912" y="17620"/>
                      <a:pt x="2753" y="17630"/>
                    </a:cubicBezTo>
                    <a:cubicBezTo>
                      <a:pt x="2740" y="17631"/>
                      <a:pt x="2724" y="17694"/>
                      <a:pt x="2745" y="17701"/>
                    </a:cubicBezTo>
                    <a:cubicBezTo>
                      <a:pt x="2866" y="17736"/>
                      <a:pt x="2834" y="17789"/>
                      <a:pt x="2838" y="17830"/>
                    </a:cubicBezTo>
                    <a:cubicBezTo>
                      <a:pt x="2848" y="17960"/>
                      <a:pt x="2836" y="18088"/>
                      <a:pt x="2832" y="18216"/>
                    </a:cubicBezTo>
                    <a:cubicBezTo>
                      <a:pt x="2513" y="18242"/>
                      <a:pt x="2656" y="18376"/>
                      <a:pt x="2485" y="18469"/>
                    </a:cubicBezTo>
                    <a:cubicBezTo>
                      <a:pt x="2121" y="18525"/>
                      <a:pt x="1665" y="18509"/>
                      <a:pt x="1192" y="18524"/>
                    </a:cubicBezTo>
                    <a:cubicBezTo>
                      <a:pt x="1186" y="18458"/>
                      <a:pt x="1181" y="18424"/>
                      <a:pt x="1176" y="18333"/>
                    </a:cubicBezTo>
                    <a:cubicBezTo>
                      <a:pt x="1099" y="18330"/>
                      <a:pt x="1036" y="18328"/>
                      <a:pt x="961" y="18327"/>
                    </a:cubicBezTo>
                    <a:cubicBezTo>
                      <a:pt x="952" y="18417"/>
                      <a:pt x="944" y="18461"/>
                      <a:pt x="933" y="18536"/>
                    </a:cubicBezTo>
                    <a:cubicBezTo>
                      <a:pt x="655" y="18535"/>
                      <a:pt x="421" y="18543"/>
                      <a:pt x="152" y="18542"/>
                    </a:cubicBezTo>
                    <a:cubicBezTo>
                      <a:pt x="154" y="18479"/>
                      <a:pt x="159" y="18427"/>
                      <a:pt x="156" y="18375"/>
                    </a:cubicBezTo>
                    <a:cubicBezTo>
                      <a:pt x="145" y="18116"/>
                      <a:pt x="129" y="17857"/>
                      <a:pt x="120" y="17598"/>
                    </a:cubicBezTo>
                    <a:cubicBezTo>
                      <a:pt x="112" y="17353"/>
                      <a:pt x="110" y="17109"/>
                      <a:pt x="109" y="16864"/>
                    </a:cubicBezTo>
                    <a:cubicBezTo>
                      <a:pt x="108" y="16632"/>
                      <a:pt x="121" y="16399"/>
                      <a:pt x="113" y="16166"/>
                    </a:cubicBezTo>
                    <a:cubicBezTo>
                      <a:pt x="106" y="16002"/>
                      <a:pt x="74" y="15838"/>
                      <a:pt x="57" y="15674"/>
                    </a:cubicBezTo>
                    <a:cubicBezTo>
                      <a:pt x="51" y="15618"/>
                      <a:pt x="34" y="15565"/>
                      <a:pt x="170" y="15526"/>
                    </a:cubicBezTo>
                    <a:cubicBezTo>
                      <a:pt x="268" y="15497"/>
                      <a:pt x="231" y="15353"/>
                      <a:pt x="143" y="15301"/>
                    </a:cubicBezTo>
                    <a:cubicBezTo>
                      <a:pt x="0" y="15215"/>
                      <a:pt x="14" y="15154"/>
                      <a:pt x="191" y="15094"/>
                    </a:cubicBezTo>
                    <a:cubicBezTo>
                      <a:pt x="106" y="15044"/>
                      <a:pt x="11" y="14995"/>
                      <a:pt x="217" y="14960"/>
                    </a:cubicBezTo>
                    <a:cubicBezTo>
                      <a:pt x="247" y="14956"/>
                      <a:pt x="256" y="14919"/>
                      <a:pt x="258" y="14897"/>
                    </a:cubicBezTo>
                    <a:cubicBezTo>
                      <a:pt x="266" y="14806"/>
                      <a:pt x="286" y="14714"/>
                      <a:pt x="266" y="14625"/>
                    </a:cubicBezTo>
                    <a:cubicBezTo>
                      <a:pt x="250" y="14552"/>
                      <a:pt x="280" y="14471"/>
                      <a:pt x="148" y="14406"/>
                    </a:cubicBezTo>
                    <a:cubicBezTo>
                      <a:pt x="251" y="14326"/>
                      <a:pt x="182" y="14244"/>
                      <a:pt x="133" y="14162"/>
                    </a:cubicBezTo>
                    <a:cubicBezTo>
                      <a:pt x="355" y="13973"/>
                      <a:pt x="226" y="13763"/>
                      <a:pt x="250" y="13561"/>
                    </a:cubicBezTo>
                    <a:cubicBezTo>
                      <a:pt x="277" y="13330"/>
                      <a:pt x="271" y="13099"/>
                      <a:pt x="279" y="12867"/>
                    </a:cubicBezTo>
                    <a:cubicBezTo>
                      <a:pt x="281" y="12773"/>
                      <a:pt x="281" y="12677"/>
                      <a:pt x="272" y="12583"/>
                    </a:cubicBezTo>
                    <a:cubicBezTo>
                      <a:pt x="269" y="12551"/>
                      <a:pt x="256" y="12513"/>
                      <a:pt x="217" y="12484"/>
                    </a:cubicBezTo>
                    <a:cubicBezTo>
                      <a:pt x="50" y="12363"/>
                      <a:pt x="96" y="12237"/>
                      <a:pt x="107" y="12111"/>
                    </a:cubicBezTo>
                    <a:cubicBezTo>
                      <a:pt x="110" y="12083"/>
                      <a:pt x="133" y="12053"/>
                      <a:pt x="164" y="12030"/>
                    </a:cubicBezTo>
                    <a:cubicBezTo>
                      <a:pt x="228" y="11979"/>
                      <a:pt x="231" y="11931"/>
                      <a:pt x="165" y="11878"/>
                    </a:cubicBezTo>
                    <a:cubicBezTo>
                      <a:pt x="130" y="11848"/>
                      <a:pt x="106" y="11812"/>
                      <a:pt x="106" y="11779"/>
                    </a:cubicBezTo>
                    <a:cubicBezTo>
                      <a:pt x="112" y="11266"/>
                      <a:pt x="123" y="10753"/>
                      <a:pt x="130" y="10239"/>
                    </a:cubicBezTo>
                    <a:cubicBezTo>
                      <a:pt x="131" y="10034"/>
                      <a:pt x="120" y="9828"/>
                      <a:pt x="127" y="9623"/>
                    </a:cubicBezTo>
                    <a:cubicBezTo>
                      <a:pt x="137" y="9338"/>
                      <a:pt x="162" y="9054"/>
                      <a:pt x="175" y="8769"/>
                    </a:cubicBezTo>
                    <a:cubicBezTo>
                      <a:pt x="182" y="8609"/>
                      <a:pt x="175" y="8450"/>
                      <a:pt x="181" y="8290"/>
                    </a:cubicBezTo>
                    <a:cubicBezTo>
                      <a:pt x="194" y="7943"/>
                      <a:pt x="212" y="7596"/>
                      <a:pt x="228" y="7249"/>
                    </a:cubicBezTo>
                    <a:cubicBezTo>
                      <a:pt x="240" y="6960"/>
                      <a:pt x="249" y="6670"/>
                      <a:pt x="268" y="6380"/>
                    </a:cubicBezTo>
                    <a:cubicBezTo>
                      <a:pt x="293" y="5984"/>
                      <a:pt x="327" y="5589"/>
                      <a:pt x="358" y="5192"/>
                    </a:cubicBezTo>
                    <a:cubicBezTo>
                      <a:pt x="392" y="4774"/>
                      <a:pt x="423" y="4355"/>
                      <a:pt x="461" y="3938"/>
                    </a:cubicBezTo>
                    <a:cubicBezTo>
                      <a:pt x="479" y="3751"/>
                      <a:pt x="529" y="3566"/>
                      <a:pt x="540" y="3380"/>
                    </a:cubicBezTo>
                    <a:cubicBezTo>
                      <a:pt x="561" y="3036"/>
                      <a:pt x="563" y="2692"/>
                      <a:pt x="573" y="2349"/>
                    </a:cubicBezTo>
                    <a:cubicBezTo>
                      <a:pt x="580" y="2066"/>
                      <a:pt x="574" y="1783"/>
                      <a:pt x="594" y="1501"/>
                    </a:cubicBezTo>
                    <a:cubicBezTo>
                      <a:pt x="605" y="1342"/>
                      <a:pt x="655" y="1183"/>
                      <a:pt x="689" y="1024"/>
                    </a:cubicBezTo>
                    <a:cubicBezTo>
                      <a:pt x="718" y="888"/>
                      <a:pt x="747" y="751"/>
                      <a:pt x="777" y="615"/>
                    </a:cubicBezTo>
                    <a:cubicBezTo>
                      <a:pt x="820" y="427"/>
                      <a:pt x="864" y="235"/>
                      <a:pt x="909" y="47"/>
                    </a:cubicBezTo>
                    <a:cubicBezTo>
                      <a:pt x="912" y="36"/>
                      <a:pt x="931" y="54"/>
                      <a:pt x="946" y="9"/>
                    </a:cubicBezTo>
                    <a:cubicBezTo>
                      <a:pt x="1170" y="14"/>
                      <a:pt x="1395" y="21"/>
                      <a:pt x="1598" y="27"/>
                    </a:cubicBezTo>
                    <a:cubicBezTo>
                      <a:pt x="1624" y="73"/>
                      <a:pt x="1635" y="50"/>
                      <a:pt x="1635" y="53"/>
                    </a:cubicBezTo>
                    <a:cubicBezTo>
                      <a:pt x="1635" y="83"/>
                      <a:pt x="1634" y="119"/>
                      <a:pt x="1634" y="153"/>
                    </a:cubicBezTo>
                    <a:cubicBezTo>
                      <a:pt x="1593" y="153"/>
                      <a:pt x="1556" y="153"/>
                      <a:pt x="1498" y="153"/>
                    </a:cubicBezTo>
                    <a:cubicBezTo>
                      <a:pt x="1484" y="226"/>
                      <a:pt x="1469" y="301"/>
                      <a:pt x="1457" y="376"/>
                    </a:cubicBezTo>
                    <a:cubicBezTo>
                      <a:pt x="1415" y="634"/>
                      <a:pt x="1372" y="892"/>
                      <a:pt x="1334" y="1149"/>
                    </a:cubicBezTo>
                    <a:cubicBezTo>
                      <a:pt x="1267" y="1602"/>
                      <a:pt x="1209" y="2054"/>
                      <a:pt x="1229" y="2508"/>
                    </a:cubicBezTo>
                    <a:cubicBezTo>
                      <a:pt x="1237" y="2703"/>
                      <a:pt x="1285" y="2898"/>
                      <a:pt x="1302" y="3092"/>
                    </a:cubicBezTo>
                    <a:cubicBezTo>
                      <a:pt x="1321" y="3303"/>
                      <a:pt x="1322" y="3513"/>
                      <a:pt x="1338" y="3723"/>
                    </a:cubicBezTo>
                    <a:cubicBezTo>
                      <a:pt x="1347" y="3841"/>
                      <a:pt x="1378" y="3960"/>
                      <a:pt x="1385" y="4078"/>
                    </a:cubicBezTo>
                    <a:cubicBezTo>
                      <a:pt x="1394" y="4265"/>
                      <a:pt x="1386" y="4452"/>
                      <a:pt x="1395" y="4638"/>
                    </a:cubicBezTo>
                    <a:cubicBezTo>
                      <a:pt x="1401" y="4756"/>
                      <a:pt x="1426" y="4875"/>
                      <a:pt x="1442" y="4994"/>
                    </a:cubicBezTo>
                    <a:cubicBezTo>
                      <a:pt x="1447" y="5039"/>
                      <a:pt x="1455" y="5085"/>
                      <a:pt x="1460" y="5131"/>
                    </a:cubicBezTo>
                    <a:cubicBezTo>
                      <a:pt x="1471" y="5249"/>
                      <a:pt x="1485" y="5368"/>
                      <a:pt x="1490" y="5486"/>
                    </a:cubicBezTo>
                    <a:cubicBezTo>
                      <a:pt x="1496" y="5638"/>
                      <a:pt x="1488" y="5790"/>
                      <a:pt x="1495" y="5944"/>
                    </a:cubicBezTo>
                    <a:cubicBezTo>
                      <a:pt x="1496" y="5981"/>
                      <a:pt x="1475" y="6028"/>
                      <a:pt x="1565" y="6060"/>
                    </a:cubicBezTo>
                    <a:cubicBezTo>
                      <a:pt x="1568" y="5918"/>
                      <a:pt x="1570" y="5778"/>
                      <a:pt x="1577" y="5639"/>
                    </a:cubicBezTo>
                    <a:cubicBezTo>
                      <a:pt x="1582" y="5518"/>
                      <a:pt x="1592" y="5396"/>
                      <a:pt x="1598" y="5276"/>
                    </a:cubicBezTo>
                    <a:cubicBezTo>
                      <a:pt x="1602" y="5207"/>
                      <a:pt x="1608" y="5138"/>
                      <a:pt x="1603" y="5070"/>
                    </a:cubicBezTo>
                    <a:cubicBezTo>
                      <a:pt x="1597" y="4982"/>
                      <a:pt x="1581" y="4894"/>
                      <a:pt x="1569" y="4806"/>
                    </a:cubicBezTo>
                    <a:cubicBezTo>
                      <a:pt x="1525" y="4471"/>
                      <a:pt x="1478" y="4135"/>
                      <a:pt x="1439" y="3799"/>
                    </a:cubicBezTo>
                    <a:cubicBezTo>
                      <a:pt x="1426" y="3683"/>
                      <a:pt x="1438" y="3569"/>
                      <a:pt x="1436" y="3454"/>
                    </a:cubicBezTo>
                    <a:cubicBezTo>
                      <a:pt x="1427" y="2995"/>
                      <a:pt x="1436" y="2538"/>
                      <a:pt x="1438" y="2079"/>
                    </a:cubicBezTo>
                    <a:cubicBezTo>
                      <a:pt x="1438" y="2045"/>
                      <a:pt x="1427" y="2008"/>
                      <a:pt x="1447" y="1977"/>
                    </a:cubicBezTo>
                    <a:cubicBezTo>
                      <a:pt x="1464" y="1951"/>
                      <a:pt x="1521" y="1934"/>
                      <a:pt x="1571" y="1906"/>
                    </a:cubicBezTo>
                    <a:cubicBezTo>
                      <a:pt x="1455" y="1882"/>
                      <a:pt x="1434" y="1830"/>
                      <a:pt x="1443" y="1766"/>
                    </a:cubicBezTo>
                    <a:cubicBezTo>
                      <a:pt x="1468" y="1577"/>
                      <a:pt x="1479" y="1387"/>
                      <a:pt x="1500" y="1197"/>
                    </a:cubicBezTo>
                    <a:cubicBezTo>
                      <a:pt x="1505" y="1155"/>
                      <a:pt x="1531" y="1112"/>
                      <a:pt x="1598" y="1071"/>
                    </a:cubicBezTo>
                    <a:cubicBezTo>
                      <a:pt x="1616" y="1090"/>
                      <a:pt x="1633" y="1108"/>
                      <a:pt x="1664" y="1140"/>
                    </a:cubicBezTo>
                    <a:cubicBezTo>
                      <a:pt x="1676" y="1088"/>
                      <a:pt x="1686" y="1048"/>
                      <a:pt x="1694" y="1006"/>
                    </a:cubicBezTo>
                    <a:cubicBezTo>
                      <a:pt x="1634" y="999"/>
                      <a:pt x="1596" y="994"/>
                      <a:pt x="1560" y="989"/>
                    </a:cubicBezTo>
                    <a:cubicBezTo>
                      <a:pt x="1509" y="922"/>
                      <a:pt x="1586" y="849"/>
                      <a:pt x="1726" y="810"/>
                    </a:cubicBezTo>
                    <a:cubicBezTo>
                      <a:pt x="1715" y="758"/>
                      <a:pt x="1660" y="697"/>
                      <a:pt x="1704" y="667"/>
                    </a:cubicBezTo>
                    <a:cubicBezTo>
                      <a:pt x="1867" y="554"/>
                      <a:pt x="1790" y="426"/>
                      <a:pt x="1818" y="305"/>
                    </a:cubicBezTo>
                    <a:cubicBezTo>
                      <a:pt x="1824" y="282"/>
                      <a:pt x="1789" y="254"/>
                      <a:pt x="1755" y="233"/>
                    </a:cubicBezTo>
                    <a:cubicBezTo>
                      <a:pt x="1676" y="182"/>
                      <a:pt x="1697" y="135"/>
                      <a:pt x="1777" y="85"/>
                    </a:cubicBezTo>
                    <a:cubicBezTo>
                      <a:pt x="1786" y="122"/>
                      <a:pt x="1794" y="158"/>
                      <a:pt x="1803" y="194"/>
                    </a:cubicBezTo>
                    <a:cubicBezTo>
                      <a:pt x="1816" y="195"/>
                      <a:pt x="1829" y="196"/>
                      <a:pt x="1842" y="197"/>
                    </a:cubicBezTo>
                    <a:cubicBezTo>
                      <a:pt x="1850" y="181"/>
                      <a:pt x="1859" y="165"/>
                      <a:pt x="1865" y="149"/>
                    </a:cubicBezTo>
                    <a:cubicBezTo>
                      <a:pt x="1895" y="50"/>
                      <a:pt x="1969" y="24"/>
                      <a:pt x="2205" y="30"/>
                    </a:cubicBezTo>
                    <a:cubicBezTo>
                      <a:pt x="2272" y="31"/>
                      <a:pt x="2339" y="33"/>
                      <a:pt x="2426" y="36"/>
                    </a:cubicBezTo>
                    <a:cubicBezTo>
                      <a:pt x="2470" y="276"/>
                      <a:pt x="2326" y="521"/>
                      <a:pt x="2611" y="754"/>
                    </a:cubicBezTo>
                    <a:cubicBezTo>
                      <a:pt x="2665" y="517"/>
                      <a:pt x="2543" y="281"/>
                      <a:pt x="2539" y="44"/>
                    </a:cubicBezTo>
                    <a:cubicBezTo>
                      <a:pt x="2687" y="0"/>
                      <a:pt x="2852" y="29"/>
                      <a:pt x="3026" y="20"/>
                    </a:cubicBezTo>
                    <a:cubicBezTo>
                      <a:pt x="3051" y="118"/>
                      <a:pt x="3078" y="211"/>
                      <a:pt x="3097" y="305"/>
                    </a:cubicBezTo>
                    <a:cubicBezTo>
                      <a:pt x="3123" y="434"/>
                      <a:pt x="3148" y="564"/>
                      <a:pt x="3164" y="693"/>
                    </a:cubicBezTo>
                    <a:cubicBezTo>
                      <a:pt x="3248" y="1346"/>
                      <a:pt x="3167" y="1993"/>
                      <a:pt x="3172" y="2643"/>
                    </a:cubicBezTo>
                    <a:cubicBezTo>
                      <a:pt x="3174" y="2978"/>
                      <a:pt x="3193" y="3315"/>
                      <a:pt x="3209" y="3650"/>
                    </a:cubicBezTo>
                    <a:cubicBezTo>
                      <a:pt x="3221" y="3909"/>
                      <a:pt x="3243" y="4169"/>
                      <a:pt x="3252" y="44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4" name="Google Shape;5104;p51"/>
              <p:cNvSpPr/>
              <p:nvPr/>
            </p:nvSpPr>
            <p:spPr>
              <a:xfrm>
                <a:off x="4505103" y="3740901"/>
                <a:ext cx="1645" cy="4591"/>
              </a:xfrm>
              <a:custGeom>
                <a:avLst/>
                <a:gdLst/>
                <a:ahLst/>
                <a:cxnLst/>
                <a:rect l="l" t="t" r="r" b="b"/>
                <a:pathLst>
                  <a:path w="24" h="67" extrusionOk="0">
                    <a:moveTo>
                      <a:pt x="6" y="66"/>
                    </a:moveTo>
                    <a:cubicBezTo>
                      <a:pt x="12" y="66"/>
                      <a:pt x="17" y="66"/>
                      <a:pt x="22" y="67"/>
                    </a:cubicBezTo>
                    <a:cubicBezTo>
                      <a:pt x="23" y="44"/>
                      <a:pt x="23" y="23"/>
                      <a:pt x="23" y="0"/>
                    </a:cubicBezTo>
                    <a:cubicBezTo>
                      <a:pt x="17" y="0"/>
                      <a:pt x="8" y="0"/>
                      <a:pt x="0" y="0"/>
                    </a:cubicBezTo>
                    <a:cubicBezTo>
                      <a:pt x="2" y="22"/>
                      <a:pt x="4" y="44"/>
                      <a:pt x="6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05" name="Google Shape;5105;p51"/>
          <p:cNvGrpSpPr/>
          <p:nvPr/>
        </p:nvGrpSpPr>
        <p:grpSpPr>
          <a:xfrm>
            <a:off x="7351922" y="0"/>
            <a:ext cx="154217" cy="4674495"/>
            <a:chOff x="7351922" y="0"/>
            <a:chExt cx="154217" cy="4674495"/>
          </a:xfrm>
        </p:grpSpPr>
        <p:sp>
          <p:nvSpPr>
            <p:cNvPr id="5106" name="Google Shape;5106;p51"/>
            <p:cNvSpPr/>
            <p:nvPr/>
          </p:nvSpPr>
          <p:spPr>
            <a:xfrm>
              <a:off x="7375025" y="0"/>
              <a:ext cx="107997" cy="1986620"/>
            </a:xfrm>
            <a:custGeom>
              <a:avLst/>
              <a:gdLst/>
              <a:ahLst/>
              <a:cxnLst/>
              <a:rect l="l" t="t" r="r" b="b"/>
              <a:pathLst>
                <a:path w="2726" h="50145" extrusionOk="0">
                  <a:moveTo>
                    <a:pt x="2337" y="50139"/>
                  </a:moveTo>
                  <a:cubicBezTo>
                    <a:pt x="2327" y="49980"/>
                    <a:pt x="2308" y="49819"/>
                    <a:pt x="2309" y="49660"/>
                  </a:cubicBezTo>
                  <a:cubicBezTo>
                    <a:pt x="2316" y="49096"/>
                    <a:pt x="2074" y="48565"/>
                    <a:pt x="2006" y="48010"/>
                  </a:cubicBezTo>
                  <a:cubicBezTo>
                    <a:pt x="1983" y="47815"/>
                    <a:pt x="1979" y="47618"/>
                    <a:pt x="1950" y="47425"/>
                  </a:cubicBezTo>
                  <a:cubicBezTo>
                    <a:pt x="1913" y="47174"/>
                    <a:pt x="1856" y="46928"/>
                    <a:pt x="1812" y="46677"/>
                  </a:cubicBezTo>
                  <a:cubicBezTo>
                    <a:pt x="1770" y="46439"/>
                    <a:pt x="1725" y="46201"/>
                    <a:pt x="1700" y="45960"/>
                  </a:cubicBezTo>
                  <a:cubicBezTo>
                    <a:pt x="1646" y="45449"/>
                    <a:pt x="1603" y="44938"/>
                    <a:pt x="1518" y="44427"/>
                  </a:cubicBezTo>
                  <a:cubicBezTo>
                    <a:pt x="1474" y="44174"/>
                    <a:pt x="1444" y="43925"/>
                    <a:pt x="1374" y="43674"/>
                  </a:cubicBezTo>
                  <a:cubicBezTo>
                    <a:pt x="1307" y="43436"/>
                    <a:pt x="1374" y="43177"/>
                    <a:pt x="1362" y="42928"/>
                  </a:cubicBezTo>
                  <a:cubicBezTo>
                    <a:pt x="1358" y="42801"/>
                    <a:pt x="1302" y="42678"/>
                    <a:pt x="1286" y="42551"/>
                  </a:cubicBezTo>
                  <a:cubicBezTo>
                    <a:pt x="1260" y="42356"/>
                    <a:pt x="1256" y="42158"/>
                    <a:pt x="1226" y="41963"/>
                  </a:cubicBezTo>
                  <a:cubicBezTo>
                    <a:pt x="1195" y="41752"/>
                    <a:pt x="1157" y="41542"/>
                    <a:pt x="1103" y="41334"/>
                  </a:cubicBezTo>
                  <a:cubicBezTo>
                    <a:pt x="998" y="40944"/>
                    <a:pt x="795" y="40567"/>
                    <a:pt x="800" y="40162"/>
                  </a:cubicBezTo>
                  <a:cubicBezTo>
                    <a:pt x="802" y="39886"/>
                    <a:pt x="684" y="39626"/>
                    <a:pt x="683" y="39363"/>
                  </a:cubicBezTo>
                  <a:cubicBezTo>
                    <a:pt x="682" y="39050"/>
                    <a:pt x="519" y="38791"/>
                    <a:pt x="427" y="38509"/>
                  </a:cubicBezTo>
                  <a:cubicBezTo>
                    <a:pt x="363" y="38310"/>
                    <a:pt x="428" y="38098"/>
                    <a:pt x="349" y="37888"/>
                  </a:cubicBezTo>
                  <a:cubicBezTo>
                    <a:pt x="242" y="37602"/>
                    <a:pt x="137" y="37296"/>
                    <a:pt x="157" y="37005"/>
                  </a:cubicBezTo>
                  <a:cubicBezTo>
                    <a:pt x="195" y="36462"/>
                    <a:pt x="1" y="35919"/>
                    <a:pt x="187" y="35380"/>
                  </a:cubicBezTo>
                  <a:cubicBezTo>
                    <a:pt x="270" y="35138"/>
                    <a:pt x="400" y="34899"/>
                    <a:pt x="415" y="34653"/>
                  </a:cubicBezTo>
                  <a:cubicBezTo>
                    <a:pt x="450" y="34073"/>
                    <a:pt x="549" y="33493"/>
                    <a:pt x="417" y="32908"/>
                  </a:cubicBezTo>
                  <a:cubicBezTo>
                    <a:pt x="321" y="32486"/>
                    <a:pt x="258" y="32058"/>
                    <a:pt x="229" y="31629"/>
                  </a:cubicBezTo>
                  <a:cubicBezTo>
                    <a:pt x="207" y="31283"/>
                    <a:pt x="240" y="30936"/>
                    <a:pt x="303" y="30586"/>
                  </a:cubicBezTo>
                  <a:cubicBezTo>
                    <a:pt x="372" y="30194"/>
                    <a:pt x="319" y="29787"/>
                    <a:pt x="329" y="29386"/>
                  </a:cubicBezTo>
                  <a:cubicBezTo>
                    <a:pt x="338" y="29067"/>
                    <a:pt x="366" y="28747"/>
                    <a:pt x="381" y="28428"/>
                  </a:cubicBezTo>
                  <a:cubicBezTo>
                    <a:pt x="386" y="28345"/>
                    <a:pt x="375" y="28262"/>
                    <a:pt x="372" y="28180"/>
                  </a:cubicBezTo>
                  <a:cubicBezTo>
                    <a:pt x="358" y="27787"/>
                    <a:pt x="499" y="27413"/>
                    <a:pt x="568" y="27032"/>
                  </a:cubicBezTo>
                  <a:cubicBezTo>
                    <a:pt x="665" y="26496"/>
                    <a:pt x="865" y="25982"/>
                    <a:pt x="978" y="25453"/>
                  </a:cubicBezTo>
                  <a:cubicBezTo>
                    <a:pt x="1089" y="24934"/>
                    <a:pt x="1098" y="24406"/>
                    <a:pt x="1008" y="23881"/>
                  </a:cubicBezTo>
                  <a:cubicBezTo>
                    <a:pt x="1000" y="23840"/>
                    <a:pt x="989" y="23794"/>
                    <a:pt x="960" y="23762"/>
                  </a:cubicBezTo>
                  <a:cubicBezTo>
                    <a:pt x="495" y="23241"/>
                    <a:pt x="389" y="22632"/>
                    <a:pt x="372" y="22016"/>
                  </a:cubicBezTo>
                  <a:cubicBezTo>
                    <a:pt x="364" y="21746"/>
                    <a:pt x="239" y="21484"/>
                    <a:pt x="326" y="21205"/>
                  </a:cubicBezTo>
                  <a:cubicBezTo>
                    <a:pt x="383" y="21017"/>
                    <a:pt x="346" y="20811"/>
                    <a:pt x="386" y="20619"/>
                  </a:cubicBezTo>
                  <a:cubicBezTo>
                    <a:pt x="432" y="20397"/>
                    <a:pt x="337" y="20175"/>
                    <a:pt x="372" y="19972"/>
                  </a:cubicBezTo>
                  <a:cubicBezTo>
                    <a:pt x="415" y="19728"/>
                    <a:pt x="191" y="19492"/>
                    <a:pt x="381" y="19248"/>
                  </a:cubicBezTo>
                  <a:cubicBezTo>
                    <a:pt x="438" y="19175"/>
                    <a:pt x="262" y="19024"/>
                    <a:pt x="447" y="18949"/>
                  </a:cubicBezTo>
                  <a:cubicBezTo>
                    <a:pt x="583" y="18894"/>
                    <a:pt x="267" y="18759"/>
                    <a:pt x="513" y="18736"/>
                  </a:cubicBezTo>
                  <a:cubicBezTo>
                    <a:pt x="363" y="18397"/>
                    <a:pt x="606" y="18037"/>
                    <a:pt x="405" y="17690"/>
                  </a:cubicBezTo>
                  <a:cubicBezTo>
                    <a:pt x="478" y="17634"/>
                    <a:pt x="544" y="17584"/>
                    <a:pt x="622" y="17525"/>
                  </a:cubicBezTo>
                  <a:cubicBezTo>
                    <a:pt x="621" y="17507"/>
                    <a:pt x="626" y="17475"/>
                    <a:pt x="615" y="17445"/>
                  </a:cubicBezTo>
                  <a:cubicBezTo>
                    <a:pt x="508" y="17094"/>
                    <a:pt x="515" y="16744"/>
                    <a:pt x="575" y="16386"/>
                  </a:cubicBezTo>
                  <a:cubicBezTo>
                    <a:pt x="604" y="16208"/>
                    <a:pt x="579" y="16022"/>
                    <a:pt x="556" y="15841"/>
                  </a:cubicBezTo>
                  <a:cubicBezTo>
                    <a:pt x="525" y="15601"/>
                    <a:pt x="468" y="15368"/>
                    <a:pt x="532" y="15121"/>
                  </a:cubicBezTo>
                  <a:cubicBezTo>
                    <a:pt x="593" y="14884"/>
                    <a:pt x="604" y="14637"/>
                    <a:pt x="620" y="14395"/>
                  </a:cubicBezTo>
                  <a:cubicBezTo>
                    <a:pt x="649" y="13981"/>
                    <a:pt x="687" y="13566"/>
                    <a:pt x="679" y="13153"/>
                  </a:cubicBezTo>
                  <a:cubicBezTo>
                    <a:pt x="673" y="12817"/>
                    <a:pt x="598" y="12481"/>
                    <a:pt x="568" y="12146"/>
                  </a:cubicBezTo>
                  <a:cubicBezTo>
                    <a:pt x="551" y="11944"/>
                    <a:pt x="567" y="11741"/>
                    <a:pt x="556" y="11539"/>
                  </a:cubicBezTo>
                  <a:cubicBezTo>
                    <a:pt x="551" y="11402"/>
                    <a:pt x="517" y="11266"/>
                    <a:pt x="513" y="11130"/>
                  </a:cubicBezTo>
                  <a:cubicBezTo>
                    <a:pt x="504" y="10863"/>
                    <a:pt x="478" y="10595"/>
                    <a:pt x="517" y="10334"/>
                  </a:cubicBezTo>
                  <a:cubicBezTo>
                    <a:pt x="554" y="10085"/>
                    <a:pt x="517" y="9851"/>
                    <a:pt x="478" y="9608"/>
                  </a:cubicBezTo>
                  <a:cubicBezTo>
                    <a:pt x="430" y="9308"/>
                    <a:pt x="459" y="8999"/>
                    <a:pt x="454" y="8695"/>
                  </a:cubicBezTo>
                  <a:cubicBezTo>
                    <a:pt x="448" y="8341"/>
                    <a:pt x="426" y="7988"/>
                    <a:pt x="435" y="7634"/>
                  </a:cubicBezTo>
                  <a:cubicBezTo>
                    <a:pt x="457" y="6807"/>
                    <a:pt x="499" y="5982"/>
                    <a:pt x="519" y="5155"/>
                  </a:cubicBezTo>
                  <a:cubicBezTo>
                    <a:pt x="531" y="4732"/>
                    <a:pt x="510" y="4310"/>
                    <a:pt x="513" y="3887"/>
                  </a:cubicBezTo>
                  <a:cubicBezTo>
                    <a:pt x="515" y="3579"/>
                    <a:pt x="544" y="3270"/>
                    <a:pt x="537" y="2962"/>
                  </a:cubicBezTo>
                  <a:cubicBezTo>
                    <a:pt x="524" y="2440"/>
                    <a:pt x="549" y="1917"/>
                    <a:pt x="394" y="1401"/>
                  </a:cubicBezTo>
                  <a:cubicBezTo>
                    <a:pt x="317" y="1147"/>
                    <a:pt x="326" y="877"/>
                    <a:pt x="303" y="613"/>
                  </a:cubicBezTo>
                  <a:cubicBezTo>
                    <a:pt x="298" y="552"/>
                    <a:pt x="314" y="485"/>
                    <a:pt x="341" y="428"/>
                  </a:cubicBezTo>
                  <a:cubicBezTo>
                    <a:pt x="412" y="277"/>
                    <a:pt x="409" y="72"/>
                    <a:pt x="666" y="33"/>
                  </a:cubicBezTo>
                  <a:cubicBezTo>
                    <a:pt x="891" y="0"/>
                    <a:pt x="1261" y="214"/>
                    <a:pt x="1324" y="419"/>
                  </a:cubicBezTo>
                  <a:cubicBezTo>
                    <a:pt x="1446" y="815"/>
                    <a:pt x="1612" y="1214"/>
                    <a:pt x="1642" y="1619"/>
                  </a:cubicBezTo>
                  <a:cubicBezTo>
                    <a:pt x="1686" y="2196"/>
                    <a:pt x="1686" y="2779"/>
                    <a:pt x="1491" y="3356"/>
                  </a:cubicBezTo>
                  <a:cubicBezTo>
                    <a:pt x="1352" y="3771"/>
                    <a:pt x="1333" y="4215"/>
                    <a:pt x="1283" y="4649"/>
                  </a:cubicBezTo>
                  <a:cubicBezTo>
                    <a:pt x="1240" y="5016"/>
                    <a:pt x="1227" y="5384"/>
                    <a:pt x="1204" y="5751"/>
                  </a:cubicBezTo>
                  <a:cubicBezTo>
                    <a:pt x="1202" y="5804"/>
                    <a:pt x="1217" y="5857"/>
                    <a:pt x="1230" y="5909"/>
                  </a:cubicBezTo>
                  <a:cubicBezTo>
                    <a:pt x="1375" y="6520"/>
                    <a:pt x="1528" y="7130"/>
                    <a:pt x="1662" y="7743"/>
                  </a:cubicBezTo>
                  <a:cubicBezTo>
                    <a:pt x="1692" y="7882"/>
                    <a:pt x="1651" y="8031"/>
                    <a:pt x="1645" y="8175"/>
                  </a:cubicBezTo>
                  <a:cubicBezTo>
                    <a:pt x="1623" y="8655"/>
                    <a:pt x="1629" y="9137"/>
                    <a:pt x="1576" y="9616"/>
                  </a:cubicBezTo>
                  <a:cubicBezTo>
                    <a:pt x="1527" y="10067"/>
                    <a:pt x="1395" y="10511"/>
                    <a:pt x="1340" y="10961"/>
                  </a:cubicBezTo>
                  <a:cubicBezTo>
                    <a:pt x="1290" y="11391"/>
                    <a:pt x="1275" y="11826"/>
                    <a:pt x="1401" y="12254"/>
                  </a:cubicBezTo>
                  <a:cubicBezTo>
                    <a:pt x="1444" y="12398"/>
                    <a:pt x="1476" y="12547"/>
                    <a:pt x="1487" y="12696"/>
                  </a:cubicBezTo>
                  <a:cubicBezTo>
                    <a:pt x="1525" y="13264"/>
                    <a:pt x="1550" y="13835"/>
                    <a:pt x="1584" y="14404"/>
                  </a:cubicBezTo>
                  <a:cubicBezTo>
                    <a:pt x="1594" y="14570"/>
                    <a:pt x="1617" y="14736"/>
                    <a:pt x="1633" y="14903"/>
                  </a:cubicBezTo>
                  <a:cubicBezTo>
                    <a:pt x="1661" y="15189"/>
                    <a:pt x="1625" y="15473"/>
                    <a:pt x="1611" y="15758"/>
                  </a:cubicBezTo>
                  <a:cubicBezTo>
                    <a:pt x="1595" y="16065"/>
                    <a:pt x="1737" y="16376"/>
                    <a:pt x="1810" y="16686"/>
                  </a:cubicBezTo>
                  <a:cubicBezTo>
                    <a:pt x="1862" y="16900"/>
                    <a:pt x="1898" y="17120"/>
                    <a:pt x="1969" y="17331"/>
                  </a:cubicBezTo>
                  <a:cubicBezTo>
                    <a:pt x="2011" y="17461"/>
                    <a:pt x="2115" y="17578"/>
                    <a:pt x="2169" y="17709"/>
                  </a:cubicBezTo>
                  <a:cubicBezTo>
                    <a:pt x="2213" y="17815"/>
                    <a:pt x="2241" y="17930"/>
                    <a:pt x="2245" y="18042"/>
                  </a:cubicBezTo>
                  <a:cubicBezTo>
                    <a:pt x="2256" y="18252"/>
                    <a:pt x="2243" y="18463"/>
                    <a:pt x="2241" y="18673"/>
                  </a:cubicBezTo>
                  <a:cubicBezTo>
                    <a:pt x="2239" y="18967"/>
                    <a:pt x="2235" y="19261"/>
                    <a:pt x="2234" y="19555"/>
                  </a:cubicBezTo>
                  <a:cubicBezTo>
                    <a:pt x="2233" y="19768"/>
                    <a:pt x="2198" y="19986"/>
                    <a:pt x="2247" y="20191"/>
                  </a:cubicBezTo>
                  <a:cubicBezTo>
                    <a:pt x="2331" y="20539"/>
                    <a:pt x="2228" y="20871"/>
                    <a:pt x="2175" y="21206"/>
                  </a:cubicBezTo>
                  <a:cubicBezTo>
                    <a:pt x="2108" y="21627"/>
                    <a:pt x="1969" y="22036"/>
                    <a:pt x="1745" y="22424"/>
                  </a:cubicBezTo>
                  <a:cubicBezTo>
                    <a:pt x="1631" y="22623"/>
                    <a:pt x="1542" y="22835"/>
                    <a:pt x="1483" y="23049"/>
                  </a:cubicBezTo>
                  <a:cubicBezTo>
                    <a:pt x="1449" y="23176"/>
                    <a:pt x="1487" y="23318"/>
                    <a:pt x="1509" y="23452"/>
                  </a:cubicBezTo>
                  <a:cubicBezTo>
                    <a:pt x="1572" y="23862"/>
                    <a:pt x="1685" y="24271"/>
                    <a:pt x="1704" y="24683"/>
                  </a:cubicBezTo>
                  <a:cubicBezTo>
                    <a:pt x="1727" y="25217"/>
                    <a:pt x="1678" y="25753"/>
                    <a:pt x="1659" y="26288"/>
                  </a:cubicBezTo>
                  <a:cubicBezTo>
                    <a:pt x="1648" y="26582"/>
                    <a:pt x="1648" y="26876"/>
                    <a:pt x="1615" y="27168"/>
                  </a:cubicBezTo>
                  <a:cubicBezTo>
                    <a:pt x="1587" y="27406"/>
                    <a:pt x="1506" y="27640"/>
                    <a:pt x="1636" y="27876"/>
                  </a:cubicBezTo>
                  <a:cubicBezTo>
                    <a:pt x="1645" y="27892"/>
                    <a:pt x="1642" y="27924"/>
                    <a:pt x="1629" y="27937"/>
                  </a:cubicBezTo>
                  <a:cubicBezTo>
                    <a:pt x="1370" y="28190"/>
                    <a:pt x="1544" y="28496"/>
                    <a:pt x="1489" y="28774"/>
                  </a:cubicBezTo>
                  <a:cubicBezTo>
                    <a:pt x="1441" y="29014"/>
                    <a:pt x="1468" y="29274"/>
                    <a:pt x="1526" y="29514"/>
                  </a:cubicBezTo>
                  <a:cubicBezTo>
                    <a:pt x="1564" y="29670"/>
                    <a:pt x="1534" y="29805"/>
                    <a:pt x="1520" y="29951"/>
                  </a:cubicBezTo>
                  <a:cubicBezTo>
                    <a:pt x="1508" y="30085"/>
                    <a:pt x="1584" y="30224"/>
                    <a:pt x="1574" y="30358"/>
                  </a:cubicBezTo>
                  <a:cubicBezTo>
                    <a:pt x="1539" y="30862"/>
                    <a:pt x="1528" y="31363"/>
                    <a:pt x="1523" y="31868"/>
                  </a:cubicBezTo>
                  <a:cubicBezTo>
                    <a:pt x="1517" y="32446"/>
                    <a:pt x="1363" y="33023"/>
                    <a:pt x="1272" y="33600"/>
                  </a:cubicBezTo>
                  <a:cubicBezTo>
                    <a:pt x="1264" y="33653"/>
                    <a:pt x="1237" y="33705"/>
                    <a:pt x="1237" y="33757"/>
                  </a:cubicBezTo>
                  <a:cubicBezTo>
                    <a:pt x="1232" y="34221"/>
                    <a:pt x="1233" y="34685"/>
                    <a:pt x="1232" y="35149"/>
                  </a:cubicBezTo>
                  <a:cubicBezTo>
                    <a:pt x="1232" y="35295"/>
                    <a:pt x="1239" y="35443"/>
                    <a:pt x="1227" y="35588"/>
                  </a:cubicBezTo>
                  <a:cubicBezTo>
                    <a:pt x="1177" y="36204"/>
                    <a:pt x="1506" y="36764"/>
                    <a:pt x="1614" y="37357"/>
                  </a:cubicBezTo>
                  <a:cubicBezTo>
                    <a:pt x="1664" y="37637"/>
                    <a:pt x="1691" y="37926"/>
                    <a:pt x="1877" y="38182"/>
                  </a:cubicBezTo>
                  <a:cubicBezTo>
                    <a:pt x="1906" y="38224"/>
                    <a:pt x="1906" y="38288"/>
                    <a:pt x="1895" y="38339"/>
                  </a:cubicBezTo>
                  <a:cubicBezTo>
                    <a:pt x="1825" y="38660"/>
                    <a:pt x="2023" y="38928"/>
                    <a:pt x="2123" y="39218"/>
                  </a:cubicBezTo>
                  <a:cubicBezTo>
                    <a:pt x="2185" y="39395"/>
                    <a:pt x="2200" y="39584"/>
                    <a:pt x="2225" y="39769"/>
                  </a:cubicBezTo>
                  <a:cubicBezTo>
                    <a:pt x="2279" y="40190"/>
                    <a:pt x="2256" y="40628"/>
                    <a:pt x="2394" y="41029"/>
                  </a:cubicBezTo>
                  <a:cubicBezTo>
                    <a:pt x="2564" y="41525"/>
                    <a:pt x="2460" y="42025"/>
                    <a:pt x="2569" y="42521"/>
                  </a:cubicBezTo>
                  <a:cubicBezTo>
                    <a:pt x="2670" y="42975"/>
                    <a:pt x="2595" y="43455"/>
                    <a:pt x="2641" y="43921"/>
                  </a:cubicBezTo>
                  <a:cubicBezTo>
                    <a:pt x="2679" y="44320"/>
                    <a:pt x="2686" y="44709"/>
                    <a:pt x="2583" y="45104"/>
                  </a:cubicBezTo>
                  <a:cubicBezTo>
                    <a:pt x="2559" y="45195"/>
                    <a:pt x="2662" y="45303"/>
                    <a:pt x="2662" y="45403"/>
                  </a:cubicBezTo>
                  <a:cubicBezTo>
                    <a:pt x="2658" y="46100"/>
                    <a:pt x="2725" y="46795"/>
                    <a:pt x="2718" y="47489"/>
                  </a:cubicBezTo>
                  <a:cubicBezTo>
                    <a:pt x="2712" y="48041"/>
                    <a:pt x="2614" y="48595"/>
                    <a:pt x="2518" y="49141"/>
                  </a:cubicBezTo>
                  <a:cubicBezTo>
                    <a:pt x="2482" y="49344"/>
                    <a:pt x="2595" y="49543"/>
                    <a:pt x="2482" y="49745"/>
                  </a:cubicBezTo>
                  <a:cubicBezTo>
                    <a:pt x="2415" y="49864"/>
                    <a:pt x="2421" y="50011"/>
                    <a:pt x="2394" y="50144"/>
                  </a:cubicBezTo>
                  <a:cubicBezTo>
                    <a:pt x="2375" y="50142"/>
                    <a:pt x="2356" y="50140"/>
                    <a:pt x="2337" y="501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51"/>
            <p:cNvSpPr/>
            <p:nvPr/>
          </p:nvSpPr>
          <p:spPr>
            <a:xfrm>
              <a:off x="7375025" y="2687875"/>
              <a:ext cx="107997" cy="1986620"/>
            </a:xfrm>
            <a:custGeom>
              <a:avLst/>
              <a:gdLst/>
              <a:ahLst/>
              <a:cxnLst/>
              <a:rect l="l" t="t" r="r" b="b"/>
              <a:pathLst>
                <a:path w="2726" h="50145" extrusionOk="0">
                  <a:moveTo>
                    <a:pt x="2337" y="50139"/>
                  </a:moveTo>
                  <a:cubicBezTo>
                    <a:pt x="2327" y="49980"/>
                    <a:pt x="2308" y="49819"/>
                    <a:pt x="2309" y="49660"/>
                  </a:cubicBezTo>
                  <a:cubicBezTo>
                    <a:pt x="2316" y="49096"/>
                    <a:pt x="2074" y="48565"/>
                    <a:pt x="2006" y="48010"/>
                  </a:cubicBezTo>
                  <a:cubicBezTo>
                    <a:pt x="1983" y="47815"/>
                    <a:pt x="1979" y="47618"/>
                    <a:pt x="1950" y="47425"/>
                  </a:cubicBezTo>
                  <a:cubicBezTo>
                    <a:pt x="1913" y="47174"/>
                    <a:pt x="1856" y="46928"/>
                    <a:pt x="1812" y="46677"/>
                  </a:cubicBezTo>
                  <a:cubicBezTo>
                    <a:pt x="1770" y="46439"/>
                    <a:pt x="1725" y="46201"/>
                    <a:pt x="1700" y="45960"/>
                  </a:cubicBezTo>
                  <a:cubicBezTo>
                    <a:pt x="1646" y="45449"/>
                    <a:pt x="1603" y="44938"/>
                    <a:pt x="1518" y="44427"/>
                  </a:cubicBezTo>
                  <a:cubicBezTo>
                    <a:pt x="1474" y="44174"/>
                    <a:pt x="1444" y="43925"/>
                    <a:pt x="1374" y="43674"/>
                  </a:cubicBezTo>
                  <a:cubicBezTo>
                    <a:pt x="1307" y="43436"/>
                    <a:pt x="1374" y="43177"/>
                    <a:pt x="1362" y="42928"/>
                  </a:cubicBezTo>
                  <a:cubicBezTo>
                    <a:pt x="1358" y="42801"/>
                    <a:pt x="1302" y="42678"/>
                    <a:pt x="1286" y="42551"/>
                  </a:cubicBezTo>
                  <a:cubicBezTo>
                    <a:pt x="1260" y="42356"/>
                    <a:pt x="1256" y="42158"/>
                    <a:pt x="1226" y="41963"/>
                  </a:cubicBezTo>
                  <a:cubicBezTo>
                    <a:pt x="1195" y="41752"/>
                    <a:pt x="1157" y="41542"/>
                    <a:pt x="1103" y="41334"/>
                  </a:cubicBezTo>
                  <a:cubicBezTo>
                    <a:pt x="998" y="40944"/>
                    <a:pt x="795" y="40567"/>
                    <a:pt x="800" y="40162"/>
                  </a:cubicBezTo>
                  <a:cubicBezTo>
                    <a:pt x="802" y="39886"/>
                    <a:pt x="684" y="39626"/>
                    <a:pt x="683" y="39363"/>
                  </a:cubicBezTo>
                  <a:cubicBezTo>
                    <a:pt x="682" y="39050"/>
                    <a:pt x="519" y="38791"/>
                    <a:pt x="427" y="38509"/>
                  </a:cubicBezTo>
                  <a:cubicBezTo>
                    <a:pt x="363" y="38310"/>
                    <a:pt x="428" y="38098"/>
                    <a:pt x="349" y="37888"/>
                  </a:cubicBezTo>
                  <a:cubicBezTo>
                    <a:pt x="242" y="37602"/>
                    <a:pt x="137" y="37296"/>
                    <a:pt x="157" y="37005"/>
                  </a:cubicBezTo>
                  <a:cubicBezTo>
                    <a:pt x="195" y="36462"/>
                    <a:pt x="1" y="35919"/>
                    <a:pt x="187" y="35380"/>
                  </a:cubicBezTo>
                  <a:cubicBezTo>
                    <a:pt x="270" y="35138"/>
                    <a:pt x="400" y="34899"/>
                    <a:pt x="415" y="34653"/>
                  </a:cubicBezTo>
                  <a:cubicBezTo>
                    <a:pt x="450" y="34073"/>
                    <a:pt x="549" y="33493"/>
                    <a:pt x="417" y="32908"/>
                  </a:cubicBezTo>
                  <a:cubicBezTo>
                    <a:pt x="321" y="32486"/>
                    <a:pt x="258" y="32058"/>
                    <a:pt x="229" y="31629"/>
                  </a:cubicBezTo>
                  <a:cubicBezTo>
                    <a:pt x="207" y="31283"/>
                    <a:pt x="240" y="30936"/>
                    <a:pt x="303" y="30586"/>
                  </a:cubicBezTo>
                  <a:cubicBezTo>
                    <a:pt x="372" y="30194"/>
                    <a:pt x="319" y="29787"/>
                    <a:pt x="329" y="29386"/>
                  </a:cubicBezTo>
                  <a:cubicBezTo>
                    <a:pt x="338" y="29067"/>
                    <a:pt x="366" y="28747"/>
                    <a:pt x="381" y="28428"/>
                  </a:cubicBezTo>
                  <a:cubicBezTo>
                    <a:pt x="386" y="28345"/>
                    <a:pt x="375" y="28262"/>
                    <a:pt x="372" y="28180"/>
                  </a:cubicBezTo>
                  <a:cubicBezTo>
                    <a:pt x="358" y="27787"/>
                    <a:pt x="499" y="27413"/>
                    <a:pt x="568" y="27032"/>
                  </a:cubicBezTo>
                  <a:cubicBezTo>
                    <a:pt x="665" y="26496"/>
                    <a:pt x="865" y="25982"/>
                    <a:pt x="978" y="25453"/>
                  </a:cubicBezTo>
                  <a:cubicBezTo>
                    <a:pt x="1089" y="24934"/>
                    <a:pt x="1098" y="24406"/>
                    <a:pt x="1008" y="23881"/>
                  </a:cubicBezTo>
                  <a:cubicBezTo>
                    <a:pt x="1000" y="23840"/>
                    <a:pt x="989" y="23794"/>
                    <a:pt x="960" y="23762"/>
                  </a:cubicBezTo>
                  <a:cubicBezTo>
                    <a:pt x="495" y="23241"/>
                    <a:pt x="389" y="22632"/>
                    <a:pt x="372" y="22016"/>
                  </a:cubicBezTo>
                  <a:cubicBezTo>
                    <a:pt x="364" y="21746"/>
                    <a:pt x="239" y="21484"/>
                    <a:pt x="326" y="21205"/>
                  </a:cubicBezTo>
                  <a:cubicBezTo>
                    <a:pt x="383" y="21017"/>
                    <a:pt x="346" y="20811"/>
                    <a:pt x="386" y="20619"/>
                  </a:cubicBezTo>
                  <a:cubicBezTo>
                    <a:pt x="432" y="20397"/>
                    <a:pt x="337" y="20175"/>
                    <a:pt x="372" y="19972"/>
                  </a:cubicBezTo>
                  <a:cubicBezTo>
                    <a:pt x="415" y="19728"/>
                    <a:pt x="191" y="19492"/>
                    <a:pt x="381" y="19248"/>
                  </a:cubicBezTo>
                  <a:cubicBezTo>
                    <a:pt x="438" y="19175"/>
                    <a:pt x="262" y="19024"/>
                    <a:pt x="447" y="18949"/>
                  </a:cubicBezTo>
                  <a:cubicBezTo>
                    <a:pt x="583" y="18894"/>
                    <a:pt x="267" y="18759"/>
                    <a:pt x="513" y="18736"/>
                  </a:cubicBezTo>
                  <a:cubicBezTo>
                    <a:pt x="363" y="18397"/>
                    <a:pt x="606" y="18037"/>
                    <a:pt x="405" y="17690"/>
                  </a:cubicBezTo>
                  <a:cubicBezTo>
                    <a:pt x="478" y="17634"/>
                    <a:pt x="544" y="17584"/>
                    <a:pt x="622" y="17525"/>
                  </a:cubicBezTo>
                  <a:cubicBezTo>
                    <a:pt x="621" y="17507"/>
                    <a:pt x="626" y="17475"/>
                    <a:pt x="615" y="17445"/>
                  </a:cubicBezTo>
                  <a:cubicBezTo>
                    <a:pt x="508" y="17094"/>
                    <a:pt x="515" y="16744"/>
                    <a:pt x="575" y="16386"/>
                  </a:cubicBezTo>
                  <a:cubicBezTo>
                    <a:pt x="604" y="16208"/>
                    <a:pt x="579" y="16022"/>
                    <a:pt x="556" y="15841"/>
                  </a:cubicBezTo>
                  <a:cubicBezTo>
                    <a:pt x="525" y="15601"/>
                    <a:pt x="468" y="15368"/>
                    <a:pt x="532" y="15121"/>
                  </a:cubicBezTo>
                  <a:cubicBezTo>
                    <a:pt x="593" y="14884"/>
                    <a:pt x="604" y="14637"/>
                    <a:pt x="620" y="14395"/>
                  </a:cubicBezTo>
                  <a:cubicBezTo>
                    <a:pt x="649" y="13981"/>
                    <a:pt x="687" y="13566"/>
                    <a:pt x="679" y="13153"/>
                  </a:cubicBezTo>
                  <a:cubicBezTo>
                    <a:pt x="673" y="12817"/>
                    <a:pt x="598" y="12481"/>
                    <a:pt x="568" y="12146"/>
                  </a:cubicBezTo>
                  <a:cubicBezTo>
                    <a:pt x="551" y="11944"/>
                    <a:pt x="567" y="11741"/>
                    <a:pt x="556" y="11539"/>
                  </a:cubicBezTo>
                  <a:cubicBezTo>
                    <a:pt x="551" y="11402"/>
                    <a:pt x="517" y="11266"/>
                    <a:pt x="513" y="11130"/>
                  </a:cubicBezTo>
                  <a:cubicBezTo>
                    <a:pt x="504" y="10863"/>
                    <a:pt x="478" y="10595"/>
                    <a:pt x="517" y="10334"/>
                  </a:cubicBezTo>
                  <a:cubicBezTo>
                    <a:pt x="554" y="10085"/>
                    <a:pt x="517" y="9851"/>
                    <a:pt x="478" y="9608"/>
                  </a:cubicBezTo>
                  <a:cubicBezTo>
                    <a:pt x="430" y="9308"/>
                    <a:pt x="459" y="8999"/>
                    <a:pt x="454" y="8695"/>
                  </a:cubicBezTo>
                  <a:cubicBezTo>
                    <a:pt x="448" y="8341"/>
                    <a:pt x="426" y="7988"/>
                    <a:pt x="435" y="7634"/>
                  </a:cubicBezTo>
                  <a:cubicBezTo>
                    <a:pt x="457" y="6807"/>
                    <a:pt x="499" y="5982"/>
                    <a:pt x="519" y="5155"/>
                  </a:cubicBezTo>
                  <a:cubicBezTo>
                    <a:pt x="531" y="4732"/>
                    <a:pt x="510" y="4310"/>
                    <a:pt x="513" y="3887"/>
                  </a:cubicBezTo>
                  <a:cubicBezTo>
                    <a:pt x="515" y="3579"/>
                    <a:pt x="544" y="3270"/>
                    <a:pt x="537" y="2962"/>
                  </a:cubicBezTo>
                  <a:cubicBezTo>
                    <a:pt x="524" y="2440"/>
                    <a:pt x="549" y="1917"/>
                    <a:pt x="394" y="1401"/>
                  </a:cubicBezTo>
                  <a:cubicBezTo>
                    <a:pt x="317" y="1147"/>
                    <a:pt x="326" y="877"/>
                    <a:pt x="303" y="613"/>
                  </a:cubicBezTo>
                  <a:cubicBezTo>
                    <a:pt x="298" y="552"/>
                    <a:pt x="314" y="485"/>
                    <a:pt x="341" y="428"/>
                  </a:cubicBezTo>
                  <a:cubicBezTo>
                    <a:pt x="412" y="277"/>
                    <a:pt x="409" y="72"/>
                    <a:pt x="666" y="33"/>
                  </a:cubicBezTo>
                  <a:cubicBezTo>
                    <a:pt x="891" y="0"/>
                    <a:pt x="1261" y="214"/>
                    <a:pt x="1324" y="419"/>
                  </a:cubicBezTo>
                  <a:cubicBezTo>
                    <a:pt x="1446" y="815"/>
                    <a:pt x="1612" y="1214"/>
                    <a:pt x="1642" y="1619"/>
                  </a:cubicBezTo>
                  <a:cubicBezTo>
                    <a:pt x="1686" y="2196"/>
                    <a:pt x="1686" y="2779"/>
                    <a:pt x="1491" y="3356"/>
                  </a:cubicBezTo>
                  <a:cubicBezTo>
                    <a:pt x="1352" y="3771"/>
                    <a:pt x="1333" y="4215"/>
                    <a:pt x="1283" y="4649"/>
                  </a:cubicBezTo>
                  <a:cubicBezTo>
                    <a:pt x="1240" y="5016"/>
                    <a:pt x="1227" y="5384"/>
                    <a:pt x="1204" y="5751"/>
                  </a:cubicBezTo>
                  <a:cubicBezTo>
                    <a:pt x="1202" y="5804"/>
                    <a:pt x="1217" y="5857"/>
                    <a:pt x="1230" y="5909"/>
                  </a:cubicBezTo>
                  <a:cubicBezTo>
                    <a:pt x="1375" y="6520"/>
                    <a:pt x="1528" y="7130"/>
                    <a:pt x="1662" y="7743"/>
                  </a:cubicBezTo>
                  <a:cubicBezTo>
                    <a:pt x="1692" y="7882"/>
                    <a:pt x="1651" y="8031"/>
                    <a:pt x="1645" y="8175"/>
                  </a:cubicBezTo>
                  <a:cubicBezTo>
                    <a:pt x="1623" y="8655"/>
                    <a:pt x="1629" y="9137"/>
                    <a:pt x="1576" y="9616"/>
                  </a:cubicBezTo>
                  <a:cubicBezTo>
                    <a:pt x="1527" y="10067"/>
                    <a:pt x="1395" y="10511"/>
                    <a:pt x="1340" y="10961"/>
                  </a:cubicBezTo>
                  <a:cubicBezTo>
                    <a:pt x="1290" y="11391"/>
                    <a:pt x="1275" y="11826"/>
                    <a:pt x="1401" y="12254"/>
                  </a:cubicBezTo>
                  <a:cubicBezTo>
                    <a:pt x="1444" y="12398"/>
                    <a:pt x="1476" y="12547"/>
                    <a:pt x="1487" y="12696"/>
                  </a:cubicBezTo>
                  <a:cubicBezTo>
                    <a:pt x="1525" y="13264"/>
                    <a:pt x="1550" y="13835"/>
                    <a:pt x="1584" y="14404"/>
                  </a:cubicBezTo>
                  <a:cubicBezTo>
                    <a:pt x="1594" y="14570"/>
                    <a:pt x="1617" y="14736"/>
                    <a:pt x="1633" y="14903"/>
                  </a:cubicBezTo>
                  <a:cubicBezTo>
                    <a:pt x="1661" y="15189"/>
                    <a:pt x="1625" y="15473"/>
                    <a:pt x="1611" y="15758"/>
                  </a:cubicBezTo>
                  <a:cubicBezTo>
                    <a:pt x="1595" y="16065"/>
                    <a:pt x="1737" y="16376"/>
                    <a:pt x="1810" y="16686"/>
                  </a:cubicBezTo>
                  <a:cubicBezTo>
                    <a:pt x="1862" y="16900"/>
                    <a:pt x="1898" y="17120"/>
                    <a:pt x="1969" y="17331"/>
                  </a:cubicBezTo>
                  <a:cubicBezTo>
                    <a:pt x="2011" y="17461"/>
                    <a:pt x="2115" y="17578"/>
                    <a:pt x="2169" y="17709"/>
                  </a:cubicBezTo>
                  <a:cubicBezTo>
                    <a:pt x="2213" y="17815"/>
                    <a:pt x="2241" y="17930"/>
                    <a:pt x="2245" y="18042"/>
                  </a:cubicBezTo>
                  <a:cubicBezTo>
                    <a:pt x="2256" y="18252"/>
                    <a:pt x="2243" y="18463"/>
                    <a:pt x="2241" y="18673"/>
                  </a:cubicBezTo>
                  <a:cubicBezTo>
                    <a:pt x="2239" y="18967"/>
                    <a:pt x="2235" y="19261"/>
                    <a:pt x="2234" y="19555"/>
                  </a:cubicBezTo>
                  <a:cubicBezTo>
                    <a:pt x="2233" y="19768"/>
                    <a:pt x="2198" y="19986"/>
                    <a:pt x="2247" y="20191"/>
                  </a:cubicBezTo>
                  <a:cubicBezTo>
                    <a:pt x="2331" y="20539"/>
                    <a:pt x="2228" y="20871"/>
                    <a:pt x="2175" y="21206"/>
                  </a:cubicBezTo>
                  <a:cubicBezTo>
                    <a:pt x="2108" y="21627"/>
                    <a:pt x="1969" y="22036"/>
                    <a:pt x="1745" y="22424"/>
                  </a:cubicBezTo>
                  <a:cubicBezTo>
                    <a:pt x="1631" y="22623"/>
                    <a:pt x="1542" y="22835"/>
                    <a:pt x="1483" y="23049"/>
                  </a:cubicBezTo>
                  <a:cubicBezTo>
                    <a:pt x="1449" y="23176"/>
                    <a:pt x="1487" y="23318"/>
                    <a:pt x="1509" y="23452"/>
                  </a:cubicBezTo>
                  <a:cubicBezTo>
                    <a:pt x="1572" y="23862"/>
                    <a:pt x="1685" y="24271"/>
                    <a:pt x="1704" y="24683"/>
                  </a:cubicBezTo>
                  <a:cubicBezTo>
                    <a:pt x="1727" y="25217"/>
                    <a:pt x="1678" y="25753"/>
                    <a:pt x="1659" y="26288"/>
                  </a:cubicBezTo>
                  <a:cubicBezTo>
                    <a:pt x="1648" y="26582"/>
                    <a:pt x="1648" y="26876"/>
                    <a:pt x="1615" y="27168"/>
                  </a:cubicBezTo>
                  <a:cubicBezTo>
                    <a:pt x="1587" y="27406"/>
                    <a:pt x="1506" y="27640"/>
                    <a:pt x="1636" y="27876"/>
                  </a:cubicBezTo>
                  <a:cubicBezTo>
                    <a:pt x="1645" y="27892"/>
                    <a:pt x="1642" y="27924"/>
                    <a:pt x="1629" y="27937"/>
                  </a:cubicBezTo>
                  <a:cubicBezTo>
                    <a:pt x="1370" y="28190"/>
                    <a:pt x="1544" y="28496"/>
                    <a:pt x="1489" y="28774"/>
                  </a:cubicBezTo>
                  <a:cubicBezTo>
                    <a:pt x="1441" y="29014"/>
                    <a:pt x="1468" y="29274"/>
                    <a:pt x="1526" y="29514"/>
                  </a:cubicBezTo>
                  <a:cubicBezTo>
                    <a:pt x="1564" y="29670"/>
                    <a:pt x="1534" y="29805"/>
                    <a:pt x="1520" y="29951"/>
                  </a:cubicBezTo>
                  <a:cubicBezTo>
                    <a:pt x="1508" y="30085"/>
                    <a:pt x="1584" y="30224"/>
                    <a:pt x="1574" y="30358"/>
                  </a:cubicBezTo>
                  <a:cubicBezTo>
                    <a:pt x="1539" y="30862"/>
                    <a:pt x="1528" y="31363"/>
                    <a:pt x="1523" y="31868"/>
                  </a:cubicBezTo>
                  <a:cubicBezTo>
                    <a:pt x="1517" y="32446"/>
                    <a:pt x="1363" y="33023"/>
                    <a:pt x="1272" y="33600"/>
                  </a:cubicBezTo>
                  <a:cubicBezTo>
                    <a:pt x="1264" y="33653"/>
                    <a:pt x="1237" y="33705"/>
                    <a:pt x="1237" y="33757"/>
                  </a:cubicBezTo>
                  <a:cubicBezTo>
                    <a:pt x="1232" y="34221"/>
                    <a:pt x="1233" y="34685"/>
                    <a:pt x="1232" y="35149"/>
                  </a:cubicBezTo>
                  <a:cubicBezTo>
                    <a:pt x="1232" y="35295"/>
                    <a:pt x="1239" y="35443"/>
                    <a:pt x="1227" y="35588"/>
                  </a:cubicBezTo>
                  <a:cubicBezTo>
                    <a:pt x="1177" y="36204"/>
                    <a:pt x="1506" y="36764"/>
                    <a:pt x="1614" y="37357"/>
                  </a:cubicBezTo>
                  <a:cubicBezTo>
                    <a:pt x="1664" y="37637"/>
                    <a:pt x="1691" y="37926"/>
                    <a:pt x="1877" y="38182"/>
                  </a:cubicBezTo>
                  <a:cubicBezTo>
                    <a:pt x="1906" y="38224"/>
                    <a:pt x="1906" y="38288"/>
                    <a:pt x="1895" y="38339"/>
                  </a:cubicBezTo>
                  <a:cubicBezTo>
                    <a:pt x="1825" y="38660"/>
                    <a:pt x="2023" y="38928"/>
                    <a:pt x="2123" y="39218"/>
                  </a:cubicBezTo>
                  <a:cubicBezTo>
                    <a:pt x="2185" y="39395"/>
                    <a:pt x="2200" y="39584"/>
                    <a:pt x="2225" y="39769"/>
                  </a:cubicBezTo>
                  <a:cubicBezTo>
                    <a:pt x="2279" y="40190"/>
                    <a:pt x="2256" y="40628"/>
                    <a:pt x="2394" y="41029"/>
                  </a:cubicBezTo>
                  <a:cubicBezTo>
                    <a:pt x="2564" y="41525"/>
                    <a:pt x="2460" y="42025"/>
                    <a:pt x="2569" y="42521"/>
                  </a:cubicBezTo>
                  <a:cubicBezTo>
                    <a:pt x="2670" y="42975"/>
                    <a:pt x="2595" y="43455"/>
                    <a:pt x="2641" y="43921"/>
                  </a:cubicBezTo>
                  <a:cubicBezTo>
                    <a:pt x="2679" y="44320"/>
                    <a:pt x="2686" y="44709"/>
                    <a:pt x="2583" y="45104"/>
                  </a:cubicBezTo>
                  <a:cubicBezTo>
                    <a:pt x="2559" y="45195"/>
                    <a:pt x="2662" y="45303"/>
                    <a:pt x="2662" y="45403"/>
                  </a:cubicBezTo>
                  <a:cubicBezTo>
                    <a:pt x="2658" y="46100"/>
                    <a:pt x="2725" y="46795"/>
                    <a:pt x="2718" y="47489"/>
                  </a:cubicBezTo>
                  <a:cubicBezTo>
                    <a:pt x="2712" y="48041"/>
                    <a:pt x="2614" y="48595"/>
                    <a:pt x="2518" y="49141"/>
                  </a:cubicBezTo>
                  <a:cubicBezTo>
                    <a:pt x="2482" y="49344"/>
                    <a:pt x="2595" y="49543"/>
                    <a:pt x="2482" y="49745"/>
                  </a:cubicBezTo>
                  <a:cubicBezTo>
                    <a:pt x="2415" y="49864"/>
                    <a:pt x="2421" y="50011"/>
                    <a:pt x="2394" y="50144"/>
                  </a:cubicBezTo>
                  <a:cubicBezTo>
                    <a:pt x="2375" y="50142"/>
                    <a:pt x="2356" y="50140"/>
                    <a:pt x="2337" y="501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8" name="Google Shape;5108;p51"/>
            <p:cNvGrpSpPr/>
            <p:nvPr/>
          </p:nvGrpSpPr>
          <p:grpSpPr>
            <a:xfrm>
              <a:off x="7351922" y="2016357"/>
              <a:ext cx="154217" cy="866605"/>
              <a:chOff x="4300700" y="2720738"/>
              <a:chExt cx="226124" cy="1270681"/>
            </a:xfrm>
          </p:grpSpPr>
          <p:sp>
            <p:nvSpPr>
              <p:cNvPr id="5109" name="Google Shape;5109;p51"/>
              <p:cNvSpPr/>
              <p:nvPr/>
            </p:nvSpPr>
            <p:spPr>
              <a:xfrm>
                <a:off x="4300700" y="2720738"/>
                <a:ext cx="226124" cy="1270681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8544" extrusionOk="0">
                    <a:moveTo>
                      <a:pt x="2707" y="2962"/>
                    </a:moveTo>
                    <a:cubicBezTo>
                      <a:pt x="2613" y="2902"/>
                      <a:pt x="2649" y="2839"/>
                      <a:pt x="2629" y="2777"/>
                    </a:cubicBezTo>
                    <a:cubicBezTo>
                      <a:pt x="2582" y="2631"/>
                      <a:pt x="2716" y="2484"/>
                      <a:pt x="2556" y="2339"/>
                    </a:cubicBezTo>
                    <a:cubicBezTo>
                      <a:pt x="2551" y="2334"/>
                      <a:pt x="2556" y="2323"/>
                      <a:pt x="2565" y="2320"/>
                    </a:cubicBezTo>
                    <a:cubicBezTo>
                      <a:pt x="2693" y="2282"/>
                      <a:pt x="2605" y="2226"/>
                      <a:pt x="2623" y="2180"/>
                    </a:cubicBezTo>
                    <a:cubicBezTo>
                      <a:pt x="2526" y="2159"/>
                      <a:pt x="2447" y="2159"/>
                      <a:pt x="2452" y="2208"/>
                    </a:cubicBezTo>
                    <a:cubicBezTo>
                      <a:pt x="2463" y="2305"/>
                      <a:pt x="2438" y="2402"/>
                      <a:pt x="2483" y="2500"/>
                    </a:cubicBezTo>
                    <a:cubicBezTo>
                      <a:pt x="2509" y="2556"/>
                      <a:pt x="2528" y="2614"/>
                      <a:pt x="2530" y="2671"/>
                    </a:cubicBezTo>
                    <a:cubicBezTo>
                      <a:pt x="2532" y="2738"/>
                      <a:pt x="2500" y="2805"/>
                      <a:pt x="2502" y="2872"/>
                    </a:cubicBezTo>
                    <a:cubicBezTo>
                      <a:pt x="2506" y="3009"/>
                      <a:pt x="2523" y="3147"/>
                      <a:pt x="2533" y="3284"/>
                    </a:cubicBezTo>
                    <a:cubicBezTo>
                      <a:pt x="2535" y="3329"/>
                      <a:pt x="2531" y="3373"/>
                      <a:pt x="2529" y="3418"/>
                    </a:cubicBezTo>
                    <a:cubicBezTo>
                      <a:pt x="2546" y="3419"/>
                      <a:pt x="2562" y="3420"/>
                      <a:pt x="2577" y="3420"/>
                    </a:cubicBezTo>
                    <a:cubicBezTo>
                      <a:pt x="2588" y="3353"/>
                      <a:pt x="2596" y="3287"/>
                      <a:pt x="2611" y="3221"/>
                    </a:cubicBezTo>
                    <a:cubicBezTo>
                      <a:pt x="2624" y="3162"/>
                      <a:pt x="2609" y="3092"/>
                      <a:pt x="2676" y="3048"/>
                    </a:cubicBezTo>
                    <a:cubicBezTo>
                      <a:pt x="2728" y="3014"/>
                      <a:pt x="2738" y="2983"/>
                      <a:pt x="2707" y="2962"/>
                    </a:cubicBezTo>
                    <a:close/>
                    <a:moveTo>
                      <a:pt x="2601" y="5198"/>
                    </a:moveTo>
                    <a:cubicBezTo>
                      <a:pt x="2596" y="5359"/>
                      <a:pt x="2586" y="5516"/>
                      <a:pt x="2588" y="5672"/>
                    </a:cubicBezTo>
                    <a:cubicBezTo>
                      <a:pt x="2591" y="5824"/>
                      <a:pt x="2624" y="5977"/>
                      <a:pt x="2612" y="6128"/>
                    </a:cubicBezTo>
                    <a:cubicBezTo>
                      <a:pt x="2599" y="6281"/>
                      <a:pt x="2586" y="6432"/>
                      <a:pt x="2647" y="6585"/>
                    </a:cubicBezTo>
                    <a:cubicBezTo>
                      <a:pt x="2654" y="6347"/>
                      <a:pt x="2663" y="6109"/>
                      <a:pt x="2667" y="5871"/>
                    </a:cubicBezTo>
                    <a:cubicBezTo>
                      <a:pt x="2672" y="5649"/>
                      <a:pt x="2725" y="5427"/>
                      <a:pt x="2601" y="5198"/>
                    </a:cubicBezTo>
                    <a:close/>
                    <a:moveTo>
                      <a:pt x="2688" y="7260"/>
                    </a:moveTo>
                    <a:cubicBezTo>
                      <a:pt x="2672" y="7260"/>
                      <a:pt x="2654" y="7259"/>
                      <a:pt x="2654" y="7259"/>
                    </a:cubicBezTo>
                    <a:cubicBezTo>
                      <a:pt x="2648" y="7464"/>
                      <a:pt x="2642" y="7669"/>
                      <a:pt x="2637" y="7872"/>
                    </a:cubicBezTo>
                    <a:cubicBezTo>
                      <a:pt x="2534" y="7874"/>
                      <a:pt x="2525" y="7876"/>
                      <a:pt x="2440" y="7880"/>
                    </a:cubicBezTo>
                    <a:cubicBezTo>
                      <a:pt x="2529" y="7904"/>
                      <a:pt x="2564" y="7917"/>
                      <a:pt x="2591" y="7925"/>
                    </a:cubicBezTo>
                    <a:cubicBezTo>
                      <a:pt x="2586" y="8090"/>
                      <a:pt x="2581" y="8247"/>
                      <a:pt x="2578" y="8403"/>
                    </a:cubicBezTo>
                    <a:cubicBezTo>
                      <a:pt x="2575" y="8557"/>
                      <a:pt x="2582" y="8710"/>
                      <a:pt x="2575" y="8862"/>
                    </a:cubicBezTo>
                    <a:cubicBezTo>
                      <a:pt x="2568" y="9015"/>
                      <a:pt x="2549" y="9168"/>
                      <a:pt x="2534" y="9321"/>
                    </a:cubicBezTo>
                    <a:cubicBezTo>
                      <a:pt x="2567" y="9323"/>
                      <a:pt x="2599" y="9326"/>
                      <a:pt x="2630" y="9328"/>
                    </a:cubicBezTo>
                    <a:cubicBezTo>
                      <a:pt x="2701" y="9195"/>
                      <a:pt x="2676" y="9055"/>
                      <a:pt x="2680" y="8918"/>
                    </a:cubicBezTo>
                    <a:cubicBezTo>
                      <a:pt x="2684" y="8781"/>
                      <a:pt x="2654" y="8643"/>
                      <a:pt x="2650" y="8505"/>
                    </a:cubicBezTo>
                    <a:cubicBezTo>
                      <a:pt x="2646" y="8364"/>
                      <a:pt x="2655" y="8222"/>
                      <a:pt x="2659" y="8081"/>
                    </a:cubicBezTo>
                    <a:cubicBezTo>
                      <a:pt x="2665" y="7944"/>
                      <a:pt x="2680" y="7806"/>
                      <a:pt x="2684" y="7669"/>
                    </a:cubicBezTo>
                    <a:cubicBezTo>
                      <a:pt x="2687" y="7533"/>
                      <a:pt x="2689" y="7396"/>
                      <a:pt x="2688" y="7260"/>
                    </a:cubicBezTo>
                    <a:close/>
                    <a:moveTo>
                      <a:pt x="2741" y="13709"/>
                    </a:moveTo>
                    <a:cubicBezTo>
                      <a:pt x="2754" y="13709"/>
                      <a:pt x="2775" y="13710"/>
                      <a:pt x="2775" y="13710"/>
                    </a:cubicBezTo>
                    <a:cubicBezTo>
                      <a:pt x="2776" y="13670"/>
                      <a:pt x="2777" y="13631"/>
                      <a:pt x="2778" y="13592"/>
                    </a:cubicBezTo>
                    <a:cubicBezTo>
                      <a:pt x="2778" y="13592"/>
                      <a:pt x="2746" y="13591"/>
                      <a:pt x="2728" y="13590"/>
                    </a:cubicBezTo>
                    <a:cubicBezTo>
                      <a:pt x="2731" y="13630"/>
                      <a:pt x="2738" y="13670"/>
                      <a:pt x="2741" y="13709"/>
                    </a:cubicBezTo>
                    <a:close/>
                    <a:moveTo>
                      <a:pt x="2787" y="13904"/>
                    </a:moveTo>
                    <a:cubicBezTo>
                      <a:pt x="2773" y="13903"/>
                      <a:pt x="2758" y="13901"/>
                      <a:pt x="2744" y="13901"/>
                    </a:cubicBezTo>
                    <a:cubicBezTo>
                      <a:pt x="2733" y="13929"/>
                      <a:pt x="2723" y="13956"/>
                      <a:pt x="2711" y="13985"/>
                    </a:cubicBezTo>
                    <a:cubicBezTo>
                      <a:pt x="2729" y="13986"/>
                      <a:pt x="2747" y="13988"/>
                      <a:pt x="2766" y="13989"/>
                    </a:cubicBezTo>
                    <a:cubicBezTo>
                      <a:pt x="2773" y="13961"/>
                      <a:pt x="2780" y="13933"/>
                      <a:pt x="2787" y="13904"/>
                    </a:cubicBezTo>
                    <a:close/>
                    <a:moveTo>
                      <a:pt x="2755" y="14245"/>
                    </a:moveTo>
                    <a:cubicBezTo>
                      <a:pt x="2741" y="14243"/>
                      <a:pt x="2725" y="14242"/>
                      <a:pt x="2710" y="14240"/>
                    </a:cubicBezTo>
                    <a:cubicBezTo>
                      <a:pt x="2709" y="14265"/>
                      <a:pt x="2708" y="14290"/>
                      <a:pt x="2708" y="14315"/>
                    </a:cubicBezTo>
                    <a:cubicBezTo>
                      <a:pt x="2717" y="14316"/>
                      <a:pt x="2726" y="14316"/>
                      <a:pt x="2736" y="14316"/>
                    </a:cubicBezTo>
                    <a:cubicBezTo>
                      <a:pt x="2742" y="14292"/>
                      <a:pt x="2748" y="14268"/>
                      <a:pt x="2755" y="14245"/>
                    </a:cubicBezTo>
                    <a:close/>
                    <a:moveTo>
                      <a:pt x="2424" y="2063"/>
                    </a:moveTo>
                    <a:cubicBezTo>
                      <a:pt x="2441" y="2117"/>
                      <a:pt x="2533" y="2107"/>
                      <a:pt x="2638" y="2096"/>
                    </a:cubicBezTo>
                    <a:cubicBezTo>
                      <a:pt x="2631" y="2035"/>
                      <a:pt x="2623" y="1977"/>
                      <a:pt x="2613" y="1898"/>
                    </a:cubicBezTo>
                    <a:cubicBezTo>
                      <a:pt x="2520" y="1916"/>
                      <a:pt x="2460" y="1921"/>
                      <a:pt x="2454" y="1932"/>
                    </a:cubicBezTo>
                    <a:cubicBezTo>
                      <a:pt x="2433" y="1974"/>
                      <a:pt x="2411" y="2020"/>
                      <a:pt x="2424" y="2063"/>
                    </a:cubicBezTo>
                    <a:close/>
                    <a:moveTo>
                      <a:pt x="2583" y="1448"/>
                    </a:moveTo>
                    <a:cubicBezTo>
                      <a:pt x="2706" y="1304"/>
                      <a:pt x="2690" y="1013"/>
                      <a:pt x="2565" y="936"/>
                    </a:cubicBezTo>
                    <a:cubicBezTo>
                      <a:pt x="2670" y="1100"/>
                      <a:pt x="2475" y="1260"/>
                      <a:pt x="2583" y="1448"/>
                    </a:cubicBezTo>
                    <a:close/>
                    <a:moveTo>
                      <a:pt x="1743" y="928"/>
                    </a:moveTo>
                    <a:cubicBezTo>
                      <a:pt x="1713" y="915"/>
                      <a:pt x="1689" y="906"/>
                      <a:pt x="1667" y="896"/>
                    </a:cubicBezTo>
                    <a:cubicBezTo>
                      <a:pt x="1654" y="906"/>
                      <a:pt x="1629" y="916"/>
                      <a:pt x="1634" y="922"/>
                    </a:cubicBezTo>
                    <a:cubicBezTo>
                      <a:pt x="1642" y="934"/>
                      <a:pt x="1669" y="943"/>
                      <a:pt x="1687" y="953"/>
                    </a:cubicBezTo>
                    <a:cubicBezTo>
                      <a:pt x="1704" y="947"/>
                      <a:pt x="1719" y="940"/>
                      <a:pt x="1743" y="928"/>
                    </a:cubicBezTo>
                    <a:close/>
                    <a:moveTo>
                      <a:pt x="1577" y="7019"/>
                    </a:moveTo>
                    <a:cubicBezTo>
                      <a:pt x="1568" y="6840"/>
                      <a:pt x="1501" y="6658"/>
                      <a:pt x="1567" y="6480"/>
                    </a:cubicBezTo>
                    <a:cubicBezTo>
                      <a:pt x="1572" y="6469"/>
                      <a:pt x="1567" y="6453"/>
                      <a:pt x="1553" y="6446"/>
                    </a:cubicBezTo>
                    <a:cubicBezTo>
                      <a:pt x="1537" y="6437"/>
                      <a:pt x="1593" y="6433"/>
                      <a:pt x="1497" y="6426"/>
                    </a:cubicBezTo>
                    <a:lnTo>
                      <a:pt x="1497" y="6424"/>
                    </a:lnTo>
                    <a:cubicBezTo>
                      <a:pt x="1497" y="6424"/>
                      <a:pt x="1490" y="6424"/>
                      <a:pt x="1490" y="6424"/>
                    </a:cubicBezTo>
                    <a:cubicBezTo>
                      <a:pt x="1490" y="6424"/>
                      <a:pt x="1484" y="6423"/>
                      <a:pt x="1484" y="6423"/>
                    </a:cubicBezTo>
                    <a:cubicBezTo>
                      <a:pt x="1486" y="6414"/>
                      <a:pt x="1484" y="6406"/>
                      <a:pt x="1485" y="6398"/>
                    </a:cubicBezTo>
                    <a:cubicBezTo>
                      <a:pt x="1565" y="6332"/>
                      <a:pt x="1591" y="6257"/>
                      <a:pt x="1509" y="6141"/>
                    </a:cubicBezTo>
                    <a:cubicBezTo>
                      <a:pt x="1494" y="6237"/>
                      <a:pt x="1485" y="6318"/>
                      <a:pt x="1475" y="6398"/>
                    </a:cubicBezTo>
                    <a:cubicBezTo>
                      <a:pt x="1465" y="6406"/>
                      <a:pt x="1441" y="6414"/>
                      <a:pt x="1429" y="6422"/>
                    </a:cubicBezTo>
                    <a:cubicBezTo>
                      <a:pt x="1429" y="6422"/>
                      <a:pt x="1401" y="6423"/>
                      <a:pt x="1401" y="6423"/>
                    </a:cubicBezTo>
                    <a:lnTo>
                      <a:pt x="1401" y="6424"/>
                    </a:lnTo>
                    <a:cubicBezTo>
                      <a:pt x="1401" y="6425"/>
                      <a:pt x="1450" y="6426"/>
                      <a:pt x="1458" y="6427"/>
                    </a:cubicBezTo>
                    <a:cubicBezTo>
                      <a:pt x="1459" y="6607"/>
                      <a:pt x="1420" y="6785"/>
                      <a:pt x="1427" y="6967"/>
                    </a:cubicBezTo>
                    <a:cubicBezTo>
                      <a:pt x="1435" y="7180"/>
                      <a:pt x="1385" y="7393"/>
                      <a:pt x="1355" y="7606"/>
                    </a:cubicBezTo>
                    <a:cubicBezTo>
                      <a:pt x="1316" y="7879"/>
                      <a:pt x="1270" y="8151"/>
                      <a:pt x="1229" y="8424"/>
                    </a:cubicBezTo>
                    <a:cubicBezTo>
                      <a:pt x="1222" y="8471"/>
                      <a:pt x="1209" y="8523"/>
                      <a:pt x="1354" y="8545"/>
                    </a:cubicBezTo>
                    <a:cubicBezTo>
                      <a:pt x="1378" y="8454"/>
                      <a:pt x="1429" y="8364"/>
                      <a:pt x="1418" y="8274"/>
                    </a:cubicBezTo>
                    <a:cubicBezTo>
                      <a:pt x="1408" y="8180"/>
                      <a:pt x="1444" y="8092"/>
                      <a:pt x="1464" y="8002"/>
                    </a:cubicBezTo>
                    <a:cubicBezTo>
                      <a:pt x="1494" y="7870"/>
                      <a:pt x="1509" y="7738"/>
                      <a:pt x="1536" y="7606"/>
                    </a:cubicBezTo>
                    <a:cubicBezTo>
                      <a:pt x="1548" y="7546"/>
                      <a:pt x="1584" y="7486"/>
                      <a:pt x="1587" y="7427"/>
                    </a:cubicBezTo>
                    <a:cubicBezTo>
                      <a:pt x="1592" y="7292"/>
                      <a:pt x="1583" y="7156"/>
                      <a:pt x="1577" y="7019"/>
                    </a:cubicBezTo>
                    <a:close/>
                    <a:moveTo>
                      <a:pt x="1469" y="10720"/>
                    </a:moveTo>
                    <a:cubicBezTo>
                      <a:pt x="1428" y="10520"/>
                      <a:pt x="1432" y="10319"/>
                      <a:pt x="1410" y="10117"/>
                    </a:cubicBezTo>
                    <a:cubicBezTo>
                      <a:pt x="1393" y="9958"/>
                      <a:pt x="1367" y="9798"/>
                      <a:pt x="1345" y="9637"/>
                    </a:cubicBezTo>
                    <a:cubicBezTo>
                      <a:pt x="1337" y="9580"/>
                      <a:pt x="1293" y="9519"/>
                      <a:pt x="1325" y="9468"/>
                    </a:cubicBezTo>
                    <a:cubicBezTo>
                      <a:pt x="1418" y="9318"/>
                      <a:pt x="1337" y="9164"/>
                      <a:pt x="1351" y="9012"/>
                    </a:cubicBezTo>
                    <a:cubicBezTo>
                      <a:pt x="1285" y="9045"/>
                      <a:pt x="1210" y="9077"/>
                      <a:pt x="1200" y="9114"/>
                    </a:cubicBezTo>
                    <a:cubicBezTo>
                      <a:pt x="1163" y="9240"/>
                      <a:pt x="1052" y="9364"/>
                      <a:pt x="1176" y="9495"/>
                    </a:cubicBezTo>
                    <a:cubicBezTo>
                      <a:pt x="1187" y="9508"/>
                      <a:pt x="1184" y="9527"/>
                      <a:pt x="1169" y="9540"/>
                    </a:cubicBezTo>
                    <a:cubicBezTo>
                      <a:pt x="1064" y="9637"/>
                      <a:pt x="1074" y="9746"/>
                      <a:pt x="1066" y="9851"/>
                    </a:cubicBezTo>
                    <a:cubicBezTo>
                      <a:pt x="1055" y="10022"/>
                      <a:pt x="1036" y="10193"/>
                      <a:pt x="1041" y="10364"/>
                    </a:cubicBezTo>
                    <a:cubicBezTo>
                      <a:pt x="1045" y="10581"/>
                      <a:pt x="1076" y="10799"/>
                      <a:pt x="1082" y="11017"/>
                    </a:cubicBezTo>
                    <a:cubicBezTo>
                      <a:pt x="1084" y="11101"/>
                      <a:pt x="1082" y="11183"/>
                      <a:pt x="1225" y="11261"/>
                    </a:cubicBezTo>
                    <a:cubicBezTo>
                      <a:pt x="1283" y="11236"/>
                      <a:pt x="1387" y="11238"/>
                      <a:pt x="1380" y="11178"/>
                    </a:cubicBezTo>
                    <a:cubicBezTo>
                      <a:pt x="1360" y="11023"/>
                      <a:pt x="1502" y="10879"/>
                      <a:pt x="1469" y="10720"/>
                    </a:cubicBezTo>
                    <a:moveTo>
                      <a:pt x="1261" y="13295"/>
                    </a:moveTo>
                    <a:cubicBezTo>
                      <a:pt x="1257" y="13426"/>
                      <a:pt x="1254" y="13538"/>
                      <a:pt x="1250" y="13676"/>
                    </a:cubicBezTo>
                    <a:cubicBezTo>
                      <a:pt x="1250" y="13676"/>
                      <a:pt x="1149" y="13673"/>
                      <a:pt x="1046" y="13670"/>
                    </a:cubicBezTo>
                    <a:cubicBezTo>
                      <a:pt x="1043" y="13807"/>
                      <a:pt x="1039" y="13944"/>
                      <a:pt x="1036" y="14035"/>
                    </a:cubicBezTo>
                    <a:cubicBezTo>
                      <a:pt x="1138" y="14038"/>
                      <a:pt x="1206" y="14039"/>
                      <a:pt x="1258" y="14041"/>
                    </a:cubicBezTo>
                    <a:cubicBezTo>
                      <a:pt x="1095" y="14082"/>
                      <a:pt x="1089" y="14151"/>
                      <a:pt x="1092" y="14221"/>
                    </a:cubicBezTo>
                    <a:cubicBezTo>
                      <a:pt x="1097" y="14339"/>
                      <a:pt x="1117" y="14467"/>
                      <a:pt x="1077" y="14582"/>
                    </a:cubicBezTo>
                    <a:cubicBezTo>
                      <a:pt x="1035" y="14701"/>
                      <a:pt x="1116" y="14818"/>
                      <a:pt x="1077" y="14939"/>
                    </a:cubicBezTo>
                    <a:cubicBezTo>
                      <a:pt x="988" y="15207"/>
                      <a:pt x="1030" y="15484"/>
                      <a:pt x="967" y="15756"/>
                    </a:cubicBezTo>
                    <a:cubicBezTo>
                      <a:pt x="903" y="16030"/>
                      <a:pt x="909" y="16311"/>
                      <a:pt x="939" y="16590"/>
                    </a:cubicBezTo>
                    <a:cubicBezTo>
                      <a:pt x="966" y="16854"/>
                      <a:pt x="973" y="17118"/>
                      <a:pt x="981" y="17381"/>
                    </a:cubicBezTo>
                    <a:cubicBezTo>
                      <a:pt x="984" y="17483"/>
                      <a:pt x="959" y="17585"/>
                      <a:pt x="960" y="17688"/>
                    </a:cubicBezTo>
                    <a:cubicBezTo>
                      <a:pt x="962" y="17786"/>
                      <a:pt x="989" y="17885"/>
                      <a:pt x="990" y="17983"/>
                    </a:cubicBezTo>
                    <a:cubicBezTo>
                      <a:pt x="989" y="18020"/>
                      <a:pt x="945" y="18055"/>
                      <a:pt x="916" y="18099"/>
                    </a:cubicBezTo>
                    <a:cubicBezTo>
                      <a:pt x="1020" y="18117"/>
                      <a:pt x="1091" y="18155"/>
                      <a:pt x="1073" y="18216"/>
                    </a:cubicBezTo>
                    <a:cubicBezTo>
                      <a:pt x="968" y="18225"/>
                      <a:pt x="944" y="18230"/>
                      <a:pt x="953" y="18246"/>
                    </a:cubicBezTo>
                    <a:cubicBezTo>
                      <a:pt x="983" y="18311"/>
                      <a:pt x="1082" y="18288"/>
                      <a:pt x="1157" y="18293"/>
                    </a:cubicBezTo>
                    <a:cubicBezTo>
                      <a:pt x="1169" y="18280"/>
                      <a:pt x="1176" y="18277"/>
                      <a:pt x="1176" y="18274"/>
                    </a:cubicBezTo>
                    <a:cubicBezTo>
                      <a:pt x="1192" y="17929"/>
                      <a:pt x="1213" y="17584"/>
                      <a:pt x="1219" y="17239"/>
                    </a:cubicBezTo>
                    <a:cubicBezTo>
                      <a:pt x="1223" y="17029"/>
                      <a:pt x="1191" y="16818"/>
                      <a:pt x="1192" y="16608"/>
                    </a:cubicBezTo>
                    <a:cubicBezTo>
                      <a:pt x="1193" y="16218"/>
                      <a:pt x="1192" y="15829"/>
                      <a:pt x="1215" y="15440"/>
                    </a:cubicBezTo>
                    <a:cubicBezTo>
                      <a:pt x="1225" y="15254"/>
                      <a:pt x="1278" y="15071"/>
                      <a:pt x="1313" y="14886"/>
                    </a:cubicBezTo>
                    <a:cubicBezTo>
                      <a:pt x="1333" y="14780"/>
                      <a:pt x="1343" y="14674"/>
                      <a:pt x="1353" y="14568"/>
                    </a:cubicBezTo>
                    <a:cubicBezTo>
                      <a:pt x="1389" y="14145"/>
                      <a:pt x="1452" y="13723"/>
                      <a:pt x="1261" y="13295"/>
                    </a:cubicBezTo>
                    <a:moveTo>
                      <a:pt x="1098" y="13665"/>
                    </a:moveTo>
                    <a:cubicBezTo>
                      <a:pt x="1300" y="13611"/>
                      <a:pt x="1203" y="13534"/>
                      <a:pt x="1243" y="13476"/>
                    </a:cubicBezTo>
                    <a:cubicBezTo>
                      <a:pt x="1219" y="13472"/>
                      <a:pt x="1195" y="13469"/>
                      <a:pt x="1171" y="13466"/>
                    </a:cubicBezTo>
                    <a:cubicBezTo>
                      <a:pt x="1149" y="13526"/>
                      <a:pt x="1127" y="13587"/>
                      <a:pt x="1098" y="13665"/>
                    </a:cubicBezTo>
                    <a:close/>
                    <a:moveTo>
                      <a:pt x="1242" y="13422"/>
                    </a:moveTo>
                    <a:cubicBezTo>
                      <a:pt x="1237" y="13388"/>
                      <a:pt x="1234" y="13356"/>
                      <a:pt x="1226" y="13299"/>
                    </a:cubicBezTo>
                    <a:cubicBezTo>
                      <a:pt x="1085" y="13399"/>
                      <a:pt x="1085" y="13399"/>
                      <a:pt x="1242" y="13422"/>
                    </a:cubicBezTo>
                    <a:close/>
                    <a:moveTo>
                      <a:pt x="1114" y="12982"/>
                    </a:moveTo>
                    <a:cubicBezTo>
                      <a:pt x="1131" y="12982"/>
                      <a:pt x="1168" y="12983"/>
                      <a:pt x="1168" y="12983"/>
                    </a:cubicBezTo>
                    <a:cubicBezTo>
                      <a:pt x="1169" y="12947"/>
                      <a:pt x="1170" y="12911"/>
                      <a:pt x="1171" y="12875"/>
                    </a:cubicBezTo>
                    <a:cubicBezTo>
                      <a:pt x="1171" y="12875"/>
                      <a:pt x="1118" y="12873"/>
                      <a:pt x="1097" y="12873"/>
                    </a:cubicBezTo>
                    <a:cubicBezTo>
                      <a:pt x="1101" y="12909"/>
                      <a:pt x="1109" y="12946"/>
                      <a:pt x="1114" y="12982"/>
                    </a:cubicBezTo>
                    <a:close/>
                    <a:moveTo>
                      <a:pt x="1086" y="13051"/>
                    </a:moveTo>
                    <a:cubicBezTo>
                      <a:pt x="1110" y="13091"/>
                      <a:pt x="1126" y="13119"/>
                      <a:pt x="1141" y="13145"/>
                    </a:cubicBezTo>
                    <a:cubicBezTo>
                      <a:pt x="1283" y="13101"/>
                      <a:pt x="1217" y="13079"/>
                      <a:pt x="1086" y="13051"/>
                    </a:cubicBezTo>
                    <a:close/>
                    <a:moveTo>
                      <a:pt x="1229" y="8846"/>
                    </a:moveTo>
                    <a:cubicBezTo>
                      <a:pt x="1185" y="8873"/>
                      <a:pt x="1185" y="8920"/>
                      <a:pt x="1360" y="8944"/>
                    </a:cubicBezTo>
                    <a:cubicBezTo>
                      <a:pt x="1352" y="8859"/>
                      <a:pt x="1348" y="8784"/>
                      <a:pt x="1333" y="8709"/>
                    </a:cubicBezTo>
                    <a:cubicBezTo>
                      <a:pt x="1331" y="8697"/>
                      <a:pt x="1275" y="8687"/>
                      <a:pt x="1219" y="8667"/>
                    </a:cubicBezTo>
                    <a:cubicBezTo>
                      <a:pt x="1219" y="8703"/>
                      <a:pt x="1202" y="8726"/>
                      <a:pt x="1220" y="8739"/>
                    </a:cubicBezTo>
                    <a:cubicBezTo>
                      <a:pt x="1278" y="8777"/>
                      <a:pt x="1297" y="8804"/>
                      <a:pt x="1229" y="8846"/>
                    </a:cubicBezTo>
                    <a:close/>
                    <a:moveTo>
                      <a:pt x="3252" y="4429"/>
                    </a:moveTo>
                    <a:cubicBezTo>
                      <a:pt x="3261" y="4708"/>
                      <a:pt x="3260" y="4987"/>
                      <a:pt x="3263" y="5266"/>
                    </a:cubicBezTo>
                    <a:cubicBezTo>
                      <a:pt x="3267" y="5475"/>
                      <a:pt x="3275" y="5685"/>
                      <a:pt x="3279" y="5894"/>
                    </a:cubicBezTo>
                    <a:cubicBezTo>
                      <a:pt x="3286" y="6195"/>
                      <a:pt x="3299" y="6496"/>
                      <a:pt x="3295" y="6796"/>
                    </a:cubicBezTo>
                    <a:cubicBezTo>
                      <a:pt x="3287" y="7423"/>
                      <a:pt x="3268" y="8049"/>
                      <a:pt x="3256" y="8675"/>
                    </a:cubicBezTo>
                    <a:cubicBezTo>
                      <a:pt x="3250" y="8991"/>
                      <a:pt x="3254" y="9307"/>
                      <a:pt x="3247" y="9624"/>
                    </a:cubicBezTo>
                    <a:cubicBezTo>
                      <a:pt x="3243" y="9868"/>
                      <a:pt x="3228" y="10112"/>
                      <a:pt x="3222" y="10355"/>
                    </a:cubicBezTo>
                    <a:cubicBezTo>
                      <a:pt x="3209" y="10778"/>
                      <a:pt x="3199" y="11201"/>
                      <a:pt x="3188" y="11624"/>
                    </a:cubicBezTo>
                    <a:cubicBezTo>
                      <a:pt x="3183" y="11803"/>
                      <a:pt x="3182" y="11982"/>
                      <a:pt x="3172" y="12160"/>
                    </a:cubicBezTo>
                    <a:cubicBezTo>
                      <a:pt x="3170" y="12196"/>
                      <a:pt x="3192" y="12235"/>
                      <a:pt x="3058" y="12254"/>
                    </a:cubicBezTo>
                    <a:cubicBezTo>
                      <a:pt x="2960" y="12267"/>
                      <a:pt x="3020" y="12332"/>
                      <a:pt x="3069" y="12375"/>
                    </a:cubicBezTo>
                    <a:cubicBezTo>
                      <a:pt x="3093" y="12397"/>
                      <a:pt x="3144" y="12417"/>
                      <a:pt x="3144" y="12439"/>
                    </a:cubicBezTo>
                    <a:cubicBezTo>
                      <a:pt x="3148" y="12587"/>
                      <a:pt x="3147" y="12737"/>
                      <a:pt x="3136" y="12885"/>
                    </a:cubicBezTo>
                    <a:cubicBezTo>
                      <a:pt x="3132" y="12922"/>
                      <a:pt x="3087" y="12957"/>
                      <a:pt x="3053" y="13003"/>
                    </a:cubicBezTo>
                    <a:cubicBezTo>
                      <a:pt x="3058" y="13005"/>
                      <a:pt x="3109" y="13014"/>
                      <a:pt x="3122" y="13029"/>
                    </a:cubicBezTo>
                    <a:cubicBezTo>
                      <a:pt x="3137" y="13046"/>
                      <a:pt x="3145" y="13080"/>
                      <a:pt x="3054" y="13062"/>
                    </a:cubicBezTo>
                    <a:cubicBezTo>
                      <a:pt x="3044" y="13075"/>
                      <a:pt x="3020" y="13097"/>
                      <a:pt x="3024" y="13099"/>
                    </a:cubicBezTo>
                    <a:cubicBezTo>
                      <a:pt x="3213" y="13151"/>
                      <a:pt x="3097" y="13225"/>
                      <a:pt x="3112" y="13288"/>
                    </a:cubicBezTo>
                    <a:cubicBezTo>
                      <a:pt x="3116" y="13303"/>
                      <a:pt x="3108" y="13317"/>
                      <a:pt x="3108" y="13330"/>
                    </a:cubicBezTo>
                    <a:cubicBezTo>
                      <a:pt x="2909" y="13353"/>
                      <a:pt x="2895" y="13365"/>
                      <a:pt x="2981" y="13515"/>
                    </a:cubicBezTo>
                    <a:cubicBezTo>
                      <a:pt x="3018" y="13513"/>
                      <a:pt x="3086" y="13511"/>
                      <a:pt x="3086" y="13507"/>
                    </a:cubicBezTo>
                    <a:cubicBezTo>
                      <a:pt x="3084" y="13567"/>
                      <a:pt x="3082" y="13624"/>
                      <a:pt x="3080" y="13698"/>
                    </a:cubicBezTo>
                    <a:cubicBezTo>
                      <a:pt x="3081" y="13672"/>
                      <a:pt x="2980" y="13654"/>
                      <a:pt x="2981" y="13627"/>
                    </a:cubicBezTo>
                    <a:cubicBezTo>
                      <a:pt x="2978" y="13712"/>
                      <a:pt x="2976" y="13789"/>
                      <a:pt x="2974" y="13871"/>
                    </a:cubicBezTo>
                    <a:cubicBezTo>
                      <a:pt x="2974" y="13868"/>
                      <a:pt x="3046" y="13868"/>
                      <a:pt x="3087" y="13867"/>
                    </a:cubicBezTo>
                    <a:cubicBezTo>
                      <a:pt x="3111" y="13898"/>
                      <a:pt x="3117" y="13919"/>
                      <a:pt x="3038" y="13941"/>
                    </a:cubicBezTo>
                    <a:cubicBezTo>
                      <a:pt x="2905" y="13978"/>
                      <a:pt x="2885" y="14098"/>
                      <a:pt x="2985" y="14159"/>
                    </a:cubicBezTo>
                    <a:cubicBezTo>
                      <a:pt x="3049" y="14196"/>
                      <a:pt x="3049" y="14196"/>
                      <a:pt x="2959" y="14230"/>
                    </a:cubicBezTo>
                    <a:cubicBezTo>
                      <a:pt x="2880" y="14261"/>
                      <a:pt x="2838" y="14383"/>
                      <a:pt x="2927" y="14409"/>
                    </a:cubicBezTo>
                    <a:cubicBezTo>
                      <a:pt x="3085" y="14455"/>
                      <a:pt x="3044" y="14510"/>
                      <a:pt x="3029" y="14569"/>
                    </a:cubicBezTo>
                    <a:cubicBezTo>
                      <a:pt x="3023" y="14593"/>
                      <a:pt x="3027" y="14617"/>
                      <a:pt x="2994" y="14642"/>
                    </a:cubicBezTo>
                    <a:cubicBezTo>
                      <a:pt x="2988" y="14613"/>
                      <a:pt x="2982" y="14585"/>
                      <a:pt x="2975" y="14557"/>
                    </a:cubicBezTo>
                    <a:cubicBezTo>
                      <a:pt x="2873" y="14716"/>
                      <a:pt x="2939" y="14883"/>
                      <a:pt x="2870" y="15048"/>
                    </a:cubicBezTo>
                    <a:cubicBezTo>
                      <a:pt x="2945" y="15044"/>
                      <a:pt x="2980" y="15043"/>
                      <a:pt x="3025" y="15041"/>
                    </a:cubicBezTo>
                    <a:cubicBezTo>
                      <a:pt x="3022" y="15131"/>
                      <a:pt x="3020" y="15219"/>
                      <a:pt x="3017" y="15306"/>
                    </a:cubicBezTo>
                    <a:cubicBezTo>
                      <a:pt x="3016" y="15322"/>
                      <a:pt x="3018" y="15343"/>
                      <a:pt x="2999" y="15351"/>
                    </a:cubicBezTo>
                    <a:cubicBezTo>
                      <a:pt x="2830" y="15413"/>
                      <a:pt x="2868" y="15492"/>
                      <a:pt x="2898" y="15579"/>
                    </a:cubicBezTo>
                    <a:cubicBezTo>
                      <a:pt x="2915" y="15625"/>
                      <a:pt x="2864" y="15673"/>
                      <a:pt x="2847" y="15721"/>
                    </a:cubicBezTo>
                    <a:cubicBezTo>
                      <a:pt x="2831" y="15762"/>
                      <a:pt x="2808" y="15803"/>
                      <a:pt x="2937" y="15826"/>
                    </a:cubicBezTo>
                    <a:cubicBezTo>
                      <a:pt x="2967" y="15832"/>
                      <a:pt x="2990" y="15863"/>
                      <a:pt x="2994" y="15882"/>
                    </a:cubicBezTo>
                    <a:cubicBezTo>
                      <a:pt x="3001" y="15920"/>
                      <a:pt x="2995" y="15959"/>
                      <a:pt x="2963" y="16001"/>
                    </a:cubicBezTo>
                    <a:cubicBezTo>
                      <a:pt x="2933" y="15975"/>
                      <a:pt x="2903" y="15948"/>
                      <a:pt x="2870" y="15918"/>
                    </a:cubicBezTo>
                    <a:cubicBezTo>
                      <a:pt x="2771" y="15964"/>
                      <a:pt x="2809" y="16017"/>
                      <a:pt x="2823" y="16069"/>
                    </a:cubicBezTo>
                    <a:cubicBezTo>
                      <a:pt x="2837" y="16118"/>
                      <a:pt x="2839" y="16167"/>
                      <a:pt x="2848" y="16227"/>
                    </a:cubicBezTo>
                    <a:cubicBezTo>
                      <a:pt x="2939" y="16234"/>
                      <a:pt x="2987" y="16265"/>
                      <a:pt x="2976" y="16317"/>
                    </a:cubicBezTo>
                    <a:cubicBezTo>
                      <a:pt x="2949" y="16445"/>
                      <a:pt x="2936" y="16575"/>
                      <a:pt x="2903" y="16703"/>
                    </a:cubicBezTo>
                    <a:cubicBezTo>
                      <a:pt x="2892" y="16746"/>
                      <a:pt x="2835" y="16786"/>
                      <a:pt x="2797" y="16827"/>
                    </a:cubicBezTo>
                    <a:cubicBezTo>
                      <a:pt x="2754" y="16874"/>
                      <a:pt x="2647" y="16914"/>
                      <a:pt x="2841" y="16962"/>
                    </a:cubicBezTo>
                    <a:cubicBezTo>
                      <a:pt x="2926" y="16982"/>
                      <a:pt x="2885" y="17043"/>
                      <a:pt x="2776" y="17056"/>
                    </a:cubicBezTo>
                    <a:cubicBezTo>
                      <a:pt x="2812" y="17087"/>
                      <a:pt x="2863" y="17113"/>
                      <a:pt x="2865" y="17136"/>
                    </a:cubicBezTo>
                    <a:cubicBezTo>
                      <a:pt x="2873" y="17266"/>
                      <a:pt x="2876" y="17395"/>
                      <a:pt x="2863" y="17524"/>
                    </a:cubicBezTo>
                    <a:cubicBezTo>
                      <a:pt x="2860" y="17561"/>
                      <a:pt x="2912" y="17620"/>
                      <a:pt x="2753" y="17630"/>
                    </a:cubicBezTo>
                    <a:cubicBezTo>
                      <a:pt x="2740" y="17631"/>
                      <a:pt x="2724" y="17694"/>
                      <a:pt x="2745" y="17701"/>
                    </a:cubicBezTo>
                    <a:cubicBezTo>
                      <a:pt x="2866" y="17736"/>
                      <a:pt x="2834" y="17789"/>
                      <a:pt x="2838" y="17830"/>
                    </a:cubicBezTo>
                    <a:cubicBezTo>
                      <a:pt x="2848" y="17960"/>
                      <a:pt x="2836" y="18088"/>
                      <a:pt x="2832" y="18216"/>
                    </a:cubicBezTo>
                    <a:cubicBezTo>
                      <a:pt x="2513" y="18242"/>
                      <a:pt x="2656" y="18376"/>
                      <a:pt x="2485" y="18469"/>
                    </a:cubicBezTo>
                    <a:cubicBezTo>
                      <a:pt x="2121" y="18525"/>
                      <a:pt x="1665" y="18509"/>
                      <a:pt x="1192" y="18524"/>
                    </a:cubicBezTo>
                    <a:cubicBezTo>
                      <a:pt x="1186" y="18458"/>
                      <a:pt x="1181" y="18424"/>
                      <a:pt x="1176" y="18333"/>
                    </a:cubicBezTo>
                    <a:cubicBezTo>
                      <a:pt x="1099" y="18330"/>
                      <a:pt x="1036" y="18328"/>
                      <a:pt x="961" y="18327"/>
                    </a:cubicBezTo>
                    <a:cubicBezTo>
                      <a:pt x="952" y="18417"/>
                      <a:pt x="944" y="18461"/>
                      <a:pt x="933" y="18536"/>
                    </a:cubicBezTo>
                    <a:cubicBezTo>
                      <a:pt x="655" y="18535"/>
                      <a:pt x="421" y="18543"/>
                      <a:pt x="152" y="18542"/>
                    </a:cubicBezTo>
                    <a:cubicBezTo>
                      <a:pt x="154" y="18479"/>
                      <a:pt x="159" y="18427"/>
                      <a:pt x="156" y="18375"/>
                    </a:cubicBezTo>
                    <a:cubicBezTo>
                      <a:pt x="145" y="18116"/>
                      <a:pt x="129" y="17857"/>
                      <a:pt x="120" y="17598"/>
                    </a:cubicBezTo>
                    <a:cubicBezTo>
                      <a:pt x="112" y="17353"/>
                      <a:pt x="110" y="17109"/>
                      <a:pt x="109" y="16864"/>
                    </a:cubicBezTo>
                    <a:cubicBezTo>
                      <a:pt x="108" y="16632"/>
                      <a:pt x="121" y="16399"/>
                      <a:pt x="113" y="16166"/>
                    </a:cubicBezTo>
                    <a:cubicBezTo>
                      <a:pt x="106" y="16002"/>
                      <a:pt x="74" y="15838"/>
                      <a:pt x="57" y="15674"/>
                    </a:cubicBezTo>
                    <a:cubicBezTo>
                      <a:pt x="51" y="15618"/>
                      <a:pt x="34" y="15565"/>
                      <a:pt x="170" y="15526"/>
                    </a:cubicBezTo>
                    <a:cubicBezTo>
                      <a:pt x="268" y="15497"/>
                      <a:pt x="231" y="15353"/>
                      <a:pt x="143" y="15301"/>
                    </a:cubicBezTo>
                    <a:cubicBezTo>
                      <a:pt x="0" y="15215"/>
                      <a:pt x="14" y="15154"/>
                      <a:pt x="191" y="15094"/>
                    </a:cubicBezTo>
                    <a:cubicBezTo>
                      <a:pt x="106" y="15044"/>
                      <a:pt x="11" y="14995"/>
                      <a:pt x="217" y="14960"/>
                    </a:cubicBezTo>
                    <a:cubicBezTo>
                      <a:pt x="247" y="14956"/>
                      <a:pt x="256" y="14919"/>
                      <a:pt x="258" y="14897"/>
                    </a:cubicBezTo>
                    <a:cubicBezTo>
                      <a:pt x="266" y="14806"/>
                      <a:pt x="286" y="14714"/>
                      <a:pt x="266" y="14625"/>
                    </a:cubicBezTo>
                    <a:cubicBezTo>
                      <a:pt x="250" y="14552"/>
                      <a:pt x="280" y="14471"/>
                      <a:pt x="148" y="14406"/>
                    </a:cubicBezTo>
                    <a:cubicBezTo>
                      <a:pt x="251" y="14326"/>
                      <a:pt x="182" y="14244"/>
                      <a:pt x="133" y="14162"/>
                    </a:cubicBezTo>
                    <a:cubicBezTo>
                      <a:pt x="355" y="13973"/>
                      <a:pt x="226" y="13763"/>
                      <a:pt x="250" y="13561"/>
                    </a:cubicBezTo>
                    <a:cubicBezTo>
                      <a:pt x="277" y="13330"/>
                      <a:pt x="271" y="13099"/>
                      <a:pt x="279" y="12867"/>
                    </a:cubicBezTo>
                    <a:cubicBezTo>
                      <a:pt x="281" y="12773"/>
                      <a:pt x="281" y="12677"/>
                      <a:pt x="272" y="12583"/>
                    </a:cubicBezTo>
                    <a:cubicBezTo>
                      <a:pt x="269" y="12551"/>
                      <a:pt x="256" y="12513"/>
                      <a:pt x="217" y="12484"/>
                    </a:cubicBezTo>
                    <a:cubicBezTo>
                      <a:pt x="50" y="12363"/>
                      <a:pt x="96" y="12237"/>
                      <a:pt x="107" y="12111"/>
                    </a:cubicBezTo>
                    <a:cubicBezTo>
                      <a:pt x="110" y="12083"/>
                      <a:pt x="133" y="12053"/>
                      <a:pt x="164" y="12030"/>
                    </a:cubicBezTo>
                    <a:cubicBezTo>
                      <a:pt x="228" y="11979"/>
                      <a:pt x="231" y="11931"/>
                      <a:pt x="165" y="11878"/>
                    </a:cubicBezTo>
                    <a:cubicBezTo>
                      <a:pt x="130" y="11848"/>
                      <a:pt x="106" y="11812"/>
                      <a:pt x="106" y="11779"/>
                    </a:cubicBezTo>
                    <a:cubicBezTo>
                      <a:pt x="112" y="11266"/>
                      <a:pt x="123" y="10753"/>
                      <a:pt x="130" y="10239"/>
                    </a:cubicBezTo>
                    <a:cubicBezTo>
                      <a:pt x="131" y="10034"/>
                      <a:pt x="120" y="9828"/>
                      <a:pt x="127" y="9623"/>
                    </a:cubicBezTo>
                    <a:cubicBezTo>
                      <a:pt x="137" y="9338"/>
                      <a:pt x="162" y="9054"/>
                      <a:pt x="175" y="8769"/>
                    </a:cubicBezTo>
                    <a:cubicBezTo>
                      <a:pt x="182" y="8609"/>
                      <a:pt x="175" y="8450"/>
                      <a:pt x="181" y="8290"/>
                    </a:cubicBezTo>
                    <a:cubicBezTo>
                      <a:pt x="194" y="7943"/>
                      <a:pt x="212" y="7596"/>
                      <a:pt x="228" y="7249"/>
                    </a:cubicBezTo>
                    <a:cubicBezTo>
                      <a:pt x="240" y="6960"/>
                      <a:pt x="249" y="6670"/>
                      <a:pt x="268" y="6380"/>
                    </a:cubicBezTo>
                    <a:cubicBezTo>
                      <a:pt x="293" y="5984"/>
                      <a:pt x="327" y="5589"/>
                      <a:pt x="358" y="5192"/>
                    </a:cubicBezTo>
                    <a:cubicBezTo>
                      <a:pt x="392" y="4774"/>
                      <a:pt x="423" y="4355"/>
                      <a:pt x="461" y="3938"/>
                    </a:cubicBezTo>
                    <a:cubicBezTo>
                      <a:pt x="479" y="3751"/>
                      <a:pt x="529" y="3566"/>
                      <a:pt x="540" y="3380"/>
                    </a:cubicBezTo>
                    <a:cubicBezTo>
                      <a:pt x="561" y="3036"/>
                      <a:pt x="563" y="2692"/>
                      <a:pt x="573" y="2349"/>
                    </a:cubicBezTo>
                    <a:cubicBezTo>
                      <a:pt x="580" y="2066"/>
                      <a:pt x="574" y="1783"/>
                      <a:pt x="594" y="1501"/>
                    </a:cubicBezTo>
                    <a:cubicBezTo>
                      <a:pt x="605" y="1342"/>
                      <a:pt x="655" y="1183"/>
                      <a:pt x="689" y="1024"/>
                    </a:cubicBezTo>
                    <a:cubicBezTo>
                      <a:pt x="718" y="888"/>
                      <a:pt x="747" y="751"/>
                      <a:pt x="777" y="615"/>
                    </a:cubicBezTo>
                    <a:cubicBezTo>
                      <a:pt x="820" y="427"/>
                      <a:pt x="864" y="235"/>
                      <a:pt x="909" y="47"/>
                    </a:cubicBezTo>
                    <a:cubicBezTo>
                      <a:pt x="912" y="36"/>
                      <a:pt x="931" y="54"/>
                      <a:pt x="946" y="9"/>
                    </a:cubicBezTo>
                    <a:cubicBezTo>
                      <a:pt x="1170" y="14"/>
                      <a:pt x="1395" y="21"/>
                      <a:pt x="1598" y="27"/>
                    </a:cubicBezTo>
                    <a:cubicBezTo>
                      <a:pt x="1624" y="73"/>
                      <a:pt x="1635" y="50"/>
                      <a:pt x="1635" y="53"/>
                    </a:cubicBezTo>
                    <a:cubicBezTo>
                      <a:pt x="1635" y="83"/>
                      <a:pt x="1634" y="119"/>
                      <a:pt x="1634" y="153"/>
                    </a:cubicBezTo>
                    <a:cubicBezTo>
                      <a:pt x="1593" y="153"/>
                      <a:pt x="1556" y="153"/>
                      <a:pt x="1498" y="153"/>
                    </a:cubicBezTo>
                    <a:cubicBezTo>
                      <a:pt x="1484" y="226"/>
                      <a:pt x="1469" y="301"/>
                      <a:pt x="1457" y="376"/>
                    </a:cubicBezTo>
                    <a:cubicBezTo>
                      <a:pt x="1415" y="634"/>
                      <a:pt x="1372" y="892"/>
                      <a:pt x="1334" y="1149"/>
                    </a:cubicBezTo>
                    <a:cubicBezTo>
                      <a:pt x="1267" y="1602"/>
                      <a:pt x="1209" y="2054"/>
                      <a:pt x="1229" y="2508"/>
                    </a:cubicBezTo>
                    <a:cubicBezTo>
                      <a:pt x="1237" y="2703"/>
                      <a:pt x="1285" y="2898"/>
                      <a:pt x="1302" y="3092"/>
                    </a:cubicBezTo>
                    <a:cubicBezTo>
                      <a:pt x="1321" y="3303"/>
                      <a:pt x="1322" y="3513"/>
                      <a:pt x="1338" y="3723"/>
                    </a:cubicBezTo>
                    <a:cubicBezTo>
                      <a:pt x="1347" y="3841"/>
                      <a:pt x="1378" y="3960"/>
                      <a:pt x="1385" y="4078"/>
                    </a:cubicBezTo>
                    <a:cubicBezTo>
                      <a:pt x="1394" y="4265"/>
                      <a:pt x="1386" y="4452"/>
                      <a:pt x="1395" y="4638"/>
                    </a:cubicBezTo>
                    <a:cubicBezTo>
                      <a:pt x="1401" y="4756"/>
                      <a:pt x="1426" y="4875"/>
                      <a:pt x="1442" y="4994"/>
                    </a:cubicBezTo>
                    <a:cubicBezTo>
                      <a:pt x="1447" y="5039"/>
                      <a:pt x="1455" y="5085"/>
                      <a:pt x="1460" y="5131"/>
                    </a:cubicBezTo>
                    <a:cubicBezTo>
                      <a:pt x="1471" y="5249"/>
                      <a:pt x="1485" y="5368"/>
                      <a:pt x="1490" y="5486"/>
                    </a:cubicBezTo>
                    <a:cubicBezTo>
                      <a:pt x="1496" y="5638"/>
                      <a:pt x="1488" y="5790"/>
                      <a:pt x="1495" y="5944"/>
                    </a:cubicBezTo>
                    <a:cubicBezTo>
                      <a:pt x="1496" y="5981"/>
                      <a:pt x="1475" y="6028"/>
                      <a:pt x="1565" y="6060"/>
                    </a:cubicBezTo>
                    <a:cubicBezTo>
                      <a:pt x="1568" y="5918"/>
                      <a:pt x="1570" y="5778"/>
                      <a:pt x="1577" y="5639"/>
                    </a:cubicBezTo>
                    <a:cubicBezTo>
                      <a:pt x="1582" y="5518"/>
                      <a:pt x="1592" y="5396"/>
                      <a:pt x="1598" y="5276"/>
                    </a:cubicBezTo>
                    <a:cubicBezTo>
                      <a:pt x="1602" y="5207"/>
                      <a:pt x="1608" y="5138"/>
                      <a:pt x="1603" y="5070"/>
                    </a:cubicBezTo>
                    <a:cubicBezTo>
                      <a:pt x="1597" y="4982"/>
                      <a:pt x="1581" y="4894"/>
                      <a:pt x="1569" y="4806"/>
                    </a:cubicBezTo>
                    <a:cubicBezTo>
                      <a:pt x="1525" y="4471"/>
                      <a:pt x="1478" y="4135"/>
                      <a:pt x="1439" y="3799"/>
                    </a:cubicBezTo>
                    <a:cubicBezTo>
                      <a:pt x="1426" y="3683"/>
                      <a:pt x="1438" y="3569"/>
                      <a:pt x="1436" y="3454"/>
                    </a:cubicBezTo>
                    <a:cubicBezTo>
                      <a:pt x="1427" y="2995"/>
                      <a:pt x="1436" y="2538"/>
                      <a:pt x="1438" y="2079"/>
                    </a:cubicBezTo>
                    <a:cubicBezTo>
                      <a:pt x="1438" y="2045"/>
                      <a:pt x="1427" y="2008"/>
                      <a:pt x="1447" y="1977"/>
                    </a:cubicBezTo>
                    <a:cubicBezTo>
                      <a:pt x="1464" y="1951"/>
                      <a:pt x="1521" y="1934"/>
                      <a:pt x="1571" y="1906"/>
                    </a:cubicBezTo>
                    <a:cubicBezTo>
                      <a:pt x="1455" y="1882"/>
                      <a:pt x="1434" y="1830"/>
                      <a:pt x="1443" y="1766"/>
                    </a:cubicBezTo>
                    <a:cubicBezTo>
                      <a:pt x="1468" y="1577"/>
                      <a:pt x="1479" y="1387"/>
                      <a:pt x="1500" y="1197"/>
                    </a:cubicBezTo>
                    <a:cubicBezTo>
                      <a:pt x="1505" y="1155"/>
                      <a:pt x="1531" y="1112"/>
                      <a:pt x="1598" y="1071"/>
                    </a:cubicBezTo>
                    <a:cubicBezTo>
                      <a:pt x="1616" y="1090"/>
                      <a:pt x="1633" y="1108"/>
                      <a:pt x="1664" y="1140"/>
                    </a:cubicBezTo>
                    <a:cubicBezTo>
                      <a:pt x="1676" y="1088"/>
                      <a:pt x="1686" y="1048"/>
                      <a:pt x="1694" y="1006"/>
                    </a:cubicBezTo>
                    <a:cubicBezTo>
                      <a:pt x="1634" y="999"/>
                      <a:pt x="1596" y="994"/>
                      <a:pt x="1560" y="989"/>
                    </a:cubicBezTo>
                    <a:cubicBezTo>
                      <a:pt x="1509" y="922"/>
                      <a:pt x="1586" y="849"/>
                      <a:pt x="1726" y="810"/>
                    </a:cubicBezTo>
                    <a:cubicBezTo>
                      <a:pt x="1715" y="758"/>
                      <a:pt x="1660" y="697"/>
                      <a:pt x="1704" y="667"/>
                    </a:cubicBezTo>
                    <a:cubicBezTo>
                      <a:pt x="1867" y="554"/>
                      <a:pt x="1790" y="426"/>
                      <a:pt x="1818" y="305"/>
                    </a:cubicBezTo>
                    <a:cubicBezTo>
                      <a:pt x="1824" y="282"/>
                      <a:pt x="1789" y="254"/>
                      <a:pt x="1755" y="233"/>
                    </a:cubicBezTo>
                    <a:cubicBezTo>
                      <a:pt x="1676" y="182"/>
                      <a:pt x="1697" y="135"/>
                      <a:pt x="1777" y="85"/>
                    </a:cubicBezTo>
                    <a:cubicBezTo>
                      <a:pt x="1786" y="122"/>
                      <a:pt x="1794" y="158"/>
                      <a:pt x="1803" y="194"/>
                    </a:cubicBezTo>
                    <a:cubicBezTo>
                      <a:pt x="1816" y="195"/>
                      <a:pt x="1829" y="196"/>
                      <a:pt x="1842" y="197"/>
                    </a:cubicBezTo>
                    <a:cubicBezTo>
                      <a:pt x="1850" y="181"/>
                      <a:pt x="1859" y="165"/>
                      <a:pt x="1865" y="149"/>
                    </a:cubicBezTo>
                    <a:cubicBezTo>
                      <a:pt x="1895" y="50"/>
                      <a:pt x="1969" y="24"/>
                      <a:pt x="2205" y="30"/>
                    </a:cubicBezTo>
                    <a:cubicBezTo>
                      <a:pt x="2272" y="31"/>
                      <a:pt x="2339" y="33"/>
                      <a:pt x="2426" y="36"/>
                    </a:cubicBezTo>
                    <a:cubicBezTo>
                      <a:pt x="2470" y="276"/>
                      <a:pt x="2326" y="521"/>
                      <a:pt x="2611" y="754"/>
                    </a:cubicBezTo>
                    <a:cubicBezTo>
                      <a:pt x="2665" y="517"/>
                      <a:pt x="2543" y="281"/>
                      <a:pt x="2539" y="44"/>
                    </a:cubicBezTo>
                    <a:cubicBezTo>
                      <a:pt x="2687" y="0"/>
                      <a:pt x="2852" y="29"/>
                      <a:pt x="3026" y="20"/>
                    </a:cubicBezTo>
                    <a:cubicBezTo>
                      <a:pt x="3051" y="118"/>
                      <a:pt x="3078" y="211"/>
                      <a:pt x="3097" y="305"/>
                    </a:cubicBezTo>
                    <a:cubicBezTo>
                      <a:pt x="3123" y="434"/>
                      <a:pt x="3148" y="564"/>
                      <a:pt x="3164" y="693"/>
                    </a:cubicBezTo>
                    <a:cubicBezTo>
                      <a:pt x="3248" y="1346"/>
                      <a:pt x="3167" y="1993"/>
                      <a:pt x="3172" y="2643"/>
                    </a:cubicBezTo>
                    <a:cubicBezTo>
                      <a:pt x="3174" y="2978"/>
                      <a:pt x="3193" y="3315"/>
                      <a:pt x="3209" y="3650"/>
                    </a:cubicBezTo>
                    <a:cubicBezTo>
                      <a:pt x="3221" y="3909"/>
                      <a:pt x="3243" y="4169"/>
                      <a:pt x="3252" y="4429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0" name="Google Shape;5110;p51"/>
              <p:cNvSpPr/>
              <p:nvPr/>
            </p:nvSpPr>
            <p:spPr>
              <a:xfrm>
                <a:off x="4505103" y="3740901"/>
                <a:ext cx="1645" cy="4591"/>
              </a:xfrm>
              <a:custGeom>
                <a:avLst/>
                <a:gdLst/>
                <a:ahLst/>
                <a:cxnLst/>
                <a:rect l="l" t="t" r="r" b="b"/>
                <a:pathLst>
                  <a:path w="24" h="67" extrusionOk="0">
                    <a:moveTo>
                      <a:pt x="6" y="66"/>
                    </a:moveTo>
                    <a:cubicBezTo>
                      <a:pt x="12" y="66"/>
                      <a:pt x="17" y="66"/>
                      <a:pt x="22" y="67"/>
                    </a:cubicBezTo>
                    <a:cubicBezTo>
                      <a:pt x="23" y="44"/>
                      <a:pt x="23" y="23"/>
                      <a:pt x="23" y="0"/>
                    </a:cubicBezTo>
                    <a:cubicBezTo>
                      <a:pt x="17" y="0"/>
                      <a:pt x="8" y="0"/>
                      <a:pt x="0" y="0"/>
                    </a:cubicBezTo>
                    <a:cubicBezTo>
                      <a:pt x="2" y="22"/>
                      <a:pt x="4" y="44"/>
                      <a:pt x="6" y="6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6" descr="PRACTICE MAKES PERFECT by Mat Voyce on Dribbble">
            <a:extLst>
              <a:ext uri="{FF2B5EF4-FFF2-40B4-BE49-F238E27FC236}">
                <a16:creationId xmlns:a16="http://schemas.microsoft.com/office/drawing/2014/main" id="{3C3EF5E9-D985-A53A-D050-24C39B160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643" y="815420"/>
            <a:ext cx="4684105" cy="3513079"/>
          </a:xfrm>
          <a:prstGeom prst="rect">
            <a:avLst/>
          </a:prstGeom>
          <a:ln w="127000" cap="sq">
            <a:solidFill>
              <a:schemeClr val="bg2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Google Shape;3765;p41"/>
          <p:cNvSpPr txBox="1">
            <a:spLocks noGrp="1"/>
          </p:cNvSpPr>
          <p:nvPr>
            <p:ph type="title"/>
          </p:nvPr>
        </p:nvSpPr>
        <p:spPr>
          <a:xfrm>
            <a:off x="720000" y="1233922"/>
            <a:ext cx="12753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766" name="Google Shape;3766;p41"/>
          <p:cNvSpPr txBox="1">
            <a:spLocks noGrp="1"/>
          </p:cNvSpPr>
          <p:nvPr>
            <p:ph type="subTitle" idx="1"/>
          </p:nvPr>
        </p:nvSpPr>
        <p:spPr>
          <a:xfrm>
            <a:off x="720000" y="2130150"/>
            <a:ext cx="23364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a question about quantity correctly</a:t>
            </a:r>
            <a:endParaRPr dirty="0"/>
          </a:p>
        </p:txBody>
      </p:sp>
      <p:sp>
        <p:nvSpPr>
          <p:cNvPr id="3767" name="Google Shape;3767;p41"/>
          <p:cNvSpPr txBox="1">
            <a:spLocks noGrp="1"/>
          </p:cNvSpPr>
          <p:nvPr>
            <p:ph type="title" idx="2"/>
          </p:nvPr>
        </p:nvSpPr>
        <p:spPr>
          <a:xfrm>
            <a:off x="3403800" y="1233922"/>
            <a:ext cx="12753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768" name="Google Shape;3768;p41"/>
          <p:cNvSpPr txBox="1">
            <a:spLocks noGrp="1"/>
          </p:cNvSpPr>
          <p:nvPr>
            <p:ph type="subTitle" idx="3"/>
          </p:nvPr>
        </p:nvSpPr>
        <p:spPr>
          <a:xfrm>
            <a:off x="3403800" y="2130150"/>
            <a:ext cx="23364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 dirty="0"/>
              <a:t>b</a:t>
            </a:r>
            <a:r>
              <a:rPr lang="en" sz="1600" dirty="0"/>
              <a:t>etween  countable and uncountable correctly</a:t>
            </a:r>
            <a:endParaRPr dirty="0"/>
          </a:p>
        </p:txBody>
      </p:sp>
      <p:sp>
        <p:nvSpPr>
          <p:cNvPr id="3769" name="Google Shape;3769;p41"/>
          <p:cNvSpPr txBox="1">
            <a:spLocks noGrp="1"/>
          </p:cNvSpPr>
          <p:nvPr>
            <p:ph type="title" idx="4"/>
          </p:nvPr>
        </p:nvSpPr>
        <p:spPr>
          <a:xfrm>
            <a:off x="6087600" y="1233922"/>
            <a:ext cx="12753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770" name="Google Shape;3770;p41"/>
          <p:cNvSpPr txBox="1">
            <a:spLocks noGrp="1"/>
          </p:cNvSpPr>
          <p:nvPr>
            <p:ph type="subTitle" idx="5"/>
          </p:nvPr>
        </p:nvSpPr>
        <p:spPr>
          <a:xfrm>
            <a:off x="6087600" y="2130150"/>
            <a:ext cx="23364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 sz="1600" dirty="0"/>
              <a:t>quantity in a sentence  correctly</a:t>
            </a:r>
            <a:endParaRPr sz="1600" dirty="0"/>
          </a:p>
        </p:txBody>
      </p:sp>
      <p:sp>
        <p:nvSpPr>
          <p:cNvPr id="3771" name="Google Shape;3771;p41"/>
          <p:cNvSpPr txBox="1">
            <a:spLocks noGrp="1"/>
          </p:cNvSpPr>
          <p:nvPr>
            <p:ph type="title" idx="6"/>
          </p:nvPr>
        </p:nvSpPr>
        <p:spPr>
          <a:xfrm>
            <a:off x="720000" y="3084917"/>
            <a:ext cx="12753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772" name="Google Shape;3772;p41"/>
          <p:cNvSpPr txBox="1">
            <a:spLocks noGrp="1"/>
          </p:cNvSpPr>
          <p:nvPr>
            <p:ph type="subTitle" idx="7"/>
          </p:nvPr>
        </p:nvSpPr>
        <p:spPr>
          <a:xfrm>
            <a:off x="720000" y="3977900"/>
            <a:ext cx="23364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 sz="1600" dirty="0"/>
              <a:t>clauses with “ When “ correctly</a:t>
            </a:r>
          </a:p>
        </p:txBody>
      </p:sp>
      <p:sp>
        <p:nvSpPr>
          <p:cNvPr id="3773" name="Google Shape;3773;p41"/>
          <p:cNvSpPr txBox="1">
            <a:spLocks noGrp="1"/>
          </p:cNvSpPr>
          <p:nvPr>
            <p:ph type="title" idx="8"/>
          </p:nvPr>
        </p:nvSpPr>
        <p:spPr>
          <a:xfrm>
            <a:off x="3403800" y="3084917"/>
            <a:ext cx="12753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3774" name="Google Shape;3774;p41"/>
          <p:cNvSpPr txBox="1">
            <a:spLocks noGrp="1"/>
          </p:cNvSpPr>
          <p:nvPr>
            <p:ph type="subTitle" idx="9"/>
          </p:nvPr>
        </p:nvSpPr>
        <p:spPr>
          <a:xfrm>
            <a:off x="3403800" y="3977900"/>
            <a:ext cx="23364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 sz="1600" dirty="0"/>
              <a:t>words connected with medicine  correctly</a:t>
            </a:r>
          </a:p>
        </p:txBody>
      </p:sp>
      <p:sp>
        <p:nvSpPr>
          <p:cNvPr id="3775" name="Google Shape;3775;p41"/>
          <p:cNvSpPr txBox="1">
            <a:spLocks noGrp="1"/>
          </p:cNvSpPr>
          <p:nvPr>
            <p:ph type="title" idx="13"/>
          </p:nvPr>
        </p:nvSpPr>
        <p:spPr>
          <a:xfrm>
            <a:off x="6087600" y="3084917"/>
            <a:ext cx="12753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3776" name="Google Shape;3776;p41"/>
          <p:cNvSpPr txBox="1">
            <a:spLocks noGrp="1"/>
          </p:cNvSpPr>
          <p:nvPr>
            <p:ph type="subTitle" idx="14"/>
          </p:nvPr>
        </p:nvSpPr>
        <p:spPr>
          <a:xfrm>
            <a:off x="6087600" y="3977900"/>
            <a:ext cx="23364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 sz="1600" dirty="0"/>
              <a:t>t</a:t>
            </a:r>
            <a:r>
              <a:rPr lang="en" sz="1600" dirty="0"/>
              <a:t>he rules to do the exercises correctly</a:t>
            </a:r>
            <a:endParaRPr sz="1600" dirty="0"/>
          </a:p>
        </p:txBody>
      </p:sp>
      <p:sp>
        <p:nvSpPr>
          <p:cNvPr id="3777" name="Google Shape;3777;p41"/>
          <p:cNvSpPr txBox="1">
            <a:spLocks noGrp="1"/>
          </p:cNvSpPr>
          <p:nvPr>
            <p:ph type="title" idx="15"/>
          </p:nvPr>
        </p:nvSpPr>
        <p:spPr>
          <a:xfrm>
            <a:off x="622896" y="35601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Lesson </a:t>
            </a:r>
            <a:r>
              <a:rPr lang="en" sz="4400" dirty="0">
                <a:solidFill>
                  <a:schemeClr val="dk2"/>
                </a:solidFill>
              </a:rPr>
              <a:t> Objectives</a:t>
            </a:r>
            <a:endParaRPr sz="4400" dirty="0">
              <a:solidFill>
                <a:schemeClr val="dk2"/>
              </a:solidFill>
            </a:endParaRPr>
          </a:p>
        </p:txBody>
      </p:sp>
      <p:sp>
        <p:nvSpPr>
          <p:cNvPr id="3778" name="Google Shape;3778;p41"/>
          <p:cNvSpPr txBox="1">
            <a:spLocks noGrp="1"/>
          </p:cNvSpPr>
          <p:nvPr>
            <p:ph type="subTitle" idx="16"/>
          </p:nvPr>
        </p:nvSpPr>
        <p:spPr>
          <a:xfrm>
            <a:off x="715100" y="1729650"/>
            <a:ext cx="2336400" cy="51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Ask</a:t>
            </a:r>
            <a:endParaRPr dirty="0"/>
          </a:p>
        </p:txBody>
      </p:sp>
      <p:sp>
        <p:nvSpPr>
          <p:cNvPr id="3779" name="Google Shape;3779;p41"/>
          <p:cNvSpPr txBox="1">
            <a:spLocks noGrp="1"/>
          </p:cNvSpPr>
          <p:nvPr>
            <p:ph type="subTitle" idx="17"/>
          </p:nvPr>
        </p:nvSpPr>
        <p:spPr>
          <a:xfrm>
            <a:off x="3403800" y="1729650"/>
            <a:ext cx="2336400" cy="51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Distinguish</a:t>
            </a:r>
            <a:endParaRPr dirty="0"/>
          </a:p>
        </p:txBody>
      </p:sp>
      <p:sp>
        <p:nvSpPr>
          <p:cNvPr id="3780" name="Google Shape;3780;p41"/>
          <p:cNvSpPr txBox="1">
            <a:spLocks noGrp="1"/>
          </p:cNvSpPr>
          <p:nvPr>
            <p:ph type="subTitle" idx="18"/>
          </p:nvPr>
        </p:nvSpPr>
        <p:spPr>
          <a:xfrm>
            <a:off x="6092500" y="1729650"/>
            <a:ext cx="2336400" cy="51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Express</a:t>
            </a:r>
            <a:endParaRPr dirty="0"/>
          </a:p>
        </p:txBody>
      </p:sp>
      <p:sp>
        <p:nvSpPr>
          <p:cNvPr id="3781" name="Google Shape;3781;p41"/>
          <p:cNvSpPr txBox="1">
            <a:spLocks noGrp="1"/>
          </p:cNvSpPr>
          <p:nvPr>
            <p:ph type="subTitle" idx="19"/>
          </p:nvPr>
        </p:nvSpPr>
        <p:spPr>
          <a:xfrm>
            <a:off x="715100" y="3572800"/>
            <a:ext cx="2336400" cy="51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Connect</a:t>
            </a:r>
            <a:endParaRPr dirty="0"/>
          </a:p>
        </p:txBody>
      </p:sp>
      <p:sp>
        <p:nvSpPr>
          <p:cNvPr id="3782" name="Google Shape;3782;p41"/>
          <p:cNvSpPr txBox="1">
            <a:spLocks noGrp="1"/>
          </p:cNvSpPr>
          <p:nvPr>
            <p:ph type="subTitle" idx="20"/>
          </p:nvPr>
        </p:nvSpPr>
        <p:spPr>
          <a:xfrm>
            <a:off x="3403800" y="3572800"/>
            <a:ext cx="2336400" cy="51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Use</a:t>
            </a:r>
            <a:endParaRPr dirty="0"/>
          </a:p>
        </p:txBody>
      </p:sp>
      <p:sp>
        <p:nvSpPr>
          <p:cNvPr id="3783" name="Google Shape;3783;p41"/>
          <p:cNvSpPr txBox="1">
            <a:spLocks noGrp="1"/>
          </p:cNvSpPr>
          <p:nvPr>
            <p:ph type="subTitle" idx="21"/>
          </p:nvPr>
        </p:nvSpPr>
        <p:spPr>
          <a:xfrm>
            <a:off x="6092500" y="3572800"/>
            <a:ext cx="2336400" cy="51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Apply</a:t>
            </a:r>
            <a:endParaRPr dirty="0"/>
          </a:p>
        </p:txBody>
      </p:sp>
      <p:cxnSp>
        <p:nvCxnSpPr>
          <p:cNvPr id="3784" name="Google Shape;3784;p41"/>
          <p:cNvCxnSpPr/>
          <p:nvPr/>
        </p:nvCxnSpPr>
        <p:spPr>
          <a:xfrm>
            <a:off x="3485175" y="2760600"/>
            <a:ext cx="6279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85" name="Google Shape;3785;p41"/>
          <p:cNvCxnSpPr/>
          <p:nvPr/>
        </p:nvCxnSpPr>
        <p:spPr>
          <a:xfrm>
            <a:off x="830550" y="2760600"/>
            <a:ext cx="627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86" name="Google Shape;3786;p41"/>
          <p:cNvCxnSpPr/>
          <p:nvPr/>
        </p:nvCxnSpPr>
        <p:spPr>
          <a:xfrm>
            <a:off x="6203100" y="2760600"/>
            <a:ext cx="6279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87" name="Google Shape;3787;p41"/>
          <p:cNvCxnSpPr/>
          <p:nvPr/>
        </p:nvCxnSpPr>
        <p:spPr>
          <a:xfrm>
            <a:off x="3485175" y="4608500"/>
            <a:ext cx="6279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88" name="Google Shape;3788;p41"/>
          <p:cNvCxnSpPr/>
          <p:nvPr/>
        </p:nvCxnSpPr>
        <p:spPr>
          <a:xfrm>
            <a:off x="830550" y="4608500"/>
            <a:ext cx="6279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89" name="Google Shape;3789;p41"/>
          <p:cNvCxnSpPr/>
          <p:nvPr/>
        </p:nvCxnSpPr>
        <p:spPr>
          <a:xfrm>
            <a:off x="6203100" y="4608500"/>
            <a:ext cx="6279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8" name="Google Shape;5768;p69"/>
          <p:cNvSpPr/>
          <p:nvPr/>
        </p:nvSpPr>
        <p:spPr>
          <a:xfrm>
            <a:off x="598272" y="115335"/>
            <a:ext cx="247500" cy="25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603FFE8-385B-7D38-574C-3F0E257765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8" t="30049" r="20055" b="12684"/>
          <a:stretch/>
        </p:blipFill>
        <p:spPr>
          <a:xfrm>
            <a:off x="712099" y="888506"/>
            <a:ext cx="7614605" cy="3240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9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EDF90C50-3D6E-7B63-845F-6E67DAC5FFCB}"/>
              </a:ext>
            </a:extLst>
          </p:cNvPr>
          <p:cNvSpPr txBox="1"/>
          <p:nvPr/>
        </p:nvSpPr>
        <p:spPr>
          <a:xfrm>
            <a:off x="5965827" y="2341687"/>
            <a:ext cx="8395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masis MT Pro Medium" panose="02040604050005020304" pitchFamily="18" charset="0"/>
                <a:sym typeface="Arial Rounded MT Bold"/>
              </a:rPr>
              <a:t>much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C8F2AFC-E52E-8FF6-7E12-3314F51C701C}"/>
              </a:ext>
            </a:extLst>
          </p:cNvPr>
          <p:cNvSpPr txBox="1"/>
          <p:nvPr/>
        </p:nvSpPr>
        <p:spPr>
          <a:xfrm>
            <a:off x="2290695" y="2518363"/>
            <a:ext cx="171625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Amasis MT Pro Medium" panose="02040604050005020304" pitchFamily="18" charset="0"/>
                <a:sym typeface="Arial Rounded MT Bold"/>
              </a:rPr>
              <a:t>many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C7CD197F-67CC-1951-A392-E44ACB2EE060}"/>
              </a:ext>
            </a:extLst>
          </p:cNvPr>
          <p:cNvSpPr txBox="1"/>
          <p:nvPr/>
        </p:nvSpPr>
        <p:spPr>
          <a:xfrm>
            <a:off x="5058170" y="2542639"/>
            <a:ext cx="63862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90000"/>
                  </a:schemeClr>
                </a:solidFill>
                <a:effectLst/>
                <a:uFillTx/>
                <a:latin typeface="Amasis MT Pro Medium" panose="02040604050005020304" pitchFamily="18" charset="0"/>
                <a:sym typeface="Arial Rounded MT Bold"/>
              </a:rPr>
              <a:t>few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F7006AFB-55AF-B165-DD24-D62DDFFABED1}"/>
              </a:ext>
            </a:extLst>
          </p:cNvPr>
          <p:cNvSpPr txBox="1"/>
          <p:nvPr/>
        </p:nvSpPr>
        <p:spPr>
          <a:xfrm>
            <a:off x="4838336" y="3091549"/>
            <a:ext cx="171625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>
              <a:buClrTx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  <a:sym typeface="Arial Rounded MT Bold"/>
              </a:rPr>
              <a:t>a lot of/lots of</a:t>
            </a:r>
            <a:endParaRPr kumimoji="0" lang="en-US" b="1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Amasis MT Pro Medium" panose="02040604050005020304" pitchFamily="18" charset="0"/>
              <a:sym typeface="Arial Rounded MT Bold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2F21CFC7-B750-F229-27DC-D95DAE8B1651}"/>
              </a:ext>
            </a:extLst>
          </p:cNvPr>
          <p:cNvSpPr txBox="1"/>
          <p:nvPr/>
        </p:nvSpPr>
        <p:spPr>
          <a:xfrm>
            <a:off x="3535519" y="3285757"/>
            <a:ext cx="171625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Amasis MT Pro Medium" panose="02040604050005020304" pitchFamily="18" charset="0"/>
                <a:sym typeface="Arial Rounded MT Bold"/>
              </a:rPr>
              <a:t>many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C12FC3C5-1517-0063-73B4-EA95355119EA}"/>
              </a:ext>
            </a:extLst>
          </p:cNvPr>
          <p:cNvSpPr txBox="1"/>
          <p:nvPr/>
        </p:nvSpPr>
        <p:spPr>
          <a:xfrm>
            <a:off x="3496407" y="3537959"/>
            <a:ext cx="8395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masis MT Pro Medium" panose="02040604050005020304" pitchFamily="18" charset="0"/>
                <a:sym typeface="Arial Rounded MT Bold"/>
              </a:rPr>
              <a:t>much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28" name="Google Shape;5228;p55"/>
          <p:cNvCxnSpPr/>
          <p:nvPr/>
        </p:nvCxnSpPr>
        <p:spPr>
          <a:xfrm>
            <a:off x="4036050" y="3714479"/>
            <a:ext cx="10719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مربع نص 1">
            <a:extLst>
              <a:ext uri="{FF2B5EF4-FFF2-40B4-BE49-F238E27FC236}">
                <a16:creationId xmlns:a16="http://schemas.microsoft.com/office/drawing/2014/main" id="{000A5BB4-8BBC-A643-5F00-4D9F15BEC302}"/>
              </a:ext>
            </a:extLst>
          </p:cNvPr>
          <p:cNvSpPr txBox="1"/>
          <p:nvPr/>
        </p:nvSpPr>
        <p:spPr>
          <a:xfrm>
            <a:off x="1359461" y="2249446"/>
            <a:ext cx="46448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https://www.liveworksheets.com/kp356299pd</a:t>
            </a:r>
            <a:endParaRPr lang="ar-SA" dirty="0"/>
          </a:p>
        </p:txBody>
      </p:sp>
      <p:sp>
        <p:nvSpPr>
          <p:cNvPr id="3" name="Google Shape;5768;p69">
            <a:extLst>
              <a:ext uri="{FF2B5EF4-FFF2-40B4-BE49-F238E27FC236}">
                <a16:creationId xmlns:a16="http://schemas.microsoft.com/office/drawing/2014/main" id="{0B40BF88-9C07-477B-5041-2A884FA6F04B}"/>
              </a:ext>
            </a:extLst>
          </p:cNvPr>
          <p:cNvSpPr/>
          <p:nvPr/>
        </p:nvSpPr>
        <p:spPr>
          <a:xfrm>
            <a:off x="1010465" y="2225267"/>
            <a:ext cx="329423" cy="3038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03;p70">
            <a:extLst>
              <a:ext uri="{FF2B5EF4-FFF2-40B4-BE49-F238E27FC236}">
                <a16:creationId xmlns:a16="http://schemas.microsoft.com/office/drawing/2014/main" id="{D72261E0-DE19-3F10-E13C-82C89F358279}"/>
              </a:ext>
            </a:extLst>
          </p:cNvPr>
          <p:cNvSpPr/>
          <p:nvPr/>
        </p:nvSpPr>
        <p:spPr>
          <a:xfrm>
            <a:off x="1008921" y="2695982"/>
            <a:ext cx="313800" cy="313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5805;p70">
            <a:extLst>
              <a:ext uri="{FF2B5EF4-FFF2-40B4-BE49-F238E27FC236}">
                <a16:creationId xmlns:a16="http://schemas.microsoft.com/office/drawing/2014/main" id="{490080FB-1F5C-E3EF-CAC7-B1E9DEBF2AB7}"/>
              </a:ext>
            </a:extLst>
          </p:cNvPr>
          <p:cNvSpPr/>
          <p:nvPr/>
        </p:nvSpPr>
        <p:spPr>
          <a:xfrm>
            <a:off x="1017013" y="3183297"/>
            <a:ext cx="313800" cy="313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4727;p49">
            <a:extLst>
              <a:ext uri="{FF2B5EF4-FFF2-40B4-BE49-F238E27FC236}">
                <a16:creationId xmlns:a16="http://schemas.microsoft.com/office/drawing/2014/main" id="{BE66D7CA-7F79-D031-395F-8B2E27C360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4804" y="131896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Extra </a:t>
            </a:r>
            <a:r>
              <a:rPr lang="en" sz="4800" dirty="0">
                <a:solidFill>
                  <a:schemeClr val="dk2"/>
                </a:solidFill>
              </a:rPr>
              <a:t>Activities</a:t>
            </a:r>
            <a:endParaRPr sz="4800" dirty="0">
              <a:solidFill>
                <a:schemeClr val="dk2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65E666B-1178-FCF6-E075-D9459B3FA0A2}"/>
              </a:ext>
            </a:extLst>
          </p:cNvPr>
          <p:cNvSpPr txBox="1"/>
          <p:nvPr/>
        </p:nvSpPr>
        <p:spPr>
          <a:xfrm>
            <a:off x="1331140" y="267832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https://www.liveworksheets.com/su515595rb</a:t>
            </a:r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E394749-C05B-B66E-805A-474F652FA757}"/>
              </a:ext>
            </a:extLst>
          </p:cNvPr>
          <p:cNvSpPr txBox="1"/>
          <p:nvPr/>
        </p:nvSpPr>
        <p:spPr>
          <a:xfrm>
            <a:off x="1387785" y="318812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https://www.liveworksheets.com/gq3069279xj</a:t>
            </a:r>
            <a:endParaRPr lang="ar-SA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" name="Google Shape;5736;p67"/>
          <p:cNvSpPr/>
          <p:nvPr/>
        </p:nvSpPr>
        <p:spPr>
          <a:xfrm>
            <a:off x="255361" y="3201186"/>
            <a:ext cx="313800" cy="31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8" name="Google Shape;5738;p67"/>
          <p:cNvSpPr/>
          <p:nvPr/>
        </p:nvSpPr>
        <p:spPr>
          <a:xfrm>
            <a:off x="8007142" y="0"/>
            <a:ext cx="313800" cy="313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0" name="Google Shape;5740;p67"/>
          <p:cNvSpPr/>
          <p:nvPr/>
        </p:nvSpPr>
        <p:spPr>
          <a:xfrm>
            <a:off x="149386" y="466078"/>
            <a:ext cx="313800" cy="313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2" name="Google Shape;5742;p67"/>
          <p:cNvSpPr/>
          <p:nvPr/>
        </p:nvSpPr>
        <p:spPr>
          <a:xfrm>
            <a:off x="8830200" y="3128356"/>
            <a:ext cx="313800" cy="31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D0C914C-4EA0-0325-934D-2ADDBAA8D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7" t="37600" r="12478" b="7494"/>
          <a:stretch/>
        </p:blipFill>
        <p:spPr>
          <a:xfrm>
            <a:off x="873941" y="987227"/>
            <a:ext cx="7501316" cy="2824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8" descr="نتيجة الصورة لـ do exrcise">
            <a:extLst>
              <a:ext uri="{FF2B5EF4-FFF2-40B4-BE49-F238E27FC236}">
                <a16:creationId xmlns:a16="http://schemas.microsoft.com/office/drawing/2014/main" id="{CE828E74-9CFF-189F-131C-5B8F0FC1B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9" t="7142" r="34929" b="5054"/>
          <a:stretch/>
        </p:blipFill>
        <p:spPr bwMode="auto">
          <a:xfrm>
            <a:off x="1040377" y="3227926"/>
            <a:ext cx="892616" cy="157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نتيجة الصورة لـ drink water clipart">
            <a:extLst>
              <a:ext uri="{FF2B5EF4-FFF2-40B4-BE49-F238E27FC236}">
                <a16:creationId xmlns:a16="http://schemas.microsoft.com/office/drawing/2014/main" id="{9C37492E-D5A4-DF6F-B5E5-38192D944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725" y="3389011"/>
            <a:ext cx="729697" cy="137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نتيجة الصورة لـ eat fast food clipart">
            <a:extLst>
              <a:ext uri="{FF2B5EF4-FFF2-40B4-BE49-F238E27FC236}">
                <a16:creationId xmlns:a16="http://schemas.microsoft.com/office/drawing/2014/main" id="{DB356060-585F-7DF4-D639-CC2410DB4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651" y="3501447"/>
            <a:ext cx="1312858" cy="134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 descr="Dentist Stock Illustrations, Cliparts And Royalty Free Dentist Vectors">
            <a:extLst>
              <a:ext uri="{FF2B5EF4-FFF2-40B4-BE49-F238E27FC236}">
                <a16:creationId xmlns:a16="http://schemas.microsoft.com/office/drawing/2014/main" id="{45F1D400-AE05-98D5-6E24-BF77CAE9A1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r="5688"/>
          <a:stretch/>
        </p:blipFill>
        <p:spPr bwMode="auto">
          <a:xfrm>
            <a:off x="5021221" y="3643011"/>
            <a:ext cx="1173117" cy="10750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Eating Fruit Vector Art, Icons, and Graphics for Free Download">
            <a:extLst>
              <a:ext uri="{FF2B5EF4-FFF2-40B4-BE49-F238E27FC236}">
                <a16:creationId xmlns:a16="http://schemas.microsoft.com/office/drawing/2014/main" id="{6EC05781-3719-963D-6A96-D3FB48DF3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428" y="3606193"/>
            <a:ext cx="1095537" cy="11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3" name="Google Shape;5143;p54"/>
          <p:cNvSpPr txBox="1">
            <a:spLocks noGrp="1"/>
          </p:cNvSpPr>
          <p:nvPr>
            <p:ph type="subTitle" idx="1"/>
          </p:nvPr>
        </p:nvSpPr>
        <p:spPr>
          <a:xfrm>
            <a:off x="1143914" y="2478636"/>
            <a:ext cx="34377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Y</a:t>
            </a:r>
            <a:r>
              <a:rPr lang="en" sz="1800" dirty="0"/>
              <a:t>our book p</a:t>
            </a:r>
            <a:r>
              <a:rPr lang="en" sz="1800" dirty="0">
                <a:solidFill>
                  <a:schemeClr val="accent5"/>
                </a:solidFill>
              </a:rPr>
              <a:t>.( 29) </a:t>
            </a:r>
            <a:endParaRPr sz="1800" dirty="0">
              <a:solidFill>
                <a:schemeClr val="accent5"/>
              </a:solidFill>
            </a:endParaRPr>
          </a:p>
        </p:txBody>
      </p:sp>
      <p:sp>
        <p:nvSpPr>
          <p:cNvPr id="5144" name="Google Shape;5144;p54"/>
          <p:cNvSpPr txBox="1">
            <a:spLocks noGrp="1"/>
          </p:cNvSpPr>
          <p:nvPr>
            <p:ph type="title"/>
          </p:nvPr>
        </p:nvSpPr>
        <p:spPr>
          <a:xfrm>
            <a:off x="1402858" y="1262282"/>
            <a:ext cx="3437700" cy="16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 sz="8000" dirty="0"/>
              <a:t>Open</a:t>
            </a:r>
            <a:endParaRPr dirty="0"/>
          </a:p>
        </p:txBody>
      </p:sp>
      <p:grpSp>
        <p:nvGrpSpPr>
          <p:cNvPr id="5146" name="Google Shape;5146;p54"/>
          <p:cNvGrpSpPr/>
          <p:nvPr/>
        </p:nvGrpSpPr>
        <p:grpSpPr>
          <a:xfrm>
            <a:off x="8071762" y="60373"/>
            <a:ext cx="262086" cy="1664864"/>
            <a:chOff x="8071762" y="60373"/>
            <a:chExt cx="262086" cy="1664864"/>
          </a:xfrm>
        </p:grpSpPr>
        <p:grpSp>
          <p:nvGrpSpPr>
            <p:cNvPr id="5147" name="Google Shape;5147;p54"/>
            <p:cNvGrpSpPr/>
            <p:nvPr/>
          </p:nvGrpSpPr>
          <p:grpSpPr>
            <a:xfrm>
              <a:off x="8183381" y="60373"/>
              <a:ext cx="150467" cy="1519334"/>
              <a:chOff x="2365494" y="1077421"/>
              <a:chExt cx="221209" cy="2233658"/>
            </a:xfrm>
          </p:grpSpPr>
          <p:sp>
            <p:nvSpPr>
              <p:cNvPr id="5148" name="Google Shape;5148;p54"/>
              <p:cNvSpPr/>
              <p:nvPr/>
            </p:nvSpPr>
            <p:spPr>
              <a:xfrm>
                <a:off x="2365494" y="1077421"/>
                <a:ext cx="221209" cy="2233658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4126" extrusionOk="0">
                    <a:moveTo>
                      <a:pt x="3457" y="26"/>
                    </a:moveTo>
                    <a:cubicBezTo>
                      <a:pt x="3489" y="38"/>
                      <a:pt x="3522" y="50"/>
                      <a:pt x="3555" y="62"/>
                    </a:cubicBezTo>
                    <a:cubicBezTo>
                      <a:pt x="3552" y="73"/>
                      <a:pt x="3549" y="83"/>
                      <a:pt x="3547" y="94"/>
                    </a:cubicBezTo>
                    <a:cubicBezTo>
                      <a:pt x="3512" y="89"/>
                      <a:pt x="3477" y="83"/>
                      <a:pt x="3442" y="77"/>
                    </a:cubicBezTo>
                    <a:cubicBezTo>
                      <a:pt x="3446" y="61"/>
                      <a:pt x="3451" y="43"/>
                      <a:pt x="3457" y="26"/>
                    </a:cubicBezTo>
                    <a:close/>
                    <a:moveTo>
                      <a:pt x="1044" y="219"/>
                    </a:moveTo>
                    <a:cubicBezTo>
                      <a:pt x="1054" y="241"/>
                      <a:pt x="1067" y="260"/>
                      <a:pt x="1071" y="284"/>
                    </a:cubicBezTo>
                    <a:cubicBezTo>
                      <a:pt x="1073" y="293"/>
                      <a:pt x="1052" y="311"/>
                      <a:pt x="1033" y="336"/>
                    </a:cubicBezTo>
                    <a:cubicBezTo>
                      <a:pt x="1018" y="308"/>
                      <a:pt x="999" y="289"/>
                      <a:pt x="999" y="267"/>
                    </a:cubicBezTo>
                    <a:cubicBezTo>
                      <a:pt x="1000" y="254"/>
                      <a:pt x="1028" y="235"/>
                      <a:pt x="1044" y="219"/>
                    </a:cubicBezTo>
                    <a:close/>
                    <a:moveTo>
                      <a:pt x="1997" y="390"/>
                    </a:moveTo>
                    <a:cubicBezTo>
                      <a:pt x="1997" y="397"/>
                      <a:pt x="1997" y="403"/>
                      <a:pt x="1997" y="410"/>
                    </a:cubicBezTo>
                    <a:cubicBezTo>
                      <a:pt x="1955" y="414"/>
                      <a:pt x="1913" y="418"/>
                      <a:pt x="1870" y="420"/>
                    </a:cubicBezTo>
                    <a:cubicBezTo>
                      <a:pt x="1869" y="415"/>
                      <a:pt x="1869" y="408"/>
                      <a:pt x="1867" y="401"/>
                    </a:cubicBezTo>
                    <a:cubicBezTo>
                      <a:pt x="1910" y="398"/>
                      <a:pt x="1954" y="394"/>
                      <a:pt x="1997" y="390"/>
                    </a:cubicBezTo>
                    <a:close/>
                    <a:moveTo>
                      <a:pt x="2111" y="373"/>
                    </a:moveTo>
                    <a:cubicBezTo>
                      <a:pt x="2154" y="378"/>
                      <a:pt x="2198" y="383"/>
                      <a:pt x="2240" y="386"/>
                    </a:cubicBezTo>
                    <a:cubicBezTo>
                      <a:pt x="2238" y="401"/>
                      <a:pt x="2236" y="417"/>
                      <a:pt x="2233" y="432"/>
                    </a:cubicBezTo>
                    <a:cubicBezTo>
                      <a:pt x="2190" y="431"/>
                      <a:pt x="2147" y="430"/>
                      <a:pt x="2104" y="429"/>
                    </a:cubicBezTo>
                    <a:cubicBezTo>
                      <a:pt x="2106" y="410"/>
                      <a:pt x="2109" y="392"/>
                      <a:pt x="2111" y="373"/>
                    </a:cubicBezTo>
                    <a:close/>
                    <a:moveTo>
                      <a:pt x="2037" y="659"/>
                    </a:moveTo>
                    <a:cubicBezTo>
                      <a:pt x="2094" y="663"/>
                      <a:pt x="2151" y="668"/>
                      <a:pt x="2231" y="674"/>
                    </a:cubicBezTo>
                    <a:cubicBezTo>
                      <a:pt x="2183" y="725"/>
                      <a:pt x="2144" y="743"/>
                      <a:pt x="2109" y="743"/>
                    </a:cubicBezTo>
                    <a:cubicBezTo>
                      <a:pt x="2080" y="743"/>
                      <a:pt x="2055" y="731"/>
                      <a:pt x="2030" y="714"/>
                    </a:cubicBezTo>
                    <a:cubicBezTo>
                      <a:pt x="2032" y="696"/>
                      <a:pt x="2034" y="678"/>
                      <a:pt x="2037" y="659"/>
                    </a:cubicBezTo>
                    <a:close/>
                    <a:moveTo>
                      <a:pt x="1670" y="660"/>
                    </a:moveTo>
                    <a:cubicBezTo>
                      <a:pt x="1735" y="660"/>
                      <a:pt x="1796" y="699"/>
                      <a:pt x="1861" y="699"/>
                    </a:cubicBezTo>
                    <a:cubicBezTo>
                      <a:pt x="1881" y="699"/>
                      <a:pt x="1902" y="695"/>
                      <a:pt x="1922" y="686"/>
                    </a:cubicBezTo>
                    <a:lnTo>
                      <a:pt x="1922" y="686"/>
                    </a:lnTo>
                    <a:cubicBezTo>
                      <a:pt x="1920" y="705"/>
                      <a:pt x="1919" y="729"/>
                      <a:pt x="1918" y="729"/>
                    </a:cubicBezTo>
                    <a:cubicBezTo>
                      <a:pt x="1800" y="739"/>
                      <a:pt x="1683" y="748"/>
                      <a:pt x="1566" y="759"/>
                    </a:cubicBezTo>
                    <a:cubicBezTo>
                      <a:pt x="1566" y="759"/>
                      <a:pt x="1566" y="759"/>
                      <a:pt x="1566" y="759"/>
                    </a:cubicBezTo>
                    <a:cubicBezTo>
                      <a:pt x="1564" y="759"/>
                      <a:pt x="1565" y="724"/>
                      <a:pt x="1565" y="702"/>
                    </a:cubicBezTo>
                    <a:cubicBezTo>
                      <a:pt x="1602" y="671"/>
                      <a:pt x="1636" y="660"/>
                      <a:pt x="1670" y="660"/>
                    </a:cubicBezTo>
                    <a:close/>
                    <a:moveTo>
                      <a:pt x="1134" y="797"/>
                    </a:moveTo>
                    <a:cubicBezTo>
                      <a:pt x="1167" y="797"/>
                      <a:pt x="1180" y="827"/>
                      <a:pt x="1189" y="885"/>
                    </a:cubicBezTo>
                    <a:cubicBezTo>
                      <a:pt x="1104" y="901"/>
                      <a:pt x="1044" y="912"/>
                      <a:pt x="986" y="922"/>
                    </a:cubicBezTo>
                    <a:cubicBezTo>
                      <a:pt x="1008" y="851"/>
                      <a:pt x="1038" y="827"/>
                      <a:pt x="1099" y="804"/>
                    </a:cubicBezTo>
                    <a:cubicBezTo>
                      <a:pt x="1113" y="799"/>
                      <a:pt x="1124" y="797"/>
                      <a:pt x="1134" y="797"/>
                    </a:cubicBezTo>
                    <a:close/>
                    <a:moveTo>
                      <a:pt x="1656" y="823"/>
                    </a:moveTo>
                    <a:cubicBezTo>
                      <a:pt x="1627" y="982"/>
                      <a:pt x="1555" y="954"/>
                      <a:pt x="1501" y="967"/>
                    </a:cubicBezTo>
                    <a:lnTo>
                      <a:pt x="1497" y="970"/>
                    </a:lnTo>
                    <a:cubicBezTo>
                      <a:pt x="1497" y="970"/>
                      <a:pt x="1497" y="970"/>
                      <a:pt x="1498" y="971"/>
                    </a:cubicBezTo>
                    <a:cubicBezTo>
                      <a:pt x="1496" y="970"/>
                      <a:pt x="1495" y="969"/>
                      <a:pt x="1494" y="968"/>
                    </a:cubicBezTo>
                    <a:cubicBezTo>
                      <a:pt x="1496" y="967"/>
                      <a:pt x="1498" y="967"/>
                      <a:pt x="1501" y="967"/>
                    </a:cubicBezTo>
                    <a:cubicBezTo>
                      <a:pt x="1543" y="927"/>
                      <a:pt x="1587" y="886"/>
                      <a:pt x="1656" y="823"/>
                    </a:cubicBezTo>
                    <a:close/>
                    <a:moveTo>
                      <a:pt x="1886" y="929"/>
                    </a:moveTo>
                    <a:cubicBezTo>
                      <a:pt x="1896" y="929"/>
                      <a:pt x="1906" y="930"/>
                      <a:pt x="1918" y="934"/>
                    </a:cubicBezTo>
                    <a:cubicBezTo>
                      <a:pt x="1921" y="950"/>
                      <a:pt x="1924" y="966"/>
                      <a:pt x="1927" y="982"/>
                    </a:cubicBezTo>
                    <a:cubicBezTo>
                      <a:pt x="1856" y="1017"/>
                      <a:pt x="1785" y="1052"/>
                      <a:pt x="1714" y="1087"/>
                    </a:cubicBezTo>
                    <a:cubicBezTo>
                      <a:pt x="1766" y="1017"/>
                      <a:pt x="1811" y="929"/>
                      <a:pt x="1886" y="929"/>
                    </a:cubicBezTo>
                    <a:close/>
                    <a:moveTo>
                      <a:pt x="1498" y="971"/>
                    </a:moveTo>
                    <a:lnTo>
                      <a:pt x="1498" y="971"/>
                    </a:lnTo>
                    <a:cubicBezTo>
                      <a:pt x="1545" y="1005"/>
                      <a:pt x="1594" y="1040"/>
                      <a:pt x="1652" y="1080"/>
                    </a:cubicBezTo>
                    <a:cubicBezTo>
                      <a:pt x="1609" y="1094"/>
                      <a:pt x="1579" y="1102"/>
                      <a:pt x="1556" y="1102"/>
                    </a:cubicBezTo>
                    <a:cubicBezTo>
                      <a:pt x="1509" y="1102"/>
                      <a:pt x="1501" y="1066"/>
                      <a:pt x="1498" y="971"/>
                    </a:cubicBezTo>
                    <a:close/>
                    <a:moveTo>
                      <a:pt x="1254" y="944"/>
                    </a:moveTo>
                    <a:cubicBezTo>
                      <a:pt x="1307" y="973"/>
                      <a:pt x="1351" y="997"/>
                      <a:pt x="1403" y="1025"/>
                    </a:cubicBezTo>
                    <a:cubicBezTo>
                      <a:pt x="1379" y="1084"/>
                      <a:pt x="1354" y="1099"/>
                      <a:pt x="1329" y="1099"/>
                    </a:cubicBezTo>
                    <a:cubicBezTo>
                      <a:pt x="1303" y="1099"/>
                      <a:pt x="1278" y="1084"/>
                      <a:pt x="1254" y="1084"/>
                    </a:cubicBezTo>
                    <a:cubicBezTo>
                      <a:pt x="1240" y="1084"/>
                      <a:pt x="1226" y="1089"/>
                      <a:pt x="1212" y="1106"/>
                    </a:cubicBezTo>
                    <a:cubicBezTo>
                      <a:pt x="1207" y="1088"/>
                      <a:pt x="1201" y="1070"/>
                      <a:pt x="1195" y="1052"/>
                    </a:cubicBezTo>
                    <a:cubicBezTo>
                      <a:pt x="1214" y="1017"/>
                      <a:pt x="1233" y="982"/>
                      <a:pt x="1254" y="944"/>
                    </a:cubicBezTo>
                    <a:close/>
                    <a:moveTo>
                      <a:pt x="1170" y="1005"/>
                    </a:moveTo>
                    <a:cubicBezTo>
                      <a:pt x="1177" y="1005"/>
                      <a:pt x="1183" y="1005"/>
                      <a:pt x="1190" y="1006"/>
                    </a:cubicBezTo>
                    <a:cubicBezTo>
                      <a:pt x="1125" y="1097"/>
                      <a:pt x="1037" y="1142"/>
                      <a:pt x="952" y="1142"/>
                    </a:cubicBezTo>
                    <a:cubicBezTo>
                      <a:pt x="875" y="1142"/>
                      <a:pt x="801" y="1106"/>
                      <a:pt x="747" y="1037"/>
                    </a:cubicBezTo>
                    <a:lnTo>
                      <a:pt x="747" y="1037"/>
                    </a:lnTo>
                    <a:cubicBezTo>
                      <a:pt x="781" y="1059"/>
                      <a:pt x="815" y="1068"/>
                      <a:pt x="850" y="1068"/>
                    </a:cubicBezTo>
                    <a:cubicBezTo>
                      <a:pt x="948" y="1068"/>
                      <a:pt x="1054" y="1005"/>
                      <a:pt x="1170" y="1005"/>
                    </a:cubicBezTo>
                    <a:close/>
                    <a:moveTo>
                      <a:pt x="1897" y="1172"/>
                    </a:moveTo>
                    <a:lnTo>
                      <a:pt x="1897" y="1218"/>
                    </a:lnTo>
                    <a:cubicBezTo>
                      <a:pt x="1897" y="1236"/>
                      <a:pt x="1801" y="1270"/>
                      <a:pt x="1706" y="1270"/>
                    </a:cubicBezTo>
                    <a:cubicBezTo>
                      <a:pt x="1661" y="1270"/>
                      <a:pt x="1616" y="1262"/>
                      <a:pt x="1581" y="1241"/>
                    </a:cubicBezTo>
                    <a:cubicBezTo>
                      <a:pt x="1686" y="1218"/>
                      <a:pt x="1897" y="1186"/>
                      <a:pt x="1897" y="1172"/>
                    </a:cubicBezTo>
                    <a:close/>
                    <a:moveTo>
                      <a:pt x="856" y="1229"/>
                    </a:moveTo>
                    <a:cubicBezTo>
                      <a:pt x="877" y="1229"/>
                      <a:pt x="891" y="1250"/>
                      <a:pt x="924" y="1298"/>
                    </a:cubicBezTo>
                    <a:cubicBezTo>
                      <a:pt x="892" y="1309"/>
                      <a:pt x="873" y="1316"/>
                      <a:pt x="857" y="1316"/>
                    </a:cubicBezTo>
                    <a:cubicBezTo>
                      <a:pt x="834" y="1316"/>
                      <a:pt x="818" y="1302"/>
                      <a:pt x="779" y="1269"/>
                    </a:cubicBezTo>
                    <a:cubicBezTo>
                      <a:pt x="817" y="1243"/>
                      <a:pt x="839" y="1229"/>
                      <a:pt x="856" y="1229"/>
                    </a:cubicBezTo>
                    <a:close/>
                    <a:moveTo>
                      <a:pt x="1079" y="1196"/>
                    </a:moveTo>
                    <a:cubicBezTo>
                      <a:pt x="1079" y="1196"/>
                      <a:pt x="1080" y="1196"/>
                      <a:pt x="1081" y="1197"/>
                    </a:cubicBezTo>
                    <a:cubicBezTo>
                      <a:pt x="1182" y="1197"/>
                      <a:pt x="1283" y="1204"/>
                      <a:pt x="1385" y="1210"/>
                    </a:cubicBezTo>
                    <a:cubicBezTo>
                      <a:pt x="1385" y="1229"/>
                      <a:pt x="1385" y="1249"/>
                      <a:pt x="1385" y="1267"/>
                    </a:cubicBezTo>
                    <a:cubicBezTo>
                      <a:pt x="1355" y="1281"/>
                      <a:pt x="1325" y="1294"/>
                      <a:pt x="1294" y="1307"/>
                    </a:cubicBezTo>
                    <a:cubicBezTo>
                      <a:pt x="1323" y="1331"/>
                      <a:pt x="1350" y="1374"/>
                      <a:pt x="1383" y="1375"/>
                    </a:cubicBezTo>
                    <a:cubicBezTo>
                      <a:pt x="1445" y="1377"/>
                      <a:pt x="1508" y="1379"/>
                      <a:pt x="1570" y="1379"/>
                    </a:cubicBezTo>
                    <a:cubicBezTo>
                      <a:pt x="1663" y="1379"/>
                      <a:pt x="1755" y="1376"/>
                      <a:pt x="1848" y="1370"/>
                    </a:cubicBezTo>
                    <a:cubicBezTo>
                      <a:pt x="1856" y="1370"/>
                      <a:pt x="1863" y="1370"/>
                      <a:pt x="1871" y="1370"/>
                    </a:cubicBezTo>
                    <a:cubicBezTo>
                      <a:pt x="1924" y="1370"/>
                      <a:pt x="1960" y="1386"/>
                      <a:pt x="1962" y="1480"/>
                    </a:cubicBezTo>
                    <a:cubicBezTo>
                      <a:pt x="1909" y="1468"/>
                      <a:pt x="1863" y="1457"/>
                      <a:pt x="1816" y="1448"/>
                    </a:cubicBezTo>
                    <a:cubicBezTo>
                      <a:pt x="1799" y="1444"/>
                      <a:pt x="1777" y="1432"/>
                      <a:pt x="1762" y="1432"/>
                    </a:cubicBezTo>
                    <a:cubicBezTo>
                      <a:pt x="1758" y="1432"/>
                      <a:pt x="1754" y="1434"/>
                      <a:pt x="1751" y="1437"/>
                    </a:cubicBezTo>
                    <a:cubicBezTo>
                      <a:pt x="1707" y="1485"/>
                      <a:pt x="1665" y="1500"/>
                      <a:pt x="1625" y="1500"/>
                    </a:cubicBezTo>
                    <a:cubicBezTo>
                      <a:pt x="1563" y="1500"/>
                      <a:pt x="1505" y="1466"/>
                      <a:pt x="1445" y="1466"/>
                    </a:cubicBezTo>
                    <a:cubicBezTo>
                      <a:pt x="1436" y="1466"/>
                      <a:pt x="1427" y="1467"/>
                      <a:pt x="1418" y="1469"/>
                    </a:cubicBezTo>
                    <a:cubicBezTo>
                      <a:pt x="1402" y="1472"/>
                      <a:pt x="1389" y="1473"/>
                      <a:pt x="1377" y="1473"/>
                    </a:cubicBezTo>
                    <a:cubicBezTo>
                      <a:pt x="1294" y="1473"/>
                      <a:pt x="1286" y="1406"/>
                      <a:pt x="1294" y="1308"/>
                    </a:cubicBezTo>
                    <a:cubicBezTo>
                      <a:pt x="1268" y="1308"/>
                      <a:pt x="1243" y="1309"/>
                      <a:pt x="1201" y="1309"/>
                    </a:cubicBezTo>
                    <a:cubicBezTo>
                      <a:pt x="1213" y="1359"/>
                      <a:pt x="1222" y="1392"/>
                      <a:pt x="1241" y="1471"/>
                    </a:cubicBezTo>
                    <a:cubicBezTo>
                      <a:pt x="1137" y="1405"/>
                      <a:pt x="1059" y="1357"/>
                      <a:pt x="974" y="1303"/>
                    </a:cubicBezTo>
                    <a:cubicBezTo>
                      <a:pt x="991" y="1268"/>
                      <a:pt x="1000" y="1239"/>
                      <a:pt x="1016" y="1224"/>
                    </a:cubicBezTo>
                    <a:cubicBezTo>
                      <a:pt x="1033" y="1208"/>
                      <a:pt x="1058" y="1196"/>
                      <a:pt x="1079" y="1196"/>
                    </a:cubicBezTo>
                    <a:close/>
                    <a:moveTo>
                      <a:pt x="1006" y="1819"/>
                    </a:moveTo>
                    <a:cubicBezTo>
                      <a:pt x="1070" y="1819"/>
                      <a:pt x="1132" y="1839"/>
                      <a:pt x="1190" y="1909"/>
                    </a:cubicBezTo>
                    <a:cubicBezTo>
                      <a:pt x="1057" y="1921"/>
                      <a:pt x="948" y="1934"/>
                      <a:pt x="839" y="1937"/>
                    </a:cubicBezTo>
                    <a:cubicBezTo>
                      <a:pt x="839" y="1937"/>
                      <a:pt x="839" y="1937"/>
                      <a:pt x="838" y="1937"/>
                    </a:cubicBezTo>
                    <a:cubicBezTo>
                      <a:pt x="817" y="1937"/>
                      <a:pt x="800" y="1896"/>
                      <a:pt x="764" y="1854"/>
                    </a:cubicBezTo>
                    <a:cubicBezTo>
                      <a:pt x="848" y="1848"/>
                      <a:pt x="929" y="1819"/>
                      <a:pt x="1006" y="1819"/>
                    </a:cubicBezTo>
                    <a:close/>
                    <a:moveTo>
                      <a:pt x="3225" y="1896"/>
                    </a:moveTo>
                    <a:cubicBezTo>
                      <a:pt x="3226" y="1912"/>
                      <a:pt x="3227" y="1928"/>
                      <a:pt x="3228" y="1944"/>
                    </a:cubicBezTo>
                    <a:cubicBezTo>
                      <a:pt x="3160" y="1950"/>
                      <a:pt x="3093" y="1956"/>
                      <a:pt x="3026" y="1961"/>
                    </a:cubicBezTo>
                    <a:cubicBezTo>
                      <a:pt x="3025" y="1951"/>
                      <a:pt x="3025" y="1940"/>
                      <a:pt x="3025" y="1929"/>
                    </a:cubicBezTo>
                    <a:cubicBezTo>
                      <a:pt x="3092" y="1918"/>
                      <a:pt x="3158" y="1906"/>
                      <a:pt x="3225" y="1896"/>
                    </a:cubicBezTo>
                    <a:close/>
                    <a:moveTo>
                      <a:pt x="2885" y="1822"/>
                    </a:moveTo>
                    <a:cubicBezTo>
                      <a:pt x="2879" y="1870"/>
                      <a:pt x="2872" y="1915"/>
                      <a:pt x="2865" y="1975"/>
                    </a:cubicBezTo>
                    <a:cubicBezTo>
                      <a:pt x="2811" y="1960"/>
                      <a:pt x="2760" y="1944"/>
                      <a:pt x="2692" y="1924"/>
                    </a:cubicBezTo>
                    <a:cubicBezTo>
                      <a:pt x="2769" y="1884"/>
                      <a:pt x="2826" y="1853"/>
                      <a:pt x="2885" y="1822"/>
                    </a:cubicBezTo>
                    <a:close/>
                    <a:moveTo>
                      <a:pt x="1882" y="1936"/>
                    </a:moveTo>
                    <a:cubicBezTo>
                      <a:pt x="1914" y="1936"/>
                      <a:pt x="1945" y="1938"/>
                      <a:pt x="1973" y="1942"/>
                    </a:cubicBezTo>
                    <a:cubicBezTo>
                      <a:pt x="1971" y="1960"/>
                      <a:pt x="1970" y="1977"/>
                      <a:pt x="1969" y="1995"/>
                    </a:cubicBezTo>
                    <a:cubicBezTo>
                      <a:pt x="1820" y="2016"/>
                      <a:pt x="1678" y="2038"/>
                      <a:pt x="1508" y="2062"/>
                    </a:cubicBezTo>
                    <a:cubicBezTo>
                      <a:pt x="1590" y="1974"/>
                      <a:pt x="1748" y="1936"/>
                      <a:pt x="1882" y="1936"/>
                    </a:cubicBezTo>
                    <a:close/>
                    <a:moveTo>
                      <a:pt x="3885" y="1880"/>
                    </a:moveTo>
                    <a:cubicBezTo>
                      <a:pt x="3912" y="1880"/>
                      <a:pt x="3940" y="1895"/>
                      <a:pt x="3968" y="1940"/>
                    </a:cubicBezTo>
                    <a:cubicBezTo>
                      <a:pt x="3923" y="1990"/>
                      <a:pt x="3888" y="2028"/>
                      <a:pt x="3843" y="2079"/>
                    </a:cubicBezTo>
                    <a:cubicBezTo>
                      <a:pt x="3794" y="2047"/>
                      <a:pt x="3745" y="2014"/>
                      <a:pt x="3696" y="1981"/>
                    </a:cubicBezTo>
                    <a:cubicBezTo>
                      <a:pt x="3761" y="1968"/>
                      <a:pt x="3822" y="1880"/>
                      <a:pt x="3885" y="1880"/>
                    </a:cubicBezTo>
                    <a:close/>
                    <a:moveTo>
                      <a:pt x="1038" y="2055"/>
                    </a:moveTo>
                    <a:cubicBezTo>
                      <a:pt x="1032" y="2137"/>
                      <a:pt x="1025" y="2171"/>
                      <a:pt x="981" y="2171"/>
                    </a:cubicBezTo>
                    <a:cubicBezTo>
                      <a:pt x="953" y="2171"/>
                      <a:pt x="909" y="2157"/>
                      <a:pt x="840" y="2131"/>
                    </a:cubicBezTo>
                    <a:cubicBezTo>
                      <a:pt x="918" y="2100"/>
                      <a:pt x="977" y="2078"/>
                      <a:pt x="1038" y="2055"/>
                    </a:cubicBezTo>
                    <a:close/>
                    <a:moveTo>
                      <a:pt x="1821" y="2142"/>
                    </a:moveTo>
                    <a:cubicBezTo>
                      <a:pt x="1960" y="2144"/>
                      <a:pt x="2099" y="2146"/>
                      <a:pt x="2239" y="2148"/>
                    </a:cubicBezTo>
                    <a:cubicBezTo>
                      <a:pt x="2185" y="2188"/>
                      <a:pt x="2135" y="2200"/>
                      <a:pt x="2086" y="2200"/>
                    </a:cubicBezTo>
                    <a:cubicBezTo>
                      <a:pt x="2020" y="2200"/>
                      <a:pt x="1956" y="2179"/>
                      <a:pt x="1890" y="2179"/>
                    </a:cubicBezTo>
                    <a:cubicBezTo>
                      <a:pt x="1866" y="2179"/>
                      <a:pt x="1841" y="2182"/>
                      <a:pt x="1816" y="2190"/>
                    </a:cubicBezTo>
                    <a:cubicBezTo>
                      <a:pt x="1818" y="2174"/>
                      <a:pt x="1819" y="2158"/>
                      <a:pt x="1821" y="2142"/>
                    </a:cubicBezTo>
                    <a:close/>
                    <a:moveTo>
                      <a:pt x="2954" y="1962"/>
                    </a:moveTo>
                    <a:cubicBezTo>
                      <a:pt x="2959" y="1978"/>
                      <a:pt x="2964" y="1993"/>
                      <a:pt x="2970" y="2009"/>
                    </a:cubicBezTo>
                    <a:cubicBezTo>
                      <a:pt x="2942" y="2034"/>
                      <a:pt x="2913" y="2060"/>
                      <a:pt x="2886" y="2085"/>
                    </a:cubicBezTo>
                    <a:cubicBezTo>
                      <a:pt x="2906" y="2136"/>
                      <a:pt x="2934" y="2151"/>
                      <a:pt x="2964" y="2151"/>
                    </a:cubicBezTo>
                    <a:cubicBezTo>
                      <a:pt x="3011" y="2151"/>
                      <a:pt x="3064" y="2116"/>
                      <a:pt x="3114" y="2116"/>
                    </a:cubicBezTo>
                    <a:cubicBezTo>
                      <a:pt x="3135" y="2116"/>
                      <a:pt x="3155" y="2122"/>
                      <a:pt x="3173" y="2141"/>
                    </a:cubicBezTo>
                    <a:cubicBezTo>
                      <a:pt x="3133" y="2212"/>
                      <a:pt x="3084" y="2225"/>
                      <a:pt x="3036" y="2225"/>
                    </a:cubicBezTo>
                    <a:cubicBezTo>
                      <a:pt x="3006" y="2225"/>
                      <a:pt x="2977" y="2220"/>
                      <a:pt x="2949" y="2220"/>
                    </a:cubicBezTo>
                    <a:cubicBezTo>
                      <a:pt x="2947" y="2220"/>
                      <a:pt x="2945" y="2220"/>
                      <a:pt x="2943" y="2220"/>
                    </a:cubicBezTo>
                    <a:cubicBezTo>
                      <a:pt x="2943" y="2220"/>
                      <a:pt x="2942" y="2220"/>
                      <a:pt x="2942" y="2220"/>
                    </a:cubicBezTo>
                    <a:cubicBezTo>
                      <a:pt x="2899" y="2220"/>
                      <a:pt x="2862" y="2185"/>
                      <a:pt x="2819" y="2173"/>
                    </a:cubicBezTo>
                    <a:cubicBezTo>
                      <a:pt x="2768" y="2159"/>
                      <a:pt x="2713" y="2152"/>
                      <a:pt x="2662" y="2143"/>
                    </a:cubicBezTo>
                    <a:cubicBezTo>
                      <a:pt x="2728" y="1992"/>
                      <a:pt x="2860" y="2053"/>
                      <a:pt x="2954" y="1962"/>
                    </a:cubicBezTo>
                    <a:close/>
                    <a:moveTo>
                      <a:pt x="2569" y="2275"/>
                    </a:moveTo>
                    <a:lnTo>
                      <a:pt x="2569" y="2275"/>
                    </a:lnTo>
                    <a:cubicBezTo>
                      <a:pt x="2659" y="2281"/>
                      <a:pt x="2729" y="2286"/>
                      <a:pt x="2797" y="2289"/>
                    </a:cubicBezTo>
                    <a:cubicBezTo>
                      <a:pt x="2742" y="2317"/>
                      <a:pt x="2684" y="2344"/>
                      <a:pt x="2614" y="2379"/>
                    </a:cubicBezTo>
                    <a:cubicBezTo>
                      <a:pt x="2607" y="2360"/>
                      <a:pt x="2593" y="2327"/>
                      <a:pt x="2569" y="2275"/>
                    </a:cubicBezTo>
                    <a:close/>
                    <a:moveTo>
                      <a:pt x="1812" y="2317"/>
                    </a:moveTo>
                    <a:cubicBezTo>
                      <a:pt x="1862" y="2317"/>
                      <a:pt x="1897" y="2345"/>
                      <a:pt x="2009" y="2345"/>
                    </a:cubicBezTo>
                    <a:cubicBezTo>
                      <a:pt x="2032" y="2345"/>
                      <a:pt x="2057" y="2344"/>
                      <a:pt x="2086" y="2341"/>
                    </a:cubicBezTo>
                    <a:lnTo>
                      <a:pt x="2086" y="2341"/>
                    </a:lnTo>
                    <a:cubicBezTo>
                      <a:pt x="2024" y="2347"/>
                      <a:pt x="1961" y="2353"/>
                      <a:pt x="1899" y="2358"/>
                    </a:cubicBezTo>
                    <a:cubicBezTo>
                      <a:pt x="1898" y="2358"/>
                      <a:pt x="1894" y="2398"/>
                      <a:pt x="1891" y="2409"/>
                    </a:cubicBezTo>
                    <a:cubicBezTo>
                      <a:pt x="1942" y="2425"/>
                      <a:pt x="1991" y="2457"/>
                      <a:pt x="2042" y="2472"/>
                    </a:cubicBezTo>
                    <a:cubicBezTo>
                      <a:pt x="2020" y="2472"/>
                      <a:pt x="2000" y="2473"/>
                      <a:pt x="1982" y="2473"/>
                    </a:cubicBezTo>
                    <a:cubicBezTo>
                      <a:pt x="1836" y="2473"/>
                      <a:pt x="1827" y="2448"/>
                      <a:pt x="1747" y="2332"/>
                    </a:cubicBezTo>
                    <a:cubicBezTo>
                      <a:pt x="1774" y="2321"/>
                      <a:pt x="1794" y="2317"/>
                      <a:pt x="1812" y="2317"/>
                    </a:cubicBezTo>
                    <a:close/>
                    <a:moveTo>
                      <a:pt x="665" y="2487"/>
                    </a:moveTo>
                    <a:lnTo>
                      <a:pt x="665" y="2487"/>
                    </a:lnTo>
                    <a:cubicBezTo>
                      <a:pt x="665" y="2487"/>
                      <a:pt x="664" y="2487"/>
                      <a:pt x="664" y="2487"/>
                    </a:cubicBezTo>
                    <a:lnTo>
                      <a:pt x="665" y="2487"/>
                    </a:lnTo>
                    <a:cubicBezTo>
                      <a:pt x="665" y="2487"/>
                      <a:pt x="665" y="2487"/>
                      <a:pt x="665" y="2487"/>
                    </a:cubicBezTo>
                    <a:close/>
                    <a:moveTo>
                      <a:pt x="1695" y="2398"/>
                    </a:moveTo>
                    <a:cubicBezTo>
                      <a:pt x="1705" y="2398"/>
                      <a:pt x="1723" y="2415"/>
                      <a:pt x="1750" y="2429"/>
                    </a:cubicBezTo>
                    <a:cubicBezTo>
                      <a:pt x="1703" y="2460"/>
                      <a:pt x="1670" y="2481"/>
                      <a:pt x="1637" y="2502"/>
                    </a:cubicBezTo>
                    <a:cubicBezTo>
                      <a:pt x="1628" y="2493"/>
                      <a:pt x="1620" y="2483"/>
                      <a:pt x="1612" y="2474"/>
                    </a:cubicBezTo>
                    <a:cubicBezTo>
                      <a:pt x="1638" y="2448"/>
                      <a:pt x="1662" y="2419"/>
                      <a:pt x="1691" y="2399"/>
                    </a:cubicBezTo>
                    <a:cubicBezTo>
                      <a:pt x="1692" y="2398"/>
                      <a:pt x="1694" y="2398"/>
                      <a:pt x="1695" y="2398"/>
                    </a:cubicBezTo>
                    <a:close/>
                    <a:moveTo>
                      <a:pt x="617" y="2474"/>
                    </a:moveTo>
                    <a:cubicBezTo>
                      <a:pt x="625" y="2477"/>
                      <a:pt x="648" y="2482"/>
                      <a:pt x="665" y="2487"/>
                    </a:cubicBezTo>
                    <a:lnTo>
                      <a:pt x="665" y="2487"/>
                    </a:lnTo>
                    <a:cubicBezTo>
                      <a:pt x="694" y="2486"/>
                      <a:pt x="723" y="2486"/>
                      <a:pt x="752" y="2485"/>
                    </a:cubicBezTo>
                    <a:lnTo>
                      <a:pt x="752" y="2485"/>
                    </a:lnTo>
                    <a:cubicBezTo>
                      <a:pt x="727" y="2522"/>
                      <a:pt x="690" y="2564"/>
                      <a:pt x="662" y="2564"/>
                    </a:cubicBezTo>
                    <a:lnTo>
                      <a:pt x="660" y="2564"/>
                    </a:lnTo>
                    <a:cubicBezTo>
                      <a:pt x="642" y="2538"/>
                      <a:pt x="629" y="2507"/>
                      <a:pt x="617" y="2474"/>
                    </a:cubicBezTo>
                    <a:close/>
                    <a:moveTo>
                      <a:pt x="3542" y="2288"/>
                    </a:moveTo>
                    <a:lnTo>
                      <a:pt x="3542" y="2288"/>
                    </a:lnTo>
                    <a:cubicBezTo>
                      <a:pt x="3317" y="2494"/>
                      <a:pt x="3090" y="2423"/>
                      <a:pt x="2855" y="2473"/>
                    </a:cubicBezTo>
                    <a:cubicBezTo>
                      <a:pt x="2961" y="2504"/>
                      <a:pt x="3068" y="2535"/>
                      <a:pt x="3158" y="2562"/>
                    </a:cubicBezTo>
                    <a:cubicBezTo>
                      <a:pt x="3102" y="2583"/>
                      <a:pt x="3048" y="2591"/>
                      <a:pt x="2994" y="2591"/>
                    </a:cubicBezTo>
                    <a:cubicBezTo>
                      <a:pt x="2927" y="2591"/>
                      <a:pt x="2861" y="2578"/>
                      <a:pt x="2789" y="2562"/>
                    </a:cubicBezTo>
                    <a:cubicBezTo>
                      <a:pt x="2623" y="2522"/>
                      <a:pt x="2446" y="2519"/>
                      <a:pt x="2274" y="2497"/>
                    </a:cubicBezTo>
                    <a:cubicBezTo>
                      <a:pt x="2239" y="2493"/>
                      <a:pt x="2209" y="2472"/>
                      <a:pt x="2181" y="2442"/>
                    </a:cubicBezTo>
                    <a:cubicBezTo>
                      <a:pt x="2238" y="2431"/>
                      <a:pt x="2293" y="2411"/>
                      <a:pt x="2346" y="2411"/>
                    </a:cubicBezTo>
                    <a:cubicBezTo>
                      <a:pt x="2389" y="2411"/>
                      <a:pt x="2430" y="2424"/>
                      <a:pt x="2472" y="2465"/>
                    </a:cubicBezTo>
                    <a:cubicBezTo>
                      <a:pt x="2489" y="2483"/>
                      <a:pt x="2521" y="2491"/>
                      <a:pt x="2556" y="2491"/>
                    </a:cubicBezTo>
                    <a:cubicBezTo>
                      <a:pt x="2608" y="2491"/>
                      <a:pt x="2667" y="2474"/>
                      <a:pt x="2703" y="2444"/>
                    </a:cubicBezTo>
                    <a:cubicBezTo>
                      <a:pt x="2821" y="2346"/>
                      <a:pt x="2926" y="2349"/>
                      <a:pt x="3047" y="2338"/>
                    </a:cubicBezTo>
                    <a:cubicBezTo>
                      <a:pt x="3070" y="2335"/>
                      <a:pt x="3092" y="2334"/>
                      <a:pt x="3114" y="2334"/>
                    </a:cubicBezTo>
                    <a:cubicBezTo>
                      <a:pt x="3180" y="2334"/>
                      <a:pt x="3245" y="2342"/>
                      <a:pt x="3310" y="2342"/>
                    </a:cubicBezTo>
                    <a:cubicBezTo>
                      <a:pt x="3386" y="2342"/>
                      <a:pt x="3462" y="2332"/>
                      <a:pt x="3542" y="2288"/>
                    </a:cubicBezTo>
                    <a:close/>
                    <a:moveTo>
                      <a:pt x="718" y="2560"/>
                    </a:moveTo>
                    <a:cubicBezTo>
                      <a:pt x="741" y="2560"/>
                      <a:pt x="765" y="2578"/>
                      <a:pt x="794" y="2600"/>
                    </a:cubicBezTo>
                    <a:cubicBezTo>
                      <a:pt x="761" y="2629"/>
                      <a:pt x="745" y="2651"/>
                      <a:pt x="732" y="2651"/>
                    </a:cubicBezTo>
                    <a:cubicBezTo>
                      <a:pt x="705" y="2650"/>
                      <a:pt x="681" y="2635"/>
                      <a:pt x="650" y="2624"/>
                    </a:cubicBezTo>
                    <a:cubicBezTo>
                      <a:pt x="674" y="2577"/>
                      <a:pt x="695" y="2560"/>
                      <a:pt x="718" y="2560"/>
                    </a:cubicBezTo>
                    <a:close/>
                    <a:moveTo>
                      <a:pt x="3532" y="2596"/>
                    </a:moveTo>
                    <a:cubicBezTo>
                      <a:pt x="3531" y="2612"/>
                      <a:pt x="3527" y="2630"/>
                      <a:pt x="3526" y="2647"/>
                    </a:cubicBezTo>
                    <a:cubicBezTo>
                      <a:pt x="3528" y="2646"/>
                      <a:pt x="3525" y="2646"/>
                      <a:pt x="3527" y="2646"/>
                    </a:cubicBezTo>
                    <a:cubicBezTo>
                      <a:pt x="3528" y="2646"/>
                      <a:pt x="3528" y="2646"/>
                      <a:pt x="3529" y="2647"/>
                    </a:cubicBezTo>
                    <a:cubicBezTo>
                      <a:pt x="3535" y="2646"/>
                      <a:pt x="3541" y="2645"/>
                      <a:pt x="3548" y="2644"/>
                    </a:cubicBezTo>
                    <a:lnTo>
                      <a:pt x="3548" y="2644"/>
                    </a:lnTo>
                    <a:cubicBezTo>
                      <a:pt x="3544" y="2646"/>
                      <a:pt x="3539" y="2647"/>
                      <a:pt x="3534" y="2648"/>
                    </a:cubicBezTo>
                    <a:cubicBezTo>
                      <a:pt x="3532" y="2648"/>
                      <a:pt x="3530" y="2647"/>
                      <a:pt x="3529" y="2647"/>
                    </a:cubicBezTo>
                    <a:cubicBezTo>
                      <a:pt x="3408" y="2660"/>
                      <a:pt x="3426" y="2662"/>
                      <a:pt x="3366" y="2671"/>
                    </a:cubicBezTo>
                    <a:cubicBezTo>
                      <a:pt x="3421" y="2588"/>
                      <a:pt x="3477" y="2609"/>
                      <a:pt x="3532" y="2596"/>
                    </a:cubicBezTo>
                    <a:close/>
                    <a:moveTo>
                      <a:pt x="3826" y="2568"/>
                    </a:moveTo>
                    <a:lnTo>
                      <a:pt x="3826" y="2568"/>
                    </a:lnTo>
                    <a:cubicBezTo>
                      <a:pt x="3772" y="2649"/>
                      <a:pt x="3722" y="2673"/>
                      <a:pt x="3670" y="2673"/>
                    </a:cubicBezTo>
                    <a:cubicBezTo>
                      <a:pt x="3632" y="2673"/>
                      <a:pt x="3592" y="2659"/>
                      <a:pt x="3550" y="2648"/>
                    </a:cubicBezTo>
                    <a:lnTo>
                      <a:pt x="3550" y="2649"/>
                    </a:lnTo>
                    <a:cubicBezTo>
                      <a:pt x="3550" y="2648"/>
                      <a:pt x="3545" y="2648"/>
                      <a:pt x="3548" y="2647"/>
                    </a:cubicBezTo>
                    <a:cubicBezTo>
                      <a:pt x="3549" y="2647"/>
                      <a:pt x="3550" y="2647"/>
                      <a:pt x="3550" y="2648"/>
                    </a:cubicBezTo>
                    <a:cubicBezTo>
                      <a:pt x="3550" y="2647"/>
                      <a:pt x="3551" y="2645"/>
                      <a:pt x="3551" y="2644"/>
                    </a:cubicBezTo>
                    <a:lnTo>
                      <a:pt x="3548" y="2644"/>
                    </a:lnTo>
                    <a:cubicBezTo>
                      <a:pt x="3641" y="2619"/>
                      <a:pt x="3734" y="2594"/>
                      <a:pt x="3826" y="2568"/>
                    </a:cubicBezTo>
                    <a:close/>
                    <a:moveTo>
                      <a:pt x="1472" y="2064"/>
                    </a:moveTo>
                    <a:cubicBezTo>
                      <a:pt x="1484" y="2145"/>
                      <a:pt x="1520" y="2161"/>
                      <a:pt x="1566" y="2161"/>
                    </a:cubicBezTo>
                    <a:cubicBezTo>
                      <a:pt x="1597" y="2161"/>
                      <a:pt x="1633" y="2153"/>
                      <a:pt x="1669" y="2153"/>
                    </a:cubicBezTo>
                    <a:cubicBezTo>
                      <a:pt x="1697" y="2153"/>
                      <a:pt x="1725" y="2158"/>
                      <a:pt x="1750" y="2174"/>
                    </a:cubicBezTo>
                    <a:cubicBezTo>
                      <a:pt x="1673" y="2230"/>
                      <a:pt x="1603" y="2248"/>
                      <a:pt x="1536" y="2248"/>
                    </a:cubicBezTo>
                    <a:cubicBezTo>
                      <a:pt x="1491" y="2248"/>
                      <a:pt x="1447" y="2240"/>
                      <a:pt x="1402" y="2231"/>
                    </a:cubicBezTo>
                    <a:cubicBezTo>
                      <a:pt x="1402" y="2235"/>
                      <a:pt x="1402" y="2236"/>
                      <a:pt x="1402" y="2236"/>
                    </a:cubicBezTo>
                    <a:cubicBezTo>
                      <a:pt x="1445" y="2280"/>
                      <a:pt x="1489" y="2339"/>
                      <a:pt x="1546" y="2398"/>
                    </a:cubicBezTo>
                    <a:cubicBezTo>
                      <a:pt x="1436" y="2427"/>
                      <a:pt x="1337" y="2461"/>
                      <a:pt x="1240" y="2487"/>
                    </a:cubicBezTo>
                    <a:cubicBezTo>
                      <a:pt x="1317" y="2501"/>
                      <a:pt x="1395" y="2519"/>
                      <a:pt x="1499" y="2538"/>
                    </a:cubicBezTo>
                    <a:cubicBezTo>
                      <a:pt x="1399" y="2592"/>
                      <a:pt x="1317" y="2637"/>
                      <a:pt x="1222" y="2688"/>
                    </a:cubicBezTo>
                    <a:cubicBezTo>
                      <a:pt x="1213" y="2628"/>
                      <a:pt x="1137" y="2574"/>
                      <a:pt x="1244" y="2496"/>
                    </a:cubicBezTo>
                    <a:cubicBezTo>
                      <a:pt x="1194" y="2465"/>
                      <a:pt x="1143" y="2451"/>
                      <a:pt x="1088" y="2451"/>
                    </a:cubicBezTo>
                    <a:cubicBezTo>
                      <a:pt x="1056" y="2451"/>
                      <a:pt x="1021" y="2456"/>
                      <a:pt x="985" y="2465"/>
                    </a:cubicBezTo>
                    <a:cubicBezTo>
                      <a:pt x="914" y="2484"/>
                      <a:pt x="843" y="2485"/>
                      <a:pt x="771" y="2485"/>
                    </a:cubicBezTo>
                    <a:cubicBezTo>
                      <a:pt x="765" y="2485"/>
                      <a:pt x="759" y="2485"/>
                      <a:pt x="752" y="2485"/>
                    </a:cubicBezTo>
                    <a:cubicBezTo>
                      <a:pt x="760" y="2475"/>
                      <a:pt x="767" y="2464"/>
                      <a:pt x="773" y="2456"/>
                    </a:cubicBezTo>
                    <a:cubicBezTo>
                      <a:pt x="826" y="2373"/>
                      <a:pt x="880" y="2349"/>
                      <a:pt x="936" y="2349"/>
                    </a:cubicBezTo>
                    <a:cubicBezTo>
                      <a:pt x="965" y="2349"/>
                      <a:pt x="994" y="2355"/>
                      <a:pt x="1023" y="2363"/>
                    </a:cubicBezTo>
                    <a:cubicBezTo>
                      <a:pt x="1028" y="2364"/>
                      <a:pt x="1032" y="2365"/>
                      <a:pt x="1037" y="2365"/>
                    </a:cubicBezTo>
                    <a:cubicBezTo>
                      <a:pt x="1063" y="2365"/>
                      <a:pt x="1090" y="2349"/>
                      <a:pt x="1114" y="2349"/>
                    </a:cubicBezTo>
                    <a:cubicBezTo>
                      <a:pt x="1122" y="2349"/>
                      <a:pt x="1129" y="2351"/>
                      <a:pt x="1136" y="2355"/>
                    </a:cubicBezTo>
                    <a:cubicBezTo>
                      <a:pt x="1150" y="2363"/>
                      <a:pt x="1163" y="2366"/>
                      <a:pt x="1176" y="2366"/>
                    </a:cubicBezTo>
                    <a:cubicBezTo>
                      <a:pt x="1263" y="2366"/>
                      <a:pt x="1332" y="2207"/>
                      <a:pt x="1401" y="2207"/>
                    </a:cubicBezTo>
                    <a:lnTo>
                      <a:pt x="1400" y="2207"/>
                    </a:lnTo>
                    <a:cubicBezTo>
                      <a:pt x="1312" y="2207"/>
                      <a:pt x="1224" y="2220"/>
                      <a:pt x="1145" y="2220"/>
                    </a:cubicBezTo>
                    <a:cubicBezTo>
                      <a:pt x="1131" y="2220"/>
                      <a:pt x="1118" y="2219"/>
                      <a:pt x="1106" y="2218"/>
                    </a:cubicBezTo>
                    <a:cubicBezTo>
                      <a:pt x="1138" y="2179"/>
                      <a:pt x="1156" y="2163"/>
                      <a:pt x="1184" y="2163"/>
                    </a:cubicBezTo>
                    <a:cubicBezTo>
                      <a:pt x="1197" y="2163"/>
                      <a:pt x="1213" y="2167"/>
                      <a:pt x="1233" y="2173"/>
                    </a:cubicBezTo>
                    <a:cubicBezTo>
                      <a:pt x="1249" y="2178"/>
                      <a:pt x="1263" y="2180"/>
                      <a:pt x="1277" y="2180"/>
                    </a:cubicBezTo>
                    <a:cubicBezTo>
                      <a:pt x="1350" y="2180"/>
                      <a:pt x="1404" y="2123"/>
                      <a:pt x="1472" y="2064"/>
                    </a:cubicBezTo>
                    <a:close/>
                    <a:moveTo>
                      <a:pt x="2655" y="2625"/>
                    </a:moveTo>
                    <a:cubicBezTo>
                      <a:pt x="2656" y="2634"/>
                      <a:pt x="2658" y="2643"/>
                      <a:pt x="2660" y="2652"/>
                    </a:cubicBezTo>
                    <a:cubicBezTo>
                      <a:pt x="2618" y="2674"/>
                      <a:pt x="2578" y="2696"/>
                      <a:pt x="2536" y="2718"/>
                    </a:cubicBezTo>
                    <a:cubicBezTo>
                      <a:pt x="2533" y="2702"/>
                      <a:pt x="2531" y="2688"/>
                      <a:pt x="2528" y="2673"/>
                    </a:cubicBezTo>
                    <a:cubicBezTo>
                      <a:pt x="2570" y="2657"/>
                      <a:pt x="2613" y="2641"/>
                      <a:pt x="2655" y="2625"/>
                    </a:cubicBezTo>
                    <a:close/>
                    <a:moveTo>
                      <a:pt x="3153" y="2678"/>
                    </a:moveTo>
                    <a:lnTo>
                      <a:pt x="3153" y="2678"/>
                    </a:lnTo>
                    <a:cubicBezTo>
                      <a:pt x="3054" y="2760"/>
                      <a:pt x="2961" y="2775"/>
                      <a:pt x="2873" y="2775"/>
                    </a:cubicBezTo>
                    <a:cubicBezTo>
                      <a:pt x="2824" y="2775"/>
                      <a:pt x="2776" y="2771"/>
                      <a:pt x="2730" y="2771"/>
                    </a:cubicBezTo>
                    <a:cubicBezTo>
                      <a:pt x="2704" y="2771"/>
                      <a:pt x="2678" y="2772"/>
                      <a:pt x="2653" y="2776"/>
                    </a:cubicBezTo>
                    <a:cubicBezTo>
                      <a:pt x="2807" y="2729"/>
                      <a:pt x="2966" y="2707"/>
                      <a:pt x="3153" y="2678"/>
                    </a:cubicBezTo>
                    <a:close/>
                    <a:moveTo>
                      <a:pt x="2250" y="2531"/>
                    </a:moveTo>
                    <a:cubicBezTo>
                      <a:pt x="2296" y="2636"/>
                      <a:pt x="2326" y="2703"/>
                      <a:pt x="2370" y="2800"/>
                    </a:cubicBezTo>
                    <a:cubicBezTo>
                      <a:pt x="2285" y="2784"/>
                      <a:pt x="2234" y="2773"/>
                      <a:pt x="2169" y="2761"/>
                    </a:cubicBezTo>
                    <a:cubicBezTo>
                      <a:pt x="2192" y="2696"/>
                      <a:pt x="2212" y="2639"/>
                      <a:pt x="2250" y="2531"/>
                    </a:cubicBezTo>
                    <a:close/>
                    <a:moveTo>
                      <a:pt x="2653" y="2776"/>
                    </a:moveTo>
                    <a:cubicBezTo>
                      <a:pt x="2621" y="2787"/>
                      <a:pt x="2588" y="2796"/>
                      <a:pt x="2556" y="2809"/>
                    </a:cubicBezTo>
                    <a:cubicBezTo>
                      <a:pt x="2588" y="2790"/>
                      <a:pt x="2620" y="2782"/>
                      <a:pt x="2653" y="2776"/>
                    </a:cubicBezTo>
                    <a:close/>
                    <a:moveTo>
                      <a:pt x="1962" y="2604"/>
                    </a:moveTo>
                    <a:cubicBezTo>
                      <a:pt x="2002" y="2604"/>
                      <a:pt x="2043" y="2628"/>
                      <a:pt x="2114" y="2650"/>
                    </a:cubicBezTo>
                    <a:cubicBezTo>
                      <a:pt x="2024" y="2719"/>
                      <a:pt x="1966" y="2761"/>
                      <a:pt x="1906" y="2805"/>
                    </a:cubicBezTo>
                    <a:cubicBezTo>
                      <a:pt x="1840" y="2754"/>
                      <a:pt x="1768" y="2721"/>
                      <a:pt x="1693" y="2721"/>
                    </a:cubicBezTo>
                    <a:cubicBezTo>
                      <a:pt x="1640" y="2721"/>
                      <a:pt x="1585" y="2737"/>
                      <a:pt x="1528" y="2775"/>
                    </a:cubicBezTo>
                    <a:cubicBezTo>
                      <a:pt x="1490" y="2801"/>
                      <a:pt x="1432" y="2808"/>
                      <a:pt x="1385" y="2813"/>
                    </a:cubicBezTo>
                    <a:cubicBezTo>
                      <a:pt x="1394" y="2691"/>
                      <a:pt x="1433" y="2655"/>
                      <a:pt x="1548" y="2643"/>
                    </a:cubicBezTo>
                    <a:cubicBezTo>
                      <a:pt x="1684" y="2628"/>
                      <a:pt x="1820" y="2612"/>
                      <a:pt x="1956" y="2604"/>
                    </a:cubicBezTo>
                    <a:cubicBezTo>
                      <a:pt x="1958" y="2604"/>
                      <a:pt x="1960" y="2604"/>
                      <a:pt x="1962" y="2604"/>
                    </a:cubicBezTo>
                    <a:close/>
                    <a:moveTo>
                      <a:pt x="1385" y="2813"/>
                    </a:moveTo>
                    <a:lnTo>
                      <a:pt x="1385" y="2813"/>
                    </a:lnTo>
                    <a:cubicBezTo>
                      <a:pt x="1384" y="2837"/>
                      <a:pt x="1382" y="2863"/>
                      <a:pt x="1383" y="2895"/>
                    </a:cubicBezTo>
                    <a:cubicBezTo>
                      <a:pt x="1381" y="2895"/>
                      <a:pt x="1379" y="2896"/>
                      <a:pt x="1377" y="2896"/>
                    </a:cubicBezTo>
                    <a:lnTo>
                      <a:pt x="1297" y="2889"/>
                    </a:lnTo>
                    <a:lnTo>
                      <a:pt x="1297" y="2904"/>
                    </a:lnTo>
                    <a:cubicBezTo>
                      <a:pt x="1297" y="2904"/>
                      <a:pt x="1330" y="2901"/>
                      <a:pt x="1334" y="2900"/>
                    </a:cubicBezTo>
                    <a:lnTo>
                      <a:pt x="1334" y="2900"/>
                    </a:lnTo>
                    <a:cubicBezTo>
                      <a:pt x="1281" y="2911"/>
                      <a:pt x="1249" y="2921"/>
                      <a:pt x="1195" y="2932"/>
                    </a:cubicBezTo>
                    <a:cubicBezTo>
                      <a:pt x="1197" y="2916"/>
                      <a:pt x="1219" y="2898"/>
                      <a:pt x="1220" y="2881"/>
                    </a:cubicBezTo>
                    <a:cubicBezTo>
                      <a:pt x="1246" y="2884"/>
                      <a:pt x="1271" y="2886"/>
                      <a:pt x="1297" y="2889"/>
                    </a:cubicBezTo>
                    <a:lnTo>
                      <a:pt x="1297" y="2821"/>
                    </a:lnTo>
                    <a:lnTo>
                      <a:pt x="1353" y="2816"/>
                    </a:lnTo>
                    <a:cubicBezTo>
                      <a:pt x="1363" y="2815"/>
                      <a:pt x="1373" y="2814"/>
                      <a:pt x="1385" y="2813"/>
                    </a:cubicBezTo>
                    <a:close/>
                    <a:moveTo>
                      <a:pt x="3064" y="2889"/>
                    </a:moveTo>
                    <a:cubicBezTo>
                      <a:pt x="3092" y="2889"/>
                      <a:pt x="3120" y="2905"/>
                      <a:pt x="3145" y="2950"/>
                    </a:cubicBezTo>
                    <a:cubicBezTo>
                      <a:pt x="3151" y="2962"/>
                      <a:pt x="3166" y="2966"/>
                      <a:pt x="3186" y="2966"/>
                    </a:cubicBezTo>
                    <a:cubicBezTo>
                      <a:pt x="3233" y="2966"/>
                      <a:pt x="3308" y="2942"/>
                      <a:pt x="3360" y="2934"/>
                    </a:cubicBezTo>
                    <a:cubicBezTo>
                      <a:pt x="3422" y="2926"/>
                      <a:pt x="3483" y="2909"/>
                      <a:pt x="3563" y="2892"/>
                    </a:cubicBezTo>
                    <a:lnTo>
                      <a:pt x="3563" y="2892"/>
                    </a:lnTo>
                    <a:cubicBezTo>
                      <a:pt x="3485" y="2992"/>
                      <a:pt x="3410" y="3000"/>
                      <a:pt x="3337" y="3000"/>
                    </a:cubicBezTo>
                    <a:cubicBezTo>
                      <a:pt x="3322" y="3000"/>
                      <a:pt x="3307" y="3000"/>
                      <a:pt x="3292" y="3000"/>
                    </a:cubicBezTo>
                    <a:cubicBezTo>
                      <a:pt x="3287" y="3000"/>
                      <a:pt x="3283" y="3000"/>
                      <a:pt x="3278" y="3000"/>
                    </a:cubicBezTo>
                    <a:cubicBezTo>
                      <a:pt x="3229" y="3001"/>
                      <a:pt x="3179" y="3002"/>
                      <a:pt x="3130" y="3002"/>
                    </a:cubicBezTo>
                    <a:cubicBezTo>
                      <a:pt x="2972" y="3002"/>
                      <a:pt x="2810" y="2998"/>
                      <a:pt x="2628" y="2996"/>
                    </a:cubicBezTo>
                    <a:cubicBezTo>
                      <a:pt x="2703" y="2960"/>
                      <a:pt x="2751" y="2951"/>
                      <a:pt x="2780" y="2918"/>
                    </a:cubicBezTo>
                    <a:cubicBezTo>
                      <a:pt x="2798" y="2898"/>
                      <a:pt x="2813" y="2891"/>
                      <a:pt x="2826" y="2891"/>
                    </a:cubicBezTo>
                    <a:cubicBezTo>
                      <a:pt x="2865" y="2891"/>
                      <a:pt x="2891" y="2949"/>
                      <a:pt x="2933" y="2949"/>
                    </a:cubicBezTo>
                    <a:cubicBezTo>
                      <a:pt x="2944" y="2949"/>
                      <a:pt x="2956" y="2945"/>
                      <a:pt x="2970" y="2934"/>
                    </a:cubicBezTo>
                    <a:cubicBezTo>
                      <a:pt x="2996" y="2913"/>
                      <a:pt x="3029" y="2889"/>
                      <a:pt x="3064" y="2889"/>
                    </a:cubicBezTo>
                    <a:close/>
                    <a:moveTo>
                      <a:pt x="2539" y="2962"/>
                    </a:moveTo>
                    <a:cubicBezTo>
                      <a:pt x="2540" y="2978"/>
                      <a:pt x="2541" y="2992"/>
                      <a:pt x="2542" y="3006"/>
                    </a:cubicBezTo>
                    <a:cubicBezTo>
                      <a:pt x="2489" y="3011"/>
                      <a:pt x="2435" y="3015"/>
                      <a:pt x="2381" y="3020"/>
                    </a:cubicBezTo>
                    <a:cubicBezTo>
                      <a:pt x="2380" y="3015"/>
                      <a:pt x="2380" y="3011"/>
                      <a:pt x="2379" y="3006"/>
                    </a:cubicBezTo>
                    <a:cubicBezTo>
                      <a:pt x="2432" y="2992"/>
                      <a:pt x="2486" y="2978"/>
                      <a:pt x="2539" y="2962"/>
                    </a:cubicBezTo>
                    <a:close/>
                    <a:moveTo>
                      <a:pt x="1532" y="2946"/>
                    </a:moveTo>
                    <a:cubicBezTo>
                      <a:pt x="1562" y="2997"/>
                      <a:pt x="1591" y="3044"/>
                      <a:pt x="1637" y="3120"/>
                    </a:cubicBezTo>
                    <a:cubicBezTo>
                      <a:pt x="1615" y="3113"/>
                      <a:pt x="1594" y="3110"/>
                      <a:pt x="1572" y="3110"/>
                    </a:cubicBezTo>
                    <a:cubicBezTo>
                      <a:pt x="1508" y="3110"/>
                      <a:pt x="1444" y="3133"/>
                      <a:pt x="1384" y="3133"/>
                    </a:cubicBezTo>
                    <a:cubicBezTo>
                      <a:pt x="1329" y="3133"/>
                      <a:pt x="1278" y="3114"/>
                      <a:pt x="1234" y="3040"/>
                    </a:cubicBezTo>
                    <a:cubicBezTo>
                      <a:pt x="1350" y="3004"/>
                      <a:pt x="1441" y="2975"/>
                      <a:pt x="1532" y="2946"/>
                    </a:cubicBezTo>
                    <a:close/>
                    <a:moveTo>
                      <a:pt x="2254" y="3050"/>
                    </a:moveTo>
                    <a:cubicBezTo>
                      <a:pt x="2218" y="3054"/>
                      <a:pt x="2190" y="3100"/>
                      <a:pt x="2176" y="3100"/>
                    </a:cubicBezTo>
                    <a:cubicBezTo>
                      <a:pt x="2175" y="3100"/>
                      <a:pt x="2174" y="3100"/>
                      <a:pt x="2174" y="3099"/>
                    </a:cubicBezTo>
                    <a:cubicBezTo>
                      <a:pt x="2136" y="3085"/>
                      <a:pt x="2099" y="3079"/>
                      <a:pt x="2061" y="3079"/>
                    </a:cubicBezTo>
                    <a:cubicBezTo>
                      <a:pt x="1992" y="3079"/>
                      <a:pt x="1922" y="3098"/>
                      <a:pt x="1852" y="3122"/>
                    </a:cubicBezTo>
                    <a:cubicBezTo>
                      <a:pt x="1818" y="3133"/>
                      <a:pt x="1783" y="3135"/>
                      <a:pt x="1749" y="3137"/>
                    </a:cubicBezTo>
                    <a:cubicBezTo>
                      <a:pt x="1752" y="3120"/>
                      <a:pt x="1755" y="3095"/>
                      <a:pt x="1757" y="3095"/>
                    </a:cubicBezTo>
                    <a:cubicBezTo>
                      <a:pt x="1914" y="3081"/>
                      <a:pt x="2070" y="3067"/>
                      <a:pt x="2254" y="3050"/>
                    </a:cubicBezTo>
                    <a:close/>
                    <a:moveTo>
                      <a:pt x="3204" y="3149"/>
                    </a:moveTo>
                    <a:cubicBezTo>
                      <a:pt x="3006" y="3347"/>
                      <a:pt x="2810" y="3259"/>
                      <a:pt x="2613" y="3316"/>
                    </a:cubicBezTo>
                    <a:cubicBezTo>
                      <a:pt x="2592" y="3322"/>
                      <a:pt x="2571" y="3324"/>
                      <a:pt x="2550" y="3324"/>
                    </a:cubicBezTo>
                    <a:cubicBezTo>
                      <a:pt x="2473" y="3324"/>
                      <a:pt x="2394" y="3292"/>
                      <a:pt x="2315" y="3283"/>
                    </a:cubicBezTo>
                    <a:cubicBezTo>
                      <a:pt x="2318" y="3266"/>
                      <a:pt x="2320" y="3226"/>
                      <a:pt x="2322" y="3226"/>
                    </a:cubicBezTo>
                    <a:cubicBezTo>
                      <a:pt x="2616" y="3200"/>
                      <a:pt x="2910" y="3174"/>
                      <a:pt x="3204" y="3149"/>
                    </a:cubicBezTo>
                    <a:close/>
                    <a:moveTo>
                      <a:pt x="850" y="3315"/>
                    </a:moveTo>
                    <a:cubicBezTo>
                      <a:pt x="953" y="3315"/>
                      <a:pt x="953" y="3315"/>
                      <a:pt x="874" y="3475"/>
                    </a:cubicBezTo>
                    <a:cubicBezTo>
                      <a:pt x="864" y="3405"/>
                      <a:pt x="857" y="3360"/>
                      <a:pt x="850" y="3315"/>
                    </a:cubicBezTo>
                    <a:close/>
                    <a:moveTo>
                      <a:pt x="1049" y="3017"/>
                    </a:moveTo>
                    <a:cubicBezTo>
                      <a:pt x="1091" y="3017"/>
                      <a:pt x="1129" y="3045"/>
                      <a:pt x="1168" y="3045"/>
                    </a:cubicBezTo>
                    <a:cubicBezTo>
                      <a:pt x="1181" y="3045"/>
                      <a:pt x="1194" y="3042"/>
                      <a:pt x="1207" y="3035"/>
                    </a:cubicBezTo>
                    <a:lnTo>
                      <a:pt x="1207" y="3035"/>
                    </a:lnTo>
                    <a:cubicBezTo>
                      <a:pt x="1198" y="3089"/>
                      <a:pt x="1193" y="3129"/>
                      <a:pt x="1191" y="3142"/>
                    </a:cubicBezTo>
                    <a:cubicBezTo>
                      <a:pt x="1314" y="3184"/>
                      <a:pt x="1430" y="3238"/>
                      <a:pt x="1553" y="3264"/>
                    </a:cubicBezTo>
                    <a:cubicBezTo>
                      <a:pt x="1575" y="3268"/>
                      <a:pt x="1597" y="3270"/>
                      <a:pt x="1620" y="3270"/>
                    </a:cubicBezTo>
                    <a:cubicBezTo>
                      <a:pt x="1677" y="3270"/>
                      <a:pt x="1737" y="3259"/>
                      <a:pt x="1795" y="3250"/>
                    </a:cubicBezTo>
                    <a:cubicBezTo>
                      <a:pt x="1928" y="3230"/>
                      <a:pt x="2060" y="3203"/>
                      <a:pt x="2204" y="3176"/>
                    </a:cubicBezTo>
                    <a:lnTo>
                      <a:pt x="2204" y="3176"/>
                    </a:lnTo>
                    <a:cubicBezTo>
                      <a:pt x="2198" y="3223"/>
                      <a:pt x="2195" y="3249"/>
                      <a:pt x="2192" y="3267"/>
                    </a:cubicBezTo>
                    <a:cubicBezTo>
                      <a:pt x="1950" y="3303"/>
                      <a:pt x="1712" y="3338"/>
                      <a:pt x="1473" y="3374"/>
                    </a:cubicBezTo>
                    <a:cubicBezTo>
                      <a:pt x="1474" y="3376"/>
                      <a:pt x="1474" y="3379"/>
                      <a:pt x="1474" y="3379"/>
                    </a:cubicBezTo>
                    <a:cubicBezTo>
                      <a:pt x="1508" y="3408"/>
                      <a:pt x="1541" y="3451"/>
                      <a:pt x="1577" y="3451"/>
                    </a:cubicBezTo>
                    <a:cubicBezTo>
                      <a:pt x="1599" y="3451"/>
                      <a:pt x="1620" y="3451"/>
                      <a:pt x="1642" y="3451"/>
                    </a:cubicBezTo>
                    <a:cubicBezTo>
                      <a:pt x="1864" y="3451"/>
                      <a:pt x="2087" y="3443"/>
                      <a:pt x="2309" y="3438"/>
                    </a:cubicBezTo>
                    <a:cubicBezTo>
                      <a:pt x="2331" y="3437"/>
                      <a:pt x="2357" y="3427"/>
                      <a:pt x="2378" y="3427"/>
                    </a:cubicBezTo>
                    <a:cubicBezTo>
                      <a:pt x="2385" y="3427"/>
                      <a:pt x="2391" y="3428"/>
                      <a:pt x="2396" y="3430"/>
                    </a:cubicBezTo>
                    <a:cubicBezTo>
                      <a:pt x="2443" y="3456"/>
                      <a:pt x="2491" y="3466"/>
                      <a:pt x="2539" y="3466"/>
                    </a:cubicBezTo>
                    <a:cubicBezTo>
                      <a:pt x="2682" y="3466"/>
                      <a:pt x="2828" y="3379"/>
                      <a:pt x="2972" y="3361"/>
                    </a:cubicBezTo>
                    <a:cubicBezTo>
                      <a:pt x="3063" y="3351"/>
                      <a:pt x="3155" y="3334"/>
                      <a:pt x="3246" y="3322"/>
                    </a:cubicBezTo>
                    <a:cubicBezTo>
                      <a:pt x="3313" y="3314"/>
                      <a:pt x="3379" y="3310"/>
                      <a:pt x="3444" y="3305"/>
                    </a:cubicBezTo>
                    <a:lnTo>
                      <a:pt x="3444" y="3305"/>
                    </a:lnTo>
                    <a:cubicBezTo>
                      <a:pt x="3374" y="3394"/>
                      <a:pt x="3297" y="3407"/>
                      <a:pt x="3219" y="3407"/>
                    </a:cubicBezTo>
                    <a:cubicBezTo>
                      <a:pt x="3188" y="3407"/>
                      <a:pt x="3157" y="3405"/>
                      <a:pt x="3127" y="3405"/>
                    </a:cubicBezTo>
                    <a:cubicBezTo>
                      <a:pt x="3112" y="3405"/>
                      <a:pt x="3097" y="3405"/>
                      <a:pt x="3082" y="3407"/>
                    </a:cubicBezTo>
                    <a:cubicBezTo>
                      <a:pt x="3001" y="3414"/>
                      <a:pt x="2929" y="3415"/>
                      <a:pt x="2846" y="3474"/>
                    </a:cubicBezTo>
                    <a:cubicBezTo>
                      <a:pt x="2792" y="3511"/>
                      <a:pt x="2722" y="3526"/>
                      <a:pt x="2657" y="3526"/>
                    </a:cubicBezTo>
                    <a:cubicBezTo>
                      <a:pt x="2640" y="3526"/>
                      <a:pt x="2623" y="3525"/>
                      <a:pt x="2607" y="3523"/>
                    </a:cubicBezTo>
                    <a:cubicBezTo>
                      <a:pt x="2471" y="3505"/>
                      <a:pt x="2334" y="3498"/>
                      <a:pt x="2197" y="3498"/>
                    </a:cubicBezTo>
                    <a:cubicBezTo>
                      <a:pt x="2082" y="3498"/>
                      <a:pt x="1968" y="3503"/>
                      <a:pt x="1852" y="3512"/>
                    </a:cubicBezTo>
                    <a:cubicBezTo>
                      <a:pt x="1837" y="3513"/>
                      <a:pt x="1823" y="3513"/>
                      <a:pt x="1808" y="3513"/>
                    </a:cubicBezTo>
                    <a:cubicBezTo>
                      <a:pt x="1682" y="3513"/>
                      <a:pt x="1558" y="3473"/>
                      <a:pt x="1434" y="3453"/>
                    </a:cubicBezTo>
                    <a:cubicBezTo>
                      <a:pt x="1393" y="3448"/>
                      <a:pt x="1352" y="3439"/>
                      <a:pt x="1311" y="3439"/>
                    </a:cubicBezTo>
                    <a:cubicBezTo>
                      <a:pt x="1303" y="3439"/>
                      <a:pt x="1295" y="3439"/>
                      <a:pt x="1287" y="3440"/>
                    </a:cubicBezTo>
                    <a:cubicBezTo>
                      <a:pt x="1275" y="3441"/>
                      <a:pt x="1264" y="3442"/>
                      <a:pt x="1253" y="3442"/>
                    </a:cubicBezTo>
                    <a:cubicBezTo>
                      <a:pt x="1167" y="3442"/>
                      <a:pt x="1088" y="3411"/>
                      <a:pt x="981" y="3408"/>
                    </a:cubicBezTo>
                    <a:cubicBezTo>
                      <a:pt x="1055" y="3356"/>
                      <a:pt x="1121" y="3340"/>
                      <a:pt x="1184" y="3340"/>
                    </a:cubicBezTo>
                    <a:cubicBezTo>
                      <a:pt x="1285" y="3340"/>
                      <a:pt x="1376" y="3381"/>
                      <a:pt x="1470" y="3381"/>
                    </a:cubicBezTo>
                    <a:cubicBezTo>
                      <a:pt x="1472" y="3381"/>
                      <a:pt x="1473" y="3381"/>
                      <a:pt x="1474" y="3381"/>
                    </a:cubicBezTo>
                    <a:cubicBezTo>
                      <a:pt x="1474" y="3381"/>
                      <a:pt x="1474" y="3380"/>
                      <a:pt x="1474" y="3379"/>
                    </a:cubicBezTo>
                    <a:cubicBezTo>
                      <a:pt x="1472" y="3378"/>
                      <a:pt x="1472" y="3376"/>
                      <a:pt x="1470" y="3376"/>
                    </a:cubicBezTo>
                    <a:cubicBezTo>
                      <a:pt x="1470" y="3376"/>
                      <a:pt x="1470" y="3375"/>
                      <a:pt x="1469" y="3375"/>
                    </a:cubicBezTo>
                    <a:cubicBezTo>
                      <a:pt x="1471" y="3375"/>
                      <a:pt x="1472" y="3374"/>
                      <a:pt x="1473" y="3374"/>
                    </a:cubicBezTo>
                    <a:cubicBezTo>
                      <a:pt x="1473" y="3360"/>
                      <a:pt x="1473" y="3330"/>
                      <a:pt x="1472" y="3328"/>
                    </a:cubicBezTo>
                    <a:cubicBezTo>
                      <a:pt x="1472" y="3328"/>
                      <a:pt x="1473" y="3280"/>
                      <a:pt x="1473" y="3280"/>
                    </a:cubicBezTo>
                    <a:cubicBezTo>
                      <a:pt x="1376" y="3280"/>
                      <a:pt x="1236" y="3255"/>
                      <a:pt x="1109" y="3196"/>
                    </a:cubicBezTo>
                    <a:cubicBezTo>
                      <a:pt x="1112" y="3116"/>
                      <a:pt x="1087" y="3057"/>
                      <a:pt x="975" y="3057"/>
                    </a:cubicBezTo>
                    <a:cubicBezTo>
                      <a:pt x="972" y="3057"/>
                      <a:pt x="969" y="3057"/>
                      <a:pt x="967" y="3057"/>
                    </a:cubicBezTo>
                    <a:cubicBezTo>
                      <a:pt x="997" y="3027"/>
                      <a:pt x="1024" y="3017"/>
                      <a:pt x="1049" y="3017"/>
                    </a:cubicBezTo>
                    <a:close/>
                    <a:moveTo>
                      <a:pt x="845" y="3544"/>
                    </a:moveTo>
                    <a:lnTo>
                      <a:pt x="845" y="3544"/>
                    </a:lnTo>
                    <a:cubicBezTo>
                      <a:pt x="884" y="3550"/>
                      <a:pt x="923" y="3557"/>
                      <a:pt x="963" y="3564"/>
                    </a:cubicBezTo>
                    <a:cubicBezTo>
                      <a:pt x="957" y="3582"/>
                      <a:pt x="952" y="3600"/>
                      <a:pt x="947" y="3618"/>
                    </a:cubicBezTo>
                    <a:cubicBezTo>
                      <a:pt x="902" y="3594"/>
                      <a:pt x="882" y="3567"/>
                      <a:pt x="845" y="3544"/>
                    </a:cubicBezTo>
                    <a:close/>
                    <a:moveTo>
                      <a:pt x="2328" y="3620"/>
                    </a:moveTo>
                    <a:cubicBezTo>
                      <a:pt x="2152" y="3634"/>
                      <a:pt x="1972" y="3684"/>
                      <a:pt x="1796" y="3684"/>
                    </a:cubicBezTo>
                    <a:cubicBezTo>
                      <a:pt x="1699" y="3684"/>
                      <a:pt x="1604" y="3668"/>
                      <a:pt x="1512" y="3623"/>
                    </a:cubicBezTo>
                    <a:cubicBezTo>
                      <a:pt x="1784" y="3622"/>
                      <a:pt x="2056" y="3621"/>
                      <a:pt x="2328" y="3620"/>
                    </a:cubicBezTo>
                    <a:close/>
                    <a:moveTo>
                      <a:pt x="3181" y="3520"/>
                    </a:moveTo>
                    <a:cubicBezTo>
                      <a:pt x="3182" y="3537"/>
                      <a:pt x="3183" y="3554"/>
                      <a:pt x="3184" y="3571"/>
                    </a:cubicBezTo>
                    <a:cubicBezTo>
                      <a:pt x="3009" y="3612"/>
                      <a:pt x="2835" y="3653"/>
                      <a:pt x="2661" y="3695"/>
                    </a:cubicBezTo>
                    <a:cubicBezTo>
                      <a:pt x="2660" y="3682"/>
                      <a:pt x="2660" y="3669"/>
                      <a:pt x="2659" y="3655"/>
                    </a:cubicBezTo>
                    <a:cubicBezTo>
                      <a:pt x="2833" y="3611"/>
                      <a:pt x="3007" y="3566"/>
                      <a:pt x="3181" y="3520"/>
                    </a:cubicBezTo>
                    <a:close/>
                    <a:moveTo>
                      <a:pt x="3472" y="3715"/>
                    </a:moveTo>
                    <a:cubicBezTo>
                      <a:pt x="3564" y="3722"/>
                      <a:pt x="3656" y="3730"/>
                      <a:pt x="3760" y="3739"/>
                    </a:cubicBezTo>
                    <a:cubicBezTo>
                      <a:pt x="3695" y="3763"/>
                      <a:pt x="3650" y="3776"/>
                      <a:pt x="3611" y="3776"/>
                    </a:cubicBezTo>
                    <a:cubicBezTo>
                      <a:pt x="3564" y="3776"/>
                      <a:pt x="3525" y="3757"/>
                      <a:pt x="3472" y="3715"/>
                    </a:cubicBezTo>
                    <a:close/>
                    <a:moveTo>
                      <a:pt x="2972" y="3742"/>
                    </a:moveTo>
                    <a:cubicBezTo>
                      <a:pt x="2994" y="3742"/>
                      <a:pt x="3016" y="3742"/>
                      <a:pt x="3038" y="3744"/>
                    </a:cubicBezTo>
                    <a:cubicBezTo>
                      <a:pt x="2971" y="3780"/>
                      <a:pt x="2904" y="3817"/>
                      <a:pt x="2837" y="3853"/>
                    </a:cubicBezTo>
                    <a:cubicBezTo>
                      <a:pt x="2838" y="3855"/>
                      <a:pt x="2841" y="3856"/>
                      <a:pt x="2843" y="3857"/>
                    </a:cubicBezTo>
                    <a:lnTo>
                      <a:pt x="2832" y="3856"/>
                    </a:lnTo>
                    <a:cubicBezTo>
                      <a:pt x="2834" y="3855"/>
                      <a:pt x="2836" y="3854"/>
                      <a:pt x="2837" y="3853"/>
                    </a:cubicBezTo>
                    <a:cubicBezTo>
                      <a:pt x="2837" y="3853"/>
                      <a:pt x="2836" y="3852"/>
                      <a:pt x="2835" y="3852"/>
                    </a:cubicBezTo>
                    <a:cubicBezTo>
                      <a:pt x="2759" y="3868"/>
                      <a:pt x="2686" y="3876"/>
                      <a:pt x="2613" y="3876"/>
                    </a:cubicBezTo>
                    <a:cubicBezTo>
                      <a:pt x="2546" y="3876"/>
                      <a:pt x="2480" y="3869"/>
                      <a:pt x="2412" y="3856"/>
                    </a:cubicBezTo>
                    <a:cubicBezTo>
                      <a:pt x="2380" y="3849"/>
                      <a:pt x="2348" y="3847"/>
                      <a:pt x="2315" y="3847"/>
                    </a:cubicBezTo>
                    <a:cubicBezTo>
                      <a:pt x="2213" y="3847"/>
                      <a:pt x="2105" y="3870"/>
                      <a:pt x="2001" y="3876"/>
                    </a:cubicBezTo>
                    <a:cubicBezTo>
                      <a:pt x="1998" y="3876"/>
                      <a:pt x="1996" y="3876"/>
                      <a:pt x="1994" y="3876"/>
                    </a:cubicBezTo>
                    <a:cubicBezTo>
                      <a:pt x="1964" y="3876"/>
                      <a:pt x="1935" y="3866"/>
                      <a:pt x="1888" y="3859"/>
                    </a:cubicBezTo>
                    <a:cubicBezTo>
                      <a:pt x="2005" y="3804"/>
                      <a:pt x="2122" y="3783"/>
                      <a:pt x="2239" y="3783"/>
                    </a:cubicBezTo>
                    <a:cubicBezTo>
                      <a:pt x="2289" y="3783"/>
                      <a:pt x="2338" y="3787"/>
                      <a:pt x="2388" y="3793"/>
                    </a:cubicBezTo>
                    <a:cubicBezTo>
                      <a:pt x="2407" y="3796"/>
                      <a:pt x="2427" y="3797"/>
                      <a:pt x="2447" y="3797"/>
                    </a:cubicBezTo>
                    <a:cubicBezTo>
                      <a:pt x="2518" y="3797"/>
                      <a:pt x="2592" y="3782"/>
                      <a:pt x="2665" y="3773"/>
                    </a:cubicBezTo>
                    <a:cubicBezTo>
                      <a:pt x="2767" y="3759"/>
                      <a:pt x="2868" y="3742"/>
                      <a:pt x="2972" y="3742"/>
                    </a:cubicBezTo>
                    <a:close/>
                    <a:moveTo>
                      <a:pt x="1687" y="3826"/>
                    </a:moveTo>
                    <a:cubicBezTo>
                      <a:pt x="1725" y="3826"/>
                      <a:pt x="1761" y="3842"/>
                      <a:pt x="1792" y="3898"/>
                    </a:cubicBezTo>
                    <a:cubicBezTo>
                      <a:pt x="1691" y="3880"/>
                      <a:pt x="1613" y="3868"/>
                      <a:pt x="1537" y="3856"/>
                    </a:cubicBezTo>
                    <a:lnTo>
                      <a:pt x="1537" y="3856"/>
                    </a:lnTo>
                    <a:cubicBezTo>
                      <a:pt x="1538" y="3856"/>
                      <a:pt x="1538" y="3856"/>
                      <a:pt x="1539" y="3856"/>
                    </a:cubicBezTo>
                    <a:cubicBezTo>
                      <a:pt x="1585" y="3856"/>
                      <a:pt x="1637" y="3826"/>
                      <a:pt x="1687" y="3826"/>
                    </a:cubicBezTo>
                    <a:close/>
                    <a:moveTo>
                      <a:pt x="2843" y="3857"/>
                    </a:moveTo>
                    <a:lnTo>
                      <a:pt x="2843" y="3857"/>
                    </a:lnTo>
                    <a:cubicBezTo>
                      <a:pt x="2982" y="3862"/>
                      <a:pt x="3121" y="3869"/>
                      <a:pt x="3261" y="3875"/>
                    </a:cubicBezTo>
                    <a:cubicBezTo>
                      <a:pt x="3206" y="3904"/>
                      <a:pt x="3140" y="3916"/>
                      <a:pt x="3075" y="3916"/>
                    </a:cubicBezTo>
                    <a:cubicBezTo>
                      <a:pt x="2987" y="3916"/>
                      <a:pt x="2901" y="3894"/>
                      <a:pt x="2843" y="3857"/>
                    </a:cubicBezTo>
                    <a:close/>
                    <a:moveTo>
                      <a:pt x="1278" y="3852"/>
                    </a:moveTo>
                    <a:cubicBezTo>
                      <a:pt x="1313" y="3866"/>
                      <a:pt x="1348" y="3879"/>
                      <a:pt x="1384" y="3895"/>
                    </a:cubicBezTo>
                    <a:cubicBezTo>
                      <a:pt x="1378" y="3910"/>
                      <a:pt x="1373" y="3925"/>
                      <a:pt x="1368" y="3940"/>
                    </a:cubicBezTo>
                    <a:cubicBezTo>
                      <a:pt x="1332" y="3929"/>
                      <a:pt x="1295" y="3918"/>
                      <a:pt x="1258" y="3906"/>
                    </a:cubicBezTo>
                    <a:cubicBezTo>
                      <a:pt x="1264" y="3888"/>
                      <a:pt x="1271" y="3870"/>
                      <a:pt x="1278" y="3852"/>
                    </a:cubicBezTo>
                    <a:close/>
                    <a:moveTo>
                      <a:pt x="1501" y="3931"/>
                    </a:moveTo>
                    <a:cubicBezTo>
                      <a:pt x="1533" y="3950"/>
                      <a:pt x="1566" y="3970"/>
                      <a:pt x="1598" y="3990"/>
                    </a:cubicBezTo>
                    <a:cubicBezTo>
                      <a:pt x="1604" y="3990"/>
                      <a:pt x="1610" y="3991"/>
                      <a:pt x="1616" y="3991"/>
                    </a:cubicBezTo>
                    <a:cubicBezTo>
                      <a:pt x="1620" y="3993"/>
                      <a:pt x="1623" y="3996"/>
                      <a:pt x="1626" y="3998"/>
                    </a:cubicBezTo>
                    <a:cubicBezTo>
                      <a:pt x="1839" y="3982"/>
                      <a:pt x="2050" y="4004"/>
                      <a:pt x="2267" y="3951"/>
                    </a:cubicBezTo>
                    <a:cubicBezTo>
                      <a:pt x="2281" y="3948"/>
                      <a:pt x="2295" y="3947"/>
                      <a:pt x="2309" y="3947"/>
                    </a:cubicBezTo>
                    <a:cubicBezTo>
                      <a:pt x="2360" y="3947"/>
                      <a:pt x="2410" y="3965"/>
                      <a:pt x="2458" y="3982"/>
                    </a:cubicBezTo>
                    <a:cubicBezTo>
                      <a:pt x="2292" y="4031"/>
                      <a:pt x="2129" y="4053"/>
                      <a:pt x="1968" y="4053"/>
                    </a:cubicBezTo>
                    <a:cubicBezTo>
                      <a:pt x="1874" y="4053"/>
                      <a:pt x="1780" y="4046"/>
                      <a:pt x="1687" y="4032"/>
                    </a:cubicBezTo>
                    <a:cubicBezTo>
                      <a:pt x="1665" y="4028"/>
                      <a:pt x="1645" y="4011"/>
                      <a:pt x="1626" y="3998"/>
                    </a:cubicBezTo>
                    <a:lnTo>
                      <a:pt x="1611" y="3998"/>
                    </a:lnTo>
                    <a:cubicBezTo>
                      <a:pt x="1607" y="3996"/>
                      <a:pt x="1603" y="3993"/>
                      <a:pt x="1598" y="3990"/>
                    </a:cubicBezTo>
                    <a:cubicBezTo>
                      <a:pt x="1560" y="3987"/>
                      <a:pt x="1524" y="3984"/>
                      <a:pt x="1486" y="3981"/>
                    </a:cubicBezTo>
                    <a:cubicBezTo>
                      <a:pt x="1490" y="3964"/>
                      <a:pt x="1495" y="3947"/>
                      <a:pt x="1501" y="3931"/>
                    </a:cubicBezTo>
                    <a:close/>
                    <a:moveTo>
                      <a:pt x="2987" y="4003"/>
                    </a:moveTo>
                    <a:cubicBezTo>
                      <a:pt x="3060" y="4009"/>
                      <a:pt x="3133" y="4016"/>
                      <a:pt x="3206" y="4022"/>
                    </a:cubicBezTo>
                    <a:cubicBezTo>
                      <a:pt x="3202" y="4042"/>
                      <a:pt x="3199" y="4063"/>
                      <a:pt x="3194" y="4083"/>
                    </a:cubicBezTo>
                    <a:cubicBezTo>
                      <a:pt x="3122" y="4071"/>
                      <a:pt x="3050" y="4059"/>
                      <a:pt x="2977" y="4048"/>
                    </a:cubicBezTo>
                    <a:cubicBezTo>
                      <a:pt x="2980" y="4033"/>
                      <a:pt x="2984" y="4017"/>
                      <a:pt x="2987" y="4003"/>
                    </a:cubicBezTo>
                    <a:close/>
                    <a:moveTo>
                      <a:pt x="3481" y="4031"/>
                    </a:moveTo>
                    <a:lnTo>
                      <a:pt x="3481" y="4031"/>
                    </a:lnTo>
                    <a:cubicBezTo>
                      <a:pt x="3437" y="4088"/>
                      <a:pt x="3392" y="4101"/>
                      <a:pt x="3347" y="4101"/>
                    </a:cubicBezTo>
                    <a:cubicBezTo>
                      <a:pt x="3324" y="4101"/>
                      <a:pt x="3302" y="4098"/>
                      <a:pt x="3280" y="4095"/>
                    </a:cubicBezTo>
                    <a:cubicBezTo>
                      <a:pt x="3278" y="4094"/>
                      <a:pt x="3280" y="4074"/>
                      <a:pt x="3280" y="4049"/>
                    </a:cubicBezTo>
                    <a:cubicBezTo>
                      <a:pt x="3345" y="4043"/>
                      <a:pt x="3409" y="4037"/>
                      <a:pt x="3481" y="4031"/>
                    </a:cubicBezTo>
                    <a:close/>
                    <a:moveTo>
                      <a:pt x="2094" y="4220"/>
                    </a:moveTo>
                    <a:lnTo>
                      <a:pt x="2094" y="4220"/>
                    </a:lnTo>
                    <a:cubicBezTo>
                      <a:pt x="2077" y="4297"/>
                      <a:pt x="2070" y="4327"/>
                      <a:pt x="2038" y="4327"/>
                    </a:cubicBezTo>
                    <a:cubicBezTo>
                      <a:pt x="2019" y="4327"/>
                      <a:pt x="1989" y="4315"/>
                      <a:pt x="1940" y="4296"/>
                    </a:cubicBezTo>
                    <a:cubicBezTo>
                      <a:pt x="1999" y="4267"/>
                      <a:pt x="2044" y="4244"/>
                      <a:pt x="2094" y="4220"/>
                    </a:cubicBezTo>
                    <a:close/>
                    <a:moveTo>
                      <a:pt x="3473" y="4497"/>
                    </a:moveTo>
                    <a:lnTo>
                      <a:pt x="3473" y="4497"/>
                    </a:lnTo>
                    <a:cubicBezTo>
                      <a:pt x="3469" y="4517"/>
                      <a:pt x="3466" y="4538"/>
                      <a:pt x="3463" y="4558"/>
                    </a:cubicBezTo>
                    <a:cubicBezTo>
                      <a:pt x="3414" y="4548"/>
                      <a:pt x="3365" y="4537"/>
                      <a:pt x="3316" y="4528"/>
                    </a:cubicBezTo>
                    <a:cubicBezTo>
                      <a:pt x="3318" y="4521"/>
                      <a:pt x="3319" y="4516"/>
                      <a:pt x="3320" y="4510"/>
                    </a:cubicBezTo>
                    <a:cubicBezTo>
                      <a:pt x="3371" y="4505"/>
                      <a:pt x="3422" y="4500"/>
                      <a:pt x="3473" y="4497"/>
                    </a:cubicBezTo>
                    <a:close/>
                    <a:moveTo>
                      <a:pt x="2774" y="3998"/>
                    </a:moveTo>
                    <a:cubicBezTo>
                      <a:pt x="2783" y="3998"/>
                      <a:pt x="2793" y="3999"/>
                      <a:pt x="2803" y="4000"/>
                    </a:cubicBezTo>
                    <a:cubicBezTo>
                      <a:pt x="2740" y="4049"/>
                      <a:pt x="2692" y="4085"/>
                      <a:pt x="2625" y="4137"/>
                    </a:cubicBezTo>
                    <a:cubicBezTo>
                      <a:pt x="2882" y="4198"/>
                      <a:pt x="3134" y="4184"/>
                      <a:pt x="3366" y="4268"/>
                    </a:cubicBezTo>
                    <a:cubicBezTo>
                      <a:pt x="3333" y="4269"/>
                      <a:pt x="3301" y="4269"/>
                      <a:pt x="3268" y="4269"/>
                    </a:cubicBezTo>
                    <a:cubicBezTo>
                      <a:pt x="3189" y="4269"/>
                      <a:pt x="3110" y="4267"/>
                      <a:pt x="3031" y="4267"/>
                    </a:cubicBezTo>
                    <a:cubicBezTo>
                      <a:pt x="2856" y="4267"/>
                      <a:pt x="2681" y="4274"/>
                      <a:pt x="2504" y="4316"/>
                    </a:cubicBezTo>
                    <a:cubicBezTo>
                      <a:pt x="2501" y="4331"/>
                      <a:pt x="2499" y="4345"/>
                      <a:pt x="2497" y="4360"/>
                    </a:cubicBezTo>
                    <a:cubicBezTo>
                      <a:pt x="2634" y="4375"/>
                      <a:pt x="2771" y="4389"/>
                      <a:pt x="2933" y="4405"/>
                    </a:cubicBezTo>
                    <a:cubicBezTo>
                      <a:pt x="2893" y="4451"/>
                      <a:pt x="2869" y="4487"/>
                      <a:pt x="2860" y="4487"/>
                    </a:cubicBezTo>
                    <a:cubicBezTo>
                      <a:pt x="2860" y="4487"/>
                      <a:pt x="2860" y="4487"/>
                      <a:pt x="2859" y="4487"/>
                    </a:cubicBezTo>
                    <a:cubicBezTo>
                      <a:pt x="2846" y="4483"/>
                      <a:pt x="2834" y="4481"/>
                      <a:pt x="2822" y="4481"/>
                    </a:cubicBezTo>
                    <a:cubicBezTo>
                      <a:pt x="2727" y="4481"/>
                      <a:pt x="2648" y="4605"/>
                      <a:pt x="2548" y="4605"/>
                    </a:cubicBezTo>
                    <a:cubicBezTo>
                      <a:pt x="2538" y="4605"/>
                      <a:pt x="2528" y="4604"/>
                      <a:pt x="2517" y="4601"/>
                    </a:cubicBezTo>
                    <a:cubicBezTo>
                      <a:pt x="2359" y="4557"/>
                      <a:pt x="2194" y="4540"/>
                      <a:pt x="2031" y="4514"/>
                    </a:cubicBezTo>
                    <a:cubicBezTo>
                      <a:pt x="2028" y="4515"/>
                      <a:pt x="2025" y="4516"/>
                      <a:pt x="2023" y="4517"/>
                    </a:cubicBezTo>
                    <a:cubicBezTo>
                      <a:pt x="2022" y="4517"/>
                      <a:pt x="2020" y="4518"/>
                      <a:pt x="2019" y="4518"/>
                    </a:cubicBezTo>
                    <a:cubicBezTo>
                      <a:pt x="2018" y="4516"/>
                      <a:pt x="2019" y="4514"/>
                      <a:pt x="2018" y="4511"/>
                    </a:cubicBezTo>
                    <a:lnTo>
                      <a:pt x="2018" y="4511"/>
                    </a:lnTo>
                    <a:cubicBezTo>
                      <a:pt x="2023" y="4512"/>
                      <a:pt x="2027" y="4513"/>
                      <a:pt x="2031" y="4514"/>
                    </a:cubicBezTo>
                    <a:cubicBezTo>
                      <a:pt x="2068" y="4494"/>
                      <a:pt x="2112" y="4483"/>
                      <a:pt x="2135" y="4449"/>
                    </a:cubicBezTo>
                    <a:cubicBezTo>
                      <a:pt x="2194" y="4366"/>
                      <a:pt x="2262" y="4341"/>
                      <a:pt x="2335" y="4341"/>
                    </a:cubicBezTo>
                    <a:cubicBezTo>
                      <a:pt x="2347" y="4341"/>
                      <a:pt x="2359" y="4341"/>
                      <a:pt x="2371" y="4343"/>
                    </a:cubicBezTo>
                    <a:cubicBezTo>
                      <a:pt x="2388" y="4277"/>
                      <a:pt x="2402" y="4224"/>
                      <a:pt x="2417" y="4166"/>
                    </a:cubicBezTo>
                    <a:cubicBezTo>
                      <a:pt x="2458" y="4187"/>
                      <a:pt x="2492" y="4204"/>
                      <a:pt x="2533" y="4225"/>
                    </a:cubicBezTo>
                    <a:cubicBezTo>
                      <a:pt x="2603" y="4136"/>
                      <a:pt x="2647" y="3998"/>
                      <a:pt x="2774" y="3998"/>
                    </a:cubicBezTo>
                    <a:close/>
                    <a:moveTo>
                      <a:pt x="2019" y="4518"/>
                    </a:moveTo>
                    <a:lnTo>
                      <a:pt x="2019" y="4518"/>
                    </a:lnTo>
                    <a:cubicBezTo>
                      <a:pt x="2030" y="4579"/>
                      <a:pt x="1994" y="4608"/>
                      <a:pt x="1954" y="4616"/>
                    </a:cubicBezTo>
                    <a:cubicBezTo>
                      <a:pt x="1922" y="4622"/>
                      <a:pt x="1891" y="4625"/>
                      <a:pt x="1859" y="4625"/>
                    </a:cubicBezTo>
                    <a:cubicBezTo>
                      <a:pt x="1818" y="4625"/>
                      <a:pt x="1777" y="4619"/>
                      <a:pt x="1736" y="4605"/>
                    </a:cubicBezTo>
                    <a:cubicBezTo>
                      <a:pt x="1831" y="4577"/>
                      <a:pt x="1924" y="4547"/>
                      <a:pt x="2019" y="4518"/>
                    </a:cubicBezTo>
                    <a:close/>
                    <a:moveTo>
                      <a:pt x="1197" y="4780"/>
                    </a:moveTo>
                    <a:lnTo>
                      <a:pt x="1197" y="4780"/>
                    </a:lnTo>
                    <a:cubicBezTo>
                      <a:pt x="1196" y="4786"/>
                      <a:pt x="1196" y="4791"/>
                      <a:pt x="1196" y="4795"/>
                    </a:cubicBezTo>
                    <a:cubicBezTo>
                      <a:pt x="1118" y="4803"/>
                      <a:pt x="1039" y="4810"/>
                      <a:pt x="962" y="4816"/>
                    </a:cubicBezTo>
                    <a:cubicBezTo>
                      <a:pt x="962" y="4811"/>
                      <a:pt x="963" y="4807"/>
                      <a:pt x="963" y="4800"/>
                    </a:cubicBezTo>
                    <a:cubicBezTo>
                      <a:pt x="1041" y="4794"/>
                      <a:pt x="1119" y="4787"/>
                      <a:pt x="1197" y="4780"/>
                    </a:cubicBezTo>
                    <a:close/>
                    <a:moveTo>
                      <a:pt x="2340" y="4642"/>
                    </a:moveTo>
                    <a:cubicBezTo>
                      <a:pt x="2394" y="4642"/>
                      <a:pt x="2447" y="4648"/>
                      <a:pt x="2498" y="4658"/>
                    </a:cubicBezTo>
                    <a:cubicBezTo>
                      <a:pt x="2615" y="4679"/>
                      <a:pt x="2730" y="4713"/>
                      <a:pt x="2855" y="4744"/>
                    </a:cubicBezTo>
                    <a:cubicBezTo>
                      <a:pt x="2814" y="4767"/>
                      <a:pt x="2774" y="4774"/>
                      <a:pt x="2735" y="4774"/>
                    </a:cubicBezTo>
                    <a:cubicBezTo>
                      <a:pt x="2647" y="4774"/>
                      <a:pt x="2564" y="4735"/>
                      <a:pt x="2475" y="4735"/>
                    </a:cubicBezTo>
                    <a:cubicBezTo>
                      <a:pt x="2452" y="4735"/>
                      <a:pt x="2428" y="4738"/>
                      <a:pt x="2404" y="4744"/>
                    </a:cubicBezTo>
                    <a:cubicBezTo>
                      <a:pt x="2406" y="4777"/>
                      <a:pt x="2410" y="4812"/>
                      <a:pt x="2413" y="4845"/>
                    </a:cubicBezTo>
                    <a:cubicBezTo>
                      <a:pt x="2321" y="4819"/>
                      <a:pt x="2232" y="4793"/>
                      <a:pt x="2101" y="4755"/>
                    </a:cubicBezTo>
                    <a:cubicBezTo>
                      <a:pt x="2176" y="4702"/>
                      <a:pt x="2218" y="4653"/>
                      <a:pt x="2260" y="4647"/>
                    </a:cubicBezTo>
                    <a:cubicBezTo>
                      <a:pt x="2287" y="4644"/>
                      <a:pt x="2314" y="4642"/>
                      <a:pt x="2340" y="4642"/>
                    </a:cubicBezTo>
                    <a:close/>
                    <a:moveTo>
                      <a:pt x="3059" y="4953"/>
                    </a:moveTo>
                    <a:lnTo>
                      <a:pt x="3059" y="4953"/>
                    </a:lnTo>
                    <a:cubicBezTo>
                      <a:pt x="2991" y="5052"/>
                      <a:pt x="2915" y="5077"/>
                      <a:pt x="2836" y="5077"/>
                    </a:cubicBezTo>
                    <a:cubicBezTo>
                      <a:pt x="2808" y="5077"/>
                      <a:pt x="2779" y="5074"/>
                      <a:pt x="2750" y="5070"/>
                    </a:cubicBezTo>
                    <a:cubicBezTo>
                      <a:pt x="2853" y="5030"/>
                      <a:pt x="2956" y="4991"/>
                      <a:pt x="3059" y="4953"/>
                    </a:cubicBezTo>
                    <a:close/>
                    <a:moveTo>
                      <a:pt x="1369" y="5141"/>
                    </a:moveTo>
                    <a:cubicBezTo>
                      <a:pt x="1369" y="5148"/>
                      <a:pt x="1370" y="5156"/>
                      <a:pt x="1370" y="5162"/>
                    </a:cubicBezTo>
                    <a:cubicBezTo>
                      <a:pt x="1336" y="5169"/>
                      <a:pt x="1303" y="5176"/>
                      <a:pt x="1270" y="5183"/>
                    </a:cubicBezTo>
                    <a:cubicBezTo>
                      <a:pt x="1271" y="5172"/>
                      <a:pt x="1272" y="5161"/>
                      <a:pt x="1273" y="5150"/>
                    </a:cubicBezTo>
                    <a:cubicBezTo>
                      <a:pt x="1305" y="5147"/>
                      <a:pt x="1336" y="5144"/>
                      <a:pt x="1369" y="5141"/>
                    </a:cubicBezTo>
                    <a:close/>
                    <a:moveTo>
                      <a:pt x="1808" y="5158"/>
                    </a:moveTo>
                    <a:cubicBezTo>
                      <a:pt x="1805" y="5175"/>
                      <a:pt x="1803" y="5191"/>
                      <a:pt x="1801" y="5207"/>
                    </a:cubicBezTo>
                    <a:cubicBezTo>
                      <a:pt x="1770" y="5201"/>
                      <a:pt x="1740" y="5194"/>
                      <a:pt x="1709" y="5188"/>
                    </a:cubicBezTo>
                    <a:cubicBezTo>
                      <a:pt x="1711" y="5181"/>
                      <a:pt x="1713" y="5174"/>
                      <a:pt x="1714" y="5166"/>
                    </a:cubicBezTo>
                    <a:cubicBezTo>
                      <a:pt x="1745" y="5163"/>
                      <a:pt x="1776" y="5161"/>
                      <a:pt x="1808" y="5158"/>
                    </a:cubicBezTo>
                    <a:close/>
                    <a:moveTo>
                      <a:pt x="2491" y="5063"/>
                    </a:moveTo>
                    <a:lnTo>
                      <a:pt x="2491" y="5063"/>
                    </a:lnTo>
                    <a:cubicBezTo>
                      <a:pt x="2484" y="5087"/>
                      <a:pt x="2481" y="5021"/>
                      <a:pt x="2463" y="5204"/>
                    </a:cubicBezTo>
                    <a:cubicBezTo>
                      <a:pt x="2494" y="5201"/>
                      <a:pt x="2526" y="5198"/>
                      <a:pt x="2559" y="5195"/>
                    </a:cubicBezTo>
                    <a:lnTo>
                      <a:pt x="2559" y="5195"/>
                    </a:lnTo>
                    <a:cubicBezTo>
                      <a:pt x="2547" y="5377"/>
                      <a:pt x="2548" y="5377"/>
                      <a:pt x="2548" y="5377"/>
                    </a:cubicBezTo>
                    <a:cubicBezTo>
                      <a:pt x="2438" y="5387"/>
                      <a:pt x="2352" y="5394"/>
                      <a:pt x="2204" y="5407"/>
                    </a:cubicBezTo>
                    <a:lnTo>
                      <a:pt x="2215" y="5226"/>
                    </a:lnTo>
                    <a:lnTo>
                      <a:pt x="2215" y="5226"/>
                    </a:lnTo>
                    <a:cubicBezTo>
                      <a:pt x="2135" y="5233"/>
                      <a:pt x="2056" y="5240"/>
                      <a:pt x="1976" y="5246"/>
                    </a:cubicBezTo>
                    <a:lnTo>
                      <a:pt x="1976" y="5246"/>
                    </a:lnTo>
                    <a:cubicBezTo>
                      <a:pt x="1977" y="5246"/>
                      <a:pt x="1979" y="5219"/>
                      <a:pt x="1980" y="5215"/>
                    </a:cubicBezTo>
                    <a:cubicBezTo>
                      <a:pt x="2148" y="5172"/>
                      <a:pt x="2318" y="5107"/>
                      <a:pt x="2491" y="5063"/>
                    </a:cubicBezTo>
                    <a:close/>
                    <a:moveTo>
                      <a:pt x="3625" y="5404"/>
                    </a:moveTo>
                    <a:cubicBezTo>
                      <a:pt x="3626" y="5423"/>
                      <a:pt x="3625" y="5464"/>
                      <a:pt x="3626" y="5464"/>
                    </a:cubicBezTo>
                    <a:cubicBezTo>
                      <a:pt x="3525" y="5472"/>
                      <a:pt x="3423" y="5481"/>
                      <a:pt x="3321" y="5490"/>
                    </a:cubicBezTo>
                    <a:cubicBezTo>
                      <a:pt x="3321" y="5490"/>
                      <a:pt x="3322" y="5463"/>
                      <a:pt x="3322" y="5453"/>
                    </a:cubicBezTo>
                    <a:cubicBezTo>
                      <a:pt x="3423" y="5435"/>
                      <a:pt x="3524" y="5422"/>
                      <a:pt x="3625" y="5404"/>
                    </a:cubicBezTo>
                    <a:close/>
                    <a:moveTo>
                      <a:pt x="1198" y="5542"/>
                    </a:moveTo>
                    <a:lnTo>
                      <a:pt x="1198" y="5542"/>
                    </a:lnTo>
                    <a:cubicBezTo>
                      <a:pt x="1169" y="5586"/>
                      <a:pt x="1155" y="5606"/>
                      <a:pt x="1132" y="5606"/>
                    </a:cubicBezTo>
                    <a:cubicBezTo>
                      <a:pt x="1112" y="5606"/>
                      <a:pt x="1086" y="5591"/>
                      <a:pt x="1037" y="5565"/>
                    </a:cubicBezTo>
                    <a:cubicBezTo>
                      <a:pt x="1113" y="5555"/>
                      <a:pt x="1150" y="5549"/>
                      <a:pt x="1198" y="5542"/>
                    </a:cubicBezTo>
                    <a:close/>
                    <a:moveTo>
                      <a:pt x="1838" y="5607"/>
                    </a:moveTo>
                    <a:cubicBezTo>
                      <a:pt x="1838" y="5617"/>
                      <a:pt x="1838" y="5627"/>
                      <a:pt x="1838" y="5638"/>
                    </a:cubicBezTo>
                    <a:cubicBezTo>
                      <a:pt x="1798" y="5642"/>
                      <a:pt x="1757" y="5644"/>
                      <a:pt x="1715" y="5648"/>
                    </a:cubicBezTo>
                    <a:cubicBezTo>
                      <a:pt x="1715" y="5642"/>
                      <a:pt x="1715" y="5637"/>
                      <a:pt x="1715" y="5631"/>
                    </a:cubicBezTo>
                    <a:cubicBezTo>
                      <a:pt x="1757" y="5623"/>
                      <a:pt x="1798" y="5615"/>
                      <a:pt x="1838" y="5607"/>
                    </a:cubicBezTo>
                    <a:close/>
                    <a:moveTo>
                      <a:pt x="736" y="5601"/>
                    </a:moveTo>
                    <a:cubicBezTo>
                      <a:pt x="754" y="5601"/>
                      <a:pt x="772" y="5612"/>
                      <a:pt x="791" y="5639"/>
                    </a:cubicBezTo>
                    <a:cubicBezTo>
                      <a:pt x="732" y="5650"/>
                      <a:pt x="676" y="5662"/>
                      <a:pt x="617" y="5674"/>
                    </a:cubicBezTo>
                    <a:cubicBezTo>
                      <a:pt x="657" y="5653"/>
                      <a:pt x="696" y="5601"/>
                      <a:pt x="736" y="5601"/>
                    </a:cubicBezTo>
                    <a:close/>
                    <a:moveTo>
                      <a:pt x="2123" y="5696"/>
                    </a:moveTo>
                    <a:lnTo>
                      <a:pt x="2123" y="5696"/>
                    </a:lnTo>
                    <a:cubicBezTo>
                      <a:pt x="2045" y="5779"/>
                      <a:pt x="2021" y="5805"/>
                      <a:pt x="1969" y="5805"/>
                    </a:cubicBezTo>
                    <a:cubicBezTo>
                      <a:pt x="1945" y="5805"/>
                      <a:pt x="1916" y="5799"/>
                      <a:pt x="1873" y="5792"/>
                    </a:cubicBezTo>
                    <a:cubicBezTo>
                      <a:pt x="1961" y="5758"/>
                      <a:pt x="2024" y="5734"/>
                      <a:pt x="2123" y="5696"/>
                    </a:cubicBezTo>
                    <a:close/>
                    <a:moveTo>
                      <a:pt x="743" y="5828"/>
                    </a:moveTo>
                    <a:cubicBezTo>
                      <a:pt x="743" y="5838"/>
                      <a:pt x="742" y="5849"/>
                      <a:pt x="741" y="5860"/>
                    </a:cubicBezTo>
                    <a:cubicBezTo>
                      <a:pt x="680" y="5866"/>
                      <a:pt x="620" y="5870"/>
                      <a:pt x="559" y="5876"/>
                    </a:cubicBezTo>
                    <a:cubicBezTo>
                      <a:pt x="560" y="5862"/>
                      <a:pt x="561" y="5847"/>
                      <a:pt x="562" y="5832"/>
                    </a:cubicBezTo>
                    <a:cubicBezTo>
                      <a:pt x="623" y="5831"/>
                      <a:pt x="683" y="5830"/>
                      <a:pt x="743" y="5828"/>
                    </a:cubicBezTo>
                    <a:close/>
                    <a:moveTo>
                      <a:pt x="954" y="5904"/>
                    </a:moveTo>
                    <a:cubicBezTo>
                      <a:pt x="968" y="5904"/>
                      <a:pt x="983" y="5906"/>
                      <a:pt x="997" y="5908"/>
                    </a:cubicBezTo>
                    <a:cubicBezTo>
                      <a:pt x="997" y="5925"/>
                      <a:pt x="997" y="5942"/>
                      <a:pt x="996" y="5959"/>
                    </a:cubicBezTo>
                    <a:cubicBezTo>
                      <a:pt x="898" y="5983"/>
                      <a:pt x="798" y="6007"/>
                      <a:pt x="662" y="6040"/>
                    </a:cubicBezTo>
                    <a:cubicBezTo>
                      <a:pt x="776" y="5953"/>
                      <a:pt x="864" y="5904"/>
                      <a:pt x="954" y="5904"/>
                    </a:cubicBezTo>
                    <a:close/>
                    <a:moveTo>
                      <a:pt x="1812" y="5936"/>
                    </a:moveTo>
                    <a:cubicBezTo>
                      <a:pt x="1814" y="5949"/>
                      <a:pt x="1817" y="5963"/>
                      <a:pt x="1818" y="5975"/>
                    </a:cubicBezTo>
                    <a:cubicBezTo>
                      <a:pt x="1679" y="6065"/>
                      <a:pt x="1542" y="6081"/>
                      <a:pt x="1403" y="6081"/>
                    </a:cubicBezTo>
                    <a:cubicBezTo>
                      <a:pt x="1324" y="6081"/>
                      <a:pt x="1244" y="6076"/>
                      <a:pt x="1163" y="6076"/>
                    </a:cubicBezTo>
                    <a:cubicBezTo>
                      <a:pt x="1128" y="6076"/>
                      <a:pt x="1094" y="6077"/>
                      <a:pt x="1059" y="6079"/>
                    </a:cubicBezTo>
                    <a:cubicBezTo>
                      <a:pt x="1107" y="5989"/>
                      <a:pt x="1174" y="5968"/>
                      <a:pt x="1234" y="5965"/>
                    </a:cubicBezTo>
                    <a:cubicBezTo>
                      <a:pt x="1237" y="5965"/>
                      <a:pt x="1240" y="5965"/>
                      <a:pt x="1243" y="5965"/>
                    </a:cubicBezTo>
                    <a:cubicBezTo>
                      <a:pt x="1299" y="5965"/>
                      <a:pt x="1354" y="5991"/>
                      <a:pt x="1411" y="6001"/>
                    </a:cubicBezTo>
                    <a:cubicBezTo>
                      <a:pt x="1439" y="6006"/>
                      <a:pt x="1468" y="6012"/>
                      <a:pt x="1496" y="6012"/>
                    </a:cubicBezTo>
                    <a:cubicBezTo>
                      <a:pt x="1506" y="6012"/>
                      <a:pt x="1516" y="6011"/>
                      <a:pt x="1526" y="6009"/>
                    </a:cubicBezTo>
                    <a:cubicBezTo>
                      <a:pt x="1622" y="5989"/>
                      <a:pt x="1716" y="5961"/>
                      <a:pt x="1812" y="5936"/>
                    </a:cubicBezTo>
                    <a:close/>
                    <a:moveTo>
                      <a:pt x="704" y="6094"/>
                    </a:moveTo>
                    <a:lnTo>
                      <a:pt x="704" y="6094"/>
                    </a:lnTo>
                    <a:cubicBezTo>
                      <a:pt x="684" y="6157"/>
                      <a:pt x="667" y="6178"/>
                      <a:pt x="651" y="6178"/>
                    </a:cubicBezTo>
                    <a:cubicBezTo>
                      <a:pt x="621" y="6178"/>
                      <a:pt x="595" y="6107"/>
                      <a:pt x="564" y="6107"/>
                    </a:cubicBezTo>
                    <a:cubicBezTo>
                      <a:pt x="563" y="6107"/>
                      <a:pt x="563" y="6107"/>
                      <a:pt x="562" y="6107"/>
                    </a:cubicBezTo>
                    <a:cubicBezTo>
                      <a:pt x="609" y="6102"/>
                      <a:pt x="657" y="6098"/>
                      <a:pt x="704" y="6094"/>
                    </a:cubicBezTo>
                    <a:close/>
                    <a:moveTo>
                      <a:pt x="993" y="6080"/>
                    </a:moveTo>
                    <a:cubicBezTo>
                      <a:pt x="1007" y="6114"/>
                      <a:pt x="1022" y="6144"/>
                      <a:pt x="1039" y="6184"/>
                    </a:cubicBezTo>
                    <a:cubicBezTo>
                      <a:pt x="1002" y="6198"/>
                      <a:pt x="966" y="6206"/>
                      <a:pt x="931" y="6206"/>
                    </a:cubicBezTo>
                    <a:cubicBezTo>
                      <a:pt x="874" y="6206"/>
                      <a:pt x="818" y="6185"/>
                      <a:pt x="759" y="6137"/>
                    </a:cubicBezTo>
                    <a:cubicBezTo>
                      <a:pt x="852" y="6114"/>
                      <a:pt x="926" y="6096"/>
                      <a:pt x="993" y="6080"/>
                    </a:cubicBezTo>
                    <a:close/>
                    <a:moveTo>
                      <a:pt x="1783" y="6144"/>
                    </a:moveTo>
                    <a:cubicBezTo>
                      <a:pt x="1796" y="6144"/>
                      <a:pt x="1805" y="6167"/>
                      <a:pt x="1828" y="6191"/>
                    </a:cubicBezTo>
                    <a:cubicBezTo>
                      <a:pt x="1773" y="6216"/>
                      <a:pt x="1723" y="6230"/>
                      <a:pt x="1677" y="6230"/>
                    </a:cubicBezTo>
                    <a:cubicBezTo>
                      <a:pt x="1640" y="6230"/>
                      <a:pt x="1605" y="6221"/>
                      <a:pt x="1572" y="6203"/>
                    </a:cubicBezTo>
                    <a:cubicBezTo>
                      <a:pt x="1553" y="6193"/>
                      <a:pt x="1534" y="6188"/>
                      <a:pt x="1517" y="6188"/>
                    </a:cubicBezTo>
                    <a:cubicBezTo>
                      <a:pt x="1473" y="6188"/>
                      <a:pt x="1435" y="6216"/>
                      <a:pt x="1417" y="6257"/>
                    </a:cubicBezTo>
                    <a:cubicBezTo>
                      <a:pt x="1384" y="6332"/>
                      <a:pt x="1351" y="6341"/>
                      <a:pt x="1301" y="6341"/>
                    </a:cubicBezTo>
                    <a:cubicBezTo>
                      <a:pt x="1298" y="6341"/>
                      <a:pt x="1294" y="6341"/>
                      <a:pt x="1291" y="6341"/>
                    </a:cubicBezTo>
                    <a:cubicBezTo>
                      <a:pt x="1272" y="6340"/>
                      <a:pt x="1252" y="6340"/>
                      <a:pt x="1233" y="6340"/>
                    </a:cubicBezTo>
                    <a:cubicBezTo>
                      <a:pt x="1151" y="6340"/>
                      <a:pt x="1067" y="6345"/>
                      <a:pt x="976" y="6348"/>
                    </a:cubicBezTo>
                    <a:cubicBezTo>
                      <a:pt x="1048" y="6277"/>
                      <a:pt x="1115" y="6236"/>
                      <a:pt x="1190" y="6236"/>
                    </a:cubicBezTo>
                    <a:cubicBezTo>
                      <a:pt x="1205" y="6236"/>
                      <a:pt x="1220" y="6238"/>
                      <a:pt x="1236" y="6241"/>
                    </a:cubicBezTo>
                    <a:cubicBezTo>
                      <a:pt x="1242" y="6242"/>
                      <a:pt x="1247" y="6242"/>
                      <a:pt x="1253" y="6242"/>
                    </a:cubicBezTo>
                    <a:cubicBezTo>
                      <a:pt x="1285" y="6242"/>
                      <a:pt x="1323" y="6227"/>
                      <a:pt x="1355" y="6211"/>
                    </a:cubicBezTo>
                    <a:cubicBezTo>
                      <a:pt x="1499" y="6136"/>
                      <a:pt x="1641" y="6148"/>
                      <a:pt x="1783" y="6144"/>
                    </a:cubicBezTo>
                    <a:close/>
                    <a:moveTo>
                      <a:pt x="3583" y="6236"/>
                    </a:moveTo>
                    <a:cubicBezTo>
                      <a:pt x="3621" y="6236"/>
                      <a:pt x="3665" y="6278"/>
                      <a:pt x="3743" y="6358"/>
                    </a:cubicBezTo>
                    <a:cubicBezTo>
                      <a:pt x="3631" y="6368"/>
                      <a:pt x="3544" y="6375"/>
                      <a:pt x="3446" y="6385"/>
                    </a:cubicBezTo>
                    <a:cubicBezTo>
                      <a:pt x="3509" y="6284"/>
                      <a:pt x="3542" y="6236"/>
                      <a:pt x="3583" y="6236"/>
                    </a:cubicBezTo>
                    <a:close/>
                    <a:moveTo>
                      <a:pt x="1671" y="6359"/>
                    </a:moveTo>
                    <a:lnTo>
                      <a:pt x="1671" y="6359"/>
                    </a:lnTo>
                    <a:cubicBezTo>
                      <a:pt x="1628" y="6456"/>
                      <a:pt x="1592" y="6504"/>
                      <a:pt x="1561" y="6504"/>
                    </a:cubicBezTo>
                    <a:cubicBezTo>
                      <a:pt x="1532" y="6504"/>
                      <a:pt x="1507" y="6461"/>
                      <a:pt x="1485" y="6375"/>
                    </a:cubicBezTo>
                    <a:cubicBezTo>
                      <a:pt x="1541" y="6370"/>
                      <a:pt x="1596" y="6365"/>
                      <a:pt x="1671" y="6359"/>
                    </a:cubicBezTo>
                    <a:close/>
                    <a:moveTo>
                      <a:pt x="1981" y="6471"/>
                    </a:moveTo>
                    <a:cubicBezTo>
                      <a:pt x="2075" y="6471"/>
                      <a:pt x="2167" y="6499"/>
                      <a:pt x="2258" y="6548"/>
                    </a:cubicBezTo>
                    <a:cubicBezTo>
                      <a:pt x="2150" y="6558"/>
                      <a:pt x="2042" y="6560"/>
                      <a:pt x="1935" y="6578"/>
                    </a:cubicBezTo>
                    <a:cubicBezTo>
                      <a:pt x="1828" y="6594"/>
                      <a:pt x="1720" y="6626"/>
                      <a:pt x="1612" y="6637"/>
                    </a:cubicBezTo>
                    <a:cubicBezTo>
                      <a:pt x="1736" y="6520"/>
                      <a:pt x="1860" y="6471"/>
                      <a:pt x="1981" y="6471"/>
                    </a:cubicBezTo>
                    <a:close/>
                    <a:moveTo>
                      <a:pt x="1176" y="6649"/>
                    </a:moveTo>
                    <a:cubicBezTo>
                      <a:pt x="1213" y="6649"/>
                      <a:pt x="1243" y="6711"/>
                      <a:pt x="1280" y="6725"/>
                    </a:cubicBezTo>
                    <a:cubicBezTo>
                      <a:pt x="1292" y="6724"/>
                      <a:pt x="1303" y="6723"/>
                      <a:pt x="1316" y="6722"/>
                    </a:cubicBezTo>
                    <a:lnTo>
                      <a:pt x="1316" y="6722"/>
                    </a:lnTo>
                    <a:cubicBezTo>
                      <a:pt x="1309" y="6727"/>
                      <a:pt x="1302" y="6728"/>
                      <a:pt x="1296" y="6728"/>
                    </a:cubicBezTo>
                    <a:cubicBezTo>
                      <a:pt x="1290" y="6728"/>
                      <a:pt x="1285" y="6727"/>
                      <a:pt x="1280" y="6725"/>
                    </a:cubicBezTo>
                    <a:cubicBezTo>
                      <a:pt x="1230" y="6730"/>
                      <a:pt x="1181" y="6733"/>
                      <a:pt x="1132" y="6738"/>
                    </a:cubicBezTo>
                    <a:cubicBezTo>
                      <a:pt x="1132" y="6717"/>
                      <a:pt x="1133" y="6697"/>
                      <a:pt x="1133" y="6677"/>
                    </a:cubicBezTo>
                    <a:cubicBezTo>
                      <a:pt x="1149" y="6657"/>
                      <a:pt x="1163" y="6649"/>
                      <a:pt x="1176" y="6649"/>
                    </a:cubicBezTo>
                    <a:close/>
                    <a:moveTo>
                      <a:pt x="3609" y="6711"/>
                    </a:moveTo>
                    <a:cubicBezTo>
                      <a:pt x="3584" y="6766"/>
                      <a:pt x="3564" y="6813"/>
                      <a:pt x="3541" y="6866"/>
                    </a:cubicBezTo>
                    <a:cubicBezTo>
                      <a:pt x="3456" y="6866"/>
                      <a:pt x="3390" y="6865"/>
                      <a:pt x="3324" y="6865"/>
                    </a:cubicBezTo>
                    <a:cubicBezTo>
                      <a:pt x="3323" y="6857"/>
                      <a:pt x="3323" y="6849"/>
                      <a:pt x="3322" y="6840"/>
                    </a:cubicBezTo>
                    <a:cubicBezTo>
                      <a:pt x="3411" y="6800"/>
                      <a:pt x="3499" y="6760"/>
                      <a:pt x="3609" y="6711"/>
                    </a:cubicBezTo>
                    <a:close/>
                    <a:moveTo>
                      <a:pt x="1779" y="6829"/>
                    </a:moveTo>
                    <a:cubicBezTo>
                      <a:pt x="1825" y="6829"/>
                      <a:pt x="1870" y="6847"/>
                      <a:pt x="1915" y="6873"/>
                    </a:cubicBezTo>
                    <a:cubicBezTo>
                      <a:pt x="1868" y="6930"/>
                      <a:pt x="1825" y="6949"/>
                      <a:pt x="1783" y="6949"/>
                    </a:cubicBezTo>
                    <a:cubicBezTo>
                      <a:pt x="1731" y="6949"/>
                      <a:pt x="1681" y="6921"/>
                      <a:pt x="1628" y="6900"/>
                    </a:cubicBezTo>
                    <a:cubicBezTo>
                      <a:pt x="1682" y="6849"/>
                      <a:pt x="1731" y="6829"/>
                      <a:pt x="1779" y="6829"/>
                    </a:cubicBezTo>
                    <a:close/>
                    <a:moveTo>
                      <a:pt x="1533" y="6871"/>
                    </a:moveTo>
                    <a:cubicBezTo>
                      <a:pt x="1536" y="6882"/>
                      <a:pt x="1540" y="6892"/>
                      <a:pt x="1542" y="6903"/>
                    </a:cubicBezTo>
                    <a:cubicBezTo>
                      <a:pt x="1504" y="6924"/>
                      <a:pt x="1466" y="6947"/>
                      <a:pt x="1428" y="6970"/>
                    </a:cubicBezTo>
                    <a:cubicBezTo>
                      <a:pt x="1424" y="6959"/>
                      <a:pt x="1421" y="6950"/>
                      <a:pt x="1419" y="6940"/>
                    </a:cubicBezTo>
                    <a:cubicBezTo>
                      <a:pt x="1456" y="6917"/>
                      <a:pt x="1495" y="6894"/>
                      <a:pt x="1533" y="6871"/>
                    </a:cubicBezTo>
                    <a:close/>
                    <a:moveTo>
                      <a:pt x="2287" y="6835"/>
                    </a:moveTo>
                    <a:lnTo>
                      <a:pt x="2287" y="6835"/>
                    </a:lnTo>
                    <a:cubicBezTo>
                      <a:pt x="2317" y="6888"/>
                      <a:pt x="2301" y="6923"/>
                      <a:pt x="2247" y="6941"/>
                    </a:cubicBezTo>
                    <a:cubicBezTo>
                      <a:pt x="2152" y="6972"/>
                      <a:pt x="2058" y="7003"/>
                      <a:pt x="1964" y="7033"/>
                    </a:cubicBezTo>
                    <a:cubicBezTo>
                      <a:pt x="1963" y="7051"/>
                      <a:pt x="1962" y="7068"/>
                      <a:pt x="1961" y="7086"/>
                    </a:cubicBezTo>
                    <a:cubicBezTo>
                      <a:pt x="1968" y="7087"/>
                      <a:pt x="1976" y="7087"/>
                      <a:pt x="1983" y="7087"/>
                    </a:cubicBezTo>
                    <a:cubicBezTo>
                      <a:pt x="2040" y="7087"/>
                      <a:pt x="2100" y="7073"/>
                      <a:pt x="2160" y="7073"/>
                    </a:cubicBezTo>
                    <a:cubicBezTo>
                      <a:pt x="2216" y="7073"/>
                      <a:pt x="2271" y="7085"/>
                      <a:pt x="2324" y="7132"/>
                    </a:cubicBezTo>
                    <a:cubicBezTo>
                      <a:pt x="2238" y="7150"/>
                      <a:pt x="2158" y="7159"/>
                      <a:pt x="2078" y="7159"/>
                    </a:cubicBezTo>
                    <a:cubicBezTo>
                      <a:pt x="1968" y="7159"/>
                      <a:pt x="1860" y="7143"/>
                      <a:pt x="1746" y="7113"/>
                    </a:cubicBezTo>
                    <a:cubicBezTo>
                      <a:pt x="1929" y="6959"/>
                      <a:pt x="2098" y="6860"/>
                      <a:pt x="2287" y="6835"/>
                    </a:cubicBezTo>
                    <a:close/>
                    <a:moveTo>
                      <a:pt x="3437" y="7127"/>
                    </a:moveTo>
                    <a:cubicBezTo>
                      <a:pt x="3499" y="7127"/>
                      <a:pt x="3555" y="7149"/>
                      <a:pt x="3607" y="7189"/>
                    </a:cubicBezTo>
                    <a:cubicBezTo>
                      <a:pt x="3603" y="7203"/>
                      <a:pt x="3599" y="7218"/>
                      <a:pt x="3595" y="7233"/>
                    </a:cubicBezTo>
                    <a:cubicBezTo>
                      <a:pt x="3492" y="7215"/>
                      <a:pt x="3390" y="7198"/>
                      <a:pt x="3261" y="7176"/>
                    </a:cubicBezTo>
                    <a:cubicBezTo>
                      <a:pt x="3326" y="7142"/>
                      <a:pt x="3384" y="7127"/>
                      <a:pt x="3437" y="7127"/>
                    </a:cubicBezTo>
                    <a:close/>
                    <a:moveTo>
                      <a:pt x="1658" y="7118"/>
                    </a:moveTo>
                    <a:lnTo>
                      <a:pt x="1658" y="7118"/>
                    </a:lnTo>
                    <a:cubicBezTo>
                      <a:pt x="1621" y="7155"/>
                      <a:pt x="1574" y="7201"/>
                      <a:pt x="1523" y="7252"/>
                    </a:cubicBezTo>
                    <a:cubicBezTo>
                      <a:pt x="1349" y="7245"/>
                      <a:pt x="1172" y="7237"/>
                      <a:pt x="995" y="7230"/>
                    </a:cubicBezTo>
                    <a:cubicBezTo>
                      <a:pt x="1086" y="7166"/>
                      <a:pt x="1170" y="7141"/>
                      <a:pt x="1258" y="7141"/>
                    </a:cubicBezTo>
                    <a:cubicBezTo>
                      <a:pt x="1275" y="7141"/>
                      <a:pt x="1292" y="7142"/>
                      <a:pt x="1310" y="7144"/>
                    </a:cubicBezTo>
                    <a:cubicBezTo>
                      <a:pt x="1330" y="7146"/>
                      <a:pt x="1350" y="7147"/>
                      <a:pt x="1371" y="7147"/>
                    </a:cubicBezTo>
                    <a:cubicBezTo>
                      <a:pt x="1466" y="7147"/>
                      <a:pt x="1564" y="7127"/>
                      <a:pt x="1658" y="7118"/>
                    </a:cubicBezTo>
                    <a:close/>
                    <a:moveTo>
                      <a:pt x="1938" y="7233"/>
                    </a:moveTo>
                    <a:cubicBezTo>
                      <a:pt x="1938" y="7233"/>
                      <a:pt x="1939" y="7233"/>
                      <a:pt x="1939" y="7233"/>
                    </a:cubicBezTo>
                    <a:cubicBezTo>
                      <a:pt x="2036" y="7237"/>
                      <a:pt x="2134" y="7243"/>
                      <a:pt x="2227" y="7263"/>
                    </a:cubicBezTo>
                    <a:cubicBezTo>
                      <a:pt x="2253" y="7268"/>
                      <a:pt x="2267" y="7318"/>
                      <a:pt x="2286" y="7353"/>
                    </a:cubicBezTo>
                    <a:cubicBezTo>
                      <a:pt x="2288" y="7353"/>
                      <a:pt x="2290" y="7354"/>
                      <a:pt x="2292" y="7354"/>
                    </a:cubicBezTo>
                    <a:cubicBezTo>
                      <a:pt x="2295" y="7353"/>
                      <a:pt x="2299" y="7352"/>
                      <a:pt x="2302" y="7352"/>
                    </a:cubicBezTo>
                    <a:cubicBezTo>
                      <a:pt x="2344" y="7320"/>
                      <a:pt x="2386" y="7290"/>
                      <a:pt x="2427" y="7259"/>
                    </a:cubicBezTo>
                    <a:lnTo>
                      <a:pt x="2427" y="7259"/>
                    </a:lnTo>
                    <a:cubicBezTo>
                      <a:pt x="2405" y="7373"/>
                      <a:pt x="2350" y="7344"/>
                      <a:pt x="2302" y="7352"/>
                    </a:cubicBezTo>
                    <a:cubicBezTo>
                      <a:pt x="2298" y="7354"/>
                      <a:pt x="2294" y="7357"/>
                      <a:pt x="2290" y="7360"/>
                    </a:cubicBezTo>
                    <a:cubicBezTo>
                      <a:pt x="2288" y="7358"/>
                      <a:pt x="2287" y="7354"/>
                      <a:pt x="2286" y="7353"/>
                    </a:cubicBezTo>
                    <a:cubicBezTo>
                      <a:pt x="2215" y="7346"/>
                      <a:pt x="2145" y="7338"/>
                      <a:pt x="2074" y="7328"/>
                    </a:cubicBezTo>
                    <a:cubicBezTo>
                      <a:pt x="2002" y="7318"/>
                      <a:pt x="1930" y="7305"/>
                      <a:pt x="1818" y="7286"/>
                    </a:cubicBezTo>
                    <a:cubicBezTo>
                      <a:pt x="1882" y="7258"/>
                      <a:pt x="1912" y="7233"/>
                      <a:pt x="1938" y="7233"/>
                    </a:cubicBezTo>
                    <a:close/>
                    <a:moveTo>
                      <a:pt x="1870" y="7424"/>
                    </a:moveTo>
                    <a:cubicBezTo>
                      <a:pt x="2005" y="7424"/>
                      <a:pt x="2133" y="7464"/>
                      <a:pt x="2263" y="7492"/>
                    </a:cubicBezTo>
                    <a:cubicBezTo>
                      <a:pt x="2259" y="7511"/>
                      <a:pt x="2255" y="7531"/>
                      <a:pt x="2251" y="7551"/>
                    </a:cubicBezTo>
                    <a:cubicBezTo>
                      <a:pt x="2086" y="7529"/>
                      <a:pt x="1921" y="7508"/>
                      <a:pt x="1755" y="7487"/>
                    </a:cubicBezTo>
                    <a:cubicBezTo>
                      <a:pt x="1759" y="7469"/>
                      <a:pt x="1762" y="7450"/>
                      <a:pt x="1766" y="7432"/>
                    </a:cubicBezTo>
                    <a:cubicBezTo>
                      <a:pt x="1801" y="7426"/>
                      <a:pt x="1835" y="7424"/>
                      <a:pt x="1870" y="7424"/>
                    </a:cubicBezTo>
                    <a:close/>
                    <a:moveTo>
                      <a:pt x="1370" y="7384"/>
                    </a:moveTo>
                    <a:cubicBezTo>
                      <a:pt x="1452" y="7384"/>
                      <a:pt x="1534" y="7397"/>
                      <a:pt x="1617" y="7416"/>
                    </a:cubicBezTo>
                    <a:cubicBezTo>
                      <a:pt x="1454" y="7486"/>
                      <a:pt x="1280" y="7388"/>
                      <a:pt x="1103" y="7555"/>
                    </a:cubicBezTo>
                    <a:cubicBezTo>
                      <a:pt x="1135" y="7562"/>
                      <a:pt x="1160" y="7574"/>
                      <a:pt x="1180" y="7574"/>
                    </a:cubicBezTo>
                    <a:cubicBezTo>
                      <a:pt x="1186" y="7574"/>
                      <a:pt x="1191" y="7573"/>
                      <a:pt x="1196" y="7571"/>
                    </a:cubicBezTo>
                    <a:cubicBezTo>
                      <a:pt x="1245" y="7551"/>
                      <a:pt x="1290" y="7542"/>
                      <a:pt x="1334" y="7542"/>
                    </a:cubicBezTo>
                    <a:cubicBezTo>
                      <a:pt x="1401" y="7542"/>
                      <a:pt x="1464" y="7563"/>
                      <a:pt x="1529" y="7595"/>
                    </a:cubicBezTo>
                    <a:cubicBezTo>
                      <a:pt x="1556" y="7608"/>
                      <a:pt x="1587" y="7610"/>
                      <a:pt x="1619" y="7610"/>
                    </a:cubicBezTo>
                    <a:cubicBezTo>
                      <a:pt x="1642" y="7610"/>
                      <a:pt x="1665" y="7609"/>
                      <a:pt x="1688" y="7609"/>
                    </a:cubicBezTo>
                    <a:cubicBezTo>
                      <a:pt x="1721" y="7609"/>
                      <a:pt x="1754" y="7612"/>
                      <a:pt x="1781" y="7627"/>
                    </a:cubicBezTo>
                    <a:cubicBezTo>
                      <a:pt x="1842" y="7661"/>
                      <a:pt x="1896" y="7702"/>
                      <a:pt x="1964" y="7702"/>
                    </a:cubicBezTo>
                    <a:cubicBezTo>
                      <a:pt x="1982" y="7702"/>
                      <a:pt x="2001" y="7699"/>
                      <a:pt x="2022" y="7693"/>
                    </a:cubicBezTo>
                    <a:cubicBezTo>
                      <a:pt x="2060" y="7681"/>
                      <a:pt x="2101" y="7684"/>
                      <a:pt x="2141" y="7682"/>
                    </a:cubicBezTo>
                    <a:lnTo>
                      <a:pt x="2141" y="7682"/>
                    </a:lnTo>
                    <a:cubicBezTo>
                      <a:pt x="2063" y="7772"/>
                      <a:pt x="1987" y="7803"/>
                      <a:pt x="1911" y="7803"/>
                    </a:cubicBezTo>
                    <a:cubicBezTo>
                      <a:pt x="1868" y="7803"/>
                      <a:pt x="1825" y="7793"/>
                      <a:pt x="1783" y="7778"/>
                    </a:cubicBezTo>
                    <a:cubicBezTo>
                      <a:pt x="1632" y="7723"/>
                      <a:pt x="1486" y="7652"/>
                      <a:pt x="1320" y="7652"/>
                    </a:cubicBezTo>
                    <a:cubicBezTo>
                      <a:pt x="1288" y="7652"/>
                      <a:pt x="1255" y="7655"/>
                      <a:pt x="1222" y="7661"/>
                    </a:cubicBezTo>
                    <a:cubicBezTo>
                      <a:pt x="1210" y="7663"/>
                      <a:pt x="1198" y="7664"/>
                      <a:pt x="1186" y="7664"/>
                    </a:cubicBezTo>
                    <a:cubicBezTo>
                      <a:pt x="1121" y="7664"/>
                      <a:pt x="1053" y="7636"/>
                      <a:pt x="991" y="7612"/>
                    </a:cubicBezTo>
                    <a:cubicBezTo>
                      <a:pt x="929" y="7587"/>
                      <a:pt x="867" y="7575"/>
                      <a:pt x="803" y="7575"/>
                    </a:cubicBezTo>
                    <a:cubicBezTo>
                      <a:pt x="742" y="7575"/>
                      <a:pt x="681" y="7586"/>
                      <a:pt x="618" y="7606"/>
                    </a:cubicBezTo>
                    <a:cubicBezTo>
                      <a:pt x="581" y="7617"/>
                      <a:pt x="544" y="7613"/>
                      <a:pt x="507" y="7616"/>
                    </a:cubicBezTo>
                    <a:cubicBezTo>
                      <a:pt x="507" y="7598"/>
                      <a:pt x="508" y="7580"/>
                      <a:pt x="509" y="7563"/>
                    </a:cubicBezTo>
                    <a:cubicBezTo>
                      <a:pt x="564" y="7557"/>
                      <a:pt x="620" y="7551"/>
                      <a:pt x="676" y="7543"/>
                    </a:cubicBezTo>
                    <a:cubicBezTo>
                      <a:pt x="818" y="7520"/>
                      <a:pt x="959" y="7553"/>
                      <a:pt x="1104" y="7440"/>
                    </a:cubicBezTo>
                    <a:cubicBezTo>
                      <a:pt x="1165" y="7392"/>
                      <a:pt x="1252" y="7389"/>
                      <a:pt x="1326" y="7386"/>
                    </a:cubicBezTo>
                    <a:cubicBezTo>
                      <a:pt x="1341" y="7385"/>
                      <a:pt x="1355" y="7384"/>
                      <a:pt x="1370" y="7384"/>
                    </a:cubicBezTo>
                    <a:close/>
                    <a:moveTo>
                      <a:pt x="2362" y="7730"/>
                    </a:moveTo>
                    <a:cubicBezTo>
                      <a:pt x="2394" y="7730"/>
                      <a:pt x="2417" y="7757"/>
                      <a:pt x="2443" y="7770"/>
                    </a:cubicBezTo>
                    <a:cubicBezTo>
                      <a:pt x="2439" y="7787"/>
                      <a:pt x="2435" y="7804"/>
                      <a:pt x="2430" y="7821"/>
                    </a:cubicBezTo>
                    <a:cubicBezTo>
                      <a:pt x="2384" y="7813"/>
                      <a:pt x="2337" y="7803"/>
                      <a:pt x="2272" y="7791"/>
                    </a:cubicBezTo>
                    <a:cubicBezTo>
                      <a:pt x="2310" y="7745"/>
                      <a:pt x="2338" y="7730"/>
                      <a:pt x="2362" y="7730"/>
                    </a:cubicBezTo>
                    <a:close/>
                    <a:moveTo>
                      <a:pt x="2214" y="8008"/>
                    </a:moveTo>
                    <a:cubicBezTo>
                      <a:pt x="2275" y="8008"/>
                      <a:pt x="2337" y="8019"/>
                      <a:pt x="2399" y="8057"/>
                    </a:cubicBezTo>
                    <a:cubicBezTo>
                      <a:pt x="2333" y="8100"/>
                      <a:pt x="2274" y="8116"/>
                      <a:pt x="2219" y="8116"/>
                    </a:cubicBezTo>
                    <a:cubicBezTo>
                      <a:pt x="2102" y="8116"/>
                      <a:pt x="2003" y="8047"/>
                      <a:pt x="1896" y="8037"/>
                    </a:cubicBezTo>
                    <a:lnTo>
                      <a:pt x="1896" y="8037"/>
                    </a:lnTo>
                    <a:cubicBezTo>
                      <a:pt x="1906" y="8038"/>
                      <a:pt x="1915" y="8038"/>
                      <a:pt x="1925" y="8038"/>
                    </a:cubicBezTo>
                    <a:cubicBezTo>
                      <a:pt x="2017" y="8038"/>
                      <a:pt x="2114" y="8008"/>
                      <a:pt x="2214" y="8008"/>
                    </a:cubicBezTo>
                    <a:close/>
                    <a:moveTo>
                      <a:pt x="983" y="7994"/>
                    </a:moveTo>
                    <a:cubicBezTo>
                      <a:pt x="1019" y="7994"/>
                      <a:pt x="1052" y="8000"/>
                      <a:pt x="1080" y="8015"/>
                    </a:cubicBezTo>
                    <a:cubicBezTo>
                      <a:pt x="1147" y="8054"/>
                      <a:pt x="1212" y="8079"/>
                      <a:pt x="1284" y="8079"/>
                    </a:cubicBezTo>
                    <a:cubicBezTo>
                      <a:pt x="1336" y="8079"/>
                      <a:pt x="1392" y="8065"/>
                      <a:pt x="1454" y="8033"/>
                    </a:cubicBezTo>
                    <a:lnTo>
                      <a:pt x="1454" y="8033"/>
                    </a:lnTo>
                    <a:cubicBezTo>
                      <a:pt x="1435" y="8117"/>
                      <a:pt x="1428" y="8171"/>
                      <a:pt x="1359" y="8171"/>
                    </a:cubicBezTo>
                    <a:cubicBezTo>
                      <a:pt x="1357" y="8171"/>
                      <a:pt x="1355" y="8171"/>
                      <a:pt x="1353" y="8171"/>
                    </a:cubicBezTo>
                    <a:cubicBezTo>
                      <a:pt x="1347" y="8171"/>
                      <a:pt x="1340" y="8171"/>
                      <a:pt x="1334" y="8171"/>
                    </a:cubicBezTo>
                    <a:cubicBezTo>
                      <a:pt x="1303" y="8171"/>
                      <a:pt x="1271" y="8173"/>
                      <a:pt x="1241" y="8173"/>
                    </a:cubicBezTo>
                    <a:cubicBezTo>
                      <a:pt x="1182" y="8173"/>
                      <a:pt x="1125" y="8165"/>
                      <a:pt x="1077" y="8114"/>
                    </a:cubicBezTo>
                    <a:cubicBezTo>
                      <a:pt x="1049" y="8083"/>
                      <a:pt x="1015" y="8075"/>
                      <a:pt x="979" y="8075"/>
                    </a:cubicBezTo>
                    <a:cubicBezTo>
                      <a:pt x="931" y="8075"/>
                      <a:pt x="879" y="8090"/>
                      <a:pt x="832" y="8091"/>
                    </a:cubicBezTo>
                    <a:cubicBezTo>
                      <a:pt x="767" y="8092"/>
                      <a:pt x="702" y="8102"/>
                      <a:pt x="636" y="8108"/>
                    </a:cubicBezTo>
                    <a:cubicBezTo>
                      <a:pt x="637" y="8101"/>
                      <a:pt x="638" y="8096"/>
                      <a:pt x="638" y="8090"/>
                    </a:cubicBezTo>
                    <a:cubicBezTo>
                      <a:pt x="690" y="8065"/>
                      <a:pt x="742" y="8026"/>
                      <a:pt x="793" y="8019"/>
                    </a:cubicBezTo>
                    <a:cubicBezTo>
                      <a:pt x="854" y="8010"/>
                      <a:pt x="922" y="7994"/>
                      <a:pt x="983" y="7994"/>
                    </a:cubicBezTo>
                    <a:close/>
                    <a:moveTo>
                      <a:pt x="1714" y="8165"/>
                    </a:moveTo>
                    <a:cubicBezTo>
                      <a:pt x="1692" y="8229"/>
                      <a:pt x="1674" y="8250"/>
                      <a:pt x="1658" y="8250"/>
                    </a:cubicBezTo>
                    <a:cubicBezTo>
                      <a:pt x="1628" y="8250"/>
                      <a:pt x="1605" y="8176"/>
                      <a:pt x="1577" y="8176"/>
                    </a:cubicBezTo>
                    <a:cubicBezTo>
                      <a:pt x="1576" y="8176"/>
                      <a:pt x="1576" y="8176"/>
                      <a:pt x="1575" y="8176"/>
                    </a:cubicBezTo>
                    <a:cubicBezTo>
                      <a:pt x="1619" y="8172"/>
                      <a:pt x="1662" y="8168"/>
                      <a:pt x="1714" y="8165"/>
                    </a:cubicBezTo>
                    <a:close/>
                    <a:moveTo>
                      <a:pt x="2498" y="8246"/>
                    </a:moveTo>
                    <a:cubicBezTo>
                      <a:pt x="2502" y="8257"/>
                      <a:pt x="2506" y="8268"/>
                      <a:pt x="2509" y="8279"/>
                    </a:cubicBezTo>
                    <a:cubicBezTo>
                      <a:pt x="2474" y="8299"/>
                      <a:pt x="2439" y="8320"/>
                      <a:pt x="2404" y="8340"/>
                    </a:cubicBezTo>
                    <a:cubicBezTo>
                      <a:pt x="2401" y="8331"/>
                      <a:pt x="2398" y="8322"/>
                      <a:pt x="2395" y="8312"/>
                    </a:cubicBezTo>
                    <a:cubicBezTo>
                      <a:pt x="2430" y="8290"/>
                      <a:pt x="2464" y="8268"/>
                      <a:pt x="2498" y="8246"/>
                    </a:cubicBezTo>
                    <a:close/>
                    <a:moveTo>
                      <a:pt x="1948" y="8254"/>
                    </a:moveTo>
                    <a:cubicBezTo>
                      <a:pt x="1953" y="8254"/>
                      <a:pt x="1958" y="8254"/>
                      <a:pt x="1963" y="8254"/>
                    </a:cubicBezTo>
                    <a:cubicBezTo>
                      <a:pt x="2028" y="8255"/>
                      <a:pt x="2094" y="8264"/>
                      <a:pt x="2157" y="8281"/>
                    </a:cubicBezTo>
                    <a:cubicBezTo>
                      <a:pt x="2175" y="8286"/>
                      <a:pt x="2180" y="8333"/>
                      <a:pt x="2191" y="8360"/>
                    </a:cubicBezTo>
                    <a:cubicBezTo>
                      <a:pt x="2183" y="8374"/>
                      <a:pt x="2175" y="8386"/>
                      <a:pt x="2167" y="8399"/>
                    </a:cubicBezTo>
                    <a:cubicBezTo>
                      <a:pt x="2035" y="8369"/>
                      <a:pt x="1902" y="8339"/>
                      <a:pt x="1768" y="8307"/>
                    </a:cubicBezTo>
                    <a:cubicBezTo>
                      <a:pt x="1771" y="8294"/>
                      <a:pt x="1774" y="8282"/>
                      <a:pt x="1776" y="8269"/>
                    </a:cubicBezTo>
                    <a:cubicBezTo>
                      <a:pt x="1834" y="8263"/>
                      <a:pt x="1891" y="8254"/>
                      <a:pt x="1948" y="8254"/>
                    </a:cubicBezTo>
                    <a:close/>
                    <a:moveTo>
                      <a:pt x="2227" y="8497"/>
                    </a:moveTo>
                    <a:lnTo>
                      <a:pt x="2227" y="8497"/>
                    </a:lnTo>
                    <a:cubicBezTo>
                      <a:pt x="2304" y="8505"/>
                      <a:pt x="2360" y="8511"/>
                      <a:pt x="2433" y="8518"/>
                    </a:cubicBezTo>
                    <a:cubicBezTo>
                      <a:pt x="2390" y="8556"/>
                      <a:pt x="2355" y="8577"/>
                      <a:pt x="2323" y="8577"/>
                    </a:cubicBezTo>
                    <a:cubicBezTo>
                      <a:pt x="2288" y="8577"/>
                      <a:pt x="2258" y="8552"/>
                      <a:pt x="2227" y="8497"/>
                    </a:cubicBezTo>
                    <a:close/>
                    <a:moveTo>
                      <a:pt x="1489" y="8724"/>
                    </a:moveTo>
                    <a:lnTo>
                      <a:pt x="1489" y="8724"/>
                    </a:lnTo>
                    <a:cubicBezTo>
                      <a:pt x="1486" y="8741"/>
                      <a:pt x="1483" y="8758"/>
                      <a:pt x="1480" y="8775"/>
                    </a:cubicBezTo>
                    <a:cubicBezTo>
                      <a:pt x="1416" y="8774"/>
                      <a:pt x="1352" y="8773"/>
                      <a:pt x="1288" y="8772"/>
                    </a:cubicBezTo>
                    <a:cubicBezTo>
                      <a:pt x="1290" y="8762"/>
                      <a:pt x="1291" y="8752"/>
                      <a:pt x="1292" y="8741"/>
                    </a:cubicBezTo>
                    <a:cubicBezTo>
                      <a:pt x="1357" y="8736"/>
                      <a:pt x="1422" y="8730"/>
                      <a:pt x="1489" y="8724"/>
                    </a:cubicBezTo>
                    <a:close/>
                    <a:moveTo>
                      <a:pt x="1619" y="8696"/>
                    </a:moveTo>
                    <a:cubicBezTo>
                      <a:pt x="1644" y="8696"/>
                      <a:pt x="1671" y="8724"/>
                      <a:pt x="1731" y="8785"/>
                    </a:cubicBezTo>
                    <a:cubicBezTo>
                      <a:pt x="1641" y="8767"/>
                      <a:pt x="1593" y="8756"/>
                      <a:pt x="1541" y="8746"/>
                    </a:cubicBezTo>
                    <a:cubicBezTo>
                      <a:pt x="1578" y="8714"/>
                      <a:pt x="1598" y="8696"/>
                      <a:pt x="1619" y="8696"/>
                    </a:cubicBezTo>
                    <a:close/>
                    <a:moveTo>
                      <a:pt x="3136" y="8687"/>
                    </a:moveTo>
                    <a:cubicBezTo>
                      <a:pt x="3145" y="8689"/>
                      <a:pt x="3154" y="8690"/>
                      <a:pt x="3163" y="8691"/>
                    </a:cubicBezTo>
                    <a:cubicBezTo>
                      <a:pt x="3159" y="8725"/>
                      <a:pt x="3154" y="8758"/>
                      <a:pt x="3149" y="8791"/>
                    </a:cubicBezTo>
                    <a:cubicBezTo>
                      <a:pt x="3139" y="8789"/>
                      <a:pt x="3119" y="8788"/>
                      <a:pt x="3120" y="8785"/>
                    </a:cubicBezTo>
                    <a:cubicBezTo>
                      <a:pt x="3124" y="8753"/>
                      <a:pt x="3131" y="8720"/>
                      <a:pt x="3136" y="8687"/>
                    </a:cubicBezTo>
                    <a:close/>
                    <a:moveTo>
                      <a:pt x="973" y="8705"/>
                    </a:moveTo>
                    <a:cubicBezTo>
                      <a:pt x="1034" y="8705"/>
                      <a:pt x="1085" y="8745"/>
                      <a:pt x="1141" y="8761"/>
                    </a:cubicBezTo>
                    <a:cubicBezTo>
                      <a:pt x="1136" y="8776"/>
                      <a:pt x="1132" y="8792"/>
                      <a:pt x="1128" y="8807"/>
                    </a:cubicBezTo>
                    <a:cubicBezTo>
                      <a:pt x="1045" y="8789"/>
                      <a:pt x="962" y="8770"/>
                      <a:pt x="867" y="8747"/>
                    </a:cubicBezTo>
                    <a:cubicBezTo>
                      <a:pt x="907" y="8716"/>
                      <a:pt x="941" y="8705"/>
                      <a:pt x="973" y="8705"/>
                    </a:cubicBezTo>
                    <a:close/>
                    <a:moveTo>
                      <a:pt x="2629" y="8615"/>
                    </a:moveTo>
                    <a:cubicBezTo>
                      <a:pt x="2633" y="8717"/>
                      <a:pt x="2455" y="8751"/>
                      <a:pt x="2585" y="8844"/>
                    </a:cubicBezTo>
                    <a:cubicBezTo>
                      <a:pt x="2544" y="8876"/>
                      <a:pt x="2510" y="8888"/>
                      <a:pt x="2479" y="8888"/>
                    </a:cubicBezTo>
                    <a:cubicBezTo>
                      <a:pt x="2398" y="8888"/>
                      <a:pt x="2345" y="8803"/>
                      <a:pt x="2272" y="8779"/>
                    </a:cubicBezTo>
                    <a:lnTo>
                      <a:pt x="2272" y="8779"/>
                    </a:lnTo>
                    <a:cubicBezTo>
                      <a:pt x="2281" y="8780"/>
                      <a:pt x="2290" y="8781"/>
                      <a:pt x="2298" y="8781"/>
                    </a:cubicBezTo>
                    <a:cubicBezTo>
                      <a:pt x="2419" y="8781"/>
                      <a:pt x="2518" y="8675"/>
                      <a:pt x="2629" y="8615"/>
                    </a:cubicBezTo>
                    <a:close/>
                    <a:moveTo>
                      <a:pt x="806" y="8931"/>
                    </a:moveTo>
                    <a:cubicBezTo>
                      <a:pt x="808" y="8944"/>
                      <a:pt x="810" y="8956"/>
                      <a:pt x="811" y="8967"/>
                    </a:cubicBezTo>
                    <a:cubicBezTo>
                      <a:pt x="780" y="8979"/>
                      <a:pt x="748" y="8991"/>
                      <a:pt x="717" y="9002"/>
                    </a:cubicBezTo>
                    <a:cubicBezTo>
                      <a:pt x="714" y="8993"/>
                      <a:pt x="712" y="8982"/>
                      <a:pt x="711" y="8972"/>
                    </a:cubicBezTo>
                    <a:cubicBezTo>
                      <a:pt x="743" y="8959"/>
                      <a:pt x="774" y="8945"/>
                      <a:pt x="806" y="8931"/>
                    </a:cubicBezTo>
                    <a:close/>
                    <a:moveTo>
                      <a:pt x="2015" y="8962"/>
                    </a:moveTo>
                    <a:cubicBezTo>
                      <a:pt x="2067" y="8962"/>
                      <a:pt x="2107" y="9031"/>
                      <a:pt x="2151" y="9031"/>
                    </a:cubicBezTo>
                    <a:cubicBezTo>
                      <a:pt x="2152" y="9031"/>
                      <a:pt x="2153" y="9031"/>
                      <a:pt x="2154" y="9031"/>
                    </a:cubicBezTo>
                    <a:lnTo>
                      <a:pt x="2154" y="9031"/>
                    </a:lnTo>
                    <a:cubicBezTo>
                      <a:pt x="2084" y="9036"/>
                      <a:pt x="2013" y="9043"/>
                      <a:pt x="1912" y="9051"/>
                    </a:cubicBezTo>
                    <a:cubicBezTo>
                      <a:pt x="1952" y="8984"/>
                      <a:pt x="1985" y="8962"/>
                      <a:pt x="2015" y="8962"/>
                    </a:cubicBezTo>
                    <a:close/>
                    <a:moveTo>
                      <a:pt x="1305" y="8991"/>
                    </a:moveTo>
                    <a:cubicBezTo>
                      <a:pt x="1390" y="8996"/>
                      <a:pt x="1475" y="9001"/>
                      <a:pt x="1560" y="9006"/>
                    </a:cubicBezTo>
                    <a:cubicBezTo>
                      <a:pt x="1557" y="9025"/>
                      <a:pt x="1553" y="9044"/>
                      <a:pt x="1549" y="9063"/>
                    </a:cubicBezTo>
                    <a:cubicBezTo>
                      <a:pt x="1467" y="9048"/>
                      <a:pt x="1384" y="9031"/>
                      <a:pt x="1301" y="9016"/>
                    </a:cubicBezTo>
                    <a:cubicBezTo>
                      <a:pt x="1302" y="9008"/>
                      <a:pt x="1303" y="8999"/>
                      <a:pt x="1305" y="8991"/>
                    </a:cubicBezTo>
                    <a:close/>
                    <a:moveTo>
                      <a:pt x="2294" y="8941"/>
                    </a:moveTo>
                    <a:lnTo>
                      <a:pt x="2294" y="8941"/>
                    </a:lnTo>
                    <a:cubicBezTo>
                      <a:pt x="2368" y="8957"/>
                      <a:pt x="2441" y="8973"/>
                      <a:pt x="2516" y="8988"/>
                    </a:cubicBezTo>
                    <a:cubicBezTo>
                      <a:pt x="2513" y="9006"/>
                      <a:pt x="2510" y="9024"/>
                      <a:pt x="2508" y="9041"/>
                    </a:cubicBezTo>
                    <a:cubicBezTo>
                      <a:pt x="2481" y="9058"/>
                      <a:pt x="2457" y="9066"/>
                      <a:pt x="2435" y="9066"/>
                    </a:cubicBezTo>
                    <a:cubicBezTo>
                      <a:pt x="2377" y="9066"/>
                      <a:pt x="2333" y="9014"/>
                      <a:pt x="2294" y="8941"/>
                    </a:cubicBezTo>
                    <a:close/>
                    <a:moveTo>
                      <a:pt x="1036" y="9064"/>
                    </a:moveTo>
                    <a:cubicBezTo>
                      <a:pt x="1037" y="9081"/>
                      <a:pt x="1038" y="9099"/>
                      <a:pt x="1039" y="9117"/>
                    </a:cubicBezTo>
                    <a:cubicBezTo>
                      <a:pt x="981" y="9129"/>
                      <a:pt x="923" y="9140"/>
                      <a:pt x="865" y="9152"/>
                    </a:cubicBezTo>
                    <a:cubicBezTo>
                      <a:pt x="864" y="9145"/>
                      <a:pt x="864" y="9138"/>
                      <a:pt x="863" y="9131"/>
                    </a:cubicBezTo>
                    <a:cubicBezTo>
                      <a:pt x="920" y="9109"/>
                      <a:pt x="978" y="9085"/>
                      <a:pt x="1036" y="9064"/>
                    </a:cubicBezTo>
                    <a:close/>
                    <a:moveTo>
                      <a:pt x="629" y="9115"/>
                    </a:moveTo>
                    <a:cubicBezTo>
                      <a:pt x="668" y="9115"/>
                      <a:pt x="694" y="9155"/>
                      <a:pt x="723" y="9176"/>
                    </a:cubicBezTo>
                    <a:cubicBezTo>
                      <a:pt x="672" y="9173"/>
                      <a:pt x="622" y="9170"/>
                      <a:pt x="545" y="9167"/>
                    </a:cubicBezTo>
                    <a:cubicBezTo>
                      <a:pt x="580" y="9128"/>
                      <a:pt x="607" y="9115"/>
                      <a:pt x="629" y="9115"/>
                    </a:cubicBezTo>
                    <a:close/>
                    <a:moveTo>
                      <a:pt x="2447" y="9103"/>
                    </a:moveTo>
                    <a:cubicBezTo>
                      <a:pt x="2454" y="9103"/>
                      <a:pt x="2459" y="9105"/>
                      <a:pt x="2462" y="9109"/>
                    </a:cubicBezTo>
                    <a:cubicBezTo>
                      <a:pt x="2489" y="9142"/>
                      <a:pt x="2517" y="9153"/>
                      <a:pt x="2546" y="9153"/>
                    </a:cubicBezTo>
                    <a:cubicBezTo>
                      <a:pt x="2583" y="9153"/>
                      <a:pt x="2622" y="9135"/>
                      <a:pt x="2666" y="9121"/>
                    </a:cubicBezTo>
                    <a:lnTo>
                      <a:pt x="2666" y="9121"/>
                    </a:lnTo>
                    <a:cubicBezTo>
                      <a:pt x="2620" y="9175"/>
                      <a:pt x="2574" y="9230"/>
                      <a:pt x="2522" y="9291"/>
                    </a:cubicBezTo>
                    <a:cubicBezTo>
                      <a:pt x="2458" y="9247"/>
                      <a:pt x="2397" y="9205"/>
                      <a:pt x="2312" y="9147"/>
                    </a:cubicBezTo>
                    <a:cubicBezTo>
                      <a:pt x="2367" y="9132"/>
                      <a:pt x="2420" y="9103"/>
                      <a:pt x="2447" y="9103"/>
                    </a:cubicBezTo>
                    <a:close/>
                    <a:moveTo>
                      <a:pt x="2192" y="9276"/>
                    </a:moveTo>
                    <a:cubicBezTo>
                      <a:pt x="2222" y="9276"/>
                      <a:pt x="2245" y="9298"/>
                      <a:pt x="2270" y="9298"/>
                    </a:cubicBezTo>
                    <a:cubicBezTo>
                      <a:pt x="2276" y="9298"/>
                      <a:pt x="2281" y="9297"/>
                      <a:pt x="2287" y="9294"/>
                    </a:cubicBezTo>
                    <a:lnTo>
                      <a:pt x="2287" y="9294"/>
                    </a:lnTo>
                    <a:cubicBezTo>
                      <a:pt x="2285" y="9309"/>
                      <a:pt x="2284" y="9325"/>
                      <a:pt x="2283" y="9340"/>
                    </a:cubicBezTo>
                    <a:cubicBezTo>
                      <a:pt x="2233" y="9337"/>
                      <a:pt x="2182" y="9333"/>
                      <a:pt x="2112" y="9329"/>
                    </a:cubicBezTo>
                    <a:cubicBezTo>
                      <a:pt x="2145" y="9288"/>
                      <a:pt x="2171" y="9276"/>
                      <a:pt x="2192" y="9276"/>
                    </a:cubicBezTo>
                    <a:close/>
                    <a:moveTo>
                      <a:pt x="2655" y="9271"/>
                    </a:moveTo>
                    <a:cubicBezTo>
                      <a:pt x="2687" y="9279"/>
                      <a:pt x="2719" y="9289"/>
                      <a:pt x="2751" y="9297"/>
                    </a:cubicBezTo>
                    <a:cubicBezTo>
                      <a:pt x="2747" y="9313"/>
                      <a:pt x="2743" y="9329"/>
                      <a:pt x="2739" y="9344"/>
                    </a:cubicBezTo>
                    <a:cubicBezTo>
                      <a:pt x="2706" y="9337"/>
                      <a:pt x="2674" y="9328"/>
                      <a:pt x="2641" y="9320"/>
                    </a:cubicBezTo>
                    <a:cubicBezTo>
                      <a:pt x="2646" y="9304"/>
                      <a:pt x="2650" y="9287"/>
                      <a:pt x="2655" y="9271"/>
                    </a:cubicBezTo>
                    <a:close/>
                    <a:moveTo>
                      <a:pt x="2074" y="9449"/>
                    </a:moveTo>
                    <a:cubicBezTo>
                      <a:pt x="2048" y="9508"/>
                      <a:pt x="2021" y="9525"/>
                      <a:pt x="1996" y="9525"/>
                    </a:cubicBezTo>
                    <a:cubicBezTo>
                      <a:pt x="1972" y="9525"/>
                      <a:pt x="1949" y="9510"/>
                      <a:pt x="1927" y="9499"/>
                    </a:cubicBezTo>
                    <a:cubicBezTo>
                      <a:pt x="1969" y="9485"/>
                      <a:pt x="2010" y="9471"/>
                      <a:pt x="2074" y="9449"/>
                    </a:cubicBezTo>
                    <a:close/>
                    <a:moveTo>
                      <a:pt x="3109" y="9515"/>
                    </a:moveTo>
                    <a:lnTo>
                      <a:pt x="3109" y="9515"/>
                    </a:lnTo>
                    <a:cubicBezTo>
                      <a:pt x="3110" y="9515"/>
                      <a:pt x="3109" y="9552"/>
                      <a:pt x="3107" y="9553"/>
                    </a:cubicBezTo>
                    <a:cubicBezTo>
                      <a:pt x="3073" y="9563"/>
                      <a:pt x="3038" y="9570"/>
                      <a:pt x="3003" y="9578"/>
                    </a:cubicBezTo>
                    <a:cubicBezTo>
                      <a:pt x="3003" y="9560"/>
                      <a:pt x="3002" y="9542"/>
                      <a:pt x="3002" y="9523"/>
                    </a:cubicBezTo>
                    <a:cubicBezTo>
                      <a:pt x="3038" y="9520"/>
                      <a:pt x="3074" y="9517"/>
                      <a:pt x="3109" y="9515"/>
                    </a:cubicBezTo>
                    <a:close/>
                    <a:moveTo>
                      <a:pt x="2495" y="9340"/>
                    </a:moveTo>
                    <a:cubicBezTo>
                      <a:pt x="2556" y="9377"/>
                      <a:pt x="2608" y="9410"/>
                      <a:pt x="2693" y="9463"/>
                    </a:cubicBezTo>
                    <a:cubicBezTo>
                      <a:pt x="2589" y="9527"/>
                      <a:pt x="2504" y="9488"/>
                      <a:pt x="2473" y="9615"/>
                    </a:cubicBezTo>
                    <a:cubicBezTo>
                      <a:pt x="2470" y="9626"/>
                      <a:pt x="2414" y="9640"/>
                      <a:pt x="2365" y="9640"/>
                    </a:cubicBezTo>
                    <a:cubicBezTo>
                      <a:pt x="2339" y="9640"/>
                      <a:pt x="2315" y="9636"/>
                      <a:pt x="2302" y="9626"/>
                    </a:cubicBezTo>
                    <a:cubicBezTo>
                      <a:pt x="2274" y="9605"/>
                      <a:pt x="2247" y="9597"/>
                      <a:pt x="2218" y="9597"/>
                    </a:cubicBezTo>
                    <a:cubicBezTo>
                      <a:pt x="2180" y="9597"/>
                      <a:pt x="2140" y="9611"/>
                      <a:pt x="2093" y="9628"/>
                    </a:cubicBezTo>
                    <a:cubicBezTo>
                      <a:pt x="2100" y="9568"/>
                      <a:pt x="2106" y="9525"/>
                      <a:pt x="2115" y="9454"/>
                    </a:cubicBezTo>
                    <a:cubicBezTo>
                      <a:pt x="2170" y="9483"/>
                      <a:pt x="2224" y="9501"/>
                      <a:pt x="2276" y="9501"/>
                    </a:cubicBezTo>
                    <a:cubicBezTo>
                      <a:pt x="2355" y="9501"/>
                      <a:pt x="2429" y="9458"/>
                      <a:pt x="2495" y="9340"/>
                    </a:cubicBezTo>
                    <a:close/>
                    <a:moveTo>
                      <a:pt x="2240" y="9700"/>
                    </a:moveTo>
                    <a:cubicBezTo>
                      <a:pt x="2368" y="9700"/>
                      <a:pt x="2476" y="9749"/>
                      <a:pt x="2544" y="9838"/>
                    </a:cubicBezTo>
                    <a:cubicBezTo>
                      <a:pt x="2499" y="9853"/>
                      <a:pt x="2463" y="9863"/>
                      <a:pt x="2427" y="9876"/>
                    </a:cubicBezTo>
                    <a:cubicBezTo>
                      <a:pt x="2388" y="9890"/>
                      <a:pt x="2350" y="9906"/>
                      <a:pt x="2309" y="9921"/>
                    </a:cubicBezTo>
                    <a:cubicBezTo>
                      <a:pt x="2278" y="9874"/>
                      <a:pt x="2249" y="9829"/>
                      <a:pt x="2228" y="9799"/>
                    </a:cubicBezTo>
                    <a:cubicBezTo>
                      <a:pt x="2145" y="9782"/>
                      <a:pt x="2073" y="9767"/>
                      <a:pt x="2001" y="9752"/>
                    </a:cubicBezTo>
                    <a:cubicBezTo>
                      <a:pt x="2084" y="9717"/>
                      <a:pt x="2165" y="9700"/>
                      <a:pt x="2240" y="9700"/>
                    </a:cubicBezTo>
                    <a:close/>
                    <a:moveTo>
                      <a:pt x="1847" y="9900"/>
                    </a:moveTo>
                    <a:cubicBezTo>
                      <a:pt x="1865" y="9900"/>
                      <a:pt x="1881" y="9903"/>
                      <a:pt x="1895" y="9911"/>
                    </a:cubicBezTo>
                    <a:cubicBezTo>
                      <a:pt x="1894" y="9927"/>
                      <a:pt x="1893" y="9958"/>
                      <a:pt x="1894" y="9958"/>
                    </a:cubicBezTo>
                    <a:cubicBezTo>
                      <a:pt x="1774" y="9968"/>
                      <a:pt x="1654" y="9979"/>
                      <a:pt x="1529" y="9990"/>
                    </a:cubicBezTo>
                    <a:cubicBezTo>
                      <a:pt x="1621" y="9981"/>
                      <a:pt x="1755" y="9900"/>
                      <a:pt x="1847" y="9900"/>
                    </a:cubicBezTo>
                    <a:close/>
                    <a:moveTo>
                      <a:pt x="2110" y="9898"/>
                    </a:moveTo>
                    <a:cubicBezTo>
                      <a:pt x="2149" y="9898"/>
                      <a:pt x="2188" y="9915"/>
                      <a:pt x="2227" y="9960"/>
                    </a:cubicBezTo>
                    <a:cubicBezTo>
                      <a:pt x="2137" y="9978"/>
                      <a:pt x="2048" y="9997"/>
                      <a:pt x="1957" y="10015"/>
                    </a:cubicBezTo>
                    <a:cubicBezTo>
                      <a:pt x="1956" y="10000"/>
                      <a:pt x="1954" y="9982"/>
                      <a:pt x="1952" y="9967"/>
                    </a:cubicBezTo>
                    <a:cubicBezTo>
                      <a:pt x="2004" y="9929"/>
                      <a:pt x="2057" y="9898"/>
                      <a:pt x="2110" y="9898"/>
                    </a:cubicBezTo>
                    <a:close/>
                    <a:moveTo>
                      <a:pt x="2397" y="10176"/>
                    </a:moveTo>
                    <a:cubicBezTo>
                      <a:pt x="2414" y="10245"/>
                      <a:pt x="2427" y="10298"/>
                      <a:pt x="2447" y="10374"/>
                    </a:cubicBezTo>
                    <a:cubicBezTo>
                      <a:pt x="2376" y="10364"/>
                      <a:pt x="2325" y="10358"/>
                      <a:pt x="2243" y="10346"/>
                    </a:cubicBezTo>
                    <a:cubicBezTo>
                      <a:pt x="2303" y="10280"/>
                      <a:pt x="2344" y="10234"/>
                      <a:pt x="2397" y="10176"/>
                    </a:cubicBezTo>
                    <a:close/>
                    <a:moveTo>
                      <a:pt x="2215" y="10446"/>
                    </a:moveTo>
                    <a:cubicBezTo>
                      <a:pt x="2278" y="10454"/>
                      <a:pt x="2341" y="10462"/>
                      <a:pt x="2406" y="10470"/>
                    </a:cubicBezTo>
                    <a:cubicBezTo>
                      <a:pt x="2371" y="10518"/>
                      <a:pt x="2344" y="10532"/>
                      <a:pt x="2320" y="10532"/>
                    </a:cubicBezTo>
                    <a:cubicBezTo>
                      <a:pt x="2282" y="10532"/>
                      <a:pt x="2252" y="10492"/>
                      <a:pt x="2213" y="10492"/>
                    </a:cubicBezTo>
                    <a:cubicBezTo>
                      <a:pt x="2210" y="10492"/>
                      <a:pt x="2208" y="10493"/>
                      <a:pt x="2205" y="10493"/>
                    </a:cubicBezTo>
                    <a:cubicBezTo>
                      <a:pt x="2208" y="10477"/>
                      <a:pt x="2212" y="10461"/>
                      <a:pt x="2215" y="10446"/>
                    </a:cubicBezTo>
                    <a:close/>
                    <a:moveTo>
                      <a:pt x="1873" y="10567"/>
                    </a:moveTo>
                    <a:cubicBezTo>
                      <a:pt x="1907" y="10567"/>
                      <a:pt x="1941" y="10588"/>
                      <a:pt x="1972" y="10652"/>
                    </a:cubicBezTo>
                    <a:cubicBezTo>
                      <a:pt x="1879" y="10639"/>
                      <a:pt x="1815" y="10629"/>
                      <a:pt x="1748" y="10620"/>
                    </a:cubicBezTo>
                    <a:cubicBezTo>
                      <a:pt x="1790" y="10597"/>
                      <a:pt x="1832" y="10567"/>
                      <a:pt x="1873" y="10567"/>
                    </a:cubicBezTo>
                    <a:close/>
                    <a:moveTo>
                      <a:pt x="2299" y="10629"/>
                    </a:moveTo>
                    <a:cubicBezTo>
                      <a:pt x="2363" y="10629"/>
                      <a:pt x="2391" y="10663"/>
                      <a:pt x="2407" y="10735"/>
                    </a:cubicBezTo>
                    <a:cubicBezTo>
                      <a:pt x="2321" y="10712"/>
                      <a:pt x="2240" y="10691"/>
                      <a:pt x="2141" y="10664"/>
                    </a:cubicBezTo>
                    <a:cubicBezTo>
                      <a:pt x="2210" y="10641"/>
                      <a:pt x="2261" y="10629"/>
                      <a:pt x="2299" y="10629"/>
                    </a:cubicBezTo>
                    <a:close/>
                    <a:moveTo>
                      <a:pt x="2083" y="10895"/>
                    </a:moveTo>
                    <a:cubicBezTo>
                      <a:pt x="2103" y="10895"/>
                      <a:pt x="2124" y="10902"/>
                      <a:pt x="2146" y="10917"/>
                    </a:cubicBezTo>
                    <a:cubicBezTo>
                      <a:pt x="2146" y="10934"/>
                      <a:pt x="2146" y="10952"/>
                      <a:pt x="2145" y="10969"/>
                    </a:cubicBezTo>
                    <a:cubicBezTo>
                      <a:pt x="2073" y="10981"/>
                      <a:pt x="2000" y="10991"/>
                      <a:pt x="1927" y="11002"/>
                    </a:cubicBezTo>
                    <a:cubicBezTo>
                      <a:pt x="1979" y="10939"/>
                      <a:pt x="2030" y="10895"/>
                      <a:pt x="2083" y="10895"/>
                    </a:cubicBezTo>
                    <a:close/>
                    <a:moveTo>
                      <a:pt x="1569" y="10916"/>
                    </a:moveTo>
                    <a:cubicBezTo>
                      <a:pt x="1646" y="10916"/>
                      <a:pt x="1713" y="10940"/>
                      <a:pt x="1775" y="10988"/>
                    </a:cubicBezTo>
                    <a:cubicBezTo>
                      <a:pt x="1760" y="10983"/>
                      <a:pt x="1745" y="10981"/>
                      <a:pt x="1730" y="10981"/>
                    </a:cubicBezTo>
                    <a:cubicBezTo>
                      <a:pt x="1672" y="10981"/>
                      <a:pt x="1609" y="11009"/>
                      <a:pt x="1546" y="11009"/>
                    </a:cubicBezTo>
                    <a:cubicBezTo>
                      <a:pt x="1500" y="11009"/>
                      <a:pt x="1454" y="10994"/>
                      <a:pt x="1410" y="10943"/>
                    </a:cubicBezTo>
                    <a:cubicBezTo>
                      <a:pt x="1468" y="10925"/>
                      <a:pt x="1521" y="10916"/>
                      <a:pt x="1569" y="10916"/>
                    </a:cubicBezTo>
                    <a:close/>
                    <a:moveTo>
                      <a:pt x="1350" y="11168"/>
                    </a:moveTo>
                    <a:cubicBezTo>
                      <a:pt x="1439" y="11170"/>
                      <a:pt x="1520" y="11171"/>
                      <a:pt x="1638" y="11174"/>
                    </a:cubicBezTo>
                    <a:cubicBezTo>
                      <a:pt x="1528" y="11240"/>
                      <a:pt x="1472" y="11273"/>
                      <a:pt x="1436" y="11273"/>
                    </a:cubicBezTo>
                    <a:cubicBezTo>
                      <a:pt x="1400" y="11273"/>
                      <a:pt x="1383" y="11238"/>
                      <a:pt x="1350" y="11168"/>
                    </a:cubicBezTo>
                    <a:close/>
                    <a:moveTo>
                      <a:pt x="2192" y="11335"/>
                    </a:moveTo>
                    <a:cubicBezTo>
                      <a:pt x="2226" y="11335"/>
                      <a:pt x="2247" y="11380"/>
                      <a:pt x="2273" y="11436"/>
                    </a:cubicBezTo>
                    <a:cubicBezTo>
                      <a:pt x="2204" y="11419"/>
                      <a:pt x="2156" y="11408"/>
                      <a:pt x="2109" y="11396"/>
                    </a:cubicBezTo>
                    <a:cubicBezTo>
                      <a:pt x="2144" y="11352"/>
                      <a:pt x="2171" y="11335"/>
                      <a:pt x="2192" y="11335"/>
                    </a:cubicBezTo>
                    <a:close/>
                    <a:moveTo>
                      <a:pt x="1426" y="11403"/>
                    </a:moveTo>
                    <a:cubicBezTo>
                      <a:pt x="1446" y="11403"/>
                      <a:pt x="1462" y="11422"/>
                      <a:pt x="1495" y="11461"/>
                    </a:cubicBezTo>
                    <a:cubicBezTo>
                      <a:pt x="1451" y="11458"/>
                      <a:pt x="1406" y="11457"/>
                      <a:pt x="1337" y="11453"/>
                    </a:cubicBezTo>
                    <a:cubicBezTo>
                      <a:pt x="1383" y="11420"/>
                      <a:pt x="1406" y="11403"/>
                      <a:pt x="1426" y="11403"/>
                    </a:cubicBezTo>
                    <a:close/>
                    <a:moveTo>
                      <a:pt x="1275" y="11444"/>
                    </a:moveTo>
                    <a:cubicBezTo>
                      <a:pt x="1275" y="11462"/>
                      <a:pt x="1276" y="11481"/>
                      <a:pt x="1277" y="11499"/>
                    </a:cubicBezTo>
                    <a:cubicBezTo>
                      <a:pt x="1240" y="11502"/>
                      <a:pt x="1203" y="11505"/>
                      <a:pt x="1166" y="11509"/>
                    </a:cubicBezTo>
                    <a:cubicBezTo>
                      <a:pt x="1166" y="11497"/>
                      <a:pt x="1165" y="11486"/>
                      <a:pt x="1164" y="11474"/>
                    </a:cubicBezTo>
                    <a:cubicBezTo>
                      <a:pt x="1201" y="11464"/>
                      <a:pt x="1238" y="11453"/>
                      <a:pt x="1275" y="11444"/>
                    </a:cubicBezTo>
                    <a:close/>
                    <a:moveTo>
                      <a:pt x="2000" y="11342"/>
                    </a:moveTo>
                    <a:cubicBezTo>
                      <a:pt x="2006" y="11434"/>
                      <a:pt x="2025" y="11489"/>
                      <a:pt x="2088" y="11489"/>
                    </a:cubicBezTo>
                    <a:cubicBezTo>
                      <a:pt x="2098" y="11489"/>
                      <a:pt x="2109" y="11488"/>
                      <a:pt x="2122" y="11485"/>
                    </a:cubicBezTo>
                    <a:cubicBezTo>
                      <a:pt x="2131" y="11483"/>
                      <a:pt x="2140" y="11482"/>
                      <a:pt x="2149" y="11482"/>
                    </a:cubicBezTo>
                    <a:cubicBezTo>
                      <a:pt x="2189" y="11482"/>
                      <a:pt x="2233" y="11500"/>
                      <a:pt x="2267" y="11521"/>
                    </a:cubicBezTo>
                    <a:cubicBezTo>
                      <a:pt x="2337" y="11564"/>
                      <a:pt x="2409" y="11579"/>
                      <a:pt x="2482" y="11579"/>
                    </a:cubicBezTo>
                    <a:cubicBezTo>
                      <a:pt x="2580" y="11579"/>
                      <a:pt x="2682" y="11553"/>
                      <a:pt x="2784" y="11527"/>
                    </a:cubicBezTo>
                    <a:cubicBezTo>
                      <a:pt x="2862" y="11508"/>
                      <a:pt x="2941" y="11511"/>
                      <a:pt x="3028" y="11504"/>
                    </a:cubicBezTo>
                    <a:lnTo>
                      <a:pt x="3028" y="11504"/>
                    </a:lnTo>
                    <a:cubicBezTo>
                      <a:pt x="3014" y="11534"/>
                      <a:pt x="3001" y="11568"/>
                      <a:pt x="2999" y="11568"/>
                    </a:cubicBezTo>
                    <a:cubicBezTo>
                      <a:pt x="2999" y="11568"/>
                      <a:pt x="2999" y="11568"/>
                      <a:pt x="2999" y="11568"/>
                    </a:cubicBezTo>
                    <a:cubicBezTo>
                      <a:pt x="2967" y="11556"/>
                      <a:pt x="2935" y="11551"/>
                      <a:pt x="2902" y="11551"/>
                    </a:cubicBezTo>
                    <a:cubicBezTo>
                      <a:pt x="2805" y="11551"/>
                      <a:pt x="2707" y="11594"/>
                      <a:pt x="2611" y="11618"/>
                    </a:cubicBezTo>
                    <a:cubicBezTo>
                      <a:pt x="2551" y="11633"/>
                      <a:pt x="2494" y="11640"/>
                      <a:pt x="2439" y="11640"/>
                    </a:cubicBezTo>
                    <a:cubicBezTo>
                      <a:pt x="2359" y="11640"/>
                      <a:pt x="2283" y="11625"/>
                      <a:pt x="2207" y="11598"/>
                    </a:cubicBezTo>
                    <a:cubicBezTo>
                      <a:pt x="2102" y="11561"/>
                      <a:pt x="1997" y="11526"/>
                      <a:pt x="1856" y="11479"/>
                    </a:cubicBezTo>
                    <a:cubicBezTo>
                      <a:pt x="1919" y="11419"/>
                      <a:pt x="1950" y="11389"/>
                      <a:pt x="2000" y="11342"/>
                    </a:cubicBezTo>
                    <a:close/>
                    <a:moveTo>
                      <a:pt x="3894" y="11516"/>
                    </a:moveTo>
                    <a:lnTo>
                      <a:pt x="3894" y="11516"/>
                    </a:lnTo>
                    <a:cubicBezTo>
                      <a:pt x="3891" y="11535"/>
                      <a:pt x="3885" y="11592"/>
                      <a:pt x="3883" y="11592"/>
                    </a:cubicBezTo>
                    <a:cubicBezTo>
                      <a:pt x="3672" y="11611"/>
                      <a:pt x="3460" y="11630"/>
                      <a:pt x="3249" y="11648"/>
                    </a:cubicBezTo>
                    <a:cubicBezTo>
                      <a:pt x="3247" y="11648"/>
                      <a:pt x="3249" y="11605"/>
                      <a:pt x="3249" y="11592"/>
                    </a:cubicBezTo>
                    <a:cubicBezTo>
                      <a:pt x="3280" y="11573"/>
                      <a:pt x="3313" y="11538"/>
                      <a:pt x="3343" y="11536"/>
                    </a:cubicBezTo>
                    <a:cubicBezTo>
                      <a:pt x="3528" y="11524"/>
                      <a:pt x="3710" y="11521"/>
                      <a:pt x="3894" y="11516"/>
                    </a:cubicBezTo>
                    <a:close/>
                    <a:moveTo>
                      <a:pt x="1883" y="11626"/>
                    </a:moveTo>
                    <a:cubicBezTo>
                      <a:pt x="2047" y="11626"/>
                      <a:pt x="2206" y="11648"/>
                      <a:pt x="2350" y="11748"/>
                    </a:cubicBezTo>
                    <a:cubicBezTo>
                      <a:pt x="2090" y="11729"/>
                      <a:pt x="1830" y="11711"/>
                      <a:pt x="1570" y="11692"/>
                    </a:cubicBezTo>
                    <a:cubicBezTo>
                      <a:pt x="1573" y="11674"/>
                      <a:pt x="1576" y="11656"/>
                      <a:pt x="1580" y="11638"/>
                    </a:cubicBezTo>
                    <a:cubicBezTo>
                      <a:pt x="1681" y="11634"/>
                      <a:pt x="1783" y="11626"/>
                      <a:pt x="1883" y="11626"/>
                    </a:cubicBezTo>
                    <a:close/>
                    <a:moveTo>
                      <a:pt x="1747" y="11874"/>
                    </a:moveTo>
                    <a:cubicBezTo>
                      <a:pt x="1772" y="11874"/>
                      <a:pt x="1799" y="11889"/>
                      <a:pt x="1829" y="11926"/>
                    </a:cubicBezTo>
                    <a:cubicBezTo>
                      <a:pt x="1748" y="11939"/>
                      <a:pt x="1687" y="11950"/>
                      <a:pt x="1627" y="11960"/>
                    </a:cubicBezTo>
                    <a:cubicBezTo>
                      <a:pt x="1665" y="11916"/>
                      <a:pt x="1704" y="11874"/>
                      <a:pt x="1747" y="11874"/>
                    </a:cubicBezTo>
                    <a:close/>
                    <a:moveTo>
                      <a:pt x="2226" y="11891"/>
                    </a:moveTo>
                    <a:lnTo>
                      <a:pt x="2226" y="11891"/>
                    </a:lnTo>
                    <a:cubicBezTo>
                      <a:pt x="2547" y="11902"/>
                      <a:pt x="2870" y="11911"/>
                      <a:pt x="3192" y="11922"/>
                    </a:cubicBezTo>
                    <a:cubicBezTo>
                      <a:pt x="3002" y="11941"/>
                      <a:pt x="2809" y="11985"/>
                      <a:pt x="2621" y="11985"/>
                    </a:cubicBezTo>
                    <a:cubicBezTo>
                      <a:pt x="2485" y="11985"/>
                      <a:pt x="2353" y="11962"/>
                      <a:pt x="2226" y="11891"/>
                    </a:cubicBezTo>
                    <a:close/>
                    <a:moveTo>
                      <a:pt x="2070" y="11892"/>
                    </a:moveTo>
                    <a:cubicBezTo>
                      <a:pt x="2110" y="11892"/>
                      <a:pt x="2120" y="11947"/>
                      <a:pt x="2137" y="11986"/>
                    </a:cubicBezTo>
                    <a:cubicBezTo>
                      <a:pt x="2101" y="11965"/>
                      <a:pt x="2066" y="11944"/>
                      <a:pt x="2015" y="11915"/>
                    </a:cubicBezTo>
                    <a:cubicBezTo>
                      <a:pt x="2038" y="11899"/>
                      <a:pt x="2056" y="11892"/>
                      <a:pt x="2070" y="11892"/>
                    </a:cubicBezTo>
                    <a:close/>
                    <a:moveTo>
                      <a:pt x="3997" y="11821"/>
                    </a:moveTo>
                    <a:cubicBezTo>
                      <a:pt x="3997" y="11835"/>
                      <a:pt x="3998" y="11850"/>
                      <a:pt x="3999" y="11864"/>
                    </a:cubicBezTo>
                    <a:cubicBezTo>
                      <a:pt x="3841" y="11906"/>
                      <a:pt x="3683" y="11950"/>
                      <a:pt x="3525" y="11992"/>
                    </a:cubicBezTo>
                    <a:cubicBezTo>
                      <a:pt x="3523" y="11973"/>
                      <a:pt x="3521" y="11954"/>
                      <a:pt x="3518" y="11934"/>
                    </a:cubicBezTo>
                    <a:cubicBezTo>
                      <a:pt x="3678" y="11896"/>
                      <a:pt x="3838" y="11859"/>
                      <a:pt x="3997" y="11821"/>
                    </a:cubicBezTo>
                    <a:close/>
                    <a:moveTo>
                      <a:pt x="1418" y="11929"/>
                    </a:moveTo>
                    <a:cubicBezTo>
                      <a:pt x="1450" y="11936"/>
                      <a:pt x="1483" y="11942"/>
                      <a:pt x="1515" y="11949"/>
                    </a:cubicBezTo>
                    <a:cubicBezTo>
                      <a:pt x="1509" y="11968"/>
                      <a:pt x="1503" y="11986"/>
                      <a:pt x="1497" y="12005"/>
                    </a:cubicBezTo>
                    <a:cubicBezTo>
                      <a:pt x="1467" y="11992"/>
                      <a:pt x="1437" y="11981"/>
                      <a:pt x="1406" y="11969"/>
                    </a:cubicBezTo>
                    <a:cubicBezTo>
                      <a:pt x="1410" y="11955"/>
                      <a:pt x="1414" y="11942"/>
                      <a:pt x="1418" y="11929"/>
                    </a:cubicBezTo>
                    <a:close/>
                    <a:moveTo>
                      <a:pt x="1379" y="12047"/>
                    </a:moveTo>
                    <a:cubicBezTo>
                      <a:pt x="1428" y="12047"/>
                      <a:pt x="1467" y="12064"/>
                      <a:pt x="1448" y="12172"/>
                    </a:cubicBezTo>
                    <a:cubicBezTo>
                      <a:pt x="1394" y="12126"/>
                      <a:pt x="1349" y="12088"/>
                      <a:pt x="1303" y="12050"/>
                    </a:cubicBezTo>
                    <a:lnTo>
                      <a:pt x="1303" y="12050"/>
                    </a:lnTo>
                    <a:cubicBezTo>
                      <a:pt x="1307" y="12050"/>
                      <a:pt x="1311" y="12050"/>
                      <a:pt x="1315" y="12050"/>
                    </a:cubicBezTo>
                    <a:cubicBezTo>
                      <a:pt x="1336" y="12050"/>
                      <a:pt x="1358" y="12047"/>
                      <a:pt x="1379" y="12047"/>
                    </a:cubicBezTo>
                    <a:close/>
                    <a:moveTo>
                      <a:pt x="2371" y="12097"/>
                    </a:moveTo>
                    <a:cubicBezTo>
                      <a:pt x="2445" y="12107"/>
                      <a:pt x="2520" y="12115"/>
                      <a:pt x="2595" y="12124"/>
                    </a:cubicBezTo>
                    <a:cubicBezTo>
                      <a:pt x="2592" y="12140"/>
                      <a:pt x="2589" y="12156"/>
                      <a:pt x="2586" y="12172"/>
                    </a:cubicBezTo>
                    <a:cubicBezTo>
                      <a:pt x="2510" y="12161"/>
                      <a:pt x="2436" y="12150"/>
                      <a:pt x="2361" y="12139"/>
                    </a:cubicBezTo>
                    <a:cubicBezTo>
                      <a:pt x="2364" y="12125"/>
                      <a:pt x="2368" y="12111"/>
                      <a:pt x="2371" y="12097"/>
                    </a:cubicBezTo>
                    <a:close/>
                    <a:moveTo>
                      <a:pt x="3847" y="12052"/>
                    </a:moveTo>
                    <a:lnTo>
                      <a:pt x="3847" y="12052"/>
                    </a:lnTo>
                    <a:cubicBezTo>
                      <a:pt x="3803" y="12064"/>
                      <a:pt x="3759" y="12076"/>
                      <a:pt x="3698" y="12092"/>
                    </a:cubicBezTo>
                    <a:cubicBezTo>
                      <a:pt x="3817" y="12194"/>
                      <a:pt x="3960" y="12148"/>
                      <a:pt x="4116" y="12190"/>
                    </a:cubicBezTo>
                    <a:cubicBezTo>
                      <a:pt x="4063" y="12206"/>
                      <a:pt x="4016" y="12212"/>
                      <a:pt x="3971" y="12212"/>
                    </a:cubicBezTo>
                    <a:cubicBezTo>
                      <a:pt x="3869" y="12212"/>
                      <a:pt x="3783" y="12182"/>
                      <a:pt x="3694" y="12182"/>
                    </a:cubicBezTo>
                    <a:cubicBezTo>
                      <a:pt x="3687" y="12182"/>
                      <a:pt x="3680" y="12182"/>
                      <a:pt x="3673" y="12182"/>
                    </a:cubicBezTo>
                    <a:cubicBezTo>
                      <a:pt x="3659" y="12183"/>
                      <a:pt x="3644" y="12183"/>
                      <a:pt x="3630" y="12183"/>
                    </a:cubicBezTo>
                    <a:cubicBezTo>
                      <a:pt x="3478" y="12183"/>
                      <a:pt x="3332" y="12143"/>
                      <a:pt x="3180" y="12143"/>
                    </a:cubicBezTo>
                    <a:cubicBezTo>
                      <a:pt x="3125" y="12143"/>
                      <a:pt x="3069" y="12148"/>
                      <a:pt x="3011" y="12162"/>
                    </a:cubicBezTo>
                    <a:cubicBezTo>
                      <a:pt x="2988" y="12168"/>
                      <a:pt x="2965" y="12171"/>
                      <a:pt x="2941" y="12171"/>
                    </a:cubicBezTo>
                    <a:cubicBezTo>
                      <a:pt x="2876" y="12171"/>
                      <a:pt x="2811" y="12152"/>
                      <a:pt x="2748" y="12136"/>
                    </a:cubicBezTo>
                    <a:cubicBezTo>
                      <a:pt x="2953" y="12073"/>
                      <a:pt x="3153" y="12067"/>
                      <a:pt x="3353" y="12067"/>
                    </a:cubicBezTo>
                    <a:cubicBezTo>
                      <a:pt x="3404" y="12067"/>
                      <a:pt x="3454" y="12067"/>
                      <a:pt x="3504" y="12067"/>
                    </a:cubicBezTo>
                    <a:cubicBezTo>
                      <a:pt x="3618" y="12067"/>
                      <a:pt x="3732" y="12065"/>
                      <a:pt x="3847" y="12052"/>
                    </a:cubicBezTo>
                    <a:close/>
                    <a:moveTo>
                      <a:pt x="2121" y="12163"/>
                    </a:moveTo>
                    <a:cubicBezTo>
                      <a:pt x="2168" y="12179"/>
                      <a:pt x="2216" y="12196"/>
                      <a:pt x="2264" y="12213"/>
                    </a:cubicBezTo>
                    <a:cubicBezTo>
                      <a:pt x="2269" y="12212"/>
                      <a:pt x="2275" y="12212"/>
                      <a:pt x="2281" y="12212"/>
                    </a:cubicBezTo>
                    <a:cubicBezTo>
                      <a:pt x="2281" y="12212"/>
                      <a:pt x="2283" y="12206"/>
                      <a:pt x="2284" y="12206"/>
                    </a:cubicBezTo>
                    <a:cubicBezTo>
                      <a:pt x="2284" y="12206"/>
                      <a:pt x="2286" y="12195"/>
                      <a:pt x="2287" y="12195"/>
                    </a:cubicBezTo>
                    <a:cubicBezTo>
                      <a:pt x="2293" y="12207"/>
                      <a:pt x="2300" y="12215"/>
                      <a:pt x="2305" y="12224"/>
                    </a:cubicBezTo>
                    <a:cubicBezTo>
                      <a:pt x="2300" y="12223"/>
                      <a:pt x="2293" y="12221"/>
                      <a:pt x="2287" y="12219"/>
                    </a:cubicBezTo>
                    <a:cubicBezTo>
                      <a:pt x="2286" y="12219"/>
                      <a:pt x="2286" y="12218"/>
                      <a:pt x="2285" y="12217"/>
                    </a:cubicBezTo>
                    <a:lnTo>
                      <a:pt x="2281" y="12217"/>
                    </a:lnTo>
                    <a:cubicBezTo>
                      <a:pt x="2275" y="12215"/>
                      <a:pt x="2269" y="12213"/>
                      <a:pt x="2264" y="12213"/>
                    </a:cubicBezTo>
                    <a:cubicBezTo>
                      <a:pt x="2213" y="12213"/>
                      <a:pt x="2162" y="12216"/>
                      <a:pt x="2111" y="12217"/>
                    </a:cubicBezTo>
                    <a:cubicBezTo>
                      <a:pt x="2114" y="12198"/>
                      <a:pt x="2117" y="12182"/>
                      <a:pt x="2121" y="12163"/>
                    </a:cubicBezTo>
                    <a:close/>
                    <a:moveTo>
                      <a:pt x="2560" y="12188"/>
                    </a:moveTo>
                    <a:cubicBezTo>
                      <a:pt x="2588" y="12233"/>
                      <a:pt x="2620" y="12261"/>
                      <a:pt x="2654" y="12278"/>
                    </a:cubicBezTo>
                    <a:cubicBezTo>
                      <a:pt x="2803" y="12265"/>
                      <a:pt x="2951" y="12253"/>
                      <a:pt x="3097" y="12247"/>
                    </a:cubicBezTo>
                    <a:cubicBezTo>
                      <a:pt x="3133" y="12245"/>
                      <a:pt x="3172" y="12233"/>
                      <a:pt x="3209" y="12233"/>
                    </a:cubicBezTo>
                    <a:cubicBezTo>
                      <a:pt x="3242" y="12233"/>
                      <a:pt x="3272" y="12243"/>
                      <a:pt x="3295" y="12281"/>
                    </a:cubicBezTo>
                    <a:cubicBezTo>
                      <a:pt x="3215" y="12298"/>
                      <a:pt x="3136" y="12304"/>
                      <a:pt x="3060" y="12304"/>
                    </a:cubicBezTo>
                    <a:cubicBezTo>
                      <a:pt x="3024" y="12304"/>
                      <a:pt x="2990" y="12302"/>
                      <a:pt x="2956" y="12300"/>
                    </a:cubicBezTo>
                    <a:cubicBezTo>
                      <a:pt x="2947" y="12300"/>
                      <a:pt x="2939" y="12300"/>
                      <a:pt x="2931" y="12300"/>
                    </a:cubicBezTo>
                    <a:cubicBezTo>
                      <a:pt x="2884" y="12300"/>
                      <a:pt x="2835" y="12306"/>
                      <a:pt x="2788" y="12306"/>
                    </a:cubicBezTo>
                    <a:cubicBezTo>
                      <a:pt x="2742" y="12306"/>
                      <a:pt x="2697" y="12300"/>
                      <a:pt x="2654" y="12278"/>
                    </a:cubicBezTo>
                    <a:cubicBezTo>
                      <a:pt x="2622" y="12281"/>
                      <a:pt x="2590" y="12283"/>
                      <a:pt x="2557" y="12286"/>
                    </a:cubicBezTo>
                    <a:cubicBezTo>
                      <a:pt x="2556" y="12284"/>
                      <a:pt x="2554" y="12284"/>
                      <a:pt x="2552" y="12282"/>
                    </a:cubicBezTo>
                    <a:cubicBezTo>
                      <a:pt x="2547" y="12283"/>
                      <a:pt x="2543" y="12284"/>
                      <a:pt x="2538" y="12285"/>
                    </a:cubicBezTo>
                    <a:cubicBezTo>
                      <a:pt x="2506" y="12277"/>
                      <a:pt x="2473" y="12267"/>
                      <a:pt x="2440" y="12260"/>
                    </a:cubicBezTo>
                    <a:cubicBezTo>
                      <a:pt x="2422" y="12264"/>
                      <a:pt x="2405" y="12266"/>
                      <a:pt x="2389" y="12266"/>
                    </a:cubicBezTo>
                    <a:cubicBezTo>
                      <a:pt x="2358" y="12266"/>
                      <a:pt x="2329" y="12256"/>
                      <a:pt x="2305" y="12224"/>
                    </a:cubicBezTo>
                    <a:lnTo>
                      <a:pt x="2305" y="12224"/>
                    </a:lnTo>
                    <a:cubicBezTo>
                      <a:pt x="2351" y="12236"/>
                      <a:pt x="2395" y="12248"/>
                      <a:pt x="2440" y="12260"/>
                    </a:cubicBezTo>
                    <a:cubicBezTo>
                      <a:pt x="2473" y="12252"/>
                      <a:pt x="2507" y="12241"/>
                      <a:pt x="2539" y="12235"/>
                    </a:cubicBezTo>
                    <a:cubicBezTo>
                      <a:pt x="2539" y="12235"/>
                      <a:pt x="2539" y="12235"/>
                      <a:pt x="2539" y="12235"/>
                    </a:cubicBezTo>
                    <a:cubicBezTo>
                      <a:pt x="2542" y="12235"/>
                      <a:pt x="2546" y="12189"/>
                      <a:pt x="2549" y="12189"/>
                    </a:cubicBezTo>
                    <a:lnTo>
                      <a:pt x="2560" y="12188"/>
                    </a:lnTo>
                    <a:close/>
                    <a:moveTo>
                      <a:pt x="3583" y="12299"/>
                    </a:moveTo>
                    <a:cubicBezTo>
                      <a:pt x="3604" y="12299"/>
                      <a:pt x="3629" y="12304"/>
                      <a:pt x="3657" y="12316"/>
                    </a:cubicBezTo>
                    <a:cubicBezTo>
                      <a:pt x="3571" y="12345"/>
                      <a:pt x="3518" y="12364"/>
                      <a:pt x="3466" y="12382"/>
                    </a:cubicBezTo>
                    <a:cubicBezTo>
                      <a:pt x="3495" y="12334"/>
                      <a:pt x="3528" y="12299"/>
                      <a:pt x="3583" y="12299"/>
                    </a:cubicBezTo>
                    <a:close/>
                    <a:moveTo>
                      <a:pt x="2266" y="12331"/>
                    </a:moveTo>
                    <a:cubicBezTo>
                      <a:pt x="2221" y="12396"/>
                      <a:pt x="2175" y="12409"/>
                      <a:pt x="2128" y="12409"/>
                    </a:cubicBezTo>
                    <a:cubicBezTo>
                      <a:pt x="2098" y="12409"/>
                      <a:pt x="2068" y="12403"/>
                      <a:pt x="2039" y="12403"/>
                    </a:cubicBezTo>
                    <a:cubicBezTo>
                      <a:pt x="2113" y="12403"/>
                      <a:pt x="2190" y="12355"/>
                      <a:pt x="2266" y="12331"/>
                    </a:cubicBezTo>
                    <a:close/>
                    <a:moveTo>
                      <a:pt x="1249" y="12201"/>
                    </a:moveTo>
                    <a:cubicBezTo>
                      <a:pt x="1278" y="12209"/>
                      <a:pt x="1306" y="12217"/>
                      <a:pt x="1334" y="12223"/>
                    </a:cubicBezTo>
                    <a:cubicBezTo>
                      <a:pt x="1416" y="12240"/>
                      <a:pt x="1486" y="12307"/>
                      <a:pt x="1572" y="12307"/>
                    </a:cubicBezTo>
                    <a:cubicBezTo>
                      <a:pt x="1596" y="12307"/>
                      <a:pt x="1620" y="12302"/>
                      <a:pt x="1646" y="12290"/>
                    </a:cubicBezTo>
                    <a:cubicBezTo>
                      <a:pt x="1687" y="12336"/>
                      <a:pt x="1736" y="12344"/>
                      <a:pt x="1788" y="12344"/>
                    </a:cubicBezTo>
                    <a:cubicBezTo>
                      <a:pt x="1821" y="12344"/>
                      <a:pt x="1855" y="12341"/>
                      <a:pt x="1888" y="12341"/>
                    </a:cubicBezTo>
                    <a:cubicBezTo>
                      <a:pt x="1922" y="12341"/>
                      <a:pt x="1956" y="12345"/>
                      <a:pt x="1987" y="12361"/>
                    </a:cubicBezTo>
                    <a:cubicBezTo>
                      <a:pt x="2009" y="12372"/>
                      <a:pt x="2020" y="12403"/>
                      <a:pt x="2038" y="12403"/>
                    </a:cubicBezTo>
                    <a:cubicBezTo>
                      <a:pt x="2038" y="12403"/>
                      <a:pt x="2039" y="12428"/>
                      <a:pt x="2039" y="12428"/>
                    </a:cubicBezTo>
                    <a:cubicBezTo>
                      <a:pt x="1990" y="12411"/>
                      <a:pt x="1944" y="12392"/>
                      <a:pt x="1894" y="12392"/>
                    </a:cubicBezTo>
                    <a:cubicBezTo>
                      <a:pt x="1855" y="12392"/>
                      <a:pt x="1814" y="12403"/>
                      <a:pt x="1766" y="12435"/>
                    </a:cubicBezTo>
                    <a:cubicBezTo>
                      <a:pt x="1759" y="12439"/>
                      <a:pt x="1752" y="12442"/>
                      <a:pt x="1743" y="12442"/>
                    </a:cubicBezTo>
                    <a:cubicBezTo>
                      <a:pt x="1700" y="12442"/>
                      <a:pt x="1637" y="12391"/>
                      <a:pt x="1578" y="12364"/>
                    </a:cubicBezTo>
                    <a:cubicBezTo>
                      <a:pt x="1556" y="12383"/>
                      <a:pt x="1524" y="12413"/>
                      <a:pt x="1501" y="12432"/>
                    </a:cubicBezTo>
                    <a:cubicBezTo>
                      <a:pt x="1409" y="12355"/>
                      <a:pt x="1327" y="12287"/>
                      <a:pt x="1244" y="12218"/>
                    </a:cubicBezTo>
                    <a:cubicBezTo>
                      <a:pt x="1246" y="12212"/>
                      <a:pt x="1247" y="12207"/>
                      <a:pt x="1249" y="12201"/>
                    </a:cubicBezTo>
                    <a:close/>
                    <a:moveTo>
                      <a:pt x="1038" y="12472"/>
                    </a:moveTo>
                    <a:cubicBezTo>
                      <a:pt x="1087" y="12479"/>
                      <a:pt x="1132" y="12487"/>
                      <a:pt x="1197" y="12498"/>
                    </a:cubicBezTo>
                    <a:cubicBezTo>
                      <a:pt x="1165" y="12542"/>
                      <a:pt x="1134" y="12596"/>
                      <a:pt x="1125" y="12596"/>
                    </a:cubicBezTo>
                    <a:cubicBezTo>
                      <a:pt x="1125" y="12596"/>
                      <a:pt x="1125" y="12596"/>
                      <a:pt x="1125" y="12595"/>
                    </a:cubicBezTo>
                    <a:cubicBezTo>
                      <a:pt x="1084" y="12576"/>
                      <a:pt x="1023" y="12572"/>
                      <a:pt x="1038" y="12472"/>
                    </a:cubicBezTo>
                    <a:close/>
                    <a:moveTo>
                      <a:pt x="2013" y="12613"/>
                    </a:moveTo>
                    <a:cubicBezTo>
                      <a:pt x="2013" y="12622"/>
                      <a:pt x="2014" y="12631"/>
                      <a:pt x="2014" y="12641"/>
                    </a:cubicBezTo>
                    <a:cubicBezTo>
                      <a:pt x="1976" y="12645"/>
                      <a:pt x="1939" y="12647"/>
                      <a:pt x="1902" y="12651"/>
                    </a:cubicBezTo>
                    <a:cubicBezTo>
                      <a:pt x="1903" y="12645"/>
                      <a:pt x="1903" y="12639"/>
                      <a:pt x="1903" y="12631"/>
                    </a:cubicBezTo>
                    <a:cubicBezTo>
                      <a:pt x="1939" y="12626"/>
                      <a:pt x="1976" y="12619"/>
                      <a:pt x="2013" y="12613"/>
                    </a:cubicBezTo>
                    <a:close/>
                    <a:moveTo>
                      <a:pt x="2917" y="12519"/>
                    </a:moveTo>
                    <a:cubicBezTo>
                      <a:pt x="2923" y="12534"/>
                      <a:pt x="2928" y="12550"/>
                      <a:pt x="2933" y="12565"/>
                    </a:cubicBezTo>
                    <a:cubicBezTo>
                      <a:pt x="2875" y="12678"/>
                      <a:pt x="2780" y="12586"/>
                      <a:pt x="2718" y="12676"/>
                    </a:cubicBezTo>
                    <a:cubicBezTo>
                      <a:pt x="2715" y="12658"/>
                      <a:pt x="2711" y="12640"/>
                      <a:pt x="2707" y="12621"/>
                    </a:cubicBezTo>
                    <a:cubicBezTo>
                      <a:pt x="2777" y="12587"/>
                      <a:pt x="2847" y="12553"/>
                      <a:pt x="2917" y="12519"/>
                    </a:cubicBezTo>
                    <a:close/>
                    <a:moveTo>
                      <a:pt x="1534" y="12687"/>
                    </a:moveTo>
                    <a:cubicBezTo>
                      <a:pt x="1534" y="12700"/>
                      <a:pt x="1535" y="12713"/>
                      <a:pt x="1536" y="12726"/>
                    </a:cubicBezTo>
                    <a:cubicBezTo>
                      <a:pt x="1445" y="12753"/>
                      <a:pt x="1354" y="12781"/>
                      <a:pt x="1264" y="12808"/>
                    </a:cubicBezTo>
                    <a:cubicBezTo>
                      <a:pt x="1263" y="12794"/>
                      <a:pt x="1262" y="12779"/>
                      <a:pt x="1261" y="12765"/>
                    </a:cubicBezTo>
                    <a:cubicBezTo>
                      <a:pt x="1351" y="12738"/>
                      <a:pt x="1443" y="12713"/>
                      <a:pt x="1534" y="12687"/>
                    </a:cubicBezTo>
                    <a:close/>
                    <a:moveTo>
                      <a:pt x="2184" y="12838"/>
                    </a:moveTo>
                    <a:cubicBezTo>
                      <a:pt x="2250" y="12838"/>
                      <a:pt x="2313" y="12854"/>
                      <a:pt x="2376" y="12854"/>
                    </a:cubicBezTo>
                    <a:cubicBezTo>
                      <a:pt x="2309" y="12920"/>
                      <a:pt x="2284" y="12932"/>
                      <a:pt x="2070" y="12932"/>
                    </a:cubicBezTo>
                    <a:cubicBezTo>
                      <a:pt x="2038" y="12932"/>
                      <a:pt x="2002" y="12931"/>
                      <a:pt x="1960" y="12931"/>
                    </a:cubicBezTo>
                    <a:cubicBezTo>
                      <a:pt x="2041" y="12856"/>
                      <a:pt x="2114" y="12838"/>
                      <a:pt x="2184" y="12838"/>
                    </a:cubicBezTo>
                    <a:close/>
                    <a:moveTo>
                      <a:pt x="3466" y="12382"/>
                    </a:moveTo>
                    <a:cubicBezTo>
                      <a:pt x="3464" y="12385"/>
                      <a:pt x="3462" y="12386"/>
                      <a:pt x="3461" y="12389"/>
                    </a:cubicBezTo>
                    <a:cubicBezTo>
                      <a:pt x="3460" y="12389"/>
                      <a:pt x="3460" y="12390"/>
                      <a:pt x="3460" y="12391"/>
                    </a:cubicBezTo>
                    <a:cubicBezTo>
                      <a:pt x="3467" y="12409"/>
                      <a:pt x="3475" y="12436"/>
                      <a:pt x="3479" y="12436"/>
                    </a:cubicBezTo>
                    <a:cubicBezTo>
                      <a:pt x="3479" y="12436"/>
                      <a:pt x="3479" y="12436"/>
                      <a:pt x="3479" y="12436"/>
                    </a:cubicBezTo>
                    <a:cubicBezTo>
                      <a:pt x="3495" y="12429"/>
                      <a:pt x="3510" y="12426"/>
                      <a:pt x="3525" y="12426"/>
                    </a:cubicBezTo>
                    <a:cubicBezTo>
                      <a:pt x="3591" y="12426"/>
                      <a:pt x="3641" y="12485"/>
                      <a:pt x="3705" y="12490"/>
                    </a:cubicBezTo>
                    <a:cubicBezTo>
                      <a:pt x="3843" y="12502"/>
                      <a:pt x="3982" y="12507"/>
                      <a:pt x="4121" y="12516"/>
                    </a:cubicBezTo>
                    <a:cubicBezTo>
                      <a:pt x="4119" y="12532"/>
                      <a:pt x="4118" y="12547"/>
                      <a:pt x="4116" y="12563"/>
                    </a:cubicBezTo>
                    <a:cubicBezTo>
                      <a:pt x="4028" y="12563"/>
                      <a:pt x="3941" y="12560"/>
                      <a:pt x="3854" y="12560"/>
                    </a:cubicBezTo>
                    <a:cubicBezTo>
                      <a:pt x="3812" y="12560"/>
                      <a:pt x="3770" y="12560"/>
                      <a:pt x="3728" y="12562"/>
                    </a:cubicBezTo>
                    <a:cubicBezTo>
                      <a:pt x="3595" y="12568"/>
                      <a:pt x="3460" y="12584"/>
                      <a:pt x="3322" y="12615"/>
                    </a:cubicBezTo>
                    <a:cubicBezTo>
                      <a:pt x="3445" y="12717"/>
                      <a:pt x="3610" y="12649"/>
                      <a:pt x="3767" y="12707"/>
                    </a:cubicBezTo>
                    <a:cubicBezTo>
                      <a:pt x="3726" y="12749"/>
                      <a:pt x="3702" y="12793"/>
                      <a:pt x="3678" y="12796"/>
                    </a:cubicBezTo>
                    <a:cubicBezTo>
                      <a:pt x="3609" y="12804"/>
                      <a:pt x="3546" y="12796"/>
                      <a:pt x="3482" y="12877"/>
                    </a:cubicBezTo>
                    <a:cubicBezTo>
                      <a:pt x="3473" y="12889"/>
                      <a:pt x="3456" y="12892"/>
                      <a:pt x="3437" y="12892"/>
                    </a:cubicBezTo>
                    <a:cubicBezTo>
                      <a:pt x="3410" y="12892"/>
                      <a:pt x="3377" y="12885"/>
                      <a:pt x="3353" y="12882"/>
                    </a:cubicBezTo>
                    <a:cubicBezTo>
                      <a:pt x="3280" y="12872"/>
                      <a:pt x="3210" y="12847"/>
                      <a:pt x="3137" y="12843"/>
                    </a:cubicBezTo>
                    <a:cubicBezTo>
                      <a:pt x="3083" y="12841"/>
                      <a:pt x="3030" y="12830"/>
                      <a:pt x="2976" y="12830"/>
                    </a:cubicBezTo>
                    <a:cubicBezTo>
                      <a:pt x="2910" y="12830"/>
                      <a:pt x="2844" y="12845"/>
                      <a:pt x="2774" y="12908"/>
                    </a:cubicBezTo>
                    <a:cubicBezTo>
                      <a:pt x="2751" y="12930"/>
                      <a:pt x="2718" y="12933"/>
                      <a:pt x="2677" y="12933"/>
                    </a:cubicBezTo>
                    <a:cubicBezTo>
                      <a:pt x="2656" y="12933"/>
                      <a:pt x="2632" y="12932"/>
                      <a:pt x="2607" y="12932"/>
                    </a:cubicBezTo>
                    <a:cubicBezTo>
                      <a:pt x="2588" y="12932"/>
                      <a:pt x="2568" y="12933"/>
                      <a:pt x="2546" y="12935"/>
                    </a:cubicBezTo>
                    <a:cubicBezTo>
                      <a:pt x="2681" y="12877"/>
                      <a:pt x="2776" y="12836"/>
                      <a:pt x="2872" y="12795"/>
                    </a:cubicBezTo>
                    <a:cubicBezTo>
                      <a:pt x="2905" y="12780"/>
                      <a:pt x="2950" y="12774"/>
                      <a:pt x="2969" y="12745"/>
                    </a:cubicBezTo>
                    <a:cubicBezTo>
                      <a:pt x="3036" y="12642"/>
                      <a:pt x="3120" y="12634"/>
                      <a:pt x="3206" y="12631"/>
                    </a:cubicBezTo>
                    <a:cubicBezTo>
                      <a:pt x="3218" y="12574"/>
                      <a:pt x="3229" y="12527"/>
                      <a:pt x="3243" y="12459"/>
                    </a:cubicBezTo>
                    <a:cubicBezTo>
                      <a:pt x="3278" y="12477"/>
                      <a:pt x="3312" y="12490"/>
                      <a:pt x="3344" y="12490"/>
                    </a:cubicBezTo>
                    <a:cubicBezTo>
                      <a:pt x="3388" y="12490"/>
                      <a:pt x="3428" y="12464"/>
                      <a:pt x="3460" y="12391"/>
                    </a:cubicBezTo>
                    <a:cubicBezTo>
                      <a:pt x="3460" y="12388"/>
                      <a:pt x="3459" y="12386"/>
                      <a:pt x="3458" y="12385"/>
                    </a:cubicBezTo>
                    <a:cubicBezTo>
                      <a:pt x="3460" y="12384"/>
                      <a:pt x="3463" y="12383"/>
                      <a:pt x="3466" y="12382"/>
                    </a:cubicBezTo>
                    <a:close/>
                    <a:moveTo>
                      <a:pt x="1610" y="12878"/>
                    </a:moveTo>
                    <a:cubicBezTo>
                      <a:pt x="1611" y="12878"/>
                      <a:pt x="1610" y="12905"/>
                      <a:pt x="1610" y="12912"/>
                    </a:cubicBezTo>
                    <a:cubicBezTo>
                      <a:pt x="1560" y="12920"/>
                      <a:pt x="1509" y="12927"/>
                      <a:pt x="1459" y="12933"/>
                    </a:cubicBezTo>
                    <a:cubicBezTo>
                      <a:pt x="1409" y="12939"/>
                      <a:pt x="1360" y="12942"/>
                      <a:pt x="1310" y="12946"/>
                    </a:cubicBezTo>
                    <a:cubicBezTo>
                      <a:pt x="1311" y="12937"/>
                      <a:pt x="1313" y="12904"/>
                      <a:pt x="1313" y="12904"/>
                    </a:cubicBezTo>
                    <a:cubicBezTo>
                      <a:pt x="1412" y="12895"/>
                      <a:pt x="1511" y="12887"/>
                      <a:pt x="1610" y="12878"/>
                    </a:cubicBezTo>
                    <a:close/>
                    <a:moveTo>
                      <a:pt x="3690" y="12986"/>
                    </a:moveTo>
                    <a:lnTo>
                      <a:pt x="3690" y="12986"/>
                    </a:lnTo>
                    <a:cubicBezTo>
                      <a:pt x="3650" y="13046"/>
                      <a:pt x="3610" y="13068"/>
                      <a:pt x="3571" y="13068"/>
                    </a:cubicBezTo>
                    <a:cubicBezTo>
                      <a:pt x="3544" y="13068"/>
                      <a:pt x="3517" y="13058"/>
                      <a:pt x="3491" y="13043"/>
                    </a:cubicBezTo>
                    <a:cubicBezTo>
                      <a:pt x="3486" y="13044"/>
                      <a:pt x="3483" y="13045"/>
                      <a:pt x="3479" y="13046"/>
                    </a:cubicBezTo>
                    <a:cubicBezTo>
                      <a:pt x="3478" y="13043"/>
                      <a:pt x="3475" y="13042"/>
                      <a:pt x="3473" y="13039"/>
                    </a:cubicBezTo>
                    <a:lnTo>
                      <a:pt x="3473" y="13039"/>
                    </a:lnTo>
                    <a:cubicBezTo>
                      <a:pt x="3477" y="13040"/>
                      <a:pt x="3481" y="13041"/>
                      <a:pt x="3485" y="13041"/>
                    </a:cubicBezTo>
                    <a:cubicBezTo>
                      <a:pt x="3487" y="13042"/>
                      <a:pt x="3489" y="13043"/>
                      <a:pt x="3491" y="13043"/>
                    </a:cubicBezTo>
                    <a:cubicBezTo>
                      <a:pt x="3557" y="13024"/>
                      <a:pt x="3624" y="13005"/>
                      <a:pt x="3690" y="12986"/>
                    </a:cubicBezTo>
                    <a:close/>
                    <a:moveTo>
                      <a:pt x="3262" y="12942"/>
                    </a:moveTo>
                    <a:cubicBezTo>
                      <a:pt x="3341" y="12942"/>
                      <a:pt x="3416" y="12958"/>
                      <a:pt x="3473" y="13039"/>
                    </a:cubicBezTo>
                    <a:cubicBezTo>
                      <a:pt x="3442" y="13035"/>
                      <a:pt x="3410" y="13024"/>
                      <a:pt x="3380" y="13024"/>
                    </a:cubicBezTo>
                    <a:cubicBezTo>
                      <a:pt x="3370" y="13024"/>
                      <a:pt x="3360" y="13026"/>
                      <a:pt x="3350" y="13028"/>
                    </a:cubicBezTo>
                    <a:cubicBezTo>
                      <a:pt x="3307" y="13041"/>
                      <a:pt x="3267" y="13084"/>
                      <a:pt x="3215" y="13121"/>
                    </a:cubicBezTo>
                    <a:cubicBezTo>
                      <a:pt x="3148" y="13105"/>
                      <a:pt x="3061" y="13084"/>
                      <a:pt x="2938" y="13055"/>
                    </a:cubicBezTo>
                    <a:cubicBezTo>
                      <a:pt x="3000" y="13003"/>
                      <a:pt x="3040" y="12946"/>
                      <a:pt x="3070" y="12946"/>
                    </a:cubicBezTo>
                    <a:cubicBezTo>
                      <a:pt x="3071" y="12946"/>
                      <a:pt x="3071" y="12946"/>
                      <a:pt x="3072" y="12946"/>
                    </a:cubicBezTo>
                    <a:cubicBezTo>
                      <a:pt x="3086" y="12947"/>
                      <a:pt x="3101" y="12948"/>
                      <a:pt x="3115" y="12948"/>
                    </a:cubicBezTo>
                    <a:cubicBezTo>
                      <a:pt x="3163" y="12948"/>
                      <a:pt x="3213" y="12942"/>
                      <a:pt x="3262" y="12942"/>
                    </a:cubicBezTo>
                    <a:close/>
                    <a:moveTo>
                      <a:pt x="3903" y="13253"/>
                    </a:moveTo>
                    <a:lnTo>
                      <a:pt x="3903" y="13253"/>
                    </a:lnTo>
                    <a:cubicBezTo>
                      <a:pt x="3813" y="13400"/>
                      <a:pt x="3705" y="13331"/>
                      <a:pt x="3608" y="13397"/>
                    </a:cubicBezTo>
                    <a:cubicBezTo>
                      <a:pt x="3607" y="13379"/>
                      <a:pt x="3605" y="13361"/>
                      <a:pt x="3604" y="13343"/>
                    </a:cubicBezTo>
                    <a:cubicBezTo>
                      <a:pt x="3703" y="13313"/>
                      <a:pt x="3804" y="13283"/>
                      <a:pt x="3903" y="13253"/>
                    </a:cubicBezTo>
                    <a:close/>
                    <a:moveTo>
                      <a:pt x="2335" y="13383"/>
                    </a:moveTo>
                    <a:cubicBezTo>
                      <a:pt x="2359" y="13383"/>
                      <a:pt x="2371" y="13402"/>
                      <a:pt x="2396" y="13442"/>
                    </a:cubicBezTo>
                    <a:cubicBezTo>
                      <a:pt x="2325" y="13441"/>
                      <a:pt x="2276" y="13439"/>
                      <a:pt x="2216" y="13437"/>
                    </a:cubicBezTo>
                    <a:cubicBezTo>
                      <a:pt x="2280" y="13401"/>
                      <a:pt x="2313" y="13383"/>
                      <a:pt x="2335" y="13383"/>
                    </a:cubicBezTo>
                    <a:close/>
                    <a:moveTo>
                      <a:pt x="3361" y="13304"/>
                    </a:moveTo>
                    <a:cubicBezTo>
                      <a:pt x="3350" y="13324"/>
                      <a:pt x="3332" y="13364"/>
                      <a:pt x="3310" y="13401"/>
                    </a:cubicBezTo>
                    <a:cubicBezTo>
                      <a:pt x="3334" y="13411"/>
                      <a:pt x="3355" y="13445"/>
                      <a:pt x="3386" y="13445"/>
                    </a:cubicBezTo>
                    <a:cubicBezTo>
                      <a:pt x="3387" y="13445"/>
                      <a:pt x="3388" y="13445"/>
                      <a:pt x="3390" y="13445"/>
                    </a:cubicBezTo>
                    <a:lnTo>
                      <a:pt x="3390" y="13445"/>
                    </a:lnTo>
                    <a:cubicBezTo>
                      <a:pt x="3172" y="13464"/>
                      <a:pt x="2963" y="13483"/>
                      <a:pt x="2820" y="13495"/>
                    </a:cubicBezTo>
                    <a:cubicBezTo>
                      <a:pt x="2958" y="13483"/>
                      <a:pt x="3162" y="13368"/>
                      <a:pt x="3361" y="13304"/>
                    </a:cubicBezTo>
                    <a:close/>
                    <a:moveTo>
                      <a:pt x="616" y="13421"/>
                    </a:moveTo>
                    <a:cubicBezTo>
                      <a:pt x="639" y="13435"/>
                      <a:pt x="662" y="13449"/>
                      <a:pt x="685" y="13463"/>
                    </a:cubicBezTo>
                    <a:cubicBezTo>
                      <a:pt x="676" y="13478"/>
                      <a:pt x="667" y="13494"/>
                      <a:pt x="658" y="13509"/>
                    </a:cubicBezTo>
                    <a:cubicBezTo>
                      <a:pt x="639" y="13490"/>
                      <a:pt x="619" y="13471"/>
                      <a:pt x="600" y="13452"/>
                    </a:cubicBezTo>
                    <a:cubicBezTo>
                      <a:pt x="606" y="13441"/>
                      <a:pt x="610" y="13430"/>
                      <a:pt x="616" y="13421"/>
                    </a:cubicBezTo>
                    <a:close/>
                    <a:moveTo>
                      <a:pt x="3395" y="13626"/>
                    </a:moveTo>
                    <a:cubicBezTo>
                      <a:pt x="3290" y="13635"/>
                      <a:pt x="3179" y="13715"/>
                      <a:pt x="3073" y="13715"/>
                    </a:cubicBezTo>
                    <a:cubicBezTo>
                      <a:pt x="3071" y="13715"/>
                      <a:pt x="3069" y="13715"/>
                      <a:pt x="3067" y="13715"/>
                    </a:cubicBezTo>
                    <a:cubicBezTo>
                      <a:pt x="3071" y="13695"/>
                      <a:pt x="3076" y="13653"/>
                      <a:pt x="3078" y="13653"/>
                    </a:cubicBezTo>
                    <a:cubicBezTo>
                      <a:pt x="3183" y="13644"/>
                      <a:pt x="3289" y="13635"/>
                      <a:pt x="3395" y="13626"/>
                    </a:cubicBezTo>
                    <a:close/>
                    <a:moveTo>
                      <a:pt x="3827" y="13727"/>
                    </a:moveTo>
                    <a:cubicBezTo>
                      <a:pt x="3829" y="13740"/>
                      <a:pt x="3832" y="13754"/>
                      <a:pt x="3834" y="13768"/>
                    </a:cubicBezTo>
                    <a:cubicBezTo>
                      <a:pt x="3777" y="13790"/>
                      <a:pt x="3720" y="13814"/>
                      <a:pt x="3663" y="13837"/>
                    </a:cubicBezTo>
                    <a:cubicBezTo>
                      <a:pt x="3661" y="13824"/>
                      <a:pt x="3659" y="13811"/>
                      <a:pt x="3657" y="13798"/>
                    </a:cubicBezTo>
                    <a:cubicBezTo>
                      <a:pt x="3714" y="13774"/>
                      <a:pt x="3771" y="13752"/>
                      <a:pt x="3827" y="13727"/>
                    </a:cubicBezTo>
                    <a:close/>
                    <a:moveTo>
                      <a:pt x="2769" y="13870"/>
                    </a:moveTo>
                    <a:cubicBezTo>
                      <a:pt x="2769" y="13875"/>
                      <a:pt x="2769" y="13880"/>
                      <a:pt x="2769" y="13886"/>
                    </a:cubicBezTo>
                    <a:cubicBezTo>
                      <a:pt x="2733" y="13898"/>
                      <a:pt x="2696" y="13910"/>
                      <a:pt x="2660" y="13922"/>
                    </a:cubicBezTo>
                    <a:cubicBezTo>
                      <a:pt x="2659" y="13914"/>
                      <a:pt x="2658" y="13905"/>
                      <a:pt x="2658" y="13897"/>
                    </a:cubicBezTo>
                    <a:cubicBezTo>
                      <a:pt x="2694" y="13888"/>
                      <a:pt x="2732" y="13878"/>
                      <a:pt x="2769" y="13870"/>
                    </a:cubicBezTo>
                    <a:close/>
                    <a:moveTo>
                      <a:pt x="2769" y="14095"/>
                    </a:moveTo>
                    <a:cubicBezTo>
                      <a:pt x="2771" y="14112"/>
                      <a:pt x="2772" y="14129"/>
                      <a:pt x="2773" y="14146"/>
                    </a:cubicBezTo>
                    <a:cubicBezTo>
                      <a:pt x="2734" y="14155"/>
                      <a:pt x="2693" y="14165"/>
                      <a:pt x="2653" y="14173"/>
                    </a:cubicBezTo>
                    <a:cubicBezTo>
                      <a:pt x="2652" y="14163"/>
                      <a:pt x="2651" y="14152"/>
                      <a:pt x="2650" y="14142"/>
                    </a:cubicBezTo>
                    <a:cubicBezTo>
                      <a:pt x="2690" y="14127"/>
                      <a:pt x="2730" y="14111"/>
                      <a:pt x="2769" y="14095"/>
                    </a:cubicBezTo>
                    <a:close/>
                    <a:moveTo>
                      <a:pt x="3607" y="14262"/>
                    </a:moveTo>
                    <a:cubicBezTo>
                      <a:pt x="3607" y="14276"/>
                      <a:pt x="3609" y="14294"/>
                      <a:pt x="3608" y="14294"/>
                    </a:cubicBezTo>
                    <a:cubicBezTo>
                      <a:pt x="3563" y="14307"/>
                      <a:pt x="3517" y="14318"/>
                      <a:pt x="3471" y="14329"/>
                    </a:cubicBezTo>
                    <a:cubicBezTo>
                      <a:pt x="3471" y="14316"/>
                      <a:pt x="3470" y="14303"/>
                      <a:pt x="3470" y="14289"/>
                    </a:cubicBezTo>
                    <a:cubicBezTo>
                      <a:pt x="3515" y="14280"/>
                      <a:pt x="3560" y="14271"/>
                      <a:pt x="3607" y="14262"/>
                    </a:cubicBezTo>
                    <a:close/>
                    <a:moveTo>
                      <a:pt x="1701" y="15501"/>
                    </a:moveTo>
                    <a:cubicBezTo>
                      <a:pt x="1717" y="15501"/>
                      <a:pt x="1732" y="15511"/>
                      <a:pt x="1746" y="15540"/>
                    </a:cubicBezTo>
                    <a:cubicBezTo>
                      <a:pt x="1733" y="15559"/>
                      <a:pt x="1727" y="15578"/>
                      <a:pt x="1721" y="15579"/>
                    </a:cubicBezTo>
                    <a:cubicBezTo>
                      <a:pt x="1709" y="15580"/>
                      <a:pt x="1697" y="15580"/>
                      <a:pt x="1684" y="15580"/>
                    </a:cubicBezTo>
                    <a:cubicBezTo>
                      <a:pt x="1660" y="15580"/>
                      <a:pt x="1636" y="15579"/>
                      <a:pt x="1612" y="15579"/>
                    </a:cubicBezTo>
                    <a:cubicBezTo>
                      <a:pt x="1613" y="15562"/>
                      <a:pt x="1614" y="15544"/>
                      <a:pt x="1616" y="15527"/>
                    </a:cubicBezTo>
                    <a:cubicBezTo>
                      <a:pt x="1617" y="15527"/>
                      <a:pt x="1618" y="15527"/>
                      <a:pt x="1619" y="15527"/>
                    </a:cubicBezTo>
                    <a:cubicBezTo>
                      <a:pt x="1644" y="15527"/>
                      <a:pt x="1674" y="15501"/>
                      <a:pt x="1701" y="15501"/>
                    </a:cubicBezTo>
                    <a:close/>
                    <a:moveTo>
                      <a:pt x="3279" y="15328"/>
                    </a:moveTo>
                    <a:cubicBezTo>
                      <a:pt x="3302" y="15328"/>
                      <a:pt x="3331" y="15345"/>
                      <a:pt x="3346" y="15363"/>
                    </a:cubicBezTo>
                    <a:cubicBezTo>
                      <a:pt x="3355" y="15374"/>
                      <a:pt x="3338" y="15427"/>
                      <a:pt x="3322" y="15454"/>
                    </a:cubicBezTo>
                    <a:cubicBezTo>
                      <a:pt x="3300" y="15499"/>
                      <a:pt x="3269" y="15536"/>
                      <a:pt x="3237" y="15583"/>
                    </a:cubicBezTo>
                    <a:cubicBezTo>
                      <a:pt x="3174" y="15543"/>
                      <a:pt x="3123" y="15513"/>
                      <a:pt x="3041" y="15461"/>
                    </a:cubicBezTo>
                    <a:cubicBezTo>
                      <a:pt x="3135" y="15403"/>
                      <a:pt x="3199" y="15358"/>
                      <a:pt x="3264" y="15330"/>
                    </a:cubicBezTo>
                    <a:cubicBezTo>
                      <a:pt x="3268" y="15328"/>
                      <a:pt x="3273" y="15328"/>
                      <a:pt x="3279" y="15328"/>
                    </a:cubicBezTo>
                    <a:close/>
                    <a:moveTo>
                      <a:pt x="2054" y="15513"/>
                    </a:moveTo>
                    <a:cubicBezTo>
                      <a:pt x="2055" y="15522"/>
                      <a:pt x="2057" y="15533"/>
                      <a:pt x="2058" y="15542"/>
                    </a:cubicBezTo>
                    <a:cubicBezTo>
                      <a:pt x="2018" y="15561"/>
                      <a:pt x="1979" y="15579"/>
                      <a:pt x="1939" y="15598"/>
                    </a:cubicBezTo>
                    <a:cubicBezTo>
                      <a:pt x="1938" y="15580"/>
                      <a:pt x="1935" y="15563"/>
                      <a:pt x="1932" y="15545"/>
                    </a:cubicBezTo>
                    <a:cubicBezTo>
                      <a:pt x="1973" y="15534"/>
                      <a:pt x="2013" y="15523"/>
                      <a:pt x="2054" y="15513"/>
                    </a:cubicBezTo>
                    <a:close/>
                    <a:moveTo>
                      <a:pt x="643" y="15858"/>
                    </a:moveTo>
                    <a:cubicBezTo>
                      <a:pt x="643" y="15858"/>
                      <a:pt x="643" y="15858"/>
                      <a:pt x="642" y="15858"/>
                    </a:cubicBezTo>
                    <a:cubicBezTo>
                      <a:pt x="643" y="15858"/>
                      <a:pt x="643" y="15858"/>
                      <a:pt x="643" y="15858"/>
                    </a:cubicBezTo>
                    <a:close/>
                    <a:moveTo>
                      <a:pt x="1451" y="15936"/>
                    </a:moveTo>
                    <a:cubicBezTo>
                      <a:pt x="1351" y="16008"/>
                      <a:pt x="1312" y="16034"/>
                      <a:pt x="1284" y="16034"/>
                    </a:cubicBezTo>
                    <a:cubicBezTo>
                      <a:pt x="1268" y="16034"/>
                      <a:pt x="1255" y="16025"/>
                      <a:pt x="1236" y="16011"/>
                    </a:cubicBezTo>
                    <a:cubicBezTo>
                      <a:pt x="1298" y="15989"/>
                      <a:pt x="1360" y="15968"/>
                      <a:pt x="1451" y="15936"/>
                    </a:cubicBezTo>
                    <a:close/>
                    <a:moveTo>
                      <a:pt x="1727" y="16245"/>
                    </a:moveTo>
                    <a:cubicBezTo>
                      <a:pt x="1759" y="16269"/>
                      <a:pt x="1791" y="16293"/>
                      <a:pt x="1855" y="16341"/>
                    </a:cubicBezTo>
                    <a:cubicBezTo>
                      <a:pt x="1780" y="16326"/>
                      <a:pt x="1742" y="16318"/>
                      <a:pt x="1703" y="16311"/>
                    </a:cubicBezTo>
                    <a:cubicBezTo>
                      <a:pt x="1712" y="16289"/>
                      <a:pt x="1719" y="16267"/>
                      <a:pt x="1727" y="16245"/>
                    </a:cubicBezTo>
                    <a:close/>
                    <a:moveTo>
                      <a:pt x="697" y="16317"/>
                    </a:moveTo>
                    <a:cubicBezTo>
                      <a:pt x="698" y="16327"/>
                      <a:pt x="699" y="16336"/>
                      <a:pt x="699" y="16346"/>
                    </a:cubicBezTo>
                    <a:cubicBezTo>
                      <a:pt x="647" y="16363"/>
                      <a:pt x="593" y="16380"/>
                      <a:pt x="540" y="16397"/>
                    </a:cubicBezTo>
                    <a:cubicBezTo>
                      <a:pt x="539" y="16381"/>
                      <a:pt x="539" y="16363"/>
                      <a:pt x="538" y="16346"/>
                    </a:cubicBezTo>
                    <a:cubicBezTo>
                      <a:pt x="591" y="16336"/>
                      <a:pt x="644" y="16327"/>
                      <a:pt x="697" y="16317"/>
                    </a:cubicBezTo>
                    <a:close/>
                    <a:moveTo>
                      <a:pt x="1664" y="16438"/>
                    </a:moveTo>
                    <a:cubicBezTo>
                      <a:pt x="1703" y="16438"/>
                      <a:pt x="1742" y="16439"/>
                      <a:pt x="1805" y="16439"/>
                    </a:cubicBezTo>
                    <a:cubicBezTo>
                      <a:pt x="1774" y="16480"/>
                      <a:pt x="1750" y="16495"/>
                      <a:pt x="1730" y="16495"/>
                    </a:cubicBezTo>
                    <a:cubicBezTo>
                      <a:pt x="1702" y="16495"/>
                      <a:pt x="1684" y="16465"/>
                      <a:pt x="1664" y="16438"/>
                    </a:cubicBezTo>
                    <a:close/>
                    <a:moveTo>
                      <a:pt x="3878" y="16282"/>
                    </a:moveTo>
                    <a:cubicBezTo>
                      <a:pt x="3887" y="16291"/>
                      <a:pt x="3895" y="16299"/>
                      <a:pt x="3904" y="16308"/>
                    </a:cubicBezTo>
                    <a:cubicBezTo>
                      <a:pt x="3844" y="16360"/>
                      <a:pt x="3751" y="16391"/>
                      <a:pt x="3833" y="16515"/>
                    </a:cubicBezTo>
                    <a:cubicBezTo>
                      <a:pt x="3764" y="16509"/>
                      <a:pt x="3735" y="16506"/>
                      <a:pt x="3679" y="16501"/>
                    </a:cubicBezTo>
                    <a:cubicBezTo>
                      <a:pt x="3760" y="16411"/>
                      <a:pt x="3820" y="16346"/>
                      <a:pt x="3878" y="16282"/>
                    </a:cubicBezTo>
                    <a:close/>
                    <a:moveTo>
                      <a:pt x="1809" y="16966"/>
                    </a:moveTo>
                    <a:cubicBezTo>
                      <a:pt x="1842" y="16971"/>
                      <a:pt x="1875" y="16977"/>
                      <a:pt x="1909" y="16984"/>
                    </a:cubicBezTo>
                    <a:cubicBezTo>
                      <a:pt x="1909" y="16989"/>
                      <a:pt x="1908" y="16994"/>
                      <a:pt x="1907" y="17000"/>
                    </a:cubicBezTo>
                    <a:cubicBezTo>
                      <a:pt x="1873" y="17003"/>
                      <a:pt x="1838" y="17005"/>
                      <a:pt x="1803" y="17008"/>
                    </a:cubicBezTo>
                    <a:cubicBezTo>
                      <a:pt x="1805" y="16995"/>
                      <a:pt x="1807" y="16980"/>
                      <a:pt x="1809" y="16966"/>
                    </a:cubicBezTo>
                    <a:close/>
                    <a:moveTo>
                      <a:pt x="2628" y="17108"/>
                    </a:moveTo>
                    <a:lnTo>
                      <a:pt x="2628" y="17108"/>
                    </a:lnTo>
                    <a:cubicBezTo>
                      <a:pt x="2649" y="17209"/>
                      <a:pt x="2640" y="17250"/>
                      <a:pt x="2548" y="17250"/>
                    </a:cubicBezTo>
                    <a:cubicBezTo>
                      <a:pt x="2576" y="17201"/>
                      <a:pt x="2595" y="17167"/>
                      <a:pt x="2628" y="17108"/>
                    </a:cubicBezTo>
                    <a:close/>
                    <a:moveTo>
                      <a:pt x="807" y="19944"/>
                    </a:moveTo>
                    <a:lnTo>
                      <a:pt x="807" y="19944"/>
                    </a:lnTo>
                    <a:cubicBezTo>
                      <a:pt x="806" y="19956"/>
                      <a:pt x="805" y="19967"/>
                      <a:pt x="805" y="19978"/>
                    </a:cubicBezTo>
                    <a:cubicBezTo>
                      <a:pt x="766" y="19978"/>
                      <a:pt x="728" y="19978"/>
                      <a:pt x="690" y="19978"/>
                    </a:cubicBezTo>
                    <a:cubicBezTo>
                      <a:pt x="690" y="19974"/>
                      <a:pt x="691" y="19968"/>
                      <a:pt x="691" y="19963"/>
                    </a:cubicBezTo>
                    <a:cubicBezTo>
                      <a:pt x="729" y="19957"/>
                      <a:pt x="768" y="19950"/>
                      <a:pt x="807" y="19944"/>
                    </a:cubicBezTo>
                    <a:close/>
                    <a:moveTo>
                      <a:pt x="1000" y="19928"/>
                    </a:moveTo>
                    <a:cubicBezTo>
                      <a:pt x="1000" y="19943"/>
                      <a:pt x="1000" y="19957"/>
                      <a:pt x="1000" y="19971"/>
                    </a:cubicBezTo>
                    <a:cubicBezTo>
                      <a:pt x="970" y="19973"/>
                      <a:pt x="941" y="19976"/>
                      <a:pt x="912" y="19978"/>
                    </a:cubicBezTo>
                    <a:cubicBezTo>
                      <a:pt x="912" y="19967"/>
                      <a:pt x="913" y="19956"/>
                      <a:pt x="913" y="19944"/>
                    </a:cubicBezTo>
                    <a:cubicBezTo>
                      <a:pt x="942" y="19939"/>
                      <a:pt x="970" y="19933"/>
                      <a:pt x="1000" y="19928"/>
                    </a:cubicBezTo>
                    <a:close/>
                    <a:moveTo>
                      <a:pt x="3307" y="20028"/>
                    </a:moveTo>
                    <a:cubicBezTo>
                      <a:pt x="3357" y="20028"/>
                      <a:pt x="3377" y="20063"/>
                      <a:pt x="3368" y="20159"/>
                    </a:cubicBezTo>
                    <a:cubicBezTo>
                      <a:pt x="3326" y="20110"/>
                      <a:pt x="3298" y="20078"/>
                      <a:pt x="3261" y="20034"/>
                    </a:cubicBezTo>
                    <a:cubicBezTo>
                      <a:pt x="3278" y="20030"/>
                      <a:pt x="3293" y="20028"/>
                      <a:pt x="3307" y="20028"/>
                    </a:cubicBezTo>
                    <a:close/>
                    <a:moveTo>
                      <a:pt x="918" y="20221"/>
                    </a:moveTo>
                    <a:cubicBezTo>
                      <a:pt x="938" y="20221"/>
                      <a:pt x="966" y="20231"/>
                      <a:pt x="1017" y="20251"/>
                    </a:cubicBezTo>
                    <a:cubicBezTo>
                      <a:pt x="969" y="20276"/>
                      <a:pt x="949" y="20286"/>
                      <a:pt x="924" y="20286"/>
                    </a:cubicBezTo>
                    <a:cubicBezTo>
                      <a:pt x="906" y="20286"/>
                      <a:pt x="885" y="20281"/>
                      <a:pt x="849" y="20271"/>
                    </a:cubicBezTo>
                    <a:cubicBezTo>
                      <a:pt x="879" y="20236"/>
                      <a:pt x="893" y="20221"/>
                      <a:pt x="918" y="20221"/>
                    </a:cubicBezTo>
                    <a:close/>
                    <a:moveTo>
                      <a:pt x="2916" y="20015"/>
                    </a:moveTo>
                    <a:cubicBezTo>
                      <a:pt x="2921" y="20076"/>
                      <a:pt x="2939" y="20094"/>
                      <a:pt x="2964" y="20094"/>
                    </a:cubicBezTo>
                    <a:cubicBezTo>
                      <a:pt x="3000" y="20094"/>
                      <a:pt x="3051" y="20057"/>
                      <a:pt x="3095" y="20057"/>
                    </a:cubicBezTo>
                    <a:cubicBezTo>
                      <a:pt x="3096" y="20057"/>
                      <a:pt x="3098" y="20057"/>
                      <a:pt x="3099" y="20057"/>
                    </a:cubicBezTo>
                    <a:cubicBezTo>
                      <a:pt x="3067" y="20091"/>
                      <a:pt x="3034" y="20124"/>
                      <a:pt x="2991" y="20169"/>
                    </a:cubicBezTo>
                    <a:cubicBezTo>
                      <a:pt x="3053" y="20193"/>
                      <a:pt x="3108" y="20215"/>
                      <a:pt x="3163" y="20236"/>
                    </a:cubicBezTo>
                    <a:cubicBezTo>
                      <a:pt x="3162" y="20242"/>
                      <a:pt x="3161" y="20249"/>
                      <a:pt x="3160" y="20255"/>
                    </a:cubicBezTo>
                    <a:cubicBezTo>
                      <a:pt x="3086" y="20255"/>
                      <a:pt x="3013" y="20255"/>
                      <a:pt x="2947" y="20254"/>
                    </a:cubicBezTo>
                    <a:cubicBezTo>
                      <a:pt x="2906" y="20324"/>
                      <a:pt x="2872" y="20380"/>
                      <a:pt x="2839" y="20437"/>
                    </a:cubicBezTo>
                    <a:cubicBezTo>
                      <a:pt x="2827" y="20432"/>
                      <a:pt x="2816" y="20427"/>
                      <a:pt x="2804" y="20421"/>
                    </a:cubicBezTo>
                    <a:cubicBezTo>
                      <a:pt x="2842" y="20284"/>
                      <a:pt x="2880" y="20145"/>
                      <a:pt x="2916" y="20015"/>
                    </a:cubicBezTo>
                    <a:close/>
                    <a:moveTo>
                      <a:pt x="3031" y="20411"/>
                    </a:moveTo>
                    <a:cubicBezTo>
                      <a:pt x="3069" y="20411"/>
                      <a:pt x="3081" y="20433"/>
                      <a:pt x="3119" y="20502"/>
                    </a:cubicBezTo>
                    <a:cubicBezTo>
                      <a:pt x="3073" y="20480"/>
                      <a:pt x="3026" y="20457"/>
                      <a:pt x="2957" y="20423"/>
                    </a:cubicBezTo>
                    <a:cubicBezTo>
                      <a:pt x="2990" y="20416"/>
                      <a:pt x="3014" y="20411"/>
                      <a:pt x="3031" y="20411"/>
                    </a:cubicBezTo>
                    <a:close/>
                    <a:moveTo>
                      <a:pt x="3692" y="21334"/>
                    </a:moveTo>
                    <a:cubicBezTo>
                      <a:pt x="3699" y="21334"/>
                      <a:pt x="3705" y="21335"/>
                      <a:pt x="3709" y="21339"/>
                    </a:cubicBezTo>
                    <a:cubicBezTo>
                      <a:pt x="3727" y="21355"/>
                      <a:pt x="3741" y="21379"/>
                      <a:pt x="3756" y="21398"/>
                    </a:cubicBezTo>
                    <a:cubicBezTo>
                      <a:pt x="3756" y="21399"/>
                      <a:pt x="3747" y="21414"/>
                      <a:pt x="3745" y="21414"/>
                    </a:cubicBezTo>
                    <a:cubicBezTo>
                      <a:pt x="3745" y="21414"/>
                      <a:pt x="3745" y="21414"/>
                      <a:pt x="3745" y="21414"/>
                    </a:cubicBezTo>
                    <a:cubicBezTo>
                      <a:pt x="3718" y="21398"/>
                      <a:pt x="3691" y="21381"/>
                      <a:pt x="3665" y="21362"/>
                    </a:cubicBezTo>
                    <a:cubicBezTo>
                      <a:pt x="3663" y="21362"/>
                      <a:pt x="3666" y="21350"/>
                      <a:pt x="3667" y="21335"/>
                    </a:cubicBezTo>
                    <a:cubicBezTo>
                      <a:pt x="3668" y="21335"/>
                      <a:pt x="3669" y="21335"/>
                      <a:pt x="3670" y="21335"/>
                    </a:cubicBezTo>
                    <a:cubicBezTo>
                      <a:pt x="3677" y="21335"/>
                      <a:pt x="3685" y="21334"/>
                      <a:pt x="3692" y="21334"/>
                    </a:cubicBezTo>
                    <a:close/>
                    <a:moveTo>
                      <a:pt x="2050" y="21451"/>
                    </a:moveTo>
                    <a:lnTo>
                      <a:pt x="2050" y="21451"/>
                    </a:lnTo>
                    <a:cubicBezTo>
                      <a:pt x="2000" y="21498"/>
                      <a:pt x="1968" y="21520"/>
                      <a:pt x="1931" y="21520"/>
                    </a:cubicBezTo>
                    <a:cubicBezTo>
                      <a:pt x="1903" y="21520"/>
                      <a:pt x="1873" y="21507"/>
                      <a:pt x="1831" y="21483"/>
                    </a:cubicBezTo>
                    <a:cubicBezTo>
                      <a:pt x="1901" y="21474"/>
                      <a:pt x="1970" y="21464"/>
                      <a:pt x="2050" y="21451"/>
                    </a:cubicBezTo>
                    <a:close/>
                    <a:moveTo>
                      <a:pt x="1869" y="21279"/>
                    </a:moveTo>
                    <a:lnTo>
                      <a:pt x="1869" y="21279"/>
                    </a:lnTo>
                    <a:cubicBezTo>
                      <a:pt x="1848" y="21333"/>
                      <a:pt x="1824" y="21347"/>
                      <a:pt x="1799" y="21347"/>
                    </a:cubicBezTo>
                    <a:cubicBezTo>
                      <a:pt x="1774" y="21347"/>
                      <a:pt x="1749" y="21333"/>
                      <a:pt x="1725" y="21333"/>
                    </a:cubicBezTo>
                    <a:cubicBezTo>
                      <a:pt x="1722" y="21333"/>
                      <a:pt x="1718" y="21334"/>
                      <a:pt x="1715" y="21334"/>
                    </a:cubicBezTo>
                    <a:cubicBezTo>
                      <a:pt x="1703" y="21395"/>
                      <a:pt x="1692" y="21455"/>
                      <a:pt x="1679" y="21521"/>
                    </a:cubicBezTo>
                    <a:cubicBezTo>
                      <a:pt x="1577" y="21513"/>
                      <a:pt x="1473" y="21504"/>
                      <a:pt x="1405" y="21498"/>
                    </a:cubicBezTo>
                    <a:cubicBezTo>
                      <a:pt x="1488" y="21454"/>
                      <a:pt x="1602" y="21395"/>
                      <a:pt x="1715" y="21333"/>
                    </a:cubicBezTo>
                    <a:cubicBezTo>
                      <a:pt x="1766" y="21316"/>
                      <a:pt x="1815" y="21299"/>
                      <a:pt x="1869" y="21279"/>
                    </a:cubicBezTo>
                    <a:close/>
                    <a:moveTo>
                      <a:pt x="2697" y="21430"/>
                    </a:moveTo>
                    <a:cubicBezTo>
                      <a:pt x="2722" y="21430"/>
                      <a:pt x="2746" y="21445"/>
                      <a:pt x="2769" y="21489"/>
                    </a:cubicBezTo>
                    <a:cubicBezTo>
                      <a:pt x="2702" y="21578"/>
                      <a:pt x="2669" y="21622"/>
                      <a:pt x="2635" y="21622"/>
                    </a:cubicBezTo>
                    <a:cubicBezTo>
                      <a:pt x="2601" y="21622"/>
                      <a:pt x="2567" y="21581"/>
                      <a:pt x="2499" y="21500"/>
                    </a:cubicBezTo>
                    <a:lnTo>
                      <a:pt x="2499" y="21500"/>
                    </a:lnTo>
                    <a:cubicBezTo>
                      <a:pt x="2506" y="21502"/>
                      <a:pt x="2512" y="21503"/>
                      <a:pt x="2518" y="21503"/>
                    </a:cubicBezTo>
                    <a:cubicBezTo>
                      <a:pt x="2582" y="21503"/>
                      <a:pt x="2642" y="21430"/>
                      <a:pt x="2697" y="21430"/>
                    </a:cubicBezTo>
                    <a:close/>
                    <a:moveTo>
                      <a:pt x="632" y="21698"/>
                    </a:moveTo>
                    <a:lnTo>
                      <a:pt x="1051" y="21705"/>
                    </a:lnTo>
                    <a:cubicBezTo>
                      <a:pt x="996" y="21748"/>
                      <a:pt x="944" y="21760"/>
                      <a:pt x="893" y="21760"/>
                    </a:cubicBezTo>
                    <a:cubicBezTo>
                      <a:pt x="825" y="21760"/>
                      <a:pt x="759" y="21738"/>
                      <a:pt x="690" y="21738"/>
                    </a:cubicBezTo>
                    <a:cubicBezTo>
                      <a:pt x="669" y="21738"/>
                      <a:pt x="648" y="21740"/>
                      <a:pt x="626" y="21745"/>
                    </a:cubicBezTo>
                    <a:lnTo>
                      <a:pt x="632" y="21698"/>
                    </a:lnTo>
                    <a:close/>
                    <a:moveTo>
                      <a:pt x="1748" y="21545"/>
                    </a:moveTo>
                    <a:cubicBezTo>
                      <a:pt x="1761" y="21545"/>
                      <a:pt x="1776" y="21547"/>
                      <a:pt x="1792" y="21552"/>
                    </a:cubicBezTo>
                    <a:cubicBezTo>
                      <a:pt x="1765" y="21581"/>
                      <a:pt x="1736" y="21609"/>
                      <a:pt x="1707" y="21640"/>
                    </a:cubicBezTo>
                    <a:cubicBezTo>
                      <a:pt x="1723" y="21696"/>
                      <a:pt x="1748" y="21712"/>
                      <a:pt x="1778" y="21712"/>
                    </a:cubicBezTo>
                    <a:cubicBezTo>
                      <a:pt x="1822" y="21712"/>
                      <a:pt x="1876" y="21676"/>
                      <a:pt x="1924" y="21676"/>
                    </a:cubicBezTo>
                    <a:cubicBezTo>
                      <a:pt x="1947" y="21676"/>
                      <a:pt x="1968" y="21684"/>
                      <a:pt x="1987" y="21707"/>
                    </a:cubicBezTo>
                    <a:cubicBezTo>
                      <a:pt x="1929" y="21764"/>
                      <a:pt x="1876" y="21783"/>
                      <a:pt x="1823" y="21783"/>
                    </a:cubicBezTo>
                    <a:cubicBezTo>
                      <a:pt x="1779" y="21783"/>
                      <a:pt x="1736" y="21770"/>
                      <a:pt x="1692" y="21756"/>
                    </a:cubicBezTo>
                    <a:cubicBezTo>
                      <a:pt x="1646" y="21741"/>
                      <a:pt x="1605" y="21688"/>
                      <a:pt x="1553" y="21688"/>
                    </a:cubicBezTo>
                    <a:cubicBezTo>
                      <a:pt x="1529" y="21688"/>
                      <a:pt x="1503" y="21699"/>
                      <a:pt x="1473" y="21730"/>
                    </a:cubicBezTo>
                    <a:cubicBezTo>
                      <a:pt x="1473" y="21730"/>
                      <a:pt x="1473" y="21730"/>
                      <a:pt x="1473" y="21730"/>
                    </a:cubicBezTo>
                    <a:cubicBezTo>
                      <a:pt x="1468" y="21730"/>
                      <a:pt x="1405" y="21668"/>
                      <a:pt x="1411" y="21650"/>
                    </a:cubicBezTo>
                    <a:cubicBezTo>
                      <a:pt x="1421" y="21621"/>
                      <a:pt x="1430" y="21611"/>
                      <a:pt x="1439" y="21611"/>
                    </a:cubicBezTo>
                    <a:cubicBezTo>
                      <a:pt x="1455" y="21611"/>
                      <a:pt x="1469" y="21644"/>
                      <a:pt x="1482" y="21644"/>
                    </a:cubicBezTo>
                    <a:cubicBezTo>
                      <a:pt x="1483" y="21644"/>
                      <a:pt x="1483" y="21644"/>
                      <a:pt x="1483" y="21644"/>
                    </a:cubicBezTo>
                    <a:cubicBezTo>
                      <a:pt x="1543" y="21640"/>
                      <a:pt x="1606" y="21592"/>
                      <a:pt x="1669" y="21565"/>
                    </a:cubicBezTo>
                    <a:cubicBezTo>
                      <a:pt x="1694" y="21553"/>
                      <a:pt x="1719" y="21545"/>
                      <a:pt x="1748" y="21545"/>
                    </a:cubicBezTo>
                    <a:close/>
                    <a:moveTo>
                      <a:pt x="1385" y="21831"/>
                    </a:moveTo>
                    <a:cubicBezTo>
                      <a:pt x="1472" y="21839"/>
                      <a:pt x="1542" y="21845"/>
                      <a:pt x="1610" y="21850"/>
                    </a:cubicBezTo>
                    <a:cubicBezTo>
                      <a:pt x="1556" y="21875"/>
                      <a:pt x="1499" y="21901"/>
                      <a:pt x="1428" y="21934"/>
                    </a:cubicBezTo>
                    <a:cubicBezTo>
                      <a:pt x="1420" y="21916"/>
                      <a:pt x="1405" y="21880"/>
                      <a:pt x="1385" y="21831"/>
                    </a:cubicBezTo>
                    <a:close/>
                    <a:moveTo>
                      <a:pt x="681" y="21877"/>
                    </a:moveTo>
                    <a:cubicBezTo>
                      <a:pt x="724" y="21877"/>
                      <a:pt x="776" y="21896"/>
                      <a:pt x="891" y="21936"/>
                    </a:cubicBezTo>
                    <a:cubicBezTo>
                      <a:pt x="831" y="21937"/>
                      <a:pt x="770" y="21939"/>
                      <a:pt x="710" y="21940"/>
                    </a:cubicBezTo>
                    <a:cubicBezTo>
                      <a:pt x="707" y="21953"/>
                      <a:pt x="704" y="21966"/>
                      <a:pt x="702" y="21979"/>
                    </a:cubicBezTo>
                    <a:cubicBezTo>
                      <a:pt x="727" y="21985"/>
                      <a:pt x="751" y="21992"/>
                      <a:pt x="777" y="22001"/>
                    </a:cubicBezTo>
                    <a:cubicBezTo>
                      <a:pt x="801" y="22008"/>
                      <a:pt x="825" y="22018"/>
                      <a:pt x="841" y="22045"/>
                    </a:cubicBezTo>
                    <a:cubicBezTo>
                      <a:pt x="740" y="22031"/>
                      <a:pt x="624" y="22050"/>
                      <a:pt x="565" y="21911"/>
                    </a:cubicBezTo>
                    <a:cubicBezTo>
                      <a:pt x="617" y="21889"/>
                      <a:pt x="646" y="21877"/>
                      <a:pt x="681" y="21877"/>
                    </a:cubicBezTo>
                    <a:close/>
                    <a:moveTo>
                      <a:pt x="3572" y="22056"/>
                    </a:moveTo>
                    <a:lnTo>
                      <a:pt x="3581" y="22101"/>
                    </a:lnTo>
                    <a:cubicBezTo>
                      <a:pt x="3546" y="22116"/>
                      <a:pt x="3510" y="22131"/>
                      <a:pt x="3475" y="22146"/>
                    </a:cubicBezTo>
                    <a:cubicBezTo>
                      <a:pt x="3472" y="22134"/>
                      <a:pt x="3470" y="22122"/>
                      <a:pt x="3467" y="22108"/>
                    </a:cubicBezTo>
                    <a:cubicBezTo>
                      <a:pt x="3502" y="22091"/>
                      <a:pt x="3537" y="22074"/>
                      <a:pt x="3572" y="22056"/>
                    </a:cubicBezTo>
                    <a:close/>
                    <a:moveTo>
                      <a:pt x="2268" y="21890"/>
                    </a:moveTo>
                    <a:cubicBezTo>
                      <a:pt x="2159" y="21986"/>
                      <a:pt x="2055" y="21998"/>
                      <a:pt x="1953" y="21998"/>
                    </a:cubicBezTo>
                    <a:cubicBezTo>
                      <a:pt x="1919" y="21998"/>
                      <a:pt x="1885" y="21996"/>
                      <a:pt x="1851" y="21996"/>
                    </a:cubicBezTo>
                    <a:cubicBezTo>
                      <a:pt x="1789" y="21996"/>
                      <a:pt x="1727" y="22001"/>
                      <a:pt x="1664" y="22026"/>
                    </a:cubicBezTo>
                    <a:cubicBezTo>
                      <a:pt x="1757" y="22060"/>
                      <a:pt x="1850" y="22094"/>
                      <a:pt x="1926" y="22123"/>
                    </a:cubicBezTo>
                    <a:cubicBezTo>
                      <a:pt x="1864" y="22142"/>
                      <a:pt x="1822" y="22150"/>
                      <a:pt x="1783" y="22150"/>
                    </a:cubicBezTo>
                    <a:cubicBezTo>
                      <a:pt x="1726" y="22150"/>
                      <a:pt x="1678" y="22134"/>
                      <a:pt x="1593" y="22112"/>
                    </a:cubicBezTo>
                    <a:cubicBezTo>
                      <a:pt x="1433" y="22071"/>
                      <a:pt x="1261" y="22073"/>
                      <a:pt x="1093" y="22053"/>
                    </a:cubicBezTo>
                    <a:cubicBezTo>
                      <a:pt x="1058" y="22049"/>
                      <a:pt x="1025" y="22033"/>
                      <a:pt x="991" y="22021"/>
                    </a:cubicBezTo>
                    <a:cubicBezTo>
                      <a:pt x="997" y="22007"/>
                      <a:pt x="1002" y="21993"/>
                      <a:pt x="1007" y="21980"/>
                    </a:cubicBezTo>
                    <a:cubicBezTo>
                      <a:pt x="1009" y="21980"/>
                      <a:pt x="1010" y="21980"/>
                      <a:pt x="1012" y="21980"/>
                    </a:cubicBezTo>
                    <a:cubicBezTo>
                      <a:pt x="1051" y="21980"/>
                      <a:pt x="1090" y="21975"/>
                      <a:pt x="1128" y="21975"/>
                    </a:cubicBezTo>
                    <a:cubicBezTo>
                      <a:pt x="1178" y="21975"/>
                      <a:pt x="1228" y="21983"/>
                      <a:pt x="1280" y="22022"/>
                    </a:cubicBezTo>
                    <a:cubicBezTo>
                      <a:pt x="1295" y="22034"/>
                      <a:pt x="1315" y="22039"/>
                      <a:pt x="1338" y="22039"/>
                    </a:cubicBezTo>
                    <a:cubicBezTo>
                      <a:pt x="1402" y="22039"/>
                      <a:pt x="1490" y="22000"/>
                      <a:pt x="1557" y="21970"/>
                    </a:cubicBezTo>
                    <a:cubicBezTo>
                      <a:pt x="1633" y="21936"/>
                      <a:pt x="1699" y="21896"/>
                      <a:pt x="1779" y="21896"/>
                    </a:cubicBezTo>
                    <a:cubicBezTo>
                      <a:pt x="1786" y="21896"/>
                      <a:pt x="1794" y="21897"/>
                      <a:pt x="1801" y="21898"/>
                    </a:cubicBezTo>
                    <a:cubicBezTo>
                      <a:pt x="1841" y="21901"/>
                      <a:pt x="1880" y="21902"/>
                      <a:pt x="1921" y="21902"/>
                    </a:cubicBezTo>
                    <a:cubicBezTo>
                      <a:pt x="2029" y="21902"/>
                      <a:pt x="2143" y="21893"/>
                      <a:pt x="2268" y="21890"/>
                    </a:cubicBezTo>
                    <a:close/>
                    <a:moveTo>
                      <a:pt x="2637" y="22132"/>
                    </a:moveTo>
                    <a:lnTo>
                      <a:pt x="2637" y="22132"/>
                    </a:lnTo>
                    <a:cubicBezTo>
                      <a:pt x="2580" y="22201"/>
                      <a:pt x="2542" y="22232"/>
                      <a:pt x="2493" y="22232"/>
                    </a:cubicBezTo>
                    <a:cubicBezTo>
                      <a:pt x="2459" y="22232"/>
                      <a:pt x="2420" y="22217"/>
                      <a:pt x="2366" y="22189"/>
                    </a:cubicBezTo>
                    <a:cubicBezTo>
                      <a:pt x="2361" y="22190"/>
                      <a:pt x="2356" y="22191"/>
                      <a:pt x="2352" y="22192"/>
                    </a:cubicBezTo>
                    <a:cubicBezTo>
                      <a:pt x="2347" y="22191"/>
                      <a:pt x="2344" y="22190"/>
                      <a:pt x="2340" y="22189"/>
                    </a:cubicBezTo>
                    <a:cubicBezTo>
                      <a:pt x="2292" y="22198"/>
                      <a:pt x="2243" y="22209"/>
                      <a:pt x="2196" y="22217"/>
                    </a:cubicBezTo>
                    <a:cubicBezTo>
                      <a:pt x="2238" y="22188"/>
                      <a:pt x="2256" y="22177"/>
                      <a:pt x="2281" y="22177"/>
                    </a:cubicBezTo>
                    <a:cubicBezTo>
                      <a:pt x="2296" y="22177"/>
                      <a:pt x="2313" y="22181"/>
                      <a:pt x="2340" y="22189"/>
                    </a:cubicBezTo>
                    <a:cubicBezTo>
                      <a:pt x="2346" y="22188"/>
                      <a:pt x="2352" y="22187"/>
                      <a:pt x="2357" y="22185"/>
                    </a:cubicBezTo>
                    <a:cubicBezTo>
                      <a:pt x="2360" y="22187"/>
                      <a:pt x="2363" y="22188"/>
                      <a:pt x="2366" y="22189"/>
                    </a:cubicBezTo>
                    <a:cubicBezTo>
                      <a:pt x="2452" y="22171"/>
                      <a:pt x="2539" y="22152"/>
                      <a:pt x="2637" y="22132"/>
                    </a:cubicBezTo>
                    <a:close/>
                    <a:moveTo>
                      <a:pt x="1680" y="22266"/>
                    </a:moveTo>
                    <a:cubicBezTo>
                      <a:pt x="1722" y="22266"/>
                      <a:pt x="1763" y="22281"/>
                      <a:pt x="1804" y="22281"/>
                    </a:cubicBezTo>
                    <a:cubicBezTo>
                      <a:pt x="1822" y="22281"/>
                      <a:pt x="1841" y="22278"/>
                      <a:pt x="1860" y="22268"/>
                    </a:cubicBezTo>
                    <a:lnTo>
                      <a:pt x="1860" y="22268"/>
                    </a:lnTo>
                    <a:cubicBezTo>
                      <a:pt x="1813" y="22315"/>
                      <a:pt x="1798" y="22329"/>
                      <a:pt x="1720" y="22329"/>
                    </a:cubicBezTo>
                    <a:cubicBezTo>
                      <a:pt x="1685" y="22329"/>
                      <a:pt x="1637" y="22326"/>
                      <a:pt x="1566" y="22322"/>
                    </a:cubicBezTo>
                    <a:cubicBezTo>
                      <a:pt x="1606" y="22278"/>
                      <a:pt x="1643" y="22266"/>
                      <a:pt x="1680" y="22266"/>
                    </a:cubicBezTo>
                    <a:close/>
                    <a:moveTo>
                      <a:pt x="1059" y="22092"/>
                    </a:moveTo>
                    <a:cubicBezTo>
                      <a:pt x="1106" y="22195"/>
                      <a:pt x="1135" y="22261"/>
                      <a:pt x="1178" y="22357"/>
                    </a:cubicBezTo>
                    <a:cubicBezTo>
                      <a:pt x="1094" y="22341"/>
                      <a:pt x="1045" y="22332"/>
                      <a:pt x="980" y="22320"/>
                    </a:cubicBezTo>
                    <a:cubicBezTo>
                      <a:pt x="1003" y="22255"/>
                      <a:pt x="1022" y="22199"/>
                      <a:pt x="1059" y="22092"/>
                    </a:cubicBezTo>
                    <a:close/>
                    <a:moveTo>
                      <a:pt x="2380" y="22448"/>
                    </a:moveTo>
                    <a:lnTo>
                      <a:pt x="2380" y="22448"/>
                    </a:lnTo>
                    <a:cubicBezTo>
                      <a:pt x="2287" y="22550"/>
                      <a:pt x="2200" y="22564"/>
                      <a:pt x="2117" y="22564"/>
                    </a:cubicBezTo>
                    <a:cubicBezTo>
                      <a:pt x="2086" y="22564"/>
                      <a:pt x="2056" y="22562"/>
                      <a:pt x="2026" y="22562"/>
                    </a:cubicBezTo>
                    <a:cubicBezTo>
                      <a:pt x="2015" y="22562"/>
                      <a:pt x="2003" y="22562"/>
                      <a:pt x="1991" y="22563"/>
                    </a:cubicBezTo>
                    <a:cubicBezTo>
                      <a:pt x="1950" y="22566"/>
                      <a:pt x="1909" y="22567"/>
                      <a:pt x="1868" y="22567"/>
                    </a:cubicBezTo>
                    <a:cubicBezTo>
                      <a:pt x="1739" y="22567"/>
                      <a:pt x="1613" y="22556"/>
                      <a:pt x="1492" y="22553"/>
                    </a:cubicBezTo>
                    <a:cubicBezTo>
                      <a:pt x="1541" y="22512"/>
                      <a:pt x="1557" y="22500"/>
                      <a:pt x="1608" y="22500"/>
                    </a:cubicBezTo>
                    <a:cubicBezTo>
                      <a:pt x="1631" y="22500"/>
                      <a:pt x="1663" y="22502"/>
                      <a:pt x="1710" y="22506"/>
                    </a:cubicBezTo>
                    <a:cubicBezTo>
                      <a:pt x="1710" y="22506"/>
                      <a:pt x="1711" y="22506"/>
                      <a:pt x="1712" y="22506"/>
                    </a:cubicBezTo>
                    <a:cubicBezTo>
                      <a:pt x="1733" y="22506"/>
                      <a:pt x="1756" y="22492"/>
                      <a:pt x="1778" y="22487"/>
                    </a:cubicBezTo>
                    <a:cubicBezTo>
                      <a:pt x="1813" y="22479"/>
                      <a:pt x="1847" y="22456"/>
                      <a:pt x="1881" y="22456"/>
                    </a:cubicBezTo>
                    <a:cubicBezTo>
                      <a:pt x="1906" y="22456"/>
                      <a:pt x="1930" y="22469"/>
                      <a:pt x="1954" y="22512"/>
                    </a:cubicBezTo>
                    <a:cubicBezTo>
                      <a:pt x="1960" y="22523"/>
                      <a:pt x="1974" y="22528"/>
                      <a:pt x="1994" y="22528"/>
                    </a:cubicBezTo>
                    <a:cubicBezTo>
                      <a:pt x="2041" y="22528"/>
                      <a:pt x="2116" y="22502"/>
                      <a:pt x="2168" y="22494"/>
                    </a:cubicBezTo>
                    <a:cubicBezTo>
                      <a:pt x="2231" y="22485"/>
                      <a:pt x="2293" y="22468"/>
                      <a:pt x="2380" y="22448"/>
                    </a:cubicBezTo>
                    <a:close/>
                    <a:moveTo>
                      <a:pt x="1366" y="22520"/>
                    </a:moveTo>
                    <a:lnTo>
                      <a:pt x="1366" y="22520"/>
                    </a:lnTo>
                    <a:cubicBezTo>
                      <a:pt x="1299" y="22563"/>
                      <a:pt x="1281" y="22576"/>
                      <a:pt x="1232" y="22576"/>
                    </a:cubicBezTo>
                    <a:cubicBezTo>
                      <a:pt x="1214" y="22576"/>
                      <a:pt x="1193" y="22574"/>
                      <a:pt x="1163" y="22572"/>
                    </a:cubicBezTo>
                    <a:cubicBezTo>
                      <a:pt x="1240" y="22553"/>
                      <a:pt x="1289" y="22540"/>
                      <a:pt x="1366" y="22520"/>
                    </a:cubicBezTo>
                    <a:close/>
                    <a:moveTo>
                      <a:pt x="1067" y="22515"/>
                    </a:moveTo>
                    <a:cubicBezTo>
                      <a:pt x="1045" y="22610"/>
                      <a:pt x="1029" y="22634"/>
                      <a:pt x="1017" y="22634"/>
                    </a:cubicBezTo>
                    <a:cubicBezTo>
                      <a:pt x="1006" y="22634"/>
                      <a:pt x="998" y="22613"/>
                      <a:pt x="992" y="22610"/>
                    </a:cubicBezTo>
                    <a:cubicBezTo>
                      <a:pt x="964" y="22600"/>
                      <a:pt x="936" y="22595"/>
                      <a:pt x="908" y="22595"/>
                    </a:cubicBezTo>
                    <a:cubicBezTo>
                      <a:pt x="818" y="22595"/>
                      <a:pt x="726" y="22638"/>
                      <a:pt x="636" y="22659"/>
                    </a:cubicBezTo>
                    <a:cubicBezTo>
                      <a:pt x="634" y="22659"/>
                      <a:pt x="633" y="22659"/>
                      <a:pt x="631" y="22659"/>
                    </a:cubicBezTo>
                    <a:cubicBezTo>
                      <a:pt x="609" y="22659"/>
                      <a:pt x="590" y="22630"/>
                      <a:pt x="568" y="22627"/>
                    </a:cubicBezTo>
                    <a:cubicBezTo>
                      <a:pt x="569" y="22613"/>
                      <a:pt x="572" y="22558"/>
                      <a:pt x="573" y="22558"/>
                    </a:cubicBezTo>
                    <a:cubicBezTo>
                      <a:pt x="730" y="22545"/>
                      <a:pt x="888" y="22531"/>
                      <a:pt x="1067" y="22515"/>
                    </a:cubicBezTo>
                    <a:close/>
                    <a:moveTo>
                      <a:pt x="3708" y="22584"/>
                    </a:moveTo>
                    <a:cubicBezTo>
                      <a:pt x="3711" y="22598"/>
                      <a:pt x="3713" y="22612"/>
                      <a:pt x="3716" y="22626"/>
                    </a:cubicBezTo>
                    <a:cubicBezTo>
                      <a:pt x="3685" y="22638"/>
                      <a:pt x="3653" y="22648"/>
                      <a:pt x="3622" y="22659"/>
                    </a:cubicBezTo>
                    <a:cubicBezTo>
                      <a:pt x="3620" y="22647"/>
                      <a:pt x="3618" y="22636"/>
                      <a:pt x="3616" y="22624"/>
                    </a:cubicBezTo>
                    <a:cubicBezTo>
                      <a:pt x="3648" y="22610"/>
                      <a:pt x="3678" y="22597"/>
                      <a:pt x="3708" y="22584"/>
                    </a:cubicBezTo>
                    <a:close/>
                    <a:moveTo>
                      <a:pt x="2011" y="22794"/>
                    </a:moveTo>
                    <a:cubicBezTo>
                      <a:pt x="1823" y="22811"/>
                      <a:pt x="1619" y="22848"/>
                      <a:pt x="1421" y="22918"/>
                    </a:cubicBezTo>
                    <a:cubicBezTo>
                      <a:pt x="1392" y="22928"/>
                      <a:pt x="1362" y="22932"/>
                      <a:pt x="1331" y="22932"/>
                    </a:cubicBezTo>
                    <a:cubicBezTo>
                      <a:pt x="1264" y="22932"/>
                      <a:pt x="1195" y="22914"/>
                      <a:pt x="1127" y="22906"/>
                    </a:cubicBezTo>
                    <a:cubicBezTo>
                      <a:pt x="1130" y="22889"/>
                      <a:pt x="1132" y="22871"/>
                      <a:pt x="1133" y="22871"/>
                    </a:cubicBezTo>
                    <a:cubicBezTo>
                      <a:pt x="1426" y="22845"/>
                      <a:pt x="1718" y="22819"/>
                      <a:pt x="2011" y="22794"/>
                    </a:cubicBezTo>
                    <a:close/>
                    <a:moveTo>
                      <a:pt x="1995" y="22875"/>
                    </a:moveTo>
                    <a:cubicBezTo>
                      <a:pt x="2042" y="22875"/>
                      <a:pt x="2089" y="22882"/>
                      <a:pt x="2135" y="22897"/>
                    </a:cubicBezTo>
                    <a:cubicBezTo>
                      <a:pt x="2143" y="22899"/>
                      <a:pt x="2148" y="22911"/>
                      <a:pt x="2179" y="22945"/>
                    </a:cubicBezTo>
                    <a:cubicBezTo>
                      <a:pt x="2088" y="22953"/>
                      <a:pt x="2025" y="22961"/>
                      <a:pt x="1962" y="22963"/>
                    </a:cubicBezTo>
                    <a:cubicBezTo>
                      <a:pt x="1848" y="22967"/>
                      <a:pt x="1739" y="22958"/>
                      <a:pt x="1623" y="23050"/>
                    </a:cubicBezTo>
                    <a:cubicBezTo>
                      <a:pt x="1586" y="23079"/>
                      <a:pt x="1536" y="23085"/>
                      <a:pt x="1487" y="23085"/>
                    </a:cubicBezTo>
                    <a:cubicBezTo>
                      <a:pt x="1457" y="23085"/>
                      <a:pt x="1427" y="23083"/>
                      <a:pt x="1399" y="23082"/>
                    </a:cubicBezTo>
                    <a:cubicBezTo>
                      <a:pt x="1308" y="23079"/>
                      <a:pt x="1219" y="23060"/>
                      <a:pt x="1121" y="23047"/>
                    </a:cubicBezTo>
                    <a:cubicBezTo>
                      <a:pt x="1141" y="22995"/>
                      <a:pt x="1173" y="22979"/>
                      <a:pt x="1201" y="22979"/>
                    </a:cubicBezTo>
                    <a:cubicBezTo>
                      <a:pt x="1221" y="22979"/>
                      <a:pt x="1239" y="22986"/>
                      <a:pt x="1252" y="22993"/>
                    </a:cubicBezTo>
                    <a:cubicBezTo>
                      <a:pt x="1292" y="23014"/>
                      <a:pt x="1331" y="23023"/>
                      <a:pt x="1371" y="23023"/>
                    </a:cubicBezTo>
                    <a:cubicBezTo>
                      <a:pt x="1453" y="23023"/>
                      <a:pt x="1537" y="22987"/>
                      <a:pt x="1621" y="22959"/>
                    </a:cubicBezTo>
                    <a:cubicBezTo>
                      <a:pt x="1746" y="22919"/>
                      <a:pt x="1871" y="22875"/>
                      <a:pt x="1995" y="22875"/>
                    </a:cubicBezTo>
                    <a:close/>
                    <a:moveTo>
                      <a:pt x="3811" y="23016"/>
                    </a:moveTo>
                    <a:cubicBezTo>
                      <a:pt x="3847" y="23016"/>
                      <a:pt x="3882" y="23031"/>
                      <a:pt x="3915" y="23074"/>
                    </a:cubicBezTo>
                    <a:cubicBezTo>
                      <a:pt x="3850" y="23094"/>
                      <a:pt x="3788" y="23105"/>
                      <a:pt x="3728" y="23105"/>
                    </a:cubicBezTo>
                    <a:cubicBezTo>
                      <a:pt x="3683" y="23105"/>
                      <a:pt x="3639" y="23099"/>
                      <a:pt x="3596" y="23087"/>
                    </a:cubicBezTo>
                    <a:cubicBezTo>
                      <a:pt x="3666" y="23075"/>
                      <a:pt x="3740" y="23016"/>
                      <a:pt x="3811" y="23016"/>
                    </a:cubicBezTo>
                    <a:close/>
                    <a:moveTo>
                      <a:pt x="1960" y="23083"/>
                    </a:moveTo>
                    <a:cubicBezTo>
                      <a:pt x="1805" y="23215"/>
                      <a:pt x="1639" y="23189"/>
                      <a:pt x="1476" y="23216"/>
                    </a:cubicBezTo>
                    <a:cubicBezTo>
                      <a:pt x="1638" y="23172"/>
                      <a:pt x="1799" y="23127"/>
                      <a:pt x="1960" y="23083"/>
                    </a:cubicBezTo>
                    <a:close/>
                    <a:moveTo>
                      <a:pt x="2287" y="23272"/>
                    </a:moveTo>
                    <a:cubicBezTo>
                      <a:pt x="2377" y="23281"/>
                      <a:pt x="2468" y="23291"/>
                      <a:pt x="2559" y="23299"/>
                    </a:cubicBezTo>
                    <a:cubicBezTo>
                      <a:pt x="2556" y="23311"/>
                      <a:pt x="2555" y="23322"/>
                      <a:pt x="2553" y="23333"/>
                    </a:cubicBezTo>
                    <a:cubicBezTo>
                      <a:pt x="2462" y="23333"/>
                      <a:pt x="2371" y="23331"/>
                      <a:pt x="2281" y="23330"/>
                    </a:cubicBezTo>
                    <a:cubicBezTo>
                      <a:pt x="2284" y="23311"/>
                      <a:pt x="2285" y="23292"/>
                      <a:pt x="2287" y="23272"/>
                    </a:cubicBezTo>
                    <a:close/>
                    <a:moveTo>
                      <a:pt x="3758" y="23247"/>
                    </a:moveTo>
                    <a:cubicBezTo>
                      <a:pt x="3836" y="23261"/>
                      <a:pt x="3885" y="23269"/>
                      <a:pt x="3936" y="23277"/>
                    </a:cubicBezTo>
                    <a:cubicBezTo>
                      <a:pt x="3937" y="23290"/>
                      <a:pt x="3939" y="23302"/>
                      <a:pt x="3941" y="23316"/>
                    </a:cubicBezTo>
                    <a:cubicBezTo>
                      <a:pt x="3905" y="23341"/>
                      <a:pt x="3869" y="23367"/>
                      <a:pt x="3820" y="23402"/>
                    </a:cubicBezTo>
                    <a:cubicBezTo>
                      <a:pt x="3803" y="23357"/>
                      <a:pt x="3786" y="23316"/>
                      <a:pt x="3758" y="23247"/>
                    </a:cubicBezTo>
                    <a:close/>
                    <a:moveTo>
                      <a:pt x="1769" y="23289"/>
                    </a:moveTo>
                    <a:cubicBezTo>
                      <a:pt x="1794" y="23289"/>
                      <a:pt x="1820" y="23292"/>
                      <a:pt x="1846" y="23301"/>
                    </a:cubicBezTo>
                    <a:cubicBezTo>
                      <a:pt x="1780" y="23338"/>
                      <a:pt x="1713" y="23376"/>
                      <a:pt x="1645" y="23414"/>
                    </a:cubicBezTo>
                    <a:cubicBezTo>
                      <a:pt x="1646" y="23415"/>
                      <a:pt x="1647" y="23416"/>
                      <a:pt x="1648" y="23417"/>
                    </a:cubicBezTo>
                    <a:cubicBezTo>
                      <a:pt x="1670" y="23414"/>
                      <a:pt x="1691" y="23413"/>
                      <a:pt x="1712" y="23413"/>
                    </a:cubicBezTo>
                    <a:cubicBezTo>
                      <a:pt x="1828" y="23413"/>
                      <a:pt x="1936" y="23449"/>
                      <a:pt x="2049" y="23459"/>
                    </a:cubicBezTo>
                    <a:lnTo>
                      <a:pt x="2049" y="23459"/>
                    </a:lnTo>
                    <a:cubicBezTo>
                      <a:pt x="2042" y="23458"/>
                      <a:pt x="2035" y="23458"/>
                      <a:pt x="2028" y="23458"/>
                    </a:cubicBezTo>
                    <a:cubicBezTo>
                      <a:pt x="1957" y="23458"/>
                      <a:pt x="1882" y="23477"/>
                      <a:pt x="1811" y="23477"/>
                    </a:cubicBezTo>
                    <a:cubicBezTo>
                      <a:pt x="1753" y="23477"/>
                      <a:pt x="1697" y="23464"/>
                      <a:pt x="1648" y="23417"/>
                    </a:cubicBezTo>
                    <a:lnTo>
                      <a:pt x="1641" y="23417"/>
                    </a:lnTo>
                    <a:cubicBezTo>
                      <a:pt x="1642" y="23416"/>
                      <a:pt x="1644" y="23415"/>
                      <a:pt x="1645" y="23414"/>
                    </a:cubicBezTo>
                    <a:cubicBezTo>
                      <a:pt x="1645" y="23414"/>
                      <a:pt x="1644" y="23414"/>
                      <a:pt x="1644" y="23413"/>
                    </a:cubicBezTo>
                    <a:cubicBezTo>
                      <a:pt x="1571" y="23425"/>
                      <a:pt x="1499" y="23432"/>
                      <a:pt x="1428" y="23432"/>
                    </a:cubicBezTo>
                    <a:cubicBezTo>
                      <a:pt x="1358" y="23432"/>
                      <a:pt x="1289" y="23426"/>
                      <a:pt x="1219" y="23411"/>
                    </a:cubicBezTo>
                    <a:cubicBezTo>
                      <a:pt x="1190" y="23405"/>
                      <a:pt x="1159" y="23403"/>
                      <a:pt x="1128" y="23403"/>
                    </a:cubicBezTo>
                    <a:cubicBezTo>
                      <a:pt x="1029" y="23403"/>
                      <a:pt x="924" y="23427"/>
                      <a:pt x="824" y="23433"/>
                    </a:cubicBezTo>
                    <a:cubicBezTo>
                      <a:pt x="822" y="23433"/>
                      <a:pt x="820" y="23433"/>
                      <a:pt x="818" y="23433"/>
                    </a:cubicBezTo>
                    <a:cubicBezTo>
                      <a:pt x="790" y="23433"/>
                      <a:pt x="763" y="23420"/>
                      <a:pt x="738" y="23393"/>
                    </a:cubicBezTo>
                    <a:cubicBezTo>
                      <a:pt x="860" y="23390"/>
                      <a:pt x="978" y="23331"/>
                      <a:pt x="1104" y="23331"/>
                    </a:cubicBezTo>
                    <a:cubicBezTo>
                      <a:pt x="1135" y="23331"/>
                      <a:pt x="1166" y="23334"/>
                      <a:pt x="1197" y="23343"/>
                    </a:cubicBezTo>
                    <a:cubicBezTo>
                      <a:pt x="1230" y="23352"/>
                      <a:pt x="1264" y="23356"/>
                      <a:pt x="1300" y="23356"/>
                    </a:cubicBezTo>
                    <a:cubicBezTo>
                      <a:pt x="1421" y="23356"/>
                      <a:pt x="1555" y="23313"/>
                      <a:pt x="1680" y="23298"/>
                    </a:cubicBezTo>
                    <a:cubicBezTo>
                      <a:pt x="1710" y="23293"/>
                      <a:pt x="1739" y="23289"/>
                      <a:pt x="1769" y="23289"/>
                    </a:cubicBezTo>
                    <a:close/>
                    <a:moveTo>
                      <a:pt x="1785" y="23567"/>
                    </a:moveTo>
                    <a:cubicBezTo>
                      <a:pt x="1863" y="23570"/>
                      <a:pt x="1939" y="23574"/>
                      <a:pt x="2017" y="23577"/>
                    </a:cubicBezTo>
                    <a:cubicBezTo>
                      <a:pt x="1984" y="23611"/>
                      <a:pt x="1954" y="23623"/>
                      <a:pt x="1927" y="23623"/>
                    </a:cubicBezTo>
                    <a:cubicBezTo>
                      <a:pt x="1877" y="23623"/>
                      <a:pt x="1833" y="23585"/>
                      <a:pt x="1785" y="23567"/>
                    </a:cubicBezTo>
                    <a:close/>
                    <a:moveTo>
                      <a:pt x="2302" y="23573"/>
                    </a:moveTo>
                    <a:lnTo>
                      <a:pt x="2302" y="23573"/>
                    </a:lnTo>
                    <a:cubicBezTo>
                      <a:pt x="2251" y="23641"/>
                      <a:pt x="2205" y="23658"/>
                      <a:pt x="2159" y="23658"/>
                    </a:cubicBezTo>
                    <a:cubicBezTo>
                      <a:pt x="2139" y="23658"/>
                      <a:pt x="2120" y="23655"/>
                      <a:pt x="2101" y="23652"/>
                    </a:cubicBezTo>
                    <a:cubicBezTo>
                      <a:pt x="2098" y="23652"/>
                      <a:pt x="2099" y="23630"/>
                      <a:pt x="2098" y="23602"/>
                    </a:cubicBezTo>
                    <a:cubicBezTo>
                      <a:pt x="2161" y="23593"/>
                      <a:pt x="2223" y="23584"/>
                      <a:pt x="2302" y="23573"/>
                    </a:cubicBezTo>
                    <a:close/>
                    <a:moveTo>
                      <a:pt x="3634" y="23434"/>
                    </a:moveTo>
                    <a:cubicBezTo>
                      <a:pt x="3689" y="23454"/>
                      <a:pt x="3757" y="23459"/>
                      <a:pt x="3796" y="23503"/>
                    </a:cubicBezTo>
                    <a:cubicBezTo>
                      <a:pt x="3823" y="23532"/>
                      <a:pt x="3808" y="23614"/>
                      <a:pt x="3813" y="23681"/>
                    </a:cubicBezTo>
                    <a:cubicBezTo>
                      <a:pt x="3771" y="23712"/>
                      <a:pt x="3716" y="23764"/>
                      <a:pt x="3667" y="23764"/>
                    </a:cubicBezTo>
                    <a:cubicBezTo>
                      <a:pt x="3645" y="23764"/>
                      <a:pt x="3624" y="23754"/>
                      <a:pt x="3606" y="23727"/>
                    </a:cubicBezTo>
                    <a:cubicBezTo>
                      <a:pt x="3571" y="23674"/>
                      <a:pt x="3590" y="23562"/>
                      <a:pt x="3585" y="23477"/>
                    </a:cubicBezTo>
                    <a:cubicBezTo>
                      <a:pt x="3601" y="23463"/>
                      <a:pt x="3617" y="23448"/>
                      <a:pt x="3634" y="23434"/>
                    </a:cubicBezTo>
                    <a:close/>
                    <a:moveTo>
                      <a:pt x="906" y="23781"/>
                    </a:moveTo>
                    <a:cubicBezTo>
                      <a:pt x="907" y="23809"/>
                      <a:pt x="913" y="23832"/>
                      <a:pt x="907" y="23844"/>
                    </a:cubicBezTo>
                    <a:cubicBezTo>
                      <a:pt x="886" y="23884"/>
                      <a:pt x="867" y="23897"/>
                      <a:pt x="847" y="23897"/>
                    </a:cubicBezTo>
                    <a:cubicBezTo>
                      <a:pt x="816" y="23897"/>
                      <a:pt x="783" y="23866"/>
                      <a:pt x="734" y="23863"/>
                    </a:cubicBezTo>
                    <a:cubicBezTo>
                      <a:pt x="813" y="23825"/>
                      <a:pt x="856" y="23804"/>
                      <a:pt x="906" y="23781"/>
                    </a:cubicBezTo>
                    <a:close/>
                    <a:moveTo>
                      <a:pt x="2234" y="24042"/>
                    </a:moveTo>
                    <a:cubicBezTo>
                      <a:pt x="2235" y="24042"/>
                      <a:pt x="2236" y="24042"/>
                      <a:pt x="2236" y="24042"/>
                    </a:cubicBezTo>
                    <a:cubicBezTo>
                      <a:pt x="2252" y="24043"/>
                      <a:pt x="2266" y="24063"/>
                      <a:pt x="2280" y="24075"/>
                    </a:cubicBezTo>
                    <a:cubicBezTo>
                      <a:pt x="2276" y="24085"/>
                      <a:pt x="2272" y="24096"/>
                      <a:pt x="2268" y="24107"/>
                    </a:cubicBezTo>
                    <a:lnTo>
                      <a:pt x="2170" y="24089"/>
                    </a:lnTo>
                    <a:cubicBezTo>
                      <a:pt x="2169" y="24081"/>
                      <a:pt x="2169" y="24073"/>
                      <a:pt x="2169" y="24064"/>
                    </a:cubicBezTo>
                    <a:cubicBezTo>
                      <a:pt x="2191" y="24057"/>
                      <a:pt x="2213" y="24042"/>
                      <a:pt x="2234" y="24042"/>
                    </a:cubicBezTo>
                    <a:close/>
                    <a:moveTo>
                      <a:pt x="1570" y="23553"/>
                    </a:moveTo>
                    <a:cubicBezTo>
                      <a:pt x="1580" y="23553"/>
                      <a:pt x="1591" y="23558"/>
                      <a:pt x="1610" y="23561"/>
                    </a:cubicBezTo>
                    <a:cubicBezTo>
                      <a:pt x="1552" y="23608"/>
                      <a:pt x="1501" y="23648"/>
                      <a:pt x="1439" y="23696"/>
                    </a:cubicBezTo>
                    <a:cubicBezTo>
                      <a:pt x="1689" y="23766"/>
                      <a:pt x="1939" y="23745"/>
                      <a:pt x="2170" y="23835"/>
                    </a:cubicBezTo>
                    <a:cubicBezTo>
                      <a:pt x="2115" y="23836"/>
                      <a:pt x="2058" y="23845"/>
                      <a:pt x="2004" y="23845"/>
                    </a:cubicBezTo>
                    <a:cubicBezTo>
                      <a:pt x="1974" y="23845"/>
                      <a:pt x="1946" y="23842"/>
                      <a:pt x="1919" y="23835"/>
                    </a:cubicBezTo>
                    <a:cubicBezTo>
                      <a:pt x="1873" y="23822"/>
                      <a:pt x="1827" y="23817"/>
                      <a:pt x="1781" y="23817"/>
                    </a:cubicBezTo>
                    <a:cubicBezTo>
                      <a:pt x="1630" y="23817"/>
                      <a:pt x="1477" y="23869"/>
                      <a:pt x="1327" y="23869"/>
                    </a:cubicBezTo>
                    <a:cubicBezTo>
                      <a:pt x="1325" y="23869"/>
                      <a:pt x="1323" y="23869"/>
                      <a:pt x="1321" y="23869"/>
                    </a:cubicBezTo>
                    <a:cubicBezTo>
                      <a:pt x="1312" y="23869"/>
                      <a:pt x="1301" y="23885"/>
                      <a:pt x="1264" y="23916"/>
                    </a:cubicBezTo>
                    <a:cubicBezTo>
                      <a:pt x="1427" y="23932"/>
                      <a:pt x="1567" y="23946"/>
                      <a:pt x="1736" y="23962"/>
                    </a:cubicBezTo>
                    <a:cubicBezTo>
                      <a:pt x="1693" y="24008"/>
                      <a:pt x="1673" y="24047"/>
                      <a:pt x="1654" y="24050"/>
                    </a:cubicBezTo>
                    <a:cubicBezTo>
                      <a:pt x="1579" y="24060"/>
                      <a:pt x="1508" y="24054"/>
                      <a:pt x="1444" y="24145"/>
                    </a:cubicBezTo>
                    <a:cubicBezTo>
                      <a:pt x="1437" y="24154"/>
                      <a:pt x="1424" y="24157"/>
                      <a:pt x="1407" y="24157"/>
                    </a:cubicBezTo>
                    <a:cubicBezTo>
                      <a:pt x="1379" y="24157"/>
                      <a:pt x="1341" y="24148"/>
                      <a:pt x="1314" y="24144"/>
                    </a:cubicBezTo>
                    <a:cubicBezTo>
                      <a:pt x="1157" y="24121"/>
                      <a:pt x="1001" y="24095"/>
                      <a:pt x="845" y="24071"/>
                    </a:cubicBezTo>
                    <a:cubicBezTo>
                      <a:pt x="841" y="24072"/>
                      <a:pt x="838" y="24074"/>
                      <a:pt x="835" y="24076"/>
                    </a:cubicBezTo>
                    <a:cubicBezTo>
                      <a:pt x="833" y="24077"/>
                      <a:pt x="832" y="24077"/>
                      <a:pt x="831" y="24077"/>
                    </a:cubicBezTo>
                    <a:cubicBezTo>
                      <a:pt x="830" y="24075"/>
                      <a:pt x="831" y="24072"/>
                      <a:pt x="830" y="24068"/>
                    </a:cubicBezTo>
                    <a:lnTo>
                      <a:pt x="830" y="24068"/>
                    </a:lnTo>
                    <a:cubicBezTo>
                      <a:pt x="834" y="24069"/>
                      <a:pt x="840" y="24070"/>
                      <a:pt x="845" y="24071"/>
                    </a:cubicBezTo>
                    <a:cubicBezTo>
                      <a:pt x="886" y="24047"/>
                      <a:pt x="935" y="24032"/>
                      <a:pt x="964" y="23995"/>
                    </a:cubicBezTo>
                    <a:cubicBezTo>
                      <a:pt x="1011" y="23933"/>
                      <a:pt x="1060" y="23910"/>
                      <a:pt x="1116" y="23910"/>
                    </a:cubicBezTo>
                    <a:cubicBezTo>
                      <a:pt x="1135" y="23910"/>
                      <a:pt x="1156" y="23913"/>
                      <a:pt x="1178" y="23918"/>
                    </a:cubicBezTo>
                    <a:cubicBezTo>
                      <a:pt x="1194" y="23856"/>
                      <a:pt x="1208" y="23802"/>
                      <a:pt x="1221" y="23753"/>
                    </a:cubicBezTo>
                    <a:cubicBezTo>
                      <a:pt x="1228" y="23750"/>
                      <a:pt x="1235" y="23749"/>
                      <a:pt x="1242" y="23749"/>
                    </a:cubicBezTo>
                    <a:cubicBezTo>
                      <a:pt x="1273" y="23749"/>
                      <a:pt x="1303" y="23773"/>
                      <a:pt x="1332" y="23773"/>
                    </a:cubicBezTo>
                    <a:cubicBezTo>
                      <a:pt x="1354" y="23773"/>
                      <a:pt x="1376" y="23758"/>
                      <a:pt x="1396" y="23709"/>
                    </a:cubicBezTo>
                    <a:cubicBezTo>
                      <a:pt x="1432" y="23621"/>
                      <a:pt x="1489" y="23568"/>
                      <a:pt x="1566" y="23554"/>
                    </a:cubicBezTo>
                    <a:cubicBezTo>
                      <a:pt x="1567" y="23553"/>
                      <a:pt x="1569" y="23553"/>
                      <a:pt x="1570" y="23553"/>
                    </a:cubicBezTo>
                    <a:close/>
                    <a:moveTo>
                      <a:pt x="831" y="24077"/>
                    </a:moveTo>
                    <a:lnTo>
                      <a:pt x="831" y="24077"/>
                    </a:lnTo>
                    <a:cubicBezTo>
                      <a:pt x="837" y="24135"/>
                      <a:pt x="805" y="24165"/>
                      <a:pt x="764" y="24174"/>
                    </a:cubicBezTo>
                    <a:cubicBezTo>
                      <a:pt x="735" y="24179"/>
                      <a:pt x="706" y="24182"/>
                      <a:pt x="677" y="24182"/>
                    </a:cubicBezTo>
                    <a:cubicBezTo>
                      <a:pt x="639" y="24182"/>
                      <a:pt x="602" y="24177"/>
                      <a:pt x="565" y="24164"/>
                    </a:cubicBezTo>
                    <a:cubicBezTo>
                      <a:pt x="654" y="24136"/>
                      <a:pt x="742" y="24106"/>
                      <a:pt x="831" y="24077"/>
                    </a:cubicBezTo>
                    <a:close/>
                    <a:moveTo>
                      <a:pt x="1206" y="24312"/>
                    </a:moveTo>
                    <a:lnTo>
                      <a:pt x="1206" y="24312"/>
                    </a:lnTo>
                    <a:cubicBezTo>
                      <a:pt x="1206" y="24312"/>
                      <a:pt x="1206" y="24312"/>
                      <a:pt x="1206" y="24312"/>
                    </a:cubicBezTo>
                    <a:cubicBezTo>
                      <a:pt x="1206" y="24312"/>
                      <a:pt x="1206" y="24312"/>
                      <a:pt x="1206" y="24312"/>
                    </a:cubicBezTo>
                    <a:close/>
                    <a:moveTo>
                      <a:pt x="1249" y="24201"/>
                    </a:moveTo>
                    <a:cubicBezTo>
                      <a:pt x="1307" y="24201"/>
                      <a:pt x="1364" y="24221"/>
                      <a:pt x="1420" y="24293"/>
                    </a:cubicBezTo>
                    <a:cubicBezTo>
                      <a:pt x="1334" y="24301"/>
                      <a:pt x="1270" y="24306"/>
                      <a:pt x="1206" y="24312"/>
                    </a:cubicBezTo>
                    <a:lnTo>
                      <a:pt x="1206" y="24312"/>
                    </a:lnTo>
                    <a:cubicBezTo>
                      <a:pt x="1206" y="24312"/>
                      <a:pt x="1206" y="24312"/>
                      <a:pt x="1206" y="24312"/>
                    </a:cubicBezTo>
                    <a:cubicBezTo>
                      <a:pt x="1213" y="24312"/>
                      <a:pt x="1217" y="24373"/>
                      <a:pt x="1223" y="24408"/>
                    </a:cubicBezTo>
                    <a:cubicBezTo>
                      <a:pt x="1129" y="24383"/>
                      <a:pt x="1042" y="24355"/>
                      <a:pt x="937" y="24327"/>
                    </a:cubicBezTo>
                    <a:cubicBezTo>
                      <a:pt x="971" y="24283"/>
                      <a:pt x="998" y="24232"/>
                      <a:pt x="1016" y="24232"/>
                    </a:cubicBezTo>
                    <a:cubicBezTo>
                      <a:pt x="1016" y="24232"/>
                      <a:pt x="1017" y="24232"/>
                      <a:pt x="1017" y="24232"/>
                    </a:cubicBezTo>
                    <a:cubicBezTo>
                      <a:pt x="1022" y="24233"/>
                      <a:pt x="1028" y="24233"/>
                      <a:pt x="1033" y="24233"/>
                    </a:cubicBezTo>
                    <a:cubicBezTo>
                      <a:pt x="1102" y="24233"/>
                      <a:pt x="1176" y="24201"/>
                      <a:pt x="1249" y="24201"/>
                    </a:cubicBezTo>
                    <a:close/>
                    <a:moveTo>
                      <a:pt x="4129" y="24311"/>
                    </a:moveTo>
                    <a:cubicBezTo>
                      <a:pt x="4161" y="24311"/>
                      <a:pt x="4179" y="24332"/>
                      <a:pt x="4184" y="24376"/>
                    </a:cubicBezTo>
                    <a:cubicBezTo>
                      <a:pt x="4185" y="24388"/>
                      <a:pt x="4163" y="24408"/>
                      <a:pt x="4152" y="24424"/>
                    </a:cubicBezTo>
                    <a:cubicBezTo>
                      <a:pt x="4125" y="24396"/>
                      <a:pt x="4099" y="24368"/>
                      <a:pt x="4063" y="24329"/>
                    </a:cubicBezTo>
                    <a:cubicBezTo>
                      <a:pt x="4089" y="24317"/>
                      <a:pt x="4111" y="24311"/>
                      <a:pt x="4129" y="24311"/>
                    </a:cubicBezTo>
                    <a:close/>
                    <a:moveTo>
                      <a:pt x="1873" y="24516"/>
                    </a:moveTo>
                    <a:cubicBezTo>
                      <a:pt x="1874" y="24530"/>
                      <a:pt x="1875" y="24545"/>
                      <a:pt x="1877" y="24560"/>
                    </a:cubicBezTo>
                    <a:cubicBezTo>
                      <a:pt x="1780" y="24640"/>
                      <a:pt x="1675" y="24646"/>
                      <a:pt x="1537" y="24647"/>
                    </a:cubicBezTo>
                    <a:cubicBezTo>
                      <a:pt x="1616" y="24612"/>
                      <a:pt x="1664" y="24587"/>
                      <a:pt x="1714" y="24568"/>
                    </a:cubicBezTo>
                    <a:cubicBezTo>
                      <a:pt x="1766" y="24548"/>
                      <a:pt x="1820" y="24533"/>
                      <a:pt x="1873" y="24516"/>
                    </a:cubicBezTo>
                    <a:close/>
                    <a:moveTo>
                      <a:pt x="1321" y="24582"/>
                    </a:moveTo>
                    <a:lnTo>
                      <a:pt x="1321" y="24582"/>
                    </a:lnTo>
                    <a:cubicBezTo>
                      <a:pt x="1288" y="24626"/>
                      <a:pt x="1262" y="24683"/>
                      <a:pt x="1238" y="24687"/>
                    </a:cubicBezTo>
                    <a:cubicBezTo>
                      <a:pt x="1119" y="24704"/>
                      <a:pt x="1001" y="24714"/>
                      <a:pt x="884" y="24714"/>
                    </a:cubicBezTo>
                    <a:cubicBezTo>
                      <a:pt x="853" y="24714"/>
                      <a:pt x="821" y="24713"/>
                      <a:pt x="790" y="24712"/>
                    </a:cubicBezTo>
                    <a:cubicBezTo>
                      <a:pt x="957" y="24671"/>
                      <a:pt x="1124" y="24630"/>
                      <a:pt x="1321" y="24582"/>
                    </a:cubicBezTo>
                    <a:close/>
                    <a:moveTo>
                      <a:pt x="2427" y="24962"/>
                    </a:moveTo>
                    <a:cubicBezTo>
                      <a:pt x="2427" y="24975"/>
                      <a:pt x="2426" y="24987"/>
                      <a:pt x="2425" y="24998"/>
                    </a:cubicBezTo>
                    <a:cubicBezTo>
                      <a:pt x="2340" y="25006"/>
                      <a:pt x="2254" y="25013"/>
                      <a:pt x="2169" y="25021"/>
                    </a:cubicBezTo>
                    <a:cubicBezTo>
                      <a:pt x="2173" y="25009"/>
                      <a:pt x="2177" y="24996"/>
                      <a:pt x="2181" y="24984"/>
                    </a:cubicBezTo>
                    <a:cubicBezTo>
                      <a:pt x="2264" y="24976"/>
                      <a:pt x="2346" y="24970"/>
                      <a:pt x="2427" y="24962"/>
                    </a:cubicBezTo>
                    <a:close/>
                    <a:moveTo>
                      <a:pt x="3917" y="25261"/>
                    </a:moveTo>
                    <a:cubicBezTo>
                      <a:pt x="3957" y="25265"/>
                      <a:pt x="3996" y="25268"/>
                      <a:pt x="4034" y="25271"/>
                    </a:cubicBezTo>
                    <a:cubicBezTo>
                      <a:pt x="4028" y="25290"/>
                      <a:pt x="4022" y="25311"/>
                      <a:pt x="4015" y="25330"/>
                    </a:cubicBezTo>
                    <a:cubicBezTo>
                      <a:pt x="3980" y="25320"/>
                      <a:pt x="3945" y="25308"/>
                      <a:pt x="3910" y="25298"/>
                    </a:cubicBezTo>
                    <a:cubicBezTo>
                      <a:pt x="3912" y="25286"/>
                      <a:pt x="3915" y="25273"/>
                      <a:pt x="3917" y="25261"/>
                    </a:cubicBezTo>
                    <a:close/>
                    <a:moveTo>
                      <a:pt x="899" y="25272"/>
                    </a:moveTo>
                    <a:cubicBezTo>
                      <a:pt x="901" y="25289"/>
                      <a:pt x="902" y="25307"/>
                      <a:pt x="904" y="25324"/>
                    </a:cubicBezTo>
                    <a:cubicBezTo>
                      <a:pt x="844" y="25344"/>
                      <a:pt x="782" y="25363"/>
                      <a:pt x="721" y="25383"/>
                    </a:cubicBezTo>
                    <a:cubicBezTo>
                      <a:pt x="719" y="25369"/>
                      <a:pt x="718" y="25355"/>
                      <a:pt x="716" y="25340"/>
                    </a:cubicBezTo>
                    <a:cubicBezTo>
                      <a:pt x="777" y="25318"/>
                      <a:pt x="838" y="25295"/>
                      <a:pt x="899" y="25272"/>
                    </a:cubicBezTo>
                    <a:close/>
                    <a:moveTo>
                      <a:pt x="3992" y="25587"/>
                    </a:moveTo>
                    <a:cubicBezTo>
                      <a:pt x="4005" y="25587"/>
                      <a:pt x="4019" y="25589"/>
                      <a:pt x="4035" y="25594"/>
                    </a:cubicBezTo>
                    <a:cubicBezTo>
                      <a:pt x="3954" y="25633"/>
                      <a:pt x="3845" y="25692"/>
                      <a:pt x="3845" y="25711"/>
                    </a:cubicBezTo>
                    <a:lnTo>
                      <a:pt x="3845" y="25669"/>
                    </a:lnTo>
                    <a:cubicBezTo>
                      <a:pt x="3786" y="25681"/>
                      <a:pt x="3725" y="25712"/>
                      <a:pt x="3666" y="25721"/>
                    </a:cubicBezTo>
                    <a:cubicBezTo>
                      <a:pt x="3666" y="25714"/>
                      <a:pt x="3667" y="25680"/>
                      <a:pt x="3667" y="25671"/>
                    </a:cubicBezTo>
                    <a:cubicBezTo>
                      <a:pt x="3734" y="25669"/>
                      <a:pt x="3800" y="25640"/>
                      <a:pt x="3866" y="25640"/>
                    </a:cubicBezTo>
                    <a:lnTo>
                      <a:pt x="3867" y="25640"/>
                    </a:lnTo>
                    <a:cubicBezTo>
                      <a:pt x="3893" y="25640"/>
                      <a:pt x="3923" y="25587"/>
                      <a:pt x="3992" y="25587"/>
                    </a:cubicBezTo>
                    <a:close/>
                    <a:moveTo>
                      <a:pt x="953" y="25646"/>
                    </a:moveTo>
                    <a:cubicBezTo>
                      <a:pt x="995" y="25646"/>
                      <a:pt x="1036" y="25688"/>
                      <a:pt x="1076" y="25771"/>
                    </a:cubicBezTo>
                    <a:cubicBezTo>
                      <a:pt x="974" y="25780"/>
                      <a:pt x="890" y="25788"/>
                      <a:pt x="806" y="25795"/>
                    </a:cubicBezTo>
                    <a:cubicBezTo>
                      <a:pt x="858" y="25696"/>
                      <a:pt x="907" y="25646"/>
                      <a:pt x="953" y="25646"/>
                    </a:cubicBezTo>
                    <a:close/>
                    <a:moveTo>
                      <a:pt x="3868" y="25997"/>
                    </a:moveTo>
                    <a:cubicBezTo>
                      <a:pt x="3903" y="26001"/>
                      <a:pt x="3939" y="26004"/>
                      <a:pt x="3974" y="26008"/>
                    </a:cubicBezTo>
                    <a:cubicBezTo>
                      <a:pt x="3971" y="26025"/>
                      <a:pt x="3967" y="26042"/>
                      <a:pt x="3964" y="26059"/>
                    </a:cubicBezTo>
                    <a:cubicBezTo>
                      <a:pt x="3929" y="26052"/>
                      <a:pt x="3894" y="26046"/>
                      <a:pt x="3858" y="26039"/>
                    </a:cubicBezTo>
                    <a:cubicBezTo>
                      <a:pt x="3861" y="26026"/>
                      <a:pt x="3865" y="26012"/>
                      <a:pt x="3868" y="25997"/>
                    </a:cubicBezTo>
                    <a:close/>
                    <a:moveTo>
                      <a:pt x="2416" y="26271"/>
                    </a:moveTo>
                    <a:cubicBezTo>
                      <a:pt x="2394" y="26322"/>
                      <a:pt x="2374" y="26367"/>
                      <a:pt x="2351" y="26424"/>
                    </a:cubicBezTo>
                    <a:cubicBezTo>
                      <a:pt x="2268" y="26419"/>
                      <a:pt x="2204" y="26415"/>
                      <a:pt x="2111" y="26410"/>
                    </a:cubicBezTo>
                    <a:cubicBezTo>
                      <a:pt x="2227" y="26357"/>
                      <a:pt x="2314" y="26317"/>
                      <a:pt x="2416" y="26271"/>
                    </a:cubicBezTo>
                    <a:close/>
                    <a:moveTo>
                      <a:pt x="1093" y="26391"/>
                    </a:moveTo>
                    <a:lnTo>
                      <a:pt x="1093" y="26391"/>
                    </a:lnTo>
                    <a:cubicBezTo>
                      <a:pt x="1127" y="26451"/>
                      <a:pt x="1109" y="26496"/>
                      <a:pt x="1055" y="26496"/>
                    </a:cubicBezTo>
                    <a:cubicBezTo>
                      <a:pt x="1052" y="26496"/>
                      <a:pt x="1049" y="26496"/>
                      <a:pt x="1045" y="26496"/>
                    </a:cubicBezTo>
                    <a:cubicBezTo>
                      <a:pt x="1040" y="26495"/>
                      <a:pt x="1035" y="26495"/>
                      <a:pt x="1030" y="26495"/>
                    </a:cubicBezTo>
                    <a:cubicBezTo>
                      <a:pt x="931" y="26495"/>
                      <a:pt x="854" y="26573"/>
                      <a:pt x="735" y="26633"/>
                    </a:cubicBezTo>
                    <a:cubicBezTo>
                      <a:pt x="760" y="26638"/>
                      <a:pt x="785" y="26640"/>
                      <a:pt x="810" y="26640"/>
                    </a:cubicBezTo>
                    <a:cubicBezTo>
                      <a:pt x="867" y="26640"/>
                      <a:pt x="923" y="26630"/>
                      <a:pt x="974" y="26630"/>
                    </a:cubicBezTo>
                    <a:cubicBezTo>
                      <a:pt x="1029" y="26630"/>
                      <a:pt x="1079" y="26642"/>
                      <a:pt x="1121" y="26693"/>
                    </a:cubicBezTo>
                    <a:cubicBezTo>
                      <a:pt x="1051" y="26709"/>
                      <a:pt x="983" y="26715"/>
                      <a:pt x="915" y="26715"/>
                    </a:cubicBezTo>
                    <a:cubicBezTo>
                      <a:pt x="798" y="26715"/>
                      <a:pt x="680" y="26697"/>
                      <a:pt x="549" y="26682"/>
                    </a:cubicBezTo>
                    <a:cubicBezTo>
                      <a:pt x="742" y="26520"/>
                      <a:pt x="907" y="26422"/>
                      <a:pt x="1093" y="26391"/>
                    </a:cubicBezTo>
                    <a:close/>
                    <a:moveTo>
                      <a:pt x="4080" y="26561"/>
                    </a:moveTo>
                    <a:lnTo>
                      <a:pt x="4080" y="26561"/>
                    </a:lnTo>
                    <a:cubicBezTo>
                      <a:pt x="3942" y="26661"/>
                      <a:pt x="3632" y="26728"/>
                      <a:pt x="3403" y="26728"/>
                    </a:cubicBezTo>
                    <a:cubicBezTo>
                      <a:pt x="3335" y="26728"/>
                      <a:pt x="3273" y="26722"/>
                      <a:pt x="3226" y="26709"/>
                    </a:cubicBezTo>
                    <a:cubicBezTo>
                      <a:pt x="3372" y="26660"/>
                      <a:pt x="3513" y="26667"/>
                      <a:pt x="3658" y="26658"/>
                    </a:cubicBezTo>
                    <a:cubicBezTo>
                      <a:pt x="3796" y="26650"/>
                      <a:pt x="3939" y="26586"/>
                      <a:pt x="4080" y="26561"/>
                    </a:cubicBezTo>
                    <a:close/>
                    <a:moveTo>
                      <a:pt x="2240" y="26687"/>
                    </a:moveTo>
                    <a:cubicBezTo>
                      <a:pt x="2301" y="26687"/>
                      <a:pt x="2352" y="26716"/>
                      <a:pt x="2393" y="26787"/>
                    </a:cubicBezTo>
                    <a:cubicBezTo>
                      <a:pt x="2297" y="26771"/>
                      <a:pt x="2201" y="26755"/>
                      <a:pt x="2079" y="26734"/>
                    </a:cubicBezTo>
                    <a:cubicBezTo>
                      <a:pt x="2140" y="26705"/>
                      <a:pt x="2193" y="26687"/>
                      <a:pt x="2240" y="26687"/>
                    </a:cubicBezTo>
                    <a:close/>
                    <a:moveTo>
                      <a:pt x="3943" y="26845"/>
                    </a:moveTo>
                    <a:cubicBezTo>
                      <a:pt x="3977" y="26845"/>
                      <a:pt x="4006" y="26861"/>
                      <a:pt x="4066" y="26896"/>
                    </a:cubicBezTo>
                    <a:cubicBezTo>
                      <a:pt x="3970" y="26893"/>
                      <a:pt x="3894" y="26889"/>
                      <a:pt x="3815" y="26885"/>
                    </a:cubicBezTo>
                    <a:cubicBezTo>
                      <a:pt x="3879" y="26859"/>
                      <a:pt x="3913" y="26845"/>
                      <a:pt x="3943" y="26845"/>
                    </a:cubicBezTo>
                    <a:close/>
                    <a:moveTo>
                      <a:pt x="1235" y="26839"/>
                    </a:moveTo>
                    <a:cubicBezTo>
                      <a:pt x="1236" y="26850"/>
                      <a:pt x="1237" y="26862"/>
                      <a:pt x="1239" y="26874"/>
                    </a:cubicBezTo>
                    <a:cubicBezTo>
                      <a:pt x="1212" y="26882"/>
                      <a:pt x="1184" y="26892"/>
                      <a:pt x="1157" y="26899"/>
                    </a:cubicBezTo>
                    <a:cubicBezTo>
                      <a:pt x="1156" y="26899"/>
                      <a:pt x="1153" y="26868"/>
                      <a:pt x="1153" y="26868"/>
                    </a:cubicBezTo>
                    <a:cubicBezTo>
                      <a:pt x="1180" y="26857"/>
                      <a:pt x="1208" y="26847"/>
                      <a:pt x="1235" y="26839"/>
                    </a:cubicBezTo>
                    <a:close/>
                    <a:moveTo>
                      <a:pt x="832" y="26799"/>
                    </a:moveTo>
                    <a:cubicBezTo>
                      <a:pt x="920" y="26799"/>
                      <a:pt x="1010" y="26835"/>
                      <a:pt x="1073" y="26908"/>
                    </a:cubicBezTo>
                    <a:cubicBezTo>
                      <a:pt x="939" y="26890"/>
                      <a:pt x="806" y="26872"/>
                      <a:pt x="664" y="26851"/>
                    </a:cubicBezTo>
                    <a:cubicBezTo>
                      <a:pt x="711" y="26817"/>
                      <a:pt x="771" y="26799"/>
                      <a:pt x="832" y="26799"/>
                    </a:cubicBezTo>
                    <a:close/>
                    <a:moveTo>
                      <a:pt x="669" y="26967"/>
                    </a:moveTo>
                    <a:cubicBezTo>
                      <a:pt x="720" y="26967"/>
                      <a:pt x="764" y="27013"/>
                      <a:pt x="811" y="27013"/>
                    </a:cubicBezTo>
                    <a:cubicBezTo>
                      <a:pt x="815" y="27013"/>
                      <a:pt x="818" y="27013"/>
                      <a:pt x="821" y="27013"/>
                    </a:cubicBezTo>
                    <a:cubicBezTo>
                      <a:pt x="834" y="27011"/>
                      <a:pt x="847" y="27010"/>
                      <a:pt x="860" y="27010"/>
                    </a:cubicBezTo>
                    <a:cubicBezTo>
                      <a:pt x="929" y="27010"/>
                      <a:pt x="998" y="27034"/>
                      <a:pt x="1067" y="27044"/>
                    </a:cubicBezTo>
                    <a:cubicBezTo>
                      <a:pt x="1064" y="27066"/>
                      <a:pt x="1062" y="27086"/>
                      <a:pt x="1059" y="27107"/>
                    </a:cubicBezTo>
                    <a:cubicBezTo>
                      <a:pt x="900" y="27086"/>
                      <a:pt x="740" y="27067"/>
                      <a:pt x="567" y="27045"/>
                    </a:cubicBezTo>
                    <a:cubicBezTo>
                      <a:pt x="604" y="26986"/>
                      <a:pt x="638" y="26967"/>
                      <a:pt x="669" y="26967"/>
                    </a:cubicBezTo>
                    <a:close/>
                    <a:moveTo>
                      <a:pt x="4074" y="27137"/>
                    </a:moveTo>
                    <a:lnTo>
                      <a:pt x="4074" y="27137"/>
                    </a:lnTo>
                    <a:cubicBezTo>
                      <a:pt x="3992" y="27240"/>
                      <a:pt x="3922" y="27291"/>
                      <a:pt x="3856" y="27291"/>
                    </a:cubicBezTo>
                    <a:cubicBezTo>
                      <a:pt x="3798" y="27291"/>
                      <a:pt x="3743" y="27251"/>
                      <a:pt x="3687" y="27171"/>
                    </a:cubicBezTo>
                    <a:cubicBezTo>
                      <a:pt x="3817" y="27158"/>
                      <a:pt x="3927" y="27149"/>
                      <a:pt x="4074" y="27137"/>
                    </a:cubicBezTo>
                    <a:close/>
                    <a:moveTo>
                      <a:pt x="1126" y="27296"/>
                    </a:moveTo>
                    <a:cubicBezTo>
                      <a:pt x="1164" y="27302"/>
                      <a:pt x="1202" y="27309"/>
                      <a:pt x="1251" y="27317"/>
                    </a:cubicBezTo>
                    <a:cubicBezTo>
                      <a:pt x="1226" y="27356"/>
                      <a:pt x="1206" y="27371"/>
                      <a:pt x="1189" y="27371"/>
                    </a:cubicBezTo>
                    <a:cubicBezTo>
                      <a:pt x="1163" y="27371"/>
                      <a:pt x="1144" y="27335"/>
                      <a:pt x="1126" y="27296"/>
                    </a:cubicBezTo>
                    <a:close/>
                    <a:moveTo>
                      <a:pt x="4055" y="27381"/>
                    </a:moveTo>
                    <a:cubicBezTo>
                      <a:pt x="4057" y="27393"/>
                      <a:pt x="4060" y="27403"/>
                      <a:pt x="4062" y="27414"/>
                    </a:cubicBezTo>
                    <a:cubicBezTo>
                      <a:pt x="4041" y="27428"/>
                      <a:pt x="4020" y="27451"/>
                      <a:pt x="4000" y="27455"/>
                    </a:cubicBezTo>
                    <a:cubicBezTo>
                      <a:pt x="3997" y="27456"/>
                      <a:pt x="3995" y="27456"/>
                      <a:pt x="3992" y="27456"/>
                    </a:cubicBezTo>
                    <a:cubicBezTo>
                      <a:pt x="3970" y="27456"/>
                      <a:pt x="3947" y="27444"/>
                      <a:pt x="3926" y="27439"/>
                    </a:cubicBezTo>
                    <a:cubicBezTo>
                      <a:pt x="3928" y="27426"/>
                      <a:pt x="3931" y="27413"/>
                      <a:pt x="3934" y="27399"/>
                    </a:cubicBezTo>
                    <a:cubicBezTo>
                      <a:pt x="3975" y="27394"/>
                      <a:pt x="4014" y="27388"/>
                      <a:pt x="4055" y="27381"/>
                    </a:cubicBezTo>
                    <a:close/>
                    <a:moveTo>
                      <a:pt x="1197" y="27572"/>
                    </a:moveTo>
                    <a:cubicBezTo>
                      <a:pt x="1124" y="27648"/>
                      <a:pt x="1102" y="27672"/>
                      <a:pt x="1042" y="27672"/>
                    </a:cubicBezTo>
                    <a:cubicBezTo>
                      <a:pt x="1015" y="27672"/>
                      <a:pt x="981" y="27667"/>
                      <a:pt x="932" y="27660"/>
                    </a:cubicBezTo>
                    <a:cubicBezTo>
                      <a:pt x="854" y="27651"/>
                      <a:pt x="779" y="27633"/>
                      <a:pt x="702" y="27618"/>
                    </a:cubicBezTo>
                    <a:cubicBezTo>
                      <a:pt x="706" y="27604"/>
                      <a:pt x="709" y="27588"/>
                      <a:pt x="712" y="27573"/>
                    </a:cubicBezTo>
                    <a:cubicBezTo>
                      <a:pt x="866" y="27573"/>
                      <a:pt x="1019" y="27572"/>
                      <a:pt x="1197" y="27572"/>
                    </a:cubicBezTo>
                    <a:close/>
                    <a:moveTo>
                      <a:pt x="735" y="27819"/>
                    </a:moveTo>
                    <a:cubicBezTo>
                      <a:pt x="794" y="27819"/>
                      <a:pt x="846" y="27847"/>
                      <a:pt x="902" y="27847"/>
                    </a:cubicBezTo>
                    <a:cubicBezTo>
                      <a:pt x="930" y="27847"/>
                      <a:pt x="958" y="27840"/>
                      <a:pt x="988" y="27819"/>
                    </a:cubicBezTo>
                    <a:cubicBezTo>
                      <a:pt x="989" y="27883"/>
                      <a:pt x="989" y="27909"/>
                      <a:pt x="989" y="27953"/>
                    </a:cubicBezTo>
                    <a:cubicBezTo>
                      <a:pt x="860" y="27928"/>
                      <a:pt x="743" y="27906"/>
                      <a:pt x="602" y="27878"/>
                    </a:cubicBezTo>
                    <a:cubicBezTo>
                      <a:pt x="651" y="27832"/>
                      <a:pt x="695" y="27819"/>
                      <a:pt x="735" y="27819"/>
                    </a:cubicBezTo>
                    <a:close/>
                    <a:moveTo>
                      <a:pt x="1063" y="28062"/>
                    </a:moveTo>
                    <a:cubicBezTo>
                      <a:pt x="1115" y="28066"/>
                      <a:pt x="1168" y="28070"/>
                      <a:pt x="1220" y="28074"/>
                    </a:cubicBezTo>
                    <a:cubicBezTo>
                      <a:pt x="1220" y="28084"/>
                      <a:pt x="1219" y="28094"/>
                      <a:pt x="1218" y="28105"/>
                    </a:cubicBezTo>
                    <a:cubicBezTo>
                      <a:pt x="1185" y="28115"/>
                      <a:pt x="1151" y="28133"/>
                      <a:pt x="1120" y="28133"/>
                    </a:cubicBezTo>
                    <a:cubicBezTo>
                      <a:pt x="1095" y="28133"/>
                      <a:pt x="1075" y="28108"/>
                      <a:pt x="1063" y="28062"/>
                    </a:cubicBezTo>
                    <a:close/>
                    <a:moveTo>
                      <a:pt x="1425" y="28189"/>
                    </a:moveTo>
                    <a:cubicBezTo>
                      <a:pt x="1370" y="28298"/>
                      <a:pt x="1368" y="28311"/>
                      <a:pt x="1379" y="28416"/>
                    </a:cubicBezTo>
                    <a:cubicBezTo>
                      <a:pt x="1344" y="28439"/>
                      <a:pt x="1313" y="28449"/>
                      <a:pt x="1285" y="28449"/>
                    </a:cubicBezTo>
                    <a:cubicBezTo>
                      <a:pt x="1208" y="28449"/>
                      <a:pt x="1153" y="28377"/>
                      <a:pt x="1089" y="28327"/>
                    </a:cubicBezTo>
                    <a:lnTo>
                      <a:pt x="1089" y="28327"/>
                    </a:lnTo>
                    <a:cubicBezTo>
                      <a:pt x="1108" y="28332"/>
                      <a:pt x="1126" y="28335"/>
                      <a:pt x="1144" y="28335"/>
                    </a:cubicBezTo>
                    <a:cubicBezTo>
                      <a:pt x="1246" y="28335"/>
                      <a:pt x="1332" y="28254"/>
                      <a:pt x="1425" y="28189"/>
                    </a:cubicBezTo>
                    <a:close/>
                    <a:moveTo>
                      <a:pt x="1101" y="28497"/>
                    </a:moveTo>
                    <a:lnTo>
                      <a:pt x="1101" y="28497"/>
                    </a:lnTo>
                    <a:cubicBezTo>
                      <a:pt x="1178" y="28515"/>
                      <a:pt x="1254" y="28534"/>
                      <a:pt x="1346" y="28556"/>
                    </a:cubicBezTo>
                    <a:cubicBezTo>
                      <a:pt x="1292" y="28594"/>
                      <a:pt x="1260" y="28616"/>
                      <a:pt x="1232" y="28616"/>
                    </a:cubicBezTo>
                    <a:cubicBezTo>
                      <a:pt x="1195" y="28616"/>
                      <a:pt x="1164" y="28579"/>
                      <a:pt x="1101" y="28497"/>
                    </a:cubicBezTo>
                    <a:close/>
                    <a:moveTo>
                      <a:pt x="969" y="28523"/>
                    </a:moveTo>
                    <a:cubicBezTo>
                      <a:pt x="970" y="28594"/>
                      <a:pt x="971" y="28648"/>
                      <a:pt x="972" y="28701"/>
                    </a:cubicBezTo>
                    <a:cubicBezTo>
                      <a:pt x="959" y="28706"/>
                      <a:pt x="946" y="28711"/>
                      <a:pt x="934" y="28714"/>
                    </a:cubicBezTo>
                    <a:cubicBezTo>
                      <a:pt x="931" y="28681"/>
                      <a:pt x="928" y="28646"/>
                      <a:pt x="926" y="28608"/>
                    </a:cubicBezTo>
                    <a:cubicBezTo>
                      <a:pt x="870" y="28603"/>
                      <a:pt x="812" y="28597"/>
                      <a:pt x="723" y="28589"/>
                    </a:cubicBezTo>
                    <a:cubicBezTo>
                      <a:pt x="777" y="28536"/>
                      <a:pt x="821" y="28528"/>
                      <a:pt x="863" y="28528"/>
                    </a:cubicBezTo>
                    <a:cubicBezTo>
                      <a:pt x="882" y="28528"/>
                      <a:pt x="900" y="28530"/>
                      <a:pt x="919" y="28530"/>
                    </a:cubicBezTo>
                    <a:cubicBezTo>
                      <a:pt x="935" y="28530"/>
                      <a:pt x="952" y="28529"/>
                      <a:pt x="969" y="28523"/>
                    </a:cubicBezTo>
                    <a:close/>
                    <a:moveTo>
                      <a:pt x="1475" y="28607"/>
                    </a:moveTo>
                    <a:cubicBezTo>
                      <a:pt x="1479" y="28632"/>
                      <a:pt x="1483" y="28659"/>
                      <a:pt x="1487" y="28684"/>
                    </a:cubicBezTo>
                    <a:cubicBezTo>
                      <a:pt x="1434" y="28742"/>
                      <a:pt x="1380" y="28798"/>
                      <a:pt x="1329" y="28853"/>
                    </a:cubicBezTo>
                    <a:cubicBezTo>
                      <a:pt x="1266" y="28809"/>
                      <a:pt x="1212" y="28770"/>
                      <a:pt x="1151" y="28727"/>
                    </a:cubicBezTo>
                    <a:cubicBezTo>
                      <a:pt x="1174" y="28678"/>
                      <a:pt x="1218" y="28656"/>
                      <a:pt x="1249" y="28656"/>
                    </a:cubicBezTo>
                    <a:cubicBezTo>
                      <a:pt x="1261" y="28656"/>
                      <a:pt x="1272" y="28660"/>
                      <a:pt x="1278" y="28667"/>
                    </a:cubicBezTo>
                    <a:cubicBezTo>
                      <a:pt x="1301" y="28697"/>
                      <a:pt x="1324" y="28710"/>
                      <a:pt x="1347" y="28710"/>
                    </a:cubicBezTo>
                    <a:cubicBezTo>
                      <a:pt x="1387" y="28710"/>
                      <a:pt x="1429" y="28670"/>
                      <a:pt x="1475" y="28607"/>
                    </a:cubicBezTo>
                    <a:close/>
                    <a:moveTo>
                      <a:pt x="825" y="28856"/>
                    </a:moveTo>
                    <a:cubicBezTo>
                      <a:pt x="821" y="28869"/>
                      <a:pt x="818" y="28884"/>
                      <a:pt x="815" y="28897"/>
                    </a:cubicBezTo>
                    <a:cubicBezTo>
                      <a:pt x="784" y="28897"/>
                      <a:pt x="753" y="28896"/>
                      <a:pt x="722" y="28896"/>
                    </a:cubicBezTo>
                    <a:cubicBezTo>
                      <a:pt x="723" y="28883"/>
                      <a:pt x="724" y="28869"/>
                      <a:pt x="726" y="28856"/>
                    </a:cubicBezTo>
                    <a:close/>
                    <a:moveTo>
                      <a:pt x="1010" y="28832"/>
                    </a:moveTo>
                    <a:cubicBezTo>
                      <a:pt x="1038" y="28832"/>
                      <a:pt x="1063" y="28854"/>
                      <a:pt x="1089" y="28854"/>
                    </a:cubicBezTo>
                    <a:cubicBezTo>
                      <a:pt x="1099" y="28854"/>
                      <a:pt x="1110" y="28851"/>
                      <a:pt x="1121" y="28841"/>
                    </a:cubicBezTo>
                    <a:lnTo>
                      <a:pt x="1121" y="28841"/>
                    </a:lnTo>
                    <a:cubicBezTo>
                      <a:pt x="1120" y="28859"/>
                      <a:pt x="1119" y="28877"/>
                      <a:pt x="1118" y="28896"/>
                    </a:cubicBezTo>
                    <a:cubicBezTo>
                      <a:pt x="1060" y="28896"/>
                      <a:pt x="1003" y="28897"/>
                      <a:pt x="930" y="28897"/>
                    </a:cubicBezTo>
                    <a:cubicBezTo>
                      <a:pt x="961" y="28846"/>
                      <a:pt x="986" y="28832"/>
                      <a:pt x="1010" y="28832"/>
                    </a:cubicBezTo>
                    <a:close/>
                    <a:moveTo>
                      <a:pt x="1882" y="29060"/>
                    </a:moveTo>
                    <a:cubicBezTo>
                      <a:pt x="1898" y="29060"/>
                      <a:pt x="1914" y="29077"/>
                      <a:pt x="1923" y="29116"/>
                    </a:cubicBezTo>
                    <a:cubicBezTo>
                      <a:pt x="1886" y="29120"/>
                      <a:pt x="1850" y="29123"/>
                      <a:pt x="1812" y="29127"/>
                    </a:cubicBezTo>
                    <a:cubicBezTo>
                      <a:pt x="1813" y="29114"/>
                      <a:pt x="1814" y="29102"/>
                      <a:pt x="1815" y="29091"/>
                    </a:cubicBezTo>
                    <a:cubicBezTo>
                      <a:pt x="1836" y="29079"/>
                      <a:pt x="1858" y="29062"/>
                      <a:pt x="1879" y="29060"/>
                    </a:cubicBezTo>
                    <a:cubicBezTo>
                      <a:pt x="1880" y="29060"/>
                      <a:pt x="1881" y="29060"/>
                      <a:pt x="1882" y="29060"/>
                    </a:cubicBezTo>
                    <a:close/>
                    <a:moveTo>
                      <a:pt x="1491" y="28817"/>
                    </a:moveTo>
                    <a:cubicBezTo>
                      <a:pt x="1519" y="28817"/>
                      <a:pt x="1548" y="28847"/>
                      <a:pt x="1581" y="28861"/>
                    </a:cubicBezTo>
                    <a:cubicBezTo>
                      <a:pt x="1523" y="28929"/>
                      <a:pt x="1415" y="28932"/>
                      <a:pt x="1473" y="29045"/>
                    </a:cubicBezTo>
                    <a:cubicBezTo>
                      <a:pt x="1418" y="29110"/>
                      <a:pt x="1318" y="29016"/>
                      <a:pt x="1294" y="29165"/>
                    </a:cubicBezTo>
                    <a:cubicBezTo>
                      <a:pt x="1292" y="29175"/>
                      <a:pt x="1211" y="29186"/>
                      <a:pt x="1156" y="29186"/>
                    </a:cubicBezTo>
                    <a:cubicBezTo>
                      <a:pt x="1151" y="29186"/>
                      <a:pt x="1145" y="29185"/>
                      <a:pt x="1140" y="29185"/>
                    </a:cubicBezTo>
                    <a:cubicBezTo>
                      <a:pt x="1066" y="29181"/>
                      <a:pt x="995" y="29148"/>
                      <a:pt x="900" y="29132"/>
                    </a:cubicBezTo>
                    <a:cubicBezTo>
                      <a:pt x="900" y="29132"/>
                      <a:pt x="898" y="29044"/>
                      <a:pt x="890" y="29044"/>
                    </a:cubicBezTo>
                    <a:cubicBezTo>
                      <a:pt x="890" y="29044"/>
                      <a:pt x="890" y="29044"/>
                      <a:pt x="890" y="29044"/>
                    </a:cubicBezTo>
                    <a:cubicBezTo>
                      <a:pt x="837" y="29049"/>
                      <a:pt x="783" y="29054"/>
                      <a:pt x="700" y="29061"/>
                    </a:cubicBezTo>
                    <a:lnTo>
                      <a:pt x="700" y="29061"/>
                    </a:lnTo>
                    <a:cubicBezTo>
                      <a:pt x="802" y="29052"/>
                      <a:pt x="889" y="29015"/>
                      <a:pt x="971" y="29015"/>
                    </a:cubicBezTo>
                    <a:cubicBezTo>
                      <a:pt x="990" y="29015"/>
                      <a:pt x="1009" y="29017"/>
                      <a:pt x="1027" y="29022"/>
                    </a:cubicBezTo>
                    <a:cubicBezTo>
                      <a:pt x="1059" y="29030"/>
                      <a:pt x="1095" y="29043"/>
                      <a:pt x="1129" y="29043"/>
                    </a:cubicBezTo>
                    <a:cubicBezTo>
                      <a:pt x="1144" y="29043"/>
                      <a:pt x="1159" y="29040"/>
                      <a:pt x="1172" y="29033"/>
                    </a:cubicBezTo>
                    <a:cubicBezTo>
                      <a:pt x="1230" y="28998"/>
                      <a:pt x="1276" y="28909"/>
                      <a:pt x="1341" y="28909"/>
                    </a:cubicBezTo>
                    <a:cubicBezTo>
                      <a:pt x="1359" y="28909"/>
                      <a:pt x="1378" y="28916"/>
                      <a:pt x="1400" y="28932"/>
                    </a:cubicBezTo>
                    <a:cubicBezTo>
                      <a:pt x="1400" y="28932"/>
                      <a:pt x="1400" y="28932"/>
                      <a:pt x="1400" y="28932"/>
                    </a:cubicBezTo>
                    <a:cubicBezTo>
                      <a:pt x="1401" y="28932"/>
                      <a:pt x="1424" y="28903"/>
                      <a:pt x="1431" y="28885"/>
                    </a:cubicBezTo>
                    <a:cubicBezTo>
                      <a:pt x="1451" y="28834"/>
                      <a:pt x="1470" y="28817"/>
                      <a:pt x="1491" y="28817"/>
                    </a:cubicBezTo>
                    <a:close/>
                    <a:moveTo>
                      <a:pt x="972" y="29250"/>
                    </a:moveTo>
                    <a:cubicBezTo>
                      <a:pt x="1107" y="29250"/>
                      <a:pt x="1231" y="29293"/>
                      <a:pt x="1353" y="29344"/>
                    </a:cubicBezTo>
                    <a:cubicBezTo>
                      <a:pt x="1351" y="29363"/>
                      <a:pt x="1348" y="29383"/>
                      <a:pt x="1344" y="29402"/>
                    </a:cubicBezTo>
                    <a:cubicBezTo>
                      <a:pt x="1273" y="29422"/>
                      <a:pt x="1201" y="29441"/>
                      <a:pt x="1125" y="29463"/>
                    </a:cubicBezTo>
                    <a:cubicBezTo>
                      <a:pt x="1100" y="29419"/>
                      <a:pt x="1077" y="29377"/>
                      <a:pt x="1054" y="29334"/>
                    </a:cubicBezTo>
                    <a:cubicBezTo>
                      <a:pt x="1046" y="29333"/>
                      <a:pt x="1038" y="29332"/>
                      <a:pt x="1030" y="29332"/>
                    </a:cubicBezTo>
                    <a:cubicBezTo>
                      <a:pt x="995" y="29332"/>
                      <a:pt x="956" y="29344"/>
                      <a:pt x="921" y="29344"/>
                    </a:cubicBezTo>
                    <a:cubicBezTo>
                      <a:pt x="881" y="29344"/>
                      <a:pt x="845" y="29329"/>
                      <a:pt x="821" y="29268"/>
                    </a:cubicBezTo>
                    <a:cubicBezTo>
                      <a:pt x="873" y="29255"/>
                      <a:pt x="923" y="29250"/>
                      <a:pt x="972" y="29250"/>
                    </a:cubicBezTo>
                    <a:close/>
                    <a:moveTo>
                      <a:pt x="901" y="29469"/>
                    </a:moveTo>
                    <a:cubicBezTo>
                      <a:pt x="928" y="29469"/>
                      <a:pt x="960" y="29485"/>
                      <a:pt x="1014" y="29512"/>
                    </a:cubicBezTo>
                    <a:cubicBezTo>
                      <a:pt x="938" y="29532"/>
                      <a:pt x="863" y="29551"/>
                      <a:pt x="763" y="29577"/>
                    </a:cubicBezTo>
                    <a:cubicBezTo>
                      <a:pt x="833" y="29501"/>
                      <a:pt x="863" y="29469"/>
                      <a:pt x="901" y="29469"/>
                    </a:cubicBezTo>
                    <a:close/>
                    <a:moveTo>
                      <a:pt x="1209" y="29731"/>
                    </a:moveTo>
                    <a:cubicBezTo>
                      <a:pt x="1228" y="29803"/>
                      <a:pt x="1238" y="29846"/>
                      <a:pt x="1254" y="29912"/>
                    </a:cubicBezTo>
                    <a:cubicBezTo>
                      <a:pt x="1193" y="29911"/>
                      <a:pt x="1143" y="29911"/>
                      <a:pt x="1053" y="29910"/>
                    </a:cubicBezTo>
                    <a:cubicBezTo>
                      <a:pt x="1116" y="29837"/>
                      <a:pt x="1156" y="29793"/>
                      <a:pt x="1209" y="29731"/>
                    </a:cubicBezTo>
                    <a:close/>
                    <a:moveTo>
                      <a:pt x="1030" y="30002"/>
                    </a:moveTo>
                    <a:cubicBezTo>
                      <a:pt x="1090" y="30015"/>
                      <a:pt x="1149" y="30028"/>
                      <a:pt x="1209" y="30042"/>
                    </a:cubicBezTo>
                    <a:cubicBezTo>
                      <a:pt x="1201" y="30065"/>
                      <a:pt x="1193" y="30090"/>
                      <a:pt x="1185" y="30114"/>
                    </a:cubicBezTo>
                    <a:cubicBezTo>
                      <a:pt x="1130" y="30090"/>
                      <a:pt x="1075" y="30065"/>
                      <a:pt x="1020" y="30040"/>
                    </a:cubicBezTo>
                    <a:cubicBezTo>
                      <a:pt x="1023" y="30027"/>
                      <a:pt x="1027" y="30015"/>
                      <a:pt x="1030" y="30002"/>
                    </a:cubicBezTo>
                    <a:close/>
                    <a:moveTo>
                      <a:pt x="693" y="30131"/>
                    </a:moveTo>
                    <a:cubicBezTo>
                      <a:pt x="722" y="30131"/>
                      <a:pt x="750" y="30151"/>
                      <a:pt x="778" y="30208"/>
                    </a:cubicBezTo>
                    <a:cubicBezTo>
                      <a:pt x="696" y="30197"/>
                      <a:pt x="644" y="30190"/>
                      <a:pt x="591" y="30182"/>
                    </a:cubicBezTo>
                    <a:cubicBezTo>
                      <a:pt x="625" y="30157"/>
                      <a:pt x="659" y="30131"/>
                      <a:pt x="693" y="30131"/>
                    </a:cubicBezTo>
                    <a:close/>
                    <a:moveTo>
                      <a:pt x="1086" y="30191"/>
                    </a:moveTo>
                    <a:cubicBezTo>
                      <a:pt x="1144" y="30191"/>
                      <a:pt x="1196" y="30220"/>
                      <a:pt x="1247" y="30295"/>
                    </a:cubicBezTo>
                    <a:cubicBezTo>
                      <a:pt x="1134" y="30268"/>
                      <a:pt x="1051" y="30246"/>
                      <a:pt x="967" y="30225"/>
                    </a:cubicBezTo>
                    <a:cubicBezTo>
                      <a:pt x="1009" y="30204"/>
                      <a:pt x="1049" y="30191"/>
                      <a:pt x="1086" y="30191"/>
                    </a:cubicBezTo>
                    <a:close/>
                    <a:moveTo>
                      <a:pt x="883" y="30462"/>
                    </a:moveTo>
                    <a:cubicBezTo>
                      <a:pt x="916" y="30462"/>
                      <a:pt x="953" y="30476"/>
                      <a:pt x="994" y="30519"/>
                    </a:cubicBezTo>
                    <a:cubicBezTo>
                      <a:pt x="885" y="30538"/>
                      <a:pt x="814" y="30549"/>
                      <a:pt x="742" y="30562"/>
                    </a:cubicBezTo>
                    <a:cubicBezTo>
                      <a:pt x="742" y="30545"/>
                      <a:pt x="742" y="30529"/>
                      <a:pt x="743" y="30513"/>
                    </a:cubicBezTo>
                    <a:cubicBezTo>
                      <a:pt x="786" y="30497"/>
                      <a:pt x="831" y="30462"/>
                      <a:pt x="883" y="30462"/>
                    </a:cubicBezTo>
                    <a:close/>
                    <a:moveTo>
                      <a:pt x="3140" y="30760"/>
                    </a:moveTo>
                    <a:lnTo>
                      <a:pt x="3140" y="30760"/>
                    </a:lnTo>
                    <a:cubicBezTo>
                      <a:pt x="3138" y="30773"/>
                      <a:pt x="3137" y="30787"/>
                      <a:pt x="3136" y="30802"/>
                    </a:cubicBezTo>
                    <a:cubicBezTo>
                      <a:pt x="3077" y="30806"/>
                      <a:pt x="3017" y="30812"/>
                      <a:pt x="2958" y="30817"/>
                    </a:cubicBezTo>
                    <a:cubicBezTo>
                      <a:pt x="2959" y="30808"/>
                      <a:pt x="2959" y="30800"/>
                      <a:pt x="2959" y="30792"/>
                    </a:cubicBezTo>
                    <a:cubicBezTo>
                      <a:pt x="3019" y="30781"/>
                      <a:pt x="3080" y="30770"/>
                      <a:pt x="3140" y="30760"/>
                    </a:cubicBezTo>
                    <a:close/>
                    <a:moveTo>
                      <a:pt x="3600" y="30821"/>
                    </a:moveTo>
                    <a:cubicBezTo>
                      <a:pt x="3636" y="30826"/>
                      <a:pt x="3673" y="30831"/>
                      <a:pt x="3710" y="30837"/>
                    </a:cubicBezTo>
                    <a:cubicBezTo>
                      <a:pt x="3708" y="30848"/>
                      <a:pt x="3706" y="30859"/>
                      <a:pt x="3704" y="30870"/>
                    </a:cubicBezTo>
                    <a:cubicBezTo>
                      <a:pt x="3668" y="30872"/>
                      <a:pt x="3631" y="30873"/>
                      <a:pt x="3594" y="30873"/>
                    </a:cubicBezTo>
                    <a:cubicBezTo>
                      <a:pt x="3597" y="30856"/>
                      <a:pt x="3599" y="30839"/>
                      <a:pt x="3600" y="30821"/>
                    </a:cubicBezTo>
                    <a:close/>
                    <a:moveTo>
                      <a:pt x="1004" y="30882"/>
                    </a:moveTo>
                    <a:cubicBezTo>
                      <a:pt x="1031" y="30882"/>
                      <a:pt x="1052" y="30917"/>
                      <a:pt x="1098" y="30992"/>
                    </a:cubicBezTo>
                    <a:cubicBezTo>
                      <a:pt x="1018" y="30979"/>
                      <a:pt x="968" y="30972"/>
                      <a:pt x="895" y="30961"/>
                    </a:cubicBezTo>
                    <a:cubicBezTo>
                      <a:pt x="950" y="30909"/>
                      <a:pt x="979" y="30882"/>
                      <a:pt x="1004" y="30882"/>
                    </a:cubicBezTo>
                    <a:close/>
                    <a:moveTo>
                      <a:pt x="2481" y="31053"/>
                    </a:moveTo>
                    <a:cubicBezTo>
                      <a:pt x="2538" y="31053"/>
                      <a:pt x="2599" y="31055"/>
                      <a:pt x="2665" y="31059"/>
                    </a:cubicBezTo>
                    <a:cubicBezTo>
                      <a:pt x="2680" y="31058"/>
                      <a:pt x="2694" y="31057"/>
                      <a:pt x="2709" y="31056"/>
                    </a:cubicBezTo>
                    <a:lnTo>
                      <a:pt x="2709" y="31056"/>
                    </a:lnTo>
                    <a:cubicBezTo>
                      <a:pt x="2709" y="31056"/>
                      <a:pt x="2708" y="31067"/>
                      <a:pt x="2708" y="31067"/>
                    </a:cubicBezTo>
                    <a:cubicBezTo>
                      <a:pt x="2708" y="31067"/>
                      <a:pt x="2708" y="31066"/>
                      <a:pt x="2708" y="31062"/>
                    </a:cubicBezTo>
                    <a:cubicBezTo>
                      <a:pt x="2693" y="31061"/>
                      <a:pt x="2680" y="31060"/>
                      <a:pt x="2665" y="31059"/>
                    </a:cubicBezTo>
                    <a:cubicBezTo>
                      <a:pt x="2396" y="31083"/>
                      <a:pt x="2229" y="31098"/>
                      <a:pt x="2005" y="31117"/>
                    </a:cubicBezTo>
                    <a:lnTo>
                      <a:pt x="2005" y="31117"/>
                    </a:lnTo>
                    <a:cubicBezTo>
                      <a:pt x="2007" y="31117"/>
                      <a:pt x="2007" y="31109"/>
                      <a:pt x="2008" y="31091"/>
                    </a:cubicBezTo>
                    <a:cubicBezTo>
                      <a:pt x="2176" y="31070"/>
                      <a:pt x="2311" y="31053"/>
                      <a:pt x="2481" y="31053"/>
                    </a:cubicBezTo>
                    <a:close/>
                    <a:moveTo>
                      <a:pt x="773" y="30939"/>
                    </a:moveTo>
                    <a:cubicBezTo>
                      <a:pt x="788" y="30939"/>
                      <a:pt x="803" y="30960"/>
                      <a:pt x="831" y="30999"/>
                    </a:cubicBezTo>
                    <a:cubicBezTo>
                      <a:pt x="844" y="31018"/>
                      <a:pt x="863" y="31034"/>
                      <a:pt x="883" y="31041"/>
                    </a:cubicBezTo>
                    <a:cubicBezTo>
                      <a:pt x="988" y="31075"/>
                      <a:pt x="1091" y="31119"/>
                      <a:pt x="1200" y="31132"/>
                    </a:cubicBezTo>
                    <a:cubicBezTo>
                      <a:pt x="1215" y="31133"/>
                      <a:pt x="1231" y="31134"/>
                      <a:pt x="1246" y="31134"/>
                    </a:cubicBezTo>
                    <a:cubicBezTo>
                      <a:pt x="1327" y="31134"/>
                      <a:pt x="1412" y="31114"/>
                      <a:pt x="1494" y="31101"/>
                    </a:cubicBezTo>
                    <a:cubicBezTo>
                      <a:pt x="1607" y="31085"/>
                      <a:pt x="1720" y="31064"/>
                      <a:pt x="1871" y="31040"/>
                    </a:cubicBezTo>
                    <a:lnTo>
                      <a:pt x="1871" y="31040"/>
                    </a:lnTo>
                    <a:cubicBezTo>
                      <a:pt x="1829" y="31095"/>
                      <a:pt x="1808" y="31131"/>
                      <a:pt x="1800" y="31131"/>
                    </a:cubicBezTo>
                    <a:cubicBezTo>
                      <a:pt x="1800" y="31131"/>
                      <a:pt x="1800" y="31131"/>
                      <a:pt x="1800" y="31131"/>
                    </a:cubicBezTo>
                    <a:cubicBezTo>
                      <a:pt x="1771" y="31119"/>
                      <a:pt x="1742" y="31115"/>
                      <a:pt x="1713" y="31115"/>
                    </a:cubicBezTo>
                    <a:cubicBezTo>
                      <a:pt x="1612" y="31115"/>
                      <a:pt x="1509" y="31169"/>
                      <a:pt x="1408" y="31178"/>
                    </a:cubicBezTo>
                    <a:cubicBezTo>
                      <a:pt x="1339" y="31183"/>
                      <a:pt x="1268" y="31195"/>
                      <a:pt x="1200" y="31195"/>
                    </a:cubicBezTo>
                    <a:cubicBezTo>
                      <a:pt x="1173" y="31195"/>
                      <a:pt x="1146" y="31193"/>
                      <a:pt x="1120" y="31188"/>
                    </a:cubicBezTo>
                    <a:cubicBezTo>
                      <a:pt x="978" y="31158"/>
                      <a:pt x="843" y="31099"/>
                      <a:pt x="691" y="31048"/>
                    </a:cubicBezTo>
                    <a:cubicBezTo>
                      <a:pt x="735" y="30972"/>
                      <a:pt x="754" y="30939"/>
                      <a:pt x="773" y="30939"/>
                    </a:cubicBezTo>
                    <a:close/>
                    <a:moveTo>
                      <a:pt x="694" y="31183"/>
                    </a:moveTo>
                    <a:cubicBezTo>
                      <a:pt x="865" y="31183"/>
                      <a:pt x="1038" y="31202"/>
                      <a:pt x="1208" y="31309"/>
                    </a:cubicBezTo>
                    <a:cubicBezTo>
                      <a:pt x="908" y="31288"/>
                      <a:pt x="644" y="31271"/>
                      <a:pt x="380" y="31252"/>
                    </a:cubicBezTo>
                    <a:cubicBezTo>
                      <a:pt x="383" y="31231"/>
                      <a:pt x="387" y="31209"/>
                      <a:pt x="391" y="31188"/>
                    </a:cubicBezTo>
                    <a:cubicBezTo>
                      <a:pt x="401" y="31188"/>
                      <a:pt x="410" y="31188"/>
                      <a:pt x="420" y="31188"/>
                    </a:cubicBezTo>
                    <a:cubicBezTo>
                      <a:pt x="510" y="31188"/>
                      <a:pt x="602" y="31183"/>
                      <a:pt x="694" y="31183"/>
                    </a:cubicBezTo>
                    <a:close/>
                    <a:moveTo>
                      <a:pt x="2866" y="31176"/>
                    </a:moveTo>
                    <a:cubicBezTo>
                      <a:pt x="2928" y="31176"/>
                      <a:pt x="2990" y="31181"/>
                      <a:pt x="3052" y="31192"/>
                    </a:cubicBezTo>
                    <a:cubicBezTo>
                      <a:pt x="3013" y="31213"/>
                      <a:pt x="2970" y="31255"/>
                      <a:pt x="2934" y="31255"/>
                    </a:cubicBezTo>
                    <a:cubicBezTo>
                      <a:pt x="2932" y="31255"/>
                      <a:pt x="2931" y="31255"/>
                      <a:pt x="2930" y="31254"/>
                    </a:cubicBezTo>
                    <a:cubicBezTo>
                      <a:pt x="2903" y="31252"/>
                      <a:pt x="2877" y="31251"/>
                      <a:pt x="2850" y="31251"/>
                    </a:cubicBezTo>
                    <a:cubicBezTo>
                      <a:pt x="2676" y="31251"/>
                      <a:pt x="2504" y="31304"/>
                      <a:pt x="2332" y="31371"/>
                    </a:cubicBezTo>
                    <a:cubicBezTo>
                      <a:pt x="2321" y="31375"/>
                      <a:pt x="2309" y="31376"/>
                      <a:pt x="2298" y="31376"/>
                    </a:cubicBezTo>
                    <a:cubicBezTo>
                      <a:pt x="2281" y="31376"/>
                      <a:pt x="2263" y="31374"/>
                      <a:pt x="2247" y="31374"/>
                    </a:cubicBezTo>
                    <a:cubicBezTo>
                      <a:pt x="2034" y="31369"/>
                      <a:pt x="1821" y="31365"/>
                      <a:pt x="1610" y="31360"/>
                    </a:cubicBezTo>
                    <a:cubicBezTo>
                      <a:pt x="1495" y="31358"/>
                      <a:pt x="1382" y="31355"/>
                      <a:pt x="1268" y="31352"/>
                    </a:cubicBezTo>
                    <a:cubicBezTo>
                      <a:pt x="1268" y="31334"/>
                      <a:pt x="1268" y="31317"/>
                      <a:pt x="1269" y="31299"/>
                    </a:cubicBezTo>
                    <a:cubicBezTo>
                      <a:pt x="1420" y="31294"/>
                      <a:pt x="1571" y="31288"/>
                      <a:pt x="1722" y="31285"/>
                    </a:cubicBezTo>
                    <a:cubicBezTo>
                      <a:pt x="1772" y="31284"/>
                      <a:pt x="1825" y="31278"/>
                      <a:pt x="1875" y="31278"/>
                    </a:cubicBezTo>
                    <a:cubicBezTo>
                      <a:pt x="1911" y="31278"/>
                      <a:pt x="1946" y="31281"/>
                      <a:pt x="1978" y="31290"/>
                    </a:cubicBezTo>
                    <a:cubicBezTo>
                      <a:pt x="2026" y="31305"/>
                      <a:pt x="2074" y="31311"/>
                      <a:pt x="2122" y="31311"/>
                    </a:cubicBezTo>
                    <a:cubicBezTo>
                      <a:pt x="2300" y="31311"/>
                      <a:pt x="2479" y="31225"/>
                      <a:pt x="2658" y="31195"/>
                    </a:cubicBezTo>
                    <a:cubicBezTo>
                      <a:pt x="2727" y="31183"/>
                      <a:pt x="2796" y="31176"/>
                      <a:pt x="2866" y="31176"/>
                    </a:cubicBezTo>
                    <a:close/>
                    <a:moveTo>
                      <a:pt x="561" y="31434"/>
                    </a:moveTo>
                    <a:cubicBezTo>
                      <a:pt x="583" y="31434"/>
                      <a:pt x="606" y="31447"/>
                      <a:pt x="630" y="31482"/>
                    </a:cubicBezTo>
                    <a:cubicBezTo>
                      <a:pt x="557" y="31496"/>
                      <a:pt x="502" y="31506"/>
                      <a:pt x="446" y="31516"/>
                    </a:cubicBezTo>
                    <a:cubicBezTo>
                      <a:pt x="483" y="31482"/>
                      <a:pt x="520" y="31434"/>
                      <a:pt x="561" y="31434"/>
                    </a:cubicBezTo>
                    <a:close/>
                    <a:moveTo>
                      <a:pt x="1130" y="31434"/>
                    </a:moveTo>
                    <a:cubicBezTo>
                      <a:pt x="1203" y="31434"/>
                      <a:pt x="1267" y="31484"/>
                      <a:pt x="1337" y="31484"/>
                    </a:cubicBezTo>
                    <a:cubicBezTo>
                      <a:pt x="1340" y="31484"/>
                      <a:pt x="1343" y="31483"/>
                      <a:pt x="1346" y="31483"/>
                    </a:cubicBezTo>
                    <a:cubicBezTo>
                      <a:pt x="1379" y="31481"/>
                      <a:pt x="1411" y="31480"/>
                      <a:pt x="1444" y="31480"/>
                    </a:cubicBezTo>
                    <a:cubicBezTo>
                      <a:pt x="1505" y="31480"/>
                      <a:pt x="1565" y="31483"/>
                      <a:pt x="1626" y="31483"/>
                    </a:cubicBezTo>
                    <a:cubicBezTo>
                      <a:pt x="1641" y="31483"/>
                      <a:pt x="1656" y="31483"/>
                      <a:pt x="1671" y="31482"/>
                    </a:cubicBezTo>
                    <a:cubicBezTo>
                      <a:pt x="1783" y="31480"/>
                      <a:pt x="1895" y="31471"/>
                      <a:pt x="2008" y="31465"/>
                    </a:cubicBezTo>
                    <a:lnTo>
                      <a:pt x="2008" y="31465"/>
                    </a:lnTo>
                    <a:cubicBezTo>
                      <a:pt x="2006" y="31479"/>
                      <a:pt x="2004" y="31493"/>
                      <a:pt x="2003" y="31507"/>
                    </a:cubicBezTo>
                    <a:cubicBezTo>
                      <a:pt x="1990" y="31506"/>
                      <a:pt x="1976" y="31506"/>
                      <a:pt x="1963" y="31506"/>
                    </a:cubicBezTo>
                    <a:cubicBezTo>
                      <a:pt x="1777" y="31506"/>
                      <a:pt x="1586" y="31549"/>
                      <a:pt x="1397" y="31549"/>
                    </a:cubicBezTo>
                    <a:cubicBezTo>
                      <a:pt x="1273" y="31549"/>
                      <a:pt x="1149" y="31530"/>
                      <a:pt x="1030" y="31468"/>
                    </a:cubicBezTo>
                    <a:cubicBezTo>
                      <a:pt x="1066" y="31443"/>
                      <a:pt x="1099" y="31434"/>
                      <a:pt x="1130" y="31434"/>
                    </a:cubicBezTo>
                    <a:close/>
                    <a:moveTo>
                      <a:pt x="2707" y="31413"/>
                    </a:moveTo>
                    <a:cubicBezTo>
                      <a:pt x="2737" y="31413"/>
                      <a:pt x="2767" y="31416"/>
                      <a:pt x="2797" y="31424"/>
                    </a:cubicBezTo>
                    <a:cubicBezTo>
                      <a:pt x="2644" y="31465"/>
                      <a:pt x="2490" y="31508"/>
                      <a:pt x="2336" y="31549"/>
                    </a:cubicBezTo>
                    <a:lnTo>
                      <a:pt x="2334" y="31506"/>
                    </a:lnTo>
                    <a:cubicBezTo>
                      <a:pt x="2459" y="31466"/>
                      <a:pt x="2584" y="31413"/>
                      <a:pt x="2707" y="31413"/>
                    </a:cubicBezTo>
                    <a:close/>
                    <a:moveTo>
                      <a:pt x="3292" y="31571"/>
                    </a:moveTo>
                    <a:lnTo>
                      <a:pt x="3292" y="31571"/>
                    </a:lnTo>
                    <a:cubicBezTo>
                      <a:pt x="3291" y="31580"/>
                      <a:pt x="3290" y="31589"/>
                      <a:pt x="3289" y="31598"/>
                    </a:cubicBezTo>
                    <a:cubicBezTo>
                      <a:pt x="3235" y="31602"/>
                      <a:pt x="3181" y="31607"/>
                      <a:pt x="3126" y="31612"/>
                    </a:cubicBezTo>
                    <a:cubicBezTo>
                      <a:pt x="3127" y="31602"/>
                      <a:pt x="3128" y="31594"/>
                      <a:pt x="3128" y="31585"/>
                    </a:cubicBezTo>
                    <a:cubicBezTo>
                      <a:pt x="3183" y="31581"/>
                      <a:pt x="3237" y="31576"/>
                      <a:pt x="3292" y="31571"/>
                    </a:cubicBezTo>
                    <a:close/>
                    <a:moveTo>
                      <a:pt x="1178" y="31657"/>
                    </a:moveTo>
                    <a:cubicBezTo>
                      <a:pt x="1252" y="31666"/>
                      <a:pt x="1327" y="31674"/>
                      <a:pt x="1401" y="31683"/>
                    </a:cubicBezTo>
                    <a:cubicBezTo>
                      <a:pt x="1399" y="31698"/>
                      <a:pt x="1396" y="31713"/>
                      <a:pt x="1393" y="31728"/>
                    </a:cubicBezTo>
                    <a:cubicBezTo>
                      <a:pt x="1319" y="31717"/>
                      <a:pt x="1246" y="31705"/>
                      <a:pt x="1172" y="31694"/>
                    </a:cubicBezTo>
                    <a:cubicBezTo>
                      <a:pt x="1174" y="31682"/>
                      <a:pt x="1176" y="31669"/>
                      <a:pt x="1178" y="31657"/>
                    </a:cubicBezTo>
                    <a:close/>
                    <a:moveTo>
                      <a:pt x="2544" y="31599"/>
                    </a:moveTo>
                    <a:cubicBezTo>
                      <a:pt x="2581" y="31599"/>
                      <a:pt x="2618" y="31601"/>
                      <a:pt x="2655" y="31603"/>
                    </a:cubicBezTo>
                    <a:cubicBezTo>
                      <a:pt x="2612" y="31618"/>
                      <a:pt x="2569" y="31633"/>
                      <a:pt x="2521" y="31649"/>
                    </a:cubicBezTo>
                    <a:cubicBezTo>
                      <a:pt x="2529" y="31668"/>
                      <a:pt x="2533" y="31690"/>
                      <a:pt x="2544" y="31695"/>
                    </a:cubicBezTo>
                    <a:cubicBezTo>
                      <a:pt x="2587" y="31715"/>
                      <a:pt x="2631" y="31730"/>
                      <a:pt x="2675" y="31746"/>
                    </a:cubicBezTo>
                    <a:cubicBezTo>
                      <a:pt x="2475" y="31733"/>
                      <a:pt x="2274" y="31717"/>
                      <a:pt x="2074" y="31706"/>
                    </a:cubicBezTo>
                    <a:cubicBezTo>
                      <a:pt x="2064" y="31706"/>
                      <a:pt x="2054" y="31705"/>
                      <a:pt x="2044" y="31705"/>
                    </a:cubicBezTo>
                    <a:cubicBezTo>
                      <a:pt x="1981" y="31705"/>
                      <a:pt x="1916" y="31717"/>
                      <a:pt x="1853" y="31718"/>
                    </a:cubicBezTo>
                    <a:cubicBezTo>
                      <a:pt x="1839" y="31718"/>
                      <a:pt x="1825" y="31718"/>
                      <a:pt x="1811" y="31718"/>
                    </a:cubicBezTo>
                    <a:cubicBezTo>
                      <a:pt x="1729" y="31718"/>
                      <a:pt x="1649" y="31712"/>
                      <a:pt x="1568" y="31686"/>
                    </a:cubicBezTo>
                    <a:cubicBezTo>
                      <a:pt x="1676" y="31658"/>
                      <a:pt x="1789" y="31601"/>
                      <a:pt x="1892" y="31601"/>
                    </a:cubicBezTo>
                    <a:cubicBezTo>
                      <a:pt x="1902" y="31601"/>
                      <a:pt x="1913" y="31602"/>
                      <a:pt x="1923" y="31603"/>
                    </a:cubicBezTo>
                    <a:cubicBezTo>
                      <a:pt x="2004" y="31614"/>
                      <a:pt x="2083" y="31623"/>
                      <a:pt x="2163" y="31623"/>
                    </a:cubicBezTo>
                    <a:cubicBezTo>
                      <a:pt x="2201" y="31623"/>
                      <a:pt x="2238" y="31621"/>
                      <a:pt x="2277" y="31617"/>
                    </a:cubicBezTo>
                    <a:cubicBezTo>
                      <a:pt x="2366" y="31606"/>
                      <a:pt x="2455" y="31599"/>
                      <a:pt x="2544" y="31599"/>
                    </a:cubicBezTo>
                    <a:close/>
                    <a:moveTo>
                      <a:pt x="2883" y="31721"/>
                    </a:moveTo>
                    <a:cubicBezTo>
                      <a:pt x="2881" y="31740"/>
                      <a:pt x="2879" y="31759"/>
                      <a:pt x="2876" y="31778"/>
                    </a:cubicBezTo>
                    <a:cubicBezTo>
                      <a:pt x="2822" y="31770"/>
                      <a:pt x="2768" y="31759"/>
                      <a:pt x="2714" y="31751"/>
                    </a:cubicBezTo>
                    <a:cubicBezTo>
                      <a:pt x="2707" y="31752"/>
                      <a:pt x="2700" y="31753"/>
                      <a:pt x="2694" y="31754"/>
                    </a:cubicBezTo>
                    <a:cubicBezTo>
                      <a:pt x="2687" y="31752"/>
                      <a:pt x="2681" y="31749"/>
                      <a:pt x="2675" y="31746"/>
                    </a:cubicBezTo>
                    <a:lnTo>
                      <a:pt x="2675" y="31746"/>
                    </a:lnTo>
                    <a:cubicBezTo>
                      <a:pt x="2682" y="31747"/>
                      <a:pt x="2691" y="31747"/>
                      <a:pt x="2699" y="31748"/>
                    </a:cubicBezTo>
                    <a:cubicBezTo>
                      <a:pt x="2703" y="31749"/>
                      <a:pt x="2709" y="31750"/>
                      <a:pt x="2714" y="31751"/>
                    </a:cubicBezTo>
                    <a:cubicBezTo>
                      <a:pt x="2770" y="31740"/>
                      <a:pt x="2826" y="31731"/>
                      <a:pt x="2883" y="31721"/>
                    </a:cubicBezTo>
                    <a:close/>
                    <a:moveTo>
                      <a:pt x="934" y="31816"/>
                    </a:moveTo>
                    <a:cubicBezTo>
                      <a:pt x="988" y="31834"/>
                      <a:pt x="1041" y="31899"/>
                      <a:pt x="1096" y="31901"/>
                    </a:cubicBezTo>
                    <a:cubicBezTo>
                      <a:pt x="1039" y="31899"/>
                      <a:pt x="980" y="31839"/>
                      <a:pt x="922" y="31839"/>
                    </a:cubicBezTo>
                    <a:cubicBezTo>
                      <a:pt x="926" y="31821"/>
                      <a:pt x="930" y="31834"/>
                      <a:pt x="934" y="31816"/>
                    </a:cubicBezTo>
                    <a:close/>
                    <a:moveTo>
                      <a:pt x="1923" y="31819"/>
                    </a:moveTo>
                    <a:cubicBezTo>
                      <a:pt x="1982" y="31819"/>
                      <a:pt x="2041" y="31823"/>
                      <a:pt x="2099" y="31834"/>
                    </a:cubicBezTo>
                    <a:cubicBezTo>
                      <a:pt x="1936" y="31843"/>
                      <a:pt x="1769" y="31903"/>
                      <a:pt x="1609" y="31903"/>
                    </a:cubicBezTo>
                    <a:cubicBezTo>
                      <a:pt x="1541" y="31903"/>
                      <a:pt x="1474" y="31892"/>
                      <a:pt x="1409" y="31862"/>
                    </a:cubicBezTo>
                    <a:cubicBezTo>
                      <a:pt x="1580" y="31853"/>
                      <a:pt x="1754" y="31819"/>
                      <a:pt x="1923" y="31819"/>
                    </a:cubicBezTo>
                    <a:close/>
                    <a:moveTo>
                      <a:pt x="2683" y="31867"/>
                    </a:moveTo>
                    <a:lnTo>
                      <a:pt x="2683" y="31867"/>
                    </a:lnTo>
                    <a:cubicBezTo>
                      <a:pt x="2833" y="31876"/>
                      <a:pt x="2983" y="31885"/>
                      <a:pt x="3168" y="31896"/>
                    </a:cubicBezTo>
                    <a:cubicBezTo>
                      <a:pt x="3074" y="31919"/>
                      <a:pt x="2989" y="31935"/>
                      <a:pt x="2911" y="31935"/>
                    </a:cubicBezTo>
                    <a:cubicBezTo>
                      <a:pt x="2829" y="31935"/>
                      <a:pt x="2754" y="31917"/>
                      <a:pt x="2683" y="31867"/>
                    </a:cubicBezTo>
                    <a:close/>
                    <a:moveTo>
                      <a:pt x="2386" y="31857"/>
                    </a:moveTo>
                    <a:cubicBezTo>
                      <a:pt x="2406" y="31857"/>
                      <a:pt x="2429" y="31863"/>
                      <a:pt x="2455" y="31877"/>
                    </a:cubicBezTo>
                    <a:cubicBezTo>
                      <a:pt x="2382" y="31903"/>
                      <a:pt x="2329" y="31922"/>
                      <a:pt x="2277" y="31940"/>
                    </a:cubicBezTo>
                    <a:cubicBezTo>
                      <a:pt x="2306" y="31893"/>
                      <a:pt x="2339" y="31857"/>
                      <a:pt x="2386" y="31857"/>
                    </a:cubicBezTo>
                    <a:close/>
                    <a:moveTo>
                      <a:pt x="1075" y="31957"/>
                    </a:moveTo>
                    <a:cubicBezTo>
                      <a:pt x="1075" y="31957"/>
                      <a:pt x="1075" y="31957"/>
                      <a:pt x="1075" y="31957"/>
                    </a:cubicBezTo>
                    <a:lnTo>
                      <a:pt x="1075" y="31957"/>
                    </a:lnTo>
                    <a:cubicBezTo>
                      <a:pt x="1075" y="31957"/>
                      <a:pt x="1075" y="31957"/>
                      <a:pt x="1075" y="31957"/>
                    </a:cubicBezTo>
                    <a:close/>
                    <a:moveTo>
                      <a:pt x="1079" y="31944"/>
                    </a:moveTo>
                    <a:cubicBezTo>
                      <a:pt x="1079" y="31955"/>
                      <a:pt x="1077" y="31957"/>
                      <a:pt x="1076" y="31957"/>
                    </a:cubicBezTo>
                    <a:cubicBezTo>
                      <a:pt x="1075" y="31957"/>
                      <a:pt x="1075" y="31957"/>
                      <a:pt x="1075" y="31957"/>
                    </a:cubicBezTo>
                    <a:lnTo>
                      <a:pt x="1075" y="31957"/>
                    </a:lnTo>
                    <a:cubicBezTo>
                      <a:pt x="1063" y="31958"/>
                      <a:pt x="1052" y="31960"/>
                      <a:pt x="1042" y="31962"/>
                    </a:cubicBezTo>
                    <a:cubicBezTo>
                      <a:pt x="1055" y="31954"/>
                      <a:pt x="1067" y="31947"/>
                      <a:pt x="1079" y="31944"/>
                    </a:cubicBezTo>
                    <a:close/>
                    <a:moveTo>
                      <a:pt x="1098" y="31840"/>
                    </a:moveTo>
                    <a:lnTo>
                      <a:pt x="1098" y="31840"/>
                    </a:lnTo>
                    <a:cubicBezTo>
                      <a:pt x="1160" y="31858"/>
                      <a:pt x="1223" y="31906"/>
                      <a:pt x="1321" y="31934"/>
                    </a:cubicBezTo>
                    <a:cubicBezTo>
                      <a:pt x="1252" y="31951"/>
                      <a:pt x="1198" y="31998"/>
                      <a:pt x="1160" y="31998"/>
                    </a:cubicBezTo>
                    <a:cubicBezTo>
                      <a:pt x="1132" y="31998"/>
                      <a:pt x="1112" y="31975"/>
                      <a:pt x="1099" y="31901"/>
                    </a:cubicBezTo>
                    <a:cubicBezTo>
                      <a:pt x="1099" y="31901"/>
                      <a:pt x="1098" y="31840"/>
                      <a:pt x="1098" y="31840"/>
                    </a:cubicBezTo>
                    <a:close/>
                    <a:moveTo>
                      <a:pt x="1042" y="31962"/>
                    </a:moveTo>
                    <a:lnTo>
                      <a:pt x="1042" y="31962"/>
                    </a:lnTo>
                    <a:cubicBezTo>
                      <a:pt x="980" y="32000"/>
                      <a:pt x="918" y="32080"/>
                      <a:pt x="855" y="32080"/>
                    </a:cubicBezTo>
                    <a:lnTo>
                      <a:pt x="852" y="32046"/>
                    </a:lnTo>
                    <a:cubicBezTo>
                      <a:pt x="851" y="32046"/>
                      <a:pt x="849" y="32044"/>
                      <a:pt x="848" y="32044"/>
                    </a:cubicBezTo>
                    <a:lnTo>
                      <a:pt x="848" y="32073"/>
                    </a:lnTo>
                    <a:cubicBezTo>
                      <a:pt x="849" y="32075"/>
                      <a:pt x="852" y="32080"/>
                      <a:pt x="855" y="32080"/>
                    </a:cubicBezTo>
                    <a:lnTo>
                      <a:pt x="848" y="32080"/>
                    </a:lnTo>
                    <a:lnTo>
                      <a:pt x="848" y="32073"/>
                    </a:lnTo>
                    <a:cubicBezTo>
                      <a:pt x="839" y="32066"/>
                      <a:pt x="832" y="32051"/>
                      <a:pt x="824" y="32033"/>
                    </a:cubicBezTo>
                    <a:lnTo>
                      <a:pt x="824" y="32033"/>
                    </a:lnTo>
                    <a:cubicBezTo>
                      <a:pt x="832" y="32037"/>
                      <a:pt x="839" y="32040"/>
                      <a:pt x="848" y="32044"/>
                    </a:cubicBezTo>
                    <a:lnTo>
                      <a:pt x="848" y="31990"/>
                    </a:lnTo>
                    <a:cubicBezTo>
                      <a:pt x="971" y="31984"/>
                      <a:pt x="995" y="31970"/>
                      <a:pt x="1042" y="31962"/>
                    </a:cubicBezTo>
                    <a:close/>
                    <a:moveTo>
                      <a:pt x="1169" y="32176"/>
                    </a:moveTo>
                    <a:cubicBezTo>
                      <a:pt x="1169" y="32184"/>
                      <a:pt x="1168" y="32191"/>
                      <a:pt x="1168" y="32200"/>
                    </a:cubicBezTo>
                    <a:cubicBezTo>
                      <a:pt x="1131" y="32204"/>
                      <a:pt x="1094" y="32206"/>
                      <a:pt x="1057" y="32209"/>
                    </a:cubicBezTo>
                    <a:lnTo>
                      <a:pt x="1057" y="32194"/>
                    </a:lnTo>
                    <a:cubicBezTo>
                      <a:pt x="1095" y="32188"/>
                      <a:pt x="1132" y="32182"/>
                      <a:pt x="1169" y="32176"/>
                    </a:cubicBezTo>
                    <a:close/>
                    <a:moveTo>
                      <a:pt x="1731" y="32079"/>
                    </a:moveTo>
                    <a:cubicBezTo>
                      <a:pt x="1736" y="32101"/>
                      <a:pt x="1742" y="32125"/>
                      <a:pt x="1748" y="32148"/>
                    </a:cubicBezTo>
                    <a:cubicBezTo>
                      <a:pt x="1676" y="32171"/>
                      <a:pt x="1604" y="32194"/>
                      <a:pt x="1533" y="32217"/>
                    </a:cubicBezTo>
                    <a:cubicBezTo>
                      <a:pt x="1530" y="32205"/>
                      <a:pt x="1526" y="32193"/>
                      <a:pt x="1524" y="32182"/>
                    </a:cubicBezTo>
                    <a:cubicBezTo>
                      <a:pt x="1593" y="32148"/>
                      <a:pt x="1662" y="32113"/>
                      <a:pt x="1731" y="32079"/>
                    </a:cubicBezTo>
                    <a:close/>
                    <a:moveTo>
                      <a:pt x="3095" y="32359"/>
                    </a:moveTo>
                    <a:lnTo>
                      <a:pt x="3095" y="32359"/>
                    </a:lnTo>
                    <a:cubicBezTo>
                      <a:pt x="3094" y="32366"/>
                      <a:pt x="3093" y="32376"/>
                      <a:pt x="3092" y="32384"/>
                    </a:cubicBezTo>
                    <a:cubicBezTo>
                      <a:pt x="3061" y="32383"/>
                      <a:pt x="3028" y="32383"/>
                      <a:pt x="2996" y="32382"/>
                    </a:cubicBezTo>
                    <a:cubicBezTo>
                      <a:pt x="2997" y="32378"/>
                      <a:pt x="2998" y="32372"/>
                      <a:pt x="3000" y="32366"/>
                    </a:cubicBezTo>
                    <a:cubicBezTo>
                      <a:pt x="3031" y="32363"/>
                      <a:pt x="3063" y="32361"/>
                      <a:pt x="3095" y="32359"/>
                    </a:cubicBezTo>
                    <a:close/>
                    <a:moveTo>
                      <a:pt x="2277" y="31940"/>
                    </a:moveTo>
                    <a:cubicBezTo>
                      <a:pt x="2275" y="31942"/>
                      <a:pt x="2273" y="31945"/>
                      <a:pt x="2271" y="31946"/>
                    </a:cubicBezTo>
                    <a:cubicBezTo>
                      <a:pt x="2271" y="31947"/>
                      <a:pt x="2271" y="31948"/>
                      <a:pt x="2270" y="31948"/>
                    </a:cubicBezTo>
                    <a:cubicBezTo>
                      <a:pt x="2277" y="31966"/>
                      <a:pt x="2281" y="31991"/>
                      <a:pt x="2291" y="31993"/>
                    </a:cubicBezTo>
                    <a:cubicBezTo>
                      <a:pt x="2387" y="32014"/>
                      <a:pt x="2484" y="32032"/>
                      <a:pt x="2582" y="32043"/>
                    </a:cubicBezTo>
                    <a:cubicBezTo>
                      <a:pt x="2730" y="32060"/>
                      <a:pt x="2878" y="32069"/>
                      <a:pt x="3023" y="32104"/>
                    </a:cubicBezTo>
                    <a:cubicBezTo>
                      <a:pt x="2731" y="32127"/>
                      <a:pt x="2441" y="32103"/>
                      <a:pt x="2145" y="32173"/>
                    </a:cubicBezTo>
                    <a:cubicBezTo>
                      <a:pt x="2262" y="32272"/>
                      <a:pt x="2417" y="32214"/>
                      <a:pt x="2545" y="32250"/>
                    </a:cubicBezTo>
                    <a:cubicBezTo>
                      <a:pt x="2544" y="32275"/>
                      <a:pt x="2549" y="32293"/>
                      <a:pt x="2544" y="32300"/>
                    </a:cubicBezTo>
                    <a:cubicBezTo>
                      <a:pt x="2528" y="32321"/>
                      <a:pt x="2502" y="32354"/>
                      <a:pt x="2492" y="32354"/>
                    </a:cubicBezTo>
                    <a:cubicBezTo>
                      <a:pt x="2491" y="32354"/>
                      <a:pt x="2491" y="32354"/>
                      <a:pt x="2491" y="32354"/>
                    </a:cubicBezTo>
                    <a:cubicBezTo>
                      <a:pt x="2476" y="32347"/>
                      <a:pt x="2463" y="32344"/>
                      <a:pt x="2449" y="32344"/>
                    </a:cubicBezTo>
                    <a:cubicBezTo>
                      <a:pt x="2366" y="32344"/>
                      <a:pt x="2292" y="32458"/>
                      <a:pt x="2202" y="32458"/>
                    </a:cubicBezTo>
                    <a:cubicBezTo>
                      <a:pt x="2186" y="32458"/>
                      <a:pt x="2169" y="32454"/>
                      <a:pt x="2152" y="32446"/>
                    </a:cubicBezTo>
                    <a:cubicBezTo>
                      <a:pt x="2039" y="32391"/>
                      <a:pt x="1901" y="32393"/>
                      <a:pt x="1772" y="32375"/>
                    </a:cubicBezTo>
                    <a:cubicBezTo>
                      <a:pt x="1768" y="32374"/>
                      <a:pt x="1763" y="32373"/>
                      <a:pt x="1757" y="32373"/>
                    </a:cubicBezTo>
                    <a:cubicBezTo>
                      <a:pt x="1733" y="32373"/>
                      <a:pt x="1704" y="32382"/>
                      <a:pt x="1689" y="32400"/>
                    </a:cubicBezTo>
                    <a:cubicBezTo>
                      <a:pt x="1593" y="32513"/>
                      <a:pt x="1492" y="32474"/>
                      <a:pt x="1370" y="32489"/>
                    </a:cubicBezTo>
                    <a:cubicBezTo>
                      <a:pt x="1549" y="32392"/>
                      <a:pt x="1727" y="32393"/>
                      <a:pt x="1865" y="32219"/>
                    </a:cubicBezTo>
                    <a:cubicBezTo>
                      <a:pt x="1894" y="32182"/>
                      <a:pt x="1964" y="32193"/>
                      <a:pt x="2020" y="32182"/>
                    </a:cubicBezTo>
                    <a:cubicBezTo>
                      <a:pt x="2030" y="32135"/>
                      <a:pt x="2041" y="32087"/>
                      <a:pt x="2055" y="32020"/>
                    </a:cubicBezTo>
                    <a:cubicBezTo>
                      <a:pt x="2089" y="32036"/>
                      <a:pt x="2123" y="32048"/>
                      <a:pt x="2155" y="32048"/>
                    </a:cubicBezTo>
                    <a:cubicBezTo>
                      <a:pt x="2199" y="32048"/>
                      <a:pt x="2240" y="32024"/>
                      <a:pt x="2270" y="31948"/>
                    </a:cubicBezTo>
                    <a:cubicBezTo>
                      <a:pt x="2270" y="31946"/>
                      <a:pt x="2269" y="31945"/>
                      <a:pt x="2268" y="31943"/>
                    </a:cubicBezTo>
                    <a:cubicBezTo>
                      <a:pt x="2271" y="31942"/>
                      <a:pt x="2274" y="31941"/>
                      <a:pt x="2277" y="31940"/>
                    </a:cubicBezTo>
                    <a:close/>
                    <a:moveTo>
                      <a:pt x="938" y="32398"/>
                    </a:moveTo>
                    <a:cubicBezTo>
                      <a:pt x="1018" y="32398"/>
                      <a:pt x="1095" y="32457"/>
                      <a:pt x="1175" y="32457"/>
                    </a:cubicBezTo>
                    <a:cubicBezTo>
                      <a:pt x="1179" y="32457"/>
                      <a:pt x="1184" y="32456"/>
                      <a:pt x="1188" y="32456"/>
                    </a:cubicBezTo>
                    <a:lnTo>
                      <a:pt x="1188" y="32456"/>
                    </a:lnTo>
                    <a:cubicBezTo>
                      <a:pt x="1058" y="32467"/>
                      <a:pt x="929" y="32479"/>
                      <a:pt x="785" y="32491"/>
                    </a:cubicBezTo>
                    <a:cubicBezTo>
                      <a:pt x="838" y="32420"/>
                      <a:pt x="889" y="32398"/>
                      <a:pt x="938" y="32398"/>
                    </a:cubicBezTo>
                    <a:close/>
                    <a:moveTo>
                      <a:pt x="2464" y="32557"/>
                    </a:moveTo>
                    <a:cubicBezTo>
                      <a:pt x="2484" y="32557"/>
                      <a:pt x="2506" y="32561"/>
                      <a:pt x="2528" y="32570"/>
                    </a:cubicBezTo>
                    <a:cubicBezTo>
                      <a:pt x="2477" y="32613"/>
                      <a:pt x="2432" y="32624"/>
                      <a:pt x="2391" y="32624"/>
                    </a:cubicBezTo>
                    <a:cubicBezTo>
                      <a:pt x="2355" y="32624"/>
                      <a:pt x="2322" y="32616"/>
                      <a:pt x="2288" y="32615"/>
                    </a:cubicBezTo>
                    <a:cubicBezTo>
                      <a:pt x="2284" y="32617"/>
                      <a:pt x="2280" y="32618"/>
                      <a:pt x="2276" y="32619"/>
                    </a:cubicBezTo>
                    <a:cubicBezTo>
                      <a:pt x="2276" y="32618"/>
                      <a:pt x="2275" y="32616"/>
                      <a:pt x="2275" y="32613"/>
                    </a:cubicBezTo>
                    <a:lnTo>
                      <a:pt x="2275" y="32613"/>
                    </a:lnTo>
                    <a:cubicBezTo>
                      <a:pt x="2277" y="32614"/>
                      <a:pt x="2279" y="32614"/>
                      <a:pt x="2281" y="32615"/>
                    </a:cubicBezTo>
                    <a:lnTo>
                      <a:pt x="2288" y="32615"/>
                    </a:lnTo>
                    <a:cubicBezTo>
                      <a:pt x="2343" y="32597"/>
                      <a:pt x="2397" y="32557"/>
                      <a:pt x="2464" y="32557"/>
                    </a:cubicBezTo>
                    <a:close/>
                    <a:moveTo>
                      <a:pt x="1990" y="32491"/>
                    </a:moveTo>
                    <a:cubicBezTo>
                      <a:pt x="2083" y="32491"/>
                      <a:pt x="2171" y="32536"/>
                      <a:pt x="2262" y="32563"/>
                    </a:cubicBezTo>
                    <a:cubicBezTo>
                      <a:pt x="2270" y="32565"/>
                      <a:pt x="2271" y="32594"/>
                      <a:pt x="2275" y="32613"/>
                    </a:cubicBezTo>
                    <a:cubicBezTo>
                      <a:pt x="2196" y="32603"/>
                      <a:pt x="2118" y="32590"/>
                      <a:pt x="2032" y="32577"/>
                    </a:cubicBezTo>
                    <a:lnTo>
                      <a:pt x="2032" y="32577"/>
                    </a:lnTo>
                    <a:cubicBezTo>
                      <a:pt x="2048" y="32622"/>
                      <a:pt x="2058" y="32651"/>
                      <a:pt x="2068" y="32683"/>
                    </a:cubicBezTo>
                    <a:cubicBezTo>
                      <a:pt x="1937" y="32658"/>
                      <a:pt x="1812" y="32633"/>
                      <a:pt x="1719" y="32614"/>
                    </a:cubicBezTo>
                    <a:lnTo>
                      <a:pt x="1719" y="32614"/>
                    </a:lnTo>
                    <a:cubicBezTo>
                      <a:pt x="1728" y="32614"/>
                      <a:pt x="1757" y="32609"/>
                      <a:pt x="1777" y="32589"/>
                    </a:cubicBezTo>
                    <a:cubicBezTo>
                      <a:pt x="1852" y="32515"/>
                      <a:pt x="1922" y="32491"/>
                      <a:pt x="1990" y="32491"/>
                    </a:cubicBezTo>
                    <a:close/>
                    <a:moveTo>
                      <a:pt x="2706" y="32809"/>
                    </a:moveTo>
                    <a:cubicBezTo>
                      <a:pt x="2708" y="32827"/>
                      <a:pt x="2711" y="32844"/>
                      <a:pt x="2714" y="32860"/>
                    </a:cubicBezTo>
                    <a:cubicBezTo>
                      <a:pt x="2674" y="32896"/>
                      <a:pt x="2633" y="32906"/>
                      <a:pt x="2590" y="32906"/>
                    </a:cubicBezTo>
                    <a:cubicBezTo>
                      <a:pt x="2551" y="32906"/>
                      <a:pt x="2512" y="32898"/>
                      <a:pt x="2472" y="32895"/>
                    </a:cubicBezTo>
                    <a:cubicBezTo>
                      <a:pt x="2550" y="32866"/>
                      <a:pt x="2628" y="32838"/>
                      <a:pt x="2706" y="32809"/>
                    </a:cubicBezTo>
                    <a:close/>
                    <a:moveTo>
                      <a:pt x="2172" y="32827"/>
                    </a:moveTo>
                    <a:lnTo>
                      <a:pt x="2172" y="32827"/>
                    </a:lnTo>
                    <a:cubicBezTo>
                      <a:pt x="2155" y="32867"/>
                      <a:pt x="2141" y="32900"/>
                      <a:pt x="2125" y="32940"/>
                    </a:cubicBezTo>
                    <a:cubicBezTo>
                      <a:pt x="2148" y="32946"/>
                      <a:pt x="2169" y="32950"/>
                      <a:pt x="2190" y="32955"/>
                    </a:cubicBezTo>
                    <a:cubicBezTo>
                      <a:pt x="2189" y="32964"/>
                      <a:pt x="2188" y="32973"/>
                      <a:pt x="2186" y="32981"/>
                    </a:cubicBezTo>
                    <a:cubicBezTo>
                      <a:pt x="2096" y="32976"/>
                      <a:pt x="2008" y="32971"/>
                      <a:pt x="1892" y="32964"/>
                    </a:cubicBezTo>
                    <a:cubicBezTo>
                      <a:pt x="2000" y="32912"/>
                      <a:pt x="2080" y="32872"/>
                      <a:pt x="2172" y="32827"/>
                    </a:cubicBezTo>
                    <a:close/>
                    <a:moveTo>
                      <a:pt x="1185" y="32929"/>
                    </a:moveTo>
                    <a:cubicBezTo>
                      <a:pt x="1186" y="32945"/>
                      <a:pt x="1186" y="32961"/>
                      <a:pt x="1187" y="32977"/>
                    </a:cubicBezTo>
                    <a:cubicBezTo>
                      <a:pt x="1140" y="32984"/>
                      <a:pt x="1092" y="32992"/>
                      <a:pt x="1046" y="33000"/>
                    </a:cubicBezTo>
                    <a:cubicBezTo>
                      <a:pt x="1045" y="32989"/>
                      <a:pt x="1045" y="32979"/>
                      <a:pt x="1044" y="32968"/>
                    </a:cubicBezTo>
                    <a:cubicBezTo>
                      <a:pt x="1091" y="32955"/>
                      <a:pt x="1138" y="32942"/>
                      <a:pt x="1185" y="32929"/>
                    </a:cubicBezTo>
                    <a:close/>
                    <a:moveTo>
                      <a:pt x="1809" y="32976"/>
                    </a:moveTo>
                    <a:cubicBezTo>
                      <a:pt x="1809" y="32984"/>
                      <a:pt x="1808" y="32993"/>
                      <a:pt x="1808" y="33000"/>
                    </a:cubicBezTo>
                    <a:cubicBezTo>
                      <a:pt x="1736" y="33007"/>
                      <a:pt x="1664" y="33014"/>
                      <a:pt x="1579" y="33021"/>
                    </a:cubicBezTo>
                    <a:cubicBezTo>
                      <a:pt x="1664" y="33004"/>
                      <a:pt x="1736" y="32990"/>
                      <a:pt x="1809" y="32976"/>
                    </a:cubicBezTo>
                    <a:close/>
                    <a:moveTo>
                      <a:pt x="2209" y="33089"/>
                    </a:moveTo>
                    <a:lnTo>
                      <a:pt x="2209" y="33089"/>
                    </a:lnTo>
                    <a:cubicBezTo>
                      <a:pt x="2148" y="33190"/>
                      <a:pt x="2090" y="33241"/>
                      <a:pt x="2034" y="33241"/>
                    </a:cubicBezTo>
                    <a:cubicBezTo>
                      <a:pt x="1984" y="33241"/>
                      <a:pt x="1936" y="33200"/>
                      <a:pt x="1890" y="33118"/>
                    </a:cubicBezTo>
                    <a:cubicBezTo>
                      <a:pt x="1996" y="33108"/>
                      <a:pt x="2103" y="33099"/>
                      <a:pt x="2209" y="33089"/>
                    </a:cubicBezTo>
                    <a:close/>
                    <a:moveTo>
                      <a:pt x="2639" y="33287"/>
                    </a:moveTo>
                    <a:cubicBezTo>
                      <a:pt x="2641" y="33299"/>
                      <a:pt x="2643" y="33312"/>
                      <a:pt x="2645" y="33326"/>
                    </a:cubicBezTo>
                    <a:cubicBezTo>
                      <a:pt x="2588" y="33348"/>
                      <a:pt x="2530" y="33372"/>
                      <a:pt x="2472" y="33396"/>
                    </a:cubicBezTo>
                    <a:cubicBezTo>
                      <a:pt x="2470" y="33383"/>
                      <a:pt x="2468" y="33371"/>
                      <a:pt x="2466" y="33359"/>
                    </a:cubicBezTo>
                    <a:cubicBezTo>
                      <a:pt x="2524" y="33335"/>
                      <a:pt x="2581" y="33311"/>
                      <a:pt x="2639" y="33287"/>
                    </a:cubicBezTo>
                    <a:close/>
                    <a:moveTo>
                      <a:pt x="1590" y="33426"/>
                    </a:moveTo>
                    <a:cubicBezTo>
                      <a:pt x="1591" y="33433"/>
                      <a:pt x="1591" y="33440"/>
                      <a:pt x="1591" y="33447"/>
                    </a:cubicBezTo>
                    <a:cubicBezTo>
                      <a:pt x="1541" y="33466"/>
                      <a:pt x="1491" y="33485"/>
                      <a:pt x="1442" y="33502"/>
                    </a:cubicBezTo>
                    <a:cubicBezTo>
                      <a:pt x="1444" y="33485"/>
                      <a:pt x="1445" y="33469"/>
                      <a:pt x="1447" y="33451"/>
                    </a:cubicBezTo>
                    <a:cubicBezTo>
                      <a:pt x="1495" y="33443"/>
                      <a:pt x="1542" y="33434"/>
                      <a:pt x="1590" y="33426"/>
                    </a:cubicBezTo>
                    <a:close/>
                    <a:moveTo>
                      <a:pt x="1592" y="33645"/>
                    </a:moveTo>
                    <a:cubicBezTo>
                      <a:pt x="1593" y="33666"/>
                      <a:pt x="1593" y="33686"/>
                      <a:pt x="1595" y="33706"/>
                    </a:cubicBezTo>
                    <a:cubicBezTo>
                      <a:pt x="1550" y="33717"/>
                      <a:pt x="1505" y="33727"/>
                      <a:pt x="1459" y="33739"/>
                    </a:cubicBezTo>
                    <a:cubicBezTo>
                      <a:pt x="1458" y="33726"/>
                      <a:pt x="1456" y="33712"/>
                      <a:pt x="1455" y="33700"/>
                    </a:cubicBezTo>
                    <a:cubicBezTo>
                      <a:pt x="1501" y="33681"/>
                      <a:pt x="1546" y="33663"/>
                      <a:pt x="1592" y="33645"/>
                    </a:cubicBezTo>
                    <a:close/>
                    <a:moveTo>
                      <a:pt x="2462" y="33808"/>
                    </a:moveTo>
                    <a:lnTo>
                      <a:pt x="2462" y="33808"/>
                    </a:lnTo>
                    <a:cubicBezTo>
                      <a:pt x="2410" y="33871"/>
                      <a:pt x="2367" y="33900"/>
                      <a:pt x="2322" y="33900"/>
                    </a:cubicBezTo>
                    <a:cubicBezTo>
                      <a:pt x="2291" y="33900"/>
                      <a:pt x="2259" y="33885"/>
                      <a:pt x="2223" y="33856"/>
                    </a:cubicBezTo>
                    <a:cubicBezTo>
                      <a:pt x="2308" y="33839"/>
                      <a:pt x="2373" y="33826"/>
                      <a:pt x="2462" y="33808"/>
                    </a:cubicBezTo>
                    <a:close/>
                    <a:moveTo>
                      <a:pt x="2165" y="34272"/>
                    </a:moveTo>
                    <a:cubicBezTo>
                      <a:pt x="2168" y="34286"/>
                      <a:pt x="2171" y="34301"/>
                      <a:pt x="2174" y="34316"/>
                    </a:cubicBezTo>
                    <a:cubicBezTo>
                      <a:pt x="2139" y="34332"/>
                      <a:pt x="2105" y="34349"/>
                      <a:pt x="2070" y="34365"/>
                    </a:cubicBezTo>
                    <a:cubicBezTo>
                      <a:pt x="2068" y="34349"/>
                      <a:pt x="2066" y="34334"/>
                      <a:pt x="2064" y="34319"/>
                    </a:cubicBezTo>
                    <a:cubicBezTo>
                      <a:pt x="2098" y="34303"/>
                      <a:pt x="2131" y="34288"/>
                      <a:pt x="2165" y="34272"/>
                    </a:cubicBezTo>
                    <a:close/>
                    <a:moveTo>
                      <a:pt x="3628" y="34514"/>
                    </a:moveTo>
                    <a:cubicBezTo>
                      <a:pt x="3655" y="34514"/>
                      <a:pt x="3682" y="34585"/>
                      <a:pt x="3725" y="34585"/>
                    </a:cubicBezTo>
                    <a:cubicBezTo>
                      <a:pt x="3726" y="34585"/>
                      <a:pt x="3727" y="34585"/>
                      <a:pt x="3728" y="34585"/>
                    </a:cubicBezTo>
                    <a:lnTo>
                      <a:pt x="3728" y="34585"/>
                    </a:lnTo>
                    <a:cubicBezTo>
                      <a:pt x="3665" y="34591"/>
                      <a:pt x="3631" y="34593"/>
                      <a:pt x="3581" y="34598"/>
                    </a:cubicBezTo>
                    <a:cubicBezTo>
                      <a:pt x="3599" y="34534"/>
                      <a:pt x="3614" y="34514"/>
                      <a:pt x="3628" y="34514"/>
                    </a:cubicBezTo>
                    <a:close/>
                    <a:moveTo>
                      <a:pt x="3349" y="34860"/>
                    </a:moveTo>
                    <a:cubicBezTo>
                      <a:pt x="3361" y="34903"/>
                      <a:pt x="3373" y="34947"/>
                      <a:pt x="3374" y="34953"/>
                    </a:cubicBezTo>
                    <a:cubicBezTo>
                      <a:pt x="3373" y="34952"/>
                      <a:pt x="3345" y="34926"/>
                      <a:pt x="3319" y="34901"/>
                    </a:cubicBezTo>
                    <a:cubicBezTo>
                      <a:pt x="3329" y="34887"/>
                      <a:pt x="3339" y="34873"/>
                      <a:pt x="3349" y="34860"/>
                    </a:cubicBezTo>
                    <a:close/>
                    <a:moveTo>
                      <a:pt x="3385" y="35061"/>
                    </a:moveTo>
                    <a:cubicBezTo>
                      <a:pt x="3410" y="35061"/>
                      <a:pt x="3433" y="35067"/>
                      <a:pt x="3456" y="35067"/>
                    </a:cubicBezTo>
                    <a:cubicBezTo>
                      <a:pt x="3465" y="35067"/>
                      <a:pt x="3473" y="35066"/>
                      <a:pt x="3482" y="35063"/>
                    </a:cubicBezTo>
                    <a:lnTo>
                      <a:pt x="3482" y="35063"/>
                    </a:lnTo>
                    <a:cubicBezTo>
                      <a:pt x="3479" y="35086"/>
                      <a:pt x="3478" y="35109"/>
                      <a:pt x="3475" y="35131"/>
                    </a:cubicBezTo>
                    <a:cubicBezTo>
                      <a:pt x="3418" y="35125"/>
                      <a:pt x="3361" y="35118"/>
                      <a:pt x="3276" y="35108"/>
                    </a:cubicBezTo>
                    <a:cubicBezTo>
                      <a:pt x="3319" y="35069"/>
                      <a:pt x="3354" y="35061"/>
                      <a:pt x="3385" y="35061"/>
                    </a:cubicBezTo>
                    <a:close/>
                    <a:moveTo>
                      <a:pt x="2091" y="34879"/>
                    </a:moveTo>
                    <a:cubicBezTo>
                      <a:pt x="2115" y="34879"/>
                      <a:pt x="2144" y="34893"/>
                      <a:pt x="2155" y="34912"/>
                    </a:cubicBezTo>
                    <a:cubicBezTo>
                      <a:pt x="2165" y="34931"/>
                      <a:pt x="2146" y="34986"/>
                      <a:pt x="2130" y="35019"/>
                    </a:cubicBezTo>
                    <a:cubicBezTo>
                      <a:pt x="2110" y="35064"/>
                      <a:pt x="2079" y="35103"/>
                      <a:pt x="2051" y="35147"/>
                    </a:cubicBezTo>
                    <a:cubicBezTo>
                      <a:pt x="1982" y="35104"/>
                      <a:pt x="1931" y="35073"/>
                      <a:pt x="1847" y="35021"/>
                    </a:cubicBezTo>
                    <a:cubicBezTo>
                      <a:pt x="1943" y="34959"/>
                      <a:pt x="2005" y="34912"/>
                      <a:pt x="2070" y="34884"/>
                    </a:cubicBezTo>
                    <a:cubicBezTo>
                      <a:pt x="2076" y="34881"/>
                      <a:pt x="2083" y="34879"/>
                      <a:pt x="2091" y="34879"/>
                    </a:cubicBezTo>
                    <a:close/>
                    <a:moveTo>
                      <a:pt x="823" y="35100"/>
                    </a:moveTo>
                    <a:cubicBezTo>
                      <a:pt x="839" y="35100"/>
                      <a:pt x="856" y="35111"/>
                      <a:pt x="882" y="35132"/>
                    </a:cubicBezTo>
                    <a:cubicBezTo>
                      <a:pt x="882" y="35132"/>
                      <a:pt x="882" y="35132"/>
                      <a:pt x="882" y="35132"/>
                    </a:cubicBezTo>
                    <a:cubicBezTo>
                      <a:pt x="885" y="35132"/>
                      <a:pt x="887" y="35159"/>
                      <a:pt x="890" y="35159"/>
                    </a:cubicBezTo>
                    <a:cubicBezTo>
                      <a:pt x="890" y="35159"/>
                      <a:pt x="890" y="35159"/>
                      <a:pt x="890" y="35159"/>
                    </a:cubicBezTo>
                    <a:cubicBezTo>
                      <a:pt x="894" y="35162"/>
                      <a:pt x="894" y="35197"/>
                      <a:pt x="897" y="35197"/>
                    </a:cubicBezTo>
                    <a:cubicBezTo>
                      <a:pt x="908" y="35196"/>
                      <a:pt x="918" y="35195"/>
                      <a:pt x="929" y="35195"/>
                    </a:cubicBezTo>
                    <a:cubicBezTo>
                      <a:pt x="970" y="35195"/>
                      <a:pt x="1010" y="35201"/>
                      <a:pt x="1051" y="35201"/>
                    </a:cubicBezTo>
                    <a:cubicBezTo>
                      <a:pt x="1060" y="35201"/>
                      <a:pt x="1070" y="35200"/>
                      <a:pt x="1079" y="35200"/>
                    </a:cubicBezTo>
                    <a:lnTo>
                      <a:pt x="1079" y="35200"/>
                    </a:lnTo>
                    <a:cubicBezTo>
                      <a:pt x="957" y="35210"/>
                      <a:pt x="949" y="35230"/>
                      <a:pt x="897" y="35234"/>
                    </a:cubicBezTo>
                    <a:cubicBezTo>
                      <a:pt x="892" y="35234"/>
                      <a:pt x="887" y="35235"/>
                      <a:pt x="883" y="35235"/>
                    </a:cubicBezTo>
                    <a:cubicBezTo>
                      <a:pt x="881" y="35235"/>
                      <a:pt x="882" y="35176"/>
                      <a:pt x="880" y="35175"/>
                    </a:cubicBezTo>
                    <a:cubicBezTo>
                      <a:pt x="830" y="35188"/>
                      <a:pt x="780" y="35173"/>
                      <a:pt x="709" y="35191"/>
                    </a:cubicBezTo>
                    <a:cubicBezTo>
                      <a:pt x="771" y="35129"/>
                      <a:pt x="797" y="35100"/>
                      <a:pt x="823" y="35100"/>
                    </a:cubicBezTo>
                    <a:close/>
                    <a:moveTo>
                      <a:pt x="3049" y="35310"/>
                    </a:moveTo>
                    <a:cubicBezTo>
                      <a:pt x="3079" y="35314"/>
                      <a:pt x="3108" y="35318"/>
                      <a:pt x="3137" y="35322"/>
                    </a:cubicBezTo>
                    <a:cubicBezTo>
                      <a:pt x="3132" y="35336"/>
                      <a:pt x="3129" y="35351"/>
                      <a:pt x="3125" y="35365"/>
                    </a:cubicBezTo>
                    <a:cubicBezTo>
                      <a:pt x="3097" y="35357"/>
                      <a:pt x="3069" y="35348"/>
                      <a:pt x="3042" y="35339"/>
                    </a:cubicBezTo>
                    <a:cubicBezTo>
                      <a:pt x="3044" y="35330"/>
                      <a:pt x="3046" y="35320"/>
                      <a:pt x="3049" y="35310"/>
                    </a:cubicBezTo>
                    <a:close/>
                    <a:moveTo>
                      <a:pt x="3014" y="35583"/>
                    </a:moveTo>
                    <a:cubicBezTo>
                      <a:pt x="3039" y="35583"/>
                      <a:pt x="3063" y="35584"/>
                      <a:pt x="3087" y="35587"/>
                    </a:cubicBezTo>
                    <a:cubicBezTo>
                      <a:pt x="3090" y="35587"/>
                      <a:pt x="3085" y="35640"/>
                      <a:pt x="3084" y="35641"/>
                    </a:cubicBezTo>
                    <a:cubicBezTo>
                      <a:pt x="3046" y="35646"/>
                      <a:pt x="3009" y="35649"/>
                      <a:pt x="2971" y="35653"/>
                    </a:cubicBezTo>
                    <a:cubicBezTo>
                      <a:pt x="2976" y="35629"/>
                      <a:pt x="2980" y="35606"/>
                      <a:pt x="2985" y="35583"/>
                    </a:cubicBezTo>
                    <a:cubicBezTo>
                      <a:pt x="2995" y="35583"/>
                      <a:pt x="3005" y="35583"/>
                      <a:pt x="3014" y="35583"/>
                    </a:cubicBezTo>
                    <a:close/>
                    <a:moveTo>
                      <a:pt x="3743" y="35498"/>
                    </a:moveTo>
                    <a:cubicBezTo>
                      <a:pt x="3783" y="35498"/>
                      <a:pt x="3818" y="35517"/>
                      <a:pt x="3847" y="35575"/>
                    </a:cubicBezTo>
                    <a:cubicBezTo>
                      <a:pt x="3803" y="35568"/>
                      <a:pt x="3758" y="35561"/>
                      <a:pt x="3701" y="35554"/>
                    </a:cubicBezTo>
                    <a:lnTo>
                      <a:pt x="3701" y="35554"/>
                    </a:lnTo>
                    <a:cubicBezTo>
                      <a:pt x="3706" y="35608"/>
                      <a:pt x="3711" y="35643"/>
                      <a:pt x="3716" y="35686"/>
                    </a:cubicBezTo>
                    <a:cubicBezTo>
                      <a:pt x="3639" y="35685"/>
                      <a:pt x="3569" y="35683"/>
                      <a:pt x="3498" y="35682"/>
                    </a:cubicBezTo>
                    <a:lnTo>
                      <a:pt x="3499" y="35653"/>
                    </a:lnTo>
                    <a:cubicBezTo>
                      <a:pt x="3551" y="35641"/>
                      <a:pt x="3602" y="35629"/>
                      <a:pt x="3668" y="35612"/>
                    </a:cubicBezTo>
                    <a:cubicBezTo>
                      <a:pt x="3653" y="35575"/>
                      <a:pt x="3645" y="35554"/>
                      <a:pt x="3634" y="35529"/>
                    </a:cubicBezTo>
                    <a:cubicBezTo>
                      <a:pt x="3672" y="35513"/>
                      <a:pt x="3709" y="35498"/>
                      <a:pt x="3743" y="35498"/>
                    </a:cubicBezTo>
                    <a:close/>
                    <a:moveTo>
                      <a:pt x="541" y="35802"/>
                    </a:moveTo>
                    <a:cubicBezTo>
                      <a:pt x="585" y="35827"/>
                      <a:pt x="627" y="35852"/>
                      <a:pt x="669" y="35875"/>
                    </a:cubicBezTo>
                    <a:cubicBezTo>
                      <a:pt x="629" y="35881"/>
                      <a:pt x="601" y="35885"/>
                      <a:pt x="582" y="35885"/>
                    </a:cubicBezTo>
                    <a:cubicBezTo>
                      <a:pt x="540" y="35885"/>
                      <a:pt x="540" y="35865"/>
                      <a:pt x="541" y="35802"/>
                    </a:cubicBezTo>
                    <a:close/>
                    <a:moveTo>
                      <a:pt x="3214" y="35800"/>
                    </a:moveTo>
                    <a:cubicBezTo>
                      <a:pt x="3250" y="35800"/>
                      <a:pt x="3269" y="35846"/>
                      <a:pt x="3290" y="35920"/>
                    </a:cubicBezTo>
                    <a:cubicBezTo>
                      <a:pt x="3228" y="35900"/>
                      <a:pt x="3187" y="35887"/>
                      <a:pt x="3141" y="35871"/>
                    </a:cubicBezTo>
                    <a:cubicBezTo>
                      <a:pt x="3151" y="35851"/>
                      <a:pt x="3157" y="35825"/>
                      <a:pt x="3168" y="35818"/>
                    </a:cubicBezTo>
                    <a:cubicBezTo>
                      <a:pt x="3186" y="35806"/>
                      <a:pt x="3201" y="35800"/>
                      <a:pt x="3214" y="35800"/>
                    </a:cubicBezTo>
                    <a:close/>
                    <a:moveTo>
                      <a:pt x="2697" y="35864"/>
                    </a:moveTo>
                    <a:cubicBezTo>
                      <a:pt x="2708" y="35864"/>
                      <a:pt x="2721" y="35866"/>
                      <a:pt x="2734" y="35871"/>
                    </a:cubicBezTo>
                    <a:cubicBezTo>
                      <a:pt x="2660" y="35907"/>
                      <a:pt x="2581" y="35937"/>
                      <a:pt x="2633" y="36059"/>
                    </a:cubicBezTo>
                    <a:cubicBezTo>
                      <a:pt x="2586" y="36063"/>
                      <a:pt x="2555" y="36066"/>
                      <a:pt x="2523" y="36069"/>
                    </a:cubicBezTo>
                    <a:cubicBezTo>
                      <a:pt x="2520" y="36054"/>
                      <a:pt x="2517" y="36040"/>
                      <a:pt x="2514" y="36027"/>
                    </a:cubicBezTo>
                    <a:cubicBezTo>
                      <a:pt x="2589" y="36003"/>
                      <a:pt x="2607" y="35864"/>
                      <a:pt x="2697" y="35864"/>
                    </a:cubicBezTo>
                    <a:close/>
                    <a:moveTo>
                      <a:pt x="3454" y="36157"/>
                    </a:moveTo>
                    <a:lnTo>
                      <a:pt x="3454" y="36157"/>
                    </a:lnTo>
                    <a:cubicBezTo>
                      <a:pt x="3409" y="36215"/>
                      <a:pt x="3390" y="36238"/>
                      <a:pt x="3362" y="36238"/>
                    </a:cubicBezTo>
                    <a:cubicBezTo>
                      <a:pt x="3343" y="36238"/>
                      <a:pt x="3318" y="36226"/>
                      <a:pt x="3276" y="36206"/>
                    </a:cubicBezTo>
                    <a:cubicBezTo>
                      <a:pt x="3355" y="36184"/>
                      <a:pt x="3405" y="36171"/>
                      <a:pt x="3454" y="36157"/>
                    </a:cubicBezTo>
                    <a:close/>
                    <a:moveTo>
                      <a:pt x="3176" y="36288"/>
                    </a:moveTo>
                    <a:cubicBezTo>
                      <a:pt x="3176" y="36294"/>
                      <a:pt x="3176" y="36300"/>
                      <a:pt x="3175" y="36305"/>
                    </a:cubicBezTo>
                    <a:lnTo>
                      <a:pt x="2997" y="36321"/>
                    </a:lnTo>
                    <a:cubicBezTo>
                      <a:pt x="2997" y="36316"/>
                      <a:pt x="2997" y="36309"/>
                      <a:pt x="2997" y="36304"/>
                    </a:cubicBezTo>
                    <a:cubicBezTo>
                      <a:pt x="3057" y="36299"/>
                      <a:pt x="3116" y="36293"/>
                      <a:pt x="3176" y="36288"/>
                    </a:cubicBezTo>
                    <a:close/>
                    <a:moveTo>
                      <a:pt x="3791" y="36309"/>
                    </a:moveTo>
                    <a:cubicBezTo>
                      <a:pt x="3844" y="36309"/>
                      <a:pt x="3884" y="36386"/>
                      <a:pt x="3938" y="36408"/>
                    </a:cubicBezTo>
                    <a:cubicBezTo>
                      <a:pt x="3899" y="36442"/>
                      <a:pt x="3866" y="36454"/>
                      <a:pt x="3836" y="36454"/>
                    </a:cubicBezTo>
                    <a:cubicBezTo>
                      <a:pt x="3783" y="36454"/>
                      <a:pt x="3741" y="36413"/>
                      <a:pt x="3698" y="36383"/>
                    </a:cubicBezTo>
                    <a:cubicBezTo>
                      <a:pt x="3734" y="36328"/>
                      <a:pt x="3764" y="36309"/>
                      <a:pt x="3791" y="36309"/>
                    </a:cubicBezTo>
                    <a:close/>
                    <a:moveTo>
                      <a:pt x="3530" y="36352"/>
                    </a:moveTo>
                    <a:cubicBezTo>
                      <a:pt x="3570" y="36352"/>
                      <a:pt x="3606" y="36369"/>
                      <a:pt x="3630" y="36419"/>
                    </a:cubicBezTo>
                    <a:cubicBezTo>
                      <a:pt x="3483" y="36443"/>
                      <a:pt x="3338" y="36468"/>
                      <a:pt x="3167" y="36496"/>
                    </a:cubicBezTo>
                    <a:cubicBezTo>
                      <a:pt x="3262" y="36361"/>
                      <a:pt x="3362" y="36400"/>
                      <a:pt x="3449" y="36369"/>
                    </a:cubicBezTo>
                    <a:cubicBezTo>
                      <a:pt x="3476" y="36359"/>
                      <a:pt x="3504" y="36352"/>
                      <a:pt x="3530" y="36352"/>
                    </a:cubicBezTo>
                    <a:close/>
                    <a:moveTo>
                      <a:pt x="2895" y="36438"/>
                    </a:moveTo>
                    <a:cubicBezTo>
                      <a:pt x="2906" y="36438"/>
                      <a:pt x="2928" y="36463"/>
                      <a:pt x="2925" y="36470"/>
                    </a:cubicBezTo>
                    <a:cubicBezTo>
                      <a:pt x="2919" y="36492"/>
                      <a:pt x="2902" y="36511"/>
                      <a:pt x="2882" y="36545"/>
                    </a:cubicBezTo>
                    <a:cubicBezTo>
                      <a:pt x="2863" y="36514"/>
                      <a:pt x="2851" y="36495"/>
                      <a:pt x="2838" y="36477"/>
                    </a:cubicBezTo>
                    <a:cubicBezTo>
                      <a:pt x="2857" y="36463"/>
                      <a:pt x="2875" y="36442"/>
                      <a:pt x="2894" y="36438"/>
                    </a:cubicBezTo>
                    <a:cubicBezTo>
                      <a:pt x="2895" y="36438"/>
                      <a:pt x="2895" y="36438"/>
                      <a:pt x="2895" y="36438"/>
                    </a:cubicBezTo>
                    <a:close/>
                    <a:moveTo>
                      <a:pt x="618" y="36512"/>
                    </a:moveTo>
                    <a:cubicBezTo>
                      <a:pt x="663" y="36519"/>
                      <a:pt x="709" y="36527"/>
                      <a:pt x="753" y="36533"/>
                    </a:cubicBezTo>
                    <a:cubicBezTo>
                      <a:pt x="751" y="36545"/>
                      <a:pt x="749" y="36556"/>
                      <a:pt x="747" y="36567"/>
                    </a:cubicBezTo>
                    <a:cubicBezTo>
                      <a:pt x="702" y="36566"/>
                      <a:pt x="655" y="36564"/>
                      <a:pt x="608" y="36563"/>
                    </a:cubicBezTo>
                    <a:cubicBezTo>
                      <a:pt x="611" y="36546"/>
                      <a:pt x="615" y="36529"/>
                      <a:pt x="618" y="36512"/>
                    </a:cubicBezTo>
                    <a:close/>
                    <a:moveTo>
                      <a:pt x="4091" y="36627"/>
                    </a:moveTo>
                    <a:cubicBezTo>
                      <a:pt x="4093" y="36641"/>
                      <a:pt x="4094" y="36656"/>
                      <a:pt x="4095" y="36671"/>
                    </a:cubicBezTo>
                    <a:cubicBezTo>
                      <a:pt x="4061" y="36683"/>
                      <a:pt x="4028" y="36695"/>
                      <a:pt x="3994" y="36708"/>
                    </a:cubicBezTo>
                    <a:cubicBezTo>
                      <a:pt x="3992" y="36696"/>
                      <a:pt x="3990" y="36683"/>
                      <a:pt x="3988" y="36670"/>
                    </a:cubicBezTo>
                    <a:cubicBezTo>
                      <a:pt x="4022" y="36656"/>
                      <a:pt x="4057" y="36641"/>
                      <a:pt x="4091" y="36627"/>
                    </a:cubicBezTo>
                    <a:close/>
                    <a:moveTo>
                      <a:pt x="3637" y="36657"/>
                    </a:moveTo>
                    <a:cubicBezTo>
                      <a:pt x="3679" y="36657"/>
                      <a:pt x="3736" y="36688"/>
                      <a:pt x="3838" y="36701"/>
                    </a:cubicBezTo>
                    <a:cubicBezTo>
                      <a:pt x="3838" y="36717"/>
                      <a:pt x="3837" y="36747"/>
                      <a:pt x="3838" y="36747"/>
                    </a:cubicBezTo>
                    <a:cubicBezTo>
                      <a:pt x="3737" y="36755"/>
                      <a:pt x="3638" y="36764"/>
                      <a:pt x="3535" y="36773"/>
                    </a:cubicBezTo>
                    <a:cubicBezTo>
                      <a:pt x="3573" y="36683"/>
                      <a:pt x="3599" y="36657"/>
                      <a:pt x="3637" y="36657"/>
                    </a:cubicBezTo>
                    <a:close/>
                    <a:moveTo>
                      <a:pt x="1458" y="36684"/>
                    </a:moveTo>
                    <a:cubicBezTo>
                      <a:pt x="1475" y="36684"/>
                      <a:pt x="1493" y="36688"/>
                      <a:pt x="1513" y="36696"/>
                    </a:cubicBezTo>
                    <a:cubicBezTo>
                      <a:pt x="1464" y="36711"/>
                      <a:pt x="1459" y="36821"/>
                      <a:pt x="1405" y="36821"/>
                    </a:cubicBezTo>
                    <a:cubicBezTo>
                      <a:pt x="1394" y="36821"/>
                      <a:pt x="1380" y="36816"/>
                      <a:pt x="1364" y="36804"/>
                    </a:cubicBezTo>
                    <a:cubicBezTo>
                      <a:pt x="1376" y="36720"/>
                      <a:pt x="1409" y="36684"/>
                      <a:pt x="1458" y="36684"/>
                    </a:cubicBezTo>
                    <a:close/>
                    <a:moveTo>
                      <a:pt x="3480" y="36915"/>
                    </a:moveTo>
                    <a:cubicBezTo>
                      <a:pt x="3515" y="36915"/>
                      <a:pt x="3539" y="36939"/>
                      <a:pt x="3528" y="37042"/>
                    </a:cubicBezTo>
                    <a:cubicBezTo>
                      <a:pt x="3462" y="36998"/>
                      <a:pt x="3413" y="36965"/>
                      <a:pt x="3364" y="36933"/>
                    </a:cubicBezTo>
                    <a:lnTo>
                      <a:pt x="3364" y="36933"/>
                    </a:lnTo>
                    <a:cubicBezTo>
                      <a:pt x="3369" y="36935"/>
                      <a:pt x="3373" y="36935"/>
                      <a:pt x="3379" y="36935"/>
                    </a:cubicBezTo>
                    <a:cubicBezTo>
                      <a:pt x="3409" y="36935"/>
                      <a:pt x="3449" y="36915"/>
                      <a:pt x="3480" y="36915"/>
                    </a:cubicBezTo>
                    <a:close/>
                    <a:moveTo>
                      <a:pt x="3650" y="36882"/>
                    </a:moveTo>
                    <a:cubicBezTo>
                      <a:pt x="3727" y="36882"/>
                      <a:pt x="3737" y="36931"/>
                      <a:pt x="3672" y="37059"/>
                    </a:cubicBezTo>
                    <a:cubicBezTo>
                      <a:pt x="3651" y="36981"/>
                      <a:pt x="3637" y="36935"/>
                      <a:pt x="3624" y="36884"/>
                    </a:cubicBezTo>
                    <a:cubicBezTo>
                      <a:pt x="3633" y="36883"/>
                      <a:pt x="3642" y="36882"/>
                      <a:pt x="3650" y="36882"/>
                    </a:cubicBezTo>
                    <a:close/>
                    <a:moveTo>
                      <a:pt x="2457" y="36978"/>
                    </a:moveTo>
                    <a:cubicBezTo>
                      <a:pt x="2475" y="37029"/>
                      <a:pt x="2492" y="37079"/>
                      <a:pt x="2510" y="37130"/>
                    </a:cubicBezTo>
                    <a:cubicBezTo>
                      <a:pt x="2506" y="37136"/>
                      <a:pt x="2500" y="37143"/>
                      <a:pt x="2494" y="37150"/>
                    </a:cubicBezTo>
                    <a:cubicBezTo>
                      <a:pt x="2468" y="37106"/>
                      <a:pt x="2442" y="37062"/>
                      <a:pt x="2416" y="37018"/>
                    </a:cubicBezTo>
                    <a:cubicBezTo>
                      <a:pt x="2429" y="37005"/>
                      <a:pt x="2443" y="36991"/>
                      <a:pt x="2457" y="36978"/>
                    </a:cubicBezTo>
                    <a:close/>
                    <a:moveTo>
                      <a:pt x="911" y="37424"/>
                    </a:moveTo>
                    <a:cubicBezTo>
                      <a:pt x="928" y="37447"/>
                      <a:pt x="946" y="37470"/>
                      <a:pt x="962" y="37496"/>
                    </a:cubicBezTo>
                    <a:cubicBezTo>
                      <a:pt x="963" y="37497"/>
                      <a:pt x="949" y="37515"/>
                      <a:pt x="942" y="37526"/>
                    </a:cubicBezTo>
                    <a:cubicBezTo>
                      <a:pt x="921" y="37505"/>
                      <a:pt x="901" y="37484"/>
                      <a:pt x="881" y="37464"/>
                    </a:cubicBezTo>
                    <a:cubicBezTo>
                      <a:pt x="891" y="37451"/>
                      <a:pt x="901" y="37437"/>
                      <a:pt x="911" y="37424"/>
                    </a:cubicBezTo>
                    <a:close/>
                    <a:moveTo>
                      <a:pt x="2384" y="37617"/>
                    </a:moveTo>
                    <a:cubicBezTo>
                      <a:pt x="2399" y="37659"/>
                      <a:pt x="2406" y="37673"/>
                      <a:pt x="2408" y="37688"/>
                    </a:cubicBezTo>
                    <a:cubicBezTo>
                      <a:pt x="2415" y="37734"/>
                      <a:pt x="2456" y="37798"/>
                      <a:pt x="2341" y="37798"/>
                    </a:cubicBezTo>
                    <a:cubicBezTo>
                      <a:pt x="2340" y="37798"/>
                      <a:pt x="2339" y="37798"/>
                      <a:pt x="2338" y="37798"/>
                    </a:cubicBezTo>
                    <a:cubicBezTo>
                      <a:pt x="2353" y="37740"/>
                      <a:pt x="2364" y="37694"/>
                      <a:pt x="2384" y="37617"/>
                    </a:cubicBezTo>
                    <a:close/>
                    <a:moveTo>
                      <a:pt x="3730" y="38211"/>
                    </a:moveTo>
                    <a:cubicBezTo>
                      <a:pt x="3735" y="38220"/>
                      <a:pt x="3739" y="38228"/>
                      <a:pt x="3743" y="38236"/>
                    </a:cubicBezTo>
                    <a:cubicBezTo>
                      <a:pt x="3713" y="38269"/>
                      <a:pt x="3682" y="38301"/>
                      <a:pt x="3651" y="38334"/>
                    </a:cubicBezTo>
                    <a:cubicBezTo>
                      <a:pt x="3644" y="38322"/>
                      <a:pt x="3636" y="38309"/>
                      <a:pt x="3629" y="38296"/>
                    </a:cubicBezTo>
                    <a:cubicBezTo>
                      <a:pt x="3662" y="38268"/>
                      <a:pt x="3697" y="38240"/>
                      <a:pt x="3730" y="38211"/>
                    </a:cubicBezTo>
                    <a:close/>
                    <a:moveTo>
                      <a:pt x="3432" y="38674"/>
                    </a:moveTo>
                    <a:cubicBezTo>
                      <a:pt x="3497" y="38674"/>
                      <a:pt x="3524" y="38745"/>
                      <a:pt x="3570" y="38794"/>
                    </a:cubicBezTo>
                    <a:cubicBezTo>
                      <a:pt x="3541" y="38810"/>
                      <a:pt x="3516" y="38817"/>
                      <a:pt x="3494" y="38817"/>
                    </a:cubicBezTo>
                    <a:cubicBezTo>
                      <a:pt x="3431" y="38817"/>
                      <a:pt x="3392" y="38763"/>
                      <a:pt x="3343" y="38707"/>
                    </a:cubicBezTo>
                    <a:cubicBezTo>
                      <a:pt x="3380" y="38684"/>
                      <a:pt x="3408" y="38674"/>
                      <a:pt x="3432" y="38674"/>
                    </a:cubicBezTo>
                    <a:close/>
                    <a:moveTo>
                      <a:pt x="3793" y="38735"/>
                    </a:moveTo>
                    <a:lnTo>
                      <a:pt x="3793" y="38735"/>
                    </a:lnTo>
                    <a:cubicBezTo>
                      <a:pt x="3791" y="38781"/>
                      <a:pt x="3789" y="38819"/>
                      <a:pt x="3785" y="38887"/>
                    </a:cubicBezTo>
                    <a:cubicBezTo>
                      <a:pt x="3741" y="38845"/>
                      <a:pt x="3710" y="38811"/>
                      <a:pt x="3663" y="38764"/>
                    </a:cubicBezTo>
                    <a:cubicBezTo>
                      <a:pt x="3720" y="38751"/>
                      <a:pt x="3753" y="38744"/>
                      <a:pt x="3793" y="38735"/>
                    </a:cubicBezTo>
                    <a:close/>
                    <a:moveTo>
                      <a:pt x="3735" y="39109"/>
                    </a:moveTo>
                    <a:cubicBezTo>
                      <a:pt x="3756" y="39109"/>
                      <a:pt x="3777" y="39115"/>
                      <a:pt x="3799" y="39124"/>
                    </a:cubicBezTo>
                    <a:cubicBezTo>
                      <a:pt x="3737" y="39157"/>
                      <a:pt x="3676" y="39188"/>
                      <a:pt x="3579" y="39240"/>
                    </a:cubicBezTo>
                    <a:cubicBezTo>
                      <a:pt x="3634" y="39145"/>
                      <a:pt x="3683" y="39109"/>
                      <a:pt x="3735" y="39109"/>
                    </a:cubicBezTo>
                    <a:close/>
                    <a:moveTo>
                      <a:pt x="3712" y="39305"/>
                    </a:moveTo>
                    <a:lnTo>
                      <a:pt x="3712" y="39305"/>
                    </a:lnTo>
                    <a:cubicBezTo>
                      <a:pt x="3699" y="39349"/>
                      <a:pt x="3694" y="39381"/>
                      <a:pt x="3688" y="39382"/>
                    </a:cubicBezTo>
                    <a:cubicBezTo>
                      <a:pt x="3653" y="39390"/>
                      <a:pt x="3617" y="39391"/>
                      <a:pt x="3581" y="39394"/>
                    </a:cubicBezTo>
                    <a:cubicBezTo>
                      <a:pt x="3581" y="39384"/>
                      <a:pt x="3581" y="39375"/>
                      <a:pt x="3580" y="39365"/>
                    </a:cubicBezTo>
                    <a:cubicBezTo>
                      <a:pt x="3617" y="39347"/>
                      <a:pt x="3656" y="39330"/>
                      <a:pt x="3712" y="39305"/>
                    </a:cubicBezTo>
                    <a:close/>
                    <a:moveTo>
                      <a:pt x="3432" y="39513"/>
                    </a:moveTo>
                    <a:cubicBezTo>
                      <a:pt x="3436" y="39530"/>
                      <a:pt x="3441" y="39547"/>
                      <a:pt x="3445" y="39563"/>
                    </a:cubicBezTo>
                    <a:cubicBezTo>
                      <a:pt x="3416" y="39574"/>
                      <a:pt x="3387" y="39586"/>
                      <a:pt x="3358" y="39597"/>
                    </a:cubicBezTo>
                    <a:cubicBezTo>
                      <a:pt x="3356" y="39589"/>
                      <a:pt x="3353" y="39581"/>
                      <a:pt x="3350" y="39573"/>
                    </a:cubicBezTo>
                    <a:cubicBezTo>
                      <a:pt x="3377" y="39554"/>
                      <a:pt x="3405" y="39534"/>
                      <a:pt x="3432" y="39513"/>
                    </a:cubicBezTo>
                    <a:close/>
                    <a:moveTo>
                      <a:pt x="2123" y="39587"/>
                    </a:moveTo>
                    <a:cubicBezTo>
                      <a:pt x="2174" y="39587"/>
                      <a:pt x="2185" y="39624"/>
                      <a:pt x="2185" y="39675"/>
                    </a:cubicBezTo>
                    <a:cubicBezTo>
                      <a:pt x="2172" y="39692"/>
                      <a:pt x="2159" y="39709"/>
                      <a:pt x="2145" y="39725"/>
                    </a:cubicBezTo>
                    <a:cubicBezTo>
                      <a:pt x="2127" y="39685"/>
                      <a:pt x="2108" y="39645"/>
                      <a:pt x="2083" y="39592"/>
                    </a:cubicBezTo>
                    <a:cubicBezTo>
                      <a:pt x="2099" y="39588"/>
                      <a:pt x="2112" y="39587"/>
                      <a:pt x="2123" y="39587"/>
                    </a:cubicBezTo>
                    <a:close/>
                    <a:moveTo>
                      <a:pt x="1727" y="39584"/>
                    </a:moveTo>
                    <a:cubicBezTo>
                      <a:pt x="1737" y="39639"/>
                      <a:pt x="1759" y="39656"/>
                      <a:pt x="1788" y="39656"/>
                    </a:cubicBezTo>
                    <a:cubicBezTo>
                      <a:pt x="1820" y="39656"/>
                      <a:pt x="1862" y="39634"/>
                      <a:pt x="1905" y="39622"/>
                    </a:cubicBezTo>
                    <a:lnTo>
                      <a:pt x="1905" y="39622"/>
                    </a:lnTo>
                    <a:cubicBezTo>
                      <a:pt x="1874" y="39651"/>
                      <a:pt x="1842" y="39683"/>
                      <a:pt x="1801" y="39719"/>
                    </a:cubicBezTo>
                    <a:cubicBezTo>
                      <a:pt x="1831" y="39747"/>
                      <a:pt x="1856" y="39812"/>
                      <a:pt x="1893" y="39812"/>
                    </a:cubicBezTo>
                    <a:cubicBezTo>
                      <a:pt x="1894" y="39812"/>
                      <a:pt x="1894" y="39812"/>
                      <a:pt x="1895" y="39812"/>
                    </a:cubicBezTo>
                    <a:lnTo>
                      <a:pt x="1895" y="39812"/>
                    </a:lnTo>
                    <a:cubicBezTo>
                      <a:pt x="1841" y="39816"/>
                      <a:pt x="1795" y="39820"/>
                      <a:pt x="1765" y="39823"/>
                    </a:cubicBezTo>
                    <a:cubicBezTo>
                      <a:pt x="1699" y="39829"/>
                      <a:pt x="1717" y="39979"/>
                      <a:pt x="1633" y="39979"/>
                    </a:cubicBezTo>
                    <a:cubicBezTo>
                      <a:pt x="1627" y="39979"/>
                      <a:pt x="1621" y="39979"/>
                      <a:pt x="1614" y="39977"/>
                    </a:cubicBezTo>
                    <a:cubicBezTo>
                      <a:pt x="1657" y="39831"/>
                      <a:pt x="1693" y="39701"/>
                      <a:pt x="1727" y="39584"/>
                    </a:cubicBezTo>
                    <a:close/>
                    <a:moveTo>
                      <a:pt x="1811" y="39935"/>
                    </a:moveTo>
                    <a:cubicBezTo>
                      <a:pt x="1858" y="39960"/>
                      <a:pt x="1906" y="39986"/>
                      <a:pt x="1955" y="40010"/>
                    </a:cubicBezTo>
                    <a:cubicBezTo>
                      <a:pt x="1947" y="40027"/>
                      <a:pt x="1939" y="40043"/>
                      <a:pt x="1932" y="40059"/>
                    </a:cubicBezTo>
                    <a:cubicBezTo>
                      <a:pt x="1884" y="40036"/>
                      <a:pt x="1835" y="40012"/>
                      <a:pt x="1788" y="39987"/>
                    </a:cubicBezTo>
                    <a:cubicBezTo>
                      <a:pt x="1795" y="39970"/>
                      <a:pt x="1802" y="39953"/>
                      <a:pt x="1811" y="39935"/>
                    </a:cubicBezTo>
                    <a:close/>
                    <a:moveTo>
                      <a:pt x="3747" y="40009"/>
                    </a:moveTo>
                    <a:cubicBezTo>
                      <a:pt x="3738" y="40152"/>
                      <a:pt x="3733" y="40160"/>
                      <a:pt x="3589" y="40242"/>
                    </a:cubicBezTo>
                    <a:cubicBezTo>
                      <a:pt x="3657" y="40142"/>
                      <a:pt x="3698" y="40083"/>
                      <a:pt x="3747" y="40009"/>
                    </a:cubicBezTo>
                    <a:close/>
                    <a:moveTo>
                      <a:pt x="3196" y="40644"/>
                    </a:moveTo>
                    <a:cubicBezTo>
                      <a:pt x="3254" y="40644"/>
                      <a:pt x="3277" y="40684"/>
                      <a:pt x="3253" y="40796"/>
                    </a:cubicBezTo>
                    <a:cubicBezTo>
                      <a:pt x="3196" y="40783"/>
                      <a:pt x="3151" y="40773"/>
                      <a:pt x="3110" y="40764"/>
                    </a:cubicBezTo>
                    <a:cubicBezTo>
                      <a:pt x="3102" y="40676"/>
                      <a:pt x="3135" y="40645"/>
                      <a:pt x="3190" y="40644"/>
                    </a:cubicBezTo>
                    <a:cubicBezTo>
                      <a:pt x="3192" y="40644"/>
                      <a:pt x="3194" y="40644"/>
                      <a:pt x="3196" y="40644"/>
                    </a:cubicBezTo>
                    <a:close/>
                    <a:moveTo>
                      <a:pt x="517" y="40921"/>
                    </a:moveTo>
                    <a:lnTo>
                      <a:pt x="517" y="40921"/>
                    </a:lnTo>
                    <a:cubicBezTo>
                      <a:pt x="503" y="40980"/>
                      <a:pt x="494" y="41025"/>
                      <a:pt x="482" y="41081"/>
                    </a:cubicBezTo>
                    <a:cubicBezTo>
                      <a:pt x="446" y="41074"/>
                      <a:pt x="406" y="41063"/>
                      <a:pt x="347" y="41049"/>
                    </a:cubicBezTo>
                    <a:cubicBezTo>
                      <a:pt x="410" y="41002"/>
                      <a:pt x="456" y="40967"/>
                      <a:pt x="517" y="40921"/>
                    </a:cubicBezTo>
                    <a:close/>
                    <a:moveTo>
                      <a:pt x="1515" y="40984"/>
                    </a:moveTo>
                    <a:cubicBezTo>
                      <a:pt x="1540" y="40984"/>
                      <a:pt x="1559" y="41001"/>
                      <a:pt x="1569" y="41031"/>
                    </a:cubicBezTo>
                    <a:cubicBezTo>
                      <a:pt x="1575" y="41052"/>
                      <a:pt x="1531" y="41107"/>
                      <a:pt x="1507" y="41144"/>
                    </a:cubicBezTo>
                    <a:cubicBezTo>
                      <a:pt x="1497" y="41160"/>
                      <a:pt x="1482" y="41172"/>
                      <a:pt x="1462" y="41194"/>
                    </a:cubicBezTo>
                    <a:cubicBezTo>
                      <a:pt x="1415" y="41163"/>
                      <a:pt x="1369" y="41134"/>
                      <a:pt x="1298" y="41089"/>
                    </a:cubicBezTo>
                    <a:cubicBezTo>
                      <a:pt x="1370" y="41053"/>
                      <a:pt x="1417" y="41039"/>
                      <a:pt x="1455" y="41008"/>
                    </a:cubicBezTo>
                    <a:cubicBezTo>
                      <a:pt x="1477" y="40992"/>
                      <a:pt x="1497" y="40984"/>
                      <a:pt x="1515" y="40984"/>
                    </a:cubicBezTo>
                    <a:close/>
                    <a:moveTo>
                      <a:pt x="322" y="41368"/>
                    </a:moveTo>
                    <a:cubicBezTo>
                      <a:pt x="317" y="41368"/>
                      <a:pt x="286" y="41372"/>
                      <a:pt x="265" y="41373"/>
                    </a:cubicBezTo>
                    <a:cubicBezTo>
                      <a:pt x="289" y="41368"/>
                      <a:pt x="305" y="41370"/>
                      <a:pt x="322" y="41368"/>
                    </a:cubicBezTo>
                    <a:close/>
                    <a:moveTo>
                      <a:pt x="2401" y="41608"/>
                    </a:moveTo>
                    <a:cubicBezTo>
                      <a:pt x="2405" y="41625"/>
                      <a:pt x="2407" y="41642"/>
                      <a:pt x="2411" y="41658"/>
                    </a:cubicBezTo>
                    <a:cubicBezTo>
                      <a:pt x="2366" y="41681"/>
                      <a:pt x="2320" y="41702"/>
                      <a:pt x="2275" y="41725"/>
                    </a:cubicBezTo>
                    <a:cubicBezTo>
                      <a:pt x="2271" y="41702"/>
                      <a:pt x="2268" y="41682"/>
                      <a:pt x="2265" y="41660"/>
                    </a:cubicBezTo>
                    <a:cubicBezTo>
                      <a:pt x="2310" y="41643"/>
                      <a:pt x="2355" y="41625"/>
                      <a:pt x="2401" y="41608"/>
                    </a:cubicBezTo>
                    <a:close/>
                    <a:moveTo>
                      <a:pt x="2656" y="41671"/>
                    </a:moveTo>
                    <a:cubicBezTo>
                      <a:pt x="2682" y="41686"/>
                      <a:pt x="2709" y="41701"/>
                      <a:pt x="2736" y="41717"/>
                    </a:cubicBezTo>
                    <a:cubicBezTo>
                      <a:pt x="2733" y="41726"/>
                      <a:pt x="2729" y="41734"/>
                      <a:pt x="2726" y="41743"/>
                    </a:cubicBezTo>
                    <a:cubicBezTo>
                      <a:pt x="2696" y="41731"/>
                      <a:pt x="2665" y="41717"/>
                      <a:pt x="2635" y="41705"/>
                    </a:cubicBezTo>
                    <a:cubicBezTo>
                      <a:pt x="2642" y="41694"/>
                      <a:pt x="2648" y="41682"/>
                      <a:pt x="2656" y="41671"/>
                    </a:cubicBezTo>
                    <a:close/>
                    <a:moveTo>
                      <a:pt x="1473" y="41686"/>
                    </a:moveTo>
                    <a:lnTo>
                      <a:pt x="1473" y="41686"/>
                    </a:lnTo>
                    <a:cubicBezTo>
                      <a:pt x="1417" y="41799"/>
                      <a:pt x="1356" y="41786"/>
                      <a:pt x="1304" y="41788"/>
                    </a:cubicBezTo>
                    <a:cubicBezTo>
                      <a:pt x="1250" y="41790"/>
                      <a:pt x="1197" y="41790"/>
                      <a:pt x="1145" y="41790"/>
                    </a:cubicBezTo>
                    <a:cubicBezTo>
                      <a:pt x="1067" y="41790"/>
                      <a:pt x="992" y="41789"/>
                      <a:pt x="925" y="41789"/>
                    </a:cubicBezTo>
                    <a:cubicBezTo>
                      <a:pt x="992" y="41756"/>
                      <a:pt x="1059" y="41710"/>
                      <a:pt x="1135" y="41710"/>
                    </a:cubicBezTo>
                    <a:cubicBezTo>
                      <a:pt x="1163" y="41710"/>
                      <a:pt x="1192" y="41716"/>
                      <a:pt x="1222" y="41732"/>
                    </a:cubicBezTo>
                    <a:cubicBezTo>
                      <a:pt x="1234" y="41738"/>
                      <a:pt x="1248" y="41740"/>
                      <a:pt x="1262" y="41740"/>
                    </a:cubicBezTo>
                    <a:cubicBezTo>
                      <a:pt x="1320" y="41740"/>
                      <a:pt x="1395" y="41703"/>
                      <a:pt x="1473" y="41686"/>
                    </a:cubicBezTo>
                    <a:close/>
                    <a:moveTo>
                      <a:pt x="1306" y="42003"/>
                    </a:moveTo>
                    <a:lnTo>
                      <a:pt x="1306" y="42003"/>
                    </a:lnTo>
                    <a:cubicBezTo>
                      <a:pt x="1305" y="42017"/>
                      <a:pt x="1304" y="42031"/>
                      <a:pt x="1303" y="42046"/>
                    </a:cubicBezTo>
                    <a:cubicBezTo>
                      <a:pt x="1134" y="42103"/>
                      <a:pt x="998" y="42119"/>
                      <a:pt x="877" y="42119"/>
                    </a:cubicBezTo>
                    <a:cubicBezTo>
                      <a:pt x="723" y="42119"/>
                      <a:pt x="594" y="42093"/>
                      <a:pt x="450" y="42093"/>
                    </a:cubicBezTo>
                    <a:cubicBezTo>
                      <a:pt x="406" y="42093"/>
                      <a:pt x="360" y="42096"/>
                      <a:pt x="312" y="42102"/>
                    </a:cubicBezTo>
                    <a:cubicBezTo>
                      <a:pt x="357" y="42078"/>
                      <a:pt x="385" y="42039"/>
                      <a:pt x="431" y="42031"/>
                    </a:cubicBezTo>
                    <a:cubicBezTo>
                      <a:pt x="444" y="42029"/>
                      <a:pt x="457" y="42028"/>
                      <a:pt x="469" y="42028"/>
                    </a:cubicBezTo>
                    <a:cubicBezTo>
                      <a:pt x="508" y="42028"/>
                      <a:pt x="544" y="42037"/>
                      <a:pt x="584" y="42037"/>
                    </a:cubicBezTo>
                    <a:cubicBezTo>
                      <a:pt x="590" y="42037"/>
                      <a:pt x="596" y="42037"/>
                      <a:pt x="603" y="42036"/>
                    </a:cubicBezTo>
                    <a:cubicBezTo>
                      <a:pt x="638" y="42033"/>
                      <a:pt x="672" y="42014"/>
                      <a:pt x="706" y="42014"/>
                    </a:cubicBezTo>
                    <a:cubicBezTo>
                      <a:pt x="731" y="42014"/>
                      <a:pt x="755" y="42025"/>
                      <a:pt x="780" y="42062"/>
                    </a:cubicBezTo>
                    <a:cubicBezTo>
                      <a:pt x="789" y="42073"/>
                      <a:pt x="807" y="42078"/>
                      <a:pt x="830" y="42078"/>
                    </a:cubicBezTo>
                    <a:cubicBezTo>
                      <a:pt x="883" y="42078"/>
                      <a:pt x="962" y="42055"/>
                      <a:pt x="1009" y="42049"/>
                    </a:cubicBezTo>
                    <a:cubicBezTo>
                      <a:pt x="1099" y="42037"/>
                      <a:pt x="1158" y="42023"/>
                      <a:pt x="1306" y="42003"/>
                    </a:cubicBezTo>
                    <a:close/>
                    <a:moveTo>
                      <a:pt x="2513" y="42142"/>
                    </a:moveTo>
                    <a:cubicBezTo>
                      <a:pt x="2517" y="42156"/>
                      <a:pt x="2519" y="42170"/>
                      <a:pt x="2522" y="42185"/>
                    </a:cubicBezTo>
                    <a:lnTo>
                      <a:pt x="2436" y="42226"/>
                    </a:lnTo>
                    <a:cubicBezTo>
                      <a:pt x="2433" y="42214"/>
                      <a:pt x="2430" y="42201"/>
                      <a:pt x="2427" y="42189"/>
                    </a:cubicBezTo>
                    <a:cubicBezTo>
                      <a:pt x="2456" y="42173"/>
                      <a:pt x="2485" y="42157"/>
                      <a:pt x="2513" y="42142"/>
                    </a:cubicBezTo>
                    <a:close/>
                    <a:moveTo>
                      <a:pt x="2626" y="42572"/>
                    </a:moveTo>
                    <a:cubicBezTo>
                      <a:pt x="2660" y="42572"/>
                      <a:pt x="2693" y="42584"/>
                      <a:pt x="2723" y="42621"/>
                    </a:cubicBezTo>
                    <a:cubicBezTo>
                      <a:pt x="2639" y="42651"/>
                      <a:pt x="2579" y="42667"/>
                      <a:pt x="2529" y="42667"/>
                    </a:cubicBezTo>
                    <a:cubicBezTo>
                      <a:pt x="2483" y="42667"/>
                      <a:pt x="2446" y="42653"/>
                      <a:pt x="2406" y="42626"/>
                    </a:cubicBezTo>
                    <a:lnTo>
                      <a:pt x="2406" y="42626"/>
                    </a:lnTo>
                    <a:cubicBezTo>
                      <a:pt x="2407" y="42626"/>
                      <a:pt x="2408" y="42626"/>
                      <a:pt x="2409" y="42626"/>
                    </a:cubicBezTo>
                    <a:cubicBezTo>
                      <a:pt x="2480" y="42626"/>
                      <a:pt x="2556" y="42572"/>
                      <a:pt x="2626" y="42572"/>
                    </a:cubicBezTo>
                    <a:close/>
                    <a:moveTo>
                      <a:pt x="799" y="42635"/>
                    </a:moveTo>
                    <a:cubicBezTo>
                      <a:pt x="800" y="42651"/>
                      <a:pt x="801" y="42668"/>
                      <a:pt x="802" y="42685"/>
                    </a:cubicBezTo>
                    <a:cubicBezTo>
                      <a:pt x="634" y="42727"/>
                      <a:pt x="466" y="42769"/>
                      <a:pt x="298" y="42811"/>
                    </a:cubicBezTo>
                    <a:cubicBezTo>
                      <a:pt x="297" y="42798"/>
                      <a:pt x="296" y="42785"/>
                      <a:pt x="296" y="42772"/>
                    </a:cubicBezTo>
                    <a:cubicBezTo>
                      <a:pt x="463" y="42727"/>
                      <a:pt x="631" y="42682"/>
                      <a:pt x="799" y="42635"/>
                    </a:cubicBezTo>
                    <a:close/>
                    <a:moveTo>
                      <a:pt x="3316" y="42751"/>
                    </a:moveTo>
                    <a:cubicBezTo>
                      <a:pt x="3279" y="42847"/>
                      <a:pt x="3279" y="42847"/>
                      <a:pt x="2990" y="42856"/>
                    </a:cubicBezTo>
                    <a:cubicBezTo>
                      <a:pt x="3095" y="42822"/>
                      <a:pt x="3201" y="42788"/>
                      <a:pt x="3316" y="42751"/>
                    </a:cubicBezTo>
                    <a:close/>
                    <a:moveTo>
                      <a:pt x="1086" y="42836"/>
                    </a:moveTo>
                    <a:cubicBezTo>
                      <a:pt x="1180" y="42841"/>
                      <a:pt x="1275" y="42847"/>
                      <a:pt x="1399" y="42855"/>
                    </a:cubicBezTo>
                    <a:cubicBezTo>
                      <a:pt x="1315" y="42880"/>
                      <a:pt x="1262" y="42893"/>
                      <a:pt x="1220" y="42893"/>
                    </a:cubicBezTo>
                    <a:cubicBezTo>
                      <a:pt x="1171" y="42893"/>
                      <a:pt x="1137" y="42875"/>
                      <a:pt x="1086" y="42836"/>
                    </a:cubicBezTo>
                    <a:close/>
                    <a:moveTo>
                      <a:pt x="454" y="42973"/>
                    </a:moveTo>
                    <a:cubicBezTo>
                      <a:pt x="453" y="42973"/>
                      <a:pt x="453" y="42973"/>
                      <a:pt x="453" y="42973"/>
                    </a:cubicBezTo>
                    <a:cubicBezTo>
                      <a:pt x="453" y="42973"/>
                      <a:pt x="454" y="42973"/>
                      <a:pt x="454" y="42973"/>
                    </a:cubicBezTo>
                    <a:lnTo>
                      <a:pt x="454" y="42973"/>
                    </a:lnTo>
                    <a:cubicBezTo>
                      <a:pt x="454" y="42973"/>
                      <a:pt x="454" y="42973"/>
                      <a:pt x="454" y="42973"/>
                    </a:cubicBezTo>
                    <a:close/>
                    <a:moveTo>
                      <a:pt x="2734" y="42859"/>
                    </a:moveTo>
                    <a:cubicBezTo>
                      <a:pt x="2784" y="42859"/>
                      <a:pt x="2829" y="42892"/>
                      <a:pt x="2875" y="42982"/>
                    </a:cubicBezTo>
                    <a:cubicBezTo>
                      <a:pt x="2794" y="42990"/>
                      <a:pt x="2714" y="42996"/>
                      <a:pt x="2606" y="43006"/>
                    </a:cubicBezTo>
                    <a:cubicBezTo>
                      <a:pt x="2608" y="42928"/>
                      <a:pt x="2605" y="42908"/>
                      <a:pt x="2601" y="42908"/>
                    </a:cubicBezTo>
                    <a:cubicBezTo>
                      <a:pt x="2596" y="42908"/>
                      <a:pt x="2590" y="42928"/>
                      <a:pt x="2583" y="42928"/>
                    </a:cubicBezTo>
                    <a:cubicBezTo>
                      <a:pt x="2581" y="42928"/>
                      <a:pt x="2579" y="42926"/>
                      <a:pt x="2578" y="42921"/>
                    </a:cubicBezTo>
                    <a:cubicBezTo>
                      <a:pt x="2639" y="42886"/>
                      <a:pt x="2689" y="42859"/>
                      <a:pt x="2734" y="42859"/>
                    </a:cubicBezTo>
                    <a:close/>
                    <a:moveTo>
                      <a:pt x="465" y="42974"/>
                    </a:moveTo>
                    <a:lnTo>
                      <a:pt x="465" y="42974"/>
                    </a:lnTo>
                    <a:cubicBezTo>
                      <a:pt x="603" y="42980"/>
                      <a:pt x="741" y="42986"/>
                      <a:pt x="879" y="42992"/>
                    </a:cubicBezTo>
                    <a:cubicBezTo>
                      <a:pt x="824" y="43020"/>
                      <a:pt x="759" y="43033"/>
                      <a:pt x="694" y="43033"/>
                    </a:cubicBezTo>
                    <a:cubicBezTo>
                      <a:pt x="608" y="43033"/>
                      <a:pt x="522" y="43010"/>
                      <a:pt x="465" y="42974"/>
                    </a:cubicBezTo>
                    <a:close/>
                    <a:moveTo>
                      <a:pt x="3325" y="42962"/>
                    </a:moveTo>
                    <a:cubicBezTo>
                      <a:pt x="3330" y="42977"/>
                      <a:pt x="3336" y="42992"/>
                      <a:pt x="3340" y="43006"/>
                    </a:cubicBezTo>
                    <a:cubicBezTo>
                      <a:pt x="3307" y="43025"/>
                      <a:pt x="3275" y="43043"/>
                      <a:pt x="3242" y="43062"/>
                    </a:cubicBezTo>
                    <a:cubicBezTo>
                      <a:pt x="3237" y="43049"/>
                      <a:pt x="3234" y="43038"/>
                      <a:pt x="3230" y="43026"/>
                    </a:cubicBezTo>
                    <a:cubicBezTo>
                      <a:pt x="3261" y="43005"/>
                      <a:pt x="3293" y="42983"/>
                      <a:pt x="3325" y="42962"/>
                    </a:cubicBezTo>
                    <a:close/>
                    <a:moveTo>
                      <a:pt x="607" y="43124"/>
                    </a:moveTo>
                    <a:cubicBezTo>
                      <a:pt x="678" y="43128"/>
                      <a:pt x="751" y="43131"/>
                      <a:pt x="823" y="43135"/>
                    </a:cubicBezTo>
                    <a:cubicBezTo>
                      <a:pt x="790" y="43175"/>
                      <a:pt x="761" y="43186"/>
                      <a:pt x="734" y="43186"/>
                    </a:cubicBezTo>
                    <a:cubicBezTo>
                      <a:pt x="699" y="43186"/>
                      <a:pt x="667" y="43168"/>
                      <a:pt x="633" y="43168"/>
                    </a:cubicBezTo>
                    <a:cubicBezTo>
                      <a:pt x="622" y="43168"/>
                      <a:pt x="611" y="43169"/>
                      <a:pt x="599" y="43174"/>
                    </a:cubicBezTo>
                    <a:cubicBezTo>
                      <a:pt x="602" y="43158"/>
                      <a:pt x="604" y="43141"/>
                      <a:pt x="607" y="43124"/>
                    </a:cubicBezTo>
                    <a:close/>
                    <a:moveTo>
                      <a:pt x="400" y="43094"/>
                    </a:moveTo>
                    <a:cubicBezTo>
                      <a:pt x="404" y="43109"/>
                      <a:pt x="409" y="43124"/>
                      <a:pt x="415" y="43140"/>
                    </a:cubicBezTo>
                    <a:cubicBezTo>
                      <a:pt x="370" y="43158"/>
                      <a:pt x="326" y="43174"/>
                      <a:pt x="281" y="43191"/>
                    </a:cubicBezTo>
                    <a:cubicBezTo>
                      <a:pt x="321" y="43159"/>
                      <a:pt x="360" y="43126"/>
                      <a:pt x="400" y="43094"/>
                    </a:cubicBezTo>
                    <a:close/>
                    <a:moveTo>
                      <a:pt x="281" y="43191"/>
                    </a:moveTo>
                    <a:cubicBezTo>
                      <a:pt x="281" y="43192"/>
                      <a:pt x="280" y="43192"/>
                      <a:pt x="280" y="43192"/>
                    </a:cubicBezTo>
                    <a:cubicBezTo>
                      <a:pt x="279" y="43193"/>
                      <a:pt x="279" y="43193"/>
                      <a:pt x="279" y="43193"/>
                    </a:cubicBezTo>
                    <a:cubicBezTo>
                      <a:pt x="279" y="43193"/>
                      <a:pt x="279" y="43192"/>
                      <a:pt x="280" y="43192"/>
                    </a:cubicBezTo>
                    <a:lnTo>
                      <a:pt x="281" y="43191"/>
                    </a:lnTo>
                    <a:close/>
                    <a:moveTo>
                      <a:pt x="279" y="43193"/>
                    </a:moveTo>
                    <a:lnTo>
                      <a:pt x="268" y="43202"/>
                    </a:lnTo>
                    <a:cubicBezTo>
                      <a:pt x="267" y="43203"/>
                      <a:pt x="266" y="43203"/>
                      <a:pt x="265" y="43204"/>
                    </a:cubicBezTo>
                    <a:cubicBezTo>
                      <a:pt x="265" y="43202"/>
                      <a:pt x="265" y="43200"/>
                      <a:pt x="265" y="43199"/>
                    </a:cubicBezTo>
                    <a:cubicBezTo>
                      <a:pt x="270" y="43198"/>
                      <a:pt x="274" y="43195"/>
                      <a:pt x="279" y="43193"/>
                    </a:cubicBezTo>
                    <a:close/>
                    <a:moveTo>
                      <a:pt x="1091" y="43132"/>
                    </a:moveTo>
                    <a:cubicBezTo>
                      <a:pt x="1092" y="43145"/>
                      <a:pt x="1094" y="43158"/>
                      <a:pt x="1095" y="43171"/>
                    </a:cubicBezTo>
                    <a:cubicBezTo>
                      <a:pt x="1032" y="43191"/>
                      <a:pt x="969" y="43212"/>
                      <a:pt x="905" y="43232"/>
                    </a:cubicBezTo>
                    <a:cubicBezTo>
                      <a:pt x="903" y="43209"/>
                      <a:pt x="901" y="43187"/>
                      <a:pt x="900" y="43164"/>
                    </a:cubicBezTo>
                    <a:cubicBezTo>
                      <a:pt x="964" y="43152"/>
                      <a:pt x="1027" y="43142"/>
                      <a:pt x="1091" y="43132"/>
                    </a:cubicBezTo>
                    <a:close/>
                    <a:moveTo>
                      <a:pt x="2771" y="43206"/>
                    </a:moveTo>
                    <a:cubicBezTo>
                      <a:pt x="2771" y="43206"/>
                      <a:pt x="2771" y="43206"/>
                      <a:pt x="2771" y="43206"/>
                    </a:cubicBezTo>
                    <a:cubicBezTo>
                      <a:pt x="2803" y="43215"/>
                      <a:pt x="2834" y="43225"/>
                      <a:pt x="2864" y="43237"/>
                    </a:cubicBezTo>
                    <a:cubicBezTo>
                      <a:pt x="2867" y="43238"/>
                      <a:pt x="2867" y="43249"/>
                      <a:pt x="2868" y="43260"/>
                    </a:cubicBezTo>
                    <a:cubicBezTo>
                      <a:pt x="2854" y="43263"/>
                      <a:pt x="2838" y="43272"/>
                      <a:pt x="2826" y="43272"/>
                    </a:cubicBezTo>
                    <a:cubicBezTo>
                      <a:pt x="2823" y="43272"/>
                      <a:pt x="2821" y="43272"/>
                      <a:pt x="2819" y="43271"/>
                    </a:cubicBezTo>
                    <a:cubicBezTo>
                      <a:pt x="2795" y="43258"/>
                      <a:pt x="2777" y="43235"/>
                      <a:pt x="2756" y="43216"/>
                    </a:cubicBezTo>
                    <a:cubicBezTo>
                      <a:pt x="2761" y="43213"/>
                      <a:pt x="2767" y="43206"/>
                      <a:pt x="2771" y="43206"/>
                    </a:cubicBezTo>
                    <a:close/>
                    <a:moveTo>
                      <a:pt x="2428" y="42988"/>
                    </a:moveTo>
                    <a:lnTo>
                      <a:pt x="2428" y="42988"/>
                    </a:lnTo>
                    <a:cubicBezTo>
                      <a:pt x="2509" y="43016"/>
                      <a:pt x="2579" y="43040"/>
                      <a:pt x="2637" y="43059"/>
                    </a:cubicBezTo>
                    <a:cubicBezTo>
                      <a:pt x="2647" y="43131"/>
                      <a:pt x="2545" y="43191"/>
                      <a:pt x="2688" y="43221"/>
                    </a:cubicBezTo>
                    <a:cubicBezTo>
                      <a:pt x="2584" y="43266"/>
                      <a:pt x="2521" y="43310"/>
                      <a:pt x="2459" y="43314"/>
                    </a:cubicBezTo>
                    <a:cubicBezTo>
                      <a:pt x="2456" y="43314"/>
                      <a:pt x="2453" y="43315"/>
                      <a:pt x="2450" y="43315"/>
                    </a:cubicBezTo>
                    <a:cubicBezTo>
                      <a:pt x="2380" y="43315"/>
                      <a:pt x="2376" y="43237"/>
                      <a:pt x="2428" y="42988"/>
                    </a:cubicBezTo>
                    <a:close/>
                    <a:moveTo>
                      <a:pt x="3227" y="43374"/>
                    </a:moveTo>
                    <a:cubicBezTo>
                      <a:pt x="3261" y="43374"/>
                      <a:pt x="3281" y="43420"/>
                      <a:pt x="3316" y="43438"/>
                    </a:cubicBezTo>
                    <a:cubicBezTo>
                      <a:pt x="3284" y="43465"/>
                      <a:pt x="3259" y="43476"/>
                      <a:pt x="3239" y="43476"/>
                    </a:cubicBezTo>
                    <a:cubicBezTo>
                      <a:pt x="3207" y="43476"/>
                      <a:pt x="3187" y="43449"/>
                      <a:pt x="3165" y="43414"/>
                    </a:cubicBezTo>
                    <a:cubicBezTo>
                      <a:pt x="3191" y="43385"/>
                      <a:pt x="3211" y="43374"/>
                      <a:pt x="3227" y="43374"/>
                    </a:cubicBezTo>
                    <a:close/>
                    <a:moveTo>
                      <a:pt x="1048" y="43600"/>
                    </a:moveTo>
                    <a:cubicBezTo>
                      <a:pt x="1066" y="43600"/>
                      <a:pt x="1082" y="43617"/>
                      <a:pt x="1099" y="43626"/>
                    </a:cubicBezTo>
                    <a:cubicBezTo>
                      <a:pt x="1094" y="43642"/>
                      <a:pt x="1090" y="43657"/>
                      <a:pt x="1085" y="43673"/>
                    </a:cubicBezTo>
                    <a:cubicBezTo>
                      <a:pt x="1045" y="43666"/>
                      <a:pt x="1006" y="43659"/>
                      <a:pt x="967" y="43653"/>
                    </a:cubicBezTo>
                    <a:cubicBezTo>
                      <a:pt x="966" y="43643"/>
                      <a:pt x="965" y="43633"/>
                      <a:pt x="965" y="43623"/>
                    </a:cubicBezTo>
                    <a:cubicBezTo>
                      <a:pt x="992" y="43615"/>
                      <a:pt x="1021" y="43601"/>
                      <a:pt x="1048" y="43600"/>
                    </a:cubicBezTo>
                    <a:close/>
                    <a:moveTo>
                      <a:pt x="2776" y="43636"/>
                    </a:moveTo>
                    <a:lnTo>
                      <a:pt x="2776" y="43636"/>
                    </a:lnTo>
                    <a:cubicBezTo>
                      <a:pt x="2895" y="43640"/>
                      <a:pt x="2992" y="43643"/>
                      <a:pt x="3089" y="43647"/>
                    </a:cubicBezTo>
                    <a:cubicBezTo>
                      <a:pt x="3034" y="43668"/>
                      <a:pt x="2979" y="43686"/>
                      <a:pt x="2923" y="43686"/>
                    </a:cubicBezTo>
                    <a:cubicBezTo>
                      <a:pt x="2875" y="43686"/>
                      <a:pt x="2826" y="43672"/>
                      <a:pt x="2776" y="43636"/>
                    </a:cubicBezTo>
                    <a:close/>
                    <a:moveTo>
                      <a:pt x="2946" y="43873"/>
                    </a:moveTo>
                    <a:cubicBezTo>
                      <a:pt x="2975" y="43873"/>
                      <a:pt x="2992" y="43893"/>
                      <a:pt x="2993" y="43944"/>
                    </a:cubicBezTo>
                    <a:cubicBezTo>
                      <a:pt x="2994" y="43953"/>
                      <a:pt x="2980" y="43967"/>
                      <a:pt x="2974" y="43978"/>
                    </a:cubicBezTo>
                    <a:cubicBezTo>
                      <a:pt x="2941" y="43951"/>
                      <a:pt x="2908" y="43924"/>
                      <a:pt x="2875" y="43896"/>
                    </a:cubicBezTo>
                    <a:cubicBezTo>
                      <a:pt x="2903" y="43882"/>
                      <a:pt x="2927" y="43873"/>
                      <a:pt x="2946" y="43873"/>
                    </a:cubicBezTo>
                    <a:close/>
                    <a:moveTo>
                      <a:pt x="702" y="1"/>
                    </a:moveTo>
                    <a:cubicBezTo>
                      <a:pt x="683" y="89"/>
                      <a:pt x="707" y="85"/>
                      <a:pt x="767" y="150"/>
                    </a:cubicBezTo>
                    <a:cubicBezTo>
                      <a:pt x="806" y="127"/>
                      <a:pt x="839" y="128"/>
                      <a:pt x="880" y="104"/>
                    </a:cubicBezTo>
                    <a:lnTo>
                      <a:pt x="880" y="104"/>
                    </a:lnTo>
                    <a:cubicBezTo>
                      <a:pt x="873" y="170"/>
                      <a:pt x="867" y="229"/>
                      <a:pt x="863" y="277"/>
                    </a:cubicBezTo>
                    <a:cubicBezTo>
                      <a:pt x="799" y="316"/>
                      <a:pt x="721" y="330"/>
                      <a:pt x="659" y="429"/>
                    </a:cubicBezTo>
                    <a:cubicBezTo>
                      <a:pt x="767" y="443"/>
                      <a:pt x="864" y="458"/>
                      <a:pt x="885" y="597"/>
                    </a:cubicBezTo>
                    <a:cubicBezTo>
                      <a:pt x="800" y="613"/>
                      <a:pt x="715" y="630"/>
                      <a:pt x="638" y="645"/>
                    </a:cubicBezTo>
                    <a:cubicBezTo>
                      <a:pt x="595" y="780"/>
                      <a:pt x="631" y="851"/>
                      <a:pt x="716" y="899"/>
                    </a:cubicBezTo>
                    <a:cubicBezTo>
                      <a:pt x="668" y="918"/>
                      <a:pt x="635" y="932"/>
                      <a:pt x="593" y="949"/>
                    </a:cubicBezTo>
                    <a:cubicBezTo>
                      <a:pt x="603" y="1077"/>
                      <a:pt x="611" y="1200"/>
                      <a:pt x="620" y="1333"/>
                    </a:cubicBezTo>
                    <a:cubicBezTo>
                      <a:pt x="636" y="1335"/>
                      <a:pt x="659" y="1335"/>
                      <a:pt x="679" y="1340"/>
                    </a:cubicBezTo>
                    <a:cubicBezTo>
                      <a:pt x="700" y="1347"/>
                      <a:pt x="719" y="1358"/>
                      <a:pt x="743" y="1370"/>
                    </a:cubicBezTo>
                    <a:cubicBezTo>
                      <a:pt x="598" y="1484"/>
                      <a:pt x="598" y="1484"/>
                      <a:pt x="630" y="1610"/>
                    </a:cubicBezTo>
                    <a:cubicBezTo>
                      <a:pt x="684" y="1584"/>
                      <a:pt x="738" y="1560"/>
                      <a:pt x="793" y="1534"/>
                    </a:cubicBezTo>
                    <a:lnTo>
                      <a:pt x="794" y="1534"/>
                    </a:lnTo>
                    <a:cubicBezTo>
                      <a:pt x="844" y="1496"/>
                      <a:pt x="894" y="1459"/>
                      <a:pt x="945" y="1421"/>
                    </a:cubicBezTo>
                    <a:cubicBezTo>
                      <a:pt x="1000" y="1474"/>
                      <a:pt x="1057" y="1533"/>
                      <a:pt x="1120" y="1595"/>
                    </a:cubicBezTo>
                    <a:cubicBezTo>
                      <a:pt x="1086" y="1616"/>
                      <a:pt x="1056" y="1624"/>
                      <a:pt x="1028" y="1624"/>
                    </a:cubicBezTo>
                    <a:cubicBezTo>
                      <a:pt x="940" y="1624"/>
                      <a:pt x="876" y="1540"/>
                      <a:pt x="793" y="1534"/>
                    </a:cubicBezTo>
                    <a:lnTo>
                      <a:pt x="793" y="1534"/>
                    </a:lnTo>
                    <a:cubicBezTo>
                      <a:pt x="820" y="1580"/>
                      <a:pt x="848" y="1626"/>
                      <a:pt x="872" y="1666"/>
                    </a:cubicBezTo>
                    <a:cubicBezTo>
                      <a:pt x="780" y="1695"/>
                      <a:pt x="690" y="1762"/>
                      <a:pt x="593" y="1792"/>
                    </a:cubicBezTo>
                    <a:cubicBezTo>
                      <a:pt x="580" y="2015"/>
                      <a:pt x="551" y="2287"/>
                      <a:pt x="617" y="2474"/>
                    </a:cubicBezTo>
                    <a:cubicBezTo>
                      <a:pt x="615" y="2473"/>
                      <a:pt x="613" y="2472"/>
                      <a:pt x="613" y="2471"/>
                    </a:cubicBezTo>
                    <a:cubicBezTo>
                      <a:pt x="603" y="2639"/>
                      <a:pt x="594" y="2789"/>
                      <a:pt x="584" y="2964"/>
                    </a:cubicBezTo>
                    <a:cubicBezTo>
                      <a:pt x="735" y="2889"/>
                      <a:pt x="806" y="2922"/>
                      <a:pt x="897" y="2830"/>
                    </a:cubicBezTo>
                    <a:cubicBezTo>
                      <a:pt x="857" y="2793"/>
                      <a:pt x="815" y="2756"/>
                      <a:pt x="780" y="2724"/>
                    </a:cubicBezTo>
                    <a:cubicBezTo>
                      <a:pt x="861" y="2665"/>
                      <a:pt x="923" y="2634"/>
                      <a:pt x="974" y="2634"/>
                    </a:cubicBezTo>
                    <a:cubicBezTo>
                      <a:pt x="1035" y="2634"/>
                      <a:pt x="1079" y="2679"/>
                      <a:pt x="1121" y="2772"/>
                    </a:cubicBezTo>
                    <a:cubicBezTo>
                      <a:pt x="1105" y="2789"/>
                      <a:pt x="1088" y="2795"/>
                      <a:pt x="1070" y="2795"/>
                    </a:cubicBezTo>
                    <a:cubicBezTo>
                      <a:pt x="1037" y="2795"/>
                      <a:pt x="1002" y="2774"/>
                      <a:pt x="969" y="2774"/>
                    </a:cubicBezTo>
                    <a:cubicBezTo>
                      <a:pt x="944" y="2774"/>
                      <a:pt x="919" y="2786"/>
                      <a:pt x="897" y="2829"/>
                    </a:cubicBezTo>
                    <a:cubicBezTo>
                      <a:pt x="967" y="2843"/>
                      <a:pt x="997" y="2892"/>
                      <a:pt x="983" y="3011"/>
                    </a:cubicBezTo>
                    <a:cubicBezTo>
                      <a:pt x="915" y="3011"/>
                      <a:pt x="849" y="3082"/>
                      <a:pt x="785" y="3095"/>
                    </a:cubicBezTo>
                    <a:cubicBezTo>
                      <a:pt x="737" y="3104"/>
                      <a:pt x="679" y="3105"/>
                      <a:pt x="632" y="3159"/>
                    </a:cubicBezTo>
                    <a:cubicBezTo>
                      <a:pt x="638" y="3159"/>
                      <a:pt x="644" y="3159"/>
                      <a:pt x="650" y="3159"/>
                    </a:cubicBezTo>
                    <a:cubicBezTo>
                      <a:pt x="681" y="3159"/>
                      <a:pt x="715" y="3160"/>
                      <a:pt x="755" y="3168"/>
                    </a:cubicBezTo>
                    <a:cubicBezTo>
                      <a:pt x="706" y="3185"/>
                      <a:pt x="675" y="3194"/>
                      <a:pt x="654" y="3194"/>
                    </a:cubicBezTo>
                    <a:cubicBezTo>
                      <a:pt x="638" y="3194"/>
                      <a:pt x="627" y="3189"/>
                      <a:pt x="617" y="3178"/>
                    </a:cubicBezTo>
                    <a:cubicBezTo>
                      <a:pt x="605" y="3196"/>
                      <a:pt x="593" y="3220"/>
                      <a:pt x="584" y="3250"/>
                    </a:cubicBezTo>
                    <a:cubicBezTo>
                      <a:pt x="649" y="3269"/>
                      <a:pt x="711" y="3288"/>
                      <a:pt x="771" y="3306"/>
                    </a:cubicBezTo>
                    <a:cubicBezTo>
                      <a:pt x="681" y="3329"/>
                      <a:pt x="598" y="3341"/>
                      <a:pt x="524" y="3429"/>
                    </a:cubicBezTo>
                    <a:cubicBezTo>
                      <a:pt x="594" y="3451"/>
                      <a:pt x="665" y="3454"/>
                      <a:pt x="735" y="3457"/>
                    </a:cubicBezTo>
                    <a:cubicBezTo>
                      <a:pt x="776" y="3459"/>
                      <a:pt x="800" y="3473"/>
                      <a:pt x="779" y="3532"/>
                    </a:cubicBezTo>
                    <a:cubicBezTo>
                      <a:pt x="780" y="3532"/>
                      <a:pt x="782" y="3532"/>
                      <a:pt x="783" y="3532"/>
                    </a:cubicBezTo>
                    <a:cubicBezTo>
                      <a:pt x="786" y="3532"/>
                      <a:pt x="788" y="3533"/>
                      <a:pt x="790" y="3534"/>
                    </a:cubicBezTo>
                    <a:cubicBezTo>
                      <a:pt x="808" y="3532"/>
                      <a:pt x="827" y="3531"/>
                      <a:pt x="848" y="3526"/>
                    </a:cubicBezTo>
                    <a:lnTo>
                      <a:pt x="848" y="3527"/>
                    </a:lnTo>
                    <a:cubicBezTo>
                      <a:pt x="848" y="3528"/>
                      <a:pt x="821" y="3532"/>
                      <a:pt x="825" y="3532"/>
                    </a:cubicBezTo>
                    <a:cubicBezTo>
                      <a:pt x="832" y="3536"/>
                      <a:pt x="838" y="3540"/>
                      <a:pt x="845" y="3544"/>
                    </a:cubicBezTo>
                    <a:cubicBezTo>
                      <a:pt x="827" y="3541"/>
                      <a:pt x="809" y="3538"/>
                      <a:pt x="791" y="3535"/>
                    </a:cubicBezTo>
                    <a:cubicBezTo>
                      <a:pt x="791" y="3535"/>
                      <a:pt x="791" y="3534"/>
                      <a:pt x="790" y="3534"/>
                    </a:cubicBezTo>
                    <a:cubicBezTo>
                      <a:pt x="676" y="3545"/>
                      <a:pt x="607" y="3523"/>
                      <a:pt x="536" y="3666"/>
                    </a:cubicBezTo>
                    <a:cubicBezTo>
                      <a:pt x="540" y="3666"/>
                      <a:pt x="543" y="3666"/>
                      <a:pt x="547" y="3666"/>
                    </a:cubicBezTo>
                    <a:cubicBezTo>
                      <a:pt x="587" y="3666"/>
                      <a:pt x="624" y="3657"/>
                      <a:pt x="657" y="3657"/>
                    </a:cubicBezTo>
                    <a:cubicBezTo>
                      <a:pt x="699" y="3657"/>
                      <a:pt x="736" y="3672"/>
                      <a:pt x="763" y="3740"/>
                    </a:cubicBezTo>
                    <a:cubicBezTo>
                      <a:pt x="685" y="3769"/>
                      <a:pt x="610" y="3792"/>
                      <a:pt x="543" y="3817"/>
                    </a:cubicBezTo>
                    <a:cubicBezTo>
                      <a:pt x="544" y="3827"/>
                      <a:pt x="540" y="3840"/>
                      <a:pt x="541" y="3851"/>
                    </a:cubicBezTo>
                    <a:cubicBezTo>
                      <a:pt x="644" y="3858"/>
                      <a:pt x="745" y="3865"/>
                      <a:pt x="850" y="3872"/>
                    </a:cubicBezTo>
                    <a:cubicBezTo>
                      <a:pt x="755" y="3981"/>
                      <a:pt x="623" y="3901"/>
                      <a:pt x="507" y="4034"/>
                    </a:cubicBezTo>
                    <a:cubicBezTo>
                      <a:pt x="549" y="4044"/>
                      <a:pt x="567" y="4052"/>
                      <a:pt x="587" y="4052"/>
                    </a:cubicBezTo>
                    <a:cubicBezTo>
                      <a:pt x="598" y="4052"/>
                      <a:pt x="610" y="4052"/>
                      <a:pt x="622" y="4052"/>
                    </a:cubicBezTo>
                    <a:cubicBezTo>
                      <a:pt x="700" y="4052"/>
                      <a:pt x="779" y="4051"/>
                      <a:pt x="858" y="4051"/>
                    </a:cubicBezTo>
                    <a:cubicBezTo>
                      <a:pt x="934" y="4051"/>
                      <a:pt x="1009" y="4052"/>
                      <a:pt x="1084" y="4057"/>
                    </a:cubicBezTo>
                    <a:cubicBezTo>
                      <a:pt x="1125" y="4059"/>
                      <a:pt x="1159" y="4102"/>
                      <a:pt x="1195" y="4131"/>
                    </a:cubicBezTo>
                    <a:cubicBezTo>
                      <a:pt x="1199" y="4131"/>
                      <a:pt x="1203" y="4131"/>
                      <a:pt x="1208" y="4132"/>
                    </a:cubicBezTo>
                    <a:cubicBezTo>
                      <a:pt x="1210" y="4134"/>
                      <a:pt x="1212" y="4134"/>
                      <a:pt x="1214" y="4135"/>
                    </a:cubicBezTo>
                    <a:cubicBezTo>
                      <a:pt x="1286" y="4121"/>
                      <a:pt x="1358" y="4107"/>
                      <a:pt x="1431" y="4093"/>
                    </a:cubicBezTo>
                    <a:lnTo>
                      <a:pt x="1431" y="4093"/>
                    </a:lnTo>
                    <a:cubicBezTo>
                      <a:pt x="1430" y="4108"/>
                      <a:pt x="1429" y="4123"/>
                      <a:pt x="1428" y="4138"/>
                    </a:cubicBezTo>
                    <a:cubicBezTo>
                      <a:pt x="1384" y="4147"/>
                      <a:pt x="1340" y="4164"/>
                      <a:pt x="1297" y="4164"/>
                    </a:cubicBezTo>
                    <a:cubicBezTo>
                      <a:pt x="1268" y="4164"/>
                      <a:pt x="1241" y="4156"/>
                      <a:pt x="1214" y="4135"/>
                    </a:cubicBezTo>
                    <a:cubicBezTo>
                      <a:pt x="1211" y="4136"/>
                      <a:pt x="1207" y="4137"/>
                      <a:pt x="1203" y="4137"/>
                    </a:cubicBezTo>
                    <a:cubicBezTo>
                      <a:pt x="1200" y="4136"/>
                      <a:pt x="1197" y="4133"/>
                      <a:pt x="1195" y="4131"/>
                    </a:cubicBezTo>
                    <a:cubicBezTo>
                      <a:pt x="1106" y="4128"/>
                      <a:pt x="1017" y="4124"/>
                      <a:pt x="926" y="4124"/>
                    </a:cubicBezTo>
                    <a:cubicBezTo>
                      <a:pt x="791" y="4124"/>
                      <a:pt x="650" y="4133"/>
                      <a:pt x="494" y="4166"/>
                    </a:cubicBezTo>
                    <a:cubicBezTo>
                      <a:pt x="564" y="4213"/>
                      <a:pt x="603" y="4240"/>
                      <a:pt x="664" y="4281"/>
                    </a:cubicBezTo>
                    <a:cubicBezTo>
                      <a:pt x="595" y="4306"/>
                      <a:pt x="555" y="4320"/>
                      <a:pt x="513" y="4335"/>
                    </a:cubicBezTo>
                    <a:cubicBezTo>
                      <a:pt x="522" y="4377"/>
                      <a:pt x="542" y="4431"/>
                      <a:pt x="536" y="4437"/>
                    </a:cubicBezTo>
                    <a:cubicBezTo>
                      <a:pt x="434" y="4531"/>
                      <a:pt x="538" y="4561"/>
                      <a:pt x="551" y="4604"/>
                    </a:cubicBezTo>
                    <a:cubicBezTo>
                      <a:pt x="522" y="4663"/>
                      <a:pt x="486" y="4709"/>
                      <a:pt x="478" y="4758"/>
                    </a:cubicBezTo>
                    <a:cubicBezTo>
                      <a:pt x="464" y="4849"/>
                      <a:pt x="463" y="4942"/>
                      <a:pt x="462" y="5034"/>
                    </a:cubicBezTo>
                    <a:cubicBezTo>
                      <a:pt x="459" y="5181"/>
                      <a:pt x="472" y="5193"/>
                      <a:pt x="592" y="5204"/>
                    </a:cubicBezTo>
                    <a:cubicBezTo>
                      <a:pt x="630" y="5207"/>
                      <a:pt x="666" y="5219"/>
                      <a:pt x="738" y="5235"/>
                    </a:cubicBezTo>
                    <a:cubicBezTo>
                      <a:pt x="613" y="5307"/>
                      <a:pt x="523" y="5255"/>
                      <a:pt x="437" y="5331"/>
                    </a:cubicBezTo>
                    <a:cubicBezTo>
                      <a:pt x="460" y="5381"/>
                      <a:pt x="493" y="5393"/>
                      <a:pt x="529" y="5393"/>
                    </a:cubicBezTo>
                    <a:cubicBezTo>
                      <a:pt x="563" y="5393"/>
                      <a:pt x="600" y="5383"/>
                      <a:pt x="634" y="5383"/>
                    </a:cubicBezTo>
                    <a:cubicBezTo>
                      <a:pt x="667" y="5383"/>
                      <a:pt x="697" y="5393"/>
                      <a:pt x="718" y="5434"/>
                    </a:cubicBezTo>
                    <a:cubicBezTo>
                      <a:pt x="623" y="5453"/>
                      <a:pt x="533" y="5472"/>
                      <a:pt x="444" y="5490"/>
                    </a:cubicBezTo>
                    <a:cubicBezTo>
                      <a:pt x="419" y="5631"/>
                      <a:pt x="429" y="5718"/>
                      <a:pt x="472" y="5844"/>
                    </a:cubicBezTo>
                    <a:cubicBezTo>
                      <a:pt x="479" y="5866"/>
                      <a:pt x="463" y="5908"/>
                      <a:pt x="450" y="5936"/>
                    </a:cubicBezTo>
                    <a:cubicBezTo>
                      <a:pt x="434" y="5970"/>
                      <a:pt x="409" y="6001"/>
                      <a:pt x="389" y="6031"/>
                    </a:cubicBezTo>
                    <a:cubicBezTo>
                      <a:pt x="433" y="6074"/>
                      <a:pt x="467" y="6108"/>
                      <a:pt x="507" y="6147"/>
                    </a:cubicBezTo>
                    <a:cubicBezTo>
                      <a:pt x="455" y="6187"/>
                      <a:pt x="420" y="6215"/>
                      <a:pt x="363" y="6259"/>
                    </a:cubicBezTo>
                    <a:cubicBezTo>
                      <a:pt x="434" y="6306"/>
                      <a:pt x="484" y="6338"/>
                      <a:pt x="510" y="6356"/>
                    </a:cubicBezTo>
                    <a:cubicBezTo>
                      <a:pt x="620" y="6313"/>
                      <a:pt x="702" y="6280"/>
                      <a:pt x="780" y="6248"/>
                    </a:cubicBezTo>
                    <a:cubicBezTo>
                      <a:pt x="804" y="6313"/>
                      <a:pt x="821" y="6359"/>
                      <a:pt x="838" y="6403"/>
                    </a:cubicBezTo>
                    <a:cubicBezTo>
                      <a:pt x="840" y="6404"/>
                      <a:pt x="842" y="6404"/>
                      <a:pt x="844" y="6404"/>
                    </a:cubicBezTo>
                    <a:cubicBezTo>
                      <a:pt x="843" y="6406"/>
                      <a:pt x="843" y="6409"/>
                      <a:pt x="842" y="6411"/>
                    </a:cubicBezTo>
                    <a:cubicBezTo>
                      <a:pt x="866" y="6440"/>
                      <a:pt x="892" y="6470"/>
                      <a:pt x="917" y="6499"/>
                    </a:cubicBezTo>
                    <a:cubicBezTo>
                      <a:pt x="1066" y="6446"/>
                      <a:pt x="1126" y="6425"/>
                      <a:pt x="1171" y="6425"/>
                    </a:cubicBezTo>
                    <a:cubicBezTo>
                      <a:pt x="1201" y="6425"/>
                      <a:pt x="1224" y="6434"/>
                      <a:pt x="1264" y="6450"/>
                    </a:cubicBezTo>
                    <a:cubicBezTo>
                      <a:pt x="1178" y="6490"/>
                      <a:pt x="1081" y="6547"/>
                      <a:pt x="982" y="6578"/>
                    </a:cubicBezTo>
                    <a:cubicBezTo>
                      <a:pt x="966" y="6583"/>
                      <a:pt x="951" y="6585"/>
                      <a:pt x="935" y="6585"/>
                    </a:cubicBezTo>
                    <a:cubicBezTo>
                      <a:pt x="891" y="6585"/>
                      <a:pt x="845" y="6571"/>
                      <a:pt x="793" y="6567"/>
                    </a:cubicBezTo>
                    <a:cubicBezTo>
                      <a:pt x="814" y="6499"/>
                      <a:pt x="828" y="6454"/>
                      <a:pt x="842" y="6411"/>
                    </a:cubicBezTo>
                    <a:cubicBezTo>
                      <a:pt x="841" y="6410"/>
                      <a:pt x="841" y="6410"/>
                      <a:pt x="840" y="6409"/>
                    </a:cubicBezTo>
                    <a:cubicBezTo>
                      <a:pt x="840" y="6407"/>
                      <a:pt x="816" y="6408"/>
                      <a:pt x="815" y="6406"/>
                    </a:cubicBezTo>
                    <a:cubicBezTo>
                      <a:pt x="772" y="6400"/>
                      <a:pt x="729" y="6396"/>
                      <a:pt x="684" y="6396"/>
                    </a:cubicBezTo>
                    <a:cubicBezTo>
                      <a:pt x="582" y="6396"/>
                      <a:pt x="476" y="6418"/>
                      <a:pt x="369" y="6487"/>
                    </a:cubicBezTo>
                    <a:cubicBezTo>
                      <a:pt x="365" y="6557"/>
                      <a:pt x="361" y="6624"/>
                      <a:pt x="356" y="6708"/>
                    </a:cubicBezTo>
                    <a:cubicBezTo>
                      <a:pt x="650" y="6713"/>
                      <a:pt x="764" y="6731"/>
                      <a:pt x="951" y="6745"/>
                    </a:cubicBezTo>
                    <a:cubicBezTo>
                      <a:pt x="898" y="6810"/>
                      <a:pt x="861" y="6869"/>
                      <a:pt x="812" y="6928"/>
                    </a:cubicBezTo>
                    <a:cubicBezTo>
                      <a:pt x="955" y="6934"/>
                      <a:pt x="1106" y="6939"/>
                      <a:pt x="1243" y="6945"/>
                    </a:cubicBezTo>
                    <a:cubicBezTo>
                      <a:pt x="1178" y="7005"/>
                      <a:pt x="1103" y="7037"/>
                      <a:pt x="1021" y="7037"/>
                    </a:cubicBezTo>
                    <a:cubicBezTo>
                      <a:pt x="927" y="7037"/>
                      <a:pt x="825" y="6996"/>
                      <a:pt x="719" y="6909"/>
                    </a:cubicBezTo>
                    <a:lnTo>
                      <a:pt x="719" y="6909"/>
                    </a:lnTo>
                    <a:cubicBezTo>
                      <a:pt x="749" y="6916"/>
                      <a:pt x="781" y="6921"/>
                      <a:pt x="812" y="6928"/>
                    </a:cubicBezTo>
                    <a:cubicBezTo>
                      <a:pt x="810" y="6901"/>
                      <a:pt x="816" y="6865"/>
                      <a:pt x="805" y="6847"/>
                    </a:cubicBezTo>
                    <a:cubicBezTo>
                      <a:pt x="774" y="6797"/>
                      <a:pt x="611" y="6754"/>
                      <a:pt x="508" y="6754"/>
                    </a:cubicBezTo>
                    <a:cubicBezTo>
                      <a:pt x="478" y="6754"/>
                      <a:pt x="453" y="6758"/>
                      <a:pt x="438" y="6766"/>
                    </a:cubicBezTo>
                    <a:cubicBezTo>
                      <a:pt x="389" y="6796"/>
                      <a:pt x="373" y="6876"/>
                      <a:pt x="417" y="6903"/>
                    </a:cubicBezTo>
                    <a:cubicBezTo>
                      <a:pt x="451" y="6925"/>
                      <a:pt x="498" y="6927"/>
                      <a:pt x="538" y="6939"/>
                    </a:cubicBezTo>
                    <a:cubicBezTo>
                      <a:pt x="538" y="6946"/>
                      <a:pt x="537" y="6954"/>
                      <a:pt x="535" y="6960"/>
                    </a:cubicBezTo>
                    <a:cubicBezTo>
                      <a:pt x="495" y="6970"/>
                      <a:pt x="454" y="6979"/>
                      <a:pt x="400" y="6991"/>
                    </a:cubicBezTo>
                    <a:cubicBezTo>
                      <a:pt x="432" y="7071"/>
                      <a:pt x="480" y="7089"/>
                      <a:pt x="532" y="7089"/>
                    </a:cubicBezTo>
                    <a:cubicBezTo>
                      <a:pt x="572" y="7089"/>
                      <a:pt x="616" y="7078"/>
                      <a:pt x="658" y="7078"/>
                    </a:cubicBezTo>
                    <a:cubicBezTo>
                      <a:pt x="689" y="7078"/>
                      <a:pt x="719" y="7084"/>
                      <a:pt x="746" y="7103"/>
                    </a:cubicBezTo>
                    <a:cubicBezTo>
                      <a:pt x="682" y="7122"/>
                      <a:pt x="641" y="7133"/>
                      <a:pt x="584" y="7150"/>
                    </a:cubicBezTo>
                    <a:cubicBezTo>
                      <a:pt x="614" y="7170"/>
                      <a:pt x="626" y="7178"/>
                      <a:pt x="640" y="7186"/>
                    </a:cubicBezTo>
                    <a:cubicBezTo>
                      <a:pt x="638" y="7195"/>
                      <a:pt x="636" y="7203"/>
                      <a:pt x="634" y="7213"/>
                    </a:cubicBezTo>
                    <a:cubicBezTo>
                      <a:pt x="565" y="7211"/>
                      <a:pt x="496" y="7210"/>
                      <a:pt x="398" y="7208"/>
                    </a:cubicBezTo>
                    <a:lnTo>
                      <a:pt x="398" y="7208"/>
                    </a:lnTo>
                    <a:cubicBezTo>
                      <a:pt x="432" y="7255"/>
                      <a:pt x="450" y="7307"/>
                      <a:pt x="474" y="7308"/>
                    </a:cubicBezTo>
                    <a:cubicBezTo>
                      <a:pt x="484" y="7308"/>
                      <a:pt x="493" y="7308"/>
                      <a:pt x="503" y="7308"/>
                    </a:cubicBezTo>
                    <a:cubicBezTo>
                      <a:pt x="606" y="7308"/>
                      <a:pt x="712" y="7296"/>
                      <a:pt x="815" y="7292"/>
                    </a:cubicBezTo>
                    <a:cubicBezTo>
                      <a:pt x="824" y="7292"/>
                      <a:pt x="833" y="7292"/>
                      <a:pt x="842" y="7292"/>
                    </a:cubicBezTo>
                    <a:cubicBezTo>
                      <a:pt x="898" y="7292"/>
                      <a:pt x="954" y="7296"/>
                      <a:pt x="1009" y="7298"/>
                    </a:cubicBezTo>
                    <a:cubicBezTo>
                      <a:pt x="1007" y="7315"/>
                      <a:pt x="1006" y="7332"/>
                      <a:pt x="1005" y="7348"/>
                    </a:cubicBezTo>
                    <a:cubicBezTo>
                      <a:pt x="908" y="7367"/>
                      <a:pt x="812" y="7383"/>
                      <a:pt x="715" y="7405"/>
                    </a:cubicBezTo>
                    <a:cubicBezTo>
                      <a:pt x="619" y="7426"/>
                      <a:pt x="522" y="7452"/>
                      <a:pt x="416" y="7479"/>
                    </a:cubicBezTo>
                    <a:cubicBezTo>
                      <a:pt x="414" y="7611"/>
                      <a:pt x="411" y="7721"/>
                      <a:pt x="408" y="7828"/>
                    </a:cubicBezTo>
                    <a:cubicBezTo>
                      <a:pt x="476" y="7856"/>
                      <a:pt x="533" y="7880"/>
                      <a:pt x="614" y="7914"/>
                    </a:cubicBezTo>
                    <a:cubicBezTo>
                      <a:pt x="527" y="7954"/>
                      <a:pt x="473" y="7977"/>
                      <a:pt x="395" y="8013"/>
                    </a:cubicBezTo>
                    <a:cubicBezTo>
                      <a:pt x="446" y="8052"/>
                      <a:pt x="476" y="8064"/>
                      <a:pt x="498" y="8080"/>
                    </a:cubicBezTo>
                    <a:cubicBezTo>
                      <a:pt x="468" y="8139"/>
                      <a:pt x="434" y="8277"/>
                      <a:pt x="392" y="8281"/>
                    </a:cubicBezTo>
                    <a:cubicBezTo>
                      <a:pt x="517" y="8270"/>
                      <a:pt x="604" y="8262"/>
                      <a:pt x="721" y="8252"/>
                    </a:cubicBezTo>
                    <a:lnTo>
                      <a:pt x="721" y="8252"/>
                    </a:lnTo>
                    <a:cubicBezTo>
                      <a:pt x="670" y="8339"/>
                      <a:pt x="620" y="8350"/>
                      <a:pt x="574" y="8350"/>
                    </a:cubicBezTo>
                    <a:cubicBezTo>
                      <a:pt x="558" y="8350"/>
                      <a:pt x="542" y="8349"/>
                      <a:pt x="527" y="8349"/>
                    </a:cubicBezTo>
                    <a:cubicBezTo>
                      <a:pt x="491" y="8349"/>
                      <a:pt x="459" y="8357"/>
                      <a:pt x="433" y="8410"/>
                    </a:cubicBezTo>
                    <a:cubicBezTo>
                      <a:pt x="450" y="8462"/>
                      <a:pt x="476" y="8478"/>
                      <a:pt x="504" y="8478"/>
                    </a:cubicBezTo>
                    <a:cubicBezTo>
                      <a:pt x="545" y="8478"/>
                      <a:pt x="590" y="8445"/>
                      <a:pt x="623" y="8432"/>
                    </a:cubicBezTo>
                    <a:cubicBezTo>
                      <a:pt x="815" y="8359"/>
                      <a:pt x="1001" y="8296"/>
                      <a:pt x="1185" y="8296"/>
                    </a:cubicBezTo>
                    <a:cubicBezTo>
                      <a:pt x="1216" y="8296"/>
                      <a:pt x="1248" y="8298"/>
                      <a:pt x="1279" y="8302"/>
                    </a:cubicBezTo>
                    <a:cubicBezTo>
                      <a:pt x="1280" y="8302"/>
                      <a:pt x="1280" y="8302"/>
                      <a:pt x="1281" y="8302"/>
                    </a:cubicBezTo>
                    <a:cubicBezTo>
                      <a:pt x="1294" y="8302"/>
                      <a:pt x="1299" y="8289"/>
                      <a:pt x="1310" y="8289"/>
                    </a:cubicBezTo>
                    <a:lnTo>
                      <a:pt x="1312" y="8289"/>
                    </a:lnTo>
                    <a:cubicBezTo>
                      <a:pt x="1451" y="8289"/>
                      <a:pt x="1587" y="8314"/>
                      <a:pt x="1722" y="8323"/>
                    </a:cubicBezTo>
                    <a:cubicBezTo>
                      <a:pt x="1720" y="8341"/>
                      <a:pt x="1717" y="8402"/>
                      <a:pt x="1715" y="8420"/>
                    </a:cubicBezTo>
                    <a:cubicBezTo>
                      <a:pt x="1713" y="8420"/>
                      <a:pt x="1710" y="8420"/>
                      <a:pt x="1707" y="8420"/>
                    </a:cubicBezTo>
                    <a:cubicBezTo>
                      <a:pt x="1575" y="8420"/>
                      <a:pt x="1440" y="8442"/>
                      <a:pt x="1307" y="8442"/>
                    </a:cubicBezTo>
                    <a:cubicBezTo>
                      <a:pt x="1307" y="8442"/>
                      <a:pt x="1306" y="8452"/>
                      <a:pt x="1305" y="8452"/>
                    </a:cubicBezTo>
                    <a:cubicBezTo>
                      <a:pt x="1305" y="8452"/>
                      <a:pt x="1305" y="8458"/>
                      <a:pt x="1305" y="8458"/>
                    </a:cubicBezTo>
                    <a:cubicBezTo>
                      <a:pt x="1277" y="8454"/>
                      <a:pt x="1242" y="8453"/>
                      <a:pt x="1204" y="8453"/>
                    </a:cubicBezTo>
                    <a:cubicBezTo>
                      <a:pt x="991" y="8453"/>
                      <a:pt x="649" y="8506"/>
                      <a:pt x="404" y="8638"/>
                    </a:cubicBezTo>
                    <a:cubicBezTo>
                      <a:pt x="463" y="8681"/>
                      <a:pt x="507" y="8715"/>
                      <a:pt x="568" y="8758"/>
                    </a:cubicBezTo>
                    <a:cubicBezTo>
                      <a:pt x="521" y="8786"/>
                      <a:pt x="488" y="8806"/>
                      <a:pt x="448" y="8830"/>
                    </a:cubicBezTo>
                    <a:cubicBezTo>
                      <a:pt x="447" y="8875"/>
                      <a:pt x="447" y="8923"/>
                      <a:pt x="446" y="8967"/>
                    </a:cubicBezTo>
                    <a:cubicBezTo>
                      <a:pt x="493" y="8974"/>
                      <a:pt x="550" y="8978"/>
                      <a:pt x="620" y="8988"/>
                    </a:cubicBezTo>
                    <a:cubicBezTo>
                      <a:pt x="554" y="9025"/>
                      <a:pt x="509" y="9044"/>
                      <a:pt x="507" y="9059"/>
                    </a:cubicBezTo>
                    <a:cubicBezTo>
                      <a:pt x="503" y="9134"/>
                      <a:pt x="499" y="9208"/>
                      <a:pt x="495" y="9273"/>
                    </a:cubicBezTo>
                    <a:cubicBezTo>
                      <a:pt x="595" y="9362"/>
                      <a:pt x="677" y="9372"/>
                      <a:pt x="768" y="9372"/>
                    </a:cubicBezTo>
                    <a:cubicBezTo>
                      <a:pt x="794" y="9372"/>
                      <a:pt x="822" y="9371"/>
                      <a:pt x="851" y="9371"/>
                    </a:cubicBezTo>
                    <a:cubicBezTo>
                      <a:pt x="860" y="9371"/>
                      <a:pt x="870" y="9372"/>
                      <a:pt x="881" y="9372"/>
                    </a:cubicBezTo>
                    <a:cubicBezTo>
                      <a:pt x="819" y="9424"/>
                      <a:pt x="754" y="9429"/>
                      <a:pt x="689" y="9429"/>
                    </a:cubicBezTo>
                    <a:cubicBezTo>
                      <a:pt x="670" y="9429"/>
                      <a:pt x="651" y="9429"/>
                      <a:pt x="632" y="9429"/>
                    </a:cubicBezTo>
                    <a:cubicBezTo>
                      <a:pt x="583" y="9429"/>
                      <a:pt x="534" y="9432"/>
                      <a:pt x="486" y="9458"/>
                    </a:cubicBezTo>
                    <a:cubicBezTo>
                      <a:pt x="481" y="9590"/>
                      <a:pt x="476" y="9590"/>
                      <a:pt x="565" y="9663"/>
                    </a:cubicBezTo>
                    <a:cubicBezTo>
                      <a:pt x="533" y="9689"/>
                      <a:pt x="498" y="9716"/>
                      <a:pt x="450" y="9756"/>
                    </a:cubicBezTo>
                    <a:cubicBezTo>
                      <a:pt x="505" y="9794"/>
                      <a:pt x="544" y="9822"/>
                      <a:pt x="589" y="9852"/>
                    </a:cubicBezTo>
                    <a:cubicBezTo>
                      <a:pt x="546" y="9873"/>
                      <a:pt x="513" y="9889"/>
                      <a:pt x="482" y="9904"/>
                    </a:cubicBezTo>
                    <a:cubicBezTo>
                      <a:pt x="479" y="10190"/>
                      <a:pt x="477" y="10467"/>
                      <a:pt x="474" y="10740"/>
                    </a:cubicBezTo>
                    <a:cubicBezTo>
                      <a:pt x="528" y="10753"/>
                      <a:pt x="570" y="10763"/>
                      <a:pt x="612" y="10773"/>
                    </a:cubicBezTo>
                    <a:cubicBezTo>
                      <a:pt x="609" y="10783"/>
                      <a:pt x="607" y="10793"/>
                      <a:pt x="606" y="10802"/>
                    </a:cubicBezTo>
                    <a:cubicBezTo>
                      <a:pt x="572" y="10813"/>
                      <a:pt x="539" y="10826"/>
                      <a:pt x="494" y="10842"/>
                    </a:cubicBezTo>
                    <a:cubicBezTo>
                      <a:pt x="493" y="11085"/>
                      <a:pt x="497" y="11327"/>
                      <a:pt x="491" y="11570"/>
                    </a:cubicBezTo>
                    <a:cubicBezTo>
                      <a:pt x="486" y="11832"/>
                      <a:pt x="470" y="12093"/>
                      <a:pt x="460" y="12351"/>
                    </a:cubicBezTo>
                    <a:cubicBezTo>
                      <a:pt x="534" y="12371"/>
                      <a:pt x="589" y="12386"/>
                      <a:pt x="658" y="12406"/>
                    </a:cubicBezTo>
                    <a:cubicBezTo>
                      <a:pt x="583" y="12435"/>
                      <a:pt x="527" y="12457"/>
                      <a:pt x="457" y="12484"/>
                    </a:cubicBezTo>
                    <a:cubicBezTo>
                      <a:pt x="464" y="12659"/>
                      <a:pt x="463" y="12822"/>
                      <a:pt x="479" y="12980"/>
                    </a:cubicBezTo>
                    <a:cubicBezTo>
                      <a:pt x="484" y="13034"/>
                      <a:pt x="521" y="13087"/>
                      <a:pt x="557" y="13121"/>
                    </a:cubicBezTo>
                    <a:cubicBezTo>
                      <a:pt x="567" y="13130"/>
                      <a:pt x="576" y="13134"/>
                      <a:pt x="586" y="13134"/>
                    </a:cubicBezTo>
                    <a:cubicBezTo>
                      <a:pt x="617" y="13134"/>
                      <a:pt x="646" y="13093"/>
                      <a:pt x="678" y="13075"/>
                    </a:cubicBezTo>
                    <a:cubicBezTo>
                      <a:pt x="714" y="13055"/>
                      <a:pt x="755" y="13053"/>
                      <a:pt x="796" y="13053"/>
                    </a:cubicBezTo>
                    <a:cubicBezTo>
                      <a:pt x="807" y="13053"/>
                      <a:pt x="818" y="13053"/>
                      <a:pt x="829" y="13053"/>
                    </a:cubicBezTo>
                    <a:cubicBezTo>
                      <a:pt x="842" y="13053"/>
                      <a:pt x="855" y="13053"/>
                      <a:pt x="868" y="13052"/>
                    </a:cubicBezTo>
                    <a:lnTo>
                      <a:pt x="868" y="13052"/>
                    </a:lnTo>
                    <a:cubicBezTo>
                      <a:pt x="834" y="13084"/>
                      <a:pt x="784" y="13079"/>
                      <a:pt x="773" y="13101"/>
                    </a:cubicBezTo>
                    <a:cubicBezTo>
                      <a:pt x="730" y="13182"/>
                      <a:pt x="682" y="13201"/>
                      <a:pt x="633" y="13201"/>
                    </a:cubicBezTo>
                    <a:cubicBezTo>
                      <a:pt x="594" y="13201"/>
                      <a:pt x="554" y="13189"/>
                      <a:pt x="516" y="13186"/>
                    </a:cubicBezTo>
                    <a:lnTo>
                      <a:pt x="516" y="13186"/>
                    </a:lnTo>
                    <a:cubicBezTo>
                      <a:pt x="406" y="13309"/>
                      <a:pt x="521" y="13404"/>
                      <a:pt x="498" y="13497"/>
                    </a:cubicBezTo>
                    <a:cubicBezTo>
                      <a:pt x="462" y="13647"/>
                      <a:pt x="633" y="13647"/>
                      <a:pt x="579" y="13787"/>
                    </a:cubicBezTo>
                    <a:cubicBezTo>
                      <a:pt x="477" y="13831"/>
                      <a:pt x="461" y="13855"/>
                      <a:pt x="475" y="13956"/>
                    </a:cubicBezTo>
                    <a:cubicBezTo>
                      <a:pt x="481" y="13995"/>
                      <a:pt x="510" y="14029"/>
                      <a:pt x="508" y="14068"/>
                    </a:cubicBezTo>
                    <a:cubicBezTo>
                      <a:pt x="497" y="14308"/>
                      <a:pt x="481" y="14548"/>
                      <a:pt x="466" y="14802"/>
                    </a:cubicBezTo>
                    <a:cubicBezTo>
                      <a:pt x="578" y="14803"/>
                      <a:pt x="684" y="14806"/>
                      <a:pt x="789" y="14806"/>
                    </a:cubicBezTo>
                    <a:cubicBezTo>
                      <a:pt x="819" y="14806"/>
                      <a:pt x="849" y="14806"/>
                      <a:pt x="879" y="14806"/>
                    </a:cubicBezTo>
                    <a:cubicBezTo>
                      <a:pt x="966" y="14804"/>
                      <a:pt x="1054" y="14790"/>
                      <a:pt x="1141" y="14784"/>
                    </a:cubicBezTo>
                    <a:cubicBezTo>
                      <a:pt x="1141" y="14784"/>
                      <a:pt x="1142" y="14784"/>
                      <a:pt x="1142" y="14784"/>
                    </a:cubicBezTo>
                    <a:cubicBezTo>
                      <a:pt x="1151" y="14784"/>
                      <a:pt x="1158" y="14792"/>
                      <a:pt x="1160" y="14793"/>
                    </a:cubicBezTo>
                    <a:cubicBezTo>
                      <a:pt x="1144" y="14824"/>
                      <a:pt x="1129" y="14854"/>
                      <a:pt x="1109" y="14895"/>
                    </a:cubicBezTo>
                    <a:cubicBezTo>
                      <a:pt x="1089" y="14894"/>
                      <a:pt x="1062" y="14885"/>
                      <a:pt x="1034" y="14885"/>
                    </a:cubicBezTo>
                    <a:cubicBezTo>
                      <a:pt x="1023" y="14885"/>
                      <a:pt x="1013" y="14886"/>
                      <a:pt x="1003" y="14890"/>
                    </a:cubicBezTo>
                    <a:cubicBezTo>
                      <a:pt x="959" y="14905"/>
                      <a:pt x="917" y="14911"/>
                      <a:pt x="877" y="14911"/>
                    </a:cubicBezTo>
                    <a:cubicBezTo>
                      <a:pt x="811" y="14911"/>
                      <a:pt x="748" y="14894"/>
                      <a:pt x="685" y="14866"/>
                    </a:cubicBezTo>
                    <a:cubicBezTo>
                      <a:pt x="670" y="14859"/>
                      <a:pt x="653" y="14857"/>
                      <a:pt x="636" y="14857"/>
                    </a:cubicBezTo>
                    <a:cubicBezTo>
                      <a:pt x="608" y="14857"/>
                      <a:pt x="577" y="14863"/>
                      <a:pt x="549" y="14866"/>
                    </a:cubicBezTo>
                    <a:cubicBezTo>
                      <a:pt x="498" y="14873"/>
                      <a:pt x="456" y="14899"/>
                      <a:pt x="462" y="14987"/>
                    </a:cubicBezTo>
                    <a:cubicBezTo>
                      <a:pt x="538" y="14991"/>
                      <a:pt x="617" y="14995"/>
                      <a:pt x="694" y="14998"/>
                    </a:cubicBezTo>
                    <a:cubicBezTo>
                      <a:pt x="694" y="15002"/>
                      <a:pt x="694" y="15008"/>
                      <a:pt x="694" y="15013"/>
                    </a:cubicBezTo>
                    <a:cubicBezTo>
                      <a:pt x="611" y="15033"/>
                      <a:pt x="529" y="15053"/>
                      <a:pt x="438" y="15076"/>
                    </a:cubicBezTo>
                    <a:cubicBezTo>
                      <a:pt x="439" y="15193"/>
                      <a:pt x="439" y="15282"/>
                      <a:pt x="439" y="15382"/>
                    </a:cubicBezTo>
                    <a:cubicBezTo>
                      <a:pt x="517" y="15381"/>
                      <a:pt x="584" y="15380"/>
                      <a:pt x="654" y="15379"/>
                    </a:cubicBezTo>
                    <a:cubicBezTo>
                      <a:pt x="666" y="15318"/>
                      <a:pt x="676" y="15270"/>
                      <a:pt x="679" y="15247"/>
                    </a:cubicBezTo>
                    <a:cubicBezTo>
                      <a:pt x="745" y="15232"/>
                      <a:pt x="799" y="15225"/>
                      <a:pt x="852" y="15206"/>
                    </a:cubicBezTo>
                    <a:cubicBezTo>
                      <a:pt x="902" y="15188"/>
                      <a:pt x="953" y="15175"/>
                      <a:pt x="1000" y="15175"/>
                    </a:cubicBezTo>
                    <a:cubicBezTo>
                      <a:pt x="1004" y="15175"/>
                      <a:pt x="1009" y="15175"/>
                      <a:pt x="1013" y="15175"/>
                    </a:cubicBezTo>
                    <a:cubicBezTo>
                      <a:pt x="1063" y="15179"/>
                      <a:pt x="1108" y="15209"/>
                      <a:pt x="1154" y="15233"/>
                    </a:cubicBezTo>
                    <a:cubicBezTo>
                      <a:pt x="1150" y="15249"/>
                      <a:pt x="1146" y="15271"/>
                      <a:pt x="1143" y="15271"/>
                    </a:cubicBezTo>
                    <a:cubicBezTo>
                      <a:pt x="1003" y="15283"/>
                      <a:pt x="863" y="15295"/>
                      <a:pt x="702" y="15309"/>
                    </a:cubicBezTo>
                    <a:cubicBezTo>
                      <a:pt x="720" y="15489"/>
                      <a:pt x="741" y="15441"/>
                      <a:pt x="763" y="15506"/>
                    </a:cubicBezTo>
                    <a:cubicBezTo>
                      <a:pt x="826" y="15432"/>
                      <a:pt x="886" y="15411"/>
                      <a:pt x="947" y="15411"/>
                    </a:cubicBezTo>
                    <a:cubicBezTo>
                      <a:pt x="1012" y="15411"/>
                      <a:pt x="1078" y="15436"/>
                      <a:pt x="1147" y="15444"/>
                    </a:cubicBezTo>
                    <a:cubicBezTo>
                      <a:pt x="1134" y="15480"/>
                      <a:pt x="1104" y="15521"/>
                      <a:pt x="1089" y="15521"/>
                    </a:cubicBezTo>
                    <a:cubicBezTo>
                      <a:pt x="1088" y="15521"/>
                      <a:pt x="1087" y="15521"/>
                      <a:pt x="1086" y="15520"/>
                    </a:cubicBezTo>
                    <a:cubicBezTo>
                      <a:pt x="1069" y="15513"/>
                      <a:pt x="1054" y="15510"/>
                      <a:pt x="1040" y="15510"/>
                    </a:cubicBezTo>
                    <a:cubicBezTo>
                      <a:pt x="969" y="15510"/>
                      <a:pt x="921" y="15588"/>
                      <a:pt x="872" y="15648"/>
                    </a:cubicBezTo>
                    <a:cubicBezTo>
                      <a:pt x="804" y="15623"/>
                      <a:pt x="747" y="15598"/>
                      <a:pt x="687" y="15585"/>
                    </a:cubicBezTo>
                    <a:cubicBezTo>
                      <a:pt x="647" y="15577"/>
                      <a:pt x="605" y="15573"/>
                      <a:pt x="563" y="15573"/>
                    </a:cubicBezTo>
                    <a:cubicBezTo>
                      <a:pt x="542" y="15573"/>
                      <a:pt x="521" y="15574"/>
                      <a:pt x="501" y="15576"/>
                    </a:cubicBezTo>
                    <a:cubicBezTo>
                      <a:pt x="484" y="15577"/>
                      <a:pt x="463" y="15627"/>
                      <a:pt x="439" y="15662"/>
                    </a:cubicBezTo>
                    <a:cubicBezTo>
                      <a:pt x="589" y="15681"/>
                      <a:pt x="717" y="15741"/>
                      <a:pt x="849" y="15758"/>
                    </a:cubicBezTo>
                    <a:cubicBezTo>
                      <a:pt x="850" y="15741"/>
                      <a:pt x="850" y="15736"/>
                      <a:pt x="850" y="15736"/>
                    </a:cubicBezTo>
                    <a:lnTo>
                      <a:pt x="850" y="15736"/>
                    </a:lnTo>
                    <a:cubicBezTo>
                      <a:pt x="850" y="15736"/>
                      <a:pt x="850" y="15754"/>
                      <a:pt x="850" y="15758"/>
                    </a:cubicBezTo>
                    <a:lnTo>
                      <a:pt x="849" y="15758"/>
                    </a:lnTo>
                    <a:cubicBezTo>
                      <a:pt x="848" y="15773"/>
                      <a:pt x="846" y="15798"/>
                      <a:pt x="843" y="15840"/>
                    </a:cubicBezTo>
                    <a:cubicBezTo>
                      <a:pt x="778" y="15845"/>
                      <a:pt x="712" y="15852"/>
                      <a:pt x="643" y="15858"/>
                    </a:cubicBezTo>
                    <a:lnTo>
                      <a:pt x="643" y="15858"/>
                    </a:lnTo>
                    <a:cubicBezTo>
                      <a:pt x="644" y="15858"/>
                      <a:pt x="644" y="15858"/>
                      <a:pt x="644" y="15858"/>
                    </a:cubicBezTo>
                    <a:cubicBezTo>
                      <a:pt x="659" y="15858"/>
                      <a:pt x="667" y="15884"/>
                      <a:pt x="680" y="15928"/>
                    </a:cubicBezTo>
                    <a:cubicBezTo>
                      <a:pt x="644" y="15915"/>
                      <a:pt x="628" y="15892"/>
                      <a:pt x="616" y="15882"/>
                    </a:cubicBezTo>
                    <a:cubicBezTo>
                      <a:pt x="585" y="15859"/>
                      <a:pt x="555" y="15811"/>
                      <a:pt x="520" y="15811"/>
                    </a:cubicBezTo>
                    <a:cubicBezTo>
                      <a:pt x="505" y="15811"/>
                      <a:pt x="488" y="15820"/>
                      <a:pt x="469" y="15846"/>
                    </a:cubicBezTo>
                    <a:cubicBezTo>
                      <a:pt x="439" y="15889"/>
                      <a:pt x="418" y="15966"/>
                      <a:pt x="428" y="16013"/>
                    </a:cubicBezTo>
                    <a:cubicBezTo>
                      <a:pt x="454" y="16139"/>
                      <a:pt x="431" y="16270"/>
                      <a:pt x="434" y="16398"/>
                    </a:cubicBezTo>
                    <a:cubicBezTo>
                      <a:pt x="441" y="16847"/>
                      <a:pt x="428" y="17298"/>
                      <a:pt x="425" y="17748"/>
                    </a:cubicBezTo>
                    <a:cubicBezTo>
                      <a:pt x="424" y="18060"/>
                      <a:pt x="428" y="18370"/>
                      <a:pt x="429" y="18681"/>
                    </a:cubicBezTo>
                    <a:cubicBezTo>
                      <a:pt x="431" y="19141"/>
                      <a:pt x="430" y="19600"/>
                      <a:pt x="436" y="20059"/>
                    </a:cubicBezTo>
                    <a:cubicBezTo>
                      <a:pt x="438" y="20241"/>
                      <a:pt x="467" y="20263"/>
                      <a:pt x="617" y="20267"/>
                    </a:cubicBezTo>
                    <a:cubicBezTo>
                      <a:pt x="657" y="20268"/>
                      <a:pt x="694" y="20274"/>
                      <a:pt x="732" y="20277"/>
                    </a:cubicBezTo>
                    <a:cubicBezTo>
                      <a:pt x="731" y="20288"/>
                      <a:pt x="729" y="20299"/>
                      <a:pt x="728" y="20309"/>
                    </a:cubicBezTo>
                    <a:cubicBezTo>
                      <a:pt x="636" y="20326"/>
                      <a:pt x="545" y="20344"/>
                      <a:pt x="451" y="20361"/>
                    </a:cubicBezTo>
                    <a:cubicBezTo>
                      <a:pt x="453" y="20398"/>
                      <a:pt x="458" y="20431"/>
                      <a:pt x="458" y="20465"/>
                    </a:cubicBezTo>
                    <a:cubicBezTo>
                      <a:pt x="458" y="20510"/>
                      <a:pt x="455" y="20554"/>
                      <a:pt x="453" y="20599"/>
                    </a:cubicBezTo>
                    <a:cubicBezTo>
                      <a:pt x="496" y="20584"/>
                      <a:pt x="541" y="20579"/>
                      <a:pt x="580" y="20552"/>
                    </a:cubicBezTo>
                    <a:cubicBezTo>
                      <a:pt x="616" y="20528"/>
                      <a:pt x="649" y="20487"/>
                      <a:pt x="686" y="20487"/>
                    </a:cubicBezTo>
                    <a:cubicBezTo>
                      <a:pt x="702" y="20487"/>
                      <a:pt x="719" y="20494"/>
                      <a:pt x="737" y="20513"/>
                    </a:cubicBezTo>
                    <a:cubicBezTo>
                      <a:pt x="670" y="20671"/>
                      <a:pt x="476" y="20549"/>
                      <a:pt x="426" y="20763"/>
                    </a:cubicBezTo>
                    <a:cubicBezTo>
                      <a:pt x="460" y="20768"/>
                      <a:pt x="489" y="20777"/>
                      <a:pt x="517" y="20777"/>
                    </a:cubicBezTo>
                    <a:cubicBezTo>
                      <a:pt x="522" y="20777"/>
                      <a:pt x="526" y="20777"/>
                      <a:pt x="531" y="20776"/>
                    </a:cubicBezTo>
                    <a:cubicBezTo>
                      <a:pt x="571" y="20771"/>
                      <a:pt x="612" y="20748"/>
                      <a:pt x="652" y="20741"/>
                    </a:cubicBezTo>
                    <a:cubicBezTo>
                      <a:pt x="657" y="20741"/>
                      <a:pt x="662" y="20740"/>
                      <a:pt x="667" y="20740"/>
                    </a:cubicBezTo>
                    <a:cubicBezTo>
                      <a:pt x="689" y="20740"/>
                      <a:pt x="712" y="20748"/>
                      <a:pt x="734" y="20751"/>
                    </a:cubicBezTo>
                    <a:cubicBezTo>
                      <a:pt x="732" y="20760"/>
                      <a:pt x="731" y="20769"/>
                      <a:pt x="729" y="20778"/>
                    </a:cubicBezTo>
                    <a:cubicBezTo>
                      <a:pt x="629" y="20810"/>
                      <a:pt x="529" y="20842"/>
                      <a:pt x="406" y="20880"/>
                    </a:cubicBezTo>
                    <a:cubicBezTo>
                      <a:pt x="444" y="20928"/>
                      <a:pt x="492" y="20937"/>
                      <a:pt x="542" y="20937"/>
                    </a:cubicBezTo>
                    <a:cubicBezTo>
                      <a:pt x="571" y="20937"/>
                      <a:pt x="601" y="20934"/>
                      <a:pt x="630" y="20934"/>
                    </a:cubicBezTo>
                    <a:cubicBezTo>
                      <a:pt x="693" y="20934"/>
                      <a:pt x="752" y="20948"/>
                      <a:pt x="792" y="21037"/>
                    </a:cubicBezTo>
                    <a:cubicBezTo>
                      <a:pt x="718" y="21023"/>
                      <a:pt x="676" y="21015"/>
                      <a:pt x="633" y="21007"/>
                    </a:cubicBezTo>
                    <a:cubicBezTo>
                      <a:pt x="615" y="21003"/>
                      <a:pt x="599" y="21002"/>
                      <a:pt x="583" y="21002"/>
                    </a:cubicBezTo>
                    <a:cubicBezTo>
                      <a:pt x="486" y="21002"/>
                      <a:pt x="432" y="21071"/>
                      <a:pt x="424" y="21211"/>
                    </a:cubicBezTo>
                    <a:cubicBezTo>
                      <a:pt x="419" y="21304"/>
                      <a:pt x="419" y="21396"/>
                      <a:pt x="417" y="21483"/>
                    </a:cubicBezTo>
                    <a:cubicBezTo>
                      <a:pt x="454" y="21513"/>
                      <a:pt x="494" y="21523"/>
                      <a:pt x="535" y="21523"/>
                    </a:cubicBezTo>
                    <a:cubicBezTo>
                      <a:pt x="597" y="21523"/>
                      <a:pt x="662" y="21501"/>
                      <a:pt x="724" y="21501"/>
                    </a:cubicBezTo>
                    <a:cubicBezTo>
                      <a:pt x="765" y="21501"/>
                      <a:pt x="805" y="21511"/>
                      <a:pt x="842" y="21542"/>
                    </a:cubicBezTo>
                    <a:cubicBezTo>
                      <a:pt x="705" y="21569"/>
                      <a:pt x="569" y="21596"/>
                      <a:pt x="433" y="21623"/>
                    </a:cubicBezTo>
                    <a:cubicBezTo>
                      <a:pt x="432" y="21636"/>
                      <a:pt x="430" y="21649"/>
                      <a:pt x="429" y="21661"/>
                    </a:cubicBezTo>
                    <a:cubicBezTo>
                      <a:pt x="468" y="21686"/>
                      <a:pt x="505" y="21710"/>
                      <a:pt x="555" y="21742"/>
                    </a:cubicBezTo>
                    <a:cubicBezTo>
                      <a:pt x="496" y="21785"/>
                      <a:pt x="457" y="21812"/>
                      <a:pt x="396" y="21858"/>
                    </a:cubicBezTo>
                    <a:cubicBezTo>
                      <a:pt x="454" y="21915"/>
                      <a:pt x="496" y="21956"/>
                      <a:pt x="538" y="21998"/>
                    </a:cubicBezTo>
                    <a:cubicBezTo>
                      <a:pt x="501" y="22032"/>
                      <a:pt x="464" y="22066"/>
                      <a:pt x="413" y="22111"/>
                    </a:cubicBezTo>
                    <a:cubicBezTo>
                      <a:pt x="470" y="22178"/>
                      <a:pt x="530" y="22205"/>
                      <a:pt x="595" y="22205"/>
                    </a:cubicBezTo>
                    <a:cubicBezTo>
                      <a:pt x="633" y="22205"/>
                      <a:pt x="673" y="22196"/>
                      <a:pt x="714" y="22179"/>
                    </a:cubicBezTo>
                    <a:cubicBezTo>
                      <a:pt x="740" y="22169"/>
                      <a:pt x="764" y="22163"/>
                      <a:pt x="786" y="22163"/>
                    </a:cubicBezTo>
                    <a:cubicBezTo>
                      <a:pt x="827" y="22163"/>
                      <a:pt x="863" y="22184"/>
                      <a:pt x="894" y="22240"/>
                    </a:cubicBezTo>
                    <a:cubicBezTo>
                      <a:pt x="825" y="22285"/>
                      <a:pt x="768" y="22322"/>
                      <a:pt x="705" y="22364"/>
                    </a:cubicBezTo>
                    <a:cubicBezTo>
                      <a:pt x="677" y="22306"/>
                      <a:pt x="641" y="22288"/>
                      <a:pt x="601" y="22288"/>
                    </a:cubicBezTo>
                    <a:cubicBezTo>
                      <a:pt x="552" y="22288"/>
                      <a:pt x="495" y="22315"/>
                      <a:pt x="438" y="22330"/>
                    </a:cubicBezTo>
                    <a:cubicBezTo>
                      <a:pt x="441" y="22496"/>
                      <a:pt x="445" y="22654"/>
                      <a:pt x="448" y="22826"/>
                    </a:cubicBezTo>
                    <a:cubicBezTo>
                      <a:pt x="640" y="22797"/>
                      <a:pt x="825" y="22769"/>
                      <a:pt x="1020" y="22740"/>
                    </a:cubicBezTo>
                    <a:lnTo>
                      <a:pt x="1020" y="22740"/>
                    </a:lnTo>
                    <a:cubicBezTo>
                      <a:pt x="1007" y="22790"/>
                      <a:pt x="1000" y="22821"/>
                      <a:pt x="993" y="22853"/>
                    </a:cubicBezTo>
                    <a:cubicBezTo>
                      <a:pt x="950" y="22844"/>
                      <a:pt x="905" y="22840"/>
                      <a:pt x="859" y="22840"/>
                    </a:cubicBezTo>
                    <a:cubicBezTo>
                      <a:pt x="709" y="22840"/>
                      <a:pt x="552" y="22890"/>
                      <a:pt x="417" y="22991"/>
                    </a:cubicBezTo>
                    <a:cubicBezTo>
                      <a:pt x="633" y="22998"/>
                      <a:pt x="816" y="23011"/>
                      <a:pt x="1000" y="23017"/>
                    </a:cubicBezTo>
                    <a:cubicBezTo>
                      <a:pt x="999" y="23030"/>
                      <a:pt x="995" y="23064"/>
                      <a:pt x="995" y="23064"/>
                    </a:cubicBezTo>
                    <a:lnTo>
                      <a:pt x="437" y="23113"/>
                    </a:lnTo>
                    <a:cubicBezTo>
                      <a:pt x="434" y="23113"/>
                      <a:pt x="431" y="23143"/>
                      <a:pt x="428" y="23163"/>
                    </a:cubicBezTo>
                    <a:cubicBezTo>
                      <a:pt x="466" y="23188"/>
                      <a:pt x="510" y="23195"/>
                      <a:pt x="555" y="23195"/>
                    </a:cubicBezTo>
                    <a:cubicBezTo>
                      <a:pt x="612" y="23195"/>
                      <a:pt x="673" y="23184"/>
                      <a:pt x="730" y="23184"/>
                    </a:cubicBezTo>
                    <a:cubicBezTo>
                      <a:pt x="743" y="23184"/>
                      <a:pt x="756" y="23184"/>
                      <a:pt x="769" y="23186"/>
                    </a:cubicBezTo>
                    <a:cubicBezTo>
                      <a:pt x="800" y="23189"/>
                      <a:pt x="830" y="23190"/>
                      <a:pt x="861" y="23190"/>
                    </a:cubicBezTo>
                    <a:cubicBezTo>
                      <a:pt x="950" y="23190"/>
                      <a:pt x="1040" y="23181"/>
                      <a:pt x="1129" y="23178"/>
                    </a:cubicBezTo>
                    <a:lnTo>
                      <a:pt x="1129" y="23178"/>
                    </a:lnTo>
                    <a:cubicBezTo>
                      <a:pt x="1011" y="23217"/>
                      <a:pt x="896" y="23217"/>
                      <a:pt x="781" y="23240"/>
                    </a:cubicBezTo>
                    <a:cubicBezTo>
                      <a:pt x="762" y="23243"/>
                      <a:pt x="743" y="23244"/>
                      <a:pt x="724" y="23244"/>
                    </a:cubicBezTo>
                    <a:cubicBezTo>
                      <a:pt x="694" y="23244"/>
                      <a:pt x="663" y="23242"/>
                      <a:pt x="632" y="23242"/>
                    </a:cubicBezTo>
                    <a:cubicBezTo>
                      <a:pt x="563" y="23242"/>
                      <a:pt x="490" y="23254"/>
                      <a:pt x="411" y="23333"/>
                    </a:cubicBezTo>
                    <a:cubicBezTo>
                      <a:pt x="478" y="23358"/>
                      <a:pt x="522" y="23379"/>
                      <a:pt x="565" y="23400"/>
                    </a:cubicBezTo>
                    <a:cubicBezTo>
                      <a:pt x="575" y="23404"/>
                      <a:pt x="575" y="23462"/>
                      <a:pt x="585" y="23462"/>
                    </a:cubicBezTo>
                    <a:cubicBezTo>
                      <a:pt x="586" y="23462"/>
                      <a:pt x="586" y="23462"/>
                      <a:pt x="586" y="23462"/>
                    </a:cubicBezTo>
                    <a:lnTo>
                      <a:pt x="586" y="23462"/>
                    </a:lnTo>
                    <a:cubicBezTo>
                      <a:pt x="530" y="23467"/>
                      <a:pt x="484" y="23471"/>
                      <a:pt x="396" y="23478"/>
                    </a:cubicBezTo>
                    <a:cubicBezTo>
                      <a:pt x="397" y="23478"/>
                      <a:pt x="399" y="23478"/>
                      <a:pt x="400" y="23478"/>
                    </a:cubicBezTo>
                    <a:cubicBezTo>
                      <a:pt x="455" y="23478"/>
                      <a:pt x="474" y="23562"/>
                      <a:pt x="498" y="23562"/>
                    </a:cubicBezTo>
                    <a:cubicBezTo>
                      <a:pt x="498" y="23562"/>
                      <a:pt x="499" y="23562"/>
                      <a:pt x="499" y="23562"/>
                    </a:cubicBezTo>
                    <a:cubicBezTo>
                      <a:pt x="676" y="23555"/>
                      <a:pt x="853" y="23538"/>
                      <a:pt x="1031" y="23522"/>
                    </a:cubicBezTo>
                    <a:cubicBezTo>
                      <a:pt x="1073" y="23518"/>
                      <a:pt x="1117" y="23505"/>
                      <a:pt x="1158" y="23505"/>
                    </a:cubicBezTo>
                    <a:cubicBezTo>
                      <a:pt x="1195" y="23505"/>
                      <a:pt x="1230" y="23515"/>
                      <a:pt x="1263" y="23550"/>
                    </a:cubicBezTo>
                    <a:cubicBezTo>
                      <a:pt x="1128" y="23597"/>
                      <a:pt x="997" y="23607"/>
                      <a:pt x="868" y="23607"/>
                    </a:cubicBezTo>
                    <a:cubicBezTo>
                      <a:pt x="759" y="23607"/>
                      <a:pt x="650" y="23600"/>
                      <a:pt x="541" y="23600"/>
                    </a:cubicBezTo>
                    <a:cubicBezTo>
                      <a:pt x="505" y="23600"/>
                      <a:pt x="468" y="23601"/>
                      <a:pt x="432" y="23603"/>
                    </a:cubicBezTo>
                    <a:cubicBezTo>
                      <a:pt x="432" y="23990"/>
                      <a:pt x="432" y="24352"/>
                      <a:pt x="432" y="24718"/>
                    </a:cubicBezTo>
                    <a:cubicBezTo>
                      <a:pt x="437" y="24719"/>
                      <a:pt x="442" y="24719"/>
                      <a:pt x="446" y="24719"/>
                    </a:cubicBezTo>
                    <a:cubicBezTo>
                      <a:pt x="458" y="24719"/>
                      <a:pt x="469" y="24718"/>
                      <a:pt x="479" y="24717"/>
                    </a:cubicBezTo>
                    <a:lnTo>
                      <a:pt x="479" y="24717"/>
                    </a:lnTo>
                    <a:cubicBezTo>
                      <a:pt x="466" y="24719"/>
                      <a:pt x="451" y="24720"/>
                      <a:pt x="435" y="24722"/>
                    </a:cubicBezTo>
                    <a:cubicBezTo>
                      <a:pt x="456" y="24899"/>
                      <a:pt x="385" y="25092"/>
                      <a:pt x="467" y="25237"/>
                    </a:cubicBezTo>
                    <a:cubicBezTo>
                      <a:pt x="472" y="25248"/>
                      <a:pt x="463" y="25283"/>
                      <a:pt x="458" y="25302"/>
                    </a:cubicBezTo>
                    <a:cubicBezTo>
                      <a:pt x="413" y="25478"/>
                      <a:pt x="421" y="25498"/>
                      <a:pt x="556" y="25509"/>
                    </a:cubicBezTo>
                    <a:cubicBezTo>
                      <a:pt x="582" y="25511"/>
                      <a:pt x="606" y="25518"/>
                      <a:pt x="662" y="25528"/>
                    </a:cubicBezTo>
                    <a:cubicBezTo>
                      <a:pt x="563" y="25573"/>
                      <a:pt x="476" y="25566"/>
                      <a:pt x="438" y="25680"/>
                    </a:cubicBezTo>
                    <a:cubicBezTo>
                      <a:pt x="506" y="25695"/>
                      <a:pt x="569" y="25710"/>
                      <a:pt x="631" y="25725"/>
                    </a:cubicBezTo>
                    <a:cubicBezTo>
                      <a:pt x="627" y="25737"/>
                      <a:pt x="624" y="25750"/>
                      <a:pt x="622" y="25762"/>
                    </a:cubicBezTo>
                    <a:cubicBezTo>
                      <a:pt x="560" y="25777"/>
                      <a:pt x="499" y="25794"/>
                      <a:pt x="432" y="25811"/>
                    </a:cubicBezTo>
                    <a:cubicBezTo>
                      <a:pt x="442" y="25922"/>
                      <a:pt x="451" y="26016"/>
                      <a:pt x="463" y="26125"/>
                    </a:cubicBezTo>
                    <a:cubicBezTo>
                      <a:pt x="579" y="26067"/>
                      <a:pt x="697" y="26027"/>
                      <a:pt x="818" y="26027"/>
                    </a:cubicBezTo>
                    <a:cubicBezTo>
                      <a:pt x="910" y="26027"/>
                      <a:pt x="1004" y="26050"/>
                      <a:pt x="1100" y="26105"/>
                    </a:cubicBezTo>
                    <a:cubicBezTo>
                      <a:pt x="866" y="26168"/>
                      <a:pt x="654" y="26083"/>
                      <a:pt x="441" y="26233"/>
                    </a:cubicBezTo>
                    <a:cubicBezTo>
                      <a:pt x="446" y="26297"/>
                      <a:pt x="451" y="26360"/>
                      <a:pt x="453" y="26398"/>
                    </a:cubicBezTo>
                    <a:cubicBezTo>
                      <a:pt x="556" y="26404"/>
                      <a:pt x="641" y="26408"/>
                      <a:pt x="735" y="26413"/>
                    </a:cubicBezTo>
                    <a:cubicBezTo>
                      <a:pt x="690" y="26487"/>
                      <a:pt x="646" y="26502"/>
                      <a:pt x="603" y="26502"/>
                    </a:cubicBezTo>
                    <a:cubicBezTo>
                      <a:pt x="573" y="26502"/>
                      <a:pt x="543" y="26495"/>
                      <a:pt x="513" y="26494"/>
                    </a:cubicBezTo>
                    <a:cubicBezTo>
                      <a:pt x="512" y="26494"/>
                      <a:pt x="511" y="26494"/>
                      <a:pt x="510" y="26494"/>
                    </a:cubicBezTo>
                    <a:cubicBezTo>
                      <a:pt x="440" y="26494"/>
                      <a:pt x="389" y="26563"/>
                      <a:pt x="426" y="26601"/>
                    </a:cubicBezTo>
                    <a:cubicBezTo>
                      <a:pt x="486" y="26659"/>
                      <a:pt x="434" y="26708"/>
                      <a:pt x="432" y="26765"/>
                    </a:cubicBezTo>
                    <a:cubicBezTo>
                      <a:pt x="425" y="26908"/>
                      <a:pt x="436" y="27048"/>
                      <a:pt x="440" y="27175"/>
                    </a:cubicBezTo>
                    <a:cubicBezTo>
                      <a:pt x="450" y="27176"/>
                      <a:pt x="461" y="27177"/>
                      <a:pt x="471" y="27177"/>
                    </a:cubicBezTo>
                    <a:cubicBezTo>
                      <a:pt x="499" y="27177"/>
                      <a:pt x="527" y="27174"/>
                      <a:pt x="552" y="27174"/>
                    </a:cubicBezTo>
                    <a:cubicBezTo>
                      <a:pt x="585" y="27174"/>
                      <a:pt x="613" y="27178"/>
                      <a:pt x="626" y="27198"/>
                    </a:cubicBezTo>
                    <a:cubicBezTo>
                      <a:pt x="664" y="27251"/>
                      <a:pt x="707" y="27264"/>
                      <a:pt x="752" y="27264"/>
                    </a:cubicBezTo>
                    <a:cubicBezTo>
                      <a:pt x="780" y="27264"/>
                      <a:pt x="809" y="27260"/>
                      <a:pt x="838" y="27256"/>
                    </a:cubicBezTo>
                    <a:cubicBezTo>
                      <a:pt x="877" y="27250"/>
                      <a:pt x="915" y="27244"/>
                      <a:pt x="953" y="27239"/>
                    </a:cubicBezTo>
                    <a:lnTo>
                      <a:pt x="953" y="27239"/>
                    </a:lnTo>
                    <a:cubicBezTo>
                      <a:pt x="875" y="27322"/>
                      <a:pt x="800" y="27348"/>
                      <a:pt x="724" y="27348"/>
                    </a:cubicBezTo>
                    <a:cubicBezTo>
                      <a:pt x="631" y="27348"/>
                      <a:pt x="536" y="27309"/>
                      <a:pt x="434" y="27292"/>
                    </a:cubicBezTo>
                    <a:lnTo>
                      <a:pt x="434" y="27292"/>
                    </a:lnTo>
                    <a:cubicBezTo>
                      <a:pt x="432" y="27393"/>
                      <a:pt x="438" y="27473"/>
                      <a:pt x="425" y="27553"/>
                    </a:cubicBezTo>
                    <a:cubicBezTo>
                      <a:pt x="408" y="27658"/>
                      <a:pt x="432" y="27718"/>
                      <a:pt x="513" y="27719"/>
                    </a:cubicBezTo>
                    <a:cubicBezTo>
                      <a:pt x="472" y="27778"/>
                      <a:pt x="412" y="27832"/>
                      <a:pt x="414" y="27870"/>
                    </a:cubicBezTo>
                    <a:cubicBezTo>
                      <a:pt x="417" y="27922"/>
                      <a:pt x="467" y="27962"/>
                      <a:pt x="511" y="28029"/>
                    </a:cubicBezTo>
                    <a:cubicBezTo>
                      <a:pt x="493" y="28023"/>
                      <a:pt x="477" y="28020"/>
                      <a:pt x="464" y="28020"/>
                    </a:cubicBezTo>
                    <a:cubicBezTo>
                      <a:pt x="412" y="28020"/>
                      <a:pt x="396" y="28061"/>
                      <a:pt x="395" y="28126"/>
                    </a:cubicBezTo>
                    <a:cubicBezTo>
                      <a:pt x="394" y="28210"/>
                      <a:pt x="429" y="28250"/>
                      <a:pt x="489" y="28269"/>
                    </a:cubicBezTo>
                    <a:cubicBezTo>
                      <a:pt x="500" y="28272"/>
                      <a:pt x="503" y="28298"/>
                      <a:pt x="510" y="28318"/>
                    </a:cubicBezTo>
                    <a:cubicBezTo>
                      <a:pt x="472" y="28327"/>
                      <a:pt x="440" y="28334"/>
                      <a:pt x="394" y="28345"/>
                    </a:cubicBezTo>
                    <a:cubicBezTo>
                      <a:pt x="389" y="28728"/>
                      <a:pt x="383" y="29101"/>
                      <a:pt x="379" y="29471"/>
                    </a:cubicBezTo>
                    <a:cubicBezTo>
                      <a:pt x="403" y="29493"/>
                      <a:pt x="428" y="29501"/>
                      <a:pt x="453" y="29501"/>
                    </a:cubicBezTo>
                    <a:cubicBezTo>
                      <a:pt x="501" y="29501"/>
                      <a:pt x="549" y="29471"/>
                      <a:pt x="597" y="29454"/>
                    </a:cubicBezTo>
                    <a:cubicBezTo>
                      <a:pt x="614" y="29447"/>
                      <a:pt x="632" y="29441"/>
                      <a:pt x="647" y="29441"/>
                    </a:cubicBezTo>
                    <a:cubicBezTo>
                      <a:pt x="673" y="29441"/>
                      <a:pt x="692" y="29458"/>
                      <a:pt x="695" y="29522"/>
                    </a:cubicBezTo>
                    <a:cubicBezTo>
                      <a:pt x="588" y="29539"/>
                      <a:pt x="485" y="29555"/>
                      <a:pt x="379" y="29571"/>
                    </a:cubicBezTo>
                    <a:cubicBezTo>
                      <a:pt x="362" y="29853"/>
                      <a:pt x="343" y="30128"/>
                      <a:pt x="330" y="30402"/>
                    </a:cubicBezTo>
                    <a:cubicBezTo>
                      <a:pt x="330" y="30431"/>
                      <a:pt x="364" y="30468"/>
                      <a:pt x="390" y="30480"/>
                    </a:cubicBezTo>
                    <a:cubicBezTo>
                      <a:pt x="422" y="30496"/>
                      <a:pt x="463" y="30491"/>
                      <a:pt x="529" y="30496"/>
                    </a:cubicBezTo>
                    <a:cubicBezTo>
                      <a:pt x="442" y="30545"/>
                      <a:pt x="385" y="30577"/>
                      <a:pt x="307" y="30620"/>
                    </a:cubicBezTo>
                    <a:cubicBezTo>
                      <a:pt x="350" y="30683"/>
                      <a:pt x="382" y="30727"/>
                      <a:pt x="397" y="30749"/>
                    </a:cubicBezTo>
                    <a:cubicBezTo>
                      <a:pt x="368" y="30817"/>
                      <a:pt x="340" y="30868"/>
                      <a:pt x="328" y="30922"/>
                    </a:cubicBezTo>
                    <a:cubicBezTo>
                      <a:pt x="317" y="30965"/>
                      <a:pt x="331" y="31013"/>
                      <a:pt x="323" y="31058"/>
                    </a:cubicBezTo>
                    <a:cubicBezTo>
                      <a:pt x="281" y="31282"/>
                      <a:pt x="318" y="31479"/>
                      <a:pt x="375" y="31672"/>
                    </a:cubicBezTo>
                    <a:cubicBezTo>
                      <a:pt x="278" y="31726"/>
                      <a:pt x="312" y="31794"/>
                      <a:pt x="336" y="31850"/>
                    </a:cubicBezTo>
                    <a:cubicBezTo>
                      <a:pt x="497" y="31880"/>
                      <a:pt x="642" y="31938"/>
                      <a:pt x="784" y="31971"/>
                    </a:cubicBezTo>
                    <a:cubicBezTo>
                      <a:pt x="799" y="31975"/>
                      <a:pt x="812" y="32006"/>
                      <a:pt x="824" y="32033"/>
                    </a:cubicBezTo>
                    <a:cubicBezTo>
                      <a:pt x="777" y="32012"/>
                      <a:pt x="730" y="31983"/>
                      <a:pt x="679" y="31983"/>
                    </a:cubicBezTo>
                    <a:cubicBezTo>
                      <a:pt x="648" y="31983"/>
                      <a:pt x="614" y="31994"/>
                      <a:pt x="578" y="32026"/>
                    </a:cubicBezTo>
                    <a:cubicBezTo>
                      <a:pt x="575" y="32029"/>
                      <a:pt x="571" y="32030"/>
                      <a:pt x="566" y="32030"/>
                    </a:cubicBezTo>
                    <a:cubicBezTo>
                      <a:pt x="544" y="32030"/>
                      <a:pt x="508" y="32001"/>
                      <a:pt x="484" y="31988"/>
                    </a:cubicBezTo>
                    <a:cubicBezTo>
                      <a:pt x="451" y="31970"/>
                      <a:pt x="420" y="31940"/>
                      <a:pt x="362" y="31896"/>
                    </a:cubicBezTo>
                    <a:cubicBezTo>
                      <a:pt x="347" y="32015"/>
                      <a:pt x="328" y="32100"/>
                      <a:pt x="326" y="32186"/>
                    </a:cubicBezTo>
                    <a:cubicBezTo>
                      <a:pt x="324" y="32272"/>
                      <a:pt x="339" y="32353"/>
                      <a:pt x="348" y="32447"/>
                    </a:cubicBezTo>
                    <a:cubicBezTo>
                      <a:pt x="368" y="32454"/>
                      <a:pt x="400" y="32463"/>
                      <a:pt x="437" y="32474"/>
                    </a:cubicBezTo>
                    <a:cubicBezTo>
                      <a:pt x="398" y="32493"/>
                      <a:pt x="366" y="32508"/>
                      <a:pt x="335" y="32523"/>
                    </a:cubicBezTo>
                    <a:cubicBezTo>
                      <a:pt x="336" y="32663"/>
                      <a:pt x="332" y="32796"/>
                      <a:pt x="338" y="32928"/>
                    </a:cubicBezTo>
                    <a:cubicBezTo>
                      <a:pt x="363" y="33452"/>
                      <a:pt x="391" y="33975"/>
                      <a:pt x="416" y="34500"/>
                    </a:cubicBezTo>
                    <a:cubicBezTo>
                      <a:pt x="422" y="34624"/>
                      <a:pt x="432" y="34748"/>
                      <a:pt x="420" y="34874"/>
                    </a:cubicBezTo>
                    <a:cubicBezTo>
                      <a:pt x="404" y="35051"/>
                      <a:pt x="397" y="35051"/>
                      <a:pt x="529" y="35063"/>
                    </a:cubicBezTo>
                    <a:cubicBezTo>
                      <a:pt x="539" y="35065"/>
                      <a:pt x="546" y="35090"/>
                      <a:pt x="564" y="35119"/>
                    </a:cubicBezTo>
                    <a:cubicBezTo>
                      <a:pt x="505" y="35142"/>
                      <a:pt x="458" y="35159"/>
                      <a:pt x="407" y="35179"/>
                    </a:cubicBezTo>
                    <a:cubicBezTo>
                      <a:pt x="407" y="35422"/>
                      <a:pt x="407" y="35652"/>
                      <a:pt x="406" y="35883"/>
                    </a:cubicBezTo>
                    <a:cubicBezTo>
                      <a:pt x="406" y="35956"/>
                      <a:pt x="435" y="35989"/>
                      <a:pt x="492" y="35989"/>
                    </a:cubicBezTo>
                    <a:cubicBezTo>
                      <a:pt x="495" y="35989"/>
                      <a:pt x="498" y="35989"/>
                      <a:pt x="502" y="35989"/>
                    </a:cubicBezTo>
                    <a:cubicBezTo>
                      <a:pt x="503" y="35989"/>
                      <a:pt x="504" y="35989"/>
                      <a:pt x="505" y="35989"/>
                    </a:cubicBezTo>
                    <a:cubicBezTo>
                      <a:pt x="535" y="35989"/>
                      <a:pt x="564" y="36002"/>
                      <a:pt x="593" y="36010"/>
                    </a:cubicBezTo>
                    <a:cubicBezTo>
                      <a:pt x="590" y="36025"/>
                      <a:pt x="587" y="36040"/>
                      <a:pt x="583" y="36055"/>
                    </a:cubicBezTo>
                    <a:cubicBezTo>
                      <a:pt x="530" y="36054"/>
                      <a:pt x="477" y="36053"/>
                      <a:pt x="411" y="36051"/>
                    </a:cubicBezTo>
                    <a:cubicBezTo>
                      <a:pt x="408" y="36108"/>
                      <a:pt x="403" y="36149"/>
                      <a:pt x="403" y="36190"/>
                    </a:cubicBezTo>
                    <a:cubicBezTo>
                      <a:pt x="406" y="36359"/>
                      <a:pt x="396" y="36532"/>
                      <a:pt x="417" y="36695"/>
                    </a:cubicBezTo>
                    <a:cubicBezTo>
                      <a:pt x="439" y="36855"/>
                      <a:pt x="392" y="37015"/>
                      <a:pt x="392" y="37174"/>
                    </a:cubicBezTo>
                    <a:cubicBezTo>
                      <a:pt x="391" y="37699"/>
                      <a:pt x="386" y="38224"/>
                      <a:pt x="368" y="38751"/>
                    </a:cubicBezTo>
                    <a:cubicBezTo>
                      <a:pt x="353" y="39179"/>
                      <a:pt x="315" y="39609"/>
                      <a:pt x="294" y="40038"/>
                    </a:cubicBezTo>
                    <a:cubicBezTo>
                      <a:pt x="289" y="40132"/>
                      <a:pt x="340" y="40240"/>
                      <a:pt x="310" y="40315"/>
                    </a:cubicBezTo>
                    <a:cubicBezTo>
                      <a:pt x="225" y="40524"/>
                      <a:pt x="272" y="40678"/>
                      <a:pt x="246" y="40880"/>
                    </a:cubicBezTo>
                    <a:cubicBezTo>
                      <a:pt x="230" y="41010"/>
                      <a:pt x="236" y="41203"/>
                      <a:pt x="334" y="41203"/>
                    </a:cubicBezTo>
                    <a:lnTo>
                      <a:pt x="331" y="41248"/>
                    </a:lnTo>
                    <a:cubicBezTo>
                      <a:pt x="345" y="41204"/>
                      <a:pt x="351" y="41156"/>
                      <a:pt x="372" y="41146"/>
                    </a:cubicBezTo>
                    <a:cubicBezTo>
                      <a:pt x="424" y="41120"/>
                      <a:pt x="479" y="41114"/>
                      <a:pt x="538" y="41114"/>
                    </a:cubicBezTo>
                    <a:cubicBezTo>
                      <a:pt x="555" y="41114"/>
                      <a:pt x="572" y="41115"/>
                      <a:pt x="590" y="41115"/>
                    </a:cubicBezTo>
                    <a:cubicBezTo>
                      <a:pt x="560" y="41139"/>
                      <a:pt x="531" y="41168"/>
                      <a:pt x="489" y="41201"/>
                    </a:cubicBezTo>
                    <a:cubicBezTo>
                      <a:pt x="526" y="41234"/>
                      <a:pt x="553" y="41267"/>
                      <a:pt x="594" y="41267"/>
                    </a:cubicBezTo>
                    <a:cubicBezTo>
                      <a:pt x="609" y="41267"/>
                      <a:pt x="625" y="41263"/>
                      <a:pt x="643" y="41253"/>
                    </a:cubicBezTo>
                    <a:cubicBezTo>
                      <a:pt x="689" y="41230"/>
                      <a:pt x="741" y="41234"/>
                      <a:pt x="820" y="41221"/>
                    </a:cubicBezTo>
                    <a:lnTo>
                      <a:pt x="820" y="41221"/>
                    </a:lnTo>
                    <a:cubicBezTo>
                      <a:pt x="752" y="41316"/>
                      <a:pt x="690" y="41340"/>
                      <a:pt x="632" y="41340"/>
                    </a:cubicBezTo>
                    <a:cubicBezTo>
                      <a:pt x="595" y="41340"/>
                      <a:pt x="560" y="41330"/>
                      <a:pt x="525" y="41322"/>
                    </a:cubicBezTo>
                    <a:cubicBezTo>
                      <a:pt x="478" y="41311"/>
                      <a:pt x="399" y="41269"/>
                      <a:pt x="352" y="41251"/>
                    </a:cubicBezTo>
                    <a:cubicBezTo>
                      <a:pt x="351" y="41251"/>
                      <a:pt x="350" y="41251"/>
                      <a:pt x="348" y="41251"/>
                    </a:cubicBezTo>
                    <a:cubicBezTo>
                      <a:pt x="326" y="41251"/>
                      <a:pt x="247" y="41286"/>
                      <a:pt x="247" y="41300"/>
                    </a:cubicBezTo>
                    <a:lnTo>
                      <a:pt x="247" y="41374"/>
                    </a:lnTo>
                    <a:cubicBezTo>
                      <a:pt x="247" y="41374"/>
                      <a:pt x="256" y="41374"/>
                      <a:pt x="265" y="41373"/>
                    </a:cubicBezTo>
                    <a:lnTo>
                      <a:pt x="265" y="41373"/>
                    </a:lnTo>
                    <a:cubicBezTo>
                      <a:pt x="249" y="41377"/>
                      <a:pt x="229" y="41383"/>
                      <a:pt x="201" y="41398"/>
                    </a:cubicBezTo>
                    <a:cubicBezTo>
                      <a:pt x="286" y="41426"/>
                      <a:pt x="334" y="41423"/>
                      <a:pt x="364" y="41432"/>
                    </a:cubicBezTo>
                    <a:cubicBezTo>
                      <a:pt x="326" y="41471"/>
                      <a:pt x="280" y="41508"/>
                      <a:pt x="233" y="41554"/>
                    </a:cubicBezTo>
                    <a:cubicBezTo>
                      <a:pt x="239" y="41567"/>
                      <a:pt x="244" y="41576"/>
                      <a:pt x="249" y="41589"/>
                    </a:cubicBezTo>
                    <a:cubicBezTo>
                      <a:pt x="287" y="41575"/>
                      <a:pt x="328" y="41567"/>
                      <a:pt x="362" y="41544"/>
                    </a:cubicBezTo>
                    <a:cubicBezTo>
                      <a:pt x="441" y="41487"/>
                      <a:pt x="640" y="41439"/>
                      <a:pt x="757" y="41439"/>
                    </a:cubicBezTo>
                    <a:cubicBezTo>
                      <a:pt x="782" y="41439"/>
                      <a:pt x="804" y="41441"/>
                      <a:pt x="819" y="41446"/>
                    </a:cubicBezTo>
                    <a:cubicBezTo>
                      <a:pt x="842" y="41453"/>
                      <a:pt x="866" y="41455"/>
                      <a:pt x="891" y="41455"/>
                    </a:cubicBezTo>
                    <a:cubicBezTo>
                      <a:pt x="915" y="41455"/>
                      <a:pt x="940" y="41453"/>
                      <a:pt x="965" y="41450"/>
                    </a:cubicBezTo>
                    <a:cubicBezTo>
                      <a:pt x="1031" y="41442"/>
                      <a:pt x="1097" y="41424"/>
                      <a:pt x="1163" y="41411"/>
                    </a:cubicBezTo>
                    <a:lnTo>
                      <a:pt x="1163" y="41411"/>
                    </a:lnTo>
                    <a:cubicBezTo>
                      <a:pt x="1032" y="41503"/>
                      <a:pt x="901" y="41561"/>
                      <a:pt x="767" y="41561"/>
                    </a:cubicBezTo>
                    <a:cubicBezTo>
                      <a:pt x="725" y="41561"/>
                      <a:pt x="683" y="41555"/>
                      <a:pt x="641" y="41544"/>
                    </a:cubicBezTo>
                    <a:cubicBezTo>
                      <a:pt x="631" y="41541"/>
                      <a:pt x="621" y="41540"/>
                      <a:pt x="611" y="41540"/>
                    </a:cubicBezTo>
                    <a:cubicBezTo>
                      <a:pt x="571" y="41540"/>
                      <a:pt x="527" y="41556"/>
                      <a:pt x="486" y="41562"/>
                    </a:cubicBezTo>
                    <a:cubicBezTo>
                      <a:pt x="485" y="41574"/>
                      <a:pt x="484" y="41585"/>
                      <a:pt x="483" y="41596"/>
                    </a:cubicBezTo>
                    <a:cubicBezTo>
                      <a:pt x="592" y="41625"/>
                      <a:pt x="702" y="41652"/>
                      <a:pt x="827" y="41684"/>
                    </a:cubicBezTo>
                    <a:cubicBezTo>
                      <a:pt x="745" y="41702"/>
                      <a:pt x="668" y="41718"/>
                      <a:pt x="595" y="41718"/>
                    </a:cubicBezTo>
                    <a:cubicBezTo>
                      <a:pt x="530" y="41718"/>
                      <a:pt x="468" y="41705"/>
                      <a:pt x="407" y="41672"/>
                    </a:cubicBezTo>
                    <a:cubicBezTo>
                      <a:pt x="375" y="41655"/>
                      <a:pt x="341" y="41636"/>
                      <a:pt x="302" y="41636"/>
                    </a:cubicBezTo>
                    <a:cubicBezTo>
                      <a:pt x="264" y="41636"/>
                      <a:pt x="222" y="41654"/>
                      <a:pt x="175" y="41708"/>
                    </a:cubicBezTo>
                    <a:cubicBezTo>
                      <a:pt x="234" y="41731"/>
                      <a:pt x="277" y="41746"/>
                      <a:pt x="323" y="41764"/>
                    </a:cubicBezTo>
                    <a:cubicBezTo>
                      <a:pt x="287" y="41785"/>
                      <a:pt x="256" y="41803"/>
                      <a:pt x="225" y="41821"/>
                    </a:cubicBezTo>
                    <a:cubicBezTo>
                      <a:pt x="264" y="41835"/>
                      <a:pt x="304" y="41840"/>
                      <a:pt x="344" y="41840"/>
                    </a:cubicBezTo>
                    <a:cubicBezTo>
                      <a:pt x="441" y="41840"/>
                      <a:pt x="541" y="41812"/>
                      <a:pt x="637" y="41812"/>
                    </a:cubicBezTo>
                    <a:cubicBezTo>
                      <a:pt x="683" y="41812"/>
                      <a:pt x="727" y="41818"/>
                      <a:pt x="771" y="41837"/>
                    </a:cubicBezTo>
                    <a:cubicBezTo>
                      <a:pt x="666" y="41872"/>
                      <a:pt x="562" y="41889"/>
                      <a:pt x="460" y="41893"/>
                    </a:cubicBezTo>
                    <a:cubicBezTo>
                      <a:pt x="235" y="41902"/>
                      <a:pt x="235" y="41899"/>
                      <a:pt x="174" y="42161"/>
                    </a:cubicBezTo>
                    <a:cubicBezTo>
                      <a:pt x="146" y="42278"/>
                      <a:pt x="182" y="42340"/>
                      <a:pt x="277" y="42340"/>
                    </a:cubicBezTo>
                    <a:cubicBezTo>
                      <a:pt x="283" y="42340"/>
                      <a:pt x="290" y="42340"/>
                      <a:pt x="297" y="42339"/>
                    </a:cubicBezTo>
                    <a:cubicBezTo>
                      <a:pt x="475" y="42322"/>
                      <a:pt x="654" y="42307"/>
                      <a:pt x="832" y="42292"/>
                    </a:cubicBezTo>
                    <a:lnTo>
                      <a:pt x="832" y="42292"/>
                    </a:lnTo>
                    <a:cubicBezTo>
                      <a:pt x="832" y="42308"/>
                      <a:pt x="831" y="42324"/>
                      <a:pt x="830" y="42341"/>
                    </a:cubicBezTo>
                    <a:cubicBezTo>
                      <a:pt x="682" y="42358"/>
                      <a:pt x="534" y="42369"/>
                      <a:pt x="386" y="42394"/>
                    </a:cubicBezTo>
                    <a:cubicBezTo>
                      <a:pt x="310" y="42407"/>
                      <a:pt x="233" y="42442"/>
                      <a:pt x="157" y="42475"/>
                    </a:cubicBezTo>
                    <a:cubicBezTo>
                      <a:pt x="145" y="42480"/>
                      <a:pt x="139" y="42524"/>
                      <a:pt x="126" y="42561"/>
                    </a:cubicBezTo>
                    <a:cubicBezTo>
                      <a:pt x="158" y="42575"/>
                      <a:pt x="189" y="42581"/>
                      <a:pt x="220" y="42581"/>
                    </a:cubicBezTo>
                    <a:cubicBezTo>
                      <a:pt x="351" y="42581"/>
                      <a:pt x="478" y="42475"/>
                      <a:pt x="606" y="42471"/>
                    </a:cubicBezTo>
                    <a:cubicBezTo>
                      <a:pt x="758" y="42465"/>
                      <a:pt x="913" y="42432"/>
                      <a:pt x="1067" y="42411"/>
                    </a:cubicBezTo>
                    <a:cubicBezTo>
                      <a:pt x="1067" y="42426"/>
                      <a:pt x="1067" y="42441"/>
                      <a:pt x="1067" y="42456"/>
                    </a:cubicBezTo>
                    <a:cubicBezTo>
                      <a:pt x="990" y="42476"/>
                      <a:pt x="914" y="42501"/>
                      <a:pt x="837" y="42515"/>
                    </a:cubicBezTo>
                    <a:cubicBezTo>
                      <a:pt x="701" y="42541"/>
                      <a:pt x="566" y="42491"/>
                      <a:pt x="428" y="42612"/>
                    </a:cubicBezTo>
                    <a:cubicBezTo>
                      <a:pt x="396" y="42639"/>
                      <a:pt x="344" y="42642"/>
                      <a:pt x="294" y="42642"/>
                    </a:cubicBezTo>
                    <a:cubicBezTo>
                      <a:pt x="285" y="42642"/>
                      <a:pt x="276" y="42642"/>
                      <a:pt x="268" y="42642"/>
                    </a:cubicBezTo>
                    <a:cubicBezTo>
                      <a:pt x="252" y="42642"/>
                      <a:pt x="237" y="42642"/>
                      <a:pt x="224" y="42643"/>
                    </a:cubicBezTo>
                    <a:cubicBezTo>
                      <a:pt x="196" y="42646"/>
                      <a:pt x="138" y="42648"/>
                      <a:pt x="107" y="42648"/>
                    </a:cubicBezTo>
                    <a:cubicBezTo>
                      <a:pt x="95" y="42648"/>
                      <a:pt x="88" y="42648"/>
                      <a:pt x="88" y="42647"/>
                    </a:cubicBezTo>
                    <a:cubicBezTo>
                      <a:pt x="83" y="42732"/>
                      <a:pt x="78" y="42803"/>
                      <a:pt x="73" y="42889"/>
                    </a:cubicBezTo>
                    <a:cubicBezTo>
                      <a:pt x="100" y="42897"/>
                      <a:pt x="130" y="42900"/>
                      <a:pt x="162" y="42900"/>
                    </a:cubicBezTo>
                    <a:cubicBezTo>
                      <a:pt x="299" y="42900"/>
                      <a:pt x="482" y="42840"/>
                      <a:pt x="659" y="42840"/>
                    </a:cubicBezTo>
                    <a:cubicBezTo>
                      <a:pt x="668" y="42840"/>
                      <a:pt x="677" y="42840"/>
                      <a:pt x="686" y="42841"/>
                    </a:cubicBezTo>
                    <a:cubicBezTo>
                      <a:pt x="580" y="42898"/>
                      <a:pt x="520" y="42934"/>
                      <a:pt x="451" y="42971"/>
                    </a:cubicBezTo>
                    <a:cubicBezTo>
                      <a:pt x="453" y="42972"/>
                      <a:pt x="459" y="42973"/>
                      <a:pt x="461" y="42974"/>
                    </a:cubicBezTo>
                    <a:cubicBezTo>
                      <a:pt x="458" y="42973"/>
                      <a:pt x="456" y="42973"/>
                      <a:pt x="454" y="42973"/>
                    </a:cubicBezTo>
                    <a:lnTo>
                      <a:pt x="454" y="42973"/>
                    </a:lnTo>
                    <a:cubicBezTo>
                      <a:pt x="455" y="42974"/>
                      <a:pt x="456" y="42993"/>
                      <a:pt x="458" y="42993"/>
                    </a:cubicBezTo>
                    <a:cubicBezTo>
                      <a:pt x="458" y="42993"/>
                      <a:pt x="458" y="42993"/>
                      <a:pt x="458" y="42993"/>
                    </a:cubicBezTo>
                    <a:lnTo>
                      <a:pt x="458" y="42993"/>
                    </a:lnTo>
                    <a:cubicBezTo>
                      <a:pt x="457" y="42993"/>
                      <a:pt x="455" y="43014"/>
                      <a:pt x="454" y="43014"/>
                    </a:cubicBezTo>
                    <a:cubicBezTo>
                      <a:pt x="335" y="43025"/>
                      <a:pt x="216" y="43035"/>
                      <a:pt x="105" y="43045"/>
                    </a:cubicBezTo>
                    <a:cubicBezTo>
                      <a:pt x="61" y="43048"/>
                      <a:pt x="172" y="43131"/>
                      <a:pt x="83" y="43192"/>
                    </a:cubicBezTo>
                    <a:cubicBezTo>
                      <a:pt x="76" y="43197"/>
                      <a:pt x="89" y="43308"/>
                      <a:pt x="120" y="43333"/>
                    </a:cubicBezTo>
                    <a:cubicBezTo>
                      <a:pt x="129" y="43341"/>
                      <a:pt x="137" y="43344"/>
                      <a:pt x="145" y="43344"/>
                    </a:cubicBezTo>
                    <a:cubicBezTo>
                      <a:pt x="179" y="43344"/>
                      <a:pt x="203" y="43282"/>
                      <a:pt x="226" y="43244"/>
                    </a:cubicBezTo>
                    <a:cubicBezTo>
                      <a:pt x="235" y="43229"/>
                      <a:pt x="251" y="43217"/>
                      <a:pt x="265" y="43206"/>
                    </a:cubicBezTo>
                    <a:lnTo>
                      <a:pt x="265" y="43206"/>
                    </a:lnTo>
                    <a:cubicBezTo>
                      <a:pt x="265" y="43228"/>
                      <a:pt x="262" y="43256"/>
                      <a:pt x="268" y="43258"/>
                    </a:cubicBezTo>
                    <a:cubicBezTo>
                      <a:pt x="332" y="43279"/>
                      <a:pt x="398" y="43304"/>
                      <a:pt x="466" y="43310"/>
                    </a:cubicBezTo>
                    <a:cubicBezTo>
                      <a:pt x="643" y="43328"/>
                      <a:pt x="822" y="43339"/>
                      <a:pt x="1001" y="43352"/>
                    </a:cubicBezTo>
                    <a:lnTo>
                      <a:pt x="995" y="43395"/>
                    </a:lnTo>
                    <a:cubicBezTo>
                      <a:pt x="981" y="43396"/>
                      <a:pt x="967" y="43396"/>
                      <a:pt x="953" y="43396"/>
                    </a:cubicBezTo>
                    <a:cubicBezTo>
                      <a:pt x="845" y="43396"/>
                      <a:pt x="737" y="43390"/>
                      <a:pt x="628" y="43390"/>
                    </a:cubicBezTo>
                    <a:cubicBezTo>
                      <a:pt x="460" y="43390"/>
                      <a:pt x="290" y="43404"/>
                      <a:pt x="116" y="43479"/>
                    </a:cubicBezTo>
                    <a:cubicBezTo>
                      <a:pt x="255" y="43492"/>
                      <a:pt x="394" y="43506"/>
                      <a:pt x="532" y="43519"/>
                    </a:cubicBezTo>
                    <a:cubicBezTo>
                      <a:pt x="531" y="43535"/>
                      <a:pt x="530" y="43550"/>
                      <a:pt x="528" y="43566"/>
                    </a:cubicBezTo>
                    <a:cubicBezTo>
                      <a:pt x="451" y="43601"/>
                      <a:pt x="357" y="43613"/>
                      <a:pt x="298" y="43676"/>
                    </a:cubicBezTo>
                    <a:cubicBezTo>
                      <a:pt x="268" y="43709"/>
                      <a:pt x="239" y="43718"/>
                      <a:pt x="210" y="43718"/>
                    </a:cubicBezTo>
                    <a:cubicBezTo>
                      <a:pt x="176" y="43718"/>
                      <a:pt x="141" y="43705"/>
                      <a:pt x="104" y="43705"/>
                    </a:cubicBezTo>
                    <a:cubicBezTo>
                      <a:pt x="78" y="43705"/>
                      <a:pt x="51" y="43711"/>
                      <a:pt x="22" y="43732"/>
                    </a:cubicBezTo>
                    <a:cubicBezTo>
                      <a:pt x="100" y="43766"/>
                      <a:pt x="157" y="43792"/>
                      <a:pt x="240" y="43828"/>
                    </a:cubicBezTo>
                    <a:cubicBezTo>
                      <a:pt x="150" y="43850"/>
                      <a:pt x="95" y="43864"/>
                      <a:pt x="43" y="43878"/>
                    </a:cubicBezTo>
                    <a:cubicBezTo>
                      <a:pt x="28" y="43965"/>
                      <a:pt x="15" y="44043"/>
                      <a:pt x="1" y="44125"/>
                    </a:cubicBezTo>
                    <a:lnTo>
                      <a:pt x="132" y="44125"/>
                    </a:lnTo>
                    <a:cubicBezTo>
                      <a:pt x="135" y="44124"/>
                      <a:pt x="137" y="44124"/>
                      <a:pt x="139" y="44124"/>
                    </a:cubicBezTo>
                    <a:cubicBezTo>
                      <a:pt x="138" y="44124"/>
                      <a:pt x="138" y="44124"/>
                      <a:pt x="138" y="44125"/>
                    </a:cubicBezTo>
                    <a:lnTo>
                      <a:pt x="537" y="44125"/>
                    </a:lnTo>
                    <a:cubicBezTo>
                      <a:pt x="593" y="44103"/>
                      <a:pt x="651" y="44081"/>
                      <a:pt x="716" y="44055"/>
                    </a:cubicBezTo>
                    <a:lnTo>
                      <a:pt x="716" y="44055"/>
                    </a:lnTo>
                    <a:cubicBezTo>
                      <a:pt x="691" y="44085"/>
                      <a:pt x="670" y="44106"/>
                      <a:pt x="650" y="44125"/>
                    </a:cubicBezTo>
                    <a:lnTo>
                      <a:pt x="3214" y="44125"/>
                    </a:lnTo>
                    <a:cubicBezTo>
                      <a:pt x="3210" y="44103"/>
                      <a:pt x="3206" y="44081"/>
                      <a:pt x="3202" y="44059"/>
                    </a:cubicBezTo>
                    <a:cubicBezTo>
                      <a:pt x="3253" y="44049"/>
                      <a:pt x="3304" y="44036"/>
                      <a:pt x="3352" y="44036"/>
                    </a:cubicBezTo>
                    <a:cubicBezTo>
                      <a:pt x="3411" y="44036"/>
                      <a:pt x="3465" y="44056"/>
                      <a:pt x="3507" y="44125"/>
                    </a:cubicBezTo>
                    <a:lnTo>
                      <a:pt x="3630" y="44125"/>
                    </a:lnTo>
                    <a:cubicBezTo>
                      <a:pt x="3662" y="44089"/>
                      <a:pt x="3686" y="44063"/>
                      <a:pt x="3696" y="44053"/>
                    </a:cubicBezTo>
                    <a:cubicBezTo>
                      <a:pt x="3702" y="43946"/>
                      <a:pt x="3688" y="43868"/>
                      <a:pt x="3714" y="43816"/>
                    </a:cubicBezTo>
                    <a:cubicBezTo>
                      <a:pt x="3829" y="43584"/>
                      <a:pt x="3793" y="43343"/>
                      <a:pt x="3822" y="43110"/>
                    </a:cubicBezTo>
                    <a:cubicBezTo>
                      <a:pt x="3833" y="43009"/>
                      <a:pt x="3814" y="42905"/>
                      <a:pt x="3871" y="42813"/>
                    </a:cubicBezTo>
                    <a:cubicBezTo>
                      <a:pt x="3837" y="42750"/>
                      <a:pt x="3726" y="42822"/>
                      <a:pt x="3767" y="42679"/>
                    </a:cubicBezTo>
                    <a:cubicBezTo>
                      <a:pt x="3814" y="42638"/>
                      <a:pt x="3872" y="42597"/>
                      <a:pt x="3952" y="42527"/>
                    </a:cubicBezTo>
                    <a:cubicBezTo>
                      <a:pt x="3872" y="42491"/>
                      <a:pt x="3784" y="42470"/>
                      <a:pt x="3786" y="42440"/>
                    </a:cubicBezTo>
                    <a:cubicBezTo>
                      <a:pt x="3788" y="42395"/>
                      <a:pt x="3792" y="42325"/>
                      <a:pt x="3799" y="42222"/>
                    </a:cubicBezTo>
                    <a:lnTo>
                      <a:pt x="3799" y="42222"/>
                    </a:lnTo>
                    <a:cubicBezTo>
                      <a:pt x="3796" y="42274"/>
                      <a:pt x="3876" y="42301"/>
                      <a:pt x="3918" y="42335"/>
                    </a:cubicBezTo>
                    <a:cubicBezTo>
                      <a:pt x="3918" y="42291"/>
                      <a:pt x="3903" y="42259"/>
                      <a:pt x="3907" y="42226"/>
                    </a:cubicBezTo>
                    <a:cubicBezTo>
                      <a:pt x="3910" y="42190"/>
                      <a:pt x="3915" y="42153"/>
                      <a:pt x="3930" y="42082"/>
                    </a:cubicBezTo>
                    <a:lnTo>
                      <a:pt x="3930" y="42082"/>
                    </a:lnTo>
                    <a:cubicBezTo>
                      <a:pt x="3847" y="42136"/>
                      <a:pt x="3789" y="42172"/>
                      <a:pt x="3725" y="42213"/>
                    </a:cubicBezTo>
                    <a:cubicBezTo>
                      <a:pt x="3714" y="42151"/>
                      <a:pt x="3703" y="42101"/>
                      <a:pt x="3690" y="42033"/>
                    </a:cubicBezTo>
                    <a:cubicBezTo>
                      <a:pt x="3773" y="42016"/>
                      <a:pt x="3851" y="41972"/>
                      <a:pt x="3941" y="41954"/>
                    </a:cubicBezTo>
                    <a:cubicBezTo>
                      <a:pt x="3944" y="41924"/>
                      <a:pt x="3942" y="41984"/>
                      <a:pt x="3955" y="41803"/>
                    </a:cubicBezTo>
                    <a:lnTo>
                      <a:pt x="3955" y="41803"/>
                    </a:lnTo>
                    <a:cubicBezTo>
                      <a:pt x="3863" y="41810"/>
                      <a:pt x="3785" y="41817"/>
                      <a:pt x="3707" y="41823"/>
                    </a:cubicBezTo>
                    <a:cubicBezTo>
                      <a:pt x="3707" y="41823"/>
                      <a:pt x="3707" y="41823"/>
                      <a:pt x="3707" y="41823"/>
                    </a:cubicBezTo>
                    <a:cubicBezTo>
                      <a:pt x="3693" y="41823"/>
                      <a:pt x="3688" y="41678"/>
                      <a:pt x="3681" y="41624"/>
                    </a:cubicBezTo>
                    <a:cubicBezTo>
                      <a:pt x="3680" y="41635"/>
                      <a:pt x="3680" y="41644"/>
                      <a:pt x="3679" y="41644"/>
                    </a:cubicBezTo>
                    <a:cubicBezTo>
                      <a:pt x="3677" y="41643"/>
                      <a:pt x="3676" y="41642"/>
                      <a:pt x="3674" y="41642"/>
                    </a:cubicBezTo>
                    <a:cubicBezTo>
                      <a:pt x="3663" y="41642"/>
                      <a:pt x="3650" y="41659"/>
                      <a:pt x="3645" y="41659"/>
                    </a:cubicBezTo>
                    <a:cubicBezTo>
                      <a:pt x="3644" y="41659"/>
                      <a:pt x="3644" y="41659"/>
                      <a:pt x="3644" y="41657"/>
                    </a:cubicBezTo>
                    <a:cubicBezTo>
                      <a:pt x="3642" y="41464"/>
                      <a:pt x="3579" y="41335"/>
                      <a:pt x="3483" y="41234"/>
                    </a:cubicBezTo>
                    <a:cubicBezTo>
                      <a:pt x="3493" y="41158"/>
                      <a:pt x="3500" y="41112"/>
                      <a:pt x="3506" y="41057"/>
                    </a:cubicBezTo>
                    <a:cubicBezTo>
                      <a:pt x="3512" y="41003"/>
                      <a:pt x="3542" y="40966"/>
                      <a:pt x="3574" y="40966"/>
                    </a:cubicBezTo>
                    <a:cubicBezTo>
                      <a:pt x="3586" y="40966"/>
                      <a:pt x="3599" y="40971"/>
                      <a:pt x="3611" y="40983"/>
                    </a:cubicBezTo>
                    <a:cubicBezTo>
                      <a:pt x="3719" y="41086"/>
                      <a:pt x="3865" y="41044"/>
                      <a:pt x="3997" y="41109"/>
                    </a:cubicBezTo>
                    <a:cubicBezTo>
                      <a:pt x="4004" y="41042"/>
                      <a:pt x="4009" y="41000"/>
                      <a:pt x="4013" y="40962"/>
                    </a:cubicBezTo>
                    <a:cubicBezTo>
                      <a:pt x="3928" y="40951"/>
                      <a:pt x="3851" y="40957"/>
                      <a:pt x="3788" y="40928"/>
                    </a:cubicBezTo>
                    <a:cubicBezTo>
                      <a:pt x="3691" y="40885"/>
                      <a:pt x="3614" y="40789"/>
                      <a:pt x="3503" y="40789"/>
                    </a:cubicBezTo>
                    <a:cubicBezTo>
                      <a:pt x="3472" y="40789"/>
                      <a:pt x="3437" y="40797"/>
                      <a:pt x="3399" y="40816"/>
                    </a:cubicBezTo>
                    <a:cubicBezTo>
                      <a:pt x="3424" y="40732"/>
                      <a:pt x="3458" y="40721"/>
                      <a:pt x="3494" y="40721"/>
                    </a:cubicBezTo>
                    <a:cubicBezTo>
                      <a:pt x="3506" y="40721"/>
                      <a:pt x="3518" y="40722"/>
                      <a:pt x="3531" y="40722"/>
                    </a:cubicBezTo>
                    <a:cubicBezTo>
                      <a:pt x="3538" y="40722"/>
                      <a:pt x="3546" y="40722"/>
                      <a:pt x="3553" y="40720"/>
                    </a:cubicBezTo>
                    <a:cubicBezTo>
                      <a:pt x="3623" y="40705"/>
                      <a:pt x="3717" y="40718"/>
                      <a:pt x="3700" y="40550"/>
                    </a:cubicBezTo>
                    <a:lnTo>
                      <a:pt x="3700" y="40550"/>
                    </a:lnTo>
                    <a:cubicBezTo>
                      <a:pt x="3686" y="40551"/>
                      <a:pt x="3672" y="40551"/>
                      <a:pt x="3659" y="40551"/>
                    </a:cubicBezTo>
                    <a:cubicBezTo>
                      <a:pt x="3554" y="40551"/>
                      <a:pt x="3455" y="40528"/>
                      <a:pt x="3384" y="40423"/>
                    </a:cubicBezTo>
                    <a:lnTo>
                      <a:pt x="3384" y="40423"/>
                    </a:lnTo>
                    <a:cubicBezTo>
                      <a:pt x="3500" y="40440"/>
                      <a:pt x="3616" y="40457"/>
                      <a:pt x="3736" y="40474"/>
                    </a:cubicBezTo>
                    <a:cubicBezTo>
                      <a:pt x="3793" y="40408"/>
                      <a:pt x="3856" y="40336"/>
                      <a:pt x="3927" y="40254"/>
                    </a:cubicBezTo>
                    <a:cubicBezTo>
                      <a:pt x="3924" y="40157"/>
                      <a:pt x="3919" y="40051"/>
                      <a:pt x="3913" y="39898"/>
                    </a:cubicBezTo>
                    <a:lnTo>
                      <a:pt x="3913" y="39898"/>
                    </a:lnTo>
                    <a:cubicBezTo>
                      <a:pt x="4031" y="40049"/>
                      <a:pt x="4001" y="40199"/>
                      <a:pt x="3981" y="40350"/>
                    </a:cubicBezTo>
                    <a:cubicBezTo>
                      <a:pt x="3942" y="40378"/>
                      <a:pt x="3905" y="40398"/>
                      <a:pt x="3870" y="40421"/>
                    </a:cubicBezTo>
                    <a:cubicBezTo>
                      <a:pt x="3872" y="40454"/>
                      <a:pt x="3871" y="40512"/>
                      <a:pt x="3875" y="40512"/>
                    </a:cubicBezTo>
                    <a:cubicBezTo>
                      <a:pt x="3917" y="40508"/>
                      <a:pt x="3960" y="40505"/>
                      <a:pt x="3993" y="40502"/>
                    </a:cubicBezTo>
                    <a:cubicBezTo>
                      <a:pt x="3993" y="40502"/>
                      <a:pt x="3993" y="40502"/>
                      <a:pt x="3993" y="40502"/>
                    </a:cubicBezTo>
                    <a:cubicBezTo>
                      <a:pt x="4020" y="40502"/>
                      <a:pt x="3919" y="40657"/>
                      <a:pt x="4025" y="40661"/>
                    </a:cubicBezTo>
                    <a:cubicBezTo>
                      <a:pt x="4102" y="40274"/>
                      <a:pt x="4048" y="39904"/>
                      <a:pt x="4091" y="39520"/>
                    </a:cubicBezTo>
                    <a:cubicBezTo>
                      <a:pt x="4134" y="39136"/>
                      <a:pt x="4143" y="38752"/>
                      <a:pt x="4167" y="38366"/>
                    </a:cubicBezTo>
                    <a:cubicBezTo>
                      <a:pt x="4190" y="37981"/>
                      <a:pt x="4214" y="37598"/>
                      <a:pt x="4237" y="37218"/>
                    </a:cubicBezTo>
                    <a:cubicBezTo>
                      <a:pt x="4203" y="37190"/>
                      <a:pt x="4174" y="37168"/>
                      <a:pt x="4145" y="37147"/>
                    </a:cubicBezTo>
                    <a:cubicBezTo>
                      <a:pt x="4186" y="37125"/>
                      <a:pt x="4219" y="37108"/>
                      <a:pt x="4252" y="37089"/>
                    </a:cubicBezTo>
                    <a:cubicBezTo>
                      <a:pt x="4251" y="37078"/>
                      <a:pt x="4275" y="37065"/>
                      <a:pt x="4275" y="37052"/>
                    </a:cubicBezTo>
                    <a:cubicBezTo>
                      <a:pt x="4214" y="37046"/>
                      <a:pt x="4114" y="37042"/>
                      <a:pt x="4115" y="37030"/>
                    </a:cubicBezTo>
                    <a:cubicBezTo>
                      <a:pt x="4115" y="37017"/>
                      <a:pt x="4116" y="37005"/>
                      <a:pt x="4117" y="36992"/>
                    </a:cubicBezTo>
                    <a:cubicBezTo>
                      <a:pt x="4118" y="36980"/>
                      <a:pt x="4193" y="36961"/>
                      <a:pt x="4250" y="36943"/>
                    </a:cubicBezTo>
                    <a:cubicBezTo>
                      <a:pt x="4241" y="36879"/>
                      <a:pt x="4144" y="36840"/>
                      <a:pt x="4233" y="36764"/>
                    </a:cubicBezTo>
                    <a:cubicBezTo>
                      <a:pt x="4248" y="36752"/>
                      <a:pt x="4241" y="36699"/>
                      <a:pt x="4241" y="36666"/>
                    </a:cubicBezTo>
                    <a:cubicBezTo>
                      <a:pt x="4242" y="36439"/>
                      <a:pt x="4231" y="36214"/>
                      <a:pt x="4230" y="35981"/>
                    </a:cubicBezTo>
                    <a:cubicBezTo>
                      <a:pt x="4199" y="35980"/>
                      <a:pt x="4171" y="35980"/>
                      <a:pt x="4145" y="35980"/>
                    </a:cubicBezTo>
                    <a:cubicBezTo>
                      <a:pt x="4069" y="35980"/>
                      <a:pt x="4003" y="35983"/>
                      <a:pt x="3905" y="35984"/>
                    </a:cubicBezTo>
                    <a:cubicBezTo>
                      <a:pt x="3901" y="35994"/>
                      <a:pt x="3896" y="36004"/>
                      <a:pt x="3893" y="36015"/>
                    </a:cubicBezTo>
                    <a:lnTo>
                      <a:pt x="3893" y="35994"/>
                    </a:lnTo>
                    <a:cubicBezTo>
                      <a:pt x="3889" y="35994"/>
                      <a:pt x="3887" y="35992"/>
                      <a:pt x="3883" y="35992"/>
                    </a:cubicBezTo>
                    <a:lnTo>
                      <a:pt x="3882" y="36023"/>
                    </a:lnTo>
                    <a:cubicBezTo>
                      <a:pt x="3885" y="36024"/>
                      <a:pt x="3888" y="36025"/>
                      <a:pt x="3892" y="36025"/>
                    </a:cubicBezTo>
                    <a:cubicBezTo>
                      <a:pt x="3893" y="36025"/>
                      <a:pt x="3881" y="36039"/>
                      <a:pt x="3881" y="36039"/>
                    </a:cubicBezTo>
                    <a:lnTo>
                      <a:pt x="3882" y="36023"/>
                    </a:lnTo>
                    <a:cubicBezTo>
                      <a:pt x="3864" y="36022"/>
                      <a:pt x="3847" y="36016"/>
                      <a:pt x="3831" y="36016"/>
                    </a:cubicBezTo>
                    <a:cubicBezTo>
                      <a:pt x="3830" y="36016"/>
                      <a:pt x="3827" y="36039"/>
                      <a:pt x="3826" y="36042"/>
                    </a:cubicBezTo>
                    <a:cubicBezTo>
                      <a:pt x="3864" y="36069"/>
                      <a:pt x="3901" y="36105"/>
                      <a:pt x="3938" y="36131"/>
                    </a:cubicBezTo>
                    <a:cubicBezTo>
                      <a:pt x="3935" y="36148"/>
                      <a:pt x="3931" y="36169"/>
                      <a:pt x="3928" y="36185"/>
                    </a:cubicBezTo>
                    <a:cubicBezTo>
                      <a:pt x="3847" y="36210"/>
                      <a:pt x="3767" y="36236"/>
                      <a:pt x="3664" y="36267"/>
                    </a:cubicBezTo>
                    <a:cubicBezTo>
                      <a:pt x="3703" y="36170"/>
                      <a:pt x="3737" y="36131"/>
                      <a:pt x="3794" y="36121"/>
                    </a:cubicBezTo>
                    <a:cubicBezTo>
                      <a:pt x="3805" y="36119"/>
                      <a:pt x="3816" y="36084"/>
                      <a:pt x="3825" y="36059"/>
                    </a:cubicBezTo>
                    <a:cubicBezTo>
                      <a:pt x="3824" y="36059"/>
                      <a:pt x="3824" y="36058"/>
                      <a:pt x="3823" y="36058"/>
                    </a:cubicBezTo>
                    <a:cubicBezTo>
                      <a:pt x="3824" y="36056"/>
                      <a:pt x="3826" y="36054"/>
                      <a:pt x="3827" y="36052"/>
                    </a:cubicBezTo>
                    <a:lnTo>
                      <a:pt x="3827" y="36052"/>
                    </a:lnTo>
                    <a:cubicBezTo>
                      <a:pt x="3767" y="36053"/>
                      <a:pt x="3706" y="36054"/>
                      <a:pt x="3616" y="36055"/>
                    </a:cubicBezTo>
                    <a:cubicBezTo>
                      <a:pt x="3672" y="36021"/>
                      <a:pt x="3703" y="36002"/>
                      <a:pt x="3738" y="35982"/>
                    </a:cubicBezTo>
                    <a:cubicBezTo>
                      <a:pt x="3747" y="35844"/>
                      <a:pt x="3625" y="35948"/>
                      <a:pt x="3589" y="35867"/>
                    </a:cubicBezTo>
                    <a:cubicBezTo>
                      <a:pt x="3651" y="35832"/>
                      <a:pt x="3713" y="35800"/>
                      <a:pt x="3769" y="35768"/>
                    </a:cubicBezTo>
                    <a:cubicBezTo>
                      <a:pt x="3849" y="35802"/>
                      <a:pt x="3785" y="35986"/>
                      <a:pt x="3883" y="35992"/>
                    </a:cubicBezTo>
                    <a:lnTo>
                      <a:pt x="3884" y="35984"/>
                    </a:lnTo>
                    <a:lnTo>
                      <a:pt x="3905" y="35984"/>
                    </a:lnTo>
                    <a:cubicBezTo>
                      <a:pt x="3961" y="35836"/>
                      <a:pt x="4052" y="35813"/>
                      <a:pt x="4132" y="35742"/>
                    </a:cubicBezTo>
                    <a:cubicBezTo>
                      <a:pt x="4161" y="35716"/>
                      <a:pt x="4183" y="35665"/>
                      <a:pt x="4230" y="35597"/>
                    </a:cubicBezTo>
                    <a:lnTo>
                      <a:pt x="4230" y="35597"/>
                    </a:lnTo>
                    <a:cubicBezTo>
                      <a:pt x="4127" y="35619"/>
                      <a:pt x="4061" y="35629"/>
                      <a:pt x="3988" y="35644"/>
                    </a:cubicBezTo>
                    <a:cubicBezTo>
                      <a:pt x="3998" y="35569"/>
                      <a:pt x="3996" y="35520"/>
                      <a:pt x="4053" y="35520"/>
                    </a:cubicBezTo>
                    <a:cubicBezTo>
                      <a:pt x="4056" y="35520"/>
                      <a:pt x="4059" y="35521"/>
                      <a:pt x="4062" y="35521"/>
                    </a:cubicBezTo>
                    <a:cubicBezTo>
                      <a:pt x="4066" y="35521"/>
                      <a:pt x="4070" y="35521"/>
                      <a:pt x="4074" y="35521"/>
                    </a:cubicBezTo>
                    <a:cubicBezTo>
                      <a:pt x="4127" y="35521"/>
                      <a:pt x="4206" y="35507"/>
                      <a:pt x="4206" y="35507"/>
                    </a:cubicBezTo>
                    <a:cubicBezTo>
                      <a:pt x="4211" y="35433"/>
                      <a:pt x="4214" y="35386"/>
                      <a:pt x="4217" y="35338"/>
                    </a:cubicBezTo>
                    <a:cubicBezTo>
                      <a:pt x="4220" y="35301"/>
                      <a:pt x="4050" y="35378"/>
                      <a:pt x="4098" y="35202"/>
                    </a:cubicBezTo>
                    <a:cubicBezTo>
                      <a:pt x="4135" y="35197"/>
                      <a:pt x="4180" y="35189"/>
                      <a:pt x="4221" y="35182"/>
                    </a:cubicBezTo>
                    <a:cubicBezTo>
                      <a:pt x="4227" y="35084"/>
                      <a:pt x="4240" y="34991"/>
                      <a:pt x="4240" y="34902"/>
                    </a:cubicBezTo>
                    <a:cubicBezTo>
                      <a:pt x="4240" y="34586"/>
                      <a:pt x="4238" y="34270"/>
                      <a:pt x="4237" y="33954"/>
                    </a:cubicBezTo>
                    <a:cubicBezTo>
                      <a:pt x="4237" y="33757"/>
                      <a:pt x="4245" y="33558"/>
                      <a:pt x="4239" y="33362"/>
                    </a:cubicBezTo>
                    <a:cubicBezTo>
                      <a:pt x="4225" y="32906"/>
                      <a:pt x="4202" y="32451"/>
                      <a:pt x="4187" y="31996"/>
                    </a:cubicBezTo>
                    <a:cubicBezTo>
                      <a:pt x="4178" y="31703"/>
                      <a:pt x="4179" y="31409"/>
                      <a:pt x="4172" y="31115"/>
                    </a:cubicBezTo>
                    <a:cubicBezTo>
                      <a:pt x="4167" y="30849"/>
                      <a:pt x="4152" y="30584"/>
                      <a:pt x="4152" y="30318"/>
                    </a:cubicBezTo>
                    <a:cubicBezTo>
                      <a:pt x="4152" y="29991"/>
                      <a:pt x="4165" y="29663"/>
                      <a:pt x="4169" y="29335"/>
                    </a:cubicBezTo>
                    <a:cubicBezTo>
                      <a:pt x="4175" y="29006"/>
                      <a:pt x="4243" y="28666"/>
                      <a:pt x="4188" y="28345"/>
                    </a:cubicBezTo>
                    <a:cubicBezTo>
                      <a:pt x="4185" y="28321"/>
                      <a:pt x="4204" y="28289"/>
                      <a:pt x="4208" y="28261"/>
                    </a:cubicBezTo>
                    <a:cubicBezTo>
                      <a:pt x="4235" y="28061"/>
                      <a:pt x="4275" y="27857"/>
                      <a:pt x="4113" y="27738"/>
                    </a:cubicBezTo>
                    <a:cubicBezTo>
                      <a:pt x="4083" y="27717"/>
                      <a:pt x="4071" y="27665"/>
                      <a:pt x="4051" y="27627"/>
                    </a:cubicBezTo>
                    <a:cubicBezTo>
                      <a:pt x="4083" y="27607"/>
                      <a:pt x="4116" y="27591"/>
                      <a:pt x="4145" y="27569"/>
                    </a:cubicBezTo>
                    <a:cubicBezTo>
                      <a:pt x="4179" y="27543"/>
                      <a:pt x="4210" y="27511"/>
                      <a:pt x="4260" y="27466"/>
                    </a:cubicBezTo>
                    <a:cubicBezTo>
                      <a:pt x="4205" y="27430"/>
                      <a:pt x="4168" y="27404"/>
                      <a:pt x="4124" y="27375"/>
                    </a:cubicBezTo>
                    <a:cubicBezTo>
                      <a:pt x="4176" y="27338"/>
                      <a:pt x="4217" y="27310"/>
                      <a:pt x="4273" y="27270"/>
                    </a:cubicBezTo>
                    <a:cubicBezTo>
                      <a:pt x="4231" y="27231"/>
                      <a:pt x="4202" y="27204"/>
                      <a:pt x="4172" y="27177"/>
                    </a:cubicBezTo>
                    <a:cubicBezTo>
                      <a:pt x="4305" y="27064"/>
                      <a:pt x="4304" y="27052"/>
                      <a:pt x="4113" y="26861"/>
                    </a:cubicBezTo>
                    <a:cubicBezTo>
                      <a:pt x="4284" y="26858"/>
                      <a:pt x="4208" y="26674"/>
                      <a:pt x="4259" y="26583"/>
                    </a:cubicBezTo>
                    <a:cubicBezTo>
                      <a:pt x="4303" y="26506"/>
                      <a:pt x="4253" y="26396"/>
                      <a:pt x="4248" y="26216"/>
                    </a:cubicBezTo>
                    <a:cubicBezTo>
                      <a:pt x="3957" y="26241"/>
                      <a:pt x="3677" y="26266"/>
                      <a:pt x="3398" y="26291"/>
                    </a:cubicBezTo>
                    <a:lnTo>
                      <a:pt x="3398" y="26291"/>
                    </a:lnTo>
                    <a:cubicBezTo>
                      <a:pt x="3623" y="26270"/>
                      <a:pt x="3855" y="26189"/>
                      <a:pt x="4095" y="26189"/>
                    </a:cubicBezTo>
                    <a:cubicBezTo>
                      <a:pt x="4150" y="26189"/>
                      <a:pt x="4205" y="26193"/>
                      <a:pt x="4261" y="26204"/>
                    </a:cubicBezTo>
                    <a:cubicBezTo>
                      <a:pt x="4269" y="26068"/>
                      <a:pt x="4278" y="25976"/>
                      <a:pt x="4280" y="25872"/>
                    </a:cubicBezTo>
                    <a:cubicBezTo>
                      <a:pt x="4283" y="25723"/>
                      <a:pt x="4274" y="25582"/>
                      <a:pt x="4279" y="25434"/>
                    </a:cubicBezTo>
                    <a:cubicBezTo>
                      <a:pt x="4288" y="25206"/>
                      <a:pt x="4290" y="24986"/>
                      <a:pt x="4225" y="24780"/>
                    </a:cubicBezTo>
                    <a:cubicBezTo>
                      <a:pt x="4214" y="24745"/>
                      <a:pt x="4205" y="24684"/>
                      <a:pt x="4221" y="24661"/>
                    </a:cubicBezTo>
                    <a:cubicBezTo>
                      <a:pt x="4325" y="24509"/>
                      <a:pt x="4239" y="24378"/>
                      <a:pt x="4249" y="24237"/>
                    </a:cubicBezTo>
                    <a:cubicBezTo>
                      <a:pt x="4256" y="24144"/>
                      <a:pt x="4214" y="24124"/>
                      <a:pt x="4154" y="24124"/>
                    </a:cubicBezTo>
                    <a:cubicBezTo>
                      <a:pt x="4151" y="24124"/>
                      <a:pt x="4148" y="24124"/>
                      <a:pt x="4145" y="24124"/>
                    </a:cubicBezTo>
                    <a:cubicBezTo>
                      <a:pt x="4138" y="24124"/>
                      <a:pt x="4133" y="24114"/>
                      <a:pt x="4125" y="24109"/>
                    </a:cubicBezTo>
                    <a:cubicBezTo>
                      <a:pt x="4176" y="24086"/>
                      <a:pt x="4224" y="24065"/>
                      <a:pt x="4276" y="24042"/>
                    </a:cubicBezTo>
                    <a:cubicBezTo>
                      <a:pt x="4277" y="23981"/>
                      <a:pt x="4295" y="23912"/>
                      <a:pt x="4275" y="23887"/>
                    </a:cubicBezTo>
                    <a:cubicBezTo>
                      <a:pt x="4235" y="23834"/>
                      <a:pt x="4256" y="23786"/>
                      <a:pt x="4264" y="23721"/>
                    </a:cubicBezTo>
                    <a:cubicBezTo>
                      <a:pt x="4280" y="23570"/>
                      <a:pt x="4279" y="23414"/>
                      <a:pt x="4213" y="23316"/>
                    </a:cubicBezTo>
                    <a:cubicBezTo>
                      <a:pt x="4238" y="23258"/>
                      <a:pt x="4273" y="23209"/>
                      <a:pt x="4274" y="23164"/>
                    </a:cubicBezTo>
                    <a:cubicBezTo>
                      <a:pt x="4277" y="23059"/>
                      <a:pt x="4258" y="22957"/>
                      <a:pt x="4258" y="22852"/>
                    </a:cubicBezTo>
                    <a:cubicBezTo>
                      <a:pt x="4258" y="22625"/>
                      <a:pt x="4265" y="22398"/>
                      <a:pt x="4267" y="22171"/>
                    </a:cubicBezTo>
                    <a:cubicBezTo>
                      <a:pt x="4267" y="22096"/>
                      <a:pt x="4251" y="22021"/>
                      <a:pt x="4259" y="21947"/>
                    </a:cubicBezTo>
                    <a:cubicBezTo>
                      <a:pt x="4285" y="21746"/>
                      <a:pt x="4313" y="21548"/>
                      <a:pt x="4233" y="21373"/>
                    </a:cubicBezTo>
                    <a:cubicBezTo>
                      <a:pt x="4224" y="21353"/>
                      <a:pt x="4229" y="21321"/>
                      <a:pt x="4232" y="21293"/>
                    </a:cubicBezTo>
                    <a:cubicBezTo>
                      <a:pt x="4243" y="21173"/>
                      <a:pt x="4267" y="21051"/>
                      <a:pt x="4267" y="20933"/>
                    </a:cubicBezTo>
                    <a:cubicBezTo>
                      <a:pt x="4267" y="20452"/>
                      <a:pt x="4256" y="19973"/>
                      <a:pt x="4256" y="19493"/>
                    </a:cubicBezTo>
                    <a:cubicBezTo>
                      <a:pt x="4255" y="19182"/>
                      <a:pt x="4264" y="18870"/>
                      <a:pt x="4264" y="18559"/>
                    </a:cubicBezTo>
                    <a:cubicBezTo>
                      <a:pt x="4263" y="18119"/>
                      <a:pt x="4262" y="17679"/>
                      <a:pt x="4251" y="17243"/>
                    </a:cubicBezTo>
                    <a:cubicBezTo>
                      <a:pt x="4247" y="17073"/>
                      <a:pt x="4306" y="16886"/>
                      <a:pt x="4222" y="16738"/>
                    </a:cubicBezTo>
                    <a:cubicBezTo>
                      <a:pt x="4291" y="16595"/>
                      <a:pt x="4233" y="16459"/>
                      <a:pt x="4258" y="16321"/>
                    </a:cubicBezTo>
                    <a:cubicBezTo>
                      <a:pt x="4283" y="16191"/>
                      <a:pt x="4252" y="16119"/>
                      <a:pt x="4161" y="16083"/>
                    </a:cubicBezTo>
                    <a:cubicBezTo>
                      <a:pt x="4200" y="16019"/>
                      <a:pt x="4265" y="15949"/>
                      <a:pt x="4256" y="15922"/>
                    </a:cubicBezTo>
                    <a:cubicBezTo>
                      <a:pt x="4219" y="15797"/>
                      <a:pt x="4275" y="15665"/>
                      <a:pt x="4262" y="15541"/>
                    </a:cubicBezTo>
                    <a:cubicBezTo>
                      <a:pt x="4247" y="15412"/>
                      <a:pt x="4243" y="15278"/>
                      <a:pt x="4232" y="15147"/>
                    </a:cubicBezTo>
                    <a:cubicBezTo>
                      <a:pt x="4224" y="15070"/>
                      <a:pt x="4180" y="14956"/>
                      <a:pt x="4205" y="14926"/>
                    </a:cubicBezTo>
                    <a:cubicBezTo>
                      <a:pt x="4296" y="14818"/>
                      <a:pt x="4269" y="14707"/>
                      <a:pt x="4273" y="14603"/>
                    </a:cubicBezTo>
                    <a:cubicBezTo>
                      <a:pt x="4281" y="14334"/>
                      <a:pt x="4274" y="14065"/>
                      <a:pt x="4273" y="13787"/>
                    </a:cubicBezTo>
                    <a:cubicBezTo>
                      <a:pt x="4247" y="13780"/>
                      <a:pt x="4214" y="13771"/>
                      <a:pt x="4173" y="13761"/>
                    </a:cubicBezTo>
                    <a:cubicBezTo>
                      <a:pt x="4297" y="13677"/>
                      <a:pt x="4299" y="13677"/>
                      <a:pt x="4299" y="13562"/>
                    </a:cubicBezTo>
                    <a:cubicBezTo>
                      <a:pt x="4300" y="13380"/>
                      <a:pt x="4290" y="13199"/>
                      <a:pt x="4301" y="13014"/>
                    </a:cubicBezTo>
                    <a:cubicBezTo>
                      <a:pt x="4308" y="12894"/>
                      <a:pt x="4278" y="12831"/>
                      <a:pt x="4182" y="12831"/>
                    </a:cubicBezTo>
                    <a:cubicBezTo>
                      <a:pt x="4173" y="12831"/>
                      <a:pt x="4164" y="12832"/>
                      <a:pt x="4154" y="12833"/>
                    </a:cubicBezTo>
                    <a:cubicBezTo>
                      <a:pt x="4214" y="12789"/>
                      <a:pt x="4261" y="12756"/>
                      <a:pt x="4307" y="12724"/>
                    </a:cubicBezTo>
                    <a:cubicBezTo>
                      <a:pt x="4304" y="12627"/>
                      <a:pt x="4324" y="12528"/>
                      <a:pt x="4215" y="12518"/>
                    </a:cubicBezTo>
                    <a:cubicBezTo>
                      <a:pt x="4314" y="12490"/>
                      <a:pt x="4311" y="12432"/>
                      <a:pt x="4259" y="12390"/>
                    </a:cubicBezTo>
                    <a:cubicBezTo>
                      <a:pt x="4243" y="12378"/>
                      <a:pt x="4222" y="12376"/>
                      <a:pt x="4200" y="12376"/>
                    </a:cubicBezTo>
                    <a:cubicBezTo>
                      <a:pt x="4181" y="12376"/>
                      <a:pt x="4161" y="12378"/>
                      <a:pt x="4142" y="12378"/>
                    </a:cubicBezTo>
                    <a:cubicBezTo>
                      <a:pt x="4136" y="12378"/>
                      <a:pt x="4131" y="12377"/>
                      <a:pt x="4125" y="12377"/>
                    </a:cubicBezTo>
                    <a:cubicBezTo>
                      <a:pt x="4036" y="12369"/>
                      <a:pt x="3947" y="12362"/>
                      <a:pt x="3858" y="12354"/>
                    </a:cubicBezTo>
                    <a:cubicBezTo>
                      <a:pt x="3896" y="12324"/>
                      <a:pt x="3934" y="12315"/>
                      <a:pt x="3972" y="12315"/>
                    </a:cubicBezTo>
                    <a:cubicBezTo>
                      <a:pt x="4028" y="12315"/>
                      <a:pt x="4085" y="12336"/>
                      <a:pt x="4142" y="12336"/>
                    </a:cubicBezTo>
                    <a:cubicBezTo>
                      <a:pt x="4193" y="12336"/>
                      <a:pt x="4245" y="12319"/>
                      <a:pt x="4300" y="12259"/>
                    </a:cubicBezTo>
                    <a:cubicBezTo>
                      <a:pt x="4295" y="12058"/>
                      <a:pt x="4290" y="11848"/>
                      <a:pt x="4286" y="11655"/>
                    </a:cubicBezTo>
                    <a:cubicBezTo>
                      <a:pt x="4113" y="11683"/>
                      <a:pt x="3960" y="11695"/>
                      <a:pt x="3807" y="11737"/>
                    </a:cubicBezTo>
                    <a:cubicBezTo>
                      <a:pt x="3738" y="11756"/>
                      <a:pt x="3529" y="11808"/>
                      <a:pt x="3401" y="11808"/>
                    </a:cubicBezTo>
                    <a:cubicBezTo>
                      <a:pt x="3394" y="11808"/>
                      <a:pt x="3387" y="11808"/>
                      <a:pt x="3380" y="11808"/>
                    </a:cubicBezTo>
                    <a:cubicBezTo>
                      <a:pt x="3225" y="11798"/>
                      <a:pt x="3069" y="11800"/>
                      <a:pt x="2914" y="11798"/>
                    </a:cubicBezTo>
                    <a:cubicBezTo>
                      <a:pt x="2863" y="11798"/>
                      <a:pt x="2811" y="11798"/>
                      <a:pt x="2760" y="11798"/>
                    </a:cubicBezTo>
                    <a:cubicBezTo>
                      <a:pt x="2658" y="11798"/>
                      <a:pt x="2556" y="11798"/>
                      <a:pt x="2454" y="11798"/>
                    </a:cubicBezTo>
                    <a:cubicBezTo>
                      <a:pt x="2570" y="11750"/>
                      <a:pt x="2683" y="11735"/>
                      <a:pt x="2795" y="11732"/>
                    </a:cubicBezTo>
                    <a:cubicBezTo>
                      <a:pt x="2847" y="11731"/>
                      <a:pt x="2899" y="11730"/>
                      <a:pt x="2951" y="11730"/>
                    </a:cubicBezTo>
                    <a:cubicBezTo>
                      <a:pt x="3058" y="11730"/>
                      <a:pt x="3165" y="11732"/>
                      <a:pt x="3271" y="11732"/>
                    </a:cubicBezTo>
                    <a:cubicBezTo>
                      <a:pt x="3285" y="11732"/>
                      <a:pt x="3298" y="11732"/>
                      <a:pt x="3312" y="11732"/>
                    </a:cubicBezTo>
                    <a:cubicBezTo>
                      <a:pt x="3351" y="11732"/>
                      <a:pt x="3391" y="11736"/>
                      <a:pt x="3430" y="11736"/>
                    </a:cubicBezTo>
                    <a:cubicBezTo>
                      <a:pt x="3464" y="11736"/>
                      <a:pt x="3498" y="11733"/>
                      <a:pt x="3530" y="11723"/>
                    </a:cubicBezTo>
                    <a:cubicBezTo>
                      <a:pt x="3699" y="11668"/>
                      <a:pt x="3865" y="11615"/>
                      <a:pt x="4033" y="11615"/>
                    </a:cubicBezTo>
                    <a:cubicBezTo>
                      <a:pt x="4061" y="11615"/>
                      <a:pt x="4088" y="11617"/>
                      <a:pt x="4116" y="11620"/>
                    </a:cubicBezTo>
                    <a:cubicBezTo>
                      <a:pt x="4119" y="11620"/>
                      <a:pt x="4123" y="11620"/>
                      <a:pt x="4127" y="11620"/>
                    </a:cubicBezTo>
                    <a:cubicBezTo>
                      <a:pt x="4171" y="11620"/>
                      <a:pt x="4221" y="11591"/>
                      <a:pt x="4275" y="11574"/>
                    </a:cubicBezTo>
                    <a:cubicBezTo>
                      <a:pt x="4290" y="11443"/>
                      <a:pt x="4347" y="11308"/>
                      <a:pt x="4241" y="11248"/>
                    </a:cubicBezTo>
                    <a:cubicBezTo>
                      <a:pt x="4262" y="11188"/>
                      <a:pt x="4300" y="11128"/>
                      <a:pt x="4297" y="11078"/>
                    </a:cubicBezTo>
                    <a:cubicBezTo>
                      <a:pt x="4290" y="10879"/>
                      <a:pt x="4291" y="10679"/>
                      <a:pt x="4301" y="10476"/>
                    </a:cubicBezTo>
                    <a:cubicBezTo>
                      <a:pt x="4314" y="10173"/>
                      <a:pt x="4299" y="9875"/>
                      <a:pt x="4292" y="9574"/>
                    </a:cubicBezTo>
                    <a:cubicBezTo>
                      <a:pt x="4283" y="9138"/>
                      <a:pt x="4272" y="8703"/>
                      <a:pt x="4261" y="8268"/>
                    </a:cubicBezTo>
                    <a:cubicBezTo>
                      <a:pt x="4245" y="7630"/>
                      <a:pt x="4230" y="6991"/>
                      <a:pt x="4214" y="6353"/>
                    </a:cubicBezTo>
                    <a:cubicBezTo>
                      <a:pt x="4205" y="5994"/>
                      <a:pt x="4188" y="5637"/>
                      <a:pt x="4187" y="5277"/>
                    </a:cubicBezTo>
                    <a:cubicBezTo>
                      <a:pt x="4187" y="4953"/>
                      <a:pt x="4196" y="4627"/>
                      <a:pt x="4216" y="4301"/>
                    </a:cubicBezTo>
                    <a:cubicBezTo>
                      <a:pt x="4239" y="3895"/>
                      <a:pt x="4285" y="3488"/>
                      <a:pt x="4309" y="3082"/>
                    </a:cubicBezTo>
                    <a:cubicBezTo>
                      <a:pt x="4319" y="2926"/>
                      <a:pt x="4287" y="2775"/>
                      <a:pt x="4292" y="2619"/>
                    </a:cubicBezTo>
                    <a:cubicBezTo>
                      <a:pt x="4304" y="2337"/>
                      <a:pt x="4330" y="2052"/>
                      <a:pt x="4347" y="1768"/>
                    </a:cubicBezTo>
                    <a:cubicBezTo>
                      <a:pt x="4352" y="1677"/>
                      <a:pt x="4344" y="1586"/>
                      <a:pt x="4342" y="1495"/>
                    </a:cubicBezTo>
                    <a:cubicBezTo>
                      <a:pt x="4336" y="1323"/>
                      <a:pt x="4330" y="1153"/>
                      <a:pt x="4324" y="971"/>
                    </a:cubicBezTo>
                    <a:cubicBezTo>
                      <a:pt x="4275" y="938"/>
                      <a:pt x="4222" y="901"/>
                      <a:pt x="4169" y="864"/>
                    </a:cubicBezTo>
                    <a:cubicBezTo>
                      <a:pt x="4173" y="851"/>
                      <a:pt x="4178" y="840"/>
                      <a:pt x="4183" y="829"/>
                    </a:cubicBezTo>
                    <a:cubicBezTo>
                      <a:pt x="4232" y="841"/>
                      <a:pt x="4281" y="854"/>
                      <a:pt x="4330" y="868"/>
                    </a:cubicBezTo>
                    <a:cubicBezTo>
                      <a:pt x="4370" y="758"/>
                      <a:pt x="4333" y="706"/>
                      <a:pt x="4261" y="697"/>
                    </a:cubicBezTo>
                    <a:cubicBezTo>
                      <a:pt x="4238" y="694"/>
                      <a:pt x="4214" y="688"/>
                      <a:pt x="4190" y="688"/>
                    </a:cubicBezTo>
                    <a:cubicBezTo>
                      <a:pt x="4148" y="688"/>
                      <a:pt x="4109" y="706"/>
                      <a:pt x="4084" y="788"/>
                    </a:cubicBezTo>
                    <a:cubicBezTo>
                      <a:pt x="4075" y="820"/>
                      <a:pt x="4035" y="845"/>
                      <a:pt x="3980" y="902"/>
                    </a:cubicBezTo>
                    <a:cubicBezTo>
                      <a:pt x="4032" y="711"/>
                      <a:pt x="4069" y="574"/>
                      <a:pt x="4106" y="437"/>
                    </a:cubicBezTo>
                    <a:cubicBezTo>
                      <a:pt x="4132" y="492"/>
                      <a:pt x="4145" y="522"/>
                      <a:pt x="4169" y="522"/>
                    </a:cubicBezTo>
                    <a:cubicBezTo>
                      <a:pt x="4196" y="522"/>
                      <a:pt x="4236" y="482"/>
                      <a:pt x="4323" y="398"/>
                    </a:cubicBezTo>
                    <a:cubicBezTo>
                      <a:pt x="4336" y="266"/>
                      <a:pt x="4342" y="132"/>
                      <a:pt x="4363" y="1"/>
                    </a:cubicBezTo>
                    <a:lnTo>
                      <a:pt x="2129" y="1"/>
                    </a:lnTo>
                    <a:cubicBezTo>
                      <a:pt x="2128" y="12"/>
                      <a:pt x="2128" y="22"/>
                      <a:pt x="2127" y="34"/>
                    </a:cubicBezTo>
                    <a:cubicBezTo>
                      <a:pt x="2091" y="33"/>
                      <a:pt x="2055" y="32"/>
                      <a:pt x="2019" y="31"/>
                    </a:cubicBezTo>
                    <a:cubicBezTo>
                      <a:pt x="2020" y="21"/>
                      <a:pt x="2021" y="11"/>
                      <a:pt x="20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9" name="Google Shape;5149;p54"/>
              <p:cNvSpPr/>
              <p:nvPr/>
            </p:nvSpPr>
            <p:spPr>
              <a:xfrm>
                <a:off x="2392271" y="2328123"/>
                <a:ext cx="2379" cy="304"/>
              </a:xfrm>
              <a:custGeom>
                <a:avLst/>
                <a:gdLst/>
                <a:ahLst/>
                <a:cxnLst/>
                <a:rect l="l" t="t" r="r" b="b"/>
                <a:pathLst>
                  <a:path w="47" h="6" extrusionOk="0">
                    <a:moveTo>
                      <a:pt x="45" y="1"/>
                    </a:moveTo>
                    <a:cubicBezTo>
                      <a:pt x="39" y="2"/>
                      <a:pt x="33" y="2"/>
                      <a:pt x="27" y="3"/>
                    </a:cubicBezTo>
                    <a:lnTo>
                      <a:pt x="27" y="3"/>
                    </a:lnTo>
                    <a:cubicBezTo>
                      <a:pt x="30" y="3"/>
                      <a:pt x="34" y="3"/>
                      <a:pt x="37" y="3"/>
                    </a:cubicBezTo>
                    <a:cubicBezTo>
                      <a:pt x="40" y="3"/>
                      <a:pt x="43" y="3"/>
                      <a:pt x="45" y="3"/>
                    </a:cubicBezTo>
                    <a:lnTo>
                      <a:pt x="45" y="1"/>
                    </a:lnTo>
                    <a:close/>
                    <a:moveTo>
                      <a:pt x="45" y="3"/>
                    </a:moveTo>
                    <a:cubicBezTo>
                      <a:pt x="45" y="4"/>
                      <a:pt x="46" y="5"/>
                      <a:pt x="46" y="5"/>
                    </a:cubicBezTo>
                    <a:cubicBezTo>
                      <a:pt x="46" y="5"/>
                      <a:pt x="46" y="4"/>
                      <a:pt x="46" y="3"/>
                    </a:cubicBezTo>
                    <a:close/>
                    <a:moveTo>
                      <a:pt x="27" y="3"/>
                    </a:moveTo>
                    <a:lnTo>
                      <a:pt x="27" y="3"/>
                    </a:lnTo>
                    <a:cubicBezTo>
                      <a:pt x="18" y="3"/>
                      <a:pt x="9" y="5"/>
                      <a:pt x="0" y="6"/>
                    </a:cubicBezTo>
                    <a:cubicBezTo>
                      <a:pt x="9" y="5"/>
                      <a:pt x="18" y="4"/>
                      <a:pt x="27" y="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0" name="Google Shape;5150;p54"/>
              <p:cNvSpPr/>
              <p:nvPr/>
            </p:nvSpPr>
            <p:spPr>
              <a:xfrm>
                <a:off x="2456558" y="2308179"/>
                <a:ext cx="3138" cy="354"/>
              </a:xfrm>
              <a:custGeom>
                <a:avLst/>
                <a:gdLst/>
                <a:ahLst/>
                <a:cxnLst/>
                <a:rect l="l" t="t" r="r" b="b"/>
                <a:pathLst>
                  <a:path w="62" h="7" extrusionOk="0">
                    <a:moveTo>
                      <a:pt x="1" y="6"/>
                    </a:moveTo>
                    <a:cubicBezTo>
                      <a:pt x="1" y="5"/>
                      <a:pt x="1" y="3"/>
                      <a:pt x="2" y="1"/>
                    </a:cubicBezTo>
                    <a:cubicBezTo>
                      <a:pt x="23" y="1"/>
                      <a:pt x="44" y="1"/>
                      <a:pt x="61" y="1"/>
                    </a:cubicBezTo>
                    <a:cubicBezTo>
                      <a:pt x="44" y="3"/>
                      <a:pt x="22" y="5"/>
                      <a:pt x="1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1" name="Google Shape;5151;p54"/>
              <p:cNvSpPr/>
              <p:nvPr/>
            </p:nvSpPr>
            <p:spPr>
              <a:xfrm>
                <a:off x="2446383" y="2222581"/>
                <a:ext cx="15034" cy="136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7" extrusionOk="0">
                    <a:moveTo>
                      <a:pt x="296" y="1"/>
                    </a:moveTo>
                    <a:lnTo>
                      <a:pt x="296" y="1"/>
                    </a:lnTo>
                    <a:cubicBezTo>
                      <a:pt x="149" y="13"/>
                      <a:pt x="0" y="26"/>
                      <a:pt x="0" y="26"/>
                    </a:cubicBezTo>
                    <a:cubicBezTo>
                      <a:pt x="0" y="26"/>
                      <a:pt x="149" y="13"/>
                      <a:pt x="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2" name="Google Shape;5152;p54"/>
              <p:cNvSpPr/>
              <p:nvPr/>
            </p:nvSpPr>
            <p:spPr>
              <a:xfrm>
                <a:off x="2506215" y="1237327"/>
                <a:ext cx="15085" cy="136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" extrusionOk="0">
                    <a:moveTo>
                      <a:pt x="1" y="27"/>
                    </a:moveTo>
                    <a:cubicBezTo>
                      <a:pt x="1" y="27"/>
                      <a:pt x="149" y="13"/>
                      <a:pt x="298" y="1"/>
                    </a:cubicBezTo>
                    <a:cubicBezTo>
                      <a:pt x="149" y="13"/>
                      <a:pt x="1" y="27"/>
                      <a:pt x="1" y="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3" name="Google Shape;5153;p54"/>
              <p:cNvSpPr/>
              <p:nvPr/>
            </p:nvSpPr>
            <p:spPr>
              <a:xfrm>
                <a:off x="2466682" y="1387464"/>
                <a:ext cx="13617" cy="1266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5" extrusionOk="0">
                    <a:moveTo>
                      <a:pt x="268" y="1"/>
                    </a:moveTo>
                    <a:cubicBezTo>
                      <a:pt x="169" y="9"/>
                      <a:pt x="84" y="17"/>
                      <a:pt x="0" y="24"/>
                    </a:cubicBezTo>
                    <a:cubicBezTo>
                      <a:pt x="89" y="17"/>
                      <a:pt x="172" y="9"/>
                      <a:pt x="2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4" name="Google Shape;5154;p54"/>
              <p:cNvSpPr/>
              <p:nvPr/>
            </p:nvSpPr>
            <p:spPr>
              <a:xfrm>
                <a:off x="2516542" y="1317761"/>
                <a:ext cx="4201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83" h="11" extrusionOk="0">
                    <a:moveTo>
                      <a:pt x="0" y="11"/>
                    </a:moveTo>
                    <a:cubicBezTo>
                      <a:pt x="1" y="10"/>
                      <a:pt x="1" y="9"/>
                      <a:pt x="1" y="7"/>
                    </a:cubicBezTo>
                    <a:cubicBezTo>
                      <a:pt x="28" y="5"/>
                      <a:pt x="55" y="2"/>
                      <a:pt x="82" y="0"/>
                    </a:cubicBezTo>
                    <a:cubicBezTo>
                      <a:pt x="82" y="1"/>
                      <a:pt x="82" y="3"/>
                      <a:pt x="82" y="4"/>
                    </a:cubicBezTo>
                    <a:cubicBezTo>
                      <a:pt x="55" y="6"/>
                      <a:pt x="27" y="9"/>
                      <a:pt x="0" y="1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5" name="Google Shape;5155;p54"/>
              <p:cNvSpPr/>
              <p:nvPr/>
            </p:nvSpPr>
            <p:spPr>
              <a:xfrm>
                <a:off x="2479438" y="1716591"/>
                <a:ext cx="5872" cy="1468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9" extrusionOk="0">
                    <a:moveTo>
                      <a:pt x="116" y="1"/>
                    </a:moveTo>
                    <a:cubicBezTo>
                      <a:pt x="115" y="7"/>
                      <a:pt x="115" y="13"/>
                      <a:pt x="114" y="19"/>
                    </a:cubicBezTo>
                    <a:cubicBezTo>
                      <a:pt x="76" y="22"/>
                      <a:pt x="38" y="26"/>
                      <a:pt x="0" y="29"/>
                    </a:cubicBezTo>
                    <a:cubicBezTo>
                      <a:pt x="0" y="23"/>
                      <a:pt x="0" y="18"/>
                      <a:pt x="1" y="11"/>
                    </a:cubicBezTo>
                    <a:cubicBezTo>
                      <a:pt x="39" y="7"/>
                      <a:pt x="77" y="4"/>
                      <a:pt x="1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6" name="Google Shape;5156;p54"/>
              <p:cNvSpPr/>
              <p:nvPr/>
            </p:nvSpPr>
            <p:spPr>
              <a:xfrm>
                <a:off x="2559669" y="1725044"/>
                <a:ext cx="5062" cy="121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24" extrusionOk="0">
                    <a:moveTo>
                      <a:pt x="1" y="24"/>
                    </a:moveTo>
                    <a:cubicBezTo>
                      <a:pt x="1" y="19"/>
                      <a:pt x="2" y="14"/>
                      <a:pt x="2" y="9"/>
                    </a:cubicBezTo>
                    <a:cubicBezTo>
                      <a:pt x="33" y="7"/>
                      <a:pt x="64" y="4"/>
                      <a:pt x="96" y="1"/>
                    </a:cubicBezTo>
                    <a:cubicBezTo>
                      <a:pt x="97" y="6"/>
                      <a:pt x="98" y="10"/>
                      <a:pt x="100" y="15"/>
                    </a:cubicBezTo>
                    <a:cubicBezTo>
                      <a:pt x="66" y="18"/>
                      <a:pt x="33" y="21"/>
                      <a:pt x="1" y="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7" name="Google Shape;5157;p54"/>
              <p:cNvSpPr/>
              <p:nvPr/>
            </p:nvSpPr>
            <p:spPr>
              <a:xfrm>
                <a:off x="2479792" y="2384462"/>
                <a:ext cx="15287" cy="1417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" extrusionOk="0">
                    <a:moveTo>
                      <a:pt x="302" y="1"/>
                    </a:moveTo>
                    <a:cubicBezTo>
                      <a:pt x="196" y="10"/>
                      <a:pt x="113" y="18"/>
                      <a:pt x="0" y="27"/>
                    </a:cubicBezTo>
                    <a:cubicBezTo>
                      <a:pt x="125" y="17"/>
                      <a:pt x="125" y="17"/>
                      <a:pt x="3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8" name="Google Shape;5158;p54"/>
              <p:cNvSpPr/>
              <p:nvPr/>
            </p:nvSpPr>
            <p:spPr>
              <a:xfrm>
                <a:off x="2529652" y="2801312"/>
                <a:ext cx="6986" cy="60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" extrusionOk="0">
                    <a:moveTo>
                      <a:pt x="0" y="12"/>
                    </a:moveTo>
                    <a:cubicBezTo>
                      <a:pt x="1" y="8"/>
                      <a:pt x="2" y="4"/>
                      <a:pt x="2" y="0"/>
                    </a:cubicBezTo>
                    <a:cubicBezTo>
                      <a:pt x="40" y="0"/>
                      <a:pt x="77" y="0"/>
                      <a:pt x="137" y="0"/>
                    </a:cubicBezTo>
                    <a:cubicBezTo>
                      <a:pt x="76" y="5"/>
                      <a:pt x="38" y="9"/>
                      <a:pt x="0" y="1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9" name="Google Shape;5159;p54"/>
              <p:cNvSpPr/>
              <p:nvPr/>
            </p:nvSpPr>
            <p:spPr>
              <a:xfrm>
                <a:off x="2531069" y="2618576"/>
                <a:ext cx="10023" cy="911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8" extrusionOk="0">
                    <a:moveTo>
                      <a:pt x="0" y="17"/>
                    </a:moveTo>
                    <a:cubicBezTo>
                      <a:pt x="83" y="10"/>
                      <a:pt x="137" y="6"/>
                      <a:pt x="198" y="0"/>
                    </a:cubicBezTo>
                    <a:cubicBezTo>
                      <a:pt x="137" y="6"/>
                      <a:pt x="83" y="10"/>
                      <a:pt x="0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0" name="Google Shape;5160;p54"/>
              <p:cNvSpPr/>
              <p:nvPr/>
            </p:nvSpPr>
            <p:spPr>
              <a:xfrm>
                <a:off x="2567515" y="2427337"/>
                <a:ext cx="4910" cy="3392"/>
              </a:xfrm>
              <a:custGeom>
                <a:avLst/>
                <a:gdLst/>
                <a:ahLst/>
                <a:cxnLst/>
                <a:rect l="l" t="t" r="r" b="b"/>
                <a:pathLst>
                  <a:path w="97" h="67" extrusionOk="0">
                    <a:moveTo>
                      <a:pt x="83" y="67"/>
                    </a:moveTo>
                    <a:cubicBezTo>
                      <a:pt x="57" y="59"/>
                      <a:pt x="29" y="51"/>
                      <a:pt x="3" y="42"/>
                    </a:cubicBezTo>
                    <a:cubicBezTo>
                      <a:pt x="2" y="34"/>
                      <a:pt x="2" y="25"/>
                      <a:pt x="1" y="18"/>
                    </a:cubicBezTo>
                    <a:cubicBezTo>
                      <a:pt x="18" y="12"/>
                      <a:pt x="35" y="1"/>
                      <a:pt x="49" y="4"/>
                    </a:cubicBezTo>
                    <a:cubicBezTo>
                      <a:pt x="67" y="8"/>
                      <a:pt x="81" y="25"/>
                      <a:pt x="96" y="36"/>
                    </a:cubicBezTo>
                    <a:cubicBezTo>
                      <a:pt x="92" y="47"/>
                      <a:pt x="88" y="57"/>
                      <a:pt x="83" y="6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1" name="Google Shape;5161;p54"/>
              <p:cNvSpPr/>
              <p:nvPr/>
            </p:nvSpPr>
            <p:spPr>
              <a:xfrm>
                <a:off x="2429983" y="1171370"/>
                <a:ext cx="8150" cy="75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5" extrusionOk="0">
                    <a:moveTo>
                      <a:pt x="1" y="15"/>
                    </a:moveTo>
                    <a:cubicBezTo>
                      <a:pt x="72" y="8"/>
                      <a:pt x="73" y="8"/>
                      <a:pt x="161" y="0"/>
                    </a:cubicBezTo>
                    <a:cubicBezTo>
                      <a:pt x="101" y="5"/>
                      <a:pt x="55" y="10"/>
                      <a:pt x="1" y="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2" name="Google Shape;5162;p54"/>
              <p:cNvSpPr/>
              <p:nvPr/>
            </p:nvSpPr>
            <p:spPr>
              <a:xfrm>
                <a:off x="2424111" y="1308245"/>
                <a:ext cx="19489" cy="1822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6" extrusionOk="0">
                    <a:moveTo>
                      <a:pt x="384" y="1"/>
                    </a:moveTo>
                    <a:cubicBezTo>
                      <a:pt x="262" y="11"/>
                      <a:pt x="139" y="23"/>
                      <a:pt x="1" y="35"/>
                    </a:cubicBezTo>
                    <a:cubicBezTo>
                      <a:pt x="135" y="23"/>
                      <a:pt x="261" y="11"/>
                      <a:pt x="3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3" name="Google Shape;5163;p54"/>
              <p:cNvSpPr/>
              <p:nvPr/>
            </p:nvSpPr>
            <p:spPr>
              <a:xfrm>
                <a:off x="2437981" y="1473112"/>
                <a:ext cx="5619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1" extrusionOk="0">
                    <a:moveTo>
                      <a:pt x="1" y="10"/>
                    </a:moveTo>
                    <a:cubicBezTo>
                      <a:pt x="42" y="6"/>
                      <a:pt x="71" y="4"/>
                      <a:pt x="110" y="1"/>
                    </a:cubicBezTo>
                    <a:cubicBezTo>
                      <a:pt x="63" y="4"/>
                      <a:pt x="63" y="4"/>
                      <a:pt x="1" y="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4" name="Google Shape;5164;p54"/>
              <p:cNvSpPr/>
              <p:nvPr/>
            </p:nvSpPr>
            <p:spPr>
              <a:xfrm>
                <a:off x="2417480" y="2334653"/>
                <a:ext cx="19033" cy="172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4" extrusionOk="0">
                    <a:moveTo>
                      <a:pt x="0" y="34"/>
                    </a:moveTo>
                    <a:cubicBezTo>
                      <a:pt x="113" y="23"/>
                      <a:pt x="225" y="14"/>
                      <a:pt x="376" y="1"/>
                    </a:cubicBezTo>
                    <a:cubicBezTo>
                      <a:pt x="223" y="14"/>
                      <a:pt x="112" y="23"/>
                      <a:pt x="0" y="3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5" name="Google Shape;5165;p54"/>
              <p:cNvSpPr/>
              <p:nvPr/>
            </p:nvSpPr>
            <p:spPr>
              <a:xfrm>
                <a:off x="2385944" y="3217201"/>
                <a:ext cx="13060" cy="121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4" extrusionOk="0">
                    <a:moveTo>
                      <a:pt x="254" y="0"/>
                    </a:moveTo>
                    <a:cubicBezTo>
                      <a:pt x="148" y="10"/>
                      <a:pt x="0" y="23"/>
                      <a:pt x="0" y="23"/>
                    </a:cubicBezTo>
                    <a:cubicBezTo>
                      <a:pt x="0" y="23"/>
                      <a:pt x="151" y="10"/>
                      <a:pt x="257" y="0"/>
                    </a:cubicBezTo>
                    <a:cubicBezTo>
                      <a:pt x="256" y="0"/>
                      <a:pt x="255" y="0"/>
                      <a:pt x="2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6" name="Google Shape;5166;p54"/>
              <p:cNvSpPr/>
              <p:nvPr/>
            </p:nvSpPr>
            <p:spPr>
              <a:xfrm>
                <a:off x="2554405" y="3127857"/>
                <a:ext cx="8808" cy="865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71" extrusionOk="0">
                    <a:moveTo>
                      <a:pt x="1" y="131"/>
                    </a:moveTo>
                    <a:cubicBezTo>
                      <a:pt x="56" y="144"/>
                      <a:pt x="109" y="155"/>
                      <a:pt x="174" y="171"/>
                    </a:cubicBezTo>
                    <a:cubicBezTo>
                      <a:pt x="160" y="107"/>
                      <a:pt x="150" y="65"/>
                      <a:pt x="141" y="22"/>
                    </a:cubicBezTo>
                    <a:cubicBezTo>
                      <a:pt x="88" y="39"/>
                      <a:pt x="11" y="0"/>
                      <a:pt x="1" y="13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7" name="Google Shape;5167;p54"/>
              <p:cNvSpPr/>
              <p:nvPr/>
            </p:nvSpPr>
            <p:spPr>
              <a:xfrm>
                <a:off x="2561390" y="3128566"/>
                <a:ext cx="354" cy="456"/>
              </a:xfrm>
              <a:custGeom>
                <a:avLst/>
                <a:gdLst/>
                <a:ahLst/>
                <a:cxnLst/>
                <a:rect l="l" t="t" r="r" b="b"/>
                <a:pathLst>
                  <a:path w="7" h="9" extrusionOk="0">
                    <a:moveTo>
                      <a:pt x="3" y="8"/>
                    </a:moveTo>
                    <a:cubicBezTo>
                      <a:pt x="5" y="8"/>
                      <a:pt x="5" y="8"/>
                      <a:pt x="6" y="7"/>
                    </a:cubicBezTo>
                    <a:cubicBezTo>
                      <a:pt x="6" y="5"/>
                      <a:pt x="6" y="2"/>
                      <a:pt x="6" y="1"/>
                    </a:cubicBezTo>
                    <a:cubicBezTo>
                      <a:pt x="5" y="1"/>
                      <a:pt x="3" y="1"/>
                      <a:pt x="1" y="1"/>
                    </a:cubicBezTo>
                    <a:cubicBezTo>
                      <a:pt x="2" y="3"/>
                      <a:pt x="3" y="6"/>
                      <a:pt x="3" y="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8" name="Google Shape;5168;p54"/>
              <p:cNvSpPr/>
              <p:nvPr/>
            </p:nvSpPr>
            <p:spPr>
              <a:xfrm>
                <a:off x="2551671" y="3185766"/>
                <a:ext cx="14022" cy="577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" extrusionOk="0">
                    <a:moveTo>
                      <a:pt x="277" y="0"/>
                    </a:moveTo>
                    <a:cubicBezTo>
                      <a:pt x="177" y="28"/>
                      <a:pt x="89" y="51"/>
                      <a:pt x="1" y="76"/>
                    </a:cubicBezTo>
                    <a:cubicBezTo>
                      <a:pt x="60" y="87"/>
                      <a:pt x="118" y="102"/>
                      <a:pt x="178" y="108"/>
                    </a:cubicBezTo>
                    <a:cubicBezTo>
                      <a:pt x="234" y="114"/>
                      <a:pt x="271" y="83"/>
                      <a:pt x="2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9" name="Google Shape;5169;p54"/>
              <p:cNvSpPr/>
              <p:nvPr/>
            </p:nvSpPr>
            <p:spPr>
              <a:xfrm>
                <a:off x="2576323" y="1101718"/>
                <a:ext cx="9567" cy="9061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79" extrusionOk="0">
                    <a:moveTo>
                      <a:pt x="1" y="135"/>
                    </a:moveTo>
                    <a:cubicBezTo>
                      <a:pt x="72" y="151"/>
                      <a:pt x="120" y="164"/>
                      <a:pt x="189" y="179"/>
                    </a:cubicBezTo>
                    <a:cubicBezTo>
                      <a:pt x="180" y="106"/>
                      <a:pt x="176" y="62"/>
                      <a:pt x="169" y="1"/>
                    </a:cubicBezTo>
                    <a:cubicBezTo>
                      <a:pt x="109" y="49"/>
                      <a:pt x="68" y="82"/>
                      <a:pt x="1" y="13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0" name="Google Shape;5170;p54"/>
              <p:cNvSpPr/>
              <p:nvPr/>
            </p:nvSpPr>
            <p:spPr>
              <a:xfrm>
                <a:off x="2569743" y="2888934"/>
                <a:ext cx="10326" cy="491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7" extrusionOk="0">
                    <a:moveTo>
                      <a:pt x="0" y="60"/>
                    </a:moveTo>
                    <a:cubicBezTo>
                      <a:pt x="87" y="77"/>
                      <a:pt x="137" y="86"/>
                      <a:pt x="187" y="97"/>
                    </a:cubicBezTo>
                    <a:cubicBezTo>
                      <a:pt x="192" y="73"/>
                      <a:pt x="198" y="50"/>
                      <a:pt x="204" y="26"/>
                    </a:cubicBezTo>
                    <a:cubicBezTo>
                      <a:pt x="152" y="18"/>
                      <a:pt x="103" y="0"/>
                      <a:pt x="0" y="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71" name="Google Shape;5171;p54"/>
            <p:cNvGrpSpPr/>
            <p:nvPr/>
          </p:nvGrpSpPr>
          <p:grpSpPr>
            <a:xfrm>
              <a:off x="8071762" y="450967"/>
              <a:ext cx="65695" cy="1274270"/>
              <a:chOff x="4263363" y="1133608"/>
              <a:chExt cx="96582" cy="1873376"/>
            </a:xfrm>
          </p:grpSpPr>
          <p:sp>
            <p:nvSpPr>
              <p:cNvPr id="5172" name="Google Shape;5172;p54"/>
              <p:cNvSpPr/>
              <p:nvPr/>
            </p:nvSpPr>
            <p:spPr>
              <a:xfrm>
                <a:off x="4263363" y="1395867"/>
                <a:ext cx="78157" cy="983698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9433" extrusionOk="0">
                    <a:moveTo>
                      <a:pt x="891" y="558"/>
                    </a:moveTo>
                    <a:cubicBezTo>
                      <a:pt x="983" y="571"/>
                      <a:pt x="1074" y="585"/>
                      <a:pt x="1166" y="598"/>
                    </a:cubicBezTo>
                    <a:cubicBezTo>
                      <a:pt x="1158" y="616"/>
                      <a:pt x="1149" y="633"/>
                      <a:pt x="1140" y="651"/>
                    </a:cubicBezTo>
                    <a:cubicBezTo>
                      <a:pt x="1055" y="631"/>
                      <a:pt x="968" y="612"/>
                      <a:pt x="883" y="592"/>
                    </a:cubicBezTo>
                    <a:cubicBezTo>
                      <a:pt x="885" y="580"/>
                      <a:pt x="888" y="569"/>
                      <a:pt x="891" y="558"/>
                    </a:cubicBezTo>
                    <a:close/>
                    <a:moveTo>
                      <a:pt x="750" y="703"/>
                    </a:moveTo>
                    <a:cubicBezTo>
                      <a:pt x="757" y="705"/>
                      <a:pt x="764" y="708"/>
                      <a:pt x="771" y="710"/>
                    </a:cubicBezTo>
                    <a:cubicBezTo>
                      <a:pt x="778" y="712"/>
                      <a:pt x="784" y="714"/>
                      <a:pt x="791" y="716"/>
                    </a:cubicBezTo>
                    <a:cubicBezTo>
                      <a:pt x="782" y="716"/>
                      <a:pt x="774" y="715"/>
                      <a:pt x="765" y="715"/>
                    </a:cubicBezTo>
                    <a:cubicBezTo>
                      <a:pt x="761" y="711"/>
                      <a:pt x="755" y="707"/>
                      <a:pt x="750" y="703"/>
                    </a:cubicBezTo>
                    <a:close/>
                    <a:moveTo>
                      <a:pt x="791" y="716"/>
                    </a:moveTo>
                    <a:cubicBezTo>
                      <a:pt x="870" y="720"/>
                      <a:pt x="950" y="724"/>
                      <a:pt x="1030" y="728"/>
                    </a:cubicBezTo>
                    <a:cubicBezTo>
                      <a:pt x="1026" y="745"/>
                      <a:pt x="1023" y="763"/>
                      <a:pt x="1020" y="780"/>
                    </a:cubicBezTo>
                    <a:cubicBezTo>
                      <a:pt x="944" y="758"/>
                      <a:pt x="867" y="736"/>
                      <a:pt x="791" y="716"/>
                    </a:cubicBezTo>
                    <a:close/>
                    <a:moveTo>
                      <a:pt x="647" y="2900"/>
                    </a:moveTo>
                    <a:cubicBezTo>
                      <a:pt x="719" y="2918"/>
                      <a:pt x="792" y="2936"/>
                      <a:pt x="864" y="2954"/>
                    </a:cubicBezTo>
                    <a:cubicBezTo>
                      <a:pt x="862" y="2962"/>
                      <a:pt x="861" y="2968"/>
                      <a:pt x="859" y="2977"/>
                    </a:cubicBezTo>
                    <a:cubicBezTo>
                      <a:pt x="783" y="2970"/>
                      <a:pt x="708" y="2963"/>
                      <a:pt x="631" y="2956"/>
                    </a:cubicBezTo>
                    <a:cubicBezTo>
                      <a:pt x="637" y="2938"/>
                      <a:pt x="641" y="2919"/>
                      <a:pt x="647" y="2900"/>
                    </a:cubicBezTo>
                    <a:close/>
                    <a:moveTo>
                      <a:pt x="839" y="3727"/>
                    </a:moveTo>
                    <a:cubicBezTo>
                      <a:pt x="868" y="3743"/>
                      <a:pt x="899" y="3760"/>
                      <a:pt x="966" y="3795"/>
                    </a:cubicBezTo>
                    <a:cubicBezTo>
                      <a:pt x="889" y="3776"/>
                      <a:pt x="853" y="3765"/>
                      <a:pt x="817" y="3756"/>
                    </a:cubicBezTo>
                    <a:cubicBezTo>
                      <a:pt x="825" y="3746"/>
                      <a:pt x="831" y="3737"/>
                      <a:pt x="839" y="3727"/>
                    </a:cubicBezTo>
                    <a:close/>
                    <a:moveTo>
                      <a:pt x="967" y="4262"/>
                    </a:moveTo>
                    <a:cubicBezTo>
                      <a:pt x="967" y="4279"/>
                      <a:pt x="968" y="4295"/>
                      <a:pt x="968" y="4312"/>
                    </a:cubicBezTo>
                    <a:cubicBezTo>
                      <a:pt x="903" y="4314"/>
                      <a:pt x="840" y="4317"/>
                      <a:pt x="776" y="4320"/>
                    </a:cubicBezTo>
                    <a:cubicBezTo>
                      <a:pt x="775" y="4307"/>
                      <a:pt x="775" y="4293"/>
                      <a:pt x="775" y="4279"/>
                    </a:cubicBezTo>
                    <a:cubicBezTo>
                      <a:pt x="839" y="4274"/>
                      <a:pt x="902" y="4268"/>
                      <a:pt x="967" y="4262"/>
                    </a:cubicBezTo>
                    <a:close/>
                    <a:moveTo>
                      <a:pt x="1003" y="6382"/>
                    </a:moveTo>
                    <a:lnTo>
                      <a:pt x="1003" y="6382"/>
                    </a:lnTo>
                    <a:cubicBezTo>
                      <a:pt x="1002" y="6396"/>
                      <a:pt x="1000" y="6410"/>
                      <a:pt x="998" y="6424"/>
                    </a:cubicBezTo>
                    <a:cubicBezTo>
                      <a:pt x="912" y="6437"/>
                      <a:pt x="827" y="6450"/>
                      <a:pt x="742" y="6463"/>
                    </a:cubicBezTo>
                    <a:cubicBezTo>
                      <a:pt x="741" y="6456"/>
                      <a:pt x="740" y="6448"/>
                      <a:pt x="739" y="6441"/>
                    </a:cubicBezTo>
                    <a:cubicBezTo>
                      <a:pt x="827" y="6421"/>
                      <a:pt x="915" y="6402"/>
                      <a:pt x="1003" y="6382"/>
                    </a:cubicBezTo>
                    <a:close/>
                    <a:moveTo>
                      <a:pt x="972" y="6615"/>
                    </a:moveTo>
                    <a:cubicBezTo>
                      <a:pt x="927" y="6676"/>
                      <a:pt x="884" y="6697"/>
                      <a:pt x="842" y="6697"/>
                    </a:cubicBezTo>
                    <a:cubicBezTo>
                      <a:pt x="759" y="6697"/>
                      <a:pt x="681" y="6615"/>
                      <a:pt x="599" y="6615"/>
                    </a:cubicBezTo>
                    <a:close/>
                    <a:moveTo>
                      <a:pt x="981" y="10220"/>
                    </a:moveTo>
                    <a:cubicBezTo>
                      <a:pt x="982" y="10237"/>
                      <a:pt x="984" y="10253"/>
                      <a:pt x="985" y="10270"/>
                    </a:cubicBezTo>
                    <a:cubicBezTo>
                      <a:pt x="931" y="10280"/>
                      <a:pt x="877" y="10291"/>
                      <a:pt x="823" y="10301"/>
                    </a:cubicBezTo>
                    <a:cubicBezTo>
                      <a:pt x="821" y="10280"/>
                      <a:pt x="819" y="10261"/>
                      <a:pt x="817" y="10240"/>
                    </a:cubicBezTo>
                    <a:cubicBezTo>
                      <a:pt x="872" y="10233"/>
                      <a:pt x="927" y="10228"/>
                      <a:pt x="981" y="10220"/>
                    </a:cubicBezTo>
                    <a:close/>
                    <a:moveTo>
                      <a:pt x="614" y="10262"/>
                    </a:moveTo>
                    <a:cubicBezTo>
                      <a:pt x="659" y="10268"/>
                      <a:pt x="706" y="10275"/>
                      <a:pt x="751" y="10281"/>
                    </a:cubicBezTo>
                    <a:cubicBezTo>
                      <a:pt x="751" y="10290"/>
                      <a:pt x="750" y="10298"/>
                      <a:pt x="749" y="10307"/>
                    </a:cubicBezTo>
                    <a:lnTo>
                      <a:pt x="607" y="10307"/>
                    </a:lnTo>
                    <a:cubicBezTo>
                      <a:pt x="610" y="10292"/>
                      <a:pt x="612" y="10277"/>
                      <a:pt x="614" y="10262"/>
                    </a:cubicBezTo>
                    <a:close/>
                    <a:moveTo>
                      <a:pt x="470" y="10719"/>
                    </a:moveTo>
                    <a:cubicBezTo>
                      <a:pt x="520" y="10719"/>
                      <a:pt x="570" y="10745"/>
                      <a:pt x="621" y="10816"/>
                    </a:cubicBezTo>
                    <a:cubicBezTo>
                      <a:pt x="511" y="10810"/>
                      <a:pt x="400" y="10803"/>
                      <a:pt x="291" y="10797"/>
                    </a:cubicBezTo>
                    <a:cubicBezTo>
                      <a:pt x="350" y="10756"/>
                      <a:pt x="410" y="10719"/>
                      <a:pt x="470" y="10719"/>
                    </a:cubicBezTo>
                    <a:close/>
                    <a:moveTo>
                      <a:pt x="353" y="13255"/>
                    </a:moveTo>
                    <a:cubicBezTo>
                      <a:pt x="368" y="13268"/>
                      <a:pt x="383" y="13280"/>
                      <a:pt x="399" y="13292"/>
                    </a:cubicBezTo>
                    <a:cubicBezTo>
                      <a:pt x="380" y="13316"/>
                      <a:pt x="361" y="13340"/>
                      <a:pt x="341" y="13363"/>
                    </a:cubicBezTo>
                    <a:cubicBezTo>
                      <a:pt x="326" y="13355"/>
                      <a:pt x="311" y="13347"/>
                      <a:pt x="296" y="13339"/>
                    </a:cubicBezTo>
                    <a:cubicBezTo>
                      <a:pt x="315" y="13310"/>
                      <a:pt x="334" y="13283"/>
                      <a:pt x="353" y="13255"/>
                    </a:cubicBezTo>
                    <a:close/>
                    <a:moveTo>
                      <a:pt x="410" y="13639"/>
                    </a:moveTo>
                    <a:cubicBezTo>
                      <a:pt x="411" y="13654"/>
                      <a:pt x="413" y="13670"/>
                      <a:pt x="415" y="13685"/>
                    </a:cubicBezTo>
                    <a:cubicBezTo>
                      <a:pt x="376" y="13691"/>
                      <a:pt x="337" y="13698"/>
                      <a:pt x="298" y="13704"/>
                    </a:cubicBezTo>
                    <a:cubicBezTo>
                      <a:pt x="296" y="13687"/>
                      <a:pt x="294" y="13671"/>
                      <a:pt x="293" y="13655"/>
                    </a:cubicBezTo>
                    <a:cubicBezTo>
                      <a:pt x="331" y="13650"/>
                      <a:pt x="370" y="13645"/>
                      <a:pt x="410" y="13639"/>
                    </a:cubicBezTo>
                    <a:close/>
                    <a:moveTo>
                      <a:pt x="267" y="14112"/>
                    </a:moveTo>
                    <a:cubicBezTo>
                      <a:pt x="299" y="14122"/>
                      <a:pt x="331" y="14132"/>
                      <a:pt x="363" y="14141"/>
                    </a:cubicBezTo>
                    <a:cubicBezTo>
                      <a:pt x="356" y="14155"/>
                      <a:pt x="348" y="14170"/>
                      <a:pt x="342" y="14184"/>
                    </a:cubicBezTo>
                    <a:cubicBezTo>
                      <a:pt x="313" y="14170"/>
                      <a:pt x="284" y="14154"/>
                      <a:pt x="255" y="14140"/>
                    </a:cubicBezTo>
                    <a:cubicBezTo>
                      <a:pt x="259" y="14131"/>
                      <a:pt x="263" y="14121"/>
                      <a:pt x="267" y="14112"/>
                    </a:cubicBezTo>
                    <a:close/>
                    <a:moveTo>
                      <a:pt x="1089" y="16654"/>
                    </a:moveTo>
                    <a:lnTo>
                      <a:pt x="1089" y="16654"/>
                    </a:lnTo>
                    <a:cubicBezTo>
                      <a:pt x="1079" y="16723"/>
                      <a:pt x="1075" y="16752"/>
                      <a:pt x="1053" y="16752"/>
                    </a:cubicBezTo>
                    <a:cubicBezTo>
                      <a:pt x="1037" y="16752"/>
                      <a:pt x="1011" y="16736"/>
                      <a:pt x="967" y="16710"/>
                    </a:cubicBezTo>
                    <a:cubicBezTo>
                      <a:pt x="1011" y="16690"/>
                      <a:pt x="1047" y="16673"/>
                      <a:pt x="1089" y="16654"/>
                    </a:cubicBezTo>
                    <a:close/>
                    <a:moveTo>
                      <a:pt x="863" y="16869"/>
                    </a:moveTo>
                    <a:cubicBezTo>
                      <a:pt x="836" y="16915"/>
                      <a:pt x="815" y="16952"/>
                      <a:pt x="782" y="17011"/>
                    </a:cubicBezTo>
                    <a:cubicBezTo>
                      <a:pt x="748" y="16967"/>
                      <a:pt x="723" y="16934"/>
                      <a:pt x="673" y="16869"/>
                    </a:cubicBezTo>
                    <a:close/>
                    <a:moveTo>
                      <a:pt x="821" y="17598"/>
                    </a:moveTo>
                    <a:cubicBezTo>
                      <a:pt x="856" y="17631"/>
                      <a:pt x="891" y="17664"/>
                      <a:pt x="938" y="17708"/>
                    </a:cubicBezTo>
                    <a:cubicBezTo>
                      <a:pt x="913" y="17716"/>
                      <a:pt x="892" y="17719"/>
                      <a:pt x="874" y="17719"/>
                    </a:cubicBezTo>
                    <a:cubicBezTo>
                      <a:pt x="822" y="17719"/>
                      <a:pt x="798" y="17688"/>
                      <a:pt x="787" y="17638"/>
                    </a:cubicBezTo>
                    <a:cubicBezTo>
                      <a:pt x="798" y="17625"/>
                      <a:pt x="810" y="17612"/>
                      <a:pt x="821" y="17598"/>
                    </a:cubicBezTo>
                    <a:close/>
                    <a:moveTo>
                      <a:pt x="566" y="17691"/>
                    </a:moveTo>
                    <a:cubicBezTo>
                      <a:pt x="612" y="17691"/>
                      <a:pt x="659" y="17709"/>
                      <a:pt x="710" y="17755"/>
                    </a:cubicBezTo>
                    <a:cubicBezTo>
                      <a:pt x="640" y="17802"/>
                      <a:pt x="575" y="17839"/>
                      <a:pt x="507" y="17839"/>
                    </a:cubicBezTo>
                    <a:cubicBezTo>
                      <a:pt x="459" y="17839"/>
                      <a:pt x="411" y="17821"/>
                      <a:pt x="359" y="17776"/>
                    </a:cubicBezTo>
                    <a:cubicBezTo>
                      <a:pt x="430" y="17732"/>
                      <a:pt x="496" y="17691"/>
                      <a:pt x="566" y="17691"/>
                    </a:cubicBezTo>
                    <a:close/>
                    <a:moveTo>
                      <a:pt x="622" y="18856"/>
                    </a:moveTo>
                    <a:cubicBezTo>
                      <a:pt x="621" y="18875"/>
                      <a:pt x="619" y="18892"/>
                      <a:pt x="618" y="18911"/>
                    </a:cubicBezTo>
                    <a:cubicBezTo>
                      <a:pt x="559" y="18899"/>
                      <a:pt x="500" y="18886"/>
                      <a:pt x="442" y="18874"/>
                    </a:cubicBezTo>
                    <a:lnTo>
                      <a:pt x="442" y="18874"/>
                    </a:lnTo>
                    <a:cubicBezTo>
                      <a:pt x="502" y="18868"/>
                      <a:pt x="562" y="18861"/>
                      <a:pt x="622" y="18856"/>
                    </a:cubicBezTo>
                    <a:close/>
                    <a:moveTo>
                      <a:pt x="498" y="1"/>
                    </a:moveTo>
                    <a:cubicBezTo>
                      <a:pt x="494" y="12"/>
                      <a:pt x="490" y="24"/>
                      <a:pt x="486" y="35"/>
                    </a:cubicBezTo>
                    <a:cubicBezTo>
                      <a:pt x="613" y="84"/>
                      <a:pt x="740" y="133"/>
                      <a:pt x="865" y="183"/>
                    </a:cubicBezTo>
                    <a:cubicBezTo>
                      <a:pt x="862" y="193"/>
                      <a:pt x="858" y="202"/>
                      <a:pt x="854" y="213"/>
                    </a:cubicBezTo>
                    <a:cubicBezTo>
                      <a:pt x="733" y="191"/>
                      <a:pt x="613" y="168"/>
                      <a:pt x="451" y="139"/>
                    </a:cubicBezTo>
                    <a:lnTo>
                      <a:pt x="451" y="139"/>
                    </a:lnTo>
                    <a:cubicBezTo>
                      <a:pt x="483" y="234"/>
                      <a:pt x="504" y="300"/>
                      <a:pt x="518" y="339"/>
                    </a:cubicBezTo>
                    <a:cubicBezTo>
                      <a:pt x="490" y="415"/>
                      <a:pt x="468" y="477"/>
                      <a:pt x="459" y="505"/>
                    </a:cubicBezTo>
                    <a:cubicBezTo>
                      <a:pt x="574" y="583"/>
                      <a:pt x="663" y="644"/>
                      <a:pt x="750" y="703"/>
                    </a:cubicBezTo>
                    <a:cubicBezTo>
                      <a:pt x="657" y="675"/>
                      <a:pt x="565" y="647"/>
                      <a:pt x="467" y="615"/>
                    </a:cubicBezTo>
                    <a:lnTo>
                      <a:pt x="467" y="615"/>
                    </a:lnTo>
                    <a:cubicBezTo>
                      <a:pt x="422" y="737"/>
                      <a:pt x="429" y="827"/>
                      <a:pt x="570" y="849"/>
                    </a:cubicBezTo>
                    <a:cubicBezTo>
                      <a:pt x="519" y="876"/>
                      <a:pt x="449" y="893"/>
                      <a:pt x="447" y="916"/>
                    </a:cubicBezTo>
                    <a:cubicBezTo>
                      <a:pt x="433" y="1040"/>
                      <a:pt x="437" y="1164"/>
                      <a:pt x="434" y="1270"/>
                    </a:cubicBezTo>
                    <a:cubicBezTo>
                      <a:pt x="605" y="1283"/>
                      <a:pt x="760" y="1294"/>
                      <a:pt x="914" y="1305"/>
                    </a:cubicBezTo>
                    <a:cubicBezTo>
                      <a:pt x="913" y="1321"/>
                      <a:pt x="913" y="1338"/>
                      <a:pt x="913" y="1354"/>
                    </a:cubicBezTo>
                    <a:cubicBezTo>
                      <a:pt x="859" y="1372"/>
                      <a:pt x="805" y="1376"/>
                      <a:pt x="749" y="1376"/>
                    </a:cubicBezTo>
                    <a:cubicBezTo>
                      <a:pt x="696" y="1376"/>
                      <a:pt x="643" y="1372"/>
                      <a:pt x="590" y="1372"/>
                    </a:cubicBezTo>
                    <a:cubicBezTo>
                      <a:pt x="532" y="1372"/>
                      <a:pt x="474" y="1377"/>
                      <a:pt x="416" y="1396"/>
                    </a:cubicBezTo>
                    <a:cubicBezTo>
                      <a:pt x="492" y="1544"/>
                      <a:pt x="411" y="1702"/>
                      <a:pt x="483" y="1865"/>
                    </a:cubicBezTo>
                    <a:cubicBezTo>
                      <a:pt x="590" y="1855"/>
                      <a:pt x="709" y="1841"/>
                      <a:pt x="827" y="1834"/>
                    </a:cubicBezTo>
                    <a:cubicBezTo>
                      <a:pt x="828" y="1834"/>
                      <a:pt x="829" y="1834"/>
                      <a:pt x="831" y="1834"/>
                    </a:cubicBezTo>
                    <a:cubicBezTo>
                      <a:pt x="859" y="1834"/>
                      <a:pt x="887" y="1851"/>
                      <a:pt x="916" y="1860"/>
                    </a:cubicBezTo>
                    <a:cubicBezTo>
                      <a:pt x="913" y="1872"/>
                      <a:pt x="910" y="1883"/>
                      <a:pt x="907" y="1894"/>
                    </a:cubicBezTo>
                    <a:cubicBezTo>
                      <a:pt x="761" y="1907"/>
                      <a:pt x="617" y="1919"/>
                      <a:pt x="443" y="1933"/>
                    </a:cubicBezTo>
                    <a:cubicBezTo>
                      <a:pt x="491" y="2056"/>
                      <a:pt x="364" y="2175"/>
                      <a:pt x="499" y="2271"/>
                    </a:cubicBezTo>
                    <a:cubicBezTo>
                      <a:pt x="387" y="2388"/>
                      <a:pt x="421" y="2601"/>
                      <a:pt x="449" y="2601"/>
                    </a:cubicBezTo>
                    <a:lnTo>
                      <a:pt x="690" y="2601"/>
                    </a:lnTo>
                    <a:cubicBezTo>
                      <a:pt x="709" y="2601"/>
                      <a:pt x="729" y="2586"/>
                      <a:pt x="750" y="2580"/>
                    </a:cubicBezTo>
                    <a:cubicBezTo>
                      <a:pt x="751" y="2586"/>
                      <a:pt x="752" y="2601"/>
                      <a:pt x="754" y="2601"/>
                    </a:cubicBezTo>
                    <a:lnTo>
                      <a:pt x="690" y="2601"/>
                    </a:lnTo>
                    <a:cubicBezTo>
                      <a:pt x="602" y="2601"/>
                      <a:pt x="482" y="2720"/>
                      <a:pt x="481" y="2754"/>
                    </a:cubicBezTo>
                    <a:cubicBezTo>
                      <a:pt x="465" y="3123"/>
                      <a:pt x="449" y="3514"/>
                      <a:pt x="433" y="3879"/>
                    </a:cubicBezTo>
                    <a:lnTo>
                      <a:pt x="575" y="3879"/>
                    </a:lnTo>
                    <a:cubicBezTo>
                      <a:pt x="472" y="3879"/>
                      <a:pt x="410" y="3967"/>
                      <a:pt x="363" y="3992"/>
                    </a:cubicBezTo>
                    <a:cubicBezTo>
                      <a:pt x="349" y="4306"/>
                      <a:pt x="337" y="4604"/>
                      <a:pt x="325" y="4902"/>
                    </a:cubicBezTo>
                    <a:cubicBezTo>
                      <a:pt x="320" y="5023"/>
                      <a:pt x="322" y="5143"/>
                      <a:pt x="311" y="5263"/>
                    </a:cubicBezTo>
                    <a:cubicBezTo>
                      <a:pt x="284" y="5562"/>
                      <a:pt x="246" y="5861"/>
                      <a:pt x="222" y="6162"/>
                    </a:cubicBezTo>
                    <a:cubicBezTo>
                      <a:pt x="201" y="6417"/>
                      <a:pt x="210" y="6674"/>
                      <a:pt x="174" y="6928"/>
                    </a:cubicBezTo>
                    <a:cubicBezTo>
                      <a:pt x="117" y="7340"/>
                      <a:pt x="67" y="7749"/>
                      <a:pt x="86" y="8165"/>
                    </a:cubicBezTo>
                    <a:cubicBezTo>
                      <a:pt x="116" y="8821"/>
                      <a:pt x="134" y="9479"/>
                      <a:pt x="90" y="10139"/>
                    </a:cubicBezTo>
                    <a:cubicBezTo>
                      <a:pt x="86" y="10208"/>
                      <a:pt x="91" y="10277"/>
                      <a:pt x="92" y="10340"/>
                    </a:cubicBezTo>
                    <a:cubicBezTo>
                      <a:pt x="151" y="10354"/>
                      <a:pt x="192" y="10365"/>
                      <a:pt x="234" y="10374"/>
                    </a:cubicBezTo>
                    <a:cubicBezTo>
                      <a:pt x="233" y="10383"/>
                      <a:pt x="231" y="10391"/>
                      <a:pt x="230" y="10400"/>
                    </a:cubicBezTo>
                    <a:cubicBezTo>
                      <a:pt x="185" y="10401"/>
                      <a:pt x="139" y="10404"/>
                      <a:pt x="101" y="10405"/>
                    </a:cubicBezTo>
                    <a:cubicBezTo>
                      <a:pt x="40" y="10517"/>
                      <a:pt x="87" y="10570"/>
                      <a:pt x="191" y="10590"/>
                    </a:cubicBezTo>
                    <a:cubicBezTo>
                      <a:pt x="25" y="10723"/>
                      <a:pt x="22" y="10780"/>
                      <a:pt x="156" y="10955"/>
                    </a:cubicBezTo>
                    <a:cubicBezTo>
                      <a:pt x="260" y="10938"/>
                      <a:pt x="365" y="10922"/>
                      <a:pt x="470" y="10906"/>
                    </a:cubicBezTo>
                    <a:cubicBezTo>
                      <a:pt x="472" y="10922"/>
                      <a:pt x="474" y="10938"/>
                      <a:pt x="477" y="10955"/>
                    </a:cubicBezTo>
                    <a:cubicBezTo>
                      <a:pt x="339" y="10988"/>
                      <a:pt x="202" y="11022"/>
                      <a:pt x="68" y="11054"/>
                    </a:cubicBezTo>
                    <a:cubicBezTo>
                      <a:pt x="17" y="11589"/>
                      <a:pt x="0" y="12129"/>
                      <a:pt x="34" y="12668"/>
                    </a:cubicBezTo>
                    <a:cubicBezTo>
                      <a:pt x="67" y="13199"/>
                      <a:pt x="85" y="13730"/>
                      <a:pt x="108" y="14256"/>
                    </a:cubicBezTo>
                    <a:cubicBezTo>
                      <a:pt x="174" y="14275"/>
                      <a:pt x="222" y="14290"/>
                      <a:pt x="269" y="14305"/>
                    </a:cubicBezTo>
                    <a:cubicBezTo>
                      <a:pt x="266" y="14312"/>
                      <a:pt x="263" y="14319"/>
                      <a:pt x="261" y="14327"/>
                    </a:cubicBezTo>
                    <a:cubicBezTo>
                      <a:pt x="222" y="14329"/>
                      <a:pt x="183" y="14332"/>
                      <a:pt x="122" y="14336"/>
                    </a:cubicBezTo>
                    <a:cubicBezTo>
                      <a:pt x="128" y="14637"/>
                      <a:pt x="134" y="14932"/>
                      <a:pt x="139" y="15207"/>
                    </a:cubicBezTo>
                    <a:cubicBezTo>
                      <a:pt x="243" y="15314"/>
                      <a:pt x="408" y="15198"/>
                      <a:pt x="473" y="15344"/>
                    </a:cubicBezTo>
                    <a:cubicBezTo>
                      <a:pt x="433" y="15388"/>
                      <a:pt x="389" y="15399"/>
                      <a:pt x="342" y="15399"/>
                    </a:cubicBezTo>
                    <a:cubicBezTo>
                      <a:pt x="297" y="15399"/>
                      <a:pt x="249" y="15388"/>
                      <a:pt x="203" y="15388"/>
                    </a:cubicBezTo>
                    <a:cubicBezTo>
                      <a:pt x="177" y="15388"/>
                      <a:pt x="152" y="15391"/>
                      <a:pt x="128" y="15400"/>
                    </a:cubicBezTo>
                    <a:cubicBezTo>
                      <a:pt x="133" y="15525"/>
                      <a:pt x="137" y="15643"/>
                      <a:pt x="140" y="15743"/>
                    </a:cubicBezTo>
                    <a:cubicBezTo>
                      <a:pt x="227" y="15808"/>
                      <a:pt x="340" y="15740"/>
                      <a:pt x="397" y="15836"/>
                    </a:cubicBezTo>
                    <a:cubicBezTo>
                      <a:pt x="309" y="15852"/>
                      <a:pt x="232" y="15866"/>
                      <a:pt x="137" y="15883"/>
                    </a:cubicBezTo>
                    <a:cubicBezTo>
                      <a:pt x="208" y="16079"/>
                      <a:pt x="83" y="16270"/>
                      <a:pt x="187" y="16454"/>
                    </a:cubicBezTo>
                    <a:cubicBezTo>
                      <a:pt x="267" y="16415"/>
                      <a:pt x="335" y="16372"/>
                      <a:pt x="409" y="16349"/>
                    </a:cubicBezTo>
                    <a:cubicBezTo>
                      <a:pt x="475" y="16327"/>
                      <a:pt x="547" y="16317"/>
                      <a:pt x="616" y="16316"/>
                    </a:cubicBezTo>
                    <a:cubicBezTo>
                      <a:pt x="639" y="16316"/>
                      <a:pt x="675" y="16359"/>
                      <a:pt x="675" y="16383"/>
                    </a:cubicBezTo>
                    <a:cubicBezTo>
                      <a:pt x="675" y="16406"/>
                      <a:pt x="640" y="16451"/>
                      <a:pt x="616" y="16454"/>
                    </a:cubicBezTo>
                    <a:cubicBezTo>
                      <a:pt x="518" y="16470"/>
                      <a:pt x="417" y="16472"/>
                      <a:pt x="318" y="16482"/>
                    </a:cubicBezTo>
                    <a:cubicBezTo>
                      <a:pt x="268" y="16488"/>
                      <a:pt x="218" y="16500"/>
                      <a:pt x="134" y="16516"/>
                    </a:cubicBezTo>
                    <a:cubicBezTo>
                      <a:pt x="205" y="16585"/>
                      <a:pt x="281" y="16594"/>
                      <a:pt x="354" y="16594"/>
                    </a:cubicBezTo>
                    <a:cubicBezTo>
                      <a:pt x="382" y="16594"/>
                      <a:pt x="410" y="16593"/>
                      <a:pt x="437" y="16593"/>
                    </a:cubicBezTo>
                    <a:cubicBezTo>
                      <a:pt x="482" y="16593"/>
                      <a:pt x="524" y="16597"/>
                      <a:pt x="559" y="16621"/>
                    </a:cubicBezTo>
                    <a:cubicBezTo>
                      <a:pt x="510" y="16698"/>
                      <a:pt x="444" y="16705"/>
                      <a:pt x="371" y="16705"/>
                    </a:cubicBezTo>
                    <a:cubicBezTo>
                      <a:pt x="354" y="16705"/>
                      <a:pt x="336" y="16705"/>
                      <a:pt x="319" y="16705"/>
                    </a:cubicBezTo>
                    <a:cubicBezTo>
                      <a:pt x="263" y="16705"/>
                      <a:pt x="205" y="16709"/>
                      <a:pt x="148" y="16742"/>
                    </a:cubicBezTo>
                    <a:cubicBezTo>
                      <a:pt x="196" y="16800"/>
                      <a:pt x="236" y="16848"/>
                      <a:pt x="276" y="16896"/>
                    </a:cubicBezTo>
                    <a:cubicBezTo>
                      <a:pt x="158" y="16985"/>
                      <a:pt x="163" y="17108"/>
                      <a:pt x="294" y="17188"/>
                    </a:cubicBezTo>
                    <a:cubicBezTo>
                      <a:pt x="195" y="17302"/>
                      <a:pt x="195" y="17302"/>
                      <a:pt x="266" y="17503"/>
                    </a:cubicBezTo>
                    <a:cubicBezTo>
                      <a:pt x="343" y="17498"/>
                      <a:pt x="430" y="17505"/>
                      <a:pt x="510" y="17484"/>
                    </a:cubicBezTo>
                    <a:cubicBezTo>
                      <a:pt x="533" y="17478"/>
                      <a:pt x="554" y="17475"/>
                      <a:pt x="572" y="17475"/>
                    </a:cubicBezTo>
                    <a:cubicBezTo>
                      <a:pt x="643" y="17475"/>
                      <a:pt x="680" y="17521"/>
                      <a:pt x="710" y="17604"/>
                    </a:cubicBezTo>
                    <a:cubicBezTo>
                      <a:pt x="549" y="17594"/>
                      <a:pt x="405" y="17584"/>
                      <a:pt x="246" y="17574"/>
                    </a:cubicBezTo>
                    <a:lnTo>
                      <a:pt x="246" y="17574"/>
                    </a:lnTo>
                    <a:cubicBezTo>
                      <a:pt x="259" y="17820"/>
                      <a:pt x="271" y="18043"/>
                      <a:pt x="283" y="18282"/>
                    </a:cubicBezTo>
                    <a:cubicBezTo>
                      <a:pt x="335" y="18282"/>
                      <a:pt x="379" y="18279"/>
                      <a:pt x="419" y="18279"/>
                    </a:cubicBezTo>
                    <a:cubicBezTo>
                      <a:pt x="444" y="18279"/>
                      <a:pt x="468" y="18280"/>
                      <a:pt x="491" y="18284"/>
                    </a:cubicBezTo>
                    <a:cubicBezTo>
                      <a:pt x="548" y="18293"/>
                      <a:pt x="602" y="18320"/>
                      <a:pt x="656" y="18339"/>
                    </a:cubicBezTo>
                    <a:cubicBezTo>
                      <a:pt x="653" y="18356"/>
                      <a:pt x="650" y="18372"/>
                      <a:pt x="647" y="18389"/>
                    </a:cubicBezTo>
                    <a:cubicBezTo>
                      <a:pt x="536" y="18403"/>
                      <a:pt x="425" y="18418"/>
                      <a:pt x="277" y="18437"/>
                    </a:cubicBezTo>
                    <a:cubicBezTo>
                      <a:pt x="328" y="18474"/>
                      <a:pt x="341" y="18487"/>
                      <a:pt x="357" y="18495"/>
                    </a:cubicBezTo>
                    <a:cubicBezTo>
                      <a:pt x="415" y="18519"/>
                      <a:pt x="474" y="18526"/>
                      <a:pt x="533" y="18526"/>
                    </a:cubicBezTo>
                    <a:cubicBezTo>
                      <a:pt x="630" y="18526"/>
                      <a:pt x="729" y="18506"/>
                      <a:pt x="826" y="18506"/>
                    </a:cubicBezTo>
                    <a:cubicBezTo>
                      <a:pt x="849" y="18506"/>
                      <a:pt x="873" y="18508"/>
                      <a:pt x="897" y="18511"/>
                    </a:cubicBezTo>
                    <a:cubicBezTo>
                      <a:pt x="943" y="18516"/>
                      <a:pt x="986" y="18566"/>
                      <a:pt x="1030" y="18581"/>
                    </a:cubicBezTo>
                    <a:cubicBezTo>
                      <a:pt x="1026" y="18598"/>
                      <a:pt x="1020" y="18662"/>
                      <a:pt x="1017" y="18662"/>
                    </a:cubicBezTo>
                    <a:cubicBezTo>
                      <a:pt x="793" y="18662"/>
                      <a:pt x="570" y="18662"/>
                      <a:pt x="340" y="18661"/>
                    </a:cubicBezTo>
                    <a:lnTo>
                      <a:pt x="340" y="18661"/>
                    </a:lnTo>
                    <a:cubicBezTo>
                      <a:pt x="400" y="18843"/>
                      <a:pt x="567" y="18719"/>
                      <a:pt x="659" y="18806"/>
                    </a:cubicBezTo>
                    <a:cubicBezTo>
                      <a:pt x="589" y="18799"/>
                      <a:pt x="520" y="18777"/>
                      <a:pt x="449" y="18770"/>
                    </a:cubicBezTo>
                    <a:cubicBezTo>
                      <a:pt x="439" y="18813"/>
                      <a:pt x="431" y="18839"/>
                      <a:pt x="423" y="18870"/>
                    </a:cubicBezTo>
                    <a:lnTo>
                      <a:pt x="423" y="18870"/>
                    </a:lnTo>
                    <a:cubicBezTo>
                      <a:pt x="423" y="18870"/>
                      <a:pt x="423" y="18870"/>
                      <a:pt x="423" y="18870"/>
                    </a:cubicBezTo>
                    <a:cubicBezTo>
                      <a:pt x="409" y="18865"/>
                      <a:pt x="397" y="18862"/>
                      <a:pt x="386" y="18862"/>
                    </a:cubicBezTo>
                    <a:cubicBezTo>
                      <a:pt x="355" y="18862"/>
                      <a:pt x="337" y="18883"/>
                      <a:pt x="338" y="18924"/>
                    </a:cubicBezTo>
                    <a:cubicBezTo>
                      <a:pt x="339" y="18975"/>
                      <a:pt x="360" y="19016"/>
                      <a:pt x="407" y="19016"/>
                    </a:cubicBezTo>
                    <a:cubicBezTo>
                      <a:pt x="418" y="19016"/>
                      <a:pt x="431" y="19013"/>
                      <a:pt x="446" y="19008"/>
                    </a:cubicBezTo>
                    <a:cubicBezTo>
                      <a:pt x="471" y="18999"/>
                      <a:pt x="494" y="18995"/>
                      <a:pt x="516" y="18995"/>
                    </a:cubicBezTo>
                    <a:cubicBezTo>
                      <a:pt x="587" y="18995"/>
                      <a:pt x="643" y="19038"/>
                      <a:pt x="711" y="19090"/>
                    </a:cubicBezTo>
                    <a:cubicBezTo>
                      <a:pt x="581" y="19141"/>
                      <a:pt x="475" y="19182"/>
                      <a:pt x="355" y="19228"/>
                    </a:cubicBezTo>
                    <a:cubicBezTo>
                      <a:pt x="361" y="19282"/>
                      <a:pt x="366" y="19348"/>
                      <a:pt x="373" y="19421"/>
                    </a:cubicBezTo>
                    <a:cubicBezTo>
                      <a:pt x="424" y="19417"/>
                      <a:pt x="475" y="19415"/>
                      <a:pt x="526" y="19415"/>
                    </a:cubicBezTo>
                    <a:cubicBezTo>
                      <a:pt x="691" y="19415"/>
                      <a:pt x="853" y="19432"/>
                      <a:pt x="1017" y="19432"/>
                    </a:cubicBezTo>
                    <a:cubicBezTo>
                      <a:pt x="1139" y="19432"/>
                      <a:pt x="1261" y="19423"/>
                      <a:pt x="1387" y="19391"/>
                    </a:cubicBezTo>
                    <a:cubicBezTo>
                      <a:pt x="1367" y="19357"/>
                      <a:pt x="1357" y="19314"/>
                      <a:pt x="1331" y="19303"/>
                    </a:cubicBezTo>
                    <a:cubicBezTo>
                      <a:pt x="1268" y="19273"/>
                      <a:pt x="1199" y="19256"/>
                      <a:pt x="1132" y="19235"/>
                    </a:cubicBezTo>
                    <a:cubicBezTo>
                      <a:pt x="1128" y="19237"/>
                      <a:pt x="1125" y="19237"/>
                      <a:pt x="1122" y="19238"/>
                    </a:cubicBezTo>
                    <a:cubicBezTo>
                      <a:pt x="1122" y="19237"/>
                      <a:pt x="1122" y="19235"/>
                      <a:pt x="1122" y="19233"/>
                    </a:cubicBezTo>
                    <a:cubicBezTo>
                      <a:pt x="1015" y="19220"/>
                      <a:pt x="907" y="19205"/>
                      <a:pt x="783" y="19189"/>
                    </a:cubicBezTo>
                    <a:cubicBezTo>
                      <a:pt x="808" y="19118"/>
                      <a:pt x="828" y="19061"/>
                      <a:pt x="852" y="18992"/>
                    </a:cubicBezTo>
                    <a:cubicBezTo>
                      <a:pt x="890" y="19015"/>
                      <a:pt x="935" y="19026"/>
                      <a:pt x="943" y="19050"/>
                    </a:cubicBezTo>
                    <a:cubicBezTo>
                      <a:pt x="969" y="19130"/>
                      <a:pt x="1008" y="19184"/>
                      <a:pt x="1093" y="19184"/>
                    </a:cubicBezTo>
                    <a:cubicBezTo>
                      <a:pt x="1100" y="19184"/>
                      <a:pt x="1108" y="19184"/>
                      <a:pt x="1116" y="19183"/>
                    </a:cubicBezTo>
                    <a:cubicBezTo>
                      <a:pt x="1117" y="19183"/>
                      <a:pt x="1120" y="19213"/>
                      <a:pt x="1122" y="19233"/>
                    </a:cubicBezTo>
                    <a:cubicBezTo>
                      <a:pt x="1124" y="19234"/>
                      <a:pt x="1124" y="19234"/>
                      <a:pt x="1126" y="19234"/>
                    </a:cubicBezTo>
                    <a:cubicBezTo>
                      <a:pt x="1128" y="19234"/>
                      <a:pt x="1130" y="19235"/>
                      <a:pt x="1132" y="19235"/>
                    </a:cubicBezTo>
                    <a:cubicBezTo>
                      <a:pt x="1183" y="19221"/>
                      <a:pt x="1236" y="19205"/>
                      <a:pt x="1315" y="19183"/>
                    </a:cubicBezTo>
                    <a:cubicBezTo>
                      <a:pt x="1256" y="19154"/>
                      <a:pt x="1233" y="19144"/>
                      <a:pt x="1205" y="19131"/>
                    </a:cubicBezTo>
                    <a:cubicBezTo>
                      <a:pt x="1272" y="19093"/>
                      <a:pt x="1325" y="19064"/>
                      <a:pt x="1377" y="19034"/>
                    </a:cubicBezTo>
                    <a:cubicBezTo>
                      <a:pt x="1377" y="19021"/>
                      <a:pt x="1377" y="19009"/>
                      <a:pt x="1376" y="18996"/>
                    </a:cubicBezTo>
                    <a:cubicBezTo>
                      <a:pt x="1166" y="18961"/>
                      <a:pt x="956" y="18925"/>
                      <a:pt x="746" y="18889"/>
                    </a:cubicBezTo>
                    <a:cubicBezTo>
                      <a:pt x="748" y="18872"/>
                      <a:pt x="750" y="18854"/>
                      <a:pt x="752" y="18836"/>
                    </a:cubicBezTo>
                    <a:cubicBezTo>
                      <a:pt x="860" y="18833"/>
                      <a:pt x="968" y="18829"/>
                      <a:pt x="1075" y="18825"/>
                    </a:cubicBezTo>
                    <a:cubicBezTo>
                      <a:pt x="1108" y="18901"/>
                      <a:pt x="1150" y="18924"/>
                      <a:pt x="1194" y="18924"/>
                    </a:cubicBezTo>
                    <a:cubicBezTo>
                      <a:pt x="1249" y="18924"/>
                      <a:pt x="1308" y="18890"/>
                      <a:pt x="1359" y="18876"/>
                    </a:cubicBezTo>
                    <a:cubicBezTo>
                      <a:pt x="1326" y="18824"/>
                      <a:pt x="1262" y="18732"/>
                      <a:pt x="1266" y="18728"/>
                    </a:cubicBezTo>
                    <a:cubicBezTo>
                      <a:pt x="1366" y="18648"/>
                      <a:pt x="1173" y="18598"/>
                      <a:pt x="1255" y="18535"/>
                    </a:cubicBezTo>
                    <a:cubicBezTo>
                      <a:pt x="1372" y="18446"/>
                      <a:pt x="1301" y="18328"/>
                      <a:pt x="1318" y="18225"/>
                    </a:cubicBezTo>
                    <a:cubicBezTo>
                      <a:pt x="1333" y="18141"/>
                      <a:pt x="1292" y="18058"/>
                      <a:pt x="1172" y="18058"/>
                    </a:cubicBezTo>
                    <a:cubicBezTo>
                      <a:pt x="1171" y="18058"/>
                      <a:pt x="1169" y="18058"/>
                      <a:pt x="1168" y="18058"/>
                    </a:cubicBezTo>
                    <a:cubicBezTo>
                      <a:pt x="1255" y="18031"/>
                      <a:pt x="1313" y="17998"/>
                      <a:pt x="1302" y="17907"/>
                    </a:cubicBezTo>
                    <a:cubicBezTo>
                      <a:pt x="1286" y="17768"/>
                      <a:pt x="1272" y="17628"/>
                      <a:pt x="1255" y="17484"/>
                    </a:cubicBezTo>
                    <a:cubicBezTo>
                      <a:pt x="1201" y="17509"/>
                      <a:pt x="1170" y="17523"/>
                      <a:pt x="1140" y="17523"/>
                    </a:cubicBezTo>
                    <a:cubicBezTo>
                      <a:pt x="1101" y="17523"/>
                      <a:pt x="1064" y="17499"/>
                      <a:pt x="978" y="17444"/>
                    </a:cubicBezTo>
                    <a:cubicBezTo>
                      <a:pt x="982" y="17371"/>
                      <a:pt x="1016" y="17356"/>
                      <a:pt x="1059" y="17356"/>
                    </a:cubicBezTo>
                    <a:cubicBezTo>
                      <a:pt x="1088" y="17356"/>
                      <a:pt x="1122" y="17363"/>
                      <a:pt x="1152" y="17363"/>
                    </a:cubicBezTo>
                    <a:cubicBezTo>
                      <a:pt x="1196" y="17363"/>
                      <a:pt x="1234" y="17349"/>
                      <a:pt x="1245" y="17279"/>
                    </a:cubicBezTo>
                    <a:cubicBezTo>
                      <a:pt x="1091" y="17264"/>
                      <a:pt x="941" y="17248"/>
                      <a:pt x="802" y="17233"/>
                    </a:cubicBezTo>
                    <a:cubicBezTo>
                      <a:pt x="943" y="17205"/>
                      <a:pt x="1092" y="17177"/>
                      <a:pt x="1236" y="17147"/>
                    </a:cubicBezTo>
                    <a:cubicBezTo>
                      <a:pt x="1220" y="16914"/>
                      <a:pt x="1206" y="16705"/>
                      <a:pt x="1191" y="16494"/>
                    </a:cubicBezTo>
                    <a:cubicBezTo>
                      <a:pt x="1118" y="16474"/>
                      <a:pt x="1049" y="16455"/>
                      <a:pt x="980" y="16437"/>
                    </a:cubicBezTo>
                    <a:cubicBezTo>
                      <a:pt x="981" y="16426"/>
                      <a:pt x="994" y="16416"/>
                      <a:pt x="996" y="16405"/>
                    </a:cubicBezTo>
                    <a:cubicBezTo>
                      <a:pt x="1055" y="16392"/>
                      <a:pt x="1175" y="16379"/>
                      <a:pt x="1175" y="16368"/>
                    </a:cubicBezTo>
                    <a:cubicBezTo>
                      <a:pt x="1185" y="16133"/>
                      <a:pt x="1193" y="15915"/>
                      <a:pt x="1203" y="15689"/>
                    </a:cubicBezTo>
                    <a:cubicBezTo>
                      <a:pt x="1023" y="15673"/>
                      <a:pt x="1065" y="15662"/>
                      <a:pt x="1014" y="15646"/>
                    </a:cubicBezTo>
                    <a:cubicBezTo>
                      <a:pt x="1001" y="15642"/>
                      <a:pt x="988" y="15618"/>
                      <a:pt x="976" y="15599"/>
                    </a:cubicBezTo>
                    <a:cubicBezTo>
                      <a:pt x="1039" y="15595"/>
                      <a:pt x="1092" y="15591"/>
                      <a:pt x="1173" y="15587"/>
                    </a:cubicBezTo>
                    <a:cubicBezTo>
                      <a:pt x="1127" y="15491"/>
                      <a:pt x="1043" y="15427"/>
                      <a:pt x="1135" y="15342"/>
                    </a:cubicBezTo>
                    <a:cubicBezTo>
                      <a:pt x="1142" y="15334"/>
                      <a:pt x="1129" y="15290"/>
                      <a:pt x="1115" y="15274"/>
                    </a:cubicBezTo>
                    <a:cubicBezTo>
                      <a:pt x="1080" y="15234"/>
                      <a:pt x="1081" y="15211"/>
                      <a:pt x="1122" y="15169"/>
                    </a:cubicBezTo>
                    <a:cubicBezTo>
                      <a:pt x="1151" y="15137"/>
                      <a:pt x="1167" y="15080"/>
                      <a:pt x="1166" y="15036"/>
                    </a:cubicBezTo>
                    <a:cubicBezTo>
                      <a:pt x="1155" y="14689"/>
                      <a:pt x="1139" y="14343"/>
                      <a:pt x="1124" y="13998"/>
                    </a:cubicBezTo>
                    <a:cubicBezTo>
                      <a:pt x="1112" y="13727"/>
                      <a:pt x="1097" y="13457"/>
                      <a:pt x="1087" y="13186"/>
                    </a:cubicBezTo>
                    <a:cubicBezTo>
                      <a:pt x="1075" y="12895"/>
                      <a:pt x="1067" y="12603"/>
                      <a:pt x="1058" y="12311"/>
                    </a:cubicBezTo>
                    <a:cubicBezTo>
                      <a:pt x="1054" y="12125"/>
                      <a:pt x="1070" y="11936"/>
                      <a:pt x="1043" y="11754"/>
                    </a:cubicBezTo>
                    <a:cubicBezTo>
                      <a:pt x="1017" y="11577"/>
                      <a:pt x="1058" y="11406"/>
                      <a:pt x="1066" y="11232"/>
                    </a:cubicBezTo>
                    <a:cubicBezTo>
                      <a:pt x="1075" y="11020"/>
                      <a:pt x="1084" y="10807"/>
                      <a:pt x="1093" y="10586"/>
                    </a:cubicBezTo>
                    <a:cubicBezTo>
                      <a:pt x="932" y="10574"/>
                      <a:pt x="795" y="10562"/>
                      <a:pt x="657" y="10552"/>
                    </a:cubicBezTo>
                    <a:cubicBezTo>
                      <a:pt x="658" y="10548"/>
                      <a:pt x="659" y="10544"/>
                      <a:pt x="659" y="10540"/>
                    </a:cubicBezTo>
                    <a:cubicBezTo>
                      <a:pt x="803" y="10524"/>
                      <a:pt x="946" y="10508"/>
                      <a:pt x="1116" y="10489"/>
                    </a:cubicBezTo>
                    <a:cubicBezTo>
                      <a:pt x="1096" y="10404"/>
                      <a:pt x="1098" y="10329"/>
                      <a:pt x="1063" y="10280"/>
                    </a:cubicBezTo>
                    <a:cubicBezTo>
                      <a:pt x="1003" y="10194"/>
                      <a:pt x="1140" y="10161"/>
                      <a:pt x="1107" y="10092"/>
                    </a:cubicBezTo>
                    <a:cubicBezTo>
                      <a:pt x="1088" y="10055"/>
                      <a:pt x="1038" y="10045"/>
                      <a:pt x="1074" y="9973"/>
                    </a:cubicBezTo>
                    <a:cubicBezTo>
                      <a:pt x="1118" y="9886"/>
                      <a:pt x="1130" y="9779"/>
                      <a:pt x="1133" y="9681"/>
                    </a:cubicBezTo>
                    <a:cubicBezTo>
                      <a:pt x="1139" y="9439"/>
                      <a:pt x="1132" y="9197"/>
                      <a:pt x="1130" y="8955"/>
                    </a:cubicBezTo>
                    <a:cubicBezTo>
                      <a:pt x="1124" y="8469"/>
                      <a:pt x="1111" y="7983"/>
                      <a:pt x="1117" y="7497"/>
                    </a:cubicBezTo>
                    <a:cubicBezTo>
                      <a:pt x="1119" y="7285"/>
                      <a:pt x="1167" y="7070"/>
                      <a:pt x="1181" y="6856"/>
                    </a:cubicBezTo>
                    <a:cubicBezTo>
                      <a:pt x="1193" y="6676"/>
                      <a:pt x="1174" y="6494"/>
                      <a:pt x="1225" y="6314"/>
                    </a:cubicBezTo>
                    <a:cubicBezTo>
                      <a:pt x="1237" y="6269"/>
                      <a:pt x="1198" y="6214"/>
                      <a:pt x="1185" y="6167"/>
                    </a:cubicBezTo>
                    <a:cubicBezTo>
                      <a:pt x="992" y="6193"/>
                      <a:pt x="887" y="6207"/>
                      <a:pt x="814" y="6207"/>
                    </a:cubicBezTo>
                    <a:cubicBezTo>
                      <a:pt x="728" y="6207"/>
                      <a:pt x="685" y="6188"/>
                      <a:pt x="595" y="6147"/>
                    </a:cubicBezTo>
                    <a:cubicBezTo>
                      <a:pt x="804" y="6124"/>
                      <a:pt x="1018" y="6130"/>
                      <a:pt x="1222" y="6107"/>
                    </a:cubicBezTo>
                    <a:cubicBezTo>
                      <a:pt x="1326" y="5905"/>
                      <a:pt x="1098" y="5887"/>
                      <a:pt x="1054" y="5886"/>
                    </a:cubicBezTo>
                    <a:lnTo>
                      <a:pt x="1054" y="5886"/>
                    </a:lnTo>
                    <a:cubicBezTo>
                      <a:pt x="1126" y="5887"/>
                      <a:pt x="1187" y="5887"/>
                      <a:pt x="1264" y="5887"/>
                    </a:cubicBezTo>
                    <a:cubicBezTo>
                      <a:pt x="1263" y="5703"/>
                      <a:pt x="1254" y="5766"/>
                      <a:pt x="1250" y="5739"/>
                    </a:cubicBezTo>
                    <a:cubicBezTo>
                      <a:pt x="1135" y="5749"/>
                      <a:pt x="1033" y="5742"/>
                      <a:pt x="931" y="5750"/>
                    </a:cubicBezTo>
                    <a:cubicBezTo>
                      <a:pt x="931" y="5751"/>
                      <a:pt x="930" y="5751"/>
                      <a:pt x="930" y="5751"/>
                    </a:cubicBezTo>
                    <a:cubicBezTo>
                      <a:pt x="929" y="5751"/>
                      <a:pt x="927" y="5747"/>
                      <a:pt x="925" y="5747"/>
                    </a:cubicBezTo>
                    <a:cubicBezTo>
                      <a:pt x="925" y="5747"/>
                      <a:pt x="925" y="5747"/>
                      <a:pt x="925" y="5747"/>
                    </a:cubicBezTo>
                    <a:cubicBezTo>
                      <a:pt x="924" y="5747"/>
                      <a:pt x="922" y="5743"/>
                      <a:pt x="921" y="5743"/>
                    </a:cubicBezTo>
                    <a:cubicBezTo>
                      <a:pt x="909" y="5809"/>
                      <a:pt x="880" y="5821"/>
                      <a:pt x="841" y="5821"/>
                    </a:cubicBezTo>
                    <a:cubicBezTo>
                      <a:pt x="817" y="5821"/>
                      <a:pt x="789" y="5816"/>
                      <a:pt x="759" y="5816"/>
                    </a:cubicBezTo>
                    <a:cubicBezTo>
                      <a:pt x="745" y="5816"/>
                      <a:pt x="730" y="5817"/>
                      <a:pt x="715" y="5820"/>
                    </a:cubicBezTo>
                    <a:cubicBezTo>
                      <a:pt x="776" y="5752"/>
                      <a:pt x="828" y="5737"/>
                      <a:pt x="877" y="5737"/>
                    </a:cubicBezTo>
                    <a:cubicBezTo>
                      <a:pt x="892" y="5737"/>
                      <a:pt x="907" y="5738"/>
                      <a:pt x="921" y="5740"/>
                    </a:cubicBezTo>
                    <a:cubicBezTo>
                      <a:pt x="921" y="5738"/>
                      <a:pt x="922" y="5737"/>
                      <a:pt x="922" y="5736"/>
                    </a:cubicBezTo>
                    <a:cubicBezTo>
                      <a:pt x="925" y="5735"/>
                      <a:pt x="929" y="5735"/>
                      <a:pt x="932" y="5735"/>
                    </a:cubicBezTo>
                    <a:cubicBezTo>
                      <a:pt x="956" y="5718"/>
                      <a:pt x="981" y="5697"/>
                      <a:pt x="1007" y="5691"/>
                    </a:cubicBezTo>
                    <a:cubicBezTo>
                      <a:pt x="1095" y="5671"/>
                      <a:pt x="1185" y="5658"/>
                      <a:pt x="1270" y="5643"/>
                    </a:cubicBezTo>
                    <a:cubicBezTo>
                      <a:pt x="1302" y="5448"/>
                      <a:pt x="1279" y="5275"/>
                      <a:pt x="1323" y="5093"/>
                    </a:cubicBezTo>
                    <a:cubicBezTo>
                      <a:pt x="1194" y="5087"/>
                      <a:pt x="1086" y="5080"/>
                      <a:pt x="932" y="5071"/>
                    </a:cubicBezTo>
                    <a:cubicBezTo>
                      <a:pt x="1012" y="5024"/>
                      <a:pt x="1079" y="4992"/>
                      <a:pt x="1142" y="4992"/>
                    </a:cubicBezTo>
                    <a:cubicBezTo>
                      <a:pt x="1193" y="4992"/>
                      <a:pt x="1241" y="5013"/>
                      <a:pt x="1293" y="5068"/>
                    </a:cubicBezTo>
                    <a:cubicBezTo>
                      <a:pt x="1311" y="4954"/>
                      <a:pt x="1334" y="4874"/>
                      <a:pt x="1331" y="4797"/>
                    </a:cubicBezTo>
                    <a:cubicBezTo>
                      <a:pt x="1330" y="4762"/>
                      <a:pt x="1276" y="4712"/>
                      <a:pt x="1239" y="4706"/>
                    </a:cubicBezTo>
                    <a:cubicBezTo>
                      <a:pt x="1228" y="4704"/>
                      <a:pt x="1218" y="4703"/>
                      <a:pt x="1207" y="4703"/>
                    </a:cubicBezTo>
                    <a:cubicBezTo>
                      <a:pt x="1156" y="4703"/>
                      <a:pt x="1102" y="4719"/>
                      <a:pt x="1051" y="4725"/>
                    </a:cubicBezTo>
                    <a:cubicBezTo>
                      <a:pt x="980" y="4733"/>
                      <a:pt x="909" y="4739"/>
                      <a:pt x="839" y="4746"/>
                    </a:cubicBezTo>
                    <a:cubicBezTo>
                      <a:pt x="837" y="4728"/>
                      <a:pt x="836" y="4709"/>
                      <a:pt x="834" y="4691"/>
                    </a:cubicBezTo>
                    <a:cubicBezTo>
                      <a:pt x="1003" y="4660"/>
                      <a:pt x="1171" y="4628"/>
                      <a:pt x="1333" y="4598"/>
                    </a:cubicBezTo>
                    <a:cubicBezTo>
                      <a:pt x="1350" y="4514"/>
                      <a:pt x="1322" y="4479"/>
                      <a:pt x="1263" y="4479"/>
                    </a:cubicBezTo>
                    <a:cubicBezTo>
                      <a:pt x="1257" y="4479"/>
                      <a:pt x="1251" y="4479"/>
                      <a:pt x="1245" y="4480"/>
                    </a:cubicBezTo>
                    <a:cubicBezTo>
                      <a:pt x="1160" y="4488"/>
                      <a:pt x="1077" y="4495"/>
                      <a:pt x="993" y="4503"/>
                    </a:cubicBezTo>
                    <a:cubicBezTo>
                      <a:pt x="963" y="4505"/>
                      <a:pt x="929" y="4535"/>
                      <a:pt x="895" y="4535"/>
                    </a:cubicBezTo>
                    <a:cubicBezTo>
                      <a:pt x="864" y="4535"/>
                      <a:pt x="833" y="4512"/>
                      <a:pt x="803" y="4426"/>
                    </a:cubicBezTo>
                    <a:lnTo>
                      <a:pt x="1308" y="4426"/>
                    </a:lnTo>
                    <a:cubicBezTo>
                      <a:pt x="1403" y="4244"/>
                      <a:pt x="1356" y="4118"/>
                      <a:pt x="1347" y="3952"/>
                    </a:cubicBezTo>
                    <a:cubicBezTo>
                      <a:pt x="1210" y="3926"/>
                      <a:pt x="1076" y="3906"/>
                      <a:pt x="944" y="3880"/>
                    </a:cubicBezTo>
                    <a:cubicBezTo>
                      <a:pt x="947" y="3866"/>
                      <a:pt x="950" y="3855"/>
                      <a:pt x="952" y="3841"/>
                    </a:cubicBezTo>
                    <a:cubicBezTo>
                      <a:pt x="1077" y="3856"/>
                      <a:pt x="1203" y="3873"/>
                      <a:pt x="1344" y="3890"/>
                    </a:cubicBezTo>
                    <a:cubicBezTo>
                      <a:pt x="1364" y="3678"/>
                      <a:pt x="1382" y="3487"/>
                      <a:pt x="1401" y="3289"/>
                    </a:cubicBezTo>
                    <a:cubicBezTo>
                      <a:pt x="1339" y="3278"/>
                      <a:pt x="1294" y="3271"/>
                      <a:pt x="1246" y="3262"/>
                    </a:cubicBezTo>
                    <a:cubicBezTo>
                      <a:pt x="1297" y="3234"/>
                      <a:pt x="1343" y="3207"/>
                      <a:pt x="1390" y="3179"/>
                    </a:cubicBezTo>
                    <a:cubicBezTo>
                      <a:pt x="1385" y="3167"/>
                      <a:pt x="1382" y="3155"/>
                      <a:pt x="1378" y="3142"/>
                    </a:cubicBezTo>
                    <a:cubicBezTo>
                      <a:pt x="1331" y="3137"/>
                      <a:pt x="1283" y="3131"/>
                      <a:pt x="1275" y="3130"/>
                    </a:cubicBezTo>
                    <a:cubicBezTo>
                      <a:pt x="1297" y="3120"/>
                      <a:pt x="1377" y="3106"/>
                      <a:pt x="1398" y="3066"/>
                    </a:cubicBezTo>
                    <a:cubicBezTo>
                      <a:pt x="1415" y="3033"/>
                      <a:pt x="1363" y="2965"/>
                      <a:pt x="1349" y="2931"/>
                    </a:cubicBezTo>
                    <a:cubicBezTo>
                      <a:pt x="1380" y="2856"/>
                      <a:pt x="1407" y="2790"/>
                      <a:pt x="1440" y="2710"/>
                    </a:cubicBezTo>
                    <a:cubicBezTo>
                      <a:pt x="1349" y="2689"/>
                      <a:pt x="1288" y="2676"/>
                      <a:pt x="1204" y="2657"/>
                    </a:cubicBezTo>
                    <a:cubicBezTo>
                      <a:pt x="1420" y="2555"/>
                      <a:pt x="1420" y="2555"/>
                      <a:pt x="1390" y="2430"/>
                    </a:cubicBezTo>
                    <a:lnTo>
                      <a:pt x="1390" y="2430"/>
                    </a:lnTo>
                    <a:cubicBezTo>
                      <a:pt x="1289" y="2438"/>
                      <a:pt x="1190" y="2446"/>
                      <a:pt x="1090" y="2452"/>
                    </a:cubicBezTo>
                    <a:cubicBezTo>
                      <a:pt x="1089" y="2440"/>
                      <a:pt x="1087" y="2427"/>
                      <a:pt x="1086" y="2413"/>
                    </a:cubicBezTo>
                    <a:cubicBezTo>
                      <a:pt x="1192" y="2384"/>
                      <a:pt x="1298" y="2354"/>
                      <a:pt x="1413" y="2323"/>
                    </a:cubicBezTo>
                    <a:cubicBezTo>
                      <a:pt x="1406" y="2189"/>
                      <a:pt x="1536" y="2043"/>
                      <a:pt x="1360" y="1964"/>
                    </a:cubicBezTo>
                    <a:cubicBezTo>
                      <a:pt x="1543" y="1801"/>
                      <a:pt x="1386" y="1613"/>
                      <a:pt x="1437" y="1443"/>
                    </a:cubicBezTo>
                    <a:cubicBezTo>
                      <a:pt x="1358" y="1422"/>
                      <a:pt x="1294" y="1405"/>
                      <a:pt x="1206" y="1381"/>
                    </a:cubicBezTo>
                    <a:cubicBezTo>
                      <a:pt x="1415" y="1317"/>
                      <a:pt x="1415" y="1317"/>
                      <a:pt x="1403" y="1151"/>
                    </a:cubicBezTo>
                    <a:cubicBezTo>
                      <a:pt x="1340" y="1143"/>
                      <a:pt x="1278" y="1135"/>
                      <a:pt x="1216" y="1127"/>
                    </a:cubicBezTo>
                    <a:cubicBezTo>
                      <a:pt x="1217" y="1118"/>
                      <a:pt x="1219" y="1110"/>
                      <a:pt x="1221" y="1101"/>
                    </a:cubicBezTo>
                    <a:cubicBezTo>
                      <a:pt x="1286" y="1085"/>
                      <a:pt x="1351" y="1069"/>
                      <a:pt x="1426" y="1050"/>
                    </a:cubicBezTo>
                    <a:cubicBezTo>
                      <a:pt x="1426" y="975"/>
                      <a:pt x="1425" y="913"/>
                      <a:pt x="1424" y="841"/>
                    </a:cubicBezTo>
                    <a:cubicBezTo>
                      <a:pt x="1331" y="831"/>
                      <a:pt x="1251" y="821"/>
                      <a:pt x="1172" y="812"/>
                    </a:cubicBezTo>
                    <a:cubicBezTo>
                      <a:pt x="1172" y="800"/>
                      <a:pt x="1171" y="789"/>
                      <a:pt x="1171" y="778"/>
                    </a:cubicBezTo>
                    <a:cubicBezTo>
                      <a:pt x="1259" y="765"/>
                      <a:pt x="1346" y="751"/>
                      <a:pt x="1434" y="739"/>
                    </a:cubicBezTo>
                    <a:cubicBezTo>
                      <a:pt x="1438" y="728"/>
                      <a:pt x="1443" y="716"/>
                      <a:pt x="1448" y="703"/>
                    </a:cubicBezTo>
                    <a:cubicBezTo>
                      <a:pt x="1401" y="677"/>
                      <a:pt x="1356" y="649"/>
                      <a:pt x="1310" y="622"/>
                    </a:cubicBezTo>
                    <a:cubicBezTo>
                      <a:pt x="1348" y="579"/>
                      <a:pt x="1468" y="605"/>
                      <a:pt x="1433" y="489"/>
                    </a:cubicBezTo>
                    <a:cubicBezTo>
                      <a:pt x="1193" y="398"/>
                      <a:pt x="905" y="504"/>
                      <a:pt x="690" y="324"/>
                    </a:cubicBezTo>
                    <a:cubicBezTo>
                      <a:pt x="709" y="318"/>
                      <a:pt x="727" y="314"/>
                      <a:pt x="745" y="314"/>
                    </a:cubicBezTo>
                    <a:cubicBezTo>
                      <a:pt x="760" y="314"/>
                      <a:pt x="774" y="317"/>
                      <a:pt x="788" y="321"/>
                    </a:cubicBezTo>
                    <a:cubicBezTo>
                      <a:pt x="974" y="389"/>
                      <a:pt x="1171" y="394"/>
                      <a:pt x="1367" y="395"/>
                    </a:cubicBezTo>
                    <a:cubicBezTo>
                      <a:pt x="1446" y="395"/>
                      <a:pt x="1471" y="359"/>
                      <a:pt x="1443" y="305"/>
                    </a:cubicBezTo>
                    <a:cubicBezTo>
                      <a:pt x="1357" y="286"/>
                      <a:pt x="1286" y="269"/>
                      <a:pt x="1214" y="253"/>
                    </a:cubicBezTo>
                    <a:cubicBezTo>
                      <a:pt x="1214" y="253"/>
                      <a:pt x="1214" y="253"/>
                      <a:pt x="1214" y="253"/>
                    </a:cubicBezTo>
                    <a:cubicBezTo>
                      <a:pt x="1210" y="253"/>
                      <a:pt x="1206" y="246"/>
                      <a:pt x="1202" y="246"/>
                    </a:cubicBezTo>
                    <a:cubicBezTo>
                      <a:pt x="1202" y="246"/>
                      <a:pt x="1201" y="246"/>
                      <a:pt x="1201" y="246"/>
                    </a:cubicBezTo>
                    <a:cubicBezTo>
                      <a:pt x="1199" y="243"/>
                      <a:pt x="1197" y="229"/>
                      <a:pt x="1195" y="229"/>
                    </a:cubicBezTo>
                    <a:lnTo>
                      <a:pt x="1207" y="229"/>
                    </a:lnTo>
                    <a:cubicBezTo>
                      <a:pt x="1210" y="229"/>
                      <a:pt x="1212" y="241"/>
                      <a:pt x="1215" y="242"/>
                    </a:cubicBezTo>
                    <a:cubicBezTo>
                      <a:pt x="1292" y="223"/>
                      <a:pt x="1368" y="210"/>
                      <a:pt x="1457" y="188"/>
                    </a:cubicBezTo>
                    <a:cubicBezTo>
                      <a:pt x="1453" y="141"/>
                      <a:pt x="1450" y="98"/>
                      <a:pt x="1447" y="62"/>
                    </a:cubicBezTo>
                    <a:cubicBezTo>
                      <a:pt x="1298" y="71"/>
                      <a:pt x="1158" y="91"/>
                      <a:pt x="1022" y="91"/>
                    </a:cubicBezTo>
                    <a:cubicBezTo>
                      <a:pt x="996" y="91"/>
                      <a:pt x="970" y="90"/>
                      <a:pt x="945" y="89"/>
                    </a:cubicBezTo>
                    <a:cubicBezTo>
                      <a:pt x="794" y="78"/>
                      <a:pt x="647" y="31"/>
                      <a:pt x="4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3" name="Google Shape;5173;p54"/>
              <p:cNvSpPr/>
              <p:nvPr/>
            </p:nvSpPr>
            <p:spPr>
              <a:xfrm>
                <a:off x="4300011" y="2624246"/>
                <a:ext cx="59934" cy="382738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7561" extrusionOk="0">
                    <a:moveTo>
                      <a:pt x="570" y="281"/>
                    </a:moveTo>
                    <a:cubicBezTo>
                      <a:pt x="644" y="281"/>
                      <a:pt x="717" y="326"/>
                      <a:pt x="789" y="418"/>
                    </a:cubicBezTo>
                    <a:cubicBezTo>
                      <a:pt x="640" y="418"/>
                      <a:pt x="491" y="418"/>
                      <a:pt x="344" y="417"/>
                    </a:cubicBezTo>
                    <a:cubicBezTo>
                      <a:pt x="422" y="326"/>
                      <a:pt x="497" y="281"/>
                      <a:pt x="570" y="281"/>
                    </a:cubicBezTo>
                    <a:close/>
                    <a:moveTo>
                      <a:pt x="736" y="657"/>
                    </a:moveTo>
                    <a:cubicBezTo>
                      <a:pt x="735" y="669"/>
                      <a:pt x="735" y="681"/>
                      <a:pt x="735" y="694"/>
                    </a:cubicBezTo>
                    <a:lnTo>
                      <a:pt x="493" y="694"/>
                    </a:lnTo>
                    <a:cubicBezTo>
                      <a:pt x="492" y="681"/>
                      <a:pt x="490" y="669"/>
                      <a:pt x="489" y="657"/>
                    </a:cubicBezTo>
                    <a:close/>
                    <a:moveTo>
                      <a:pt x="859" y="965"/>
                    </a:moveTo>
                    <a:cubicBezTo>
                      <a:pt x="800" y="1056"/>
                      <a:pt x="745" y="1102"/>
                      <a:pt x="692" y="1102"/>
                    </a:cubicBezTo>
                    <a:cubicBezTo>
                      <a:pt x="638" y="1102"/>
                      <a:pt x="586" y="1056"/>
                      <a:pt x="532" y="965"/>
                    </a:cubicBezTo>
                    <a:close/>
                    <a:moveTo>
                      <a:pt x="935" y="1326"/>
                    </a:moveTo>
                    <a:cubicBezTo>
                      <a:pt x="935" y="1333"/>
                      <a:pt x="935" y="1338"/>
                      <a:pt x="935" y="1344"/>
                    </a:cubicBezTo>
                    <a:lnTo>
                      <a:pt x="788" y="1344"/>
                    </a:lnTo>
                    <a:cubicBezTo>
                      <a:pt x="788" y="1338"/>
                      <a:pt x="788" y="1333"/>
                      <a:pt x="788" y="1326"/>
                    </a:cubicBezTo>
                    <a:close/>
                    <a:moveTo>
                      <a:pt x="321" y="3460"/>
                    </a:moveTo>
                    <a:cubicBezTo>
                      <a:pt x="387" y="3466"/>
                      <a:pt x="453" y="3473"/>
                      <a:pt x="520" y="3479"/>
                    </a:cubicBezTo>
                    <a:cubicBezTo>
                      <a:pt x="516" y="3497"/>
                      <a:pt x="511" y="3516"/>
                      <a:pt x="507" y="3535"/>
                    </a:cubicBezTo>
                    <a:cubicBezTo>
                      <a:pt x="443" y="3522"/>
                      <a:pt x="380" y="3509"/>
                      <a:pt x="315" y="3497"/>
                    </a:cubicBezTo>
                    <a:cubicBezTo>
                      <a:pt x="318" y="3484"/>
                      <a:pt x="319" y="3472"/>
                      <a:pt x="321" y="3460"/>
                    </a:cubicBezTo>
                    <a:close/>
                    <a:moveTo>
                      <a:pt x="337" y="0"/>
                    </a:moveTo>
                    <a:cubicBezTo>
                      <a:pt x="234" y="0"/>
                      <a:pt x="130" y="16"/>
                      <a:pt x="21" y="36"/>
                    </a:cubicBezTo>
                    <a:cubicBezTo>
                      <a:pt x="22" y="145"/>
                      <a:pt x="23" y="247"/>
                      <a:pt x="25" y="357"/>
                    </a:cubicBezTo>
                    <a:cubicBezTo>
                      <a:pt x="89" y="362"/>
                      <a:pt x="143" y="367"/>
                      <a:pt x="204" y="371"/>
                    </a:cubicBezTo>
                    <a:cubicBezTo>
                      <a:pt x="131" y="409"/>
                      <a:pt x="70" y="441"/>
                      <a:pt x="14" y="470"/>
                    </a:cubicBezTo>
                    <a:cubicBezTo>
                      <a:pt x="28" y="754"/>
                      <a:pt x="41" y="1022"/>
                      <a:pt x="54" y="1293"/>
                    </a:cubicBezTo>
                    <a:cubicBezTo>
                      <a:pt x="175" y="1305"/>
                      <a:pt x="273" y="1316"/>
                      <a:pt x="376" y="1327"/>
                    </a:cubicBezTo>
                    <a:cubicBezTo>
                      <a:pt x="268" y="1341"/>
                      <a:pt x="165" y="1355"/>
                      <a:pt x="72" y="1369"/>
                    </a:cubicBezTo>
                    <a:cubicBezTo>
                      <a:pt x="1" y="1588"/>
                      <a:pt x="254" y="1465"/>
                      <a:pt x="261" y="1591"/>
                    </a:cubicBezTo>
                    <a:cubicBezTo>
                      <a:pt x="199" y="1600"/>
                      <a:pt x="137" y="1647"/>
                      <a:pt x="64" y="1660"/>
                    </a:cubicBezTo>
                    <a:cubicBezTo>
                      <a:pt x="119" y="1856"/>
                      <a:pt x="313" y="1695"/>
                      <a:pt x="436" y="1877"/>
                    </a:cubicBezTo>
                    <a:lnTo>
                      <a:pt x="97" y="1877"/>
                    </a:lnTo>
                    <a:cubicBezTo>
                      <a:pt x="59" y="1877"/>
                      <a:pt x="54" y="1992"/>
                      <a:pt x="190" y="2050"/>
                    </a:cubicBezTo>
                    <a:cubicBezTo>
                      <a:pt x="140" y="2089"/>
                      <a:pt x="21" y="2079"/>
                      <a:pt x="80" y="2169"/>
                    </a:cubicBezTo>
                    <a:cubicBezTo>
                      <a:pt x="113" y="2221"/>
                      <a:pt x="92" y="2239"/>
                      <a:pt x="92" y="2282"/>
                    </a:cubicBezTo>
                    <a:cubicBezTo>
                      <a:pt x="91" y="2406"/>
                      <a:pt x="40" y="2533"/>
                      <a:pt x="129" y="2646"/>
                    </a:cubicBezTo>
                    <a:cubicBezTo>
                      <a:pt x="140" y="2659"/>
                      <a:pt x="146" y="2684"/>
                      <a:pt x="140" y="2696"/>
                    </a:cubicBezTo>
                    <a:cubicBezTo>
                      <a:pt x="44" y="2864"/>
                      <a:pt x="125" y="3029"/>
                      <a:pt x="112" y="3188"/>
                    </a:cubicBezTo>
                    <a:cubicBezTo>
                      <a:pt x="188" y="3220"/>
                      <a:pt x="252" y="3246"/>
                      <a:pt x="354" y="3288"/>
                    </a:cubicBezTo>
                    <a:cubicBezTo>
                      <a:pt x="248" y="3332"/>
                      <a:pt x="190" y="3356"/>
                      <a:pt x="134" y="3379"/>
                    </a:cubicBezTo>
                    <a:cubicBezTo>
                      <a:pt x="137" y="3423"/>
                      <a:pt x="146" y="3461"/>
                      <a:pt x="140" y="3497"/>
                    </a:cubicBezTo>
                    <a:cubicBezTo>
                      <a:pt x="131" y="3556"/>
                      <a:pt x="99" y="3614"/>
                      <a:pt x="98" y="3672"/>
                    </a:cubicBezTo>
                    <a:cubicBezTo>
                      <a:pt x="97" y="3808"/>
                      <a:pt x="123" y="3942"/>
                      <a:pt x="113" y="4077"/>
                    </a:cubicBezTo>
                    <a:cubicBezTo>
                      <a:pt x="106" y="4185"/>
                      <a:pt x="134" y="4256"/>
                      <a:pt x="223" y="4306"/>
                    </a:cubicBezTo>
                    <a:cubicBezTo>
                      <a:pt x="229" y="4310"/>
                      <a:pt x="227" y="4330"/>
                      <a:pt x="229" y="4345"/>
                    </a:cubicBezTo>
                    <a:cubicBezTo>
                      <a:pt x="198" y="4359"/>
                      <a:pt x="166" y="4372"/>
                      <a:pt x="128" y="4388"/>
                    </a:cubicBezTo>
                    <a:cubicBezTo>
                      <a:pt x="124" y="4479"/>
                      <a:pt x="125" y="4572"/>
                      <a:pt x="115" y="4664"/>
                    </a:cubicBezTo>
                    <a:cubicBezTo>
                      <a:pt x="106" y="4761"/>
                      <a:pt x="157" y="4804"/>
                      <a:pt x="235" y="4833"/>
                    </a:cubicBezTo>
                    <a:cubicBezTo>
                      <a:pt x="242" y="4835"/>
                      <a:pt x="243" y="4853"/>
                      <a:pt x="246" y="4865"/>
                    </a:cubicBezTo>
                    <a:cubicBezTo>
                      <a:pt x="207" y="4876"/>
                      <a:pt x="168" y="4885"/>
                      <a:pt x="103" y="4903"/>
                    </a:cubicBezTo>
                    <a:cubicBezTo>
                      <a:pt x="158" y="4943"/>
                      <a:pt x="195" y="4969"/>
                      <a:pt x="207" y="4978"/>
                    </a:cubicBezTo>
                    <a:cubicBezTo>
                      <a:pt x="179" y="5083"/>
                      <a:pt x="137" y="5174"/>
                      <a:pt x="135" y="5264"/>
                    </a:cubicBezTo>
                    <a:cubicBezTo>
                      <a:pt x="122" y="5816"/>
                      <a:pt x="120" y="6368"/>
                      <a:pt x="110" y="6920"/>
                    </a:cubicBezTo>
                    <a:cubicBezTo>
                      <a:pt x="106" y="7115"/>
                      <a:pt x="94" y="7312"/>
                      <a:pt x="84" y="7561"/>
                    </a:cubicBezTo>
                    <a:cubicBezTo>
                      <a:pt x="264" y="7410"/>
                      <a:pt x="403" y="7296"/>
                      <a:pt x="540" y="7179"/>
                    </a:cubicBezTo>
                    <a:cubicBezTo>
                      <a:pt x="678" y="7060"/>
                      <a:pt x="804" y="6922"/>
                      <a:pt x="953" y="6823"/>
                    </a:cubicBezTo>
                    <a:cubicBezTo>
                      <a:pt x="1123" y="6709"/>
                      <a:pt x="1170" y="6569"/>
                      <a:pt x="1166" y="6382"/>
                    </a:cubicBezTo>
                    <a:cubicBezTo>
                      <a:pt x="1160" y="6031"/>
                      <a:pt x="1167" y="5679"/>
                      <a:pt x="1171" y="5329"/>
                    </a:cubicBezTo>
                    <a:cubicBezTo>
                      <a:pt x="1173" y="5121"/>
                      <a:pt x="1183" y="4912"/>
                      <a:pt x="1180" y="4704"/>
                    </a:cubicBezTo>
                    <a:cubicBezTo>
                      <a:pt x="1174" y="4268"/>
                      <a:pt x="1161" y="3833"/>
                      <a:pt x="1152" y="3397"/>
                    </a:cubicBezTo>
                    <a:cubicBezTo>
                      <a:pt x="1147" y="3184"/>
                      <a:pt x="1145" y="2970"/>
                      <a:pt x="1143" y="2788"/>
                    </a:cubicBezTo>
                    <a:cubicBezTo>
                      <a:pt x="973" y="2589"/>
                      <a:pt x="692" y="2778"/>
                      <a:pt x="525" y="2571"/>
                    </a:cubicBezTo>
                    <a:cubicBezTo>
                      <a:pt x="547" y="2566"/>
                      <a:pt x="570" y="2564"/>
                      <a:pt x="592" y="2564"/>
                    </a:cubicBezTo>
                    <a:cubicBezTo>
                      <a:pt x="693" y="2564"/>
                      <a:pt x="793" y="2609"/>
                      <a:pt x="884" y="2609"/>
                    </a:cubicBezTo>
                    <a:cubicBezTo>
                      <a:pt x="955" y="2609"/>
                      <a:pt x="1021" y="2582"/>
                      <a:pt x="1077" y="2487"/>
                    </a:cubicBezTo>
                    <a:cubicBezTo>
                      <a:pt x="968" y="2448"/>
                      <a:pt x="861" y="2375"/>
                      <a:pt x="733" y="2375"/>
                    </a:cubicBezTo>
                    <a:cubicBezTo>
                      <a:pt x="705" y="2375"/>
                      <a:pt x="676" y="2379"/>
                      <a:pt x="646" y="2387"/>
                    </a:cubicBezTo>
                    <a:cubicBezTo>
                      <a:pt x="644" y="2387"/>
                      <a:pt x="643" y="2387"/>
                      <a:pt x="641" y="2387"/>
                    </a:cubicBezTo>
                    <a:cubicBezTo>
                      <a:pt x="617" y="2387"/>
                      <a:pt x="583" y="2358"/>
                      <a:pt x="568" y="2336"/>
                    </a:cubicBezTo>
                    <a:cubicBezTo>
                      <a:pt x="557" y="2320"/>
                      <a:pt x="570" y="2267"/>
                      <a:pt x="583" y="2261"/>
                    </a:cubicBezTo>
                    <a:cubicBezTo>
                      <a:pt x="606" y="2252"/>
                      <a:pt x="632" y="2249"/>
                      <a:pt x="657" y="2249"/>
                    </a:cubicBezTo>
                    <a:cubicBezTo>
                      <a:pt x="670" y="2249"/>
                      <a:pt x="684" y="2250"/>
                      <a:pt x="696" y="2252"/>
                    </a:cubicBezTo>
                    <a:cubicBezTo>
                      <a:pt x="722" y="2255"/>
                      <a:pt x="744" y="2280"/>
                      <a:pt x="767" y="2296"/>
                    </a:cubicBezTo>
                    <a:cubicBezTo>
                      <a:pt x="814" y="2326"/>
                      <a:pt x="862" y="2346"/>
                      <a:pt x="910" y="2346"/>
                    </a:cubicBezTo>
                    <a:cubicBezTo>
                      <a:pt x="945" y="2346"/>
                      <a:pt x="980" y="2335"/>
                      <a:pt x="1015" y="2311"/>
                    </a:cubicBezTo>
                    <a:cubicBezTo>
                      <a:pt x="1150" y="2163"/>
                      <a:pt x="1115" y="1993"/>
                      <a:pt x="1104" y="1828"/>
                    </a:cubicBezTo>
                    <a:cubicBezTo>
                      <a:pt x="1104" y="1820"/>
                      <a:pt x="1105" y="1813"/>
                      <a:pt x="1105" y="1806"/>
                    </a:cubicBezTo>
                    <a:cubicBezTo>
                      <a:pt x="1097" y="1585"/>
                      <a:pt x="1094" y="1363"/>
                      <a:pt x="1080" y="1144"/>
                    </a:cubicBezTo>
                    <a:cubicBezTo>
                      <a:pt x="1076" y="1087"/>
                      <a:pt x="1038" y="1035"/>
                      <a:pt x="1017" y="985"/>
                    </a:cubicBezTo>
                    <a:cubicBezTo>
                      <a:pt x="1037" y="939"/>
                      <a:pt x="1091" y="879"/>
                      <a:pt x="1084" y="830"/>
                    </a:cubicBezTo>
                    <a:cubicBezTo>
                      <a:pt x="1056" y="626"/>
                      <a:pt x="1047" y="421"/>
                      <a:pt x="1061" y="214"/>
                    </a:cubicBezTo>
                    <a:cubicBezTo>
                      <a:pt x="1063" y="182"/>
                      <a:pt x="1039" y="149"/>
                      <a:pt x="1030" y="127"/>
                    </a:cubicBezTo>
                    <a:cubicBezTo>
                      <a:pt x="888" y="103"/>
                      <a:pt x="748" y="99"/>
                      <a:pt x="627" y="52"/>
                    </a:cubicBezTo>
                    <a:cubicBezTo>
                      <a:pt x="530" y="14"/>
                      <a:pt x="434" y="0"/>
                      <a:pt x="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4" name="Google Shape;5174;p54"/>
              <p:cNvSpPr/>
              <p:nvPr/>
            </p:nvSpPr>
            <p:spPr>
              <a:xfrm>
                <a:off x="4286293" y="2451330"/>
                <a:ext cx="67274" cy="175753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3472" extrusionOk="0">
                    <a:moveTo>
                      <a:pt x="305" y="0"/>
                    </a:moveTo>
                    <a:cubicBezTo>
                      <a:pt x="304" y="0"/>
                      <a:pt x="304" y="8"/>
                      <a:pt x="303" y="16"/>
                    </a:cubicBezTo>
                    <a:lnTo>
                      <a:pt x="303" y="16"/>
                    </a:lnTo>
                    <a:lnTo>
                      <a:pt x="307" y="0"/>
                    </a:lnTo>
                    <a:close/>
                    <a:moveTo>
                      <a:pt x="303" y="16"/>
                    </a:moveTo>
                    <a:lnTo>
                      <a:pt x="299" y="34"/>
                    </a:lnTo>
                    <a:lnTo>
                      <a:pt x="299" y="34"/>
                    </a:lnTo>
                    <a:cubicBezTo>
                      <a:pt x="300" y="33"/>
                      <a:pt x="301" y="33"/>
                      <a:pt x="302" y="32"/>
                    </a:cubicBezTo>
                    <a:cubicBezTo>
                      <a:pt x="302" y="32"/>
                      <a:pt x="303" y="24"/>
                      <a:pt x="303" y="16"/>
                    </a:cubicBezTo>
                    <a:close/>
                    <a:moveTo>
                      <a:pt x="912" y="549"/>
                    </a:moveTo>
                    <a:lnTo>
                      <a:pt x="912" y="549"/>
                    </a:lnTo>
                    <a:cubicBezTo>
                      <a:pt x="897" y="625"/>
                      <a:pt x="737" y="624"/>
                      <a:pt x="832" y="752"/>
                    </a:cubicBezTo>
                    <a:cubicBezTo>
                      <a:pt x="723" y="738"/>
                      <a:pt x="619" y="724"/>
                      <a:pt x="485" y="706"/>
                    </a:cubicBezTo>
                    <a:cubicBezTo>
                      <a:pt x="647" y="647"/>
                      <a:pt x="776" y="599"/>
                      <a:pt x="912" y="549"/>
                    </a:cubicBezTo>
                    <a:close/>
                    <a:moveTo>
                      <a:pt x="664" y="885"/>
                    </a:moveTo>
                    <a:cubicBezTo>
                      <a:pt x="747" y="885"/>
                      <a:pt x="823" y="894"/>
                      <a:pt x="897" y="930"/>
                    </a:cubicBezTo>
                    <a:cubicBezTo>
                      <a:pt x="893" y="930"/>
                      <a:pt x="888" y="930"/>
                      <a:pt x="883" y="930"/>
                    </a:cubicBezTo>
                    <a:cubicBezTo>
                      <a:pt x="792" y="930"/>
                      <a:pt x="699" y="959"/>
                      <a:pt x="601" y="959"/>
                    </a:cubicBezTo>
                    <a:cubicBezTo>
                      <a:pt x="534" y="959"/>
                      <a:pt x="464" y="945"/>
                      <a:pt x="392" y="898"/>
                    </a:cubicBezTo>
                    <a:cubicBezTo>
                      <a:pt x="491" y="895"/>
                      <a:pt x="580" y="885"/>
                      <a:pt x="664" y="885"/>
                    </a:cubicBezTo>
                    <a:close/>
                    <a:moveTo>
                      <a:pt x="928" y="2026"/>
                    </a:moveTo>
                    <a:cubicBezTo>
                      <a:pt x="976" y="2026"/>
                      <a:pt x="1027" y="2041"/>
                      <a:pt x="1084" y="2080"/>
                    </a:cubicBezTo>
                    <a:cubicBezTo>
                      <a:pt x="925" y="2103"/>
                      <a:pt x="793" y="2121"/>
                      <a:pt x="663" y="2139"/>
                    </a:cubicBezTo>
                    <a:cubicBezTo>
                      <a:pt x="747" y="2086"/>
                      <a:pt x="831" y="2026"/>
                      <a:pt x="928" y="2026"/>
                    </a:cubicBezTo>
                    <a:close/>
                    <a:moveTo>
                      <a:pt x="410" y="2314"/>
                    </a:moveTo>
                    <a:cubicBezTo>
                      <a:pt x="533" y="2330"/>
                      <a:pt x="657" y="2345"/>
                      <a:pt x="818" y="2364"/>
                    </a:cubicBezTo>
                    <a:cubicBezTo>
                      <a:pt x="770" y="2391"/>
                      <a:pt x="744" y="2417"/>
                      <a:pt x="724" y="2417"/>
                    </a:cubicBezTo>
                    <a:cubicBezTo>
                      <a:pt x="723" y="2417"/>
                      <a:pt x="722" y="2417"/>
                      <a:pt x="721" y="2417"/>
                    </a:cubicBezTo>
                    <a:cubicBezTo>
                      <a:pt x="612" y="2395"/>
                      <a:pt x="504" y="2365"/>
                      <a:pt x="396" y="2337"/>
                    </a:cubicBezTo>
                    <a:cubicBezTo>
                      <a:pt x="400" y="2330"/>
                      <a:pt x="405" y="2323"/>
                      <a:pt x="410" y="2314"/>
                    </a:cubicBezTo>
                    <a:close/>
                    <a:moveTo>
                      <a:pt x="686" y="2659"/>
                    </a:moveTo>
                    <a:cubicBezTo>
                      <a:pt x="686" y="2669"/>
                      <a:pt x="686" y="2679"/>
                      <a:pt x="686" y="2690"/>
                    </a:cubicBezTo>
                    <a:cubicBezTo>
                      <a:pt x="634" y="2693"/>
                      <a:pt x="582" y="2696"/>
                      <a:pt x="530" y="2699"/>
                    </a:cubicBezTo>
                    <a:cubicBezTo>
                      <a:pt x="531" y="2686"/>
                      <a:pt x="532" y="2672"/>
                      <a:pt x="532" y="2659"/>
                    </a:cubicBezTo>
                    <a:close/>
                    <a:moveTo>
                      <a:pt x="299" y="34"/>
                    </a:moveTo>
                    <a:cubicBezTo>
                      <a:pt x="211" y="90"/>
                      <a:pt x="122" y="173"/>
                      <a:pt x="29" y="231"/>
                    </a:cubicBezTo>
                    <a:cubicBezTo>
                      <a:pt x="40" y="386"/>
                      <a:pt x="0" y="549"/>
                      <a:pt x="73" y="731"/>
                    </a:cubicBezTo>
                    <a:lnTo>
                      <a:pt x="413" y="731"/>
                    </a:lnTo>
                    <a:cubicBezTo>
                      <a:pt x="414" y="731"/>
                      <a:pt x="414" y="736"/>
                      <a:pt x="415" y="745"/>
                    </a:cubicBezTo>
                    <a:cubicBezTo>
                      <a:pt x="299" y="757"/>
                      <a:pt x="184" y="761"/>
                      <a:pt x="61" y="774"/>
                    </a:cubicBezTo>
                    <a:cubicBezTo>
                      <a:pt x="58" y="934"/>
                      <a:pt x="42" y="1083"/>
                      <a:pt x="215" y="1167"/>
                    </a:cubicBezTo>
                    <a:cubicBezTo>
                      <a:pt x="161" y="1182"/>
                      <a:pt x="128" y="1190"/>
                      <a:pt x="83" y="1203"/>
                    </a:cubicBezTo>
                    <a:cubicBezTo>
                      <a:pt x="90" y="1252"/>
                      <a:pt x="98" y="1297"/>
                      <a:pt x="104" y="1343"/>
                    </a:cubicBezTo>
                    <a:cubicBezTo>
                      <a:pt x="180" y="1333"/>
                      <a:pt x="243" y="1325"/>
                      <a:pt x="348" y="1311"/>
                    </a:cubicBezTo>
                    <a:lnTo>
                      <a:pt x="348" y="1311"/>
                    </a:lnTo>
                    <a:cubicBezTo>
                      <a:pt x="121" y="1459"/>
                      <a:pt x="123" y="1458"/>
                      <a:pt x="147" y="1687"/>
                    </a:cubicBezTo>
                    <a:cubicBezTo>
                      <a:pt x="157" y="1783"/>
                      <a:pt x="158" y="1881"/>
                      <a:pt x="163" y="1974"/>
                    </a:cubicBezTo>
                    <a:cubicBezTo>
                      <a:pt x="228" y="1997"/>
                      <a:pt x="284" y="1988"/>
                      <a:pt x="339" y="2007"/>
                    </a:cubicBezTo>
                    <a:cubicBezTo>
                      <a:pt x="338" y="2011"/>
                      <a:pt x="337" y="2012"/>
                      <a:pt x="337" y="2012"/>
                    </a:cubicBezTo>
                    <a:cubicBezTo>
                      <a:pt x="335" y="2012"/>
                      <a:pt x="334" y="2008"/>
                      <a:pt x="333" y="2008"/>
                    </a:cubicBezTo>
                    <a:lnTo>
                      <a:pt x="172" y="2008"/>
                    </a:lnTo>
                    <a:cubicBezTo>
                      <a:pt x="198" y="2191"/>
                      <a:pt x="220" y="2433"/>
                      <a:pt x="242" y="2619"/>
                    </a:cubicBezTo>
                    <a:cubicBezTo>
                      <a:pt x="300" y="2629"/>
                      <a:pt x="343" y="2651"/>
                      <a:pt x="386" y="2659"/>
                    </a:cubicBezTo>
                    <a:cubicBezTo>
                      <a:pt x="329" y="2699"/>
                      <a:pt x="280" y="2740"/>
                      <a:pt x="241" y="2767"/>
                    </a:cubicBezTo>
                    <a:cubicBezTo>
                      <a:pt x="261" y="2832"/>
                      <a:pt x="298" y="2887"/>
                      <a:pt x="284" y="2919"/>
                    </a:cubicBezTo>
                    <a:cubicBezTo>
                      <a:pt x="218" y="3064"/>
                      <a:pt x="261" y="3162"/>
                      <a:pt x="388" y="3227"/>
                    </a:cubicBezTo>
                    <a:cubicBezTo>
                      <a:pt x="349" y="3279"/>
                      <a:pt x="318" y="3321"/>
                      <a:pt x="264" y="3394"/>
                    </a:cubicBezTo>
                    <a:cubicBezTo>
                      <a:pt x="290" y="3393"/>
                      <a:pt x="314" y="3392"/>
                      <a:pt x="336" y="3392"/>
                    </a:cubicBezTo>
                    <a:cubicBezTo>
                      <a:pt x="357" y="3392"/>
                      <a:pt x="376" y="3393"/>
                      <a:pt x="394" y="3393"/>
                    </a:cubicBezTo>
                    <a:cubicBezTo>
                      <a:pt x="438" y="3393"/>
                      <a:pt x="474" y="3391"/>
                      <a:pt x="509" y="3380"/>
                    </a:cubicBezTo>
                    <a:cubicBezTo>
                      <a:pt x="570" y="3360"/>
                      <a:pt x="630" y="3351"/>
                      <a:pt x="687" y="3351"/>
                    </a:cubicBezTo>
                    <a:cubicBezTo>
                      <a:pt x="783" y="3351"/>
                      <a:pt x="874" y="3376"/>
                      <a:pt x="962" y="3421"/>
                    </a:cubicBezTo>
                    <a:cubicBezTo>
                      <a:pt x="1023" y="3453"/>
                      <a:pt x="1084" y="3471"/>
                      <a:pt x="1150" y="3471"/>
                    </a:cubicBezTo>
                    <a:cubicBezTo>
                      <a:pt x="1205" y="3471"/>
                      <a:pt x="1263" y="3458"/>
                      <a:pt x="1328" y="3429"/>
                    </a:cubicBezTo>
                    <a:cubicBezTo>
                      <a:pt x="1317" y="3292"/>
                      <a:pt x="1306" y="3153"/>
                      <a:pt x="1293" y="3012"/>
                    </a:cubicBezTo>
                    <a:cubicBezTo>
                      <a:pt x="1147" y="2992"/>
                      <a:pt x="1016" y="2973"/>
                      <a:pt x="884" y="2955"/>
                    </a:cubicBezTo>
                    <a:cubicBezTo>
                      <a:pt x="753" y="2938"/>
                      <a:pt x="621" y="2923"/>
                      <a:pt x="490" y="2906"/>
                    </a:cubicBezTo>
                    <a:cubicBezTo>
                      <a:pt x="492" y="2892"/>
                      <a:pt x="495" y="2877"/>
                      <a:pt x="497" y="2863"/>
                    </a:cubicBezTo>
                    <a:cubicBezTo>
                      <a:pt x="539" y="2863"/>
                      <a:pt x="581" y="2864"/>
                      <a:pt x="622" y="2864"/>
                    </a:cubicBezTo>
                    <a:cubicBezTo>
                      <a:pt x="650" y="2864"/>
                      <a:pt x="678" y="2863"/>
                      <a:pt x="706" y="2862"/>
                    </a:cubicBezTo>
                    <a:cubicBezTo>
                      <a:pt x="783" y="2857"/>
                      <a:pt x="859" y="2846"/>
                      <a:pt x="935" y="2837"/>
                    </a:cubicBezTo>
                    <a:cubicBezTo>
                      <a:pt x="954" y="2912"/>
                      <a:pt x="987" y="2959"/>
                      <a:pt x="1095" y="2959"/>
                    </a:cubicBezTo>
                    <a:cubicBezTo>
                      <a:pt x="1141" y="2959"/>
                      <a:pt x="1200" y="2951"/>
                      <a:pt x="1277" y="2933"/>
                    </a:cubicBezTo>
                    <a:cubicBezTo>
                      <a:pt x="1270" y="2797"/>
                      <a:pt x="1266" y="2555"/>
                      <a:pt x="1251" y="2555"/>
                    </a:cubicBezTo>
                    <a:lnTo>
                      <a:pt x="980" y="2555"/>
                    </a:lnTo>
                    <a:cubicBezTo>
                      <a:pt x="1102" y="2373"/>
                      <a:pt x="1174" y="2446"/>
                      <a:pt x="1257" y="2417"/>
                    </a:cubicBezTo>
                    <a:cubicBezTo>
                      <a:pt x="1226" y="2173"/>
                      <a:pt x="1199" y="1923"/>
                      <a:pt x="1172" y="1698"/>
                    </a:cubicBezTo>
                    <a:cubicBezTo>
                      <a:pt x="1078" y="1690"/>
                      <a:pt x="1003" y="1673"/>
                      <a:pt x="929" y="1666"/>
                    </a:cubicBezTo>
                    <a:cubicBezTo>
                      <a:pt x="988" y="1631"/>
                      <a:pt x="1049" y="1635"/>
                      <a:pt x="1097" y="1612"/>
                    </a:cubicBezTo>
                    <a:cubicBezTo>
                      <a:pt x="1131" y="1597"/>
                      <a:pt x="1177" y="1520"/>
                      <a:pt x="1167" y="1501"/>
                    </a:cubicBezTo>
                    <a:cubicBezTo>
                      <a:pt x="1095" y="1369"/>
                      <a:pt x="1154" y="1218"/>
                      <a:pt x="1117" y="1084"/>
                    </a:cubicBezTo>
                    <a:cubicBezTo>
                      <a:pt x="1106" y="1045"/>
                      <a:pt x="1054" y="996"/>
                      <a:pt x="1067" y="976"/>
                    </a:cubicBezTo>
                    <a:cubicBezTo>
                      <a:pt x="1143" y="840"/>
                      <a:pt x="1083" y="714"/>
                      <a:pt x="1063" y="588"/>
                    </a:cubicBezTo>
                    <a:cubicBezTo>
                      <a:pt x="1053" y="528"/>
                      <a:pt x="1136" y="445"/>
                      <a:pt x="1034" y="406"/>
                    </a:cubicBezTo>
                    <a:cubicBezTo>
                      <a:pt x="969" y="381"/>
                      <a:pt x="903" y="358"/>
                      <a:pt x="835" y="343"/>
                    </a:cubicBezTo>
                    <a:cubicBezTo>
                      <a:pt x="817" y="340"/>
                      <a:pt x="799" y="339"/>
                      <a:pt x="780" y="339"/>
                    </a:cubicBezTo>
                    <a:cubicBezTo>
                      <a:pt x="747" y="339"/>
                      <a:pt x="711" y="342"/>
                      <a:pt x="675" y="342"/>
                    </a:cubicBezTo>
                    <a:cubicBezTo>
                      <a:pt x="686" y="383"/>
                      <a:pt x="692" y="412"/>
                      <a:pt x="695" y="423"/>
                    </a:cubicBezTo>
                    <a:cubicBezTo>
                      <a:pt x="522" y="394"/>
                      <a:pt x="360" y="368"/>
                      <a:pt x="224" y="346"/>
                    </a:cubicBezTo>
                    <a:cubicBezTo>
                      <a:pt x="340" y="270"/>
                      <a:pt x="460" y="238"/>
                      <a:pt x="585" y="238"/>
                    </a:cubicBezTo>
                    <a:cubicBezTo>
                      <a:pt x="734" y="238"/>
                      <a:pt x="890" y="284"/>
                      <a:pt x="1051" y="356"/>
                    </a:cubicBezTo>
                    <a:cubicBezTo>
                      <a:pt x="1046" y="284"/>
                      <a:pt x="1043" y="248"/>
                      <a:pt x="1041" y="234"/>
                    </a:cubicBezTo>
                    <a:cubicBezTo>
                      <a:pt x="948" y="220"/>
                      <a:pt x="875" y="210"/>
                      <a:pt x="803" y="196"/>
                    </a:cubicBezTo>
                    <a:cubicBezTo>
                      <a:pt x="727" y="182"/>
                      <a:pt x="652" y="165"/>
                      <a:pt x="578" y="145"/>
                    </a:cubicBezTo>
                    <a:cubicBezTo>
                      <a:pt x="483" y="120"/>
                      <a:pt x="392" y="62"/>
                      <a:pt x="299" y="36"/>
                    </a:cubicBezTo>
                    <a:lnTo>
                      <a:pt x="299" y="3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5" name="Google Shape;5175;p54"/>
              <p:cNvSpPr/>
              <p:nvPr/>
            </p:nvSpPr>
            <p:spPr>
              <a:xfrm>
                <a:off x="4269893" y="1133608"/>
                <a:ext cx="56441" cy="123918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448" extrusionOk="0">
                    <a:moveTo>
                      <a:pt x="567" y="719"/>
                    </a:moveTo>
                    <a:cubicBezTo>
                      <a:pt x="623" y="719"/>
                      <a:pt x="674" y="751"/>
                      <a:pt x="747" y="783"/>
                    </a:cubicBezTo>
                    <a:cubicBezTo>
                      <a:pt x="691" y="814"/>
                      <a:pt x="646" y="828"/>
                      <a:pt x="609" y="828"/>
                    </a:cubicBezTo>
                    <a:cubicBezTo>
                      <a:pt x="555" y="828"/>
                      <a:pt x="515" y="799"/>
                      <a:pt x="476" y="748"/>
                    </a:cubicBezTo>
                    <a:cubicBezTo>
                      <a:pt x="509" y="727"/>
                      <a:pt x="539" y="719"/>
                      <a:pt x="567" y="719"/>
                    </a:cubicBezTo>
                    <a:close/>
                    <a:moveTo>
                      <a:pt x="501" y="953"/>
                    </a:moveTo>
                    <a:cubicBezTo>
                      <a:pt x="551" y="957"/>
                      <a:pt x="600" y="960"/>
                      <a:pt x="649" y="964"/>
                    </a:cubicBezTo>
                    <a:cubicBezTo>
                      <a:pt x="649" y="973"/>
                      <a:pt x="649" y="983"/>
                      <a:pt x="648" y="991"/>
                    </a:cubicBezTo>
                    <a:lnTo>
                      <a:pt x="497" y="991"/>
                    </a:lnTo>
                    <a:cubicBezTo>
                      <a:pt x="498" y="979"/>
                      <a:pt x="500" y="967"/>
                      <a:pt x="501" y="953"/>
                    </a:cubicBezTo>
                    <a:close/>
                    <a:moveTo>
                      <a:pt x="437" y="2067"/>
                    </a:moveTo>
                    <a:cubicBezTo>
                      <a:pt x="489" y="2087"/>
                      <a:pt x="541" y="2106"/>
                      <a:pt x="594" y="2126"/>
                    </a:cubicBezTo>
                    <a:cubicBezTo>
                      <a:pt x="591" y="2136"/>
                      <a:pt x="588" y="2146"/>
                      <a:pt x="585" y="2157"/>
                    </a:cubicBezTo>
                    <a:cubicBezTo>
                      <a:pt x="528" y="2149"/>
                      <a:pt x="471" y="2142"/>
                      <a:pt x="413" y="2134"/>
                    </a:cubicBezTo>
                    <a:cubicBezTo>
                      <a:pt x="421" y="2111"/>
                      <a:pt x="429" y="2090"/>
                      <a:pt x="437" y="2067"/>
                    </a:cubicBezTo>
                    <a:close/>
                    <a:moveTo>
                      <a:pt x="948" y="1"/>
                    </a:moveTo>
                    <a:cubicBezTo>
                      <a:pt x="934" y="1"/>
                      <a:pt x="916" y="2"/>
                      <a:pt x="907" y="6"/>
                    </a:cubicBezTo>
                    <a:cubicBezTo>
                      <a:pt x="856" y="27"/>
                      <a:pt x="695" y="61"/>
                      <a:pt x="631" y="61"/>
                    </a:cubicBezTo>
                    <a:cubicBezTo>
                      <a:pt x="623" y="61"/>
                      <a:pt x="617" y="60"/>
                      <a:pt x="613" y="59"/>
                    </a:cubicBezTo>
                    <a:cubicBezTo>
                      <a:pt x="563" y="48"/>
                      <a:pt x="513" y="44"/>
                      <a:pt x="463" y="44"/>
                    </a:cubicBezTo>
                    <a:cubicBezTo>
                      <a:pt x="335" y="44"/>
                      <a:pt x="208" y="73"/>
                      <a:pt x="80" y="102"/>
                    </a:cubicBezTo>
                    <a:cubicBezTo>
                      <a:pt x="73" y="136"/>
                      <a:pt x="61" y="163"/>
                      <a:pt x="58" y="191"/>
                    </a:cubicBezTo>
                    <a:cubicBezTo>
                      <a:pt x="1" y="684"/>
                      <a:pt x="31" y="1176"/>
                      <a:pt x="40" y="1667"/>
                    </a:cubicBezTo>
                    <a:cubicBezTo>
                      <a:pt x="42" y="1776"/>
                      <a:pt x="79" y="1860"/>
                      <a:pt x="205" y="1871"/>
                    </a:cubicBezTo>
                    <a:cubicBezTo>
                      <a:pt x="228" y="1873"/>
                      <a:pt x="247" y="1901"/>
                      <a:pt x="276" y="1922"/>
                    </a:cubicBezTo>
                    <a:cubicBezTo>
                      <a:pt x="248" y="1929"/>
                      <a:pt x="222" y="1930"/>
                      <a:pt x="199" y="1930"/>
                    </a:cubicBezTo>
                    <a:cubicBezTo>
                      <a:pt x="183" y="1930"/>
                      <a:pt x="168" y="1930"/>
                      <a:pt x="154" y="1930"/>
                    </a:cubicBezTo>
                    <a:cubicBezTo>
                      <a:pt x="138" y="1930"/>
                      <a:pt x="123" y="1930"/>
                      <a:pt x="108" y="1934"/>
                    </a:cubicBezTo>
                    <a:cubicBezTo>
                      <a:pt x="93" y="2088"/>
                      <a:pt x="92" y="2124"/>
                      <a:pt x="152" y="2124"/>
                    </a:cubicBezTo>
                    <a:cubicBezTo>
                      <a:pt x="176" y="2124"/>
                      <a:pt x="200" y="2106"/>
                      <a:pt x="235" y="2073"/>
                    </a:cubicBezTo>
                    <a:cubicBezTo>
                      <a:pt x="252" y="2092"/>
                      <a:pt x="279" y="2136"/>
                      <a:pt x="307" y="2166"/>
                    </a:cubicBezTo>
                    <a:cubicBezTo>
                      <a:pt x="302" y="2178"/>
                      <a:pt x="338" y="2196"/>
                      <a:pt x="332" y="2206"/>
                    </a:cubicBezTo>
                    <a:cubicBezTo>
                      <a:pt x="286" y="2195"/>
                      <a:pt x="232" y="2185"/>
                      <a:pt x="232" y="2174"/>
                    </a:cubicBezTo>
                    <a:lnTo>
                      <a:pt x="232" y="2176"/>
                    </a:lnTo>
                    <a:lnTo>
                      <a:pt x="232" y="2177"/>
                    </a:lnTo>
                    <a:cubicBezTo>
                      <a:pt x="230" y="2229"/>
                      <a:pt x="170" y="2282"/>
                      <a:pt x="158" y="2339"/>
                    </a:cubicBezTo>
                    <a:cubicBezTo>
                      <a:pt x="223" y="2362"/>
                      <a:pt x="282" y="2370"/>
                      <a:pt x="337" y="2370"/>
                    </a:cubicBezTo>
                    <a:cubicBezTo>
                      <a:pt x="434" y="2370"/>
                      <a:pt x="523" y="2348"/>
                      <a:pt x="625" y="2348"/>
                    </a:cubicBezTo>
                    <a:cubicBezTo>
                      <a:pt x="627" y="2348"/>
                      <a:pt x="628" y="2348"/>
                      <a:pt x="630" y="2348"/>
                    </a:cubicBezTo>
                    <a:cubicBezTo>
                      <a:pt x="785" y="2349"/>
                      <a:pt x="936" y="2409"/>
                      <a:pt x="1101" y="2447"/>
                    </a:cubicBezTo>
                    <a:cubicBezTo>
                      <a:pt x="1115" y="2315"/>
                      <a:pt x="1077" y="2260"/>
                      <a:pt x="978" y="2260"/>
                    </a:cubicBezTo>
                    <a:cubicBezTo>
                      <a:pt x="974" y="2260"/>
                      <a:pt x="970" y="2260"/>
                      <a:pt x="965" y="2260"/>
                    </a:cubicBezTo>
                    <a:cubicBezTo>
                      <a:pt x="962" y="2260"/>
                      <a:pt x="958" y="2260"/>
                      <a:pt x="954" y="2260"/>
                    </a:cubicBezTo>
                    <a:cubicBezTo>
                      <a:pt x="856" y="2260"/>
                      <a:pt x="811" y="2210"/>
                      <a:pt x="822" y="2105"/>
                    </a:cubicBezTo>
                    <a:lnTo>
                      <a:pt x="822" y="2105"/>
                    </a:lnTo>
                    <a:cubicBezTo>
                      <a:pt x="890" y="2138"/>
                      <a:pt x="928" y="2156"/>
                      <a:pt x="958" y="2156"/>
                    </a:cubicBezTo>
                    <a:cubicBezTo>
                      <a:pt x="996" y="2156"/>
                      <a:pt x="1020" y="2125"/>
                      <a:pt x="1076" y="2053"/>
                    </a:cubicBezTo>
                    <a:cubicBezTo>
                      <a:pt x="998" y="2046"/>
                      <a:pt x="933" y="2041"/>
                      <a:pt x="868" y="2035"/>
                    </a:cubicBezTo>
                    <a:cubicBezTo>
                      <a:pt x="927" y="1997"/>
                      <a:pt x="986" y="1958"/>
                      <a:pt x="1052" y="1916"/>
                    </a:cubicBezTo>
                    <a:cubicBezTo>
                      <a:pt x="1034" y="1751"/>
                      <a:pt x="1018" y="1591"/>
                      <a:pt x="1001" y="1433"/>
                    </a:cubicBezTo>
                    <a:cubicBezTo>
                      <a:pt x="926" y="1436"/>
                      <a:pt x="874" y="1439"/>
                      <a:pt x="836" y="1439"/>
                    </a:cubicBezTo>
                    <a:cubicBezTo>
                      <a:pt x="755" y="1439"/>
                      <a:pt x="733" y="1428"/>
                      <a:pt x="664" y="1393"/>
                    </a:cubicBezTo>
                    <a:cubicBezTo>
                      <a:pt x="770" y="1365"/>
                      <a:pt x="873" y="1337"/>
                      <a:pt x="972" y="1311"/>
                    </a:cubicBezTo>
                    <a:cubicBezTo>
                      <a:pt x="1008" y="1113"/>
                      <a:pt x="1041" y="934"/>
                      <a:pt x="803" y="895"/>
                    </a:cubicBezTo>
                    <a:cubicBezTo>
                      <a:pt x="809" y="822"/>
                      <a:pt x="815" y="808"/>
                      <a:pt x="837" y="808"/>
                    </a:cubicBezTo>
                    <a:cubicBezTo>
                      <a:pt x="851" y="808"/>
                      <a:pt x="871" y="814"/>
                      <a:pt x="903" y="814"/>
                    </a:cubicBezTo>
                    <a:cubicBezTo>
                      <a:pt x="931" y="814"/>
                      <a:pt x="967" y="810"/>
                      <a:pt x="1014" y="792"/>
                    </a:cubicBezTo>
                    <a:cubicBezTo>
                      <a:pt x="1025" y="532"/>
                      <a:pt x="1036" y="271"/>
                      <a:pt x="1047" y="15"/>
                    </a:cubicBezTo>
                    <a:cubicBezTo>
                      <a:pt x="1047" y="7"/>
                      <a:pt x="978" y="1"/>
                      <a:pt x="963" y="1"/>
                    </a:cubicBezTo>
                    <a:cubicBezTo>
                      <a:pt x="959" y="1"/>
                      <a:pt x="954" y="1"/>
                      <a:pt x="9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6" name="Google Shape;5176;p54"/>
              <p:cNvSpPr/>
              <p:nvPr/>
            </p:nvSpPr>
            <p:spPr>
              <a:xfrm>
                <a:off x="4279105" y="1291641"/>
                <a:ext cx="55935" cy="4940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976" extrusionOk="0">
                    <a:moveTo>
                      <a:pt x="580" y="76"/>
                    </a:moveTo>
                    <a:cubicBezTo>
                      <a:pt x="662" y="76"/>
                      <a:pt x="734" y="106"/>
                      <a:pt x="818" y="147"/>
                    </a:cubicBezTo>
                    <a:cubicBezTo>
                      <a:pt x="761" y="177"/>
                      <a:pt x="712" y="189"/>
                      <a:pt x="665" y="189"/>
                    </a:cubicBezTo>
                    <a:cubicBezTo>
                      <a:pt x="585" y="189"/>
                      <a:pt x="513" y="152"/>
                      <a:pt x="422" y="111"/>
                    </a:cubicBezTo>
                    <a:cubicBezTo>
                      <a:pt x="481" y="86"/>
                      <a:pt x="532" y="76"/>
                      <a:pt x="580" y="76"/>
                    </a:cubicBezTo>
                    <a:close/>
                    <a:moveTo>
                      <a:pt x="725" y="0"/>
                    </a:moveTo>
                    <a:cubicBezTo>
                      <a:pt x="716" y="0"/>
                      <a:pt x="707" y="0"/>
                      <a:pt x="698" y="1"/>
                    </a:cubicBezTo>
                    <a:cubicBezTo>
                      <a:pt x="476" y="15"/>
                      <a:pt x="255" y="47"/>
                      <a:pt x="34" y="77"/>
                    </a:cubicBezTo>
                    <a:cubicBezTo>
                      <a:pt x="23" y="78"/>
                      <a:pt x="17" y="121"/>
                      <a:pt x="0" y="176"/>
                    </a:cubicBezTo>
                    <a:cubicBezTo>
                      <a:pt x="37" y="168"/>
                      <a:pt x="72" y="166"/>
                      <a:pt x="107" y="166"/>
                    </a:cubicBezTo>
                    <a:cubicBezTo>
                      <a:pt x="133" y="166"/>
                      <a:pt x="158" y="167"/>
                      <a:pt x="182" y="167"/>
                    </a:cubicBezTo>
                    <a:cubicBezTo>
                      <a:pt x="255" y="167"/>
                      <a:pt x="324" y="158"/>
                      <a:pt x="387" y="91"/>
                    </a:cubicBezTo>
                    <a:cubicBezTo>
                      <a:pt x="417" y="149"/>
                      <a:pt x="444" y="202"/>
                      <a:pt x="471" y="256"/>
                    </a:cubicBezTo>
                    <a:cubicBezTo>
                      <a:pt x="480" y="257"/>
                      <a:pt x="489" y="257"/>
                      <a:pt x="498" y="257"/>
                    </a:cubicBezTo>
                    <a:cubicBezTo>
                      <a:pt x="511" y="257"/>
                      <a:pt x="524" y="257"/>
                      <a:pt x="537" y="257"/>
                    </a:cubicBezTo>
                    <a:cubicBezTo>
                      <a:pt x="602" y="257"/>
                      <a:pt x="664" y="265"/>
                      <a:pt x="687" y="369"/>
                    </a:cubicBezTo>
                    <a:cubicBezTo>
                      <a:pt x="464" y="397"/>
                      <a:pt x="251" y="438"/>
                      <a:pt x="14" y="467"/>
                    </a:cubicBezTo>
                    <a:cubicBezTo>
                      <a:pt x="49" y="607"/>
                      <a:pt x="78" y="645"/>
                      <a:pt x="99" y="827"/>
                    </a:cubicBezTo>
                    <a:lnTo>
                      <a:pt x="276" y="827"/>
                    </a:lnTo>
                    <a:cubicBezTo>
                      <a:pt x="276" y="827"/>
                      <a:pt x="276" y="829"/>
                      <a:pt x="275" y="838"/>
                    </a:cubicBezTo>
                    <a:cubicBezTo>
                      <a:pt x="217" y="859"/>
                      <a:pt x="159" y="867"/>
                      <a:pt x="93" y="891"/>
                    </a:cubicBezTo>
                    <a:cubicBezTo>
                      <a:pt x="130" y="958"/>
                      <a:pt x="171" y="976"/>
                      <a:pt x="214" y="976"/>
                    </a:cubicBezTo>
                    <a:cubicBezTo>
                      <a:pt x="264" y="976"/>
                      <a:pt x="316" y="950"/>
                      <a:pt x="364" y="950"/>
                    </a:cubicBezTo>
                    <a:cubicBezTo>
                      <a:pt x="368" y="950"/>
                      <a:pt x="373" y="951"/>
                      <a:pt x="377" y="951"/>
                    </a:cubicBezTo>
                    <a:cubicBezTo>
                      <a:pt x="400" y="763"/>
                      <a:pt x="400" y="763"/>
                      <a:pt x="557" y="681"/>
                    </a:cubicBezTo>
                    <a:cubicBezTo>
                      <a:pt x="604" y="737"/>
                      <a:pt x="631" y="765"/>
                      <a:pt x="696" y="765"/>
                    </a:cubicBezTo>
                    <a:cubicBezTo>
                      <a:pt x="760" y="765"/>
                      <a:pt x="858" y="739"/>
                      <a:pt x="1043" y="686"/>
                    </a:cubicBezTo>
                    <a:cubicBezTo>
                      <a:pt x="1040" y="507"/>
                      <a:pt x="1105" y="303"/>
                      <a:pt x="860" y="234"/>
                    </a:cubicBezTo>
                    <a:cubicBezTo>
                      <a:pt x="913" y="177"/>
                      <a:pt x="957" y="130"/>
                      <a:pt x="1036" y="47"/>
                    </a:cubicBezTo>
                    <a:cubicBezTo>
                      <a:pt x="903" y="28"/>
                      <a:pt x="811" y="0"/>
                      <a:pt x="7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7" name="Google Shape;5177;p54"/>
              <p:cNvSpPr/>
              <p:nvPr/>
            </p:nvSpPr>
            <p:spPr>
              <a:xfrm>
                <a:off x="4277080" y="1256309"/>
                <a:ext cx="51734" cy="3427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677" extrusionOk="0">
                    <a:moveTo>
                      <a:pt x="489" y="137"/>
                    </a:moveTo>
                    <a:lnTo>
                      <a:pt x="489" y="137"/>
                    </a:lnTo>
                    <a:cubicBezTo>
                      <a:pt x="537" y="151"/>
                      <a:pt x="586" y="164"/>
                      <a:pt x="634" y="177"/>
                    </a:cubicBezTo>
                    <a:cubicBezTo>
                      <a:pt x="629" y="190"/>
                      <a:pt x="624" y="204"/>
                      <a:pt x="619" y="216"/>
                    </a:cubicBezTo>
                    <a:cubicBezTo>
                      <a:pt x="586" y="212"/>
                      <a:pt x="553" y="212"/>
                      <a:pt x="522" y="204"/>
                    </a:cubicBezTo>
                    <a:cubicBezTo>
                      <a:pt x="505" y="199"/>
                      <a:pt x="492" y="181"/>
                      <a:pt x="489" y="137"/>
                    </a:cubicBezTo>
                    <a:close/>
                    <a:moveTo>
                      <a:pt x="497" y="428"/>
                    </a:moveTo>
                    <a:cubicBezTo>
                      <a:pt x="501" y="444"/>
                      <a:pt x="504" y="460"/>
                      <a:pt x="507" y="476"/>
                    </a:cubicBezTo>
                    <a:cubicBezTo>
                      <a:pt x="422" y="492"/>
                      <a:pt x="337" y="508"/>
                      <a:pt x="253" y="524"/>
                    </a:cubicBezTo>
                    <a:cubicBezTo>
                      <a:pt x="251" y="511"/>
                      <a:pt x="248" y="497"/>
                      <a:pt x="247" y="483"/>
                    </a:cubicBezTo>
                    <a:cubicBezTo>
                      <a:pt x="331" y="465"/>
                      <a:pt x="414" y="447"/>
                      <a:pt x="497" y="428"/>
                    </a:cubicBezTo>
                    <a:close/>
                    <a:moveTo>
                      <a:pt x="278" y="1"/>
                    </a:moveTo>
                    <a:cubicBezTo>
                      <a:pt x="191" y="1"/>
                      <a:pt x="96" y="24"/>
                      <a:pt x="7" y="31"/>
                    </a:cubicBezTo>
                    <a:cubicBezTo>
                      <a:pt x="6" y="46"/>
                      <a:pt x="3" y="61"/>
                      <a:pt x="1" y="76"/>
                    </a:cubicBezTo>
                    <a:cubicBezTo>
                      <a:pt x="42" y="101"/>
                      <a:pt x="83" y="125"/>
                      <a:pt x="128" y="153"/>
                    </a:cubicBezTo>
                    <a:cubicBezTo>
                      <a:pt x="89" y="176"/>
                      <a:pt x="57" y="197"/>
                      <a:pt x="6" y="228"/>
                    </a:cubicBezTo>
                    <a:cubicBezTo>
                      <a:pt x="68" y="259"/>
                      <a:pt x="134" y="266"/>
                      <a:pt x="200" y="266"/>
                    </a:cubicBezTo>
                    <a:cubicBezTo>
                      <a:pt x="254" y="266"/>
                      <a:pt x="309" y="261"/>
                      <a:pt x="362" y="261"/>
                    </a:cubicBezTo>
                    <a:cubicBezTo>
                      <a:pt x="444" y="261"/>
                      <a:pt x="523" y="273"/>
                      <a:pt x="592" y="331"/>
                    </a:cubicBezTo>
                    <a:cubicBezTo>
                      <a:pt x="413" y="344"/>
                      <a:pt x="246" y="355"/>
                      <a:pt x="64" y="367"/>
                    </a:cubicBezTo>
                    <a:cubicBezTo>
                      <a:pt x="59" y="469"/>
                      <a:pt x="57" y="547"/>
                      <a:pt x="51" y="667"/>
                    </a:cubicBezTo>
                    <a:cubicBezTo>
                      <a:pt x="233" y="650"/>
                      <a:pt x="368" y="676"/>
                      <a:pt x="476" y="610"/>
                    </a:cubicBezTo>
                    <a:cubicBezTo>
                      <a:pt x="517" y="586"/>
                      <a:pt x="554" y="577"/>
                      <a:pt x="589" y="577"/>
                    </a:cubicBezTo>
                    <a:cubicBezTo>
                      <a:pt x="683" y="577"/>
                      <a:pt x="761" y="641"/>
                      <a:pt x="848" y="641"/>
                    </a:cubicBezTo>
                    <a:cubicBezTo>
                      <a:pt x="864" y="641"/>
                      <a:pt x="881" y="639"/>
                      <a:pt x="898" y="634"/>
                    </a:cubicBezTo>
                    <a:cubicBezTo>
                      <a:pt x="965" y="613"/>
                      <a:pt x="994" y="606"/>
                      <a:pt x="1005" y="501"/>
                    </a:cubicBezTo>
                    <a:cubicBezTo>
                      <a:pt x="1022" y="332"/>
                      <a:pt x="939" y="200"/>
                      <a:pt x="954" y="39"/>
                    </a:cubicBezTo>
                    <a:lnTo>
                      <a:pt x="954" y="39"/>
                    </a:lnTo>
                    <a:cubicBezTo>
                      <a:pt x="846" y="40"/>
                      <a:pt x="743" y="49"/>
                      <a:pt x="643" y="49"/>
                    </a:cubicBezTo>
                    <a:cubicBezTo>
                      <a:pt x="552" y="49"/>
                      <a:pt x="463" y="42"/>
                      <a:pt x="373" y="14"/>
                    </a:cubicBezTo>
                    <a:cubicBezTo>
                      <a:pt x="343" y="4"/>
                      <a:pt x="311" y="1"/>
                      <a:pt x="2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8" name="Google Shape;5178;p54"/>
              <p:cNvSpPr/>
              <p:nvPr/>
            </p:nvSpPr>
            <p:spPr>
              <a:xfrm>
                <a:off x="4285382" y="2422983"/>
                <a:ext cx="52594" cy="338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669" extrusionOk="0">
                    <a:moveTo>
                      <a:pt x="421" y="0"/>
                    </a:moveTo>
                    <a:cubicBezTo>
                      <a:pt x="310" y="0"/>
                      <a:pt x="200" y="5"/>
                      <a:pt x="90" y="5"/>
                    </a:cubicBezTo>
                    <a:cubicBezTo>
                      <a:pt x="60" y="5"/>
                      <a:pt x="30" y="4"/>
                      <a:pt x="0" y="3"/>
                    </a:cubicBezTo>
                    <a:lnTo>
                      <a:pt x="0" y="3"/>
                    </a:lnTo>
                    <a:cubicBezTo>
                      <a:pt x="33" y="54"/>
                      <a:pt x="74" y="91"/>
                      <a:pt x="119" y="96"/>
                    </a:cubicBezTo>
                    <a:cubicBezTo>
                      <a:pt x="161" y="100"/>
                      <a:pt x="202" y="101"/>
                      <a:pt x="244" y="101"/>
                    </a:cubicBezTo>
                    <a:cubicBezTo>
                      <a:pt x="287" y="101"/>
                      <a:pt x="330" y="100"/>
                      <a:pt x="372" y="100"/>
                    </a:cubicBezTo>
                    <a:cubicBezTo>
                      <a:pt x="394" y="100"/>
                      <a:pt x="416" y="100"/>
                      <a:pt x="438" y="101"/>
                    </a:cubicBezTo>
                    <a:cubicBezTo>
                      <a:pt x="555" y="105"/>
                      <a:pt x="671" y="123"/>
                      <a:pt x="788" y="129"/>
                    </a:cubicBezTo>
                    <a:cubicBezTo>
                      <a:pt x="786" y="148"/>
                      <a:pt x="782" y="195"/>
                      <a:pt x="781" y="195"/>
                    </a:cubicBezTo>
                    <a:lnTo>
                      <a:pt x="23" y="195"/>
                    </a:lnTo>
                    <a:cubicBezTo>
                      <a:pt x="23" y="195"/>
                      <a:pt x="18" y="320"/>
                      <a:pt x="14" y="414"/>
                    </a:cubicBezTo>
                    <a:cubicBezTo>
                      <a:pt x="196" y="396"/>
                      <a:pt x="219" y="379"/>
                      <a:pt x="324" y="362"/>
                    </a:cubicBezTo>
                    <a:lnTo>
                      <a:pt x="324" y="362"/>
                    </a:lnTo>
                    <a:cubicBezTo>
                      <a:pt x="314" y="396"/>
                      <a:pt x="311" y="419"/>
                      <a:pt x="304" y="421"/>
                    </a:cubicBezTo>
                    <a:cubicBezTo>
                      <a:pt x="259" y="436"/>
                      <a:pt x="212" y="450"/>
                      <a:pt x="166" y="457"/>
                    </a:cubicBezTo>
                    <a:cubicBezTo>
                      <a:pt x="14" y="482"/>
                      <a:pt x="4" y="503"/>
                      <a:pt x="71" y="668"/>
                    </a:cubicBezTo>
                    <a:cubicBezTo>
                      <a:pt x="153" y="653"/>
                      <a:pt x="237" y="638"/>
                      <a:pt x="321" y="622"/>
                    </a:cubicBezTo>
                    <a:cubicBezTo>
                      <a:pt x="391" y="550"/>
                      <a:pt x="464" y="483"/>
                      <a:pt x="561" y="483"/>
                    </a:cubicBezTo>
                    <a:cubicBezTo>
                      <a:pt x="589" y="483"/>
                      <a:pt x="618" y="488"/>
                      <a:pt x="651" y="501"/>
                    </a:cubicBezTo>
                    <a:cubicBezTo>
                      <a:pt x="664" y="434"/>
                      <a:pt x="674" y="381"/>
                      <a:pt x="686" y="320"/>
                    </a:cubicBezTo>
                    <a:cubicBezTo>
                      <a:pt x="754" y="342"/>
                      <a:pt x="810" y="359"/>
                      <a:pt x="867" y="378"/>
                    </a:cubicBezTo>
                    <a:cubicBezTo>
                      <a:pt x="930" y="277"/>
                      <a:pt x="985" y="187"/>
                      <a:pt x="1038" y="102"/>
                    </a:cubicBezTo>
                    <a:cubicBezTo>
                      <a:pt x="832" y="15"/>
                      <a:pt x="626" y="0"/>
                      <a:pt x="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9" name="Google Shape;5179;p54"/>
              <p:cNvSpPr/>
              <p:nvPr/>
            </p:nvSpPr>
            <p:spPr>
              <a:xfrm>
                <a:off x="4280978" y="2380261"/>
                <a:ext cx="54619" cy="24551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85" extrusionOk="0">
                    <a:moveTo>
                      <a:pt x="903" y="0"/>
                    </a:moveTo>
                    <a:cubicBezTo>
                      <a:pt x="842" y="0"/>
                      <a:pt x="779" y="18"/>
                      <a:pt x="721" y="18"/>
                    </a:cubicBezTo>
                    <a:cubicBezTo>
                      <a:pt x="632" y="18"/>
                      <a:pt x="539" y="48"/>
                      <a:pt x="453" y="48"/>
                    </a:cubicBezTo>
                    <a:cubicBezTo>
                      <a:pt x="430" y="48"/>
                      <a:pt x="407" y="46"/>
                      <a:pt x="385" y="40"/>
                    </a:cubicBezTo>
                    <a:cubicBezTo>
                      <a:pt x="353" y="32"/>
                      <a:pt x="322" y="28"/>
                      <a:pt x="291" y="28"/>
                    </a:cubicBezTo>
                    <a:cubicBezTo>
                      <a:pt x="202" y="28"/>
                      <a:pt x="115" y="59"/>
                      <a:pt x="0" y="85"/>
                    </a:cubicBezTo>
                    <a:cubicBezTo>
                      <a:pt x="143" y="250"/>
                      <a:pt x="345" y="105"/>
                      <a:pt x="460" y="237"/>
                    </a:cubicBezTo>
                    <a:cubicBezTo>
                      <a:pt x="409" y="224"/>
                      <a:pt x="360" y="218"/>
                      <a:pt x="313" y="218"/>
                    </a:cubicBezTo>
                    <a:cubicBezTo>
                      <a:pt x="218" y="218"/>
                      <a:pt x="128" y="242"/>
                      <a:pt x="41" y="289"/>
                    </a:cubicBezTo>
                    <a:cubicBezTo>
                      <a:pt x="26" y="390"/>
                      <a:pt x="76" y="395"/>
                      <a:pt x="132" y="395"/>
                    </a:cubicBezTo>
                    <a:cubicBezTo>
                      <a:pt x="137" y="395"/>
                      <a:pt x="143" y="395"/>
                      <a:pt x="148" y="395"/>
                    </a:cubicBezTo>
                    <a:cubicBezTo>
                      <a:pt x="157" y="395"/>
                      <a:pt x="166" y="395"/>
                      <a:pt x="175" y="396"/>
                    </a:cubicBezTo>
                    <a:cubicBezTo>
                      <a:pt x="418" y="414"/>
                      <a:pt x="666" y="396"/>
                      <a:pt x="901" y="470"/>
                    </a:cubicBezTo>
                    <a:cubicBezTo>
                      <a:pt x="921" y="477"/>
                      <a:pt x="945" y="485"/>
                      <a:pt x="970" y="485"/>
                    </a:cubicBezTo>
                    <a:cubicBezTo>
                      <a:pt x="1009" y="485"/>
                      <a:pt x="1049" y="465"/>
                      <a:pt x="1078" y="393"/>
                    </a:cubicBezTo>
                    <a:cubicBezTo>
                      <a:pt x="1013" y="367"/>
                      <a:pt x="949" y="334"/>
                      <a:pt x="880" y="317"/>
                    </a:cubicBezTo>
                    <a:cubicBezTo>
                      <a:pt x="806" y="300"/>
                      <a:pt x="728" y="298"/>
                      <a:pt x="616" y="286"/>
                    </a:cubicBezTo>
                    <a:cubicBezTo>
                      <a:pt x="801" y="237"/>
                      <a:pt x="960" y="223"/>
                      <a:pt x="1060" y="69"/>
                    </a:cubicBezTo>
                    <a:cubicBezTo>
                      <a:pt x="1012" y="15"/>
                      <a:pt x="958" y="0"/>
                      <a:pt x="9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0" name="Google Shape;5180;p54"/>
              <p:cNvSpPr/>
              <p:nvPr/>
            </p:nvSpPr>
            <p:spPr>
              <a:xfrm>
                <a:off x="4283914" y="1342413"/>
                <a:ext cx="54467" cy="29511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583" extrusionOk="0">
                    <a:moveTo>
                      <a:pt x="873" y="274"/>
                    </a:moveTo>
                    <a:cubicBezTo>
                      <a:pt x="873" y="274"/>
                      <a:pt x="873" y="275"/>
                      <a:pt x="874" y="275"/>
                    </a:cubicBezTo>
                    <a:cubicBezTo>
                      <a:pt x="873" y="275"/>
                      <a:pt x="873" y="274"/>
                      <a:pt x="873" y="274"/>
                    </a:cubicBezTo>
                    <a:lnTo>
                      <a:pt x="873" y="274"/>
                    </a:lnTo>
                    <a:lnTo>
                      <a:pt x="878" y="279"/>
                    </a:lnTo>
                    <a:cubicBezTo>
                      <a:pt x="877" y="277"/>
                      <a:pt x="877" y="276"/>
                      <a:pt x="877" y="274"/>
                    </a:cubicBezTo>
                    <a:close/>
                    <a:moveTo>
                      <a:pt x="355" y="296"/>
                    </a:moveTo>
                    <a:cubicBezTo>
                      <a:pt x="355" y="318"/>
                      <a:pt x="355" y="339"/>
                      <a:pt x="356" y="361"/>
                    </a:cubicBezTo>
                    <a:cubicBezTo>
                      <a:pt x="317" y="360"/>
                      <a:pt x="277" y="358"/>
                      <a:pt x="237" y="356"/>
                    </a:cubicBezTo>
                    <a:cubicBezTo>
                      <a:pt x="237" y="340"/>
                      <a:pt x="238" y="325"/>
                      <a:pt x="238" y="309"/>
                    </a:cubicBezTo>
                    <a:cubicBezTo>
                      <a:pt x="278" y="304"/>
                      <a:pt x="317" y="300"/>
                      <a:pt x="355" y="296"/>
                    </a:cubicBezTo>
                    <a:close/>
                    <a:moveTo>
                      <a:pt x="689" y="1"/>
                    </a:moveTo>
                    <a:cubicBezTo>
                      <a:pt x="615" y="1"/>
                      <a:pt x="541" y="11"/>
                      <a:pt x="464" y="39"/>
                    </a:cubicBezTo>
                    <a:cubicBezTo>
                      <a:pt x="373" y="72"/>
                      <a:pt x="268" y="63"/>
                      <a:pt x="170" y="66"/>
                    </a:cubicBezTo>
                    <a:cubicBezTo>
                      <a:pt x="170" y="66"/>
                      <a:pt x="170" y="66"/>
                      <a:pt x="169" y="66"/>
                    </a:cubicBezTo>
                    <a:cubicBezTo>
                      <a:pt x="133" y="66"/>
                      <a:pt x="87" y="32"/>
                      <a:pt x="52" y="32"/>
                    </a:cubicBezTo>
                    <a:cubicBezTo>
                      <a:pt x="29" y="32"/>
                      <a:pt x="12" y="47"/>
                      <a:pt x="6" y="97"/>
                    </a:cubicBezTo>
                    <a:cubicBezTo>
                      <a:pt x="0" y="141"/>
                      <a:pt x="18" y="151"/>
                      <a:pt x="45" y="151"/>
                    </a:cubicBezTo>
                    <a:cubicBezTo>
                      <a:pt x="68" y="151"/>
                      <a:pt x="98" y="143"/>
                      <a:pt x="123" y="143"/>
                    </a:cubicBezTo>
                    <a:cubicBezTo>
                      <a:pt x="134" y="143"/>
                      <a:pt x="143" y="145"/>
                      <a:pt x="151" y="148"/>
                    </a:cubicBezTo>
                    <a:cubicBezTo>
                      <a:pt x="151" y="147"/>
                      <a:pt x="152" y="146"/>
                      <a:pt x="152" y="145"/>
                    </a:cubicBezTo>
                    <a:cubicBezTo>
                      <a:pt x="154" y="146"/>
                      <a:pt x="155" y="147"/>
                      <a:pt x="156" y="148"/>
                    </a:cubicBezTo>
                    <a:cubicBezTo>
                      <a:pt x="164" y="136"/>
                      <a:pt x="171" y="117"/>
                      <a:pt x="180" y="116"/>
                    </a:cubicBezTo>
                    <a:cubicBezTo>
                      <a:pt x="201" y="114"/>
                      <a:pt x="222" y="113"/>
                      <a:pt x="243" y="113"/>
                    </a:cubicBezTo>
                    <a:cubicBezTo>
                      <a:pt x="386" y="113"/>
                      <a:pt x="516" y="164"/>
                      <a:pt x="635" y="256"/>
                    </a:cubicBezTo>
                    <a:cubicBezTo>
                      <a:pt x="617" y="258"/>
                      <a:pt x="591" y="266"/>
                      <a:pt x="576" y="266"/>
                    </a:cubicBezTo>
                    <a:cubicBezTo>
                      <a:pt x="570" y="266"/>
                      <a:pt x="566" y="265"/>
                      <a:pt x="563" y="262"/>
                    </a:cubicBezTo>
                    <a:cubicBezTo>
                      <a:pt x="526" y="211"/>
                      <a:pt x="482" y="191"/>
                      <a:pt x="434" y="191"/>
                    </a:cubicBezTo>
                    <a:cubicBezTo>
                      <a:pt x="404" y="191"/>
                      <a:pt x="372" y="199"/>
                      <a:pt x="338" y="212"/>
                    </a:cubicBezTo>
                    <a:cubicBezTo>
                      <a:pt x="321" y="219"/>
                      <a:pt x="305" y="221"/>
                      <a:pt x="290" y="221"/>
                    </a:cubicBezTo>
                    <a:cubicBezTo>
                      <a:pt x="236" y="221"/>
                      <a:pt x="197" y="183"/>
                      <a:pt x="156" y="148"/>
                    </a:cubicBezTo>
                    <a:cubicBezTo>
                      <a:pt x="156" y="149"/>
                      <a:pt x="155" y="149"/>
                      <a:pt x="155" y="150"/>
                    </a:cubicBezTo>
                    <a:cubicBezTo>
                      <a:pt x="154" y="149"/>
                      <a:pt x="152" y="149"/>
                      <a:pt x="151" y="148"/>
                    </a:cubicBezTo>
                    <a:cubicBezTo>
                      <a:pt x="139" y="175"/>
                      <a:pt x="131" y="212"/>
                      <a:pt x="112" y="220"/>
                    </a:cubicBezTo>
                    <a:cubicBezTo>
                      <a:pt x="108" y="222"/>
                      <a:pt x="104" y="223"/>
                      <a:pt x="99" y="223"/>
                    </a:cubicBezTo>
                    <a:cubicBezTo>
                      <a:pt x="84" y="223"/>
                      <a:pt x="66" y="215"/>
                      <a:pt x="50" y="215"/>
                    </a:cubicBezTo>
                    <a:cubicBezTo>
                      <a:pt x="35" y="215"/>
                      <a:pt x="22" y="223"/>
                      <a:pt x="21" y="257"/>
                    </a:cubicBezTo>
                    <a:cubicBezTo>
                      <a:pt x="20" y="285"/>
                      <a:pt x="39" y="326"/>
                      <a:pt x="61" y="342"/>
                    </a:cubicBezTo>
                    <a:cubicBezTo>
                      <a:pt x="166" y="420"/>
                      <a:pt x="167" y="417"/>
                      <a:pt x="61" y="504"/>
                    </a:cubicBezTo>
                    <a:cubicBezTo>
                      <a:pt x="50" y="513"/>
                      <a:pt x="56" y="543"/>
                      <a:pt x="51" y="581"/>
                    </a:cubicBezTo>
                    <a:cubicBezTo>
                      <a:pt x="62" y="580"/>
                      <a:pt x="73" y="579"/>
                      <a:pt x="85" y="579"/>
                    </a:cubicBezTo>
                    <a:cubicBezTo>
                      <a:pt x="110" y="579"/>
                      <a:pt x="134" y="582"/>
                      <a:pt x="158" y="582"/>
                    </a:cubicBezTo>
                    <a:cubicBezTo>
                      <a:pt x="201" y="582"/>
                      <a:pt x="241" y="572"/>
                      <a:pt x="275" y="514"/>
                    </a:cubicBezTo>
                    <a:cubicBezTo>
                      <a:pt x="291" y="488"/>
                      <a:pt x="357" y="491"/>
                      <a:pt x="401" y="480"/>
                    </a:cubicBezTo>
                    <a:cubicBezTo>
                      <a:pt x="437" y="472"/>
                      <a:pt x="474" y="463"/>
                      <a:pt x="510" y="456"/>
                    </a:cubicBezTo>
                    <a:cubicBezTo>
                      <a:pt x="557" y="446"/>
                      <a:pt x="603" y="430"/>
                      <a:pt x="649" y="428"/>
                    </a:cubicBezTo>
                    <a:cubicBezTo>
                      <a:pt x="699" y="427"/>
                      <a:pt x="749" y="426"/>
                      <a:pt x="803" y="426"/>
                    </a:cubicBezTo>
                    <a:cubicBezTo>
                      <a:pt x="882" y="426"/>
                      <a:pt x="970" y="427"/>
                      <a:pt x="1076" y="427"/>
                    </a:cubicBezTo>
                    <a:cubicBezTo>
                      <a:pt x="982" y="357"/>
                      <a:pt x="929" y="317"/>
                      <a:pt x="878" y="279"/>
                    </a:cubicBezTo>
                    <a:cubicBezTo>
                      <a:pt x="861" y="283"/>
                      <a:pt x="845" y="285"/>
                      <a:pt x="830" y="285"/>
                    </a:cubicBezTo>
                    <a:cubicBezTo>
                      <a:pt x="737" y="285"/>
                      <a:pt x="704" y="206"/>
                      <a:pt x="671" y="136"/>
                    </a:cubicBezTo>
                    <a:cubicBezTo>
                      <a:pt x="693" y="106"/>
                      <a:pt x="716" y="96"/>
                      <a:pt x="741" y="96"/>
                    </a:cubicBezTo>
                    <a:cubicBezTo>
                      <a:pt x="796" y="96"/>
                      <a:pt x="855" y="148"/>
                      <a:pt x="911" y="148"/>
                    </a:cubicBezTo>
                    <a:cubicBezTo>
                      <a:pt x="943" y="148"/>
                      <a:pt x="974" y="131"/>
                      <a:pt x="1003" y="78"/>
                    </a:cubicBezTo>
                    <a:cubicBezTo>
                      <a:pt x="981" y="59"/>
                      <a:pt x="963" y="28"/>
                      <a:pt x="942" y="26"/>
                    </a:cubicBezTo>
                    <a:cubicBezTo>
                      <a:pt x="857" y="13"/>
                      <a:pt x="774" y="1"/>
                      <a:pt x="6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1" name="Google Shape;5181;p54"/>
              <p:cNvSpPr/>
              <p:nvPr/>
            </p:nvSpPr>
            <p:spPr>
              <a:xfrm>
                <a:off x="4284117" y="1369747"/>
                <a:ext cx="51430" cy="2166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28" extrusionOk="0">
                    <a:moveTo>
                      <a:pt x="643" y="0"/>
                    </a:moveTo>
                    <a:cubicBezTo>
                      <a:pt x="582" y="0"/>
                      <a:pt x="518" y="16"/>
                      <a:pt x="454" y="33"/>
                    </a:cubicBezTo>
                    <a:cubicBezTo>
                      <a:pt x="318" y="69"/>
                      <a:pt x="185" y="117"/>
                      <a:pt x="43" y="163"/>
                    </a:cubicBezTo>
                    <a:cubicBezTo>
                      <a:pt x="39" y="241"/>
                      <a:pt x="1" y="331"/>
                      <a:pt x="109" y="427"/>
                    </a:cubicBezTo>
                    <a:cubicBezTo>
                      <a:pt x="107" y="351"/>
                      <a:pt x="106" y="309"/>
                      <a:pt x="104" y="262"/>
                    </a:cubicBezTo>
                    <a:cubicBezTo>
                      <a:pt x="231" y="238"/>
                      <a:pt x="350" y="216"/>
                      <a:pt x="468" y="195"/>
                    </a:cubicBezTo>
                    <a:cubicBezTo>
                      <a:pt x="470" y="205"/>
                      <a:pt x="471" y="215"/>
                      <a:pt x="472" y="226"/>
                    </a:cubicBezTo>
                    <a:cubicBezTo>
                      <a:pt x="431" y="243"/>
                      <a:pt x="390" y="260"/>
                      <a:pt x="341" y="281"/>
                    </a:cubicBezTo>
                    <a:cubicBezTo>
                      <a:pt x="446" y="321"/>
                      <a:pt x="549" y="335"/>
                      <a:pt x="650" y="335"/>
                    </a:cubicBezTo>
                    <a:cubicBezTo>
                      <a:pt x="773" y="335"/>
                      <a:pt x="894" y="315"/>
                      <a:pt x="1015" y="296"/>
                    </a:cubicBezTo>
                    <a:cubicBezTo>
                      <a:pt x="1012" y="211"/>
                      <a:pt x="1009" y="130"/>
                      <a:pt x="1006" y="22"/>
                    </a:cubicBezTo>
                    <a:cubicBezTo>
                      <a:pt x="948" y="58"/>
                      <a:pt x="914" y="79"/>
                      <a:pt x="860" y="114"/>
                    </a:cubicBezTo>
                    <a:cubicBezTo>
                      <a:pt x="797" y="27"/>
                      <a:pt x="722" y="0"/>
                      <a:pt x="6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2" name="Google Shape;5182;p54"/>
              <p:cNvSpPr/>
              <p:nvPr/>
            </p:nvSpPr>
            <p:spPr>
              <a:xfrm>
                <a:off x="4283560" y="2403394"/>
                <a:ext cx="53556" cy="17008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336" extrusionOk="0">
                    <a:moveTo>
                      <a:pt x="177" y="0"/>
                    </a:moveTo>
                    <a:cubicBezTo>
                      <a:pt x="118" y="0"/>
                      <a:pt x="59" y="13"/>
                      <a:pt x="0" y="61"/>
                    </a:cubicBezTo>
                    <a:cubicBezTo>
                      <a:pt x="132" y="121"/>
                      <a:pt x="224" y="153"/>
                      <a:pt x="329" y="153"/>
                    </a:cubicBezTo>
                    <a:cubicBezTo>
                      <a:pt x="367" y="153"/>
                      <a:pt x="406" y="149"/>
                      <a:pt x="450" y="140"/>
                    </a:cubicBezTo>
                    <a:cubicBezTo>
                      <a:pt x="489" y="133"/>
                      <a:pt x="526" y="105"/>
                      <a:pt x="562" y="105"/>
                    </a:cubicBezTo>
                    <a:cubicBezTo>
                      <a:pt x="595" y="105"/>
                      <a:pt x="627" y="129"/>
                      <a:pt x="657" y="217"/>
                    </a:cubicBezTo>
                    <a:lnTo>
                      <a:pt x="21" y="217"/>
                    </a:lnTo>
                    <a:cubicBezTo>
                      <a:pt x="12" y="217"/>
                      <a:pt x="14" y="335"/>
                      <a:pt x="91" y="335"/>
                    </a:cubicBezTo>
                    <a:cubicBezTo>
                      <a:pt x="94" y="335"/>
                      <a:pt x="97" y="335"/>
                      <a:pt x="100" y="335"/>
                    </a:cubicBezTo>
                    <a:cubicBezTo>
                      <a:pt x="245" y="318"/>
                      <a:pt x="391" y="287"/>
                      <a:pt x="536" y="272"/>
                    </a:cubicBezTo>
                    <a:cubicBezTo>
                      <a:pt x="539" y="272"/>
                      <a:pt x="542" y="272"/>
                      <a:pt x="545" y="272"/>
                    </a:cubicBezTo>
                    <a:cubicBezTo>
                      <a:pt x="568" y="272"/>
                      <a:pt x="593" y="278"/>
                      <a:pt x="611" y="289"/>
                    </a:cubicBezTo>
                    <a:cubicBezTo>
                      <a:pt x="666" y="321"/>
                      <a:pt x="722" y="333"/>
                      <a:pt x="778" y="333"/>
                    </a:cubicBezTo>
                    <a:cubicBezTo>
                      <a:pt x="862" y="333"/>
                      <a:pt x="948" y="307"/>
                      <a:pt x="1036" y="280"/>
                    </a:cubicBezTo>
                    <a:cubicBezTo>
                      <a:pt x="984" y="257"/>
                      <a:pt x="932" y="234"/>
                      <a:pt x="872" y="207"/>
                    </a:cubicBezTo>
                    <a:cubicBezTo>
                      <a:pt x="934" y="195"/>
                      <a:pt x="985" y="184"/>
                      <a:pt x="1057" y="170"/>
                    </a:cubicBezTo>
                    <a:cubicBezTo>
                      <a:pt x="963" y="38"/>
                      <a:pt x="829" y="66"/>
                      <a:pt x="721" y="44"/>
                    </a:cubicBezTo>
                    <a:cubicBezTo>
                      <a:pt x="598" y="18"/>
                      <a:pt x="467" y="26"/>
                      <a:pt x="341" y="16"/>
                    </a:cubicBezTo>
                    <a:cubicBezTo>
                      <a:pt x="286" y="12"/>
                      <a:pt x="231" y="0"/>
                      <a:pt x="1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3" name="Google Shape;5183;p54"/>
              <p:cNvSpPr/>
              <p:nvPr/>
            </p:nvSpPr>
            <p:spPr>
              <a:xfrm>
                <a:off x="4293076" y="1388881"/>
                <a:ext cx="46216" cy="6732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3" extrusionOk="0">
                    <a:moveTo>
                      <a:pt x="1" y="1"/>
                    </a:moveTo>
                    <a:cubicBezTo>
                      <a:pt x="157" y="108"/>
                      <a:pt x="318" y="133"/>
                      <a:pt x="479" y="133"/>
                    </a:cubicBezTo>
                    <a:cubicBezTo>
                      <a:pt x="592" y="133"/>
                      <a:pt x="706" y="120"/>
                      <a:pt x="817" y="115"/>
                    </a:cubicBezTo>
                    <a:cubicBezTo>
                      <a:pt x="843" y="113"/>
                      <a:pt x="871" y="1"/>
                      <a:pt x="9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4" name="Google Shape;5184;p54"/>
              <p:cNvSpPr/>
              <p:nvPr/>
            </p:nvSpPr>
            <p:spPr>
              <a:xfrm>
                <a:off x="4308920" y="1332744"/>
                <a:ext cx="25614" cy="6834"/>
              </a:xfrm>
              <a:custGeom>
                <a:avLst/>
                <a:gdLst/>
                <a:ahLst/>
                <a:cxnLst/>
                <a:rect l="l" t="t" r="r" b="b"/>
                <a:pathLst>
                  <a:path w="506" h="13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9" y="40"/>
                      <a:pt x="34" y="104"/>
                      <a:pt x="58" y="108"/>
                    </a:cubicBezTo>
                    <a:cubicBezTo>
                      <a:pt x="200" y="126"/>
                      <a:pt x="343" y="129"/>
                      <a:pt x="486" y="134"/>
                    </a:cubicBezTo>
                    <a:cubicBezTo>
                      <a:pt x="491" y="134"/>
                      <a:pt x="498" y="111"/>
                      <a:pt x="505" y="93"/>
                    </a:cubicBezTo>
                    <a:cubicBezTo>
                      <a:pt x="477" y="43"/>
                      <a:pt x="435" y="33"/>
                      <a:pt x="391" y="33"/>
                    </a:cubicBezTo>
                    <a:cubicBezTo>
                      <a:pt x="362" y="33"/>
                      <a:pt x="332" y="37"/>
                      <a:pt x="303" y="37"/>
                    </a:cubicBezTo>
                    <a:cubicBezTo>
                      <a:pt x="296" y="37"/>
                      <a:pt x="288" y="37"/>
                      <a:pt x="281" y="36"/>
                    </a:cubicBezTo>
                    <a:cubicBezTo>
                      <a:pt x="188" y="26"/>
                      <a:pt x="94" y="13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5" name="Google Shape;5185;p54"/>
              <p:cNvSpPr/>
              <p:nvPr/>
            </p:nvSpPr>
            <p:spPr>
              <a:xfrm>
                <a:off x="4308819" y="1332593"/>
                <a:ext cx="152" cy="202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1" y="0"/>
                    </a:moveTo>
                    <a:lnTo>
                      <a:pt x="1" y="4"/>
                    </a:lnTo>
                    <a:lnTo>
                      <a:pt x="2" y="4"/>
                    </a:lnTo>
                    <a:cubicBezTo>
                      <a:pt x="1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6" name="Google Shape;5186;p54"/>
              <p:cNvSpPr/>
              <p:nvPr/>
            </p:nvSpPr>
            <p:spPr>
              <a:xfrm>
                <a:off x="4280877" y="1304246"/>
                <a:ext cx="21615" cy="637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26" extrusionOk="0">
                    <a:moveTo>
                      <a:pt x="252" y="0"/>
                    </a:moveTo>
                    <a:cubicBezTo>
                      <a:pt x="170" y="0"/>
                      <a:pt x="86" y="11"/>
                      <a:pt x="0" y="48"/>
                    </a:cubicBezTo>
                    <a:cubicBezTo>
                      <a:pt x="35" y="107"/>
                      <a:pt x="76" y="125"/>
                      <a:pt x="118" y="125"/>
                    </a:cubicBezTo>
                    <a:cubicBezTo>
                      <a:pt x="155" y="125"/>
                      <a:pt x="193" y="111"/>
                      <a:pt x="229" y="98"/>
                    </a:cubicBezTo>
                    <a:cubicBezTo>
                      <a:pt x="296" y="75"/>
                      <a:pt x="361" y="40"/>
                      <a:pt x="427" y="10"/>
                    </a:cubicBezTo>
                    <a:cubicBezTo>
                      <a:pt x="369" y="5"/>
                      <a:pt x="311" y="0"/>
                      <a:pt x="2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7" name="Google Shape;5187;p54"/>
              <p:cNvSpPr/>
              <p:nvPr/>
            </p:nvSpPr>
            <p:spPr>
              <a:xfrm>
                <a:off x="4302441" y="1304549"/>
                <a:ext cx="709" cy="253"/>
              </a:xfrm>
              <a:custGeom>
                <a:avLst/>
                <a:gdLst/>
                <a:ahLst/>
                <a:cxnLst/>
                <a:rect l="l" t="t" r="r" b="b"/>
                <a:pathLst>
                  <a:path w="14" h="5" extrusionOk="0">
                    <a:moveTo>
                      <a:pt x="8" y="0"/>
                    </a:moveTo>
                    <a:cubicBezTo>
                      <a:pt x="6" y="1"/>
                      <a:pt x="3" y="3"/>
                      <a:pt x="1" y="4"/>
                    </a:cubicBezTo>
                    <a:cubicBezTo>
                      <a:pt x="5" y="4"/>
                      <a:pt x="8" y="5"/>
                      <a:pt x="12" y="5"/>
                    </a:cubicBezTo>
                    <a:lnTo>
                      <a:pt x="13" y="5"/>
                    </a:lnTo>
                    <a:cubicBezTo>
                      <a:pt x="12" y="4"/>
                      <a:pt x="11" y="2"/>
                      <a:pt x="10" y="1"/>
                    </a:cubicBezTo>
                    <a:cubicBezTo>
                      <a:pt x="9" y="0"/>
                      <a:pt x="9" y="0"/>
                      <a:pt x="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8" name="Google Shape;5188;p54"/>
              <p:cNvSpPr/>
              <p:nvPr/>
            </p:nvSpPr>
            <p:spPr>
              <a:xfrm>
                <a:off x="4325371" y="2445914"/>
                <a:ext cx="13009" cy="880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4" extrusionOk="0">
                    <a:moveTo>
                      <a:pt x="25" y="0"/>
                    </a:moveTo>
                    <a:cubicBezTo>
                      <a:pt x="16" y="66"/>
                      <a:pt x="8" y="116"/>
                      <a:pt x="1" y="173"/>
                    </a:cubicBezTo>
                    <a:cubicBezTo>
                      <a:pt x="92" y="134"/>
                      <a:pt x="172" y="100"/>
                      <a:pt x="252" y="66"/>
                    </a:cubicBezTo>
                    <a:cubicBezTo>
                      <a:pt x="253" y="53"/>
                      <a:pt x="255" y="42"/>
                      <a:pt x="257" y="31"/>
                    </a:cubicBezTo>
                    <a:cubicBezTo>
                      <a:pt x="179" y="20"/>
                      <a:pt x="103" y="10"/>
                      <a:pt x="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9" name="Google Shape;5189;p54"/>
              <p:cNvSpPr/>
              <p:nvPr/>
            </p:nvSpPr>
            <p:spPr>
              <a:xfrm>
                <a:off x="4326586" y="1351018"/>
                <a:ext cx="7694" cy="531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05" extrusionOk="0">
                    <a:moveTo>
                      <a:pt x="0" y="0"/>
                    </a:moveTo>
                    <a:cubicBezTo>
                      <a:pt x="19" y="57"/>
                      <a:pt x="27" y="81"/>
                      <a:pt x="34" y="104"/>
                    </a:cubicBezTo>
                    <a:cubicBezTo>
                      <a:pt x="70" y="101"/>
                      <a:pt x="106" y="98"/>
                      <a:pt x="143" y="96"/>
                    </a:cubicBezTo>
                    <a:cubicBezTo>
                      <a:pt x="146" y="86"/>
                      <a:pt x="149" y="76"/>
                      <a:pt x="152" y="66"/>
                    </a:cubicBezTo>
                    <a:cubicBezTo>
                      <a:pt x="111" y="48"/>
                      <a:pt x="70" y="3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0" name="Google Shape;5190;p54"/>
              <p:cNvSpPr/>
              <p:nvPr/>
            </p:nvSpPr>
            <p:spPr>
              <a:xfrm>
                <a:off x="4308566" y="1332593"/>
                <a:ext cx="304" cy="304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6" y="0"/>
                    </a:moveTo>
                    <a:cubicBezTo>
                      <a:pt x="4" y="2"/>
                      <a:pt x="3" y="5"/>
                      <a:pt x="1" y="6"/>
                    </a:cubicBezTo>
                    <a:cubicBezTo>
                      <a:pt x="2" y="6"/>
                      <a:pt x="4" y="6"/>
                      <a:pt x="6" y="5"/>
                    </a:cubicBezTo>
                    <a:cubicBezTo>
                      <a:pt x="6" y="4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1" name="Google Shape;5191;p54"/>
              <p:cNvSpPr/>
              <p:nvPr/>
            </p:nvSpPr>
            <p:spPr>
              <a:xfrm>
                <a:off x="4300872" y="1332846"/>
                <a:ext cx="7745" cy="430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85" extrusionOk="0">
                    <a:moveTo>
                      <a:pt x="153" y="1"/>
                    </a:moveTo>
                    <a:cubicBezTo>
                      <a:pt x="142" y="5"/>
                      <a:pt x="129" y="5"/>
                      <a:pt x="117" y="5"/>
                    </a:cubicBezTo>
                    <a:cubicBezTo>
                      <a:pt x="108" y="5"/>
                      <a:pt x="99" y="5"/>
                      <a:pt x="90" y="5"/>
                    </a:cubicBezTo>
                    <a:cubicBezTo>
                      <a:pt x="53" y="5"/>
                      <a:pt x="16" y="11"/>
                      <a:pt x="1" y="78"/>
                    </a:cubicBezTo>
                    <a:cubicBezTo>
                      <a:pt x="14" y="82"/>
                      <a:pt x="25" y="84"/>
                      <a:pt x="36" y="84"/>
                    </a:cubicBezTo>
                    <a:cubicBezTo>
                      <a:pt x="92" y="84"/>
                      <a:pt x="119" y="36"/>
                      <a:pt x="1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92" name="Google Shape;5192;p54"/>
          <p:cNvGrpSpPr/>
          <p:nvPr/>
        </p:nvGrpSpPr>
        <p:grpSpPr>
          <a:xfrm>
            <a:off x="4812394" y="3324349"/>
            <a:ext cx="385247" cy="1274238"/>
            <a:chOff x="4880220" y="3428017"/>
            <a:chExt cx="249804" cy="1066933"/>
          </a:xfrm>
        </p:grpSpPr>
        <p:grpSp>
          <p:nvGrpSpPr>
            <p:cNvPr id="5193" name="Google Shape;5193;p54"/>
            <p:cNvGrpSpPr/>
            <p:nvPr/>
          </p:nvGrpSpPr>
          <p:grpSpPr>
            <a:xfrm>
              <a:off x="4880220" y="3428017"/>
              <a:ext cx="87319" cy="1066933"/>
              <a:chOff x="3702805" y="1347626"/>
              <a:chExt cx="128372" cy="1568558"/>
            </a:xfrm>
          </p:grpSpPr>
          <p:sp>
            <p:nvSpPr>
              <p:cNvPr id="5194" name="Google Shape;5194;p54"/>
              <p:cNvSpPr/>
              <p:nvPr/>
            </p:nvSpPr>
            <p:spPr>
              <a:xfrm>
                <a:off x="3713789" y="1540385"/>
                <a:ext cx="63781" cy="96735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911" extrusionOk="0">
                    <a:moveTo>
                      <a:pt x="827" y="393"/>
                    </a:moveTo>
                    <a:cubicBezTo>
                      <a:pt x="637" y="279"/>
                      <a:pt x="585" y="278"/>
                      <a:pt x="506" y="379"/>
                    </a:cubicBezTo>
                    <a:cubicBezTo>
                      <a:pt x="502" y="384"/>
                      <a:pt x="543" y="414"/>
                      <a:pt x="563" y="432"/>
                    </a:cubicBezTo>
                    <a:cubicBezTo>
                      <a:pt x="527" y="457"/>
                      <a:pt x="491" y="483"/>
                      <a:pt x="434" y="524"/>
                    </a:cubicBezTo>
                    <a:cubicBezTo>
                      <a:pt x="495" y="564"/>
                      <a:pt x="551" y="602"/>
                      <a:pt x="654" y="671"/>
                    </a:cubicBezTo>
                    <a:cubicBezTo>
                      <a:pt x="643" y="554"/>
                      <a:pt x="637" y="495"/>
                      <a:pt x="633" y="437"/>
                    </a:cubicBezTo>
                    <a:cubicBezTo>
                      <a:pt x="690" y="423"/>
                      <a:pt x="748" y="411"/>
                      <a:pt x="827" y="393"/>
                    </a:cubicBezTo>
                    <a:close/>
                    <a:moveTo>
                      <a:pt x="1232" y="162"/>
                    </a:moveTo>
                    <a:cubicBezTo>
                      <a:pt x="1239" y="267"/>
                      <a:pt x="1117" y="351"/>
                      <a:pt x="1206" y="443"/>
                    </a:cubicBezTo>
                    <a:cubicBezTo>
                      <a:pt x="1221" y="458"/>
                      <a:pt x="1145" y="544"/>
                      <a:pt x="1095" y="591"/>
                    </a:cubicBezTo>
                    <a:cubicBezTo>
                      <a:pt x="1044" y="659"/>
                      <a:pt x="1259" y="637"/>
                      <a:pt x="1151" y="747"/>
                    </a:cubicBezTo>
                    <a:cubicBezTo>
                      <a:pt x="1131" y="767"/>
                      <a:pt x="1145" y="819"/>
                      <a:pt x="1151" y="854"/>
                    </a:cubicBezTo>
                    <a:cubicBezTo>
                      <a:pt x="1161" y="923"/>
                      <a:pt x="1192" y="992"/>
                      <a:pt x="1187" y="1061"/>
                    </a:cubicBezTo>
                    <a:cubicBezTo>
                      <a:pt x="1178" y="1155"/>
                      <a:pt x="1121" y="1251"/>
                      <a:pt x="1124" y="1343"/>
                    </a:cubicBezTo>
                    <a:cubicBezTo>
                      <a:pt x="1129" y="1433"/>
                      <a:pt x="1198" y="1517"/>
                      <a:pt x="1211" y="1608"/>
                    </a:cubicBezTo>
                    <a:cubicBezTo>
                      <a:pt x="1240" y="1796"/>
                      <a:pt x="1181" y="1846"/>
                      <a:pt x="964" y="1880"/>
                    </a:cubicBezTo>
                    <a:cubicBezTo>
                      <a:pt x="781" y="1909"/>
                      <a:pt x="613" y="1910"/>
                      <a:pt x="442" y="1840"/>
                    </a:cubicBezTo>
                    <a:cubicBezTo>
                      <a:pt x="359" y="1806"/>
                      <a:pt x="247" y="1822"/>
                      <a:pt x="139" y="1813"/>
                    </a:cubicBezTo>
                    <a:cubicBezTo>
                      <a:pt x="137" y="1767"/>
                      <a:pt x="135" y="1723"/>
                      <a:pt x="132" y="1665"/>
                    </a:cubicBezTo>
                    <a:cubicBezTo>
                      <a:pt x="329" y="1701"/>
                      <a:pt x="510" y="1739"/>
                      <a:pt x="694" y="1763"/>
                    </a:cubicBezTo>
                    <a:cubicBezTo>
                      <a:pt x="752" y="1770"/>
                      <a:pt x="818" y="1737"/>
                      <a:pt x="924" y="1712"/>
                    </a:cubicBezTo>
                    <a:cubicBezTo>
                      <a:pt x="731" y="1637"/>
                      <a:pt x="572" y="1577"/>
                      <a:pt x="398" y="1510"/>
                    </a:cubicBezTo>
                    <a:cubicBezTo>
                      <a:pt x="427" y="1459"/>
                      <a:pt x="453" y="1410"/>
                      <a:pt x="481" y="1360"/>
                    </a:cubicBezTo>
                    <a:cubicBezTo>
                      <a:pt x="645" y="1450"/>
                      <a:pt x="800" y="1511"/>
                      <a:pt x="1033" y="1445"/>
                    </a:cubicBezTo>
                    <a:cubicBezTo>
                      <a:pt x="893" y="1375"/>
                      <a:pt x="785" y="1321"/>
                      <a:pt x="651" y="1255"/>
                    </a:cubicBezTo>
                    <a:cubicBezTo>
                      <a:pt x="820" y="1145"/>
                      <a:pt x="972" y="1238"/>
                      <a:pt x="1105" y="1186"/>
                    </a:cubicBezTo>
                    <a:cubicBezTo>
                      <a:pt x="954" y="1052"/>
                      <a:pt x="741" y="998"/>
                      <a:pt x="579" y="1050"/>
                    </a:cubicBezTo>
                    <a:cubicBezTo>
                      <a:pt x="578" y="1049"/>
                      <a:pt x="578" y="1047"/>
                      <a:pt x="578" y="1045"/>
                    </a:cubicBezTo>
                    <a:cubicBezTo>
                      <a:pt x="576" y="1045"/>
                      <a:pt x="575" y="1045"/>
                      <a:pt x="574" y="1045"/>
                    </a:cubicBezTo>
                    <a:cubicBezTo>
                      <a:pt x="659" y="833"/>
                      <a:pt x="852" y="940"/>
                      <a:pt x="1009" y="918"/>
                    </a:cubicBezTo>
                    <a:cubicBezTo>
                      <a:pt x="936" y="878"/>
                      <a:pt x="862" y="860"/>
                      <a:pt x="788" y="838"/>
                    </a:cubicBezTo>
                    <a:cubicBezTo>
                      <a:pt x="746" y="826"/>
                      <a:pt x="671" y="800"/>
                      <a:pt x="672" y="793"/>
                    </a:cubicBezTo>
                    <a:cubicBezTo>
                      <a:pt x="703" y="703"/>
                      <a:pt x="648" y="680"/>
                      <a:pt x="568" y="680"/>
                    </a:cubicBezTo>
                    <a:cubicBezTo>
                      <a:pt x="492" y="681"/>
                      <a:pt x="417" y="690"/>
                      <a:pt x="278" y="700"/>
                    </a:cubicBezTo>
                    <a:cubicBezTo>
                      <a:pt x="425" y="765"/>
                      <a:pt x="509" y="802"/>
                      <a:pt x="603" y="842"/>
                    </a:cubicBezTo>
                    <a:cubicBezTo>
                      <a:pt x="498" y="904"/>
                      <a:pt x="422" y="947"/>
                      <a:pt x="313" y="1009"/>
                    </a:cubicBezTo>
                    <a:cubicBezTo>
                      <a:pt x="428" y="1026"/>
                      <a:pt x="501" y="1036"/>
                      <a:pt x="574" y="1045"/>
                    </a:cubicBezTo>
                    <a:cubicBezTo>
                      <a:pt x="573" y="1047"/>
                      <a:pt x="572" y="1049"/>
                      <a:pt x="571" y="1052"/>
                    </a:cubicBezTo>
                    <a:cubicBezTo>
                      <a:pt x="573" y="1051"/>
                      <a:pt x="576" y="1051"/>
                      <a:pt x="579" y="1050"/>
                    </a:cubicBezTo>
                    <a:cubicBezTo>
                      <a:pt x="580" y="1059"/>
                      <a:pt x="583" y="1069"/>
                      <a:pt x="580" y="1070"/>
                    </a:cubicBezTo>
                    <a:cubicBezTo>
                      <a:pt x="424" y="1131"/>
                      <a:pt x="268" y="1192"/>
                      <a:pt x="104" y="1256"/>
                    </a:cubicBezTo>
                    <a:cubicBezTo>
                      <a:pt x="0" y="1146"/>
                      <a:pt x="138" y="1123"/>
                      <a:pt x="223" y="1068"/>
                    </a:cubicBezTo>
                    <a:cubicBezTo>
                      <a:pt x="185" y="1037"/>
                      <a:pt x="149" y="1009"/>
                      <a:pt x="106" y="975"/>
                    </a:cubicBezTo>
                    <a:cubicBezTo>
                      <a:pt x="195" y="951"/>
                      <a:pt x="281" y="926"/>
                      <a:pt x="366" y="903"/>
                    </a:cubicBezTo>
                    <a:cubicBezTo>
                      <a:pt x="367" y="888"/>
                      <a:pt x="367" y="873"/>
                      <a:pt x="367" y="859"/>
                    </a:cubicBezTo>
                    <a:cubicBezTo>
                      <a:pt x="286" y="842"/>
                      <a:pt x="204" y="825"/>
                      <a:pt x="91" y="802"/>
                    </a:cubicBezTo>
                    <a:cubicBezTo>
                      <a:pt x="158" y="745"/>
                      <a:pt x="205" y="704"/>
                      <a:pt x="266" y="652"/>
                    </a:cubicBezTo>
                    <a:cubicBezTo>
                      <a:pt x="230" y="621"/>
                      <a:pt x="195" y="590"/>
                      <a:pt x="161" y="560"/>
                    </a:cubicBezTo>
                    <a:cubicBezTo>
                      <a:pt x="213" y="501"/>
                      <a:pt x="270" y="436"/>
                      <a:pt x="332" y="364"/>
                    </a:cubicBezTo>
                    <a:cubicBezTo>
                      <a:pt x="270" y="317"/>
                      <a:pt x="224" y="283"/>
                      <a:pt x="174" y="246"/>
                    </a:cubicBezTo>
                    <a:cubicBezTo>
                      <a:pt x="201" y="213"/>
                      <a:pt x="222" y="186"/>
                      <a:pt x="242" y="160"/>
                    </a:cubicBezTo>
                    <a:cubicBezTo>
                      <a:pt x="340" y="189"/>
                      <a:pt x="432" y="215"/>
                      <a:pt x="526" y="242"/>
                    </a:cubicBezTo>
                    <a:cubicBezTo>
                      <a:pt x="533" y="229"/>
                      <a:pt x="541" y="215"/>
                      <a:pt x="549" y="202"/>
                    </a:cubicBezTo>
                    <a:cubicBezTo>
                      <a:pt x="513" y="173"/>
                      <a:pt x="477" y="144"/>
                      <a:pt x="440" y="113"/>
                    </a:cubicBezTo>
                    <a:cubicBezTo>
                      <a:pt x="572" y="1"/>
                      <a:pt x="668" y="275"/>
                      <a:pt x="802" y="126"/>
                    </a:cubicBezTo>
                    <a:cubicBezTo>
                      <a:pt x="926" y="206"/>
                      <a:pt x="1061" y="235"/>
                      <a:pt x="1232" y="16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5" name="Google Shape;5195;p54"/>
              <p:cNvSpPr/>
              <p:nvPr/>
            </p:nvSpPr>
            <p:spPr>
              <a:xfrm>
                <a:off x="3703716" y="1433730"/>
                <a:ext cx="68793" cy="25968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513" extrusionOk="0">
                    <a:moveTo>
                      <a:pt x="101" y="443"/>
                    </a:moveTo>
                    <a:cubicBezTo>
                      <a:pt x="244" y="512"/>
                      <a:pt x="332" y="461"/>
                      <a:pt x="406" y="378"/>
                    </a:cubicBezTo>
                    <a:cubicBezTo>
                      <a:pt x="475" y="301"/>
                      <a:pt x="593" y="358"/>
                      <a:pt x="590" y="371"/>
                    </a:cubicBezTo>
                    <a:cubicBezTo>
                      <a:pt x="565" y="488"/>
                      <a:pt x="659" y="468"/>
                      <a:pt x="726" y="470"/>
                    </a:cubicBezTo>
                    <a:cubicBezTo>
                      <a:pt x="796" y="470"/>
                      <a:pt x="867" y="459"/>
                      <a:pt x="937" y="452"/>
                    </a:cubicBezTo>
                    <a:cubicBezTo>
                      <a:pt x="941" y="426"/>
                      <a:pt x="992" y="386"/>
                      <a:pt x="996" y="386"/>
                    </a:cubicBezTo>
                    <a:cubicBezTo>
                      <a:pt x="1085" y="384"/>
                      <a:pt x="1089" y="385"/>
                      <a:pt x="1323" y="393"/>
                    </a:cubicBezTo>
                    <a:cubicBezTo>
                      <a:pt x="1337" y="253"/>
                      <a:pt x="1347" y="131"/>
                      <a:pt x="1358" y="5"/>
                    </a:cubicBezTo>
                    <a:cubicBezTo>
                      <a:pt x="1122" y="15"/>
                      <a:pt x="1001" y="23"/>
                      <a:pt x="840" y="34"/>
                    </a:cubicBezTo>
                    <a:cubicBezTo>
                      <a:pt x="962" y="128"/>
                      <a:pt x="1102" y="23"/>
                      <a:pt x="1253" y="142"/>
                    </a:cubicBezTo>
                    <a:cubicBezTo>
                      <a:pt x="1128" y="155"/>
                      <a:pt x="1045" y="159"/>
                      <a:pt x="975" y="170"/>
                    </a:cubicBezTo>
                    <a:cubicBezTo>
                      <a:pt x="957" y="173"/>
                      <a:pt x="934" y="192"/>
                      <a:pt x="902" y="212"/>
                    </a:cubicBezTo>
                    <a:cubicBezTo>
                      <a:pt x="991" y="241"/>
                      <a:pt x="1057" y="262"/>
                      <a:pt x="1166" y="296"/>
                    </a:cubicBezTo>
                    <a:cubicBezTo>
                      <a:pt x="870" y="329"/>
                      <a:pt x="629" y="319"/>
                      <a:pt x="416" y="182"/>
                    </a:cubicBezTo>
                    <a:cubicBezTo>
                      <a:pt x="445" y="165"/>
                      <a:pt x="468" y="152"/>
                      <a:pt x="517" y="124"/>
                    </a:cubicBezTo>
                    <a:cubicBezTo>
                      <a:pt x="363" y="81"/>
                      <a:pt x="224" y="43"/>
                      <a:pt x="67" y="1"/>
                    </a:cubicBezTo>
                    <a:cubicBezTo>
                      <a:pt x="42" y="101"/>
                      <a:pt x="23" y="177"/>
                      <a:pt x="1" y="265"/>
                    </a:cubicBezTo>
                    <a:cubicBezTo>
                      <a:pt x="105" y="259"/>
                      <a:pt x="180" y="255"/>
                      <a:pt x="279" y="249"/>
                    </a:cubicBezTo>
                    <a:cubicBezTo>
                      <a:pt x="211" y="324"/>
                      <a:pt x="161" y="378"/>
                      <a:pt x="101" y="4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6" name="Google Shape;5196;p54"/>
              <p:cNvSpPr/>
              <p:nvPr/>
            </p:nvSpPr>
            <p:spPr>
              <a:xfrm>
                <a:off x="3725027" y="1387514"/>
                <a:ext cx="607" cy="354"/>
              </a:xfrm>
              <a:custGeom>
                <a:avLst/>
                <a:gdLst/>
                <a:ahLst/>
                <a:cxnLst/>
                <a:rect l="l" t="t" r="r" b="b"/>
                <a:pathLst>
                  <a:path w="12" h="7" extrusionOk="0">
                    <a:moveTo>
                      <a:pt x="12" y="2"/>
                    </a:moveTo>
                    <a:cubicBezTo>
                      <a:pt x="9" y="1"/>
                      <a:pt x="6" y="1"/>
                      <a:pt x="3" y="0"/>
                    </a:cubicBezTo>
                    <a:cubicBezTo>
                      <a:pt x="4" y="1"/>
                      <a:pt x="5" y="2"/>
                      <a:pt x="6" y="3"/>
                    </a:cubicBezTo>
                    <a:cubicBezTo>
                      <a:pt x="4" y="4"/>
                      <a:pt x="2" y="5"/>
                      <a:pt x="0" y="6"/>
                    </a:cubicBezTo>
                    <a:lnTo>
                      <a:pt x="0" y="6"/>
                    </a:lnTo>
                    <a:cubicBezTo>
                      <a:pt x="4" y="4"/>
                      <a:pt x="8" y="3"/>
                      <a:pt x="12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7" name="Google Shape;5197;p54"/>
              <p:cNvSpPr/>
              <p:nvPr/>
            </p:nvSpPr>
            <p:spPr>
              <a:xfrm>
                <a:off x="3725583" y="1376682"/>
                <a:ext cx="43483" cy="3973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85" extrusionOk="0">
                    <a:moveTo>
                      <a:pt x="499" y="441"/>
                    </a:moveTo>
                    <a:cubicBezTo>
                      <a:pt x="579" y="462"/>
                      <a:pt x="656" y="482"/>
                      <a:pt x="795" y="519"/>
                    </a:cubicBezTo>
                    <a:cubicBezTo>
                      <a:pt x="667" y="566"/>
                      <a:pt x="611" y="597"/>
                      <a:pt x="551" y="608"/>
                    </a:cubicBezTo>
                    <a:cubicBezTo>
                      <a:pt x="489" y="619"/>
                      <a:pt x="422" y="612"/>
                      <a:pt x="357" y="613"/>
                    </a:cubicBezTo>
                    <a:cubicBezTo>
                      <a:pt x="308" y="615"/>
                      <a:pt x="258" y="619"/>
                      <a:pt x="196" y="624"/>
                    </a:cubicBezTo>
                    <a:cubicBezTo>
                      <a:pt x="262" y="733"/>
                      <a:pt x="468" y="517"/>
                      <a:pt x="440" y="741"/>
                    </a:cubicBezTo>
                    <a:cubicBezTo>
                      <a:pt x="555" y="712"/>
                      <a:pt x="659" y="686"/>
                      <a:pt x="782" y="655"/>
                    </a:cubicBezTo>
                    <a:cubicBezTo>
                      <a:pt x="750" y="712"/>
                      <a:pt x="730" y="746"/>
                      <a:pt x="711" y="780"/>
                    </a:cubicBezTo>
                    <a:cubicBezTo>
                      <a:pt x="777" y="784"/>
                      <a:pt x="851" y="758"/>
                      <a:pt x="852" y="733"/>
                    </a:cubicBezTo>
                    <a:cubicBezTo>
                      <a:pt x="858" y="612"/>
                      <a:pt x="841" y="490"/>
                      <a:pt x="839" y="368"/>
                    </a:cubicBezTo>
                    <a:cubicBezTo>
                      <a:pt x="838" y="283"/>
                      <a:pt x="770" y="271"/>
                      <a:pt x="704" y="250"/>
                    </a:cubicBezTo>
                    <a:cubicBezTo>
                      <a:pt x="695" y="248"/>
                      <a:pt x="696" y="223"/>
                      <a:pt x="688" y="196"/>
                    </a:cubicBezTo>
                    <a:cubicBezTo>
                      <a:pt x="742" y="177"/>
                      <a:pt x="793" y="189"/>
                      <a:pt x="856" y="165"/>
                    </a:cubicBezTo>
                    <a:cubicBezTo>
                      <a:pt x="840" y="93"/>
                      <a:pt x="828" y="14"/>
                      <a:pt x="812" y="14"/>
                    </a:cubicBezTo>
                    <a:cubicBezTo>
                      <a:pt x="681" y="10"/>
                      <a:pt x="567" y="6"/>
                      <a:pt x="398" y="1"/>
                    </a:cubicBezTo>
                    <a:cubicBezTo>
                      <a:pt x="501" y="5"/>
                      <a:pt x="554" y="58"/>
                      <a:pt x="610" y="90"/>
                    </a:cubicBezTo>
                    <a:cubicBezTo>
                      <a:pt x="464" y="245"/>
                      <a:pt x="465" y="229"/>
                      <a:pt x="270" y="121"/>
                    </a:cubicBezTo>
                    <a:cubicBezTo>
                      <a:pt x="196" y="149"/>
                      <a:pt x="125" y="169"/>
                      <a:pt x="1" y="216"/>
                    </a:cubicBezTo>
                    <a:cubicBezTo>
                      <a:pt x="258" y="257"/>
                      <a:pt x="455" y="288"/>
                      <a:pt x="713" y="329"/>
                    </a:cubicBezTo>
                    <a:cubicBezTo>
                      <a:pt x="600" y="388"/>
                      <a:pt x="550" y="414"/>
                      <a:pt x="499" y="4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8" name="Google Shape;5198;p54"/>
              <p:cNvSpPr/>
              <p:nvPr/>
            </p:nvSpPr>
            <p:spPr>
              <a:xfrm>
                <a:off x="3704576" y="1379871"/>
                <a:ext cx="20501" cy="14933"/>
              </a:xfrm>
              <a:custGeom>
                <a:avLst/>
                <a:gdLst/>
                <a:ahLst/>
                <a:cxnLst/>
                <a:rect l="l" t="t" r="r" b="b"/>
                <a:pathLst>
                  <a:path w="405" h="295" extrusionOk="0">
                    <a:moveTo>
                      <a:pt x="404" y="157"/>
                    </a:moveTo>
                    <a:cubicBezTo>
                      <a:pt x="336" y="94"/>
                      <a:pt x="298" y="53"/>
                      <a:pt x="241" y="0"/>
                    </a:cubicBezTo>
                    <a:cubicBezTo>
                      <a:pt x="185" y="114"/>
                      <a:pt x="1" y="108"/>
                      <a:pt x="33" y="294"/>
                    </a:cubicBezTo>
                    <a:cubicBezTo>
                      <a:pt x="149" y="252"/>
                      <a:pt x="253" y="212"/>
                      <a:pt x="404" y="1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9" name="Google Shape;5199;p54"/>
              <p:cNvSpPr/>
              <p:nvPr/>
            </p:nvSpPr>
            <p:spPr>
              <a:xfrm>
                <a:off x="3765775" y="1470226"/>
                <a:ext cx="506" cy="607"/>
              </a:xfrm>
              <a:custGeom>
                <a:avLst/>
                <a:gdLst/>
                <a:ahLst/>
                <a:cxnLst/>
                <a:rect l="l" t="t" r="r" b="b"/>
                <a:pathLst>
                  <a:path w="10" h="12" extrusionOk="0">
                    <a:moveTo>
                      <a:pt x="3" y="11"/>
                    </a:moveTo>
                    <a:cubicBezTo>
                      <a:pt x="5" y="9"/>
                      <a:pt x="7" y="7"/>
                      <a:pt x="9" y="4"/>
                    </a:cubicBezTo>
                    <a:cubicBezTo>
                      <a:pt x="7" y="3"/>
                      <a:pt x="5" y="2"/>
                      <a:pt x="3" y="0"/>
                    </a:cubicBezTo>
                    <a:cubicBezTo>
                      <a:pt x="2" y="3"/>
                      <a:pt x="2" y="5"/>
                      <a:pt x="1" y="7"/>
                    </a:cubicBezTo>
                    <a:cubicBezTo>
                      <a:pt x="2" y="9"/>
                      <a:pt x="2" y="10"/>
                      <a:pt x="3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0" name="Google Shape;5200;p54"/>
              <p:cNvSpPr/>
              <p:nvPr/>
            </p:nvSpPr>
            <p:spPr>
              <a:xfrm>
                <a:off x="3734492" y="1470783"/>
                <a:ext cx="41610" cy="5841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154" extrusionOk="0">
                    <a:moveTo>
                      <a:pt x="447" y="378"/>
                    </a:moveTo>
                    <a:cubicBezTo>
                      <a:pt x="233" y="482"/>
                      <a:pt x="300" y="677"/>
                      <a:pt x="233" y="827"/>
                    </a:cubicBezTo>
                    <a:cubicBezTo>
                      <a:pt x="206" y="887"/>
                      <a:pt x="246" y="974"/>
                      <a:pt x="210" y="1026"/>
                    </a:cubicBezTo>
                    <a:cubicBezTo>
                      <a:pt x="181" y="1070"/>
                      <a:pt x="86" y="1079"/>
                      <a:pt x="1" y="1109"/>
                    </a:cubicBezTo>
                    <a:cubicBezTo>
                      <a:pt x="197" y="1154"/>
                      <a:pt x="268" y="1116"/>
                      <a:pt x="324" y="976"/>
                    </a:cubicBezTo>
                    <a:cubicBezTo>
                      <a:pt x="360" y="887"/>
                      <a:pt x="409" y="802"/>
                      <a:pt x="453" y="715"/>
                    </a:cubicBezTo>
                    <a:cubicBezTo>
                      <a:pt x="442" y="712"/>
                      <a:pt x="427" y="719"/>
                      <a:pt x="421" y="701"/>
                    </a:cubicBezTo>
                    <a:cubicBezTo>
                      <a:pt x="423" y="698"/>
                      <a:pt x="386" y="694"/>
                      <a:pt x="387" y="691"/>
                    </a:cubicBezTo>
                    <a:cubicBezTo>
                      <a:pt x="387" y="689"/>
                      <a:pt x="387" y="684"/>
                      <a:pt x="388" y="680"/>
                    </a:cubicBezTo>
                    <a:cubicBezTo>
                      <a:pt x="392" y="635"/>
                      <a:pt x="397" y="588"/>
                      <a:pt x="403" y="516"/>
                    </a:cubicBezTo>
                    <a:cubicBezTo>
                      <a:pt x="628" y="633"/>
                      <a:pt x="627" y="638"/>
                      <a:pt x="388" y="680"/>
                    </a:cubicBezTo>
                    <a:cubicBezTo>
                      <a:pt x="388" y="682"/>
                      <a:pt x="421" y="685"/>
                      <a:pt x="418" y="686"/>
                    </a:cubicBezTo>
                    <a:cubicBezTo>
                      <a:pt x="419" y="690"/>
                      <a:pt x="459" y="697"/>
                      <a:pt x="460" y="702"/>
                    </a:cubicBezTo>
                    <a:cubicBezTo>
                      <a:pt x="458" y="706"/>
                      <a:pt x="455" y="710"/>
                      <a:pt x="453" y="715"/>
                    </a:cubicBezTo>
                    <a:cubicBezTo>
                      <a:pt x="458" y="716"/>
                      <a:pt x="463" y="719"/>
                      <a:pt x="465" y="727"/>
                    </a:cubicBezTo>
                    <a:cubicBezTo>
                      <a:pt x="470" y="748"/>
                      <a:pt x="487" y="745"/>
                      <a:pt x="496" y="744"/>
                    </a:cubicBezTo>
                    <a:lnTo>
                      <a:pt x="496" y="744"/>
                    </a:lnTo>
                    <a:lnTo>
                      <a:pt x="501" y="744"/>
                    </a:lnTo>
                    <a:cubicBezTo>
                      <a:pt x="500" y="744"/>
                      <a:pt x="497" y="744"/>
                      <a:pt x="496" y="744"/>
                    </a:cubicBezTo>
                    <a:cubicBezTo>
                      <a:pt x="498" y="744"/>
                      <a:pt x="464" y="796"/>
                      <a:pt x="464" y="797"/>
                    </a:cubicBezTo>
                    <a:lnTo>
                      <a:pt x="464" y="826"/>
                    </a:lnTo>
                    <a:cubicBezTo>
                      <a:pt x="668" y="853"/>
                      <a:pt x="685" y="889"/>
                      <a:pt x="811" y="792"/>
                    </a:cubicBezTo>
                    <a:cubicBezTo>
                      <a:pt x="724" y="763"/>
                      <a:pt x="673" y="752"/>
                      <a:pt x="608" y="731"/>
                    </a:cubicBezTo>
                    <a:cubicBezTo>
                      <a:pt x="817" y="639"/>
                      <a:pt x="821" y="644"/>
                      <a:pt x="662" y="516"/>
                    </a:cubicBezTo>
                    <a:cubicBezTo>
                      <a:pt x="631" y="491"/>
                      <a:pt x="608" y="458"/>
                      <a:pt x="585" y="426"/>
                    </a:cubicBezTo>
                    <a:cubicBezTo>
                      <a:pt x="502" y="309"/>
                      <a:pt x="522" y="276"/>
                      <a:pt x="700" y="216"/>
                    </a:cubicBezTo>
                    <a:cubicBezTo>
                      <a:pt x="673" y="144"/>
                      <a:pt x="647" y="72"/>
                      <a:pt x="620" y="0"/>
                    </a:cubicBezTo>
                    <a:cubicBezTo>
                      <a:pt x="569" y="84"/>
                      <a:pt x="386" y="93"/>
                      <a:pt x="437" y="238"/>
                    </a:cubicBezTo>
                    <a:lnTo>
                      <a:pt x="435" y="234"/>
                    </a:lnTo>
                    <a:cubicBezTo>
                      <a:pt x="432" y="235"/>
                      <a:pt x="428" y="235"/>
                      <a:pt x="423" y="236"/>
                    </a:cubicBezTo>
                    <a:cubicBezTo>
                      <a:pt x="429" y="236"/>
                      <a:pt x="432" y="237"/>
                      <a:pt x="436" y="238"/>
                    </a:cubicBezTo>
                    <a:cubicBezTo>
                      <a:pt x="441" y="288"/>
                      <a:pt x="465" y="368"/>
                      <a:pt x="447" y="3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1" name="Google Shape;5201;p54"/>
              <p:cNvSpPr/>
              <p:nvPr/>
            </p:nvSpPr>
            <p:spPr>
              <a:xfrm>
                <a:off x="3729481" y="1456964"/>
                <a:ext cx="39939" cy="2849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63" extrusionOk="0">
                    <a:moveTo>
                      <a:pt x="111" y="188"/>
                    </a:moveTo>
                    <a:cubicBezTo>
                      <a:pt x="120" y="278"/>
                      <a:pt x="129" y="358"/>
                      <a:pt x="139" y="454"/>
                    </a:cubicBezTo>
                    <a:cubicBezTo>
                      <a:pt x="102" y="474"/>
                      <a:pt x="51" y="500"/>
                      <a:pt x="0" y="527"/>
                    </a:cubicBezTo>
                    <a:cubicBezTo>
                      <a:pt x="3" y="538"/>
                      <a:pt x="7" y="550"/>
                      <a:pt x="10" y="563"/>
                    </a:cubicBezTo>
                    <a:cubicBezTo>
                      <a:pt x="181" y="545"/>
                      <a:pt x="352" y="527"/>
                      <a:pt x="523" y="509"/>
                    </a:cubicBezTo>
                    <a:cubicBezTo>
                      <a:pt x="371" y="498"/>
                      <a:pt x="321" y="399"/>
                      <a:pt x="266" y="265"/>
                    </a:cubicBezTo>
                    <a:cubicBezTo>
                      <a:pt x="340" y="281"/>
                      <a:pt x="384" y="290"/>
                      <a:pt x="431" y="301"/>
                    </a:cubicBezTo>
                    <a:cubicBezTo>
                      <a:pt x="430" y="258"/>
                      <a:pt x="428" y="219"/>
                      <a:pt x="426" y="175"/>
                    </a:cubicBezTo>
                    <a:cubicBezTo>
                      <a:pt x="449" y="168"/>
                      <a:pt x="481" y="150"/>
                      <a:pt x="498" y="157"/>
                    </a:cubicBezTo>
                    <a:cubicBezTo>
                      <a:pt x="574" y="188"/>
                      <a:pt x="646" y="226"/>
                      <a:pt x="720" y="262"/>
                    </a:cubicBezTo>
                    <a:cubicBezTo>
                      <a:pt x="789" y="90"/>
                      <a:pt x="777" y="78"/>
                      <a:pt x="607" y="63"/>
                    </a:cubicBezTo>
                    <a:cubicBezTo>
                      <a:pt x="546" y="57"/>
                      <a:pt x="490" y="22"/>
                      <a:pt x="431" y="0"/>
                    </a:cubicBezTo>
                    <a:cubicBezTo>
                      <a:pt x="405" y="158"/>
                      <a:pt x="240" y="143"/>
                      <a:pt x="111" y="1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2" name="Google Shape;5202;p54"/>
              <p:cNvSpPr/>
              <p:nvPr/>
            </p:nvSpPr>
            <p:spPr>
              <a:xfrm>
                <a:off x="3751045" y="1456559"/>
                <a:ext cx="456" cy="456"/>
              </a:xfrm>
              <a:custGeom>
                <a:avLst/>
                <a:gdLst/>
                <a:ahLst/>
                <a:cxnLst/>
                <a:rect l="l" t="t" r="r" b="b"/>
                <a:pathLst>
                  <a:path w="9" h="9" extrusionOk="0">
                    <a:moveTo>
                      <a:pt x="5" y="8"/>
                    </a:moveTo>
                    <a:cubicBezTo>
                      <a:pt x="6" y="5"/>
                      <a:pt x="7" y="3"/>
                      <a:pt x="7" y="1"/>
                    </a:cubicBezTo>
                    <a:lnTo>
                      <a:pt x="8" y="1"/>
                    </a:lnTo>
                    <a:cubicBezTo>
                      <a:pt x="6" y="1"/>
                      <a:pt x="4" y="1"/>
                      <a:pt x="2" y="1"/>
                    </a:cubicBezTo>
                    <a:cubicBezTo>
                      <a:pt x="2" y="2"/>
                      <a:pt x="2" y="4"/>
                      <a:pt x="1" y="6"/>
                    </a:cubicBezTo>
                    <a:cubicBezTo>
                      <a:pt x="3" y="6"/>
                      <a:pt x="4" y="7"/>
                      <a:pt x="5" y="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3" name="Google Shape;5203;p54"/>
              <p:cNvSpPr/>
              <p:nvPr/>
            </p:nvSpPr>
            <p:spPr>
              <a:xfrm>
                <a:off x="3741174" y="1359421"/>
                <a:ext cx="506" cy="354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 extrusionOk="0">
                    <a:moveTo>
                      <a:pt x="9" y="1"/>
                    </a:moveTo>
                    <a:cubicBezTo>
                      <a:pt x="8" y="1"/>
                      <a:pt x="6" y="1"/>
                      <a:pt x="4" y="1"/>
                    </a:cubicBezTo>
                    <a:cubicBezTo>
                      <a:pt x="3" y="3"/>
                      <a:pt x="2" y="4"/>
                      <a:pt x="1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4" name="Google Shape;5204;p54"/>
              <p:cNvSpPr/>
              <p:nvPr/>
            </p:nvSpPr>
            <p:spPr>
              <a:xfrm>
                <a:off x="3708626" y="1347626"/>
                <a:ext cx="41357" cy="14528"/>
              </a:xfrm>
              <a:custGeom>
                <a:avLst/>
                <a:gdLst/>
                <a:ahLst/>
                <a:cxnLst/>
                <a:rect l="l" t="t" r="r" b="b"/>
                <a:pathLst>
                  <a:path w="817" h="287" extrusionOk="0">
                    <a:moveTo>
                      <a:pt x="445" y="279"/>
                    </a:moveTo>
                    <a:cubicBezTo>
                      <a:pt x="513" y="274"/>
                      <a:pt x="579" y="251"/>
                      <a:pt x="647" y="234"/>
                    </a:cubicBezTo>
                    <a:cubicBezTo>
                      <a:pt x="697" y="165"/>
                      <a:pt x="747" y="96"/>
                      <a:pt x="817" y="0"/>
                    </a:cubicBezTo>
                    <a:cubicBezTo>
                      <a:pt x="540" y="16"/>
                      <a:pt x="312" y="27"/>
                      <a:pt x="85" y="46"/>
                    </a:cubicBezTo>
                    <a:cubicBezTo>
                      <a:pt x="61" y="48"/>
                      <a:pt x="40" y="109"/>
                      <a:pt x="0" y="168"/>
                    </a:cubicBezTo>
                    <a:cubicBezTo>
                      <a:pt x="149" y="154"/>
                      <a:pt x="254" y="144"/>
                      <a:pt x="361" y="132"/>
                    </a:cubicBezTo>
                    <a:cubicBezTo>
                      <a:pt x="358" y="207"/>
                      <a:pt x="330" y="286"/>
                      <a:pt x="445" y="27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5" name="Google Shape;5205;p54"/>
              <p:cNvSpPr/>
              <p:nvPr/>
            </p:nvSpPr>
            <p:spPr>
              <a:xfrm>
                <a:off x="3741984" y="1352739"/>
                <a:ext cx="31638" cy="17717"/>
              </a:xfrm>
              <a:custGeom>
                <a:avLst/>
                <a:gdLst/>
                <a:ahLst/>
                <a:cxnLst/>
                <a:rect l="l" t="t" r="r" b="b"/>
                <a:pathLst>
                  <a:path w="625" h="350" extrusionOk="0">
                    <a:moveTo>
                      <a:pt x="159" y="306"/>
                    </a:moveTo>
                    <a:cubicBezTo>
                      <a:pt x="276" y="264"/>
                      <a:pt x="337" y="285"/>
                      <a:pt x="424" y="327"/>
                    </a:cubicBezTo>
                    <a:cubicBezTo>
                      <a:pt x="453" y="342"/>
                      <a:pt x="512" y="310"/>
                      <a:pt x="625" y="284"/>
                    </a:cubicBezTo>
                    <a:cubicBezTo>
                      <a:pt x="482" y="210"/>
                      <a:pt x="395" y="165"/>
                      <a:pt x="308" y="118"/>
                    </a:cubicBezTo>
                    <a:cubicBezTo>
                      <a:pt x="339" y="93"/>
                      <a:pt x="368" y="67"/>
                      <a:pt x="398" y="42"/>
                    </a:cubicBezTo>
                    <a:cubicBezTo>
                      <a:pt x="393" y="28"/>
                      <a:pt x="388" y="13"/>
                      <a:pt x="383" y="0"/>
                    </a:cubicBezTo>
                    <a:cubicBezTo>
                      <a:pt x="305" y="18"/>
                      <a:pt x="228" y="36"/>
                      <a:pt x="149" y="54"/>
                    </a:cubicBezTo>
                    <a:cubicBezTo>
                      <a:pt x="157" y="126"/>
                      <a:pt x="162" y="176"/>
                      <a:pt x="166" y="226"/>
                    </a:cubicBezTo>
                    <a:cubicBezTo>
                      <a:pt x="105" y="196"/>
                      <a:pt x="52" y="170"/>
                      <a:pt x="0" y="145"/>
                    </a:cubicBezTo>
                    <a:cubicBezTo>
                      <a:pt x="35" y="220"/>
                      <a:pt x="36" y="350"/>
                      <a:pt x="159" y="3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6" name="Google Shape;5206;p54"/>
              <p:cNvSpPr/>
              <p:nvPr/>
            </p:nvSpPr>
            <p:spPr>
              <a:xfrm>
                <a:off x="3741174" y="1359421"/>
                <a:ext cx="861" cy="658"/>
              </a:xfrm>
              <a:custGeom>
                <a:avLst/>
                <a:gdLst/>
                <a:ahLst/>
                <a:cxnLst/>
                <a:rect l="l" t="t" r="r" b="b"/>
                <a:pathLst>
                  <a:path w="17" h="13" extrusionOk="0">
                    <a:moveTo>
                      <a:pt x="10" y="1"/>
                    </a:moveTo>
                    <a:cubicBezTo>
                      <a:pt x="9" y="1"/>
                      <a:pt x="1" y="6"/>
                      <a:pt x="1" y="6"/>
                    </a:cubicBezTo>
                    <a:cubicBezTo>
                      <a:pt x="6" y="8"/>
                      <a:pt x="11" y="10"/>
                      <a:pt x="16" y="13"/>
                    </a:cubicBezTo>
                    <a:cubicBezTo>
                      <a:pt x="14" y="9"/>
                      <a:pt x="12" y="4"/>
                      <a:pt x="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7" name="Google Shape;5207;p54"/>
              <p:cNvSpPr/>
              <p:nvPr/>
            </p:nvSpPr>
            <p:spPr>
              <a:xfrm>
                <a:off x="3741022" y="1529907"/>
                <a:ext cx="34675" cy="16806"/>
              </a:xfrm>
              <a:custGeom>
                <a:avLst/>
                <a:gdLst/>
                <a:ahLst/>
                <a:cxnLst/>
                <a:rect l="l" t="t" r="r" b="b"/>
                <a:pathLst>
                  <a:path w="685" h="332" extrusionOk="0">
                    <a:moveTo>
                      <a:pt x="207" y="136"/>
                    </a:moveTo>
                    <a:cubicBezTo>
                      <a:pt x="178" y="104"/>
                      <a:pt x="137" y="59"/>
                      <a:pt x="84" y="1"/>
                    </a:cubicBezTo>
                    <a:cubicBezTo>
                      <a:pt x="49" y="75"/>
                      <a:pt x="26" y="127"/>
                      <a:pt x="0" y="182"/>
                    </a:cubicBezTo>
                    <a:cubicBezTo>
                      <a:pt x="47" y="197"/>
                      <a:pt x="89" y="227"/>
                      <a:pt x="129" y="222"/>
                    </a:cubicBezTo>
                    <a:cubicBezTo>
                      <a:pt x="285" y="203"/>
                      <a:pt x="444" y="159"/>
                      <a:pt x="539" y="319"/>
                    </a:cubicBezTo>
                    <a:cubicBezTo>
                      <a:pt x="546" y="332"/>
                      <a:pt x="620" y="311"/>
                      <a:pt x="685" y="303"/>
                    </a:cubicBezTo>
                    <a:cubicBezTo>
                      <a:pt x="667" y="230"/>
                      <a:pt x="652" y="174"/>
                      <a:pt x="633" y="100"/>
                    </a:cubicBezTo>
                    <a:cubicBezTo>
                      <a:pt x="483" y="112"/>
                      <a:pt x="350" y="124"/>
                      <a:pt x="207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8" name="Google Shape;5208;p54"/>
              <p:cNvSpPr/>
              <p:nvPr/>
            </p:nvSpPr>
            <p:spPr>
              <a:xfrm>
                <a:off x="3702805" y="1418747"/>
                <a:ext cx="33257" cy="1316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60" extrusionOk="0">
                    <a:moveTo>
                      <a:pt x="657" y="112"/>
                    </a:moveTo>
                    <a:cubicBezTo>
                      <a:pt x="492" y="22"/>
                      <a:pt x="263" y="148"/>
                      <a:pt x="111" y="6"/>
                    </a:cubicBezTo>
                    <a:cubicBezTo>
                      <a:pt x="107" y="1"/>
                      <a:pt x="44" y="43"/>
                      <a:pt x="1" y="69"/>
                    </a:cubicBezTo>
                    <a:cubicBezTo>
                      <a:pt x="141" y="138"/>
                      <a:pt x="261" y="197"/>
                      <a:pt x="385" y="260"/>
                    </a:cubicBezTo>
                    <a:cubicBezTo>
                      <a:pt x="474" y="211"/>
                      <a:pt x="565" y="161"/>
                      <a:pt x="657" y="1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9" name="Google Shape;5209;p54"/>
              <p:cNvSpPr/>
              <p:nvPr/>
            </p:nvSpPr>
            <p:spPr>
              <a:xfrm>
                <a:off x="3736011" y="1424264"/>
                <a:ext cx="557" cy="405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9" y="0"/>
                    </a:moveTo>
                    <a:cubicBezTo>
                      <a:pt x="7" y="1"/>
                      <a:pt x="6" y="0"/>
                      <a:pt x="5" y="0"/>
                    </a:cubicBezTo>
                    <a:cubicBezTo>
                      <a:pt x="3" y="1"/>
                      <a:pt x="2" y="2"/>
                      <a:pt x="1" y="3"/>
                    </a:cubicBezTo>
                    <a:cubicBezTo>
                      <a:pt x="4" y="4"/>
                      <a:pt x="7" y="5"/>
                      <a:pt x="10" y="7"/>
                    </a:cubicBezTo>
                    <a:cubicBezTo>
                      <a:pt x="9" y="5"/>
                      <a:pt x="9" y="2"/>
                      <a:pt x="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0" name="Google Shape;5210;p54"/>
              <p:cNvSpPr/>
              <p:nvPr/>
            </p:nvSpPr>
            <p:spPr>
              <a:xfrm>
                <a:off x="3735252" y="1416924"/>
                <a:ext cx="33612" cy="12402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45" extrusionOk="0">
                    <a:moveTo>
                      <a:pt x="663" y="164"/>
                    </a:moveTo>
                    <a:cubicBezTo>
                      <a:pt x="552" y="115"/>
                      <a:pt x="431" y="106"/>
                      <a:pt x="314" y="83"/>
                    </a:cubicBezTo>
                    <a:cubicBezTo>
                      <a:pt x="204" y="62"/>
                      <a:pt x="99" y="27"/>
                      <a:pt x="1" y="1"/>
                    </a:cubicBezTo>
                    <a:cubicBezTo>
                      <a:pt x="10" y="59"/>
                      <a:pt x="17" y="102"/>
                      <a:pt x="24" y="145"/>
                    </a:cubicBezTo>
                    <a:cubicBezTo>
                      <a:pt x="238" y="128"/>
                      <a:pt x="439" y="245"/>
                      <a:pt x="663" y="1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1" name="Google Shape;5211;p54"/>
              <p:cNvSpPr/>
              <p:nvPr/>
            </p:nvSpPr>
            <p:spPr>
              <a:xfrm>
                <a:off x="3703817" y="1639902"/>
                <a:ext cx="127360" cy="1276282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25213" extrusionOk="0">
                    <a:moveTo>
                      <a:pt x="2051" y="19158"/>
                    </a:moveTo>
                    <a:cubicBezTo>
                      <a:pt x="2025" y="19013"/>
                      <a:pt x="1908" y="19042"/>
                      <a:pt x="1753" y="19022"/>
                    </a:cubicBezTo>
                    <a:cubicBezTo>
                      <a:pt x="1844" y="19055"/>
                      <a:pt x="1879" y="19068"/>
                      <a:pt x="1938" y="19089"/>
                    </a:cubicBezTo>
                    <a:cubicBezTo>
                      <a:pt x="1764" y="19161"/>
                      <a:pt x="1591" y="19060"/>
                      <a:pt x="1422" y="19195"/>
                    </a:cubicBezTo>
                    <a:cubicBezTo>
                      <a:pt x="1648" y="19181"/>
                      <a:pt x="1837" y="19171"/>
                      <a:pt x="2051" y="19158"/>
                    </a:cubicBezTo>
                    <a:close/>
                    <a:moveTo>
                      <a:pt x="1881" y="24357"/>
                    </a:moveTo>
                    <a:cubicBezTo>
                      <a:pt x="1864" y="24379"/>
                      <a:pt x="1848" y="24402"/>
                      <a:pt x="1831" y="24425"/>
                    </a:cubicBezTo>
                    <a:cubicBezTo>
                      <a:pt x="1875" y="24448"/>
                      <a:pt x="1920" y="24472"/>
                      <a:pt x="1967" y="24492"/>
                    </a:cubicBezTo>
                    <a:cubicBezTo>
                      <a:pt x="1970" y="24493"/>
                      <a:pt x="2009" y="24439"/>
                      <a:pt x="2006" y="24437"/>
                    </a:cubicBezTo>
                    <a:cubicBezTo>
                      <a:pt x="1967" y="24407"/>
                      <a:pt x="1923" y="24382"/>
                      <a:pt x="1881" y="24357"/>
                    </a:cubicBezTo>
                    <a:close/>
                    <a:moveTo>
                      <a:pt x="1382" y="18610"/>
                    </a:moveTo>
                    <a:cubicBezTo>
                      <a:pt x="1481" y="18606"/>
                      <a:pt x="1582" y="18602"/>
                      <a:pt x="1681" y="18597"/>
                    </a:cubicBezTo>
                    <a:cubicBezTo>
                      <a:pt x="1682" y="18572"/>
                      <a:pt x="1683" y="18547"/>
                      <a:pt x="1684" y="18521"/>
                    </a:cubicBezTo>
                    <a:cubicBezTo>
                      <a:pt x="1582" y="18533"/>
                      <a:pt x="1480" y="18545"/>
                      <a:pt x="1378" y="18556"/>
                    </a:cubicBezTo>
                    <a:cubicBezTo>
                      <a:pt x="1380" y="18574"/>
                      <a:pt x="1381" y="18592"/>
                      <a:pt x="1382" y="18610"/>
                    </a:cubicBezTo>
                    <a:close/>
                    <a:moveTo>
                      <a:pt x="1365" y="18003"/>
                    </a:moveTo>
                    <a:cubicBezTo>
                      <a:pt x="1425" y="18017"/>
                      <a:pt x="1486" y="18032"/>
                      <a:pt x="1545" y="18045"/>
                    </a:cubicBezTo>
                    <a:cubicBezTo>
                      <a:pt x="1551" y="18032"/>
                      <a:pt x="1556" y="18019"/>
                      <a:pt x="1562" y="18006"/>
                    </a:cubicBezTo>
                    <a:cubicBezTo>
                      <a:pt x="1532" y="17995"/>
                      <a:pt x="1505" y="17978"/>
                      <a:pt x="1474" y="17974"/>
                    </a:cubicBezTo>
                    <a:cubicBezTo>
                      <a:pt x="1439" y="17969"/>
                      <a:pt x="1402" y="17976"/>
                      <a:pt x="1365" y="17977"/>
                    </a:cubicBezTo>
                    <a:close/>
                    <a:moveTo>
                      <a:pt x="1346" y="17774"/>
                    </a:moveTo>
                    <a:cubicBezTo>
                      <a:pt x="1365" y="17783"/>
                      <a:pt x="1387" y="17803"/>
                      <a:pt x="1402" y="17798"/>
                    </a:cubicBezTo>
                    <a:cubicBezTo>
                      <a:pt x="1422" y="17792"/>
                      <a:pt x="1438" y="17769"/>
                      <a:pt x="1465" y="17744"/>
                    </a:cubicBezTo>
                    <a:cubicBezTo>
                      <a:pt x="1436" y="17737"/>
                      <a:pt x="1411" y="17722"/>
                      <a:pt x="1395" y="17729"/>
                    </a:cubicBezTo>
                    <a:cubicBezTo>
                      <a:pt x="1375" y="17735"/>
                      <a:pt x="1362" y="17758"/>
                      <a:pt x="1346" y="17774"/>
                    </a:cubicBezTo>
                    <a:close/>
                    <a:moveTo>
                      <a:pt x="1393" y="17634"/>
                    </a:moveTo>
                    <a:cubicBezTo>
                      <a:pt x="1303" y="17592"/>
                      <a:pt x="1222" y="17551"/>
                      <a:pt x="1140" y="17513"/>
                    </a:cubicBezTo>
                    <a:cubicBezTo>
                      <a:pt x="1138" y="17509"/>
                      <a:pt x="1136" y="17507"/>
                      <a:pt x="1134" y="17502"/>
                    </a:cubicBezTo>
                    <a:cubicBezTo>
                      <a:pt x="1130" y="17503"/>
                      <a:pt x="1127" y="17502"/>
                      <a:pt x="1123" y="17503"/>
                    </a:cubicBezTo>
                    <a:cubicBezTo>
                      <a:pt x="1066" y="17461"/>
                      <a:pt x="1009" y="17419"/>
                      <a:pt x="953" y="17376"/>
                    </a:cubicBezTo>
                    <a:cubicBezTo>
                      <a:pt x="955" y="17498"/>
                      <a:pt x="1032" y="17512"/>
                      <a:pt x="1123" y="17503"/>
                    </a:cubicBezTo>
                    <a:cubicBezTo>
                      <a:pt x="1125" y="17504"/>
                      <a:pt x="1127" y="17506"/>
                      <a:pt x="1128" y="17508"/>
                    </a:cubicBezTo>
                    <a:cubicBezTo>
                      <a:pt x="1132" y="17509"/>
                      <a:pt x="1136" y="17511"/>
                      <a:pt x="1140" y="17513"/>
                    </a:cubicBezTo>
                    <a:cubicBezTo>
                      <a:pt x="1208" y="17648"/>
                      <a:pt x="1214" y="17649"/>
                      <a:pt x="1393" y="17634"/>
                    </a:cubicBezTo>
                    <a:close/>
                    <a:moveTo>
                      <a:pt x="1579" y="17318"/>
                    </a:moveTo>
                    <a:cubicBezTo>
                      <a:pt x="1558" y="17329"/>
                      <a:pt x="1546" y="17332"/>
                      <a:pt x="1543" y="17339"/>
                    </a:cubicBezTo>
                    <a:cubicBezTo>
                      <a:pt x="1540" y="17343"/>
                      <a:pt x="1543" y="17356"/>
                      <a:pt x="1549" y="17358"/>
                    </a:cubicBezTo>
                    <a:cubicBezTo>
                      <a:pt x="1588" y="17378"/>
                      <a:pt x="1628" y="17397"/>
                      <a:pt x="1667" y="17417"/>
                    </a:cubicBezTo>
                    <a:cubicBezTo>
                      <a:pt x="1676" y="17405"/>
                      <a:pt x="1684" y="17392"/>
                      <a:pt x="1693" y="17379"/>
                    </a:cubicBezTo>
                    <a:cubicBezTo>
                      <a:pt x="1652" y="17358"/>
                      <a:pt x="1612" y="17336"/>
                      <a:pt x="1579" y="17318"/>
                    </a:cubicBezTo>
                    <a:close/>
                    <a:moveTo>
                      <a:pt x="1229" y="17325"/>
                    </a:moveTo>
                    <a:cubicBezTo>
                      <a:pt x="1369" y="17276"/>
                      <a:pt x="1489" y="17235"/>
                      <a:pt x="1609" y="17192"/>
                    </a:cubicBezTo>
                    <a:cubicBezTo>
                      <a:pt x="1610" y="17183"/>
                      <a:pt x="1611" y="17173"/>
                      <a:pt x="1612" y="17164"/>
                    </a:cubicBezTo>
                    <a:cubicBezTo>
                      <a:pt x="1486" y="17160"/>
                      <a:pt x="1360" y="17155"/>
                      <a:pt x="1229" y="17151"/>
                    </a:cubicBezTo>
                    <a:cubicBezTo>
                      <a:pt x="1230" y="17208"/>
                      <a:pt x="1229" y="17240"/>
                      <a:pt x="1229" y="17325"/>
                    </a:cubicBezTo>
                    <a:close/>
                    <a:moveTo>
                      <a:pt x="1430" y="13971"/>
                    </a:moveTo>
                    <a:cubicBezTo>
                      <a:pt x="1415" y="13929"/>
                      <a:pt x="1404" y="13900"/>
                      <a:pt x="1392" y="13867"/>
                    </a:cubicBezTo>
                    <a:cubicBezTo>
                      <a:pt x="1341" y="13905"/>
                      <a:pt x="1300" y="13936"/>
                      <a:pt x="1241" y="13982"/>
                    </a:cubicBezTo>
                    <a:cubicBezTo>
                      <a:pt x="1317" y="13977"/>
                      <a:pt x="1367" y="13975"/>
                      <a:pt x="1430" y="13971"/>
                    </a:cubicBezTo>
                    <a:close/>
                    <a:moveTo>
                      <a:pt x="1169" y="12972"/>
                    </a:moveTo>
                    <a:cubicBezTo>
                      <a:pt x="1216" y="12965"/>
                      <a:pt x="1265" y="12958"/>
                      <a:pt x="1311" y="12951"/>
                    </a:cubicBezTo>
                    <a:cubicBezTo>
                      <a:pt x="1311" y="12940"/>
                      <a:pt x="1310" y="12929"/>
                      <a:pt x="1309" y="12917"/>
                    </a:cubicBezTo>
                    <a:cubicBezTo>
                      <a:pt x="1265" y="12916"/>
                      <a:pt x="1220" y="12914"/>
                      <a:pt x="1176" y="12913"/>
                    </a:cubicBezTo>
                    <a:cubicBezTo>
                      <a:pt x="1174" y="12933"/>
                      <a:pt x="1171" y="12952"/>
                      <a:pt x="1169" y="12972"/>
                    </a:cubicBezTo>
                    <a:close/>
                    <a:moveTo>
                      <a:pt x="1066" y="12568"/>
                    </a:moveTo>
                    <a:cubicBezTo>
                      <a:pt x="958" y="12476"/>
                      <a:pt x="838" y="12511"/>
                      <a:pt x="715" y="12582"/>
                    </a:cubicBezTo>
                    <a:cubicBezTo>
                      <a:pt x="827" y="12639"/>
                      <a:pt x="948" y="12595"/>
                      <a:pt x="1066" y="12568"/>
                    </a:cubicBezTo>
                    <a:close/>
                    <a:moveTo>
                      <a:pt x="963" y="15853"/>
                    </a:moveTo>
                    <a:cubicBezTo>
                      <a:pt x="911" y="15842"/>
                      <a:pt x="859" y="15832"/>
                      <a:pt x="807" y="15821"/>
                    </a:cubicBezTo>
                    <a:cubicBezTo>
                      <a:pt x="804" y="15830"/>
                      <a:pt x="801" y="15838"/>
                      <a:pt x="799" y="15847"/>
                    </a:cubicBezTo>
                    <a:cubicBezTo>
                      <a:pt x="844" y="15867"/>
                      <a:pt x="889" y="15887"/>
                      <a:pt x="935" y="15905"/>
                    </a:cubicBezTo>
                    <a:cubicBezTo>
                      <a:pt x="944" y="15888"/>
                      <a:pt x="954" y="15870"/>
                      <a:pt x="963" y="15853"/>
                    </a:cubicBezTo>
                    <a:close/>
                    <a:moveTo>
                      <a:pt x="911" y="12446"/>
                    </a:moveTo>
                    <a:cubicBezTo>
                      <a:pt x="925" y="12436"/>
                      <a:pt x="936" y="12432"/>
                      <a:pt x="937" y="12427"/>
                    </a:cubicBezTo>
                    <a:cubicBezTo>
                      <a:pt x="939" y="12422"/>
                      <a:pt x="933" y="12412"/>
                      <a:pt x="926" y="12409"/>
                    </a:cubicBezTo>
                    <a:cubicBezTo>
                      <a:pt x="866" y="12371"/>
                      <a:pt x="804" y="12333"/>
                      <a:pt x="729" y="12288"/>
                    </a:cubicBezTo>
                    <a:cubicBezTo>
                      <a:pt x="684" y="12476"/>
                      <a:pt x="808" y="12451"/>
                      <a:pt x="911" y="12446"/>
                    </a:cubicBezTo>
                    <a:close/>
                    <a:moveTo>
                      <a:pt x="753" y="10039"/>
                    </a:moveTo>
                    <a:cubicBezTo>
                      <a:pt x="646" y="9998"/>
                      <a:pt x="552" y="9961"/>
                      <a:pt x="420" y="9912"/>
                    </a:cubicBezTo>
                    <a:cubicBezTo>
                      <a:pt x="514" y="10042"/>
                      <a:pt x="604" y="10090"/>
                      <a:pt x="753" y="10039"/>
                    </a:cubicBezTo>
                    <a:close/>
                    <a:moveTo>
                      <a:pt x="711" y="10272"/>
                    </a:moveTo>
                    <a:cubicBezTo>
                      <a:pt x="541" y="10277"/>
                      <a:pt x="541" y="10277"/>
                      <a:pt x="467" y="10406"/>
                    </a:cubicBezTo>
                    <a:cubicBezTo>
                      <a:pt x="563" y="10353"/>
                      <a:pt x="637" y="10312"/>
                      <a:pt x="711" y="10272"/>
                    </a:cubicBezTo>
                    <a:close/>
                    <a:moveTo>
                      <a:pt x="360" y="9722"/>
                    </a:moveTo>
                    <a:cubicBezTo>
                      <a:pt x="360" y="9720"/>
                      <a:pt x="359" y="9718"/>
                      <a:pt x="358" y="9715"/>
                    </a:cubicBezTo>
                    <a:cubicBezTo>
                      <a:pt x="401" y="9620"/>
                      <a:pt x="443" y="9524"/>
                      <a:pt x="489" y="9420"/>
                    </a:cubicBezTo>
                    <a:cubicBezTo>
                      <a:pt x="316" y="9456"/>
                      <a:pt x="289" y="9533"/>
                      <a:pt x="358" y="9715"/>
                    </a:cubicBezTo>
                    <a:cubicBezTo>
                      <a:pt x="358" y="9716"/>
                      <a:pt x="357" y="9718"/>
                      <a:pt x="356" y="9720"/>
                    </a:cubicBezTo>
                    <a:cubicBezTo>
                      <a:pt x="355" y="9721"/>
                      <a:pt x="355" y="9722"/>
                      <a:pt x="354" y="9724"/>
                    </a:cubicBezTo>
                    <a:cubicBezTo>
                      <a:pt x="213" y="9760"/>
                      <a:pt x="213" y="9762"/>
                      <a:pt x="267" y="9873"/>
                    </a:cubicBezTo>
                    <a:cubicBezTo>
                      <a:pt x="294" y="9828"/>
                      <a:pt x="324" y="9776"/>
                      <a:pt x="354" y="9724"/>
                    </a:cubicBezTo>
                    <a:cubicBezTo>
                      <a:pt x="356" y="9723"/>
                      <a:pt x="358" y="9722"/>
                      <a:pt x="360" y="9722"/>
                    </a:cubicBezTo>
                    <a:close/>
                    <a:moveTo>
                      <a:pt x="736" y="8670"/>
                    </a:moveTo>
                    <a:cubicBezTo>
                      <a:pt x="643" y="8641"/>
                      <a:pt x="563" y="8615"/>
                      <a:pt x="422" y="8570"/>
                    </a:cubicBezTo>
                    <a:cubicBezTo>
                      <a:pt x="462" y="8651"/>
                      <a:pt x="469" y="8707"/>
                      <a:pt x="503" y="8726"/>
                    </a:cubicBezTo>
                    <a:cubicBezTo>
                      <a:pt x="578" y="8768"/>
                      <a:pt x="664" y="8782"/>
                      <a:pt x="736" y="8670"/>
                    </a:cubicBezTo>
                    <a:close/>
                    <a:moveTo>
                      <a:pt x="412" y="7891"/>
                    </a:moveTo>
                    <a:cubicBezTo>
                      <a:pt x="428" y="7861"/>
                      <a:pt x="444" y="7830"/>
                      <a:pt x="470" y="7781"/>
                    </a:cubicBezTo>
                    <a:cubicBezTo>
                      <a:pt x="387" y="7798"/>
                      <a:pt x="336" y="7810"/>
                      <a:pt x="286" y="7820"/>
                    </a:cubicBezTo>
                    <a:cubicBezTo>
                      <a:pt x="284" y="7819"/>
                      <a:pt x="282" y="7818"/>
                      <a:pt x="280" y="7817"/>
                    </a:cubicBezTo>
                    <a:cubicBezTo>
                      <a:pt x="279" y="7816"/>
                      <a:pt x="278" y="7816"/>
                      <a:pt x="276" y="7815"/>
                    </a:cubicBezTo>
                    <a:cubicBezTo>
                      <a:pt x="282" y="7742"/>
                      <a:pt x="289" y="7667"/>
                      <a:pt x="297" y="7593"/>
                    </a:cubicBezTo>
                    <a:cubicBezTo>
                      <a:pt x="228" y="7670"/>
                      <a:pt x="70" y="7753"/>
                      <a:pt x="276" y="7815"/>
                    </a:cubicBezTo>
                    <a:cubicBezTo>
                      <a:pt x="276" y="7817"/>
                      <a:pt x="276" y="7820"/>
                      <a:pt x="276" y="7823"/>
                    </a:cubicBezTo>
                    <a:cubicBezTo>
                      <a:pt x="279" y="7822"/>
                      <a:pt x="283" y="7821"/>
                      <a:pt x="286" y="7820"/>
                    </a:cubicBezTo>
                    <a:cubicBezTo>
                      <a:pt x="329" y="7844"/>
                      <a:pt x="370" y="7867"/>
                      <a:pt x="412" y="7891"/>
                    </a:cubicBezTo>
                    <a:close/>
                    <a:moveTo>
                      <a:pt x="839" y="10882"/>
                    </a:moveTo>
                    <a:cubicBezTo>
                      <a:pt x="841" y="10948"/>
                      <a:pt x="842" y="10987"/>
                      <a:pt x="845" y="11075"/>
                    </a:cubicBezTo>
                    <a:cubicBezTo>
                      <a:pt x="942" y="11023"/>
                      <a:pt x="999" y="10993"/>
                      <a:pt x="1095" y="10941"/>
                    </a:cubicBezTo>
                    <a:cubicBezTo>
                      <a:pt x="984" y="10916"/>
                      <a:pt x="920" y="10901"/>
                      <a:pt x="839" y="10882"/>
                    </a:cubicBezTo>
                    <a:close/>
                    <a:moveTo>
                      <a:pt x="980" y="9800"/>
                    </a:moveTo>
                    <a:cubicBezTo>
                      <a:pt x="1038" y="9898"/>
                      <a:pt x="1038" y="9898"/>
                      <a:pt x="1294" y="9856"/>
                    </a:cubicBezTo>
                    <a:cubicBezTo>
                      <a:pt x="1159" y="9832"/>
                      <a:pt x="1078" y="9817"/>
                      <a:pt x="980" y="9800"/>
                    </a:cubicBezTo>
                    <a:close/>
                    <a:moveTo>
                      <a:pt x="1211" y="9689"/>
                    </a:moveTo>
                    <a:cubicBezTo>
                      <a:pt x="1211" y="9626"/>
                      <a:pt x="1211" y="9575"/>
                      <a:pt x="1211" y="9526"/>
                    </a:cubicBezTo>
                    <a:cubicBezTo>
                      <a:pt x="1073" y="9585"/>
                      <a:pt x="1035" y="9639"/>
                      <a:pt x="1211" y="9689"/>
                    </a:cubicBezTo>
                    <a:close/>
                    <a:moveTo>
                      <a:pt x="1148" y="10853"/>
                    </a:moveTo>
                    <a:cubicBezTo>
                      <a:pt x="1152" y="10835"/>
                      <a:pt x="1163" y="10799"/>
                      <a:pt x="1160" y="10798"/>
                    </a:cubicBezTo>
                    <a:cubicBezTo>
                      <a:pt x="1121" y="10786"/>
                      <a:pt x="1079" y="10779"/>
                      <a:pt x="1039" y="10770"/>
                    </a:cubicBezTo>
                    <a:cubicBezTo>
                      <a:pt x="1033" y="10784"/>
                      <a:pt x="1028" y="10797"/>
                      <a:pt x="1023" y="10810"/>
                    </a:cubicBezTo>
                    <a:cubicBezTo>
                      <a:pt x="1065" y="10824"/>
                      <a:pt x="1107" y="10839"/>
                      <a:pt x="1148" y="10853"/>
                    </a:cubicBezTo>
                    <a:close/>
                    <a:moveTo>
                      <a:pt x="1222" y="11674"/>
                    </a:moveTo>
                    <a:cubicBezTo>
                      <a:pt x="1168" y="11691"/>
                      <a:pt x="1112" y="11705"/>
                      <a:pt x="1060" y="11726"/>
                    </a:cubicBezTo>
                    <a:cubicBezTo>
                      <a:pt x="1046" y="11732"/>
                      <a:pt x="1044" y="11762"/>
                      <a:pt x="1026" y="11805"/>
                    </a:cubicBezTo>
                    <a:cubicBezTo>
                      <a:pt x="1113" y="11771"/>
                      <a:pt x="1175" y="11748"/>
                      <a:pt x="1236" y="11725"/>
                    </a:cubicBezTo>
                    <a:cubicBezTo>
                      <a:pt x="1232" y="11707"/>
                      <a:pt x="1227" y="11691"/>
                      <a:pt x="1222" y="11674"/>
                    </a:cubicBezTo>
                    <a:close/>
                    <a:moveTo>
                      <a:pt x="1367" y="10977"/>
                    </a:moveTo>
                    <a:cubicBezTo>
                      <a:pt x="1294" y="10970"/>
                      <a:pt x="1221" y="10963"/>
                      <a:pt x="1149" y="10956"/>
                    </a:cubicBezTo>
                    <a:cubicBezTo>
                      <a:pt x="1146" y="10975"/>
                      <a:pt x="1145" y="10992"/>
                      <a:pt x="1142" y="11010"/>
                    </a:cubicBezTo>
                    <a:cubicBezTo>
                      <a:pt x="1215" y="11012"/>
                      <a:pt x="1289" y="11014"/>
                      <a:pt x="1363" y="11017"/>
                    </a:cubicBezTo>
                    <a:cubicBezTo>
                      <a:pt x="1365" y="11004"/>
                      <a:pt x="1366" y="10991"/>
                      <a:pt x="1367" y="10977"/>
                    </a:cubicBezTo>
                    <a:close/>
                    <a:moveTo>
                      <a:pt x="578" y="10776"/>
                    </a:moveTo>
                    <a:cubicBezTo>
                      <a:pt x="497" y="10744"/>
                      <a:pt x="437" y="10721"/>
                      <a:pt x="378" y="10699"/>
                    </a:cubicBezTo>
                    <a:cubicBezTo>
                      <a:pt x="367" y="10712"/>
                      <a:pt x="357" y="10726"/>
                      <a:pt x="347" y="10740"/>
                    </a:cubicBezTo>
                    <a:cubicBezTo>
                      <a:pt x="410" y="10764"/>
                      <a:pt x="436" y="10873"/>
                      <a:pt x="578" y="10776"/>
                    </a:cubicBezTo>
                    <a:close/>
                    <a:moveTo>
                      <a:pt x="626" y="6401"/>
                    </a:moveTo>
                    <a:cubicBezTo>
                      <a:pt x="686" y="6290"/>
                      <a:pt x="743" y="6185"/>
                      <a:pt x="799" y="6080"/>
                    </a:cubicBezTo>
                    <a:cubicBezTo>
                      <a:pt x="714" y="6047"/>
                      <a:pt x="617" y="6054"/>
                      <a:pt x="621" y="6133"/>
                    </a:cubicBezTo>
                    <a:cubicBezTo>
                      <a:pt x="625" y="6220"/>
                      <a:pt x="448" y="6330"/>
                      <a:pt x="626" y="6401"/>
                    </a:cubicBezTo>
                    <a:close/>
                    <a:moveTo>
                      <a:pt x="645" y="5678"/>
                    </a:moveTo>
                    <a:cubicBezTo>
                      <a:pt x="695" y="5680"/>
                      <a:pt x="743" y="5681"/>
                      <a:pt x="803" y="5683"/>
                    </a:cubicBezTo>
                    <a:cubicBezTo>
                      <a:pt x="701" y="5537"/>
                      <a:pt x="805" y="5477"/>
                      <a:pt x="954" y="5428"/>
                    </a:cubicBezTo>
                    <a:cubicBezTo>
                      <a:pt x="755" y="5373"/>
                      <a:pt x="755" y="5373"/>
                      <a:pt x="645" y="5678"/>
                    </a:cubicBezTo>
                    <a:close/>
                    <a:moveTo>
                      <a:pt x="808" y="6534"/>
                    </a:moveTo>
                    <a:cubicBezTo>
                      <a:pt x="876" y="6542"/>
                      <a:pt x="944" y="6550"/>
                      <a:pt x="1011" y="6557"/>
                    </a:cubicBezTo>
                    <a:cubicBezTo>
                      <a:pt x="903" y="6432"/>
                      <a:pt x="840" y="6430"/>
                      <a:pt x="808" y="6534"/>
                    </a:cubicBezTo>
                    <a:close/>
                    <a:moveTo>
                      <a:pt x="1182" y="6663"/>
                    </a:moveTo>
                    <a:cubicBezTo>
                      <a:pt x="1119" y="6666"/>
                      <a:pt x="1067" y="6668"/>
                      <a:pt x="955" y="6672"/>
                    </a:cubicBezTo>
                    <a:cubicBezTo>
                      <a:pt x="1098" y="6760"/>
                      <a:pt x="1098" y="6760"/>
                      <a:pt x="1182" y="6663"/>
                    </a:cubicBezTo>
                    <a:close/>
                    <a:moveTo>
                      <a:pt x="937" y="7507"/>
                    </a:moveTo>
                    <a:cubicBezTo>
                      <a:pt x="858" y="7468"/>
                      <a:pt x="806" y="7443"/>
                      <a:pt x="709" y="7395"/>
                    </a:cubicBezTo>
                    <a:cubicBezTo>
                      <a:pt x="791" y="7522"/>
                      <a:pt x="791" y="7522"/>
                      <a:pt x="937" y="7507"/>
                    </a:cubicBezTo>
                    <a:close/>
                    <a:moveTo>
                      <a:pt x="867" y="6713"/>
                    </a:moveTo>
                    <a:cubicBezTo>
                      <a:pt x="848" y="6710"/>
                      <a:pt x="829" y="6708"/>
                      <a:pt x="811" y="6706"/>
                    </a:cubicBezTo>
                    <a:cubicBezTo>
                      <a:pt x="773" y="6833"/>
                      <a:pt x="736" y="6959"/>
                      <a:pt x="693" y="7105"/>
                    </a:cubicBezTo>
                    <a:cubicBezTo>
                      <a:pt x="765" y="7087"/>
                      <a:pt x="830" y="7072"/>
                      <a:pt x="905" y="7054"/>
                    </a:cubicBezTo>
                    <a:cubicBezTo>
                      <a:pt x="878" y="6996"/>
                      <a:pt x="856" y="6951"/>
                      <a:pt x="835" y="6908"/>
                    </a:cubicBezTo>
                    <a:cubicBezTo>
                      <a:pt x="1015" y="6839"/>
                      <a:pt x="840" y="6778"/>
                      <a:pt x="867" y="6713"/>
                    </a:cubicBezTo>
                    <a:close/>
                    <a:moveTo>
                      <a:pt x="922" y="7800"/>
                    </a:moveTo>
                    <a:cubicBezTo>
                      <a:pt x="782" y="7844"/>
                      <a:pt x="671" y="7880"/>
                      <a:pt x="551" y="7918"/>
                    </a:cubicBezTo>
                    <a:cubicBezTo>
                      <a:pt x="569" y="7955"/>
                      <a:pt x="582" y="7983"/>
                      <a:pt x="594" y="8009"/>
                    </a:cubicBezTo>
                    <a:cubicBezTo>
                      <a:pt x="665" y="7984"/>
                      <a:pt x="726" y="7957"/>
                      <a:pt x="789" y="7942"/>
                    </a:cubicBezTo>
                    <a:cubicBezTo>
                      <a:pt x="864" y="7924"/>
                      <a:pt x="956" y="7930"/>
                      <a:pt x="922" y="7800"/>
                    </a:cubicBezTo>
                    <a:close/>
                    <a:moveTo>
                      <a:pt x="1008" y="3978"/>
                    </a:moveTo>
                    <a:cubicBezTo>
                      <a:pt x="1117" y="3978"/>
                      <a:pt x="1185" y="3977"/>
                      <a:pt x="1283" y="3976"/>
                    </a:cubicBezTo>
                    <a:cubicBezTo>
                      <a:pt x="1235" y="3903"/>
                      <a:pt x="1228" y="3828"/>
                      <a:pt x="1127" y="3900"/>
                    </a:cubicBezTo>
                    <a:cubicBezTo>
                      <a:pt x="1097" y="3920"/>
                      <a:pt x="1068" y="3939"/>
                      <a:pt x="1008" y="3978"/>
                    </a:cubicBezTo>
                    <a:close/>
                    <a:moveTo>
                      <a:pt x="1283" y="345"/>
                    </a:moveTo>
                    <a:cubicBezTo>
                      <a:pt x="1145" y="267"/>
                      <a:pt x="1145" y="267"/>
                      <a:pt x="985" y="323"/>
                    </a:cubicBezTo>
                    <a:cubicBezTo>
                      <a:pt x="1100" y="392"/>
                      <a:pt x="1100" y="392"/>
                      <a:pt x="1283" y="345"/>
                    </a:cubicBezTo>
                    <a:close/>
                    <a:moveTo>
                      <a:pt x="869" y="807"/>
                    </a:moveTo>
                    <a:cubicBezTo>
                      <a:pt x="868" y="738"/>
                      <a:pt x="868" y="700"/>
                      <a:pt x="867" y="645"/>
                    </a:cubicBezTo>
                    <a:cubicBezTo>
                      <a:pt x="778" y="654"/>
                      <a:pt x="700" y="664"/>
                      <a:pt x="624" y="672"/>
                    </a:cubicBezTo>
                    <a:cubicBezTo>
                      <a:pt x="618" y="691"/>
                      <a:pt x="611" y="711"/>
                      <a:pt x="606" y="730"/>
                    </a:cubicBezTo>
                    <a:cubicBezTo>
                      <a:pt x="684" y="753"/>
                      <a:pt x="763" y="775"/>
                      <a:pt x="869" y="807"/>
                    </a:cubicBezTo>
                    <a:close/>
                    <a:moveTo>
                      <a:pt x="2357" y="23415"/>
                    </a:moveTo>
                    <a:cubicBezTo>
                      <a:pt x="2483" y="23525"/>
                      <a:pt x="2515" y="23662"/>
                      <a:pt x="2482" y="23829"/>
                    </a:cubicBezTo>
                    <a:cubicBezTo>
                      <a:pt x="2418" y="23837"/>
                      <a:pt x="2355" y="23847"/>
                      <a:pt x="2269" y="23858"/>
                    </a:cubicBezTo>
                    <a:cubicBezTo>
                      <a:pt x="2333" y="23896"/>
                      <a:pt x="2383" y="23932"/>
                      <a:pt x="2450" y="23974"/>
                    </a:cubicBezTo>
                    <a:cubicBezTo>
                      <a:pt x="2286" y="24019"/>
                      <a:pt x="2148" y="24068"/>
                      <a:pt x="1998" y="24109"/>
                    </a:cubicBezTo>
                    <a:cubicBezTo>
                      <a:pt x="2107" y="24150"/>
                      <a:pt x="2199" y="24209"/>
                      <a:pt x="2301" y="24247"/>
                    </a:cubicBezTo>
                    <a:cubicBezTo>
                      <a:pt x="2245" y="24278"/>
                      <a:pt x="2207" y="24194"/>
                      <a:pt x="2102" y="24400"/>
                    </a:cubicBezTo>
                    <a:cubicBezTo>
                      <a:pt x="2177" y="24403"/>
                      <a:pt x="2240" y="24405"/>
                      <a:pt x="2301" y="24407"/>
                    </a:cubicBezTo>
                    <a:cubicBezTo>
                      <a:pt x="2040" y="24587"/>
                      <a:pt x="1795" y="24774"/>
                      <a:pt x="1571" y="24922"/>
                    </a:cubicBezTo>
                    <a:cubicBezTo>
                      <a:pt x="1431" y="25016"/>
                      <a:pt x="1288" y="25112"/>
                      <a:pt x="1149" y="25212"/>
                    </a:cubicBezTo>
                    <a:cubicBezTo>
                      <a:pt x="1130" y="25078"/>
                      <a:pt x="1103" y="24944"/>
                      <a:pt x="1128" y="24814"/>
                    </a:cubicBezTo>
                    <a:cubicBezTo>
                      <a:pt x="1183" y="24523"/>
                      <a:pt x="1026" y="24238"/>
                      <a:pt x="1160" y="23948"/>
                    </a:cubicBezTo>
                    <a:cubicBezTo>
                      <a:pt x="1173" y="23921"/>
                      <a:pt x="1180" y="23877"/>
                      <a:pt x="1163" y="23858"/>
                    </a:cubicBezTo>
                    <a:cubicBezTo>
                      <a:pt x="1036" y="23686"/>
                      <a:pt x="1104" y="23494"/>
                      <a:pt x="1106" y="23307"/>
                    </a:cubicBezTo>
                    <a:cubicBezTo>
                      <a:pt x="1110" y="23045"/>
                      <a:pt x="1113" y="22783"/>
                      <a:pt x="1098" y="22522"/>
                    </a:cubicBezTo>
                    <a:cubicBezTo>
                      <a:pt x="1062" y="21897"/>
                      <a:pt x="1020" y="21273"/>
                      <a:pt x="972" y="20649"/>
                    </a:cubicBezTo>
                    <a:cubicBezTo>
                      <a:pt x="932" y="20134"/>
                      <a:pt x="886" y="19619"/>
                      <a:pt x="833" y="19104"/>
                    </a:cubicBezTo>
                    <a:cubicBezTo>
                      <a:pt x="783" y="18638"/>
                      <a:pt x="717" y="18174"/>
                      <a:pt x="661" y="17709"/>
                    </a:cubicBezTo>
                    <a:cubicBezTo>
                      <a:pt x="655" y="17662"/>
                      <a:pt x="661" y="17613"/>
                      <a:pt x="661" y="17553"/>
                    </a:cubicBezTo>
                    <a:cubicBezTo>
                      <a:pt x="712" y="17549"/>
                      <a:pt x="751" y="17547"/>
                      <a:pt x="791" y="17544"/>
                    </a:cubicBezTo>
                    <a:cubicBezTo>
                      <a:pt x="792" y="17545"/>
                      <a:pt x="794" y="17546"/>
                      <a:pt x="796" y="17547"/>
                    </a:cubicBezTo>
                    <a:cubicBezTo>
                      <a:pt x="797" y="17548"/>
                      <a:pt x="798" y="17548"/>
                      <a:pt x="799" y="17548"/>
                    </a:cubicBezTo>
                    <a:cubicBezTo>
                      <a:pt x="783" y="17575"/>
                      <a:pt x="752" y="17613"/>
                      <a:pt x="761" y="17622"/>
                    </a:cubicBezTo>
                    <a:cubicBezTo>
                      <a:pt x="839" y="17715"/>
                      <a:pt x="891" y="17598"/>
                      <a:pt x="966" y="17568"/>
                    </a:cubicBezTo>
                    <a:cubicBezTo>
                      <a:pt x="910" y="17562"/>
                      <a:pt x="854" y="17554"/>
                      <a:pt x="799" y="17548"/>
                    </a:cubicBezTo>
                    <a:cubicBezTo>
                      <a:pt x="800" y="17546"/>
                      <a:pt x="801" y="17545"/>
                      <a:pt x="802" y="17543"/>
                    </a:cubicBezTo>
                    <a:cubicBezTo>
                      <a:pt x="799" y="17543"/>
                      <a:pt x="795" y="17544"/>
                      <a:pt x="791" y="17544"/>
                    </a:cubicBezTo>
                    <a:cubicBezTo>
                      <a:pt x="755" y="17519"/>
                      <a:pt x="719" y="17495"/>
                      <a:pt x="665" y="17459"/>
                    </a:cubicBezTo>
                    <a:cubicBezTo>
                      <a:pt x="664" y="17414"/>
                      <a:pt x="663" y="17344"/>
                      <a:pt x="662" y="17274"/>
                    </a:cubicBezTo>
                    <a:cubicBezTo>
                      <a:pt x="674" y="17269"/>
                      <a:pt x="685" y="17264"/>
                      <a:pt x="695" y="17259"/>
                    </a:cubicBezTo>
                    <a:cubicBezTo>
                      <a:pt x="721" y="17296"/>
                      <a:pt x="747" y="17333"/>
                      <a:pt x="787" y="17393"/>
                    </a:cubicBezTo>
                    <a:cubicBezTo>
                      <a:pt x="848" y="17283"/>
                      <a:pt x="912" y="17166"/>
                      <a:pt x="1059" y="17294"/>
                    </a:cubicBezTo>
                    <a:cubicBezTo>
                      <a:pt x="1096" y="17232"/>
                      <a:pt x="1125" y="17184"/>
                      <a:pt x="1151" y="17138"/>
                    </a:cubicBezTo>
                    <a:cubicBezTo>
                      <a:pt x="1006" y="17024"/>
                      <a:pt x="885" y="17159"/>
                      <a:pt x="738" y="17169"/>
                    </a:cubicBezTo>
                    <a:cubicBezTo>
                      <a:pt x="702" y="17097"/>
                      <a:pt x="638" y="17023"/>
                      <a:pt x="800" y="16998"/>
                    </a:cubicBezTo>
                    <a:cubicBezTo>
                      <a:pt x="878" y="16986"/>
                      <a:pt x="959" y="16994"/>
                      <a:pt x="1039" y="16996"/>
                    </a:cubicBezTo>
                    <a:cubicBezTo>
                      <a:pt x="1106" y="16998"/>
                      <a:pt x="1173" y="17006"/>
                      <a:pt x="1273" y="17012"/>
                    </a:cubicBezTo>
                    <a:cubicBezTo>
                      <a:pt x="1077" y="16769"/>
                      <a:pt x="826" y="16945"/>
                      <a:pt x="620" y="16914"/>
                    </a:cubicBezTo>
                    <a:cubicBezTo>
                      <a:pt x="598" y="16717"/>
                      <a:pt x="578" y="16529"/>
                      <a:pt x="557" y="16339"/>
                    </a:cubicBezTo>
                    <a:cubicBezTo>
                      <a:pt x="589" y="16323"/>
                      <a:pt x="611" y="16313"/>
                      <a:pt x="634" y="16302"/>
                    </a:cubicBezTo>
                    <a:cubicBezTo>
                      <a:pt x="657" y="16291"/>
                      <a:pt x="681" y="16281"/>
                      <a:pt x="724" y="16262"/>
                    </a:cubicBezTo>
                    <a:cubicBezTo>
                      <a:pt x="694" y="16244"/>
                      <a:pt x="678" y="16232"/>
                      <a:pt x="661" y="16225"/>
                    </a:cubicBezTo>
                    <a:cubicBezTo>
                      <a:pt x="623" y="16212"/>
                      <a:pt x="584" y="16201"/>
                      <a:pt x="545" y="16190"/>
                    </a:cubicBezTo>
                    <a:cubicBezTo>
                      <a:pt x="626" y="16028"/>
                      <a:pt x="413" y="15899"/>
                      <a:pt x="505" y="15732"/>
                    </a:cubicBezTo>
                    <a:cubicBezTo>
                      <a:pt x="521" y="15705"/>
                      <a:pt x="508" y="15663"/>
                      <a:pt x="502" y="15628"/>
                    </a:cubicBezTo>
                    <a:cubicBezTo>
                      <a:pt x="493" y="15579"/>
                      <a:pt x="469" y="15534"/>
                      <a:pt x="466" y="15486"/>
                    </a:cubicBezTo>
                    <a:cubicBezTo>
                      <a:pt x="447" y="15077"/>
                      <a:pt x="404" y="14668"/>
                      <a:pt x="427" y="14259"/>
                    </a:cubicBezTo>
                    <a:cubicBezTo>
                      <a:pt x="436" y="14093"/>
                      <a:pt x="300" y="13931"/>
                      <a:pt x="436" y="13764"/>
                    </a:cubicBezTo>
                    <a:cubicBezTo>
                      <a:pt x="260" y="13667"/>
                      <a:pt x="437" y="13510"/>
                      <a:pt x="374" y="13381"/>
                    </a:cubicBezTo>
                    <a:cubicBezTo>
                      <a:pt x="316" y="13264"/>
                      <a:pt x="335" y="13113"/>
                      <a:pt x="332" y="12976"/>
                    </a:cubicBezTo>
                    <a:cubicBezTo>
                      <a:pt x="330" y="12921"/>
                      <a:pt x="359" y="12865"/>
                      <a:pt x="382" y="12783"/>
                    </a:cubicBezTo>
                    <a:cubicBezTo>
                      <a:pt x="378" y="12779"/>
                      <a:pt x="338" y="12743"/>
                      <a:pt x="289" y="12697"/>
                    </a:cubicBezTo>
                    <a:cubicBezTo>
                      <a:pt x="345" y="12660"/>
                      <a:pt x="388" y="12633"/>
                      <a:pt x="433" y="12603"/>
                    </a:cubicBezTo>
                    <a:cubicBezTo>
                      <a:pt x="429" y="12594"/>
                      <a:pt x="429" y="12572"/>
                      <a:pt x="419" y="12568"/>
                    </a:cubicBezTo>
                    <a:cubicBezTo>
                      <a:pt x="321" y="12531"/>
                      <a:pt x="301" y="12460"/>
                      <a:pt x="303" y="12372"/>
                    </a:cubicBezTo>
                    <a:cubicBezTo>
                      <a:pt x="305" y="12266"/>
                      <a:pt x="279" y="12158"/>
                      <a:pt x="299" y="12056"/>
                    </a:cubicBezTo>
                    <a:cubicBezTo>
                      <a:pt x="317" y="11968"/>
                      <a:pt x="385" y="11887"/>
                      <a:pt x="448" y="11772"/>
                    </a:cubicBezTo>
                    <a:cubicBezTo>
                      <a:pt x="436" y="11721"/>
                      <a:pt x="271" y="11746"/>
                      <a:pt x="280" y="11621"/>
                    </a:cubicBezTo>
                    <a:cubicBezTo>
                      <a:pt x="287" y="11515"/>
                      <a:pt x="265" y="11408"/>
                      <a:pt x="242" y="11305"/>
                    </a:cubicBezTo>
                    <a:cubicBezTo>
                      <a:pt x="213" y="11184"/>
                      <a:pt x="307" y="11127"/>
                      <a:pt x="438" y="11049"/>
                    </a:cubicBezTo>
                    <a:cubicBezTo>
                      <a:pt x="349" y="11032"/>
                      <a:pt x="302" y="11023"/>
                      <a:pt x="236" y="11011"/>
                    </a:cubicBezTo>
                    <a:cubicBezTo>
                      <a:pt x="222" y="10900"/>
                      <a:pt x="209" y="10783"/>
                      <a:pt x="197" y="10688"/>
                    </a:cubicBezTo>
                    <a:cubicBezTo>
                      <a:pt x="391" y="10629"/>
                      <a:pt x="558" y="10578"/>
                      <a:pt x="726" y="10526"/>
                    </a:cubicBezTo>
                    <a:cubicBezTo>
                      <a:pt x="717" y="10505"/>
                      <a:pt x="710" y="10483"/>
                      <a:pt x="702" y="10460"/>
                    </a:cubicBezTo>
                    <a:cubicBezTo>
                      <a:pt x="626" y="10485"/>
                      <a:pt x="551" y="10517"/>
                      <a:pt x="471" y="10531"/>
                    </a:cubicBezTo>
                    <a:cubicBezTo>
                      <a:pt x="392" y="10546"/>
                      <a:pt x="310" y="10544"/>
                      <a:pt x="244" y="10548"/>
                    </a:cubicBezTo>
                    <a:cubicBezTo>
                      <a:pt x="189" y="10115"/>
                      <a:pt x="135" y="9697"/>
                      <a:pt x="76" y="9233"/>
                    </a:cubicBezTo>
                    <a:cubicBezTo>
                      <a:pt x="286" y="9248"/>
                      <a:pt x="451" y="9260"/>
                      <a:pt x="594" y="9270"/>
                    </a:cubicBezTo>
                    <a:cubicBezTo>
                      <a:pt x="476" y="9133"/>
                      <a:pt x="456" y="9126"/>
                      <a:pt x="163" y="9157"/>
                    </a:cubicBezTo>
                    <a:cubicBezTo>
                      <a:pt x="160" y="9027"/>
                      <a:pt x="312" y="9018"/>
                      <a:pt x="371" y="8945"/>
                    </a:cubicBezTo>
                    <a:cubicBezTo>
                      <a:pt x="493" y="9057"/>
                      <a:pt x="493" y="9054"/>
                      <a:pt x="645" y="8970"/>
                    </a:cubicBezTo>
                    <a:cubicBezTo>
                      <a:pt x="548" y="8952"/>
                      <a:pt x="473" y="8930"/>
                      <a:pt x="399" y="8916"/>
                    </a:cubicBezTo>
                    <a:cubicBezTo>
                      <a:pt x="332" y="8893"/>
                      <a:pt x="268" y="8854"/>
                      <a:pt x="175" y="8821"/>
                    </a:cubicBezTo>
                    <a:cubicBezTo>
                      <a:pt x="233" y="8763"/>
                      <a:pt x="266" y="8830"/>
                      <a:pt x="347" y="8623"/>
                    </a:cubicBezTo>
                    <a:cubicBezTo>
                      <a:pt x="257" y="8620"/>
                      <a:pt x="203" y="8618"/>
                      <a:pt x="115" y="8615"/>
                    </a:cubicBezTo>
                    <a:cubicBezTo>
                      <a:pt x="123" y="8405"/>
                      <a:pt x="123" y="8289"/>
                      <a:pt x="127" y="8103"/>
                    </a:cubicBezTo>
                    <a:cubicBezTo>
                      <a:pt x="203" y="8114"/>
                      <a:pt x="242" y="8151"/>
                      <a:pt x="282" y="8157"/>
                    </a:cubicBezTo>
                    <a:cubicBezTo>
                      <a:pt x="284" y="8132"/>
                      <a:pt x="291" y="8105"/>
                      <a:pt x="286" y="8104"/>
                    </a:cubicBezTo>
                    <a:cubicBezTo>
                      <a:pt x="89" y="8045"/>
                      <a:pt x="36" y="7906"/>
                      <a:pt x="62" y="7741"/>
                    </a:cubicBezTo>
                    <a:cubicBezTo>
                      <a:pt x="123" y="7379"/>
                      <a:pt x="1" y="7015"/>
                      <a:pt x="142" y="6655"/>
                    </a:cubicBezTo>
                    <a:cubicBezTo>
                      <a:pt x="25" y="6439"/>
                      <a:pt x="78" y="6201"/>
                      <a:pt x="96" y="5977"/>
                    </a:cubicBezTo>
                    <a:cubicBezTo>
                      <a:pt x="112" y="5765"/>
                      <a:pt x="66" y="5549"/>
                      <a:pt x="142" y="5325"/>
                    </a:cubicBezTo>
                    <a:cubicBezTo>
                      <a:pt x="247" y="5308"/>
                      <a:pt x="352" y="5293"/>
                      <a:pt x="470" y="5274"/>
                    </a:cubicBezTo>
                    <a:cubicBezTo>
                      <a:pt x="396" y="5179"/>
                      <a:pt x="367" y="5055"/>
                      <a:pt x="206" y="5137"/>
                    </a:cubicBezTo>
                    <a:cubicBezTo>
                      <a:pt x="187" y="5109"/>
                      <a:pt x="166" y="5096"/>
                      <a:pt x="169" y="5083"/>
                    </a:cubicBezTo>
                    <a:cubicBezTo>
                      <a:pt x="281" y="4602"/>
                      <a:pt x="134" y="4129"/>
                      <a:pt x="230" y="3643"/>
                    </a:cubicBezTo>
                    <a:cubicBezTo>
                      <a:pt x="280" y="3389"/>
                      <a:pt x="207" y="3132"/>
                      <a:pt x="194" y="2870"/>
                    </a:cubicBezTo>
                    <a:cubicBezTo>
                      <a:pt x="190" y="2781"/>
                      <a:pt x="193" y="2713"/>
                      <a:pt x="198" y="2623"/>
                    </a:cubicBezTo>
                    <a:cubicBezTo>
                      <a:pt x="205" y="2515"/>
                      <a:pt x="224" y="2329"/>
                      <a:pt x="224" y="2329"/>
                    </a:cubicBezTo>
                    <a:cubicBezTo>
                      <a:pt x="257" y="2330"/>
                      <a:pt x="314" y="2332"/>
                      <a:pt x="379" y="2334"/>
                    </a:cubicBezTo>
                    <a:cubicBezTo>
                      <a:pt x="339" y="2123"/>
                      <a:pt x="280" y="2136"/>
                      <a:pt x="228" y="2060"/>
                    </a:cubicBezTo>
                    <a:cubicBezTo>
                      <a:pt x="323" y="1913"/>
                      <a:pt x="487" y="1889"/>
                      <a:pt x="665" y="1875"/>
                    </a:cubicBezTo>
                    <a:cubicBezTo>
                      <a:pt x="506" y="1832"/>
                      <a:pt x="387" y="1799"/>
                      <a:pt x="266" y="1766"/>
                    </a:cubicBezTo>
                    <a:cubicBezTo>
                      <a:pt x="371" y="1588"/>
                      <a:pt x="502" y="1793"/>
                      <a:pt x="617" y="1719"/>
                    </a:cubicBezTo>
                    <a:cubicBezTo>
                      <a:pt x="548" y="1670"/>
                      <a:pt x="481" y="1622"/>
                      <a:pt x="407" y="1569"/>
                    </a:cubicBezTo>
                    <a:cubicBezTo>
                      <a:pt x="416" y="1549"/>
                      <a:pt x="422" y="1528"/>
                      <a:pt x="434" y="1508"/>
                    </a:cubicBezTo>
                    <a:cubicBezTo>
                      <a:pt x="478" y="1432"/>
                      <a:pt x="745" y="1228"/>
                      <a:pt x="846" y="1197"/>
                    </a:cubicBezTo>
                    <a:cubicBezTo>
                      <a:pt x="925" y="1172"/>
                      <a:pt x="1007" y="1155"/>
                      <a:pt x="1095" y="1134"/>
                    </a:cubicBezTo>
                    <a:cubicBezTo>
                      <a:pt x="1017" y="1052"/>
                      <a:pt x="941" y="1045"/>
                      <a:pt x="829" y="1097"/>
                    </a:cubicBezTo>
                    <a:cubicBezTo>
                      <a:pt x="713" y="1151"/>
                      <a:pt x="582" y="1174"/>
                      <a:pt x="414" y="1223"/>
                    </a:cubicBezTo>
                    <a:cubicBezTo>
                      <a:pt x="372" y="1308"/>
                      <a:pt x="313" y="1433"/>
                      <a:pt x="236" y="1590"/>
                    </a:cubicBezTo>
                    <a:cubicBezTo>
                      <a:pt x="126" y="1364"/>
                      <a:pt x="264" y="1171"/>
                      <a:pt x="273" y="952"/>
                    </a:cubicBezTo>
                    <a:cubicBezTo>
                      <a:pt x="380" y="930"/>
                      <a:pt x="499" y="909"/>
                      <a:pt x="623" y="883"/>
                    </a:cubicBezTo>
                    <a:cubicBezTo>
                      <a:pt x="561" y="772"/>
                      <a:pt x="513" y="662"/>
                      <a:pt x="444" y="535"/>
                    </a:cubicBezTo>
                    <a:cubicBezTo>
                      <a:pt x="488" y="517"/>
                      <a:pt x="582" y="491"/>
                      <a:pt x="673" y="454"/>
                    </a:cubicBezTo>
                    <a:cubicBezTo>
                      <a:pt x="573" y="429"/>
                      <a:pt x="482" y="410"/>
                      <a:pt x="483" y="395"/>
                    </a:cubicBezTo>
                    <a:cubicBezTo>
                      <a:pt x="484" y="382"/>
                      <a:pt x="486" y="368"/>
                      <a:pt x="487" y="354"/>
                    </a:cubicBezTo>
                    <a:cubicBezTo>
                      <a:pt x="489" y="323"/>
                      <a:pt x="747" y="302"/>
                      <a:pt x="916" y="274"/>
                    </a:cubicBezTo>
                    <a:cubicBezTo>
                      <a:pt x="903" y="237"/>
                      <a:pt x="816" y="195"/>
                      <a:pt x="725" y="206"/>
                    </a:cubicBezTo>
                    <a:cubicBezTo>
                      <a:pt x="656" y="215"/>
                      <a:pt x="588" y="219"/>
                      <a:pt x="505" y="227"/>
                    </a:cubicBezTo>
                    <a:cubicBezTo>
                      <a:pt x="524" y="138"/>
                      <a:pt x="537" y="79"/>
                      <a:pt x="549" y="19"/>
                    </a:cubicBezTo>
                    <a:cubicBezTo>
                      <a:pt x="566" y="13"/>
                      <a:pt x="593" y="0"/>
                      <a:pt x="597" y="5"/>
                    </a:cubicBezTo>
                    <a:cubicBezTo>
                      <a:pt x="719" y="126"/>
                      <a:pt x="878" y="31"/>
                      <a:pt x="1015" y="36"/>
                    </a:cubicBezTo>
                    <a:cubicBezTo>
                      <a:pt x="1347" y="48"/>
                      <a:pt x="1380" y="64"/>
                      <a:pt x="1338" y="350"/>
                    </a:cubicBezTo>
                    <a:cubicBezTo>
                      <a:pt x="1335" y="382"/>
                      <a:pt x="1333" y="414"/>
                      <a:pt x="1328" y="465"/>
                    </a:cubicBezTo>
                    <a:cubicBezTo>
                      <a:pt x="1252" y="485"/>
                      <a:pt x="1176" y="506"/>
                      <a:pt x="1100" y="526"/>
                    </a:cubicBezTo>
                    <a:cubicBezTo>
                      <a:pt x="1103" y="537"/>
                      <a:pt x="1103" y="560"/>
                      <a:pt x="1111" y="563"/>
                    </a:cubicBezTo>
                    <a:cubicBezTo>
                      <a:pt x="1178" y="584"/>
                      <a:pt x="1245" y="602"/>
                      <a:pt x="1292" y="617"/>
                    </a:cubicBezTo>
                    <a:cubicBezTo>
                      <a:pt x="1302" y="823"/>
                      <a:pt x="1322" y="1015"/>
                      <a:pt x="1318" y="1209"/>
                    </a:cubicBezTo>
                    <a:cubicBezTo>
                      <a:pt x="1316" y="1355"/>
                      <a:pt x="1299" y="1504"/>
                      <a:pt x="1252" y="1644"/>
                    </a:cubicBezTo>
                    <a:cubicBezTo>
                      <a:pt x="1232" y="1707"/>
                      <a:pt x="1236" y="1741"/>
                      <a:pt x="1258" y="1796"/>
                    </a:cubicBezTo>
                    <a:cubicBezTo>
                      <a:pt x="1297" y="1896"/>
                      <a:pt x="1325" y="2000"/>
                      <a:pt x="1333" y="2105"/>
                    </a:cubicBezTo>
                    <a:cubicBezTo>
                      <a:pt x="1336" y="2163"/>
                      <a:pt x="1353" y="2224"/>
                      <a:pt x="1254" y="2290"/>
                    </a:cubicBezTo>
                    <a:cubicBezTo>
                      <a:pt x="1101" y="2391"/>
                      <a:pt x="1117" y="2511"/>
                      <a:pt x="1243" y="2649"/>
                    </a:cubicBezTo>
                    <a:cubicBezTo>
                      <a:pt x="1401" y="2822"/>
                      <a:pt x="1324" y="3022"/>
                      <a:pt x="1303" y="3214"/>
                    </a:cubicBezTo>
                    <a:cubicBezTo>
                      <a:pt x="1300" y="3243"/>
                      <a:pt x="1216" y="3267"/>
                      <a:pt x="1125" y="3319"/>
                    </a:cubicBezTo>
                    <a:cubicBezTo>
                      <a:pt x="1375" y="3373"/>
                      <a:pt x="1353" y="3519"/>
                      <a:pt x="1351" y="3665"/>
                    </a:cubicBezTo>
                    <a:cubicBezTo>
                      <a:pt x="1348" y="3816"/>
                      <a:pt x="1372" y="3968"/>
                      <a:pt x="1386" y="4124"/>
                    </a:cubicBezTo>
                    <a:cubicBezTo>
                      <a:pt x="1315" y="4132"/>
                      <a:pt x="1263" y="4138"/>
                      <a:pt x="1222" y="4143"/>
                    </a:cubicBezTo>
                    <a:cubicBezTo>
                      <a:pt x="1282" y="4218"/>
                      <a:pt x="1344" y="4295"/>
                      <a:pt x="1406" y="4373"/>
                    </a:cubicBezTo>
                    <a:cubicBezTo>
                      <a:pt x="1318" y="4392"/>
                      <a:pt x="1242" y="4423"/>
                      <a:pt x="1166" y="4421"/>
                    </a:cubicBezTo>
                    <a:cubicBezTo>
                      <a:pt x="1082" y="4418"/>
                      <a:pt x="1007" y="4383"/>
                      <a:pt x="923" y="4362"/>
                    </a:cubicBezTo>
                    <a:cubicBezTo>
                      <a:pt x="909" y="4378"/>
                      <a:pt x="908" y="4394"/>
                      <a:pt x="895" y="4410"/>
                    </a:cubicBezTo>
                    <a:cubicBezTo>
                      <a:pt x="954" y="4470"/>
                      <a:pt x="1038" y="4530"/>
                      <a:pt x="1107" y="4600"/>
                    </a:cubicBezTo>
                    <a:cubicBezTo>
                      <a:pt x="1224" y="4510"/>
                      <a:pt x="1295" y="4456"/>
                      <a:pt x="1518" y="4589"/>
                    </a:cubicBezTo>
                    <a:cubicBezTo>
                      <a:pt x="1500" y="4791"/>
                      <a:pt x="1480" y="5014"/>
                      <a:pt x="1459" y="5243"/>
                    </a:cubicBezTo>
                    <a:cubicBezTo>
                      <a:pt x="1222" y="5260"/>
                      <a:pt x="1266" y="5294"/>
                      <a:pt x="1162" y="5331"/>
                    </a:cubicBezTo>
                    <a:cubicBezTo>
                      <a:pt x="1209" y="5406"/>
                      <a:pt x="1191" y="5457"/>
                      <a:pt x="1225" y="5512"/>
                    </a:cubicBezTo>
                    <a:cubicBezTo>
                      <a:pt x="1196" y="5541"/>
                      <a:pt x="1165" y="5570"/>
                      <a:pt x="1118" y="5615"/>
                    </a:cubicBezTo>
                    <a:cubicBezTo>
                      <a:pt x="1205" y="5631"/>
                      <a:pt x="1279" y="5644"/>
                      <a:pt x="1366" y="5659"/>
                    </a:cubicBezTo>
                    <a:cubicBezTo>
                      <a:pt x="1206" y="5748"/>
                      <a:pt x="1063" y="5828"/>
                      <a:pt x="889" y="5926"/>
                    </a:cubicBezTo>
                    <a:cubicBezTo>
                      <a:pt x="1028" y="5993"/>
                      <a:pt x="1073" y="5904"/>
                      <a:pt x="1139" y="5882"/>
                    </a:cubicBezTo>
                    <a:cubicBezTo>
                      <a:pt x="1200" y="5862"/>
                      <a:pt x="1272" y="5873"/>
                      <a:pt x="1342" y="5905"/>
                    </a:cubicBezTo>
                    <a:cubicBezTo>
                      <a:pt x="1293" y="5915"/>
                      <a:pt x="1244" y="5926"/>
                      <a:pt x="1190" y="5937"/>
                    </a:cubicBezTo>
                    <a:cubicBezTo>
                      <a:pt x="1206" y="5974"/>
                      <a:pt x="1221" y="6010"/>
                      <a:pt x="1243" y="6061"/>
                    </a:cubicBezTo>
                    <a:cubicBezTo>
                      <a:pt x="1145" y="6065"/>
                      <a:pt x="1058" y="6067"/>
                      <a:pt x="949" y="6071"/>
                    </a:cubicBezTo>
                    <a:cubicBezTo>
                      <a:pt x="1014" y="6232"/>
                      <a:pt x="1122" y="6309"/>
                      <a:pt x="1317" y="6318"/>
                    </a:cubicBezTo>
                    <a:cubicBezTo>
                      <a:pt x="1283" y="6336"/>
                      <a:pt x="1249" y="6355"/>
                      <a:pt x="1191" y="6387"/>
                    </a:cubicBezTo>
                    <a:cubicBezTo>
                      <a:pt x="1310" y="6435"/>
                      <a:pt x="1359" y="6510"/>
                      <a:pt x="1333" y="6625"/>
                    </a:cubicBezTo>
                    <a:cubicBezTo>
                      <a:pt x="1319" y="6685"/>
                      <a:pt x="1339" y="6750"/>
                      <a:pt x="1348" y="6812"/>
                    </a:cubicBezTo>
                    <a:cubicBezTo>
                      <a:pt x="1365" y="6926"/>
                      <a:pt x="1442" y="7053"/>
                      <a:pt x="1207" y="7086"/>
                    </a:cubicBezTo>
                    <a:cubicBezTo>
                      <a:pt x="1168" y="7091"/>
                      <a:pt x="1145" y="7216"/>
                      <a:pt x="1116" y="7281"/>
                    </a:cubicBezTo>
                    <a:cubicBezTo>
                      <a:pt x="1195" y="7307"/>
                      <a:pt x="1277" y="7332"/>
                      <a:pt x="1364" y="7361"/>
                    </a:cubicBezTo>
                    <a:cubicBezTo>
                      <a:pt x="1318" y="7480"/>
                      <a:pt x="1279" y="7577"/>
                      <a:pt x="1241" y="7672"/>
                    </a:cubicBezTo>
                    <a:cubicBezTo>
                      <a:pt x="1448" y="7755"/>
                      <a:pt x="1458" y="7880"/>
                      <a:pt x="1296" y="8063"/>
                    </a:cubicBezTo>
                    <a:cubicBezTo>
                      <a:pt x="1341" y="8107"/>
                      <a:pt x="1385" y="8150"/>
                      <a:pt x="1439" y="8204"/>
                    </a:cubicBezTo>
                    <a:cubicBezTo>
                      <a:pt x="1307" y="8261"/>
                      <a:pt x="1198" y="8307"/>
                      <a:pt x="1090" y="8352"/>
                    </a:cubicBezTo>
                    <a:cubicBezTo>
                      <a:pt x="1084" y="8351"/>
                      <a:pt x="1079" y="8350"/>
                      <a:pt x="1074" y="8349"/>
                    </a:cubicBezTo>
                    <a:cubicBezTo>
                      <a:pt x="1073" y="8350"/>
                      <a:pt x="1072" y="8352"/>
                      <a:pt x="1071" y="8353"/>
                    </a:cubicBezTo>
                    <a:cubicBezTo>
                      <a:pt x="911" y="8293"/>
                      <a:pt x="753" y="8229"/>
                      <a:pt x="592" y="8176"/>
                    </a:cubicBezTo>
                    <a:cubicBezTo>
                      <a:pt x="561" y="8167"/>
                      <a:pt x="494" y="8192"/>
                      <a:pt x="477" y="8217"/>
                    </a:cubicBezTo>
                    <a:cubicBezTo>
                      <a:pt x="462" y="8240"/>
                      <a:pt x="483" y="8313"/>
                      <a:pt x="501" y="8317"/>
                    </a:cubicBezTo>
                    <a:cubicBezTo>
                      <a:pt x="679" y="8347"/>
                      <a:pt x="860" y="8367"/>
                      <a:pt x="1041" y="8388"/>
                    </a:cubicBezTo>
                    <a:cubicBezTo>
                      <a:pt x="1048" y="8388"/>
                      <a:pt x="1060" y="8367"/>
                      <a:pt x="1071" y="8353"/>
                    </a:cubicBezTo>
                    <a:cubicBezTo>
                      <a:pt x="1074" y="8354"/>
                      <a:pt x="1076" y="8355"/>
                      <a:pt x="1079" y="8356"/>
                    </a:cubicBezTo>
                    <a:cubicBezTo>
                      <a:pt x="1083" y="8355"/>
                      <a:pt x="1086" y="8354"/>
                      <a:pt x="1090" y="8352"/>
                    </a:cubicBezTo>
                    <a:cubicBezTo>
                      <a:pt x="1343" y="8393"/>
                      <a:pt x="1392" y="8437"/>
                      <a:pt x="1420" y="8664"/>
                    </a:cubicBezTo>
                    <a:cubicBezTo>
                      <a:pt x="1321" y="8612"/>
                      <a:pt x="1241" y="8571"/>
                      <a:pt x="1130" y="8513"/>
                    </a:cubicBezTo>
                    <a:cubicBezTo>
                      <a:pt x="1094" y="8598"/>
                      <a:pt x="1051" y="8701"/>
                      <a:pt x="1007" y="8807"/>
                    </a:cubicBezTo>
                    <a:cubicBezTo>
                      <a:pt x="1077" y="8841"/>
                      <a:pt x="1132" y="8867"/>
                      <a:pt x="1186" y="8893"/>
                    </a:cubicBezTo>
                    <a:cubicBezTo>
                      <a:pt x="1149" y="9057"/>
                      <a:pt x="989" y="8973"/>
                      <a:pt x="900" y="9006"/>
                    </a:cubicBezTo>
                    <a:cubicBezTo>
                      <a:pt x="851" y="9189"/>
                      <a:pt x="1072" y="9037"/>
                      <a:pt x="1090" y="9168"/>
                    </a:cubicBezTo>
                    <a:cubicBezTo>
                      <a:pt x="970" y="9186"/>
                      <a:pt x="850" y="9204"/>
                      <a:pt x="731" y="9223"/>
                    </a:cubicBezTo>
                    <a:cubicBezTo>
                      <a:pt x="727" y="9314"/>
                      <a:pt x="789" y="9329"/>
                      <a:pt x="873" y="9320"/>
                    </a:cubicBezTo>
                    <a:cubicBezTo>
                      <a:pt x="1438" y="9265"/>
                      <a:pt x="1525" y="9594"/>
                      <a:pt x="1504" y="9972"/>
                    </a:cubicBezTo>
                    <a:cubicBezTo>
                      <a:pt x="1494" y="10142"/>
                      <a:pt x="1467" y="10311"/>
                      <a:pt x="1500" y="10482"/>
                    </a:cubicBezTo>
                    <a:cubicBezTo>
                      <a:pt x="1509" y="10533"/>
                      <a:pt x="1448" y="10598"/>
                      <a:pt x="1410" y="10675"/>
                    </a:cubicBezTo>
                    <a:cubicBezTo>
                      <a:pt x="1554" y="10770"/>
                      <a:pt x="1580" y="10938"/>
                      <a:pt x="1546" y="11137"/>
                    </a:cubicBezTo>
                    <a:cubicBezTo>
                      <a:pt x="1487" y="11165"/>
                      <a:pt x="1417" y="11195"/>
                      <a:pt x="1301" y="11248"/>
                    </a:cubicBezTo>
                    <a:cubicBezTo>
                      <a:pt x="1419" y="11262"/>
                      <a:pt x="1486" y="11269"/>
                      <a:pt x="1552" y="11276"/>
                    </a:cubicBezTo>
                    <a:cubicBezTo>
                      <a:pt x="1560" y="11290"/>
                      <a:pt x="1579" y="11306"/>
                      <a:pt x="1576" y="11318"/>
                    </a:cubicBezTo>
                    <a:cubicBezTo>
                      <a:pt x="1511" y="11483"/>
                      <a:pt x="1596" y="11635"/>
                      <a:pt x="1605" y="11794"/>
                    </a:cubicBezTo>
                    <a:cubicBezTo>
                      <a:pt x="1614" y="11958"/>
                      <a:pt x="1639" y="12126"/>
                      <a:pt x="1646" y="12285"/>
                    </a:cubicBezTo>
                    <a:cubicBezTo>
                      <a:pt x="1651" y="12422"/>
                      <a:pt x="1681" y="12554"/>
                      <a:pt x="1687" y="12688"/>
                    </a:cubicBezTo>
                    <a:cubicBezTo>
                      <a:pt x="1691" y="12777"/>
                      <a:pt x="1702" y="12877"/>
                      <a:pt x="1543" y="12878"/>
                    </a:cubicBezTo>
                    <a:cubicBezTo>
                      <a:pt x="1599" y="12943"/>
                      <a:pt x="1674" y="12997"/>
                      <a:pt x="1699" y="13067"/>
                    </a:cubicBezTo>
                    <a:cubicBezTo>
                      <a:pt x="1727" y="13139"/>
                      <a:pt x="1705" y="13228"/>
                      <a:pt x="1709" y="13310"/>
                    </a:cubicBezTo>
                    <a:cubicBezTo>
                      <a:pt x="1722" y="13585"/>
                      <a:pt x="1740" y="13859"/>
                      <a:pt x="1752" y="14134"/>
                    </a:cubicBezTo>
                    <a:cubicBezTo>
                      <a:pt x="1771" y="14534"/>
                      <a:pt x="1782" y="14936"/>
                      <a:pt x="1805" y="15335"/>
                    </a:cubicBezTo>
                    <a:cubicBezTo>
                      <a:pt x="1825" y="15686"/>
                      <a:pt x="1854" y="16035"/>
                      <a:pt x="1887" y="16385"/>
                    </a:cubicBezTo>
                    <a:cubicBezTo>
                      <a:pt x="1897" y="16500"/>
                      <a:pt x="1908" y="16608"/>
                      <a:pt x="1806" y="16667"/>
                    </a:cubicBezTo>
                    <a:cubicBezTo>
                      <a:pt x="1851" y="16787"/>
                      <a:pt x="1925" y="16892"/>
                      <a:pt x="1926" y="17003"/>
                    </a:cubicBezTo>
                    <a:cubicBezTo>
                      <a:pt x="1930" y="17360"/>
                      <a:pt x="2018" y="17705"/>
                      <a:pt x="1992" y="18070"/>
                    </a:cubicBezTo>
                    <a:cubicBezTo>
                      <a:pt x="1968" y="18403"/>
                      <a:pt x="2084" y="18738"/>
                      <a:pt x="2119" y="19073"/>
                    </a:cubicBezTo>
                    <a:cubicBezTo>
                      <a:pt x="2187" y="19710"/>
                      <a:pt x="2339" y="20337"/>
                      <a:pt x="2324" y="20986"/>
                    </a:cubicBezTo>
                    <a:cubicBezTo>
                      <a:pt x="2318" y="21280"/>
                      <a:pt x="2392" y="21570"/>
                      <a:pt x="2419" y="21863"/>
                    </a:cubicBezTo>
                    <a:cubicBezTo>
                      <a:pt x="2442" y="22122"/>
                      <a:pt x="2450" y="22385"/>
                      <a:pt x="2466" y="22654"/>
                    </a:cubicBezTo>
                    <a:cubicBezTo>
                      <a:pt x="2390" y="22695"/>
                      <a:pt x="2321" y="22733"/>
                      <a:pt x="2244" y="22775"/>
                    </a:cubicBezTo>
                    <a:cubicBezTo>
                      <a:pt x="2297" y="22787"/>
                      <a:pt x="2351" y="22797"/>
                      <a:pt x="2405" y="22808"/>
                    </a:cubicBezTo>
                    <a:cubicBezTo>
                      <a:pt x="2418" y="22903"/>
                      <a:pt x="2431" y="22995"/>
                      <a:pt x="2444" y="23087"/>
                    </a:cubicBezTo>
                    <a:cubicBezTo>
                      <a:pt x="2408" y="23096"/>
                      <a:pt x="2375" y="23102"/>
                      <a:pt x="2323" y="23114"/>
                    </a:cubicBezTo>
                    <a:cubicBezTo>
                      <a:pt x="2388" y="23183"/>
                      <a:pt x="2443" y="23242"/>
                      <a:pt x="2512" y="23316"/>
                    </a:cubicBezTo>
                    <a:cubicBezTo>
                      <a:pt x="2459" y="23349"/>
                      <a:pt x="2410" y="23381"/>
                      <a:pt x="2357" y="234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2" name="Google Shape;5212;p54"/>
              <p:cNvSpPr/>
              <p:nvPr/>
            </p:nvSpPr>
            <p:spPr>
              <a:xfrm>
                <a:off x="3757524" y="1514113"/>
                <a:ext cx="17464" cy="16148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19" extrusionOk="0">
                    <a:moveTo>
                      <a:pt x="221" y="93"/>
                    </a:moveTo>
                    <a:cubicBezTo>
                      <a:pt x="158" y="69"/>
                      <a:pt x="102" y="32"/>
                      <a:pt x="44" y="1"/>
                    </a:cubicBezTo>
                    <a:cubicBezTo>
                      <a:pt x="30" y="55"/>
                      <a:pt x="14" y="107"/>
                      <a:pt x="0" y="150"/>
                    </a:cubicBezTo>
                    <a:cubicBezTo>
                      <a:pt x="104" y="205"/>
                      <a:pt x="201" y="257"/>
                      <a:pt x="315" y="318"/>
                    </a:cubicBezTo>
                    <a:cubicBezTo>
                      <a:pt x="344" y="196"/>
                      <a:pt x="319" y="133"/>
                      <a:pt x="221" y="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3" name="Google Shape;5213;p54"/>
              <p:cNvSpPr/>
              <p:nvPr/>
            </p:nvSpPr>
            <p:spPr>
              <a:xfrm>
                <a:off x="3707816" y="1364280"/>
                <a:ext cx="12706" cy="1265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0" extrusionOk="0">
                    <a:moveTo>
                      <a:pt x="251" y="65"/>
                    </a:moveTo>
                    <a:cubicBezTo>
                      <a:pt x="105" y="0"/>
                      <a:pt x="46" y="70"/>
                      <a:pt x="0" y="173"/>
                    </a:cubicBezTo>
                    <a:cubicBezTo>
                      <a:pt x="38" y="198"/>
                      <a:pt x="73" y="220"/>
                      <a:pt x="118" y="250"/>
                    </a:cubicBezTo>
                    <a:cubicBezTo>
                      <a:pt x="166" y="184"/>
                      <a:pt x="207" y="125"/>
                      <a:pt x="251" y="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4" name="Google Shape;5214;p54"/>
              <p:cNvSpPr/>
              <p:nvPr/>
            </p:nvSpPr>
            <p:spPr>
              <a:xfrm>
                <a:off x="3703969" y="1409180"/>
                <a:ext cx="11946" cy="6732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33" extrusionOk="0">
                    <a:moveTo>
                      <a:pt x="1" y="56"/>
                    </a:moveTo>
                    <a:cubicBezTo>
                      <a:pt x="70" y="78"/>
                      <a:pt x="130" y="98"/>
                      <a:pt x="236" y="132"/>
                    </a:cubicBezTo>
                    <a:cubicBezTo>
                      <a:pt x="153" y="1"/>
                      <a:pt x="153" y="1"/>
                      <a:pt x="1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5" name="Google Shape;5215;p54"/>
              <p:cNvSpPr/>
              <p:nvPr/>
            </p:nvSpPr>
            <p:spPr>
              <a:xfrm>
                <a:off x="3724470" y="1398752"/>
                <a:ext cx="12908" cy="3341"/>
              </a:xfrm>
              <a:custGeom>
                <a:avLst/>
                <a:gdLst/>
                <a:ahLst/>
                <a:cxnLst/>
                <a:rect l="l" t="t" r="r" b="b"/>
                <a:pathLst>
                  <a:path w="255" h="66" extrusionOk="0">
                    <a:moveTo>
                      <a:pt x="5" y="1"/>
                    </a:moveTo>
                    <a:cubicBezTo>
                      <a:pt x="4" y="20"/>
                      <a:pt x="2" y="38"/>
                      <a:pt x="0" y="58"/>
                    </a:cubicBezTo>
                    <a:cubicBezTo>
                      <a:pt x="83" y="61"/>
                      <a:pt x="166" y="63"/>
                      <a:pt x="250" y="66"/>
                    </a:cubicBezTo>
                    <a:cubicBezTo>
                      <a:pt x="251" y="47"/>
                      <a:pt x="253" y="27"/>
                      <a:pt x="254" y="8"/>
                    </a:cubicBezTo>
                    <a:cubicBezTo>
                      <a:pt x="171" y="6"/>
                      <a:pt x="88" y="3"/>
                      <a:pt x="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6" name="Google Shape;5216;p54"/>
              <p:cNvSpPr/>
              <p:nvPr/>
            </p:nvSpPr>
            <p:spPr>
              <a:xfrm>
                <a:off x="3715156" y="1675640"/>
                <a:ext cx="9719" cy="4606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1" extrusionOk="0">
                    <a:moveTo>
                      <a:pt x="1" y="47"/>
                    </a:moveTo>
                    <a:cubicBezTo>
                      <a:pt x="58" y="62"/>
                      <a:pt x="115" y="76"/>
                      <a:pt x="173" y="90"/>
                    </a:cubicBezTo>
                    <a:cubicBezTo>
                      <a:pt x="179" y="68"/>
                      <a:pt x="185" y="46"/>
                      <a:pt x="192" y="25"/>
                    </a:cubicBezTo>
                    <a:cubicBezTo>
                      <a:pt x="132" y="16"/>
                      <a:pt x="73" y="9"/>
                      <a:pt x="13" y="0"/>
                    </a:cubicBezTo>
                    <a:cubicBezTo>
                      <a:pt x="9" y="15"/>
                      <a:pt x="4" y="32"/>
                      <a:pt x="1" y="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7" name="Google Shape;5217;p54"/>
              <p:cNvSpPr/>
              <p:nvPr/>
            </p:nvSpPr>
            <p:spPr>
              <a:xfrm>
                <a:off x="3727051" y="1536892"/>
                <a:ext cx="8909" cy="3138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2" extrusionOk="0">
                    <a:moveTo>
                      <a:pt x="9" y="1"/>
                    </a:moveTo>
                    <a:cubicBezTo>
                      <a:pt x="6" y="13"/>
                      <a:pt x="3" y="24"/>
                      <a:pt x="0" y="36"/>
                    </a:cubicBezTo>
                    <a:cubicBezTo>
                      <a:pt x="56" y="44"/>
                      <a:pt x="111" y="53"/>
                      <a:pt x="167" y="61"/>
                    </a:cubicBezTo>
                    <a:cubicBezTo>
                      <a:pt x="169" y="49"/>
                      <a:pt x="172" y="36"/>
                      <a:pt x="175" y="23"/>
                    </a:cubicBezTo>
                    <a:cubicBezTo>
                      <a:pt x="120" y="16"/>
                      <a:pt x="63" y="8"/>
                      <a:pt x="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18" name="Google Shape;5218;p54"/>
            <p:cNvGrpSpPr/>
            <p:nvPr/>
          </p:nvGrpSpPr>
          <p:grpSpPr>
            <a:xfrm>
              <a:off x="5007722" y="3428030"/>
              <a:ext cx="122301" cy="916767"/>
              <a:chOff x="3198434" y="1468455"/>
              <a:chExt cx="179802" cy="1347791"/>
            </a:xfrm>
          </p:grpSpPr>
          <p:sp>
            <p:nvSpPr>
              <p:cNvPr id="5219" name="Google Shape;5219;p54"/>
              <p:cNvSpPr/>
              <p:nvPr/>
            </p:nvSpPr>
            <p:spPr>
              <a:xfrm>
                <a:off x="3198434" y="1468455"/>
                <a:ext cx="179802" cy="1298808"/>
              </a:xfrm>
              <a:custGeom>
                <a:avLst/>
                <a:gdLst/>
                <a:ahLst/>
                <a:cxnLst/>
                <a:rect l="l" t="t" r="r" b="b"/>
                <a:pathLst>
                  <a:path w="3552" h="25658" extrusionOk="0">
                    <a:moveTo>
                      <a:pt x="900" y="557"/>
                    </a:moveTo>
                    <a:cubicBezTo>
                      <a:pt x="914" y="693"/>
                      <a:pt x="925" y="785"/>
                      <a:pt x="935" y="885"/>
                    </a:cubicBezTo>
                    <a:cubicBezTo>
                      <a:pt x="756" y="695"/>
                      <a:pt x="756" y="695"/>
                      <a:pt x="900" y="557"/>
                    </a:cubicBezTo>
                    <a:close/>
                    <a:moveTo>
                      <a:pt x="952" y="1067"/>
                    </a:moveTo>
                    <a:cubicBezTo>
                      <a:pt x="986" y="1067"/>
                      <a:pt x="1032" y="1076"/>
                      <a:pt x="1104" y="1090"/>
                    </a:cubicBezTo>
                    <a:cubicBezTo>
                      <a:pt x="1111" y="1088"/>
                      <a:pt x="1117" y="1086"/>
                      <a:pt x="1124" y="1084"/>
                    </a:cubicBezTo>
                    <a:cubicBezTo>
                      <a:pt x="1129" y="1087"/>
                      <a:pt x="1134" y="1089"/>
                      <a:pt x="1139" y="1091"/>
                    </a:cubicBezTo>
                    <a:cubicBezTo>
                      <a:pt x="1321" y="1085"/>
                      <a:pt x="1501" y="1080"/>
                      <a:pt x="1682" y="1074"/>
                    </a:cubicBezTo>
                    <a:lnTo>
                      <a:pt x="1682" y="1074"/>
                    </a:lnTo>
                    <a:cubicBezTo>
                      <a:pt x="1588" y="1132"/>
                      <a:pt x="1495" y="1157"/>
                      <a:pt x="1404" y="1157"/>
                    </a:cubicBezTo>
                    <a:cubicBezTo>
                      <a:pt x="1314" y="1157"/>
                      <a:pt x="1226" y="1133"/>
                      <a:pt x="1139" y="1091"/>
                    </a:cubicBezTo>
                    <a:cubicBezTo>
                      <a:pt x="1131" y="1091"/>
                      <a:pt x="1121" y="1092"/>
                      <a:pt x="1113" y="1092"/>
                    </a:cubicBezTo>
                    <a:cubicBezTo>
                      <a:pt x="1109" y="1091"/>
                      <a:pt x="1108" y="1091"/>
                      <a:pt x="1104" y="1090"/>
                    </a:cubicBezTo>
                    <a:cubicBezTo>
                      <a:pt x="1021" y="1116"/>
                      <a:pt x="938" y="1141"/>
                      <a:pt x="829" y="1174"/>
                    </a:cubicBezTo>
                    <a:cubicBezTo>
                      <a:pt x="875" y="1095"/>
                      <a:pt x="892" y="1067"/>
                      <a:pt x="952" y="1067"/>
                    </a:cubicBezTo>
                    <a:close/>
                    <a:moveTo>
                      <a:pt x="817" y="1480"/>
                    </a:moveTo>
                    <a:cubicBezTo>
                      <a:pt x="820" y="1480"/>
                      <a:pt x="824" y="1480"/>
                      <a:pt x="827" y="1480"/>
                    </a:cubicBezTo>
                    <a:cubicBezTo>
                      <a:pt x="893" y="1484"/>
                      <a:pt x="957" y="1503"/>
                      <a:pt x="1021" y="1515"/>
                    </a:cubicBezTo>
                    <a:cubicBezTo>
                      <a:pt x="1019" y="1533"/>
                      <a:pt x="1017" y="1550"/>
                      <a:pt x="1015" y="1568"/>
                    </a:cubicBezTo>
                    <a:cubicBezTo>
                      <a:pt x="894" y="1561"/>
                      <a:pt x="774" y="1553"/>
                      <a:pt x="653" y="1546"/>
                    </a:cubicBezTo>
                    <a:cubicBezTo>
                      <a:pt x="652" y="1531"/>
                      <a:pt x="651" y="1515"/>
                      <a:pt x="650" y="1500"/>
                    </a:cubicBezTo>
                    <a:cubicBezTo>
                      <a:pt x="706" y="1493"/>
                      <a:pt x="763" y="1480"/>
                      <a:pt x="817" y="1480"/>
                    </a:cubicBezTo>
                    <a:close/>
                    <a:moveTo>
                      <a:pt x="761" y="2053"/>
                    </a:moveTo>
                    <a:cubicBezTo>
                      <a:pt x="1054" y="2080"/>
                      <a:pt x="1348" y="2105"/>
                      <a:pt x="1727" y="2138"/>
                    </a:cubicBezTo>
                    <a:cubicBezTo>
                      <a:pt x="1577" y="2164"/>
                      <a:pt x="1441" y="2177"/>
                      <a:pt x="1316" y="2177"/>
                    </a:cubicBezTo>
                    <a:cubicBezTo>
                      <a:pt x="1104" y="2177"/>
                      <a:pt x="924" y="2138"/>
                      <a:pt x="761" y="2053"/>
                    </a:cubicBezTo>
                    <a:close/>
                    <a:moveTo>
                      <a:pt x="1696" y="2304"/>
                    </a:moveTo>
                    <a:lnTo>
                      <a:pt x="1696" y="2304"/>
                    </a:lnTo>
                    <a:cubicBezTo>
                      <a:pt x="1663" y="2372"/>
                      <a:pt x="1639" y="2420"/>
                      <a:pt x="1607" y="2487"/>
                    </a:cubicBezTo>
                    <a:cubicBezTo>
                      <a:pt x="1488" y="2375"/>
                      <a:pt x="1488" y="2375"/>
                      <a:pt x="1696" y="2304"/>
                    </a:cubicBezTo>
                    <a:close/>
                    <a:moveTo>
                      <a:pt x="959" y="2827"/>
                    </a:moveTo>
                    <a:cubicBezTo>
                      <a:pt x="1114" y="2827"/>
                      <a:pt x="1246" y="2849"/>
                      <a:pt x="1363" y="2920"/>
                    </a:cubicBezTo>
                    <a:cubicBezTo>
                      <a:pt x="1259" y="2922"/>
                      <a:pt x="1153" y="2931"/>
                      <a:pt x="1043" y="2931"/>
                    </a:cubicBezTo>
                    <a:cubicBezTo>
                      <a:pt x="900" y="2931"/>
                      <a:pt x="751" y="2916"/>
                      <a:pt x="595" y="2851"/>
                    </a:cubicBezTo>
                    <a:cubicBezTo>
                      <a:pt x="729" y="2838"/>
                      <a:pt x="849" y="2827"/>
                      <a:pt x="959" y="2827"/>
                    </a:cubicBezTo>
                    <a:close/>
                    <a:moveTo>
                      <a:pt x="1801" y="2902"/>
                    </a:moveTo>
                    <a:cubicBezTo>
                      <a:pt x="2129" y="2902"/>
                      <a:pt x="2372" y="2978"/>
                      <a:pt x="2625" y="3024"/>
                    </a:cubicBezTo>
                    <a:lnTo>
                      <a:pt x="2625" y="3024"/>
                    </a:lnTo>
                    <a:cubicBezTo>
                      <a:pt x="2575" y="3016"/>
                      <a:pt x="2524" y="3014"/>
                      <a:pt x="2471" y="3014"/>
                    </a:cubicBezTo>
                    <a:cubicBezTo>
                      <a:pt x="2343" y="3014"/>
                      <a:pt x="2208" y="3030"/>
                      <a:pt x="2069" y="3030"/>
                    </a:cubicBezTo>
                    <a:cubicBezTo>
                      <a:pt x="1909" y="3030"/>
                      <a:pt x="1744" y="3008"/>
                      <a:pt x="1583" y="2913"/>
                    </a:cubicBezTo>
                    <a:cubicBezTo>
                      <a:pt x="1660" y="2905"/>
                      <a:pt x="1733" y="2902"/>
                      <a:pt x="1801" y="2902"/>
                    </a:cubicBezTo>
                    <a:close/>
                    <a:moveTo>
                      <a:pt x="1552" y="3181"/>
                    </a:moveTo>
                    <a:cubicBezTo>
                      <a:pt x="1728" y="3181"/>
                      <a:pt x="1902" y="3205"/>
                      <a:pt x="2122" y="3252"/>
                    </a:cubicBezTo>
                    <a:cubicBezTo>
                      <a:pt x="1964" y="3312"/>
                      <a:pt x="1716" y="3344"/>
                      <a:pt x="1444" y="3344"/>
                    </a:cubicBezTo>
                    <a:cubicBezTo>
                      <a:pt x="1244" y="3344"/>
                      <a:pt x="1031" y="3327"/>
                      <a:pt x="830" y="3290"/>
                    </a:cubicBezTo>
                    <a:cubicBezTo>
                      <a:pt x="1129" y="3216"/>
                      <a:pt x="1342" y="3181"/>
                      <a:pt x="1552" y="3181"/>
                    </a:cubicBezTo>
                    <a:close/>
                    <a:moveTo>
                      <a:pt x="1533" y="3488"/>
                    </a:moveTo>
                    <a:cubicBezTo>
                      <a:pt x="1672" y="3488"/>
                      <a:pt x="1812" y="3510"/>
                      <a:pt x="1955" y="3574"/>
                    </a:cubicBezTo>
                    <a:cubicBezTo>
                      <a:pt x="1618" y="3589"/>
                      <a:pt x="1281" y="3606"/>
                      <a:pt x="944" y="3623"/>
                    </a:cubicBezTo>
                    <a:cubicBezTo>
                      <a:pt x="943" y="3604"/>
                      <a:pt x="941" y="3584"/>
                      <a:pt x="939" y="3564"/>
                    </a:cubicBezTo>
                    <a:cubicBezTo>
                      <a:pt x="1137" y="3534"/>
                      <a:pt x="1334" y="3488"/>
                      <a:pt x="1533" y="3488"/>
                    </a:cubicBezTo>
                    <a:close/>
                    <a:moveTo>
                      <a:pt x="2384" y="3577"/>
                    </a:moveTo>
                    <a:cubicBezTo>
                      <a:pt x="2468" y="3589"/>
                      <a:pt x="2552" y="3603"/>
                      <a:pt x="2635" y="3615"/>
                    </a:cubicBezTo>
                    <a:cubicBezTo>
                      <a:pt x="2618" y="3636"/>
                      <a:pt x="2601" y="3656"/>
                      <a:pt x="2584" y="3675"/>
                    </a:cubicBezTo>
                    <a:cubicBezTo>
                      <a:pt x="2510" y="3653"/>
                      <a:pt x="2437" y="3632"/>
                      <a:pt x="2363" y="3610"/>
                    </a:cubicBezTo>
                    <a:cubicBezTo>
                      <a:pt x="2370" y="3599"/>
                      <a:pt x="2378" y="3589"/>
                      <a:pt x="2384" y="3577"/>
                    </a:cubicBezTo>
                    <a:close/>
                    <a:moveTo>
                      <a:pt x="758" y="4232"/>
                    </a:moveTo>
                    <a:lnTo>
                      <a:pt x="758" y="4232"/>
                    </a:lnTo>
                    <a:cubicBezTo>
                      <a:pt x="1137" y="4233"/>
                      <a:pt x="1137" y="4233"/>
                      <a:pt x="1308" y="4234"/>
                    </a:cubicBezTo>
                    <a:cubicBezTo>
                      <a:pt x="1135" y="4233"/>
                      <a:pt x="994" y="4233"/>
                      <a:pt x="758" y="4232"/>
                    </a:cubicBezTo>
                    <a:close/>
                    <a:moveTo>
                      <a:pt x="1560" y="4265"/>
                    </a:moveTo>
                    <a:cubicBezTo>
                      <a:pt x="1735" y="4265"/>
                      <a:pt x="1843" y="4317"/>
                      <a:pt x="1903" y="4471"/>
                    </a:cubicBezTo>
                    <a:cubicBezTo>
                      <a:pt x="1712" y="4390"/>
                      <a:pt x="1587" y="4337"/>
                      <a:pt x="1434" y="4272"/>
                    </a:cubicBezTo>
                    <a:cubicBezTo>
                      <a:pt x="1479" y="4268"/>
                      <a:pt x="1521" y="4265"/>
                      <a:pt x="1560" y="4265"/>
                    </a:cubicBezTo>
                    <a:close/>
                    <a:moveTo>
                      <a:pt x="1394" y="5060"/>
                    </a:moveTo>
                    <a:cubicBezTo>
                      <a:pt x="1527" y="5060"/>
                      <a:pt x="1645" y="5123"/>
                      <a:pt x="1774" y="5123"/>
                    </a:cubicBezTo>
                    <a:cubicBezTo>
                      <a:pt x="1791" y="5123"/>
                      <a:pt x="1809" y="5122"/>
                      <a:pt x="1826" y="5119"/>
                    </a:cubicBezTo>
                    <a:cubicBezTo>
                      <a:pt x="1901" y="5108"/>
                      <a:pt x="1979" y="5105"/>
                      <a:pt x="2058" y="5105"/>
                    </a:cubicBezTo>
                    <a:cubicBezTo>
                      <a:pt x="2191" y="5105"/>
                      <a:pt x="2327" y="5114"/>
                      <a:pt x="2459" y="5114"/>
                    </a:cubicBezTo>
                    <a:cubicBezTo>
                      <a:pt x="2458" y="5133"/>
                      <a:pt x="2457" y="5152"/>
                      <a:pt x="2455" y="5171"/>
                    </a:cubicBezTo>
                    <a:cubicBezTo>
                      <a:pt x="2388" y="5155"/>
                      <a:pt x="2320" y="5149"/>
                      <a:pt x="2251" y="5149"/>
                    </a:cubicBezTo>
                    <a:cubicBezTo>
                      <a:pt x="2047" y="5149"/>
                      <a:pt x="1834" y="5202"/>
                      <a:pt x="1621" y="5202"/>
                    </a:cubicBezTo>
                    <a:cubicBezTo>
                      <a:pt x="1483" y="5202"/>
                      <a:pt x="1346" y="5180"/>
                      <a:pt x="1210" y="5106"/>
                    </a:cubicBezTo>
                    <a:cubicBezTo>
                      <a:pt x="1276" y="5072"/>
                      <a:pt x="1336" y="5060"/>
                      <a:pt x="1394" y="5060"/>
                    </a:cubicBezTo>
                    <a:close/>
                    <a:moveTo>
                      <a:pt x="1498" y="5376"/>
                    </a:moveTo>
                    <a:cubicBezTo>
                      <a:pt x="1611" y="5376"/>
                      <a:pt x="1724" y="5377"/>
                      <a:pt x="1838" y="5377"/>
                    </a:cubicBezTo>
                    <a:cubicBezTo>
                      <a:pt x="1838" y="5387"/>
                      <a:pt x="1838" y="5397"/>
                      <a:pt x="1838" y="5405"/>
                    </a:cubicBezTo>
                    <a:cubicBezTo>
                      <a:pt x="1723" y="5410"/>
                      <a:pt x="1609" y="5413"/>
                      <a:pt x="1495" y="5417"/>
                    </a:cubicBezTo>
                    <a:cubicBezTo>
                      <a:pt x="1496" y="5404"/>
                      <a:pt x="1497" y="5390"/>
                      <a:pt x="1498" y="5376"/>
                    </a:cubicBezTo>
                    <a:close/>
                    <a:moveTo>
                      <a:pt x="1029" y="6951"/>
                    </a:moveTo>
                    <a:cubicBezTo>
                      <a:pt x="1180" y="6951"/>
                      <a:pt x="1277" y="6952"/>
                      <a:pt x="1389" y="6952"/>
                    </a:cubicBezTo>
                    <a:cubicBezTo>
                      <a:pt x="1275" y="6952"/>
                      <a:pt x="1178" y="6951"/>
                      <a:pt x="1029" y="6951"/>
                    </a:cubicBezTo>
                    <a:close/>
                    <a:moveTo>
                      <a:pt x="838" y="9273"/>
                    </a:moveTo>
                    <a:cubicBezTo>
                      <a:pt x="951" y="9273"/>
                      <a:pt x="1065" y="9274"/>
                      <a:pt x="1179" y="9274"/>
                    </a:cubicBezTo>
                    <a:cubicBezTo>
                      <a:pt x="1178" y="9282"/>
                      <a:pt x="1178" y="9289"/>
                      <a:pt x="1178" y="9297"/>
                    </a:cubicBezTo>
                    <a:cubicBezTo>
                      <a:pt x="1064" y="9296"/>
                      <a:pt x="950" y="9296"/>
                      <a:pt x="837" y="9296"/>
                    </a:cubicBezTo>
                    <a:cubicBezTo>
                      <a:pt x="837" y="9288"/>
                      <a:pt x="837" y="9280"/>
                      <a:pt x="838" y="9273"/>
                    </a:cubicBezTo>
                    <a:close/>
                    <a:moveTo>
                      <a:pt x="1248" y="10374"/>
                    </a:moveTo>
                    <a:cubicBezTo>
                      <a:pt x="1375" y="10375"/>
                      <a:pt x="1501" y="10375"/>
                      <a:pt x="1629" y="10376"/>
                    </a:cubicBezTo>
                    <a:cubicBezTo>
                      <a:pt x="1625" y="10390"/>
                      <a:pt x="1622" y="10404"/>
                      <a:pt x="1619" y="10419"/>
                    </a:cubicBezTo>
                    <a:cubicBezTo>
                      <a:pt x="1495" y="10414"/>
                      <a:pt x="1370" y="10408"/>
                      <a:pt x="1245" y="10403"/>
                    </a:cubicBezTo>
                    <a:cubicBezTo>
                      <a:pt x="1246" y="10393"/>
                      <a:pt x="1247" y="10384"/>
                      <a:pt x="1248" y="10374"/>
                    </a:cubicBezTo>
                    <a:close/>
                    <a:moveTo>
                      <a:pt x="919" y="10714"/>
                    </a:moveTo>
                    <a:cubicBezTo>
                      <a:pt x="1212" y="10714"/>
                      <a:pt x="1505" y="10715"/>
                      <a:pt x="1825" y="10717"/>
                    </a:cubicBezTo>
                    <a:cubicBezTo>
                      <a:pt x="1822" y="10717"/>
                      <a:pt x="1820" y="10717"/>
                      <a:pt x="1818" y="10717"/>
                    </a:cubicBezTo>
                    <a:cubicBezTo>
                      <a:pt x="1533" y="10717"/>
                      <a:pt x="1246" y="10775"/>
                      <a:pt x="967" y="10775"/>
                    </a:cubicBezTo>
                    <a:cubicBezTo>
                      <a:pt x="957" y="10775"/>
                      <a:pt x="946" y="10775"/>
                      <a:pt x="936" y="10775"/>
                    </a:cubicBezTo>
                    <a:cubicBezTo>
                      <a:pt x="930" y="10755"/>
                      <a:pt x="926" y="10714"/>
                      <a:pt x="919" y="10714"/>
                    </a:cubicBezTo>
                    <a:close/>
                    <a:moveTo>
                      <a:pt x="1671" y="11285"/>
                    </a:moveTo>
                    <a:cubicBezTo>
                      <a:pt x="1549" y="11337"/>
                      <a:pt x="1423" y="11364"/>
                      <a:pt x="1294" y="11364"/>
                    </a:cubicBezTo>
                    <a:cubicBezTo>
                      <a:pt x="1200" y="11364"/>
                      <a:pt x="1104" y="11349"/>
                      <a:pt x="1006" y="11319"/>
                    </a:cubicBezTo>
                    <a:cubicBezTo>
                      <a:pt x="1227" y="11307"/>
                      <a:pt x="1449" y="11296"/>
                      <a:pt x="1671" y="11285"/>
                    </a:cubicBezTo>
                    <a:close/>
                    <a:moveTo>
                      <a:pt x="1401" y="11669"/>
                    </a:moveTo>
                    <a:lnTo>
                      <a:pt x="1401" y="11669"/>
                    </a:lnTo>
                    <a:cubicBezTo>
                      <a:pt x="1285" y="11753"/>
                      <a:pt x="1220" y="11800"/>
                      <a:pt x="1128" y="11866"/>
                    </a:cubicBezTo>
                    <a:cubicBezTo>
                      <a:pt x="1274" y="11884"/>
                      <a:pt x="1386" y="11896"/>
                      <a:pt x="1520" y="11912"/>
                    </a:cubicBezTo>
                    <a:cubicBezTo>
                      <a:pt x="1482" y="11970"/>
                      <a:pt x="1446" y="12026"/>
                      <a:pt x="1401" y="12095"/>
                    </a:cubicBezTo>
                    <a:cubicBezTo>
                      <a:pt x="1271" y="12082"/>
                      <a:pt x="1124" y="12069"/>
                      <a:pt x="906" y="12048"/>
                    </a:cubicBezTo>
                    <a:cubicBezTo>
                      <a:pt x="865" y="11989"/>
                      <a:pt x="807" y="11903"/>
                      <a:pt x="748" y="11814"/>
                    </a:cubicBezTo>
                    <a:cubicBezTo>
                      <a:pt x="955" y="11769"/>
                      <a:pt x="1134" y="11728"/>
                      <a:pt x="1401" y="11669"/>
                    </a:cubicBezTo>
                    <a:close/>
                    <a:moveTo>
                      <a:pt x="2759" y="16836"/>
                    </a:moveTo>
                    <a:cubicBezTo>
                      <a:pt x="2819" y="16915"/>
                      <a:pt x="2847" y="16953"/>
                      <a:pt x="2871" y="16984"/>
                    </a:cubicBezTo>
                    <a:cubicBezTo>
                      <a:pt x="2555" y="16997"/>
                      <a:pt x="2239" y="17009"/>
                      <a:pt x="1924" y="17023"/>
                    </a:cubicBezTo>
                    <a:cubicBezTo>
                      <a:pt x="1919" y="17014"/>
                      <a:pt x="1915" y="17007"/>
                      <a:pt x="1912" y="16999"/>
                    </a:cubicBezTo>
                    <a:cubicBezTo>
                      <a:pt x="2188" y="16946"/>
                      <a:pt x="2464" y="16892"/>
                      <a:pt x="2759" y="16836"/>
                    </a:cubicBezTo>
                    <a:close/>
                    <a:moveTo>
                      <a:pt x="1520" y="17203"/>
                    </a:moveTo>
                    <a:cubicBezTo>
                      <a:pt x="1534" y="17219"/>
                      <a:pt x="1549" y="17235"/>
                      <a:pt x="1563" y="17251"/>
                    </a:cubicBezTo>
                    <a:cubicBezTo>
                      <a:pt x="1488" y="17268"/>
                      <a:pt x="1412" y="17284"/>
                      <a:pt x="1338" y="17301"/>
                    </a:cubicBezTo>
                    <a:cubicBezTo>
                      <a:pt x="1327" y="17286"/>
                      <a:pt x="1316" y="17272"/>
                      <a:pt x="1305" y="17259"/>
                    </a:cubicBezTo>
                    <a:cubicBezTo>
                      <a:pt x="1376" y="17240"/>
                      <a:pt x="1448" y="17222"/>
                      <a:pt x="1520" y="17203"/>
                    </a:cubicBezTo>
                    <a:close/>
                    <a:moveTo>
                      <a:pt x="1696" y="17371"/>
                    </a:moveTo>
                    <a:cubicBezTo>
                      <a:pt x="1699" y="17390"/>
                      <a:pt x="1703" y="17411"/>
                      <a:pt x="1705" y="17431"/>
                    </a:cubicBezTo>
                    <a:cubicBezTo>
                      <a:pt x="1616" y="17442"/>
                      <a:pt x="1525" y="17453"/>
                      <a:pt x="1435" y="17463"/>
                    </a:cubicBezTo>
                    <a:cubicBezTo>
                      <a:pt x="1428" y="17446"/>
                      <a:pt x="1421" y="17429"/>
                      <a:pt x="1413" y="17412"/>
                    </a:cubicBezTo>
                    <a:cubicBezTo>
                      <a:pt x="1508" y="17398"/>
                      <a:pt x="1601" y="17385"/>
                      <a:pt x="1696" y="17371"/>
                    </a:cubicBezTo>
                    <a:close/>
                    <a:moveTo>
                      <a:pt x="2690" y="17410"/>
                    </a:moveTo>
                    <a:cubicBezTo>
                      <a:pt x="2777" y="17410"/>
                      <a:pt x="2863" y="17411"/>
                      <a:pt x="2958" y="17411"/>
                    </a:cubicBezTo>
                    <a:cubicBezTo>
                      <a:pt x="2924" y="17481"/>
                      <a:pt x="2893" y="17504"/>
                      <a:pt x="2863" y="17504"/>
                    </a:cubicBezTo>
                    <a:cubicBezTo>
                      <a:pt x="2802" y="17504"/>
                      <a:pt x="2748" y="17410"/>
                      <a:pt x="2690" y="17410"/>
                    </a:cubicBezTo>
                    <a:close/>
                    <a:moveTo>
                      <a:pt x="2766" y="19986"/>
                    </a:moveTo>
                    <a:cubicBezTo>
                      <a:pt x="2848" y="19986"/>
                      <a:pt x="2908" y="20024"/>
                      <a:pt x="2970" y="20048"/>
                    </a:cubicBezTo>
                    <a:cubicBezTo>
                      <a:pt x="2864" y="20045"/>
                      <a:pt x="2759" y="20041"/>
                      <a:pt x="2592" y="20035"/>
                    </a:cubicBezTo>
                    <a:cubicBezTo>
                      <a:pt x="2662" y="19999"/>
                      <a:pt x="2718" y="19986"/>
                      <a:pt x="2766" y="19986"/>
                    </a:cubicBezTo>
                    <a:close/>
                    <a:moveTo>
                      <a:pt x="2564" y="22313"/>
                    </a:moveTo>
                    <a:lnTo>
                      <a:pt x="2564" y="22313"/>
                    </a:lnTo>
                    <a:cubicBezTo>
                      <a:pt x="2746" y="22318"/>
                      <a:pt x="2873" y="22322"/>
                      <a:pt x="3000" y="22326"/>
                    </a:cubicBezTo>
                    <a:cubicBezTo>
                      <a:pt x="2999" y="22349"/>
                      <a:pt x="2996" y="22372"/>
                      <a:pt x="2994" y="22396"/>
                    </a:cubicBezTo>
                    <a:cubicBezTo>
                      <a:pt x="2937" y="22412"/>
                      <a:pt x="2882" y="22424"/>
                      <a:pt x="2828" y="22424"/>
                    </a:cubicBezTo>
                    <a:cubicBezTo>
                      <a:pt x="2741" y="22424"/>
                      <a:pt x="2656" y="22395"/>
                      <a:pt x="2564" y="22313"/>
                    </a:cubicBezTo>
                    <a:close/>
                    <a:moveTo>
                      <a:pt x="1184" y="23648"/>
                    </a:moveTo>
                    <a:cubicBezTo>
                      <a:pt x="1473" y="23667"/>
                      <a:pt x="1763" y="23685"/>
                      <a:pt x="2052" y="23703"/>
                    </a:cubicBezTo>
                    <a:cubicBezTo>
                      <a:pt x="2046" y="23727"/>
                      <a:pt x="2039" y="23752"/>
                      <a:pt x="2032" y="23774"/>
                    </a:cubicBezTo>
                    <a:cubicBezTo>
                      <a:pt x="1744" y="23747"/>
                      <a:pt x="1457" y="23720"/>
                      <a:pt x="1168" y="23693"/>
                    </a:cubicBezTo>
                    <a:cubicBezTo>
                      <a:pt x="1174" y="23678"/>
                      <a:pt x="1179" y="23663"/>
                      <a:pt x="1184" y="23648"/>
                    </a:cubicBezTo>
                    <a:close/>
                    <a:moveTo>
                      <a:pt x="2498" y="23940"/>
                    </a:moveTo>
                    <a:cubicBezTo>
                      <a:pt x="2598" y="23961"/>
                      <a:pt x="2697" y="23982"/>
                      <a:pt x="2797" y="24004"/>
                    </a:cubicBezTo>
                    <a:cubicBezTo>
                      <a:pt x="2790" y="24017"/>
                      <a:pt x="2783" y="24031"/>
                      <a:pt x="2776" y="24046"/>
                    </a:cubicBezTo>
                    <a:cubicBezTo>
                      <a:pt x="2668" y="24032"/>
                      <a:pt x="2559" y="24020"/>
                      <a:pt x="2450" y="24008"/>
                    </a:cubicBezTo>
                    <a:cubicBezTo>
                      <a:pt x="2466" y="23985"/>
                      <a:pt x="2482" y="23962"/>
                      <a:pt x="2498" y="23940"/>
                    </a:cubicBezTo>
                    <a:close/>
                    <a:moveTo>
                      <a:pt x="2939" y="24901"/>
                    </a:moveTo>
                    <a:cubicBezTo>
                      <a:pt x="2945" y="24916"/>
                      <a:pt x="2949" y="24930"/>
                      <a:pt x="2955" y="24946"/>
                    </a:cubicBezTo>
                    <a:cubicBezTo>
                      <a:pt x="2800" y="24967"/>
                      <a:pt x="2647" y="24988"/>
                      <a:pt x="2492" y="25010"/>
                    </a:cubicBezTo>
                    <a:cubicBezTo>
                      <a:pt x="2488" y="24994"/>
                      <a:pt x="2484" y="24976"/>
                      <a:pt x="2482" y="24959"/>
                    </a:cubicBezTo>
                    <a:cubicBezTo>
                      <a:pt x="2634" y="24940"/>
                      <a:pt x="2786" y="24921"/>
                      <a:pt x="2939" y="24901"/>
                    </a:cubicBezTo>
                    <a:close/>
                    <a:moveTo>
                      <a:pt x="1210" y="25349"/>
                    </a:moveTo>
                    <a:cubicBezTo>
                      <a:pt x="1491" y="25350"/>
                      <a:pt x="1687" y="25351"/>
                      <a:pt x="1884" y="25352"/>
                    </a:cubicBezTo>
                    <a:cubicBezTo>
                      <a:pt x="1684" y="25351"/>
                      <a:pt x="1484" y="25350"/>
                      <a:pt x="1210" y="25349"/>
                    </a:cubicBezTo>
                    <a:close/>
                    <a:moveTo>
                      <a:pt x="3352" y="25404"/>
                    </a:moveTo>
                    <a:cubicBezTo>
                      <a:pt x="3352" y="25405"/>
                      <a:pt x="3352" y="25405"/>
                      <a:pt x="3352" y="25405"/>
                    </a:cubicBezTo>
                    <a:cubicBezTo>
                      <a:pt x="3353" y="25405"/>
                      <a:pt x="3353" y="25405"/>
                      <a:pt x="3353" y="25404"/>
                    </a:cubicBezTo>
                    <a:cubicBezTo>
                      <a:pt x="3353" y="25404"/>
                      <a:pt x="3352" y="25404"/>
                      <a:pt x="3352" y="25404"/>
                    </a:cubicBezTo>
                    <a:close/>
                    <a:moveTo>
                      <a:pt x="3005" y="25409"/>
                    </a:moveTo>
                    <a:lnTo>
                      <a:pt x="3005" y="25409"/>
                    </a:lnTo>
                    <a:cubicBezTo>
                      <a:pt x="3006" y="25410"/>
                      <a:pt x="3007" y="25411"/>
                      <a:pt x="3008" y="25411"/>
                    </a:cubicBezTo>
                    <a:cubicBezTo>
                      <a:pt x="3008" y="25411"/>
                      <a:pt x="3008" y="25411"/>
                      <a:pt x="3008" y="25411"/>
                    </a:cubicBezTo>
                    <a:cubicBezTo>
                      <a:pt x="3007" y="25410"/>
                      <a:pt x="3006" y="25409"/>
                      <a:pt x="3005" y="25409"/>
                    </a:cubicBezTo>
                    <a:close/>
                    <a:moveTo>
                      <a:pt x="1004" y="1"/>
                    </a:moveTo>
                    <a:cubicBezTo>
                      <a:pt x="771" y="1"/>
                      <a:pt x="535" y="10"/>
                      <a:pt x="300" y="14"/>
                    </a:cubicBezTo>
                    <a:cubicBezTo>
                      <a:pt x="28" y="290"/>
                      <a:pt x="0" y="578"/>
                      <a:pt x="33" y="864"/>
                    </a:cubicBezTo>
                    <a:cubicBezTo>
                      <a:pt x="65" y="1151"/>
                      <a:pt x="144" y="1437"/>
                      <a:pt x="202" y="1724"/>
                    </a:cubicBezTo>
                    <a:cubicBezTo>
                      <a:pt x="380" y="1717"/>
                      <a:pt x="520" y="1704"/>
                      <a:pt x="656" y="1704"/>
                    </a:cubicBezTo>
                    <a:cubicBezTo>
                      <a:pt x="670" y="1704"/>
                      <a:pt x="683" y="1704"/>
                      <a:pt x="696" y="1704"/>
                    </a:cubicBezTo>
                    <a:cubicBezTo>
                      <a:pt x="856" y="1705"/>
                      <a:pt x="1014" y="1722"/>
                      <a:pt x="1174" y="1732"/>
                    </a:cubicBezTo>
                    <a:cubicBezTo>
                      <a:pt x="880" y="1763"/>
                      <a:pt x="586" y="1792"/>
                      <a:pt x="257" y="1826"/>
                    </a:cubicBezTo>
                    <a:cubicBezTo>
                      <a:pt x="278" y="1925"/>
                      <a:pt x="296" y="2017"/>
                      <a:pt x="312" y="2100"/>
                    </a:cubicBezTo>
                    <a:cubicBezTo>
                      <a:pt x="476" y="2145"/>
                      <a:pt x="609" y="2233"/>
                      <a:pt x="744" y="2271"/>
                    </a:cubicBezTo>
                    <a:cubicBezTo>
                      <a:pt x="738" y="2281"/>
                      <a:pt x="730" y="2350"/>
                      <a:pt x="724" y="2350"/>
                    </a:cubicBezTo>
                    <a:cubicBezTo>
                      <a:pt x="600" y="2350"/>
                      <a:pt x="477" y="2349"/>
                      <a:pt x="341" y="2349"/>
                    </a:cubicBezTo>
                    <a:cubicBezTo>
                      <a:pt x="395" y="2454"/>
                      <a:pt x="422" y="2489"/>
                      <a:pt x="469" y="2489"/>
                    </a:cubicBezTo>
                    <a:cubicBezTo>
                      <a:pt x="516" y="2489"/>
                      <a:pt x="582" y="2454"/>
                      <a:pt x="713" y="2420"/>
                    </a:cubicBezTo>
                    <a:cubicBezTo>
                      <a:pt x="779" y="2403"/>
                      <a:pt x="839" y="2392"/>
                      <a:pt x="898" y="2392"/>
                    </a:cubicBezTo>
                    <a:cubicBezTo>
                      <a:pt x="988" y="2392"/>
                      <a:pt x="1074" y="2417"/>
                      <a:pt x="1169" y="2483"/>
                    </a:cubicBezTo>
                    <a:cubicBezTo>
                      <a:pt x="1127" y="2488"/>
                      <a:pt x="1084" y="2489"/>
                      <a:pt x="1041" y="2489"/>
                    </a:cubicBezTo>
                    <a:cubicBezTo>
                      <a:pt x="932" y="2489"/>
                      <a:pt x="824" y="2479"/>
                      <a:pt x="726" y="2479"/>
                    </a:cubicBezTo>
                    <a:cubicBezTo>
                      <a:pt x="590" y="2479"/>
                      <a:pt x="472" y="2498"/>
                      <a:pt x="392" y="2586"/>
                    </a:cubicBezTo>
                    <a:cubicBezTo>
                      <a:pt x="448" y="3067"/>
                      <a:pt x="501" y="3605"/>
                      <a:pt x="560" y="4022"/>
                    </a:cubicBezTo>
                    <a:cubicBezTo>
                      <a:pt x="768" y="4023"/>
                      <a:pt x="946" y="4023"/>
                      <a:pt x="1125" y="4024"/>
                    </a:cubicBezTo>
                    <a:cubicBezTo>
                      <a:pt x="1128" y="4024"/>
                      <a:pt x="1129" y="4039"/>
                      <a:pt x="1131" y="4051"/>
                    </a:cubicBezTo>
                    <a:cubicBezTo>
                      <a:pt x="934" y="4078"/>
                      <a:pt x="737" y="4102"/>
                      <a:pt x="526" y="4131"/>
                    </a:cubicBezTo>
                    <a:cubicBezTo>
                      <a:pt x="559" y="4300"/>
                      <a:pt x="588" y="4452"/>
                      <a:pt x="622" y="4634"/>
                    </a:cubicBezTo>
                    <a:cubicBezTo>
                      <a:pt x="721" y="4663"/>
                      <a:pt x="859" y="4727"/>
                      <a:pt x="1014" y="4743"/>
                    </a:cubicBezTo>
                    <a:cubicBezTo>
                      <a:pt x="1134" y="4755"/>
                      <a:pt x="1242" y="4758"/>
                      <a:pt x="1225" y="4833"/>
                    </a:cubicBezTo>
                    <a:cubicBezTo>
                      <a:pt x="1215" y="4879"/>
                      <a:pt x="1116" y="4919"/>
                      <a:pt x="1062" y="4957"/>
                    </a:cubicBezTo>
                    <a:cubicBezTo>
                      <a:pt x="912" y="4903"/>
                      <a:pt x="791" y="4861"/>
                      <a:pt x="594" y="4789"/>
                    </a:cubicBezTo>
                    <a:cubicBezTo>
                      <a:pt x="586" y="4969"/>
                      <a:pt x="579" y="5106"/>
                      <a:pt x="575" y="5243"/>
                    </a:cubicBezTo>
                    <a:cubicBezTo>
                      <a:pt x="568" y="5515"/>
                      <a:pt x="668" y="5783"/>
                      <a:pt x="637" y="6059"/>
                    </a:cubicBezTo>
                    <a:cubicBezTo>
                      <a:pt x="604" y="6355"/>
                      <a:pt x="653" y="6651"/>
                      <a:pt x="673" y="6948"/>
                    </a:cubicBezTo>
                    <a:cubicBezTo>
                      <a:pt x="684" y="7114"/>
                      <a:pt x="727" y="7278"/>
                      <a:pt x="718" y="7443"/>
                    </a:cubicBezTo>
                    <a:cubicBezTo>
                      <a:pt x="694" y="7859"/>
                      <a:pt x="632" y="8274"/>
                      <a:pt x="617" y="8690"/>
                    </a:cubicBezTo>
                    <a:cubicBezTo>
                      <a:pt x="608" y="8964"/>
                      <a:pt x="612" y="9241"/>
                      <a:pt x="792" y="9502"/>
                    </a:cubicBezTo>
                    <a:cubicBezTo>
                      <a:pt x="794" y="9502"/>
                      <a:pt x="795" y="9501"/>
                      <a:pt x="797" y="9501"/>
                    </a:cubicBezTo>
                    <a:cubicBezTo>
                      <a:pt x="798" y="9499"/>
                      <a:pt x="800" y="9496"/>
                      <a:pt x="800" y="9494"/>
                    </a:cubicBezTo>
                    <a:cubicBezTo>
                      <a:pt x="806" y="9495"/>
                      <a:pt x="812" y="9496"/>
                      <a:pt x="818" y="9496"/>
                    </a:cubicBezTo>
                    <a:cubicBezTo>
                      <a:pt x="949" y="9468"/>
                      <a:pt x="1086" y="9439"/>
                      <a:pt x="1300" y="9393"/>
                    </a:cubicBezTo>
                    <a:lnTo>
                      <a:pt x="1300" y="9393"/>
                    </a:lnTo>
                    <a:cubicBezTo>
                      <a:pt x="1187" y="9487"/>
                      <a:pt x="1084" y="9510"/>
                      <a:pt x="985" y="9510"/>
                    </a:cubicBezTo>
                    <a:cubicBezTo>
                      <a:pt x="928" y="9510"/>
                      <a:pt x="872" y="9502"/>
                      <a:pt x="818" y="9496"/>
                    </a:cubicBezTo>
                    <a:cubicBezTo>
                      <a:pt x="811" y="9498"/>
                      <a:pt x="804" y="9499"/>
                      <a:pt x="797" y="9501"/>
                    </a:cubicBezTo>
                    <a:cubicBezTo>
                      <a:pt x="765" y="9571"/>
                      <a:pt x="735" y="9640"/>
                      <a:pt x="703" y="9708"/>
                    </a:cubicBezTo>
                    <a:cubicBezTo>
                      <a:pt x="951" y="9740"/>
                      <a:pt x="1154" y="9767"/>
                      <a:pt x="1365" y="9796"/>
                    </a:cubicBezTo>
                    <a:cubicBezTo>
                      <a:pt x="1309" y="9833"/>
                      <a:pt x="1234" y="9841"/>
                      <a:pt x="1154" y="9841"/>
                    </a:cubicBezTo>
                    <a:cubicBezTo>
                      <a:pt x="1102" y="9841"/>
                      <a:pt x="1048" y="9837"/>
                      <a:pt x="996" y="9837"/>
                    </a:cubicBezTo>
                    <a:cubicBezTo>
                      <a:pt x="875" y="9837"/>
                      <a:pt x="765" y="9854"/>
                      <a:pt x="711" y="9964"/>
                    </a:cubicBezTo>
                    <a:cubicBezTo>
                      <a:pt x="947" y="9979"/>
                      <a:pt x="1156" y="9991"/>
                      <a:pt x="1365" y="10004"/>
                    </a:cubicBezTo>
                    <a:cubicBezTo>
                      <a:pt x="1198" y="10058"/>
                      <a:pt x="1063" y="10145"/>
                      <a:pt x="887" y="10145"/>
                    </a:cubicBezTo>
                    <a:cubicBezTo>
                      <a:pt x="831" y="10145"/>
                      <a:pt x="770" y="10137"/>
                      <a:pt x="703" y="10115"/>
                    </a:cubicBezTo>
                    <a:cubicBezTo>
                      <a:pt x="696" y="10136"/>
                      <a:pt x="688" y="10157"/>
                      <a:pt x="680" y="10177"/>
                    </a:cubicBezTo>
                    <a:cubicBezTo>
                      <a:pt x="782" y="10231"/>
                      <a:pt x="884" y="10285"/>
                      <a:pt x="994" y="10344"/>
                    </a:cubicBezTo>
                    <a:cubicBezTo>
                      <a:pt x="443" y="10431"/>
                      <a:pt x="800" y="10664"/>
                      <a:pt x="656" y="10827"/>
                    </a:cubicBezTo>
                    <a:cubicBezTo>
                      <a:pt x="998" y="10867"/>
                      <a:pt x="1296" y="10903"/>
                      <a:pt x="1635" y="10941"/>
                    </a:cubicBezTo>
                    <a:cubicBezTo>
                      <a:pt x="1299" y="10967"/>
                      <a:pt x="997" y="10989"/>
                      <a:pt x="697" y="11011"/>
                    </a:cubicBezTo>
                    <a:cubicBezTo>
                      <a:pt x="696" y="11029"/>
                      <a:pt x="696" y="11047"/>
                      <a:pt x="695" y="11064"/>
                    </a:cubicBezTo>
                    <a:cubicBezTo>
                      <a:pt x="911" y="11082"/>
                      <a:pt x="1128" y="11100"/>
                      <a:pt x="1344" y="11119"/>
                    </a:cubicBezTo>
                    <a:cubicBezTo>
                      <a:pt x="1342" y="11128"/>
                      <a:pt x="1340" y="11136"/>
                      <a:pt x="1338" y="11144"/>
                    </a:cubicBezTo>
                    <a:cubicBezTo>
                      <a:pt x="1128" y="11151"/>
                      <a:pt x="917" y="11158"/>
                      <a:pt x="669" y="11165"/>
                    </a:cubicBezTo>
                    <a:cubicBezTo>
                      <a:pt x="724" y="11318"/>
                      <a:pt x="424" y="11500"/>
                      <a:pt x="838" y="11608"/>
                    </a:cubicBezTo>
                    <a:cubicBezTo>
                      <a:pt x="496" y="11801"/>
                      <a:pt x="618" y="12025"/>
                      <a:pt x="645" y="12241"/>
                    </a:cubicBezTo>
                    <a:cubicBezTo>
                      <a:pt x="911" y="12267"/>
                      <a:pt x="1123" y="12287"/>
                      <a:pt x="1364" y="12310"/>
                    </a:cubicBezTo>
                    <a:cubicBezTo>
                      <a:pt x="1289" y="12377"/>
                      <a:pt x="1207" y="12395"/>
                      <a:pt x="1122" y="12395"/>
                    </a:cubicBezTo>
                    <a:cubicBezTo>
                      <a:pt x="1017" y="12395"/>
                      <a:pt x="908" y="12366"/>
                      <a:pt x="804" y="12366"/>
                    </a:cubicBezTo>
                    <a:cubicBezTo>
                      <a:pt x="736" y="12366"/>
                      <a:pt x="671" y="12378"/>
                      <a:pt x="610" y="12418"/>
                    </a:cubicBezTo>
                    <a:cubicBezTo>
                      <a:pt x="730" y="12464"/>
                      <a:pt x="840" y="12507"/>
                      <a:pt x="969" y="12556"/>
                    </a:cubicBezTo>
                    <a:cubicBezTo>
                      <a:pt x="826" y="12576"/>
                      <a:pt x="719" y="12592"/>
                      <a:pt x="606" y="12607"/>
                    </a:cubicBezTo>
                    <a:cubicBezTo>
                      <a:pt x="648" y="12689"/>
                      <a:pt x="716" y="12710"/>
                      <a:pt x="793" y="12710"/>
                    </a:cubicBezTo>
                    <a:cubicBezTo>
                      <a:pt x="875" y="12710"/>
                      <a:pt x="968" y="12686"/>
                      <a:pt x="1052" y="12686"/>
                    </a:cubicBezTo>
                    <a:cubicBezTo>
                      <a:pt x="1104" y="12686"/>
                      <a:pt x="1152" y="12695"/>
                      <a:pt x="1192" y="12725"/>
                    </a:cubicBezTo>
                    <a:cubicBezTo>
                      <a:pt x="1013" y="12759"/>
                      <a:pt x="846" y="12792"/>
                      <a:pt x="696" y="12821"/>
                    </a:cubicBezTo>
                    <a:cubicBezTo>
                      <a:pt x="676" y="13195"/>
                      <a:pt x="636" y="13563"/>
                      <a:pt x="639" y="13930"/>
                    </a:cubicBezTo>
                    <a:cubicBezTo>
                      <a:pt x="643" y="14498"/>
                      <a:pt x="673" y="15065"/>
                      <a:pt x="693" y="15632"/>
                    </a:cubicBezTo>
                    <a:cubicBezTo>
                      <a:pt x="704" y="15962"/>
                      <a:pt x="699" y="16293"/>
                      <a:pt x="738" y="16623"/>
                    </a:cubicBezTo>
                    <a:cubicBezTo>
                      <a:pt x="851" y="17563"/>
                      <a:pt x="915" y="18505"/>
                      <a:pt x="863" y="19450"/>
                    </a:cubicBezTo>
                    <a:cubicBezTo>
                      <a:pt x="840" y="19860"/>
                      <a:pt x="899" y="20270"/>
                      <a:pt x="893" y="20680"/>
                    </a:cubicBezTo>
                    <a:cubicBezTo>
                      <a:pt x="881" y="21459"/>
                      <a:pt x="855" y="22239"/>
                      <a:pt x="824" y="23019"/>
                    </a:cubicBezTo>
                    <a:cubicBezTo>
                      <a:pt x="806" y="23482"/>
                      <a:pt x="749" y="23946"/>
                      <a:pt x="745" y="24410"/>
                    </a:cubicBezTo>
                    <a:cubicBezTo>
                      <a:pt x="742" y="24809"/>
                      <a:pt x="790" y="25208"/>
                      <a:pt x="816" y="25604"/>
                    </a:cubicBezTo>
                    <a:cubicBezTo>
                      <a:pt x="981" y="25642"/>
                      <a:pt x="1136" y="25658"/>
                      <a:pt x="1286" y="25658"/>
                    </a:cubicBezTo>
                    <a:cubicBezTo>
                      <a:pt x="1567" y="25658"/>
                      <a:pt x="1825" y="25601"/>
                      <a:pt x="2080" y="25523"/>
                    </a:cubicBezTo>
                    <a:cubicBezTo>
                      <a:pt x="2073" y="25441"/>
                      <a:pt x="2170" y="25432"/>
                      <a:pt x="2284" y="25429"/>
                    </a:cubicBezTo>
                    <a:cubicBezTo>
                      <a:pt x="2457" y="25422"/>
                      <a:pt x="2629" y="25410"/>
                      <a:pt x="2833" y="25398"/>
                    </a:cubicBezTo>
                    <a:cubicBezTo>
                      <a:pt x="2840" y="25403"/>
                      <a:pt x="2848" y="25405"/>
                      <a:pt x="2856" y="25405"/>
                    </a:cubicBezTo>
                    <a:cubicBezTo>
                      <a:pt x="2881" y="25405"/>
                      <a:pt x="2913" y="25391"/>
                      <a:pt x="2947" y="25391"/>
                    </a:cubicBezTo>
                    <a:cubicBezTo>
                      <a:pt x="2966" y="25391"/>
                      <a:pt x="2986" y="25395"/>
                      <a:pt x="3005" y="25409"/>
                    </a:cubicBezTo>
                    <a:lnTo>
                      <a:pt x="3005" y="25409"/>
                    </a:lnTo>
                    <a:cubicBezTo>
                      <a:pt x="2999" y="25399"/>
                      <a:pt x="2993" y="25351"/>
                      <a:pt x="2987" y="25324"/>
                    </a:cubicBezTo>
                    <a:lnTo>
                      <a:pt x="2987" y="25324"/>
                    </a:lnTo>
                    <a:cubicBezTo>
                      <a:pt x="3142" y="25368"/>
                      <a:pt x="3247" y="25370"/>
                      <a:pt x="3352" y="25404"/>
                    </a:cubicBezTo>
                    <a:lnTo>
                      <a:pt x="3352" y="25404"/>
                    </a:lnTo>
                    <a:cubicBezTo>
                      <a:pt x="3349" y="25392"/>
                      <a:pt x="3348" y="25331"/>
                      <a:pt x="3345" y="25331"/>
                    </a:cubicBezTo>
                    <a:cubicBezTo>
                      <a:pt x="3234" y="25330"/>
                      <a:pt x="3124" y="25304"/>
                      <a:pt x="3015" y="25304"/>
                    </a:cubicBezTo>
                    <a:lnTo>
                      <a:pt x="2979" y="25304"/>
                    </a:lnTo>
                    <a:cubicBezTo>
                      <a:pt x="2982" y="25304"/>
                      <a:pt x="2984" y="25312"/>
                      <a:pt x="2987" y="25324"/>
                    </a:cubicBezTo>
                    <a:lnTo>
                      <a:pt x="2987" y="25324"/>
                    </a:lnTo>
                    <a:cubicBezTo>
                      <a:pt x="2968" y="25319"/>
                      <a:pt x="2948" y="25313"/>
                      <a:pt x="2928" y="25306"/>
                    </a:cubicBezTo>
                    <a:cubicBezTo>
                      <a:pt x="3125" y="25278"/>
                      <a:pt x="3236" y="25283"/>
                      <a:pt x="3347" y="25268"/>
                    </a:cubicBezTo>
                    <a:cubicBezTo>
                      <a:pt x="3343" y="25247"/>
                      <a:pt x="3337" y="25237"/>
                      <a:pt x="3332" y="25216"/>
                    </a:cubicBezTo>
                    <a:cubicBezTo>
                      <a:pt x="3145" y="25224"/>
                      <a:pt x="2949" y="25217"/>
                      <a:pt x="2774" y="25246"/>
                    </a:cubicBezTo>
                    <a:cubicBezTo>
                      <a:pt x="2580" y="25278"/>
                      <a:pt x="2392" y="25291"/>
                      <a:pt x="2207" y="25291"/>
                    </a:cubicBezTo>
                    <a:cubicBezTo>
                      <a:pt x="1831" y="25291"/>
                      <a:pt x="1469" y="25237"/>
                      <a:pt x="1108" y="25174"/>
                    </a:cubicBezTo>
                    <a:cubicBezTo>
                      <a:pt x="1086" y="25108"/>
                      <a:pt x="1069" y="25059"/>
                      <a:pt x="1055" y="25009"/>
                    </a:cubicBezTo>
                    <a:cubicBezTo>
                      <a:pt x="1054" y="25006"/>
                      <a:pt x="1081" y="25002"/>
                      <a:pt x="1132" y="24987"/>
                    </a:cubicBezTo>
                    <a:cubicBezTo>
                      <a:pt x="1473" y="25124"/>
                      <a:pt x="1831" y="25179"/>
                      <a:pt x="2200" y="25179"/>
                    </a:cubicBezTo>
                    <a:cubicBezTo>
                      <a:pt x="2574" y="25179"/>
                      <a:pt x="2959" y="25123"/>
                      <a:pt x="3350" y="25039"/>
                    </a:cubicBezTo>
                    <a:cubicBezTo>
                      <a:pt x="3326" y="24959"/>
                      <a:pt x="3300" y="24878"/>
                      <a:pt x="3277" y="24802"/>
                    </a:cubicBezTo>
                    <a:cubicBezTo>
                      <a:pt x="3022" y="24801"/>
                      <a:pt x="2785" y="24798"/>
                      <a:pt x="2553" y="24798"/>
                    </a:cubicBezTo>
                    <a:cubicBezTo>
                      <a:pt x="2447" y="24798"/>
                      <a:pt x="2342" y="24799"/>
                      <a:pt x="2237" y="24800"/>
                    </a:cubicBezTo>
                    <a:cubicBezTo>
                      <a:pt x="2120" y="24802"/>
                      <a:pt x="2004" y="24828"/>
                      <a:pt x="1932" y="24838"/>
                    </a:cubicBezTo>
                    <a:cubicBezTo>
                      <a:pt x="1865" y="24793"/>
                      <a:pt x="1824" y="24739"/>
                      <a:pt x="1766" y="24734"/>
                    </a:cubicBezTo>
                    <a:cubicBezTo>
                      <a:pt x="1693" y="24727"/>
                      <a:pt x="1619" y="24721"/>
                      <a:pt x="1547" y="24721"/>
                    </a:cubicBezTo>
                    <a:cubicBezTo>
                      <a:pt x="1401" y="24721"/>
                      <a:pt x="1262" y="24745"/>
                      <a:pt x="1150" y="24832"/>
                    </a:cubicBezTo>
                    <a:cubicBezTo>
                      <a:pt x="1055" y="24759"/>
                      <a:pt x="837" y="24732"/>
                      <a:pt x="949" y="24611"/>
                    </a:cubicBezTo>
                    <a:lnTo>
                      <a:pt x="949" y="24611"/>
                    </a:lnTo>
                    <a:cubicBezTo>
                      <a:pt x="1141" y="24638"/>
                      <a:pt x="1323" y="24663"/>
                      <a:pt x="1496" y="24687"/>
                    </a:cubicBezTo>
                    <a:cubicBezTo>
                      <a:pt x="1629" y="24583"/>
                      <a:pt x="1838" y="24520"/>
                      <a:pt x="1973" y="24520"/>
                    </a:cubicBezTo>
                    <a:cubicBezTo>
                      <a:pt x="2022" y="24520"/>
                      <a:pt x="2061" y="24528"/>
                      <a:pt x="2084" y="24545"/>
                    </a:cubicBezTo>
                    <a:cubicBezTo>
                      <a:pt x="2017" y="24581"/>
                      <a:pt x="1955" y="24617"/>
                      <a:pt x="1834" y="24685"/>
                    </a:cubicBezTo>
                    <a:cubicBezTo>
                      <a:pt x="2031" y="24685"/>
                      <a:pt x="2195" y="24692"/>
                      <a:pt x="2345" y="24692"/>
                    </a:cubicBezTo>
                    <a:cubicBezTo>
                      <a:pt x="2432" y="24692"/>
                      <a:pt x="2514" y="24690"/>
                      <a:pt x="2595" y="24683"/>
                    </a:cubicBezTo>
                    <a:cubicBezTo>
                      <a:pt x="2612" y="24681"/>
                      <a:pt x="2628" y="24681"/>
                      <a:pt x="2645" y="24681"/>
                    </a:cubicBezTo>
                    <a:cubicBezTo>
                      <a:pt x="2786" y="24681"/>
                      <a:pt x="2925" y="24729"/>
                      <a:pt x="3077" y="24729"/>
                    </a:cubicBezTo>
                    <a:cubicBezTo>
                      <a:pt x="3147" y="24729"/>
                      <a:pt x="3220" y="24718"/>
                      <a:pt x="3296" y="24688"/>
                    </a:cubicBezTo>
                    <a:cubicBezTo>
                      <a:pt x="3120" y="24644"/>
                      <a:pt x="2987" y="24609"/>
                      <a:pt x="2853" y="24575"/>
                    </a:cubicBezTo>
                    <a:cubicBezTo>
                      <a:pt x="2863" y="24565"/>
                      <a:pt x="2870" y="24552"/>
                      <a:pt x="2879" y="24541"/>
                    </a:cubicBezTo>
                    <a:cubicBezTo>
                      <a:pt x="3017" y="24548"/>
                      <a:pt x="3155" y="24553"/>
                      <a:pt x="3348" y="24563"/>
                    </a:cubicBezTo>
                    <a:cubicBezTo>
                      <a:pt x="3280" y="24514"/>
                      <a:pt x="3262" y="24487"/>
                      <a:pt x="3228" y="24479"/>
                    </a:cubicBezTo>
                    <a:cubicBezTo>
                      <a:pt x="2939" y="24402"/>
                      <a:pt x="2639" y="24369"/>
                      <a:pt x="2331" y="24369"/>
                    </a:cubicBezTo>
                    <a:cubicBezTo>
                      <a:pt x="2184" y="24369"/>
                      <a:pt x="2036" y="24377"/>
                      <a:pt x="1887" y="24391"/>
                    </a:cubicBezTo>
                    <a:cubicBezTo>
                      <a:pt x="1812" y="24398"/>
                      <a:pt x="1738" y="24406"/>
                      <a:pt x="1662" y="24406"/>
                    </a:cubicBezTo>
                    <a:cubicBezTo>
                      <a:pt x="1537" y="24406"/>
                      <a:pt x="1408" y="24385"/>
                      <a:pt x="1267" y="24306"/>
                    </a:cubicBezTo>
                    <a:cubicBezTo>
                      <a:pt x="1495" y="24299"/>
                      <a:pt x="1717" y="24297"/>
                      <a:pt x="1935" y="24297"/>
                    </a:cubicBezTo>
                    <a:cubicBezTo>
                      <a:pt x="2390" y="24297"/>
                      <a:pt x="2829" y="24308"/>
                      <a:pt x="3283" y="24321"/>
                    </a:cubicBezTo>
                    <a:cubicBezTo>
                      <a:pt x="3451" y="24162"/>
                      <a:pt x="3154" y="23990"/>
                      <a:pt x="3315" y="23797"/>
                    </a:cubicBezTo>
                    <a:cubicBezTo>
                      <a:pt x="3444" y="23642"/>
                      <a:pt x="3330" y="23424"/>
                      <a:pt x="3324" y="23220"/>
                    </a:cubicBezTo>
                    <a:cubicBezTo>
                      <a:pt x="3224" y="23196"/>
                      <a:pt x="3101" y="23166"/>
                      <a:pt x="2977" y="23136"/>
                    </a:cubicBezTo>
                    <a:cubicBezTo>
                      <a:pt x="3113" y="23096"/>
                      <a:pt x="3242" y="23057"/>
                      <a:pt x="3382" y="23015"/>
                    </a:cubicBezTo>
                    <a:cubicBezTo>
                      <a:pt x="3329" y="22827"/>
                      <a:pt x="3552" y="22621"/>
                      <a:pt x="3178" y="22491"/>
                    </a:cubicBezTo>
                    <a:cubicBezTo>
                      <a:pt x="3404" y="22342"/>
                      <a:pt x="3417" y="22341"/>
                      <a:pt x="3414" y="22161"/>
                    </a:cubicBezTo>
                    <a:cubicBezTo>
                      <a:pt x="3407" y="21858"/>
                      <a:pt x="3403" y="21555"/>
                      <a:pt x="3399" y="21254"/>
                    </a:cubicBezTo>
                    <a:cubicBezTo>
                      <a:pt x="3398" y="21023"/>
                      <a:pt x="3418" y="20787"/>
                      <a:pt x="3410" y="20554"/>
                    </a:cubicBezTo>
                    <a:cubicBezTo>
                      <a:pt x="3398" y="20197"/>
                      <a:pt x="3384" y="19842"/>
                      <a:pt x="3389" y="19486"/>
                    </a:cubicBezTo>
                    <a:cubicBezTo>
                      <a:pt x="3392" y="19218"/>
                      <a:pt x="3442" y="18949"/>
                      <a:pt x="3437" y="18680"/>
                    </a:cubicBezTo>
                    <a:cubicBezTo>
                      <a:pt x="3429" y="18271"/>
                      <a:pt x="3387" y="17863"/>
                      <a:pt x="3370" y="17454"/>
                    </a:cubicBezTo>
                    <a:cubicBezTo>
                      <a:pt x="3365" y="17342"/>
                      <a:pt x="3295" y="17272"/>
                      <a:pt x="3105" y="17242"/>
                    </a:cubicBezTo>
                    <a:cubicBezTo>
                      <a:pt x="3037" y="17232"/>
                      <a:pt x="2977" y="17208"/>
                      <a:pt x="2907" y="17189"/>
                    </a:cubicBezTo>
                    <a:cubicBezTo>
                      <a:pt x="2937" y="17135"/>
                      <a:pt x="2977" y="17119"/>
                      <a:pt x="3021" y="17119"/>
                    </a:cubicBezTo>
                    <a:cubicBezTo>
                      <a:pt x="3092" y="17119"/>
                      <a:pt x="3174" y="17163"/>
                      <a:pt x="3242" y="17163"/>
                    </a:cubicBezTo>
                    <a:cubicBezTo>
                      <a:pt x="3278" y="17163"/>
                      <a:pt x="3310" y="17151"/>
                      <a:pt x="3334" y="17113"/>
                    </a:cubicBezTo>
                    <a:cubicBezTo>
                      <a:pt x="3369" y="16827"/>
                      <a:pt x="3369" y="16827"/>
                      <a:pt x="3004" y="16729"/>
                    </a:cubicBezTo>
                    <a:cubicBezTo>
                      <a:pt x="3115" y="16695"/>
                      <a:pt x="3211" y="16664"/>
                      <a:pt x="3301" y="16637"/>
                    </a:cubicBezTo>
                    <a:cubicBezTo>
                      <a:pt x="3265" y="16552"/>
                      <a:pt x="3176" y="16466"/>
                      <a:pt x="3221" y="16423"/>
                    </a:cubicBezTo>
                    <a:cubicBezTo>
                      <a:pt x="3352" y="16299"/>
                      <a:pt x="3320" y="16174"/>
                      <a:pt x="3313" y="16046"/>
                    </a:cubicBezTo>
                    <a:cubicBezTo>
                      <a:pt x="3276" y="15426"/>
                      <a:pt x="3190" y="14807"/>
                      <a:pt x="3207" y="14188"/>
                    </a:cubicBezTo>
                    <a:cubicBezTo>
                      <a:pt x="3226" y="13513"/>
                      <a:pt x="3198" y="12842"/>
                      <a:pt x="3140" y="12171"/>
                    </a:cubicBezTo>
                    <a:cubicBezTo>
                      <a:pt x="3135" y="12116"/>
                      <a:pt x="3056" y="12065"/>
                      <a:pt x="3010" y="12010"/>
                    </a:cubicBezTo>
                    <a:cubicBezTo>
                      <a:pt x="3220" y="11919"/>
                      <a:pt x="3139" y="11775"/>
                      <a:pt x="3148" y="11651"/>
                    </a:cubicBezTo>
                    <a:cubicBezTo>
                      <a:pt x="3180" y="11293"/>
                      <a:pt x="3174" y="10933"/>
                      <a:pt x="3199" y="10574"/>
                    </a:cubicBezTo>
                    <a:cubicBezTo>
                      <a:pt x="3224" y="10222"/>
                      <a:pt x="3183" y="9869"/>
                      <a:pt x="3240" y="9518"/>
                    </a:cubicBezTo>
                    <a:cubicBezTo>
                      <a:pt x="3248" y="9466"/>
                      <a:pt x="3241" y="9413"/>
                      <a:pt x="3233" y="9361"/>
                    </a:cubicBezTo>
                    <a:cubicBezTo>
                      <a:pt x="3218" y="9251"/>
                      <a:pt x="3193" y="9142"/>
                      <a:pt x="3181" y="9033"/>
                    </a:cubicBezTo>
                    <a:cubicBezTo>
                      <a:pt x="3168" y="8911"/>
                      <a:pt x="3244" y="8751"/>
                      <a:pt x="3137" y="8675"/>
                    </a:cubicBezTo>
                    <a:cubicBezTo>
                      <a:pt x="2954" y="8547"/>
                      <a:pt x="3296" y="8497"/>
                      <a:pt x="3197" y="8401"/>
                    </a:cubicBezTo>
                    <a:cubicBezTo>
                      <a:pt x="3177" y="8382"/>
                      <a:pt x="3196" y="8350"/>
                      <a:pt x="3198" y="8324"/>
                    </a:cubicBezTo>
                    <a:cubicBezTo>
                      <a:pt x="3212" y="7982"/>
                      <a:pt x="3227" y="7640"/>
                      <a:pt x="3241" y="7298"/>
                    </a:cubicBezTo>
                    <a:cubicBezTo>
                      <a:pt x="3243" y="7237"/>
                      <a:pt x="3265" y="7169"/>
                      <a:pt x="3225" y="7117"/>
                    </a:cubicBezTo>
                    <a:cubicBezTo>
                      <a:pt x="3192" y="7074"/>
                      <a:pt x="3081" y="7051"/>
                      <a:pt x="3028" y="7030"/>
                    </a:cubicBezTo>
                    <a:lnTo>
                      <a:pt x="3028" y="7030"/>
                    </a:lnTo>
                    <a:cubicBezTo>
                      <a:pt x="3046" y="7031"/>
                      <a:pt x="3062" y="7032"/>
                      <a:pt x="3077" y="7032"/>
                    </a:cubicBezTo>
                    <a:cubicBezTo>
                      <a:pt x="3247" y="7032"/>
                      <a:pt x="3245" y="6947"/>
                      <a:pt x="3235" y="6845"/>
                    </a:cubicBezTo>
                    <a:cubicBezTo>
                      <a:pt x="3204" y="6535"/>
                      <a:pt x="3176" y="6223"/>
                      <a:pt x="3167" y="5913"/>
                    </a:cubicBezTo>
                    <a:cubicBezTo>
                      <a:pt x="3157" y="5578"/>
                      <a:pt x="3024" y="5248"/>
                      <a:pt x="3121" y="4908"/>
                    </a:cubicBezTo>
                    <a:cubicBezTo>
                      <a:pt x="3144" y="4825"/>
                      <a:pt x="3103" y="4791"/>
                      <a:pt x="3003" y="4791"/>
                    </a:cubicBezTo>
                    <a:cubicBezTo>
                      <a:pt x="2963" y="4791"/>
                      <a:pt x="2914" y="4797"/>
                      <a:pt x="2857" y="4806"/>
                    </a:cubicBezTo>
                    <a:cubicBezTo>
                      <a:pt x="2808" y="4814"/>
                      <a:pt x="2751" y="4820"/>
                      <a:pt x="2696" y="4820"/>
                    </a:cubicBezTo>
                    <a:cubicBezTo>
                      <a:pt x="2652" y="4820"/>
                      <a:pt x="2609" y="4816"/>
                      <a:pt x="2572" y="4808"/>
                    </a:cubicBezTo>
                    <a:cubicBezTo>
                      <a:pt x="2450" y="4781"/>
                      <a:pt x="2346" y="4727"/>
                      <a:pt x="2238" y="4685"/>
                    </a:cubicBezTo>
                    <a:cubicBezTo>
                      <a:pt x="2157" y="4726"/>
                      <a:pt x="2093" y="4759"/>
                      <a:pt x="2007" y="4802"/>
                    </a:cubicBezTo>
                    <a:cubicBezTo>
                      <a:pt x="1738" y="4565"/>
                      <a:pt x="1314" y="4506"/>
                      <a:pt x="875" y="4451"/>
                    </a:cubicBezTo>
                    <a:cubicBezTo>
                      <a:pt x="967" y="4434"/>
                      <a:pt x="1055" y="4426"/>
                      <a:pt x="1141" y="4426"/>
                    </a:cubicBezTo>
                    <a:cubicBezTo>
                      <a:pt x="1283" y="4426"/>
                      <a:pt x="1418" y="4447"/>
                      <a:pt x="1556" y="4486"/>
                    </a:cubicBezTo>
                    <a:cubicBezTo>
                      <a:pt x="1796" y="4553"/>
                      <a:pt x="2033" y="4637"/>
                      <a:pt x="2299" y="4637"/>
                    </a:cubicBezTo>
                    <a:cubicBezTo>
                      <a:pt x="2399" y="4637"/>
                      <a:pt x="2504" y="4625"/>
                      <a:pt x="2614" y="4596"/>
                    </a:cubicBezTo>
                    <a:cubicBezTo>
                      <a:pt x="2615" y="4596"/>
                      <a:pt x="2616" y="4596"/>
                      <a:pt x="2618" y="4596"/>
                    </a:cubicBezTo>
                    <a:cubicBezTo>
                      <a:pt x="2631" y="4596"/>
                      <a:pt x="2655" y="4608"/>
                      <a:pt x="2666" y="4611"/>
                    </a:cubicBezTo>
                    <a:cubicBezTo>
                      <a:pt x="2645" y="4644"/>
                      <a:pt x="2627" y="4675"/>
                      <a:pt x="2594" y="4728"/>
                    </a:cubicBezTo>
                    <a:cubicBezTo>
                      <a:pt x="2777" y="4711"/>
                      <a:pt x="2921" y="4697"/>
                      <a:pt x="3133" y="4678"/>
                    </a:cubicBezTo>
                    <a:cubicBezTo>
                      <a:pt x="3058" y="4587"/>
                      <a:pt x="2928" y="4465"/>
                      <a:pt x="2953" y="4454"/>
                    </a:cubicBezTo>
                    <a:cubicBezTo>
                      <a:pt x="3153" y="4360"/>
                      <a:pt x="3022" y="4289"/>
                      <a:pt x="2969" y="4216"/>
                    </a:cubicBezTo>
                    <a:cubicBezTo>
                      <a:pt x="2908" y="4202"/>
                      <a:pt x="2837" y="4198"/>
                      <a:pt x="2762" y="4198"/>
                    </a:cubicBezTo>
                    <a:cubicBezTo>
                      <a:pt x="2695" y="4198"/>
                      <a:pt x="2625" y="4201"/>
                      <a:pt x="2557" y="4201"/>
                    </a:cubicBezTo>
                    <a:cubicBezTo>
                      <a:pt x="2406" y="4201"/>
                      <a:pt x="2263" y="4188"/>
                      <a:pt x="2173" y="4102"/>
                    </a:cubicBezTo>
                    <a:lnTo>
                      <a:pt x="2173" y="4102"/>
                    </a:lnTo>
                    <a:cubicBezTo>
                      <a:pt x="2403" y="4118"/>
                      <a:pt x="2776" y="4136"/>
                      <a:pt x="2775" y="4153"/>
                    </a:cubicBezTo>
                    <a:cubicBezTo>
                      <a:pt x="2778" y="4077"/>
                      <a:pt x="2781" y="4004"/>
                      <a:pt x="2785" y="3924"/>
                    </a:cubicBezTo>
                    <a:cubicBezTo>
                      <a:pt x="2785" y="3915"/>
                      <a:pt x="2513" y="3905"/>
                      <a:pt x="2310" y="3895"/>
                    </a:cubicBezTo>
                    <a:cubicBezTo>
                      <a:pt x="2310" y="3892"/>
                      <a:pt x="2361" y="3891"/>
                      <a:pt x="2363" y="3889"/>
                    </a:cubicBezTo>
                    <a:cubicBezTo>
                      <a:pt x="2226" y="3883"/>
                      <a:pt x="2175" y="3880"/>
                      <a:pt x="2101" y="3877"/>
                    </a:cubicBezTo>
                    <a:cubicBezTo>
                      <a:pt x="2097" y="3858"/>
                      <a:pt x="2104" y="3840"/>
                      <a:pt x="2100" y="3821"/>
                    </a:cubicBezTo>
                    <a:cubicBezTo>
                      <a:pt x="2150" y="3813"/>
                      <a:pt x="2209" y="3796"/>
                      <a:pt x="2258" y="3796"/>
                    </a:cubicBezTo>
                    <a:cubicBezTo>
                      <a:pt x="2264" y="3796"/>
                      <a:pt x="2269" y="3796"/>
                      <a:pt x="2275" y="3796"/>
                    </a:cubicBezTo>
                    <a:cubicBezTo>
                      <a:pt x="2311" y="3799"/>
                      <a:pt x="2343" y="3835"/>
                      <a:pt x="2413" y="3885"/>
                    </a:cubicBezTo>
                    <a:cubicBezTo>
                      <a:pt x="2461" y="3825"/>
                      <a:pt x="2523" y="3808"/>
                      <a:pt x="2589" y="3808"/>
                    </a:cubicBezTo>
                    <a:cubicBezTo>
                      <a:pt x="2671" y="3808"/>
                      <a:pt x="2760" y="3833"/>
                      <a:pt x="2838" y="3833"/>
                    </a:cubicBezTo>
                    <a:cubicBezTo>
                      <a:pt x="2900" y="3833"/>
                      <a:pt x="2954" y="3818"/>
                      <a:pt x="2994" y="3764"/>
                    </a:cubicBezTo>
                    <a:cubicBezTo>
                      <a:pt x="2878" y="3656"/>
                      <a:pt x="2911" y="3520"/>
                      <a:pt x="3038" y="3380"/>
                    </a:cubicBezTo>
                    <a:cubicBezTo>
                      <a:pt x="2909" y="3368"/>
                      <a:pt x="2823" y="3361"/>
                      <a:pt x="2755" y="3355"/>
                    </a:cubicBezTo>
                    <a:cubicBezTo>
                      <a:pt x="2816" y="3303"/>
                      <a:pt x="2924" y="3250"/>
                      <a:pt x="2937" y="3191"/>
                    </a:cubicBezTo>
                    <a:cubicBezTo>
                      <a:pt x="2964" y="3074"/>
                      <a:pt x="2965" y="2950"/>
                      <a:pt x="2931" y="2833"/>
                    </a:cubicBezTo>
                    <a:cubicBezTo>
                      <a:pt x="2898" y="2724"/>
                      <a:pt x="2951" y="2571"/>
                      <a:pt x="2698" y="2559"/>
                    </a:cubicBezTo>
                    <a:cubicBezTo>
                      <a:pt x="2882" y="2293"/>
                      <a:pt x="2807" y="2050"/>
                      <a:pt x="2675" y="1833"/>
                    </a:cubicBezTo>
                    <a:cubicBezTo>
                      <a:pt x="2147" y="1796"/>
                      <a:pt x="1654" y="1761"/>
                      <a:pt x="1163" y="1727"/>
                    </a:cubicBezTo>
                    <a:cubicBezTo>
                      <a:pt x="1270" y="1715"/>
                      <a:pt x="1379" y="1712"/>
                      <a:pt x="1489" y="1712"/>
                    </a:cubicBezTo>
                    <a:cubicBezTo>
                      <a:pt x="1642" y="1712"/>
                      <a:pt x="1799" y="1719"/>
                      <a:pt x="1959" y="1719"/>
                    </a:cubicBezTo>
                    <a:cubicBezTo>
                      <a:pt x="2198" y="1719"/>
                      <a:pt x="2445" y="1704"/>
                      <a:pt x="2701" y="1632"/>
                    </a:cubicBezTo>
                    <a:cubicBezTo>
                      <a:pt x="2516" y="1560"/>
                      <a:pt x="2401" y="1515"/>
                      <a:pt x="2266" y="1463"/>
                    </a:cubicBezTo>
                    <a:cubicBezTo>
                      <a:pt x="2349" y="1428"/>
                      <a:pt x="2423" y="1397"/>
                      <a:pt x="2505" y="1363"/>
                    </a:cubicBezTo>
                    <a:cubicBezTo>
                      <a:pt x="2350" y="1252"/>
                      <a:pt x="1956" y="1267"/>
                      <a:pt x="2102" y="1029"/>
                    </a:cubicBezTo>
                    <a:lnTo>
                      <a:pt x="2102" y="1029"/>
                    </a:lnTo>
                    <a:cubicBezTo>
                      <a:pt x="2225" y="1060"/>
                      <a:pt x="2344" y="1089"/>
                      <a:pt x="2476" y="1121"/>
                    </a:cubicBezTo>
                    <a:cubicBezTo>
                      <a:pt x="2455" y="998"/>
                      <a:pt x="2438" y="904"/>
                      <a:pt x="2170" y="876"/>
                    </a:cubicBezTo>
                    <a:cubicBezTo>
                      <a:pt x="2044" y="864"/>
                      <a:pt x="1846" y="683"/>
                      <a:pt x="1949" y="683"/>
                    </a:cubicBezTo>
                    <a:cubicBezTo>
                      <a:pt x="1950" y="683"/>
                      <a:pt x="1950" y="683"/>
                      <a:pt x="1950" y="683"/>
                    </a:cubicBezTo>
                    <a:cubicBezTo>
                      <a:pt x="2102" y="684"/>
                      <a:pt x="2235" y="684"/>
                      <a:pt x="2361" y="684"/>
                    </a:cubicBezTo>
                    <a:cubicBezTo>
                      <a:pt x="2446" y="475"/>
                      <a:pt x="2220" y="372"/>
                      <a:pt x="2417" y="250"/>
                    </a:cubicBezTo>
                    <a:cubicBezTo>
                      <a:pt x="1979" y="41"/>
                      <a:pt x="1497" y="1"/>
                      <a:pt x="10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0" name="Google Shape;5220;p54"/>
              <p:cNvSpPr/>
              <p:nvPr/>
            </p:nvSpPr>
            <p:spPr>
              <a:xfrm>
                <a:off x="3229869" y="2766942"/>
                <a:ext cx="130498" cy="49304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974" extrusionOk="0">
                    <a:moveTo>
                      <a:pt x="1962" y="51"/>
                    </a:moveTo>
                    <a:cubicBezTo>
                      <a:pt x="1984" y="52"/>
                      <a:pt x="2007" y="53"/>
                      <a:pt x="2029" y="54"/>
                    </a:cubicBezTo>
                    <a:lnTo>
                      <a:pt x="2029" y="54"/>
                    </a:lnTo>
                    <a:cubicBezTo>
                      <a:pt x="2054" y="53"/>
                      <a:pt x="2079" y="52"/>
                      <a:pt x="2103" y="52"/>
                    </a:cubicBezTo>
                    <a:lnTo>
                      <a:pt x="2000" y="52"/>
                    </a:lnTo>
                    <a:lnTo>
                      <a:pt x="1962" y="51"/>
                    </a:lnTo>
                    <a:close/>
                    <a:moveTo>
                      <a:pt x="1642" y="1"/>
                    </a:moveTo>
                    <a:cubicBezTo>
                      <a:pt x="1642" y="1"/>
                      <a:pt x="1639" y="102"/>
                      <a:pt x="1639" y="102"/>
                    </a:cubicBezTo>
                    <a:cubicBezTo>
                      <a:pt x="1639" y="102"/>
                      <a:pt x="1450" y="110"/>
                      <a:pt x="1446" y="110"/>
                    </a:cubicBezTo>
                    <a:lnTo>
                      <a:pt x="1369" y="78"/>
                    </a:lnTo>
                    <a:cubicBezTo>
                      <a:pt x="955" y="107"/>
                      <a:pt x="439" y="90"/>
                      <a:pt x="36" y="119"/>
                    </a:cubicBezTo>
                    <a:cubicBezTo>
                      <a:pt x="25" y="405"/>
                      <a:pt x="12" y="686"/>
                      <a:pt x="0" y="973"/>
                    </a:cubicBezTo>
                    <a:cubicBezTo>
                      <a:pt x="1210" y="780"/>
                      <a:pt x="2355" y="261"/>
                      <a:pt x="2577" y="76"/>
                    </a:cubicBezTo>
                    <a:cubicBezTo>
                      <a:pt x="2384" y="65"/>
                      <a:pt x="2221" y="63"/>
                      <a:pt x="2029" y="54"/>
                    </a:cubicBezTo>
                    <a:lnTo>
                      <a:pt x="2029" y="54"/>
                    </a:lnTo>
                    <a:cubicBezTo>
                      <a:pt x="1948" y="59"/>
                      <a:pt x="1860" y="69"/>
                      <a:pt x="1788" y="69"/>
                    </a:cubicBezTo>
                    <a:cubicBezTo>
                      <a:pt x="1702" y="69"/>
                      <a:pt x="1640" y="55"/>
                      <a:pt x="1642" y="1"/>
                    </a:cubicBezTo>
                    <a:cubicBezTo>
                      <a:pt x="1642" y="1"/>
                      <a:pt x="1642" y="1"/>
                      <a:pt x="16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5221" name="Google Shape;5221;p54"/>
          <p:cNvCxnSpPr>
            <a:cxnSpLocks/>
          </p:cNvCxnSpPr>
          <p:nvPr/>
        </p:nvCxnSpPr>
        <p:spPr>
          <a:xfrm>
            <a:off x="2561871" y="3055830"/>
            <a:ext cx="6279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صورة 4">
            <a:extLst>
              <a:ext uri="{FF2B5EF4-FFF2-40B4-BE49-F238E27FC236}">
                <a16:creationId xmlns:a16="http://schemas.microsoft.com/office/drawing/2014/main" id="{89260A8D-DCB1-0A1E-3E99-525674350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44" t="17341" r="35941" b="16790"/>
          <a:stretch/>
        </p:blipFill>
        <p:spPr>
          <a:xfrm>
            <a:off x="5406148" y="1130557"/>
            <a:ext cx="2184856" cy="2761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5E927AC-AF41-8B30-6DE4-67F4BDB753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30" t="36342" r="10354" b="37070"/>
          <a:stretch/>
        </p:blipFill>
        <p:spPr>
          <a:xfrm>
            <a:off x="849663" y="574534"/>
            <a:ext cx="7444674" cy="1367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How Do You Feel Question Written On Notepad With Pencil On Yellow  Background. Business Concept. Stock Photo, Picture And Royalty Free Image.  Image 118479782.">
            <a:extLst>
              <a:ext uri="{FF2B5EF4-FFF2-40B4-BE49-F238E27FC236}">
                <a16:creationId xmlns:a16="http://schemas.microsoft.com/office/drawing/2014/main" id="{870581B2-90C3-3C5A-F73B-667A5863F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437" y="2471991"/>
            <a:ext cx="1848490" cy="1231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What Do You Feel? | Essentialist">
            <a:extLst>
              <a:ext uri="{FF2B5EF4-FFF2-40B4-BE49-F238E27FC236}">
                <a16:creationId xmlns:a16="http://schemas.microsoft.com/office/drawing/2014/main" id="{EE46080F-3419-0455-A27E-8BF918A4B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163" y="2448417"/>
            <a:ext cx="1722309" cy="1233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0570D8C-7C9E-E9B4-3EFE-F98E89FBD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69" y="3495759"/>
            <a:ext cx="1632907" cy="1298096"/>
          </a:xfrm>
          <a:prstGeom prst="rect">
            <a:avLst/>
          </a:prstGeom>
        </p:spPr>
      </p:pic>
      <p:pic>
        <p:nvPicPr>
          <p:cNvPr id="3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DC1E6063-1AFF-54A7-280D-93C322151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4144">
            <a:off x="1480289" y="1961894"/>
            <a:ext cx="764077" cy="76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68EC64C5-2E37-1377-5F8C-F5AD60E88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4144">
            <a:off x="4748122" y="1976730"/>
            <a:ext cx="764077" cy="76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75831123-C58F-B3E5-DF27-DAB79D5D6E40}"/>
              </a:ext>
            </a:extLst>
          </p:cNvPr>
          <p:cNvSpPr/>
          <p:nvPr/>
        </p:nvSpPr>
        <p:spPr>
          <a:xfrm>
            <a:off x="1911298" y="4006375"/>
            <a:ext cx="6399221" cy="535773"/>
          </a:xfrm>
          <a:prstGeom prst="wedgeRoundRectCallout">
            <a:avLst>
              <a:gd name="adj1" fmla="val -54064"/>
              <a:gd name="adj2" fmla="val 20060"/>
              <a:gd name="adj3" fmla="val 1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These two question ask about what the person usually does in certain situations.</a:t>
            </a:r>
          </a:p>
        </p:txBody>
      </p:sp>
    </p:spTree>
    <p:extLst>
      <p:ext uri="{BB962C8B-B14F-4D97-AF65-F5344CB8AC3E}">
        <p14:creationId xmlns:p14="http://schemas.microsoft.com/office/powerpoint/2010/main" val="57073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ld Stock Illustrations – 843,800 Cold Stock Illustrations, Vectors &amp;  Clipart - Dreamstime">
            <a:extLst>
              <a:ext uri="{FF2B5EF4-FFF2-40B4-BE49-F238E27FC236}">
                <a16:creationId xmlns:a16="http://schemas.microsoft.com/office/drawing/2014/main" id="{065DA67D-3B5C-602A-7DE2-14EC56531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2" t="7221" b="8279"/>
          <a:stretch/>
        </p:blipFill>
        <p:spPr bwMode="auto">
          <a:xfrm>
            <a:off x="114793" y="2504227"/>
            <a:ext cx="1248010" cy="202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32 Taking Pill With Water Illustrations &amp; Clip Art - iStock">
            <a:extLst>
              <a:ext uri="{FF2B5EF4-FFF2-40B4-BE49-F238E27FC236}">
                <a16:creationId xmlns:a16="http://schemas.microsoft.com/office/drawing/2014/main" id="{8AB512C8-36AD-38ED-725B-0197BAA23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29" y="2298374"/>
            <a:ext cx="1699968" cy="21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70BDB26F-EE11-DABE-EE1F-21E5E4D35F8D}"/>
              </a:ext>
            </a:extLst>
          </p:cNvPr>
          <p:cNvSpPr/>
          <p:nvPr/>
        </p:nvSpPr>
        <p:spPr>
          <a:xfrm>
            <a:off x="0" y="1383739"/>
            <a:ext cx="2176758" cy="922492"/>
          </a:xfrm>
          <a:prstGeom prst="wedgeEllipseCallout">
            <a:avLst>
              <a:gd name="adj1" fmla="val -7450"/>
              <a:gd name="adj2" fmla="val 7088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b="1" dirty="0"/>
              <a:t>What do you</a:t>
            </a:r>
            <a:r>
              <a:rPr lang="en-US" sz="1500" dirty="0"/>
              <a:t> </a:t>
            </a:r>
            <a:r>
              <a:rPr lang="en-US" dirty="0"/>
              <a:t>do when you have a cold? </a:t>
            </a:r>
          </a:p>
        </p:txBody>
      </p:sp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3C3021F1-9F9B-6201-1FEF-CE2803B98EC1}"/>
              </a:ext>
            </a:extLst>
          </p:cNvPr>
          <p:cNvSpPr/>
          <p:nvPr/>
        </p:nvSpPr>
        <p:spPr>
          <a:xfrm>
            <a:off x="2573264" y="1229990"/>
            <a:ext cx="2071561" cy="890124"/>
          </a:xfrm>
          <a:prstGeom prst="wedgeEllipseCallout">
            <a:avLst>
              <a:gd name="adj1" fmla="val -42185"/>
              <a:gd name="adj2" fmla="val 54319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2">
                    <a:lumMod val="25000"/>
                  </a:schemeClr>
                </a:solidFill>
              </a:rPr>
              <a:t>I take aspirin.</a:t>
            </a:r>
          </a:p>
        </p:txBody>
      </p:sp>
      <p:pic>
        <p:nvPicPr>
          <p:cNvPr id="1028" name="Picture 4" descr="37,994 Black Child Clipart Images, Stock Photos &amp; Vectors | Shutterstock">
            <a:extLst>
              <a:ext uri="{FF2B5EF4-FFF2-40B4-BE49-F238E27FC236}">
                <a16:creationId xmlns:a16="http://schemas.microsoft.com/office/drawing/2014/main" id="{423035EA-1D38-A25C-CAC0-08C183033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5"/>
          <a:stretch/>
        </p:blipFill>
        <p:spPr bwMode="auto">
          <a:xfrm>
            <a:off x="5220558" y="1745314"/>
            <a:ext cx="3088767" cy="30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E0C826D2-573C-F100-2BFA-F1B4842EACD5}"/>
              </a:ext>
            </a:extLst>
          </p:cNvPr>
          <p:cNvSpPr/>
          <p:nvPr/>
        </p:nvSpPr>
        <p:spPr>
          <a:xfrm>
            <a:off x="4829597" y="1244826"/>
            <a:ext cx="2176758" cy="922492"/>
          </a:xfrm>
          <a:prstGeom prst="wedgeEllipseCallout">
            <a:avLst>
              <a:gd name="adj1" fmla="val 10394"/>
              <a:gd name="adj2" fmla="val 84038"/>
            </a:avLst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b="1" dirty="0"/>
              <a:t>How do you feel</a:t>
            </a:r>
            <a:r>
              <a:rPr lang="en-US" sz="1600" b="1" dirty="0"/>
              <a:t> </a:t>
            </a:r>
            <a:r>
              <a:rPr lang="en-US" b="1" dirty="0"/>
              <a:t>when you exercise? </a:t>
            </a:r>
          </a:p>
        </p:txBody>
      </p:sp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4F0092A0-1C4E-2242-E26A-16ADD14854A7}"/>
              </a:ext>
            </a:extLst>
          </p:cNvPr>
          <p:cNvSpPr/>
          <p:nvPr/>
        </p:nvSpPr>
        <p:spPr>
          <a:xfrm>
            <a:off x="7072440" y="1050616"/>
            <a:ext cx="1917812" cy="890124"/>
          </a:xfrm>
          <a:prstGeom prst="wedgeEllipseCallout">
            <a:avLst>
              <a:gd name="adj1" fmla="val -25388"/>
              <a:gd name="adj2" fmla="val 60682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2">
                    <a:lumMod val="25000"/>
                  </a:schemeClr>
                </a:solidFill>
              </a:rPr>
              <a:t>I feel great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A5A64F3-80DC-8FD0-DF7D-F4D58A95BE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62" t="25643" r="10442" b="8280"/>
          <a:stretch/>
        </p:blipFill>
        <p:spPr>
          <a:xfrm>
            <a:off x="979135" y="833481"/>
            <a:ext cx="7177636" cy="3398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4" name="Google Shape;5854;p72"/>
          <p:cNvSpPr txBox="1">
            <a:spLocks noGrp="1"/>
          </p:cNvSpPr>
          <p:nvPr>
            <p:ph type="title"/>
          </p:nvPr>
        </p:nvSpPr>
        <p:spPr>
          <a:xfrm>
            <a:off x="687632" y="26700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Let’s </a:t>
            </a:r>
            <a:r>
              <a:rPr lang="en" sz="5400" dirty="0">
                <a:solidFill>
                  <a:schemeClr val="dk2"/>
                </a:solidFill>
              </a:rPr>
              <a:t>Practice</a:t>
            </a:r>
            <a:endParaRPr sz="5400" dirty="0">
              <a:solidFill>
                <a:schemeClr val="dk2"/>
              </a:solidFill>
            </a:endParaRPr>
          </a:p>
        </p:txBody>
      </p:sp>
      <p:pic>
        <p:nvPicPr>
          <p:cNvPr id="1026" name="Picture 2" descr="Premium Vector | Two school children talking vector. full-length  characters. boy and girl kids. illustration funny cl">
            <a:extLst>
              <a:ext uri="{FF2B5EF4-FFF2-40B4-BE49-F238E27FC236}">
                <a16:creationId xmlns:a16="http://schemas.microsoft.com/office/drawing/2014/main" id="{A76B553F-B829-5C17-652E-7C651610B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13" y="2270225"/>
            <a:ext cx="2431326" cy="239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9D9364B6-FAA4-4522-0FF0-6019CED6D55E}"/>
              </a:ext>
            </a:extLst>
          </p:cNvPr>
          <p:cNvSpPr/>
          <p:nvPr/>
        </p:nvSpPr>
        <p:spPr>
          <a:xfrm>
            <a:off x="89012" y="1110989"/>
            <a:ext cx="3342010" cy="1162873"/>
          </a:xfrm>
          <a:prstGeom prst="cloudCallout">
            <a:avLst>
              <a:gd name="adj1" fmla="val 43094"/>
              <a:gd name="adj2" fmla="val 48385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C90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How do you feel when</a:t>
            </a:r>
            <a:r>
              <a:rPr lang="en-US" sz="1200" b="1" dirty="0">
                <a:solidFill>
                  <a:schemeClr val="tx1"/>
                </a:solidFill>
              </a:rPr>
              <a:t>..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Amasis MT Pro" panose="02040504050005020304" pitchFamily="18" charset="0"/>
              </a:rPr>
              <a:t>you exercise?</a:t>
            </a:r>
            <a:endParaRPr lang="ar-SA" b="1" dirty="0">
              <a:solidFill>
                <a:schemeClr val="tx1"/>
              </a:solidFill>
              <a:latin typeface="Amasis MT Pro" panose="02040504050005020304" pitchFamily="18" charset="0"/>
            </a:endParaRPr>
          </a:p>
        </p:txBody>
      </p:sp>
      <p:pic>
        <p:nvPicPr>
          <p:cNvPr id="1036" name="Picture 12" descr="5,450 Strong Boy Illustrations &amp; Clip Art - iStock">
            <a:extLst>
              <a:ext uri="{FF2B5EF4-FFF2-40B4-BE49-F238E27FC236}">
                <a16:creationId xmlns:a16="http://schemas.microsoft.com/office/drawing/2014/main" id="{56477913-A3C2-904B-3DF5-BD4A3EE69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7552" r="10512" b="8279"/>
          <a:stretch/>
        </p:blipFill>
        <p:spPr bwMode="auto">
          <a:xfrm>
            <a:off x="1499546" y="2339076"/>
            <a:ext cx="1042003" cy="11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7150E6DD-2D01-2F5E-6A4D-01BEB3159F7F}"/>
              </a:ext>
            </a:extLst>
          </p:cNvPr>
          <p:cNvSpPr/>
          <p:nvPr/>
        </p:nvSpPr>
        <p:spPr>
          <a:xfrm>
            <a:off x="5696794" y="1118050"/>
            <a:ext cx="2969775" cy="1171996"/>
          </a:xfrm>
          <a:prstGeom prst="cloudCallout">
            <a:avLst>
              <a:gd name="adj1" fmla="val -58826"/>
              <a:gd name="adj2" fmla="val 49524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ngenial" panose="02000503040000020004" pitchFamily="2" charset="0"/>
              </a:rPr>
              <a:t>I feel…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masis MT Pro" panose="02040504050005020304" pitchFamily="18" charset="0"/>
              </a:rPr>
              <a:t>strong / great / happy / tired.</a:t>
            </a:r>
            <a:endParaRPr lang="ar-SA" sz="1600" dirty="0">
              <a:solidFill>
                <a:schemeClr val="tx1"/>
              </a:solidFill>
              <a:latin typeface="Amasis MT Pro" panose="02040504050005020304" pitchFamily="18" charset="0"/>
            </a:endParaRPr>
          </a:p>
        </p:txBody>
      </p:sp>
      <p:pic>
        <p:nvPicPr>
          <p:cNvPr id="1030" name="Picture 6" descr="Free Fitness and Exercise Clipart - Clip Art Pictures - Graphics -  Illustrations">
            <a:extLst>
              <a:ext uri="{FF2B5EF4-FFF2-40B4-BE49-F238E27FC236}">
                <a16:creationId xmlns:a16="http://schemas.microsoft.com/office/drawing/2014/main" id="{A4978031-95CA-68E3-C351-AC327F6F8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71" y="3601472"/>
            <a:ext cx="1366197" cy="114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ppy Boy clipart | Happy boy, Clip art, Kids website">
            <a:extLst>
              <a:ext uri="{FF2B5EF4-FFF2-40B4-BE49-F238E27FC236}">
                <a16:creationId xmlns:a16="http://schemas.microsoft.com/office/drawing/2014/main" id="{407A8191-A39F-2C5C-4643-6C0A81968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6764" r="10466" b="24957"/>
          <a:stretch/>
        </p:blipFill>
        <p:spPr bwMode="auto">
          <a:xfrm>
            <a:off x="5827309" y="3608585"/>
            <a:ext cx="1389743" cy="123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irl Sad Clipart">
            <a:extLst>
              <a:ext uri="{FF2B5EF4-FFF2-40B4-BE49-F238E27FC236}">
                <a16:creationId xmlns:a16="http://schemas.microsoft.com/office/drawing/2014/main" id="{18FF727F-65F9-FFCE-DC1B-BE4E084AA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2" b="4503"/>
          <a:stretch/>
        </p:blipFill>
        <p:spPr bwMode="auto">
          <a:xfrm>
            <a:off x="7383901" y="3387203"/>
            <a:ext cx="1092586" cy="137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ired clipart - Clip Art Library">
            <a:extLst>
              <a:ext uri="{FF2B5EF4-FFF2-40B4-BE49-F238E27FC236}">
                <a16:creationId xmlns:a16="http://schemas.microsoft.com/office/drawing/2014/main" id="{769D71D2-C0BF-5C9D-497F-1AC1AB71A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74" y="2471819"/>
            <a:ext cx="1104650" cy="108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artoon Afraid Person">
            <a:extLst>
              <a:ext uri="{FF2B5EF4-FFF2-40B4-BE49-F238E27FC236}">
                <a16:creationId xmlns:a16="http://schemas.microsoft.com/office/drawing/2014/main" id="{11C7D8C7-93A2-A32B-B11A-2C51909DC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779" y="3407738"/>
            <a:ext cx="988243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Sick Cliparts &amp; Pictures｜Illustoon">
            <a:extLst>
              <a:ext uri="{FF2B5EF4-FFF2-40B4-BE49-F238E27FC236}">
                <a16:creationId xmlns:a16="http://schemas.microsoft.com/office/drawing/2014/main" id="{D2DB4258-E14D-5874-3EF5-5CBA66EF3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4" t="7589" r="22390" b="12766"/>
          <a:stretch/>
        </p:blipFill>
        <p:spPr bwMode="auto">
          <a:xfrm>
            <a:off x="8353884" y="2198289"/>
            <a:ext cx="884316" cy="124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900+ Relaxing Clip Art | Royalty Free - GoGraph">
            <a:extLst>
              <a:ext uri="{FF2B5EF4-FFF2-40B4-BE49-F238E27FC236}">
                <a16:creationId xmlns:a16="http://schemas.microsoft.com/office/drawing/2014/main" id="{AA6837AE-BFC9-99EB-BD5D-2C15783A0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0"/>
          <a:stretch/>
        </p:blipFill>
        <p:spPr bwMode="auto">
          <a:xfrm>
            <a:off x="5925601" y="2337447"/>
            <a:ext cx="1088467" cy="116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an Feel Stress Out with a Job. Stock Vector - Illustration of male,  cartoon: 215808847">
            <a:extLst>
              <a:ext uri="{FF2B5EF4-FFF2-40B4-BE49-F238E27FC236}">
                <a16:creationId xmlns:a16="http://schemas.microsoft.com/office/drawing/2014/main" id="{D821C5F8-52B1-6F63-7FD9-9E6F720BC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2" t="4404" r="9549" b="11740"/>
          <a:stretch/>
        </p:blipFill>
        <p:spPr bwMode="auto">
          <a:xfrm>
            <a:off x="7245772" y="2384738"/>
            <a:ext cx="1020888" cy="103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0217F144-E653-70A9-F3F9-7BF655815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58" t="17621" r="10708" b="9538"/>
          <a:stretch/>
        </p:blipFill>
        <p:spPr>
          <a:xfrm>
            <a:off x="1027689" y="725249"/>
            <a:ext cx="6870138" cy="3746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9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EC51C89-343A-5D9C-8583-D243D6B72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1" b="7965"/>
          <a:stretch/>
        </p:blipFill>
        <p:spPr bwMode="auto">
          <a:xfrm>
            <a:off x="3613290" y="1843226"/>
            <a:ext cx="2257282" cy="269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0C24E5D0-CAA7-48CD-C513-2B81C855FA7C}"/>
              </a:ext>
            </a:extLst>
          </p:cNvPr>
          <p:cNvSpPr/>
          <p:nvPr/>
        </p:nvSpPr>
        <p:spPr>
          <a:xfrm>
            <a:off x="347958" y="1077273"/>
            <a:ext cx="3342010" cy="1514200"/>
          </a:xfrm>
          <a:prstGeom prst="cloudCallout">
            <a:avLst>
              <a:gd name="adj1" fmla="val 49389"/>
              <a:gd name="adj2" fmla="val 39834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C90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What do you do when……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Amasis MT Pro Light" panose="02040304050005020304" pitchFamily="18" charset="0"/>
              </a:rPr>
              <a:t>you have a toothache</a:t>
            </a:r>
            <a:r>
              <a:rPr lang="en-US" b="1" dirty="0">
                <a:solidFill>
                  <a:schemeClr val="tx1"/>
                </a:solidFill>
              </a:rPr>
              <a:t>?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88BAB0DD-2A4B-0C41-A028-CB691A00B3C0}"/>
              </a:ext>
            </a:extLst>
          </p:cNvPr>
          <p:cNvSpPr/>
          <p:nvPr/>
        </p:nvSpPr>
        <p:spPr>
          <a:xfrm>
            <a:off x="6011034" y="1019597"/>
            <a:ext cx="2623168" cy="1246174"/>
          </a:xfrm>
          <a:prstGeom prst="cloudCallout">
            <a:avLst>
              <a:gd name="adj1" fmla="val -58826"/>
              <a:gd name="adj2" fmla="val 49524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ngenial" panose="02000503040000020004" pitchFamily="2" charset="0"/>
              </a:rPr>
              <a:t>I take painkillers</a:t>
            </a:r>
            <a:endParaRPr lang="ar-SA" sz="1600" dirty="0">
              <a:solidFill>
                <a:schemeClr val="tx1"/>
              </a:solidFill>
              <a:latin typeface="Congenial" panose="02000503040000020004" pitchFamily="2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079D763-F983-7294-0EDC-AD44F589E3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49" t="27218" r="9381" b="28889"/>
          <a:stretch/>
        </p:blipFill>
        <p:spPr>
          <a:xfrm>
            <a:off x="0" y="2451193"/>
            <a:ext cx="1129477" cy="1158546"/>
          </a:xfrm>
          <a:prstGeom prst="rect">
            <a:avLst/>
          </a:prstGeom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E1B3FF94-F645-19C2-3E1F-DD34F2B53B7F}"/>
              </a:ext>
            </a:extLst>
          </p:cNvPr>
          <p:cNvSpPr/>
          <p:nvPr/>
        </p:nvSpPr>
        <p:spPr>
          <a:xfrm>
            <a:off x="330426" y="1067830"/>
            <a:ext cx="3342010" cy="1514200"/>
          </a:xfrm>
          <a:prstGeom prst="cloudCallout">
            <a:avLst>
              <a:gd name="adj1" fmla="val 49389"/>
              <a:gd name="adj2" fmla="val 39834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C90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What do you do when……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Amasis MT Pro Light" panose="02040304050005020304" pitchFamily="18" charset="0"/>
              </a:rPr>
              <a:t>you have  a rash</a:t>
            </a:r>
            <a:r>
              <a:rPr lang="en-US" b="1" dirty="0">
                <a:solidFill>
                  <a:schemeClr val="tx1"/>
                </a:solidFill>
              </a:rPr>
              <a:t>?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9D1EBB37-BFDC-7C2C-A574-E3C478AB0C45}"/>
              </a:ext>
            </a:extLst>
          </p:cNvPr>
          <p:cNvSpPr/>
          <p:nvPr/>
        </p:nvSpPr>
        <p:spPr>
          <a:xfrm>
            <a:off x="5985412" y="1026339"/>
            <a:ext cx="2623168" cy="1246174"/>
          </a:xfrm>
          <a:prstGeom prst="cloudCallout">
            <a:avLst>
              <a:gd name="adj1" fmla="val -58826"/>
              <a:gd name="adj2" fmla="val 49524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ngenial" panose="02000503040000020004" pitchFamily="2" charset="0"/>
              </a:rPr>
              <a:t>I use a cream </a:t>
            </a:r>
            <a:endParaRPr lang="ar-SA" sz="1600" dirty="0">
              <a:solidFill>
                <a:schemeClr val="tx1"/>
              </a:solidFill>
              <a:latin typeface="Congenial" panose="02000503040000020004" pitchFamily="2" charset="0"/>
            </a:endParaRPr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EFECF56A-5405-C723-DB4F-FF7B4BFCCFBE}"/>
              </a:ext>
            </a:extLst>
          </p:cNvPr>
          <p:cNvSpPr/>
          <p:nvPr/>
        </p:nvSpPr>
        <p:spPr>
          <a:xfrm>
            <a:off x="353353" y="1082667"/>
            <a:ext cx="3342010" cy="1514200"/>
          </a:xfrm>
          <a:prstGeom prst="cloudCallout">
            <a:avLst>
              <a:gd name="adj1" fmla="val 49389"/>
              <a:gd name="adj2" fmla="val 39834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C90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What do you do when……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Amasis MT Pro Light" panose="02040304050005020304" pitchFamily="18" charset="0"/>
              </a:rPr>
              <a:t>you have  flu</a:t>
            </a:r>
            <a:r>
              <a:rPr lang="en-US" b="1" dirty="0">
                <a:solidFill>
                  <a:schemeClr val="tx1"/>
                </a:solidFill>
              </a:rPr>
              <a:t>?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3D69B8B7-E27C-26DC-C08F-2CB654640FE0}"/>
              </a:ext>
            </a:extLst>
          </p:cNvPr>
          <p:cNvSpPr/>
          <p:nvPr/>
        </p:nvSpPr>
        <p:spPr>
          <a:xfrm>
            <a:off x="5994850" y="1016898"/>
            <a:ext cx="2623168" cy="1246174"/>
          </a:xfrm>
          <a:prstGeom prst="cloudCallout">
            <a:avLst>
              <a:gd name="adj1" fmla="val -58826"/>
              <a:gd name="adj2" fmla="val 49524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ngenial" panose="02000503040000020004" pitchFamily="2" charset="0"/>
              </a:rPr>
              <a:t>I take medicine and stay in bed</a:t>
            </a:r>
            <a:endParaRPr lang="ar-SA" sz="1600" dirty="0">
              <a:solidFill>
                <a:schemeClr val="tx1"/>
              </a:solidFill>
              <a:latin typeface="Congenial" panose="02000503040000020004" pitchFamily="2" charset="0"/>
            </a:endParaRPr>
          </a:p>
        </p:txBody>
      </p:sp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BDD36B6E-264B-B79C-C11B-C53E9FA6A8EC}"/>
              </a:ext>
            </a:extLst>
          </p:cNvPr>
          <p:cNvSpPr/>
          <p:nvPr/>
        </p:nvSpPr>
        <p:spPr>
          <a:xfrm>
            <a:off x="335820" y="1089409"/>
            <a:ext cx="3342010" cy="1514200"/>
          </a:xfrm>
          <a:prstGeom prst="cloudCallout">
            <a:avLst>
              <a:gd name="adj1" fmla="val 49389"/>
              <a:gd name="adj2" fmla="val 39834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C90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What do you do when……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Amasis MT Pro Light" panose="02040304050005020304" pitchFamily="18" charset="0"/>
              </a:rPr>
              <a:t>feel stressed and anxious </a:t>
            </a:r>
            <a:r>
              <a:rPr lang="en-US" b="1" dirty="0">
                <a:solidFill>
                  <a:schemeClr val="tx1"/>
                </a:solidFill>
              </a:rPr>
              <a:t>?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4" name="فقاعة التفكير: على شكل سحابة 13">
            <a:extLst>
              <a:ext uri="{FF2B5EF4-FFF2-40B4-BE49-F238E27FC236}">
                <a16:creationId xmlns:a16="http://schemas.microsoft.com/office/drawing/2014/main" id="{9EDE511C-FF2F-9DA7-804B-D665A32B1D72}"/>
              </a:ext>
            </a:extLst>
          </p:cNvPr>
          <p:cNvSpPr/>
          <p:nvPr/>
        </p:nvSpPr>
        <p:spPr>
          <a:xfrm>
            <a:off x="5998897" y="1023641"/>
            <a:ext cx="2623168" cy="1246174"/>
          </a:xfrm>
          <a:prstGeom prst="cloudCallout">
            <a:avLst>
              <a:gd name="adj1" fmla="val -58826"/>
              <a:gd name="adj2" fmla="val 49524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ngenial" panose="02000503040000020004" pitchFamily="2" charset="0"/>
              </a:rPr>
              <a:t>I try to relax</a:t>
            </a:r>
            <a:endParaRPr lang="ar-SA" sz="1600" dirty="0">
              <a:solidFill>
                <a:schemeClr val="tx1"/>
              </a:solidFill>
              <a:latin typeface="Congenial" panose="02000503040000020004" pitchFamily="2" charset="0"/>
            </a:endParaRPr>
          </a:p>
        </p:txBody>
      </p:sp>
      <p:sp>
        <p:nvSpPr>
          <p:cNvPr id="15" name="فقاعة التفكير: على شكل سحابة 14">
            <a:extLst>
              <a:ext uri="{FF2B5EF4-FFF2-40B4-BE49-F238E27FC236}">
                <a16:creationId xmlns:a16="http://schemas.microsoft.com/office/drawing/2014/main" id="{66474DE2-DDC6-2ADB-7307-5992392A8B9E}"/>
              </a:ext>
            </a:extLst>
          </p:cNvPr>
          <p:cNvSpPr/>
          <p:nvPr/>
        </p:nvSpPr>
        <p:spPr>
          <a:xfrm>
            <a:off x="350655" y="1071876"/>
            <a:ext cx="3342010" cy="1514200"/>
          </a:xfrm>
          <a:prstGeom prst="cloudCallout">
            <a:avLst>
              <a:gd name="adj1" fmla="val 49389"/>
              <a:gd name="adj2" fmla="val 39834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C90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What do you do when……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 you </a:t>
            </a:r>
            <a:r>
              <a:rPr lang="en-US" sz="1600" b="1" dirty="0">
                <a:solidFill>
                  <a:schemeClr val="tx1"/>
                </a:solidFill>
                <a:latin typeface="Amasis MT Pro Light" panose="02040304050005020304" pitchFamily="18" charset="0"/>
              </a:rPr>
              <a:t>have a cough </a:t>
            </a:r>
            <a:r>
              <a:rPr lang="en-US" b="1" dirty="0">
                <a:solidFill>
                  <a:schemeClr val="tx1"/>
                </a:solidFill>
              </a:rPr>
              <a:t>?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4619BC11-F94F-DD21-A260-08C396755BC5}"/>
              </a:ext>
            </a:extLst>
          </p:cNvPr>
          <p:cNvSpPr/>
          <p:nvPr/>
        </p:nvSpPr>
        <p:spPr>
          <a:xfrm>
            <a:off x="5986758" y="1030385"/>
            <a:ext cx="2623168" cy="1246174"/>
          </a:xfrm>
          <a:prstGeom prst="cloudCallout">
            <a:avLst>
              <a:gd name="adj1" fmla="val -58826"/>
              <a:gd name="adj2" fmla="val 49524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ngenial" panose="02000503040000020004" pitchFamily="2" charset="0"/>
              </a:rPr>
              <a:t>I take some a cough syrup</a:t>
            </a:r>
            <a:endParaRPr lang="ar-SA" sz="1600" dirty="0">
              <a:solidFill>
                <a:schemeClr val="tx1"/>
              </a:solidFill>
              <a:latin typeface="Congenial" panose="02000503040000020004" pitchFamily="2" charset="0"/>
            </a:endParaRPr>
          </a:p>
        </p:txBody>
      </p:sp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id="{2697A20D-413A-8759-196C-6DCADC016F46}"/>
              </a:ext>
            </a:extLst>
          </p:cNvPr>
          <p:cNvSpPr/>
          <p:nvPr/>
        </p:nvSpPr>
        <p:spPr>
          <a:xfrm>
            <a:off x="333123" y="1078621"/>
            <a:ext cx="3342010" cy="1514200"/>
          </a:xfrm>
          <a:prstGeom prst="cloudCallout">
            <a:avLst>
              <a:gd name="adj1" fmla="val 49389"/>
              <a:gd name="adj2" fmla="val 39834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C90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What do you do when……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Amasis MT Pro Light" panose="02040304050005020304" pitchFamily="18" charset="0"/>
              </a:rPr>
              <a:t>you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Amasis MT Pro Light" panose="02040304050005020304" pitchFamily="18" charset="0"/>
              </a:rPr>
              <a:t>feel tired</a:t>
            </a:r>
            <a:r>
              <a:rPr lang="en-US" b="1" dirty="0">
                <a:solidFill>
                  <a:schemeClr val="tx1"/>
                </a:solidFill>
              </a:rPr>
              <a:t>?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8" name="فقاعة التفكير: على شكل سحابة 17">
            <a:extLst>
              <a:ext uri="{FF2B5EF4-FFF2-40B4-BE49-F238E27FC236}">
                <a16:creationId xmlns:a16="http://schemas.microsoft.com/office/drawing/2014/main" id="{F2A38E14-2813-9105-6CE3-FD35B2EF8090}"/>
              </a:ext>
            </a:extLst>
          </p:cNvPr>
          <p:cNvSpPr/>
          <p:nvPr/>
        </p:nvSpPr>
        <p:spPr>
          <a:xfrm>
            <a:off x="5996200" y="1045221"/>
            <a:ext cx="2623168" cy="1246174"/>
          </a:xfrm>
          <a:prstGeom prst="cloudCallout">
            <a:avLst>
              <a:gd name="adj1" fmla="val -58826"/>
              <a:gd name="adj2" fmla="val 49524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ngenial" panose="02000503040000020004" pitchFamily="2" charset="0"/>
              </a:rPr>
              <a:t>I  go to bed and  have an early night</a:t>
            </a:r>
            <a:endParaRPr lang="ar-SA" sz="1600" dirty="0">
              <a:solidFill>
                <a:schemeClr val="tx1"/>
              </a:solidFill>
              <a:latin typeface="Congenial" panose="02000503040000020004" pitchFamily="2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65332379-BE40-6F6E-6DE6-3F13A1E7B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82">
            <a:off x="-2466" y="3568512"/>
            <a:ext cx="1048896" cy="1181563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67BB9D4B-E01C-435A-5EB8-9E141938A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0279">
            <a:off x="2451335" y="2575438"/>
            <a:ext cx="938466" cy="105718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83B38822-9D11-A06A-035D-D3671B213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19" y="3504229"/>
            <a:ext cx="1062841" cy="1121260"/>
          </a:xfrm>
          <a:prstGeom prst="rect">
            <a:avLst/>
          </a:prstGeom>
        </p:spPr>
      </p:pic>
      <p:pic>
        <p:nvPicPr>
          <p:cNvPr id="3076" name="Picture 4" descr="1,620 Rash Cartoon Stock Photos and Images - 123RF">
            <a:extLst>
              <a:ext uri="{FF2B5EF4-FFF2-40B4-BE49-F238E27FC236}">
                <a16:creationId xmlns:a16="http://schemas.microsoft.com/office/drawing/2014/main" id="{2C67E8F4-EB79-5BCE-B646-41EDD53EA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93" y="2730372"/>
            <a:ext cx="755045" cy="848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Google Shape;541;p38">
            <a:extLst>
              <a:ext uri="{FF2B5EF4-FFF2-40B4-BE49-F238E27FC236}">
                <a16:creationId xmlns:a16="http://schemas.microsoft.com/office/drawing/2014/main" id="{F69C184E-505A-24A0-5E52-A95C9B8F8B68}"/>
              </a:ext>
            </a:extLst>
          </p:cNvPr>
          <p:cNvSpPr/>
          <p:nvPr/>
        </p:nvSpPr>
        <p:spPr>
          <a:xfrm>
            <a:off x="1419039" y="2615506"/>
            <a:ext cx="94999" cy="230275"/>
          </a:xfrm>
          <a:custGeom>
            <a:avLst/>
            <a:gdLst/>
            <a:ahLst/>
            <a:cxnLst/>
            <a:rect l="l" t="t" r="r" b="b"/>
            <a:pathLst>
              <a:path w="4724" h="11453" extrusionOk="0">
                <a:moveTo>
                  <a:pt x="2353" y="1"/>
                </a:moveTo>
                <a:lnTo>
                  <a:pt x="2121" y="20"/>
                </a:lnTo>
                <a:lnTo>
                  <a:pt x="1871" y="39"/>
                </a:lnTo>
                <a:lnTo>
                  <a:pt x="1658" y="97"/>
                </a:lnTo>
                <a:lnTo>
                  <a:pt x="1427" y="194"/>
                </a:lnTo>
                <a:lnTo>
                  <a:pt x="1234" y="290"/>
                </a:lnTo>
                <a:lnTo>
                  <a:pt x="1042" y="406"/>
                </a:lnTo>
                <a:lnTo>
                  <a:pt x="849" y="541"/>
                </a:lnTo>
                <a:lnTo>
                  <a:pt x="675" y="695"/>
                </a:lnTo>
                <a:lnTo>
                  <a:pt x="540" y="868"/>
                </a:lnTo>
                <a:lnTo>
                  <a:pt x="386" y="1042"/>
                </a:lnTo>
                <a:lnTo>
                  <a:pt x="270" y="1235"/>
                </a:lnTo>
                <a:lnTo>
                  <a:pt x="174" y="1447"/>
                </a:lnTo>
                <a:lnTo>
                  <a:pt x="97" y="1659"/>
                </a:lnTo>
                <a:lnTo>
                  <a:pt x="39" y="1890"/>
                </a:lnTo>
                <a:lnTo>
                  <a:pt x="0" y="2122"/>
                </a:lnTo>
                <a:lnTo>
                  <a:pt x="0" y="2353"/>
                </a:lnTo>
                <a:lnTo>
                  <a:pt x="0" y="2661"/>
                </a:lnTo>
                <a:lnTo>
                  <a:pt x="521" y="2661"/>
                </a:lnTo>
                <a:lnTo>
                  <a:pt x="521" y="2353"/>
                </a:lnTo>
                <a:lnTo>
                  <a:pt x="521" y="2179"/>
                </a:lnTo>
                <a:lnTo>
                  <a:pt x="560" y="1987"/>
                </a:lnTo>
                <a:lnTo>
                  <a:pt x="598" y="1813"/>
                </a:lnTo>
                <a:lnTo>
                  <a:pt x="656" y="1640"/>
                </a:lnTo>
                <a:lnTo>
                  <a:pt x="733" y="1485"/>
                </a:lnTo>
                <a:lnTo>
                  <a:pt x="829" y="1331"/>
                </a:lnTo>
                <a:lnTo>
                  <a:pt x="945" y="1196"/>
                </a:lnTo>
                <a:lnTo>
                  <a:pt x="1061" y="1061"/>
                </a:lnTo>
                <a:lnTo>
                  <a:pt x="1196" y="946"/>
                </a:lnTo>
                <a:lnTo>
                  <a:pt x="1331" y="849"/>
                </a:lnTo>
                <a:lnTo>
                  <a:pt x="1485" y="753"/>
                </a:lnTo>
                <a:lnTo>
                  <a:pt x="1639" y="676"/>
                </a:lnTo>
                <a:lnTo>
                  <a:pt x="1813" y="618"/>
                </a:lnTo>
                <a:lnTo>
                  <a:pt x="1986" y="560"/>
                </a:lnTo>
                <a:lnTo>
                  <a:pt x="2160" y="541"/>
                </a:lnTo>
                <a:lnTo>
                  <a:pt x="2353" y="521"/>
                </a:lnTo>
                <a:lnTo>
                  <a:pt x="2545" y="541"/>
                </a:lnTo>
                <a:lnTo>
                  <a:pt x="2719" y="560"/>
                </a:lnTo>
                <a:lnTo>
                  <a:pt x="2892" y="618"/>
                </a:lnTo>
                <a:lnTo>
                  <a:pt x="3066" y="676"/>
                </a:lnTo>
                <a:lnTo>
                  <a:pt x="3220" y="753"/>
                </a:lnTo>
                <a:lnTo>
                  <a:pt x="3374" y="849"/>
                </a:lnTo>
                <a:lnTo>
                  <a:pt x="3509" y="946"/>
                </a:lnTo>
                <a:lnTo>
                  <a:pt x="3644" y="1061"/>
                </a:lnTo>
                <a:lnTo>
                  <a:pt x="3760" y="1196"/>
                </a:lnTo>
                <a:lnTo>
                  <a:pt x="3876" y="1331"/>
                </a:lnTo>
                <a:lnTo>
                  <a:pt x="3972" y="1485"/>
                </a:lnTo>
                <a:lnTo>
                  <a:pt x="4049" y="1640"/>
                </a:lnTo>
                <a:lnTo>
                  <a:pt x="4107" y="1813"/>
                </a:lnTo>
                <a:lnTo>
                  <a:pt x="4146" y="1987"/>
                </a:lnTo>
                <a:lnTo>
                  <a:pt x="4184" y="2179"/>
                </a:lnTo>
                <a:lnTo>
                  <a:pt x="4184" y="2353"/>
                </a:lnTo>
                <a:lnTo>
                  <a:pt x="4184" y="9968"/>
                </a:lnTo>
                <a:lnTo>
                  <a:pt x="4165" y="10161"/>
                </a:lnTo>
                <a:lnTo>
                  <a:pt x="4107" y="10354"/>
                </a:lnTo>
                <a:lnTo>
                  <a:pt x="4030" y="10508"/>
                </a:lnTo>
                <a:lnTo>
                  <a:pt x="3914" y="10643"/>
                </a:lnTo>
                <a:lnTo>
                  <a:pt x="3760" y="10759"/>
                </a:lnTo>
                <a:lnTo>
                  <a:pt x="3606" y="10855"/>
                </a:lnTo>
                <a:lnTo>
                  <a:pt x="3413" y="10913"/>
                </a:lnTo>
                <a:lnTo>
                  <a:pt x="3220" y="10932"/>
                </a:lnTo>
                <a:lnTo>
                  <a:pt x="2989" y="10932"/>
                </a:lnTo>
                <a:lnTo>
                  <a:pt x="2796" y="10913"/>
                </a:lnTo>
                <a:lnTo>
                  <a:pt x="2622" y="10855"/>
                </a:lnTo>
                <a:lnTo>
                  <a:pt x="2468" y="10759"/>
                </a:lnTo>
                <a:lnTo>
                  <a:pt x="2314" y="10643"/>
                </a:lnTo>
                <a:lnTo>
                  <a:pt x="2198" y="10508"/>
                </a:lnTo>
                <a:lnTo>
                  <a:pt x="2121" y="10354"/>
                </a:lnTo>
                <a:lnTo>
                  <a:pt x="2063" y="10161"/>
                </a:lnTo>
                <a:lnTo>
                  <a:pt x="2044" y="9968"/>
                </a:lnTo>
                <a:lnTo>
                  <a:pt x="2044" y="3433"/>
                </a:lnTo>
                <a:lnTo>
                  <a:pt x="2025" y="3317"/>
                </a:lnTo>
                <a:lnTo>
                  <a:pt x="1967" y="3240"/>
                </a:lnTo>
                <a:lnTo>
                  <a:pt x="1871" y="3182"/>
                </a:lnTo>
                <a:lnTo>
                  <a:pt x="1774" y="3163"/>
                </a:lnTo>
                <a:lnTo>
                  <a:pt x="1678" y="3182"/>
                </a:lnTo>
                <a:lnTo>
                  <a:pt x="1581" y="3240"/>
                </a:lnTo>
                <a:lnTo>
                  <a:pt x="1524" y="3317"/>
                </a:lnTo>
                <a:lnTo>
                  <a:pt x="1504" y="3433"/>
                </a:lnTo>
                <a:lnTo>
                  <a:pt x="1504" y="9968"/>
                </a:lnTo>
                <a:lnTo>
                  <a:pt x="1524" y="10123"/>
                </a:lnTo>
                <a:lnTo>
                  <a:pt x="1543" y="10277"/>
                </a:lnTo>
                <a:lnTo>
                  <a:pt x="1581" y="10412"/>
                </a:lnTo>
                <a:lnTo>
                  <a:pt x="1620" y="10547"/>
                </a:lnTo>
                <a:lnTo>
                  <a:pt x="1697" y="10682"/>
                </a:lnTo>
                <a:lnTo>
                  <a:pt x="1755" y="10797"/>
                </a:lnTo>
                <a:lnTo>
                  <a:pt x="1851" y="10913"/>
                </a:lnTo>
                <a:lnTo>
                  <a:pt x="1948" y="11029"/>
                </a:lnTo>
                <a:lnTo>
                  <a:pt x="2044" y="11125"/>
                </a:lnTo>
                <a:lnTo>
                  <a:pt x="2160" y="11202"/>
                </a:lnTo>
                <a:lnTo>
                  <a:pt x="2295" y="11279"/>
                </a:lnTo>
                <a:lnTo>
                  <a:pt x="2410" y="11337"/>
                </a:lnTo>
                <a:lnTo>
                  <a:pt x="2545" y="11395"/>
                </a:lnTo>
                <a:lnTo>
                  <a:pt x="2700" y="11434"/>
                </a:lnTo>
                <a:lnTo>
                  <a:pt x="2835" y="11453"/>
                </a:lnTo>
                <a:lnTo>
                  <a:pt x="3374" y="11453"/>
                </a:lnTo>
                <a:lnTo>
                  <a:pt x="3529" y="11434"/>
                </a:lnTo>
                <a:lnTo>
                  <a:pt x="3664" y="11395"/>
                </a:lnTo>
                <a:lnTo>
                  <a:pt x="3799" y="11337"/>
                </a:lnTo>
                <a:lnTo>
                  <a:pt x="3933" y="11279"/>
                </a:lnTo>
                <a:lnTo>
                  <a:pt x="4068" y="11202"/>
                </a:lnTo>
                <a:lnTo>
                  <a:pt x="4165" y="11125"/>
                </a:lnTo>
                <a:lnTo>
                  <a:pt x="4281" y="11029"/>
                </a:lnTo>
                <a:lnTo>
                  <a:pt x="4377" y="10913"/>
                </a:lnTo>
                <a:lnTo>
                  <a:pt x="4454" y="10797"/>
                </a:lnTo>
                <a:lnTo>
                  <a:pt x="4531" y="10682"/>
                </a:lnTo>
                <a:lnTo>
                  <a:pt x="4589" y="10547"/>
                </a:lnTo>
                <a:lnTo>
                  <a:pt x="4647" y="10412"/>
                </a:lnTo>
                <a:lnTo>
                  <a:pt x="4685" y="10277"/>
                </a:lnTo>
                <a:lnTo>
                  <a:pt x="4705" y="10123"/>
                </a:lnTo>
                <a:lnTo>
                  <a:pt x="4724" y="9968"/>
                </a:lnTo>
                <a:lnTo>
                  <a:pt x="4724" y="2353"/>
                </a:lnTo>
                <a:lnTo>
                  <a:pt x="4705" y="2122"/>
                </a:lnTo>
                <a:lnTo>
                  <a:pt x="4666" y="1890"/>
                </a:lnTo>
                <a:lnTo>
                  <a:pt x="4608" y="1659"/>
                </a:lnTo>
                <a:lnTo>
                  <a:pt x="4531" y="1447"/>
                </a:lnTo>
                <a:lnTo>
                  <a:pt x="4435" y="1235"/>
                </a:lnTo>
                <a:lnTo>
                  <a:pt x="4319" y="1042"/>
                </a:lnTo>
                <a:lnTo>
                  <a:pt x="4184" y="868"/>
                </a:lnTo>
                <a:lnTo>
                  <a:pt x="4030" y="695"/>
                </a:lnTo>
                <a:lnTo>
                  <a:pt x="3856" y="541"/>
                </a:lnTo>
                <a:lnTo>
                  <a:pt x="3664" y="406"/>
                </a:lnTo>
                <a:lnTo>
                  <a:pt x="3471" y="290"/>
                </a:lnTo>
                <a:lnTo>
                  <a:pt x="3278" y="194"/>
                </a:lnTo>
                <a:lnTo>
                  <a:pt x="3047" y="97"/>
                </a:lnTo>
                <a:lnTo>
                  <a:pt x="2835" y="39"/>
                </a:lnTo>
                <a:lnTo>
                  <a:pt x="2603" y="20"/>
                </a:lnTo>
                <a:lnTo>
                  <a:pt x="2353" y="1"/>
                </a:lnTo>
                <a:close/>
              </a:path>
            </a:pathLst>
          </a:custGeom>
          <a:solidFill>
            <a:schemeClr val="bg2"/>
          </a:solidFill>
          <a:ln>
            <a:solidFill>
              <a:srgbClr val="FC908E"/>
            </a:solidFill>
          </a:ln>
          <a:effectLst>
            <a:outerShdw blurRad="14288" dist="19050" dir="5400000" algn="bl" rotWithShape="0">
              <a:srgbClr val="000000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8" name="Picture 6" descr="2,995 Tired Runner Illustrations &amp; Clip Art - iStock">
            <a:extLst>
              <a:ext uri="{FF2B5EF4-FFF2-40B4-BE49-F238E27FC236}">
                <a16:creationId xmlns:a16="http://schemas.microsoft.com/office/drawing/2014/main" id="{DDE3AFB7-2677-765F-C42D-FD3C4E565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0484">
            <a:off x="1471714" y="3646654"/>
            <a:ext cx="858792" cy="965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Google Shape;541;p38">
            <a:extLst>
              <a:ext uri="{FF2B5EF4-FFF2-40B4-BE49-F238E27FC236}">
                <a16:creationId xmlns:a16="http://schemas.microsoft.com/office/drawing/2014/main" id="{2A595492-D9D5-B30F-F623-56494C66DA83}"/>
              </a:ext>
            </a:extLst>
          </p:cNvPr>
          <p:cNvSpPr/>
          <p:nvPr/>
        </p:nvSpPr>
        <p:spPr>
          <a:xfrm>
            <a:off x="1919397" y="3480004"/>
            <a:ext cx="94999" cy="230275"/>
          </a:xfrm>
          <a:custGeom>
            <a:avLst/>
            <a:gdLst/>
            <a:ahLst/>
            <a:cxnLst/>
            <a:rect l="l" t="t" r="r" b="b"/>
            <a:pathLst>
              <a:path w="4724" h="11453" extrusionOk="0">
                <a:moveTo>
                  <a:pt x="2353" y="1"/>
                </a:moveTo>
                <a:lnTo>
                  <a:pt x="2121" y="20"/>
                </a:lnTo>
                <a:lnTo>
                  <a:pt x="1871" y="39"/>
                </a:lnTo>
                <a:lnTo>
                  <a:pt x="1658" y="97"/>
                </a:lnTo>
                <a:lnTo>
                  <a:pt x="1427" y="194"/>
                </a:lnTo>
                <a:lnTo>
                  <a:pt x="1234" y="290"/>
                </a:lnTo>
                <a:lnTo>
                  <a:pt x="1042" y="406"/>
                </a:lnTo>
                <a:lnTo>
                  <a:pt x="849" y="541"/>
                </a:lnTo>
                <a:lnTo>
                  <a:pt x="675" y="695"/>
                </a:lnTo>
                <a:lnTo>
                  <a:pt x="540" y="868"/>
                </a:lnTo>
                <a:lnTo>
                  <a:pt x="386" y="1042"/>
                </a:lnTo>
                <a:lnTo>
                  <a:pt x="270" y="1235"/>
                </a:lnTo>
                <a:lnTo>
                  <a:pt x="174" y="1447"/>
                </a:lnTo>
                <a:lnTo>
                  <a:pt x="97" y="1659"/>
                </a:lnTo>
                <a:lnTo>
                  <a:pt x="39" y="1890"/>
                </a:lnTo>
                <a:lnTo>
                  <a:pt x="0" y="2122"/>
                </a:lnTo>
                <a:lnTo>
                  <a:pt x="0" y="2353"/>
                </a:lnTo>
                <a:lnTo>
                  <a:pt x="0" y="2661"/>
                </a:lnTo>
                <a:lnTo>
                  <a:pt x="521" y="2661"/>
                </a:lnTo>
                <a:lnTo>
                  <a:pt x="521" y="2353"/>
                </a:lnTo>
                <a:lnTo>
                  <a:pt x="521" y="2179"/>
                </a:lnTo>
                <a:lnTo>
                  <a:pt x="560" y="1987"/>
                </a:lnTo>
                <a:lnTo>
                  <a:pt x="598" y="1813"/>
                </a:lnTo>
                <a:lnTo>
                  <a:pt x="656" y="1640"/>
                </a:lnTo>
                <a:lnTo>
                  <a:pt x="733" y="1485"/>
                </a:lnTo>
                <a:lnTo>
                  <a:pt x="829" y="1331"/>
                </a:lnTo>
                <a:lnTo>
                  <a:pt x="945" y="1196"/>
                </a:lnTo>
                <a:lnTo>
                  <a:pt x="1061" y="1061"/>
                </a:lnTo>
                <a:lnTo>
                  <a:pt x="1196" y="946"/>
                </a:lnTo>
                <a:lnTo>
                  <a:pt x="1331" y="849"/>
                </a:lnTo>
                <a:lnTo>
                  <a:pt x="1485" y="753"/>
                </a:lnTo>
                <a:lnTo>
                  <a:pt x="1639" y="676"/>
                </a:lnTo>
                <a:lnTo>
                  <a:pt x="1813" y="618"/>
                </a:lnTo>
                <a:lnTo>
                  <a:pt x="1986" y="560"/>
                </a:lnTo>
                <a:lnTo>
                  <a:pt x="2160" y="541"/>
                </a:lnTo>
                <a:lnTo>
                  <a:pt x="2353" y="521"/>
                </a:lnTo>
                <a:lnTo>
                  <a:pt x="2545" y="541"/>
                </a:lnTo>
                <a:lnTo>
                  <a:pt x="2719" y="560"/>
                </a:lnTo>
                <a:lnTo>
                  <a:pt x="2892" y="618"/>
                </a:lnTo>
                <a:lnTo>
                  <a:pt x="3066" y="676"/>
                </a:lnTo>
                <a:lnTo>
                  <a:pt x="3220" y="753"/>
                </a:lnTo>
                <a:lnTo>
                  <a:pt x="3374" y="849"/>
                </a:lnTo>
                <a:lnTo>
                  <a:pt x="3509" y="946"/>
                </a:lnTo>
                <a:lnTo>
                  <a:pt x="3644" y="1061"/>
                </a:lnTo>
                <a:lnTo>
                  <a:pt x="3760" y="1196"/>
                </a:lnTo>
                <a:lnTo>
                  <a:pt x="3876" y="1331"/>
                </a:lnTo>
                <a:lnTo>
                  <a:pt x="3972" y="1485"/>
                </a:lnTo>
                <a:lnTo>
                  <a:pt x="4049" y="1640"/>
                </a:lnTo>
                <a:lnTo>
                  <a:pt x="4107" y="1813"/>
                </a:lnTo>
                <a:lnTo>
                  <a:pt x="4146" y="1987"/>
                </a:lnTo>
                <a:lnTo>
                  <a:pt x="4184" y="2179"/>
                </a:lnTo>
                <a:lnTo>
                  <a:pt x="4184" y="2353"/>
                </a:lnTo>
                <a:lnTo>
                  <a:pt x="4184" y="9968"/>
                </a:lnTo>
                <a:lnTo>
                  <a:pt x="4165" y="10161"/>
                </a:lnTo>
                <a:lnTo>
                  <a:pt x="4107" y="10354"/>
                </a:lnTo>
                <a:lnTo>
                  <a:pt x="4030" y="10508"/>
                </a:lnTo>
                <a:lnTo>
                  <a:pt x="3914" y="10643"/>
                </a:lnTo>
                <a:lnTo>
                  <a:pt x="3760" y="10759"/>
                </a:lnTo>
                <a:lnTo>
                  <a:pt x="3606" y="10855"/>
                </a:lnTo>
                <a:lnTo>
                  <a:pt x="3413" y="10913"/>
                </a:lnTo>
                <a:lnTo>
                  <a:pt x="3220" y="10932"/>
                </a:lnTo>
                <a:lnTo>
                  <a:pt x="2989" y="10932"/>
                </a:lnTo>
                <a:lnTo>
                  <a:pt x="2796" y="10913"/>
                </a:lnTo>
                <a:lnTo>
                  <a:pt x="2622" y="10855"/>
                </a:lnTo>
                <a:lnTo>
                  <a:pt x="2468" y="10759"/>
                </a:lnTo>
                <a:lnTo>
                  <a:pt x="2314" y="10643"/>
                </a:lnTo>
                <a:lnTo>
                  <a:pt x="2198" y="10508"/>
                </a:lnTo>
                <a:lnTo>
                  <a:pt x="2121" y="10354"/>
                </a:lnTo>
                <a:lnTo>
                  <a:pt x="2063" y="10161"/>
                </a:lnTo>
                <a:lnTo>
                  <a:pt x="2044" y="9968"/>
                </a:lnTo>
                <a:lnTo>
                  <a:pt x="2044" y="3433"/>
                </a:lnTo>
                <a:lnTo>
                  <a:pt x="2025" y="3317"/>
                </a:lnTo>
                <a:lnTo>
                  <a:pt x="1967" y="3240"/>
                </a:lnTo>
                <a:lnTo>
                  <a:pt x="1871" y="3182"/>
                </a:lnTo>
                <a:lnTo>
                  <a:pt x="1774" y="3163"/>
                </a:lnTo>
                <a:lnTo>
                  <a:pt x="1678" y="3182"/>
                </a:lnTo>
                <a:lnTo>
                  <a:pt x="1581" y="3240"/>
                </a:lnTo>
                <a:lnTo>
                  <a:pt x="1524" y="3317"/>
                </a:lnTo>
                <a:lnTo>
                  <a:pt x="1504" y="3433"/>
                </a:lnTo>
                <a:lnTo>
                  <a:pt x="1504" y="9968"/>
                </a:lnTo>
                <a:lnTo>
                  <a:pt x="1524" y="10123"/>
                </a:lnTo>
                <a:lnTo>
                  <a:pt x="1543" y="10277"/>
                </a:lnTo>
                <a:lnTo>
                  <a:pt x="1581" y="10412"/>
                </a:lnTo>
                <a:lnTo>
                  <a:pt x="1620" y="10547"/>
                </a:lnTo>
                <a:lnTo>
                  <a:pt x="1697" y="10682"/>
                </a:lnTo>
                <a:lnTo>
                  <a:pt x="1755" y="10797"/>
                </a:lnTo>
                <a:lnTo>
                  <a:pt x="1851" y="10913"/>
                </a:lnTo>
                <a:lnTo>
                  <a:pt x="1948" y="11029"/>
                </a:lnTo>
                <a:lnTo>
                  <a:pt x="2044" y="11125"/>
                </a:lnTo>
                <a:lnTo>
                  <a:pt x="2160" y="11202"/>
                </a:lnTo>
                <a:lnTo>
                  <a:pt x="2295" y="11279"/>
                </a:lnTo>
                <a:lnTo>
                  <a:pt x="2410" y="11337"/>
                </a:lnTo>
                <a:lnTo>
                  <a:pt x="2545" y="11395"/>
                </a:lnTo>
                <a:lnTo>
                  <a:pt x="2700" y="11434"/>
                </a:lnTo>
                <a:lnTo>
                  <a:pt x="2835" y="11453"/>
                </a:lnTo>
                <a:lnTo>
                  <a:pt x="3374" y="11453"/>
                </a:lnTo>
                <a:lnTo>
                  <a:pt x="3529" y="11434"/>
                </a:lnTo>
                <a:lnTo>
                  <a:pt x="3664" y="11395"/>
                </a:lnTo>
                <a:lnTo>
                  <a:pt x="3799" y="11337"/>
                </a:lnTo>
                <a:lnTo>
                  <a:pt x="3933" y="11279"/>
                </a:lnTo>
                <a:lnTo>
                  <a:pt x="4068" y="11202"/>
                </a:lnTo>
                <a:lnTo>
                  <a:pt x="4165" y="11125"/>
                </a:lnTo>
                <a:lnTo>
                  <a:pt x="4281" y="11029"/>
                </a:lnTo>
                <a:lnTo>
                  <a:pt x="4377" y="10913"/>
                </a:lnTo>
                <a:lnTo>
                  <a:pt x="4454" y="10797"/>
                </a:lnTo>
                <a:lnTo>
                  <a:pt x="4531" y="10682"/>
                </a:lnTo>
                <a:lnTo>
                  <a:pt x="4589" y="10547"/>
                </a:lnTo>
                <a:lnTo>
                  <a:pt x="4647" y="10412"/>
                </a:lnTo>
                <a:lnTo>
                  <a:pt x="4685" y="10277"/>
                </a:lnTo>
                <a:lnTo>
                  <a:pt x="4705" y="10123"/>
                </a:lnTo>
                <a:lnTo>
                  <a:pt x="4724" y="9968"/>
                </a:lnTo>
                <a:lnTo>
                  <a:pt x="4724" y="2353"/>
                </a:lnTo>
                <a:lnTo>
                  <a:pt x="4705" y="2122"/>
                </a:lnTo>
                <a:lnTo>
                  <a:pt x="4666" y="1890"/>
                </a:lnTo>
                <a:lnTo>
                  <a:pt x="4608" y="1659"/>
                </a:lnTo>
                <a:lnTo>
                  <a:pt x="4531" y="1447"/>
                </a:lnTo>
                <a:lnTo>
                  <a:pt x="4435" y="1235"/>
                </a:lnTo>
                <a:lnTo>
                  <a:pt x="4319" y="1042"/>
                </a:lnTo>
                <a:lnTo>
                  <a:pt x="4184" y="868"/>
                </a:lnTo>
                <a:lnTo>
                  <a:pt x="4030" y="695"/>
                </a:lnTo>
                <a:lnTo>
                  <a:pt x="3856" y="541"/>
                </a:lnTo>
                <a:lnTo>
                  <a:pt x="3664" y="406"/>
                </a:lnTo>
                <a:lnTo>
                  <a:pt x="3471" y="290"/>
                </a:lnTo>
                <a:lnTo>
                  <a:pt x="3278" y="194"/>
                </a:lnTo>
                <a:lnTo>
                  <a:pt x="3047" y="97"/>
                </a:lnTo>
                <a:lnTo>
                  <a:pt x="2835" y="39"/>
                </a:lnTo>
                <a:lnTo>
                  <a:pt x="2603" y="20"/>
                </a:lnTo>
                <a:lnTo>
                  <a:pt x="2353" y="1"/>
                </a:lnTo>
                <a:close/>
              </a:path>
            </a:pathLst>
          </a:custGeom>
          <a:solidFill>
            <a:schemeClr val="bg2"/>
          </a:solidFill>
          <a:ln>
            <a:solidFill>
              <a:srgbClr val="FC908E"/>
            </a:solidFill>
          </a:ln>
          <a:effectLst>
            <a:outerShdw blurRad="14288" dist="19050" dir="5400000" algn="bl" rotWithShape="0">
              <a:srgbClr val="000000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The Boy Was Asleep In Bed, Vector Royalty Free Cliparts, Vectors, And Stock  Illustration. Image 12356573.">
            <a:extLst>
              <a:ext uri="{FF2B5EF4-FFF2-40B4-BE49-F238E27FC236}">
                <a16:creationId xmlns:a16="http://schemas.microsoft.com/office/drawing/2014/main" id="{B0722091-E502-F30A-8812-5C73A3B69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33" y="2531909"/>
            <a:ext cx="1339267" cy="89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llustration and after-sales of a person who... - Stock Illustration  [73173750] - PIXTA">
            <a:extLst>
              <a:ext uri="{FF2B5EF4-FFF2-40B4-BE49-F238E27FC236}">
                <a16:creationId xmlns:a16="http://schemas.microsoft.com/office/drawing/2014/main" id="{89A4D7B4-7F36-6D73-8519-5A2BA9CAF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8"/>
          <a:stretch/>
        </p:blipFill>
        <p:spPr bwMode="auto">
          <a:xfrm>
            <a:off x="7325592" y="3844803"/>
            <a:ext cx="1241575" cy="86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Taking Medicine Vector Art, Icons, and Graphics for Free Download">
            <a:extLst>
              <a:ext uri="{FF2B5EF4-FFF2-40B4-BE49-F238E27FC236}">
                <a16:creationId xmlns:a16="http://schemas.microsoft.com/office/drawing/2014/main" id="{D02DFBF6-74A9-BA71-0BAD-31F8C89EE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639" y="2578505"/>
            <a:ext cx="757997" cy="11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5797;p70">
            <a:extLst>
              <a:ext uri="{FF2B5EF4-FFF2-40B4-BE49-F238E27FC236}">
                <a16:creationId xmlns:a16="http://schemas.microsoft.com/office/drawing/2014/main" id="{AA962AC1-9BC3-A4EF-1489-49A0FD548A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0746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Let’s  </a:t>
            </a:r>
            <a:r>
              <a:rPr lang="en" sz="4400" dirty="0">
                <a:solidFill>
                  <a:schemeClr val="dk2"/>
                </a:solidFill>
              </a:rPr>
              <a:t>Practice</a:t>
            </a:r>
            <a:endParaRPr sz="4400" dirty="0">
              <a:solidFill>
                <a:schemeClr val="dk2"/>
              </a:solidFill>
            </a:endParaRPr>
          </a:p>
        </p:txBody>
      </p:sp>
      <p:pic>
        <p:nvPicPr>
          <p:cNvPr id="3088" name="Picture 16" descr="Happy Man Relax stock vector. Illustration of relax, happy - 56736156">
            <a:extLst>
              <a:ext uri="{FF2B5EF4-FFF2-40B4-BE49-F238E27FC236}">
                <a16:creationId xmlns:a16="http://schemas.microsoft.com/office/drawing/2014/main" id="{1DA2DBF7-6924-3F8F-D54E-ED0943F3F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87" y="3794639"/>
            <a:ext cx="1273903" cy="101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ough Syrup Icon Stock Illustration - Download Image Now - Beauty, Cough  Medicine, Healthcare And Medicine - iStock">
            <a:extLst>
              <a:ext uri="{FF2B5EF4-FFF2-40B4-BE49-F238E27FC236}">
                <a16:creationId xmlns:a16="http://schemas.microsoft.com/office/drawing/2014/main" id="{D51FAA1A-5AC9-5D85-C3C3-16A9EDC07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365" y="2677229"/>
            <a:ext cx="841005" cy="8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" name="Google Shape;3892;p43"/>
          <p:cNvSpPr txBox="1">
            <a:spLocks noGrp="1"/>
          </p:cNvSpPr>
          <p:nvPr>
            <p:ph type="title" idx="2"/>
          </p:nvPr>
        </p:nvSpPr>
        <p:spPr>
          <a:xfrm>
            <a:off x="719999" y="535000"/>
            <a:ext cx="2856681" cy="11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Open</a:t>
            </a:r>
            <a:endParaRPr sz="6000" dirty="0"/>
          </a:p>
        </p:txBody>
      </p:sp>
      <p:sp>
        <p:nvSpPr>
          <p:cNvPr id="3893" name="Google Shape;3893;p43"/>
          <p:cNvSpPr txBox="1">
            <a:spLocks noGrp="1"/>
          </p:cNvSpPr>
          <p:nvPr>
            <p:ph type="subTitle" idx="1"/>
          </p:nvPr>
        </p:nvSpPr>
        <p:spPr>
          <a:xfrm>
            <a:off x="687631" y="1640736"/>
            <a:ext cx="2824312" cy="45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tudent’s book , p. ( 28)</a:t>
            </a:r>
            <a:endParaRPr dirty="0"/>
          </a:p>
        </p:txBody>
      </p:sp>
      <p:grpSp>
        <p:nvGrpSpPr>
          <p:cNvPr id="3894" name="Google Shape;3894;p43"/>
          <p:cNvGrpSpPr/>
          <p:nvPr/>
        </p:nvGrpSpPr>
        <p:grpSpPr>
          <a:xfrm>
            <a:off x="4999747" y="2575206"/>
            <a:ext cx="815657" cy="2216289"/>
            <a:chOff x="4999747" y="2575206"/>
            <a:chExt cx="815657" cy="2216289"/>
          </a:xfrm>
        </p:grpSpPr>
        <p:sp>
          <p:nvSpPr>
            <p:cNvPr id="3895" name="Google Shape;3895;p43"/>
            <p:cNvSpPr/>
            <p:nvPr/>
          </p:nvSpPr>
          <p:spPr>
            <a:xfrm>
              <a:off x="5648737" y="2990289"/>
              <a:ext cx="166666" cy="705190"/>
            </a:xfrm>
            <a:custGeom>
              <a:avLst/>
              <a:gdLst/>
              <a:ahLst/>
              <a:cxnLst/>
              <a:rect l="l" t="t" r="r" b="b"/>
              <a:pathLst>
                <a:path w="3846" h="16273" extrusionOk="0">
                  <a:moveTo>
                    <a:pt x="127" y="1"/>
                  </a:moveTo>
                  <a:cubicBezTo>
                    <a:pt x="1385" y="647"/>
                    <a:pt x="2553" y="1359"/>
                    <a:pt x="3830" y="1865"/>
                  </a:cubicBezTo>
                  <a:cubicBezTo>
                    <a:pt x="3835" y="1951"/>
                    <a:pt x="3845" y="2024"/>
                    <a:pt x="3844" y="2096"/>
                  </a:cubicBezTo>
                  <a:cubicBezTo>
                    <a:pt x="3836" y="2574"/>
                    <a:pt x="3830" y="3051"/>
                    <a:pt x="3815" y="3529"/>
                  </a:cubicBezTo>
                  <a:cubicBezTo>
                    <a:pt x="3804" y="3854"/>
                    <a:pt x="3781" y="4178"/>
                    <a:pt x="3763" y="4503"/>
                  </a:cubicBezTo>
                  <a:cubicBezTo>
                    <a:pt x="3760" y="4555"/>
                    <a:pt x="3748" y="4608"/>
                    <a:pt x="3758" y="4660"/>
                  </a:cubicBezTo>
                  <a:cubicBezTo>
                    <a:pt x="3846" y="5134"/>
                    <a:pt x="3714" y="5617"/>
                    <a:pt x="3805" y="6092"/>
                  </a:cubicBezTo>
                  <a:cubicBezTo>
                    <a:pt x="3811" y="6121"/>
                    <a:pt x="3803" y="6156"/>
                    <a:pt x="3795" y="6185"/>
                  </a:cubicBezTo>
                  <a:cubicBezTo>
                    <a:pt x="3729" y="6401"/>
                    <a:pt x="3742" y="6611"/>
                    <a:pt x="3768" y="6836"/>
                  </a:cubicBezTo>
                  <a:cubicBezTo>
                    <a:pt x="3806" y="7156"/>
                    <a:pt x="3760" y="7486"/>
                    <a:pt x="3761" y="7811"/>
                  </a:cubicBezTo>
                  <a:cubicBezTo>
                    <a:pt x="3764" y="8309"/>
                    <a:pt x="3776" y="8806"/>
                    <a:pt x="3782" y="9303"/>
                  </a:cubicBezTo>
                  <a:cubicBezTo>
                    <a:pt x="3783" y="9355"/>
                    <a:pt x="3772" y="9407"/>
                    <a:pt x="3771" y="9460"/>
                  </a:cubicBezTo>
                  <a:cubicBezTo>
                    <a:pt x="3759" y="10004"/>
                    <a:pt x="3724" y="10548"/>
                    <a:pt x="3740" y="11090"/>
                  </a:cubicBezTo>
                  <a:cubicBezTo>
                    <a:pt x="3765" y="11940"/>
                    <a:pt x="3760" y="12788"/>
                    <a:pt x="3719" y="13636"/>
                  </a:cubicBezTo>
                  <a:cubicBezTo>
                    <a:pt x="3702" y="13979"/>
                    <a:pt x="3753" y="14324"/>
                    <a:pt x="3772" y="14668"/>
                  </a:cubicBezTo>
                  <a:cubicBezTo>
                    <a:pt x="3776" y="14731"/>
                    <a:pt x="3774" y="14794"/>
                    <a:pt x="3775" y="14858"/>
                  </a:cubicBezTo>
                  <a:cubicBezTo>
                    <a:pt x="3777" y="15080"/>
                    <a:pt x="3659" y="15278"/>
                    <a:pt x="3760" y="15533"/>
                  </a:cubicBezTo>
                  <a:cubicBezTo>
                    <a:pt x="3838" y="15730"/>
                    <a:pt x="3732" y="16001"/>
                    <a:pt x="3704" y="16273"/>
                  </a:cubicBezTo>
                  <a:lnTo>
                    <a:pt x="0" y="16273"/>
                  </a:lnTo>
                  <a:cubicBezTo>
                    <a:pt x="12" y="16096"/>
                    <a:pt x="35" y="15919"/>
                    <a:pt x="34" y="15744"/>
                  </a:cubicBezTo>
                  <a:cubicBezTo>
                    <a:pt x="30" y="15335"/>
                    <a:pt x="2" y="14927"/>
                    <a:pt x="9" y="14518"/>
                  </a:cubicBezTo>
                  <a:cubicBezTo>
                    <a:pt x="13" y="14171"/>
                    <a:pt x="74" y="13826"/>
                    <a:pt x="75" y="13480"/>
                  </a:cubicBezTo>
                  <a:cubicBezTo>
                    <a:pt x="77" y="12873"/>
                    <a:pt x="47" y="12265"/>
                    <a:pt x="41" y="11657"/>
                  </a:cubicBezTo>
                  <a:cubicBezTo>
                    <a:pt x="38" y="11291"/>
                    <a:pt x="54" y="10925"/>
                    <a:pt x="61" y="10559"/>
                  </a:cubicBezTo>
                  <a:cubicBezTo>
                    <a:pt x="68" y="10150"/>
                    <a:pt x="77" y="9743"/>
                    <a:pt x="80" y="9333"/>
                  </a:cubicBezTo>
                  <a:cubicBezTo>
                    <a:pt x="87" y="8445"/>
                    <a:pt x="93" y="7557"/>
                    <a:pt x="93" y="6668"/>
                  </a:cubicBezTo>
                  <a:cubicBezTo>
                    <a:pt x="94" y="6377"/>
                    <a:pt x="69" y="6087"/>
                    <a:pt x="70" y="5797"/>
                  </a:cubicBezTo>
                  <a:cubicBezTo>
                    <a:pt x="70" y="5377"/>
                    <a:pt x="85" y="4958"/>
                    <a:pt x="89" y="4539"/>
                  </a:cubicBezTo>
                  <a:cubicBezTo>
                    <a:pt x="94" y="4098"/>
                    <a:pt x="91" y="3657"/>
                    <a:pt x="96" y="3215"/>
                  </a:cubicBezTo>
                  <a:cubicBezTo>
                    <a:pt x="98" y="2934"/>
                    <a:pt x="107" y="2653"/>
                    <a:pt x="117" y="2372"/>
                  </a:cubicBezTo>
                  <a:cubicBezTo>
                    <a:pt x="130" y="2052"/>
                    <a:pt x="153" y="1733"/>
                    <a:pt x="158" y="1412"/>
                  </a:cubicBezTo>
                  <a:cubicBezTo>
                    <a:pt x="161" y="1193"/>
                    <a:pt x="133" y="974"/>
                    <a:pt x="128" y="754"/>
                  </a:cubicBezTo>
                  <a:cubicBezTo>
                    <a:pt x="122" y="520"/>
                    <a:pt x="127" y="284"/>
                    <a:pt x="1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96" name="Google Shape;3896;p43"/>
            <p:cNvGrpSpPr/>
            <p:nvPr/>
          </p:nvGrpSpPr>
          <p:grpSpPr>
            <a:xfrm>
              <a:off x="5534362" y="2816839"/>
              <a:ext cx="114357" cy="1974656"/>
              <a:chOff x="3211531" y="751150"/>
              <a:chExt cx="94957" cy="1639807"/>
            </a:xfrm>
          </p:grpSpPr>
          <p:sp>
            <p:nvSpPr>
              <p:cNvPr id="3897" name="Google Shape;3897;p43"/>
              <p:cNvSpPr/>
              <p:nvPr/>
            </p:nvSpPr>
            <p:spPr>
              <a:xfrm>
                <a:off x="3211531" y="752215"/>
                <a:ext cx="53637" cy="1638742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46165" extrusionOk="0">
                    <a:moveTo>
                      <a:pt x="1256" y="36902"/>
                    </a:moveTo>
                    <a:cubicBezTo>
                      <a:pt x="1311" y="36891"/>
                      <a:pt x="1387" y="36897"/>
                      <a:pt x="1401" y="36869"/>
                    </a:cubicBezTo>
                    <a:cubicBezTo>
                      <a:pt x="1446" y="36788"/>
                      <a:pt x="1407" y="36754"/>
                      <a:pt x="1312" y="36756"/>
                    </a:cubicBezTo>
                    <a:cubicBezTo>
                      <a:pt x="1287" y="36757"/>
                      <a:pt x="1258" y="36674"/>
                      <a:pt x="1236" y="36627"/>
                    </a:cubicBezTo>
                    <a:cubicBezTo>
                      <a:pt x="1231" y="36617"/>
                      <a:pt x="1249" y="36597"/>
                      <a:pt x="1257" y="36581"/>
                    </a:cubicBezTo>
                    <a:cubicBezTo>
                      <a:pt x="1316" y="36585"/>
                      <a:pt x="1377" y="36589"/>
                      <a:pt x="1454" y="36593"/>
                    </a:cubicBezTo>
                    <a:cubicBezTo>
                      <a:pt x="1368" y="36467"/>
                      <a:pt x="1363" y="36463"/>
                      <a:pt x="1269" y="36425"/>
                    </a:cubicBezTo>
                    <a:cubicBezTo>
                      <a:pt x="1114" y="36089"/>
                      <a:pt x="1377" y="35845"/>
                      <a:pt x="1467" y="35560"/>
                    </a:cubicBezTo>
                    <a:cubicBezTo>
                      <a:pt x="1403" y="35529"/>
                      <a:pt x="1385" y="35512"/>
                      <a:pt x="1353" y="35497"/>
                    </a:cubicBezTo>
                    <a:cubicBezTo>
                      <a:pt x="1312" y="35478"/>
                      <a:pt x="1277" y="35459"/>
                      <a:pt x="1277" y="35455"/>
                    </a:cubicBezTo>
                    <a:lnTo>
                      <a:pt x="1277" y="34453"/>
                    </a:lnTo>
                    <a:cubicBezTo>
                      <a:pt x="1438" y="34385"/>
                      <a:pt x="1441" y="34385"/>
                      <a:pt x="1446" y="34215"/>
                    </a:cubicBezTo>
                    <a:cubicBezTo>
                      <a:pt x="1452" y="33976"/>
                      <a:pt x="1441" y="33736"/>
                      <a:pt x="1441" y="33497"/>
                    </a:cubicBezTo>
                    <a:cubicBezTo>
                      <a:pt x="1428" y="33492"/>
                      <a:pt x="1411" y="33488"/>
                      <a:pt x="1398" y="33484"/>
                    </a:cubicBezTo>
                    <a:cubicBezTo>
                      <a:pt x="1366" y="33541"/>
                      <a:pt x="1334" y="33599"/>
                      <a:pt x="1303" y="33655"/>
                    </a:cubicBezTo>
                    <a:cubicBezTo>
                      <a:pt x="1287" y="33651"/>
                      <a:pt x="1270" y="33646"/>
                      <a:pt x="1254" y="33640"/>
                    </a:cubicBezTo>
                    <a:cubicBezTo>
                      <a:pt x="1264" y="33421"/>
                      <a:pt x="1275" y="33201"/>
                      <a:pt x="1285" y="32977"/>
                    </a:cubicBezTo>
                    <a:cubicBezTo>
                      <a:pt x="1468" y="32904"/>
                      <a:pt x="1507" y="32766"/>
                      <a:pt x="1359" y="32581"/>
                    </a:cubicBezTo>
                    <a:cubicBezTo>
                      <a:pt x="1153" y="32326"/>
                      <a:pt x="1334" y="32033"/>
                      <a:pt x="1255" y="31769"/>
                    </a:cubicBezTo>
                    <a:cubicBezTo>
                      <a:pt x="1253" y="31764"/>
                      <a:pt x="1264" y="31754"/>
                      <a:pt x="1278" y="31733"/>
                    </a:cubicBezTo>
                    <a:cubicBezTo>
                      <a:pt x="1315" y="31734"/>
                      <a:pt x="1359" y="31737"/>
                      <a:pt x="1403" y="31741"/>
                    </a:cubicBezTo>
                    <a:cubicBezTo>
                      <a:pt x="1511" y="31580"/>
                      <a:pt x="1277" y="31602"/>
                      <a:pt x="1268" y="31510"/>
                    </a:cubicBezTo>
                    <a:cubicBezTo>
                      <a:pt x="1285" y="31486"/>
                      <a:pt x="1295" y="31471"/>
                      <a:pt x="1306" y="31456"/>
                    </a:cubicBezTo>
                    <a:cubicBezTo>
                      <a:pt x="1353" y="31379"/>
                      <a:pt x="1424" y="31306"/>
                      <a:pt x="1441" y="31224"/>
                    </a:cubicBezTo>
                    <a:cubicBezTo>
                      <a:pt x="1458" y="31138"/>
                      <a:pt x="1410" y="31055"/>
                      <a:pt x="1290" y="31078"/>
                    </a:cubicBezTo>
                    <a:cubicBezTo>
                      <a:pt x="1289" y="31027"/>
                      <a:pt x="1274" y="30971"/>
                      <a:pt x="1293" y="30929"/>
                    </a:cubicBezTo>
                    <a:cubicBezTo>
                      <a:pt x="1311" y="30891"/>
                      <a:pt x="1365" y="30871"/>
                      <a:pt x="1415" y="30834"/>
                    </a:cubicBezTo>
                    <a:cubicBezTo>
                      <a:pt x="1346" y="30799"/>
                      <a:pt x="1302" y="30777"/>
                      <a:pt x="1191" y="30721"/>
                    </a:cubicBezTo>
                    <a:cubicBezTo>
                      <a:pt x="1435" y="30716"/>
                      <a:pt x="1487" y="30623"/>
                      <a:pt x="1415" y="30454"/>
                    </a:cubicBezTo>
                    <a:cubicBezTo>
                      <a:pt x="1373" y="30495"/>
                      <a:pt x="1277" y="30532"/>
                      <a:pt x="1277" y="30592"/>
                    </a:cubicBezTo>
                    <a:lnTo>
                      <a:pt x="1277" y="29051"/>
                    </a:lnTo>
                    <a:cubicBezTo>
                      <a:pt x="1277" y="29104"/>
                      <a:pt x="1438" y="29131"/>
                      <a:pt x="1438" y="29180"/>
                    </a:cubicBezTo>
                    <a:lnTo>
                      <a:pt x="1438" y="28001"/>
                    </a:lnTo>
                    <a:cubicBezTo>
                      <a:pt x="1277" y="27989"/>
                      <a:pt x="1223" y="28035"/>
                      <a:pt x="1248" y="27900"/>
                    </a:cubicBezTo>
                    <a:cubicBezTo>
                      <a:pt x="1258" y="27855"/>
                      <a:pt x="1367" y="27828"/>
                      <a:pt x="1448" y="27786"/>
                    </a:cubicBezTo>
                    <a:cubicBezTo>
                      <a:pt x="1437" y="27657"/>
                      <a:pt x="1425" y="27523"/>
                      <a:pt x="1412" y="27370"/>
                    </a:cubicBezTo>
                    <a:cubicBezTo>
                      <a:pt x="1336" y="27420"/>
                      <a:pt x="1294" y="27420"/>
                      <a:pt x="1230" y="27462"/>
                    </a:cubicBezTo>
                    <a:cubicBezTo>
                      <a:pt x="1224" y="27358"/>
                      <a:pt x="1218" y="27333"/>
                      <a:pt x="1213" y="27171"/>
                    </a:cubicBezTo>
                    <a:lnTo>
                      <a:pt x="1438" y="27171"/>
                    </a:lnTo>
                    <a:lnTo>
                      <a:pt x="1438" y="25562"/>
                    </a:lnTo>
                    <a:lnTo>
                      <a:pt x="1212" y="25562"/>
                    </a:lnTo>
                    <a:cubicBezTo>
                      <a:pt x="1248" y="25562"/>
                      <a:pt x="1269" y="25440"/>
                      <a:pt x="1295" y="25438"/>
                    </a:cubicBezTo>
                    <a:cubicBezTo>
                      <a:pt x="1456" y="25429"/>
                      <a:pt x="1462" y="25312"/>
                      <a:pt x="1447" y="25218"/>
                    </a:cubicBezTo>
                    <a:cubicBezTo>
                      <a:pt x="1397" y="24907"/>
                      <a:pt x="1433" y="24606"/>
                      <a:pt x="1450" y="24297"/>
                    </a:cubicBezTo>
                    <a:cubicBezTo>
                      <a:pt x="1468" y="23958"/>
                      <a:pt x="1460" y="23619"/>
                      <a:pt x="1438" y="23281"/>
                    </a:cubicBezTo>
                    <a:cubicBezTo>
                      <a:pt x="1427" y="23104"/>
                      <a:pt x="1463" y="22906"/>
                      <a:pt x="1325" y="22780"/>
                    </a:cubicBezTo>
                    <a:cubicBezTo>
                      <a:pt x="1361" y="22721"/>
                      <a:pt x="1419" y="22668"/>
                      <a:pt x="1422" y="22611"/>
                    </a:cubicBezTo>
                    <a:cubicBezTo>
                      <a:pt x="1437" y="22274"/>
                      <a:pt x="1437" y="21937"/>
                      <a:pt x="1446" y="21600"/>
                    </a:cubicBezTo>
                    <a:cubicBezTo>
                      <a:pt x="1449" y="21468"/>
                      <a:pt x="1411" y="21371"/>
                      <a:pt x="1241" y="21358"/>
                    </a:cubicBezTo>
                    <a:cubicBezTo>
                      <a:pt x="1478" y="21230"/>
                      <a:pt x="1486" y="21201"/>
                      <a:pt x="1388" y="20952"/>
                    </a:cubicBezTo>
                    <a:cubicBezTo>
                      <a:pt x="1293" y="20988"/>
                      <a:pt x="1197" y="21024"/>
                      <a:pt x="1101" y="21060"/>
                    </a:cubicBezTo>
                    <a:cubicBezTo>
                      <a:pt x="1081" y="21045"/>
                      <a:pt x="1060" y="21029"/>
                      <a:pt x="1040" y="21014"/>
                    </a:cubicBezTo>
                    <a:cubicBezTo>
                      <a:pt x="1388" y="20850"/>
                      <a:pt x="1197" y="20587"/>
                      <a:pt x="1220" y="20362"/>
                    </a:cubicBezTo>
                    <a:cubicBezTo>
                      <a:pt x="1164" y="20352"/>
                      <a:pt x="1120" y="20344"/>
                      <a:pt x="1078" y="20336"/>
                    </a:cubicBezTo>
                    <a:cubicBezTo>
                      <a:pt x="1025" y="20209"/>
                      <a:pt x="1034" y="20106"/>
                      <a:pt x="1206" y="20050"/>
                    </a:cubicBezTo>
                    <a:cubicBezTo>
                      <a:pt x="858" y="19912"/>
                      <a:pt x="1229" y="19835"/>
                      <a:pt x="1212" y="19726"/>
                    </a:cubicBezTo>
                    <a:cubicBezTo>
                      <a:pt x="1148" y="19715"/>
                      <a:pt x="1097" y="19707"/>
                      <a:pt x="1008" y="19694"/>
                    </a:cubicBezTo>
                    <a:cubicBezTo>
                      <a:pt x="1187" y="19529"/>
                      <a:pt x="1252" y="19344"/>
                      <a:pt x="1253" y="19143"/>
                    </a:cubicBezTo>
                    <a:cubicBezTo>
                      <a:pt x="1253" y="18916"/>
                      <a:pt x="1227" y="18687"/>
                      <a:pt x="1219" y="18459"/>
                    </a:cubicBezTo>
                    <a:cubicBezTo>
                      <a:pt x="1215" y="18370"/>
                      <a:pt x="1247" y="18279"/>
                      <a:pt x="1254" y="18180"/>
                    </a:cubicBezTo>
                    <a:cubicBezTo>
                      <a:pt x="1329" y="18217"/>
                      <a:pt x="1277" y="18234"/>
                      <a:pt x="1438" y="18260"/>
                    </a:cubicBezTo>
                    <a:lnTo>
                      <a:pt x="1438" y="17984"/>
                    </a:lnTo>
                    <a:cubicBezTo>
                      <a:pt x="1277" y="17970"/>
                      <a:pt x="1319" y="17943"/>
                      <a:pt x="1273" y="17932"/>
                    </a:cubicBezTo>
                    <a:cubicBezTo>
                      <a:pt x="1294" y="17833"/>
                      <a:pt x="1488" y="17836"/>
                      <a:pt x="1396" y="17675"/>
                    </a:cubicBezTo>
                    <a:lnTo>
                      <a:pt x="1240" y="17675"/>
                    </a:lnTo>
                    <a:cubicBezTo>
                      <a:pt x="1237" y="17675"/>
                      <a:pt x="1251" y="17668"/>
                      <a:pt x="1248" y="17656"/>
                    </a:cubicBezTo>
                    <a:cubicBezTo>
                      <a:pt x="1302" y="17630"/>
                      <a:pt x="1277" y="17621"/>
                      <a:pt x="1438" y="17590"/>
                    </a:cubicBezTo>
                    <a:lnTo>
                      <a:pt x="1438" y="17289"/>
                    </a:lnTo>
                    <a:cubicBezTo>
                      <a:pt x="1277" y="17266"/>
                      <a:pt x="1315" y="17245"/>
                      <a:pt x="1208" y="17208"/>
                    </a:cubicBezTo>
                    <a:cubicBezTo>
                      <a:pt x="1323" y="17172"/>
                      <a:pt x="1277" y="17154"/>
                      <a:pt x="1438" y="17135"/>
                    </a:cubicBezTo>
                    <a:lnTo>
                      <a:pt x="1438" y="16755"/>
                    </a:lnTo>
                    <a:cubicBezTo>
                      <a:pt x="1277" y="16716"/>
                      <a:pt x="1276" y="16682"/>
                      <a:pt x="1186" y="16636"/>
                    </a:cubicBezTo>
                    <a:cubicBezTo>
                      <a:pt x="1235" y="16592"/>
                      <a:pt x="1252" y="16549"/>
                      <a:pt x="1279" y="16549"/>
                    </a:cubicBezTo>
                    <a:cubicBezTo>
                      <a:pt x="1431" y="16545"/>
                      <a:pt x="1439" y="16439"/>
                      <a:pt x="1436" y="16331"/>
                    </a:cubicBezTo>
                    <a:cubicBezTo>
                      <a:pt x="1430" y="16086"/>
                      <a:pt x="1412" y="15842"/>
                      <a:pt x="1400" y="15605"/>
                    </a:cubicBezTo>
                    <a:cubicBezTo>
                      <a:pt x="1331" y="15583"/>
                      <a:pt x="1277" y="15566"/>
                      <a:pt x="1196" y="15541"/>
                    </a:cubicBezTo>
                    <a:cubicBezTo>
                      <a:pt x="1277" y="15457"/>
                      <a:pt x="1331" y="15399"/>
                      <a:pt x="1390" y="15338"/>
                    </a:cubicBezTo>
                    <a:cubicBezTo>
                      <a:pt x="1311" y="15296"/>
                      <a:pt x="1248" y="15261"/>
                      <a:pt x="1146" y="15205"/>
                    </a:cubicBezTo>
                    <a:cubicBezTo>
                      <a:pt x="1288" y="15129"/>
                      <a:pt x="1342" y="15100"/>
                      <a:pt x="1386" y="15076"/>
                    </a:cubicBezTo>
                    <a:cubicBezTo>
                      <a:pt x="1415" y="14707"/>
                      <a:pt x="1414" y="14707"/>
                      <a:pt x="1242" y="14677"/>
                    </a:cubicBezTo>
                    <a:cubicBezTo>
                      <a:pt x="1298" y="14624"/>
                      <a:pt x="1373" y="14584"/>
                      <a:pt x="1392" y="14526"/>
                    </a:cubicBezTo>
                    <a:cubicBezTo>
                      <a:pt x="1406" y="14482"/>
                      <a:pt x="1349" y="14415"/>
                      <a:pt x="1326" y="14361"/>
                    </a:cubicBezTo>
                    <a:cubicBezTo>
                      <a:pt x="1482" y="14226"/>
                      <a:pt x="1419" y="14060"/>
                      <a:pt x="1392" y="13903"/>
                    </a:cubicBezTo>
                    <a:cubicBezTo>
                      <a:pt x="1315" y="13877"/>
                      <a:pt x="1225" y="13957"/>
                      <a:pt x="1194" y="13832"/>
                    </a:cubicBezTo>
                    <a:cubicBezTo>
                      <a:pt x="1145" y="13640"/>
                      <a:pt x="1360" y="13726"/>
                      <a:pt x="1407" y="13625"/>
                    </a:cubicBezTo>
                    <a:cubicBezTo>
                      <a:pt x="1267" y="13538"/>
                      <a:pt x="1411" y="13460"/>
                      <a:pt x="1409" y="13374"/>
                    </a:cubicBezTo>
                    <a:cubicBezTo>
                      <a:pt x="1403" y="13070"/>
                      <a:pt x="1396" y="12763"/>
                      <a:pt x="1402" y="12459"/>
                    </a:cubicBezTo>
                    <a:cubicBezTo>
                      <a:pt x="1405" y="12335"/>
                      <a:pt x="1328" y="12292"/>
                      <a:pt x="1223" y="12265"/>
                    </a:cubicBezTo>
                    <a:cubicBezTo>
                      <a:pt x="1293" y="12221"/>
                      <a:pt x="1336" y="12194"/>
                      <a:pt x="1380" y="12168"/>
                    </a:cubicBezTo>
                    <a:cubicBezTo>
                      <a:pt x="1346" y="12123"/>
                      <a:pt x="1311" y="12079"/>
                      <a:pt x="1276" y="12033"/>
                    </a:cubicBezTo>
                    <a:cubicBezTo>
                      <a:pt x="1346" y="11984"/>
                      <a:pt x="1476" y="11873"/>
                      <a:pt x="1329" y="11803"/>
                    </a:cubicBezTo>
                    <a:cubicBezTo>
                      <a:pt x="1148" y="11717"/>
                      <a:pt x="1188" y="11623"/>
                      <a:pt x="1207" y="11487"/>
                    </a:cubicBezTo>
                    <a:cubicBezTo>
                      <a:pt x="1219" y="11402"/>
                      <a:pt x="1203" y="11288"/>
                      <a:pt x="1152" y="11225"/>
                    </a:cubicBezTo>
                    <a:cubicBezTo>
                      <a:pt x="1013" y="11056"/>
                      <a:pt x="1001" y="11064"/>
                      <a:pt x="1152" y="10918"/>
                    </a:cubicBezTo>
                    <a:cubicBezTo>
                      <a:pt x="1190" y="10881"/>
                      <a:pt x="1241" y="10858"/>
                      <a:pt x="1284" y="10826"/>
                    </a:cubicBezTo>
                    <a:cubicBezTo>
                      <a:pt x="1368" y="10769"/>
                      <a:pt x="1380" y="10652"/>
                      <a:pt x="1306" y="10599"/>
                    </a:cubicBezTo>
                    <a:cubicBezTo>
                      <a:pt x="1173" y="10502"/>
                      <a:pt x="1157" y="10483"/>
                      <a:pt x="1233" y="10422"/>
                    </a:cubicBezTo>
                    <a:cubicBezTo>
                      <a:pt x="1354" y="10323"/>
                      <a:pt x="1347" y="10195"/>
                      <a:pt x="1367" y="10064"/>
                    </a:cubicBezTo>
                    <a:cubicBezTo>
                      <a:pt x="1391" y="9909"/>
                      <a:pt x="1267" y="9855"/>
                      <a:pt x="1117" y="9733"/>
                    </a:cubicBezTo>
                    <a:cubicBezTo>
                      <a:pt x="1233" y="9684"/>
                      <a:pt x="1320" y="9649"/>
                      <a:pt x="1407" y="9612"/>
                    </a:cubicBezTo>
                    <a:cubicBezTo>
                      <a:pt x="1118" y="9474"/>
                      <a:pt x="1193" y="9280"/>
                      <a:pt x="1178" y="9132"/>
                    </a:cubicBezTo>
                    <a:cubicBezTo>
                      <a:pt x="1249" y="9103"/>
                      <a:pt x="1303" y="9080"/>
                      <a:pt x="1357" y="9058"/>
                    </a:cubicBezTo>
                    <a:cubicBezTo>
                      <a:pt x="1327" y="9008"/>
                      <a:pt x="1307" y="8932"/>
                      <a:pt x="1263" y="8913"/>
                    </a:cubicBezTo>
                    <a:cubicBezTo>
                      <a:pt x="1118" y="8850"/>
                      <a:pt x="1161" y="8749"/>
                      <a:pt x="1227" y="8685"/>
                    </a:cubicBezTo>
                    <a:cubicBezTo>
                      <a:pt x="1466" y="8456"/>
                      <a:pt x="1305" y="8183"/>
                      <a:pt x="1321" y="7932"/>
                    </a:cubicBezTo>
                    <a:cubicBezTo>
                      <a:pt x="1323" y="7902"/>
                      <a:pt x="1204" y="7875"/>
                      <a:pt x="1185" y="7829"/>
                    </a:cubicBezTo>
                    <a:cubicBezTo>
                      <a:pt x="1109" y="7641"/>
                      <a:pt x="1158" y="7504"/>
                      <a:pt x="1363" y="7345"/>
                    </a:cubicBezTo>
                    <a:cubicBezTo>
                      <a:pt x="1321" y="7227"/>
                      <a:pt x="1275" y="7098"/>
                      <a:pt x="1225" y="6961"/>
                    </a:cubicBezTo>
                    <a:cubicBezTo>
                      <a:pt x="1360" y="6912"/>
                      <a:pt x="1347" y="6789"/>
                      <a:pt x="1311" y="6636"/>
                    </a:cubicBezTo>
                    <a:cubicBezTo>
                      <a:pt x="1282" y="6509"/>
                      <a:pt x="1363" y="6347"/>
                      <a:pt x="1143" y="6297"/>
                    </a:cubicBezTo>
                    <a:cubicBezTo>
                      <a:pt x="1328" y="6133"/>
                      <a:pt x="1307" y="5937"/>
                      <a:pt x="1304" y="5754"/>
                    </a:cubicBezTo>
                    <a:cubicBezTo>
                      <a:pt x="1301" y="5581"/>
                      <a:pt x="1390" y="5381"/>
                      <a:pt x="1191" y="5250"/>
                    </a:cubicBezTo>
                    <a:cubicBezTo>
                      <a:pt x="1308" y="5176"/>
                      <a:pt x="1298" y="5062"/>
                      <a:pt x="1295" y="4948"/>
                    </a:cubicBezTo>
                    <a:cubicBezTo>
                      <a:pt x="1289" y="4548"/>
                      <a:pt x="1282" y="4149"/>
                      <a:pt x="1274" y="3750"/>
                    </a:cubicBezTo>
                    <a:cubicBezTo>
                      <a:pt x="1274" y="3714"/>
                      <a:pt x="1269" y="3668"/>
                      <a:pt x="1248" y="3646"/>
                    </a:cubicBezTo>
                    <a:cubicBezTo>
                      <a:pt x="1111" y="3496"/>
                      <a:pt x="1161" y="3336"/>
                      <a:pt x="1214" y="3175"/>
                    </a:cubicBezTo>
                    <a:cubicBezTo>
                      <a:pt x="1225" y="3143"/>
                      <a:pt x="1237" y="3102"/>
                      <a:pt x="1227" y="3073"/>
                    </a:cubicBezTo>
                    <a:cubicBezTo>
                      <a:pt x="1148" y="2840"/>
                      <a:pt x="1147" y="2841"/>
                      <a:pt x="1207" y="2691"/>
                    </a:cubicBezTo>
                    <a:cubicBezTo>
                      <a:pt x="1223" y="2649"/>
                      <a:pt x="1252" y="2578"/>
                      <a:pt x="1237" y="2565"/>
                    </a:cubicBezTo>
                    <a:cubicBezTo>
                      <a:pt x="1139" y="2480"/>
                      <a:pt x="1247" y="2397"/>
                      <a:pt x="1235" y="2344"/>
                    </a:cubicBezTo>
                    <a:cubicBezTo>
                      <a:pt x="1177" y="2092"/>
                      <a:pt x="1246" y="1828"/>
                      <a:pt x="1176" y="1597"/>
                    </a:cubicBezTo>
                    <a:cubicBezTo>
                      <a:pt x="1125" y="1430"/>
                      <a:pt x="1114" y="1282"/>
                      <a:pt x="1150" y="1132"/>
                    </a:cubicBezTo>
                    <a:cubicBezTo>
                      <a:pt x="1239" y="763"/>
                      <a:pt x="1234" y="396"/>
                      <a:pt x="1181" y="18"/>
                    </a:cubicBezTo>
                    <a:cubicBezTo>
                      <a:pt x="1114" y="12"/>
                      <a:pt x="1057" y="2"/>
                      <a:pt x="1001" y="2"/>
                    </a:cubicBezTo>
                    <a:cubicBezTo>
                      <a:pt x="744" y="0"/>
                      <a:pt x="487" y="1"/>
                      <a:pt x="209" y="1"/>
                    </a:cubicBezTo>
                    <a:cubicBezTo>
                      <a:pt x="191" y="186"/>
                      <a:pt x="164" y="362"/>
                      <a:pt x="160" y="538"/>
                    </a:cubicBezTo>
                    <a:cubicBezTo>
                      <a:pt x="151" y="902"/>
                      <a:pt x="153" y="1266"/>
                      <a:pt x="153" y="1631"/>
                    </a:cubicBezTo>
                    <a:cubicBezTo>
                      <a:pt x="152" y="1877"/>
                      <a:pt x="159" y="2123"/>
                      <a:pt x="149" y="2368"/>
                    </a:cubicBezTo>
                    <a:cubicBezTo>
                      <a:pt x="137" y="2618"/>
                      <a:pt x="208" y="2870"/>
                      <a:pt x="122" y="3119"/>
                    </a:cubicBezTo>
                    <a:cubicBezTo>
                      <a:pt x="111" y="3150"/>
                      <a:pt x="129" y="3193"/>
                      <a:pt x="137" y="3230"/>
                    </a:cubicBezTo>
                    <a:cubicBezTo>
                      <a:pt x="209" y="3527"/>
                      <a:pt x="121" y="3824"/>
                      <a:pt x="142" y="4124"/>
                    </a:cubicBezTo>
                    <a:cubicBezTo>
                      <a:pt x="167" y="4479"/>
                      <a:pt x="116" y="4839"/>
                      <a:pt x="108" y="5196"/>
                    </a:cubicBezTo>
                    <a:cubicBezTo>
                      <a:pt x="100" y="5613"/>
                      <a:pt x="102" y="6029"/>
                      <a:pt x="101" y="6446"/>
                    </a:cubicBezTo>
                    <a:cubicBezTo>
                      <a:pt x="98" y="7161"/>
                      <a:pt x="93" y="7878"/>
                      <a:pt x="93" y="8594"/>
                    </a:cubicBezTo>
                    <a:cubicBezTo>
                      <a:pt x="93" y="8966"/>
                      <a:pt x="115" y="9337"/>
                      <a:pt x="106" y="9709"/>
                    </a:cubicBezTo>
                    <a:cubicBezTo>
                      <a:pt x="95" y="10230"/>
                      <a:pt x="52" y="10750"/>
                      <a:pt x="184" y="11265"/>
                    </a:cubicBezTo>
                    <a:cubicBezTo>
                      <a:pt x="228" y="11440"/>
                      <a:pt x="235" y="11622"/>
                      <a:pt x="131" y="11793"/>
                    </a:cubicBezTo>
                    <a:cubicBezTo>
                      <a:pt x="99" y="11845"/>
                      <a:pt x="95" y="11920"/>
                      <a:pt x="94" y="11984"/>
                    </a:cubicBezTo>
                    <a:cubicBezTo>
                      <a:pt x="89" y="12451"/>
                      <a:pt x="86" y="12917"/>
                      <a:pt x="87" y="13384"/>
                    </a:cubicBezTo>
                    <a:cubicBezTo>
                      <a:pt x="87" y="14301"/>
                      <a:pt x="91" y="15218"/>
                      <a:pt x="92" y="16135"/>
                    </a:cubicBezTo>
                    <a:cubicBezTo>
                      <a:pt x="93" y="16273"/>
                      <a:pt x="77" y="16414"/>
                      <a:pt x="154" y="16541"/>
                    </a:cubicBezTo>
                    <a:cubicBezTo>
                      <a:pt x="16" y="16727"/>
                      <a:pt x="138" y="16900"/>
                      <a:pt x="179" y="17079"/>
                    </a:cubicBezTo>
                    <a:cubicBezTo>
                      <a:pt x="202" y="17180"/>
                      <a:pt x="214" y="17288"/>
                      <a:pt x="204" y="17391"/>
                    </a:cubicBezTo>
                    <a:cubicBezTo>
                      <a:pt x="187" y="17598"/>
                      <a:pt x="166" y="17803"/>
                      <a:pt x="218" y="18008"/>
                    </a:cubicBezTo>
                    <a:cubicBezTo>
                      <a:pt x="224" y="18033"/>
                      <a:pt x="225" y="18080"/>
                      <a:pt x="213" y="18086"/>
                    </a:cubicBezTo>
                    <a:cubicBezTo>
                      <a:pt x="0" y="18187"/>
                      <a:pt x="89" y="18382"/>
                      <a:pt x="86" y="18534"/>
                    </a:cubicBezTo>
                    <a:cubicBezTo>
                      <a:pt x="74" y="19113"/>
                      <a:pt x="79" y="19693"/>
                      <a:pt x="76" y="20272"/>
                    </a:cubicBezTo>
                    <a:cubicBezTo>
                      <a:pt x="72" y="21063"/>
                      <a:pt x="63" y="21855"/>
                      <a:pt x="65" y="22646"/>
                    </a:cubicBezTo>
                    <a:cubicBezTo>
                      <a:pt x="66" y="23858"/>
                      <a:pt x="79" y="25069"/>
                      <a:pt x="81" y="26281"/>
                    </a:cubicBezTo>
                    <a:cubicBezTo>
                      <a:pt x="82" y="27149"/>
                      <a:pt x="66" y="28016"/>
                      <a:pt x="69" y="28885"/>
                    </a:cubicBezTo>
                    <a:cubicBezTo>
                      <a:pt x="71" y="29371"/>
                      <a:pt x="110" y="29857"/>
                      <a:pt x="108" y="30343"/>
                    </a:cubicBezTo>
                    <a:cubicBezTo>
                      <a:pt x="106" y="30895"/>
                      <a:pt x="66" y="31446"/>
                      <a:pt x="64" y="31999"/>
                    </a:cubicBezTo>
                    <a:cubicBezTo>
                      <a:pt x="58" y="33096"/>
                      <a:pt x="67" y="34191"/>
                      <a:pt x="68" y="35289"/>
                    </a:cubicBezTo>
                    <a:cubicBezTo>
                      <a:pt x="69" y="35965"/>
                      <a:pt x="57" y="36642"/>
                      <a:pt x="73" y="37319"/>
                    </a:cubicBezTo>
                    <a:cubicBezTo>
                      <a:pt x="79" y="37580"/>
                      <a:pt x="155" y="37841"/>
                      <a:pt x="180" y="38104"/>
                    </a:cubicBezTo>
                    <a:cubicBezTo>
                      <a:pt x="200" y="38320"/>
                      <a:pt x="230" y="38548"/>
                      <a:pt x="182" y="38754"/>
                    </a:cubicBezTo>
                    <a:cubicBezTo>
                      <a:pt x="112" y="39054"/>
                      <a:pt x="68" y="39353"/>
                      <a:pt x="67" y="39656"/>
                    </a:cubicBezTo>
                    <a:cubicBezTo>
                      <a:pt x="66" y="40344"/>
                      <a:pt x="81" y="41031"/>
                      <a:pt x="84" y="41718"/>
                    </a:cubicBezTo>
                    <a:cubicBezTo>
                      <a:pt x="89" y="42405"/>
                      <a:pt x="98" y="43093"/>
                      <a:pt x="89" y="43780"/>
                    </a:cubicBezTo>
                    <a:cubicBezTo>
                      <a:pt x="83" y="44264"/>
                      <a:pt x="168" y="44753"/>
                      <a:pt x="92" y="45240"/>
                    </a:cubicBezTo>
                    <a:cubicBezTo>
                      <a:pt x="47" y="45536"/>
                      <a:pt x="83" y="45843"/>
                      <a:pt x="83" y="46164"/>
                    </a:cubicBezTo>
                    <a:lnTo>
                      <a:pt x="1408" y="46164"/>
                    </a:lnTo>
                    <a:cubicBezTo>
                      <a:pt x="1420" y="46003"/>
                      <a:pt x="1437" y="46036"/>
                      <a:pt x="1434" y="45991"/>
                    </a:cubicBezTo>
                    <a:cubicBezTo>
                      <a:pt x="1398" y="45442"/>
                      <a:pt x="1432" y="44890"/>
                      <a:pt x="1454" y="44341"/>
                    </a:cubicBezTo>
                    <a:cubicBezTo>
                      <a:pt x="1461" y="44185"/>
                      <a:pt x="1450" y="44034"/>
                      <a:pt x="1263" y="43975"/>
                    </a:cubicBezTo>
                    <a:cubicBezTo>
                      <a:pt x="1249" y="43970"/>
                      <a:pt x="1247" y="43925"/>
                      <a:pt x="1242" y="43908"/>
                    </a:cubicBezTo>
                    <a:cubicBezTo>
                      <a:pt x="1309" y="43886"/>
                      <a:pt x="1381" y="43866"/>
                      <a:pt x="1441" y="43847"/>
                    </a:cubicBezTo>
                    <a:cubicBezTo>
                      <a:pt x="1387" y="43816"/>
                      <a:pt x="1277" y="43784"/>
                      <a:pt x="1277" y="43745"/>
                    </a:cubicBezTo>
                    <a:lnTo>
                      <a:pt x="1277" y="42958"/>
                    </a:lnTo>
                    <a:cubicBezTo>
                      <a:pt x="1277" y="42957"/>
                      <a:pt x="1297" y="42955"/>
                      <a:pt x="1313" y="42953"/>
                    </a:cubicBezTo>
                    <a:cubicBezTo>
                      <a:pt x="1333" y="43013"/>
                      <a:pt x="1346" y="43073"/>
                      <a:pt x="1376" y="43159"/>
                    </a:cubicBezTo>
                    <a:cubicBezTo>
                      <a:pt x="1465" y="42957"/>
                      <a:pt x="1474" y="42957"/>
                      <a:pt x="1230" y="42781"/>
                    </a:cubicBezTo>
                    <a:cubicBezTo>
                      <a:pt x="1313" y="42760"/>
                      <a:pt x="1438" y="42743"/>
                      <a:pt x="1438" y="42730"/>
                    </a:cubicBezTo>
                    <a:lnTo>
                      <a:pt x="1438" y="42208"/>
                    </a:lnTo>
                    <a:cubicBezTo>
                      <a:pt x="1277" y="42201"/>
                      <a:pt x="1314" y="42196"/>
                      <a:pt x="1254" y="42191"/>
                    </a:cubicBezTo>
                    <a:cubicBezTo>
                      <a:pt x="1263" y="42006"/>
                      <a:pt x="1266" y="41826"/>
                      <a:pt x="1277" y="41598"/>
                    </a:cubicBezTo>
                    <a:cubicBezTo>
                      <a:pt x="1331" y="41661"/>
                      <a:pt x="1354" y="41694"/>
                      <a:pt x="1385" y="41730"/>
                    </a:cubicBezTo>
                    <a:cubicBezTo>
                      <a:pt x="1403" y="41655"/>
                      <a:pt x="1420" y="41579"/>
                      <a:pt x="1439" y="41502"/>
                    </a:cubicBezTo>
                    <a:cubicBezTo>
                      <a:pt x="1366" y="41488"/>
                      <a:pt x="1313" y="41479"/>
                      <a:pt x="1265" y="41470"/>
                    </a:cubicBezTo>
                    <a:cubicBezTo>
                      <a:pt x="1265" y="41324"/>
                      <a:pt x="1265" y="41324"/>
                      <a:pt x="1387" y="41134"/>
                    </a:cubicBezTo>
                    <a:cubicBezTo>
                      <a:pt x="1401" y="41111"/>
                      <a:pt x="1404" y="41079"/>
                      <a:pt x="1406" y="41052"/>
                    </a:cubicBezTo>
                    <a:cubicBezTo>
                      <a:pt x="1413" y="40948"/>
                      <a:pt x="1417" y="40843"/>
                      <a:pt x="1423" y="40744"/>
                    </a:cubicBezTo>
                    <a:cubicBezTo>
                      <a:pt x="1214" y="40601"/>
                      <a:pt x="1170" y="40462"/>
                      <a:pt x="1320" y="40381"/>
                    </a:cubicBezTo>
                    <a:cubicBezTo>
                      <a:pt x="1500" y="40285"/>
                      <a:pt x="1429" y="40141"/>
                      <a:pt x="1434" y="40016"/>
                    </a:cubicBezTo>
                    <a:cubicBezTo>
                      <a:pt x="1446" y="39786"/>
                      <a:pt x="1437" y="39786"/>
                      <a:pt x="1211" y="39680"/>
                    </a:cubicBezTo>
                    <a:cubicBezTo>
                      <a:pt x="1351" y="39628"/>
                      <a:pt x="1475" y="39570"/>
                      <a:pt x="1428" y="39403"/>
                    </a:cubicBezTo>
                    <a:cubicBezTo>
                      <a:pt x="1397" y="39293"/>
                      <a:pt x="1458" y="39145"/>
                      <a:pt x="1272" y="39102"/>
                    </a:cubicBezTo>
                    <a:cubicBezTo>
                      <a:pt x="1453" y="38999"/>
                      <a:pt x="1497" y="38740"/>
                      <a:pt x="1366" y="38729"/>
                    </a:cubicBezTo>
                    <a:cubicBezTo>
                      <a:pt x="1218" y="38716"/>
                      <a:pt x="1227" y="38654"/>
                      <a:pt x="1227" y="38559"/>
                    </a:cubicBezTo>
                    <a:cubicBezTo>
                      <a:pt x="1228" y="38444"/>
                      <a:pt x="1225" y="38331"/>
                      <a:pt x="1229" y="38217"/>
                    </a:cubicBezTo>
                    <a:cubicBezTo>
                      <a:pt x="1233" y="38076"/>
                      <a:pt x="1242" y="37934"/>
                      <a:pt x="1248" y="37793"/>
                    </a:cubicBezTo>
                    <a:cubicBezTo>
                      <a:pt x="1262" y="37791"/>
                      <a:pt x="1284" y="37790"/>
                      <a:pt x="1299" y="37788"/>
                    </a:cubicBezTo>
                    <a:cubicBezTo>
                      <a:pt x="1336" y="37867"/>
                      <a:pt x="1438" y="37944"/>
                      <a:pt x="1438" y="38068"/>
                    </a:cubicBezTo>
                    <a:lnTo>
                      <a:pt x="1438" y="37299"/>
                    </a:lnTo>
                    <a:cubicBezTo>
                      <a:pt x="1277" y="37274"/>
                      <a:pt x="1308" y="37254"/>
                      <a:pt x="1194" y="37215"/>
                    </a:cubicBezTo>
                    <a:cubicBezTo>
                      <a:pt x="1314" y="37177"/>
                      <a:pt x="1373" y="37158"/>
                      <a:pt x="1491" y="37121"/>
                    </a:cubicBezTo>
                    <a:cubicBezTo>
                      <a:pt x="1332" y="37070"/>
                      <a:pt x="1198" y="37048"/>
                      <a:pt x="1256" y="369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43"/>
              <p:cNvSpPr/>
              <p:nvPr/>
            </p:nvSpPr>
            <p:spPr>
              <a:xfrm>
                <a:off x="3260874" y="751150"/>
                <a:ext cx="45614" cy="1639807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46195" extrusionOk="0">
                    <a:moveTo>
                      <a:pt x="810" y="42002"/>
                    </a:moveTo>
                    <a:cubicBezTo>
                      <a:pt x="816" y="42125"/>
                      <a:pt x="824" y="42249"/>
                      <a:pt x="830" y="42373"/>
                    </a:cubicBezTo>
                    <a:cubicBezTo>
                      <a:pt x="838" y="42372"/>
                      <a:pt x="854" y="42372"/>
                      <a:pt x="854" y="42371"/>
                    </a:cubicBezTo>
                    <a:lnTo>
                      <a:pt x="854" y="42001"/>
                    </a:lnTo>
                    <a:cubicBezTo>
                      <a:pt x="854" y="42001"/>
                      <a:pt x="825" y="42001"/>
                      <a:pt x="810" y="42002"/>
                    </a:cubicBezTo>
                    <a:close/>
                    <a:moveTo>
                      <a:pt x="968" y="42536"/>
                    </a:moveTo>
                    <a:cubicBezTo>
                      <a:pt x="1007" y="42606"/>
                      <a:pt x="1040" y="42667"/>
                      <a:pt x="1086" y="42751"/>
                    </a:cubicBezTo>
                    <a:cubicBezTo>
                      <a:pt x="1102" y="42546"/>
                      <a:pt x="1102" y="42546"/>
                      <a:pt x="968" y="42536"/>
                    </a:cubicBezTo>
                    <a:close/>
                    <a:moveTo>
                      <a:pt x="979" y="44351"/>
                    </a:moveTo>
                    <a:cubicBezTo>
                      <a:pt x="989" y="44430"/>
                      <a:pt x="998" y="44509"/>
                      <a:pt x="1008" y="44588"/>
                    </a:cubicBezTo>
                    <a:cubicBezTo>
                      <a:pt x="1016" y="44587"/>
                      <a:pt x="1026" y="44587"/>
                      <a:pt x="1034" y="44586"/>
                    </a:cubicBezTo>
                    <a:lnTo>
                      <a:pt x="1034" y="44340"/>
                    </a:lnTo>
                    <a:cubicBezTo>
                      <a:pt x="1016" y="44344"/>
                      <a:pt x="997" y="44348"/>
                      <a:pt x="979" y="44351"/>
                    </a:cubicBezTo>
                    <a:close/>
                    <a:moveTo>
                      <a:pt x="854" y="5390"/>
                    </a:moveTo>
                    <a:cubicBezTo>
                      <a:pt x="1014" y="5127"/>
                      <a:pt x="1014" y="5127"/>
                      <a:pt x="854" y="4888"/>
                    </a:cubicBezTo>
                    <a:close/>
                    <a:moveTo>
                      <a:pt x="1013" y="5875"/>
                    </a:moveTo>
                    <a:cubicBezTo>
                      <a:pt x="1006" y="5813"/>
                      <a:pt x="998" y="5751"/>
                      <a:pt x="988" y="5688"/>
                    </a:cubicBezTo>
                    <a:cubicBezTo>
                      <a:pt x="987" y="5682"/>
                      <a:pt x="966" y="5679"/>
                      <a:pt x="939" y="5668"/>
                    </a:cubicBezTo>
                    <a:cubicBezTo>
                      <a:pt x="945" y="5745"/>
                      <a:pt x="951" y="5811"/>
                      <a:pt x="957" y="5877"/>
                    </a:cubicBezTo>
                    <a:cubicBezTo>
                      <a:pt x="976" y="5877"/>
                      <a:pt x="994" y="5876"/>
                      <a:pt x="1013" y="5875"/>
                    </a:cubicBezTo>
                    <a:close/>
                    <a:moveTo>
                      <a:pt x="815" y="32339"/>
                    </a:moveTo>
                    <a:cubicBezTo>
                      <a:pt x="833" y="32342"/>
                      <a:pt x="852" y="32344"/>
                      <a:pt x="871" y="32347"/>
                    </a:cubicBezTo>
                    <a:lnTo>
                      <a:pt x="871" y="32216"/>
                    </a:lnTo>
                    <a:cubicBezTo>
                      <a:pt x="856" y="32215"/>
                      <a:pt x="843" y="32215"/>
                      <a:pt x="829" y="32214"/>
                    </a:cubicBezTo>
                    <a:cubicBezTo>
                      <a:pt x="824" y="32256"/>
                      <a:pt x="820" y="32298"/>
                      <a:pt x="815" y="32339"/>
                    </a:cubicBezTo>
                    <a:close/>
                    <a:moveTo>
                      <a:pt x="906" y="22892"/>
                    </a:moveTo>
                    <a:cubicBezTo>
                      <a:pt x="891" y="22744"/>
                      <a:pt x="878" y="22595"/>
                      <a:pt x="864" y="22446"/>
                    </a:cubicBezTo>
                    <a:cubicBezTo>
                      <a:pt x="794" y="22603"/>
                      <a:pt x="790" y="22753"/>
                      <a:pt x="906" y="22892"/>
                    </a:cubicBezTo>
                    <a:close/>
                    <a:moveTo>
                      <a:pt x="839" y="29905"/>
                    </a:moveTo>
                    <a:cubicBezTo>
                      <a:pt x="848" y="29905"/>
                      <a:pt x="856" y="29905"/>
                      <a:pt x="864" y="29904"/>
                    </a:cubicBezTo>
                    <a:lnTo>
                      <a:pt x="864" y="29690"/>
                    </a:lnTo>
                    <a:cubicBezTo>
                      <a:pt x="852" y="29688"/>
                      <a:pt x="840" y="29687"/>
                      <a:pt x="828" y="29685"/>
                    </a:cubicBezTo>
                    <a:cubicBezTo>
                      <a:pt x="832" y="29758"/>
                      <a:pt x="836" y="29832"/>
                      <a:pt x="839" y="29905"/>
                    </a:cubicBezTo>
                    <a:close/>
                    <a:moveTo>
                      <a:pt x="854" y="31173"/>
                    </a:moveTo>
                    <a:lnTo>
                      <a:pt x="854" y="31869"/>
                    </a:lnTo>
                    <a:lnTo>
                      <a:pt x="854" y="31172"/>
                    </a:lnTo>
                    <a:close/>
                    <a:moveTo>
                      <a:pt x="916" y="27153"/>
                    </a:moveTo>
                    <a:cubicBezTo>
                      <a:pt x="890" y="27151"/>
                      <a:pt x="863" y="27148"/>
                      <a:pt x="837" y="27145"/>
                    </a:cubicBezTo>
                    <a:lnTo>
                      <a:pt x="837" y="27332"/>
                    </a:lnTo>
                    <a:cubicBezTo>
                      <a:pt x="851" y="27334"/>
                      <a:pt x="865" y="27336"/>
                      <a:pt x="879" y="27337"/>
                    </a:cubicBezTo>
                    <a:cubicBezTo>
                      <a:pt x="891" y="27276"/>
                      <a:pt x="904" y="27215"/>
                      <a:pt x="916" y="27153"/>
                    </a:cubicBezTo>
                    <a:close/>
                    <a:moveTo>
                      <a:pt x="1062" y="37604"/>
                    </a:moveTo>
                    <a:cubicBezTo>
                      <a:pt x="1206" y="37877"/>
                      <a:pt x="1250" y="38149"/>
                      <a:pt x="1223" y="38439"/>
                    </a:cubicBezTo>
                    <a:cubicBezTo>
                      <a:pt x="1201" y="38684"/>
                      <a:pt x="1206" y="38928"/>
                      <a:pt x="997" y="39110"/>
                    </a:cubicBezTo>
                    <a:cubicBezTo>
                      <a:pt x="969" y="39134"/>
                      <a:pt x="989" y="39215"/>
                      <a:pt x="983" y="39322"/>
                    </a:cubicBezTo>
                    <a:cubicBezTo>
                      <a:pt x="1072" y="39251"/>
                      <a:pt x="1112" y="39219"/>
                      <a:pt x="1158" y="39182"/>
                    </a:cubicBezTo>
                    <a:cubicBezTo>
                      <a:pt x="1176" y="39206"/>
                      <a:pt x="1201" y="39225"/>
                      <a:pt x="1204" y="39248"/>
                    </a:cubicBezTo>
                    <a:cubicBezTo>
                      <a:pt x="1242" y="39542"/>
                      <a:pt x="1204" y="39709"/>
                      <a:pt x="1087" y="39796"/>
                    </a:cubicBezTo>
                    <a:cubicBezTo>
                      <a:pt x="1196" y="39981"/>
                      <a:pt x="1283" y="40162"/>
                      <a:pt x="1084" y="40348"/>
                    </a:cubicBezTo>
                    <a:cubicBezTo>
                      <a:pt x="1056" y="40375"/>
                      <a:pt x="1051" y="40433"/>
                      <a:pt x="1046" y="40479"/>
                    </a:cubicBezTo>
                    <a:cubicBezTo>
                      <a:pt x="1019" y="40758"/>
                      <a:pt x="1014" y="40770"/>
                      <a:pt x="805" y="40941"/>
                    </a:cubicBezTo>
                    <a:cubicBezTo>
                      <a:pt x="869" y="40969"/>
                      <a:pt x="920" y="40992"/>
                      <a:pt x="996" y="41027"/>
                    </a:cubicBezTo>
                    <a:cubicBezTo>
                      <a:pt x="1011" y="41385"/>
                      <a:pt x="1026" y="41767"/>
                      <a:pt x="1043" y="42150"/>
                    </a:cubicBezTo>
                    <a:cubicBezTo>
                      <a:pt x="1045" y="42185"/>
                      <a:pt x="1051" y="42235"/>
                      <a:pt x="1075" y="42254"/>
                    </a:cubicBezTo>
                    <a:cubicBezTo>
                      <a:pt x="1256" y="42398"/>
                      <a:pt x="1179" y="42605"/>
                      <a:pt x="1210" y="42784"/>
                    </a:cubicBezTo>
                    <a:cubicBezTo>
                      <a:pt x="1218" y="42834"/>
                      <a:pt x="1203" y="42922"/>
                      <a:pt x="1170" y="42941"/>
                    </a:cubicBezTo>
                    <a:cubicBezTo>
                      <a:pt x="1008" y="43035"/>
                      <a:pt x="1054" y="43184"/>
                      <a:pt x="1041" y="43322"/>
                    </a:cubicBezTo>
                    <a:cubicBezTo>
                      <a:pt x="1024" y="43509"/>
                      <a:pt x="984" y="43695"/>
                      <a:pt x="969" y="43882"/>
                    </a:cubicBezTo>
                    <a:cubicBezTo>
                      <a:pt x="962" y="43966"/>
                      <a:pt x="993" y="44054"/>
                      <a:pt x="1012" y="44180"/>
                    </a:cubicBezTo>
                    <a:cubicBezTo>
                      <a:pt x="1071" y="44087"/>
                      <a:pt x="1104" y="44035"/>
                      <a:pt x="1137" y="43984"/>
                    </a:cubicBezTo>
                    <a:cubicBezTo>
                      <a:pt x="1153" y="43986"/>
                      <a:pt x="1169" y="43990"/>
                      <a:pt x="1184" y="43991"/>
                    </a:cubicBezTo>
                    <a:cubicBezTo>
                      <a:pt x="1184" y="44284"/>
                      <a:pt x="1194" y="44577"/>
                      <a:pt x="1178" y="44869"/>
                    </a:cubicBezTo>
                    <a:cubicBezTo>
                      <a:pt x="1174" y="44939"/>
                      <a:pt x="1089" y="45009"/>
                      <a:pt x="1037" y="45073"/>
                    </a:cubicBezTo>
                    <a:cubicBezTo>
                      <a:pt x="972" y="45153"/>
                      <a:pt x="963" y="45215"/>
                      <a:pt x="1057" y="45290"/>
                    </a:cubicBezTo>
                    <a:cubicBezTo>
                      <a:pt x="1114" y="45336"/>
                      <a:pt x="1159" y="45435"/>
                      <a:pt x="1164" y="45509"/>
                    </a:cubicBezTo>
                    <a:cubicBezTo>
                      <a:pt x="1178" y="45724"/>
                      <a:pt x="1169" y="45873"/>
                      <a:pt x="1169" y="46194"/>
                    </a:cubicBezTo>
                    <a:lnTo>
                      <a:pt x="334" y="46194"/>
                    </a:lnTo>
                    <a:cubicBezTo>
                      <a:pt x="347" y="45873"/>
                      <a:pt x="368" y="45653"/>
                      <a:pt x="372" y="45389"/>
                    </a:cubicBezTo>
                    <a:cubicBezTo>
                      <a:pt x="376" y="45216"/>
                      <a:pt x="355" y="45026"/>
                      <a:pt x="348" y="44852"/>
                    </a:cubicBezTo>
                    <a:cubicBezTo>
                      <a:pt x="333" y="44519"/>
                      <a:pt x="308" y="44186"/>
                      <a:pt x="307" y="43854"/>
                    </a:cubicBezTo>
                    <a:cubicBezTo>
                      <a:pt x="303" y="42729"/>
                      <a:pt x="306" y="41604"/>
                      <a:pt x="313" y="40479"/>
                    </a:cubicBezTo>
                    <a:cubicBezTo>
                      <a:pt x="315" y="40188"/>
                      <a:pt x="355" y="39898"/>
                      <a:pt x="353" y="39607"/>
                    </a:cubicBezTo>
                    <a:cubicBezTo>
                      <a:pt x="349" y="39094"/>
                      <a:pt x="319" y="38580"/>
                      <a:pt x="312" y="38067"/>
                    </a:cubicBezTo>
                    <a:cubicBezTo>
                      <a:pt x="307" y="37591"/>
                      <a:pt x="320" y="37116"/>
                      <a:pt x="323" y="36640"/>
                    </a:cubicBezTo>
                    <a:cubicBezTo>
                      <a:pt x="325" y="36395"/>
                      <a:pt x="316" y="36149"/>
                      <a:pt x="320" y="35903"/>
                    </a:cubicBezTo>
                    <a:cubicBezTo>
                      <a:pt x="326" y="35599"/>
                      <a:pt x="351" y="35294"/>
                      <a:pt x="349" y="34990"/>
                    </a:cubicBezTo>
                    <a:cubicBezTo>
                      <a:pt x="347" y="34553"/>
                      <a:pt x="320" y="34115"/>
                      <a:pt x="317" y="33679"/>
                    </a:cubicBezTo>
                    <a:cubicBezTo>
                      <a:pt x="311" y="32956"/>
                      <a:pt x="312" y="32233"/>
                      <a:pt x="317" y="31510"/>
                    </a:cubicBezTo>
                    <a:cubicBezTo>
                      <a:pt x="321" y="30873"/>
                      <a:pt x="340" y="30235"/>
                      <a:pt x="346" y="29598"/>
                    </a:cubicBezTo>
                    <a:cubicBezTo>
                      <a:pt x="352" y="28916"/>
                      <a:pt x="354" y="28235"/>
                      <a:pt x="350" y="27554"/>
                    </a:cubicBezTo>
                    <a:cubicBezTo>
                      <a:pt x="347" y="27194"/>
                      <a:pt x="314" y="26834"/>
                      <a:pt x="314" y="26474"/>
                    </a:cubicBezTo>
                    <a:cubicBezTo>
                      <a:pt x="314" y="26116"/>
                      <a:pt x="339" y="25759"/>
                      <a:pt x="349" y="25400"/>
                    </a:cubicBezTo>
                    <a:cubicBezTo>
                      <a:pt x="353" y="25288"/>
                      <a:pt x="337" y="25174"/>
                      <a:pt x="336" y="25061"/>
                    </a:cubicBezTo>
                    <a:cubicBezTo>
                      <a:pt x="333" y="24900"/>
                      <a:pt x="336" y="24740"/>
                      <a:pt x="335" y="24579"/>
                    </a:cubicBezTo>
                    <a:cubicBezTo>
                      <a:pt x="331" y="24255"/>
                      <a:pt x="320" y="23931"/>
                      <a:pt x="321" y="23607"/>
                    </a:cubicBezTo>
                    <a:cubicBezTo>
                      <a:pt x="322" y="23276"/>
                      <a:pt x="371" y="22940"/>
                      <a:pt x="333" y="22614"/>
                    </a:cubicBezTo>
                    <a:cubicBezTo>
                      <a:pt x="289" y="22252"/>
                      <a:pt x="383" y="21903"/>
                      <a:pt x="334" y="21537"/>
                    </a:cubicBezTo>
                    <a:cubicBezTo>
                      <a:pt x="273" y="21090"/>
                      <a:pt x="331" y="20627"/>
                      <a:pt x="338" y="20172"/>
                    </a:cubicBezTo>
                    <a:cubicBezTo>
                      <a:pt x="339" y="20124"/>
                      <a:pt x="351" y="20077"/>
                      <a:pt x="350" y="20030"/>
                    </a:cubicBezTo>
                    <a:cubicBezTo>
                      <a:pt x="346" y="19450"/>
                      <a:pt x="340" y="18871"/>
                      <a:pt x="334" y="18291"/>
                    </a:cubicBezTo>
                    <a:cubicBezTo>
                      <a:pt x="330" y="17979"/>
                      <a:pt x="313" y="17666"/>
                      <a:pt x="318" y="17353"/>
                    </a:cubicBezTo>
                    <a:cubicBezTo>
                      <a:pt x="323" y="17060"/>
                      <a:pt x="360" y="16768"/>
                      <a:pt x="362" y="16474"/>
                    </a:cubicBezTo>
                    <a:cubicBezTo>
                      <a:pt x="363" y="16261"/>
                      <a:pt x="315" y="16048"/>
                      <a:pt x="313" y="15835"/>
                    </a:cubicBezTo>
                    <a:cubicBezTo>
                      <a:pt x="305" y="15102"/>
                      <a:pt x="310" y="14368"/>
                      <a:pt x="307" y="13635"/>
                    </a:cubicBezTo>
                    <a:cubicBezTo>
                      <a:pt x="306" y="13483"/>
                      <a:pt x="278" y="13330"/>
                      <a:pt x="283" y="13178"/>
                    </a:cubicBezTo>
                    <a:cubicBezTo>
                      <a:pt x="287" y="12981"/>
                      <a:pt x="313" y="12784"/>
                      <a:pt x="327" y="12586"/>
                    </a:cubicBezTo>
                    <a:cubicBezTo>
                      <a:pt x="335" y="12478"/>
                      <a:pt x="339" y="12368"/>
                      <a:pt x="341" y="12258"/>
                    </a:cubicBezTo>
                    <a:cubicBezTo>
                      <a:pt x="344" y="12006"/>
                      <a:pt x="344" y="11754"/>
                      <a:pt x="345" y="11502"/>
                    </a:cubicBezTo>
                    <a:cubicBezTo>
                      <a:pt x="345" y="11287"/>
                      <a:pt x="351" y="11079"/>
                      <a:pt x="270" y="10863"/>
                    </a:cubicBezTo>
                    <a:cubicBezTo>
                      <a:pt x="201" y="10676"/>
                      <a:pt x="237" y="10448"/>
                      <a:pt x="233" y="10238"/>
                    </a:cubicBezTo>
                    <a:cubicBezTo>
                      <a:pt x="222" y="9438"/>
                      <a:pt x="210" y="8638"/>
                      <a:pt x="206" y="7837"/>
                    </a:cubicBezTo>
                    <a:cubicBezTo>
                      <a:pt x="205" y="7485"/>
                      <a:pt x="235" y="7133"/>
                      <a:pt x="232" y="6781"/>
                    </a:cubicBezTo>
                    <a:cubicBezTo>
                      <a:pt x="227" y="6401"/>
                      <a:pt x="191" y="6022"/>
                      <a:pt x="182" y="5643"/>
                    </a:cubicBezTo>
                    <a:cubicBezTo>
                      <a:pt x="173" y="5179"/>
                      <a:pt x="178" y="4715"/>
                      <a:pt x="175" y="4250"/>
                    </a:cubicBezTo>
                    <a:cubicBezTo>
                      <a:pt x="174" y="4157"/>
                      <a:pt x="167" y="4060"/>
                      <a:pt x="161" y="3967"/>
                    </a:cubicBezTo>
                    <a:cubicBezTo>
                      <a:pt x="157" y="3910"/>
                      <a:pt x="137" y="3849"/>
                      <a:pt x="145" y="3794"/>
                    </a:cubicBezTo>
                    <a:cubicBezTo>
                      <a:pt x="188" y="3452"/>
                      <a:pt x="138" y="3108"/>
                      <a:pt x="112" y="2769"/>
                    </a:cubicBezTo>
                    <a:cubicBezTo>
                      <a:pt x="63" y="2134"/>
                      <a:pt x="39" y="1481"/>
                      <a:pt x="11" y="845"/>
                    </a:cubicBezTo>
                    <a:cubicBezTo>
                      <a:pt x="1" y="581"/>
                      <a:pt x="10" y="323"/>
                      <a:pt x="10" y="0"/>
                    </a:cubicBezTo>
                    <a:lnTo>
                      <a:pt x="820" y="0"/>
                    </a:lnTo>
                    <a:cubicBezTo>
                      <a:pt x="939" y="161"/>
                      <a:pt x="821" y="310"/>
                      <a:pt x="1019" y="322"/>
                    </a:cubicBezTo>
                    <a:cubicBezTo>
                      <a:pt x="1024" y="322"/>
                      <a:pt x="1025" y="454"/>
                      <a:pt x="1025" y="510"/>
                    </a:cubicBezTo>
                    <a:cubicBezTo>
                      <a:pt x="1026" y="783"/>
                      <a:pt x="1025" y="1056"/>
                      <a:pt x="1025" y="1345"/>
                    </a:cubicBezTo>
                    <a:cubicBezTo>
                      <a:pt x="981" y="1305"/>
                      <a:pt x="950" y="1276"/>
                      <a:pt x="907" y="1237"/>
                    </a:cubicBezTo>
                    <a:cubicBezTo>
                      <a:pt x="782" y="1400"/>
                      <a:pt x="846" y="1584"/>
                      <a:pt x="846" y="1753"/>
                    </a:cubicBezTo>
                    <a:cubicBezTo>
                      <a:pt x="847" y="2132"/>
                      <a:pt x="866" y="2511"/>
                      <a:pt x="876" y="2890"/>
                    </a:cubicBezTo>
                    <a:cubicBezTo>
                      <a:pt x="879" y="2976"/>
                      <a:pt x="874" y="3042"/>
                      <a:pt x="786" y="3107"/>
                    </a:cubicBezTo>
                    <a:cubicBezTo>
                      <a:pt x="667" y="3194"/>
                      <a:pt x="695" y="3249"/>
                      <a:pt x="864" y="3322"/>
                    </a:cubicBezTo>
                    <a:cubicBezTo>
                      <a:pt x="874" y="3444"/>
                      <a:pt x="920" y="3576"/>
                      <a:pt x="889" y="3687"/>
                    </a:cubicBezTo>
                    <a:cubicBezTo>
                      <a:pt x="843" y="3849"/>
                      <a:pt x="905" y="3916"/>
                      <a:pt x="1056" y="3956"/>
                    </a:cubicBezTo>
                    <a:cubicBezTo>
                      <a:pt x="995" y="4000"/>
                      <a:pt x="955" y="4030"/>
                      <a:pt x="866" y="4095"/>
                    </a:cubicBezTo>
                    <a:cubicBezTo>
                      <a:pt x="948" y="4099"/>
                      <a:pt x="977" y="4095"/>
                      <a:pt x="1005" y="4103"/>
                    </a:cubicBezTo>
                    <a:cubicBezTo>
                      <a:pt x="1034" y="4110"/>
                      <a:pt x="1080" y="4125"/>
                      <a:pt x="1085" y="4144"/>
                    </a:cubicBezTo>
                    <a:cubicBezTo>
                      <a:pt x="1093" y="4174"/>
                      <a:pt x="1073" y="4240"/>
                      <a:pt x="1061" y="4241"/>
                    </a:cubicBezTo>
                    <a:cubicBezTo>
                      <a:pt x="877" y="4256"/>
                      <a:pt x="904" y="4387"/>
                      <a:pt x="906" y="4507"/>
                    </a:cubicBezTo>
                    <a:cubicBezTo>
                      <a:pt x="907" y="4580"/>
                      <a:pt x="907" y="4654"/>
                      <a:pt x="951" y="4741"/>
                    </a:cubicBezTo>
                    <a:cubicBezTo>
                      <a:pt x="977" y="4636"/>
                      <a:pt x="1004" y="4531"/>
                      <a:pt x="1042" y="4379"/>
                    </a:cubicBezTo>
                    <a:cubicBezTo>
                      <a:pt x="1103" y="4580"/>
                      <a:pt x="1089" y="4737"/>
                      <a:pt x="1086" y="4903"/>
                    </a:cubicBezTo>
                    <a:cubicBezTo>
                      <a:pt x="1081" y="5281"/>
                      <a:pt x="1124" y="5659"/>
                      <a:pt x="1142" y="6037"/>
                    </a:cubicBezTo>
                    <a:cubicBezTo>
                      <a:pt x="1149" y="6161"/>
                      <a:pt x="1152" y="6287"/>
                      <a:pt x="1135" y="6409"/>
                    </a:cubicBezTo>
                    <a:cubicBezTo>
                      <a:pt x="1120" y="6517"/>
                      <a:pt x="1052" y="6550"/>
                      <a:pt x="916" y="6424"/>
                    </a:cubicBezTo>
                    <a:cubicBezTo>
                      <a:pt x="941" y="6929"/>
                      <a:pt x="964" y="7387"/>
                      <a:pt x="990" y="7895"/>
                    </a:cubicBezTo>
                    <a:cubicBezTo>
                      <a:pt x="1036" y="7842"/>
                      <a:pt x="1054" y="7820"/>
                      <a:pt x="1070" y="7801"/>
                    </a:cubicBezTo>
                    <a:cubicBezTo>
                      <a:pt x="1181" y="7970"/>
                      <a:pt x="1193" y="7981"/>
                      <a:pt x="1087" y="8113"/>
                    </a:cubicBezTo>
                    <a:cubicBezTo>
                      <a:pt x="994" y="8228"/>
                      <a:pt x="985" y="8345"/>
                      <a:pt x="992" y="8501"/>
                    </a:cubicBezTo>
                    <a:cubicBezTo>
                      <a:pt x="1035" y="8466"/>
                      <a:pt x="1060" y="8446"/>
                      <a:pt x="1096" y="8416"/>
                    </a:cubicBezTo>
                    <a:cubicBezTo>
                      <a:pt x="1200" y="8579"/>
                      <a:pt x="1130" y="8736"/>
                      <a:pt x="1083" y="8900"/>
                    </a:cubicBezTo>
                    <a:cubicBezTo>
                      <a:pt x="1066" y="8832"/>
                      <a:pt x="1050" y="8764"/>
                      <a:pt x="1034" y="8697"/>
                    </a:cubicBezTo>
                    <a:cubicBezTo>
                      <a:pt x="1015" y="8699"/>
                      <a:pt x="997" y="8700"/>
                      <a:pt x="978" y="8701"/>
                    </a:cubicBezTo>
                    <a:cubicBezTo>
                      <a:pt x="978" y="9029"/>
                      <a:pt x="981" y="9356"/>
                      <a:pt x="978" y="9684"/>
                    </a:cubicBezTo>
                    <a:cubicBezTo>
                      <a:pt x="976" y="10027"/>
                      <a:pt x="965" y="10370"/>
                      <a:pt x="964" y="10714"/>
                    </a:cubicBezTo>
                    <a:cubicBezTo>
                      <a:pt x="963" y="10809"/>
                      <a:pt x="936" y="10881"/>
                      <a:pt x="894" y="10970"/>
                    </a:cubicBezTo>
                    <a:cubicBezTo>
                      <a:pt x="830" y="11103"/>
                      <a:pt x="808" y="11276"/>
                      <a:pt x="825" y="11425"/>
                    </a:cubicBezTo>
                    <a:cubicBezTo>
                      <a:pt x="840" y="11553"/>
                      <a:pt x="773" y="11711"/>
                      <a:pt x="923" y="11822"/>
                    </a:cubicBezTo>
                    <a:cubicBezTo>
                      <a:pt x="959" y="11849"/>
                      <a:pt x="959" y="11981"/>
                      <a:pt x="925" y="12037"/>
                    </a:cubicBezTo>
                    <a:cubicBezTo>
                      <a:pt x="845" y="12174"/>
                      <a:pt x="885" y="12277"/>
                      <a:pt x="954" y="12403"/>
                    </a:cubicBezTo>
                    <a:cubicBezTo>
                      <a:pt x="995" y="12479"/>
                      <a:pt x="975" y="12587"/>
                      <a:pt x="988" y="12681"/>
                    </a:cubicBezTo>
                    <a:cubicBezTo>
                      <a:pt x="1006" y="12806"/>
                      <a:pt x="1028" y="12929"/>
                      <a:pt x="1054" y="13085"/>
                    </a:cubicBezTo>
                    <a:cubicBezTo>
                      <a:pt x="983" y="13137"/>
                      <a:pt x="922" y="13215"/>
                      <a:pt x="971" y="13383"/>
                    </a:cubicBezTo>
                    <a:cubicBezTo>
                      <a:pt x="1075" y="13742"/>
                      <a:pt x="1032" y="14114"/>
                      <a:pt x="995" y="14482"/>
                    </a:cubicBezTo>
                    <a:cubicBezTo>
                      <a:pt x="976" y="14673"/>
                      <a:pt x="941" y="14874"/>
                      <a:pt x="1150" y="15005"/>
                    </a:cubicBezTo>
                    <a:cubicBezTo>
                      <a:pt x="1179" y="15023"/>
                      <a:pt x="1190" y="15087"/>
                      <a:pt x="1192" y="15130"/>
                    </a:cubicBezTo>
                    <a:cubicBezTo>
                      <a:pt x="1201" y="15320"/>
                      <a:pt x="1217" y="15511"/>
                      <a:pt x="1202" y="15700"/>
                    </a:cubicBezTo>
                    <a:cubicBezTo>
                      <a:pt x="1198" y="15759"/>
                      <a:pt x="1239" y="15922"/>
                      <a:pt x="1060" y="15876"/>
                    </a:cubicBezTo>
                    <a:cubicBezTo>
                      <a:pt x="1051" y="15873"/>
                      <a:pt x="1012" y="16014"/>
                      <a:pt x="977" y="16105"/>
                    </a:cubicBezTo>
                    <a:cubicBezTo>
                      <a:pt x="1053" y="16132"/>
                      <a:pt x="1014" y="16153"/>
                      <a:pt x="1175" y="16170"/>
                    </a:cubicBezTo>
                    <a:lnTo>
                      <a:pt x="1175" y="16491"/>
                    </a:lnTo>
                    <a:cubicBezTo>
                      <a:pt x="1175" y="16496"/>
                      <a:pt x="1166" y="16503"/>
                      <a:pt x="1166" y="16509"/>
                    </a:cubicBezTo>
                    <a:cubicBezTo>
                      <a:pt x="1048" y="16458"/>
                      <a:pt x="1040" y="16458"/>
                      <a:pt x="1011" y="16574"/>
                    </a:cubicBezTo>
                    <a:cubicBezTo>
                      <a:pt x="1061" y="16553"/>
                      <a:pt x="1014" y="16531"/>
                      <a:pt x="1175" y="16510"/>
                    </a:cubicBezTo>
                    <a:lnTo>
                      <a:pt x="1175" y="16509"/>
                    </a:lnTo>
                    <a:lnTo>
                      <a:pt x="1175" y="16510"/>
                    </a:lnTo>
                    <a:lnTo>
                      <a:pt x="1175" y="16491"/>
                    </a:lnTo>
                    <a:cubicBezTo>
                      <a:pt x="1175" y="16487"/>
                      <a:pt x="1160" y="16483"/>
                      <a:pt x="1161" y="16483"/>
                    </a:cubicBezTo>
                    <a:cubicBezTo>
                      <a:pt x="1173" y="16479"/>
                      <a:pt x="1171" y="16480"/>
                      <a:pt x="1184" y="16480"/>
                    </a:cubicBezTo>
                    <a:cubicBezTo>
                      <a:pt x="1186" y="16579"/>
                      <a:pt x="1183" y="16681"/>
                      <a:pt x="1192" y="16780"/>
                    </a:cubicBezTo>
                    <a:cubicBezTo>
                      <a:pt x="1204" y="16913"/>
                      <a:pt x="1179" y="17026"/>
                      <a:pt x="1079" y="17092"/>
                    </a:cubicBezTo>
                    <a:cubicBezTo>
                      <a:pt x="1122" y="17201"/>
                      <a:pt x="1211" y="17316"/>
                      <a:pt x="1191" y="17405"/>
                    </a:cubicBezTo>
                    <a:cubicBezTo>
                      <a:pt x="1154" y="17570"/>
                      <a:pt x="1218" y="17720"/>
                      <a:pt x="1206" y="17876"/>
                    </a:cubicBezTo>
                    <a:cubicBezTo>
                      <a:pt x="1196" y="18018"/>
                      <a:pt x="1201" y="18162"/>
                      <a:pt x="1181" y="18302"/>
                    </a:cubicBezTo>
                    <a:cubicBezTo>
                      <a:pt x="1159" y="18464"/>
                      <a:pt x="1075" y="18615"/>
                      <a:pt x="1198" y="18783"/>
                    </a:cubicBezTo>
                    <a:cubicBezTo>
                      <a:pt x="1236" y="18834"/>
                      <a:pt x="1179" y="18957"/>
                      <a:pt x="1118" y="19053"/>
                    </a:cubicBezTo>
                    <a:cubicBezTo>
                      <a:pt x="1088" y="18998"/>
                      <a:pt x="1058" y="18941"/>
                      <a:pt x="1020" y="18872"/>
                    </a:cubicBezTo>
                    <a:cubicBezTo>
                      <a:pt x="868" y="19011"/>
                      <a:pt x="1050" y="19101"/>
                      <a:pt x="1048" y="19207"/>
                    </a:cubicBezTo>
                    <a:cubicBezTo>
                      <a:pt x="1045" y="19315"/>
                      <a:pt x="1034" y="19425"/>
                      <a:pt x="1026" y="19538"/>
                    </a:cubicBezTo>
                    <a:cubicBezTo>
                      <a:pt x="958" y="19564"/>
                      <a:pt x="892" y="19588"/>
                      <a:pt x="813" y="19618"/>
                    </a:cubicBezTo>
                    <a:cubicBezTo>
                      <a:pt x="844" y="19658"/>
                      <a:pt x="858" y="19694"/>
                      <a:pt x="875" y="19696"/>
                    </a:cubicBezTo>
                    <a:cubicBezTo>
                      <a:pt x="942" y="19703"/>
                      <a:pt x="1011" y="19699"/>
                      <a:pt x="1104" y="19699"/>
                    </a:cubicBezTo>
                    <a:cubicBezTo>
                      <a:pt x="1074" y="19831"/>
                      <a:pt x="1054" y="19920"/>
                      <a:pt x="1033" y="20012"/>
                    </a:cubicBezTo>
                    <a:cubicBezTo>
                      <a:pt x="1087" y="20031"/>
                      <a:pt x="1128" y="20044"/>
                      <a:pt x="1191" y="20066"/>
                    </a:cubicBezTo>
                    <a:cubicBezTo>
                      <a:pt x="976" y="20198"/>
                      <a:pt x="940" y="20360"/>
                      <a:pt x="1026" y="20579"/>
                    </a:cubicBezTo>
                    <a:cubicBezTo>
                      <a:pt x="1115" y="20806"/>
                      <a:pt x="1056" y="21051"/>
                      <a:pt x="1046" y="21288"/>
                    </a:cubicBezTo>
                    <a:cubicBezTo>
                      <a:pt x="1221" y="21293"/>
                      <a:pt x="1246" y="21443"/>
                      <a:pt x="1117" y="21736"/>
                    </a:cubicBezTo>
                    <a:cubicBezTo>
                      <a:pt x="1083" y="21675"/>
                      <a:pt x="1056" y="21625"/>
                      <a:pt x="1013" y="21547"/>
                    </a:cubicBezTo>
                    <a:cubicBezTo>
                      <a:pt x="978" y="21796"/>
                      <a:pt x="948" y="22011"/>
                      <a:pt x="918" y="22232"/>
                    </a:cubicBezTo>
                    <a:cubicBezTo>
                      <a:pt x="1101" y="22307"/>
                      <a:pt x="1075" y="22484"/>
                      <a:pt x="1038" y="22633"/>
                    </a:cubicBezTo>
                    <a:cubicBezTo>
                      <a:pt x="989" y="22829"/>
                      <a:pt x="1056" y="22972"/>
                      <a:pt x="1132" y="23147"/>
                    </a:cubicBezTo>
                    <a:cubicBezTo>
                      <a:pt x="1245" y="23403"/>
                      <a:pt x="1277" y="23699"/>
                      <a:pt x="1192" y="23979"/>
                    </a:cubicBezTo>
                    <a:cubicBezTo>
                      <a:pt x="1148" y="24121"/>
                      <a:pt x="1126" y="24237"/>
                      <a:pt x="1198" y="24380"/>
                    </a:cubicBezTo>
                    <a:cubicBezTo>
                      <a:pt x="1274" y="24534"/>
                      <a:pt x="1232" y="24691"/>
                      <a:pt x="1066" y="24825"/>
                    </a:cubicBezTo>
                    <a:cubicBezTo>
                      <a:pt x="1045" y="24745"/>
                      <a:pt x="1014" y="24688"/>
                      <a:pt x="994" y="24613"/>
                    </a:cubicBezTo>
                    <a:cubicBezTo>
                      <a:pt x="874" y="24856"/>
                      <a:pt x="854" y="25045"/>
                      <a:pt x="1014" y="25208"/>
                    </a:cubicBezTo>
                    <a:lnTo>
                      <a:pt x="1014" y="24942"/>
                    </a:lnTo>
                    <a:cubicBezTo>
                      <a:pt x="1175" y="24996"/>
                      <a:pt x="1186" y="25143"/>
                      <a:pt x="1189" y="25222"/>
                    </a:cubicBezTo>
                    <a:cubicBezTo>
                      <a:pt x="1196" y="25416"/>
                      <a:pt x="1188" y="25612"/>
                      <a:pt x="1156" y="25805"/>
                    </a:cubicBezTo>
                    <a:cubicBezTo>
                      <a:pt x="1148" y="25852"/>
                      <a:pt x="1092" y="25891"/>
                      <a:pt x="1059" y="25933"/>
                    </a:cubicBezTo>
                    <a:cubicBezTo>
                      <a:pt x="936" y="26088"/>
                      <a:pt x="925" y="26234"/>
                      <a:pt x="1037" y="26394"/>
                    </a:cubicBezTo>
                    <a:cubicBezTo>
                      <a:pt x="1053" y="26272"/>
                      <a:pt x="1066" y="26164"/>
                      <a:pt x="1085" y="26016"/>
                    </a:cubicBezTo>
                    <a:cubicBezTo>
                      <a:pt x="1152" y="26064"/>
                      <a:pt x="1213" y="26085"/>
                      <a:pt x="1225" y="26122"/>
                    </a:cubicBezTo>
                    <a:cubicBezTo>
                      <a:pt x="1285" y="26301"/>
                      <a:pt x="1230" y="26468"/>
                      <a:pt x="1100" y="26590"/>
                    </a:cubicBezTo>
                    <a:cubicBezTo>
                      <a:pt x="1027" y="26659"/>
                      <a:pt x="1005" y="26716"/>
                      <a:pt x="1011" y="26809"/>
                    </a:cubicBezTo>
                    <a:cubicBezTo>
                      <a:pt x="1025" y="27049"/>
                      <a:pt x="1027" y="27289"/>
                      <a:pt x="1038" y="27529"/>
                    </a:cubicBezTo>
                    <a:cubicBezTo>
                      <a:pt x="1044" y="27655"/>
                      <a:pt x="945" y="27774"/>
                      <a:pt x="1036" y="27910"/>
                    </a:cubicBezTo>
                    <a:cubicBezTo>
                      <a:pt x="1076" y="27971"/>
                      <a:pt x="1031" y="28081"/>
                      <a:pt x="1152" y="28105"/>
                    </a:cubicBezTo>
                    <a:cubicBezTo>
                      <a:pt x="1177" y="28110"/>
                      <a:pt x="1208" y="28165"/>
                      <a:pt x="1208" y="28196"/>
                    </a:cubicBezTo>
                    <a:cubicBezTo>
                      <a:pt x="1210" y="28433"/>
                      <a:pt x="1237" y="28679"/>
                      <a:pt x="1185" y="28905"/>
                    </a:cubicBezTo>
                    <a:cubicBezTo>
                      <a:pt x="1161" y="29011"/>
                      <a:pt x="1240" y="29102"/>
                      <a:pt x="1191" y="29168"/>
                    </a:cubicBezTo>
                    <a:cubicBezTo>
                      <a:pt x="928" y="29522"/>
                      <a:pt x="1119" y="29922"/>
                      <a:pt x="1062" y="30294"/>
                    </a:cubicBezTo>
                    <a:cubicBezTo>
                      <a:pt x="1040" y="30441"/>
                      <a:pt x="989" y="30583"/>
                      <a:pt x="940" y="30771"/>
                    </a:cubicBezTo>
                    <a:cubicBezTo>
                      <a:pt x="1032" y="30869"/>
                      <a:pt x="1058" y="31034"/>
                      <a:pt x="1041" y="31223"/>
                    </a:cubicBezTo>
                    <a:cubicBezTo>
                      <a:pt x="1015" y="31505"/>
                      <a:pt x="1020" y="31791"/>
                      <a:pt x="1013" y="32074"/>
                    </a:cubicBezTo>
                    <a:cubicBezTo>
                      <a:pt x="1009" y="32251"/>
                      <a:pt x="1003" y="32429"/>
                      <a:pt x="1008" y="32606"/>
                    </a:cubicBezTo>
                    <a:cubicBezTo>
                      <a:pt x="1009" y="32646"/>
                      <a:pt x="1040" y="32694"/>
                      <a:pt x="1069" y="32727"/>
                    </a:cubicBezTo>
                    <a:cubicBezTo>
                      <a:pt x="1109" y="32771"/>
                      <a:pt x="1199" y="32804"/>
                      <a:pt x="1200" y="32843"/>
                    </a:cubicBezTo>
                    <a:cubicBezTo>
                      <a:pt x="1200" y="32943"/>
                      <a:pt x="1184" y="33053"/>
                      <a:pt x="1140" y="33143"/>
                    </a:cubicBezTo>
                    <a:cubicBezTo>
                      <a:pt x="1026" y="33379"/>
                      <a:pt x="1011" y="33609"/>
                      <a:pt x="1130" y="33845"/>
                    </a:cubicBezTo>
                    <a:cubicBezTo>
                      <a:pt x="1009" y="34050"/>
                      <a:pt x="982" y="34260"/>
                      <a:pt x="1023" y="34505"/>
                    </a:cubicBezTo>
                    <a:cubicBezTo>
                      <a:pt x="1068" y="34782"/>
                      <a:pt x="1045" y="35071"/>
                      <a:pt x="1044" y="35356"/>
                    </a:cubicBezTo>
                    <a:cubicBezTo>
                      <a:pt x="1044" y="35396"/>
                      <a:pt x="1011" y="35438"/>
                      <a:pt x="986" y="35495"/>
                    </a:cubicBezTo>
                    <a:cubicBezTo>
                      <a:pt x="798" y="35373"/>
                      <a:pt x="934" y="35176"/>
                      <a:pt x="834" y="35037"/>
                    </a:cubicBezTo>
                    <a:cubicBezTo>
                      <a:pt x="809" y="35195"/>
                      <a:pt x="786" y="35342"/>
                      <a:pt x="761" y="35509"/>
                    </a:cubicBezTo>
                    <a:cubicBezTo>
                      <a:pt x="997" y="35608"/>
                      <a:pt x="1048" y="35851"/>
                      <a:pt x="1152" y="36054"/>
                    </a:cubicBezTo>
                    <a:cubicBezTo>
                      <a:pt x="1185" y="36121"/>
                      <a:pt x="1205" y="36193"/>
                      <a:pt x="1163" y="36293"/>
                    </a:cubicBezTo>
                    <a:cubicBezTo>
                      <a:pt x="1119" y="36391"/>
                      <a:pt x="1166" y="36530"/>
                      <a:pt x="1179" y="36651"/>
                    </a:cubicBezTo>
                    <a:cubicBezTo>
                      <a:pt x="1190" y="36763"/>
                      <a:pt x="1227" y="36878"/>
                      <a:pt x="1214" y="36986"/>
                    </a:cubicBezTo>
                    <a:cubicBezTo>
                      <a:pt x="1200" y="37110"/>
                      <a:pt x="1168" y="37225"/>
                      <a:pt x="1217" y="37349"/>
                    </a:cubicBezTo>
                    <a:cubicBezTo>
                      <a:pt x="1268" y="37485"/>
                      <a:pt x="1177" y="37558"/>
                      <a:pt x="1062" y="3760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43"/>
              <p:cNvSpPr/>
              <p:nvPr/>
            </p:nvSpPr>
            <p:spPr>
              <a:xfrm>
                <a:off x="3255726" y="2289761"/>
                <a:ext cx="6851" cy="9087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56" extrusionOk="0">
                    <a:moveTo>
                      <a:pt x="192" y="255"/>
                    </a:moveTo>
                    <a:cubicBezTo>
                      <a:pt x="181" y="181"/>
                      <a:pt x="171" y="119"/>
                      <a:pt x="153" y="1"/>
                    </a:cubicBezTo>
                    <a:cubicBezTo>
                      <a:pt x="77" y="133"/>
                      <a:pt x="0" y="209"/>
                      <a:pt x="192" y="25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0" name="Google Shape;3900;p43"/>
            <p:cNvGrpSpPr/>
            <p:nvPr/>
          </p:nvGrpSpPr>
          <p:grpSpPr>
            <a:xfrm>
              <a:off x="5380906" y="2575206"/>
              <a:ext cx="114369" cy="1459995"/>
              <a:chOff x="2958781" y="722396"/>
              <a:chExt cx="128432" cy="1639523"/>
            </a:xfrm>
          </p:grpSpPr>
          <p:sp>
            <p:nvSpPr>
              <p:cNvPr id="3901" name="Google Shape;3901;p43"/>
              <p:cNvSpPr/>
              <p:nvPr/>
            </p:nvSpPr>
            <p:spPr>
              <a:xfrm>
                <a:off x="3029068" y="723674"/>
                <a:ext cx="58145" cy="163824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46151" extrusionOk="0">
                    <a:moveTo>
                      <a:pt x="1394" y="41665"/>
                    </a:moveTo>
                    <a:cubicBezTo>
                      <a:pt x="1301" y="41515"/>
                      <a:pt x="1193" y="41363"/>
                      <a:pt x="1160" y="41205"/>
                    </a:cubicBezTo>
                    <a:cubicBezTo>
                      <a:pt x="1090" y="40867"/>
                      <a:pt x="1027" y="40524"/>
                      <a:pt x="1027" y="40182"/>
                    </a:cubicBezTo>
                    <a:cubicBezTo>
                      <a:pt x="1027" y="39540"/>
                      <a:pt x="1079" y="38895"/>
                      <a:pt x="1098" y="38252"/>
                    </a:cubicBezTo>
                    <a:cubicBezTo>
                      <a:pt x="1102" y="38118"/>
                      <a:pt x="1084" y="37979"/>
                      <a:pt x="1031" y="37850"/>
                    </a:cubicBezTo>
                    <a:cubicBezTo>
                      <a:pt x="879" y="37482"/>
                      <a:pt x="962" y="37113"/>
                      <a:pt x="1014" y="36745"/>
                    </a:cubicBezTo>
                    <a:cubicBezTo>
                      <a:pt x="1071" y="36350"/>
                      <a:pt x="1168" y="35957"/>
                      <a:pt x="1214" y="35561"/>
                    </a:cubicBezTo>
                    <a:cubicBezTo>
                      <a:pt x="1235" y="35384"/>
                      <a:pt x="1160" y="35202"/>
                      <a:pt x="1156" y="35023"/>
                    </a:cubicBezTo>
                    <a:cubicBezTo>
                      <a:pt x="1145" y="34508"/>
                      <a:pt x="1194" y="33995"/>
                      <a:pt x="1138" y="33477"/>
                    </a:cubicBezTo>
                    <a:cubicBezTo>
                      <a:pt x="1086" y="33001"/>
                      <a:pt x="990" y="32544"/>
                      <a:pt x="723" y="32105"/>
                    </a:cubicBezTo>
                    <a:cubicBezTo>
                      <a:pt x="619" y="31935"/>
                      <a:pt x="549" y="31761"/>
                      <a:pt x="597" y="31576"/>
                    </a:cubicBezTo>
                    <a:cubicBezTo>
                      <a:pt x="691" y="31221"/>
                      <a:pt x="796" y="30866"/>
                      <a:pt x="876" y="30509"/>
                    </a:cubicBezTo>
                    <a:cubicBezTo>
                      <a:pt x="917" y="30332"/>
                      <a:pt x="971" y="30140"/>
                      <a:pt x="914" y="29972"/>
                    </a:cubicBezTo>
                    <a:cubicBezTo>
                      <a:pt x="830" y="29726"/>
                      <a:pt x="852" y="29486"/>
                      <a:pt x="864" y="29243"/>
                    </a:cubicBezTo>
                    <a:cubicBezTo>
                      <a:pt x="879" y="28917"/>
                      <a:pt x="845" y="28582"/>
                      <a:pt x="939" y="28266"/>
                    </a:cubicBezTo>
                    <a:cubicBezTo>
                      <a:pt x="1112" y="27686"/>
                      <a:pt x="1051" y="27112"/>
                      <a:pt x="948" y="26538"/>
                    </a:cubicBezTo>
                    <a:cubicBezTo>
                      <a:pt x="896" y="26247"/>
                      <a:pt x="863" y="25968"/>
                      <a:pt x="966" y="25678"/>
                    </a:cubicBezTo>
                    <a:cubicBezTo>
                      <a:pt x="1014" y="25544"/>
                      <a:pt x="972" y="25392"/>
                      <a:pt x="956" y="25249"/>
                    </a:cubicBezTo>
                    <a:cubicBezTo>
                      <a:pt x="923" y="24944"/>
                      <a:pt x="827" y="24636"/>
                      <a:pt x="856" y="24335"/>
                    </a:cubicBezTo>
                    <a:cubicBezTo>
                      <a:pt x="889" y="23995"/>
                      <a:pt x="1060" y="23664"/>
                      <a:pt x="1120" y="23323"/>
                    </a:cubicBezTo>
                    <a:cubicBezTo>
                      <a:pt x="1172" y="23021"/>
                      <a:pt x="1188" y="22711"/>
                      <a:pt x="1153" y="22407"/>
                    </a:cubicBezTo>
                    <a:cubicBezTo>
                      <a:pt x="1131" y="22215"/>
                      <a:pt x="1123" y="22034"/>
                      <a:pt x="1182" y="21845"/>
                    </a:cubicBezTo>
                    <a:cubicBezTo>
                      <a:pt x="1262" y="21589"/>
                      <a:pt x="1323" y="21330"/>
                      <a:pt x="1376" y="21071"/>
                    </a:cubicBezTo>
                    <a:cubicBezTo>
                      <a:pt x="1502" y="20453"/>
                      <a:pt x="1285" y="19848"/>
                      <a:pt x="1212" y="19238"/>
                    </a:cubicBezTo>
                    <a:cubicBezTo>
                      <a:pt x="1177" y="18933"/>
                      <a:pt x="1098" y="18629"/>
                      <a:pt x="1097" y="18324"/>
                    </a:cubicBezTo>
                    <a:cubicBezTo>
                      <a:pt x="1095" y="17481"/>
                      <a:pt x="1115" y="16638"/>
                      <a:pt x="1146" y="15794"/>
                    </a:cubicBezTo>
                    <a:cubicBezTo>
                      <a:pt x="1155" y="15572"/>
                      <a:pt x="1132" y="15351"/>
                      <a:pt x="998" y="15157"/>
                    </a:cubicBezTo>
                    <a:cubicBezTo>
                      <a:pt x="815" y="14894"/>
                      <a:pt x="887" y="14651"/>
                      <a:pt x="983" y="14392"/>
                    </a:cubicBezTo>
                    <a:cubicBezTo>
                      <a:pt x="1077" y="14130"/>
                      <a:pt x="1178" y="13861"/>
                      <a:pt x="1198" y="13594"/>
                    </a:cubicBezTo>
                    <a:cubicBezTo>
                      <a:pt x="1277" y="12534"/>
                      <a:pt x="1322" y="11473"/>
                      <a:pt x="1383" y="10413"/>
                    </a:cubicBezTo>
                    <a:cubicBezTo>
                      <a:pt x="1407" y="9979"/>
                      <a:pt x="1118" y="9564"/>
                      <a:pt x="1213" y="9125"/>
                    </a:cubicBezTo>
                    <a:cubicBezTo>
                      <a:pt x="1216" y="9109"/>
                      <a:pt x="1201" y="9090"/>
                      <a:pt x="1191" y="9073"/>
                    </a:cubicBezTo>
                    <a:cubicBezTo>
                      <a:pt x="895" y="8594"/>
                      <a:pt x="892" y="8081"/>
                      <a:pt x="889" y="7580"/>
                    </a:cubicBezTo>
                    <a:cubicBezTo>
                      <a:pt x="883" y="6710"/>
                      <a:pt x="968" y="5840"/>
                      <a:pt x="993" y="4970"/>
                    </a:cubicBezTo>
                    <a:cubicBezTo>
                      <a:pt x="1005" y="4573"/>
                      <a:pt x="962" y="4175"/>
                      <a:pt x="954" y="3778"/>
                    </a:cubicBezTo>
                    <a:cubicBezTo>
                      <a:pt x="948" y="3398"/>
                      <a:pt x="961" y="3018"/>
                      <a:pt x="953" y="2638"/>
                    </a:cubicBezTo>
                    <a:cubicBezTo>
                      <a:pt x="952" y="2523"/>
                      <a:pt x="907" y="2408"/>
                      <a:pt x="890" y="2291"/>
                    </a:cubicBezTo>
                    <a:cubicBezTo>
                      <a:pt x="848" y="2006"/>
                      <a:pt x="700" y="1724"/>
                      <a:pt x="810" y="1431"/>
                    </a:cubicBezTo>
                    <a:cubicBezTo>
                      <a:pt x="869" y="1274"/>
                      <a:pt x="939" y="1118"/>
                      <a:pt x="984" y="958"/>
                    </a:cubicBezTo>
                    <a:cubicBezTo>
                      <a:pt x="1066" y="666"/>
                      <a:pt x="1338" y="408"/>
                      <a:pt x="1302" y="96"/>
                    </a:cubicBezTo>
                    <a:cubicBezTo>
                      <a:pt x="1299" y="71"/>
                      <a:pt x="1285" y="46"/>
                      <a:pt x="1269" y="1"/>
                    </a:cubicBezTo>
                    <a:cubicBezTo>
                      <a:pt x="1155" y="7"/>
                      <a:pt x="1043" y="14"/>
                      <a:pt x="968" y="19"/>
                    </a:cubicBezTo>
                    <a:cubicBezTo>
                      <a:pt x="838" y="315"/>
                      <a:pt x="720" y="582"/>
                      <a:pt x="605" y="850"/>
                    </a:cubicBezTo>
                    <a:cubicBezTo>
                      <a:pt x="438" y="1235"/>
                      <a:pt x="334" y="1616"/>
                      <a:pt x="455" y="2026"/>
                    </a:cubicBezTo>
                    <a:cubicBezTo>
                      <a:pt x="544" y="2324"/>
                      <a:pt x="547" y="2636"/>
                      <a:pt x="555" y="2942"/>
                    </a:cubicBezTo>
                    <a:cubicBezTo>
                      <a:pt x="563" y="3212"/>
                      <a:pt x="508" y="3483"/>
                      <a:pt x="510" y="3752"/>
                    </a:cubicBezTo>
                    <a:cubicBezTo>
                      <a:pt x="514" y="4113"/>
                      <a:pt x="570" y="4474"/>
                      <a:pt x="559" y="4835"/>
                    </a:cubicBezTo>
                    <a:cubicBezTo>
                      <a:pt x="536" y="5633"/>
                      <a:pt x="474" y="6430"/>
                      <a:pt x="451" y="7228"/>
                    </a:cubicBezTo>
                    <a:cubicBezTo>
                      <a:pt x="441" y="7533"/>
                      <a:pt x="487" y="7841"/>
                      <a:pt x="521" y="8147"/>
                    </a:cubicBezTo>
                    <a:cubicBezTo>
                      <a:pt x="548" y="8380"/>
                      <a:pt x="568" y="8617"/>
                      <a:pt x="642" y="8844"/>
                    </a:cubicBezTo>
                    <a:cubicBezTo>
                      <a:pt x="721" y="9084"/>
                      <a:pt x="809" y="9316"/>
                      <a:pt x="775" y="9566"/>
                    </a:cubicBezTo>
                    <a:cubicBezTo>
                      <a:pt x="762" y="9661"/>
                      <a:pt x="816" y="9761"/>
                      <a:pt x="836" y="9859"/>
                    </a:cubicBezTo>
                    <a:cubicBezTo>
                      <a:pt x="868" y="10020"/>
                      <a:pt x="928" y="10180"/>
                      <a:pt x="921" y="10340"/>
                    </a:cubicBezTo>
                    <a:cubicBezTo>
                      <a:pt x="885" y="11283"/>
                      <a:pt x="827" y="12226"/>
                      <a:pt x="790" y="13169"/>
                    </a:cubicBezTo>
                    <a:cubicBezTo>
                      <a:pt x="773" y="13580"/>
                      <a:pt x="689" y="13979"/>
                      <a:pt x="516" y="14373"/>
                    </a:cubicBezTo>
                    <a:cubicBezTo>
                      <a:pt x="404" y="14627"/>
                      <a:pt x="392" y="14881"/>
                      <a:pt x="539" y="15144"/>
                    </a:cubicBezTo>
                    <a:cubicBezTo>
                      <a:pt x="641" y="15325"/>
                      <a:pt x="674" y="15532"/>
                      <a:pt x="676" y="15727"/>
                    </a:cubicBezTo>
                    <a:cubicBezTo>
                      <a:pt x="682" y="16199"/>
                      <a:pt x="638" y="16671"/>
                      <a:pt x="640" y="17143"/>
                    </a:cubicBezTo>
                    <a:cubicBezTo>
                      <a:pt x="641" y="17775"/>
                      <a:pt x="649" y="18408"/>
                      <a:pt x="688" y="19041"/>
                    </a:cubicBezTo>
                    <a:cubicBezTo>
                      <a:pt x="707" y="19336"/>
                      <a:pt x="838" y="19628"/>
                      <a:pt x="858" y="19924"/>
                    </a:cubicBezTo>
                    <a:cubicBezTo>
                      <a:pt x="887" y="20347"/>
                      <a:pt x="884" y="20773"/>
                      <a:pt x="848" y="21195"/>
                    </a:cubicBezTo>
                    <a:cubicBezTo>
                      <a:pt x="827" y="21454"/>
                      <a:pt x="709" y="21710"/>
                      <a:pt x="649" y="21968"/>
                    </a:cubicBezTo>
                    <a:cubicBezTo>
                      <a:pt x="625" y="22074"/>
                      <a:pt x="613" y="22190"/>
                      <a:pt x="649" y="22292"/>
                    </a:cubicBezTo>
                    <a:cubicBezTo>
                      <a:pt x="807" y="22758"/>
                      <a:pt x="669" y="23209"/>
                      <a:pt x="533" y="23662"/>
                    </a:cubicBezTo>
                    <a:cubicBezTo>
                      <a:pt x="462" y="23900"/>
                      <a:pt x="373" y="24141"/>
                      <a:pt x="365" y="24381"/>
                    </a:cubicBezTo>
                    <a:cubicBezTo>
                      <a:pt x="356" y="24668"/>
                      <a:pt x="430" y="24956"/>
                      <a:pt x="455" y="25243"/>
                    </a:cubicBezTo>
                    <a:cubicBezTo>
                      <a:pt x="469" y="25395"/>
                      <a:pt x="498" y="25554"/>
                      <a:pt x="451" y="25700"/>
                    </a:cubicBezTo>
                    <a:cubicBezTo>
                      <a:pt x="357" y="25981"/>
                      <a:pt x="368" y="26253"/>
                      <a:pt x="431" y="26535"/>
                    </a:cubicBezTo>
                    <a:cubicBezTo>
                      <a:pt x="491" y="26811"/>
                      <a:pt x="541" y="27092"/>
                      <a:pt x="527" y="27370"/>
                    </a:cubicBezTo>
                    <a:cubicBezTo>
                      <a:pt x="499" y="27938"/>
                      <a:pt x="413" y="28506"/>
                      <a:pt x="373" y="29075"/>
                    </a:cubicBezTo>
                    <a:cubicBezTo>
                      <a:pt x="350" y="29399"/>
                      <a:pt x="293" y="29724"/>
                      <a:pt x="411" y="30049"/>
                    </a:cubicBezTo>
                    <a:cubicBezTo>
                      <a:pt x="453" y="30167"/>
                      <a:pt x="418" y="30304"/>
                      <a:pt x="382" y="30427"/>
                    </a:cubicBezTo>
                    <a:cubicBezTo>
                      <a:pt x="311" y="30675"/>
                      <a:pt x="198" y="30918"/>
                      <a:pt x="131" y="31167"/>
                    </a:cubicBezTo>
                    <a:cubicBezTo>
                      <a:pt x="35" y="31526"/>
                      <a:pt x="1" y="31881"/>
                      <a:pt x="229" y="32234"/>
                    </a:cubicBezTo>
                    <a:cubicBezTo>
                      <a:pt x="363" y="32437"/>
                      <a:pt x="470" y="32662"/>
                      <a:pt x="502" y="32883"/>
                    </a:cubicBezTo>
                    <a:cubicBezTo>
                      <a:pt x="575" y="33385"/>
                      <a:pt x="604" y="33891"/>
                      <a:pt x="632" y="34396"/>
                    </a:cubicBezTo>
                    <a:cubicBezTo>
                      <a:pt x="651" y="34730"/>
                      <a:pt x="567" y="35063"/>
                      <a:pt x="672" y="35398"/>
                    </a:cubicBezTo>
                    <a:cubicBezTo>
                      <a:pt x="711" y="35527"/>
                      <a:pt x="668" y="35669"/>
                      <a:pt x="649" y="35804"/>
                    </a:cubicBezTo>
                    <a:cubicBezTo>
                      <a:pt x="621" y="36002"/>
                      <a:pt x="580" y="36199"/>
                      <a:pt x="547" y="36395"/>
                    </a:cubicBezTo>
                    <a:cubicBezTo>
                      <a:pt x="535" y="36467"/>
                      <a:pt x="536" y="36541"/>
                      <a:pt x="515" y="36612"/>
                    </a:cubicBezTo>
                    <a:cubicBezTo>
                      <a:pt x="386" y="37069"/>
                      <a:pt x="332" y="37524"/>
                      <a:pt x="519" y="37982"/>
                    </a:cubicBezTo>
                    <a:cubicBezTo>
                      <a:pt x="563" y="38092"/>
                      <a:pt x="553" y="38215"/>
                      <a:pt x="554" y="38332"/>
                    </a:cubicBezTo>
                    <a:cubicBezTo>
                      <a:pt x="568" y="39183"/>
                      <a:pt x="388" y="40031"/>
                      <a:pt x="536" y="40885"/>
                    </a:cubicBezTo>
                    <a:cubicBezTo>
                      <a:pt x="587" y="41177"/>
                      <a:pt x="679" y="41449"/>
                      <a:pt x="834" y="41721"/>
                    </a:cubicBezTo>
                    <a:cubicBezTo>
                      <a:pt x="948" y="41921"/>
                      <a:pt x="1058" y="42137"/>
                      <a:pt x="1058" y="42347"/>
                    </a:cubicBezTo>
                    <a:cubicBezTo>
                      <a:pt x="1060" y="43533"/>
                      <a:pt x="1027" y="44719"/>
                      <a:pt x="1007" y="45905"/>
                    </a:cubicBezTo>
                    <a:cubicBezTo>
                      <a:pt x="1006" y="45975"/>
                      <a:pt x="1012" y="46046"/>
                      <a:pt x="1015" y="46139"/>
                    </a:cubicBezTo>
                    <a:cubicBezTo>
                      <a:pt x="1182" y="46143"/>
                      <a:pt x="1332" y="46146"/>
                      <a:pt x="1541" y="46150"/>
                    </a:cubicBezTo>
                    <a:cubicBezTo>
                      <a:pt x="1550" y="45950"/>
                      <a:pt x="1562" y="45779"/>
                      <a:pt x="1564" y="45607"/>
                    </a:cubicBezTo>
                    <a:cubicBezTo>
                      <a:pt x="1575" y="44701"/>
                      <a:pt x="1584" y="43796"/>
                      <a:pt x="1595" y="42892"/>
                    </a:cubicBezTo>
                    <a:cubicBezTo>
                      <a:pt x="1597" y="42728"/>
                      <a:pt x="1603" y="42565"/>
                      <a:pt x="1616" y="42402"/>
                    </a:cubicBezTo>
                    <a:cubicBezTo>
                      <a:pt x="1638" y="42142"/>
                      <a:pt x="1540" y="41901"/>
                      <a:pt x="1394" y="4166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43"/>
              <p:cNvSpPr/>
              <p:nvPr/>
            </p:nvSpPr>
            <p:spPr>
              <a:xfrm>
                <a:off x="2958781" y="722396"/>
                <a:ext cx="61979" cy="1638458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46157" extrusionOk="0">
                    <a:moveTo>
                      <a:pt x="1062" y="41292"/>
                    </a:moveTo>
                    <a:cubicBezTo>
                      <a:pt x="1016" y="40978"/>
                      <a:pt x="989" y="40662"/>
                      <a:pt x="994" y="40346"/>
                    </a:cubicBezTo>
                    <a:cubicBezTo>
                      <a:pt x="1003" y="39774"/>
                      <a:pt x="1049" y="39204"/>
                      <a:pt x="1062" y="38632"/>
                    </a:cubicBezTo>
                    <a:cubicBezTo>
                      <a:pt x="1066" y="38436"/>
                      <a:pt x="1047" y="38232"/>
                      <a:pt x="986" y="38040"/>
                    </a:cubicBezTo>
                    <a:cubicBezTo>
                      <a:pt x="882" y="37714"/>
                      <a:pt x="921" y="37392"/>
                      <a:pt x="976" y="37069"/>
                    </a:cubicBezTo>
                    <a:cubicBezTo>
                      <a:pt x="1042" y="36673"/>
                      <a:pt x="1135" y="36281"/>
                      <a:pt x="1184" y="35885"/>
                    </a:cubicBezTo>
                    <a:cubicBezTo>
                      <a:pt x="1205" y="35699"/>
                      <a:pt x="1129" y="35508"/>
                      <a:pt x="1130" y="35319"/>
                    </a:cubicBezTo>
                    <a:cubicBezTo>
                      <a:pt x="1133" y="34767"/>
                      <a:pt x="1167" y="34217"/>
                      <a:pt x="1119" y="33663"/>
                    </a:cubicBezTo>
                    <a:cubicBezTo>
                      <a:pt x="1079" y="33187"/>
                      <a:pt x="1004" y="32724"/>
                      <a:pt x="737" y="32284"/>
                    </a:cubicBezTo>
                    <a:cubicBezTo>
                      <a:pt x="560" y="31994"/>
                      <a:pt x="562" y="31708"/>
                      <a:pt x="652" y="31408"/>
                    </a:cubicBezTo>
                    <a:cubicBezTo>
                      <a:pt x="770" y="31018"/>
                      <a:pt x="895" y="30628"/>
                      <a:pt x="961" y="30234"/>
                    </a:cubicBezTo>
                    <a:cubicBezTo>
                      <a:pt x="1000" y="30005"/>
                      <a:pt x="899" y="29766"/>
                      <a:pt x="916" y="29533"/>
                    </a:cubicBezTo>
                    <a:cubicBezTo>
                      <a:pt x="970" y="28774"/>
                      <a:pt x="1053" y="28017"/>
                      <a:pt x="1114" y="27258"/>
                    </a:cubicBezTo>
                    <a:cubicBezTo>
                      <a:pt x="1125" y="27107"/>
                      <a:pt x="1086" y="26952"/>
                      <a:pt x="1066" y="26800"/>
                    </a:cubicBezTo>
                    <a:cubicBezTo>
                      <a:pt x="1027" y="26495"/>
                      <a:pt x="881" y="26181"/>
                      <a:pt x="1014" y="25884"/>
                    </a:cubicBezTo>
                    <a:cubicBezTo>
                      <a:pt x="1185" y="25502"/>
                      <a:pt x="1122" y="25121"/>
                      <a:pt x="1028" y="24756"/>
                    </a:cubicBezTo>
                    <a:cubicBezTo>
                      <a:pt x="931" y="24380"/>
                      <a:pt x="1049" y="24034"/>
                      <a:pt x="1144" y="23684"/>
                    </a:cubicBezTo>
                    <a:cubicBezTo>
                      <a:pt x="1286" y="23158"/>
                      <a:pt x="1468" y="22641"/>
                      <a:pt x="1310" y="22100"/>
                    </a:cubicBezTo>
                    <a:cubicBezTo>
                      <a:pt x="1278" y="21989"/>
                      <a:pt x="1322" y="21867"/>
                      <a:pt x="1347" y="21750"/>
                    </a:cubicBezTo>
                    <a:cubicBezTo>
                      <a:pt x="1402" y="21501"/>
                      <a:pt x="1485" y="21253"/>
                      <a:pt x="1527" y="21003"/>
                    </a:cubicBezTo>
                    <a:cubicBezTo>
                      <a:pt x="1631" y="20361"/>
                      <a:pt x="1541" y="19724"/>
                      <a:pt x="1402" y="19086"/>
                    </a:cubicBezTo>
                    <a:cubicBezTo>
                      <a:pt x="1328" y="18749"/>
                      <a:pt x="1273" y="18405"/>
                      <a:pt x="1285" y="18064"/>
                    </a:cubicBezTo>
                    <a:cubicBezTo>
                      <a:pt x="1316" y="17177"/>
                      <a:pt x="1399" y="16288"/>
                      <a:pt x="1438" y="15400"/>
                    </a:cubicBezTo>
                    <a:cubicBezTo>
                      <a:pt x="1447" y="15187"/>
                      <a:pt x="1423" y="14956"/>
                      <a:pt x="1311" y="14760"/>
                    </a:cubicBezTo>
                    <a:cubicBezTo>
                      <a:pt x="1170" y="14510"/>
                      <a:pt x="1210" y="14291"/>
                      <a:pt x="1302" y="14047"/>
                    </a:cubicBezTo>
                    <a:cubicBezTo>
                      <a:pt x="1417" y="13742"/>
                      <a:pt x="1536" y="13429"/>
                      <a:pt x="1557" y="13117"/>
                    </a:cubicBezTo>
                    <a:cubicBezTo>
                      <a:pt x="1623" y="12139"/>
                      <a:pt x="1633" y="11159"/>
                      <a:pt x="1684" y="10179"/>
                    </a:cubicBezTo>
                    <a:cubicBezTo>
                      <a:pt x="1710" y="9679"/>
                      <a:pt x="1544" y="9193"/>
                      <a:pt x="1458" y="8705"/>
                    </a:cubicBezTo>
                    <a:cubicBezTo>
                      <a:pt x="1382" y="8277"/>
                      <a:pt x="1231" y="7850"/>
                      <a:pt x="1237" y="7419"/>
                    </a:cubicBezTo>
                    <a:cubicBezTo>
                      <a:pt x="1250" y="6413"/>
                      <a:pt x="1319" y="5407"/>
                      <a:pt x="1358" y="4401"/>
                    </a:cubicBezTo>
                    <a:cubicBezTo>
                      <a:pt x="1364" y="4267"/>
                      <a:pt x="1314" y="4132"/>
                      <a:pt x="1314" y="3998"/>
                    </a:cubicBezTo>
                    <a:cubicBezTo>
                      <a:pt x="1314" y="3763"/>
                      <a:pt x="1272" y="3518"/>
                      <a:pt x="1357" y="3296"/>
                    </a:cubicBezTo>
                    <a:cubicBezTo>
                      <a:pt x="1596" y="2661"/>
                      <a:pt x="1618" y="2028"/>
                      <a:pt x="1468" y="1387"/>
                    </a:cubicBezTo>
                    <a:cubicBezTo>
                      <a:pt x="1402" y="1104"/>
                      <a:pt x="1417" y="828"/>
                      <a:pt x="1546" y="554"/>
                    </a:cubicBezTo>
                    <a:cubicBezTo>
                      <a:pt x="1622" y="391"/>
                      <a:pt x="1674" y="224"/>
                      <a:pt x="1745" y="41"/>
                    </a:cubicBezTo>
                    <a:cubicBezTo>
                      <a:pt x="1340" y="1"/>
                      <a:pt x="1325" y="7"/>
                      <a:pt x="1249" y="211"/>
                    </a:cubicBezTo>
                    <a:cubicBezTo>
                      <a:pt x="1210" y="316"/>
                      <a:pt x="1177" y="422"/>
                      <a:pt x="1131" y="526"/>
                    </a:cubicBezTo>
                    <a:cubicBezTo>
                      <a:pt x="1001" y="809"/>
                      <a:pt x="1007" y="1097"/>
                      <a:pt x="1072" y="1386"/>
                    </a:cubicBezTo>
                    <a:cubicBezTo>
                      <a:pt x="1213" y="2010"/>
                      <a:pt x="1215" y="2627"/>
                      <a:pt x="929" y="3237"/>
                    </a:cubicBezTo>
                    <a:cubicBezTo>
                      <a:pt x="890" y="3321"/>
                      <a:pt x="875" y="3415"/>
                      <a:pt x="878" y="3505"/>
                    </a:cubicBezTo>
                    <a:cubicBezTo>
                      <a:pt x="888" y="3766"/>
                      <a:pt x="934" y="4028"/>
                      <a:pt x="926" y="4288"/>
                    </a:cubicBezTo>
                    <a:cubicBezTo>
                      <a:pt x="908" y="4977"/>
                      <a:pt x="857" y="5666"/>
                      <a:pt x="841" y="6355"/>
                    </a:cubicBezTo>
                    <a:cubicBezTo>
                      <a:pt x="826" y="6970"/>
                      <a:pt x="840" y="7584"/>
                      <a:pt x="844" y="8199"/>
                    </a:cubicBezTo>
                    <a:cubicBezTo>
                      <a:pt x="844" y="8234"/>
                      <a:pt x="846" y="8275"/>
                      <a:pt x="869" y="8306"/>
                    </a:cubicBezTo>
                    <a:cubicBezTo>
                      <a:pt x="1209" y="8786"/>
                      <a:pt x="965" y="9333"/>
                      <a:pt x="1242" y="9821"/>
                    </a:cubicBezTo>
                    <a:cubicBezTo>
                      <a:pt x="1268" y="9868"/>
                      <a:pt x="1240" y="9929"/>
                      <a:pt x="1238" y="9984"/>
                    </a:cubicBezTo>
                    <a:cubicBezTo>
                      <a:pt x="1201" y="10890"/>
                      <a:pt x="1142" y="11797"/>
                      <a:pt x="1134" y="12703"/>
                    </a:cubicBezTo>
                    <a:cubicBezTo>
                      <a:pt x="1129" y="13199"/>
                      <a:pt x="1057" y="13679"/>
                      <a:pt x="805" y="14144"/>
                    </a:cubicBezTo>
                    <a:cubicBezTo>
                      <a:pt x="696" y="14343"/>
                      <a:pt x="744" y="14529"/>
                      <a:pt x="829" y="14726"/>
                    </a:cubicBezTo>
                    <a:cubicBezTo>
                      <a:pt x="916" y="14933"/>
                      <a:pt x="987" y="15149"/>
                      <a:pt x="987" y="15361"/>
                    </a:cubicBezTo>
                    <a:cubicBezTo>
                      <a:pt x="989" y="15832"/>
                      <a:pt x="937" y="16304"/>
                      <a:pt x="915" y="16775"/>
                    </a:cubicBezTo>
                    <a:cubicBezTo>
                      <a:pt x="887" y="17398"/>
                      <a:pt x="747" y="18015"/>
                      <a:pt x="869" y="18645"/>
                    </a:cubicBezTo>
                    <a:cubicBezTo>
                      <a:pt x="944" y="19036"/>
                      <a:pt x="932" y="19435"/>
                      <a:pt x="1086" y="19822"/>
                    </a:cubicBezTo>
                    <a:cubicBezTo>
                      <a:pt x="1116" y="19898"/>
                      <a:pt x="1115" y="19983"/>
                      <a:pt x="1113" y="20065"/>
                    </a:cubicBezTo>
                    <a:cubicBezTo>
                      <a:pt x="1101" y="20644"/>
                      <a:pt x="1030" y="21219"/>
                      <a:pt x="857" y="21788"/>
                    </a:cubicBezTo>
                    <a:cubicBezTo>
                      <a:pt x="814" y="21927"/>
                      <a:pt x="844" y="22076"/>
                      <a:pt x="853" y="22221"/>
                    </a:cubicBezTo>
                    <a:cubicBezTo>
                      <a:pt x="858" y="22310"/>
                      <a:pt x="899" y="22399"/>
                      <a:pt x="902" y="22489"/>
                    </a:cubicBezTo>
                    <a:cubicBezTo>
                      <a:pt x="916" y="22862"/>
                      <a:pt x="827" y="23230"/>
                      <a:pt x="688" y="23587"/>
                    </a:cubicBezTo>
                    <a:cubicBezTo>
                      <a:pt x="483" y="24113"/>
                      <a:pt x="495" y="24637"/>
                      <a:pt x="596" y="25171"/>
                    </a:cubicBezTo>
                    <a:cubicBezTo>
                      <a:pt x="630" y="25354"/>
                      <a:pt x="580" y="25545"/>
                      <a:pt x="566" y="25733"/>
                    </a:cubicBezTo>
                    <a:cubicBezTo>
                      <a:pt x="547" y="25984"/>
                      <a:pt x="479" y="26241"/>
                      <a:pt x="518" y="26488"/>
                    </a:cubicBezTo>
                    <a:cubicBezTo>
                      <a:pt x="568" y="26812"/>
                      <a:pt x="667" y="27131"/>
                      <a:pt x="618" y="27457"/>
                    </a:cubicBezTo>
                    <a:cubicBezTo>
                      <a:pt x="573" y="27763"/>
                      <a:pt x="490" y="28068"/>
                      <a:pt x="480" y="28373"/>
                    </a:cubicBezTo>
                    <a:cubicBezTo>
                      <a:pt x="462" y="28951"/>
                      <a:pt x="339" y="29529"/>
                      <a:pt x="476" y="30109"/>
                    </a:cubicBezTo>
                    <a:cubicBezTo>
                      <a:pt x="507" y="30240"/>
                      <a:pt x="482" y="30382"/>
                      <a:pt x="445" y="30515"/>
                    </a:cubicBezTo>
                    <a:cubicBezTo>
                      <a:pt x="371" y="30781"/>
                      <a:pt x="277" y="31046"/>
                      <a:pt x="182" y="31310"/>
                    </a:cubicBezTo>
                    <a:cubicBezTo>
                      <a:pt x="41" y="31696"/>
                      <a:pt x="1" y="32077"/>
                      <a:pt x="278" y="32448"/>
                    </a:cubicBezTo>
                    <a:cubicBezTo>
                      <a:pt x="326" y="32511"/>
                      <a:pt x="342" y="32585"/>
                      <a:pt x="381" y="32653"/>
                    </a:cubicBezTo>
                    <a:cubicBezTo>
                      <a:pt x="664" y="33156"/>
                      <a:pt x="578" y="33690"/>
                      <a:pt x="639" y="34209"/>
                    </a:cubicBezTo>
                    <a:cubicBezTo>
                      <a:pt x="702" y="34739"/>
                      <a:pt x="606" y="35273"/>
                      <a:pt x="664" y="35809"/>
                    </a:cubicBezTo>
                    <a:cubicBezTo>
                      <a:pt x="705" y="36190"/>
                      <a:pt x="570" y="36583"/>
                      <a:pt x="484" y="36967"/>
                    </a:cubicBezTo>
                    <a:cubicBezTo>
                      <a:pt x="390" y="37381"/>
                      <a:pt x="331" y="37791"/>
                      <a:pt x="493" y="38205"/>
                    </a:cubicBezTo>
                    <a:cubicBezTo>
                      <a:pt x="546" y="38342"/>
                      <a:pt x="551" y="38491"/>
                      <a:pt x="553" y="38635"/>
                    </a:cubicBezTo>
                    <a:cubicBezTo>
                      <a:pt x="562" y="39494"/>
                      <a:pt x="384" y="40352"/>
                      <a:pt x="526" y="41214"/>
                    </a:cubicBezTo>
                    <a:cubicBezTo>
                      <a:pt x="560" y="41425"/>
                      <a:pt x="594" y="41629"/>
                      <a:pt x="737" y="41814"/>
                    </a:cubicBezTo>
                    <a:cubicBezTo>
                      <a:pt x="996" y="42145"/>
                      <a:pt x="1093" y="42491"/>
                      <a:pt x="1050" y="42863"/>
                    </a:cubicBezTo>
                    <a:cubicBezTo>
                      <a:pt x="931" y="43920"/>
                      <a:pt x="1030" y="44981"/>
                      <a:pt x="1008" y="46040"/>
                    </a:cubicBezTo>
                    <a:cubicBezTo>
                      <a:pt x="1008" y="46074"/>
                      <a:pt x="1031" y="46108"/>
                      <a:pt x="1046" y="46147"/>
                    </a:cubicBezTo>
                    <a:cubicBezTo>
                      <a:pt x="1197" y="46150"/>
                      <a:pt x="1337" y="46153"/>
                      <a:pt x="1501" y="46156"/>
                    </a:cubicBezTo>
                    <a:cubicBezTo>
                      <a:pt x="1513" y="46055"/>
                      <a:pt x="1531" y="45966"/>
                      <a:pt x="1531" y="45877"/>
                    </a:cubicBezTo>
                    <a:cubicBezTo>
                      <a:pt x="1528" y="45308"/>
                      <a:pt x="1512" y="44739"/>
                      <a:pt x="1518" y="44169"/>
                    </a:cubicBezTo>
                    <a:cubicBezTo>
                      <a:pt x="1524" y="43725"/>
                      <a:pt x="1543" y="43280"/>
                      <a:pt x="1579" y="42836"/>
                    </a:cubicBezTo>
                    <a:cubicBezTo>
                      <a:pt x="1613" y="42437"/>
                      <a:pt x="1511" y="42064"/>
                      <a:pt x="1252" y="41704"/>
                    </a:cubicBezTo>
                    <a:cubicBezTo>
                      <a:pt x="1159" y="41576"/>
                      <a:pt x="1082" y="41433"/>
                      <a:pt x="1062" y="412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43"/>
              <p:cNvSpPr/>
              <p:nvPr/>
            </p:nvSpPr>
            <p:spPr>
              <a:xfrm>
                <a:off x="2992363" y="723639"/>
                <a:ext cx="57293" cy="163821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46150" extrusionOk="0">
                    <a:moveTo>
                      <a:pt x="1294" y="41650"/>
                    </a:moveTo>
                    <a:cubicBezTo>
                      <a:pt x="1190" y="41496"/>
                      <a:pt x="1099" y="41326"/>
                      <a:pt x="1072" y="41160"/>
                    </a:cubicBezTo>
                    <a:cubicBezTo>
                      <a:pt x="1021" y="40846"/>
                      <a:pt x="1000" y="40528"/>
                      <a:pt x="1005" y="40214"/>
                    </a:cubicBezTo>
                    <a:cubicBezTo>
                      <a:pt x="1016" y="39624"/>
                      <a:pt x="1060" y="39035"/>
                      <a:pt x="1076" y="38445"/>
                    </a:cubicBezTo>
                    <a:cubicBezTo>
                      <a:pt x="1080" y="38284"/>
                      <a:pt x="1064" y="38117"/>
                      <a:pt x="1003" y="37963"/>
                    </a:cubicBezTo>
                    <a:cubicBezTo>
                      <a:pt x="870" y="37619"/>
                      <a:pt x="929" y="37277"/>
                      <a:pt x="983" y="36936"/>
                    </a:cubicBezTo>
                    <a:cubicBezTo>
                      <a:pt x="1042" y="36559"/>
                      <a:pt x="1145" y="36186"/>
                      <a:pt x="1190" y="35807"/>
                    </a:cubicBezTo>
                    <a:cubicBezTo>
                      <a:pt x="1213" y="35603"/>
                      <a:pt x="1137" y="35394"/>
                      <a:pt x="1137" y="35187"/>
                    </a:cubicBezTo>
                    <a:cubicBezTo>
                      <a:pt x="1137" y="34635"/>
                      <a:pt x="1175" y="34086"/>
                      <a:pt x="1115" y="33532"/>
                    </a:cubicBezTo>
                    <a:cubicBezTo>
                      <a:pt x="1064" y="33074"/>
                      <a:pt x="996" y="32628"/>
                      <a:pt x="729" y="32209"/>
                    </a:cubicBezTo>
                    <a:cubicBezTo>
                      <a:pt x="562" y="31945"/>
                      <a:pt x="568" y="31679"/>
                      <a:pt x="613" y="31409"/>
                    </a:cubicBezTo>
                    <a:cubicBezTo>
                      <a:pt x="638" y="31258"/>
                      <a:pt x="717" y="31111"/>
                      <a:pt x="759" y="30960"/>
                    </a:cubicBezTo>
                    <a:cubicBezTo>
                      <a:pt x="854" y="30633"/>
                      <a:pt x="1011" y="30311"/>
                      <a:pt x="936" y="29967"/>
                    </a:cubicBezTo>
                    <a:cubicBezTo>
                      <a:pt x="895" y="29781"/>
                      <a:pt x="875" y="29591"/>
                      <a:pt x="875" y="29402"/>
                    </a:cubicBezTo>
                    <a:cubicBezTo>
                      <a:pt x="875" y="29103"/>
                      <a:pt x="896" y="28803"/>
                      <a:pt x="914" y="28504"/>
                    </a:cubicBezTo>
                    <a:cubicBezTo>
                      <a:pt x="920" y="28415"/>
                      <a:pt x="940" y="28324"/>
                      <a:pt x="966" y="28236"/>
                    </a:cubicBezTo>
                    <a:cubicBezTo>
                      <a:pt x="1104" y="27770"/>
                      <a:pt x="1113" y="27301"/>
                      <a:pt x="1031" y="26831"/>
                    </a:cubicBezTo>
                    <a:cubicBezTo>
                      <a:pt x="962" y="26437"/>
                      <a:pt x="847" y="26049"/>
                      <a:pt x="1012" y="25648"/>
                    </a:cubicBezTo>
                    <a:cubicBezTo>
                      <a:pt x="1076" y="25491"/>
                      <a:pt x="1035" y="25306"/>
                      <a:pt x="996" y="25137"/>
                    </a:cubicBezTo>
                    <a:cubicBezTo>
                      <a:pt x="884" y="24650"/>
                      <a:pt x="901" y="24170"/>
                      <a:pt x="1069" y="23689"/>
                    </a:cubicBezTo>
                    <a:cubicBezTo>
                      <a:pt x="1243" y="23185"/>
                      <a:pt x="1364" y="22679"/>
                      <a:pt x="1207" y="22158"/>
                    </a:cubicBezTo>
                    <a:cubicBezTo>
                      <a:pt x="1174" y="22048"/>
                      <a:pt x="1226" y="21925"/>
                      <a:pt x="1250" y="21810"/>
                    </a:cubicBezTo>
                    <a:cubicBezTo>
                      <a:pt x="1316" y="21479"/>
                      <a:pt x="1388" y="21149"/>
                      <a:pt x="1459" y="20818"/>
                    </a:cubicBezTo>
                    <a:cubicBezTo>
                      <a:pt x="1581" y="20253"/>
                      <a:pt x="1365" y="19703"/>
                      <a:pt x="1302" y="19146"/>
                    </a:cubicBezTo>
                    <a:cubicBezTo>
                      <a:pt x="1260" y="18778"/>
                      <a:pt x="1189" y="18409"/>
                      <a:pt x="1194" y="18042"/>
                    </a:cubicBezTo>
                    <a:cubicBezTo>
                      <a:pt x="1205" y="17225"/>
                      <a:pt x="1265" y="16409"/>
                      <a:pt x="1282" y="15593"/>
                    </a:cubicBezTo>
                    <a:cubicBezTo>
                      <a:pt x="1288" y="15370"/>
                      <a:pt x="1268" y="15130"/>
                      <a:pt x="1153" y="14927"/>
                    </a:cubicBezTo>
                    <a:cubicBezTo>
                      <a:pt x="1000" y="14658"/>
                      <a:pt x="1062" y="14420"/>
                      <a:pt x="1153" y="14159"/>
                    </a:cubicBezTo>
                    <a:cubicBezTo>
                      <a:pt x="1261" y="13844"/>
                      <a:pt x="1363" y="13521"/>
                      <a:pt x="1385" y="13199"/>
                    </a:cubicBezTo>
                    <a:cubicBezTo>
                      <a:pt x="1456" y="12202"/>
                      <a:pt x="1489" y="11204"/>
                      <a:pt x="1532" y="10207"/>
                    </a:cubicBezTo>
                    <a:cubicBezTo>
                      <a:pt x="1552" y="9763"/>
                      <a:pt x="1289" y="9338"/>
                      <a:pt x="1348" y="8891"/>
                    </a:cubicBezTo>
                    <a:cubicBezTo>
                      <a:pt x="1356" y="8831"/>
                      <a:pt x="1308" y="8768"/>
                      <a:pt x="1279" y="8707"/>
                    </a:cubicBezTo>
                    <a:cubicBezTo>
                      <a:pt x="1069" y="8272"/>
                      <a:pt x="1054" y="7817"/>
                      <a:pt x="1063" y="7368"/>
                    </a:cubicBezTo>
                    <a:cubicBezTo>
                      <a:pt x="1080" y="6424"/>
                      <a:pt x="1141" y="5481"/>
                      <a:pt x="1181" y="4539"/>
                    </a:cubicBezTo>
                    <a:cubicBezTo>
                      <a:pt x="1186" y="4421"/>
                      <a:pt x="1157" y="4304"/>
                      <a:pt x="1160" y="4187"/>
                    </a:cubicBezTo>
                    <a:cubicBezTo>
                      <a:pt x="1168" y="3899"/>
                      <a:pt x="1187" y="3612"/>
                      <a:pt x="1196" y="3326"/>
                    </a:cubicBezTo>
                    <a:cubicBezTo>
                      <a:pt x="1211" y="2892"/>
                      <a:pt x="1271" y="2456"/>
                      <a:pt x="1221" y="2026"/>
                    </a:cubicBezTo>
                    <a:cubicBezTo>
                      <a:pt x="1167" y="1565"/>
                      <a:pt x="1035" y="1114"/>
                      <a:pt x="1307" y="663"/>
                    </a:cubicBezTo>
                    <a:cubicBezTo>
                      <a:pt x="1416" y="479"/>
                      <a:pt x="1472" y="282"/>
                      <a:pt x="1547" y="90"/>
                    </a:cubicBezTo>
                    <a:cubicBezTo>
                      <a:pt x="1555" y="69"/>
                      <a:pt x="1530" y="41"/>
                      <a:pt x="1518" y="8"/>
                    </a:cubicBezTo>
                    <a:cubicBezTo>
                      <a:pt x="1412" y="6"/>
                      <a:pt x="1312" y="4"/>
                      <a:pt x="1173" y="1"/>
                    </a:cubicBezTo>
                    <a:cubicBezTo>
                      <a:pt x="1059" y="275"/>
                      <a:pt x="951" y="544"/>
                      <a:pt x="834" y="811"/>
                    </a:cubicBezTo>
                    <a:cubicBezTo>
                      <a:pt x="702" y="1113"/>
                      <a:pt x="698" y="1413"/>
                      <a:pt x="780" y="1723"/>
                    </a:cubicBezTo>
                    <a:cubicBezTo>
                      <a:pt x="843" y="1962"/>
                      <a:pt x="862" y="2208"/>
                      <a:pt x="863" y="2451"/>
                    </a:cubicBezTo>
                    <a:cubicBezTo>
                      <a:pt x="863" y="2822"/>
                      <a:pt x="804" y="3189"/>
                      <a:pt x="725" y="3557"/>
                    </a:cubicBezTo>
                    <a:cubicBezTo>
                      <a:pt x="660" y="3865"/>
                      <a:pt x="762" y="4187"/>
                      <a:pt x="761" y="4503"/>
                    </a:cubicBezTo>
                    <a:cubicBezTo>
                      <a:pt x="758" y="5725"/>
                      <a:pt x="553" y="6945"/>
                      <a:pt x="694" y="8169"/>
                    </a:cubicBezTo>
                    <a:cubicBezTo>
                      <a:pt x="712" y="8321"/>
                      <a:pt x="723" y="8479"/>
                      <a:pt x="790" y="8621"/>
                    </a:cubicBezTo>
                    <a:cubicBezTo>
                      <a:pt x="1012" y="9091"/>
                      <a:pt x="898" y="9592"/>
                      <a:pt x="1092" y="10064"/>
                    </a:cubicBezTo>
                    <a:cubicBezTo>
                      <a:pt x="1117" y="10123"/>
                      <a:pt x="1090" y="10190"/>
                      <a:pt x="1087" y="10254"/>
                    </a:cubicBezTo>
                    <a:cubicBezTo>
                      <a:pt x="1048" y="11142"/>
                      <a:pt x="998" y="12030"/>
                      <a:pt x="974" y="12920"/>
                    </a:cubicBezTo>
                    <a:cubicBezTo>
                      <a:pt x="961" y="13385"/>
                      <a:pt x="886" y="13839"/>
                      <a:pt x="670" y="14282"/>
                    </a:cubicBezTo>
                    <a:cubicBezTo>
                      <a:pt x="572" y="14483"/>
                      <a:pt x="554" y="14691"/>
                      <a:pt x="676" y="14896"/>
                    </a:cubicBezTo>
                    <a:cubicBezTo>
                      <a:pt x="813" y="15124"/>
                      <a:pt x="862" y="15363"/>
                      <a:pt x="848" y="15612"/>
                    </a:cubicBezTo>
                    <a:cubicBezTo>
                      <a:pt x="803" y="16464"/>
                      <a:pt x="756" y="17316"/>
                      <a:pt x="731" y="18168"/>
                    </a:cubicBezTo>
                    <a:cubicBezTo>
                      <a:pt x="724" y="18475"/>
                      <a:pt x="768" y="18781"/>
                      <a:pt x="806" y="19086"/>
                    </a:cubicBezTo>
                    <a:cubicBezTo>
                      <a:pt x="832" y="19302"/>
                      <a:pt x="861" y="19519"/>
                      <a:pt x="936" y="19728"/>
                    </a:cubicBezTo>
                    <a:cubicBezTo>
                      <a:pt x="1113" y="20216"/>
                      <a:pt x="1012" y="20701"/>
                      <a:pt x="950" y="21186"/>
                    </a:cubicBezTo>
                    <a:cubicBezTo>
                      <a:pt x="917" y="21446"/>
                      <a:pt x="814" y="21701"/>
                      <a:pt x="764" y="21960"/>
                    </a:cubicBezTo>
                    <a:cubicBezTo>
                      <a:pt x="741" y="22075"/>
                      <a:pt x="764" y="22195"/>
                      <a:pt x="775" y="22312"/>
                    </a:cubicBezTo>
                    <a:cubicBezTo>
                      <a:pt x="787" y="22447"/>
                      <a:pt x="811" y="22581"/>
                      <a:pt x="824" y="22715"/>
                    </a:cubicBezTo>
                    <a:cubicBezTo>
                      <a:pt x="853" y="23037"/>
                      <a:pt x="704" y="23340"/>
                      <a:pt x="629" y="23652"/>
                    </a:cubicBezTo>
                    <a:cubicBezTo>
                      <a:pt x="555" y="23955"/>
                      <a:pt x="466" y="24258"/>
                      <a:pt x="447" y="24563"/>
                    </a:cubicBezTo>
                    <a:cubicBezTo>
                      <a:pt x="434" y="24794"/>
                      <a:pt x="529" y="25028"/>
                      <a:pt x="556" y="25261"/>
                    </a:cubicBezTo>
                    <a:cubicBezTo>
                      <a:pt x="573" y="25404"/>
                      <a:pt x="587" y="25553"/>
                      <a:pt x="544" y="25691"/>
                    </a:cubicBezTo>
                    <a:cubicBezTo>
                      <a:pt x="450" y="25988"/>
                      <a:pt x="438" y="26279"/>
                      <a:pt x="503" y="26580"/>
                    </a:cubicBezTo>
                    <a:cubicBezTo>
                      <a:pt x="564" y="26856"/>
                      <a:pt x="618" y="27138"/>
                      <a:pt x="601" y="27416"/>
                    </a:cubicBezTo>
                    <a:cubicBezTo>
                      <a:pt x="568" y="27966"/>
                      <a:pt x="470" y="28514"/>
                      <a:pt x="430" y="29064"/>
                    </a:cubicBezTo>
                    <a:cubicBezTo>
                      <a:pt x="404" y="29415"/>
                      <a:pt x="345" y="29769"/>
                      <a:pt x="471" y="30121"/>
                    </a:cubicBezTo>
                    <a:cubicBezTo>
                      <a:pt x="514" y="30238"/>
                      <a:pt x="474" y="30375"/>
                      <a:pt x="437" y="30497"/>
                    </a:cubicBezTo>
                    <a:cubicBezTo>
                      <a:pt x="351" y="30781"/>
                      <a:pt x="214" y="31059"/>
                      <a:pt x="153" y="31345"/>
                    </a:cubicBezTo>
                    <a:cubicBezTo>
                      <a:pt x="94" y="31619"/>
                      <a:pt x="0" y="31911"/>
                      <a:pt x="183" y="32175"/>
                    </a:cubicBezTo>
                    <a:cubicBezTo>
                      <a:pt x="655" y="32863"/>
                      <a:pt x="624" y="33601"/>
                      <a:pt x="680" y="34330"/>
                    </a:cubicBezTo>
                    <a:cubicBezTo>
                      <a:pt x="713" y="34754"/>
                      <a:pt x="586" y="35180"/>
                      <a:pt x="713" y="35605"/>
                    </a:cubicBezTo>
                    <a:cubicBezTo>
                      <a:pt x="748" y="35724"/>
                      <a:pt x="699" y="35857"/>
                      <a:pt x="679" y="35982"/>
                    </a:cubicBezTo>
                    <a:cubicBezTo>
                      <a:pt x="654" y="36144"/>
                      <a:pt x="619" y="36305"/>
                      <a:pt x="588" y="36466"/>
                    </a:cubicBezTo>
                    <a:cubicBezTo>
                      <a:pt x="563" y="36601"/>
                      <a:pt x="538" y="36735"/>
                      <a:pt x="512" y="36869"/>
                    </a:cubicBezTo>
                    <a:cubicBezTo>
                      <a:pt x="430" y="37274"/>
                      <a:pt x="360" y="37676"/>
                      <a:pt x="525" y="38082"/>
                    </a:cubicBezTo>
                    <a:cubicBezTo>
                      <a:pt x="582" y="38218"/>
                      <a:pt x="588" y="38367"/>
                      <a:pt x="590" y="38510"/>
                    </a:cubicBezTo>
                    <a:cubicBezTo>
                      <a:pt x="601" y="39361"/>
                      <a:pt x="434" y="40210"/>
                      <a:pt x="560" y="41063"/>
                    </a:cubicBezTo>
                    <a:cubicBezTo>
                      <a:pt x="597" y="41310"/>
                      <a:pt x="665" y="41543"/>
                      <a:pt x="802" y="41771"/>
                    </a:cubicBezTo>
                    <a:cubicBezTo>
                      <a:pt x="881" y="41904"/>
                      <a:pt x="989" y="42037"/>
                      <a:pt x="1016" y="42176"/>
                    </a:cubicBezTo>
                    <a:cubicBezTo>
                      <a:pt x="1066" y="42435"/>
                      <a:pt x="1082" y="42698"/>
                      <a:pt x="1081" y="42959"/>
                    </a:cubicBezTo>
                    <a:cubicBezTo>
                      <a:pt x="1077" y="43982"/>
                      <a:pt x="1060" y="45006"/>
                      <a:pt x="1051" y="46027"/>
                    </a:cubicBezTo>
                    <a:cubicBezTo>
                      <a:pt x="1050" y="46062"/>
                      <a:pt x="1073" y="46095"/>
                      <a:pt x="1094" y="46149"/>
                    </a:cubicBezTo>
                    <a:cubicBezTo>
                      <a:pt x="1242" y="46144"/>
                      <a:pt x="1377" y="46138"/>
                      <a:pt x="1527" y="46131"/>
                    </a:cubicBezTo>
                    <a:cubicBezTo>
                      <a:pt x="1533" y="46010"/>
                      <a:pt x="1540" y="45919"/>
                      <a:pt x="1540" y="45829"/>
                    </a:cubicBezTo>
                    <a:cubicBezTo>
                      <a:pt x="1535" y="45277"/>
                      <a:pt x="1516" y="44726"/>
                      <a:pt x="1523" y="44175"/>
                    </a:cubicBezTo>
                    <a:cubicBezTo>
                      <a:pt x="1530" y="43666"/>
                      <a:pt x="1556" y="43158"/>
                      <a:pt x="1590" y="42651"/>
                    </a:cubicBezTo>
                    <a:cubicBezTo>
                      <a:pt x="1613" y="42298"/>
                      <a:pt x="1508" y="41970"/>
                      <a:pt x="1294" y="4165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4" name="Google Shape;3904;p43"/>
            <p:cNvGrpSpPr/>
            <p:nvPr/>
          </p:nvGrpSpPr>
          <p:grpSpPr>
            <a:xfrm rot="10800000">
              <a:off x="5269634" y="2990295"/>
              <a:ext cx="146030" cy="1374207"/>
              <a:chOff x="2295705" y="597832"/>
              <a:chExt cx="143943" cy="1354432"/>
            </a:xfrm>
          </p:grpSpPr>
          <p:sp>
            <p:nvSpPr>
              <p:cNvPr id="3905" name="Google Shape;3905;p43"/>
              <p:cNvSpPr/>
              <p:nvPr/>
            </p:nvSpPr>
            <p:spPr>
              <a:xfrm>
                <a:off x="2304331" y="597832"/>
                <a:ext cx="135316" cy="791878"/>
              </a:xfrm>
              <a:custGeom>
                <a:avLst/>
                <a:gdLst/>
                <a:ahLst/>
                <a:cxnLst/>
                <a:rect l="l" t="t" r="r" b="b"/>
                <a:pathLst>
                  <a:path w="3812" h="22308" extrusionOk="0">
                    <a:moveTo>
                      <a:pt x="747" y="3569"/>
                    </a:moveTo>
                    <a:cubicBezTo>
                      <a:pt x="728" y="3528"/>
                      <a:pt x="710" y="3487"/>
                      <a:pt x="691" y="3447"/>
                    </a:cubicBezTo>
                    <a:cubicBezTo>
                      <a:pt x="589" y="3488"/>
                      <a:pt x="486" y="3530"/>
                      <a:pt x="384" y="3572"/>
                    </a:cubicBezTo>
                    <a:cubicBezTo>
                      <a:pt x="413" y="3620"/>
                      <a:pt x="443" y="3666"/>
                      <a:pt x="472" y="3713"/>
                    </a:cubicBezTo>
                    <a:cubicBezTo>
                      <a:pt x="564" y="3665"/>
                      <a:pt x="655" y="3617"/>
                      <a:pt x="747" y="3569"/>
                    </a:cubicBezTo>
                    <a:close/>
                    <a:moveTo>
                      <a:pt x="885" y="18424"/>
                    </a:moveTo>
                    <a:cubicBezTo>
                      <a:pt x="1158" y="18358"/>
                      <a:pt x="1309" y="18322"/>
                      <a:pt x="1449" y="18288"/>
                    </a:cubicBezTo>
                    <a:cubicBezTo>
                      <a:pt x="1386" y="18145"/>
                      <a:pt x="1329" y="18016"/>
                      <a:pt x="1258" y="17856"/>
                    </a:cubicBezTo>
                    <a:cubicBezTo>
                      <a:pt x="1152" y="18019"/>
                      <a:pt x="1055" y="18166"/>
                      <a:pt x="885" y="18424"/>
                    </a:cubicBezTo>
                    <a:close/>
                    <a:moveTo>
                      <a:pt x="1202" y="2501"/>
                    </a:moveTo>
                    <a:cubicBezTo>
                      <a:pt x="1133" y="2559"/>
                      <a:pt x="1065" y="2616"/>
                      <a:pt x="996" y="2672"/>
                    </a:cubicBezTo>
                    <a:cubicBezTo>
                      <a:pt x="1016" y="2697"/>
                      <a:pt x="1037" y="2722"/>
                      <a:pt x="1058" y="2745"/>
                    </a:cubicBezTo>
                    <a:cubicBezTo>
                      <a:pt x="1130" y="2690"/>
                      <a:pt x="1203" y="2636"/>
                      <a:pt x="1274" y="2580"/>
                    </a:cubicBezTo>
                    <a:cubicBezTo>
                      <a:pt x="1250" y="2554"/>
                      <a:pt x="1226" y="2528"/>
                      <a:pt x="1202" y="2501"/>
                    </a:cubicBezTo>
                    <a:close/>
                    <a:moveTo>
                      <a:pt x="1212" y="1747"/>
                    </a:moveTo>
                    <a:cubicBezTo>
                      <a:pt x="1241" y="1777"/>
                      <a:pt x="1363" y="1746"/>
                      <a:pt x="1423" y="1711"/>
                    </a:cubicBezTo>
                    <a:cubicBezTo>
                      <a:pt x="1455" y="1692"/>
                      <a:pt x="1465" y="1558"/>
                      <a:pt x="1451" y="1551"/>
                    </a:cubicBezTo>
                    <a:cubicBezTo>
                      <a:pt x="1210" y="1440"/>
                      <a:pt x="1291" y="1290"/>
                      <a:pt x="1343" y="1096"/>
                    </a:cubicBezTo>
                    <a:cubicBezTo>
                      <a:pt x="1404" y="875"/>
                      <a:pt x="1227" y="775"/>
                      <a:pt x="957" y="732"/>
                    </a:cubicBezTo>
                    <a:cubicBezTo>
                      <a:pt x="957" y="930"/>
                      <a:pt x="998" y="1089"/>
                      <a:pt x="948" y="1210"/>
                    </a:cubicBezTo>
                    <a:cubicBezTo>
                      <a:pt x="824" y="1508"/>
                      <a:pt x="1071" y="1600"/>
                      <a:pt x="1212" y="1747"/>
                    </a:cubicBezTo>
                    <a:close/>
                    <a:moveTo>
                      <a:pt x="1547" y="18614"/>
                    </a:moveTo>
                    <a:cubicBezTo>
                      <a:pt x="1436" y="18647"/>
                      <a:pt x="1347" y="18749"/>
                      <a:pt x="1250" y="18828"/>
                    </a:cubicBezTo>
                    <a:cubicBezTo>
                      <a:pt x="1408" y="18828"/>
                      <a:pt x="1566" y="18828"/>
                      <a:pt x="1723" y="18827"/>
                    </a:cubicBezTo>
                    <a:cubicBezTo>
                      <a:pt x="1792" y="18658"/>
                      <a:pt x="1737" y="18557"/>
                      <a:pt x="1547" y="18614"/>
                    </a:cubicBezTo>
                    <a:close/>
                    <a:moveTo>
                      <a:pt x="1612" y="1000"/>
                    </a:moveTo>
                    <a:cubicBezTo>
                      <a:pt x="1896" y="1266"/>
                      <a:pt x="1985" y="1702"/>
                      <a:pt x="2479" y="1662"/>
                    </a:cubicBezTo>
                    <a:cubicBezTo>
                      <a:pt x="2475" y="1312"/>
                      <a:pt x="2601" y="955"/>
                      <a:pt x="2279" y="710"/>
                    </a:cubicBezTo>
                    <a:cubicBezTo>
                      <a:pt x="2054" y="808"/>
                      <a:pt x="1859" y="893"/>
                      <a:pt x="1612" y="1000"/>
                    </a:cubicBezTo>
                    <a:close/>
                    <a:moveTo>
                      <a:pt x="2467" y="2291"/>
                    </a:moveTo>
                    <a:cubicBezTo>
                      <a:pt x="2384" y="2342"/>
                      <a:pt x="2347" y="2467"/>
                      <a:pt x="2214" y="2688"/>
                    </a:cubicBezTo>
                    <a:cubicBezTo>
                      <a:pt x="2469" y="2566"/>
                      <a:pt x="2588" y="2509"/>
                      <a:pt x="2817" y="2398"/>
                    </a:cubicBezTo>
                    <a:cubicBezTo>
                      <a:pt x="2639" y="2340"/>
                      <a:pt x="2519" y="2259"/>
                      <a:pt x="2467" y="2291"/>
                    </a:cubicBezTo>
                    <a:close/>
                    <a:moveTo>
                      <a:pt x="2351" y="9299"/>
                    </a:moveTo>
                    <a:lnTo>
                      <a:pt x="2351" y="9859"/>
                    </a:lnTo>
                    <a:cubicBezTo>
                      <a:pt x="2552" y="9589"/>
                      <a:pt x="2552" y="9442"/>
                      <a:pt x="2351" y="9299"/>
                    </a:cubicBezTo>
                    <a:close/>
                    <a:moveTo>
                      <a:pt x="2069" y="16937"/>
                    </a:moveTo>
                    <a:cubicBezTo>
                      <a:pt x="2153" y="17080"/>
                      <a:pt x="2218" y="17192"/>
                      <a:pt x="2339" y="17400"/>
                    </a:cubicBezTo>
                    <a:cubicBezTo>
                      <a:pt x="2420" y="16987"/>
                      <a:pt x="2420" y="16987"/>
                      <a:pt x="2069" y="16937"/>
                    </a:cubicBezTo>
                    <a:close/>
                    <a:moveTo>
                      <a:pt x="2362" y="18101"/>
                    </a:moveTo>
                    <a:cubicBezTo>
                      <a:pt x="2342" y="17927"/>
                      <a:pt x="2325" y="17774"/>
                      <a:pt x="2291" y="17474"/>
                    </a:cubicBezTo>
                    <a:cubicBezTo>
                      <a:pt x="2120" y="17788"/>
                      <a:pt x="2017" y="17976"/>
                      <a:pt x="1878" y="18235"/>
                    </a:cubicBezTo>
                    <a:cubicBezTo>
                      <a:pt x="2072" y="18182"/>
                      <a:pt x="2202" y="18146"/>
                      <a:pt x="2362" y="18101"/>
                    </a:cubicBezTo>
                    <a:close/>
                    <a:moveTo>
                      <a:pt x="516" y="18491"/>
                    </a:moveTo>
                    <a:cubicBezTo>
                      <a:pt x="407" y="18269"/>
                      <a:pt x="280" y="18087"/>
                      <a:pt x="231" y="17888"/>
                    </a:cubicBezTo>
                    <a:cubicBezTo>
                      <a:pt x="190" y="17721"/>
                      <a:pt x="150" y="17469"/>
                      <a:pt x="409" y="17429"/>
                    </a:cubicBezTo>
                    <a:cubicBezTo>
                      <a:pt x="536" y="17410"/>
                      <a:pt x="683" y="17526"/>
                      <a:pt x="837" y="17588"/>
                    </a:cubicBezTo>
                    <a:cubicBezTo>
                      <a:pt x="799" y="17387"/>
                      <a:pt x="755" y="17158"/>
                      <a:pt x="705" y="16893"/>
                    </a:cubicBezTo>
                    <a:cubicBezTo>
                      <a:pt x="536" y="16920"/>
                      <a:pt x="405" y="16942"/>
                      <a:pt x="252" y="16968"/>
                    </a:cubicBezTo>
                    <a:cubicBezTo>
                      <a:pt x="217" y="16496"/>
                      <a:pt x="159" y="16027"/>
                      <a:pt x="152" y="15557"/>
                    </a:cubicBezTo>
                    <a:cubicBezTo>
                      <a:pt x="142" y="14837"/>
                      <a:pt x="174" y="14117"/>
                      <a:pt x="176" y="13395"/>
                    </a:cubicBezTo>
                    <a:cubicBezTo>
                      <a:pt x="178" y="12661"/>
                      <a:pt x="159" y="11925"/>
                      <a:pt x="161" y="11190"/>
                    </a:cubicBezTo>
                    <a:cubicBezTo>
                      <a:pt x="162" y="10591"/>
                      <a:pt x="191" y="9994"/>
                      <a:pt x="185" y="9396"/>
                    </a:cubicBezTo>
                    <a:cubicBezTo>
                      <a:pt x="180" y="8863"/>
                      <a:pt x="120" y="8330"/>
                      <a:pt x="126" y="7798"/>
                    </a:cubicBezTo>
                    <a:cubicBezTo>
                      <a:pt x="132" y="7090"/>
                      <a:pt x="198" y="6383"/>
                      <a:pt x="202" y="5675"/>
                    </a:cubicBezTo>
                    <a:cubicBezTo>
                      <a:pt x="205" y="5247"/>
                      <a:pt x="123" y="4821"/>
                      <a:pt x="114" y="4394"/>
                    </a:cubicBezTo>
                    <a:cubicBezTo>
                      <a:pt x="102" y="3915"/>
                      <a:pt x="107" y="3435"/>
                      <a:pt x="154" y="2961"/>
                    </a:cubicBezTo>
                    <a:cubicBezTo>
                      <a:pt x="167" y="2829"/>
                      <a:pt x="357" y="2716"/>
                      <a:pt x="500" y="2556"/>
                    </a:cubicBezTo>
                    <a:cubicBezTo>
                      <a:pt x="436" y="2502"/>
                      <a:pt x="337" y="2417"/>
                      <a:pt x="188" y="2290"/>
                    </a:cubicBezTo>
                    <a:cubicBezTo>
                      <a:pt x="883" y="2054"/>
                      <a:pt x="805" y="1561"/>
                      <a:pt x="634" y="1007"/>
                    </a:cubicBezTo>
                    <a:cubicBezTo>
                      <a:pt x="489" y="1022"/>
                      <a:pt x="339" y="1037"/>
                      <a:pt x="181" y="1054"/>
                    </a:cubicBezTo>
                    <a:cubicBezTo>
                      <a:pt x="257" y="625"/>
                      <a:pt x="382" y="552"/>
                      <a:pt x="1107" y="459"/>
                    </a:cubicBezTo>
                    <a:cubicBezTo>
                      <a:pt x="1207" y="295"/>
                      <a:pt x="1266" y="90"/>
                      <a:pt x="1371" y="1"/>
                    </a:cubicBezTo>
                    <a:lnTo>
                      <a:pt x="1732" y="1"/>
                    </a:lnTo>
                    <a:cubicBezTo>
                      <a:pt x="1857" y="137"/>
                      <a:pt x="1886" y="430"/>
                      <a:pt x="2129" y="483"/>
                    </a:cubicBezTo>
                    <a:cubicBezTo>
                      <a:pt x="2095" y="305"/>
                      <a:pt x="2058" y="141"/>
                      <a:pt x="1985" y="1"/>
                    </a:cubicBezTo>
                    <a:lnTo>
                      <a:pt x="2237" y="1"/>
                    </a:lnTo>
                    <a:cubicBezTo>
                      <a:pt x="2251" y="76"/>
                      <a:pt x="2267" y="148"/>
                      <a:pt x="2285" y="219"/>
                    </a:cubicBezTo>
                    <a:cubicBezTo>
                      <a:pt x="2340" y="430"/>
                      <a:pt x="2451" y="555"/>
                      <a:pt x="2662" y="403"/>
                    </a:cubicBezTo>
                    <a:cubicBezTo>
                      <a:pt x="2632" y="259"/>
                      <a:pt x="2604" y="125"/>
                      <a:pt x="2578" y="1"/>
                    </a:cubicBezTo>
                    <a:lnTo>
                      <a:pt x="3291" y="1"/>
                    </a:lnTo>
                    <a:cubicBezTo>
                      <a:pt x="3262" y="84"/>
                      <a:pt x="3231" y="167"/>
                      <a:pt x="3202" y="248"/>
                    </a:cubicBezTo>
                    <a:cubicBezTo>
                      <a:pt x="3101" y="185"/>
                      <a:pt x="3025" y="138"/>
                      <a:pt x="2916" y="71"/>
                    </a:cubicBezTo>
                    <a:cubicBezTo>
                      <a:pt x="2795" y="501"/>
                      <a:pt x="3538" y="844"/>
                      <a:pt x="2994" y="1250"/>
                    </a:cubicBezTo>
                    <a:cubicBezTo>
                      <a:pt x="3147" y="1709"/>
                      <a:pt x="3253" y="2170"/>
                      <a:pt x="3247" y="2648"/>
                    </a:cubicBezTo>
                    <a:cubicBezTo>
                      <a:pt x="3328" y="2910"/>
                      <a:pt x="3668" y="3105"/>
                      <a:pt x="3432" y="3474"/>
                    </a:cubicBezTo>
                    <a:cubicBezTo>
                      <a:pt x="3697" y="3819"/>
                      <a:pt x="3296" y="4193"/>
                      <a:pt x="3428" y="4474"/>
                    </a:cubicBezTo>
                    <a:cubicBezTo>
                      <a:pt x="3574" y="4782"/>
                      <a:pt x="3587" y="5050"/>
                      <a:pt x="3561" y="5360"/>
                    </a:cubicBezTo>
                    <a:cubicBezTo>
                      <a:pt x="3527" y="5768"/>
                      <a:pt x="3550" y="6181"/>
                      <a:pt x="3504" y="6588"/>
                    </a:cubicBezTo>
                    <a:cubicBezTo>
                      <a:pt x="3470" y="6899"/>
                      <a:pt x="3302" y="7190"/>
                      <a:pt x="3569" y="7501"/>
                    </a:cubicBezTo>
                    <a:cubicBezTo>
                      <a:pt x="3634" y="7578"/>
                      <a:pt x="3494" y="7830"/>
                      <a:pt x="3436" y="8051"/>
                    </a:cubicBezTo>
                    <a:cubicBezTo>
                      <a:pt x="3602" y="8301"/>
                      <a:pt x="3657" y="8571"/>
                      <a:pt x="3505" y="8964"/>
                    </a:cubicBezTo>
                    <a:cubicBezTo>
                      <a:pt x="3369" y="9315"/>
                      <a:pt x="3437" y="9782"/>
                      <a:pt x="3522" y="10176"/>
                    </a:cubicBezTo>
                    <a:cubicBezTo>
                      <a:pt x="3626" y="10658"/>
                      <a:pt x="3568" y="11038"/>
                      <a:pt x="3186" y="11274"/>
                    </a:cubicBezTo>
                    <a:cubicBezTo>
                      <a:pt x="3257" y="11420"/>
                      <a:pt x="3364" y="11553"/>
                      <a:pt x="3335" y="11597"/>
                    </a:cubicBezTo>
                    <a:cubicBezTo>
                      <a:pt x="3104" y="11953"/>
                      <a:pt x="3400" y="12070"/>
                      <a:pt x="3607" y="12232"/>
                    </a:cubicBezTo>
                    <a:cubicBezTo>
                      <a:pt x="3515" y="12562"/>
                      <a:pt x="3425" y="12890"/>
                      <a:pt x="3340" y="13196"/>
                    </a:cubicBezTo>
                    <a:cubicBezTo>
                      <a:pt x="3201" y="13179"/>
                      <a:pt x="3051" y="13160"/>
                      <a:pt x="2901" y="13142"/>
                    </a:cubicBezTo>
                    <a:cubicBezTo>
                      <a:pt x="2886" y="13289"/>
                      <a:pt x="2870" y="13436"/>
                      <a:pt x="2842" y="13702"/>
                    </a:cubicBezTo>
                    <a:cubicBezTo>
                      <a:pt x="3103" y="13552"/>
                      <a:pt x="3245" y="13471"/>
                      <a:pt x="3444" y="13358"/>
                    </a:cubicBezTo>
                    <a:cubicBezTo>
                      <a:pt x="3505" y="13609"/>
                      <a:pt x="3812" y="13797"/>
                      <a:pt x="3420" y="14001"/>
                    </a:cubicBezTo>
                    <a:cubicBezTo>
                      <a:pt x="3408" y="14008"/>
                      <a:pt x="3450" y="14135"/>
                      <a:pt x="3478" y="14201"/>
                    </a:cubicBezTo>
                    <a:cubicBezTo>
                      <a:pt x="3641" y="14582"/>
                      <a:pt x="3589" y="14971"/>
                      <a:pt x="3533" y="15363"/>
                    </a:cubicBezTo>
                    <a:cubicBezTo>
                      <a:pt x="3521" y="15451"/>
                      <a:pt x="3514" y="15558"/>
                      <a:pt x="3551" y="15634"/>
                    </a:cubicBezTo>
                    <a:cubicBezTo>
                      <a:pt x="3691" y="15925"/>
                      <a:pt x="3469" y="15989"/>
                      <a:pt x="3293" y="16079"/>
                    </a:cubicBezTo>
                    <a:cubicBezTo>
                      <a:pt x="3208" y="16267"/>
                      <a:pt x="3666" y="16255"/>
                      <a:pt x="3440" y="16517"/>
                    </a:cubicBezTo>
                    <a:cubicBezTo>
                      <a:pt x="3400" y="16565"/>
                      <a:pt x="3597" y="16782"/>
                      <a:pt x="3566" y="16886"/>
                    </a:cubicBezTo>
                    <a:cubicBezTo>
                      <a:pt x="3526" y="17021"/>
                      <a:pt x="3367" y="17122"/>
                      <a:pt x="3252" y="17246"/>
                    </a:cubicBezTo>
                    <a:cubicBezTo>
                      <a:pt x="3678" y="17837"/>
                      <a:pt x="3678" y="17837"/>
                      <a:pt x="3322" y="18186"/>
                    </a:cubicBezTo>
                    <a:cubicBezTo>
                      <a:pt x="3400" y="18581"/>
                      <a:pt x="3472" y="18953"/>
                      <a:pt x="3537" y="19280"/>
                    </a:cubicBezTo>
                    <a:cubicBezTo>
                      <a:pt x="3389" y="19386"/>
                      <a:pt x="3250" y="19444"/>
                      <a:pt x="3176" y="19548"/>
                    </a:cubicBezTo>
                    <a:cubicBezTo>
                      <a:pt x="3079" y="19687"/>
                      <a:pt x="3038" y="19864"/>
                      <a:pt x="2963" y="20021"/>
                    </a:cubicBezTo>
                    <a:cubicBezTo>
                      <a:pt x="2895" y="20164"/>
                      <a:pt x="2814" y="20301"/>
                      <a:pt x="2696" y="20523"/>
                    </a:cubicBezTo>
                    <a:cubicBezTo>
                      <a:pt x="2987" y="20617"/>
                      <a:pt x="3214" y="20690"/>
                      <a:pt x="3463" y="20771"/>
                    </a:cubicBezTo>
                    <a:cubicBezTo>
                      <a:pt x="3400" y="20994"/>
                      <a:pt x="3271" y="21234"/>
                      <a:pt x="3283" y="21467"/>
                    </a:cubicBezTo>
                    <a:cubicBezTo>
                      <a:pt x="3295" y="21684"/>
                      <a:pt x="3453" y="21894"/>
                      <a:pt x="3606" y="22240"/>
                    </a:cubicBezTo>
                    <a:cubicBezTo>
                      <a:pt x="3371" y="22160"/>
                      <a:pt x="3245" y="22141"/>
                      <a:pt x="3149" y="22077"/>
                    </a:cubicBezTo>
                    <a:cubicBezTo>
                      <a:pt x="3030" y="21996"/>
                      <a:pt x="2931" y="21886"/>
                      <a:pt x="2826" y="21786"/>
                    </a:cubicBezTo>
                    <a:cubicBezTo>
                      <a:pt x="2905" y="22113"/>
                      <a:pt x="2751" y="22249"/>
                      <a:pt x="2317" y="22307"/>
                    </a:cubicBezTo>
                    <a:cubicBezTo>
                      <a:pt x="2525" y="22056"/>
                      <a:pt x="2661" y="21926"/>
                      <a:pt x="2798" y="21761"/>
                    </a:cubicBezTo>
                    <a:cubicBezTo>
                      <a:pt x="2798" y="21761"/>
                      <a:pt x="2798" y="21723"/>
                      <a:pt x="2798" y="21723"/>
                    </a:cubicBezTo>
                    <a:cubicBezTo>
                      <a:pt x="2799" y="21724"/>
                      <a:pt x="2799" y="21693"/>
                      <a:pt x="2799" y="21689"/>
                    </a:cubicBezTo>
                    <a:cubicBezTo>
                      <a:pt x="2808" y="21714"/>
                      <a:pt x="2812" y="21736"/>
                      <a:pt x="2818" y="21759"/>
                    </a:cubicBezTo>
                    <a:cubicBezTo>
                      <a:pt x="2986" y="21753"/>
                      <a:pt x="3039" y="21605"/>
                      <a:pt x="2943" y="21536"/>
                    </a:cubicBezTo>
                    <a:cubicBezTo>
                      <a:pt x="2695" y="21358"/>
                      <a:pt x="2558" y="21140"/>
                      <a:pt x="2505" y="20851"/>
                    </a:cubicBezTo>
                    <a:cubicBezTo>
                      <a:pt x="2504" y="20848"/>
                      <a:pt x="2395" y="20866"/>
                      <a:pt x="2337" y="20873"/>
                    </a:cubicBezTo>
                    <a:cubicBezTo>
                      <a:pt x="2337" y="20871"/>
                      <a:pt x="2338" y="20869"/>
                      <a:pt x="2338" y="20868"/>
                    </a:cubicBezTo>
                    <a:cubicBezTo>
                      <a:pt x="2342" y="20866"/>
                      <a:pt x="2345" y="20864"/>
                      <a:pt x="2347" y="20863"/>
                    </a:cubicBezTo>
                    <a:cubicBezTo>
                      <a:pt x="2346" y="20860"/>
                      <a:pt x="2344" y="20857"/>
                      <a:pt x="2342" y="20854"/>
                    </a:cubicBezTo>
                    <a:cubicBezTo>
                      <a:pt x="2452" y="20373"/>
                      <a:pt x="2401" y="19834"/>
                      <a:pt x="2876" y="19485"/>
                    </a:cubicBezTo>
                    <a:cubicBezTo>
                      <a:pt x="2934" y="19443"/>
                      <a:pt x="2891" y="19266"/>
                      <a:pt x="2897" y="19151"/>
                    </a:cubicBezTo>
                    <a:cubicBezTo>
                      <a:pt x="2899" y="19092"/>
                      <a:pt x="2905" y="19035"/>
                      <a:pt x="2906" y="19020"/>
                    </a:cubicBezTo>
                    <a:cubicBezTo>
                      <a:pt x="3069" y="18953"/>
                      <a:pt x="3201" y="18901"/>
                      <a:pt x="3401" y="18818"/>
                    </a:cubicBezTo>
                    <a:cubicBezTo>
                      <a:pt x="3211" y="18705"/>
                      <a:pt x="3123" y="18660"/>
                      <a:pt x="3035" y="18608"/>
                    </a:cubicBezTo>
                    <a:cubicBezTo>
                      <a:pt x="2496" y="18998"/>
                      <a:pt x="2396" y="18996"/>
                      <a:pt x="2136" y="18486"/>
                    </a:cubicBezTo>
                    <a:cubicBezTo>
                      <a:pt x="1871" y="18463"/>
                      <a:pt x="1831" y="18676"/>
                      <a:pt x="1727" y="18876"/>
                    </a:cubicBezTo>
                    <a:lnTo>
                      <a:pt x="1737" y="18876"/>
                    </a:lnTo>
                    <a:cubicBezTo>
                      <a:pt x="1869" y="19278"/>
                      <a:pt x="1590" y="19199"/>
                      <a:pt x="1342" y="19285"/>
                    </a:cubicBezTo>
                    <a:cubicBezTo>
                      <a:pt x="1297" y="19128"/>
                      <a:pt x="1260" y="18975"/>
                      <a:pt x="1224" y="18847"/>
                    </a:cubicBezTo>
                    <a:cubicBezTo>
                      <a:pt x="1098" y="18871"/>
                      <a:pt x="970" y="18892"/>
                      <a:pt x="842" y="18916"/>
                    </a:cubicBezTo>
                    <a:cubicBezTo>
                      <a:pt x="841" y="18913"/>
                      <a:pt x="841" y="18910"/>
                      <a:pt x="839" y="18909"/>
                    </a:cubicBezTo>
                    <a:cubicBezTo>
                      <a:pt x="832" y="18907"/>
                      <a:pt x="825" y="18905"/>
                      <a:pt x="819" y="18903"/>
                    </a:cubicBezTo>
                    <a:cubicBezTo>
                      <a:pt x="744" y="18622"/>
                      <a:pt x="739" y="18624"/>
                      <a:pt x="490" y="18812"/>
                    </a:cubicBezTo>
                    <a:cubicBezTo>
                      <a:pt x="618" y="18847"/>
                      <a:pt x="720" y="18875"/>
                      <a:pt x="819" y="18903"/>
                    </a:cubicBezTo>
                    <a:cubicBezTo>
                      <a:pt x="821" y="18909"/>
                      <a:pt x="822" y="18912"/>
                      <a:pt x="824" y="18919"/>
                    </a:cubicBezTo>
                    <a:cubicBezTo>
                      <a:pt x="830" y="18918"/>
                      <a:pt x="836" y="18916"/>
                      <a:pt x="842" y="18916"/>
                    </a:cubicBezTo>
                    <a:cubicBezTo>
                      <a:pt x="998" y="19176"/>
                      <a:pt x="1103" y="19454"/>
                      <a:pt x="1121" y="19762"/>
                    </a:cubicBezTo>
                    <a:cubicBezTo>
                      <a:pt x="1118" y="19763"/>
                      <a:pt x="1114" y="19764"/>
                      <a:pt x="1111" y="19765"/>
                    </a:cubicBezTo>
                    <a:cubicBezTo>
                      <a:pt x="1113" y="19767"/>
                      <a:pt x="1116" y="19770"/>
                      <a:pt x="1118" y="19772"/>
                    </a:cubicBezTo>
                    <a:cubicBezTo>
                      <a:pt x="1027" y="19905"/>
                      <a:pt x="933" y="20037"/>
                      <a:pt x="828" y="20185"/>
                    </a:cubicBezTo>
                    <a:cubicBezTo>
                      <a:pt x="1168" y="20495"/>
                      <a:pt x="1329" y="20328"/>
                      <a:pt x="1445" y="20040"/>
                    </a:cubicBezTo>
                    <a:cubicBezTo>
                      <a:pt x="1332" y="19947"/>
                      <a:pt x="1225" y="19860"/>
                      <a:pt x="1118" y="19772"/>
                    </a:cubicBezTo>
                    <a:cubicBezTo>
                      <a:pt x="1119" y="19770"/>
                      <a:pt x="1120" y="19767"/>
                      <a:pt x="1121" y="19766"/>
                    </a:cubicBezTo>
                    <a:cubicBezTo>
                      <a:pt x="1121" y="19765"/>
                      <a:pt x="1121" y="19764"/>
                      <a:pt x="1121" y="19762"/>
                    </a:cubicBezTo>
                    <a:cubicBezTo>
                      <a:pt x="1311" y="19708"/>
                      <a:pt x="1587" y="19706"/>
                      <a:pt x="1664" y="19582"/>
                    </a:cubicBezTo>
                    <a:cubicBezTo>
                      <a:pt x="1916" y="19173"/>
                      <a:pt x="2255" y="19327"/>
                      <a:pt x="2598" y="19375"/>
                    </a:cubicBezTo>
                    <a:cubicBezTo>
                      <a:pt x="2394" y="19483"/>
                      <a:pt x="2190" y="19593"/>
                      <a:pt x="2042" y="19672"/>
                    </a:cubicBezTo>
                    <a:cubicBezTo>
                      <a:pt x="2098" y="20026"/>
                      <a:pt x="2135" y="20320"/>
                      <a:pt x="2194" y="20610"/>
                    </a:cubicBezTo>
                    <a:cubicBezTo>
                      <a:pt x="2212" y="20698"/>
                      <a:pt x="2288" y="20774"/>
                      <a:pt x="2341" y="20853"/>
                    </a:cubicBezTo>
                    <a:cubicBezTo>
                      <a:pt x="2340" y="20858"/>
                      <a:pt x="2339" y="20863"/>
                      <a:pt x="2338" y="20868"/>
                    </a:cubicBezTo>
                    <a:cubicBezTo>
                      <a:pt x="2268" y="20900"/>
                      <a:pt x="2200" y="20943"/>
                      <a:pt x="2126" y="20961"/>
                    </a:cubicBezTo>
                    <a:cubicBezTo>
                      <a:pt x="2010" y="20988"/>
                      <a:pt x="1888" y="20992"/>
                      <a:pt x="1772" y="21019"/>
                    </a:cubicBezTo>
                    <a:cubicBezTo>
                      <a:pt x="1749" y="21025"/>
                      <a:pt x="1739" y="21090"/>
                      <a:pt x="1706" y="21167"/>
                    </a:cubicBezTo>
                    <a:cubicBezTo>
                      <a:pt x="1826" y="21175"/>
                      <a:pt x="1929" y="21182"/>
                      <a:pt x="2054" y="21191"/>
                    </a:cubicBezTo>
                    <a:cubicBezTo>
                      <a:pt x="1992" y="21278"/>
                      <a:pt x="1935" y="21356"/>
                      <a:pt x="1827" y="21508"/>
                    </a:cubicBezTo>
                    <a:cubicBezTo>
                      <a:pt x="1905" y="21566"/>
                      <a:pt x="1993" y="21632"/>
                      <a:pt x="2079" y="21695"/>
                    </a:cubicBezTo>
                    <a:cubicBezTo>
                      <a:pt x="1839" y="21747"/>
                      <a:pt x="1554" y="21799"/>
                      <a:pt x="1354" y="21851"/>
                    </a:cubicBezTo>
                    <a:cubicBezTo>
                      <a:pt x="1308" y="21797"/>
                      <a:pt x="1231" y="21748"/>
                      <a:pt x="1222" y="21689"/>
                    </a:cubicBezTo>
                    <a:cubicBezTo>
                      <a:pt x="1205" y="21581"/>
                      <a:pt x="1225" y="21469"/>
                      <a:pt x="1231" y="21357"/>
                    </a:cubicBezTo>
                    <a:cubicBezTo>
                      <a:pt x="1237" y="21356"/>
                      <a:pt x="1241" y="21355"/>
                      <a:pt x="1247" y="21354"/>
                    </a:cubicBezTo>
                    <a:cubicBezTo>
                      <a:pt x="1246" y="21347"/>
                      <a:pt x="1246" y="21339"/>
                      <a:pt x="1245" y="21331"/>
                    </a:cubicBezTo>
                    <a:cubicBezTo>
                      <a:pt x="1311" y="21271"/>
                      <a:pt x="1378" y="21211"/>
                      <a:pt x="1446" y="21152"/>
                    </a:cubicBezTo>
                    <a:cubicBezTo>
                      <a:pt x="1371" y="21119"/>
                      <a:pt x="1295" y="21087"/>
                      <a:pt x="1220" y="21054"/>
                    </a:cubicBezTo>
                    <a:cubicBezTo>
                      <a:pt x="1228" y="21146"/>
                      <a:pt x="1237" y="21239"/>
                      <a:pt x="1245" y="21331"/>
                    </a:cubicBezTo>
                    <a:cubicBezTo>
                      <a:pt x="1240" y="21335"/>
                      <a:pt x="1237" y="21339"/>
                      <a:pt x="1233" y="21343"/>
                    </a:cubicBezTo>
                    <a:cubicBezTo>
                      <a:pt x="1232" y="21348"/>
                      <a:pt x="1232" y="21352"/>
                      <a:pt x="1231" y="21357"/>
                    </a:cubicBezTo>
                    <a:cubicBezTo>
                      <a:pt x="872" y="21432"/>
                      <a:pt x="802" y="21313"/>
                      <a:pt x="901" y="20807"/>
                    </a:cubicBezTo>
                    <a:cubicBezTo>
                      <a:pt x="390" y="20772"/>
                      <a:pt x="299" y="20720"/>
                      <a:pt x="202" y="20237"/>
                    </a:cubicBezTo>
                    <a:cubicBezTo>
                      <a:pt x="136" y="19916"/>
                      <a:pt x="0" y="19477"/>
                      <a:pt x="149" y="19280"/>
                    </a:cubicBezTo>
                    <a:cubicBezTo>
                      <a:pt x="351" y="19011"/>
                      <a:pt x="174" y="18615"/>
                      <a:pt x="516" y="1849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43"/>
              <p:cNvSpPr/>
              <p:nvPr/>
            </p:nvSpPr>
            <p:spPr>
              <a:xfrm>
                <a:off x="2295705" y="1514368"/>
                <a:ext cx="126265" cy="437897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2336" extrusionOk="0">
                    <a:moveTo>
                      <a:pt x="1553" y="1581"/>
                    </a:moveTo>
                    <a:cubicBezTo>
                      <a:pt x="1099" y="2057"/>
                      <a:pt x="1071" y="2193"/>
                      <a:pt x="1292" y="2478"/>
                    </a:cubicBezTo>
                    <a:cubicBezTo>
                      <a:pt x="1379" y="2177"/>
                      <a:pt x="1465" y="1879"/>
                      <a:pt x="1553" y="1581"/>
                    </a:cubicBezTo>
                    <a:close/>
                    <a:moveTo>
                      <a:pt x="3381" y="1879"/>
                    </a:moveTo>
                    <a:cubicBezTo>
                      <a:pt x="3440" y="2194"/>
                      <a:pt x="3557" y="2472"/>
                      <a:pt x="3538" y="2770"/>
                    </a:cubicBezTo>
                    <a:cubicBezTo>
                      <a:pt x="3516" y="3112"/>
                      <a:pt x="3177" y="3098"/>
                      <a:pt x="2894" y="3299"/>
                    </a:cubicBezTo>
                    <a:lnTo>
                      <a:pt x="3490" y="3299"/>
                    </a:lnTo>
                    <a:cubicBezTo>
                      <a:pt x="3382" y="3701"/>
                      <a:pt x="2933" y="3718"/>
                      <a:pt x="3412" y="3954"/>
                    </a:cubicBezTo>
                    <a:cubicBezTo>
                      <a:pt x="3178" y="4139"/>
                      <a:pt x="2968" y="4363"/>
                      <a:pt x="2759" y="4529"/>
                    </a:cubicBezTo>
                    <a:cubicBezTo>
                      <a:pt x="2758" y="4529"/>
                      <a:pt x="2758" y="4528"/>
                      <a:pt x="2758" y="4527"/>
                    </a:cubicBezTo>
                    <a:cubicBezTo>
                      <a:pt x="2842" y="4359"/>
                      <a:pt x="2926" y="4191"/>
                      <a:pt x="3010" y="4022"/>
                    </a:cubicBezTo>
                    <a:cubicBezTo>
                      <a:pt x="2981" y="3992"/>
                      <a:pt x="2952" y="3963"/>
                      <a:pt x="2923" y="3933"/>
                    </a:cubicBezTo>
                    <a:cubicBezTo>
                      <a:pt x="2766" y="4011"/>
                      <a:pt x="2610" y="4089"/>
                      <a:pt x="2464" y="4162"/>
                    </a:cubicBezTo>
                    <a:cubicBezTo>
                      <a:pt x="2596" y="4328"/>
                      <a:pt x="2677" y="4428"/>
                      <a:pt x="2758" y="4527"/>
                    </a:cubicBezTo>
                    <a:cubicBezTo>
                      <a:pt x="2757" y="4529"/>
                      <a:pt x="2756" y="4530"/>
                      <a:pt x="2755" y="4532"/>
                    </a:cubicBezTo>
                    <a:cubicBezTo>
                      <a:pt x="2756" y="4531"/>
                      <a:pt x="2758" y="4530"/>
                      <a:pt x="2759" y="4529"/>
                    </a:cubicBezTo>
                    <a:cubicBezTo>
                      <a:pt x="2760" y="4530"/>
                      <a:pt x="2760" y="4531"/>
                      <a:pt x="2761" y="4532"/>
                    </a:cubicBezTo>
                    <a:cubicBezTo>
                      <a:pt x="2943" y="4739"/>
                      <a:pt x="3157" y="4926"/>
                      <a:pt x="3295" y="5158"/>
                    </a:cubicBezTo>
                    <a:cubicBezTo>
                      <a:pt x="3367" y="5280"/>
                      <a:pt x="3308" y="5479"/>
                      <a:pt x="3308" y="5645"/>
                    </a:cubicBezTo>
                    <a:cubicBezTo>
                      <a:pt x="3172" y="5666"/>
                      <a:pt x="3055" y="5685"/>
                      <a:pt x="2853" y="5717"/>
                    </a:cubicBezTo>
                    <a:cubicBezTo>
                      <a:pt x="2908" y="5934"/>
                      <a:pt x="2957" y="6130"/>
                      <a:pt x="3015" y="6356"/>
                    </a:cubicBezTo>
                    <a:cubicBezTo>
                      <a:pt x="2883" y="6342"/>
                      <a:pt x="2740" y="6326"/>
                      <a:pt x="2632" y="6315"/>
                    </a:cubicBezTo>
                    <a:cubicBezTo>
                      <a:pt x="2653" y="6624"/>
                      <a:pt x="2649" y="6911"/>
                      <a:pt x="2697" y="7190"/>
                    </a:cubicBezTo>
                    <a:cubicBezTo>
                      <a:pt x="2727" y="7366"/>
                      <a:pt x="2812" y="7546"/>
                      <a:pt x="2914" y="7694"/>
                    </a:cubicBezTo>
                    <a:cubicBezTo>
                      <a:pt x="3159" y="8047"/>
                      <a:pt x="3168" y="8039"/>
                      <a:pt x="2767" y="8236"/>
                    </a:cubicBezTo>
                    <a:cubicBezTo>
                      <a:pt x="2731" y="8254"/>
                      <a:pt x="2699" y="8281"/>
                      <a:pt x="2642" y="8321"/>
                    </a:cubicBezTo>
                    <a:cubicBezTo>
                      <a:pt x="2656" y="8501"/>
                      <a:pt x="2670" y="8695"/>
                      <a:pt x="2686" y="8918"/>
                    </a:cubicBezTo>
                    <a:cubicBezTo>
                      <a:pt x="2821" y="8998"/>
                      <a:pt x="2999" y="9101"/>
                      <a:pt x="3172" y="9202"/>
                    </a:cubicBezTo>
                    <a:cubicBezTo>
                      <a:pt x="3124" y="9301"/>
                      <a:pt x="3115" y="9348"/>
                      <a:pt x="3087" y="9369"/>
                    </a:cubicBezTo>
                    <a:cubicBezTo>
                      <a:pt x="2937" y="9479"/>
                      <a:pt x="2782" y="9493"/>
                      <a:pt x="2629" y="9372"/>
                    </a:cubicBezTo>
                    <a:cubicBezTo>
                      <a:pt x="2597" y="9541"/>
                      <a:pt x="2596" y="9725"/>
                      <a:pt x="2522" y="9873"/>
                    </a:cubicBezTo>
                    <a:cubicBezTo>
                      <a:pt x="2466" y="9988"/>
                      <a:pt x="2317" y="10055"/>
                      <a:pt x="2169" y="10177"/>
                    </a:cubicBezTo>
                    <a:cubicBezTo>
                      <a:pt x="2269" y="10265"/>
                      <a:pt x="2363" y="10346"/>
                      <a:pt x="2507" y="10473"/>
                    </a:cubicBezTo>
                    <a:cubicBezTo>
                      <a:pt x="2461" y="10703"/>
                      <a:pt x="2404" y="10978"/>
                      <a:pt x="2347" y="11258"/>
                    </a:cubicBezTo>
                    <a:cubicBezTo>
                      <a:pt x="2291" y="11536"/>
                      <a:pt x="2292" y="11791"/>
                      <a:pt x="2549" y="12084"/>
                    </a:cubicBezTo>
                    <a:cubicBezTo>
                      <a:pt x="2698" y="11871"/>
                      <a:pt x="2834" y="11654"/>
                      <a:pt x="3004" y="11411"/>
                    </a:cubicBezTo>
                    <a:cubicBezTo>
                      <a:pt x="3103" y="11684"/>
                      <a:pt x="3211" y="12134"/>
                      <a:pt x="3353" y="12336"/>
                    </a:cubicBezTo>
                    <a:lnTo>
                      <a:pt x="398" y="12336"/>
                    </a:lnTo>
                    <a:cubicBezTo>
                      <a:pt x="398" y="11934"/>
                      <a:pt x="399" y="11207"/>
                      <a:pt x="397" y="10619"/>
                    </a:cubicBezTo>
                    <a:cubicBezTo>
                      <a:pt x="397" y="10354"/>
                      <a:pt x="308" y="10093"/>
                      <a:pt x="409" y="9876"/>
                    </a:cubicBezTo>
                    <a:cubicBezTo>
                      <a:pt x="581" y="9500"/>
                      <a:pt x="270" y="9214"/>
                      <a:pt x="328" y="8879"/>
                    </a:cubicBezTo>
                    <a:cubicBezTo>
                      <a:pt x="396" y="8495"/>
                      <a:pt x="462" y="8121"/>
                      <a:pt x="417" y="7714"/>
                    </a:cubicBezTo>
                    <a:cubicBezTo>
                      <a:pt x="389" y="7461"/>
                      <a:pt x="621" y="7180"/>
                      <a:pt x="751" y="6876"/>
                    </a:cubicBezTo>
                    <a:cubicBezTo>
                      <a:pt x="661" y="6794"/>
                      <a:pt x="465" y="6676"/>
                      <a:pt x="367" y="6502"/>
                    </a:cubicBezTo>
                    <a:cubicBezTo>
                      <a:pt x="310" y="6403"/>
                      <a:pt x="377" y="6106"/>
                      <a:pt x="450" y="6082"/>
                    </a:cubicBezTo>
                    <a:cubicBezTo>
                      <a:pt x="906" y="5933"/>
                      <a:pt x="687" y="5698"/>
                      <a:pt x="551" y="5480"/>
                    </a:cubicBezTo>
                    <a:cubicBezTo>
                      <a:pt x="369" y="5188"/>
                      <a:pt x="346" y="4908"/>
                      <a:pt x="567" y="4628"/>
                    </a:cubicBezTo>
                    <a:cubicBezTo>
                      <a:pt x="725" y="4427"/>
                      <a:pt x="937" y="4233"/>
                      <a:pt x="671" y="3965"/>
                    </a:cubicBezTo>
                    <a:cubicBezTo>
                      <a:pt x="894" y="3680"/>
                      <a:pt x="652" y="3522"/>
                      <a:pt x="504" y="3334"/>
                    </a:cubicBezTo>
                    <a:cubicBezTo>
                      <a:pt x="453" y="3269"/>
                      <a:pt x="422" y="3190"/>
                      <a:pt x="391" y="3134"/>
                    </a:cubicBezTo>
                    <a:cubicBezTo>
                      <a:pt x="492" y="2841"/>
                      <a:pt x="588" y="2562"/>
                      <a:pt x="684" y="2284"/>
                    </a:cubicBezTo>
                    <a:cubicBezTo>
                      <a:pt x="567" y="2180"/>
                      <a:pt x="452" y="2077"/>
                      <a:pt x="298" y="1938"/>
                    </a:cubicBezTo>
                    <a:cubicBezTo>
                      <a:pt x="487" y="1790"/>
                      <a:pt x="642" y="1670"/>
                      <a:pt x="766" y="1574"/>
                    </a:cubicBezTo>
                    <a:cubicBezTo>
                      <a:pt x="914" y="1121"/>
                      <a:pt x="0" y="1200"/>
                      <a:pt x="419" y="631"/>
                    </a:cubicBezTo>
                    <a:cubicBezTo>
                      <a:pt x="735" y="747"/>
                      <a:pt x="1067" y="867"/>
                      <a:pt x="1483" y="1019"/>
                    </a:cubicBezTo>
                    <a:cubicBezTo>
                      <a:pt x="1538" y="646"/>
                      <a:pt x="1586" y="325"/>
                      <a:pt x="1634" y="5"/>
                    </a:cubicBezTo>
                    <a:cubicBezTo>
                      <a:pt x="1662" y="3"/>
                      <a:pt x="1690" y="2"/>
                      <a:pt x="1719" y="1"/>
                    </a:cubicBezTo>
                    <a:cubicBezTo>
                      <a:pt x="1780" y="182"/>
                      <a:pt x="1843" y="365"/>
                      <a:pt x="1908" y="560"/>
                    </a:cubicBezTo>
                    <a:cubicBezTo>
                      <a:pt x="2109" y="369"/>
                      <a:pt x="2107" y="369"/>
                      <a:pt x="2103" y="93"/>
                    </a:cubicBezTo>
                    <a:cubicBezTo>
                      <a:pt x="2420" y="69"/>
                      <a:pt x="2754" y="315"/>
                      <a:pt x="3092" y="100"/>
                    </a:cubicBezTo>
                    <a:cubicBezTo>
                      <a:pt x="2812" y="334"/>
                      <a:pt x="2907" y="605"/>
                      <a:pt x="3051" y="924"/>
                    </a:cubicBezTo>
                    <a:cubicBezTo>
                      <a:pt x="2613" y="433"/>
                      <a:pt x="2192" y="900"/>
                      <a:pt x="1791" y="905"/>
                    </a:cubicBezTo>
                    <a:lnTo>
                      <a:pt x="1791" y="1886"/>
                    </a:lnTo>
                    <a:cubicBezTo>
                      <a:pt x="1991" y="1806"/>
                      <a:pt x="2027" y="1703"/>
                      <a:pt x="2173" y="1588"/>
                    </a:cubicBezTo>
                    <a:cubicBezTo>
                      <a:pt x="2182" y="1656"/>
                      <a:pt x="2222" y="1734"/>
                      <a:pt x="2197" y="1767"/>
                    </a:cubicBezTo>
                    <a:cubicBezTo>
                      <a:pt x="2102" y="1896"/>
                      <a:pt x="1985" y="2012"/>
                      <a:pt x="1852" y="2163"/>
                    </a:cubicBezTo>
                    <a:cubicBezTo>
                      <a:pt x="2052" y="2232"/>
                      <a:pt x="2241" y="2299"/>
                      <a:pt x="2444" y="2370"/>
                    </a:cubicBezTo>
                    <a:cubicBezTo>
                      <a:pt x="2327" y="2651"/>
                      <a:pt x="1816" y="2416"/>
                      <a:pt x="1917" y="2892"/>
                    </a:cubicBezTo>
                    <a:cubicBezTo>
                      <a:pt x="2059" y="2863"/>
                      <a:pt x="2192" y="2833"/>
                      <a:pt x="2393" y="2794"/>
                    </a:cubicBezTo>
                    <a:lnTo>
                      <a:pt x="2393" y="3268"/>
                    </a:lnTo>
                    <a:cubicBezTo>
                      <a:pt x="2192" y="3231"/>
                      <a:pt x="2139" y="3201"/>
                      <a:pt x="2029" y="3180"/>
                    </a:cubicBezTo>
                    <a:cubicBezTo>
                      <a:pt x="1941" y="3164"/>
                      <a:pt x="1863" y="3159"/>
                      <a:pt x="1737" y="3249"/>
                    </a:cubicBezTo>
                    <a:cubicBezTo>
                      <a:pt x="1804" y="3287"/>
                      <a:pt x="1869" y="3327"/>
                      <a:pt x="1937" y="3364"/>
                    </a:cubicBezTo>
                    <a:cubicBezTo>
                      <a:pt x="2045" y="3426"/>
                      <a:pt x="2250" y="3418"/>
                      <a:pt x="2037" y="3641"/>
                    </a:cubicBezTo>
                    <a:cubicBezTo>
                      <a:pt x="1976" y="3706"/>
                      <a:pt x="2371" y="3887"/>
                      <a:pt x="2663" y="3813"/>
                    </a:cubicBezTo>
                    <a:cubicBezTo>
                      <a:pt x="2413" y="3426"/>
                      <a:pt x="2871" y="3103"/>
                      <a:pt x="2700" y="2690"/>
                    </a:cubicBezTo>
                    <a:cubicBezTo>
                      <a:pt x="2931" y="2678"/>
                      <a:pt x="3104" y="2669"/>
                      <a:pt x="3277" y="2660"/>
                    </a:cubicBezTo>
                    <a:cubicBezTo>
                      <a:pt x="3126" y="2151"/>
                      <a:pt x="3126" y="2122"/>
                      <a:pt x="3381" y="187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43"/>
              <p:cNvSpPr/>
              <p:nvPr/>
            </p:nvSpPr>
            <p:spPr>
              <a:xfrm>
                <a:off x="2377316" y="1392892"/>
                <a:ext cx="52572" cy="112563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3171" extrusionOk="0">
                    <a:moveTo>
                      <a:pt x="814" y="177"/>
                    </a:moveTo>
                    <a:cubicBezTo>
                      <a:pt x="359" y="1"/>
                      <a:pt x="117" y="169"/>
                      <a:pt x="65" y="706"/>
                    </a:cubicBezTo>
                    <a:cubicBezTo>
                      <a:pt x="182" y="797"/>
                      <a:pt x="302" y="891"/>
                      <a:pt x="470" y="1023"/>
                    </a:cubicBezTo>
                    <a:cubicBezTo>
                      <a:pt x="495" y="1016"/>
                      <a:pt x="609" y="983"/>
                      <a:pt x="725" y="951"/>
                    </a:cubicBezTo>
                    <a:cubicBezTo>
                      <a:pt x="793" y="1113"/>
                      <a:pt x="857" y="1268"/>
                      <a:pt x="924" y="1429"/>
                    </a:cubicBezTo>
                    <a:cubicBezTo>
                      <a:pt x="845" y="1436"/>
                      <a:pt x="601" y="1593"/>
                      <a:pt x="583" y="1626"/>
                    </a:cubicBezTo>
                    <a:cubicBezTo>
                      <a:pt x="394" y="1987"/>
                      <a:pt x="203" y="2347"/>
                      <a:pt x="0" y="2733"/>
                    </a:cubicBezTo>
                    <a:cubicBezTo>
                      <a:pt x="260" y="3116"/>
                      <a:pt x="433" y="3170"/>
                      <a:pt x="1131" y="2980"/>
                    </a:cubicBezTo>
                    <a:cubicBezTo>
                      <a:pt x="864" y="2945"/>
                      <a:pt x="706" y="2923"/>
                      <a:pt x="566" y="2903"/>
                    </a:cubicBezTo>
                    <a:cubicBezTo>
                      <a:pt x="483" y="2514"/>
                      <a:pt x="756" y="2661"/>
                      <a:pt x="929" y="2606"/>
                    </a:cubicBezTo>
                    <a:cubicBezTo>
                      <a:pt x="826" y="2307"/>
                      <a:pt x="661" y="1981"/>
                      <a:pt x="1024" y="1738"/>
                    </a:cubicBezTo>
                    <a:cubicBezTo>
                      <a:pt x="1152" y="1821"/>
                      <a:pt x="1260" y="1892"/>
                      <a:pt x="1436" y="2007"/>
                    </a:cubicBezTo>
                    <a:cubicBezTo>
                      <a:pt x="1337" y="1742"/>
                      <a:pt x="1274" y="1572"/>
                      <a:pt x="1256" y="1524"/>
                    </a:cubicBezTo>
                    <a:cubicBezTo>
                      <a:pt x="1344" y="1291"/>
                      <a:pt x="1481" y="1070"/>
                      <a:pt x="1436" y="1025"/>
                    </a:cubicBezTo>
                    <a:cubicBezTo>
                      <a:pt x="1197" y="780"/>
                      <a:pt x="1383" y="576"/>
                      <a:pt x="1473" y="394"/>
                    </a:cubicBezTo>
                    <a:cubicBezTo>
                      <a:pt x="1230" y="316"/>
                      <a:pt x="1018" y="256"/>
                      <a:pt x="814" y="17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43"/>
              <p:cNvSpPr/>
              <p:nvPr/>
            </p:nvSpPr>
            <p:spPr>
              <a:xfrm>
                <a:off x="2378772" y="1417315"/>
                <a:ext cx="852" cy="781"/>
              </a:xfrm>
              <a:custGeom>
                <a:avLst/>
                <a:gdLst/>
                <a:ahLst/>
                <a:cxnLst/>
                <a:rect l="l" t="t" r="r" b="b"/>
                <a:pathLst>
                  <a:path w="24" h="22" extrusionOk="0">
                    <a:moveTo>
                      <a:pt x="23" y="22"/>
                    </a:moveTo>
                    <a:cubicBezTo>
                      <a:pt x="23" y="21"/>
                      <a:pt x="24" y="20"/>
                      <a:pt x="24" y="18"/>
                    </a:cubicBezTo>
                    <a:cubicBezTo>
                      <a:pt x="16" y="11"/>
                      <a:pt x="8" y="6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9" name="Google Shape;3909;p43"/>
              <p:cNvSpPr/>
              <p:nvPr/>
            </p:nvSpPr>
            <p:spPr>
              <a:xfrm>
                <a:off x="2307988" y="1332722"/>
                <a:ext cx="32409" cy="44727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260" extrusionOk="0">
                    <a:moveTo>
                      <a:pt x="594" y="1259"/>
                    </a:moveTo>
                    <a:cubicBezTo>
                      <a:pt x="801" y="1101"/>
                      <a:pt x="912" y="849"/>
                      <a:pt x="733" y="782"/>
                    </a:cubicBezTo>
                    <a:cubicBezTo>
                      <a:pt x="354" y="640"/>
                      <a:pt x="368" y="200"/>
                      <a:pt x="0" y="1"/>
                    </a:cubicBezTo>
                    <a:cubicBezTo>
                      <a:pt x="32" y="161"/>
                      <a:pt x="44" y="271"/>
                      <a:pt x="78" y="373"/>
                    </a:cubicBezTo>
                    <a:cubicBezTo>
                      <a:pt x="102" y="450"/>
                      <a:pt x="210" y="539"/>
                      <a:pt x="190" y="585"/>
                    </a:cubicBezTo>
                    <a:cubicBezTo>
                      <a:pt x="15" y="1024"/>
                      <a:pt x="365" y="1088"/>
                      <a:pt x="594" y="125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43"/>
              <p:cNvSpPr/>
              <p:nvPr/>
            </p:nvSpPr>
            <p:spPr>
              <a:xfrm>
                <a:off x="2319063" y="1504144"/>
                <a:ext cx="27085" cy="25558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20" extrusionOk="0">
                    <a:moveTo>
                      <a:pt x="535" y="720"/>
                    </a:moveTo>
                    <a:cubicBezTo>
                      <a:pt x="762" y="42"/>
                      <a:pt x="737" y="1"/>
                      <a:pt x="177" y="5"/>
                    </a:cubicBezTo>
                    <a:cubicBezTo>
                      <a:pt x="0" y="368"/>
                      <a:pt x="238" y="533"/>
                      <a:pt x="535" y="72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43"/>
              <p:cNvSpPr/>
              <p:nvPr/>
            </p:nvSpPr>
            <p:spPr>
              <a:xfrm>
                <a:off x="2378772" y="1417315"/>
                <a:ext cx="816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3" h="25" extrusionOk="0">
                    <a:moveTo>
                      <a:pt x="23" y="23"/>
                    </a:moveTo>
                    <a:cubicBezTo>
                      <a:pt x="23" y="22"/>
                      <a:pt x="1" y="0"/>
                      <a:pt x="1" y="0"/>
                    </a:cubicBezTo>
                    <a:cubicBezTo>
                      <a:pt x="2" y="8"/>
                      <a:pt x="4" y="17"/>
                      <a:pt x="5" y="25"/>
                    </a:cubicBezTo>
                    <a:cubicBezTo>
                      <a:pt x="11" y="24"/>
                      <a:pt x="17" y="23"/>
                      <a:pt x="23" y="2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43"/>
              <p:cNvSpPr/>
              <p:nvPr/>
            </p:nvSpPr>
            <p:spPr>
              <a:xfrm>
                <a:off x="2368406" y="1418167"/>
                <a:ext cx="14980" cy="25097"/>
              </a:xfrm>
              <a:custGeom>
                <a:avLst/>
                <a:gdLst/>
                <a:ahLst/>
                <a:cxnLst/>
                <a:rect l="l" t="t" r="r" b="b"/>
                <a:pathLst>
                  <a:path w="422" h="707" extrusionOk="0">
                    <a:moveTo>
                      <a:pt x="421" y="707"/>
                    </a:moveTo>
                    <a:cubicBezTo>
                      <a:pt x="378" y="461"/>
                      <a:pt x="338" y="230"/>
                      <a:pt x="297" y="1"/>
                    </a:cubicBezTo>
                    <a:cubicBezTo>
                      <a:pt x="201" y="14"/>
                      <a:pt x="106" y="27"/>
                      <a:pt x="11" y="40"/>
                    </a:cubicBezTo>
                    <a:cubicBezTo>
                      <a:pt x="1" y="507"/>
                      <a:pt x="1" y="507"/>
                      <a:pt x="421" y="70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43"/>
              <p:cNvSpPr/>
              <p:nvPr/>
            </p:nvSpPr>
            <p:spPr>
              <a:xfrm>
                <a:off x="2310473" y="1382349"/>
                <a:ext cx="25097" cy="12708"/>
              </a:xfrm>
              <a:custGeom>
                <a:avLst/>
                <a:gdLst/>
                <a:ahLst/>
                <a:cxnLst/>
                <a:rect l="l" t="t" r="r" b="b"/>
                <a:pathLst>
                  <a:path w="707" h="358" extrusionOk="0">
                    <a:moveTo>
                      <a:pt x="11" y="177"/>
                    </a:moveTo>
                    <a:cubicBezTo>
                      <a:pt x="8" y="221"/>
                      <a:pt x="4" y="266"/>
                      <a:pt x="0" y="310"/>
                    </a:cubicBezTo>
                    <a:cubicBezTo>
                      <a:pt x="191" y="322"/>
                      <a:pt x="381" y="335"/>
                      <a:pt x="706" y="357"/>
                    </a:cubicBezTo>
                    <a:cubicBezTo>
                      <a:pt x="410" y="1"/>
                      <a:pt x="209" y="137"/>
                      <a:pt x="11" y="17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4" name="Google Shape;3914;p43"/>
              <p:cNvSpPr/>
              <p:nvPr/>
            </p:nvSpPr>
            <p:spPr>
              <a:xfrm>
                <a:off x="2403692" y="1367688"/>
                <a:ext cx="35" cy="71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3915;p43"/>
              <p:cNvSpPr/>
              <p:nvPr/>
            </p:nvSpPr>
            <p:spPr>
              <a:xfrm>
                <a:off x="2402875" y="1812484"/>
                <a:ext cx="15761" cy="13738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87" extrusionOk="0">
                    <a:moveTo>
                      <a:pt x="1" y="257"/>
                    </a:moveTo>
                    <a:cubicBezTo>
                      <a:pt x="36" y="300"/>
                      <a:pt x="70" y="343"/>
                      <a:pt x="104" y="386"/>
                    </a:cubicBezTo>
                    <a:cubicBezTo>
                      <a:pt x="217" y="279"/>
                      <a:pt x="331" y="171"/>
                      <a:pt x="444" y="64"/>
                    </a:cubicBezTo>
                    <a:cubicBezTo>
                      <a:pt x="424" y="43"/>
                      <a:pt x="405" y="21"/>
                      <a:pt x="386" y="0"/>
                    </a:cubicBezTo>
                    <a:cubicBezTo>
                      <a:pt x="258" y="85"/>
                      <a:pt x="129" y="170"/>
                      <a:pt x="1" y="25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43"/>
              <p:cNvSpPr/>
              <p:nvPr/>
            </p:nvSpPr>
            <p:spPr>
              <a:xfrm>
                <a:off x="2352432" y="1373581"/>
                <a:ext cx="12069" cy="1714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483" extrusionOk="0">
                    <a:moveTo>
                      <a:pt x="61" y="482"/>
                    </a:moveTo>
                    <a:cubicBezTo>
                      <a:pt x="111" y="471"/>
                      <a:pt x="161" y="459"/>
                      <a:pt x="212" y="447"/>
                    </a:cubicBezTo>
                    <a:cubicBezTo>
                      <a:pt x="248" y="269"/>
                      <a:pt x="339" y="76"/>
                      <a:pt x="1" y="0"/>
                    </a:cubicBezTo>
                    <a:cubicBezTo>
                      <a:pt x="22" y="161"/>
                      <a:pt x="41" y="322"/>
                      <a:pt x="61" y="48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43"/>
              <p:cNvSpPr/>
              <p:nvPr/>
            </p:nvSpPr>
            <p:spPr>
              <a:xfrm>
                <a:off x="2416400" y="1510285"/>
                <a:ext cx="16293" cy="713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01" extrusionOk="0">
                    <a:moveTo>
                      <a:pt x="1" y="110"/>
                    </a:moveTo>
                    <a:cubicBezTo>
                      <a:pt x="145" y="147"/>
                      <a:pt x="291" y="161"/>
                      <a:pt x="435" y="198"/>
                    </a:cubicBezTo>
                    <a:cubicBezTo>
                      <a:pt x="443" y="140"/>
                      <a:pt x="451" y="201"/>
                      <a:pt x="458" y="1"/>
                    </a:cubicBezTo>
                    <a:lnTo>
                      <a:pt x="13" y="1"/>
                    </a:lnTo>
                    <a:cubicBezTo>
                      <a:pt x="9" y="1"/>
                      <a:pt x="5" y="88"/>
                      <a:pt x="1" y="1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18" name="Google Shape;3918;p43"/>
            <p:cNvSpPr/>
            <p:nvPr/>
          </p:nvSpPr>
          <p:spPr>
            <a:xfrm rot="10800000">
              <a:off x="4999747" y="2793868"/>
              <a:ext cx="150759" cy="1475751"/>
            </a:xfrm>
            <a:custGeom>
              <a:avLst/>
              <a:gdLst/>
              <a:ahLst/>
              <a:cxnLst/>
              <a:rect l="l" t="t" r="r" b="b"/>
              <a:pathLst>
                <a:path w="4186" h="40976" extrusionOk="0">
                  <a:moveTo>
                    <a:pt x="3319" y="4177"/>
                  </a:moveTo>
                  <a:cubicBezTo>
                    <a:pt x="3335" y="4194"/>
                    <a:pt x="3352" y="4211"/>
                    <a:pt x="3368" y="4227"/>
                  </a:cubicBezTo>
                  <a:cubicBezTo>
                    <a:pt x="3394" y="4196"/>
                    <a:pt x="3419" y="4165"/>
                    <a:pt x="3445" y="4134"/>
                  </a:cubicBezTo>
                  <a:cubicBezTo>
                    <a:pt x="3433" y="4123"/>
                    <a:pt x="3423" y="4113"/>
                    <a:pt x="3412" y="4102"/>
                  </a:cubicBezTo>
                  <a:cubicBezTo>
                    <a:pt x="3380" y="4127"/>
                    <a:pt x="3350" y="4152"/>
                    <a:pt x="3319" y="4177"/>
                  </a:cubicBezTo>
                  <a:close/>
                  <a:moveTo>
                    <a:pt x="3384" y="8729"/>
                  </a:moveTo>
                  <a:cubicBezTo>
                    <a:pt x="3382" y="8732"/>
                    <a:pt x="3419" y="8760"/>
                    <a:pt x="3422" y="8758"/>
                  </a:cubicBezTo>
                  <a:cubicBezTo>
                    <a:pt x="3462" y="8724"/>
                    <a:pt x="3499" y="8686"/>
                    <a:pt x="3536" y="8650"/>
                  </a:cubicBezTo>
                  <a:cubicBezTo>
                    <a:pt x="3511" y="8631"/>
                    <a:pt x="3485" y="8611"/>
                    <a:pt x="3460" y="8590"/>
                  </a:cubicBezTo>
                  <a:cubicBezTo>
                    <a:pt x="3433" y="8636"/>
                    <a:pt x="3407" y="8682"/>
                    <a:pt x="3384" y="8729"/>
                  </a:cubicBezTo>
                  <a:close/>
                  <a:moveTo>
                    <a:pt x="3348" y="4841"/>
                  </a:moveTo>
                  <a:cubicBezTo>
                    <a:pt x="3333" y="4829"/>
                    <a:pt x="3317" y="4818"/>
                    <a:pt x="3301" y="4807"/>
                  </a:cubicBezTo>
                  <a:cubicBezTo>
                    <a:pt x="3270" y="4848"/>
                    <a:pt x="3239" y="4890"/>
                    <a:pt x="3208" y="4931"/>
                  </a:cubicBezTo>
                  <a:cubicBezTo>
                    <a:pt x="3225" y="4943"/>
                    <a:pt x="3240" y="4955"/>
                    <a:pt x="3257" y="4966"/>
                  </a:cubicBezTo>
                  <a:cubicBezTo>
                    <a:pt x="3287" y="4925"/>
                    <a:pt x="3318" y="4883"/>
                    <a:pt x="3348" y="4841"/>
                  </a:cubicBezTo>
                  <a:close/>
                  <a:moveTo>
                    <a:pt x="3293" y="9668"/>
                  </a:moveTo>
                  <a:cubicBezTo>
                    <a:pt x="3053" y="9626"/>
                    <a:pt x="3053" y="9626"/>
                    <a:pt x="2985" y="9817"/>
                  </a:cubicBezTo>
                  <a:cubicBezTo>
                    <a:pt x="3168" y="9816"/>
                    <a:pt x="3168" y="9816"/>
                    <a:pt x="3293" y="9668"/>
                  </a:cubicBezTo>
                  <a:close/>
                  <a:moveTo>
                    <a:pt x="2996" y="12465"/>
                  </a:moveTo>
                  <a:cubicBezTo>
                    <a:pt x="2905" y="12476"/>
                    <a:pt x="2895" y="12538"/>
                    <a:pt x="2982" y="12618"/>
                  </a:cubicBezTo>
                  <a:cubicBezTo>
                    <a:pt x="3034" y="12577"/>
                    <a:pt x="3087" y="12536"/>
                    <a:pt x="3134" y="12500"/>
                  </a:cubicBezTo>
                  <a:cubicBezTo>
                    <a:pt x="3382" y="12614"/>
                    <a:pt x="3382" y="12614"/>
                    <a:pt x="3538" y="12434"/>
                  </a:cubicBezTo>
                  <a:cubicBezTo>
                    <a:pt x="3339" y="12444"/>
                    <a:pt x="3166" y="12444"/>
                    <a:pt x="2996" y="12465"/>
                  </a:cubicBezTo>
                  <a:close/>
                  <a:moveTo>
                    <a:pt x="3010" y="32988"/>
                  </a:moveTo>
                  <a:cubicBezTo>
                    <a:pt x="2985" y="32992"/>
                    <a:pt x="2964" y="33015"/>
                    <a:pt x="2940" y="33029"/>
                  </a:cubicBezTo>
                  <a:cubicBezTo>
                    <a:pt x="2956" y="33048"/>
                    <a:pt x="2971" y="33084"/>
                    <a:pt x="2987" y="33084"/>
                  </a:cubicBezTo>
                  <a:cubicBezTo>
                    <a:pt x="3016" y="33084"/>
                    <a:pt x="3045" y="33064"/>
                    <a:pt x="3106" y="33038"/>
                  </a:cubicBezTo>
                  <a:cubicBezTo>
                    <a:pt x="3051" y="33008"/>
                    <a:pt x="3029" y="32986"/>
                    <a:pt x="3010" y="32988"/>
                  </a:cubicBezTo>
                  <a:close/>
                  <a:moveTo>
                    <a:pt x="3100" y="15470"/>
                  </a:moveTo>
                  <a:cubicBezTo>
                    <a:pt x="3171" y="15447"/>
                    <a:pt x="3222" y="15430"/>
                    <a:pt x="3338" y="15393"/>
                  </a:cubicBezTo>
                  <a:cubicBezTo>
                    <a:pt x="3232" y="15326"/>
                    <a:pt x="3180" y="15293"/>
                    <a:pt x="3100" y="15243"/>
                  </a:cubicBezTo>
                  <a:close/>
                  <a:moveTo>
                    <a:pt x="3341" y="20744"/>
                  </a:moveTo>
                  <a:cubicBezTo>
                    <a:pt x="3325" y="20763"/>
                    <a:pt x="3293" y="20792"/>
                    <a:pt x="3296" y="20800"/>
                  </a:cubicBezTo>
                  <a:cubicBezTo>
                    <a:pt x="3311" y="20824"/>
                    <a:pt x="3339" y="20841"/>
                    <a:pt x="3362" y="20859"/>
                  </a:cubicBezTo>
                  <a:cubicBezTo>
                    <a:pt x="3375" y="20841"/>
                    <a:pt x="3388" y="20824"/>
                    <a:pt x="3403" y="20802"/>
                  </a:cubicBezTo>
                  <a:cubicBezTo>
                    <a:pt x="3378" y="20778"/>
                    <a:pt x="3359" y="20761"/>
                    <a:pt x="3341" y="20744"/>
                  </a:cubicBezTo>
                  <a:close/>
                  <a:moveTo>
                    <a:pt x="3381" y="34328"/>
                  </a:moveTo>
                  <a:cubicBezTo>
                    <a:pt x="3396" y="34333"/>
                    <a:pt x="3411" y="34340"/>
                    <a:pt x="3425" y="34346"/>
                  </a:cubicBezTo>
                  <a:cubicBezTo>
                    <a:pt x="3493" y="34209"/>
                    <a:pt x="3560" y="34071"/>
                    <a:pt x="3635" y="33919"/>
                  </a:cubicBezTo>
                  <a:cubicBezTo>
                    <a:pt x="3589" y="33919"/>
                    <a:pt x="3527" y="33909"/>
                    <a:pt x="3522" y="33921"/>
                  </a:cubicBezTo>
                  <a:cubicBezTo>
                    <a:pt x="3470" y="34054"/>
                    <a:pt x="3427" y="34192"/>
                    <a:pt x="3381" y="34328"/>
                  </a:cubicBezTo>
                  <a:close/>
                  <a:moveTo>
                    <a:pt x="3199" y="38188"/>
                  </a:moveTo>
                  <a:cubicBezTo>
                    <a:pt x="3105" y="38048"/>
                    <a:pt x="3019" y="37919"/>
                    <a:pt x="2933" y="37789"/>
                  </a:cubicBezTo>
                  <a:cubicBezTo>
                    <a:pt x="2912" y="37795"/>
                    <a:pt x="2890" y="37802"/>
                    <a:pt x="2868" y="37807"/>
                  </a:cubicBezTo>
                  <a:cubicBezTo>
                    <a:pt x="2931" y="37991"/>
                    <a:pt x="2882" y="38202"/>
                    <a:pt x="3067" y="38369"/>
                  </a:cubicBezTo>
                  <a:cubicBezTo>
                    <a:pt x="3115" y="38304"/>
                    <a:pt x="3158" y="38244"/>
                    <a:pt x="3199" y="38188"/>
                  </a:cubicBezTo>
                  <a:close/>
                  <a:moveTo>
                    <a:pt x="2957" y="19615"/>
                  </a:moveTo>
                  <a:cubicBezTo>
                    <a:pt x="2942" y="19568"/>
                    <a:pt x="2927" y="19521"/>
                    <a:pt x="2911" y="19474"/>
                  </a:cubicBezTo>
                  <a:cubicBezTo>
                    <a:pt x="2898" y="19480"/>
                    <a:pt x="2886" y="19488"/>
                    <a:pt x="2874" y="19495"/>
                  </a:cubicBezTo>
                  <a:cubicBezTo>
                    <a:pt x="2896" y="19539"/>
                    <a:pt x="2918" y="19583"/>
                    <a:pt x="2940" y="19627"/>
                  </a:cubicBezTo>
                  <a:cubicBezTo>
                    <a:pt x="2946" y="19623"/>
                    <a:pt x="2951" y="19619"/>
                    <a:pt x="2957" y="19615"/>
                  </a:cubicBezTo>
                  <a:close/>
                  <a:moveTo>
                    <a:pt x="2932" y="31157"/>
                  </a:moveTo>
                  <a:cubicBezTo>
                    <a:pt x="2946" y="31257"/>
                    <a:pt x="2957" y="31350"/>
                    <a:pt x="2968" y="31443"/>
                  </a:cubicBezTo>
                  <a:cubicBezTo>
                    <a:pt x="2985" y="31444"/>
                    <a:pt x="3002" y="31444"/>
                    <a:pt x="3018" y="31445"/>
                  </a:cubicBezTo>
                  <a:cubicBezTo>
                    <a:pt x="3039" y="31347"/>
                    <a:pt x="3059" y="31249"/>
                    <a:pt x="3083" y="31134"/>
                  </a:cubicBezTo>
                  <a:cubicBezTo>
                    <a:pt x="3010" y="31146"/>
                    <a:pt x="2975" y="31150"/>
                    <a:pt x="2932" y="31157"/>
                  </a:cubicBezTo>
                  <a:close/>
                  <a:moveTo>
                    <a:pt x="2967" y="30315"/>
                  </a:moveTo>
                  <a:cubicBezTo>
                    <a:pt x="3098" y="29961"/>
                    <a:pt x="3098" y="29961"/>
                    <a:pt x="2970" y="29837"/>
                  </a:cubicBezTo>
                  <a:cubicBezTo>
                    <a:pt x="2983" y="30003"/>
                    <a:pt x="2751" y="30142"/>
                    <a:pt x="2967" y="30315"/>
                  </a:cubicBezTo>
                  <a:close/>
                  <a:moveTo>
                    <a:pt x="3000" y="26050"/>
                  </a:moveTo>
                  <a:cubicBezTo>
                    <a:pt x="2990" y="26097"/>
                    <a:pt x="2979" y="26143"/>
                    <a:pt x="2967" y="26189"/>
                  </a:cubicBezTo>
                  <a:cubicBezTo>
                    <a:pt x="2983" y="26194"/>
                    <a:pt x="2999" y="26199"/>
                    <a:pt x="3015" y="26202"/>
                  </a:cubicBezTo>
                  <a:cubicBezTo>
                    <a:pt x="3034" y="26164"/>
                    <a:pt x="3052" y="26124"/>
                    <a:pt x="3072" y="26085"/>
                  </a:cubicBezTo>
                  <a:cubicBezTo>
                    <a:pt x="3049" y="26074"/>
                    <a:pt x="3025" y="26062"/>
                    <a:pt x="3000" y="26050"/>
                  </a:cubicBezTo>
                  <a:close/>
                  <a:moveTo>
                    <a:pt x="3067" y="25544"/>
                  </a:moveTo>
                  <a:cubicBezTo>
                    <a:pt x="3032" y="25531"/>
                    <a:pt x="3009" y="25518"/>
                    <a:pt x="2986" y="25518"/>
                  </a:cubicBezTo>
                  <a:cubicBezTo>
                    <a:pt x="2976" y="25518"/>
                    <a:pt x="2954" y="25552"/>
                    <a:pt x="2958" y="25559"/>
                  </a:cubicBezTo>
                  <a:cubicBezTo>
                    <a:pt x="2971" y="25580"/>
                    <a:pt x="2993" y="25597"/>
                    <a:pt x="3012" y="25614"/>
                  </a:cubicBezTo>
                  <a:cubicBezTo>
                    <a:pt x="3027" y="25595"/>
                    <a:pt x="3042" y="25575"/>
                    <a:pt x="3067" y="25544"/>
                  </a:cubicBezTo>
                  <a:close/>
                  <a:moveTo>
                    <a:pt x="3015" y="35123"/>
                  </a:moveTo>
                  <a:lnTo>
                    <a:pt x="3015" y="34679"/>
                  </a:lnTo>
                  <a:cubicBezTo>
                    <a:pt x="3015" y="34676"/>
                    <a:pt x="2986" y="34674"/>
                    <a:pt x="2970" y="34670"/>
                  </a:cubicBezTo>
                  <a:cubicBezTo>
                    <a:pt x="2939" y="34767"/>
                    <a:pt x="2903" y="34863"/>
                    <a:pt x="2888" y="34961"/>
                  </a:cubicBezTo>
                  <a:cubicBezTo>
                    <a:pt x="2883" y="34994"/>
                    <a:pt x="3015" y="35036"/>
                    <a:pt x="3015" y="35123"/>
                  </a:cubicBezTo>
                  <a:close/>
                  <a:moveTo>
                    <a:pt x="3084" y="35988"/>
                  </a:moveTo>
                  <a:cubicBezTo>
                    <a:pt x="3033" y="35858"/>
                    <a:pt x="3002" y="35783"/>
                    <a:pt x="2961" y="35678"/>
                  </a:cubicBezTo>
                  <a:cubicBezTo>
                    <a:pt x="2847" y="35886"/>
                    <a:pt x="2847" y="35886"/>
                    <a:pt x="3084" y="35988"/>
                  </a:cubicBezTo>
                  <a:close/>
                  <a:moveTo>
                    <a:pt x="2965" y="33911"/>
                  </a:moveTo>
                  <a:cubicBezTo>
                    <a:pt x="2940" y="34057"/>
                    <a:pt x="2914" y="34173"/>
                    <a:pt x="2907" y="34290"/>
                  </a:cubicBezTo>
                  <a:cubicBezTo>
                    <a:pt x="2905" y="34320"/>
                    <a:pt x="2962" y="34353"/>
                    <a:pt x="2992" y="34384"/>
                  </a:cubicBezTo>
                  <a:cubicBezTo>
                    <a:pt x="3017" y="34343"/>
                    <a:pt x="3043" y="34301"/>
                    <a:pt x="3069" y="34259"/>
                  </a:cubicBezTo>
                  <a:cubicBezTo>
                    <a:pt x="2902" y="34186"/>
                    <a:pt x="3093" y="34036"/>
                    <a:pt x="2965" y="33911"/>
                  </a:cubicBezTo>
                  <a:close/>
                  <a:moveTo>
                    <a:pt x="2855" y="18077"/>
                  </a:moveTo>
                  <a:cubicBezTo>
                    <a:pt x="2872" y="18079"/>
                    <a:pt x="2888" y="18081"/>
                    <a:pt x="2904" y="18082"/>
                  </a:cubicBezTo>
                  <a:cubicBezTo>
                    <a:pt x="2914" y="18033"/>
                    <a:pt x="2923" y="17984"/>
                    <a:pt x="2932" y="17935"/>
                  </a:cubicBezTo>
                  <a:cubicBezTo>
                    <a:pt x="2911" y="17931"/>
                    <a:pt x="2888" y="17927"/>
                    <a:pt x="2865" y="17923"/>
                  </a:cubicBezTo>
                  <a:cubicBezTo>
                    <a:pt x="2862" y="17974"/>
                    <a:pt x="2859" y="18026"/>
                    <a:pt x="2855" y="18077"/>
                  </a:cubicBezTo>
                  <a:close/>
                  <a:moveTo>
                    <a:pt x="2873" y="8469"/>
                  </a:moveTo>
                  <a:cubicBezTo>
                    <a:pt x="2872" y="8471"/>
                    <a:pt x="2914" y="8486"/>
                    <a:pt x="2935" y="8494"/>
                  </a:cubicBezTo>
                  <a:cubicBezTo>
                    <a:pt x="2948" y="8457"/>
                    <a:pt x="2960" y="8419"/>
                    <a:pt x="2972" y="8381"/>
                  </a:cubicBezTo>
                  <a:cubicBezTo>
                    <a:pt x="2953" y="8373"/>
                    <a:pt x="2933" y="8367"/>
                    <a:pt x="2914" y="8359"/>
                  </a:cubicBezTo>
                  <a:cubicBezTo>
                    <a:pt x="2899" y="8395"/>
                    <a:pt x="2883" y="8431"/>
                    <a:pt x="2873" y="8469"/>
                  </a:cubicBezTo>
                  <a:close/>
                  <a:moveTo>
                    <a:pt x="2905" y="2831"/>
                  </a:moveTo>
                  <a:cubicBezTo>
                    <a:pt x="2925" y="2835"/>
                    <a:pt x="2944" y="2838"/>
                    <a:pt x="2963" y="2842"/>
                  </a:cubicBezTo>
                  <a:cubicBezTo>
                    <a:pt x="2976" y="2819"/>
                    <a:pt x="3001" y="2795"/>
                    <a:pt x="3000" y="2772"/>
                  </a:cubicBezTo>
                  <a:cubicBezTo>
                    <a:pt x="2998" y="2740"/>
                    <a:pt x="2976" y="2709"/>
                    <a:pt x="2963" y="2677"/>
                  </a:cubicBezTo>
                  <a:cubicBezTo>
                    <a:pt x="2944" y="2729"/>
                    <a:pt x="2924" y="2780"/>
                    <a:pt x="2905" y="2831"/>
                  </a:cubicBezTo>
                  <a:close/>
                  <a:moveTo>
                    <a:pt x="3115" y="8790"/>
                  </a:moveTo>
                  <a:cubicBezTo>
                    <a:pt x="3119" y="8812"/>
                    <a:pt x="3147" y="8830"/>
                    <a:pt x="3165" y="8850"/>
                  </a:cubicBezTo>
                  <a:cubicBezTo>
                    <a:pt x="3182" y="8822"/>
                    <a:pt x="3206" y="8797"/>
                    <a:pt x="3212" y="8767"/>
                  </a:cubicBezTo>
                  <a:cubicBezTo>
                    <a:pt x="3215" y="8756"/>
                    <a:pt x="3180" y="8736"/>
                    <a:pt x="3154" y="8713"/>
                  </a:cubicBezTo>
                  <a:cubicBezTo>
                    <a:pt x="3136" y="8746"/>
                    <a:pt x="3112" y="8770"/>
                    <a:pt x="3115" y="8790"/>
                  </a:cubicBezTo>
                  <a:close/>
                  <a:moveTo>
                    <a:pt x="2955" y="7648"/>
                  </a:moveTo>
                  <a:cubicBezTo>
                    <a:pt x="3019" y="7706"/>
                    <a:pt x="3067" y="7748"/>
                    <a:pt x="3144" y="7817"/>
                  </a:cubicBezTo>
                  <a:cubicBezTo>
                    <a:pt x="3148" y="7652"/>
                    <a:pt x="3100" y="7611"/>
                    <a:pt x="2955" y="7648"/>
                  </a:cubicBezTo>
                  <a:close/>
                  <a:moveTo>
                    <a:pt x="3774" y="2418"/>
                  </a:moveTo>
                  <a:cubicBezTo>
                    <a:pt x="3868" y="2410"/>
                    <a:pt x="3937" y="2404"/>
                    <a:pt x="4023" y="2397"/>
                  </a:cubicBezTo>
                  <a:cubicBezTo>
                    <a:pt x="4010" y="2314"/>
                    <a:pt x="4000" y="2246"/>
                    <a:pt x="3988" y="2178"/>
                  </a:cubicBezTo>
                  <a:cubicBezTo>
                    <a:pt x="3970" y="2178"/>
                    <a:pt x="3951" y="2178"/>
                    <a:pt x="3933" y="2179"/>
                  </a:cubicBezTo>
                  <a:cubicBezTo>
                    <a:pt x="3884" y="2251"/>
                    <a:pt x="3835" y="2325"/>
                    <a:pt x="3774" y="2418"/>
                  </a:cubicBezTo>
                  <a:close/>
                  <a:moveTo>
                    <a:pt x="3575" y="11617"/>
                  </a:moveTo>
                  <a:cubicBezTo>
                    <a:pt x="3597" y="11634"/>
                    <a:pt x="3620" y="11650"/>
                    <a:pt x="3641" y="11666"/>
                  </a:cubicBezTo>
                  <a:cubicBezTo>
                    <a:pt x="3667" y="11623"/>
                    <a:pt x="3692" y="11579"/>
                    <a:pt x="3719" y="11536"/>
                  </a:cubicBezTo>
                  <a:cubicBezTo>
                    <a:pt x="3702" y="11524"/>
                    <a:pt x="3686" y="11514"/>
                    <a:pt x="3670" y="11502"/>
                  </a:cubicBezTo>
                  <a:cubicBezTo>
                    <a:pt x="3639" y="11541"/>
                    <a:pt x="3606" y="11579"/>
                    <a:pt x="3575" y="11617"/>
                  </a:cubicBezTo>
                  <a:close/>
                  <a:moveTo>
                    <a:pt x="3594" y="14667"/>
                  </a:moveTo>
                  <a:cubicBezTo>
                    <a:pt x="3774" y="14591"/>
                    <a:pt x="3774" y="14590"/>
                    <a:pt x="3613" y="14379"/>
                  </a:cubicBezTo>
                  <a:cubicBezTo>
                    <a:pt x="3605" y="14494"/>
                    <a:pt x="3600" y="14575"/>
                    <a:pt x="3594" y="14667"/>
                  </a:cubicBezTo>
                  <a:close/>
                  <a:moveTo>
                    <a:pt x="3609" y="16860"/>
                  </a:moveTo>
                  <a:cubicBezTo>
                    <a:pt x="3625" y="16895"/>
                    <a:pt x="3640" y="16933"/>
                    <a:pt x="3663" y="16964"/>
                  </a:cubicBezTo>
                  <a:cubicBezTo>
                    <a:pt x="3669" y="16971"/>
                    <a:pt x="3709" y="16951"/>
                    <a:pt x="3755" y="16938"/>
                  </a:cubicBezTo>
                  <a:cubicBezTo>
                    <a:pt x="3725" y="16899"/>
                    <a:pt x="3709" y="16866"/>
                    <a:pt x="3682" y="16850"/>
                  </a:cubicBezTo>
                  <a:cubicBezTo>
                    <a:pt x="3666" y="16840"/>
                    <a:pt x="3634" y="16855"/>
                    <a:pt x="3609" y="16860"/>
                  </a:cubicBezTo>
                  <a:close/>
                  <a:moveTo>
                    <a:pt x="3495" y="40656"/>
                  </a:moveTo>
                  <a:cubicBezTo>
                    <a:pt x="3516" y="40798"/>
                    <a:pt x="3516" y="40798"/>
                    <a:pt x="3629" y="40730"/>
                  </a:cubicBezTo>
                  <a:cubicBezTo>
                    <a:pt x="3580" y="40703"/>
                    <a:pt x="3537" y="40679"/>
                    <a:pt x="3495" y="40656"/>
                  </a:cubicBezTo>
                  <a:close/>
                  <a:moveTo>
                    <a:pt x="762" y="23109"/>
                  </a:moveTo>
                  <a:cubicBezTo>
                    <a:pt x="794" y="23024"/>
                    <a:pt x="882" y="22960"/>
                    <a:pt x="815" y="22802"/>
                  </a:cubicBezTo>
                  <a:cubicBezTo>
                    <a:pt x="765" y="22916"/>
                    <a:pt x="728" y="23000"/>
                    <a:pt x="692" y="23083"/>
                  </a:cubicBezTo>
                  <a:cubicBezTo>
                    <a:pt x="715" y="23091"/>
                    <a:pt x="738" y="23101"/>
                    <a:pt x="762" y="23109"/>
                  </a:cubicBezTo>
                  <a:close/>
                  <a:moveTo>
                    <a:pt x="1386" y="22684"/>
                  </a:moveTo>
                  <a:cubicBezTo>
                    <a:pt x="1320" y="22596"/>
                    <a:pt x="1269" y="22546"/>
                    <a:pt x="1240" y="22485"/>
                  </a:cubicBezTo>
                  <a:cubicBezTo>
                    <a:pt x="1194" y="22385"/>
                    <a:pt x="1208" y="21958"/>
                    <a:pt x="1243" y="21868"/>
                  </a:cubicBezTo>
                  <a:cubicBezTo>
                    <a:pt x="1100" y="21702"/>
                    <a:pt x="887" y="21696"/>
                    <a:pt x="690" y="21622"/>
                  </a:cubicBezTo>
                  <a:cubicBezTo>
                    <a:pt x="723" y="21726"/>
                    <a:pt x="771" y="21811"/>
                    <a:pt x="828" y="21900"/>
                  </a:cubicBezTo>
                  <a:cubicBezTo>
                    <a:pt x="918" y="22041"/>
                    <a:pt x="983" y="22157"/>
                    <a:pt x="897" y="22334"/>
                  </a:cubicBezTo>
                  <a:cubicBezTo>
                    <a:pt x="856" y="22418"/>
                    <a:pt x="878" y="22597"/>
                    <a:pt x="873" y="22597"/>
                  </a:cubicBezTo>
                  <a:lnTo>
                    <a:pt x="871" y="22597"/>
                  </a:lnTo>
                  <a:cubicBezTo>
                    <a:pt x="846" y="22597"/>
                    <a:pt x="828" y="22536"/>
                    <a:pt x="787" y="22460"/>
                  </a:cubicBezTo>
                  <a:cubicBezTo>
                    <a:pt x="695" y="22601"/>
                    <a:pt x="611" y="22691"/>
                    <a:pt x="683" y="22818"/>
                  </a:cubicBezTo>
                  <a:cubicBezTo>
                    <a:pt x="760" y="22761"/>
                    <a:pt x="775" y="22627"/>
                    <a:pt x="896" y="22665"/>
                  </a:cubicBezTo>
                  <a:cubicBezTo>
                    <a:pt x="896" y="22666"/>
                    <a:pt x="922" y="22667"/>
                    <a:pt x="922" y="22667"/>
                  </a:cubicBezTo>
                  <a:lnTo>
                    <a:pt x="922" y="22597"/>
                  </a:lnTo>
                  <a:lnTo>
                    <a:pt x="873" y="22597"/>
                  </a:lnTo>
                  <a:cubicBezTo>
                    <a:pt x="959" y="22597"/>
                    <a:pt x="1015" y="22617"/>
                    <a:pt x="990" y="22678"/>
                  </a:cubicBezTo>
                  <a:cubicBezTo>
                    <a:pt x="896" y="22903"/>
                    <a:pt x="943" y="23202"/>
                    <a:pt x="788" y="23409"/>
                  </a:cubicBezTo>
                  <a:cubicBezTo>
                    <a:pt x="770" y="23434"/>
                    <a:pt x="801" y="23493"/>
                    <a:pt x="808" y="23536"/>
                  </a:cubicBezTo>
                  <a:cubicBezTo>
                    <a:pt x="956" y="23472"/>
                    <a:pt x="905" y="23605"/>
                    <a:pt x="937" y="23661"/>
                  </a:cubicBezTo>
                  <a:cubicBezTo>
                    <a:pt x="992" y="23758"/>
                    <a:pt x="1061" y="23847"/>
                    <a:pt x="1119" y="23933"/>
                  </a:cubicBezTo>
                  <a:cubicBezTo>
                    <a:pt x="1037" y="24084"/>
                    <a:pt x="947" y="24248"/>
                    <a:pt x="858" y="24410"/>
                  </a:cubicBezTo>
                  <a:cubicBezTo>
                    <a:pt x="821" y="24389"/>
                    <a:pt x="777" y="24363"/>
                    <a:pt x="721" y="24330"/>
                  </a:cubicBezTo>
                  <a:cubicBezTo>
                    <a:pt x="637" y="24518"/>
                    <a:pt x="732" y="24667"/>
                    <a:pt x="763" y="24815"/>
                  </a:cubicBezTo>
                  <a:cubicBezTo>
                    <a:pt x="1006" y="24837"/>
                    <a:pt x="822" y="24593"/>
                    <a:pt x="967" y="24524"/>
                  </a:cubicBezTo>
                  <a:cubicBezTo>
                    <a:pt x="988" y="24594"/>
                    <a:pt x="1001" y="24655"/>
                    <a:pt x="1023" y="24712"/>
                  </a:cubicBezTo>
                  <a:cubicBezTo>
                    <a:pt x="1060" y="24808"/>
                    <a:pt x="1115" y="24849"/>
                    <a:pt x="1201" y="24755"/>
                  </a:cubicBezTo>
                  <a:cubicBezTo>
                    <a:pt x="1235" y="24718"/>
                    <a:pt x="1299" y="24656"/>
                    <a:pt x="1291" y="24645"/>
                  </a:cubicBezTo>
                  <a:cubicBezTo>
                    <a:pt x="1254" y="24590"/>
                    <a:pt x="1198" y="24549"/>
                    <a:pt x="1149" y="24504"/>
                  </a:cubicBezTo>
                  <a:cubicBezTo>
                    <a:pt x="1120" y="24478"/>
                    <a:pt x="1092" y="24454"/>
                    <a:pt x="1063" y="24429"/>
                  </a:cubicBezTo>
                  <a:cubicBezTo>
                    <a:pt x="1072" y="24419"/>
                    <a:pt x="1081" y="24409"/>
                    <a:pt x="1089" y="24400"/>
                  </a:cubicBezTo>
                  <a:cubicBezTo>
                    <a:pt x="1130" y="24417"/>
                    <a:pt x="1170" y="24433"/>
                    <a:pt x="1229" y="24457"/>
                  </a:cubicBezTo>
                  <a:cubicBezTo>
                    <a:pt x="1272" y="24161"/>
                    <a:pt x="1403" y="23875"/>
                    <a:pt x="1211" y="23607"/>
                  </a:cubicBezTo>
                  <a:cubicBezTo>
                    <a:pt x="1400" y="23297"/>
                    <a:pt x="1306" y="22944"/>
                    <a:pt x="1386" y="22684"/>
                  </a:cubicBezTo>
                  <a:moveTo>
                    <a:pt x="1329" y="32906"/>
                  </a:moveTo>
                  <a:cubicBezTo>
                    <a:pt x="1274" y="32889"/>
                    <a:pt x="1241" y="32880"/>
                    <a:pt x="1208" y="32870"/>
                  </a:cubicBezTo>
                  <a:cubicBezTo>
                    <a:pt x="1209" y="32867"/>
                    <a:pt x="1212" y="32865"/>
                    <a:pt x="1214" y="32862"/>
                  </a:cubicBezTo>
                  <a:cubicBezTo>
                    <a:pt x="1212" y="32863"/>
                    <a:pt x="1210" y="32863"/>
                    <a:pt x="1208" y="32863"/>
                  </a:cubicBezTo>
                  <a:cubicBezTo>
                    <a:pt x="1288" y="32720"/>
                    <a:pt x="1234" y="32606"/>
                    <a:pt x="1121" y="32509"/>
                  </a:cubicBezTo>
                  <a:cubicBezTo>
                    <a:pt x="1104" y="32495"/>
                    <a:pt x="1071" y="32499"/>
                    <a:pt x="1043" y="32494"/>
                  </a:cubicBezTo>
                  <a:cubicBezTo>
                    <a:pt x="1028" y="32552"/>
                    <a:pt x="1014" y="32604"/>
                    <a:pt x="1000" y="32662"/>
                  </a:cubicBezTo>
                  <a:cubicBezTo>
                    <a:pt x="944" y="32638"/>
                    <a:pt x="899" y="32618"/>
                    <a:pt x="878" y="32609"/>
                  </a:cubicBezTo>
                  <a:cubicBezTo>
                    <a:pt x="945" y="32728"/>
                    <a:pt x="949" y="32981"/>
                    <a:pt x="1208" y="32863"/>
                  </a:cubicBezTo>
                  <a:cubicBezTo>
                    <a:pt x="1207" y="32865"/>
                    <a:pt x="1207" y="32866"/>
                    <a:pt x="1206" y="32868"/>
                  </a:cubicBezTo>
                  <a:cubicBezTo>
                    <a:pt x="1206" y="32868"/>
                    <a:pt x="1207" y="32867"/>
                    <a:pt x="1208" y="32867"/>
                  </a:cubicBezTo>
                  <a:cubicBezTo>
                    <a:pt x="1140" y="32980"/>
                    <a:pt x="942" y="33059"/>
                    <a:pt x="1057" y="33221"/>
                  </a:cubicBezTo>
                  <a:lnTo>
                    <a:pt x="1305" y="33221"/>
                  </a:lnTo>
                  <a:cubicBezTo>
                    <a:pt x="1248" y="33221"/>
                    <a:pt x="1218" y="33147"/>
                    <a:pt x="1182" y="33116"/>
                  </a:cubicBezTo>
                  <a:cubicBezTo>
                    <a:pt x="1227" y="33051"/>
                    <a:pt x="1272" y="32987"/>
                    <a:pt x="1329" y="32906"/>
                  </a:cubicBezTo>
                  <a:close/>
                  <a:moveTo>
                    <a:pt x="1323" y="34221"/>
                  </a:moveTo>
                  <a:cubicBezTo>
                    <a:pt x="1264" y="34140"/>
                    <a:pt x="1227" y="34088"/>
                    <a:pt x="1191" y="34036"/>
                  </a:cubicBezTo>
                  <a:cubicBezTo>
                    <a:pt x="1192" y="34033"/>
                    <a:pt x="1193" y="34028"/>
                    <a:pt x="1193" y="34024"/>
                  </a:cubicBezTo>
                  <a:cubicBezTo>
                    <a:pt x="1192" y="34023"/>
                    <a:pt x="1192" y="34023"/>
                    <a:pt x="1190" y="34022"/>
                  </a:cubicBezTo>
                  <a:cubicBezTo>
                    <a:pt x="1340" y="33736"/>
                    <a:pt x="1334" y="33688"/>
                    <a:pt x="1147" y="33528"/>
                  </a:cubicBezTo>
                  <a:cubicBezTo>
                    <a:pt x="950" y="33748"/>
                    <a:pt x="953" y="33792"/>
                    <a:pt x="1190" y="34022"/>
                  </a:cubicBezTo>
                  <a:cubicBezTo>
                    <a:pt x="1189" y="34025"/>
                    <a:pt x="1188" y="34027"/>
                    <a:pt x="1186" y="34030"/>
                  </a:cubicBezTo>
                  <a:cubicBezTo>
                    <a:pt x="1188" y="34032"/>
                    <a:pt x="1189" y="34035"/>
                    <a:pt x="1191" y="34036"/>
                  </a:cubicBezTo>
                  <a:cubicBezTo>
                    <a:pt x="1179" y="34108"/>
                    <a:pt x="1134" y="34195"/>
                    <a:pt x="1323" y="34221"/>
                  </a:cubicBezTo>
                  <a:close/>
                  <a:moveTo>
                    <a:pt x="1291" y="40361"/>
                  </a:moveTo>
                  <a:cubicBezTo>
                    <a:pt x="1132" y="40342"/>
                    <a:pt x="1132" y="40342"/>
                    <a:pt x="1123" y="40449"/>
                  </a:cubicBezTo>
                  <a:cubicBezTo>
                    <a:pt x="1165" y="40427"/>
                    <a:pt x="1202" y="40407"/>
                    <a:pt x="1291" y="40361"/>
                  </a:cubicBezTo>
                  <a:close/>
                  <a:moveTo>
                    <a:pt x="1115" y="39884"/>
                  </a:moveTo>
                  <a:cubicBezTo>
                    <a:pt x="1132" y="39899"/>
                    <a:pt x="1180" y="39866"/>
                    <a:pt x="1222" y="39855"/>
                  </a:cubicBezTo>
                  <a:cubicBezTo>
                    <a:pt x="1181" y="39795"/>
                    <a:pt x="1137" y="39752"/>
                    <a:pt x="1109" y="39709"/>
                  </a:cubicBezTo>
                  <a:cubicBezTo>
                    <a:pt x="1109" y="39709"/>
                    <a:pt x="1083" y="39708"/>
                    <a:pt x="1083" y="39708"/>
                  </a:cubicBezTo>
                  <a:lnTo>
                    <a:pt x="1083" y="39666"/>
                  </a:lnTo>
                  <a:cubicBezTo>
                    <a:pt x="1083" y="39586"/>
                    <a:pt x="1121" y="39505"/>
                    <a:pt x="1140" y="39425"/>
                  </a:cubicBezTo>
                  <a:cubicBezTo>
                    <a:pt x="1121" y="39422"/>
                    <a:pt x="1083" y="39420"/>
                    <a:pt x="1083" y="39418"/>
                  </a:cubicBezTo>
                  <a:lnTo>
                    <a:pt x="1083" y="39666"/>
                  </a:lnTo>
                  <a:cubicBezTo>
                    <a:pt x="1083" y="39677"/>
                    <a:pt x="1105" y="39689"/>
                    <a:pt x="1102" y="39700"/>
                  </a:cubicBezTo>
                  <a:cubicBezTo>
                    <a:pt x="1104" y="39703"/>
                    <a:pt x="1134" y="39707"/>
                    <a:pt x="1136" y="39709"/>
                  </a:cubicBezTo>
                  <a:cubicBezTo>
                    <a:pt x="1061" y="39761"/>
                    <a:pt x="1046" y="39826"/>
                    <a:pt x="1115" y="39884"/>
                  </a:cubicBezTo>
                  <a:close/>
                  <a:moveTo>
                    <a:pt x="994" y="39299"/>
                  </a:moveTo>
                  <a:cubicBezTo>
                    <a:pt x="1085" y="39196"/>
                    <a:pt x="1166" y="39104"/>
                    <a:pt x="1255" y="39002"/>
                  </a:cubicBezTo>
                  <a:cubicBezTo>
                    <a:pt x="1189" y="38983"/>
                    <a:pt x="1148" y="38971"/>
                    <a:pt x="1085" y="38953"/>
                  </a:cubicBezTo>
                  <a:cubicBezTo>
                    <a:pt x="1288" y="38613"/>
                    <a:pt x="1287" y="38609"/>
                    <a:pt x="1187" y="38208"/>
                  </a:cubicBezTo>
                  <a:cubicBezTo>
                    <a:pt x="1179" y="38174"/>
                    <a:pt x="1170" y="38114"/>
                    <a:pt x="1186" y="38102"/>
                  </a:cubicBezTo>
                  <a:cubicBezTo>
                    <a:pt x="1357" y="37990"/>
                    <a:pt x="1186" y="37873"/>
                    <a:pt x="1227" y="37747"/>
                  </a:cubicBezTo>
                  <a:cubicBezTo>
                    <a:pt x="945" y="37858"/>
                    <a:pt x="925" y="37911"/>
                    <a:pt x="1049" y="38121"/>
                  </a:cubicBezTo>
                  <a:cubicBezTo>
                    <a:pt x="1067" y="38152"/>
                    <a:pt x="1092" y="38200"/>
                    <a:pt x="1081" y="38225"/>
                  </a:cubicBezTo>
                  <a:cubicBezTo>
                    <a:pt x="986" y="38441"/>
                    <a:pt x="1078" y="38688"/>
                    <a:pt x="938" y="38905"/>
                  </a:cubicBezTo>
                  <a:cubicBezTo>
                    <a:pt x="873" y="39005"/>
                    <a:pt x="878" y="39172"/>
                    <a:pt x="994" y="39299"/>
                  </a:cubicBezTo>
                  <a:close/>
                  <a:moveTo>
                    <a:pt x="735" y="39113"/>
                  </a:moveTo>
                  <a:cubicBezTo>
                    <a:pt x="710" y="39121"/>
                    <a:pt x="684" y="39129"/>
                    <a:pt x="659" y="39137"/>
                  </a:cubicBezTo>
                  <a:cubicBezTo>
                    <a:pt x="695" y="39227"/>
                    <a:pt x="730" y="39318"/>
                    <a:pt x="765" y="39409"/>
                  </a:cubicBezTo>
                  <a:cubicBezTo>
                    <a:pt x="828" y="39287"/>
                    <a:pt x="838" y="39184"/>
                    <a:pt x="735" y="39113"/>
                  </a:cubicBezTo>
                  <a:close/>
                  <a:moveTo>
                    <a:pt x="1168" y="25208"/>
                  </a:moveTo>
                  <a:cubicBezTo>
                    <a:pt x="1082" y="25113"/>
                    <a:pt x="1011" y="25036"/>
                    <a:pt x="943" y="24960"/>
                  </a:cubicBezTo>
                  <a:cubicBezTo>
                    <a:pt x="873" y="25011"/>
                    <a:pt x="816" y="25053"/>
                    <a:pt x="749" y="25101"/>
                  </a:cubicBezTo>
                  <a:cubicBezTo>
                    <a:pt x="833" y="25193"/>
                    <a:pt x="890" y="25255"/>
                    <a:pt x="944" y="25314"/>
                  </a:cubicBezTo>
                  <a:cubicBezTo>
                    <a:pt x="962" y="25303"/>
                    <a:pt x="994" y="25280"/>
                    <a:pt x="1028" y="25264"/>
                  </a:cubicBezTo>
                  <a:cubicBezTo>
                    <a:pt x="1066" y="25245"/>
                    <a:pt x="1108" y="25232"/>
                    <a:pt x="1168" y="25208"/>
                  </a:cubicBezTo>
                  <a:close/>
                  <a:moveTo>
                    <a:pt x="1145" y="25344"/>
                  </a:moveTo>
                  <a:cubicBezTo>
                    <a:pt x="1121" y="25400"/>
                    <a:pt x="1104" y="25448"/>
                    <a:pt x="1082" y="25493"/>
                  </a:cubicBezTo>
                  <a:cubicBezTo>
                    <a:pt x="1064" y="25530"/>
                    <a:pt x="1041" y="25564"/>
                    <a:pt x="1019" y="25600"/>
                  </a:cubicBezTo>
                  <a:cubicBezTo>
                    <a:pt x="1226" y="25524"/>
                    <a:pt x="1226" y="25524"/>
                    <a:pt x="1145" y="25344"/>
                  </a:cubicBezTo>
                  <a:close/>
                  <a:moveTo>
                    <a:pt x="1280" y="25891"/>
                  </a:moveTo>
                  <a:cubicBezTo>
                    <a:pt x="1265" y="25820"/>
                    <a:pt x="1163" y="25733"/>
                    <a:pt x="1088" y="25718"/>
                  </a:cubicBezTo>
                  <a:cubicBezTo>
                    <a:pt x="1030" y="25708"/>
                    <a:pt x="954" y="25802"/>
                    <a:pt x="935" y="25815"/>
                  </a:cubicBezTo>
                  <a:cubicBezTo>
                    <a:pt x="913" y="26106"/>
                    <a:pt x="1148" y="25948"/>
                    <a:pt x="1237" y="26061"/>
                  </a:cubicBezTo>
                  <a:cubicBezTo>
                    <a:pt x="1209" y="26115"/>
                    <a:pt x="1183" y="26162"/>
                    <a:pt x="1133" y="26255"/>
                  </a:cubicBezTo>
                  <a:cubicBezTo>
                    <a:pt x="1347" y="26157"/>
                    <a:pt x="1304" y="26004"/>
                    <a:pt x="1280" y="25891"/>
                  </a:cubicBezTo>
                  <a:close/>
                  <a:moveTo>
                    <a:pt x="1132" y="30544"/>
                  </a:moveTo>
                  <a:cubicBezTo>
                    <a:pt x="1050" y="30575"/>
                    <a:pt x="974" y="30603"/>
                    <a:pt x="895" y="30632"/>
                  </a:cubicBezTo>
                  <a:cubicBezTo>
                    <a:pt x="946" y="30745"/>
                    <a:pt x="972" y="30829"/>
                    <a:pt x="1021" y="30895"/>
                  </a:cubicBezTo>
                  <a:cubicBezTo>
                    <a:pt x="1053" y="30939"/>
                    <a:pt x="1121" y="30956"/>
                    <a:pt x="1173" y="30984"/>
                  </a:cubicBezTo>
                  <a:cubicBezTo>
                    <a:pt x="1183" y="30927"/>
                    <a:pt x="1204" y="30870"/>
                    <a:pt x="1199" y="30815"/>
                  </a:cubicBezTo>
                  <a:cubicBezTo>
                    <a:pt x="1190" y="30735"/>
                    <a:pt x="1161" y="30659"/>
                    <a:pt x="1132" y="30544"/>
                  </a:cubicBezTo>
                  <a:close/>
                  <a:moveTo>
                    <a:pt x="1106" y="28182"/>
                  </a:moveTo>
                  <a:cubicBezTo>
                    <a:pt x="1159" y="28077"/>
                    <a:pt x="1204" y="27986"/>
                    <a:pt x="1250" y="27896"/>
                  </a:cubicBezTo>
                  <a:cubicBezTo>
                    <a:pt x="1203" y="27864"/>
                    <a:pt x="1142" y="27845"/>
                    <a:pt x="1118" y="27803"/>
                  </a:cubicBezTo>
                  <a:cubicBezTo>
                    <a:pt x="1090" y="27754"/>
                    <a:pt x="1093" y="27686"/>
                    <a:pt x="1079" y="27609"/>
                  </a:cubicBezTo>
                  <a:cubicBezTo>
                    <a:pt x="992" y="27667"/>
                    <a:pt x="989" y="27781"/>
                    <a:pt x="851" y="27737"/>
                  </a:cubicBezTo>
                  <a:cubicBezTo>
                    <a:pt x="718" y="27694"/>
                    <a:pt x="732" y="27822"/>
                    <a:pt x="740" y="27932"/>
                  </a:cubicBezTo>
                  <a:cubicBezTo>
                    <a:pt x="826" y="27829"/>
                    <a:pt x="914" y="27818"/>
                    <a:pt x="916" y="27944"/>
                  </a:cubicBezTo>
                  <a:cubicBezTo>
                    <a:pt x="918" y="28073"/>
                    <a:pt x="959" y="28174"/>
                    <a:pt x="1016" y="28282"/>
                  </a:cubicBezTo>
                  <a:cubicBezTo>
                    <a:pt x="1041" y="28327"/>
                    <a:pt x="1047" y="28394"/>
                    <a:pt x="1035" y="28444"/>
                  </a:cubicBezTo>
                  <a:cubicBezTo>
                    <a:pt x="1004" y="28576"/>
                    <a:pt x="1097" y="28622"/>
                    <a:pt x="1176" y="28679"/>
                  </a:cubicBezTo>
                  <a:cubicBezTo>
                    <a:pt x="1177" y="28685"/>
                    <a:pt x="1178" y="28690"/>
                    <a:pt x="1179" y="28695"/>
                  </a:cubicBezTo>
                  <a:cubicBezTo>
                    <a:pt x="1159" y="28728"/>
                    <a:pt x="1141" y="28762"/>
                    <a:pt x="1121" y="28796"/>
                  </a:cubicBezTo>
                  <a:cubicBezTo>
                    <a:pt x="1097" y="28835"/>
                    <a:pt x="1073" y="28873"/>
                    <a:pt x="1042" y="28922"/>
                  </a:cubicBezTo>
                  <a:cubicBezTo>
                    <a:pt x="1094" y="28948"/>
                    <a:pt x="1149" y="28972"/>
                    <a:pt x="1223" y="29009"/>
                  </a:cubicBezTo>
                  <a:cubicBezTo>
                    <a:pt x="1208" y="28883"/>
                    <a:pt x="1205" y="28788"/>
                    <a:pt x="1195" y="28695"/>
                  </a:cubicBezTo>
                  <a:cubicBezTo>
                    <a:pt x="1197" y="28692"/>
                    <a:pt x="1216" y="28689"/>
                    <a:pt x="1218" y="28685"/>
                  </a:cubicBezTo>
                  <a:cubicBezTo>
                    <a:pt x="1215" y="28683"/>
                    <a:pt x="1244" y="28681"/>
                    <a:pt x="1244" y="28679"/>
                  </a:cubicBezTo>
                  <a:lnTo>
                    <a:pt x="1244" y="28678"/>
                  </a:lnTo>
                  <a:cubicBezTo>
                    <a:pt x="1244" y="28648"/>
                    <a:pt x="1310" y="28623"/>
                    <a:pt x="1318" y="28588"/>
                  </a:cubicBezTo>
                  <a:cubicBezTo>
                    <a:pt x="1334" y="28505"/>
                    <a:pt x="1289" y="28417"/>
                    <a:pt x="1289" y="28339"/>
                  </a:cubicBezTo>
                  <a:cubicBezTo>
                    <a:pt x="1219" y="28279"/>
                    <a:pt x="1157" y="28225"/>
                    <a:pt x="1106" y="28182"/>
                  </a:cubicBezTo>
                  <a:moveTo>
                    <a:pt x="738" y="34841"/>
                  </a:moveTo>
                  <a:cubicBezTo>
                    <a:pt x="729" y="34882"/>
                    <a:pt x="720" y="34921"/>
                    <a:pt x="711" y="34961"/>
                  </a:cubicBezTo>
                  <a:cubicBezTo>
                    <a:pt x="726" y="34963"/>
                    <a:pt x="754" y="34968"/>
                    <a:pt x="754" y="34966"/>
                  </a:cubicBezTo>
                  <a:cubicBezTo>
                    <a:pt x="763" y="34927"/>
                    <a:pt x="768" y="34887"/>
                    <a:pt x="773" y="34848"/>
                  </a:cubicBezTo>
                  <a:cubicBezTo>
                    <a:pt x="762" y="34846"/>
                    <a:pt x="750" y="34844"/>
                    <a:pt x="738" y="34841"/>
                  </a:cubicBezTo>
                  <a:close/>
                  <a:moveTo>
                    <a:pt x="946" y="33788"/>
                  </a:moveTo>
                  <a:cubicBezTo>
                    <a:pt x="895" y="33730"/>
                    <a:pt x="855" y="33686"/>
                    <a:pt x="792" y="33615"/>
                  </a:cubicBezTo>
                  <a:cubicBezTo>
                    <a:pt x="765" y="33691"/>
                    <a:pt x="745" y="33746"/>
                    <a:pt x="718" y="33819"/>
                  </a:cubicBezTo>
                  <a:cubicBezTo>
                    <a:pt x="812" y="33807"/>
                    <a:pt x="876" y="33797"/>
                    <a:pt x="946" y="33788"/>
                  </a:cubicBezTo>
                  <a:moveTo>
                    <a:pt x="932" y="36602"/>
                  </a:moveTo>
                  <a:cubicBezTo>
                    <a:pt x="921" y="36630"/>
                    <a:pt x="971" y="36683"/>
                    <a:pt x="994" y="36726"/>
                  </a:cubicBezTo>
                  <a:cubicBezTo>
                    <a:pt x="1029" y="36796"/>
                    <a:pt x="1097" y="36868"/>
                    <a:pt x="1093" y="36936"/>
                  </a:cubicBezTo>
                  <a:cubicBezTo>
                    <a:pt x="1088" y="37019"/>
                    <a:pt x="1025" y="37098"/>
                    <a:pt x="977" y="37200"/>
                  </a:cubicBezTo>
                  <a:cubicBezTo>
                    <a:pt x="1039" y="37280"/>
                    <a:pt x="1109" y="37371"/>
                    <a:pt x="1192" y="37478"/>
                  </a:cubicBezTo>
                  <a:cubicBezTo>
                    <a:pt x="1276" y="37342"/>
                    <a:pt x="1305" y="37240"/>
                    <a:pt x="1218" y="37125"/>
                  </a:cubicBezTo>
                  <a:cubicBezTo>
                    <a:pt x="1197" y="37097"/>
                    <a:pt x="1199" y="37046"/>
                    <a:pt x="1203" y="37010"/>
                  </a:cubicBezTo>
                  <a:cubicBezTo>
                    <a:pt x="1226" y="36858"/>
                    <a:pt x="1253" y="36708"/>
                    <a:pt x="1286" y="36519"/>
                  </a:cubicBezTo>
                  <a:cubicBezTo>
                    <a:pt x="1165" y="36519"/>
                    <a:pt x="1107" y="36509"/>
                    <a:pt x="1056" y="36522"/>
                  </a:cubicBezTo>
                  <a:cubicBezTo>
                    <a:pt x="1009" y="36534"/>
                    <a:pt x="948" y="36563"/>
                    <a:pt x="932" y="36602"/>
                  </a:cubicBezTo>
                  <a:close/>
                  <a:moveTo>
                    <a:pt x="1088" y="35667"/>
                  </a:moveTo>
                  <a:cubicBezTo>
                    <a:pt x="1221" y="35471"/>
                    <a:pt x="1185" y="35243"/>
                    <a:pt x="1187" y="35024"/>
                  </a:cubicBezTo>
                  <a:cubicBezTo>
                    <a:pt x="1189" y="34901"/>
                    <a:pt x="1090" y="34886"/>
                    <a:pt x="958" y="34983"/>
                  </a:cubicBezTo>
                  <a:cubicBezTo>
                    <a:pt x="1147" y="35380"/>
                    <a:pt x="1147" y="35380"/>
                    <a:pt x="1088" y="35667"/>
                  </a:cubicBezTo>
                  <a:moveTo>
                    <a:pt x="986" y="32063"/>
                  </a:moveTo>
                  <a:cubicBezTo>
                    <a:pt x="1110" y="32085"/>
                    <a:pt x="1248" y="32123"/>
                    <a:pt x="1274" y="31974"/>
                  </a:cubicBezTo>
                  <a:cubicBezTo>
                    <a:pt x="1297" y="31848"/>
                    <a:pt x="1323" y="31669"/>
                    <a:pt x="1276" y="31588"/>
                  </a:cubicBezTo>
                  <a:cubicBezTo>
                    <a:pt x="1214" y="31477"/>
                    <a:pt x="1237" y="31373"/>
                    <a:pt x="1202" y="31272"/>
                  </a:cubicBezTo>
                  <a:cubicBezTo>
                    <a:pt x="1189" y="31234"/>
                    <a:pt x="1168" y="31198"/>
                    <a:pt x="1150" y="31161"/>
                  </a:cubicBezTo>
                  <a:cubicBezTo>
                    <a:pt x="1130" y="31163"/>
                    <a:pt x="1109" y="31165"/>
                    <a:pt x="1089" y="31165"/>
                  </a:cubicBezTo>
                  <a:cubicBezTo>
                    <a:pt x="1067" y="31318"/>
                    <a:pt x="1046" y="31469"/>
                    <a:pt x="1018" y="31659"/>
                  </a:cubicBezTo>
                  <a:cubicBezTo>
                    <a:pt x="985" y="31690"/>
                    <a:pt x="911" y="31758"/>
                    <a:pt x="837" y="31827"/>
                  </a:cubicBezTo>
                  <a:cubicBezTo>
                    <a:pt x="833" y="31851"/>
                    <a:pt x="829" y="31874"/>
                    <a:pt x="824" y="31897"/>
                  </a:cubicBezTo>
                  <a:cubicBezTo>
                    <a:pt x="1019" y="31849"/>
                    <a:pt x="1032" y="31936"/>
                    <a:pt x="986" y="32063"/>
                  </a:cubicBezTo>
                  <a:close/>
                  <a:moveTo>
                    <a:pt x="775" y="26816"/>
                  </a:moveTo>
                  <a:cubicBezTo>
                    <a:pt x="766" y="26829"/>
                    <a:pt x="757" y="26843"/>
                    <a:pt x="748" y="26857"/>
                  </a:cubicBezTo>
                  <a:cubicBezTo>
                    <a:pt x="723" y="26835"/>
                    <a:pt x="699" y="26814"/>
                    <a:pt x="655" y="26778"/>
                  </a:cubicBezTo>
                  <a:cubicBezTo>
                    <a:pt x="594" y="27006"/>
                    <a:pt x="807" y="27116"/>
                    <a:pt x="838" y="27294"/>
                  </a:cubicBezTo>
                  <a:cubicBezTo>
                    <a:pt x="862" y="27138"/>
                    <a:pt x="887" y="26982"/>
                    <a:pt x="911" y="26827"/>
                  </a:cubicBezTo>
                  <a:cubicBezTo>
                    <a:pt x="927" y="26824"/>
                    <a:pt x="943" y="26821"/>
                    <a:pt x="959" y="26817"/>
                  </a:cubicBezTo>
                  <a:cubicBezTo>
                    <a:pt x="994" y="26960"/>
                    <a:pt x="1029" y="27102"/>
                    <a:pt x="1065" y="27252"/>
                  </a:cubicBezTo>
                  <a:cubicBezTo>
                    <a:pt x="1224" y="27145"/>
                    <a:pt x="1224" y="27145"/>
                    <a:pt x="1224" y="27044"/>
                  </a:cubicBezTo>
                  <a:cubicBezTo>
                    <a:pt x="1225" y="26871"/>
                    <a:pt x="1224" y="26698"/>
                    <a:pt x="1224" y="26554"/>
                  </a:cubicBezTo>
                  <a:cubicBezTo>
                    <a:pt x="1103" y="26441"/>
                    <a:pt x="994" y="26339"/>
                    <a:pt x="872" y="26224"/>
                  </a:cubicBezTo>
                  <a:cubicBezTo>
                    <a:pt x="809" y="26246"/>
                    <a:pt x="736" y="26271"/>
                    <a:pt x="663" y="26296"/>
                  </a:cubicBezTo>
                  <a:cubicBezTo>
                    <a:pt x="665" y="26320"/>
                    <a:pt x="669" y="26342"/>
                    <a:pt x="672" y="26366"/>
                  </a:cubicBezTo>
                  <a:cubicBezTo>
                    <a:pt x="720" y="26366"/>
                    <a:pt x="769" y="26369"/>
                    <a:pt x="819" y="26366"/>
                  </a:cubicBezTo>
                  <a:cubicBezTo>
                    <a:pt x="908" y="26360"/>
                    <a:pt x="915" y="26462"/>
                    <a:pt x="890" y="26470"/>
                  </a:cubicBezTo>
                  <a:cubicBezTo>
                    <a:pt x="675" y="26532"/>
                    <a:pt x="846" y="26714"/>
                    <a:pt x="775" y="26816"/>
                  </a:cubicBezTo>
                  <a:close/>
                  <a:moveTo>
                    <a:pt x="686" y="20359"/>
                  </a:moveTo>
                  <a:cubicBezTo>
                    <a:pt x="843" y="20378"/>
                    <a:pt x="798" y="20125"/>
                    <a:pt x="975" y="20187"/>
                  </a:cubicBezTo>
                  <a:cubicBezTo>
                    <a:pt x="989" y="20388"/>
                    <a:pt x="994" y="20576"/>
                    <a:pt x="799" y="20707"/>
                  </a:cubicBezTo>
                  <a:cubicBezTo>
                    <a:pt x="765" y="20730"/>
                    <a:pt x="773" y="20816"/>
                    <a:pt x="756" y="20907"/>
                  </a:cubicBezTo>
                  <a:cubicBezTo>
                    <a:pt x="829" y="20876"/>
                    <a:pt x="865" y="20866"/>
                    <a:pt x="892" y="20846"/>
                  </a:cubicBezTo>
                  <a:cubicBezTo>
                    <a:pt x="924" y="20824"/>
                    <a:pt x="948" y="20791"/>
                    <a:pt x="992" y="20746"/>
                  </a:cubicBezTo>
                  <a:cubicBezTo>
                    <a:pt x="1026" y="20809"/>
                    <a:pt x="1046" y="20832"/>
                    <a:pt x="1041" y="20841"/>
                  </a:cubicBezTo>
                  <a:cubicBezTo>
                    <a:pt x="914" y="21102"/>
                    <a:pt x="1085" y="21320"/>
                    <a:pt x="1148" y="21552"/>
                  </a:cubicBezTo>
                  <a:cubicBezTo>
                    <a:pt x="1151" y="21569"/>
                    <a:pt x="1215" y="21574"/>
                    <a:pt x="1251" y="21577"/>
                  </a:cubicBezTo>
                  <a:cubicBezTo>
                    <a:pt x="1262" y="21578"/>
                    <a:pt x="1274" y="21553"/>
                    <a:pt x="1299" y="21526"/>
                  </a:cubicBezTo>
                  <a:cubicBezTo>
                    <a:pt x="1264" y="21481"/>
                    <a:pt x="1228" y="21432"/>
                    <a:pt x="1192" y="21384"/>
                  </a:cubicBezTo>
                  <a:cubicBezTo>
                    <a:pt x="1332" y="21187"/>
                    <a:pt x="1331" y="21172"/>
                    <a:pt x="1236" y="20972"/>
                  </a:cubicBezTo>
                  <a:cubicBezTo>
                    <a:pt x="1219" y="20939"/>
                    <a:pt x="1217" y="20887"/>
                    <a:pt x="1230" y="20853"/>
                  </a:cubicBezTo>
                  <a:cubicBezTo>
                    <a:pt x="1336" y="20588"/>
                    <a:pt x="1316" y="20478"/>
                    <a:pt x="1104" y="20291"/>
                  </a:cubicBezTo>
                  <a:cubicBezTo>
                    <a:pt x="1169" y="20283"/>
                    <a:pt x="1219" y="20277"/>
                    <a:pt x="1249" y="20273"/>
                  </a:cubicBezTo>
                  <a:cubicBezTo>
                    <a:pt x="1254" y="20210"/>
                    <a:pt x="1257" y="20153"/>
                    <a:pt x="1264" y="20097"/>
                  </a:cubicBezTo>
                  <a:cubicBezTo>
                    <a:pt x="1268" y="20057"/>
                    <a:pt x="1286" y="20017"/>
                    <a:pt x="1281" y="19978"/>
                  </a:cubicBezTo>
                  <a:cubicBezTo>
                    <a:pt x="1260" y="19821"/>
                    <a:pt x="1230" y="19663"/>
                    <a:pt x="1210" y="19505"/>
                  </a:cubicBezTo>
                  <a:cubicBezTo>
                    <a:pt x="1195" y="19383"/>
                    <a:pt x="1120" y="19365"/>
                    <a:pt x="1019" y="19373"/>
                  </a:cubicBezTo>
                  <a:cubicBezTo>
                    <a:pt x="969" y="19376"/>
                    <a:pt x="919" y="19373"/>
                    <a:pt x="868" y="19373"/>
                  </a:cubicBezTo>
                  <a:cubicBezTo>
                    <a:pt x="883" y="19466"/>
                    <a:pt x="896" y="19555"/>
                    <a:pt x="910" y="19645"/>
                  </a:cubicBezTo>
                  <a:cubicBezTo>
                    <a:pt x="896" y="19649"/>
                    <a:pt x="883" y="19654"/>
                    <a:pt x="869" y="19659"/>
                  </a:cubicBezTo>
                  <a:cubicBezTo>
                    <a:pt x="821" y="19584"/>
                    <a:pt x="774" y="19509"/>
                    <a:pt x="709" y="19407"/>
                  </a:cubicBezTo>
                  <a:cubicBezTo>
                    <a:pt x="698" y="19547"/>
                    <a:pt x="710" y="19653"/>
                    <a:pt x="678" y="19742"/>
                  </a:cubicBezTo>
                  <a:cubicBezTo>
                    <a:pt x="598" y="19959"/>
                    <a:pt x="668" y="20163"/>
                    <a:pt x="686" y="20359"/>
                  </a:cubicBezTo>
                  <a:moveTo>
                    <a:pt x="631" y="12693"/>
                  </a:moveTo>
                  <a:cubicBezTo>
                    <a:pt x="782" y="12959"/>
                    <a:pt x="719" y="13241"/>
                    <a:pt x="676" y="13521"/>
                  </a:cubicBezTo>
                  <a:cubicBezTo>
                    <a:pt x="717" y="13624"/>
                    <a:pt x="756" y="13726"/>
                    <a:pt x="797" y="13829"/>
                  </a:cubicBezTo>
                  <a:cubicBezTo>
                    <a:pt x="795" y="13829"/>
                    <a:pt x="793" y="13828"/>
                    <a:pt x="791" y="13828"/>
                  </a:cubicBezTo>
                  <a:cubicBezTo>
                    <a:pt x="791" y="13833"/>
                    <a:pt x="791" y="13837"/>
                    <a:pt x="790" y="13840"/>
                  </a:cubicBezTo>
                  <a:cubicBezTo>
                    <a:pt x="627" y="13939"/>
                    <a:pt x="627" y="13955"/>
                    <a:pt x="775" y="14082"/>
                  </a:cubicBezTo>
                  <a:cubicBezTo>
                    <a:pt x="781" y="13997"/>
                    <a:pt x="787" y="13919"/>
                    <a:pt x="791" y="13840"/>
                  </a:cubicBezTo>
                  <a:cubicBezTo>
                    <a:pt x="794" y="13838"/>
                    <a:pt x="798" y="13837"/>
                    <a:pt x="801" y="13836"/>
                  </a:cubicBezTo>
                  <a:cubicBezTo>
                    <a:pt x="800" y="13833"/>
                    <a:pt x="801" y="13831"/>
                    <a:pt x="800" y="13829"/>
                  </a:cubicBezTo>
                  <a:cubicBezTo>
                    <a:pt x="1058" y="13856"/>
                    <a:pt x="1086" y="13891"/>
                    <a:pt x="1025" y="14149"/>
                  </a:cubicBezTo>
                  <a:cubicBezTo>
                    <a:pt x="988" y="14301"/>
                    <a:pt x="948" y="14449"/>
                    <a:pt x="909" y="14590"/>
                  </a:cubicBezTo>
                  <a:cubicBezTo>
                    <a:pt x="830" y="14590"/>
                    <a:pt x="787" y="14590"/>
                    <a:pt x="735" y="14589"/>
                  </a:cubicBezTo>
                  <a:cubicBezTo>
                    <a:pt x="736" y="14588"/>
                    <a:pt x="761" y="14586"/>
                    <a:pt x="761" y="14584"/>
                  </a:cubicBezTo>
                  <a:lnTo>
                    <a:pt x="761" y="14581"/>
                  </a:lnTo>
                  <a:lnTo>
                    <a:pt x="761" y="14297"/>
                  </a:lnTo>
                  <a:lnTo>
                    <a:pt x="761" y="14581"/>
                  </a:lnTo>
                  <a:cubicBezTo>
                    <a:pt x="761" y="14583"/>
                    <a:pt x="711" y="14549"/>
                    <a:pt x="709" y="14549"/>
                  </a:cubicBezTo>
                  <a:lnTo>
                    <a:pt x="713" y="14549"/>
                  </a:lnTo>
                  <a:cubicBezTo>
                    <a:pt x="684" y="14711"/>
                    <a:pt x="656" y="14655"/>
                    <a:pt x="653" y="14660"/>
                  </a:cubicBezTo>
                  <a:cubicBezTo>
                    <a:pt x="718" y="14753"/>
                    <a:pt x="763" y="14836"/>
                    <a:pt x="811" y="14906"/>
                  </a:cubicBezTo>
                  <a:cubicBezTo>
                    <a:pt x="892" y="14849"/>
                    <a:pt x="986" y="14784"/>
                    <a:pt x="1096" y="14707"/>
                  </a:cubicBezTo>
                  <a:cubicBezTo>
                    <a:pt x="1114" y="14814"/>
                    <a:pt x="1126" y="14882"/>
                    <a:pt x="1141" y="14966"/>
                  </a:cubicBezTo>
                  <a:cubicBezTo>
                    <a:pt x="1348" y="14811"/>
                    <a:pt x="1143" y="14650"/>
                    <a:pt x="1181" y="14494"/>
                  </a:cubicBezTo>
                  <a:cubicBezTo>
                    <a:pt x="1220" y="14335"/>
                    <a:pt x="1186" y="14158"/>
                    <a:pt x="1189" y="13989"/>
                  </a:cubicBezTo>
                  <a:cubicBezTo>
                    <a:pt x="1191" y="13831"/>
                    <a:pt x="1323" y="13672"/>
                    <a:pt x="1184" y="13513"/>
                  </a:cubicBezTo>
                  <a:cubicBezTo>
                    <a:pt x="1075" y="13548"/>
                    <a:pt x="964" y="13584"/>
                    <a:pt x="852" y="13620"/>
                  </a:cubicBezTo>
                  <a:cubicBezTo>
                    <a:pt x="847" y="13489"/>
                    <a:pt x="763" y="13502"/>
                    <a:pt x="677" y="13520"/>
                  </a:cubicBezTo>
                  <a:cubicBezTo>
                    <a:pt x="765" y="13391"/>
                    <a:pt x="864" y="12969"/>
                    <a:pt x="841" y="12813"/>
                  </a:cubicBezTo>
                  <a:cubicBezTo>
                    <a:pt x="825" y="12693"/>
                    <a:pt x="828" y="12689"/>
                    <a:pt x="948" y="12690"/>
                  </a:cubicBezTo>
                  <a:cubicBezTo>
                    <a:pt x="948" y="12691"/>
                    <a:pt x="949" y="12691"/>
                    <a:pt x="949" y="12692"/>
                  </a:cubicBezTo>
                  <a:cubicBezTo>
                    <a:pt x="945" y="12694"/>
                    <a:pt x="942" y="12696"/>
                    <a:pt x="939" y="12698"/>
                  </a:cubicBezTo>
                  <a:cubicBezTo>
                    <a:pt x="943" y="12698"/>
                    <a:pt x="947" y="12698"/>
                    <a:pt x="952" y="12698"/>
                  </a:cubicBezTo>
                  <a:cubicBezTo>
                    <a:pt x="1007" y="12837"/>
                    <a:pt x="1035" y="12997"/>
                    <a:pt x="1226" y="13021"/>
                  </a:cubicBezTo>
                  <a:cubicBezTo>
                    <a:pt x="1202" y="12721"/>
                    <a:pt x="1191" y="12707"/>
                    <a:pt x="952" y="12698"/>
                  </a:cubicBezTo>
                  <a:cubicBezTo>
                    <a:pt x="951" y="12696"/>
                    <a:pt x="950" y="12694"/>
                    <a:pt x="949" y="12692"/>
                  </a:cubicBezTo>
                  <a:cubicBezTo>
                    <a:pt x="1037" y="12640"/>
                    <a:pt x="1126" y="12588"/>
                    <a:pt x="1236" y="12523"/>
                  </a:cubicBezTo>
                  <a:cubicBezTo>
                    <a:pt x="1213" y="12462"/>
                    <a:pt x="1183" y="12380"/>
                    <a:pt x="1133" y="12246"/>
                  </a:cubicBezTo>
                  <a:cubicBezTo>
                    <a:pt x="1090" y="12354"/>
                    <a:pt x="1070" y="12403"/>
                    <a:pt x="1050" y="12453"/>
                  </a:cubicBezTo>
                  <a:cubicBezTo>
                    <a:pt x="972" y="12436"/>
                    <a:pt x="895" y="12420"/>
                    <a:pt x="767" y="12394"/>
                  </a:cubicBezTo>
                  <a:cubicBezTo>
                    <a:pt x="862" y="12327"/>
                    <a:pt x="916" y="12287"/>
                    <a:pt x="990" y="12235"/>
                  </a:cubicBezTo>
                  <a:cubicBezTo>
                    <a:pt x="885" y="12221"/>
                    <a:pt x="794" y="12208"/>
                    <a:pt x="709" y="12196"/>
                  </a:cubicBezTo>
                  <a:cubicBezTo>
                    <a:pt x="654" y="12377"/>
                    <a:pt x="873" y="12560"/>
                    <a:pt x="631" y="12693"/>
                  </a:cubicBezTo>
                  <a:close/>
                  <a:moveTo>
                    <a:pt x="687" y="7273"/>
                  </a:moveTo>
                  <a:cubicBezTo>
                    <a:pt x="694" y="7317"/>
                    <a:pt x="701" y="7360"/>
                    <a:pt x="708" y="7403"/>
                  </a:cubicBezTo>
                  <a:cubicBezTo>
                    <a:pt x="723" y="7402"/>
                    <a:pt x="738" y="7401"/>
                    <a:pt x="752" y="7399"/>
                  </a:cubicBezTo>
                  <a:lnTo>
                    <a:pt x="752" y="7265"/>
                  </a:lnTo>
                  <a:cubicBezTo>
                    <a:pt x="731" y="7267"/>
                    <a:pt x="709" y="7270"/>
                    <a:pt x="687" y="7273"/>
                  </a:cubicBezTo>
                  <a:close/>
                  <a:moveTo>
                    <a:pt x="766" y="7136"/>
                  </a:moveTo>
                  <a:cubicBezTo>
                    <a:pt x="764" y="7140"/>
                    <a:pt x="761" y="7143"/>
                    <a:pt x="759" y="7145"/>
                  </a:cubicBezTo>
                  <a:cubicBezTo>
                    <a:pt x="763" y="7144"/>
                    <a:pt x="767" y="7142"/>
                    <a:pt x="770" y="7139"/>
                  </a:cubicBezTo>
                  <a:cubicBezTo>
                    <a:pt x="823" y="7161"/>
                    <a:pt x="877" y="7184"/>
                    <a:pt x="959" y="7219"/>
                  </a:cubicBezTo>
                  <a:cubicBezTo>
                    <a:pt x="942" y="7149"/>
                    <a:pt x="934" y="7111"/>
                    <a:pt x="922" y="7058"/>
                  </a:cubicBezTo>
                  <a:cubicBezTo>
                    <a:pt x="859" y="7092"/>
                    <a:pt x="815" y="7116"/>
                    <a:pt x="770" y="7139"/>
                  </a:cubicBezTo>
                  <a:cubicBezTo>
                    <a:pt x="769" y="7139"/>
                    <a:pt x="768" y="7138"/>
                    <a:pt x="767" y="7137"/>
                  </a:cubicBezTo>
                  <a:cubicBezTo>
                    <a:pt x="766" y="7137"/>
                    <a:pt x="766" y="7137"/>
                    <a:pt x="766" y="7136"/>
                  </a:cubicBezTo>
                  <a:cubicBezTo>
                    <a:pt x="810" y="7077"/>
                    <a:pt x="855" y="7020"/>
                    <a:pt x="899" y="6961"/>
                  </a:cubicBezTo>
                  <a:cubicBezTo>
                    <a:pt x="878" y="6878"/>
                    <a:pt x="854" y="6777"/>
                    <a:pt x="826" y="6665"/>
                  </a:cubicBezTo>
                  <a:cubicBezTo>
                    <a:pt x="596" y="6875"/>
                    <a:pt x="594" y="6900"/>
                    <a:pt x="766" y="7136"/>
                  </a:cubicBezTo>
                  <a:close/>
                  <a:moveTo>
                    <a:pt x="693" y="6254"/>
                  </a:moveTo>
                  <a:cubicBezTo>
                    <a:pt x="729" y="6394"/>
                    <a:pt x="745" y="6486"/>
                    <a:pt x="771" y="6591"/>
                  </a:cubicBezTo>
                  <a:cubicBezTo>
                    <a:pt x="886" y="6531"/>
                    <a:pt x="979" y="6489"/>
                    <a:pt x="1056" y="6449"/>
                  </a:cubicBezTo>
                  <a:cubicBezTo>
                    <a:pt x="1108" y="6494"/>
                    <a:pt x="1083" y="6532"/>
                    <a:pt x="1244" y="6587"/>
                  </a:cubicBezTo>
                  <a:lnTo>
                    <a:pt x="1244" y="5835"/>
                  </a:lnTo>
                  <a:cubicBezTo>
                    <a:pt x="1083" y="6029"/>
                    <a:pt x="996" y="6211"/>
                    <a:pt x="887" y="6400"/>
                  </a:cubicBezTo>
                  <a:cubicBezTo>
                    <a:pt x="825" y="6352"/>
                    <a:pt x="776" y="6319"/>
                    <a:pt x="693" y="6254"/>
                  </a:cubicBezTo>
                  <a:close/>
                  <a:moveTo>
                    <a:pt x="986" y="4802"/>
                  </a:moveTo>
                  <a:cubicBezTo>
                    <a:pt x="885" y="4756"/>
                    <a:pt x="833" y="4775"/>
                    <a:pt x="849" y="4870"/>
                  </a:cubicBezTo>
                  <a:lnTo>
                    <a:pt x="845" y="4872"/>
                  </a:lnTo>
                  <a:cubicBezTo>
                    <a:pt x="812" y="4817"/>
                    <a:pt x="779" y="4762"/>
                    <a:pt x="746" y="4706"/>
                  </a:cubicBezTo>
                  <a:cubicBezTo>
                    <a:pt x="727" y="4716"/>
                    <a:pt x="709" y="4724"/>
                    <a:pt x="690" y="4734"/>
                  </a:cubicBezTo>
                  <a:cubicBezTo>
                    <a:pt x="720" y="4810"/>
                    <a:pt x="751" y="4886"/>
                    <a:pt x="781" y="4962"/>
                  </a:cubicBezTo>
                  <a:cubicBezTo>
                    <a:pt x="796" y="4957"/>
                    <a:pt x="811" y="4952"/>
                    <a:pt x="826" y="4948"/>
                  </a:cubicBezTo>
                  <a:cubicBezTo>
                    <a:pt x="832" y="4923"/>
                    <a:pt x="838" y="4898"/>
                    <a:pt x="843" y="4873"/>
                  </a:cubicBezTo>
                  <a:cubicBezTo>
                    <a:pt x="844" y="4873"/>
                    <a:pt x="845" y="4873"/>
                    <a:pt x="845" y="4872"/>
                  </a:cubicBezTo>
                  <a:cubicBezTo>
                    <a:pt x="847" y="4875"/>
                    <a:pt x="848" y="4877"/>
                    <a:pt x="850" y="4879"/>
                  </a:cubicBezTo>
                  <a:cubicBezTo>
                    <a:pt x="849" y="4876"/>
                    <a:pt x="850" y="4874"/>
                    <a:pt x="849" y="4870"/>
                  </a:cubicBezTo>
                  <a:cubicBezTo>
                    <a:pt x="895" y="4847"/>
                    <a:pt x="941" y="4825"/>
                    <a:pt x="986" y="4802"/>
                  </a:cubicBezTo>
                  <a:close/>
                  <a:moveTo>
                    <a:pt x="899" y="5047"/>
                  </a:moveTo>
                  <a:cubicBezTo>
                    <a:pt x="868" y="5128"/>
                    <a:pt x="837" y="5209"/>
                    <a:pt x="800" y="5304"/>
                  </a:cubicBezTo>
                  <a:cubicBezTo>
                    <a:pt x="960" y="5260"/>
                    <a:pt x="968" y="5245"/>
                    <a:pt x="899" y="5047"/>
                  </a:cubicBezTo>
                  <a:close/>
                  <a:moveTo>
                    <a:pt x="923" y="6091"/>
                  </a:moveTo>
                  <a:lnTo>
                    <a:pt x="948" y="6091"/>
                  </a:lnTo>
                  <a:lnTo>
                    <a:pt x="948" y="5893"/>
                  </a:lnTo>
                  <a:cubicBezTo>
                    <a:pt x="940" y="5893"/>
                    <a:pt x="931" y="5893"/>
                    <a:pt x="923" y="5893"/>
                  </a:cubicBezTo>
                  <a:close/>
                  <a:moveTo>
                    <a:pt x="695" y="4375"/>
                  </a:moveTo>
                  <a:cubicBezTo>
                    <a:pt x="652" y="4458"/>
                    <a:pt x="700" y="4526"/>
                    <a:pt x="785" y="4552"/>
                  </a:cubicBezTo>
                  <a:cubicBezTo>
                    <a:pt x="853" y="4575"/>
                    <a:pt x="928" y="4579"/>
                    <a:pt x="993" y="4589"/>
                  </a:cubicBezTo>
                  <a:cubicBezTo>
                    <a:pt x="1053" y="4481"/>
                    <a:pt x="1108" y="4395"/>
                    <a:pt x="1150" y="4305"/>
                  </a:cubicBezTo>
                  <a:cubicBezTo>
                    <a:pt x="1220" y="4155"/>
                    <a:pt x="1066" y="4154"/>
                    <a:pt x="990" y="4107"/>
                  </a:cubicBezTo>
                  <a:cubicBezTo>
                    <a:pt x="1046" y="4047"/>
                    <a:pt x="1089" y="3999"/>
                    <a:pt x="1135" y="3949"/>
                  </a:cubicBezTo>
                  <a:cubicBezTo>
                    <a:pt x="1077" y="3867"/>
                    <a:pt x="1027" y="3795"/>
                    <a:pt x="972" y="3719"/>
                  </a:cubicBezTo>
                  <a:cubicBezTo>
                    <a:pt x="1239" y="3638"/>
                    <a:pt x="1239" y="3638"/>
                    <a:pt x="1199" y="3383"/>
                  </a:cubicBezTo>
                  <a:cubicBezTo>
                    <a:pt x="1196" y="3364"/>
                    <a:pt x="1196" y="3345"/>
                    <a:pt x="1194" y="3326"/>
                  </a:cubicBezTo>
                  <a:cubicBezTo>
                    <a:pt x="1154" y="3369"/>
                    <a:pt x="1115" y="3411"/>
                    <a:pt x="1075" y="3454"/>
                  </a:cubicBezTo>
                  <a:cubicBezTo>
                    <a:pt x="1059" y="3441"/>
                    <a:pt x="1044" y="3426"/>
                    <a:pt x="1028" y="3412"/>
                  </a:cubicBezTo>
                  <a:cubicBezTo>
                    <a:pt x="1074" y="3371"/>
                    <a:pt x="1120" y="3328"/>
                    <a:pt x="1167" y="3287"/>
                  </a:cubicBezTo>
                  <a:cubicBezTo>
                    <a:pt x="1132" y="3186"/>
                    <a:pt x="978" y="3128"/>
                    <a:pt x="1059" y="2982"/>
                  </a:cubicBezTo>
                  <a:cubicBezTo>
                    <a:pt x="1067" y="2966"/>
                    <a:pt x="1033" y="2908"/>
                    <a:pt x="1006" y="2893"/>
                  </a:cubicBezTo>
                  <a:cubicBezTo>
                    <a:pt x="813" y="2786"/>
                    <a:pt x="928" y="2586"/>
                    <a:pt x="873" y="2438"/>
                  </a:cubicBezTo>
                  <a:cubicBezTo>
                    <a:pt x="869" y="2426"/>
                    <a:pt x="949" y="2384"/>
                    <a:pt x="990" y="2354"/>
                  </a:cubicBezTo>
                  <a:cubicBezTo>
                    <a:pt x="875" y="2213"/>
                    <a:pt x="853" y="2142"/>
                    <a:pt x="873" y="1952"/>
                  </a:cubicBezTo>
                  <a:cubicBezTo>
                    <a:pt x="905" y="1995"/>
                    <a:pt x="929" y="2031"/>
                    <a:pt x="960" y="2074"/>
                  </a:cubicBezTo>
                  <a:cubicBezTo>
                    <a:pt x="1049" y="1855"/>
                    <a:pt x="1083" y="1667"/>
                    <a:pt x="922" y="1647"/>
                  </a:cubicBezTo>
                  <a:lnTo>
                    <a:pt x="922" y="1755"/>
                  </a:lnTo>
                  <a:cubicBezTo>
                    <a:pt x="761" y="1723"/>
                    <a:pt x="739" y="1689"/>
                    <a:pt x="735" y="1834"/>
                  </a:cubicBezTo>
                  <a:cubicBezTo>
                    <a:pt x="730" y="1985"/>
                    <a:pt x="683" y="2142"/>
                    <a:pt x="781" y="2284"/>
                  </a:cubicBezTo>
                  <a:cubicBezTo>
                    <a:pt x="675" y="2530"/>
                    <a:pt x="797" y="2791"/>
                    <a:pt x="713" y="3058"/>
                  </a:cubicBezTo>
                  <a:cubicBezTo>
                    <a:pt x="635" y="3306"/>
                    <a:pt x="712" y="3605"/>
                    <a:pt x="724" y="3882"/>
                  </a:cubicBezTo>
                  <a:cubicBezTo>
                    <a:pt x="732" y="4048"/>
                    <a:pt x="779" y="4212"/>
                    <a:pt x="695" y="4375"/>
                  </a:cubicBezTo>
                  <a:close/>
                  <a:moveTo>
                    <a:pt x="824" y="1544"/>
                  </a:moveTo>
                  <a:cubicBezTo>
                    <a:pt x="830" y="1489"/>
                    <a:pt x="821" y="1427"/>
                    <a:pt x="844" y="1383"/>
                  </a:cubicBezTo>
                  <a:cubicBezTo>
                    <a:pt x="869" y="1334"/>
                    <a:pt x="925" y="1304"/>
                    <a:pt x="972" y="1262"/>
                  </a:cubicBezTo>
                  <a:cubicBezTo>
                    <a:pt x="807" y="1264"/>
                    <a:pt x="807" y="1264"/>
                    <a:pt x="824" y="1544"/>
                  </a:cubicBezTo>
                  <a:close/>
                  <a:moveTo>
                    <a:pt x="1169" y="6970"/>
                  </a:moveTo>
                  <a:cubicBezTo>
                    <a:pt x="1155" y="6964"/>
                    <a:pt x="1140" y="6958"/>
                    <a:pt x="1126" y="6954"/>
                  </a:cubicBezTo>
                  <a:cubicBezTo>
                    <a:pt x="1109" y="6997"/>
                    <a:pt x="1092" y="7041"/>
                    <a:pt x="1076" y="7085"/>
                  </a:cubicBezTo>
                  <a:cubicBezTo>
                    <a:pt x="1092" y="7091"/>
                    <a:pt x="1108" y="7096"/>
                    <a:pt x="1124" y="7103"/>
                  </a:cubicBezTo>
                  <a:cubicBezTo>
                    <a:pt x="1139" y="7058"/>
                    <a:pt x="1154" y="7014"/>
                    <a:pt x="1169" y="6970"/>
                  </a:cubicBezTo>
                  <a:close/>
                  <a:moveTo>
                    <a:pt x="1244" y="8615"/>
                  </a:moveTo>
                  <a:cubicBezTo>
                    <a:pt x="1083" y="8615"/>
                    <a:pt x="1180" y="8614"/>
                    <a:pt x="1155" y="8614"/>
                  </a:cubicBezTo>
                  <a:cubicBezTo>
                    <a:pt x="1167" y="8735"/>
                    <a:pt x="1166" y="8856"/>
                    <a:pt x="1179" y="8976"/>
                  </a:cubicBezTo>
                  <a:cubicBezTo>
                    <a:pt x="1190" y="8976"/>
                    <a:pt x="1244" y="8975"/>
                    <a:pt x="1244" y="8974"/>
                  </a:cubicBezTo>
                  <a:close/>
                  <a:moveTo>
                    <a:pt x="1158" y="10228"/>
                  </a:moveTo>
                  <a:cubicBezTo>
                    <a:pt x="1148" y="10050"/>
                    <a:pt x="1306" y="9846"/>
                    <a:pt x="1081" y="9698"/>
                  </a:cubicBezTo>
                  <a:cubicBezTo>
                    <a:pt x="1167" y="9866"/>
                    <a:pt x="1002" y="10070"/>
                    <a:pt x="1158" y="10228"/>
                  </a:cubicBezTo>
                  <a:close/>
                  <a:moveTo>
                    <a:pt x="966" y="10166"/>
                  </a:moveTo>
                  <a:cubicBezTo>
                    <a:pt x="947" y="10205"/>
                    <a:pt x="932" y="10224"/>
                    <a:pt x="929" y="10245"/>
                  </a:cubicBezTo>
                  <a:cubicBezTo>
                    <a:pt x="928" y="10259"/>
                    <a:pt x="944" y="10276"/>
                    <a:pt x="953" y="10292"/>
                  </a:cubicBezTo>
                  <a:cubicBezTo>
                    <a:pt x="971" y="10278"/>
                    <a:pt x="1002" y="10266"/>
                    <a:pt x="1005" y="10250"/>
                  </a:cubicBezTo>
                  <a:cubicBezTo>
                    <a:pt x="1009" y="10231"/>
                    <a:pt x="987" y="10207"/>
                    <a:pt x="966" y="10166"/>
                  </a:cubicBezTo>
                  <a:close/>
                  <a:moveTo>
                    <a:pt x="1060" y="7778"/>
                  </a:moveTo>
                  <a:cubicBezTo>
                    <a:pt x="860" y="7798"/>
                    <a:pt x="911" y="7922"/>
                    <a:pt x="916" y="8068"/>
                  </a:cubicBezTo>
                  <a:cubicBezTo>
                    <a:pt x="973" y="7953"/>
                    <a:pt x="1012" y="7873"/>
                    <a:pt x="1060" y="7778"/>
                  </a:cubicBezTo>
                  <a:close/>
                  <a:moveTo>
                    <a:pt x="1114" y="10847"/>
                  </a:moveTo>
                  <a:cubicBezTo>
                    <a:pt x="1157" y="10687"/>
                    <a:pt x="1190" y="10615"/>
                    <a:pt x="1244" y="10468"/>
                  </a:cubicBezTo>
                  <a:cubicBezTo>
                    <a:pt x="1121" y="10451"/>
                    <a:pt x="1083" y="10443"/>
                    <a:pt x="922" y="10431"/>
                  </a:cubicBezTo>
                  <a:lnTo>
                    <a:pt x="922" y="10847"/>
                  </a:lnTo>
                  <a:lnTo>
                    <a:pt x="1114" y="10847"/>
                  </a:lnTo>
                  <a:cubicBezTo>
                    <a:pt x="1113" y="10847"/>
                    <a:pt x="1112" y="10858"/>
                    <a:pt x="1111" y="10860"/>
                  </a:cubicBezTo>
                  <a:cubicBezTo>
                    <a:pt x="1113" y="10860"/>
                    <a:pt x="1115" y="10866"/>
                    <a:pt x="1116" y="10866"/>
                  </a:cubicBezTo>
                  <a:cubicBezTo>
                    <a:pt x="1103" y="10954"/>
                    <a:pt x="1094" y="11043"/>
                    <a:pt x="1072" y="11129"/>
                  </a:cubicBezTo>
                  <a:cubicBezTo>
                    <a:pt x="1041" y="11251"/>
                    <a:pt x="1125" y="11383"/>
                    <a:pt x="1013" y="11501"/>
                  </a:cubicBezTo>
                  <a:cubicBezTo>
                    <a:pt x="925" y="11593"/>
                    <a:pt x="1078" y="11748"/>
                    <a:pt x="941" y="11856"/>
                  </a:cubicBezTo>
                  <a:cubicBezTo>
                    <a:pt x="901" y="11886"/>
                    <a:pt x="924" y="11995"/>
                    <a:pt x="917" y="12068"/>
                  </a:cubicBezTo>
                  <a:cubicBezTo>
                    <a:pt x="1023" y="12087"/>
                    <a:pt x="1117" y="12103"/>
                    <a:pt x="1214" y="12120"/>
                  </a:cubicBezTo>
                  <a:cubicBezTo>
                    <a:pt x="1288" y="11791"/>
                    <a:pt x="1168" y="11451"/>
                    <a:pt x="1272" y="11122"/>
                  </a:cubicBezTo>
                  <a:cubicBezTo>
                    <a:pt x="1296" y="11048"/>
                    <a:pt x="1263" y="10889"/>
                    <a:pt x="1116" y="10862"/>
                  </a:cubicBezTo>
                  <a:cubicBezTo>
                    <a:pt x="1117" y="10859"/>
                    <a:pt x="1117" y="10847"/>
                    <a:pt x="1117" y="10847"/>
                  </a:cubicBezTo>
                  <a:close/>
                  <a:moveTo>
                    <a:pt x="856" y="15756"/>
                  </a:moveTo>
                  <a:cubicBezTo>
                    <a:pt x="796" y="15873"/>
                    <a:pt x="753" y="15952"/>
                    <a:pt x="712" y="16033"/>
                  </a:cubicBezTo>
                  <a:cubicBezTo>
                    <a:pt x="937" y="16027"/>
                    <a:pt x="929" y="15926"/>
                    <a:pt x="856" y="15756"/>
                  </a:cubicBezTo>
                  <a:close/>
                  <a:moveTo>
                    <a:pt x="1170" y="18459"/>
                  </a:moveTo>
                  <a:cubicBezTo>
                    <a:pt x="1155" y="18462"/>
                    <a:pt x="1141" y="18464"/>
                    <a:pt x="1126" y="18466"/>
                  </a:cubicBezTo>
                  <a:cubicBezTo>
                    <a:pt x="1134" y="18518"/>
                    <a:pt x="1143" y="18570"/>
                    <a:pt x="1152" y="18622"/>
                  </a:cubicBezTo>
                  <a:cubicBezTo>
                    <a:pt x="1163" y="18621"/>
                    <a:pt x="1173" y="18619"/>
                    <a:pt x="1184" y="18618"/>
                  </a:cubicBezTo>
                  <a:cubicBezTo>
                    <a:pt x="1179" y="18565"/>
                    <a:pt x="1175" y="18512"/>
                    <a:pt x="1170" y="18459"/>
                  </a:cubicBezTo>
                  <a:close/>
                  <a:moveTo>
                    <a:pt x="1224" y="17805"/>
                  </a:moveTo>
                  <a:cubicBezTo>
                    <a:pt x="1200" y="17799"/>
                    <a:pt x="1176" y="17793"/>
                    <a:pt x="1151" y="17787"/>
                  </a:cubicBezTo>
                  <a:cubicBezTo>
                    <a:pt x="1141" y="17834"/>
                    <a:pt x="1132" y="17882"/>
                    <a:pt x="1122" y="17929"/>
                  </a:cubicBezTo>
                  <a:cubicBezTo>
                    <a:pt x="1141" y="17936"/>
                    <a:pt x="1161" y="17942"/>
                    <a:pt x="1180" y="17948"/>
                  </a:cubicBezTo>
                  <a:cubicBezTo>
                    <a:pt x="1195" y="17901"/>
                    <a:pt x="1210" y="17853"/>
                    <a:pt x="1224" y="17805"/>
                  </a:cubicBezTo>
                  <a:close/>
                  <a:moveTo>
                    <a:pt x="849" y="18575"/>
                  </a:moveTo>
                  <a:cubicBezTo>
                    <a:pt x="863" y="18566"/>
                    <a:pt x="890" y="18551"/>
                    <a:pt x="889" y="18549"/>
                  </a:cubicBezTo>
                  <a:cubicBezTo>
                    <a:pt x="871" y="18516"/>
                    <a:pt x="851" y="18485"/>
                    <a:pt x="831" y="18454"/>
                  </a:cubicBezTo>
                  <a:cubicBezTo>
                    <a:pt x="819" y="18460"/>
                    <a:pt x="807" y="18468"/>
                    <a:pt x="795" y="18475"/>
                  </a:cubicBezTo>
                  <a:cubicBezTo>
                    <a:pt x="813" y="18508"/>
                    <a:pt x="832" y="18541"/>
                    <a:pt x="849" y="18575"/>
                  </a:cubicBezTo>
                  <a:close/>
                  <a:moveTo>
                    <a:pt x="694" y="18899"/>
                  </a:moveTo>
                  <a:cubicBezTo>
                    <a:pt x="796" y="19020"/>
                    <a:pt x="873" y="19112"/>
                    <a:pt x="929" y="19180"/>
                  </a:cubicBezTo>
                  <a:cubicBezTo>
                    <a:pt x="1022" y="19132"/>
                    <a:pt x="1120" y="19082"/>
                    <a:pt x="1245" y="19017"/>
                  </a:cubicBezTo>
                  <a:cubicBezTo>
                    <a:pt x="1232" y="18947"/>
                    <a:pt x="1218" y="18870"/>
                    <a:pt x="1191" y="18726"/>
                  </a:cubicBezTo>
                  <a:cubicBezTo>
                    <a:pt x="1145" y="18809"/>
                    <a:pt x="1127" y="18839"/>
                    <a:pt x="1098" y="18892"/>
                  </a:cubicBezTo>
                  <a:cubicBezTo>
                    <a:pt x="1063" y="18821"/>
                    <a:pt x="1039" y="18770"/>
                    <a:pt x="1000" y="18691"/>
                  </a:cubicBezTo>
                  <a:cubicBezTo>
                    <a:pt x="907" y="18754"/>
                    <a:pt x="807" y="18822"/>
                    <a:pt x="694" y="18899"/>
                  </a:cubicBezTo>
                  <a:close/>
                  <a:moveTo>
                    <a:pt x="1222" y="16350"/>
                  </a:moveTo>
                  <a:cubicBezTo>
                    <a:pt x="1229" y="16254"/>
                    <a:pt x="1304" y="16158"/>
                    <a:pt x="1298" y="16066"/>
                  </a:cubicBezTo>
                  <a:cubicBezTo>
                    <a:pt x="1284" y="15830"/>
                    <a:pt x="1242" y="15597"/>
                    <a:pt x="1212" y="15363"/>
                  </a:cubicBezTo>
                  <a:cubicBezTo>
                    <a:pt x="1193" y="15362"/>
                    <a:pt x="1175" y="15362"/>
                    <a:pt x="1156" y="15361"/>
                  </a:cubicBezTo>
                  <a:cubicBezTo>
                    <a:pt x="1133" y="15426"/>
                    <a:pt x="1129" y="15514"/>
                    <a:pt x="1083" y="15549"/>
                  </a:cubicBezTo>
                  <a:cubicBezTo>
                    <a:pt x="968" y="15638"/>
                    <a:pt x="963" y="15750"/>
                    <a:pt x="967" y="15875"/>
                  </a:cubicBezTo>
                  <a:cubicBezTo>
                    <a:pt x="970" y="15949"/>
                    <a:pt x="972" y="16028"/>
                    <a:pt x="955" y="16100"/>
                  </a:cubicBezTo>
                  <a:cubicBezTo>
                    <a:pt x="901" y="16328"/>
                    <a:pt x="915" y="16377"/>
                    <a:pt x="1132" y="16542"/>
                  </a:cubicBezTo>
                  <a:cubicBezTo>
                    <a:pt x="908" y="16765"/>
                    <a:pt x="900" y="17097"/>
                    <a:pt x="711" y="17348"/>
                  </a:cubicBezTo>
                  <a:cubicBezTo>
                    <a:pt x="791" y="17339"/>
                    <a:pt x="876" y="17274"/>
                    <a:pt x="900" y="17292"/>
                  </a:cubicBezTo>
                  <a:cubicBezTo>
                    <a:pt x="1066" y="17416"/>
                    <a:pt x="1139" y="17243"/>
                    <a:pt x="1254" y="17204"/>
                  </a:cubicBezTo>
                  <a:cubicBezTo>
                    <a:pt x="1166" y="17086"/>
                    <a:pt x="1081" y="16976"/>
                    <a:pt x="1147" y="16778"/>
                  </a:cubicBezTo>
                  <a:cubicBezTo>
                    <a:pt x="1184" y="16867"/>
                    <a:pt x="1202" y="16906"/>
                    <a:pt x="1219" y="16947"/>
                  </a:cubicBezTo>
                  <a:cubicBezTo>
                    <a:pt x="1219" y="16740"/>
                    <a:pt x="1209" y="16544"/>
                    <a:pt x="1222" y="16350"/>
                  </a:cubicBezTo>
                  <a:close/>
                  <a:moveTo>
                    <a:pt x="448" y="1210"/>
                  </a:moveTo>
                  <a:cubicBezTo>
                    <a:pt x="432" y="1205"/>
                    <a:pt x="415" y="1200"/>
                    <a:pt x="398" y="1196"/>
                  </a:cubicBezTo>
                  <a:cubicBezTo>
                    <a:pt x="386" y="1294"/>
                    <a:pt x="372" y="1391"/>
                    <a:pt x="360" y="1489"/>
                  </a:cubicBezTo>
                  <a:cubicBezTo>
                    <a:pt x="378" y="1491"/>
                    <a:pt x="396" y="1493"/>
                    <a:pt x="415" y="1496"/>
                  </a:cubicBezTo>
                  <a:cubicBezTo>
                    <a:pt x="426" y="1401"/>
                    <a:pt x="437" y="1305"/>
                    <a:pt x="448" y="1210"/>
                  </a:cubicBezTo>
                  <a:close/>
                  <a:moveTo>
                    <a:pt x="3774" y="1377"/>
                  </a:moveTo>
                  <a:cubicBezTo>
                    <a:pt x="3756" y="1699"/>
                    <a:pt x="3552" y="1941"/>
                    <a:pt x="3396" y="2249"/>
                  </a:cubicBezTo>
                  <a:cubicBezTo>
                    <a:pt x="3619" y="2142"/>
                    <a:pt x="3805" y="2051"/>
                    <a:pt x="4038" y="1939"/>
                  </a:cubicBezTo>
                  <a:cubicBezTo>
                    <a:pt x="4065" y="2165"/>
                    <a:pt x="4089" y="2338"/>
                    <a:pt x="4107" y="2516"/>
                  </a:cubicBezTo>
                  <a:cubicBezTo>
                    <a:pt x="4131" y="2752"/>
                    <a:pt x="3863" y="2772"/>
                    <a:pt x="3767" y="2968"/>
                  </a:cubicBezTo>
                  <a:cubicBezTo>
                    <a:pt x="3884" y="2952"/>
                    <a:pt x="3972" y="2924"/>
                    <a:pt x="4102" y="2906"/>
                  </a:cubicBezTo>
                  <a:cubicBezTo>
                    <a:pt x="4078" y="3538"/>
                    <a:pt x="4055" y="4249"/>
                    <a:pt x="4032" y="4731"/>
                  </a:cubicBezTo>
                  <a:lnTo>
                    <a:pt x="3740" y="4731"/>
                  </a:lnTo>
                  <a:cubicBezTo>
                    <a:pt x="3852" y="4893"/>
                    <a:pt x="3858" y="5104"/>
                    <a:pt x="4071" y="5110"/>
                  </a:cubicBezTo>
                  <a:cubicBezTo>
                    <a:pt x="4077" y="5110"/>
                    <a:pt x="4082" y="5209"/>
                    <a:pt x="4093" y="5284"/>
                  </a:cubicBezTo>
                  <a:cubicBezTo>
                    <a:pt x="3895" y="5155"/>
                    <a:pt x="3695" y="5444"/>
                    <a:pt x="3509" y="5219"/>
                  </a:cubicBezTo>
                  <a:cubicBezTo>
                    <a:pt x="3525" y="5289"/>
                    <a:pt x="3541" y="5359"/>
                    <a:pt x="3560" y="5440"/>
                  </a:cubicBezTo>
                  <a:cubicBezTo>
                    <a:pt x="3696" y="5422"/>
                    <a:pt x="3846" y="5352"/>
                    <a:pt x="3903" y="5567"/>
                  </a:cubicBezTo>
                  <a:cubicBezTo>
                    <a:pt x="3851" y="5607"/>
                    <a:pt x="3789" y="5657"/>
                    <a:pt x="3734" y="5699"/>
                  </a:cubicBezTo>
                  <a:cubicBezTo>
                    <a:pt x="3784" y="5818"/>
                    <a:pt x="3831" y="5918"/>
                    <a:pt x="3869" y="6022"/>
                  </a:cubicBezTo>
                  <a:cubicBezTo>
                    <a:pt x="3904" y="6117"/>
                    <a:pt x="4139" y="6045"/>
                    <a:pt x="4037" y="6261"/>
                  </a:cubicBezTo>
                  <a:cubicBezTo>
                    <a:pt x="3964" y="6205"/>
                    <a:pt x="3895" y="6152"/>
                    <a:pt x="3803" y="6081"/>
                  </a:cubicBezTo>
                  <a:cubicBezTo>
                    <a:pt x="3739" y="6275"/>
                    <a:pt x="3613" y="6337"/>
                    <a:pt x="3409" y="6273"/>
                  </a:cubicBezTo>
                  <a:cubicBezTo>
                    <a:pt x="3439" y="6305"/>
                    <a:pt x="3465" y="6354"/>
                    <a:pt x="3501" y="6365"/>
                  </a:cubicBezTo>
                  <a:cubicBezTo>
                    <a:pt x="3542" y="6376"/>
                    <a:pt x="3593" y="6350"/>
                    <a:pt x="3640" y="6347"/>
                  </a:cubicBezTo>
                  <a:cubicBezTo>
                    <a:pt x="3850" y="6327"/>
                    <a:pt x="4013" y="6426"/>
                    <a:pt x="4053" y="6596"/>
                  </a:cubicBezTo>
                  <a:cubicBezTo>
                    <a:pt x="4108" y="6832"/>
                    <a:pt x="4089" y="6860"/>
                    <a:pt x="3804" y="6948"/>
                  </a:cubicBezTo>
                  <a:cubicBezTo>
                    <a:pt x="3772" y="6912"/>
                    <a:pt x="3741" y="6862"/>
                    <a:pt x="3696" y="6833"/>
                  </a:cubicBezTo>
                  <a:cubicBezTo>
                    <a:pt x="3648" y="6801"/>
                    <a:pt x="3587" y="6790"/>
                    <a:pt x="3531" y="6770"/>
                  </a:cubicBezTo>
                  <a:cubicBezTo>
                    <a:pt x="3538" y="6827"/>
                    <a:pt x="3534" y="6890"/>
                    <a:pt x="3556" y="6940"/>
                  </a:cubicBezTo>
                  <a:cubicBezTo>
                    <a:pt x="3605" y="7046"/>
                    <a:pt x="3668" y="7147"/>
                    <a:pt x="3731" y="7262"/>
                  </a:cubicBezTo>
                  <a:cubicBezTo>
                    <a:pt x="3761" y="7239"/>
                    <a:pt x="3810" y="7201"/>
                    <a:pt x="3878" y="7150"/>
                  </a:cubicBezTo>
                  <a:cubicBezTo>
                    <a:pt x="3914" y="7334"/>
                    <a:pt x="3904" y="7491"/>
                    <a:pt x="3776" y="7630"/>
                  </a:cubicBezTo>
                  <a:cubicBezTo>
                    <a:pt x="3838" y="7758"/>
                    <a:pt x="4026" y="7793"/>
                    <a:pt x="3989" y="8009"/>
                  </a:cubicBezTo>
                  <a:cubicBezTo>
                    <a:pt x="3958" y="8192"/>
                    <a:pt x="3806" y="8247"/>
                    <a:pt x="3706" y="8386"/>
                  </a:cubicBezTo>
                  <a:cubicBezTo>
                    <a:pt x="3761" y="8406"/>
                    <a:pt x="3793" y="8419"/>
                    <a:pt x="3826" y="8429"/>
                  </a:cubicBezTo>
                  <a:cubicBezTo>
                    <a:pt x="4000" y="8481"/>
                    <a:pt x="4068" y="8558"/>
                    <a:pt x="4063" y="8697"/>
                  </a:cubicBezTo>
                  <a:cubicBezTo>
                    <a:pt x="4058" y="8824"/>
                    <a:pt x="3955" y="8925"/>
                    <a:pt x="3798" y="8953"/>
                  </a:cubicBezTo>
                  <a:cubicBezTo>
                    <a:pt x="3716" y="8968"/>
                    <a:pt x="3632" y="8979"/>
                    <a:pt x="3552" y="9000"/>
                  </a:cubicBezTo>
                  <a:cubicBezTo>
                    <a:pt x="3532" y="9005"/>
                    <a:pt x="3522" y="9045"/>
                    <a:pt x="3491" y="9095"/>
                  </a:cubicBezTo>
                  <a:cubicBezTo>
                    <a:pt x="3651" y="9167"/>
                    <a:pt x="3797" y="9249"/>
                    <a:pt x="3955" y="9299"/>
                  </a:cubicBezTo>
                  <a:cubicBezTo>
                    <a:pt x="4089" y="9342"/>
                    <a:pt x="4077" y="9419"/>
                    <a:pt x="4053" y="9525"/>
                  </a:cubicBezTo>
                  <a:cubicBezTo>
                    <a:pt x="3983" y="9519"/>
                    <a:pt x="3917" y="9513"/>
                    <a:pt x="3839" y="9506"/>
                  </a:cubicBezTo>
                  <a:cubicBezTo>
                    <a:pt x="4106" y="10168"/>
                    <a:pt x="4114" y="10232"/>
                    <a:pt x="3957" y="10384"/>
                  </a:cubicBezTo>
                  <a:cubicBezTo>
                    <a:pt x="3761" y="10228"/>
                    <a:pt x="3763" y="10229"/>
                    <a:pt x="3821" y="10003"/>
                  </a:cubicBezTo>
                  <a:cubicBezTo>
                    <a:pt x="3839" y="9934"/>
                    <a:pt x="3830" y="9859"/>
                    <a:pt x="3836" y="9729"/>
                  </a:cubicBezTo>
                  <a:cubicBezTo>
                    <a:pt x="3689" y="9821"/>
                    <a:pt x="3586" y="9884"/>
                    <a:pt x="3452" y="9966"/>
                  </a:cubicBezTo>
                  <a:cubicBezTo>
                    <a:pt x="3534" y="9998"/>
                    <a:pt x="3582" y="10017"/>
                    <a:pt x="3667" y="10050"/>
                  </a:cubicBezTo>
                  <a:cubicBezTo>
                    <a:pt x="3591" y="10134"/>
                    <a:pt x="3526" y="10205"/>
                    <a:pt x="3456" y="10281"/>
                  </a:cubicBezTo>
                  <a:cubicBezTo>
                    <a:pt x="3484" y="10448"/>
                    <a:pt x="3640" y="10384"/>
                    <a:pt x="3782" y="10412"/>
                  </a:cubicBezTo>
                  <a:cubicBezTo>
                    <a:pt x="3702" y="10515"/>
                    <a:pt x="3640" y="10592"/>
                    <a:pt x="3565" y="10688"/>
                  </a:cubicBezTo>
                  <a:cubicBezTo>
                    <a:pt x="3619" y="10717"/>
                    <a:pt x="3664" y="10742"/>
                    <a:pt x="3709" y="10767"/>
                  </a:cubicBezTo>
                  <a:cubicBezTo>
                    <a:pt x="3655" y="10938"/>
                    <a:pt x="3700" y="11150"/>
                    <a:pt x="3814" y="11266"/>
                  </a:cubicBezTo>
                  <a:cubicBezTo>
                    <a:pt x="3938" y="11393"/>
                    <a:pt x="3940" y="11503"/>
                    <a:pt x="3838" y="11652"/>
                  </a:cubicBezTo>
                  <a:cubicBezTo>
                    <a:pt x="3908" y="11706"/>
                    <a:pt x="3994" y="11748"/>
                    <a:pt x="4040" y="11817"/>
                  </a:cubicBezTo>
                  <a:cubicBezTo>
                    <a:pt x="4084" y="11883"/>
                    <a:pt x="4024" y="11953"/>
                    <a:pt x="3849" y="12088"/>
                  </a:cubicBezTo>
                  <a:cubicBezTo>
                    <a:pt x="3767" y="12008"/>
                    <a:pt x="3684" y="11928"/>
                    <a:pt x="3630" y="11875"/>
                  </a:cubicBezTo>
                  <a:cubicBezTo>
                    <a:pt x="3539" y="11950"/>
                    <a:pt x="3477" y="12001"/>
                    <a:pt x="3415" y="12053"/>
                  </a:cubicBezTo>
                  <a:cubicBezTo>
                    <a:pt x="3415" y="12052"/>
                    <a:pt x="3415" y="12052"/>
                    <a:pt x="3415" y="12052"/>
                  </a:cubicBezTo>
                  <a:cubicBezTo>
                    <a:pt x="3414" y="12052"/>
                    <a:pt x="3413" y="12053"/>
                    <a:pt x="3412" y="12054"/>
                  </a:cubicBezTo>
                  <a:cubicBezTo>
                    <a:pt x="3331" y="12066"/>
                    <a:pt x="3250" y="12078"/>
                    <a:pt x="3170" y="12090"/>
                  </a:cubicBezTo>
                  <a:cubicBezTo>
                    <a:pt x="3283" y="12192"/>
                    <a:pt x="3340" y="12100"/>
                    <a:pt x="3412" y="12054"/>
                  </a:cubicBezTo>
                  <a:cubicBezTo>
                    <a:pt x="3413" y="12054"/>
                    <a:pt x="3414" y="12054"/>
                    <a:pt x="3415" y="12053"/>
                  </a:cubicBezTo>
                  <a:cubicBezTo>
                    <a:pt x="3415" y="12053"/>
                    <a:pt x="3415" y="12053"/>
                    <a:pt x="3415" y="12053"/>
                  </a:cubicBezTo>
                  <a:cubicBezTo>
                    <a:pt x="3470" y="12219"/>
                    <a:pt x="3489" y="12226"/>
                    <a:pt x="3718" y="12143"/>
                  </a:cubicBezTo>
                  <a:cubicBezTo>
                    <a:pt x="3688" y="12326"/>
                    <a:pt x="3659" y="12496"/>
                    <a:pt x="3631" y="12668"/>
                  </a:cubicBezTo>
                  <a:cubicBezTo>
                    <a:pt x="3533" y="12733"/>
                    <a:pt x="3432" y="12800"/>
                    <a:pt x="3296" y="12889"/>
                  </a:cubicBezTo>
                  <a:cubicBezTo>
                    <a:pt x="3473" y="12980"/>
                    <a:pt x="3580" y="12905"/>
                    <a:pt x="3684" y="12864"/>
                  </a:cubicBezTo>
                  <a:cubicBezTo>
                    <a:pt x="3801" y="12816"/>
                    <a:pt x="3917" y="12749"/>
                    <a:pt x="4014" y="12882"/>
                  </a:cubicBezTo>
                  <a:cubicBezTo>
                    <a:pt x="4103" y="13005"/>
                    <a:pt x="4081" y="13121"/>
                    <a:pt x="3971" y="13233"/>
                  </a:cubicBezTo>
                  <a:cubicBezTo>
                    <a:pt x="3917" y="13290"/>
                    <a:pt x="3895" y="13380"/>
                    <a:pt x="3876" y="13420"/>
                  </a:cubicBezTo>
                  <a:cubicBezTo>
                    <a:pt x="3746" y="13447"/>
                    <a:pt x="3645" y="13469"/>
                    <a:pt x="3546" y="13491"/>
                  </a:cubicBezTo>
                  <a:cubicBezTo>
                    <a:pt x="3545" y="13489"/>
                    <a:pt x="3545" y="13487"/>
                    <a:pt x="3544" y="13485"/>
                  </a:cubicBezTo>
                  <a:cubicBezTo>
                    <a:pt x="3540" y="13485"/>
                    <a:pt x="3536" y="13484"/>
                    <a:pt x="3532" y="13484"/>
                  </a:cubicBezTo>
                  <a:cubicBezTo>
                    <a:pt x="3354" y="13255"/>
                    <a:pt x="3333" y="13253"/>
                    <a:pt x="3093" y="13434"/>
                  </a:cubicBezTo>
                  <a:cubicBezTo>
                    <a:pt x="3249" y="13452"/>
                    <a:pt x="3390" y="13468"/>
                    <a:pt x="3532" y="13484"/>
                  </a:cubicBezTo>
                  <a:cubicBezTo>
                    <a:pt x="3534" y="13487"/>
                    <a:pt x="3536" y="13489"/>
                    <a:pt x="3538" y="13492"/>
                  </a:cubicBezTo>
                  <a:cubicBezTo>
                    <a:pt x="3540" y="13491"/>
                    <a:pt x="3543" y="13491"/>
                    <a:pt x="3546" y="13491"/>
                  </a:cubicBezTo>
                  <a:cubicBezTo>
                    <a:pt x="3575" y="13606"/>
                    <a:pt x="3598" y="13712"/>
                    <a:pt x="3702" y="13806"/>
                  </a:cubicBezTo>
                  <a:cubicBezTo>
                    <a:pt x="3777" y="13873"/>
                    <a:pt x="3787" y="14023"/>
                    <a:pt x="3804" y="14139"/>
                  </a:cubicBezTo>
                  <a:cubicBezTo>
                    <a:pt x="3813" y="14198"/>
                    <a:pt x="3773" y="14264"/>
                    <a:pt x="3748" y="14348"/>
                  </a:cubicBezTo>
                  <a:cubicBezTo>
                    <a:pt x="3836" y="14363"/>
                    <a:pt x="3906" y="14376"/>
                    <a:pt x="4007" y="14394"/>
                  </a:cubicBezTo>
                  <a:cubicBezTo>
                    <a:pt x="4024" y="14480"/>
                    <a:pt x="4045" y="14586"/>
                    <a:pt x="4071" y="14716"/>
                  </a:cubicBezTo>
                  <a:cubicBezTo>
                    <a:pt x="3973" y="14694"/>
                    <a:pt x="3912" y="14681"/>
                    <a:pt x="3824" y="14661"/>
                  </a:cubicBezTo>
                  <a:cubicBezTo>
                    <a:pt x="3838" y="14740"/>
                    <a:pt x="3844" y="14804"/>
                    <a:pt x="3861" y="14863"/>
                  </a:cubicBezTo>
                  <a:cubicBezTo>
                    <a:pt x="3915" y="15050"/>
                    <a:pt x="3911" y="15059"/>
                    <a:pt x="3716" y="15128"/>
                  </a:cubicBezTo>
                  <a:cubicBezTo>
                    <a:pt x="3776" y="15254"/>
                    <a:pt x="3836" y="15379"/>
                    <a:pt x="3901" y="15514"/>
                  </a:cubicBezTo>
                  <a:cubicBezTo>
                    <a:pt x="3820" y="15623"/>
                    <a:pt x="3741" y="15729"/>
                    <a:pt x="3661" y="15835"/>
                  </a:cubicBezTo>
                  <a:cubicBezTo>
                    <a:pt x="3657" y="15834"/>
                    <a:pt x="3655" y="15833"/>
                    <a:pt x="3651" y="15832"/>
                  </a:cubicBezTo>
                  <a:cubicBezTo>
                    <a:pt x="3652" y="15835"/>
                    <a:pt x="3652" y="15838"/>
                    <a:pt x="3653" y="15841"/>
                  </a:cubicBezTo>
                  <a:lnTo>
                    <a:pt x="3389" y="15917"/>
                  </a:lnTo>
                  <a:cubicBezTo>
                    <a:pt x="3393" y="15929"/>
                    <a:pt x="3396" y="15942"/>
                    <a:pt x="3399" y="15955"/>
                  </a:cubicBezTo>
                  <a:cubicBezTo>
                    <a:pt x="3460" y="15966"/>
                    <a:pt x="3519" y="15978"/>
                    <a:pt x="3557" y="15985"/>
                  </a:cubicBezTo>
                  <a:cubicBezTo>
                    <a:pt x="3678" y="16182"/>
                    <a:pt x="3260" y="16169"/>
                    <a:pt x="3438" y="16375"/>
                  </a:cubicBezTo>
                  <a:cubicBezTo>
                    <a:pt x="3740" y="16243"/>
                    <a:pt x="3757" y="16208"/>
                    <a:pt x="3671" y="15915"/>
                  </a:cubicBezTo>
                  <a:cubicBezTo>
                    <a:pt x="3663" y="15891"/>
                    <a:pt x="3658" y="15866"/>
                    <a:pt x="3653" y="15841"/>
                  </a:cubicBezTo>
                  <a:cubicBezTo>
                    <a:pt x="3655" y="15841"/>
                    <a:pt x="3657" y="15840"/>
                    <a:pt x="3658" y="15840"/>
                  </a:cubicBezTo>
                  <a:cubicBezTo>
                    <a:pt x="3659" y="15838"/>
                    <a:pt x="3660" y="15837"/>
                    <a:pt x="3661" y="15835"/>
                  </a:cubicBezTo>
                  <a:cubicBezTo>
                    <a:pt x="3686" y="15841"/>
                    <a:pt x="3711" y="15850"/>
                    <a:pt x="3735" y="15846"/>
                  </a:cubicBezTo>
                  <a:cubicBezTo>
                    <a:pt x="3856" y="15826"/>
                    <a:pt x="3961" y="15872"/>
                    <a:pt x="3981" y="15984"/>
                  </a:cubicBezTo>
                  <a:cubicBezTo>
                    <a:pt x="3991" y="16041"/>
                    <a:pt x="3900" y="16116"/>
                    <a:pt x="3857" y="16183"/>
                  </a:cubicBezTo>
                  <a:cubicBezTo>
                    <a:pt x="3847" y="16197"/>
                    <a:pt x="3839" y="16213"/>
                    <a:pt x="3819" y="16248"/>
                  </a:cubicBezTo>
                  <a:cubicBezTo>
                    <a:pt x="3937" y="16302"/>
                    <a:pt x="4069" y="16354"/>
                    <a:pt x="4063" y="16517"/>
                  </a:cubicBezTo>
                  <a:cubicBezTo>
                    <a:pt x="4055" y="16746"/>
                    <a:pt x="4054" y="16976"/>
                    <a:pt x="3885" y="17160"/>
                  </a:cubicBezTo>
                  <a:cubicBezTo>
                    <a:pt x="3761" y="17296"/>
                    <a:pt x="3761" y="17319"/>
                    <a:pt x="3889" y="17422"/>
                  </a:cubicBezTo>
                  <a:cubicBezTo>
                    <a:pt x="4138" y="17623"/>
                    <a:pt x="4132" y="17755"/>
                    <a:pt x="3866" y="17943"/>
                  </a:cubicBezTo>
                  <a:cubicBezTo>
                    <a:pt x="3830" y="17970"/>
                    <a:pt x="3790" y="17992"/>
                    <a:pt x="3706" y="18045"/>
                  </a:cubicBezTo>
                  <a:cubicBezTo>
                    <a:pt x="3883" y="18076"/>
                    <a:pt x="3964" y="18144"/>
                    <a:pt x="3985" y="18298"/>
                  </a:cubicBezTo>
                  <a:cubicBezTo>
                    <a:pt x="4010" y="18481"/>
                    <a:pt x="3844" y="18501"/>
                    <a:pt x="3756" y="18614"/>
                  </a:cubicBezTo>
                  <a:cubicBezTo>
                    <a:pt x="3817" y="18706"/>
                    <a:pt x="3880" y="18798"/>
                    <a:pt x="3952" y="18905"/>
                  </a:cubicBezTo>
                  <a:cubicBezTo>
                    <a:pt x="3897" y="18948"/>
                    <a:pt x="3841" y="18990"/>
                    <a:pt x="3784" y="19032"/>
                  </a:cubicBezTo>
                  <a:cubicBezTo>
                    <a:pt x="3840" y="19099"/>
                    <a:pt x="3922" y="19158"/>
                    <a:pt x="3934" y="19229"/>
                  </a:cubicBezTo>
                  <a:cubicBezTo>
                    <a:pt x="3941" y="19270"/>
                    <a:pt x="3836" y="19332"/>
                    <a:pt x="3784" y="19381"/>
                  </a:cubicBezTo>
                  <a:cubicBezTo>
                    <a:pt x="3830" y="19440"/>
                    <a:pt x="3890" y="19514"/>
                    <a:pt x="3950" y="19589"/>
                  </a:cubicBezTo>
                  <a:cubicBezTo>
                    <a:pt x="3885" y="19628"/>
                    <a:pt x="3821" y="19666"/>
                    <a:pt x="3734" y="19720"/>
                  </a:cubicBezTo>
                  <a:cubicBezTo>
                    <a:pt x="3756" y="19782"/>
                    <a:pt x="3864" y="19878"/>
                    <a:pt x="3744" y="19984"/>
                  </a:cubicBezTo>
                  <a:cubicBezTo>
                    <a:pt x="3660" y="20056"/>
                    <a:pt x="3586" y="20137"/>
                    <a:pt x="3505" y="20216"/>
                  </a:cubicBezTo>
                  <a:cubicBezTo>
                    <a:pt x="3592" y="20340"/>
                    <a:pt x="3592" y="20340"/>
                    <a:pt x="3811" y="20308"/>
                  </a:cubicBezTo>
                  <a:cubicBezTo>
                    <a:pt x="3890" y="20431"/>
                    <a:pt x="3978" y="20547"/>
                    <a:pt x="4041" y="20675"/>
                  </a:cubicBezTo>
                  <a:cubicBezTo>
                    <a:pt x="4062" y="20716"/>
                    <a:pt x="4022" y="20792"/>
                    <a:pt x="3998" y="20847"/>
                  </a:cubicBezTo>
                  <a:cubicBezTo>
                    <a:pt x="3981" y="20886"/>
                    <a:pt x="3942" y="20914"/>
                    <a:pt x="3904" y="20957"/>
                  </a:cubicBezTo>
                  <a:cubicBezTo>
                    <a:pt x="3987" y="21066"/>
                    <a:pt x="4141" y="21139"/>
                    <a:pt x="4020" y="21325"/>
                  </a:cubicBezTo>
                  <a:cubicBezTo>
                    <a:pt x="3973" y="21333"/>
                    <a:pt x="3893" y="21349"/>
                    <a:pt x="3813" y="21364"/>
                  </a:cubicBezTo>
                  <a:cubicBezTo>
                    <a:pt x="3796" y="21386"/>
                    <a:pt x="3778" y="21409"/>
                    <a:pt x="3761" y="21430"/>
                  </a:cubicBezTo>
                  <a:cubicBezTo>
                    <a:pt x="3843" y="21455"/>
                    <a:pt x="3925" y="21480"/>
                    <a:pt x="4008" y="21504"/>
                  </a:cubicBezTo>
                  <a:cubicBezTo>
                    <a:pt x="3878" y="21705"/>
                    <a:pt x="3635" y="21623"/>
                    <a:pt x="3612" y="21837"/>
                  </a:cubicBezTo>
                  <a:cubicBezTo>
                    <a:pt x="3652" y="21867"/>
                    <a:pt x="3697" y="21901"/>
                    <a:pt x="3742" y="21934"/>
                  </a:cubicBezTo>
                  <a:cubicBezTo>
                    <a:pt x="3879" y="22036"/>
                    <a:pt x="3956" y="22154"/>
                    <a:pt x="3936" y="22344"/>
                  </a:cubicBezTo>
                  <a:cubicBezTo>
                    <a:pt x="3925" y="22459"/>
                    <a:pt x="3874" y="22618"/>
                    <a:pt x="4038" y="22699"/>
                  </a:cubicBezTo>
                  <a:cubicBezTo>
                    <a:pt x="4055" y="22708"/>
                    <a:pt x="4064" y="22752"/>
                    <a:pt x="4060" y="22778"/>
                  </a:cubicBezTo>
                  <a:cubicBezTo>
                    <a:pt x="4033" y="22979"/>
                    <a:pt x="3995" y="23178"/>
                    <a:pt x="3974" y="23380"/>
                  </a:cubicBezTo>
                  <a:cubicBezTo>
                    <a:pt x="3961" y="23509"/>
                    <a:pt x="3933" y="23658"/>
                    <a:pt x="3979" y="23770"/>
                  </a:cubicBezTo>
                  <a:cubicBezTo>
                    <a:pt x="4085" y="24030"/>
                    <a:pt x="4090" y="24264"/>
                    <a:pt x="3985" y="24529"/>
                  </a:cubicBezTo>
                  <a:cubicBezTo>
                    <a:pt x="3936" y="24648"/>
                    <a:pt x="4014" y="24817"/>
                    <a:pt x="4030" y="24963"/>
                  </a:cubicBezTo>
                  <a:cubicBezTo>
                    <a:pt x="4042" y="25076"/>
                    <a:pt x="4061" y="25190"/>
                    <a:pt x="4050" y="25302"/>
                  </a:cubicBezTo>
                  <a:cubicBezTo>
                    <a:pt x="4044" y="25356"/>
                    <a:pt x="3975" y="25406"/>
                    <a:pt x="3926" y="25470"/>
                  </a:cubicBezTo>
                  <a:cubicBezTo>
                    <a:pt x="4186" y="25775"/>
                    <a:pt x="4010" y="26160"/>
                    <a:pt x="4050" y="26517"/>
                  </a:cubicBezTo>
                  <a:cubicBezTo>
                    <a:pt x="4058" y="26585"/>
                    <a:pt x="3997" y="26661"/>
                    <a:pt x="3968" y="26731"/>
                  </a:cubicBezTo>
                  <a:cubicBezTo>
                    <a:pt x="3998" y="26895"/>
                    <a:pt x="4036" y="27069"/>
                    <a:pt x="4054" y="27245"/>
                  </a:cubicBezTo>
                  <a:cubicBezTo>
                    <a:pt x="4060" y="27314"/>
                    <a:pt x="4033" y="27395"/>
                    <a:pt x="3998" y="27457"/>
                  </a:cubicBezTo>
                  <a:cubicBezTo>
                    <a:pt x="3948" y="27544"/>
                    <a:pt x="3955" y="27601"/>
                    <a:pt x="4013" y="27687"/>
                  </a:cubicBezTo>
                  <a:cubicBezTo>
                    <a:pt x="4076" y="27783"/>
                    <a:pt x="4130" y="27908"/>
                    <a:pt x="3956" y="27987"/>
                  </a:cubicBezTo>
                  <a:cubicBezTo>
                    <a:pt x="3930" y="27999"/>
                    <a:pt x="3927" y="28165"/>
                    <a:pt x="3955" y="28179"/>
                  </a:cubicBezTo>
                  <a:cubicBezTo>
                    <a:pt x="4096" y="28251"/>
                    <a:pt x="4055" y="28368"/>
                    <a:pt x="4055" y="28477"/>
                  </a:cubicBezTo>
                  <a:cubicBezTo>
                    <a:pt x="4057" y="28916"/>
                    <a:pt x="4052" y="29355"/>
                    <a:pt x="4064" y="29795"/>
                  </a:cubicBezTo>
                  <a:cubicBezTo>
                    <a:pt x="4068" y="29953"/>
                    <a:pt x="4028" y="30071"/>
                    <a:pt x="3904" y="30167"/>
                  </a:cubicBezTo>
                  <a:cubicBezTo>
                    <a:pt x="3857" y="30204"/>
                    <a:pt x="3826" y="30262"/>
                    <a:pt x="3772" y="30330"/>
                  </a:cubicBezTo>
                  <a:cubicBezTo>
                    <a:pt x="3874" y="30376"/>
                    <a:pt x="3946" y="30409"/>
                    <a:pt x="4018" y="30441"/>
                  </a:cubicBezTo>
                  <a:cubicBezTo>
                    <a:pt x="4120" y="30872"/>
                    <a:pt x="4060" y="31252"/>
                    <a:pt x="3620" y="31643"/>
                  </a:cubicBezTo>
                  <a:cubicBezTo>
                    <a:pt x="3679" y="31643"/>
                    <a:pt x="3715" y="31648"/>
                    <a:pt x="3753" y="31641"/>
                  </a:cubicBezTo>
                  <a:cubicBezTo>
                    <a:pt x="3894" y="31616"/>
                    <a:pt x="3970" y="31726"/>
                    <a:pt x="3961" y="31815"/>
                  </a:cubicBezTo>
                  <a:cubicBezTo>
                    <a:pt x="3937" y="32038"/>
                    <a:pt x="4027" y="32297"/>
                    <a:pt x="3757" y="32488"/>
                  </a:cubicBezTo>
                  <a:cubicBezTo>
                    <a:pt x="3859" y="32520"/>
                    <a:pt x="3980" y="32541"/>
                    <a:pt x="3980" y="32569"/>
                  </a:cubicBezTo>
                  <a:lnTo>
                    <a:pt x="3980" y="33006"/>
                  </a:lnTo>
                  <a:cubicBezTo>
                    <a:pt x="3980" y="32972"/>
                    <a:pt x="3886" y="32941"/>
                    <a:pt x="3813" y="32902"/>
                  </a:cubicBezTo>
                  <a:cubicBezTo>
                    <a:pt x="3761" y="32957"/>
                    <a:pt x="3733" y="33016"/>
                    <a:pt x="3667" y="33085"/>
                  </a:cubicBezTo>
                  <a:cubicBezTo>
                    <a:pt x="3770" y="33102"/>
                    <a:pt x="3878" y="33076"/>
                    <a:pt x="3886" y="33223"/>
                  </a:cubicBezTo>
                  <a:cubicBezTo>
                    <a:pt x="3889" y="33271"/>
                    <a:pt x="3947" y="33315"/>
                    <a:pt x="3977" y="33363"/>
                  </a:cubicBezTo>
                  <a:cubicBezTo>
                    <a:pt x="4116" y="33587"/>
                    <a:pt x="4091" y="33672"/>
                    <a:pt x="3842" y="33799"/>
                  </a:cubicBezTo>
                  <a:cubicBezTo>
                    <a:pt x="3837" y="33988"/>
                    <a:pt x="4132" y="34034"/>
                    <a:pt x="4064" y="34258"/>
                  </a:cubicBezTo>
                  <a:cubicBezTo>
                    <a:pt x="4017" y="34414"/>
                    <a:pt x="3988" y="34576"/>
                    <a:pt x="3950" y="34745"/>
                  </a:cubicBezTo>
                  <a:cubicBezTo>
                    <a:pt x="3841" y="34752"/>
                    <a:pt x="3732" y="34758"/>
                    <a:pt x="3620" y="34764"/>
                  </a:cubicBezTo>
                  <a:cubicBezTo>
                    <a:pt x="3591" y="34935"/>
                    <a:pt x="3648" y="34998"/>
                    <a:pt x="3800" y="34979"/>
                  </a:cubicBezTo>
                  <a:cubicBezTo>
                    <a:pt x="3880" y="34969"/>
                    <a:pt x="3959" y="34968"/>
                    <a:pt x="4082" y="34960"/>
                  </a:cubicBezTo>
                  <a:cubicBezTo>
                    <a:pt x="3998" y="35143"/>
                    <a:pt x="3946" y="35264"/>
                    <a:pt x="3763" y="35298"/>
                  </a:cubicBezTo>
                  <a:cubicBezTo>
                    <a:pt x="3617" y="35325"/>
                    <a:pt x="3490" y="35417"/>
                    <a:pt x="3485" y="35613"/>
                  </a:cubicBezTo>
                  <a:cubicBezTo>
                    <a:pt x="3669" y="35537"/>
                    <a:pt x="3835" y="35468"/>
                    <a:pt x="4051" y="35378"/>
                  </a:cubicBezTo>
                  <a:cubicBezTo>
                    <a:pt x="4008" y="35690"/>
                    <a:pt x="4101" y="35971"/>
                    <a:pt x="4031" y="36257"/>
                  </a:cubicBezTo>
                  <a:cubicBezTo>
                    <a:pt x="4016" y="36319"/>
                    <a:pt x="4000" y="36394"/>
                    <a:pt x="4021" y="36449"/>
                  </a:cubicBezTo>
                  <a:cubicBezTo>
                    <a:pt x="4106" y="36665"/>
                    <a:pt x="4051" y="36820"/>
                    <a:pt x="3831" y="36925"/>
                  </a:cubicBezTo>
                  <a:cubicBezTo>
                    <a:pt x="3872" y="36979"/>
                    <a:pt x="3905" y="37027"/>
                    <a:pt x="3942" y="37076"/>
                  </a:cubicBezTo>
                  <a:cubicBezTo>
                    <a:pt x="3773" y="37104"/>
                    <a:pt x="3621" y="37130"/>
                    <a:pt x="3430" y="37161"/>
                  </a:cubicBezTo>
                  <a:cubicBezTo>
                    <a:pt x="3528" y="37294"/>
                    <a:pt x="3570" y="37371"/>
                    <a:pt x="3722" y="37287"/>
                  </a:cubicBezTo>
                  <a:cubicBezTo>
                    <a:pt x="3898" y="37191"/>
                    <a:pt x="4014" y="37270"/>
                    <a:pt x="4040" y="37463"/>
                  </a:cubicBezTo>
                  <a:cubicBezTo>
                    <a:pt x="4053" y="37553"/>
                    <a:pt x="4051" y="37646"/>
                    <a:pt x="4055" y="37737"/>
                  </a:cubicBezTo>
                  <a:cubicBezTo>
                    <a:pt x="3900" y="37745"/>
                    <a:pt x="3830" y="37516"/>
                    <a:pt x="3649" y="37645"/>
                  </a:cubicBezTo>
                  <a:cubicBezTo>
                    <a:pt x="3835" y="37827"/>
                    <a:pt x="3850" y="38060"/>
                    <a:pt x="3865" y="38292"/>
                  </a:cubicBezTo>
                  <a:cubicBezTo>
                    <a:pt x="3780" y="38276"/>
                    <a:pt x="3695" y="38260"/>
                    <a:pt x="3587" y="38239"/>
                  </a:cubicBezTo>
                  <a:cubicBezTo>
                    <a:pt x="3574" y="38273"/>
                    <a:pt x="3553" y="38332"/>
                    <a:pt x="3522" y="38412"/>
                  </a:cubicBezTo>
                  <a:cubicBezTo>
                    <a:pt x="3605" y="38429"/>
                    <a:pt x="3674" y="38445"/>
                    <a:pt x="3753" y="38461"/>
                  </a:cubicBezTo>
                  <a:cubicBezTo>
                    <a:pt x="3738" y="38516"/>
                    <a:pt x="3723" y="38569"/>
                    <a:pt x="3705" y="38637"/>
                  </a:cubicBezTo>
                  <a:cubicBezTo>
                    <a:pt x="3805" y="38709"/>
                    <a:pt x="3909" y="38784"/>
                    <a:pt x="4017" y="38861"/>
                  </a:cubicBezTo>
                  <a:cubicBezTo>
                    <a:pt x="3906" y="39065"/>
                    <a:pt x="4156" y="39301"/>
                    <a:pt x="4001" y="39544"/>
                  </a:cubicBezTo>
                  <a:cubicBezTo>
                    <a:pt x="3862" y="39489"/>
                    <a:pt x="3720" y="39432"/>
                    <a:pt x="3569" y="39372"/>
                  </a:cubicBezTo>
                  <a:cubicBezTo>
                    <a:pt x="3537" y="39447"/>
                    <a:pt x="3517" y="39499"/>
                    <a:pt x="3494" y="39553"/>
                  </a:cubicBezTo>
                  <a:cubicBezTo>
                    <a:pt x="3617" y="39575"/>
                    <a:pt x="3726" y="39596"/>
                    <a:pt x="3841" y="39617"/>
                  </a:cubicBezTo>
                  <a:cubicBezTo>
                    <a:pt x="3816" y="39810"/>
                    <a:pt x="3796" y="39970"/>
                    <a:pt x="3774" y="40157"/>
                  </a:cubicBezTo>
                  <a:cubicBezTo>
                    <a:pt x="3724" y="40114"/>
                    <a:pt x="3688" y="40083"/>
                    <a:pt x="3650" y="40050"/>
                  </a:cubicBezTo>
                  <a:cubicBezTo>
                    <a:pt x="3583" y="40399"/>
                    <a:pt x="3589" y="40417"/>
                    <a:pt x="3814" y="40476"/>
                  </a:cubicBezTo>
                  <a:cubicBezTo>
                    <a:pt x="3814" y="40477"/>
                    <a:pt x="3814" y="40478"/>
                    <a:pt x="3813" y="40478"/>
                  </a:cubicBezTo>
                  <a:cubicBezTo>
                    <a:pt x="3814" y="40479"/>
                    <a:pt x="3814" y="40479"/>
                    <a:pt x="3815" y="40480"/>
                  </a:cubicBezTo>
                  <a:cubicBezTo>
                    <a:pt x="3733" y="40572"/>
                    <a:pt x="3688" y="40662"/>
                    <a:pt x="3823" y="40764"/>
                  </a:cubicBezTo>
                  <a:cubicBezTo>
                    <a:pt x="3928" y="40660"/>
                    <a:pt x="3915" y="40570"/>
                    <a:pt x="3815" y="40480"/>
                  </a:cubicBezTo>
                  <a:cubicBezTo>
                    <a:pt x="3816" y="40479"/>
                    <a:pt x="3816" y="40478"/>
                    <a:pt x="3817" y="40477"/>
                  </a:cubicBezTo>
                  <a:cubicBezTo>
                    <a:pt x="3816" y="40477"/>
                    <a:pt x="3815" y="40477"/>
                    <a:pt x="3814" y="40476"/>
                  </a:cubicBezTo>
                  <a:cubicBezTo>
                    <a:pt x="3899" y="40290"/>
                    <a:pt x="3973" y="40101"/>
                    <a:pt x="3884" y="39875"/>
                  </a:cubicBezTo>
                  <a:cubicBezTo>
                    <a:pt x="4061" y="39968"/>
                    <a:pt x="4063" y="39968"/>
                    <a:pt x="4059" y="40157"/>
                  </a:cubicBezTo>
                  <a:cubicBezTo>
                    <a:pt x="4057" y="40271"/>
                    <a:pt x="4057" y="40386"/>
                    <a:pt x="4041" y="40499"/>
                  </a:cubicBezTo>
                  <a:cubicBezTo>
                    <a:pt x="4026" y="40614"/>
                    <a:pt x="3992" y="40727"/>
                    <a:pt x="3963" y="40855"/>
                  </a:cubicBezTo>
                  <a:cubicBezTo>
                    <a:pt x="3638" y="40815"/>
                    <a:pt x="3314" y="40918"/>
                    <a:pt x="3021" y="40792"/>
                  </a:cubicBezTo>
                  <a:cubicBezTo>
                    <a:pt x="2890" y="40815"/>
                    <a:pt x="2764" y="40855"/>
                    <a:pt x="2638" y="40860"/>
                  </a:cubicBezTo>
                  <a:cubicBezTo>
                    <a:pt x="2238" y="40874"/>
                    <a:pt x="1838" y="40885"/>
                    <a:pt x="1437" y="40884"/>
                  </a:cubicBezTo>
                  <a:cubicBezTo>
                    <a:pt x="1356" y="40884"/>
                    <a:pt x="1274" y="40842"/>
                    <a:pt x="1150" y="40800"/>
                  </a:cubicBezTo>
                  <a:cubicBezTo>
                    <a:pt x="1027" y="40876"/>
                    <a:pt x="855" y="40975"/>
                    <a:pt x="699" y="40758"/>
                  </a:cubicBezTo>
                  <a:cubicBezTo>
                    <a:pt x="703" y="40801"/>
                    <a:pt x="708" y="40785"/>
                    <a:pt x="716" y="40946"/>
                  </a:cubicBezTo>
                  <a:lnTo>
                    <a:pt x="285" y="40946"/>
                  </a:lnTo>
                  <a:cubicBezTo>
                    <a:pt x="251" y="40625"/>
                    <a:pt x="188" y="40507"/>
                    <a:pt x="210" y="40280"/>
                  </a:cubicBezTo>
                  <a:cubicBezTo>
                    <a:pt x="231" y="40062"/>
                    <a:pt x="181" y="39803"/>
                    <a:pt x="160" y="39582"/>
                  </a:cubicBezTo>
                  <a:cubicBezTo>
                    <a:pt x="154" y="39530"/>
                    <a:pt x="117" y="39470"/>
                    <a:pt x="133" y="39428"/>
                  </a:cubicBezTo>
                  <a:cubicBezTo>
                    <a:pt x="262" y="39070"/>
                    <a:pt x="181" y="38707"/>
                    <a:pt x="179" y="38345"/>
                  </a:cubicBezTo>
                  <a:cubicBezTo>
                    <a:pt x="177" y="37933"/>
                    <a:pt x="196" y="37521"/>
                    <a:pt x="196" y="37108"/>
                  </a:cubicBezTo>
                  <a:cubicBezTo>
                    <a:pt x="196" y="36808"/>
                    <a:pt x="172" y="36508"/>
                    <a:pt x="174" y="36208"/>
                  </a:cubicBezTo>
                  <a:cubicBezTo>
                    <a:pt x="175" y="35893"/>
                    <a:pt x="199" y="35578"/>
                    <a:pt x="203" y="35264"/>
                  </a:cubicBezTo>
                  <a:cubicBezTo>
                    <a:pt x="209" y="34844"/>
                    <a:pt x="208" y="34424"/>
                    <a:pt x="204" y="34004"/>
                  </a:cubicBezTo>
                  <a:cubicBezTo>
                    <a:pt x="203" y="33891"/>
                    <a:pt x="180" y="33778"/>
                    <a:pt x="172" y="33665"/>
                  </a:cubicBezTo>
                  <a:cubicBezTo>
                    <a:pt x="157" y="33463"/>
                    <a:pt x="142" y="33268"/>
                    <a:pt x="169" y="33057"/>
                  </a:cubicBezTo>
                  <a:cubicBezTo>
                    <a:pt x="217" y="32685"/>
                    <a:pt x="170" y="32299"/>
                    <a:pt x="161" y="31919"/>
                  </a:cubicBezTo>
                  <a:cubicBezTo>
                    <a:pt x="160" y="31874"/>
                    <a:pt x="137" y="31827"/>
                    <a:pt x="139" y="31782"/>
                  </a:cubicBezTo>
                  <a:cubicBezTo>
                    <a:pt x="158" y="31430"/>
                    <a:pt x="196" y="31079"/>
                    <a:pt x="196" y="30728"/>
                  </a:cubicBezTo>
                  <a:cubicBezTo>
                    <a:pt x="195" y="30392"/>
                    <a:pt x="145" y="30057"/>
                    <a:pt x="136" y="29720"/>
                  </a:cubicBezTo>
                  <a:cubicBezTo>
                    <a:pt x="129" y="29417"/>
                    <a:pt x="154" y="29113"/>
                    <a:pt x="157" y="28810"/>
                  </a:cubicBezTo>
                  <a:cubicBezTo>
                    <a:pt x="161" y="28415"/>
                    <a:pt x="153" y="28020"/>
                    <a:pt x="156" y="27626"/>
                  </a:cubicBezTo>
                  <a:cubicBezTo>
                    <a:pt x="159" y="27095"/>
                    <a:pt x="173" y="26564"/>
                    <a:pt x="168" y="26032"/>
                  </a:cubicBezTo>
                  <a:cubicBezTo>
                    <a:pt x="165" y="25655"/>
                    <a:pt x="137" y="25277"/>
                    <a:pt x="124" y="24900"/>
                  </a:cubicBezTo>
                  <a:cubicBezTo>
                    <a:pt x="121" y="24815"/>
                    <a:pt x="132" y="24729"/>
                    <a:pt x="139" y="24644"/>
                  </a:cubicBezTo>
                  <a:cubicBezTo>
                    <a:pt x="148" y="24530"/>
                    <a:pt x="183" y="24412"/>
                    <a:pt x="165" y="24302"/>
                  </a:cubicBezTo>
                  <a:cubicBezTo>
                    <a:pt x="108" y="23952"/>
                    <a:pt x="157" y="23602"/>
                    <a:pt x="159" y="23252"/>
                  </a:cubicBezTo>
                  <a:cubicBezTo>
                    <a:pt x="162" y="22657"/>
                    <a:pt x="172" y="22063"/>
                    <a:pt x="166" y="21468"/>
                  </a:cubicBezTo>
                  <a:cubicBezTo>
                    <a:pt x="163" y="21065"/>
                    <a:pt x="120" y="20661"/>
                    <a:pt x="124" y="20257"/>
                  </a:cubicBezTo>
                  <a:cubicBezTo>
                    <a:pt x="129" y="19632"/>
                    <a:pt x="160" y="19007"/>
                    <a:pt x="177" y="18382"/>
                  </a:cubicBezTo>
                  <a:cubicBezTo>
                    <a:pt x="185" y="18032"/>
                    <a:pt x="189" y="17682"/>
                    <a:pt x="194" y="17333"/>
                  </a:cubicBezTo>
                  <a:cubicBezTo>
                    <a:pt x="199" y="17031"/>
                    <a:pt x="233" y="16724"/>
                    <a:pt x="195" y="16427"/>
                  </a:cubicBezTo>
                  <a:cubicBezTo>
                    <a:pt x="164" y="16188"/>
                    <a:pt x="177" y="15961"/>
                    <a:pt x="200" y="15725"/>
                  </a:cubicBezTo>
                  <a:cubicBezTo>
                    <a:pt x="216" y="15570"/>
                    <a:pt x="153" y="15409"/>
                    <a:pt x="150" y="15250"/>
                  </a:cubicBezTo>
                  <a:cubicBezTo>
                    <a:pt x="147" y="15061"/>
                    <a:pt x="181" y="14872"/>
                    <a:pt x="180" y="14683"/>
                  </a:cubicBezTo>
                  <a:cubicBezTo>
                    <a:pt x="180" y="14542"/>
                    <a:pt x="270" y="14391"/>
                    <a:pt x="142" y="14252"/>
                  </a:cubicBezTo>
                  <a:cubicBezTo>
                    <a:pt x="131" y="14241"/>
                    <a:pt x="191" y="14093"/>
                    <a:pt x="185" y="14002"/>
                  </a:cubicBezTo>
                  <a:cubicBezTo>
                    <a:pt x="179" y="13872"/>
                    <a:pt x="164" y="13742"/>
                    <a:pt x="167" y="13612"/>
                  </a:cubicBezTo>
                  <a:cubicBezTo>
                    <a:pt x="171" y="13455"/>
                    <a:pt x="187" y="13297"/>
                    <a:pt x="202" y="13140"/>
                  </a:cubicBezTo>
                  <a:cubicBezTo>
                    <a:pt x="216" y="12998"/>
                    <a:pt x="278" y="12868"/>
                    <a:pt x="160" y="12719"/>
                  </a:cubicBezTo>
                  <a:cubicBezTo>
                    <a:pt x="93" y="12635"/>
                    <a:pt x="84" y="12456"/>
                    <a:pt x="125" y="12348"/>
                  </a:cubicBezTo>
                  <a:cubicBezTo>
                    <a:pt x="188" y="12173"/>
                    <a:pt x="148" y="12012"/>
                    <a:pt x="141" y="11844"/>
                  </a:cubicBezTo>
                  <a:cubicBezTo>
                    <a:pt x="138" y="11781"/>
                    <a:pt x="114" y="11679"/>
                    <a:pt x="143" y="11661"/>
                  </a:cubicBezTo>
                  <a:cubicBezTo>
                    <a:pt x="298" y="11563"/>
                    <a:pt x="212" y="11424"/>
                    <a:pt x="211" y="11308"/>
                  </a:cubicBezTo>
                  <a:cubicBezTo>
                    <a:pt x="209" y="11099"/>
                    <a:pt x="170" y="10889"/>
                    <a:pt x="165" y="10680"/>
                  </a:cubicBezTo>
                  <a:cubicBezTo>
                    <a:pt x="163" y="10588"/>
                    <a:pt x="230" y="10493"/>
                    <a:pt x="220" y="10404"/>
                  </a:cubicBezTo>
                  <a:cubicBezTo>
                    <a:pt x="212" y="10315"/>
                    <a:pt x="116" y="10233"/>
                    <a:pt x="114" y="10147"/>
                  </a:cubicBezTo>
                  <a:cubicBezTo>
                    <a:pt x="112" y="10032"/>
                    <a:pt x="163" y="9915"/>
                    <a:pt x="199" y="9766"/>
                  </a:cubicBezTo>
                  <a:cubicBezTo>
                    <a:pt x="181" y="9736"/>
                    <a:pt x="40" y="9726"/>
                    <a:pt x="134" y="9591"/>
                  </a:cubicBezTo>
                  <a:cubicBezTo>
                    <a:pt x="254" y="9420"/>
                    <a:pt x="255" y="9218"/>
                    <a:pt x="202" y="9016"/>
                  </a:cubicBezTo>
                  <a:cubicBezTo>
                    <a:pt x="188" y="8962"/>
                    <a:pt x="160" y="8888"/>
                    <a:pt x="182" y="8853"/>
                  </a:cubicBezTo>
                  <a:cubicBezTo>
                    <a:pt x="358" y="8591"/>
                    <a:pt x="151" y="8377"/>
                    <a:pt x="108" y="8144"/>
                  </a:cubicBezTo>
                  <a:cubicBezTo>
                    <a:pt x="99" y="8098"/>
                    <a:pt x="70" y="8051"/>
                    <a:pt x="78" y="8010"/>
                  </a:cubicBezTo>
                  <a:cubicBezTo>
                    <a:pt x="142" y="7651"/>
                    <a:pt x="78" y="7296"/>
                    <a:pt x="66" y="6938"/>
                  </a:cubicBezTo>
                  <a:cubicBezTo>
                    <a:pt x="60" y="6749"/>
                    <a:pt x="29" y="6545"/>
                    <a:pt x="223" y="6393"/>
                  </a:cubicBezTo>
                  <a:cubicBezTo>
                    <a:pt x="287" y="6344"/>
                    <a:pt x="281" y="6204"/>
                    <a:pt x="305" y="6106"/>
                  </a:cubicBezTo>
                  <a:cubicBezTo>
                    <a:pt x="250" y="6067"/>
                    <a:pt x="90" y="6120"/>
                    <a:pt x="152" y="5997"/>
                  </a:cubicBezTo>
                  <a:cubicBezTo>
                    <a:pt x="225" y="5855"/>
                    <a:pt x="143" y="5790"/>
                    <a:pt x="66" y="5694"/>
                  </a:cubicBezTo>
                  <a:cubicBezTo>
                    <a:pt x="182" y="5580"/>
                    <a:pt x="212" y="5482"/>
                    <a:pt x="106" y="5323"/>
                  </a:cubicBezTo>
                  <a:cubicBezTo>
                    <a:pt x="37" y="5221"/>
                    <a:pt x="85" y="5038"/>
                    <a:pt x="82" y="4892"/>
                  </a:cubicBezTo>
                  <a:cubicBezTo>
                    <a:pt x="79" y="4801"/>
                    <a:pt x="80" y="4711"/>
                    <a:pt x="76" y="4620"/>
                  </a:cubicBezTo>
                  <a:cubicBezTo>
                    <a:pt x="75" y="4593"/>
                    <a:pt x="52" y="4565"/>
                    <a:pt x="55" y="4538"/>
                  </a:cubicBezTo>
                  <a:cubicBezTo>
                    <a:pt x="107" y="4092"/>
                    <a:pt x="1" y="3645"/>
                    <a:pt x="75" y="3195"/>
                  </a:cubicBezTo>
                  <a:cubicBezTo>
                    <a:pt x="111" y="2978"/>
                    <a:pt x="59" y="2748"/>
                    <a:pt x="45" y="2508"/>
                  </a:cubicBezTo>
                  <a:cubicBezTo>
                    <a:pt x="289" y="2576"/>
                    <a:pt x="12" y="2704"/>
                    <a:pt x="114" y="2774"/>
                  </a:cubicBezTo>
                  <a:cubicBezTo>
                    <a:pt x="260" y="2657"/>
                    <a:pt x="299" y="2545"/>
                    <a:pt x="170" y="2449"/>
                  </a:cubicBezTo>
                  <a:cubicBezTo>
                    <a:pt x="16" y="2334"/>
                    <a:pt x="32" y="2199"/>
                    <a:pt x="33" y="2052"/>
                  </a:cubicBezTo>
                  <a:cubicBezTo>
                    <a:pt x="33" y="1967"/>
                    <a:pt x="19" y="1879"/>
                    <a:pt x="33" y="1797"/>
                  </a:cubicBezTo>
                  <a:cubicBezTo>
                    <a:pt x="43" y="1737"/>
                    <a:pt x="88" y="1683"/>
                    <a:pt x="119" y="1624"/>
                  </a:cubicBezTo>
                  <a:cubicBezTo>
                    <a:pt x="93" y="1523"/>
                    <a:pt x="61" y="1404"/>
                    <a:pt x="30" y="1282"/>
                  </a:cubicBezTo>
                  <a:cubicBezTo>
                    <a:pt x="195" y="1179"/>
                    <a:pt x="214" y="1060"/>
                    <a:pt x="178" y="874"/>
                  </a:cubicBezTo>
                  <a:cubicBezTo>
                    <a:pt x="125" y="599"/>
                    <a:pt x="130" y="308"/>
                    <a:pt x="259" y="25"/>
                  </a:cubicBezTo>
                  <a:cubicBezTo>
                    <a:pt x="361" y="103"/>
                    <a:pt x="461" y="179"/>
                    <a:pt x="576" y="266"/>
                  </a:cubicBezTo>
                  <a:cubicBezTo>
                    <a:pt x="628" y="178"/>
                    <a:pt x="668" y="107"/>
                    <a:pt x="711" y="36"/>
                  </a:cubicBezTo>
                  <a:cubicBezTo>
                    <a:pt x="1217" y="1"/>
                    <a:pt x="1530" y="26"/>
                    <a:pt x="1746" y="140"/>
                  </a:cubicBezTo>
                  <a:cubicBezTo>
                    <a:pt x="1671" y="149"/>
                    <a:pt x="1565" y="153"/>
                    <a:pt x="1565" y="160"/>
                  </a:cubicBezTo>
                  <a:lnTo>
                    <a:pt x="1565" y="758"/>
                  </a:lnTo>
                  <a:cubicBezTo>
                    <a:pt x="1565" y="672"/>
                    <a:pt x="1670" y="628"/>
                    <a:pt x="1717" y="567"/>
                  </a:cubicBezTo>
                  <a:cubicBezTo>
                    <a:pt x="1754" y="624"/>
                    <a:pt x="1792" y="673"/>
                    <a:pt x="1849" y="761"/>
                  </a:cubicBezTo>
                  <a:cubicBezTo>
                    <a:pt x="1890" y="589"/>
                    <a:pt x="1920" y="458"/>
                    <a:pt x="1966" y="260"/>
                  </a:cubicBezTo>
                  <a:cubicBezTo>
                    <a:pt x="1994" y="392"/>
                    <a:pt x="2008" y="458"/>
                    <a:pt x="2020" y="517"/>
                  </a:cubicBezTo>
                  <a:cubicBezTo>
                    <a:pt x="2036" y="425"/>
                    <a:pt x="2041" y="318"/>
                    <a:pt x="2078" y="224"/>
                  </a:cubicBezTo>
                  <a:cubicBezTo>
                    <a:pt x="2105" y="153"/>
                    <a:pt x="2174" y="99"/>
                    <a:pt x="2230" y="30"/>
                  </a:cubicBezTo>
                  <a:cubicBezTo>
                    <a:pt x="2281" y="95"/>
                    <a:pt x="2329" y="157"/>
                    <a:pt x="2388" y="231"/>
                  </a:cubicBezTo>
                  <a:cubicBezTo>
                    <a:pt x="2539" y="55"/>
                    <a:pt x="2720" y="40"/>
                    <a:pt x="2922" y="58"/>
                  </a:cubicBezTo>
                  <a:cubicBezTo>
                    <a:pt x="3121" y="75"/>
                    <a:pt x="3322" y="55"/>
                    <a:pt x="3521" y="56"/>
                  </a:cubicBezTo>
                  <a:cubicBezTo>
                    <a:pt x="3625" y="57"/>
                    <a:pt x="3730" y="69"/>
                    <a:pt x="3814" y="74"/>
                  </a:cubicBezTo>
                  <a:cubicBezTo>
                    <a:pt x="3916" y="146"/>
                    <a:pt x="3848" y="271"/>
                    <a:pt x="3975" y="338"/>
                  </a:cubicBezTo>
                  <a:cubicBezTo>
                    <a:pt x="4061" y="383"/>
                    <a:pt x="4088" y="562"/>
                    <a:pt x="4118" y="687"/>
                  </a:cubicBezTo>
                  <a:cubicBezTo>
                    <a:pt x="4138" y="767"/>
                    <a:pt x="4115" y="857"/>
                    <a:pt x="4113" y="943"/>
                  </a:cubicBezTo>
                  <a:cubicBezTo>
                    <a:pt x="4109" y="1179"/>
                    <a:pt x="4108" y="1176"/>
                    <a:pt x="3880" y="1264"/>
                  </a:cubicBezTo>
                  <a:cubicBezTo>
                    <a:pt x="3834" y="1282"/>
                    <a:pt x="3777" y="1335"/>
                    <a:pt x="3774" y="137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19" name="Google Shape;3919;p43"/>
          <p:cNvCxnSpPr/>
          <p:nvPr/>
        </p:nvCxnSpPr>
        <p:spPr>
          <a:xfrm>
            <a:off x="1451944" y="2283862"/>
            <a:ext cx="7557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صورة 1">
            <a:extLst>
              <a:ext uri="{FF2B5EF4-FFF2-40B4-BE49-F238E27FC236}">
                <a16:creationId xmlns:a16="http://schemas.microsoft.com/office/drawing/2014/main" id="{1424E1FF-1372-6435-22B4-D17DDD26A7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36" t="20361" r="36691" b="16790"/>
          <a:stretch/>
        </p:blipFill>
        <p:spPr>
          <a:xfrm>
            <a:off x="3854848" y="537795"/>
            <a:ext cx="3121879" cy="3973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0" name="Google Shape;5280;p58"/>
          <p:cNvGrpSpPr/>
          <p:nvPr/>
        </p:nvGrpSpPr>
        <p:grpSpPr>
          <a:xfrm>
            <a:off x="4572076" y="1011451"/>
            <a:ext cx="3857012" cy="3322578"/>
            <a:chOff x="842213" y="1703988"/>
            <a:chExt cx="2054772" cy="1770058"/>
          </a:xfrm>
        </p:grpSpPr>
        <p:sp>
          <p:nvSpPr>
            <p:cNvPr id="5281" name="Google Shape;5281;p58"/>
            <p:cNvSpPr/>
            <p:nvPr/>
          </p:nvSpPr>
          <p:spPr>
            <a:xfrm>
              <a:off x="1565561" y="3101747"/>
              <a:ext cx="608120" cy="266487"/>
            </a:xfrm>
            <a:custGeom>
              <a:avLst/>
              <a:gdLst/>
              <a:ahLst/>
              <a:cxnLst/>
              <a:rect l="l" t="t" r="r" b="b"/>
              <a:pathLst>
                <a:path w="13806" h="6050" extrusionOk="0">
                  <a:moveTo>
                    <a:pt x="1480" y="0"/>
                  </a:moveTo>
                  <a:cubicBezTo>
                    <a:pt x="987" y="2017"/>
                    <a:pt x="493" y="4033"/>
                    <a:pt x="1" y="6049"/>
                  </a:cubicBezTo>
                  <a:lnTo>
                    <a:pt x="13806" y="6049"/>
                  </a:lnTo>
                  <a:cubicBezTo>
                    <a:pt x="13312" y="4033"/>
                    <a:pt x="12819" y="2017"/>
                    <a:pt x="12326" y="0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58"/>
            <p:cNvSpPr/>
            <p:nvPr/>
          </p:nvSpPr>
          <p:spPr>
            <a:xfrm>
              <a:off x="1866053" y="3101747"/>
              <a:ext cx="307628" cy="266487"/>
            </a:xfrm>
            <a:custGeom>
              <a:avLst/>
              <a:gdLst/>
              <a:ahLst/>
              <a:cxnLst/>
              <a:rect l="l" t="t" r="r" b="b"/>
              <a:pathLst>
                <a:path w="6984" h="6050" extrusionOk="0">
                  <a:moveTo>
                    <a:pt x="0" y="0"/>
                  </a:moveTo>
                  <a:lnTo>
                    <a:pt x="0" y="6049"/>
                  </a:lnTo>
                  <a:lnTo>
                    <a:pt x="6984" y="6049"/>
                  </a:lnTo>
                  <a:cubicBezTo>
                    <a:pt x="6490" y="4033"/>
                    <a:pt x="5997" y="2017"/>
                    <a:pt x="5504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58"/>
            <p:cNvSpPr/>
            <p:nvPr/>
          </p:nvSpPr>
          <p:spPr>
            <a:xfrm>
              <a:off x="1496550" y="3363472"/>
              <a:ext cx="746121" cy="110575"/>
            </a:xfrm>
            <a:custGeom>
              <a:avLst/>
              <a:gdLst/>
              <a:ahLst/>
              <a:cxnLst/>
              <a:rect l="l" t="t" r="r" b="b"/>
              <a:pathLst>
                <a:path w="16939" h="1152" extrusionOk="0">
                  <a:moveTo>
                    <a:pt x="714" y="0"/>
                  </a:moveTo>
                  <a:cubicBezTo>
                    <a:pt x="321" y="0"/>
                    <a:pt x="1" y="375"/>
                    <a:pt x="1" y="837"/>
                  </a:cubicBezTo>
                  <a:lnTo>
                    <a:pt x="1" y="1152"/>
                  </a:lnTo>
                  <a:lnTo>
                    <a:pt x="16938" y="1152"/>
                  </a:lnTo>
                  <a:lnTo>
                    <a:pt x="16938" y="837"/>
                  </a:lnTo>
                  <a:cubicBezTo>
                    <a:pt x="16938" y="375"/>
                    <a:pt x="16619" y="0"/>
                    <a:pt x="16226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58"/>
            <p:cNvSpPr/>
            <p:nvPr/>
          </p:nvSpPr>
          <p:spPr>
            <a:xfrm>
              <a:off x="842213" y="2998104"/>
              <a:ext cx="2054772" cy="197994"/>
            </a:xfrm>
            <a:custGeom>
              <a:avLst/>
              <a:gdLst/>
              <a:ahLst/>
              <a:cxnLst/>
              <a:rect l="l" t="t" r="r" b="b"/>
              <a:pathLst>
                <a:path w="46649" h="4495" extrusionOk="0">
                  <a:moveTo>
                    <a:pt x="1" y="0"/>
                  </a:moveTo>
                  <a:lnTo>
                    <a:pt x="1" y="3334"/>
                  </a:lnTo>
                  <a:cubicBezTo>
                    <a:pt x="1" y="3975"/>
                    <a:pt x="520" y="4495"/>
                    <a:pt x="1162" y="4495"/>
                  </a:cubicBezTo>
                  <a:lnTo>
                    <a:pt x="45487" y="4495"/>
                  </a:lnTo>
                  <a:cubicBezTo>
                    <a:pt x="46129" y="4495"/>
                    <a:pt x="46649" y="3975"/>
                    <a:pt x="46649" y="3334"/>
                  </a:cubicBezTo>
                  <a:lnTo>
                    <a:pt x="46649" y="0"/>
                  </a:ln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58"/>
            <p:cNvSpPr/>
            <p:nvPr/>
          </p:nvSpPr>
          <p:spPr>
            <a:xfrm>
              <a:off x="842213" y="1703988"/>
              <a:ext cx="2054772" cy="1294160"/>
            </a:xfrm>
            <a:custGeom>
              <a:avLst/>
              <a:gdLst/>
              <a:ahLst/>
              <a:cxnLst/>
              <a:rect l="l" t="t" r="r" b="b"/>
              <a:pathLst>
                <a:path w="46649" h="29381" extrusionOk="0">
                  <a:moveTo>
                    <a:pt x="1162" y="1"/>
                  </a:moveTo>
                  <a:cubicBezTo>
                    <a:pt x="520" y="1"/>
                    <a:pt x="1" y="521"/>
                    <a:pt x="1" y="1163"/>
                  </a:cubicBezTo>
                  <a:lnTo>
                    <a:pt x="1" y="29380"/>
                  </a:lnTo>
                  <a:lnTo>
                    <a:pt x="46649" y="29380"/>
                  </a:lnTo>
                  <a:lnTo>
                    <a:pt x="46649" y="1163"/>
                  </a:lnTo>
                  <a:cubicBezTo>
                    <a:pt x="46649" y="521"/>
                    <a:pt x="46129" y="1"/>
                    <a:pt x="45487" y="1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87" name="Google Shape;5287;p58"/>
          <p:cNvSpPr txBox="1">
            <a:spLocks noGrp="1"/>
          </p:cNvSpPr>
          <p:nvPr>
            <p:ph type="title"/>
          </p:nvPr>
        </p:nvSpPr>
        <p:spPr>
          <a:xfrm>
            <a:off x="828389" y="1597673"/>
            <a:ext cx="3403746" cy="11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R </a:t>
            </a:r>
            <a:r>
              <a:rPr lang="en" sz="5400" dirty="0">
                <a:solidFill>
                  <a:srgbClr val="FC908E"/>
                </a:solidFill>
              </a:rPr>
              <a:t>emember</a:t>
            </a:r>
            <a:endParaRPr sz="5400" dirty="0">
              <a:solidFill>
                <a:srgbClr val="FC908E"/>
              </a:solidFill>
            </a:endParaRPr>
          </a:p>
        </p:txBody>
      </p:sp>
      <p:cxnSp>
        <p:nvCxnSpPr>
          <p:cNvPr id="5288" name="Google Shape;5288;p58"/>
          <p:cNvCxnSpPr/>
          <p:nvPr/>
        </p:nvCxnSpPr>
        <p:spPr>
          <a:xfrm>
            <a:off x="2216378" y="2849912"/>
            <a:ext cx="6279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289" name="Google Shape;5289;p58"/>
          <p:cNvPicPr preferRelativeResize="0"/>
          <p:nvPr/>
        </p:nvPicPr>
        <p:blipFill rotWithShape="1">
          <a:blip r:embed="rId3">
            <a:alphaModFix/>
          </a:blip>
          <a:srcRect l="4052" t="1661" r="4061"/>
          <a:stretch/>
        </p:blipFill>
        <p:spPr>
          <a:xfrm>
            <a:off x="4685289" y="1100517"/>
            <a:ext cx="3641416" cy="2257678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0" name="Picture 2" descr="٦- الزخرف | Allah love, Despair, Home decor decals">
            <a:extLst>
              <a:ext uri="{FF2B5EF4-FFF2-40B4-BE49-F238E27FC236}">
                <a16:creationId xmlns:a16="http://schemas.microsoft.com/office/drawing/2014/main" id="{F36E71E6-4D34-479D-9F98-860364C3F1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t="16834" r="3804" b="11583"/>
          <a:stretch/>
        </p:blipFill>
        <p:spPr bwMode="auto">
          <a:xfrm>
            <a:off x="4910027" y="1300848"/>
            <a:ext cx="3200033" cy="1889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C908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2" name="Google Shape;5342;p60"/>
          <p:cNvSpPr txBox="1">
            <a:spLocks noGrp="1"/>
          </p:cNvSpPr>
          <p:nvPr>
            <p:ph type="subTitle" idx="1"/>
          </p:nvPr>
        </p:nvSpPr>
        <p:spPr>
          <a:xfrm>
            <a:off x="4751978" y="2012786"/>
            <a:ext cx="3024467" cy="12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Workbook p</a:t>
            </a:r>
            <a:r>
              <a:rPr lang="en-US" sz="2000" b="1" dirty="0">
                <a:solidFill>
                  <a:schemeClr val="accent5"/>
                </a:solidFill>
              </a:rPr>
              <a:t>.( 96    ) </a:t>
            </a:r>
            <a:r>
              <a:rPr lang="en-US" sz="2000" dirty="0"/>
              <a:t>, exercises </a:t>
            </a:r>
            <a:r>
              <a:rPr lang="en-US" sz="2000" b="1" dirty="0">
                <a:solidFill>
                  <a:srgbClr val="FC908E"/>
                </a:solidFill>
              </a:rPr>
              <a:t>(   L , M  )</a:t>
            </a:r>
            <a:endParaRPr sz="2000" b="1" dirty="0">
              <a:solidFill>
                <a:srgbClr val="FC908E"/>
              </a:solidFill>
            </a:endParaRPr>
          </a:p>
        </p:txBody>
      </p:sp>
      <p:sp>
        <p:nvSpPr>
          <p:cNvPr id="5343" name="Google Shape;5343;p60"/>
          <p:cNvSpPr txBox="1">
            <a:spLocks noGrp="1"/>
          </p:cNvSpPr>
          <p:nvPr>
            <p:ph type="title"/>
          </p:nvPr>
        </p:nvSpPr>
        <p:spPr>
          <a:xfrm>
            <a:off x="4046018" y="774705"/>
            <a:ext cx="4359803" cy="12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Home</a:t>
            </a:r>
            <a:r>
              <a:rPr lang="en-US" sz="6600" dirty="0">
                <a:solidFill>
                  <a:srgbClr val="FC908E"/>
                </a:solidFill>
              </a:rPr>
              <a:t>work</a:t>
            </a:r>
            <a:endParaRPr dirty="0">
              <a:solidFill>
                <a:srgbClr val="FC908E"/>
              </a:solidFill>
            </a:endParaRPr>
          </a:p>
        </p:txBody>
      </p:sp>
      <p:cxnSp>
        <p:nvCxnSpPr>
          <p:cNvPr id="5344" name="Google Shape;5344;p60"/>
          <p:cNvCxnSpPr/>
          <p:nvPr/>
        </p:nvCxnSpPr>
        <p:spPr>
          <a:xfrm>
            <a:off x="6133138" y="3211609"/>
            <a:ext cx="627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345" name="Google Shape;5345;p60"/>
          <p:cNvGrpSpPr/>
          <p:nvPr/>
        </p:nvGrpSpPr>
        <p:grpSpPr>
          <a:xfrm>
            <a:off x="986782" y="687823"/>
            <a:ext cx="2169644" cy="3645605"/>
            <a:chOff x="3585841" y="859130"/>
            <a:chExt cx="1972404" cy="3482389"/>
          </a:xfrm>
        </p:grpSpPr>
        <p:sp>
          <p:nvSpPr>
            <p:cNvPr id="5346" name="Google Shape;5346;p60"/>
            <p:cNvSpPr/>
            <p:nvPr/>
          </p:nvSpPr>
          <p:spPr>
            <a:xfrm>
              <a:off x="3585841" y="859130"/>
              <a:ext cx="1972404" cy="3482389"/>
            </a:xfrm>
            <a:prstGeom prst="roundRect">
              <a:avLst>
                <a:gd name="adj" fmla="val 1217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60"/>
            <p:cNvSpPr/>
            <p:nvPr/>
          </p:nvSpPr>
          <p:spPr>
            <a:xfrm>
              <a:off x="4229018" y="979616"/>
              <a:ext cx="685958" cy="43672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48" name="Google Shape;5348;p60"/>
            <p:cNvSpPr/>
            <p:nvPr/>
          </p:nvSpPr>
          <p:spPr>
            <a:xfrm>
              <a:off x="5157722" y="925686"/>
              <a:ext cx="115057" cy="115057"/>
            </a:xfrm>
            <a:prstGeom prst="ellipse">
              <a:avLst/>
            </a:prstGeom>
            <a:solidFill>
              <a:schemeClr val="accent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60"/>
            <p:cNvSpPr/>
            <p:nvPr/>
          </p:nvSpPr>
          <p:spPr>
            <a:xfrm>
              <a:off x="4461658" y="3974219"/>
              <a:ext cx="235405" cy="262811"/>
            </a:xfrm>
            <a:prstGeom prst="ellipse">
              <a:avLst/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cxnSp>
        <p:nvCxnSpPr>
          <p:cNvPr id="2" name="Google Shape;5288;p58">
            <a:extLst>
              <a:ext uri="{FF2B5EF4-FFF2-40B4-BE49-F238E27FC236}">
                <a16:creationId xmlns:a16="http://schemas.microsoft.com/office/drawing/2014/main" id="{E1C6F894-81BF-29CC-C83D-D3DABC8C475B}"/>
              </a:ext>
            </a:extLst>
          </p:cNvPr>
          <p:cNvCxnSpPr>
            <a:cxnSpLocks/>
          </p:cNvCxnSpPr>
          <p:nvPr/>
        </p:nvCxnSpPr>
        <p:spPr>
          <a:xfrm>
            <a:off x="5356087" y="1741303"/>
            <a:ext cx="1449314" cy="6577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صورة 4">
            <a:extLst>
              <a:ext uri="{FF2B5EF4-FFF2-40B4-BE49-F238E27FC236}">
                <a16:creationId xmlns:a16="http://schemas.microsoft.com/office/drawing/2014/main" id="{9B0DC2DA-17BA-4E2D-C6A3-4B20BDD70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546" y="1011504"/>
            <a:ext cx="1807251" cy="2816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2" name="Google Shape;5892;p73"/>
          <p:cNvSpPr txBox="1">
            <a:spLocks noGrp="1"/>
          </p:cNvSpPr>
          <p:nvPr>
            <p:ph type="ctrTitle"/>
          </p:nvPr>
        </p:nvSpPr>
        <p:spPr>
          <a:xfrm>
            <a:off x="2843074" y="743499"/>
            <a:ext cx="3339241" cy="9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r>
              <a:rPr lang="en" dirty="0">
                <a:solidFill>
                  <a:schemeClr val="dk2"/>
                </a:solidFill>
              </a:rPr>
              <a:t>!</a:t>
            </a:r>
            <a:endParaRPr dirty="0">
              <a:solidFill>
                <a:schemeClr val="dk2"/>
              </a:solidFill>
            </a:endParaRPr>
          </a:p>
        </p:txBody>
      </p:sp>
      <p:grpSp>
        <p:nvGrpSpPr>
          <p:cNvPr id="5917" name="Google Shape;5917;p73"/>
          <p:cNvGrpSpPr/>
          <p:nvPr/>
        </p:nvGrpSpPr>
        <p:grpSpPr>
          <a:xfrm>
            <a:off x="1559544" y="48777"/>
            <a:ext cx="202420" cy="1943588"/>
            <a:chOff x="6187262" y="2595273"/>
            <a:chExt cx="199743" cy="1300146"/>
          </a:xfrm>
        </p:grpSpPr>
        <p:sp>
          <p:nvSpPr>
            <p:cNvPr id="5918" name="Google Shape;5918;p73"/>
            <p:cNvSpPr/>
            <p:nvPr/>
          </p:nvSpPr>
          <p:spPr>
            <a:xfrm>
              <a:off x="6187262" y="2595273"/>
              <a:ext cx="113542" cy="1300146"/>
            </a:xfrm>
            <a:custGeom>
              <a:avLst/>
              <a:gdLst/>
              <a:ahLst/>
              <a:cxnLst/>
              <a:rect l="l" t="t" r="r" b="b"/>
              <a:pathLst>
                <a:path w="1657" h="18974" extrusionOk="0">
                  <a:moveTo>
                    <a:pt x="1471" y="18295"/>
                  </a:moveTo>
                  <a:cubicBezTo>
                    <a:pt x="1412" y="18262"/>
                    <a:pt x="1420" y="18220"/>
                    <a:pt x="1435" y="18174"/>
                  </a:cubicBezTo>
                  <a:cubicBezTo>
                    <a:pt x="1481" y="18043"/>
                    <a:pt x="1526" y="17911"/>
                    <a:pt x="1576" y="17781"/>
                  </a:cubicBezTo>
                  <a:cubicBezTo>
                    <a:pt x="1623" y="17658"/>
                    <a:pt x="1598" y="17552"/>
                    <a:pt x="1479" y="17465"/>
                  </a:cubicBezTo>
                  <a:cubicBezTo>
                    <a:pt x="1419" y="17420"/>
                    <a:pt x="1399" y="17371"/>
                    <a:pt x="1415" y="17304"/>
                  </a:cubicBezTo>
                  <a:cubicBezTo>
                    <a:pt x="1438" y="17210"/>
                    <a:pt x="1448" y="17115"/>
                    <a:pt x="1461" y="17020"/>
                  </a:cubicBezTo>
                  <a:cubicBezTo>
                    <a:pt x="1473" y="16930"/>
                    <a:pt x="1494" y="16839"/>
                    <a:pt x="1485" y="16752"/>
                  </a:cubicBezTo>
                  <a:cubicBezTo>
                    <a:pt x="1478" y="16692"/>
                    <a:pt x="1446" y="16616"/>
                    <a:pt x="1389" y="16584"/>
                  </a:cubicBezTo>
                  <a:cubicBezTo>
                    <a:pt x="1262" y="16511"/>
                    <a:pt x="1238" y="16419"/>
                    <a:pt x="1250" y="16309"/>
                  </a:cubicBezTo>
                  <a:cubicBezTo>
                    <a:pt x="1255" y="16250"/>
                    <a:pt x="1257" y="16189"/>
                    <a:pt x="1269" y="16130"/>
                  </a:cubicBezTo>
                  <a:cubicBezTo>
                    <a:pt x="1291" y="16018"/>
                    <a:pt x="1280" y="15919"/>
                    <a:pt x="1141" y="15856"/>
                  </a:cubicBezTo>
                  <a:cubicBezTo>
                    <a:pt x="1060" y="15819"/>
                    <a:pt x="1032" y="15759"/>
                    <a:pt x="1045" y="15690"/>
                  </a:cubicBezTo>
                  <a:cubicBezTo>
                    <a:pt x="1064" y="15576"/>
                    <a:pt x="1089" y="15462"/>
                    <a:pt x="1115" y="15349"/>
                  </a:cubicBezTo>
                  <a:cubicBezTo>
                    <a:pt x="1139" y="15250"/>
                    <a:pt x="1157" y="15145"/>
                    <a:pt x="1043" y="15087"/>
                  </a:cubicBezTo>
                  <a:cubicBezTo>
                    <a:pt x="910" y="15020"/>
                    <a:pt x="920" y="14941"/>
                    <a:pt x="958" y="14842"/>
                  </a:cubicBezTo>
                  <a:cubicBezTo>
                    <a:pt x="1003" y="14721"/>
                    <a:pt x="1046" y="14598"/>
                    <a:pt x="1075" y="14474"/>
                  </a:cubicBezTo>
                  <a:cubicBezTo>
                    <a:pt x="1087" y="14418"/>
                    <a:pt x="1088" y="14337"/>
                    <a:pt x="1046" y="14305"/>
                  </a:cubicBezTo>
                  <a:cubicBezTo>
                    <a:pt x="943" y="14226"/>
                    <a:pt x="932" y="14121"/>
                    <a:pt x="872" y="14030"/>
                  </a:cubicBezTo>
                  <a:cubicBezTo>
                    <a:pt x="831" y="13966"/>
                    <a:pt x="830" y="13908"/>
                    <a:pt x="852" y="13844"/>
                  </a:cubicBezTo>
                  <a:cubicBezTo>
                    <a:pt x="868" y="13795"/>
                    <a:pt x="878" y="13744"/>
                    <a:pt x="898" y="13696"/>
                  </a:cubicBezTo>
                  <a:cubicBezTo>
                    <a:pt x="924" y="13633"/>
                    <a:pt x="918" y="13573"/>
                    <a:pt x="857" y="13529"/>
                  </a:cubicBezTo>
                  <a:cubicBezTo>
                    <a:pt x="771" y="13466"/>
                    <a:pt x="772" y="13389"/>
                    <a:pt x="788" y="13308"/>
                  </a:cubicBezTo>
                  <a:cubicBezTo>
                    <a:pt x="803" y="13233"/>
                    <a:pt x="833" y="13158"/>
                    <a:pt x="833" y="13085"/>
                  </a:cubicBezTo>
                  <a:cubicBezTo>
                    <a:pt x="834" y="13012"/>
                    <a:pt x="838" y="12915"/>
                    <a:pt x="785" y="12873"/>
                  </a:cubicBezTo>
                  <a:cubicBezTo>
                    <a:pt x="644" y="12762"/>
                    <a:pt x="662" y="12642"/>
                    <a:pt x="699" y="12513"/>
                  </a:cubicBezTo>
                  <a:cubicBezTo>
                    <a:pt x="744" y="12349"/>
                    <a:pt x="788" y="12187"/>
                    <a:pt x="844" y="12025"/>
                  </a:cubicBezTo>
                  <a:cubicBezTo>
                    <a:pt x="872" y="11943"/>
                    <a:pt x="861" y="11873"/>
                    <a:pt x="780" y="11822"/>
                  </a:cubicBezTo>
                  <a:cubicBezTo>
                    <a:pt x="652" y="11740"/>
                    <a:pt x="643" y="11637"/>
                    <a:pt x="682" y="11523"/>
                  </a:cubicBezTo>
                  <a:cubicBezTo>
                    <a:pt x="709" y="11440"/>
                    <a:pt x="733" y="11356"/>
                    <a:pt x="768" y="11274"/>
                  </a:cubicBezTo>
                  <a:cubicBezTo>
                    <a:pt x="839" y="11101"/>
                    <a:pt x="929" y="10931"/>
                    <a:pt x="988" y="10756"/>
                  </a:cubicBezTo>
                  <a:cubicBezTo>
                    <a:pt x="1018" y="10667"/>
                    <a:pt x="1000" y="10570"/>
                    <a:pt x="996" y="10476"/>
                  </a:cubicBezTo>
                  <a:cubicBezTo>
                    <a:pt x="993" y="10404"/>
                    <a:pt x="964" y="10329"/>
                    <a:pt x="975" y="10257"/>
                  </a:cubicBezTo>
                  <a:cubicBezTo>
                    <a:pt x="1011" y="9996"/>
                    <a:pt x="1105" y="9745"/>
                    <a:pt x="1217" y="9495"/>
                  </a:cubicBezTo>
                  <a:cubicBezTo>
                    <a:pt x="1251" y="9418"/>
                    <a:pt x="1271" y="9314"/>
                    <a:pt x="1233" y="9247"/>
                  </a:cubicBezTo>
                  <a:cubicBezTo>
                    <a:pt x="1166" y="9133"/>
                    <a:pt x="1198" y="9035"/>
                    <a:pt x="1245" y="8929"/>
                  </a:cubicBezTo>
                  <a:cubicBezTo>
                    <a:pt x="1282" y="8845"/>
                    <a:pt x="1298" y="8763"/>
                    <a:pt x="1228" y="8685"/>
                  </a:cubicBezTo>
                  <a:cubicBezTo>
                    <a:pt x="1171" y="8623"/>
                    <a:pt x="1177" y="8553"/>
                    <a:pt x="1208" y="8483"/>
                  </a:cubicBezTo>
                  <a:cubicBezTo>
                    <a:pt x="1251" y="8393"/>
                    <a:pt x="1300" y="8304"/>
                    <a:pt x="1344" y="8215"/>
                  </a:cubicBezTo>
                  <a:cubicBezTo>
                    <a:pt x="1393" y="8116"/>
                    <a:pt x="1415" y="8014"/>
                    <a:pt x="1334" y="7927"/>
                  </a:cubicBezTo>
                  <a:cubicBezTo>
                    <a:pt x="1268" y="7857"/>
                    <a:pt x="1275" y="7789"/>
                    <a:pt x="1309" y="7715"/>
                  </a:cubicBezTo>
                  <a:cubicBezTo>
                    <a:pt x="1349" y="7629"/>
                    <a:pt x="1391" y="7544"/>
                    <a:pt x="1428" y="7458"/>
                  </a:cubicBezTo>
                  <a:cubicBezTo>
                    <a:pt x="1480" y="7338"/>
                    <a:pt x="1504" y="7226"/>
                    <a:pt x="1365" y="7126"/>
                  </a:cubicBezTo>
                  <a:cubicBezTo>
                    <a:pt x="1318" y="7092"/>
                    <a:pt x="1294" y="7018"/>
                    <a:pt x="1301" y="6965"/>
                  </a:cubicBezTo>
                  <a:cubicBezTo>
                    <a:pt x="1317" y="6836"/>
                    <a:pt x="1347" y="6706"/>
                    <a:pt x="1390" y="6580"/>
                  </a:cubicBezTo>
                  <a:cubicBezTo>
                    <a:pt x="1460" y="6369"/>
                    <a:pt x="1488" y="6160"/>
                    <a:pt x="1365" y="5963"/>
                  </a:cubicBezTo>
                  <a:cubicBezTo>
                    <a:pt x="1224" y="5738"/>
                    <a:pt x="1267" y="5520"/>
                    <a:pt x="1383" y="5296"/>
                  </a:cubicBezTo>
                  <a:cubicBezTo>
                    <a:pt x="1406" y="5254"/>
                    <a:pt x="1430" y="5211"/>
                    <a:pt x="1440" y="5166"/>
                  </a:cubicBezTo>
                  <a:cubicBezTo>
                    <a:pt x="1452" y="5114"/>
                    <a:pt x="1471" y="5052"/>
                    <a:pt x="1450" y="5005"/>
                  </a:cubicBezTo>
                  <a:cubicBezTo>
                    <a:pt x="1383" y="4854"/>
                    <a:pt x="1402" y="4699"/>
                    <a:pt x="1392" y="4544"/>
                  </a:cubicBezTo>
                  <a:cubicBezTo>
                    <a:pt x="1389" y="4486"/>
                    <a:pt x="1389" y="4419"/>
                    <a:pt x="1355" y="4370"/>
                  </a:cubicBezTo>
                  <a:cubicBezTo>
                    <a:pt x="1296" y="4288"/>
                    <a:pt x="1282" y="4204"/>
                    <a:pt x="1281" y="4112"/>
                  </a:cubicBezTo>
                  <a:cubicBezTo>
                    <a:pt x="1281" y="4068"/>
                    <a:pt x="1277" y="4020"/>
                    <a:pt x="1253" y="3981"/>
                  </a:cubicBezTo>
                  <a:cubicBezTo>
                    <a:pt x="1213" y="3917"/>
                    <a:pt x="1238" y="3856"/>
                    <a:pt x="1246" y="3792"/>
                  </a:cubicBezTo>
                  <a:cubicBezTo>
                    <a:pt x="1259" y="3678"/>
                    <a:pt x="1279" y="3559"/>
                    <a:pt x="1252" y="3452"/>
                  </a:cubicBezTo>
                  <a:cubicBezTo>
                    <a:pt x="1221" y="3338"/>
                    <a:pt x="1222" y="3236"/>
                    <a:pt x="1281" y="3129"/>
                  </a:cubicBezTo>
                  <a:cubicBezTo>
                    <a:pt x="1311" y="3073"/>
                    <a:pt x="1340" y="3016"/>
                    <a:pt x="1356" y="2957"/>
                  </a:cubicBezTo>
                  <a:cubicBezTo>
                    <a:pt x="1396" y="2817"/>
                    <a:pt x="1420" y="2671"/>
                    <a:pt x="1320" y="2549"/>
                  </a:cubicBezTo>
                  <a:cubicBezTo>
                    <a:pt x="1203" y="2409"/>
                    <a:pt x="1233" y="2282"/>
                    <a:pt x="1310" y="2138"/>
                  </a:cubicBezTo>
                  <a:cubicBezTo>
                    <a:pt x="1399" y="1972"/>
                    <a:pt x="1469" y="1794"/>
                    <a:pt x="1350" y="1628"/>
                  </a:cubicBezTo>
                  <a:cubicBezTo>
                    <a:pt x="1275" y="1523"/>
                    <a:pt x="1273" y="1423"/>
                    <a:pt x="1304" y="1313"/>
                  </a:cubicBezTo>
                  <a:cubicBezTo>
                    <a:pt x="1325" y="1234"/>
                    <a:pt x="1356" y="1156"/>
                    <a:pt x="1372" y="1077"/>
                  </a:cubicBezTo>
                  <a:cubicBezTo>
                    <a:pt x="1403" y="907"/>
                    <a:pt x="1432" y="732"/>
                    <a:pt x="1307" y="582"/>
                  </a:cubicBezTo>
                  <a:cubicBezTo>
                    <a:pt x="1208" y="464"/>
                    <a:pt x="1195" y="344"/>
                    <a:pt x="1227" y="211"/>
                  </a:cubicBezTo>
                  <a:cubicBezTo>
                    <a:pt x="1239" y="159"/>
                    <a:pt x="1234" y="106"/>
                    <a:pt x="1237" y="48"/>
                  </a:cubicBezTo>
                  <a:cubicBezTo>
                    <a:pt x="1169" y="47"/>
                    <a:pt x="1127" y="47"/>
                    <a:pt x="1075" y="46"/>
                  </a:cubicBezTo>
                  <a:cubicBezTo>
                    <a:pt x="1056" y="130"/>
                    <a:pt x="1030" y="208"/>
                    <a:pt x="1022" y="288"/>
                  </a:cubicBezTo>
                  <a:cubicBezTo>
                    <a:pt x="1007" y="429"/>
                    <a:pt x="1020" y="565"/>
                    <a:pt x="1138" y="686"/>
                  </a:cubicBezTo>
                  <a:cubicBezTo>
                    <a:pt x="1177" y="725"/>
                    <a:pt x="1188" y="786"/>
                    <a:pt x="1199" y="839"/>
                  </a:cubicBezTo>
                  <a:cubicBezTo>
                    <a:pt x="1235" y="1022"/>
                    <a:pt x="1131" y="1195"/>
                    <a:pt x="1093" y="1372"/>
                  </a:cubicBezTo>
                  <a:cubicBezTo>
                    <a:pt x="1068" y="1488"/>
                    <a:pt x="1070" y="1590"/>
                    <a:pt x="1149" y="1688"/>
                  </a:cubicBezTo>
                  <a:cubicBezTo>
                    <a:pt x="1218" y="1773"/>
                    <a:pt x="1229" y="1863"/>
                    <a:pt x="1185" y="1961"/>
                  </a:cubicBezTo>
                  <a:cubicBezTo>
                    <a:pt x="1150" y="2036"/>
                    <a:pt x="1116" y="2113"/>
                    <a:pt x="1077" y="2189"/>
                  </a:cubicBezTo>
                  <a:cubicBezTo>
                    <a:pt x="1003" y="2327"/>
                    <a:pt x="986" y="2458"/>
                    <a:pt x="1104" y="2586"/>
                  </a:cubicBezTo>
                  <a:cubicBezTo>
                    <a:pt x="1218" y="2710"/>
                    <a:pt x="1206" y="2848"/>
                    <a:pt x="1147" y="2988"/>
                  </a:cubicBezTo>
                  <a:cubicBezTo>
                    <a:pt x="1115" y="3060"/>
                    <a:pt x="1066" y="3129"/>
                    <a:pt x="1048" y="3203"/>
                  </a:cubicBezTo>
                  <a:cubicBezTo>
                    <a:pt x="1028" y="3280"/>
                    <a:pt x="1008" y="3368"/>
                    <a:pt x="1037" y="3437"/>
                  </a:cubicBezTo>
                  <a:cubicBezTo>
                    <a:pt x="1100" y="3583"/>
                    <a:pt x="1088" y="3719"/>
                    <a:pt x="1024" y="3863"/>
                  </a:cubicBezTo>
                  <a:cubicBezTo>
                    <a:pt x="1004" y="3907"/>
                    <a:pt x="994" y="3973"/>
                    <a:pt x="1024" y="4007"/>
                  </a:cubicBezTo>
                  <a:cubicBezTo>
                    <a:pt x="1097" y="4087"/>
                    <a:pt x="1084" y="4176"/>
                    <a:pt x="1092" y="4265"/>
                  </a:cubicBezTo>
                  <a:cubicBezTo>
                    <a:pt x="1096" y="4313"/>
                    <a:pt x="1099" y="4369"/>
                    <a:pt x="1133" y="4406"/>
                  </a:cubicBezTo>
                  <a:cubicBezTo>
                    <a:pt x="1197" y="4477"/>
                    <a:pt x="1199" y="4554"/>
                    <a:pt x="1200" y="4634"/>
                  </a:cubicBezTo>
                  <a:cubicBezTo>
                    <a:pt x="1204" y="4744"/>
                    <a:pt x="1189" y="4859"/>
                    <a:pt x="1225" y="4962"/>
                  </a:cubicBezTo>
                  <a:cubicBezTo>
                    <a:pt x="1264" y="5072"/>
                    <a:pt x="1251" y="5164"/>
                    <a:pt x="1195" y="5267"/>
                  </a:cubicBezTo>
                  <a:cubicBezTo>
                    <a:pt x="1048" y="5535"/>
                    <a:pt x="1022" y="5804"/>
                    <a:pt x="1187" y="6066"/>
                  </a:cubicBezTo>
                  <a:cubicBezTo>
                    <a:pt x="1189" y="6071"/>
                    <a:pt x="1191" y="6076"/>
                    <a:pt x="1194" y="6081"/>
                  </a:cubicBezTo>
                  <a:cubicBezTo>
                    <a:pt x="1272" y="6208"/>
                    <a:pt x="1259" y="6342"/>
                    <a:pt x="1224" y="6477"/>
                  </a:cubicBezTo>
                  <a:cubicBezTo>
                    <a:pt x="1184" y="6635"/>
                    <a:pt x="1149" y="6793"/>
                    <a:pt x="1098" y="6949"/>
                  </a:cubicBezTo>
                  <a:cubicBezTo>
                    <a:pt x="1060" y="7070"/>
                    <a:pt x="1101" y="7172"/>
                    <a:pt x="1201" y="7253"/>
                  </a:cubicBezTo>
                  <a:cubicBezTo>
                    <a:pt x="1279" y="7316"/>
                    <a:pt x="1270" y="7372"/>
                    <a:pt x="1235" y="7443"/>
                  </a:cubicBezTo>
                  <a:cubicBezTo>
                    <a:pt x="1189" y="7532"/>
                    <a:pt x="1132" y="7621"/>
                    <a:pt x="1112" y="7714"/>
                  </a:cubicBezTo>
                  <a:cubicBezTo>
                    <a:pt x="1091" y="7805"/>
                    <a:pt x="1063" y="7923"/>
                    <a:pt x="1118" y="7988"/>
                  </a:cubicBezTo>
                  <a:cubicBezTo>
                    <a:pt x="1201" y="8088"/>
                    <a:pt x="1170" y="8163"/>
                    <a:pt x="1119" y="8252"/>
                  </a:cubicBezTo>
                  <a:cubicBezTo>
                    <a:pt x="1088" y="8308"/>
                    <a:pt x="1059" y="8365"/>
                    <a:pt x="1031" y="8421"/>
                  </a:cubicBezTo>
                  <a:cubicBezTo>
                    <a:pt x="972" y="8545"/>
                    <a:pt x="964" y="8664"/>
                    <a:pt x="1042" y="8785"/>
                  </a:cubicBezTo>
                  <a:cubicBezTo>
                    <a:pt x="1064" y="8820"/>
                    <a:pt x="1059" y="8870"/>
                    <a:pt x="1050" y="8913"/>
                  </a:cubicBezTo>
                  <a:cubicBezTo>
                    <a:pt x="1039" y="8967"/>
                    <a:pt x="1010" y="9020"/>
                    <a:pt x="993" y="9073"/>
                  </a:cubicBezTo>
                  <a:cubicBezTo>
                    <a:pt x="962" y="9157"/>
                    <a:pt x="942" y="9237"/>
                    <a:pt x="1029" y="9312"/>
                  </a:cubicBezTo>
                  <a:cubicBezTo>
                    <a:pt x="1089" y="9362"/>
                    <a:pt x="1050" y="9424"/>
                    <a:pt x="1022" y="9482"/>
                  </a:cubicBezTo>
                  <a:cubicBezTo>
                    <a:pt x="891" y="9748"/>
                    <a:pt x="809" y="10024"/>
                    <a:pt x="763" y="10303"/>
                  </a:cubicBezTo>
                  <a:cubicBezTo>
                    <a:pt x="752" y="10368"/>
                    <a:pt x="734" y="10445"/>
                    <a:pt x="768" y="10496"/>
                  </a:cubicBezTo>
                  <a:cubicBezTo>
                    <a:pt x="847" y="10617"/>
                    <a:pt x="815" y="10724"/>
                    <a:pt x="748" y="10840"/>
                  </a:cubicBezTo>
                  <a:cubicBezTo>
                    <a:pt x="705" y="10914"/>
                    <a:pt x="677" y="10993"/>
                    <a:pt x="647" y="11070"/>
                  </a:cubicBezTo>
                  <a:cubicBezTo>
                    <a:pt x="586" y="11229"/>
                    <a:pt x="522" y="11389"/>
                    <a:pt x="474" y="11550"/>
                  </a:cubicBezTo>
                  <a:cubicBezTo>
                    <a:pt x="440" y="11665"/>
                    <a:pt x="435" y="11789"/>
                    <a:pt x="540" y="11880"/>
                  </a:cubicBezTo>
                  <a:cubicBezTo>
                    <a:pt x="637" y="11965"/>
                    <a:pt x="647" y="12048"/>
                    <a:pt x="605" y="12153"/>
                  </a:cubicBezTo>
                  <a:cubicBezTo>
                    <a:pt x="565" y="12255"/>
                    <a:pt x="535" y="12359"/>
                    <a:pt x="513" y="12464"/>
                  </a:cubicBezTo>
                  <a:cubicBezTo>
                    <a:pt x="491" y="12567"/>
                    <a:pt x="477" y="12672"/>
                    <a:pt x="476" y="12776"/>
                  </a:cubicBezTo>
                  <a:cubicBezTo>
                    <a:pt x="476" y="12828"/>
                    <a:pt x="495" y="12895"/>
                    <a:pt x="540" y="12927"/>
                  </a:cubicBezTo>
                  <a:cubicBezTo>
                    <a:pt x="638" y="12998"/>
                    <a:pt x="650" y="13074"/>
                    <a:pt x="613" y="13169"/>
                  </a:cubicBezTo>
                  <a:cubicBezTo>
                    <a:pt x="599" y="13207"/>
                    <a:pt x="588" y="13248"/>
                    <a:pt x="589" y="13288"/>
                  </a:cubicBezTo>
                  <a:cubicBezTo>
                    <a:pt x="591" y="13381"/>
                    <a:pt x="563" y="13491"/>
                    <a:pt x="615" y="13565"/>
                  </a:cubicBezTo>
                  <a:cubicBezTo>
                    <a:pt x="689" y="13669"/>
                    <a:pt x="688" y="13761"/>
                    <a:pt x="644" y="13864"/>
                  </a:cubicBezTo>
                  <a:cubicBezTo>
                    <a:pt x="603" y="13956"/>
                    <a:pt x="609" y="14041"/>
                    <a:pt x="680" y="14121"/>
                  </a:cubicBezTo>
                  <a:cubicBezTo>
                    <a:pt x="698" y="14141"/>
                    <a:pt x="719" y="14166"/>
                    <a:pt x="717" y="14188"/>
                  </a:cubicBezTo>
                  <a:cubicBezTo>
                    <a:pt x="705" y="14297"/>
                    <a:pt x="789" y="14363"/>
                    <a:pt x="883" y="14424"/>
                  </a:cubicBezTo>
                  <a:cubicBezTo>
                    <a:pt x="875" y="14469"/>
                    <a:pt x="872" y="14508"/>
                    <a:pt x="858" y="14547"/>
                  </a:cubicBezTo>
                  <a:cubicBezTo>
                    <a:pt x="827" y="14644"/>
                    <a:pt x="790" y="14743"/>
                    <a:pt x="756" y="14839"/>
                  </a:cubicBezTo>
                  <a:cubicBezTo>
                    <a:pt x="684" y="15046"/>
                    <a:pt x="722" y="15143"/>
                    <a:pt x="910" y="15238"/>
                  </a:cubicBezTo>
                  <a:cubicBezTo>
                    <a:pt x="920" y="15243"/>
                    <a:pt x="924" y="15254"/>
                    <a:pt x="917" y="15247"/>
                  </a:cubicBezTo>
                  <a:cubicBezTo>
                    <a:pt x="889" y="15425"/>
                    <a:pt x="855" y="15589"/>
                    <a:pt x="841" y="15753"/>
                  </a:cubicBezTo>
                  <a:cubicBezTo>
                    <a:pt x="837" y="15813"/>
                    <a:pt x="860" y="15901"/>
                    <a:pt x="914" y="15929"/>
                  </a:cubicBezTo>
                  <a:cubicBezTo>
                    <a:pt x="1080" y="16019"/>
                    <a:pt x="1071" y="16139"/>
                    <a:pt x="1053" y="16270"/>
                  </a:cubicBezTo>
                  <a:cubicBezTo>
                    <a:pt x="1045" y="16325"/>
                    <a:pt x="1056" y="16381"/>
                    <a:pt x="1052" y="16436"/>
                  </a:cubicBezTo>
                  <a:cubicBezTo>
                    <a:pt x="1043" y="16544"/>
                    <a:pt x="1086" y="16634"/>
                    <a:pt x="1199" y="16696"/>
                  </a:cubicBezTo>
                  <a:cubicBezTo>
                    <a:pt x="1297" y="16751"/>
                    <a:pt x="1308" y="16825"/>
                    <a:pt x="1292" y="16908"/>
                  </a:cubicBezTo>
                  <a:cubicBezTo>
                    <a:pt x="1269" y="17033"/>
                    <a:pt x="1256" y="17159"/>
                    <a:pt x="1217" y="17281"/>
                  </a:cubicBezTo>
                  <a:cubicBezTo>
                    <a:pt x="1176" y="17407"/>
                    <a:pt x="1206" y="17511"/>
                    <a:pt x="1317" y="17598"/>
                  </a:cubicBezTo>
                  <a:cubicBezTo>
                    <a:pt x="1389" y="17654"/>
                    <a:pt x="1402" y="17715"/>
                    <a:pt x="1373" y="17789"/>
                  </a:cubicBezTo>
                  <a:cubicBezTo>
                    <a:pt x="1321" y="17929"/>
                    <a:pt x="1272" y="18070"/>
                    <a:pt x="1219" y="18211"/>
                  </a:cubicBezTo>
                  <a:cubicBezTo>
                    <a:pt x="1184" y="18304"/>
                    <a:pt x="1207" y="18385"/>
                    <a:pt x="1313" y="18433"/>
                  </a:cubicBezTo>
                  <a:cubicBezTo>
                    <a:pt x="1474" y="18508"/>
                    <a:pt x="1456" y="18623"/>
                    <a:pt x="1435" y="18738"/>
                  </a:cubicBezTo>
                  <a:cubicBezTo>
                    <a:pt x="1419" y="18828"/>
                    <a:pt x="1410" y="18828"/>
                    <a:pt x="1253" y="18803"/>
                  </a:cubicBezTo>
                  <a:cubicBezTo>
                    <a:pt x="1234" y="18672"/>
                    <a:pt x="1226" y="18535"/>
                    <a:pt x="1064" y="18446"/>
                  </a:cubicBezTo>
                  <a:cubicBezTo>
                    <a:pt x="1040" y="18432"/>
                    <a:pt x="1046" y="18372"/>
                    <a:pt x="1058" y="18336"/>
                  </a:cubicBezTo>
                  <a:cubicBezTo>
                    <a:pt x="1094" y="18213"/>
                    <a:pt x="1139" y="18092"/>
                    <a:pt x="1181" y="17970"/>
                  </a:cubicBezTo>
                  <a:cubicBezTo>
                    <a:pt x="1223" y="17845"/>
                    <a:pt x="1206" y="17731"/>
                    <a:pt x="1080" y="17639"/>
                  </a:cubicBezTo>
                  <a:cubicBezTo>
                    <a:pt x="1029" y="17602"/>
                    <a:pt x="1010" y="17562"/>
                    <a:pt x="1023" y="17506"/>
                  </a:cubicBezTo>
                  <a:cubicBezTo>
                    <a:pt x="1041" y="17427"/>
                    <a:pt x="1052" y="17347"/>
                    <a:pt x="1062" y="17268"/>
                  </a:cubicBezTo>
                  <a:cubicBezTo>
                    <a:pt x="1075" y="17152"/>
                    <a:pt x="1095" y="17037"/>
                    <a:pt x="1089" y="16924"/>
                  </a:cubicBezTo>
                  <a:cubicBezTo>
                    <a:pt x="1087" y="16869"/>
                    <a:pt x="1055" y="16794"/>
                    <a:pt x="1002" y="16768"/>
                  </a:cubicBezTo>
                  <a:cubicBezTo>
                    <a:pt x="857" y="16697"/>
                    <a:pt x="848" y="16596"/>
                    <a:pt x="857" y="16482"/>
                  </a:cubicBezTo>
                  <a:cubicBezTo>
                    <a:pt x="863" y="16422"/>
                    <a:pt x="873" y="16362"/>
                    <a:pt x="878" y="16303"/>
                  </a:cubicBezTo>
                  <a:cubicBezTo>
                    <a:pt x="887" y="16194"/>
                    <a:pt x="881" y="16095"/>
                    <a:pt x="741" y="16028"/>
                  </a:cubicBezTo>
                  <a:cubicBezTo>
                    <a:pt x="696" y="16007"/>
                    <a:pt x="657" y="15948"/>
                    <a:pt x="660" y="15906"/>
                  </a:cubicBezTo>
                  <a:cubicBezTo>
                    <a:pt x="668" y="15788"/>
                    <a:pt x="699" y="15668"/>
                    <a:pt x="724" y="15550"/>
                  </a:cubicBezTo>
                  <a:cubicBezTo>
                    <a:pt x="749" y="15437"/>
                    <a:pt x="758" y="15318"/>
                    <a:pt x="631" y="15248"/>
                  </a:cubicBezTo>
                  <a:cubicBezTo>
                    <a:pt x="528" y="15191"/>
                    <a:pt x="535" y="15133"/>
                    <a:pt x="562" y="15055"/>
                  </a:cubicBezTo>
                  <a:cubicBezTo>
                    <a:pt x="607" y="14928"/>
                    <a:pt x="649" y="14801"/>
                    <a:pt x="682" y="14673"/>
                  </a:cubicBezTo>
                  <a:cubicBezTo>
                    <a:pt x="708" y="14575"/>
                    <a:pt x="671" y="14494"/>
                    <a:pt x="594" y="14409"/>
                  </a:cubicBezTo>
                  <a:cubicBezTo>
                    <a:pt x="493" y="14299"/>
                    <a:pt x="414" y="14173"/>
                    <a:pt x="471" y="14022"/>
                  </a:cubicBezTo>
                  <a:cubicBezTo>
                    <a:pt x="487" y="13979"/>
                    <a:pt x="507" y="13934"/>
                    <a:pt x="506" y="13890"/>
                  </a:cubicBezTo>
                  <a:cubicBezTo>
                    <a:pt x="504" y="13833"/>
                    <a:pt x="504" y="13763"/>
                    <a:pt x="463" y="13724"/>
                  </a:cubicBezTo>
                  <a:cubicBezTo>
                    <a:pt x="390" y="13653"/>
                    <a:pt x="386" y="13581"/>
                    <a:pt x="404" y="13500"/>
                  </a:cubicBezTo>
                  <a:cubicBezTo>
                    <a:pt x="419" y="13430"/>
                    <a:pt x="444" y="13360"/>
                    <a:pt x="442" y="13291"/>
                  </a:cubicBezTo>
                  <a:cubicBezTo>
                    <a:pt x="441" y="13213"/>
                    <a:pt x="449" y="13110"/>
                    <a:pt x="391" y="13064"/>
                  </a:cubicBezTo>
                  <a:cubicBezTo>
                    <a:pt x="258" y="12956"/>
                    <a:pt x="276" y="12843"/>
                    <a:pt x="311" y="12717"/>
                  </a:cubicBezTo>
                  <a:cubicBezTo>
                    <a:pt x="357" y="12550"/>
                    <a:pt x="401" y="12381"/>
                    <a:pt x="453" y="12214"/>
                  </a:cubicBezTo>
                  <a:cubicBezTo>
                    <a:pt x="477" y="12134"/>
                    <a:pt x="470" y="12061"/>
                    <a:pt x="388" y="12009"/>
                  </a:cubicBezTo>
                  <a:cubicBezTo>
                    <a:pt x="262" y="11927"/>
                    <a:pt x="250" y="11824"/>
                    <a:pt x="295" y="11710"/>
                  </a:cubicBezTo>
                  <a:cubicBezTo>
                    <a:pt x="388" y="11468"/>
                    <a:pt x="482" y="11227"/>
                    <a:pt x="581" y="10986"/>
                  </a:cubicBezTo>
                  <a:cubicBezTo>
                    <a:pt x="631" y="10867"/>
                    <a:pt x="645" y="10752"/>
                    <a:pt x="594" y="10633"/>
                  </a:cubicBezTo>
                  <a:cubicBezTo>
                    <a:pt x="573" y="10583"/>
                    <a:pt x="565" y="10526"/>
                    <a:pt x="573" y="10474"/>
                  </a:cubicBezTo>
                  <a:cubicBezTo>
                    <a:pt x="613" y="10207"/>
                    <a:pt x="709" y="9951"/>
                    <a:pt x="813" y="9694"/>
                  </a:cubicBezTo>
                  <a:cubicBezTo>
                    <a:pt x="851" y="9602"/>
                    <a:pt x="868" y="9489"/>
                    <a:pt x="831" y="9402"/>
                  </a:cubicBezTo>
                  <a:cubicBezTo>
                    <a:pt x="789" y="9302"/>
                    <a:pt x="800" y="9220"/>
                    <a:pt x="841" y="9127"/>
                  </a:cubicBezTo>
                  <a:cubicBezTo>
                    <a:pt x="885" y="9030"/>
                    <a:pt x="897" y="8936"/>
                    <a:pt x="825" y="8839"/>
                  </a:cubicBezTo>
                  <a:cubicBezTo>
                    <a:pt x="793" y="8794"/>
                    <a:pt x="798" y="8722"/>
                    <a:pt x="817" y="8667"/>
                  </a:cubicBezTo>
                  <a:cubicBezTo>
                    <a:pt x="845" y="8580"/>
                    <a:pt x="898" y="8497"/>
                    <a:pt x="941" y="8412"/>
                  </a:cubicBezTo>
                  <a:cubicBezTo>
                    <a:pt x="995" y="8303"/>
                    <a:pt x="1016" y="8189"/>
                    <a:pt x="937" y="8092"/>
                  </a:cubicBezTo>
                  <a:cubicBezTo>
                    <a:pt x="875" y="8018"/>
                    <a:pt x="887" y="7955"/>
                    <a:pt x="921" y="7881"/>
                  </a:cubicBezTo>
                  <a:cubicBezTo>
                    <a:pt x="968" y="7777"/>
                    <a:pt x="1017" y="7671"/>
                    <a:pt x="1054" y="7565"/>
                  </a:cubicBezTo>
                  <a:cubicBezTo>
                    <a:pt x="1090" y="7463"/>
                    <a:pt x="1084" y="7364"/>
                    <a:pt x="966" y="7292"/>
                  </a:cubicBezTo>
                  <a:cubicBezTo>
                    <a:pt x="901" y="7251"/>
                    <a:pt x="886" y="7194"/>
                    <a:pt x="902" y="7130"/>
                  </a:cubicBezTo>
                  <a:cubicBezTo>
                    <a:pt x="931" y="7012"/>
                    <a:pt x="947" y="6890"/>
                    <a:pt x="987" y="6774"/>
                  </a:cubicBezTo>
                  <a:cubicBezTo>
                    <a:pt x="1064" y="6548"/>
                    <a:pt x="1087" y="6323"/>
                    <a:pt x="958" y="6113"/>
                  </a:cubicBezTo>
                  <a:cubicBezTo>
                    <a:pt x="836" y="5911"/>
                    <a:pt x="873" y="5718"/>
                    <a:pt x="967" y="5517"/>
                  </a:cubicBezTo>
                  <a:cubicBezTo>
                    <a:pt x="989" y="5469"/>
                    <a:pt x="1020" y="5423"/>
                    <a:pt x="1029" y="5373"/>
                  </a:cubicBezTo>
                  <a:cubicBezTo>
                    <a:pt x="1043" y="5295"/>
                    <a:pt x="1049" y="5215"/>
                    <a:pt x="1044" y="5136"/>
                  </a:cubicBezTo>
                  <a:cubicBezTo>
                    <a:pt x="1036" y="5038"/>
                    <a:pt x="1008" y="4940"/>
                    <a:pt x="999" y="4841"/>
                  </a:cubicBezTo>
                  <a:cubicBezTo>
                    <a:pt x="988" y="4707"/>
                    <a:pt x="1010" y="4570"/>
                    <a:pt x="906" y="4450"/>
                  </a:cubicBezTo>
                  <a:cubicBezTo>
                    <a:pt x="888" y="4427"/>
                    <a:pt x="890" y="4392"/>
                    <a:pt x="889" y="4363"/>
                  </a:cubicBezTo>
                  <a:cubicBezTo>
                    <a:pt x="886" y="4185"/>
                    <a:pt x="807" y="4013"/>
                    <a:pt x="880" y="3831"/>
                  </a:cubicBezTo>
                  <a:cubicBezTo>
                    <a:pt x="904" y="3772"/>
                    <a:pt x="889" y="3697"/>
                    <a:pt x="863" y="3639"/>
                  </a:cubicBezTo>
                  <a:cubicBezTo>
                    <a:pt x="808" y="3523"/>
                    <a:pt x="828" y="3415"/>
                    <a:pt x="889" y="3303"/>
                  </a:cubicBezTo>
                  <a:cubicBezTo>
                    <a:pt x="917" y="3252"/>
                    <a:pt x="941" y="3199"/>
                    <a:pt x="958" y="3145"/>
                  </a:cubicBezTo>
                  <a:cubicBezTo>
                    <a:pt x="1000" y="3000"/>
                    <a:pt x="1019" y="2848"/>
                    <a:pt x="924" y="2720"/>
                  </a:cubicBezTo>
                  <a:cubicBezTo>
                    <a:pt x="823" y="2584"/>
                    <a:pt x="834" y="2464"/>
                    <a:pt x="912" y="2322"/>
                  </a:cubicBezTo>
                  <a:cubicBezTo>
                    <a:pt x="1007" y="2152"/>
                    <a:pt x="1062" y="1966"/>
                    <a:pt x="953" y="1796"/>
                  </a:cubicBezTo>
                  <a:cubicBezTo>
                    <a:pt x="878" y="1679"/>
                    <a:pt x="884" y="1569"/>
                    <a:pt x="915" y="1450"/>
                  </a:cubicBezTo>
                  <a:cubicBezTo>
                    <a:pt x="933" y="1386"/>
                    <a:pt x="960" y="1323"/>
                    <a:pt x="969" y="1258"/>
                  </a:cubicBezTo>
                  <a:cubicBezTo>
                    <a:pt x="993" y="1064"/>
                    <a:pt x="1034" y="864"/>
                    <a:pt x="895" y="689"/>
                  </a:cubicBezTo>
                  <a:cubicBezTo>
                    <a:pt x="817" y="589"/>
                    <a:pt x="799" y="487"/>
                    <a:pt x="813" y="375"/>
                  </a:cubicBezTo>
                  <a:cubicBezTo>
                    <a:pt x="825" y="289"/>
                    <a:pt x="838" y="204"/>
                    <a:pt x="851" y="120"/>
                  </a:cubicBezTo>
                  <a:cubicBezTo>
                    <a:pt x="868" y="5"/>
                    <a:pt x="861" y="0"/>
                    <a:pt x="677" y="21"/>
                  </a:cubicBezTo>
                  <a:cubicBezTo>
                    <a:pt x="651" y="161"/>
                    <a:pt x="623" y="305"/>
                    <a:pt x="601" y="448"/>
                  </a:cubicBezTo>
                  <a:cubicBezTo>
                    <a:pt x="582" y="573"/>
                    <a:pt x="625" y="684"/>
                    <a:pt x="716" y="787"/>
                  </a:cubicBezTo>
                  <a:cubicBezTo>
                    <a:pt x="758" y="832"/>
                    <a:pt x="772" y="895"/>
                    <a:pt x="783" y="953"/>
                  </a:cubicBezTo>
                  <a:cubicBezTo>
                    <a:pt x="821" y="1152"/>
                    <a:pt x="721" y="1341"/>
                    <a:pt x="678" y="1533"/>
                  </a:cubicBezTo>
                  <a:cubicBezTo>
                    <a:pt x="651" y="1647"/>
                    <a:pt x="654" y="1749"/>
                    <a:pt x="738" y="1847"/>
                  </a:cubicBezTo>
                  <a:cubicBezTo>
                    <a:pt x="806" y="1926"/>
                    <a:pt x="815" y="2015"/>
                    <a:pt x="777" y="2106"/>
                  </a:cubicBezTo>
                  <a:cubicBezTo>
                    <a:pt x="741" y="2192"/>
                    <a:pt x="706" y="2279"/>
                    <a:pt x="661" y="2364"/>
                  </a:cubicBezTo>
                  <a:cubicBezTo>
                    <a:pt x="589" y="2499"/>
                    <a:pt x="576" y="2624"/>
                    <a:pt x="691" y="2747"/>
                  </a:cubicBezTo>
                  <a:cubicBezTo>
                    <a:pt x="798" y="2860"/>
                    <a:pt x="788" y="2991"/>
                    <a:pt x="744" y="3122"/>
                  </a:cubicBezTo>
                  <a:cubicBezTo>
                    <a:pt x="717" y="3199"/>
                    <a:pt x="663" y="3273"/>
                    <a:pt x="645" y="3351"/>
                  </a:cubicBezTo>
                  <a:cubicBezTo>
                    <a:pt x="624" y="3438"/>
                    <a:pt x="597" y="3536"/>
                    <a:pt x="630" y="3615"/>
                  </a:cubicBezTo>
                  <a:cubicBezTo>
                    <a:pt x="686" y="3757"/>
                    <a:pt x="672" y="3887"/>
                    <a:pt x="613" y="4026"/>
                  </a:cubicBezTo>
                  <a:cubicBezTo>
                    <a:pt x="593" y="4075"/>
                    <a:pt x="587" y="4143"/>
                    <a:pt x="618" y="4180"/>
                  </a:cubicBezTo>
                  <a:cubicBezTo>
                    <a:pt x="669" y="4245"/>
                    <a:pt x="672" y="4310"/>
                    <a:pt x="678" y="4380"/>
                  </a:cubicBezTo>
                  <a:cubicBezTo>
                    <a:pt x="683" y="4443"/>
                    <a:pt x="682" y="4515"/>
                    <a:pt x="720" y="4566"/>
                  </a:cubicBezTo>
                  <a:cubicBezTo>
                    <a:pt x="774" y="4635"/>
                    <a:pt x="781" y="4704"/>
                    <a:pt x="784" y="4780"/>
                  </a:cubicBezTo>
                  <a:cubicBezTo>
                    <a:pt x="785" y="4890"/>
                    <a:pt x="766" y="5008"/>
                    <a:pt x="805" y="5108"/>
                  </a:cubicBezTo>
                  <a:cubicBezTo>
                    <a:pt x="855" y="5228"/>
                    <a:pt x="834" y="5328"/>
                    <a:pt x="775" y="5440"/>
                  </a:cubicBezTo>
                  <a:cubicBezTo>
                    <a:pt x="640" y="5699"/>
                    <a:pt x="608" y="5958"/>
                    <a:pt x="767" y="6213"/>
                  </a:cubicBezTo>
                  <a:cubicBezTo>
                    <a:pt x="860" y="6363"/>
                    <a:pt x="846" y="6520"/>
                    <a:pt x="798" y="6682"/>
                  </a:cubicBezTo>
                  <a:cubicBezTo>
                    <a:pt x="751" y="6834"/>
                    <a:pt x="715" y="6987"/>
                    <a:pt x="679" y="7141"/>
                  </a:cubicBezTo>
                  <a:cubicBezTo>
                    <a:pt x="655" y="7241"/>
                    <a:pt x="684" y="7337"/>
                    <a:pt x="778" y="7403"/>
                  </a:cubicBezTo>
                  <a:cubicBezTo>
                    <a:pt x="868" y="7466"/>
                    <a:pt x="860" y="7528"/>
                    <a:pt x="823" y="7604"/>
                  </a:cubicBezTo>
                  <a:cubicBezTo>
                    <a:pt x="781" y="7689"/>
                    <a:pt x="733" y="7773"/>
                    <a:pt x="704" y="7861"/>
                  </a:cubicBezTo>
                  <a:cubicBezTo>
                    <a:pt x="666" y="7977"/>
                    <a:pt x="632" y="8094"/>
                    <a:pt x="738" y="8205"/>
                  </a:cubicBezTo>
                  <a:cubicBezTo>
                    <a:pt x="768" y="8236"/>
                    <a:pt x="760" y="8300"/>
                    <a:pt x="743" y="8344"/>
                  </a:cubicBezTo>
                  <a:cubicBezTo>
                    <a:pt x="704" y="8440"/>
                    <a:pt x="631" y="8531"/>
                    <a:pt x="606" y="8627"/>
                  </a:cubicBezTo>
                  <a:cubicBezTo>
                    <a:pt x="582" y="8718"/>
                    <a:pt x="574" y="8821"/>
                    <a:pt x="611" y="8904"/>
                  </a:cubicBezTo>
                  <a:cubicBezTo>
                    <a:pt x="647" y="8986"/>
                    <a:pt x="657" y="9053"/>
                    <a:pt x="617" y="9133"/>
                  </a:cubicBezTo>
                  <a:cubicBezTo>
                    <a:pt x="589" y="9190"/>
                    <a:pt x="564" y="9249"/>
                    <a:pt x="558" y="9308"/>
                  </a:cubicBezTo>
                  <a:cubicBezTo>
                    <a:pt x="554" y="9354"/>
                    <a:pt x="561" y="9414"/>
                    <a:pt x="595" y="9446"/>
                  </a:cubicBezTo>
                  <a:cubicBezTo>
                    <a:pt x="661" y="9506"/>
                    <a:pt x="657" y="9559"/>
                    <a:pt x="624" y="9626"/>
                  </a:cubicBezTo>
                  <a:cubicBezTo>
                    <a:pt x="493" y="9887"/>
                    <a:pt x="406" y="10156"/>
                    <a:pt x="363" y="10431"/>
                  </a:cubicBezTo>
                  <a:cubicBezTo>
                    <a:pt x="347" y="10528"/>
                    <a:pt x="347" y="10634"/>
                    <a:pt x="383" y="10725"/>
                  </a:cubicBezTo>
                  <a:cubicBezTo>
                    <a:pt x="409" y="10793"/>
                    <a:pt x="414" y="10849"/>
                    <a:pt x="387" y="10912"/>
                  </a:cubicBezTo>
                  <a:cubicBezTo>
                    <a:pt x="334" y="11036"/>
                    <a:pt x="273" y="11159"/>
                    <a:pt x="223" y="11285"/>
                  </a:cubicBezTo>
                  <a:cubicBezTo>
                    <a:pt x="165" y="11429"/>
                    <a:pt x="106" y="11574"/>
                    <a:pt x="65" y="11721"/>
                  </a:cubicBezTo>
                  <a:cubicBezTo>
                    <a:pt x="26" y="11863"/>
                    <a:pt x="33" y="12004"/>
                    <a:pt x="179" y="12112"/>
                  </a:cubicBezTo>
                  <a:cubicBezTo>
                    <a:pt x="231" y="12152"/>
                    <a:pt x="237" y="12194"/>
                    <a:pt x="220" y="12249"/>
                  </a:cubicBezTo>
                  <a:cubicBezTo>
                    <a:pt x="174" y="12400"/>
                    <a:pt x="126" y="12552"/>
                    <a:pt x="90" y="12706"/>
                  </a:cubicBezTo>
                  <a:cubicBezTo>
                    <a:pt x="52" y="12875"/>
                    <a:pt x="1" y="13048"/>
                    <a:pt x="199" y="13181"/>
                  </a:cubicBezTo>
                  <a:cubicBezTo>
                    <a:pt x="222" y="13196"/>
                    <a:pt x="228" y="13235"/>
                    <a:pt x="225" y="13262"/>
                  </a:cubicBezTo>
                  <a:cubicBezTo>
                    <a:pt x="217" y="13327"/>
                    <a:pt x="190" y="13392"/>
                    <a:pt x="189" y="13456"/>
                  </a:cubicBezTo>
                  <a:cubicBezTo>
                    <a:pt x="186" y="13560"/>
                    <a:pt x="162" y="13677"/>
                    <a:pt x="214" y="13763"/>
                  </a:cubicBezTo>
                  <a:cubicBezTo>
                    <a:pt x="270" y="13859"/>
                    <a:pt x="285" y="13943"/>
                    <a:pt x="239" y="14034"/>
                  </a:cubicBezTo>
                  <a:cubicBezTo>
                    <a:pt x="146" y="14213"/>
                    <a:pt x="329" y="14345"/>
                    <a:pt x="345" y="14504"/>
                  </a:cubicBezTo>
                  <a:cubicBezTo>
                    <a:pt x="346" y="14516"/>
                    <a:pt x="369" y="14529"/>
                    <a:pt x="385" y="14535"/>
                  </a:cubicBezTo>
                  <a:cubicBezTo>
                    <a:pt x="487" y="14568"/>
                    <a:pt x="480" y="14634"/>
                    <a:pt x="459" y="14700"/>
                  </a:cubicBezTo>
                  <a:cubicBezTo>
                    <a:pt x="422" y="14817"/>
                    <a:pt x="377" y="14934"/>
                    <a:pt x="338" y="15051"/>
                  </a:cubicBezTo>
                  <a:cubicBezTo>
                    <a:pt x="274" y="15247"/>
                    <a:pt x="311" y="15320"/>
                    <a:pt x="531" y="15425"/>
                  </a:cubicBezTo>
                  <a:cubicBezTo>
                    <a:pt x="519" y="15470"/>
                    <a:pt x="502" y="15517"/>
                    <a:pt x="492" y="15566"/>
                  </a:cubicBezTo>
                  <a:cubicBezTo>
                    <a:pt x="471" y="15684"/>
                    <a:pt x="448" y="15803"/>
                    <a:pt x="433" y="15923"/>
                  </a:cubicBezTo>
                  <a:cubicBezTo>
                    <a:pt x="419" y="16031"/>
                    <a:pt x="461" y="16122"/>
                    <a:pt x="588" y="16177"/>
                  </a:cubicBezTo>
                  <a:cubicBezTo>
                    <a:pt x="664" y="16208"/>
                    <a:pt x="664" y="16251"/>
                    <a:pt x="657" y="16315"/>
                  </a:cubicBezTo>
                  <a:cubicBezTo>
                    <a:pt x="641" y="16433"/>
                    <a:pt x="631" y="16556"/>
                    <a:pt x="647" y="16674"/>
                  </a:cubicBezTo>
                  <a:cubicBezTo>
                    <a:pt x="654" y="16737"/>
                    <a:pt x="700" y="16814"/>
                    <a:pt x="763" y="16851"/>
                  </a:cubicBezTo>
                  <a:cubicBezTo>
                    <a:pt x="886" y="16924"/>
                    <a:pt x="894" y="17011"/>
                    <a:pt x="872" y="17116"/>
                  </a:cubicBezTo>
                  <a:cubicBezTo>
                    <a:pt x="846" y="17245"/>
                    <a:pt x="823" y="17375"/>
                    <a:pt x="798" y="17503"/>
                  </a:cubicBezTo>
                  <a:cubicBezTo>
                    <a:pt x="778" y="17603"/>
                    <a:pt x="794" y="17698"/>
                    <a:pt x="894" y="17765"/>
                  </a:cubicBezTo>
                  <a:cubicBezTo>
                    <a:pt x="982" y="17822"/>
                    <a:pt x="992" y="17885"/>
                    <a:pt x="961" y="17965"/>
                  </a:cubicBezTo>
                  <a:cubicBezTo>
                    <a:pt x="910" y="18101"/>
                    <a:pt x="860" y="18237"/>
                    <a:pt x="815" y="18373"/>
                  </a:cubicBezTo>
                  <a:cubicBezTo>
                    <a:pt x="783" y="18472"/>
                    <a:pt x="781" y="18561"/>
                    <a:pt x="929" y="18611"/>
                  </a:cubicBezTo>
                  <a:cubicBezTo>
                    <a:pt x="1013" y="18638"/>
                    <a:pt x="1040" y="18703"/>
                    <a:pt x="1039" y="18773"/>
                  </a:cubicBezTo>
                  <a:cubicBezTo>
                    <a:pt x="1038" y="18830"/>
                    <a:pt x="1040" y="18888"/>
                    <a:pt x="1040" y="18973"/>
                  </a:cubicBezTo>
                  <a:cubicBezTo>
                    <a:pt x="1158" y="18936"/>
                    <a:pt x="1245" y="18910"/>
                    <a:pt x="1342" y="18880"/>
                  </a:cubicBezTo>
                  <a:cubicBezTo>
                    <a:pt x="1406" y="18926"/>
                    <a:pt x="1486" y="18944"/>
                    <a:pt x="1600" y="18894"/>
                  </a:cubicBezTo>
                  <a:cubicBezTo>
                    <a:pt x="1615" y="18828"/>
                    <a:pt x="1640" y="18764"/>
                    <a:pt x="1642" y="18701"/>
                  </a:cubicBezTo>
                  <a:cubicBezTo>
                    <a:pt x="1647" y="18551"/>
                    <a:pt x="1656" y="18395"/>
                    <a:pt x="1471" y="182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73"/>
            <p:cNvSpPr/>
            <p:nvPr/>
          </p:nvSpPr>
          <p:spPr>
            <a:xfrm>
              <a:off x="6243039" y="2598494"/>
              <a:ext cx="87777" cy="1292129"/>
            </a:xfrm>
            <a:custGeom>
              <a:avLst/>
              <a:gdLst/>
              <a:ahLst/>
              <a:cxnLst/>
              <a:rect l="l" t="t" r="r" b="b"/>
              <a:pathLst>
                <a:path w="1281" h="18857" extrusionOk="0">
                  <a:moveTo>
                    <a:pt x="1095" y="18066"/>
                  </a:moveTo>
                  <a:cubicBezTo>
                    <a:pt x="1021" y="18028"/>
                    <a:pt x="1029" y="17973"/>
                    <a:pt x="1049" y="17918"/>
                  </a:cubicBezTo>
                  <a:cubicBezTo>
                    <a:pt x="1095" y="17787"/>
                    <a:pt x="1144" y="17657"/>
                    <a:pt x="1193" y="17526"/>
                  </a:cubicBezTo>
                  <a:cubicBezTo>
                    <a:pt x="1237" y="17411"/>
                    <a:pt x="1224" y="17306"/>
                    <a:pt x="1108" y="17223"/>
                  </a:cubicBezTo>
                  <a:cubicBezTo>
                    <a:pt x="1034" y="17171"/>
                    <a:pt x="1015" y="17109"/>
                    <a:pt x="1032" y="17034"/>
                  </a:cubicBezTo>
                  <a:cubicBezTo>
                    <a:pt x="1057" y="16925"/>
                    <a:pt x="1075" y="16815"/>
                    <a:pt x="1095" y="16705"/>
                  </a:cubicBezTo>
                  <a:cubicBezTo>
                    <a:pt x="1124" y="16543"/>
                    <a:pt x="1141" y="16385"/>
                    <a:pt x="940" y="16273"/>
                  </a:cubicBezTo>
                  <a:cubicBezTo>
                    <a:pt x="898" y="16248"/>
                    <a:pt x="871" y="16188"/>
                    <a:pt x="870" y="16143"/>
                  </a:cubicBezTo>
                  <a:cubicBezTo>
                    <a:pt x="866" y="16044"/>
                    <a:pt x="880" y="15944"/>
                    <a:pt x="889" y="15843"/>
                  </a:cubicBezTo>
                  <a:cubicBezTo>
                    <a:pt x="898" y="15762"/>
                    <a:pt x="905" y="15681"/>
                    <a:pt x="799" y="15632"/>
                  </a:cubicBezTo>
                  <a:cubicBezTo>
                    <a:pt x="671" y="15574"/>
                    <a:pt x="637" y="15480"/>
                    <a:pt x="655" y="15374"/>
                  </a:cubicBezTo>
                  <a:cubicBezTo>
                    <a:pt x="671" y="15275"/>
                    <a:pt x="706" y="15178"/>
                    <a:pt x="729" y="15079"/>
                  </a:cubicBezTo>
                  <a:cubicBezTo>
                    <a:pt x="750" y="14995"/>
                    <a:pt x="784" y="14903"/>
                    <a:pt x="667" y="14849"/>
                  </a:cubicBezTo>
                  <a:cubicBezTo>
                    <a:pt x="528" y="14785"/>
                    <a:pt x="526" y="14695"/>
                    <a:pt x="564" y="14590"/>
                  </a:cubicBezTo>
                  <a:cubicBezTo>
                    <a:pt x="607" y="14473"/>
                    <a:pt x="647" y="14356"/>
                    <a:pt x="686" y="14238"/>
                  </a:cubicBezTo>
                  <a:cubicBezTo>
                    <a:pt x="716" y="14146"/>
                    <a:pt x="712" y="14062"/>
                    <a:pt x="609" y="13993"/>
                  </a:cubicBezTo>
                  <a:cubicBezTo>
                    <a:pt x="570" y="13967"/>
                    <a:pt x="555" y="13918"/>
                    <a:pt x="535" y="13878"/>
                  </a:cubicBezTo>
                  <a:cubicBezTo>
                    <a:pt x="514" y="13836"/>
                    <a:pt x="495" y="13794"/>
                    <a:pt x="484" y="13751"/>
                  </a:cubicBezTo>
                  <a:cubicBezTo>
                    <a:pt x="471" y="13699"/>
                    <a:pt x="456" y="13646"/>
                    <a:pt x="461" y="13594"/>
                  </a:cubicBezTo>
                  <a:cubicBezTo>
                    <a:pt x="469" y="13536"/>
                    <a:pt x="507" y="13477"/>
                    <a:pt x="511" y="13418"/>
                  </a:cubicBezTo>
                  <a:cubicBezTo>
                    <a:pt x="516" y="13367"/>
                    <a:pt x="512" y="13299"/>
                    <a:pt x="473" y="13266"/>
                  </a:cubicBezTo>
                  <a:cubicBezTo>
                    <a:pt x="384" y="13190"/>
                    <a:pt x="379" y="13108"/>
                    <a:pt x="404" y="13016"/>
                  </a:cubicBezTo>
                  <a:cubicBezTo>
                    <a:pt x="422" y="12947"/>
                    <a:pt x="437" y="12877"/>
                    <a:pt x="449" y="12807"/>
                  </a:cubicBezTo>
                  <a:cubicBezTo>
                    <a:pt x="464" y="12715"/>
                    <a:pt x="456" y="12631"/>
                    <a:pt x="360" y="12559"/>
                  </a:cubicBezTo>
                  <a:cubicBezTo>
                    <a:pt x="316" y="12526"/>
                    <a:pt x="294" y="12466"/>
                    <a:pt x="288" y="12416"/>
                  </a:cubicBezTo>
                  <a:cubicBezTo>
                    <a:pt x="282" y="12352"/>
                    <a:pt x="295" y="12285"/>
                    <a:pt x="313" y="12222"/>
                  </a:cubicBezTo>
                  <a:cubicBezTo>
                    <a:pt x="357" y="12069"/>
                    <a:pt x="406" y="11916"/>
                    <a:pt x="458" y="11766"/>
                  </a:cubicBezTo>
                  <a:cubicBezTo>
                    <a:pt x="486" y="11686"/>
                    <a:pt x="484" y="11616"/>
                    <a:pt x="397" y="11562"/>
                  </a:cubicBezTo>
                  <a:cubicBezTo>
                    <a:pt x="276" y="11488"/>
                    <a:pt x="257" y="11390"/>
                    <a:pt x="289" y="11279"/>
                  </a:cubicBezTo>
                  <a:cubicBezTo>
                    <a:pt x="314" y="11195"/>
                    <a:pt x="335" y="11111"/>
                    <a:pt x="370" y="11030"/>
                  </a:cubicBezTo>
                  <a:cubicBezTo>
                    <a:pt x="442" y="10862"/>
                    <a:pt x="522" y="10696"/>
                    <a:pt x="599" y="10530"/>
                  </a:cubicBezTo>
                  <a:cubicBezTo>
                    <a:pt x="648" y="10421"/>
                    <a:pt x="657" y="10316"/>
                    <a:pt x="609" y="10206"/>
                  </a:cubicBezTo>
                  <a:cubicBezTo>
                    <a:pt x="584" y="10148"/>
                    <a:pt x="579" y="10079"/>
                    <a:pt x="589" y="10016"/>
                  </a:cubicBezTo>
                  <a:cubicBezTo>
                    <a:pt x="627" y="9755"/>
                    <a:pt x="714" y="9503"/>
                    <a:pt x="831" y="9254"/>
                  </a:cubicBezTo>
                  <a:cubicBezTo>
                    <a:pt x="867" y="9177"/>
                    <a:pt x="895" y="9072"/>
                    <a:pt x="855" y="9008"/>
                  </a:cubicBezTo>
                  <a:cubicBezTo>
                    <a:pt x="780" y="8888"/>
                    <a:pt x="821" y="8785"/>
                    <a:pt x="868" y="8675"/>
                  </a:cubicBezTo>
                  <a:cubicBezTo>
                    <a:pt x="902" y="8595"/>
                    <a:pt x="914" y="8519"/>
                    <a:pt x="849" y="8445"/>
                  </a:cubicBezTo>
                  <a:cubicBezTo>
                    <a:pt x="789" y="8379"/>
                    <a:pt x="794" y="8303"/>
                    <a:pt x="829" y="8229"/>
                  </a:cubicBezTo>
                  <a:cubicBezTo>
                    <a:pt x="869" y="8144"/>
                    <a:pt x="917" y="8059"/>
                    <a:pt x="961" y="7975"/>
                  </a:cubicBezTo>
                  <a:cubicBezTo>
                    <a:pt x="1009" y="7884"/>
                    <a:pt x="1041" y="7784"/>
                    <a:pt x="963" y="7702"/>
                  </a:cubicBezTo>
                  <a:cubicBezTo>
                    <a:pt x="888" y="7623"/>
                    <a:pt x="893" y="7546"/>
                    <a:pt x="930" y="7462"/>
                  </a:cubicBezTo>
                  <a:cubicBezTo>
                    <a:pt x="974" y="7362"/>
                    <a:pt x="1027" y="7263"/>
                    <a:pt x="1070" y="7162"/>
                  </a:cubicBezTo>
                  <a:cubicBezTo>
                    <a:pt x="1108" y="7072"/>
                    <a:pt x="1115" y="6986"/>
                    <a:pt x="1005" y="6917"/>
                  </a:cubicBezTo>
                  <a:cubicBezTo>
                    <a:pt x="923" y="6867"/>
                    <a:pt x="902" y="6793"/>
                    <a:pt x="919" y="6714"/>
                  </a:cubicBezTo>
                  <a:cubicBezTo>
                    <a:pt x="945" y="6586"/>
                    <a:pt x="972" y="6456"/>
                    <a:pt x="1012" y="6329"/>
                  </a:cubicBezTo>
                  <a:cubicBezTo>
                    <a:pt x="1078" y="6124"/>
                    <a:pt x="1108" y="5921"/>
                    <a:pt x="989" y="5727"/>
                  </a:cubicBezTo>
                  <a:cubicBezTo>
                    <a:pt x="848" y="5499"/>
                    <a:pt x="883" y="5274"/>
                    <a:pt x="1010" y="5046"/>
                  </a:cubicBezTo>
                  <a:cubicBezTo>
                    <a:pt x="1036" y="4999"/>
                    <a:pt x="1057" y="4950"/>
                    <a:pt x="1069" y="4901"/>
                  </a:cubicBezTo>
                  <a:cubicBezTo>
                    <a:pt x="1079" y="4858"/>
                    <a:pt x="1095" y="4807"/>
                    <a:pt x="1076" y="4769"/>
                  </a:cubicBezTo>
                  <a:cubicBezTo>
                    <a:pt x="998" y="4610"/>
                    <a:pt x="1020" y="4444"/>
                    <a:pt x="1013" y="4279"/>
                  </a:cubicBezTo>
                  <a:cubicBezTo>
                    <a:pt x="1011" y="4235"/>
                    <a:pt x="1015" y="4183"/>
                    <a:pt x="988" y="4148"/>
                  </a:cubicBezTo>
                  <a:cubicBezTo>
                    <a:pt x="911" y="4055"/>
                    <a:pt x="901" y="3954"/>
                    <a:pt x="902" y="3848"/>
                  </a:cubicBezTo>
                  <a:cubicBezTo>
                    <a:pt x="902" y="3808"/>
                    <a:pt x="880" y="3770"/>
                    <a:pt x="874" y="3731"/>
                  </a:cubicBezTo>
                  <a:cubicBezTo>
                    <a:pt x="867" y="3673"/>
                    <a:pt x="848" y="3613"/>
                    <a:pt x="865" y="3558"/>
                  </a:cubicBezTo>
                  <a:cubicBezTo>
                    <a:pt x="907" y="3422"/>
                    <a:pt x="905" y="3292"/>
                    <a:pt x="867" y="3157"/>
                  </a:cubicBezTo>
                  <a:cubicBezTo>
                    <a:pt x="846" y="3089"/>
                    <a:pt x="863" y="3010"/>
                    <a:pt x="879" y="2939"/>
                  </a:cubicBezTo>
                  <a:cubicBezTo>
                    <a:pt x="892" y="2880"/>
                    <a:pt x="935" y="2824"/>
                    <a:pt x="957" y="2767"/>
                  </a:cubicBezTo>
                  <a:cubicBezTo>
                    <a:pt x="1023" y="2592"/>
                    <a:pt x="1042" y="2419"/>
                    <a:pt x="910" y="2260"/>
                  </a:cubicBezTo>
                  <a:cubicBezTo>
                    <a:pt x="830" y="2162"/>
                    <a:pt x="841" y="2063"/>
                    <a:pt x="891" y="1959"/>
                  </a:cubicBezTo>
                  <a:cubicBezTo>
                    <a:pt x="933" y="1874"/>
                    <a:pt x="974" y="1788"/>
                    <a:pt x="1007" y="1702"/>
                  </a:cubicBezTo>
                  <a:cubicBezTo>
                    <a:pt x="1047" y="1596"/>
                    <a:pt x="1049" y="1487"/>
                    <a:pt x="974" y="1396"/>
                  </a:cubicBezTo>
                  <a:cubicBezTo>
                    <a:pt x="888" y="1294"/>
                    <a:pt x="896" y="1190"/>
                    <a:pt x="925" y="1079"/>
                  </a:cubicBezTo>
                  <a:cubicBezTo>
                    <a:pt x="947" y="996"/>
                    <a:pt x="977" y="913"/>
                    <a:pt x="998" y="829"/>
                  </a:cubicBezTo>
                  <a:cubicBezTo>
                    <a:pt x="1030" y="699"/>
                    <a:pt x="1066" y="551"/>
                    <a:pt x="971" y="440"/>
                  </a:cubicBezTo>
                  <a:cubicBezTo>
                    <a:pt x="857" y="309"/>
                    <a:pt x="814" y="181"/>
                    <a:pt x="853" y="0"/>
                  </a:cubicBezTo>
                  <a:cubicBezTo>
                    <a:pt x="780" y="2"/>
                    <a:pt x="718" y="4"/>
                    <a:pt x="649" y="6"/>
                  </a:cubicBezTo>
                  <a:cubicBezTo>
                    <a:pt x="623" y="187"/>
                    <a:pt x="594" y="306"/>
                    <a:pt x="709" y="426"/>
                  </a:cubicBezTo>
                  <a:cubicBezTo>
                    <a:pt x="828" y="552"/>
                    <a:pt x="815" y="690"/>
                    <a:pt x="775" y="830"/>
                  </a:cubicBezTo>
                  <a:cubicBezTo>
                    <a:pt x="742" y="949"/>
                    <a:pt x="699" y="1069"/>
                    <a:pt x="683" y="1189"/>
                  </a:cubicBezTo>
                  <a:cubicBezTo>
                    <a:pt x="674" y="1260"/>
                    <a:pt x="682" y="1346"/>
                    <a:pt x="728" y="1404"/>
                  </a:cubicBezTo>
                  <a:cubicBezTo>
                    <a:pt x="827" y="1534"/>
                    <a:pt x="817" y="1660"/>
                    <a:pt x="750" y="1793"/>
                  </a:cubicBezTo>
                  <a:cubicBezTo>
                    <a:pt x="731" y="1831"/>
                    <a:pt x="710" y="1868"/>
                    <a:pt x="689" y="1905"/>
                  </a:cubicBezTo>
                  <a:cubicBezTo>
                    <a:pt x="602" y="2057"/>
                    <a:pt x="578" y="2203"/>
                    <a:pt x="708" y="2346"/>
                  </a:cubicBezTo>
                  <a:cubicBezTo>
                    <a:pt x="811" y="2460"/>
                    <a:pt x="798" y="2592"/>
                    <a:pt x="748" y="2721"/>
                  </a:cubicBezTo>
                  <a:cubicBezTo>
                    <a:pt x="720" y="2794"/>
                    <a:pt x="670" y="2863"/>
                    <a:pt x="651" y="2936"/>
                  </a:cubicBezTo>
                  <a:cubicBezTo>
                    <a:pt x="630" y="3018"/>
                    <a:pt x="601" y="3113"/>
                    <a:pt x="634" y="3185"/>
                  </a:cubicBezTo>
                  <a:cubicBezTo>
                    <a:pt x="701" y="3333"/>
                    <a:pt x="678" y="3468"/>
                    <a:pt x="619" y="3611"/>
                  </a:cubicBezTo>
                  <a:cubicBezTo>
                    <a:pt x="602" y="3652"/>
                    <a:pt x="586" y="3712"/>
                    <a:pt x="611" y="3739"/>
                  </a:cubicBezTo>
                  <a:cubicBezTo>
                    <a:pt x="699" y="3832"/>
                    <a:pt x="685" y="3937"/>
                    <a:pt x="693" y="4041"/>
                  </a:cubicBezTo>
                  <a:cubicBezTo>
                    <a:pt x="696" y="4080"/>
                    <a:pt x="700" y="4125"/>
                    <a:pt x="728" y="4153"/>
                  </a:cubicBezTo>
                  <a:cubicBezTo>
                    <a:pt x="794" y="4224"/>
                    <a:pt x="790" y="4302"/>
                    <a:pt x="794" y="4382"/>
                  </a:cubicBezTo>
                  <a:cubicBezTo>
                    <a:pt x="800" y="4496"/>
                    <a:pt x="792" y="4615"/>
                    <a:pt x="828" y="4723"/>
                  </a:cubicBezTo>
                  <a:cubicBezTo>
                    <a:pt x="861" y="4822"/>
                    <a:pt x="856" y="4907"/>
                    <a:pt x="804" y="4998"/>
                  </a:cubicBezTo>
                  <a:cubicBezTo>
                    <a:pt x="646" y="5276"/>
                    <a:pt x="619" y="5552"/>
                    <a:pt x="789" y="5828"/>
                  </a:cubicBezTo>
                  <a:cubicBezTo>
                    <a:pt x="871" y="5959"/>
                    <a:pt x="852" y="6099"/>
                    <a:pt x="818" y="6239"/>
                  </a:cubicBezTo>
                  <a:cubicBezTo>
                    <a:pt x="779" y="6397"/>
                    <a:pt x="739" y="6554"/>
                    <a:pt x="694" y="6712"/>
                  </a:cubicBezTo>
                  <a:cubicBezTo>
                    <a:pt x="663" y="6820"/>
                    <a:pt x="709" y="6909"/>
                    <a:pt x="782" y="6993"/>
                  </a:cubicBezTo>
                  <a:cubicBezTo>
                    <a:pt x="809" y="7025"/>
                    <a:pt x="843" y="7054"/>
                    <a:pt x="875" y="7085"/>
                  </a:cubicBezTo>
                  <a:cubicBezTo>
                    <a:pt x="819" y="7204"/>
                    <a:pt x="760" y="7316"/>
                    <a:pt x="716" y="7433"/>
                  </a:cubicBezTo>
                  <a:cubicBezTo>
                    <a:pt x="670" y="7555"/>
                    <a:pt x="648" y="7677"/>
                    <a:pt x="745" y="7794"/>
                  </a:cubicBezTo>
                  <a:cubicBezTo>
                    <a:pt x="772" y="7827"/>
                    <a:pt x="765" y="7888"/>
                    <a:pt x="748" y="7932"/>
                  </a:cubicBezTo>
                  <a:cubicBezTo>
                    <a:pt x="711" y="8023"/>
                    <a:pt x="644" y="8109"/>
                    <a:pt x="615" y="8200"/>
                  </a:cubicBezTo>
                  <a:cubicBezTo>
                    <a:pt x="590" y="8282"/>
                    <a:pt x="562" y="8383"/>
                    <a:pt x="603" y="8449"/>
                  </a:cubicBezTo>
                  <a:cubicBezTo>
                    <a:pt x="674" y="8565"/>
                    <a:pt x="650" y="8664"/>
                    <a:pt x="602" y="8779"/>
                  </a:cubicBezTo>
                  <a:cubicBezTo>
                    <a:pt x="561" y="8875"/>
                    <a:pt x="516" y="8981"/>
                    <a:pt x="638" y="9073"/>
                  </a:cubicBezTo>
                  <a:cubicBezTo>
                    <a:pt x="663" y="9093"/>
                    <a:pt x="647" y="9161"/>
                    <a:pt x="628" y="9200"/>
                  </a:cubicBezTo>
                  <a:cubicBezTo>
                    <a:pt x="493" y="9460"/>
                    <a:pt x="409" y="9730"/>
                    <a:pt x="367" y="10005"/>
                  </a:cubicBezTo>
                  <a:cubicBezTo>
                    <a:pt x="352" y="10101"/>
                    <a:pt x="357" y="10206"/>
                    <a:pt x="392" y="10298"/>
                  </a:cubicBezTo>
                  <a:cubicBezTo>
                    <a:pt x="418" y="10366"/>
                    <a:pt x="419" y="10423"/>
                    <a:pt x="389" y="10485"/>
                  </a:cubicBezTo>
                  <a:cubicBezTo>
                    <a:pt x="339" y="10590"/>
                    <a:pt x="283" y="10692"/>
                    <a:pt x="239" y="10798"/>
                  </a:cubicBezTo>
                  <a:cubicBezTo>
                    <a:pt x="176" y="10952"/>
                    <a:pt x="111" y="11106"/>
                    <a:pt x="66" y="11263"/>
                  </a:cubicBezTo>
                  <a:cubicBezTo>
                    <a:pt x="27" y="11398"/>
                    <a:pt x="28" y="11538"/>
                    <a:pt x="162" y="11644"/>
                  </a:cubicBezTo>
                  <a:cubicBezTo>
                    <a:pt x="236" y="11704"/>
                    <a:pt x="233" y="11762"/>
                    <a:pt x="209" y="11835"/>
                  </a:cubicBezTo>
                  <a:cubicBezTo>
                    <a:pt x="161" y="11972"/>
                    <a:pt x="109" y="12108"/>
                    <a:pt x="79" y="12247"/>
                  </a:cubicBezTo>
                  <a:cubicBezTo>
                    <a:pt x="51" y="12383"/>
                    <a:pt x="1" y="12537"/>
                    <a:pt x="130" y="12650"/>
                  </a:cubicBezTo>
                  <a:cubicBezTo>
                    <a:pt x="220" y="12728"/>
                    <a:pt x="231" y="12801"/>
                    <a:pt x="200" y="12895"/>
                  </a:cubicBezTo>
                  <a:cubicBezTo>
                    <a:pt x="183" y="12943"/>
                    <a:pt x="167" y="12995"/>
                    <a:pt x="171" y="13043"/>
                  </a:cubicBezTo>
                  <a:cubicBezTo>
                    <a:pt x="179" y="13137"/>
                    <a:pt x="176" y="13238"/>
                    <a:pt x="223" y="13318"/>
                  </a:cubicBezTo>
                  <a:cubicBezTo>
                    <a:pt x="267" y="13394"/>
                    <a:pt x="278" y="13457"/>
                    <a:pt x="248" y="13532"/>
                  </a:cubicBezTo>
                  <a:cubicBezTo>
                    <a:pt x="203" y="13652"/>
                    <a:pt x="178" y="13768"/>
                    <a:pt x="290" y="13874"/>
                  </a:cubicBezTo>
                  <a:cubicBezTo>
                    <a:pt x="308" y="13891"/>
                    <a:pt x="311" y="13921"/>
                    <a:pt x="310" y="13946"/>
                  </a:cubicBezTo>
                  <a:cubicBezTo>
                    <a:pt x="309" y="14010"/>
                    <a:pt x="335" y="14064"/>
                    <a:pt x="403" y="14102"/>
                  </a:cubicBezTo>
                  <a:cubicBezTo>
                    <a:pt x="479" y="14145"/>
                    <a:pt x="475" y="14200"/>
                    <a:pt x="454" y="14263"/>
                  </a:cubicBezTo>
                  <a:cubicBezTo>
                    <a:pt x="418" y="14365"/>
                    <a:pt x="380" y="14467"/>
                    <a:pt x="346" y="14570"/>
                  </a:cubicBezTo>
                  <a:cubicBezTo>
                    <a:pt x="291" y="14734"/>
                    <a:pt x="274" y="14891"/>
                    <a:pt x="523" y="14986"/>
                  </a:cubicBezTo>
                  <a:cubicBezTo>
                    <a:pt x="492" y="15089"/>
                    <a:pt x="456" y="15177"/>
                    <a:pt x="442" y="15266"/>
                  </a:cubicBezTo>
                  <a:cubicBezTo>
                    <a:pt x="415" y="15446"/>
                    <a:pt x="387" y="15630"/>
                    <a:pt x="617" y="15754"/>
                  </a:cubicBezTo>
                  <a:cubicBezTo>
                    <a:pt x="648" y="15771"/>
                    <a:pt x="660" y="15822"/>
                    <a:pt x="660" y="15858"/>
                  </a:cubicBezTo>
                  <a:cubicBezTo>
                    <a:pt x="659" y="15962"/>
                    <a:pt x="649" y="16067"/>
                    <a:pt x="641" y="16172"/>
                  </a:cubicBezTo>
                  <a:cubicBezTo>
                    <a:pt x="632" y="16269"/>
                    <a:pt x="669" y="16352"/>
                    <a:pt x="767" y="16410"/>
                  </a:cubicBezTo>
                  <a:cubicBezTo>
                    <a:pt x="888" y="16479"/>
                    <a:pt x="900" y="16571"/>
                    <a:pt x="876" y="16676"/>
                  </a:cubicBezTo>
                  <a:cubicBezTo>
                    <a:pt x="853" y="16785"/>
                    <a:pt x="843" y="16896"/>
                    <a:pt x="810" y="17004"/>
                  </a:cubicBezTo>
                  <a:cubicBezTo>
                    <a:pt x="768" y="17139"/>
                    <a:pt x="804" y="17251"/>
                    <a:pt x="926" y="17347"/>
                  </a:cubicBezTo>
                  <a:cubicBezTo>
                    <a:pt x="991" y="17398"/>
                    <a:pt x="995" y="17458"/>
                    <a:pt x="967" y="17527"/>
                  </a:cubicBezTo>
                  <a:cubicBezTo>
                    <a:pt x="913" y="17657"/>
                    <a:pt x="871" y="17789"/>
                    <a:pt x="819" y="17919"/>
                  </a:cubicBezTo>
                  <a:cubicBezTo>
                    <a:pt x="778" y="18027"/>
                    <a:pt x="800" y="18121"/>
                    <a:pt x="919" y="18186"/>
                  </a:cubicBezTo>
                  <a:cubicBezTo>
                    <a:pt x="1043" y="18253"/>
                    <a:pt x="1060" y="18346"/>
                    <a:pt x="1034" y="18450"/>
                  </a:cubicBezTo>
                  <a:cubicBezTo>
                    <a:pt x="1011" y="18539"/>
                    <a:pt x="980" y="18626"/>
                    <a:pt x="955" y="18715"/>
                  </a:cubicBezTo>
                  <a:cubicBezTo>
                    <a:pt x="943" y="18757"/>
                    <a:pt x="938" y="18799"/>
                    <a:pt x="926" y="18856"/>
                  </a:cubicBezTo>
                  <a:cubicBezTo>
                    <a:pt x="1017" y="18847"/>
                    <a:pt x="1085" y="18841"/>
                    <a:pt x="1157" y="18834"/>
                  </a:cubicBezTo>
                  <a:cubicBezTo>
                    <a:pt x="1192" y="18692"/>
                    <a:pt x="1232" y="18558"/>
                    <a:pt x="1255" y="18425"/>
                  </a:cubicBezTo>
                  <a:cubicBezTo>
                    <a:pt x="1281" y="18285"/>
                    <a:pt x="1263" y="18152"/>
                    <a:pt x="1095" y="180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73"/>
            <p:cNvSpPr/>
            <p:nvPr/>
          </p:nvSpPr>
          <p:spPr>
            <a:xfrm>
              <a:off x="6298885" y="2599111"/>
              <a:ext cx="88120" cy="1281439"/>
            </a:xfrm>
            <a:custGeom>
              <a:avLst/>
              <a:gdLst/>
              <a:ahLst/>
              <a:cxnLst/>
              <a:rect l="l" t="t" r="r" b="b"/>
              <a:pathLst>
                <a:path w="1286" h="18701" extrusionOk="0">
                  <a:moveTo>
                    <a:pt x="1113" y="17727"/>
                  </a:moveTo>
                  <a:cubicBezTo>
                    <a:pt x="1020" y="17672"/>
                    <a:pt x="1007" y="17597"/>
                    <a:pt x="1044" y="17511"/>
                  </a:cubicBezTo>
                  <a:cubicBezTo>
                    <a:pt x="1093" y="17397"/>
                    <a:pt x="1131" y="17279"/>
                    <a:pt x="1184" y="17165"/>
                  </a:cubicBezTo>
                  <a:cubicBezTo>
                    <a:pt x="1241" y="17044"/>
                    <a:pt x="1232" y="16941"/>
                    <a:pt x="1110" y="16850"/>
                  </a:cubicBezTo>
                  <a:cubicBezTo>
                    <a:pt x="1028" y="16788"/>
                    <a:pt x="997" y="16714"/>
                    <a:pt x="1030" y="16618"/>
                  </a:cubicBezTo>
                  <a:cubicBezTo>
                    <a:pt x="1067" y="16506"/>
                    <a:pt x="1082" y="16390"/>
                    <a:pt x="1102" y="16277"/>
                  </a:cubicBezTo>
                  <a:cubicBezTo>
                    <a:pt x="1127" y="16143"/>
                    <a:pt x="1131" y="16015"/>
                    <a:pt x="975" y="15923"/>
                  </a:cubicBezTo>
                  <a:cubicBezTo>
                    <a:pt x="881" y="15867"/>
                    <a:pt x="851" y="15789"/>
                    <a:pt x="862" y="15698"/>
                  </a:cubicBezTo>
                  <a:cubicBezTo>
                    <a:pt x="870" y="15628"/>
                    <a:pt x="860" y="15556"/>
                    <a:pt x="881" y="15489"/>
                  </a:cubicBezTo>
                  <a:cubicBezTo>
                    <a:pt x="912" y="15384"/>
                    <a:pt x="897" y="15305"/>
                    <a:pt x="780" y="15239"/>
                  </a:cubicBezTo>
                  <a:cubicBezTo>
                    <a:pt x="678" y="15181"/>
                    <a:pt x="622" y="15093"/>
                    <a:pt x="641" y="14991"/>
                  </a:cubicBezTo>
                  <a:cubicBezTo>
                    <a:pt x="661" y="14881"/>
                    <a:pt x="689" y="14774"/>
                    <a:pt x="726" y="14667"/>
                  </a:cubicBezTo>
                  <a:cubicBezTo>
                    <a:pt x="747" y="14601"/>
                    <a:pt x="779" y="14533"/>
                    <a:pt x="689" y="14493"/>
                  </a:cubicBezTo>
                  <a:cubicBezTo>
                    <a:pt x="504" y="14410"/>
                    <a:pt x="519" y="14285"/>
                    <a:pt x="564" y="14152"/>
                  </a:cubicBezTo>
                  <a:cubicBezTo>
                    <a:pt x="600" y="14050"/>
                    <a:pt x="634" y="13947"/>
                    <a:pt x="681" y="13846"/>
                  </a:cubicBezTo>
                  <a:cubicBezTo>
                    <a:pt x="719" y="13766"/>
                    <a:pt x="710" y="13706"/>
                    <a:pt x="631" y="13643"/>
                  </a:cubicBezTo>
                  <a:cubicBezTo>
                    <a:pt x="583" y="13604"/>
                    <a:pt x="563" y="13543"/>
                    <a:pt x="536" y="13489"/>
                  </a:cubicBezTo>
                  <a:cubicBezTo>
                    <a:pt x="517" y="13453"/>
                    <a:pt x="519" y="13406"/>
                    <a:pt x="489" y="13377"/>
                  </a:cubicBezTo>
                  <a:cubicBezTo>
                    <a:pt x="413" y="13307"/>
                    <a:pt x="426" y="13232"/>
                    <a:pt x="457" y="13151"/>
                  </a:cubicBezTo>
                  <a:cubicBezTo>
                    <a:pt x="476" y="13103"/>
                    <a:pt x="501" y="13054"/>
                    <a:pt x="505" y="13005"/>
                  </a:cubicBezTo>
                  <a:cubicBezTo>
                    <a:pt x="508" y="12959"/>
                    <a:pt x="509" y="12893"/>
                    <a:pt x="473" y="12868"/>
                  </a:cubicBezTo>
                  <a:cubicBezTo>
                    <a:pt x="355" y="12783"/>
                    <a:pt x="373" y="12682"/>
                    <a:pt x="394" y="12576"/>
                  </a:cubicBezTo>
                  <a:cubicBezTo>
                    <a:pt x="408" y="12507"/>
                    <a:pt x="440" y="12438"/>
                    <a:pt x="442" y="12369"/>
                  </a:cubicBezTo>
                  <a:cubicBezTo>
                    <a:pt x="445" y="12313"/>
                    <a:pt x="439" y="12236"/>
                    <a:pt x="394" y="12204"/>
                  </a:cubicBezTo>
                  <a:cubicBezTo>
                    <a:pt x="235" y="12092"/>
                    <a:pt x="247" y="11958"/>
                    <a:pt x="293" y="11818"/>
                  </a:cubicBezTo>
                  <a:cubicBezTo>
                    <a:pt x="340" y="11670"/>
                    <a:pt x="389" y="11524"/>
                    <a:pt x="451" y="11380"/>
                  </a:cubicBezTo>
                  <a:cubicBezTo>
                    <a:pt x="488" y="11291"/>
                    <a:pt x="480" y="11224"/>
                    <a:pt x="385" y="11166"/>
                  </a:cubicBezTo>
                  <a:cubicBezTo>
                    <a:pt x="273" y="11097"/>
                    <a:pt x="248" y="11002"/>
                    <a:pt x="275" y="10897"/>
                  </a:cubicBezTo>
                  <a:cubicBezTo>
                    <a:pt x="300" y="10798"/>
                    <a:pt x="327" y="10698"/>
                    <a:pt x="369" y="10603"/>
                  </a:cubicBezTo>
                  <a:cubicBezTo>
                    <a:pt x="436" y="10451"/>
                    <a:pt x="517" y="10300"/>
                    <a:pt x="593" y="10150"/>
                  </a:cubicBezTo>
                  <a:cubicBezTo>
                    <a:pt x="648" y="10043"/>
                    <a:pt x="671" y="9941"/>
                    <a:pt x="606" y="9831"/>
                  </a:cubicBezTo>
                  <a:cubicBezTo>
                    <a:pt x="574" y="9777"/>
                    <a:pt x="574" y="9704"/>
                    <a:pt x="585" y="9641"/>
                  </a:cubicBezTo>
                  <a:cubicBezTo>
                    <a:pt x="628" y="9365"/>
                    <a:pt x="702" y="9094"/>
                    <a:pt x="854" y="8838"/>
                  </a:cubicBezTo>
                  <a:cubicBezTo>
                    <a:pt x="898" y="8765"/>
                    <a:pt x="916" y="8688"/>
                    <a:pt x="851" y="8622"/>
                  </a:cubicBezTo>
                  <a:cubicBezTo>
                    <a:pt x="783" y="8552"/>
                    <a:pt x="807" y="8482"/>
                    <a:pt x="829" y="8409"/>
                  </a:cubicBezTo>
                  <a:cubicBezTo>
                    <a:pt x="844" y="8360"/>
                    <a:pt x="880" y="8313"/>
                    <a:pt x="888" y="8264"/>
                  </a:cubicBezTo>
                  <a:cubicBezTo>
                    <a:pt x="897" y="8217"/>
                    <a:pt x="904" y="8157"/>
                    <a:pt x="874" y="8122"/>
                  </a:cubicBezTo>
                  <a:cubicBezTo>
                    <a:pt x="778" y="8009"/>
                    <a:pt x="799" y="7894"/>
                    <a:pt x="858" y="7777"/>
                  </a:cubicBezTo>
                  <a:cubicBezTo>
                    <a:pt x="891" y="7711"/>
                    <a:pt x="935" y="7649"/>
                    <a:pt x="975" y="7584"/>
                  </a:cubicBezTo>
                  <a:cubicBezTo>
                    <a:pt x="1024" y="7507"/>
                    <a:pt x="1040" y="7428"/>
                    <a:pt x="969" y="7358"/>
                  </a:cubicBezTo>
                  <a:cubicBezTo>
                    <a:pt x="884" y="7274"/>
                    <a:pt x="889" y="7182"/>
                    <a:pt x="930" y="7088"/>
                  </a:cubicBezTo>
                  <a:cubicBezTo>
                    <a:pt x="967" y="7002"/>
                    <a:pt x="1009" y="6916"/>
                    <a:pt x="1062" y="6835"/>
                  </a:cubicBezTo>
                  <a:cubicBezTo>
                    <a:pt x="1126" y="6736"/>
                    <a:pt x="1126" y="6654"/>
                    <a:pt x="1018" y="6579"/>
                  </a:cubicBezTo>
                  <a:cubicBezTo>
                    <a:pt x="931" y="6517"/>
                    <a:pt x="903" y="6437"/>
                    <a:pt x="924" y="6346"/>
                  </a:cubicBezTo>
                  <a:cubicBezTo>
                    <a:pt x="955" y="6208"/>
                    <a:pt x="988" y="6070"/>
                    <a:pt x="1027" y="5932"/>
                  </a:cubicBezTo>
                  <a:cubicBezTo>
                    <a:pt x="1082" y="5748"/>
                    <a:pt x="1110" y="5565"/>
                    <a:pt x="1003" y="5389"/>
                  </a:cubicBezTo>
                  <a:cubicBezTo>
                    <a:pt x="872" y="5176"/>
                    <a:pt x="868" y="4958"/>
                    <a:pt x="987" y="4734"/>
                  </a:cubicBezTo>
                  <a:cubicBezTo>
                    <a:pt x="1014" y="4683"/>
                    <a:pt x="1046" y="4632"/>
                    <a:pt x="1063" y="4578"/>
                  </a:cubicBezTo>
                  <a:cubicBezTo>
                    <a:pt x="1081" y="4526"/>
                    <a:pt x="1108" y="4462"/>
                    <a:pt x="1085" y="4418"/>
                  </a:cubicBezTo>
                  <a:cubicBezTo>
                    <a:pt x="1003" y="4260"/>
                    <a:pt x="1047" y="4090"/>
                    <a:pt x="1016" y="3931"/>
                  </a:cubicBezTo>
                  <a:cubicBezTo>
                    <a:pt x="982" y="3746"/>
                    <a:pt x="916" y="3568"/>
                    <a:pt x="872" y="3384"/>
                  </a:cubicBezTo>
                  <a:cubicBezTo>
                    <a:pt x="856" y="3315"/>
                    <a:pt x="834" y="3253"/>
                    <a:pt x="863" y="3185"/>
                  </a:cubicBezTo>
                  <a:cubicBezTo>
                    <a:pt x="919" y="3056"/>
                    <a:pt x="929" y="2928"/>
                    <a:pt x="868" y="2801"/>
                  </a:cubicBezTo>
                  <a:cubicBezTo>
                    <a:pt x="829" y="2717"/>
                    <a:pt x="838" y="2636"/>
                    <a:pt x="882" y="2552"/>
                  </a:cubicBezTo>
                  <a:cubicBezTo>
                    <a:pt x="914" y="2491"/>
                    <a:pt x="949" y="2430"/>
                    <a:pt x="972" y="2367"/>
                  </a:cubicBezTo>
                  <a:cubicBezTo>
                    <a:pt x="1023" y="2229"/>
                    <a:pt x="1050" y="2086"/>
                    <a:pt x="948" y="1961"/>
                  </a:cubicBezTo>
                  <a:cubicBezTo>
                    <a:pt x="826" y="1810"/>
                    <a:pt x="835" y="1668"/>
                    <a:pt x="937" y="1508"/>
                  </a:cubicBezTo>
                  <a:cubicBezTo>
                    <a:pt x="1047" y="1335"/>
                    <a:pt x="1096" y="1154"/>
                    <a:pt x="936" y="980"/>
                  </a:cubicBezTo>
                  <a:cubicBezTo>
                    <a:pt x="906" y="947"/>
                    <a:pt x="901" y="893"/>
                    <a:pt x="908" y="851"/>
                  </a:cubicBezTo>
                  <a:cubicBezTo>
                    <a:pt x="929" y="741"/>
                    <a:pt x="947" y="630"/>
                    <a:pt x="992" y="526"/>
                  </a:cubicBezTo>
                  <a:cubicBezTo>
                    <a:pt x="1062" y="364"/>
                    <a:pt x="1050" y="227"/>
                    <a:pt x="912" y="91"/>
                  </a:cubicBezTo>
                  <a:cubicBezTo>
                    <a:pt x="845" y="25"/>
                    <a:pt x="788" y="1"/>
                    <a:pt x="652" y="36"/>
                  </a:cubicBezTo>
                  <a:cubicBezTo>
                    <a:pt x="687" y="99"/>
                    <a:pt x="706" y="159"/>
                    <a:pt x="749" y="203"/>
                  </a:cubicBezTo>
                  <a:cubicBezTo>
                    <a:pt x="830" y="284"/>
                    <a:pt x="821" y="368"/>
                    <a:pt x="793" y="458"/>
                  </a:cubicBezTo>
                  <a:cubicBezTo>
                    <a:pt x="758" y="577"/>
                    <a:pt x="717" y="695"/>
                    <a:pt x="698" y="814"/>
                  </a:cubicBezTo>
                  <a:cubicBezTo>
                    <a:pt x="687" y="886"/>
                    <a:pt x="686" y="974"/>
                    <a:pt x="730" y="1031"/>
                  </a:cubicBezTo>
                  <a:cubicBezTo>
                    <a:pt x="855" y="1194"/>
                    <a:pt x="805" y="1343"/>
                    <a:pt x="707" y="1502"/>
                  </a:cubicBezTo>
                  <a:cubicBezTo>
                    <a:pt x="604" y="1666"/>
                    <a:pt x="588" y="1829"/>
                    <a:pt x="720" y="1987"/>
                  </a:cubicBezTo>
                  <a:cubicBezTo>
                    <a:pt x="810" y="2094"/>
                    <a:pt x="809" y="2213"/>
                    <a:pt x="759" y="2333"/>
                  </a:cubicBezTo>
                  <a:cubicBezTo>
                    <a:pt x="732" y="2396"/>
                    <a:pt x="696" y="2457"/>
                    <a:pt x="668" y="2518"/>
                  </a:cubicBezTo>
                  <a:cubicBezTo>
                    <a:pt x="621" y="2621"/>
                    <a:pt x="597" y="2727"/>
                    <a:pt x="644" y="2828"/>
                  </a:cubicBezTo>
                  <a:cubicBezTo>
                    <a:pt x="701" y="2947"/>
                    <a:pt x="692" y="3060"/>
                    <a:pt x="641" y="3180"/>
                  </a:cubicBezTo>
                  <a:cubicBezTo>
                    <a:pt x="616" y="3239"/>
                    <a:pt x="596" y="3318"/>
                    <a:pt x="627" y="3367"/>
                  </a:cubicBezTo>
                  <a:cubicBezTo>
                    <a:pt x="693" y="3471"/>
                    <a:pt x="699" y="3577"/>
                    <a:pt x="706" y="3687"/>
                  </a:cubicBezTo>
                  <a:cubicBezTo>
                    <a:pt x="709" y="3726"/>
                    <a:pt x="730" y="3763"/>
                    <a:pt x="742" y="3801"/>
                  </a:cubicBezTo>
                  <a:cubicBezTo>
                    <a:pt x="763" y="3872"/>
                    <a:pt x="792" y="3943"/>
                    <a:pt x="802" y="4016"/>
                  </a:cubicBezTo>
                  <a:cubicBezTo>
                    <a:pt x="820" y="4134"/>
                    <a:pt x="808" y="4258"/>
                    <a:pt x="844" y="4372"/>
                  </a:cubicBezTo>
                  <a:cubicBezTo>
                    <a:pt x="871" y="4462"/>
                    <a:pt x="863" y="4538"/>
                    <a:pt x="817" y="4619"/>
                  </a:cubicBezTo>
                  <a:cubicBezTo>
                    <a:pt x="661" y="4896"/>
                    <a:pt x="629" y="5173"/>
                    <a:pt x="794" y="5448"/>
                  </a:cubicBezTo>
                  <a:cubicBezTo>
                    <a:pt x="881" y="5595"/>
                    <a:pt x="865" y="5748"/>
                    <a:pt x="813" y="5903"/>
                  </a:cubicBezTo>
                  <a:cubicBezTo>
                    <a:pt x="780" y="6001"/>
                    <a:pt x="748" y="6099"/>
                    <a:pt x="728" y="6198"/>
                  </a:cubicBezTo>
                  <a:cubicBezTo>
                    <a:pt x="696" y="6347"/>
                    <a:pt x="659" y="6502"/>
                    <a:pt x="790" y="6630"/>
                  </a:cubicBezTo>
                  <a:cubicBezTo>
                    <a:pt x="870" y="6707"/>
                    <a:pt x="859" y="6771"/>
                    <a:pt x="809" y="6859"/>
                  </a:cubicBezTo>
                  <a:cubicBezTo>
                    <a:pt x="699" y="7051"/>
                    <a:pt x="618" y="7249"/>
                    <a:pt x="765" y="7450"/>
                  </a:cubicBezTo>
                  <a:cubicBezTo>
                    <a:pt x="782" y="7474"/>
                    <a:pt x="766" y="7517"/>
                    <a:pt x="752" y="7548"/>
                  </a:cubicBezTo>
                  <a:cubicBezTo>
                    <a:pt x="731" y="7596"/>
                    <a:pt x="695" y="7639"/>
                    <a:pt x="670" y="7686"/>
                  </a:cubicBezTo>
                  <a:cubicBezTo>
                    <a:pt x="602" y="7815"/>
                    <a:pt x="545" y="7953"/>
                    <a:pt x="613" y="8082"/>
                  </a:cubicBezTo>
                  <a:cubicBezTo>
                    <a:pt x="673" y="8194"/>
                    <a:pt x="655" y="8289"/>
                    <a:pt x="611" y="8399"/>
                  </a:cubicBezTo>
                  <a:cubicBezTo>
                    <a:pt x="574" y="8497"/>
                    <a:pt x="531" y="8603"/>
                    <a:pt x="638" y="8699"/>
                  </a:cubicBezTo>
                  <a:cubicBezTo>
                    <a:pt x="661" y="8720"/>
                    <a:pt x="648" y="8776"/>
                    <a:pt x="629" y="8810"/>
                  </a:cubicBezTo>
                  <a:cubicBezTo>
                    <a:pt x="489" y="9070"/>
                    <a:pt x="412" y="9340"/>
                    <a:pt x="367" y="9615"/>
                  </a:cubicBezTo>
                  <a:cubicBezTo>
                    <a:pt x="353" y="9709"/>
                    <a:pt x="346" y="9813"/>
                    <a:pt x="386" y="9897"/>
                  </a:cubicBezTo>
                  <a:cubicBezTo>
                    <a:pt x="432" y="9988"/>
                    <a:pt x="400" y="10057"/>
                    <a:pt x="363" y="10140"/>
                  </a:cubicBezTo>
                  <a:cubicBezTo>
                    <a:pt x="257" y="10373"/>
                    <a:pt x="149" y="10607"/>
                    <a:pt x="66" y="10844"/>
                  </a:cubicBezTo>
                  <a:cubicBezTo>
                    <a:pt x="16" y="10988"/>
                    <a:pt x="38" y="11136"/>
                    <a:pt x="171" y="11254"/>
                  </a:cubicBezTo>
                  <a:cubicBezTo>
                    <a:pt x="230" y="11306"/>
                    <a:pt x="225" y="11358"/>
                    <a:pt x="201" y="11421"/>
                  </a:cubicBezTo>
                  <a:cubicBezTo>
                    <a:pt x="152" y="11552"/>
                    <a:pt x="102" y="11683"/>
                    <a:pt x="67" y="11817"/>
                  </a:cubicBezTo>
                  <a:cubicBezTo>
                    <a:pt x="33" y="11950"/>
                    <a:pt x="1" y="12102"/>
                    <a:pt x="111" y="12208"/>
                  </a:cubicBezTo>
                  <a:cubicBezTo>
                    <a:pt x="226" y="12320"/>
                    <a:pt x="204" y="12424"/>
                    <a:pt x="177" y="12542"/>
                  </a:cubicBezTo>
                  <a:cubicBezTo>
                    <a:pt x="146" y="12678"/>
                    <a:pt x="134" y="12811"/>
                    <a:pt x="236" y="12933"/>
                  </a:cubicBezTo>
                  <a:cubicBezTo>
                    <a:pt x="255" y="12956"/>
                    <a:pt x="275" y="12994"/>
                    <a:pt x="263" y="13016"/>
                  </a:cubicBezTo>
                  <a:cubicBezTo>
                    <a:pt x="167" y="13210"/>
                    <a:pt x="226" y="13389"/>
                    <a:pt x="315" y="13566"/>
                  </a:cubicBezTo>
                  <a:cubicBezTo>
                    <a:pt x="333" y="13602"/>
                    <a:pt x="336" y="13651"/>
                    <a:pt x="369" y="13673"/>
                  </a:cubicBezTo>
                  <a:cubicBezTo>
                    <a:pt x="480" y="13752"/>
                    <a:pt x="454" y="13842"/>
                    <a:pt x="419" y="13936"/>
                  </a:cubicBezTo>
                  <a:cubicBezTo>
                    <a:pt x="403" y="13975"/>
                    <a:pt x="391" y="14014"/>
                    <a:pt x="374" y="14052"/>
                  </a:cubicBezTo>
                  <a:cubicBezTo>
                    <a:pt x="287" y="14260"/>
                    <a:pt x="260" y="14459"/>
                    <a:pt x="499" y="14609"/>
                  </a:cubicBezTo>
                  <a:cubicBezTo>
                    <a:pt x="472" y="14698"/>
                    <a:pt x="439" y="14776"/>
                    <a:pt x="428" y="14855"/>
                  </a:cubicBezTo>
                  <a:cubicBezTo>
                    <a:pt x="409" y="14984"/>
                    <a:pt x="375" y="15134"/>
                    <a:pt x="493" y="15229"/>
                  </a:cubicBezTo>
                  <a:cubicBezTo>
                    <a:pt x="646" y="15355"/>
                    <a:pt x="661" y="15492"/>
                    <a:pt x="643" y="15649"/>
                  </a:cubicBezTo>
                  <a:cubicBezTo>
                    <a:pt x="636" y="15704"/>
                    <a:pt x="634" y="15761"/>
                    <a:pt x="646" y="15814"/>
                  </a:cubicBezTo>
                  <a:cubicBezTo>
                    <a:pt x="659" y="15866"/>
                    <a:pt x="673" y="15932"/>
                    <a:pt x="719" y="15962"/>
                  </a:cubicBezTo>
                  <a:cubicBezTo>
                    <a:pt x="904" y="16083"/>
                    <a:pt x="909" y="16231"/>
                    <a:pt x="846" y="16396"/>
                  </a:cubicBezTo>
                  <a:cubicBezTo>
                    <a:pt x="837" y="16420"/>
                    <a:pt x="830" y="16445"/>
                    <a:pt x="825" y="16471"/>
                  </a:cubicBezTo>
                  <a:cubicBezTo>
                    <a:pt x="786" y="16652"/>
                    <a:pt x="761" y="16831"/>
                    <a:pt x="944" y="16977"/>
                  </a:cubicBezTo>
                  <a:cubicBezTo>
                    <a:pt x="1000" y="17021"/>
                    <a:pt x="991" y="17075"/>
                    <a:pt x="968" y="17131"/>
                  </a:cubicBezTo>
                  <a:cubicBezTo>
                    <a:pt x="920" y="17247"/>
                    <a:pt x="880" y="17364"/>
                    <a:pt x="830" y="17478"/>
                  </a:cubicBezTo>
                  <a:cubicBezTo>
                    <a:pt x="769" y="17613"/>
                    <a:pt x="812" y="17731"/>
                    <a:pt x="930" y="17823"/>
                  </a:cubicBezTo>
                  <a:cubicBezTo>
                    <a:pt x="1034" y="17904"/>
                    <a:pt x="1059" y="17988"/>
                    <a:pt x="1014" y="18094"/>
                  </a:cubicBezTo>
                  <a:cubicBezTo>
                    <a:pt x="994" y="18142"/>
                    <a:pt x="989" y="18193"/>
                    <a:pt x="969" y="18241"/>
                  </a:cubicBezTo>
                  <a:cubicBezTo>
                    <a:pt x="894" y="18411"/>
                    <a:pt x="984" y="18553"/>
                    <a:pt x="1078" y="18694"/>
                  </a:cubicBezTo>
                  <a:cubicBezTo>
                    <a:pt x="1082" y="18701"/>
                    <a:pt x="1112" y="18697"/>
                    <a:pt x="1115" y="18697"/>
                  </a:cubicBezTo>
                  <a:cubicBezTo>
                    <a:pt x="1160" y="18486"/>
                    <a:pt x="1196" y="18279"/>
                    <a:pt x="1249" y="18074"/>
                  </a:cubicBezTo>
                  <a:cubicBezTo>
                    <a:pt x="1285" y="17932"/>
                    <a:pt x="1267" y="17816"/>
                    <a:pt x="1113" y="177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73"/>
            <p:cNvSpPr/>
            <p:nvPr/>
          </p:nvSpPr>
          <p:spPr>
            <a:xfrm>
              <a:off x="6273052" y="2601920"/>
              <a:ext cx="85653" cy="1285756"/>
            </a:xfrm>
            <a:custGeom>
              <a:avLst/>
              <a:gdLst/>
              <a:ahLst/>
              <a:cxnLst/>
              <a:rect l="l" t="t" r="r" b="b"/>
              <a:pathLst>
                <a:path w="1250" h="18764" extrusionOk="0">
                  <a:moveTo>
                    <a:pt x="1087" y="17870"/>
                  </a:moveTo>
                  <a:cubicBezTo>
                    <a:pt x="987" y="17815"/>
                    <a:pt x="976" y="17745"/>
                    <a:pt x="1013" y="17658"/>
                  </a:cubicBezTo>
                  <a:cubicBezTo>
                    <a:pt x="1064" y="17538"/>
                    <a:pt x="1101" y="17416"/>
                    <a:pt x="1154" y="17296"/>
                  </a:cubicBezTo>
                  <a:cubicBezTo>
                    <a:pt x="1206" y="17178"/>
                    <a:pt x="1189" y="17081"/>
                    <a:pt x="1073" y="16995"/>
                  </a:cubicBezTo>
                  <a:cubicBezTo>
                    <a:pt x="993" y="16936"/>
                    <a:pt x="974" y="16865"/>
                    <a:pt x="993" y="16776"/>
                  </a:cubicBezTo>
                  <a:cubicBezTo>
                    <a:pt x="1030" y="16613"/>
                    <a:pt x="1055" y="16448"/>
                    <a:pt x="1069" y="16283"/>
                  </a:cubicBezTo>
                  <a:cubicBezTo>
                    <a:pt x="1073" y="16230"/>
                    <a:pt x="1046" y="16154"/>
                    <a:pt x="997" y="16125"/>
                  </a:cubicBezTo>
                  <a:cubicBezTo>
                    <a:pt x="828" y="16022"/>
                    <a:pt x="808" y="15886"/>
                    <a:pt x="826" y="15737"/>
                  </a:cubicBezTo>
                  <a:cubicBezTo>
                    <a:pt x="830" y="15697"/>
                    <a:pt x="842" y="15657"/>
                    <a:pt x="851" y="15618"/>
                  </a:cubicBezTo>
                  <a:cubicBezTo>
                    <a:pt x="872" y="15529"/>
                    <a:pt x="865" y="15452"/>
                    <a:pt x="753" y="15395"/>
                  </a:cubicBezTo>
                  <a:cubicBezTo>
                    <a:pt x="644" y="15340"/>
                    <a:pt x="595" y="15252"/>
                    <a:pt x="614" y="15150"/>
                  </a:cubicBezTo>
                  <a:cubicBezTo>
                    <a:pt x="636" y="15035"/>
                    <a:pt x="664" y="14922"/>
                    <a:pt x="696" y="14809"/>
                  </a:cubicBezTo>
                  <a:cubicBezTo>
                    <a:pt x="718" y="14736"/>
                    <a:pt x="734" y="14670"/>
                    <a:pt x="634" y="14626"/>
                  </a:cubicBezTo>
                  <a:cubicBezTo>
                    <a:pt x="482" y="14560"/>
                    <a:pt x="482" y="14453"/>
                    <a:pt x="522" y="14338"/>
                  </a:cubicBezTo>
                  <a:cubicBezTo>
                    <a:pt x="564" y="14221"/>
                    <a:pt x="603" y="14104"/>
                    <a:pt x="651" y="13989"/>
                  </a:cubicBezTo>
                  <a:cubicBezTo>
                    <a:pt x="685" y="13907"/>
                    <a:pt x="675" y="13847"/>
                    <a:pt x="594" y="13785"/>
                  </a:cubicBezTo>
                  <a:cubicBezTo>
                    <a:pt x="545" y="13748"/>
                    <a:pt x="526" y="13685"/>
                    <a:pt x="497" y="13632"/>
                  </a:cubicBezTo>
                  <a:cubicBezTo>
                    <a:pt x="478" y="13595"/>
                    <a:pt x="476" y="13551"/>
                    <a:pt x="448" y="13521"/>
                  </a:cubicBezTo>
                  <a:cubicBezTo>
                    <a:pt x="393" y="13462"/>
                    <a:pt x="395" y="13402"/>
                    <a:pt x="417" y="13336"/>
                  </a:cubicBezTo>
                  <a:cubicBezTo>
                    <a:pt x="438" y="13278"/>
                    <a:pt x="467" y="13219"/>
                    <a:pt x="473" y="13160"/>
                  </a:cubicBezTo>
                  <a:cubicBezTo>
                    <a:pt x="478" y="13114"/>
                    <a:pt x="472" y="13052"/>
                    <a:pt x="436" y="13024"/>
                  </a:cubicBezTo>
                  <a:cubicBezTo>
                    <a:pt x="337" y="12951"/>
                    <a:pt x="346" y="12864"/>
                    <a:pt x="359" y="12774"/>
                  </a:cubicBezTo>
                  <a:cubicBezTo>
                    <a:pt x="369" y="12694"/>
                    <a:pt x="402" y="12615"/>
                    <a:pt x="407" y="12536"/>
                  </a:cubicBezTo>
                  <a:cubicBezTo>
                    <a:pt x="411" y="12479"/>
                    <a:pt x="411" y="12400"/>
                    <a:pt x="366" y="12368"/>
                  </a:cubicBezTo>
                  <a:cubicBezTo>
                    <a:pt x="199" y="12251"/>
                    <a:pt x="227" y="12110"/>
                    <a:pt x="269" y="11967"/>
                  </a:cubicBezTo>
                  <a:cubicBezTo>
                    <a:pt x="312" y="11819"/>
                    <a:pt x="362" y="11673"/>
                    <a:pt x="417" y="11527"/>
                  </a:cubicBezTo>
                  <a:cubicBezTo>
                    <a:pt x="449" y="11446"/>
                    <a:pt x="448" y="11380"/>
                    <a:pt x="358" y="11326"/>
                  </a:cubicBezTo>
                  <a:cubicBezTo>
                    <a:pt x="238" y="11253"/>
                    <a:pt x="217" y="11151"/>
                    <a:pt x="244" y="11042"/>
                  </a:cubicBezTo>
                  <a:cubicBezTo>
                    <a:pt x="268" y="10948"/>
                    <a:pt x="295" y="10854"/>
                    <a:pt x="335" y="10763"/>
                  </a:cubicBezTo>
                  <a:cubicBezTo>
                    <a:pt x="407" y="10601"/>
                    <a:pt x="490" y="10441"/>
                    <a:pt x="567" y="10280"/>
                  </a:cubicBezTo>
                  <a:cubicBezTo>
                    <a:pt x="615" y="10178"/>
                    <a:pt x="639" y="10081"/>
                    <a:pt x="571" y="9975"/>
                  </a:cubicBezTo>
                  <a:cubicBezTo>
                    <a:pt x="536" y="9922"/>
                    <a:pt x="536" y="9848"/>
                    <a:pt x="548" y="9786"/>
                  </a:cubicBezTo>
                  <a:cubicBezTo>
                    <a:pt x="599" y="9512"/>
                    <a:pt x="668" y="9240"/>
                    <a:pt x="815" y="8982"/>
                  </a:cubicBezTo>
                  <a:cubicBezTo>
                    <a:pt x="860" y="8905"/>
                    <a:pt x="874" y="8821"/>
                    <a:pt x="811" y="8752"/>
                  </a:cubicBezTo>
                  <a:cubicBezTo>
                    <a:pt x="750" y="8685"/>
                    <a:pt x="765" y="8621"/>
                    <a:pt x="789" y="8552"/>
                  </a:cubicBezTo>
                  <a:cubicBezTo>
                    <a:pt x="806" y="8503"/>
                    <a:pt x="826" y="8455"/>
                    <a:pt x="849" y="8407"/>
                  </a:cubicBezTo>
                  <a:cubicBezTo>
                    <a:pt x="879" y="8346"/>
                    <a:pt x="879" y="8292"/>
                    <a:pt x="827" y="8238"/>
                  </a:cubicBezTo>
                  <a:cubicBezTo>
                    <a:pt x="750" y="8160"/>
                    <a:pt x="752" y="8071"/>
                    <a:pt x="796" y="7981"/>
                  </a:cubicBezTo>
                  <a:cubicBezTo>
                    <a:pt x="838" y="7896"/>
                    <a:pt x="885" y="7812"/>
                    <a:pt x="934" y="7729"/>
                  </a:cubicBezTo>
                  <a:cubicBezTo>
                    <a:pt x="977" y="7651"/>
                    <a:pt x="1013" y="7571"/>
                    <a:pt x="940" y="7501"/>
                  </a:cubicBezTo>
                  <a:cubicBezTo>
                    <a:pt x="843" y="7406"/>
                    <a:pt x="856" y="7308"/>
                    <a:pt x="904" y="7204"/>
                  </a:cubicBezTo>
                  <a:cubicBezTo>
                    <a:pt x="942" y="7123"/>
                    <a:pt x="982" y="7043"/>
                    <a:pt x="1025" y="6964"/>
                  </a:cubicBezTo>
                  <a:cubicBezTo>
                    <a:pt x="1078" y="6867"/>
                    <a:pt x="1084" y="6788"/>
                    <a:pt x="979" y="6704"/>
                  </a:cubicBezTo>
                  <a:cubicBezTo>
                    <a:pt x="919" y="6657"/>
                    <a:pt x="882" y="6573"/>
                    <a:pt x="885" y="6504"/>
                  </a:cubicBezTo>
                  <a:cubicBezTo>
                    <a:pt x="892" y="6381"/>
                    <a:pt x="920" y="6254"/>
                    <a:pt x="967" y="6134"/>
                  </a:cubicBezTo>
                  <a:cubicBezTo>
                    <a:pt x="1056" y="5897"/>
                    <a:pt x="1066" y="5667"/>
                    <a:pt x="933" y="5446"/>
                  </a:cubicBezTo>
                  <a:cubicBezTo>
                    <a:pt x="838" y="5287"/>
                    <a:pt x="844" y="5128"/>
                    <a:pt x="911" y="4964"/>
                  </a:cubicBezTo>
                  <a:cubicBezTo>
                    <a:pt x="939" y="4896"/>
                    <a:pt x="979" y="4831"/>
                    <a:pt x="1003" y="4763"/>
                  </a:cubicBezTo>
                  <a:cubicBezTo>
                    <a:pt x="1026" y="4696"/>
                    <a:pt x="1069" y="4617"/>
                    <a:pt x="1044" y="4559"/>
                  </a:cubicBezTo>
                  <a:cubicBezTo>
                    <a:pt x="971" y="4389"/>
                    <a:pt x="987" y="4214"/>
                    <a:pt x="982" y="4040"/>
                  </a:cubicBezTo>
                  <a:cubicBezTo>
                    <a:pt x="981" y="4005"/>
                    <a:pt x="982" y="3963"/>
                    <a:pt x="959" y="3938"/>
                  </a:cubicBezTo>
                  <a:cubicBezTo>
                    <a:pt x="875" y="3847"/>
                    <a:pt x="876" y="3743"/>
                    <a:pt x="877" y="3638"/>
                  </a:cubicBezTo>
                  <a:cubicBezTo>
                    <a:pt x="877" y="3599"/>
                    <a:pt x="870" y="3554"/>
                    <a:pt x="844" y="3524"/>
                  </a:cubicBezTo>
                  <a:cubicBezTo>
                    <a:pt x="783" y="3452"/>
                    <a:pt x="813" y="3383"/>
                    <a:pt x="830" y="3307"/>
                  </a:cubicBezTo>
                  <a:cubicBezTo>
                    <a:pt x="852" y="3210"/>
                    <a:pt x="886" y="3100"/>
                    <a:pt x="850" y="3013"/>
                  </a:cubicBezTo>
                  <a:cubicBezTo>
                    <a:pt x="785" y="2857"/>
                    <a:pt x="820" y="2721"/>
                    <a:pt x="900" y="2578"/>
                  </a:cubicBezTo>
                  <a:cubicBezTo>
                    <a:pt x="1003" y="2390"/>
                    <a:pt x="1015" y="2204"/>
                    <a:pt x="870" y="2031"/>
                  </a:cubicBezTo>
                  <a:cubicBezTo>
                    <a:pt x="783" y="1927"/>
                    <a:pt x="810" y="1823"/>
                    <a:pt x="861" y="1715"/>
                  </a:cubicBezTo>
                  <a:cubicBezTo>
                    <a:pt x="900" y="1635"/>
                    <a:pt x="955" y="1557"/>
                    <a:pt x="971" y="1473"/>
                  </a:cubicBezTo>
                  <a:cubicBezTo>
                    <a:pt x="987" y="1387"/>
                    <a:pt x="1002" y="1281"/>
                    <a:pt x="952" y="1212"/>
                  </a:cubicBezTo>
                  <a:cubicBezTo>
                    <a:pt x="858" y="1078"/>
                    <a:pt x="863" y="948"/>
                    <a:pt x="905" y="808"/>
                  </a:cubicBezTo>
                  <a:cubicBezTo>
                    <a:pt x="926" y="739"/>
                    <a:pt x="952" y="671"/>
                    <a:pt x="970" y="602"/>
                  </a:cubicBezTo>
                  <a:cubicBezTo>
                    <a:pt x="999" y="488"/>
                    <a:pt x="1021" y="380"/>
                    <a:pt x="943" y="271"/>
                  </a:cubicBezTo>
                  <a:cubicBezTo>
                    <a:pt x="882" y="187"/>
                    <a:pt x="832" y="118"/>
                    <a:pt x="767" y="1"/>
                  </a:cubicBezTo>
                  <a:cubicBezTo>
                    <a:pt x="748" y="1"/>
                    <a:pt x="701" y="2"/>
                    <a:pt x="654" y="3"/>
                  </a:cubicBezTo>
                  <a:cubicBezTo>
                    <a:pt x="609" y="124"/>
                    <a:pt x="651" y="216"/>
                    <a:pt x="734" y="300"/>
                  </a:cubicBezTo>
                  <a:cubicBezTo>
                    <a:pt x="819" y="389"/>
                    <a:pt x="821" y="481"/>
                    <a:pt x="792" y="583"/>
                  </a:cubicBezTo>
                  <a:cubicBezTo>
                    <a:pt x="758" y="700"/>
                    <a:pt x="730" y="818"/>
                    <a:pt x="692" y="935"/>
                  </a:cubicBezTo>
                  <a:cubicBezTo>
                    <a:pt x="662" y="1024"/>
                    <a:pt x="664" y="1111"/>
                    <a:pt x="725" y="1181"/>
                  </a:cubicBezTo>
                  <a:cubicBezTo>
                    <a:pt x="856" y="1337"/>
                    <a:pt x="804" y="1486"/>
                    <a:pt x="709" y="1638"/>
                  </a:cubicBezTo>
                  <a:cubicBezTo>
                    <a:pt x="605" y="1808"/>
                    <a:pt x="574" y="1973"/>
                    <a:pt x="717" y="2135"/>
                  </a:cubicBezTo>
                  <a:cubicBezTo>
                    <a:pt x="815" y="2246"/>
                    <a:pt x="806" y="2371"/>
                    <a:pt x="749" y="2495"/>
                  </a:cubicBezTo>
                  <a:cubicBezTo>
                    <a:pt x="719" y="2562"/>
                    <a:pt x="670" y="2627"/>
                    <a:pt x="656" y="2695"/>
                  </a:cubicBezTo>
                  <a:cubicBezTo>
                    <a:pt x="637" y="2787"/>
                    <a:pt x="613" y="2889"/>
                    <a:pt x="644" y="2974"/>
                  </a:cubicBezTo>
                  <a:cubicBezTo>
                    <a:pt x="689" y="3100"/>
                    <a:pt x="687" y="3217"/>
                    <a:pt x="634" y="3341"/>
                  </a:cubicBezTo>
                  <a:cubicBezTo>
                    <a:pt x="611" y="3396"/>
                    <a:pt x="590" y="3471"/>
                    <a:pt x="621" y="3515"/>
                  </a:cubicBezTo>
                  <a:cubicBezTo>
                    <a:pt x="688" y="3613"/>
                    <a:pt x="692" y="3714"/>
                    <a:pt x="697" y="3818"/>
                  </a:cubicBezTo>
                  <a:cubicBezTo>
                    <a:pt x="699" y="3862"/>
                    <a:pt x="724" y="3904"/>
                    <a:pt x="737" y="3947"/>
                  </a:cubicBezTo>
                  <a:cubicBezTo>
                    <a:pt x="760" y="4018"/>
                    <a:pt x="790" y="4088"/>
                    <a:pt x="800" y="4161"/>
                  </a:cubicBezTo>
                  <a:cubicBezTo>
                    <a:pt x="816" y="4274"/>
                    <a:pt x="797" y="4394"/>
                    <a:pt x="832" y="4503"/>
                  </a:cubicBezTo>
                  <a:cubicBezTo>
                    <a:pt x="864" y="4602"/>
                    <a:pt x="850" y="4685"/>
                    <a:pt x="803" y="4778"/>
                  </a:cubicBezTo>
                  <a:cubicBezTo>
                    <a:pt x="682" y="5019"/>
                    <a:pt x="606" y="5262"/>
                    <a:pt x="750" y="5509"/>
                  </a:cubicBezTo>
                  <a:cubicBezTo>
                    <a:pt x="768" y="5540"/>
                    <a:pt x="776" y="5576"/>
                    <a:pt x="795" y="5607"/>
                  </a:cubicBezTo>
                  <a:cubicBezTo>
                    <a:pt x="874" y="5735"/>
                    <a:pt x="856" y="5869"/>
                    <a:pt x="824" y="6004"/>
                  </a:cubicBezTo>
                  <a:cubicBezTo>
                    <a:pt x="785" y="6162"/>
                    <a:pt x="737" y="6319"/>
                    <a:pt x="707" y="6478"/>
                  </a:cubicBezTo>
                  <a:cubicBezTo>
                    <a:pt x="693" y="6544"/>
                    <a:pt x="683" y="6636"/>
                    <a:pt x="729" y="6677"/>
                  </a:cubicBezTo>
                  <a:cubicBezTo>
                    <a:pt x="904" y="6833"/>
                    <a:pt x="832" y="6985"/>
                    <a:pt x="741" y="7144"/>
                  </a:cubicBezTo>
                  <a:cubicBezTo>
                    <a:pt x="725" y="7171"/>
                    <a:pt x="709" y="7200"/>
                    <a:pt x="704" y="7230"/>
                  </a:cubicBezTo>
                  <a:cubicBezTo>
                    <a:pt x="680" y="7339"/>
                    <a:pt x="651" y="7455"/>
                    <a:pt x="733" y="7551"/>
                  </a:cubicBezTo>
                  <a:cubicBezTo>
                    <a:pt x="784" y="7611"/>
                    <a:pt x="781" y="7657"/>
                    <a:pt x="742" y="7715"/>
                  </a:cubicBezTo>
                  <a:cubicBezTo>
                    <a:pt x="708" y="7766"/>
                    <a:pt x="679" y="7817"/>
                    <a:pt x="652" y="7869"/>
                  </a:cubicBezTo>
                  <a:cubicBezTo>
                    <a:pt x="590" y="7989"/>
                    <a:pt x="546" y="8117"/>
                    <a:pt x="609" y="8235"/>
                  </a:cubicBezTo>
                  <a:cubicBezTo>
                    <a:pt x="667" y="8341"/>
                    <a:pt x="655" y="8432"/>
                    <a:pt x="610" y="8537"/>
                  </a:cubicBezTo>
                  <a:cubicBezTo>
                    <a:pt x="575" y="8620"/>
                    <a:pt x="523" y="8718"/>
                    <a:pt x="600" y="8798"/>
                  </a:cubicBezTo>
                  <a:cubicBezTo>
                    <a:pt x="664" y="8865"/>
                    <a:pt x="653" y="8921"/>
                    <a:pt x="615" y="8992"/>
                  </a:cubicBezTo>
                  <a:cubicBezTo>
                    <a:pt x="477" y="9252"/>
                    <a:pt x="403" y="9523"/>
                    <a:pt x="360" y="9798"/>
                  </a:cubicBezTo>
                  <a:cubicBezTo>
                    <a:pt x="346" y="9881"/>
                    <a:pt x="345" y="9974"/>
                    <a:pt x="382" y="10049"/>
                  </a:cubicBezTo>
                  <a:cubicBezTo>
                    <a:pt x="426" y="10133"/>
                    <a:pt x="409" y="10198"/>
                    <a:pt x="373" y="10277"/>
                  </a:cubicBezTo>
                  <a:cubicBezTo>
                    <a:pt x="263" y="10520"/>
                    <a:pt x="155" y="10764"/>
                    <a:pt x="65" y="11011"/>
                  </a:cubicBezTo>
                  <a:cubicBezTo>
                    <a:pt x="15" y="11151"/>
                    <a:pt x="35" y="11294"/>
                    <a:pt x="163" y="11407"/>
                  </a:cubicBezTo>
                  <a:cubicBezTo>
                    <a:pt x="227" y="11464"/>
                    <a:pt x="228" y="11519"/>
                    <a:pt x="204" y="11586"/>
                  </a:cubicBezTo>
                  <a:cubicBezTo>
                    <a:pt x="156" y="11717"/>
                    <a:pt x="106" y="11848"/>
                    <a:pt x="75" y="11982"/>
                  </a:cubicBezTo>
                  <a:cubicBezTo>
                    <a:pt x="42" y="12121"/>
                    <a:pt x="0" y="12274"/>
                    <a:pt x="119" y="12388"/>
                  </a:cubicBezTo>
                  <a:cubicBezTo>
                    <a:pt x="218" y="12483"/>
                    <a:pt x="214" y="12572"/>
                    <a:pt x="191" y="12678"/>
                  </a:cubicBezTo>
                  <a:cubicBezTo>
                    <a:pt x="157" y="12828"/>
                    <a:pt x="129" y="12977"/>
                    <a:pt x="246" y="13113"/>
                  </a:cubicBezTo>
                  <a:cubicBezTo>
                    <a:pt x="265" y="13136"/>
                    <a:pt x="275" y="13174"/>
                    <a:pt x="263" y="13199"/>
                  </a:cubicBezTo>
                  <a:cubicBezTo>
                    <a:pt x="192" y="13370"/>
                    <a:pt x="198" y="13535"/>
                    <a:pt x="309" y="13691"/>
                  </a:cubicBezTo>
                  <a:cubicBezTo>
                    <a:pt x="314" y="13698"/>
                    <a:pt x="308" y="13712"/>
                    <a:pt x="312" y="13720"/>
                  </a:cubicBezTo>
                  <a:cubicBezTo>
                    <a:pt x="336" y="13765"/>
                    <a:pt x="347" y="13819"/>
                    <a:pt x="388" y="13853"/>
                  </a:cubicBezTo>
                  <a:cubicBezTo>
                    <a:pt x="467" y="13916"/>
                    <a:pt x="467" y="13981"/>
                    <a:pt x="436" y="14060"/>
                  </a:cubicBezTo>
                  <a:cubicBezTo>
                    <a:pt x="398" y="14151"/>
                    <a:pt x="360" y="14243"/>
                    <a:pt x="335" y="14337"/>
                  </a:cubicBezTo>
                  <a:cubicBezTo>
                    <a:pt x="305" y="14456"/>
                    <a:pt x="268" y="14588"/>
                    <a:pt x="398" y="14676"/>
                  </a:cubicBezTo>
                  <a:cubicBezTo>
                    <a:pt x="507" y="14750"/>
                    <a:pt x="508" y="14820"/>
                    <a:pt x="464" y="14911"/>
                  </a:cubicBezTo>
                  <a:cubicBezTo>
                    <a:pt x="448" y="14944"/>
                    <a:pt x="436" y="14980"/>
                    <a:pt x="434" y="15014"/>
                  </a:cubicBezTo>
                  <a:cubicBezTo>
                    <a:pt x="427" y="15144"/>
                    <a:pt x="369" y="15296"/>
                    <a:pt x="489" y="15392"/>
                  </a:cubicBezTo>
                  <a:cubicBezTo>
                    <a:pt x="648" y="15515"/>
                    <a:pt x="664" y="15651"/>
                    <a:pt x="640" y="15808"/>
                  </a:cubicBezTo>
                  <a:cubicBezTo>
                    <a:pt x="631" y="15862"/>
                    <a:pt x="630" y="15920"/>
                    <a:pt x="644" y="15972"/>
                  </a:cubicBezTo>
                  <a:cubicBezTo>
                    <a:pt x="658" y="16029"/>
                    <a:pt x="676" y="16101"/>
                    <a:pt x="727" y="16133"/>
                  </a:cubicBezTo>
                  <a:cubicBezTo>
                    <a:pt x="907" y="16245"/>
                    <a:pt x="906" y="16384"/>
                    <a:pt x="851" y="16539"/>
                  </a:cubicBezTo>
                  <a:cubicBezTo>
                    <a:pt x="843" y="16564"/>
                    <a:pt x="836" y="16588"/>
                    <a:pt x="831" y="16613"/>
                  </a:cubicBezTo>
                  <a:cubicBezTo>
                    <a:pt x="795" y="16803"/>
                    <a:pt x="749" y="16992"/>
                    <a:pt x="951" y="17148"/>
                  </a:cubicBezTo>
                  <a:cubicBezTo>
                    <a:pt x="982" y="17171"/>
                    <a:pt x="979" y="17233"/>
                    <a:pt x="966" y="17273"/>
                  </a:cubicBezTo>
                  <a:cubicBezTo>
                    <a:pt x="927" y="17399"/>
                    <a:pt x="882" y="17527"/>
                    <a:pt x="827" y="17651"/>
                  </a:cubicBezTo>
                  <a:cubicBezTo>
                    <a:pt x="769" y="17782"/>
                    <a:pt x="811" y="17891"/>
                    <a:pt x="934" y="17976"/>
                  </a:cubicBezTo>
                  <a:cubicBezTo>
                    <a:pt x="1035" y="18044"/>
                    <a:pt x="1056" y="18123"/>
                    <a:pt x="1027" y="18218"/>
                  </a:cubicBezTo>
                  <a:cubicBezTo>
                    <a:pt x="1008" y="18281"/>
                    <a:pt x="995" y="18348"/>
                    <a:pt x="969" y="18409"/>
                  </a:cubicBezTo>
                  <a:cubicBezTo>
                    <a:pt x="920" y="18521"/>
                    <a:pt x="935" y="18627"/>
                    <a:pt x="1012" y="18764"/>
                  </a:cubicBezTo>
                  <a:cubicBezTo>
                    <a:pt x="1059" y="18724"/>
                    <a:pt x="1104" y="18704"/>
                    <a:pt x="1110" y="18679"/>
                  </a:cubicBezTo>
                  <a:cubicBezTo>
                    <a:pt x="1153" y="18512"/>
                    <a:pt x="1190" y="18344"/>
                    <a:pt x="1225" y="18176"/>
                  </a:cubicBezTo>
                  <a:cubicBezTo>
                    <a:pt x="1249" y="18055"/>
                    <a:pt x="1225" y="17945"/>
                    <a:pt x="1087" y="178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2" name="Google Shape;5922;p73"/>
          <p:cNvGrpSpPr/>
          <p:nvPr/>
        </p:nvGrpSpPr>
        <p:grpSpPr>
          <a:xfrm>
            <a:off x="1761911" y="-71"/>
            <a:ext cx="355094" cy="1680292"/>
            <a:chOff x="3747586" y="2855042"/>
            <a:chExt cx="245927" cy="1163718"/>
          </a:xfrm>
        </p:grpSpPr>
        <p:sp>
          <p:nvSpPr>
            <p:cNvPr id="5923" name="Google Shape;5923;p73"/>
            <p:cNvSpPr/>
            <p:nvPr/>
          </p:nvSpPr>
          <p:spPr>
            <a:xfrm>
              <a:off x="3890387" y="2855042"/>
              <a:ext cx="103126" cy="1089097"/>
            </a:xfrm>
            <a:custGeom>
              <a:avLst/>
              <a:gdLst/>
              <a:ahLst/>
              <a:cxnLst/>
              <a:rect l="l" t="t" r="r" b="b"/>
              <a:pathLst>
                <a:path w="1505" h="15894" extrusionOk="0">
                  <a:moveTo>
                    <a:pt x="709" y="7755"/>
                  </a:moveTo>
                  <a:cubicBezTo>
                    <a:pt x="709" y="7755"/>
                    <a:pt x="572" y="7752"/>
                    <a:pt x="572" y="7752"/>
                  </a:cubicBezTo>
                  <a:cubicBezTo>
                    <a:pt x="569" y="7885"/>
                    <a:pt x="567" y="8017"/>
                    <a:pt x="564" y="8151"/>
                  </a:cubicBezTo>
                  <a:cubicBezTo>
                    <a:pt x="564" y="8151"/>
                    <a:pt x="702" y="8154"/>
                    <a:pt x="702" y="8154"/>
                  </a:cubicBezTo>
                  <a:cubicBezTo>
                    <a:pt x="705" y="8021"/>
                    <a:pt x="706" y="7888"/>
                    <a:pt x="709" y="7755"/>
                  </a:cubicBezTo>
                  <a:close/>
                  <a:moveTo>
                    <a:pt x="690" y="8722"/>
                  </a:moveTo>
                  <a:cubicBezTo>
                    <a:pt x="552" y="8720"/>
                    <a:pt x="552" y="8720"/>
                    <a:pt x="552" y="8720"/>
                  </a:cubicBezTo>
                  <a:cubicBezTo>
                    <a:pt x="548" y="8945"/>
                    <a:pt x="544" y="9170"/>
                    <a:pt x="539" y="9394"/>
                  </a:cubicBezTo>
                  <a:cubicBezTo>
                    <a:pt x="539" y="9397"/>
                    <a:pt x="538" y="9400"/>
                    <a:pt x="676" y="9406"/>
                  </a:cubicBezTo>
                  <a:cubicBezTo>
                    <a:pt x="681" y="9178"/>
                    <a:pt x="686" y="8950"/>
                    <a:pt x="690" y="8722"/>
                  </a:cubicBezTo>
                  <a:close/>
                  <a:moveTo>
                    <a:pt x="669" y="9771"/>
                  </a:moveTo>
                  <a:lnTo>
                    <a:pt x="532" y="9769"/>
                  </a:lnTo>
                  <a:cubicBezTo>
                    <a:pt x="528" y="9928"/>
                    <a:pt x="525" y="10088"/>
                    <a:pt x="522" y="10246"/>
                  </a:cubicBezTo>
                  <a:cubicBezTo>
                    <a:pt x="522" y="10246"/>
                    <a:pt x="659" y="10249"/>
                    <a:pt x="659" y="10249"/>
                  </a:cubicBezTo>
                  <a:cubicBezTo>
                    <a:pt x="662" y="10090"/>
                    <a:pt x="666" y="9931"/>
                    <a:pt x="669" y="9771"/>
                  </a:cubicBezTo>
                  <a:close/>
                  <a:moveTo>
                    <a:pt x="1496" y="1045"/>
                  </a:moveTo>
                  <a:cubicBezTo>
                    <a:pt x="1408" y="4094"/>
                    <a:pt x="1321" y="7145"/>
                    <a:pt x="1243" y="10195"/>
                  </a:cubicBezTo>
                  <a:cubicBezTo>
                    <a:pt x="1204" y="11787"/>
                    <a:pt x="1200" y="13379"/>
                    <a:pt x="1180" y="14971"/>
                  </a:cubicBezTo>
                  <a:cubicBezTo>
                    <a:pt x="1178" y="15044"/>
                    <a:pt x="1172" y="15118"/>
                    <a:pt x="1176" y="15191"/>
                  </a:cubicBezTo>
                  <a:cubicBezTo>
                    <a:pt x="1189" y="15363"/>
                    <a:pt x="1116" y="15462"/>
                    <a:pt x="964" y="15517"/>
                  </a:cubicBezTo>
                  <a:cubicBezTo>
                    <a:pt x="844" y="15559"/>
                    <a:pt x="732" y="15619"/>
                    <a:pt x="568" y="15693"/>
                  </a:cubicBezTo>
                  <a:cubicBezTo>
                    <a:pt x="555" y="15180"/>
                    <a:pt x="542" y="14697"/>
                    <a:pt x="530" y="14214"/>
                  </a:cubicBezTo>
                  <a:cubicBezTo>
                    <a:pt x="513" y="14213"/>
                    <a:pt x="496" y="14211"/>
                    <a:pt x="479" y="14210"/>
                  </a:cubicBezTo>
                  <a:cubicBezTo>
                    <a:pt x="466" y="14262"/>
                    <a:pt x="445" y="14315"/>
                    <a:pt x="444" y="14368"/>
                  </a:cubicBezTo>
                  <a:cubicBezTo>
                    <a:pt x="438" y="14744"/>
                    <a:pt x="437" y="15122"/>
                    <a:pt x="432" y="15498"/>
                  </a:cubicBezTo>
                  <a:cubicBezTo>
                    <a:pt x="429" y="15819"/>
                    <a:pt x="388" y="15859"/>
                    <a:pt x="20" y="15894"/>
                  </a:cubicBezTo>
                  <a:cubicBezTo>
                    <a:pt x="14" y="15800"/>
                    <a:pt x="0" y="15708"/>
                    <a:pt x="2" y="15615"/>
                  </a:cubicBezTo>
                  <a:cubicBezTo>
                    <a:pt x="23" y="14144"/>
                    <a:pt x="38" y="12673"/>
                    <a:pt x="67" y="11202"/>
                  </a:cubicBezTo>
                  <a:cubicBezTo>
                    <a:pt x="106" y="9209"/>
                    <a:pt x="146" y="7217"/>
                    <a:pt x="192" y="5225"/>
                  </a:cubicBezTo>
                  <a:cubicBezTo>
                    <a:pt x="225" y="3778"/>
                    <a:pt x="247" y="2332"/>
                    <a:pt x="286" y="887"/>
                  </a:cubicBezTo>
                  <a:cubicBezTo>
                    <a:pt x="297" y="440"/>
                    <a:pt x="324" y="439"/>
                    <a:pt x="705" y="385"/>
                  </a:cubicBezTo>
                  <a:cubicBezTo>
                    <a:pt x="705" y="386"/>
                    <a:pt x="705" y="388"/>
                    <a:pt x="705" y="389"/>
                  </a:cubicBezTo>
                  <a:cubicBezTo>
                    <a:pt x="705" y="390"/>
                    <a:pt x="705" y="392"/>
                    <a:pt x="703" y="393"/>
                  </a:cubicBezTo>
                  <a:cubicBezTo>
                    <a:pt x="706" y="393"/>
                    <a:pt x="721" y="394"/>
                    <a:pt x="721" y="394"/>
                  </a:cubicBezTo>
                  <a:cubicBezTo>
                    <a:pt x="673" y="2727"/>
                    <a:pt x="626" y="5060"/>
                    <a:pt x="579" y="7393"/>
                  </a:cubicBezTo>
                  <a:cubicBezTo>
                    <a:pt x="732" y="6620"/>
                    <a:pt x="683" y="5842"/>
                    <a:pt x="706" y="5066"/>
                  </a:cubicBezTo>
                  <a:cubicBezTo>
                    <a:pt x="743" y="3853"/>
                    <a:pt x="807" y="2640"/>
                    <a:pt x="849" y="1426"/>
                  </a:cubicBezTo>
                  <a:cubicBezTo>
                    <a:pt x="859" y="1148"/>
                    <a:pt x="857" y="868"/>
                    <a:pt x="866" y="589"/>
                  </a:cubicBezTo>
                  <a:cubicBezTo>
                    <a:pt x="870" y="488"/>
                    <a:pt x="858" y="396"/>
                    <a:pt x="721" y="394"/>
                  </a:cubicBezTo>
                  <a:cubicBezTo>
                    <a:pt x="721" y="391"/>
                    <a:pt x="721" y="389"/>
                    <a:pt x="721" y="388"/>
                  </a:cubicBezTo>
                  <a:cubicBezTo>
                    <a:pt x="999" y="271"/>
                    <a:pt x="1201" y="152"/>
                    <a:pt x="1498" y="1"/>
                  </a:cubicBezTo>
                  <a:cubicBezTo>
                    <a:pt x="1493" y="405"/>
                    <a:pt x="1504" y="724"/>
                    <a:pt x="1496" y="1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73"/>
            <p:cNvSpPr/>
            <p:nvPr/>
          </p:nvSpPr>
          <p:spPr>
            <a:xfrm>
              <a:off x="3813779" y="2903762"/>
              <a:ext cx="66398" cy="1081217"/>
            </a:xfrm>
            <a:custGeom>
              <a:avLst/>
              <a:gdLst/>
              <a:ahLst/>
              <a:cxnLst/>
              <a:rect l="l" t="t" r="r" b="b"/>
              <a:pathLst>
                <a:path w="969" h="15779" extrusionOk="0">
                  <a:moveTo>
                    <a:pt x="315" y="263"/>
                  </a:moveTo>
                  <a:cubicBezTo>
                    <a:pt x="210" y="5446"/>
                    <a:pt x="106" y="10585"/>
                    <a:pt x="1" y="15778"/>
                  </a:cubicBezTo>
                  <a:cubicBezTo>
                    <a:pt x="2" y="15741"/>
                    <a:pt x="138" y="15724"/>
                    <a:pt x="191" y="15706"/>
                  </a:cubicBezTo>
                  <a:cubicBezTo>
                    <a:pt x="691" y="15529"/>
                    <a:pt x="691" y="15529"/>
                    <a:pt x="702" y="14974"/>
                  </a:cubicBezTo>
                  <a:cubicBezTo>
                    <a:pt x="766" y="11900"/>
                    <a:pt x="823" y="8826"/>
                    <a:pt x="882" y="5751"/>
                  </a:cubicBezTo>
                  <a:cubicBezTo>
                    <a:pt x="915" y="3952"/>
                    <a:pt x="938" y="2153"/>
                    <a:pt x="965" y="354"/>
                  </a:cubicBezTo>
                  <a:cubicBezTo>
                    <a:pt x="967" y="251"/>
                    <a:pt x="969" y="148"/>
                    <a:pt x="959" y="1"/>
                  </a:cubicBezTo>
                  <a:cubicBezTo>
                    <a:pt x="714" y="98"/>
                    <a:pt x="454" y="179"/>
                    <a:pt x="315" y="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73"/>
            <p:cNvSpPr/>
            <p:nvPr/>
          </p:nvSpPr>
          <p:spPr>
            <a:xfrm>
              <a:off x="3747586" y="2939736"/>
              <a:ext cx="56325" cy="1079024"/>
            </a:xfrm>
            <a:custGeom>
              <a:avLst/>
              <a:gdLst/>
              <a:ahLst/>
              <a:cxnLst/>
              <a:rect l="l" t="t" r="r" b="b"/>
              <a:pathLst>
                <a:path w="822" h="15747" extrusionOk="0">
                  <a:moveTo>
                    <a:pt x="696" y="1"/>
                  </a:moveTo>
                  <a:cubicBezTo>
                    <a:pt x="643" y="1609"/>
                    <a:pt x="674" y="3219"/>
                    <a:pt x="647" y="4828"/>
                  </a:cubicBezTo>
                  <a:cubicBezTo>
                    <a:pt x="621" y="6457"/>
                    <a:pt x="593" y="8087"/>
                    <a:pt x="561" y="9717"/>
                  </a:cubicBezTo>
                  <a:cubicBezTo>
                    <a:pt x="529" y="11321"/>
                    <a:pt x="539" y="12927"/>
                    <a:pt x="447" y="14529"/>
                  </a:cubicBezTo>
                  <a:cubicBezTo>
                    <a:pt x="492" y="9713"/>
                    <a:pt x="578" y="4897"/>
                    <a:pt x="576" y="27"/>
                  </a:cubicBezTo>
                  <a:cubicBezTo>
                    <a:pt x="417" y="119"/>
                    <a:pt x="311" y="181"/>
                    <a:pt x="209" y="240"/>
                  </a:cubicBezTo>
                  <a:cubicBezTo>
                    <a:pt x="139" y="5425"/>
                    <a:pt x="70" y="10589"/>
                    <a:pt x="1" y="15747"/>
                  </a:cubicBezTo>
                  <a:cubicBezTo>
                    <a:pt x="354" y="15642"/>
                    <a:pt x="354" y="15642"/>
                    <a:pt x="384" y="15288"/>
                  </a:cubicBezTo>
                  <a:cubicBezTo>
                    <a:pt x="395" y="15144"/>
                    <a:pt x="379" y="14999"/>
                    <a:pt x="390" y="14855"/>
                  </a:cubicBezTo>
                  <a:cubicBezTo>
                    <a:pt x="411" y="14856"/>
                    <a:pt x="425" y="14857"/>
                    <a:pt x="425" y="14858"/>
                  </a:cubicBezTo>
                  <a:cubicBezTo>
                    <a:pt x="421" y="15051"/>
                    <a:pt x="417" y="15244"/>
                    <a:pt x="414" y="15438"/>
                  </a:cubicBezTo>
                  <a:cubicBezTo>
                    <a:pt x="552" y="15376"/>
                    <a:pt x="576" y="15307"/>
                    <a:pt x="584" y="15234"/>
                  </a:cubicBezTo>
                  <a:cubicBezTo>
                    <a:pt x="605" y="15053"/>
                    <a:pt x="628" y="14871"/>
                    <a:pt x="632" y="14688"/>
                  </a:cubicBezTo>
                  <a:cubicBezTo>
                    <a:pt x="651" y="13496"/>
                    <a:pt x="675" y="12305"/>
                    <a:pt x="690" y="11113"/>
                  </a:cubicBezTo>
                  <a:cubicBezTo>
                    <a:pt x="731" y="7866"/>
                    <a:pt x="778" y="4618"/>
                    <a:pt x="817" y="1371"/>
                  </a:cubicBezTo>
                  <a:cubicBezTo>
                    <a:pt x="821" y="915"/>
                    <a:pt x="811" y="457"/>
                    <a:pt x="807" y="0"/>
                  </a:cubicBezTo>
                  <a:cubicBezTo>
                    <a:pt x="770" y="0"/>
                    <a:pt x="733" y="0"/>
                    <a:pt x="6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6" name="Google Shape;5926;p73"/>
          <p:cNvGrpSpPr/>
          <p:nvPr/>
        </p:nvGrpSpPr>
        <p:grpSpPr>
          <a:xfrm>
            <a:off x="7345272" y="3093328"/>
            <a:ext cx="313044" cy="2142960"/>
            <a:chOff x="5688075" y="2217988"/>
            <a:chExt cx="257713" cy="1764043"/>
          </a:xfrm>
        </p:grpSpPr>
        <p:sp>
          <p:nvSpPr>
            <p:cNvPr id="5927" name="Google Shape;5927;p73"/>
            <p:cNvSpPr/>
            <p:nvPr/>
          </p:nvSpPr>
          <p:spPr>
            <a:xfrm>
              <a:off x="5688075" y="2217988"/>
              <a:ext cx="257713" cy="1764043"/>
            </a:xfrm>
            <a:custGeom>
              <a:avLst/>
              <a:gdLst/>
              <a:ahLst/>
              <a:cxnLst/>
              <a:rect l="l" t="t" r="r" b="b"/>
              <a:pathLst>
                <a:path w="3761" h="25744" extrusionOk="0">
                  <a:moveTo>
                    <a:pt x="2089" y="3430"/>
                  </a:moveTo>
                  <a:cubicBezTo>
                    <a:pt x="2387" y="3248"/>
                    <a:pt x="2340" y="3069"/>
                    <a:pt x="2299" y="2883"/>
                  </a:cubicBezTo>
                  <a:cubicBezTo>
                    <a:pt x="2244" y="2640"/>
                    <a:pt x="2220" y="2626"/>
                    <a:pt x="1751" y="2707"/>
                  </a:cubicBezTo>
                  <a:cubicBezTo>
                    <a:pt x="1723" y="2998"/>
                    <a:pt x="1652" y="3282"/>
                    <a:pt x="2089" y="3430"/>
                  </a:cubicBezTo>
                  <a:close/>
                  <a:moveTo>
                    <a:pt x="1868" y="6678"/>
                  </a:moveTo>
                  <a:cubicBezTo>
                    <a:pt x="1869" y="6820"/>
                    <a:pt x="1857" y="6964"/>
                    <a:pt x="1865" y="7105"/>
                  </a:cubicBezTo>
                  <a:cubicBezTo>
                    <a:pt x="1876" y="7285"/>
                    <a:pt x="1964" y="7335"/>
                    <a:pt x="2242" y="7303"/>
                  </a:cubicBezTo>
                  <a:cubicBezTo>
                    <a:pt x="2475" y="7276"/>
                    <a:pt x="2715" y="7245"/>
                    <a:pt x="2940" y="7184"/>
                  </a:cubicBezTo>
                  <a:cubicBezTo>
                    <a:pt x="3040" y="7157"/>
                    <a:pt x="3175" y="7053"/>
                    <a:pt x="3184" y="6988"/>
                  </a:cubicBezTo>
                  <a:cubicBezTo>
                    <a:pt x="3215" y="6753"/>
                    <a:pt x="3201" y="6520"/>
                    <a:pt x="3203" y="6241"/>
                  </a:cubicBezTo>
                  <a:cubicBezTo>
                    <a:pt x="2827" y="6300"/>
                    <a:pt x="2520" y="6345"/>
                    <a:pt x="2215" y="6399"/>
                  </a:cubicBezTo>
                  <a:cubicBezTo>
                    <a:pt x="1997" y="6436"/>
                    <a:pt x="1868" y="6528"/>
                    <a:pt x="1868" y="6678"/>
                  </a:cubicBezTo>
                  <a:close/>
                  <a:moveTo>
                    <a:pt x="3023" y="8164"/>
                  </a:moveTo>
                  <a:cubicBezTo>
                    <a:pt x="2752" y="8191"/>
                    <a:pt x="2485" y="8213"/>
                    <a:pt x="2221" y="8246"/>
                  </a:cubicBezTo>
                  <a:cubicBezTo>
                    <a:pt x="1893" y="8286"/>
                    <a:pt x="1855" y="8328"/>
                    <a:pt x="1846" y="8611"/>
                  </a:cubicBezTo>
                  <a:cubicBezTo>
                    <a:pt x="1833" y="9002"/>
                    <a:pt x="1865" y="9047"/>
                    <a:pt x="2204" y="9026"/>
                  </a:cubicBezTo>
                  <a:cubicBezTo>
                    <a:pt x="2483" y="9009"/>
                    <a:pt x="2763" y="8972"/>
                    <a:pt x="3107" y="8938"/>
                  </a:cubicBezTo>
                  <a:cubicBezTo>
                    <a:pt x="3121" y="8653"/>
                    <a:pt x="3188" y="8403"/>
                    <a:pt x="3023" y="8164"/>
                  </a:cubicBezTo>
                  <a:close/>
                  <a:moveTo>
                    <a:pt x="1888" y="12080"/>
                  </a:moveTo>
                  <a:cubicBezTo>
                    <a:pt x="1890" y="11913"/>
                    <a:pt x="1892" y="11757"/>
                    <a:pt x="1893" y="11601"/>
                  </a:cubicBezTo>
                  <a:cubicBezTo>
                    <a:pt x="1535" y="11886"/>
                    <a:pt x="1534" y="11989"/>
                    <a:pt x="1888" y="12080"/>
                  </a:cubicBezTo>
                  <a:close/>
                  <a:moveTo>
                    <a:pt x="1791" y="13227"/>
                  </a:moveTo>
                  <a:cubicBezTo>
                    <a:pt x="1642" y="13250"/>
                    <a:pt x="1497" y="13273"/>
                    <a:pt x="1320" y="13301"/>
                  </a:cubicBezTo>
                  <a:cubicBezTo>
                    <a:pt x="1181" y="13472"/>
                    <a:pt x="1193" y="13723"/>
                    <a:pt x="1385" y="13766"/>
                  </a:cubicBezTo>
                  <a:cubicBezTo>
                    <a:pt x="1429" y="13732"/>
                    <a:pt x="1474" y="13698"/>
                    <a:pt x="1532" y="13652"/>
                  </a:cubicBezTo>
                  <a:cubicBezTo>
                    <a:pt x="1594" y="13689"/>
                    <a:pt x="1656" y="13724"/>
                    <a:pt x="1721" y="13761"/>
                  </a:cubicBezTo>
                  <a:cubicBezTo>
                    <a:pt x="1965" y="13554"/>
                    <a:pt x="1974" y="13450"/>
                    <a:pt x="1791" y="13227"/>
                  </a:cubicBezTo>
                  <a:close/>
                  <a:moveTo>
                    <a:pt x="1748" y="14182"/>
                  </a:moveTo>
                  <a:cubicBezTo>
                    <a:pt x="1772" y="14132"/>
                    <a:pt x="1805" y="14082"/>
                    <a:pt x="1810" y="14033"/>
                  </a:cubicBezTo>
                  <a:cubicBezTo>
                    <a:pt x="1812" y="14021"/>
                    <a:pt x="1721" y="14014"/>
                    <a:pt x="1672" y="14005"/>
                  </a:cubicBezTo>
                  <a:cubicBezTo>
                    <a:pt x="1651" y="14061"/>
                    <a:pt x="1629" y="14117"/>
                    <a:pt x="1608" y="14173"/>
                  </a:cubicBezTo>
                  <a:cubicBezTo>
                    <a:pt x="1655" y="14177"/>
                    <a:pt x="1702" y="14180"/>
                    <a:pt x="1748" y="14182"/>
                  </a:cubicBezTo>
                  <a:close/>
                  <a:moveTo>
                    <a:pt x="1525" y="14491"/>
                  </a:moveTo>
                  <a:cubicBezTo>
                    <a:pt x="1465" y="14509"/>
                    <a:pt x="1329" y="14512"/>
                    <a:pt x="1329" y="14512"/>
                  </a:cubicBezTo>
                  <a:cubicBezTo>
                    <a:pt x="1326" y="14829"/>
                    <a:pt x="1323" y="15128"/>
                    <a:pt x="1319" y="15448"/>
                  </a:cubicBezTo>
                  <a:cubicBezTo>
                    <a:pt x="1320" y="15440"/>
                    <a:pt x="1468" y="15405"/>
                    <a:pt x="1519" y="15410"/>
                  </a:cubicBezTo>
                  <a:cubicBezTo>
                    <a:pt x="1926" y="15461"/>
                    <a:pt x="1967" y="15434"/>
                    <a:pt x="1974" y="15164"/>
                  </a:cubicBezTo>
                  <a:cubicBezTo>
                    <a:pt x="1979" y="14984"/>
                    <a:pt x="1983" y="14804"/>
                    <a:pt x="1969" y="14626"/>
                  </a:cubicBezTo>
                  <a:cubicBezTo>
                    <a:pt x="1952" y="14400"/>
                    <a:pt x="1899" y="14383"/>
                    <a:pt x="1525" y="14491"/>
                  </a:cubicBezTo>
                  <a:close/>
                  <a:moveTo>
                    <a:pt x="1750" y="16841"/>
                  </a:moveTo>
                  <a:cubicBezTo>
                    <a:pt x="1586" y="16828"/>
                    <a:pt x="1512" y="16930"/>
                    <a:pt x="1507" y="17021"/>
                  </a:cubicBezTo>
                  <a:cubicBezTo>
                    <a:pt x="1497" y="17211"/>
                    <a:pt x="1498" y="17400"/>
                    <a:pt x="1515" y="17587"/>
                  </a:cubicBezTo>
                  <a:cubicBezTo>
                    <a:pt x="1523" y="17671"/>
                    <a:pt x="1584" y="17753"/>
                    <a:pt x="1763" y="17716"/>
                  </a:cubicBezTo>
                  <a:cubicBezTo>
                    <a:pt x="1923" y="17684"/>
                    <a:pt x="2038" y="17619"/>
                    <a:pt x="2043" y="17502"/>
                  </a:cubicBezTo>
                  <a:cubicBezTo>
                    <a:pt x="2045" y="17426"/>
                    <a:pt x="2045" y="17350"/>
                    <a:pt x="2046" y="17275"/>
                  </a:cubicBezTo>
                  <a:cubicBezTo>
                    <a:pt x="2050" y="17274"/>
                    <a:pt x="2054" y="17273"/>
                    <a:pt x="2059" y="17273"/>
                  </a:cubicBezTo>
                  <a:cubicBezTo>
                    <a:pt x="2048" y="17170"/>
                    <a:pt x="2068" y="17056"/>
                    <a:pt x="2016" y="16967"/>
                  </a:cubicBezTo>
                  <a:cubicBezTo>
                    <a:pt x="1979" y="16906"/>
                    <a:pt x="1856" y="16848"/>
                    <a:pt x="1750" y="16841"/>
                  </a:cubicBezTo>
                  <a:close/>
                  <a:moveTo>
                    <a:pt x="2089" y="18094"/>
                  </a:moveTo>
                  <a:cubicBezTo>
                    <a:pt x="2072" y="17940"/>
                    <a:pt x="1914" y="17864"/>
                    <a:pt x="1721" y="17898"/>
                  </a:cubicBezTo>
                  <a:cubicBezTo>
                    <a:pt x="1491" y="17938"/>
                    <a:pt x="1501" y="18050"/>
                    <a:pt x="1496" y="18150"/>
                  </a:cubicBezTo>
                  <a:cubicBezTo>
                    <a:pt x="1482" y="18380"/>
                    <a:pt x="1487" y="18588"/>
                    <a:pt x="1484" y="18816"/>
                  </a:cubicBezTo>
                  <a:cubicBezTo>
                    <a:pt x="1489" y="18816"/>
                    <a:pt x="1493" y="18815"/>
                    <a:pt x="1498" y="18814"/>
                  </a:cubicBezTo>
                  <a:cubicBezTo>
                    <a:pt x="1496" y="19042"/>
                    <a:pt x="1490" y="19254"/>
                    <a:pt x="1492" y="19464"/>
                  </a:cubicBezTo>
                  <a:cubicBezTo>
                    <a:pt x="1492" y="19701"/>
                    <a:pt x="1588" y="19793"/>
                    <a:pt x="1848" y="19759"/>
                  </a:cubicBezTo>
                  <a:cubicBezTo>
                    <a:pt x="2055" y="19733"/>
                    <a:pt x="2119" y="19655"/>
                    <a:pt x="2114" y="19431"/>
                  </a:cubicBezTo>
                  <a:cubicBezTo>
                    <a:pt x="2108" y="19165"/>
                    <a:pt x="2098" y="18898"/>
                    <a:pt x="2094" y="18631"/>
                  </a:cubicBezTo>
                  <a:cubicBezTo>
                    <a:pt x="2091" y="18454"/>
                    <a:pt x="2108" y="18270"/>
                    <a:pt x="2089" y="18094"/>
                  </a:cubicBezTo>
                  <a:moveTo>
                    <a:pt x="2158" y="19988"/>
                  </a:moveTo>
                  <a:cubicBezTo>
                    <a:pt x="2134" y="19855"/>
                    <a:pt x="1959" y="19805"/>
                    <a:pt x="1730" y="19845"/>
                  </a:cubicBezTo>
                  <a:cubicBezTo>
                    <a:pt x="1511" y="19883"/>
                    <a:pt x="1472" y="19982"/>
                    <a:pt x="1498" y="20096"/>
                  </a:cubicBezTo>
                  <a:cubicBezTo>
                    <a:pt x="1535" y="20260"/>
                    <a:pt x="1556" y="20431"/>
                    <a:pt x="1632" y="20585"/>
                  </a:cubicBezTo>
                  <a:cubicBezTo>
                    <a:pt x="1684" y="20692"/>
                    <a:pt x="1858" y="20759"/>
                    <a:pt x="1732" y="20914"/>
                  </a:cubicBezTo>
                  <a:cubicBezTo>
                    <a:pt x="1712" y="20938"/>
                    <a:pt x="1820" y="21012"/>
                    <a:pt x="1894" y="21037"/>
                  </a:cubicBezTo>
                  <a:cubicBezTo>
                    <a:pt x="1933" y="21050"/>
                    <a:pt x="2065" y="21022"/>
                    <a:pt x="2085" y="20996"/>
                  </a:cubicBezTo>
                  <a:cubicBezTo>
                    <a:pt x="2117" y="20952"/>
                    <a:pt x="2110" y="20891"/>
                    <a:pt x="2093" y="20844"/>
                  </a:cubicBezTo>
                  <a:cubicBezTo>
                    <a:pt x="2077" y="20803"/>
                    <a:pt x="2023" y="20771"/>
                    <a:pt x="1984" y="20732"/>
                  </a:cubicBezTo>
                  <a:cubicBezTo>
                    <a:pt x="2231" y="20477"/>
                    <a:pt x="2203" y="20230"/>
                    <a:pt x="2158" y="19988"/>
                  </a:cubicBezTo>
                  <a:close/>
                  <a:moveTo>
                    <a:pt x="1436" y="16167"/>
                  </a:moveTo>
                  <a:cubicBezTo>
                    <a:pt x="1561" y="16226"/>
                    <a:pt x="1642" y="16290"/>
                    <a:pt x="1733" y="16286"/>
                  </a:cubicBezTo>
                  <a:cubicBezTo>
                    <a:pt x="1910" y="16278"/>
                    <a:pt x="1975" y="16179"/>
                    <a:pt x="1972" y="16069"/>
                  </a:cubicBezTo>
                  <a:cubicBezTo>
                    <a:pt x="1969" y="15969"/>
                    <a:pt x="1891" y="15892"/>
                    <a:pt x="1745" y="15928"/>
                  </a:cubicBezTo>
                  <a:cubicBezTo>
                    <a:pt x="1643" y="15952"/>
                    <a:pt x="1561" y="16039"/>
                    <a:pt x="1438" y="16131"/>
                  </a:cubicBezTo>
                  <a:cubicBezTo>
                    <a:pt x="1424" y="16111"/>
                    <a:pt x="1382" y="16091"/>
                    <a:pt x="1313" y="16058"/>
                  </a:cubicBezTo>
                  <a:cubicBezTo>
                    <a:pt x="1312" y="16131"/>
                    <a:pt x="1311" y="16186"/>
                    <a:pt x="1311" y="16263"/>
                  </a:cubicBezTo>
                  <a:cubicBezTo>
                    <a:pt x="1378" y="16218"/>
                    <a:pt x="1419" y="16189"/>
                    <a:pt x="1436" y="16167"/>
                  </a:cubicBezTo>
                  <a:close/>
                  <a:moveTo>
                    <a:pt x="1480" y="17016"/>
                  </a:moveTo>
                  <a:cubicBezTo>
                    <a:pt x="1398" y="17024"/>
                    <a:pt x="1302" y="17034"/>
                    <a:pt x="1302" y="17034"/>
                  </a:cubicBezTo>
                  <a:cubicBezTo>
                    <a:pt x="1302" y="17144"/>
                    <a:pt x="1305" y="17255"/>
                    <a:pt x="1307" y="17364"/>
                  </a:cubicBezTo>
                  <a:cubicBezTo>
                    <a:pt x="1308" y="17400"/>
                    <a:pt x="1376" y="17430"/>
                    <a:pt x="1386" y="17465"/>
                  </a:cubicBezTo>
                  <a:cubicBezTo>
                    <a:pt x="1356" y="17468"/>
                    <a:pt x="1380" y="17467"/>
                    <a:pt x="1388" y="17467"/>
                  </a:cubicBezTo>
                  <a:cubicBezTo>
                    <a:pt x="1387" y="17466"/>
                    <a:pt x="1387" y="17465"/>
                    <a:pt x="1386" y="17465"/>
                  </a:cubicBezTo>
                  <a:cubicBezTo>
                    <a:pt x="1401" y="17463"/>
                    <a:pt x="1428" y="17460"/>
                    <a:pt x="1475" y="17454"/>
                  </a:cubicBezTo>
                  <a:cubicBezTo>
                    <a:pt x="1477" y="17309"/>
                    <a:pt x="1478" y="17162"/>
                    <a:pt x="1480" y="17016"/>
                  </a:cubicBezTo>
                  <a:close/>
                  <a:moveTo>
                    <a:pt x="1450" y="12135"/>
                  </a:moveTo>
                  <a:cubicBezTo>
                    <a:pt x="1475" y="11917"/>
                    <a:pt x="1538" y="11693"/>
                    <a:pt x="1347" y="11478"/>
                  </a:cubicBezTo>
                  <a:cubicBezTo>
                    <a:pt x="1038" y="11684"/>
                    <a:pt x="1152" y="11862"/>
                    <a:pt x="1178" y="12034"/>
                  </a:cubicBezTo>
                  <a:cubicBezTo>
                    <a:pt x="1190" y="12118"/>
                    <a:pt x="1233" y="12200"/>
                    <a:pt x="1450" y="12135"/>
                  </a:cubicBezTo>
                  <a:close/>
                  <a:moveTo>
                    <a:pt x="908" y="20743"/>
                  </a:moveTo>
                  <a:cubicBezTo>
                    <a:pt x="830" y="20837"/>
                    <a:pt x="750" y="20933"/>
                    <a:pt x="896" y="21007"/>
                  </a:cubicBezTo>
                  <a:cubicBezTo>
                    <a:pt x="929" y="21024"/>
                    <a:pt x="1097" y="20983"/>
                    <a:pt x="1112" y="20958"/>
                  </a:cubicBezTo>
                  <a:cubicBezTo>
                    <a:pt x="1173" y="20848"/>
                    <a:pt x="1142" y="20757"/>
                    <a:pt x="908" y="20743"/>
                  </a:cubicBezTo>
                  <a:close/>
                  <a:moveTo>
                    <a:pt x="1330" y="11167"/>
                  </a:moveTo>
                  <a:cubicBezTo>
                    <a:pt x="1382" y="11040"/>
                    <a:pt x="1448" y="10950"/>
                    <a:pt x="1452" y="10865"/>
                  </a:cubicBezTo>
                  <a:cubicBezTo>
                    <a:pt x="1465" y="10440"/>
                    <a:pt x="1464" y="10017"/>
                    <a:pt x="1461" y="9594"/>
                  </a:cubicBezTo>
                  <a:cubicBezTo>
                    <a:pt x="1461" y="9540"/>
                    <a:pt x="1434" y="9482"/>
                    <a:pt x="1395" y="9439"/>
                  </a:cubicBezTo>
                  <a:cubicBezTo>
                    <a:pt x="1322" y="9358"/>
                    <a:pt x="1156" y="9363"/>
                    <a:pt x="1067" y="9453"/>
                  </a:cubicBezTo>
                  <a:cubicBezTo>
                    <a:pt x="1012" y="9508"/>
                    <a:pt x="978" y="9583"/>
                    <a:pt x="980" y="9644"/>
                  </a:cubicBezTo>
                  <a:cubicBezTo>
                    <a:pt x="997" y="10038"/>
                    <a:pt x="1028" y="10429"/>
                    <a:pt x="1049" y="10823"/>
                  </a:cubicBezTo>
                  <a:cubicBezTo>
                    <a:pt x="1054" y="10948"/>
                    <a:pt x="1065" y="11068"/>
                    <a:pt x="1330" y="11167"/>
                  </a:cubicBezTo>
                  <a:moveTo>
                    <a:pt x="1024" y="9047"/>
                  </a:moveTo>
                  <a:cubicBezTo>
                    <a:pt x="1030" y="9081"/>
                    <a:pt x="1153" y="9119"/>
                    <a:pt x="1222" y="9111"/>
                  </a:cubicBezTo>
                  <a:cubicBezTo>
                    <a:pt x="1289" y="9103"/>
                    <a:pt x="1388" y="9044"/>
                    <a:pt x="1413" y="8999"/>
                  </a:cubicBezTo>
                  <a:cubicBezTo>
                    <a:pt x="1466" y="8908"/>
                    <a:pt x="1479" y="8810"/>
                    <a:pt x="1513" y="8703"/>
                  </a:cubicBezTo>
                  <a:cubicBezTo>
                    <a:pt x="1483" y="8612"/>
                    <a:pt x="1476" y="8505"/>
                    <a:pt x="1413" y="8420"/>
                  </a:cubicBezTo>
                  <a:cubicBezTo>
                    <a:pt x="1383" y="8379"/>
                    <a:pt x="1250" y="8356"/>
                    <a:pt x="1163" y="8366"/>
                  </a:cubicBezTo>
                  <a:cubicBezTo>
                    <a:pt x="1104" y="8371"/>
                    <a:pt x="995" y="8451"/>
                    <a:pt x="993" y="8489"/>
                  </a:cubicBezTo>
                  <a:cubicBezTo>
                    <a:pt x="984" y="8677"/>
                    <a:pt x="995" y="8864"/>
                    <a:pt x="1024" y="9047"/>
                  </a:cubicBezTo>
                  <a:close/>
                  <a:moveTo>
                    <a:pt x="1528" y="4844"/>
                  </a:moveTo>
                  <a:cubicBezTo>
                    <a:pt x="1507" y="4700"/>
                    <a:pt x="1348" y="4597"/>
                    <a:pt x="1186" y="4635"/>
                  </a:cubicBezTo>
                  <a:cubicBezTo>
                    <a:pt x="968" y="4684"/>
                    <a:pt x="917" y="4792"/>
                    <a:pt x="936" y="4906"/>
                  </a:cubicBezTo>
                  <a:cubicBezTo>
                    <a:pt x="928" y="5123"/>
                    <a:pt x="1042" y="5234"/>
                    <a:pt x="1235" y="5210"/>
                  </a:cubicBezTo>
                  <a:cubicBezTo>
                    <a:pt x="1408" y="5189"/>
                    <a:pt x="1551" y="5009"/>
                    <a:pt x="1528" y="4844"/>
                  </a:cubicBezTo>
                  <a:close/>
                  <a:moveTo>
                    <a:pt x="1230" y="3179"/>
                  </a:moveTo>
                  <a:cubicBezTo>
                    <a:pt x="1205" y="3061"/>
                    <a:pt x="1188" y="2975"/>
                    <a:pt x="1171" y="2889"/>
                  </a:cubicBezTo>
                  <a:cubicBezTo>
                    <a:pt x="1008" y="3075"/>
                    <a:pt x="1008" y="3075"/>
                    <a:pt x="1230" y="3179"/>
                  </a:cubicBezTo>
                  <a:close/>
                  <a:moveTo>
                    <a:pt x="2244" y="3687"/>
                  </a:moveTo>
                  <a:cubicBezTo>
                    <a:pt x="2173" y="3684"/>
                    <a:pt x="2100" y="3679"/>
                    <a:pt x="2028" y="3675"/>
                  </a:cubicBezTo>
                  <a:cubicBezTo>
                    <a:pt x="2019" y="3693"/>
                    <a:pt x="2011" y="3710"/>
                    <a:pt x="2001" y="3727"/>
                  </a:cubicBezTo>
                  <a:cubicBezTo>
                    <a:pt x="2070" y="3739"/>
                    <a:pt x="2138" y="3751"/>
                    <a:pt x="2207" y="3763"/>
                  </a:cubicBezTo>
                  <a:cubicBezTo>
                    <a:pt x="2219" y="3737"/>
                    <a:pt x="2231" y="3713"/>
                    <a:pt x="2244" y="3687"/>
                  </a:cubicBezTo>
                  <a:close/>
                  <a:moveTo>
                    <a:pt x="2512" y="14018"/>
                  </a:moveTo>
                  <a:cubicBezTo>
                    <a:pt x="2707" y="14116"/>
                    <a:pt x="2898" y="14090"/>
                    <a:pt x="3130" y="13946"/>
                  </a:cubicBezTo>
                  <a:cubicBezTo>
                    <a:pt x="2814" y="13813"/>
                    <a:pt x="2738" y="13824"/>
                    <a:pt x="2512" y="14018"/>
                  </a:cubicBezTo>
                  <a:close/>
                  <a:moveTo>
                    <a:pt x="2520" y="16204"/>
                  </a:moveTo>
                  <a:cubicBezTo>
                    <a:pt x="2740" y="16181"/>
                    <a:pt x="2939" y="16161"/>
                    <a:pt x="3141" y="16141"/>
                  </a:cubicBezTo>
                  <a:cubicBezTo>
                    <a:pt x="3269" y="16014"/>
                    <a:pt x="3324" y="15879"/>
                    <a:pt x="3160" y="15791"/>
                  </a:cubicBezTo>
                  <a:cubicBezTo>
                    <a:pt x="3004" y="15707"/>
                    <a:pt x="2791" y="15730"/>
                    <a:pt x="2621" y="15807"/>
                  </a:cubicBezTo>
                  <a:cubicBezTo>
                    <a:pt x="2385" y="15912"/>
                    <a:pt x="2489" y="15979"/>
                    <a:pt x="2520" y="16204"/>
                  </a:cubicBezTo>
                  <a:close/>
                  <a:moveTo>
                    <a:pt x="2851" y="16721"/>
                  </a:moveTo>
                  <a:cubicBezTo>
                    <a:pt x="2651" y="16741"/>
                    <a:pt x="2486" y="16793"/>
                    <a:pt x="2479" y="16940"/>
                  </a:cubicBezTo>
                  <a:cubicBezTo>
                    <a:pt x="2469" y="17111"/>
                    <a:pt x="2476" y="17284"/>
                    <a:pt x="2500" y="17451"/>
                  </a:cubicBezTo>
                  <a:cubicBezTo>
                    <a:pt x="2518" y="17577"/>
                    <a:pt x="2692" y="17642"/>
                    <a:pt x="2904" y="17619"/>
                  </a:cubicBezTo>
                  <a:cubicBezTo>
                    <a:pt x="3129" y="17594"/>
                    <a:pt x="3240" y="17525"/>
                    <a:pt x="3264" y="17363"/>
                  </a:cubicBezTo>
                  <a:cubicBezTo>
                    <a:pt x="3276" y="17286"/>
                    <a:pt x="3268" y="17154"/>
                    <a:pt x="3268" y="17154"/>
                  </a:cubicBezTo>
                  <a:cubicBezTo>
                    <a:pt x="3267" y="17154"/>
                    <a:pt x="3266" y="17155"/>
                    <a:pt x="3266" y="17155"/>
                  </a:cubicBezTo>
                  <a:cubicBezTo>
                    <a:pt x="3267" y="17040"/>
                    <a:pt x="3281" y="16963"/>
                    <a:pt x="3266" y="16880"/>
                  </a:cubicBezTo>
                  <a:cubicBezTo>
                    <a:pt x="3239" y="16742"/>
                    <a:pt x="3125" y="16692"/>
                    <a:pt x="2851" y="16721"/>
                  </a:cubicBezTo>
                  <a:moveTo>
                    <a:pt x="432" y="17049"/>
                  </a:moveTo>
                  <a:cubicBezTo>
                    <a:pt x="477" y="17298"/>
                    <a:pt x="253" y="17545"/>
                    <a:pt x="480" y="17794"/>
                  </a:cubicBezTo>
                  <a:cubicBezTo>
                    <a:pt x="760" y="17515"/>
                    <a:pt x="740" y="17157"/>
                    <a:pt x="432" y="17049"/>
                  </a:cubicBezTo>
                  <a:close/>
                  <a:moveTo>
                    <a:pt x="3518" y="4999"/>
                  </a:moveTo>
                  <a:cubicBezTo>
                    <a:pt x="3634" y="5204"/>
                    <a:pt x="3631" y="5243"/>
                    <a:pt x="3492" y="5432"/>
                  </a:cubicBezTo>
                  <a:cubicBezTo>
                    <a:pt x="3303" y="5441"/>
                    <a:pt x="3131" y="5442"/>
                    <a:pt x="2958" y="5456"/>
                  </a:cubicBezTo>
                  <a:cubicBezTo>
                    <a:pt x="2707" y="5477"/>
                    <a:pt x="2453" y="5509"/>
                    <a:pt x="2201" y="5535"/>
                  </a:cubicBezTo>
                  <a:cubicBezTo>
                    <a:pt x="2001" y="5554"/>
                    <a:pt x="1897" y="5629"/>
                    <a:pt x="1883" y="5756"/>
                  </a:cubicBezTo>
                  <a:cubicBezTo>
                    <a:pt x="1876" y="5832"/>
                    <a:pt x="1869" y="5911"/>
                    <a:pt x="1878" y="5985"/>
                  </a:cubicBezTo>
                  <a:cubicBezTo>
                    <a:pt x="1897" y="6139"/>
                    <a:pt x="2015" y="6191"/>
                    <a:pt x="2258" y="6153"/>
                  </a:cubicBezTo>
                  <a:cubicBezTo>
                    <a:pt x="2449" y="6123"/>
                    <a:pt x="2640" y="6072"/>
                    <a:pt x="2830" y="6053"/>
                  </a:cubicBezTo>
                  <a:cubicBezTo>
                    <a:pt x="3061" y="6029"/>
                    <a:pt x="3258" y="5981"/>
                    <a:pt x="3437" y="5822"/>
                  </a:cubicBezTo>
                  <a:cubicBezTo>
                    <a:pt x="3441" y="5969"/>
                    <a:pt x="3449" y="6117"/>
                    <a:pt x="3445" y="6265"/>
                  </a:cubicBezTo>
                  <a:cubicBezTo>
                    <a:pt x="3442" y="6369"/>
                    <a:pt x="3419" y="6476"/>
                    <a:pt x="3413" y="6580"/>
                  </a:cubicBezTo>
                  <a:cubicBezTo>
                    <a:pt x="3402" y="6759"/>
                    <a:pt x="3394" y="6936"/>
                    <a:pt x="3392" y="7114"/>
                  </a:cubicBezTo>
                  <a:cubicBezTo>
                    <a:pt x="3389" y="7318"/>
                    <a:pt x="3285" y="7529"/>
                    <a:pt x="3396" y="7730"/>
                  </a:cubicBezTo>
                  <a:cubicBezTo>
                    <a:pt x="3465" y="7852"/>
                    <a:pt x="3436" y="8000"/>
                    <a:pt x="3331" y="8152"/>
                  </a:cubicBezTo>
                  <a:cubicBezTo>
                    <a:pt x="3263" y="8251"/>
                    <a:pt x="3269" y="8382"/>
                    <a:pt x="3305" y="8482"/>
                  </a:cubicBezTo>
                  <a:cubicBezTo>
                    <a:pt x="3370" y="8665"/>
                    <a:pt x="3400" y="8841"/>
                    <a:pt x="3324" y="9044"/>
                  </a:cubicBezTo>
                  <a:cubicBezTo>
                    <a:pt x="3283" y="9151"/>
                    <a:pt x="3320" y="9269"/>
                    <a:pt x="3357" y="9374"/>
                  </a:cubicBezTo>
                  <a:cubicBezTo>
                    <a:pt x="3451" y="9643"/>
                    <a:pt x="3438" y="9755"/>
                    <a:pt x="3240" y="10045"/>
                  </a:cubicBezTo>
                  <a:cubicBezTo>
                    <a:pt x="3102" y="9887"/>
                    <a:pt x="3075" y="9749"/>
                    <a:pt x="3123" y="9444"/>
                  </a:cubicBezTo>
                  <a:cubicBezTo>
                    <a:pt x="3160" y="9203"/>
                    <a:pt x="3142" y="9191"/>
                    <a:pt x="2802" y="9218"/>
                  </a:cubicBezTo>
                  <a:cubicBezTo>
                    <a:pt x="2623" y="9233"/>
                    <a:pt x="2445" y="9249"/>
                    <a:pt x="2266" y="9271"/>
                  </a:cubicBezTo>
                  <a:cubicBezTo>
                    <a:pt x="1915" y="9315"/>
                    <a:pt x="1847" y="9362"/>
                    <a:pt x="1837" y="9584"/>
                  </a:cubicBezTo>
                  <a:cubicBezTo>
                    <a:pt x="1828" y="9813"/>
                    <a:pt x="1830" y="10041"/>
                    <a:pt x="1828" y="10274"/>
                  </a:cubicBezTo>
                  <a:cubicBezTo>
                    <a:pt x="2231" y="10304"/>
                    <a:pt x="2252" y="10499"/>
                    <a:pt x="2291" y="10682"/>
                  </a:cubicBezTo>
                  <a:cubicBezTo>
                    <a:pt x="2363" y="11024"/>
                    <a:pt x="2476" y="11057"/>
                    <a:pt x="3078" y="10872"/>
                  </a:cubicBezTo>
                  <a:cubicBezTo>
                    <a:pt x="3118" y="10679"/>
                    <a:pt x="3159" y="10470"/>
                    <a:pt x="3207" y="10238"/>
                  </a:cubicBezTo>
                  <a:cubicBezTo>
                    <a:pt x="3388" y="10466"/>
                    <a:pt x="3424" y="10687"/>
                    <a:pt x="3245" y="10944"/>
                  </a:cubicBezTo>
                  <a:cubicBezTo>
                    <a:pt x="3194" y="11017"/>
                    <a:pt x="3224" y="11110"/>
                    <a:pt x="3232" y="11191"/>
                  </a:cubicBezTo>
                  <a:cubicBezTo>
                    <a:pt x="3253" y="11373"/>
                    <a:pt x="3389" y="11543"/>
                    <a:pt x="3190" y="11763"/>
                  </a:cubicBezTo>
                  <a:cubicBezTo>
                    <a:pt x="3171" y="11680"/>
                    <a:pt x="3167" y="11614"/>
                    <a:pt x="3139" y="11554"/>
                  </a:cubicBezTo>
                  <a:cubicBezTo>
                    <a:pt x="3083" y="11436"/>
                    <a:pt x="2872" y="11377"/>
                    <a:pt x="2652" y="11414"/>
                  </a:cubicBezTo>
                  <a:cubicBezTo>
                    <a:pt x="2426" y="11452"/>
                    <a:pt x="2358" y="11554"/>
                    <a:pt x="2364" y="11685"/>
                  </a:cubicBezTo>
                  <a:cubicBezTo>
                    <a:pt x="2366" y="11723"/>
                    <a:pt x="2362" y="11761"/>
                    <a:pt x="2364" y="11799"/>
                  </a:cubicBezTo>
                  <a:cubicBezTo>
                    <a:pt x="2372" y="12162"/>
                    <a:pt x="2534" y="12216"/>
                    <a:pt x="3077" y="12040"/>
                  </a:cubicBezTo>
                  <a:cubicBezTo>
                    <a:pt x="3103" y="12032"/>
                    <a:pt x="3133" y="12032"/>
                    <a:pt x="3160" y="12027"/>
                  </a:cubicBezTo>
                  <a:cubicBezTo>
                    <a:pt x="3200" y="12098"/>
                    <a:pt x="3255" y="12165"/>
                    <a:pt x="3274" y="12240"/>
                  </a:cubicBezTo>
                  <a:cubicBezTo>
                    <a:pt x="3302" y="12348"/>
                    <a:pt x="3368" y="12475"/>
                    <a:pt x="3299" y="12567"/>
                  </a:cubicBezTo>
                  <a:cubicBezTo>
                    <a:pt x="3172" y="12741"/>
                    <a:pt x="3221" y="12904"/>
                    <a:pt x="3153" y="13070"/>
                  </a:cubicBezTo>
                  <a:cubicBezTo>
                    <a:pt x="3149" y="13070"/>
                    <a:pt x="3147" y="13069"/>
                    <a:pt x="3143" y="13069"/>
                  </a:cubicBezTo>
                  <a:cubicBezTo>
                    <a:pt x="3144" y="13070"/>
                    <a:pt x="3145" y="13072"/>
                    <a:pt x="3144" y="13074"/>
                  </a:cubicBezTo>
                  <a:cubicBezTo>
                    <a:pt x="2985" y="13086"/>
                    <a:pt x="2824" y="13093"/>
                    <a:pt x="2664" y="13112"/>
                  </a:cubicBezTo>
                  <a:cubicBezTo>
                    <a:pt x="2596" y="13120"/>
                    <a:pt x="2514" y="13145"/>
                    <a:pt x="2464" y="13178"/>
                  </a:cubicBezTo>
                  <a:cubicBezTo>
                    <a:pt x="2340" y="13258"/>
                    <a:pt x="2339" y="13509"/>
                    <a:pt x="2448" y="13613"/>
                  </a:cubicBezTo>
                  <a:cubicBezTo>
                    <a:pt x="2527" y="13689"/>
                    <a:pt x="2784" y="13708"/>
                    <a:pt x="2973" y="13644"/>
                  </a:cubicBezTo>
                  <a:cubicBezTo>
                    <a:pt x="3196" y="13568"/>
                    <a:pt x="3223" y="13441"/>
                    <a:pt x="3209" y="13315"/>
                  </a:cubicBezTo>
                  <a:cubicBezTo>
                    <a:pt x="3200" y="13232"/>
                    <a:pt x="3168" y="13154"/>
                    <a:pt x="3144" y="13074"/>
                  </a:cubicBezTo>
                  <a:cubicBezTo>
                    <a:pt x="3147" y="13074"/>
                    <a:pt x="3150" y="13073"/>
                    <a:pt x="3152" y="13073"/>
                  </a:cubicBezTo>
                  <a:cubicBezTo>
                    <a:pt x="3153" y="13072"/>
                    <a:pt x="3153" y="13071"/>
                    <a:pt x="3153" y="13070"/>
                  </a:cubicBezTo>
                  <a:cubicBezTo>
                    <a:pt x="3419" y="13104"/>
                    <a:pt x="3391" y="13253"/>
                    <a:pt x="3329" y="13382"/>
                  </a:cubicBezTo>
                  <a:cubicBezTo>
                    <a:pt x="3217" y="13613"/>
                    <a:pt x="3255" y="13809"/>
                    <a:pt x="3369" y="14012"/>
                  </a:cubicBezTo>
                  <a:cubicBezTo>
                    <a:pt x="3429" y="14120"/>
                    <a:pt x="3367" y="14268"/>
                    <a:pt x="3316" y="14412"/>
                  </a:cubicBezTo>
                  <a:cubicBezTo>
                    <a:pt x="3170" y="14299"/>
                    <a:pt x="3037" y="14217"/>
                    <a:pt x="2779" y="14261"/>
                  </a:cubicBezTo>
                  <a:cubicBezTo>
                    <a:pt x="2567" y="14296"/>
                    <a:pt x="2442" y="14361"/>
                    <a:pt x="2437" y="14504"/>
                  </a:cubicBezTo>
                  <a:cubicBezTo>
                    <a:pt x="2432" y="14695"/>
                    <a:pt x="2429" y="14887"/>
                    <a:pt x="2431" y="15078"/>
                  </a:cubicBezTo>
                  <a:cubicBezTo>
                    <a:pt x="2431" y="15205"/>
                    <a:pt x="2441" y="15331"/>
                    <a:pt x="2693" y="15338"/>
                  </a:cubicBezTo>
                  <a:cubicBezTo>
                    <a:pt x="2955" y="15346"/>
                    <a:pt x="3124" y="15267"/>
                    <a:pt x="3249" y="15078"/>
                  </a:cubicBezTo>
                  <a:cubicBezTo>
                    <a:pt x="3262" y="15060"/>
                    <a:pt x="3260" y="15039"/>
                    <a:pt x="3274" y="14985"/>
                  </a:cubicBezTo>
                  <a:cubicBezTo>
                    <a:pt x="3257" y="15268"/>
                    <a:pt x="3247" y="15510"/>
                    <a:pt x="3450" y="15721"/>
                  </a:cubicBezTo>
                  <a:cubicBezTo>
                    <a:pt x="3526" y="15802"/>
                    <a:pt x="3486" y="15975"/>
                    <a:pt x="3402" y="16082"/>
                  </a:cubicBezTo>
                  <a:cubicBezTo>
                    <a:pt x="3246" y="16284"/>
                    <a:pt x="3246" y="16459"/>
                    <a:pt x="3340" y="16637"/>
                  </a:cubicBezTo>
                  <a:cubicBezTo>
                    <a:pt x="3344" y="16645"/>
                    <a:pt x="3356" y="16654"/>
                    <a:pt x="3354" y="16662"/>
                  </a:cubicBezTo>
                  <a:cubicBezTo>
                    <a:pt x="3286" y="17110"/>
                    <a:pt x="3630" y="17512"/>
                    <a:pt x="3370" y="17987"/>
                  </a:cubicBezTo>
                  <a:cubicBezTo>
                    <a:pt x="3309" y="18097"/>
                    <a:pt x="3368" y="18229"/>
                    <a:pt x="3398" y="18347"/>
                  </a:cubicBezTo>
                  <a:cubicBezTo>
                    <a:pt x="3438" y="18513"/>
                    <a:pt x="3470" y="18676"/>
                    <a:pt x="3300" y="18850"/>
                  </a:cubicBezTo>
                  <a:cubicBezTo>
                    <a:pt x="3346" y="18589"/>
                    <a:pt x="3195" y="18355"/>
                    <a:pt x="3288" y="18085"/>
                  </a:cubicBezTo>
                  <a:cubicBezTo>
                    <a:pt x="3359" y="17878"/>
                    <a:pt x="3209" y="17773"/>
                    <a:pt x="2958" y="17781"/>
                  </a:cubicBezTo>
                  <a:cubicBezTo>
                    <a:pt x="2665" y="17792"/>
                    <a:pt x="2506" y="17900"/>
                    <a:pt x="2509" y="18090"/>
                  </a:cubicBezTo>
                  <a:cubicBezTo>
                    <a:pt x="2515" y="18517"/>
                    <a:pt x="2514" y="18945"/>
                    <a:pt x="2537" y="19370"/>
                  </a:cubicBezTo>
                  <a:cubicBezTo>
                    <a:pt x="2543" y="19485"/>
                    <a:pt x="2665" y="19587"/>
                    <a:pt x="2664" y="19702"/>
                  </a:cubicBezTo>
                  <a:cubicBezTo>
                    <a:pt x="2662" y="19817"/>
                    <a:pt x="2567" y="19941"/>
                    <a:pt x="2526" y="20062"/>
                  </a:cubicBezTo>
                  <a:cubicBezTo>
                    <a:pt x="2507" y="20118"/>
                    <a:pt x="2519" y="20177"/>
                    <a:pt x="2522" y="20234"/>
                  </a:cubicBezTo>
                  <a:cubicBezTo>
                    <a:pt x="2537" y="20529"/>
                    <a:pt x="2606" y="20576"/>
                    <a:pt x="3082" y="20606"/>
                  </a:cubicBezTo>
                  <a:cubicBezTo>
                    <a:pt x="3099" y="20820"/>
                    <a:pt x="2728" y="20717"/>
                    <a:pt x="2648" y="20845"/>
                  </a:cubicBezTo>
                  <a:cubicBezTo>
                    <a:pt x="2576" y="20981"/>
                    <a:pt x="2641" y="21078"/>
                    <a:pt x="2805" y="21151"/>
                  </a:cubicBezTo>
                  <a:cubicBezTo>
                    <a:pt x="2999" y="21238"/>
                    <a:pt x="3029" y="21400"/>
                    <a:pt x="2919" y="21566"/>
                  </a:cubicBezTo>
                  <a:cubicBezTo>
                    <a:pt x="2814" y="21724"/>
                    <a:pt x="2612" y="21727"/>
                    <a:pt x="2424" y="21743"/>
                  </a:cubicBezTo>
                  <a:cubicBezTo>
                    <a:pt x="2324" y="21753"/>
                    <a:pt x="2225" y="21727"/>
                    <a:pt x="2123" y="21727"/>
                  </a:cubicBezTo>
                  <a:cubicBezTo>
                    <a:pt x="1812" y="21726"/>
                    <a:pt x="1674" y="21810"/>
                    <a:pt x="1642" y="22011"/>
                  </a:cubicBezTo>
                  <a:cubicBezTo>
                    <a:pt x="1596" y="22303"/>
                    <a:pt x="1726" y="22387"/>
                    <a:pt x="2174" y="22346"/>
                  </a:cubicBezTo>
                  <a:cubicBezTo>
                    <a:pt x="2426" y="22324"/>
                    <a:pt x="2677" y="22296"/>
                    <a:pt x="2948" y="22270"/>
                  </a:cubicBezTo>
                  <a:cubicBezTo>
                    <a:pt x="2974" y="22374"/>
                    <a:pt x="2997" y="22463"/>
                    <a:pt x="3029" y="22589"/>
                  </a:cubicBezTo>
                  <a:cubicBezTo>
                    <a:pt x="2753" y="22622"/>
                    <a:pt x="2494" y="22656"/>
                    <a:pt x="2237" y="22685"/>
                  </a:cubicBezTo>
                  <a:cubicBezTo>
                    <a:pt x="1704" y="22743"/>
                    <a:pt x="1454" y="22998"/>
                    <a:pt x="1662" y="23293"/>
                  </a:cubicBezTo>
                  <a:cubicBezTo>
                    <a:pt x="1703" y="23349"/>
                    <a:pt x="1853" y="23399"/>
                    <a:pt x="1960" y="23392"/>
                  </a:cubicBezTo>
                  <a:cubicBezTo>
                    <a:pt x="2178" y="23381"/>
                    <a:pt x="2403" y="23330"/>
                    <a:pt x="2624" y="23296"/>
                  </a:cubicBezTo>
                  <a:cubicBezTo>
                    <a:pt x="2740" y="23278"/>
                    <a:pt x="2856" y="23261"/>
                    <a:pt x="2969" y="23244"/>
                  </a:cubicBezTo>
                  <a:cubicBezTo>
                    <a:pt x="3087" y="23366"/>
                    <a:pt x="3004" y="23431"/>
                    <a:pt x="2820" y="23460"/>
                  </a:cubicBezTo>
                  <a:cubicBezTo>
                    <a:pt x="2598" y="23496"/>
                    <a:pt x="2374" y="23516"/>
                    <a:pt x="2153" y="23554"/>
                  </a:cubicBezTo>
                  <a:cubicBezTo>
                    <a:pt x="1743" y="23625"/>
                    <a:pt x="1635" y="23712"/>
                    <a:pt x="1620" y="23971"/>
                  </a:cubicBezTo>
                  <a:cubicBezTo>
                    <a:pt x="1615" y="24075"/>
                    <a:pt x="1613" y="24180"/>
                    <a:pt x="1617" y="24285"/>
                  </a:cubicBezTo>
                  <a:cubicBezTo>
                    <a:pt x="1626" y="24509"/>
                    <a:pt x="1687" y="24546"/>
                    <a:pt x="2022" y="24533"/>
                  </a:cubicBezTo>
                  <a:cubicBezTo>
                    <a:pt x="2095" y="24530"/>
                    <a:pt x="2169" y="24519"/>
                    <a:pt x="2341" y="24502"/>
                  </a:cubicBezTo>
                  <a:cubicBezTo>
                    <a:pt x="1769" y="24951"/>
                    <a:pt x="1249" y="25356"/>
                    <a:pt x="633" y="25743"/>
                  </a:cubicBezTo>
                  <a:cubicBezTo>
                    <a:pt x="569" y="25576"/>
                    <a:pt x="509" y="25416"/>
                    <a:pt x="445" y="25247"/>
                  </a:cubicBezTo>
                  <a:cubicBezTo>
                    <a:pt x="664" y="25095"/>
                    <a:pt x="1027" y="25231"/>
                    <a:pt x="1207" y="25011"/>
                  </a:cubicBezTo>
                  <a:cubicBezTo>
                    <a:pt x="1006" y="24875"/>
                    <a:pt x="740" y="24992"/>
                    <a:pt x="460" y="25018"/>
                  </a:cubicBezTo>
                  <a:cubicBezTo>
                    <a:pt x="450" y="24936"/>
                    <a:pt x="441" y="24860"/>
                    <a:pt x="429" y="24761"/>
                  </a:cubicBezTo>
                  <a:cubicBezTo>
                    <a:pt x="628" y="24730"/>
                    <a:pt x="790" y="24712"/>
                    <a:pt x="946" y="24680"/>
                  </a:cubicBezTo>
                  <a:cubicBezTo>
                    <a:pt x="1241" y="24620"/>
                    <a:pt x="1328" y="24549"/>
                    <a:pt x="1344" y="24356"/>
                  </a:cubicBezTo>
                  <a:cubicBezTo>
                    <a:pt x="1357" y="24213"/>
                    <a:pt x="1361" y="24068"/>
                    <a:pt x="1343" y="23927"/>
                  </a:cubicBezTo>
                  <a:cubicBezTo>
                    <a:pt x="1326" y="23769"/>
                    <a:pt x="1215" y="23719"/>
                    <a:pt x="968" y="23748"/>
                  </a:cubicBezTo>
                  <a:cubicBezTo>
                    <a:pt x="777" y="23771"/>
                    <a:pt x="587" y="23807"/>
                    <a:pt x="396" y="23838"/>
                  </a:cubicBezTo>
                  <a:cubicBezTo>
                    <a:pt x="389" y="23659"/>
                    <a:pt x="517" y="23550"/>
                    <a:pt x="751" y="23558"/>
                  </a:cubicBezTo>
                  <a:cubicBezTo>
                    <a:pt x="977" y="23566"/>
                    <a:pt x="1221" y="23548"/>
                    <a:pt x="1286" y="23396"/>
                  </a:cubicBezTo>
                  <a:cubicBezTo>
                    <a:pt x="1355" y="23235"/>
                    <a:pt x="1313" y="23060"/>
                    <a:pt x="1280" y="22899"/>
                  </a:cubicBezTo>
                  <a:cubicBezTo>
                    <a:pt x="1274" y="22867"/>
                    <a:pt x="1083" y="22846"/>
                    <a:pt x="982" y="22862"/>
                  </a:cubicBezTo>
                  <a:cubicBezTo>
                    <a:pt x="877" y="22878"/>
                    <a:pt x="776" y="22944"/>
                    <a:pt x="669" y="22990"/>
                  </a:cubicBezTo>
                  <a:cubicBezTo>
                    <a:pt x="532" y="22953"/>
                    <a:pt x="393" y="22916"/>
                    <a:pt x="241" y="22874"/>
                  </a:cubicBezTo>
                  <a:cubicBezTo>
                    <a:pt x="261" y="22769"/>
                    <a:pt x="282" y="22666"/>
                    <a:pt x="303" y="22564"/>
                  </a:cubicBezTo>
                  <a:cubicBezTo>
                    <a:pt x="416" y="22503"/>
                    <a:pt x="527" y="22445"/>
                    <a:pt x="666" y="22370"/>
                  </a:cubicBezTo>
                  <a:cubicBezTo>
                    <a:pt x="842" y="22414"/>
                    <a:pt x="1032" y="22538"/>
                    <a:pt x="1270" y="22367"/>
                  </a:cubicBezTo>
                  <a:cubicBezTo>
                    <a:pt x="1395" y="22276"/>
                    <a:pt x="1425" y="21941"/>
                    <a:pt x="1306" y="21873"/>
                  </a:cubicBezTo>
                  <a:cubicBezTo>
                    <a:pt x="1088" y="21749"/>
                    <a:pt x="872" y="21865"/>
                    <a:pt x="660" y="21962"/>
                  </a:cubicBezTo>
                  <a:cubicBezTo>
                    <a:pt x="527" y="21929"/>
                    <a:pt x="397" y="21897"/>
                    <a:pt x="240" y="21860"/>
                  </a:cubicBezTo>
                  <a:cubicBezTo>
                    <a:pt x="200" y="21632"/>
                    <a:pt x="158" y="21394"/>
                    <a:pt x="114" y="21147"/>
                  </a:cubicBezTo>
                  <a:cubicBezTo>
                    <a:pt x="215" y="21124"/>
                    <a:pt x="269" y="21109"/>
                    <a:pt x="324" y="21100"/>
                  </a:cubicBezTo>
                  <a:cubicBezTo>
                    <a:pt x="515" y="21068"/>
                    <a:pt x="649" y="20989"/>
                    <a:pt x="627" y="20870"/>
                  </a:cubicBezTo>
                  <a:cubicBezTo>
                    <a:pt x="609" y="20767"/>
                    <a:pt x="515" y="20680"/>
                    <a:pt x="311" y="20700"/>
                  </a:cubicBezTo>
                  <a:cubicBezTo>
                    <a:pt x="150" y="20715"/>
                    <a:pt x="0" y="20725"/>
                    <a:pt x="60" y="20578"/>
                  </a:cubicBezTo>
                  <a:cubicBezTo>
                    <a:pt x="284" y="20520"/>
                    <a:pt x="503" y="20465"/>
                    <a:pt x="778" y="20395"/>
                  </a:cubicBezTo>
                  <a:cubicBezTo>
                    <a:pt x="801" y="20402"/>
                    <a:pt x="885" y="20427"/>
                    <a:pt x="961" y="20448"/>
                  </a:cubicBezTo>
                  <a:cubicBezTo>
                    <a:pt x="1167" y="20358"/>
                    <a:pt x="1169" y="20231"/>
                    <a:pt x="975" y="20036"/>
                  </a:cubicBezTo>
                  <a:cubicBezTo>
                    <a:pt x="811" y="20089"/>
                    <a:pt x="643" y="20143"/>
                    <a:pt x="465" y="20070"/>
                  </a:cubicBezTo>
                  <a:cubicBezTo>
                    <a:pt x="385" y="20038"/>
                    <a:pt x="205" y="20089"/>
                    <a:pt x="28" y="20107"/>
                  </a:cubicBezTo>
                  <a:cubicBezTo>
                    <a:pt x="29" y="20000"/>
                    <a:pt x="30" y="19887"/>
                    <a:pt x="32" y="19749"/>
                  </a:cubicBezTo>
                  <a:cubicBezTo>
                    <a:pt x="209" y="19779"/>
                    <a:pt x="488" y="19852"/>
                    <a:pt x="661" y="19662"/>
                  </a:cubicBezTo>
                  <a:cubicBezTo>
                    <a:pt x="683" y="19636"/>
                    <a:pt x="823" y="19647"/>
                    <a:pt x="939" y="19638"/>
                  </a:cubicBezTo>
                  <a:cubicBezTo>
                    <a:pt x="955" y="19404"/>
                    <a:pt x="971" y="19181"/>
                    <a:pt x="799" y="18973"/>
                  </a:cubicBezTo>
                  <a:cubicBezTo>
                    <a:pt x="668" y="18814"/>
                    <a:pt x="619" y="18615"/>
                    <a:pt x="679" y="18407"/>
                  </a:cubicBezTo>
                  <a:cubicBezTo>
                    <a:pt x="715" y="18280"/>
                    <a:pt x="728" y="18155"/>
                    <a:pt x="510" y="18083"/>
                  </a:cubicBezTo>
                  <a:cubicBezTo>
                    <a:pt x="184" y="18222"/>
                    <a:pt x="223" y="18402"/>
                    <a:pt x="217" y="18593"/>
                  </a:cubicBezTo>
                  <a:cubicBezTo>
                    <a:pt x="193" y="18560"/>
                    <a:pt x="146" y="18528"/>
                    <a:pt x="150" y="18494"/>
                  </a:cubicBezTo>
                  <a:cubicBezTo>
                    <a:pt x="180" y="18266"/>
                    <a:pt x="223" y="18038"/>
                    <a:pt x="254" y="17810"/>
                  </a:cubicBezTo>
                  <a:cubicBezTo>
                    <a:pt x="277" y="17649"/>
                    <a:pt x="272" y="17489"/>
                    <a:pt x="307" y="17329"/>
                  </a:cubicBezTo>
                  <a:cubicBezTo>
                    <a:pt x="336" y="17200"/>
                    <a:pt x="404" y="17072"/>
                    <a:pt x="456" y="16944"/>
                  </a:cubicBezTo>
                  <a:cubicBezTo>
                    <a:pt x="467" y="16916"/>
                    <a:pt x="502" y="16887"/>
                    <a:pt x="501" y="16862"/>
                  </a:cubicBezTo>
                  <a:cubicBezTo>
                    <a:pt x="496" y="16553"/>
                    <a:pt x="483" y="16245"/>
                    <a:pt x="482" y="15936"/>
                  </a:cubicBezTo>
                  <a:cubicBezTo>
                    <a:pt x="480" y="15796"/>
                    <a:pt x="505" y="15652"/>
                    <a:pt x="509" y="15512"/>
                  </a:cubicBezTo>
                  <a:cubicBezTo>
                    <a:pt x="524" y="14960"/>
                    <a:pt x="538" y="14408"/>
                    <a:pt x="544" y="13857"/>
                  </a:cubicBezTo>
                  <a:cubicBezTo>
                    <a:pt x="546" y="13705"/>
                    <a:pt x="503" y="13558"/>
                    <a:pt x="507" y="13405"/>
                  </a:cubicBezTo>
                  <a:cubicBezTo>
                    <a:pt x="519" y="12909"/>
                    <a:pt x="578" y="12408"/>
                    <a:pt x="552" y="11917"/>
                  </a:cubicBezTo>
                  <a:cubicBezTo>
                    <a:pt x="531" y="11519"/>
                    <a:pt x="616" y="11116"/>
                    <a:pt x="628" y="10719"/>
                  </a:cubicBezTo>
                  <a:cubicBezTo>
                    <a:pt x="642" y="10299"/>
                    <a:pt x="717" y="9865"/>
                    <a:pt x="546" y="9465"/>
                  </a:cubicBezTo>
                  <a:cubicBezTo>
                    <a:pt x="505" y="9370"/>
                    <a:pt x="574" y="9244"/>
                    <a:pt x="596" y="9132"/>
                  </a:cubicBezTo>
                  <a:cubicBezTo>
                    <a:pt x="631" y="8951"/>
                    <a:pt x="669" y="8769"/>
                    <a:pt x="703" y="8587"/>
                  </a:cubicBezTo>
                  <a:cubicBezTo>
                    <a:pt x="706" y="8568"/>
                    <a:pt x="703" y="8547"/>
                    <a:pt x="692" y="8532"/>
                  </a:cubicBezTo>
                  <a:cubicBezTo>
                    <a:pt x="639" y="8451"/>
                    <a:pt x="550" y="8377"/>
                    <a:pt x="536" y="8290"/>
                  </a:cubicBezTo>
                  <a:cubicBezTo>
                    <a:pt x="520" y="8202"/>
                    <a:pt x="577" y="8102"/>
                    <a:pt x="612" y="7974"/>
                  </a:cubicBezTo>
                  <a:cubicBezTo>
                    <a:pt x="828" y="7936"/>
                    <a:pt x="1067" y="7894"/>
                    <a:pt x="1351" y="7844"/>
                  </a:cubicBezTo>
                  <a:cubicBezTo>
                    <a:pt x="1105" y="7678"/>
                    <a:pt x="805" y="7865"/>
                    <a:pt x="579" y="7813"/>
                  </a:cubicBezTo>
                  <a:cubicBezTo>
                    <a:pt x="510" y="7589"/>
                    <a:pt x="527" y="7565"/>
                    <a:pt x="825" y="7487"/>
                  </a:cubicBezTo>
                  <a:cubicBezTo>
                    <a:pt x="853" y="7479"/>
                    <a:pt x="881" y="7471"/>
                    <a:pt x="911" y="7465"/>
                  </a:cubicBezTo>
                  <a:cubicBezTo>
                    <a:pt x="1105" y="7425"/>
                    <a:pt x="1358" y="7456"/>
                    <a:pt x="1444" y="7274"/>
                  </a:cubicBezTo>
                  <a:cubicBezTo>
                    <a:pt x="1549" y="7050"/>
                    <a:pt x="1561" y="6829"/>
                    <a:pt x="1430" y="6633"/>
                  </a:cubicBezTo>
                  <a:cubicBezTo>
                    <a:pt x="1403" y="6592"/>
                    <a:pt x="1267" y="6573"/>
                    <a:pt x="1175" y="6577"/>
                  </a:cubicBezTo>
                  <a:cubicBezTo>
                    <a:pt x="1001" y="6581"/>
                    <a:pt x="824" y="6608"/>
                    <a:pt x="631" y="6627"/>
                  </a:cubicBezTo>
                  <a:cubicBezTo>
                    <a:pt x="457" y="6487"/>
                    <a:pt x="701" y="6379"/>
                    <a:pt x="807" y="6255"/>
                  </a:cubicBezTo>
                  <a:cubicBezTo>
                    <a:pt x="937" y="6279"/>
                    <a:pt x="1048" y="6314"/>
                    <a:pt x="1167" y="6313"/>
                  </a:cubicBezTo>
                  <a:cubicBezTo>
                    <a:pt x="1239" y="6312"/>
                    <a:pt x="1340" y="6262"/>
                    <a:pt x="1400" y="6218"/>
                  </a:cubicBezTo>
                  <a:cubicBezTo>
                    <a:pt x="1562" y="6101"/>
                    <a:pt x="1561" y="5760"/>
                    <a:pt x="1403" y="5678"/>
                  </a:cubicBezTo>
                  <a:cubicBezTo>
                    <a:pt x="1286" y="5618"/>
                    <a:pt x="1150" y="5645"/>
                    <a:pt x="1053" y="5732"/>
                  </a:cubicBezTo>
                  <a:cubicBezTo>
                    <a:pt x="973" y="5804"/>
                    <a:pt x="925" y="5889"/>
                    <a:pt x="807" y="6038"/>
                  </a:cubicBezTo>
                  <a:cubicBezTo>
                    <a:pt x="775" y="5853"/>
                    <a:pt x="738" y="5730"/>
                    <a:pt x="735" y="5604"/>
                  </a:cubicBezTo>
                  <a:cubicBezTo>
                    <a:pt x="722" y="5128"/>
                    <a:pt x="718" y="4653"/>
                    <a:pt x="719" y="4175"/>
                  </a:cubicBezTo>
                  <a:cubicBezTo>
                    <a:pt x="720" y="3910"/>
                    <a:pt x="757" y="3640"/>
                    <a:pt x="745" y="3376"/>
                  </a:cubicBezTo>
                  <a:cubicBezTo>
                    <a:pt x="717" y="2745"/>
                    <a:pt x="792" y="2103"/>
                    <a:pt x="788" y="1469"/>
                  </a:cubicBezTo>
                  <a:cubicBezTo>
                    <a:pt x="786" y="1298"/>
                    <a:pt x="871" y="1193"/>
                    <a:pt x="1121" y="1113"/>
                  </a:cubicBezTo>
                  <a:cubicBezTo>
                    <a:pt x="1288" y="1061"/>
                    <a:pt x="1444" y="987"/>
                    <a:pt x="1641" y="907"/>
                  </a:cubicBezTo>
                  <a:cubicBezTo>
                    <a:pt x="1693" y="1059"/>
                    <a:pt x="1723" y="1191"/>
                    <a:pt x="1705" y="1346"/>
                  </a:cubicBezTo>
                  <a:cubicBezTo>
                    <a:pt x="1669" y="1662"/>
                    <a:pt x="1673" y="1978"/>
                    <a:pt x="1695" y="2290"/>
                  </a:cubicBezTo>
                  <a:cubicBezTo>
                    <a:pt x="1715" y="2553"/>
                    <a:pt x="1833" y="2575"/>
                    <a:pt x="2272" y="2418"/>
                  </a:cubicBezTo>
                  <a:cubicBezTo>
                    <a:pt x="2243" y="1852"/>
                    <a:pt x="2217" y="1277"/>
                    <a:pt x="2188" y="677"/>
                  </a:cubicBezTo>
                  <a:cubicBezTo>
                    <a:pt x="2456" y="537"/>
                    <a:pt x="2733" y="349"/>
                    <a:pt x="3150" y="339"/>
                  </a:cubicBezTo>
                  <a:cubicBezTo>
                    <a:pt x="3225" y="337"/>
                    <a:pt x="3329" y="245"/>
                    <a:pt x="3400" y="187"/>
                  </a:cubicBezTo>
                  <a:cubicBezTo>
                    <a:pt x="3461" y="135"/>
                    <a:pt x="3496" y="70"/>
                    <a:pt x="3551" y="1"/>
                  </a:cubicBezTo>
                  <a:cubicBezTo>
                    <a:pt x="3761" y="165"/>
                    <a:pt x="3761" y="165"/>
                    <a:pt x="3438" y="636"/>
                  </a:cubicBezTo>
                  <a:cubicBezTo>
                    <a:pt x="3341" y="624"/>
                    <a:pt x="3246" y="602"/>
                    <a:pt x="3146" y="604"/>
                  </a:cubicBezTo>
                  <a:cubicBezTo>
                    <a:pt x="2866" y="608"/>
                    <a:pt x="2690" y="718"/>
                    <a:pt x="2744" y="890"/>
                  </a:cubicBezTo>
                  <a:cubicBezTo>
                    <a:pt x="2855" y="1246"/>
                    <a:pt x="2690" y="1627"/>
                    <a:pt x="2748" y="1985"/>
                  </a:cubicBezTo>
                  <a:cubicBezTo>
                    <a:pt x="2758" y="2041"/>
                    <a:pt x="2747" y="2100"/>
                    <a:pt x="2748" y="2157"/>
                  </a:cubicBezTo>
                  <a:cubicBezTo>
                    <a:pt x="2752" y="2432"/>
                    <a:pt x="2768" y="2440"/>
                    <a:pt x="3198" y="2414"/>
                  </a:cubicBezTo>
                  <a:cubicBezTo>
                    <a:pt x="3274" y="2410"/>
                    <a:pt x="3347" y="2417"/>
                    <a:pt x="3420" y="2420"/>
                  </a:cubicBezTo>
                  <a:cubicBezTo>
                    <a:pt x="3419" y="2439"/>
                    <a:pt x="3419" y="2458"/>
                    <a:pt x="3419" y="2477"/>
                  </a:cubicBezTo>
                  <a:cubicBezTo>
                    <a:pt x="3298" y="2493"/>
                    <a:pt x="3178" y="2511"/>
                    <a:pt x="3058" y="2525"/>
                  </a:cubicBezTo>
                  <a:cubicBezTo>
                    <a:pt x="2861" y="2546"/>
                    <a:pt x="2752" y="2619"/>
                    <a:pt x="2749" y="2748"/>
                  </a:cubicBezTo>
                  <a:cubicBezTo>
                    <a:pt x="2745" y="2862"/>
                    <a:pt x="2740" y="2978"/>
                    <a:pt x="2764" y="3089"/>
                  </a:cubicBezTo>
                  <a:cubicBezTo>
                    <a:pt x="2828" y="3370"/>
                    <a:pt x="3004" y="3405"/>
                    <a:pt x="3449" y="3249"/>
                  </a:cubicBezTo>
                  <a:cubicBezTo>
                    <a:pt x="3471" y="3240"/>
                    <a:pt x="3402" y="3248"/>
                    <a:pt x="3579" y="3221"/>
                  </a:cubicBezTo>
                  <a:cubicBezTo>
                    <a:pt x="3578" y="3348"/>
                    <a:pt x="3577" y="3471"/>
                    <a:pt x="3575" y="3610"/>
                  </a:cubicBezTo>
                  <a:cubicBezTo>
                    <a:pt x="3399" y="3593"/>
                    <a:pt x="3332" y="3554"/>
                    <a:pt x="3244" y="3565"/>
                  </a:cubicBezTo>
                  <a:cubicBezTo>
                    <a:pt x="3125" y="3581"/>
                    <a:pt x="2961" y="3617"/>
                    <a:pt x="2884" y="3674"/>
                  </a:cubicBezTo>
                  <a:cubicBezTo>
                    <a:pt x="2794" y="3742"/>
                    <a:pt x="2917" y="3875"/>
                    <a:pt x="3084" y="3898"/>
                  </a:cubicBezTo>
                  <a:cubicBezTo>
                    <a:pt x="3178" y="3910"/>
                    <a:pt x="3287" y="3897"/>
                    <a:pt x="3387" y="3895"/>
                  </a:cubicBezTo>
                  <a:cubicBezTo>
                    <a:pt x="3478" y="4117"/>
                    <a:pt x="3684" y="4324"/>
                    <a:pt x="3428" y="4566"/>
                  </a:cubicBezTo>
                  <a:cubicBezTo>
                    <a:pt x="3225" y="4565"/>
                    <a:pt x="3047" y="4564"/>
                    <a:pt x="2870" y="4562"/>
                  </a:cubicBezTo>
                  <a:cubicBezTo>
                    <a:pt x="2712" y="4561"/>
                    <a:pt x="2552" y="4567"/>
                    <a:pt x="2397" y="4557"/>
                  </a:cubicBezTo>
                  <a:cubicBezTo>
                    <a:pt x="2077" y="4541"/>
                    <a:pt x="1942" y="4594"/>
                    <a:pt x="1895" y="4769"/>
                  </a:cubicBezTo>
                  <a:cubicBezTo>
                    <a:pt x="1826" y="5026"/>
                    <a:pt x="1941" y="5146"/>
                    <a:pt x="2272" y="5121"/>
                  </a:cubicBezTo>
                  <a:cubicBezTo>
                    <a:pt x="2682" y="5091"/>
                    <a:pt x="3094" y="5041"/>
                    <a:pt x="3518" y="49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73"/>
            <p:cNvSpPr/>
            <p:nvPr/>
          </p:nvSpPr>
          <p:spPr>
            <a:xfrm>
              <a:off x="5784418" y="3323256"/>
              <a:ext cx="2809" cy="2535"/>
            </a:xfrm>
            <a:custGeom>
              <a:avLst/>
              <a:gdLst/>
              <a:ahLst/>
              <a:cxnLst/>
              <a:rect l="l" t="t" r="r" b="b"/>
              <a:pathLst>
                <a:path w="41" h="37" extrusionOk="0">
                  <a:moveTo>
                    <a:pt x="30" y="37"/>
                  </a:moveTo>
                  <a:cubicBezTo>
                    <a:pt x="41" y="24"/>
                    <a:pt x="41" y="12"/>
                    <a:pt x="32" y="1"/>
                  </a:cubicBezTo>
                  <a:cubicBezTo>
                    <a:pt x="22" y="8"/>
                    <a:pt x="11" y="16"/>
                    <a:pt x="1" y="24"/>
                  </a:cubicBezTo>
                  <a:cubicBezTo>
                    <a:pt x="11" y="28"/>
                    <a:pt x="21" y="33"/>
                    <a:pt x="30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73"/>
            <p:cNvSpPr/>
            <p:nvPr/>
          </p:nvSpPr>
          <p:spPr>
            <a:xfrm>
              <a:off x="5911664" y="2271916"/>
              <a:ext cx="19529" cy="21996"/>
            </a:xfrm>
            <a:custGeom>
              <a:avLst/>
              <a:gdLst/>
              <a:ahLst/>
              <a:cxnLst/>
              <a:rect l="l" t="t" r="r" b="b"/>
              <a:pathLst>
                <a:path w="285" h="321" extrusionOk="0">
                  <a:moveTo>
                    <a:pt x="119" y="321"/>
                  </a:moveTo>
                  <a:cubicBezTo>
                    <a:pt x="158" y="319"/>
                    <a:pt x="199" y="317"/>
                    <a:pt x="239" y="315"/>
                  </a:cubicBezTo>
                  <a:cubicBezTo>
                    <a:pt x="255" y="210"/>
                    <a:pt x="270" y="105"/>
                    <a:pt x="284" y="0"/>
                  </a:cubicBezTo>
                  <a:cubicBezTo>
                    <a:pt x="251" y="109"/>
                    <a:pt x="0" y="214"/>
                    <a:pt x="119" y="3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ave A Nice Day Card With Colorful Tulips On Wooden Surface Stock Photo,  Picture And Royalty Free Image. Image 52045067.">
            <a:extLst>
              <a:ext uri="{FF2B5EF4-FFF2-40B4-BE49-F238E27FC236}">
                <a16:creationId xmlns:a16="http://schemas.microsoft.com/office/drawing/2014/main" id="{A367FEB2-9CA7-FA28-5F56-732DFECB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480" y="1567626"/>
            <a:ext cx="4036533" cy="2639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8" name="Google Shape;5118;p52"/>
          <p:cNvGrpSpPr/>
          <p:nvPr/>
        </p:nvGrpSpPr>
        <p:grpSpPr>
          <a:xfrm>
            <a:off x="1810542" y="133754"/>
            <a:ext cx="449630" cy="1947277"/>
            <a:chOff x="2550442" y="234229"/>
            <a:chExt cx="449630" cy="1947277"/>
          </a:xfrm>
        </p:grpSpPr>
        <p:grpSp>
          <p:nvGrpSpPr>
            <p:cNvPr id="5119" name="Google Shape;5119;p52"/>
            <p:cNvGrpSpPr/>
            <p:nvPr/>
          </p:nvGrpSpPr>
          <p:grpSpPr>
            <a:xfrm>
              <a:off x="2550442" y="676730"/>
              <a:ext cx="93516" cy="1376740"/>
              <a:chOff x="7409447" y="652298"/>
              <a:chExt cx="88289" cy="1299793"/>
            </a:xfrm>
          </p:grpSpPr>
          <p:sp>
            <p:nvSpPr>
              <p:cNvPr id="5120" name="Google Shape;5120;p52"/>
              <p:cNvSpPr/>
              <p:nvPr/>
            </p:nvSpPr>
            <p:spPr>
              <a:xfrm rot="5400000">
                <a:off x="7441652" y="1661083"/>
                <a:ext cx="63" cy="63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2"/>
                    </a:moveTo>
                    <a:cubicBezTo>
                      <a:pt x="1" y="2"/>
                      <a:pt x="1" y="0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1" name="Google Shape;5121;p52"/>
              <p:cNvSpPr/>
              <p:nvPr/>
            </p:nvSpPr>
            <p:spPr>
              <a:xfrm rot="5400000">
                <a:off x="6803695" y="1258049"/>
                <a:ext cx="1299793" cy="88289"/>
              </a:xfrm>
              <a:custGeom>
                <a:avLst/>
                <a:gdLst/>
                <a:ahLst/>
                <a:cxnLst/>
                <a:rect l="l" t="t" r="r" b="b"/>
                <a:pathLst>
                  <a:path w="41045" h="2788" extrusionOk="0">
                    <a:moveTo>
                      <a:pt x="39055" y="1392"/>
                    </a:moveTo>
                    <a:cubicBezTo>
                      <a:pt x="38965" y="1370"/>
                      <a:pt x="38879" y="1350"/>
                      <a:pt x="38793" y="1330"/>
                    </a:cubicBezTo>
                    <a:cubicBezTo>
                      <a:pt x="38874" y="1388"/>
                      <a:pt x="38928" y="1666"/>
                      <a:pt x="39055" y="1392"/>
                    </a:cubicBezTo>
                    <a:close/>
                    <a:moveTo>
                      <a:pt x="37668" y="988"/>
                    </a:moveTo>
                    <a:cubicBezTo>
                      <a:pt x="37727" y="969"/>
                      <a:pt x="37786" y="950"/>
                      <a:pt x="37846" y="931"/>
                    </a:cubicBezTo>
                    <a:cubicBezTo>
                      <a:pt x="37842" y="905"/>
                      <a:pt x="37837" y="880"/>
                      <a:pt x="37833" y="855"/>
                    </a:cubicBezTo>
                    <a:cubicBezTo>
                      <a:pt x="37775" y="881"/>
                      <a:pt x="37717" y="909"/>
                      <a:pt x="37659" y="936"/>
                    </a:cubicBezTo>
                    <a:cubicBezTo>
                      <a:pt x="37663" y="953"/>
                      <a:pt x="37665" y="970"/>
                      <a:pt x="37668" y="988"/>
                    </a:cubicBezTo>
                    <a:close/>
                    <a:moveTo>
                      <a:pt x="36076" y="779"/>
                    </a:moveTo>
                    <a:cubicBezTo>
                      <a:pt x="36071" y="774"/>
                      <a:pt x="36043" y="811"/>
                      <a:pt x="36013" y="841"/>
                    </a:cubicBezTo>
                    <a:cubicBezTo>
                      <a:pt x="36039" y="886"/>
                      <a:pt x="36058" y="918"/>
                      <a:pt x="36076" y="951"/>
                    </a:cubicBezTo>
                    <a:cubicBezTo>
                      <a:pt x="36094" y="926"/>
                      <a:pt x="36129" y="894"/>
                      <a:pt x="36125" y="879"/>
                    </a:cubicBezTo>
                    <a:cubicBezTo>
                      <a:pt x="36119" y="840"/>
                      <a:pt x="36097" y="806"/>
                      <a:pt x="36076" y="779"/>
                    </a:cubicBezTo>
                    <a:close/>
                    <a:moveTo>
                      <a:pt x="34803" y="825"/>
                    </a:moveTo>
                    <a:cubicBezTo>
                      <a:pt x="34710" y="836"/>
                      <a:pt x="34661" y="841"/>
                      <a:pt x="34597" y="850"/>
                    </a:cubicBezTo>
                    <a:cubicBezTo>
                      <a:pt x="34612" y="922"/>
                      <a:pt x="34623" y="976"/>
                      <a:pt x="34640" y="1057"/>
                    </a:cubicBezTo>
                    <a:cubicBezTo>
                      <a:pt x="34695" y="979"/>
                      <a:pt x="34734" y="922"/>
                      <a:pt x="34803" y="825"/>
                    </a:cubicBezTo>
                    <a:close/>
                    <a:moveTo>
                      <a:pt x="33978" y="1075"/>
                    </a:moveTo>
                    <a:cubicBezTo>
                      <a:pt x="33985" y="1068"/>
                      <a:pt x="33988" y="1048"/>
                      <a:pt x="33997" y="1018"/>
                    </a:cubicBezTo>
                    <a:cubicBezTo>
                      <a:pt x="33949" y="1020"/>
                      <a:pt x="33908" y="1018"/>
                      <a:pt x="33869" y="1025"/>
                    </a:cubicBezTo>
                    <a:cubicBezTo>
                      <a:pt x="33846" y="1030"/>
                      <a:pt x="33825" y="1052"/>
                      <a:pt x="33767" y="1089"/>
                    </a:cubicBezTo>
                    <a:cubicBezTo>
                      <a:pt x="33891" y="1152"/>
                      <a:pt x="33891" y="1152"/>
                      <a:pt x="33978" y="1075"/>
                    </a:cubicBezTo>
                    <a:close/>
                    <a:moveTo>
                      <a:pt x="33569" y="1152"/>
                    </a:moveTo>
                    <a:cubicBezTo>
                      <a:pt x="33517" y="1149"/>
                      <a:pt x="33465" y="1147"/>
                      <a:pt x="33413" y="1144"/>
                    </a:cubicBezTo>
                    <a:cubicBezTo>
                      <a:pt x="33412" y="1163"/>
                      <a:pt x="33412" y="1182"/>
                      <a:pt x="33411" y="1201"/>
                    </a:cubicBezTo>
                    <a:cubicBezTo>
                      <a:pt x="33461" y="1212"/>
                      <a:pt x="33512" y="1224"/>
                      <a:pt x="33562" y="1235"/>
                    </a:cubicBezTo>
                    <a:cubicBezTo>
                      <a:pt x="33563" y="1207"/>
                      <a:pt x="33566" y="1180"/>
                      <a:pt x="33569" y="1152"/>
                    </a:cubicBezTo>
                    <a:close/>
                    <a:moveTo>
                      <a:pt x="35760" y="790"/>
                    </a:moveTo>
                    <a:cubicBezTo>
                      <a:pt x="35826" y="814"/>
                      <a:pt x="35892" y="838"/>
                      <a:pt x="35957" y="862"/>
                    </a:cubicBezTo>
                    <a:cubicBezTo>
                      <a:pt x="35962" y="836"/>
                      <a:pt x="35967" y="809"/>
                      <a:pt x="35971" y="783"/>
                    </a:cubicBezTo>
                    <a:cubicBezTo>
                      <a:pt x="35907" y="750"/>
                      <a:pt x="35841" y="718"/>
                      <a:pt x="35777" y="686"/>
                    </a:cubicBezTo>
                    <a:cubicBezTo>
                      <a:pt x="35772" y="721"/>
                      <a:pt x="35765" y="755"/>
                      <a:pt x="35760" y="790"/>
                    </a:cubicBezTo>
                    <a:close/>
                    <a:moveTo>
                      <a:pt x="32563" y="1320"/>
                    </a:moveTo>
                    <a:cubicBezTo>
                      <a:pt x="32562" y="1342"/>
                      <a:pt x="32559" y="1365"/>
                      <a:pt x="32557" y="1388"/>
                    </a:cubicBezTo>
                    <a:cubicBezTo>
                      <a:pt x="32603" y="1389"/>
                      <a:pt x="32651" y="1392"/>
                      <a:pt x="32698" y="1393"/>
                    </a:cubicBezTo>
                    <a:cubicBezTo>
                      <a:pt x="32698" y="1370"/>
                      <a:pt x="32699" y="1326"/>
                      <a:pt x="32698" y="1326"/>
                    </a:cubicBezTo>
                    <a:cubicBezTo>
                      <a:pt x="32654" y="1321"/>
                      <a:pt x="32608" y="1321"/>
                      <a:pt x="32563" y="1320"/>
                    </a:cubicBezTo>
                    <a:close/>
                    <a:moveTo>
                      <a:pt x="29932" y="1766"/>
                    </a:moveTo>
                    <a:cubicBezTo>
                      <a:pt x="29932" y="1778"/>
                      <a:pt x="29930" y="1792"/>
                      <a:pt x="29930" y="1806"/>
                    </a:cubicBezTo>
                    <a:cubicBezTo>
                      <a:pt x="30024" y="1802"/>
                      <a:pt x="30117" y="1797"/>
                      <a:pt x="30211" y="1792"/>
                    </a:cubicBezTo>
                    <a:cubicBezTo>
                      <a:pt x="30211" y="1780"/>
                      <a:pt x="30211" y="1766"/>
                      <a:pt x="30212" y="1752"/>
                    </a:cubicBezTo>
                    <a:cubicBezTo>
                      <a:pt x="30119" y="1757"/>
                      <a:pt x="30025" y="1761"/>
                      <a:pt x="29932" y="1766"/>
                    </a:cubicBezTo>
                    <a:close/>
                    <a:moveTo>
                      <a:pt x="22714" y="1412"/>
                    </a:moveTo>
                    <a:cubicBezTo>
                      <a:pt x="22853" y="1404"/>
                      <a:pt x="22954" y="1401"/>
                      <a:pt x="23054" y="1396"/>
                    </a:cubicBezTo>
                    <a:cubicBezTo>
                      <a:pt x="22949" y="1401"/>
                      <a:pt x="22849" y="1406"/>
                      <a:pt x="22714" y="1412"/>
                    </a:cubicBezTo>
                    <a:close/>
                    <a:moveTo>
                      <a:pt x="22251" y="1500"/>
                    </a:moveTo>
                    <a:cubicBezTo>
                      <a:pt x="22360" y="1470"/>
                      <a:pt x="22435" y="1449"/>
                      <a:pt x="22536" y="1420"/>
                    </a:cubicBezTo>
                    <a:cubicBezTo>
                      <a:pt x="22335" y="1246"/>
                      <a:pt x="22335" y="1246"/>
                      <a:pt x="22251" y="1500"/>
                    </a:cubicBezTo>
                    <a:close/>
                    <a:moveTo>
                      <a:pt x="15343" y="1560"/>
                    </a:moveTo>
                    <a:cubicBezTo>
                      <a:pt x="15217" y="1593"/>
                      <a:pt x="15108" y="1620"/>
                      <a:pt x="14999" y="1647"/>
                    </a:cubicBezTo>
                    <a:cubicBezTo>
                      <a:pt x="15006" y="1691"/>
                      <a:pt x="15012" y="1734"/>
                      <a:pt x="15018" y="1778"/>
                    </a:cubicBezTo>
                    <a:cubicBezTo>
                      <a:pt x="15116" y="1684"/>
                      <a:pt x="15272" y="1862"/>
                      <a:pt x="15343" y="1560"/>
                    </a:cubicBezTo>
                    <a:close/>
                    <a:moveTo>
                      <a:pt x="13467" y="2071"/>
                    </a:moveTo>
                    <a:cubicBezTo>
                      <a:pt x="13389" y="2104"/>
                      <a:pt x="13309" y="2138"/>
                      <a:pt x="13207" y="2182"/>
                    </a:cubicBezTo>
                    <a:cubicBezTo>
                      <a:pt x="13348" y="2386"/>
                      <a:pt x="13394" y="2128"/>
                      <a:pt x="13467" y="2071"/>
                    </a:cubicBezTo>
                    <a:close/>
                    <a:moveTo>
                      <a:pt x="898" y="2050"/>
                    </a:moveTo>
                    <a:cubicBezTo>
                      <a:pt x="816" y="2035"/>
                      <a:pt x="735" y="2020"/>
                      <a:pt x="653" y="2004"/>
                    </a:cubicBezTo>
                    <a:cubicBezTo>
                      <a:pt x="652" y="2033"/>
                      <a:pt x="652" y="2064"/>
                      <a:pt x="651" y="2094"/>
                    </a:cubicBezTo>
                    <a:cubicBezTo>
                      <a:pt x="731" y="2105"/>
                      <a:pt x="811" y="2117"/>
                      <a:pt x="892" y="2128"/>
                    </a:cubicBezTo>
                    <a:cubicBezTo>
                      <a:pt x="894" y="2102"/>
                      <a:pt x="896" y="2076"/>
                      <a:pt x="898" y="2050"/>
                    </a:cubicBezTo>
                    <a:close/>
                    <a:moveTo>
                      <a:pt x="1661" y="1935"/>
                    </a:moveTo>
                    <a:cubicBezTo>
                      <a:pt x="1662" y="1950"/>
                      <a:pt x="1664" y="1966"/>
                      <a:pt x="1665" y="1983"/>
                    </a:cubicBezTo>
                    <a:cubicBezTo>
                      <a:pt x="1719" y="1980"/>
                      <a:pt x="1774" y="1978"/>
                      <a:pt x="1828" y="1975"/>
                    </a:cubicBezTo>
                    <a:cubicBezTo>
                      <a:pt x="1825" y="1946"/>
                      <a:pt x="1823" y="1917"/>
                      <a:pt x="1819" y="1888"/>
                    </a:cubicBezTo>
                    <a:cubicBezTo>
                      <a:pt x="1767" y="1903"/>
                      <a:pt x="1714" y="1920"/>
                      <a:pt x="1661" y="1935"/>
                    </a:cubicBezTo>
                    <a:moveTo>
                      <a:pt x="4050" y="1699"/>
                    </a:moveTo>
                    <a:cubicBezTo>
                      <a:pt x="4171" y="1830"/>
                      <a:pt x="4304" y="1863"/>
                      <a:pt x="4469" y="1781"/>
                    </a:cubicBezTo>
                    <a:cubicBezTo>
                      <a:pt x="4335" y="1566"/>
                      <a:pt x="4177" y="1773"/>
                      <a:pt x="4050" y="1699"/>
                    </a:cubicBezTo>
                    <a:close/>
                    <a:moveTo>
                      <a:pt x="41044" y="2055"/>
                    </a:moveTo>
                    <a:cubicBezTo>
                      <a:pt x="40760" y="2021"/>
                      <a:pt x="40589" y="1989"/>
                      <a:pt x="40382" y="1951"/>
                    </a:cubicBezTo>
                    <a:cubicBezTo>
                      <a:pt x="40276" y="1932"/>
                      <a:pt x="40156" y="1897"/>
                      <a:pt x="40049" y="1876"/>
                    </a:cubicBezTo>
                    <a:cubicBezTo>
                      <a:pt x="39887" y="1844"/>
                      <a:pt x="39703" y="1881"/>
                      <a:pt x="39566" y="1778"/>
                    </a:cubicBezTo>
                    <a:cubicBezTo>
                      <a:pt x="39293" y="1576"/>
                      <a:pt x="38993" y="1721"/>
                      <a:pt x="38712" y="1574"/>
                    </a:cubicBezTo>
                    <a:cubicBezTo>
                      <a:pt x="38679" y="1492"/>
                      <a:pt x="38638" y="1392"/>
                      <a:pt x="38581" y="1249"/>
                    </a:cubicBezTo>
                    <a:cubicBezTo>
                      <a:pt x="38544" y="1473"/>
                      <a:pt x="38460" y="1413"/>
                      <a:pt x="38385" y="1402"/>
                    </a:cubicBezTo>
                    <a:cubicBezTo>
                      <a:pt x="38470" y="1270"/>
                      <a:pt x="38403" y="1258"/>
                      <a:pt x="38324" y="1252"/>
                    </a:cubicBezTo>
                    <a:lnTo>
                      <a:pt x="38332" y="1258"/>
                    </a:lnTo>
                    <a:cubicBezTo>
                      <a:pt x="38328" y="1259"/>
                      <a:pt x="38324" y="1260"/>
                      <a:pt x="38321" y="1260"/>
                    </a:cubicBezTo>
                    <a:cubicBezTo>
                      <a:pt x="38322" y="1258"/>
                      <a:pt x="38323" y="1257"/>
                      <a:pt x="38323" y="1254"/>
                    </a:cubicBezTo>
                    <a:cubicBezTo>
                      <a:pt x="38273" y="1230"/>
                      <a:pt x="38222" y="1195"/>
                      <a:pt x="38169" y="1187"/>
                    </a:cubicBezTo>
                    <a:cubicBezTo>
                      <a:pt x="37988" y="1161"/>
                      <a:pt x="37805" y="1166"/>
                      <a:pt x="37628" y="1119"/>
                    </a:cubicBezTo>
                    <a:cubicBezTo>
                      <a:pt x="37493" y="1082"/>
                      <a:pt x="37404" y="1143"/>
                      <a:pt x="37323" y="1286"/>
                    </a:cubicBezTo>
                    <a:cubicBezTo>
                      <a:pt x="37323" y="1284"/>
                      <a:pt x="37323" y="1282"/>
                      <a:pt x="37324" y="1281"/>
                    </a:cubicBezTo>
                    <a:cubicBezTo>
                      <a:pt x="37324" y="1281"/>
                      <a:pt x="37325" y="1281"/>
                      <a:pt x="37325" y="1282"/>
                    </a:cubicBezTo>
                    <a:cubicBezTo>
                      <a:pt x="37325" y="1281"/>
                      <a:pt x="37325" y="1279"/>
                      <a:pt x="37324" y="1279"/>
                    </a:cubicBezTo>
                    <a:cubicBezTo>
                      <a:pt x="37334" y="1220"/>
                      <a:pt x="37343" y="1164"/>
                      <a:pt x="37352" y="1100"/>
                    </a:cubicBezTo>
                    <a:cubicBezTo>
                      <a:pt x="37198" y="1057"/>
                      <a:pt x="37063" y="1019"/>
                      <a:pt x="36926" y="981"/>
                    </a:cubicBezTo>
                    <a:cubicBezTo>
                      <a:pt x="36921" y="1010"/>
                      <a:pt x="36920" y="1039"/>
                      <a:pt x="36915" y="1068"/>
                    </a:cubicBezTo>
                    <a:cubicBezTo>
                      <a:pt x="37025" y="1106"/>
                      <a:pt x="37141" y="1139"/>
                      <a:pt x="37249" y="1185"/>
                    </a:cubicBezTo>
                    <a:cubicBezTo>
                      <a:pt x="37281" y="1198"/>
                      <a:pt x="37346" y="1246"/>
                      <a:pt x="37346" y="1279"/>
                    </a:cubicBezTo>
                    <a:lnTo>
                      <a:pt x="37346" y="1281"/>
                    </a:lnTo>
                    <a:cubicBezTo>
                      <a:pt x="37203" y="1253"/>
                      <a:pt x="37042" y="1224"/>
                      <a:pt x="36897" y="1193"/>
                    </a:cubicBezTo>
                    <a:cubicBezTo>
                      <a:pt x="36882" y="1191"/>
                      <a:pt x="36850" y="1174"/>
                      <a:pt x="36844" y="1157"/>
                    </a:cubicBezTo>
                    <a:cubicBezTo>
                      <a:pt x="36820" y="1090"/>
                      <a:pt x="36814" y="984"/>
                      <a:pt x="36777" y="957"/>
                    </a:cubicBezTo>
                    <a:cubicBezTo>
                      <a:pt x="36701" y="902"/>
                      <a:pt x="36679" y="1001"/>
                      <a:pt x="36670" y="1096"/>
                    </a:cubicBezTo>
                    <a:cubicBezTo>
                      <a:pt x="36604" y="1080"/>
                      <a:pt x="36540" y="1063"/>
                      <a:pt x="36475" y="1047"/>
                    </a:cubicBezTo>
                    <a:cubicBezTo>
                      <a:pt x="36474" y="1046"/>
                      <a:pt x="36474" y="1044"/>
                      <a:pt x="36474" y="1043"/>
                    </a:cubicBezTo>
                    <a:cubicBezTo>
                      <a:pt x="36476" y="1042"/>
                      <a:pt x="36478" y="1041"/>
                      <a:pt x="36480" y="1041"/>
                    </a:cubicBezTo>
                    <a:cubicBezTo>
                      <a:pt x="36478" y="1038"/>
                      <a:pt x="36474" y="1037"/>
                      <a:pt x="36471" y="1037"/>
                    </a:cubicBezTo>
                    <a:cubicBezTo>
                      <a:pt x="36409" y="808"/>
                      <a:pt x="36368" y="787"/>
                      <a:pt x="36265" y="942"/>
                    </a:cubicBezTo>
                    <a:cubicBezTo>
                      <a:pt x="36336" y="974"/>
                      <a:pt x="36404" y="1005"/>
                      <a:pt x="36471" y="1037"/>
                    </a:cubicBezTo>
                    <a:cubicBezTo>
                      <a:pt x="36473" y="1038"/>
                      <a:pt x="36473" y="1041"/>
                      <a:pt x="36474" y="1043"/>
                    </a:cubicBezTo>
                    <a:cubicBezTo>
                      <a:pt x="36404" y="1066"/>
                      <a:pt x="36331" y="1118"/>
                      <a:pt x="36269" y="1097"/>
                    </a:cubicBezTo>
                    <a:cubicBezTo>
                      <a:pt x="35779" y="936"/>
                      <a:pt x="35293" y="1051"/>
                      <a:pt x="34800" y="1140"/>
                    </a:cubicBezTo>
                    <a:cubicBezTo>
                      <a:pt x="34329" y="1225"/>
                      <a:pt x="33869" y="1430"/>
                      <a:pt x="33399" y="1470"/>
                    </a:cubicBezTo>
                    <a:cubicBezTo>
                      <a:pt x="33068" y="1499"/>
                      <a:pt x="32745" y="1591"/>
                      <a:pt x="32419" y="1637"/>
                    </a:cubicBezTo>
                    <a:cubicBezTo>
                      <a:pt x="32227" y="1663"/>
                      <a:pt x="32035" y="1620"/>
                      <a:pt x="31856" y="1769"/>
                    </a:cubicBezTo>
                    <a:cubicBezTo>
                      <a:pt x="31834" y="1584"/>
                      <a:pt x="31758" y="1493"/>
                      <a:pt x="31629" y="1512"/>
                    </a:cubicBezTo>
                    <a:cubicBezTo>
                      <a:pt x="31368" y="1552"/>
                      <a:pt x="31103" y="1503"/>
                      <a:pt x="30845" y="1641"/>
                    </a:cubicBezTo>
                    <a:cubicBezTo>
                      <a:pt x="30777" y="1677"/>
                      <a:pt x="30695" y="1642"/>
                      <a:pt x="30620" y="1654"/>
                    </a:cubicBezTo>
                    <a:cubicBezTo>
                      <a:pt x="30498" y="1676"/>
                      <a:pt x="30370" y="1657"/>
                      <a:pt x="30302" y="1894"/>
                    </a:cubicBezTo>
                    <a:cubicBezTo>
                      <a:pt x="30280" y="1969"/>
                      <a:pt x="30157" y="2017"/>
                      <a:pt x="30081" y="2022"/>
                    </a:cubicBezTo>
                    <a:cubicBezTo>
                      <a:pt x="29636" y="2050"/>
                      <a:pt x="29193" y="2060"/>
                      <a:pt x="28749" y="2078"/>
                    </a:cubicBezTo>
                    <a:cubicBezTo>
                      <a:pt x="28642" y="2081"/>
                      <a:pt x="28535" y="2088"/>
                      <a:pt x="28420" y="2026"/>
                    </a:cubicBezTo>
                    <a:cubicBezTo>
                      <a:pt x="28468" y="1998"/>
                      <a:pt x="28517" y="1949"/>
                      <a:pt x="28565" y="1950"/>
                    </a:cubicBezTo>
                    <a:cubicBezTo>
                      <a:pt x="28709" y="1954"/>
                      <a:pt x="28853" y="1978"/>
                      <a:pt x="28998" y="1993"/>
                    </a:cubicBezTo>
                    <a:cubicBezTo>
                      <a:pt x="29015" y="1994"/>
                      <a:pt x="29036" y="2001"/>
                      <a:pt x="29047" y="1988"/>
                    </a:cubicBezTo>
                    <a:cubicBezTo>
                      <a:pt x="29256" y="1776"/>
                      <a:pt x="29501" y="1884"/>
                      <a:pt x="29722" y="1748"/>
                    </a:cubicBezTo>
                    <a:cubicBezTo>
                      <a:pt x="29617" y="1753"/>
                      <a:pt x="29512" y="1758"/>
                      <a:pt x="29409" y="1762"/>
                    </a:cubicBezTo>
                    <a:cubicBezTo>
                      <a:pt x="29102" y="1773"/>
                      <a:pt x="28795" y="1774"/>
                      <a:pt x="28489" y="1798"/>
                    </a:cubicBezTo>
                    <a:cubicBezTo>
                      <a:pt x="28383" y="1807"/>
                      <a:pt x="28277" y="1884"/>
                      <a:pt x="28171" y="1905"/>
                    </a:cubicBezTo>
                    <a:cubicBezTo>
                      <a:pt x="28056" y="1926"/>
                      <a:pt x="27931" y="1958"/>
                      <a:pt x="27827" y="1912"/>
                    </a:cubicBezTo>
                    <a:cubicBezTo>
                      <a:pt x="27703" y="1858"/>
                      <a:pt x="27643" y="1939"/>
                      <a:pt x="27551" y="2083"/>
                    </a:cubicBezTo>
                    <a:cubicBezTo>
                      <a:pt x="27725" y="2030"/>
                      <a:pt x="27875" y="2032"/>
                      <a:pt x="28012" y="2145"/>
                    </a:cubicBezTo>
                    <a:cubicBezTo>
                      <a:pt x="27864" y="2229"/>
                      <a:pt x="27553" y="2228"/>
                      <a:pt x="27385" y="2152"/>
                    </a:cubicBezTo>
                    <a:cubicBezTo>
                      <a:pt x="27323" y="2124"/>
                      <a:pt x="27255" y="2116"/>
                      <a:pt x="27191" y="2100"/>
                    </a:cubicBezTo>
                    <a:cubicBezTo>
                      <a:pt x="27129" y="2085"/>
                      <a:pt x="27067" y="2075"/>
                      <a:pt x="27006" y="2057"/>
                    </a:cubicBezTo>
                    <a:cubicBezTo>
                      <a:pt x="26949" y="2042"/>
                      <a:pt x="26892" y="1998"/>
                      <a:pt x="26838" y="2004"/>
                    </a:cubicBezTo>
                    <a:cubicBezTo>
                      <a:pt x="26583" y="2037"/>
                      <a:pt x="26353" y="1883"/>
                      <a:pt x="26108" y="1839"/>
                    </a:cubicBezTo>
                    <a:cubicBezTo>
                      <a:pt x="25889" y="1798"/>
                      <a:pt x="25670" y="1752"/>
                      <a:pt x="25449" y="1729"/>
                    </a:cubicBezTo>
                    <a:cubicBezTo>
                      <a:pt x="25171" y="1701"/>
                      <a:pt x="24892" y="1690"/>
                      <a:pt x="24614" y="1678"/>
                    </a:cubicBezTo>
                    <a:cubicBezTo>
                      <a:pt x="24388" y="1670"/>
                      <a:pt x="24161" y="1676"/>
                      <a:pt x="23935" y="1665"/>
                    </a:cubicBezTo>
                    <a:cubicBezTo>
                      <a:pt x="23852" y="1660"/>
                      <a:pt x="23770" y="1628"/>
                      <a:pt x="23688" y="1603"/>
                    </a:cubicBezTo>
                    <a:cubicBezTo>
                      <a:pt x="23657" y="1594"/>
                      <a:pt x="23621" y="1582"/>
                      <a:pt x="23603" y="1552"/>
                    </a:cubicBezTo>
                    <a:cubicBezTo>
                      <a:pt x="23464" y="1303"/>
                      <a:pt x="23410" y="1286"/>
                      <a:pt x="23165" y="1475"/>
                    </a:cubicBezTo>
                    <a:cubicBezTo>
                      <a:pt x="23201" y="1478"/>
                      <a:pt x="23241" y="1494"/>
                      <a:pt x="23276" y="1480"/>
                    </a:cubicBezTo>
                    <a:cubicBezTo>
                      <a:pt x="23444" y="1418"/>
                      <a:pt x="23443" y="1416"/>
                      <a:pt x="23573" y="1613"/>
                    </a:cubicBezTo>
                    <a:cubicBezTo>
                      <a:pt x="23083" y="1598"/>
                      <a:pt x="22620" y="1584"/>
                      <a:pt x="22131" y="1567"/>
                    </a:cubicBezTo>
                    <a:cubicBezTo>
                      <a:pt x="22100" y="1390"/>
                      <a:pt x="22005" y="1274"/>
                      <a:pt x="21838" y="1289"/>
                    </a:cubicBezTo>
                    <a:cubicBezTo>
                      <a:pt x="21653" y="1307"/>
                      <a:pt x="21464" y="1281"/>
                      <a:pt x="21281" y="1316"/>
                    </a:cubicBezTo>
                    <a:cubicBezTo>
                      <a:pt x="21079" y="1354"/>
                      <a:pt x="20881" y="1312"/>
                      <a:pt x="20680" y="1339"/>
                    </a:cubicBezTo>
                    <a:cubicBezTo>
                      <a:pt x="20475" y="1366"/>
                      <a:pt x="20271" y="1374"/>
                      <a:pt x="20066" y="1390"/>
                    </a:cubicBezTo>
                    <a:cubicBezTo>
                      <a:pt x="20004" y="1396"/>
                      <a:pt x="19941" y="1428"/>
                      <a:pt x="19878" y="1475"/>
                    </a:cubicBezTo>
                    <a:cubicBezTo>
                      <a:pt x="19970" y="1591"/>
                      <a:pt x="20065" y="1653"/>
                      <a:pt x="20184" y="1590"/>
                    </a:cubicBezTo>
                    <a:cubicBezTo>
                      <a:pt x="20323" y="1517"/>
                      <a:pt x="20450" y="1521"/>
                      <a:pt x="20583" y="1725"/>
                    </a:cubicBezTo>
                    <a:cubicBezTo>
                      <a:pt x="20321" y="1738"/>
                      <a:pt x="20131" y="1747"/>
                      <a:pt x="19846" y="1761"/>
                    </a:cubicBezTo>
                    <a:lnTo>
                      <a:pt x="19846" y="1421"/>
                    </a:lnTo>
                    <a:cubicBezTo>
                      <a:pt x="19562" y="1399"/>
                      <a:pt x="19575" y="1884"/>
                      <a:pt x="19359" y="1657"/>
                    </a:cubicBezTo>
                    <a:cubicBezTo>
                      <a:pt x="19361" y="1632"/>
                      <a:pt x="19340" y="1585"/>
                      <a:pt x="19349" y="1480"/>
                    </a:cubicBezTo>
                    <a:cubicBezTo>
                      <a:pt x="19174" y="1644"/>
                      <a:pt x="19015" y="1737"/>
                      <a:pt x="18838" y="1558"/>
                    </a:cubicBezTo>
                    <a:cubicBezTo>
                      <a:pt x="18930" y="1532"/>
                      <a:pt x="19021" y="1503"/>
                      <a:pt x="19150" y="1468"/>
                    </a:cubicBezTo>
                    <a:cubicBezTo>
                      <a:pt x="18968" y="1276"/>
                      <a:pt x="18783" y="1326"/>
                      <a:pt x="18617" y="1318"/>
                    </a:cubicBezTo>
                    <a:cubicBezTo>
                      <a:pt x="18511" y="1313"/>
                      <a:pt x="18391" y="1279"/>
                      <a:pt x="18277" y="1399"/>
                    </a:cubicBezTo>
                    <a:cubicBezTo>
                      <a:pt x="18216" y="1465"/>
                      <a:pt x="18112" y="1416"/>
                      <a:pt x="18023" y="1421"/>
                    </a:cubicBezTo>
                    <a:cubicBezTo>
                      <a:pt x="18085" y="1375"/>
                      <a:pt x="18149" y="1420"/>
                      <a:pt x="18256" y="1204"/>
                    </a:cubicBezTo>
                    <a:cubicBezTo>
                      <a:pt x="17810" y="1225"/>
                      <a:pt x="17422" y="1244"/>
                      <a:pt x="17033" y="1263"/>
                    </a:cubicBezTo>
                    <a:cubicBezTo>
                      <a:pt x="17063" y="1473"/>
                      <a:pt x="17108" y="1441"/>
                      <a:pt x="17152" y="1441"/>
                    </a:cubicBezTo>
                    <a:cubicBezTo>
                      <a:pt x="17250" y="1441"/>
                      <a:pt x="17350" y="1449"/>
                      <a:pt x="17449" y="1452"/>
                    </a:cubicBezTo>
                    <a:cubicBezTo>
                      <a:pt x="17521" y="1455"/>
                      <a:pt x="17626" y="1387"/>
                      <a:pt x="17651" y="1569"/>
                    </a:cubicBezTo>
                    <a:cubicBezTo>
                      <a:pt x="17583" y="1646"/>
                      <a:pt x="17535" y="1633"/>
                      <a:pt x="17511" y="1469"/>
                    </a:cubicBezTo>
                    <a:cubicBezTo>
                      <a:pt x="17335" y="1644"/>
                      <a:pt x="17159" y="1654"/>
                      <a:pt x="16954" y="1610"/>
                    </a:cubicBezTo>
                    <a:cubicBezTo>
                      <a:pt x="16683" y="1553"/>
                      <a:pt x="16400" y="1619"/>
                      <a:pt x="16122" y="1634"/>
                    </a:cubicBezTo>
                    <a:cubicBezTo>
                      <a:pt x="16192" y="1516"/>
                      <a:pt x="16269" y="1452"/>
                      <a:pt x="16376" y="1537"/>
                    </a:cubicBezTo>
                    <a:cubicBezTo>
                      <a:pt x="16393" y="1550"/>
                      <a:pt x="16439" y="1481"/>
                      <a:pt x="16471" y="1451"/>
                    </a:cubicBezTo>
                    <a:cubicBezTo>
                      <a:pt x="16335" y="1408"/>
                      <a:pt x="16199" y="1464"/>
                      <a:pt x="16093" y="1407"/>
                    </a:cubicBezTo>
                    <a:cubicBezTo>
                      <a:pt x="15951" y="1332"/>
                      <a:pt x="15880" y="1442"/>
                      <a:pt x="15778" y="1551"/>
                    </a:cubicBezTo>
                    <a:cubicBezTo>
                      <a:pt x="15831" y="1577"/>
                      <a:pt x="15870" y="1596"/>
                      <a:pt x="15908" y="1615"/>
                    </a:cubicBezTo>
                    <a:cubicBezTo>
                      <a:pt x="15689" y="1845"/>
                      <a:pt x="15426" y="1826"/>
                      <a:pt x="15184" y="1910"/>
                    </a:cubicBezTo>
                    <a:cubicBezTo>
                      <a:pt x="14735" y="2061"/>
                      <a:pt x="14281" y="2161"/>
                      <a:pt x="13832" y="2301"/>
                    </a:cubicBezTo>
                    <a:cubicBezTo>
                      <a:pt x="13256" y="2482"/>
                      <a:pt x="12675" y="2579"/>
                      <a:pt x="12094" y="2687"/>
                    </a:cubicBezTo>
                    <a:cubicBezTo>
                      <a:pt x="11719" y="2755"/>
                      <a:pt x="11345" y="2764"/>
                      <a:pt x="10970" y="2727"/>
                    </a:cubicBezTo>
                    <a:cubicBezTo>
                      <a:pt x="10715" y="2702"/>
                      <a:pt x="10444" y="2788"/>
                      <a:pt x="10200" y="2705"/>
                    </a:cubicBezTo>
                    <a:cubicBezTo>
                      <a:pt x="9819" y="2578"/>
                      <a:pt x="9420" y="2649"/>
                      <a:pt x="9046" y="2478"/>
                    </a:cubicBezTo>
                    <a:cubicBezTo>
                      <a:pt x="8990" y="2454"/>
                      <a:pt x="8926" y="2443"/>
                      <a:pt x="8869" y="2459"/>
                    </a:cubicBezTo>
                    <a:cubicBezTo>
                      <a:pt x="8610" y="2537"/>
                      <a:pt x="8362" y="2436"/>
                      <a:pt x="8111" y="2400"/>
                    </a:cubicBezTo>
                    <a:cubicBezTo>
                      <a:pt x="7642" y="2332"/>
                      <a:pt x="7176" y="2206"/>
                      <a:pt x="6705" y="2180"/>
                    </a:cubicBezTo>
                    <a:cubicBezTo>
                      <a:pt x="6350" y="2160"/>
                      <a:pt x="6010" y="2014"/>
                      <a:pt x="5655" y="2025"/>
                    </a:cubicBezTo>
                    <a:cubicBezTo>
                      <a:pt x="5572" y="2027"/>
                      <a:pt x="5489" y="2028"/>
                      <a:pt x="5405" y="2031"/>
                    </a:cubicBezTo>
                    <a:cubicBezTo>
                      <a:pt x="5372" y="2032"/>
                      <a:pt x="5335" y="2055"/>
                      <a:pt x="5308" y="2038"/>
                    </a:cubicBezTo>
                    <a:cubicBezTo>
                      <a:pt x="4975" y="1838"/>
                      <a:pt x="4631" y="1881"/>
                      <a:pt x="4281" y="1956"/>
                    </a:cubicBezTo>
                    <a:cubicBezTo>
                      <a:pt x="4111" y="1994"/>
                      <a:pt x="3934" y="1953"/>
                      <a:pt x="3761" y="1946"/>
                    </a:cubicBezTo>
                    <a:cubicBezTo>
                      <a:pt x="3719" y="1944"/>
                      <a:pt x="3676" y="1930"/>
                      <a:pt x="3636" y="1935"/>
                    </a:cubicBezTo>
                    <a:cubicBezTo>
                      <a:pt x="3099" y="2006"/>
                      <a:pt x="2563" y="2083"/>
                      <a:pt x="2026" y="2146"/>
                    </a:cubicBezTo>
                    <a:cubicBezTo>
                      <a:pt x="1859" y="2166"/>
                      <a:pt x="1690" y="2136"/>
                      <a:pt x="1522" y="2153"/>
                    </a:cubicBezTo>
                    <a:cubicBezTo>
                      <a:pt x="1268" y="2180"/>
                      <a:pt x="1016" y="2224"/>
                      <a:pt x="762" y="2266"/>
                    </a:cubicBezTo>
                    <a:cubicBezTo>
                      <a:pt x="562" y="2299"/>
                      <a:pt x="361" y="2333"/>
                      <a:pt x="168" y="2367"/>
                    </a:cubicBezTo>
                    <a:cubicBezTo>
                      <a:pt x="229" y="2314"/>
                      <a:pt x="294" y="2251"/>
                      <a:pt x="360" y="2194"/>
                    </a:cubicBezTo>
                    <a:cubicBezTo>
                      <a:pt x="341" y="2157"/>
                      <a:pt x="322" y="2065"/>
                      <a:pt x="304" y="2066"/>
                    </a:cubicBezTo>
                    <a:cubicBezTo>
                      <a:pt x="217" y="2070"/>
                      <a:pt x="131" y="2074"/>
                      <a:pt x="28" y="2079"/>
                    </a:cubicBezTo>
                    <a:cubicBezTo>
                      <a:pt x="18" y="1869"/>
                      <a:pt x="10" y="1662"/>
                      <a:pt x="0" y="1431"/>
                    </a:cubicBezTo>
                    <a:cubicBezTo>
                      <a:pt x="73" y="1401"/>
                      <a:pt x="136" y="1374"/>
                      <a:pt x="201" y="1366"/>
                    </a:cubicBezTo>
                    <a:cubicBezTo>
                      <a:pt x="617" y="1316"/>
                      <a:pt x="1032" y="1281"/>
                      <a:pt x="1446" y="1224"/>
                    </a:cubicBezTo>
                    <a:cubicBezTo>
                      <a:pt x="1667" y="1193"/>
                      <a:pt x="1887" y="1100"/>
                      <a:pt x="2107" y="1089"/>
                    </a:cubicBezTo>
                    <a:cubicBezTo>
                      <a:pt x="2720" y="1057"/>
                      <a:pt x="3334" y="1056"/>
                      <a:pt x="3948" y="1038"/>
                    </a:cubicBezTo>
                    <a:cubicBezTo>
                      <a:pt x="4244" y="1030"/>
                      <a:pt x="4543" y="981"/>
                      <a:pt x="4836" y="1012"/>
                    </a:cubicBezTo>
                    <a:cubicBezTo>
                      <a:pt x="5249" y="1056"/>
                      <a:pt x="5657" y="1171"/>
                      <a:pt x="6069" y="1229"/>
                    </a:cubicBezTo>
                    <a:cubicBezTo>
                      <a:pt x="6691" y="1318"/>
                      <a:pt x="7306" y="1483"/>
                      <a:pt x="7939" y="1475"/>
                    </a:cubicBezTo>
                    <a:cubicBezTo>
                      <a:pt x="8303" y="1471"/>
                      <a:pt x="8664" y="1586"/>
                      <a:pt x="9028" y="1624"/>
                    </a:cubicBezTo>
                    <a:cubicBezTo>
                      <a:pt x="9579" y="1682"/>
                      <a:pt x="10130" y="1728"/>
                      <a:pt x="10683" y="1764"/>
                    </a:cubicBezTo>
                    <a:cubicBezTo>
                      <a:pt x="10971" y="1783"/>
                      <a:pt x="11263" y="1805"/>
                      <a:pt x="11551" y="1769"/>
                    </a:cubicBezTo>
                    <a:cubicBezTo>
                      <a:pt x="11966" y="1718"/>
                      <a:pt x="12383" y="1634"/>
                      <a:pt x="12796" y="1533"/>
                    </a:cubicBezTo>
                    <a:cubicBezTo>
                      <a:pt x="13446" y="1373"/>
                      <a:pt x="14099" y="1226"/>
                      <a:pt x="14739" y="1003"/>
                    </a:cubicBezTo>
                    <a:cubicBezTo>
                      <a:pt x="15594" y="705"/>
                      <a:pt x="16452" y="697"/>
                      <a:pt x="17312" y="679"/>
                    </a:cubicBezTo>
                    <a:cubicBezTo>
                      <a:pt x="17730" y="672"/>
                      <a:pt x="18151" y="633"/>
                      <a:pt x="18564" y="687"/>
                    </a:cubicBezTo>
                    <a:cubicBezTo>
                      <a:pt x="19124" y="761"/>
                      <a:pt x="19681" y="603"/>
                      <a:pt x="20239" y="636"/>
                    </a:cubicBezTo>
                    <a:cubicBezTo>
                      <a:pt x="20765" y="667"/>
                      <a:pt x="21290" y="663"/>
                      <a:pt x="21817" y="670"/>
                    </a:cubicBezTo>
                    <a:cubicBezTo>
                      <a:pt x="21961" y="672"/>
                      <a:pt x="22106" y="649"/>
                      <a:pt x="22251" y="653"/>
                    </a:cubicBezTo>
                    <a:cubicBezTo>
                      <a:pt x="22838" y="672"/>
                      <a:pt x="23424" y="702"/>
                      <a:pt x="24010" y="716"/>
                    </a:cubicBezTo>
                    <a:cubicBezTo>
                      <a:pt x="24621" y="730"/>
                      <a:pt x="25231" y="731"/>
                      <a:pt x="25834" y="912"/>
                    </a:cubicBezTo>
                    <a:cubicBezTo>
                      <a:pt x="26280" y="1046"/>
                      <a:pt x="26735" y="1129"/>
                      <a:pt x="27188" y="1205"/>
                    </a:cubicBezTo>
                    <a:cubicBezTo>
                      <a:pt x="27396" y="1240"/>
                      <a:pt x="27620" y="1257"/>
                      <a:pt x="27822" y="1183"/>
                    </a:cubicBezTo>
                    <a:cubicBezTo>
                      <a:pt x="28186" y="1053"/>
                      <a:pt x="28546" y="1121"/>
                      <a:pt x="28907" y="1080"/>
                    </a:cubicBezTo>
                    <a:cubicBezTo>
                      <a:pt x="29236" y="1042"/>
                      <a:pt x="29565" y="1037"/>
                      <a:pt x="29894" y="996"/>
                    </a:cubicBezTo>
                    <a:cubicBezTo>
                      <a:pt x="30614" y="907"/>
                      <a:pt x="31335" y="826"/>
                      <a:pt x="32053" y="702"/>
                    </a:cubicBezTo>
                    <a:cubicBezTo>
                      <a:pt x="32655" y="598"/>
                      <a:pt x="33255" y="441"/>
                      <a:pt x="33855" y="305"/>
                    </a:cubicBezTo>
                    <a:cubicBezTo>
                      <a:pt x="34276" y="212"/>
                      <a:pt x="34697" y="83"/>
                      <a:pt x="35118" y="35"/>
                    </a:cubicBezTo>
                    <a:cubicBezTo>
                      <a:pt x="35417" y="1"/>
                      <a:pt x="35721" y="67"/>
                      <a:pt x="36019" y="107"/>
                    </a:cubicBezTo>
                    <a:cubicBezTo>
                      <a:pt x="36296" y="144"/>
                      <a:pt x="36571" y="201"/>
                      <a:pt x="36845" y="257"/>
                    </a:cubicBezTo>
                    <a:cubicBezTo>
                      <a:pt x="37050" y="302"/>
                      <a:pt x="37255" y="370"/>
                      <a:pt x="37459" y="410"/>
                    </a:cubicBezTo>
                    <a:cubicBezTo>
                      <a:pt x="38247" y="566"/>
                      <a:pt x="39047" y="678"/>
                      <a:pt x="39825" y="918"/>
                    </a:cubicBezTo>
                    <a:cubicBezTo>
                      <a:pt x="40210" y="1037"/>
                      <a:pt x="40617" y="1033"/>
                      <a:pt x="41044" y="108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2" name="Google Shape;5122;p52"/>
              <p:cNvSpPr/>
              <p:nvPr/>
            </p:nvSpPr>
            <p:spPr>
              <a:xfrm rot="5400000">
                <a:off x="7448999" y="1858312"/>
                <a:ext cx="9374" cy="8297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62" extrusionOk="0">
                    <a:moveTo>
                      <a:pt x="255" y="0"/>
                    </a:moveTo>
                    <a:cubicBezTo>
                      <a:pt x="180" y="19"/>
                      <a:pt x="103" y="37"/>
                      <a:pt x="1" y="62"/>
                    </a:cubicBezTo>
                    <a:cubicBezTo>
                      <a:pt x="103" y="254"/>
                      <a:pt x="193" y="262"/>
                      <a:pt x="295" y="153"/>
                    </a:cubicBezTo>
                    <a:cubicBezTo>
                      <a:pt x="212" y="156"/>
                      <a:pt x="202" y="103"/>
                      <a:pt x="2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3" name="Google Shape;5123;p52"/>
              <p:cNvSpPr/>
              <p:nvPr/>
            </p:nvSpPr>
            <p:spPr>
              <a:xfrm rot="5400000">
                <a:off x="7452799" y="1867274"/>
                <a:ext cx="792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15" extrusionOk="0">
                    <a:moveTo>
                      <a:pt x="0" y="14"/>
                    </a:moveTo>
                    <a:cubicBezTo>
                      <a:pt x="5" y="14"/>
                      <a:pt x="11" y="14"/>
                      <a:pt x="18" y="13"/>
                    </a:cubicBezTo>
                    <a:cubicBezTo>
                      <a:pt x="20" y="9"/>
                      <a:pt x="22" y="7"/>
                      <a:pt x="24" y="3"/>
                    </a:cubicBezTo>
                    <a:cubicBezTo>
                      <a:pt x="20" y="2"/>
                      <a:pt x="17" y="0"/>
                      <a:pt x="13" y="0"/>
                    </a:cubicBezTo>
                    <a:cubicBezTo>
                      <a:pt x="9" y="5"/>
                      <a:pt x="4" y="9"/>
                      <a:pt x="0" y="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4" name="Google Shape;5124;p52"/>
              <p:cNvSpPr/>
              <p:nvPr/>
            </p:nvSpPr>
            <p:spPr>
              <a:xfrm rot="5400000">
                <a:off x="7441636" y="1661067"/>
                <a:ext cx="95" cy="63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2"/>
                    </a:moveTo>
                    <a:cubicBezTo>
                      <a:pt x="3" y="2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2" y="0"/>
                      <a:pt x="2" y="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5" name="Google Shape;5125;p52"/>
              <p:cNvSpPr/>
              <p:nvPr/>
            </p:nvSpPr>
            <p:spPr>
              <a:xfrm rot="5400000">
                <a:off x="7435413" y="1651203"/>
                <a:ext cx="14440" cy="5320"/>
              </a:xfrm>
              <a:custGeom>
                <a:avLst/>
                <a:gdLst/>
                <a:ahLst/>
                <a:cxnLst/>
                <a:rect l="l" t="t" r="r" b="b"/>
                <a:pathLst>
                  <a:path w="456" h="168" extrusionOk="0">
                    <a:moveTo>
                      <a:pt x="1" y="122"/>
                    </a:moveTo>
                    <a:cubicBezTo>
                      <a:pt x="12" y="137"/>
                      <a:pt x="23" y="168"/>
                      <a:pt x="35" y="165"/>
                    </a:cubicBezTo>
                    <a:cubicBezTo>
                      <a:pt x="175" y="151"/>
                      <a:pt x="315" y="131"/>
                      <a:pt x="455" y="113"/>
                    </a:cubicBezTo>
                    <a:cubicBezTo>
                      <a:pt x="73" y="1"/>
                      <a:pt x="73" y="1"/>
                      <a:pt x="1" y="1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6" name="Google Shape;5126;p52"/>
              <p:cNvSpPr/>
              <p:nvPr/>
            </p:nvSpPr>
            <p:spPr>
              <a:xfrm rot="5400000">
                <a:off x="7436807" y="1636192"/>
                <a:ext cx="5953" cy="4433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0" extrusionOk="0">
                    <a:moveTo>
                      <a:pt x="179" y="1"/>
                    </a:moveTo>
                    <a:cubicBezTo>
                      <a:pt x="120" y="31"/>
                      <a:pt x="60" y="60"/>
                      <a:pt x="1" y="90"/>
                    </a:cubicBezTo>
                    <a:cubicBezTo>
                      <a:pt x="3" y="107"/>
                      <a:pt x="5" y="123"/>
                      <a:pt x="7" y="140"/>
                    </a:cubicBezTo>
                    <a:cubicBezTo>
                      <a:pt x="68" y="108"/>
                      <a:pt x="128" y="78"/>
                      <a:pt x="188" y="47"/>
                    </a:cubicBezTo>
                    <a:cubicBezTo>
                      <a:pt x="185" y="32"/>
                      <a:pt x="182" y="16"/>
                      <a:pt x="1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7" name="Google Shape;5127;p52"/>
              <p:cNvSpPr/>
              <p:nvPr/>
            </p:nvSpPr>
            <p:spPr>
              <a:xfrm rot="5400000">
                <a:off x="7433117" y="1617935"/>
                <a:ext cx="5098" cy="1963"/>
              </a:xfrm>
              <a:custGeom>
                <a:avLst/>
                <a:gdLst/>
                <a:ahLst/>
                <a:cxnLst/>
                <a:rect l="l" t="t" r="r" b="b"/>
                <a:pathLst>
                  <a:path w="161" h="62" extrusionOk="0">
                    <a:moveTo>
                      <a:pt x="4" y="1"/>
                    </a:moveTo>
                    <a:cubicBezTo>
                      <a:pt x="3" y="17"/>
                      <a:pt x="2" y="32"/>
                      <a:pt x="0" y="49"/>
                    </a:cubicBezTo>
                    <a:cubicBezTo>
                      <a:pt x="55" y="53"/>
                      <a:pt x="108" y="58"/>
                      <a:pt x="161" y="61"/>
                    </a:cubicBezTo>
                    <a:cubicBezTo>
                      <a:pt x="158" y="48"/>
                      <a:pt x="154" y="32"/>
                      <a:pt x="152" y="19"/>
                    </a:cubicBezTo>
                    <a:cubicBezTo>
                      <a:pt x="103" y="12"/>
                      <a:pt x="53" y="7"/>
                      <a:pt x="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8" name="Google Shape;5128;p52"/>
              <p:cNvSpPr/>
              <p:nvPr/>
            </p:nvSpPr>
            <p:spPr>
              <a:xfrm rot="5400000">
                <a:off x="7452973" y="1844235"/>
                <a:ext cx="4307" cy="4782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51" extrusionOk="0">
                    <a:moveTo>
                      <a:pt x="39" y="3"/>
                    </a:moveTo>
                    <a:cubicBezTo>
                      <a:pt x="37" y="0"/>
                      <a:pt x="14" y="52"/>
                      <a:pt x="0" y="79"/>
                    </a:cubicBezTo>
                    <a:cubicBezTo>
                      <a:pt x="39" y="103"/>
                      <a:pt x="77" y="127"/>
                      <a:pt x="115" y="151"/>
                    </a:cubicBezTo>
                    <a:cubicBezTo>
                      <a:pt x="123" y="134"/>
                      <a:pt x="129" y="118"/>
                      <a:pt x="135" y="100"/>
                    </a:cubicBezTo>
                    <a:cubicBezTo>
                      <a:pt x="104" y="67"/>
                      <a:pt x="72" y="32"/>
                      <a:pt x="39" y="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29" name="Google Shape;5129;p52"/>
            <p:cNvSpPr/>
            <p:nvPr/>
          </p:nvSpPr>
          <p:spPr>
            <a:xfrm rot="5400000">
              <a:off x="2005822" y="1187256"/>
              <a:ext cx="1912359" cy="76141"/>
            </a:xfrm>
            <a:custGeom>
              <a:avLst/>
              <a:gdLst/>
              <a:ahLst/>
              <a:cxnLst/>
              <a:rect l="l" t="t" r="r" b="b"/>
              <a:pathLst>
                <a:path w="57013" h="2270" extrusionOk="0">
                  <a:moveTo>
                    <a:pt x="31449" y="697"/>
                  </a:moveTo>
                  <a:cubicBezTo>
                    <a:pt x="31455" y="723"/>
                    <a:pt x="31461" y="749"/>
                    <a:pt x="31468" y="775"/>
                  </a:cubicBezTo>
                  <a:cubicBezTo>
                    <a:pt x="31417" y="799"/>
                    <a:pt x="31367" y="823"/>
                    <a:pt x="31316" y="848"/>
                  </a:cubicBezTo>
                  <a:cubicBezTo>
                    <a:pt x="31309" y="827"/>
                    <a:pt x="31301" y="807"/>
                    <a:pt x="31293" y="787"/>
                  </a:cubicBezTo>
                  <a:cubicBezTo>
                    <a:pt x="31345" y="756"/>
                    <a:pt x="31397" y="727"/>
                    <a:pt x="31449" y="697"/>
                  </a:cubicBezTo>
                  <a:close/>
                  <a:moveTo>
                    <a:pt x="31218" y="819"/>
                  </a:moveTo>
                  <a:cubicBezTo>
                    <a:pt x="31218" y="955"/>
                    <a:pt x="31174" y="994"/>
                    <a:pt x="31114" y="994"/>
                  </a:cubicBezTo>
                  <a:cubicBezTo>
                    <a:pt x="31067" y="994"/>
                    <a:pt x="31010" y="970"/>
                    <a:pt x="30956" y="950"/>
                  </a:cubicBezTo>
                  <a:cubicBezTo>
                    <a:pt x="31041" y="908"/>
                    <a:pt x="31125" y="866"/>
                    <a:pt x="31218" y="819"/>
                  </a:cubicBezTo>
                  <a:close/>
                  <a:moveTo>
                    <a:pt x="30784" y="851"/>
                  </a:moveTo>
                  <a:lnTo>
                    <a:pt x="30784" y="851"/>
                  </a:lnTo>
                  <a:cubicBezTo>
                    <a:pt x="30741" y="946"/>
                    <a:pt x="30724" y="1022"/>
                    <a:pt x="30704" y="1023"/>
                  </a:cubicBezTo>
                  <a:cubicBezTo>
                    <a:pt x="30597" y="1028"/>
                    <a:pt x="30491" y="1029"/>
                    <a:pt x="30385" y="1029"/>
                  </a:cubicBezTo>
                  <a:cubicBezTo>
                    <a:pt x="30294" y="1029"/>
                    <a:pt x="30203" y="1028"/>
                    <a:pt x="30112" y="1028"/>
                  </a:cubicBezTo>
                  <a:cubicBezTo>
                    <a:pt x="30111" y="1005"/>
                    <a:pt x="30109" y="982"/>
                    <a:pt x="30107" y="960"/>
                  </a:cubicBezTo>
                  <a:cubicBezTo>
                    <a:pt x="30318" y="927"/>
                    <a:pt x="30528" y="893"/>
                    <a:pt x="30784" y="851"/>
                  </a:cubicBezTo>
                  <a:close/>
                  <a:moveTo>
                    <a:pt x="49362" y="956"/>
                  </a:moveTo>
                  <a:lnTo>
                    <a:pt x="49362" y="956"/>
                  </a:lnTo>
                  <a:cubicBezTo>
                    <a:pt x="49548" y="1003"/>
                    <a:pt x="49671" y="1033"/>
                    <a:pt x="49793" y="1062"/>
                  </a:cubicBezTo>
                  <a:cubicBezTo>
                    <a:pt x="49798" y="1059"/>
                    <a:pt x="49803" y="1058"/>
                    <a:pt x="49810" y="1056"/>
                  </a:cubicBezTo>
                  <a:cubicBezTo>
                    <a:pt x="49813" y="1058"/>
                    <a:pt x="49816" y="1061"/>
                    <a:pt x="49819" y="1063"/>
                  </a:cubicBezTo>
                  <a:lnTo>
                    <a:pt x="49819" y="1063"/>
                  </a:lnTo>
                  <a:cubicBezTo>
                    <a:pt x="49817" y="1064"/>
                    <a:pt x="49814" y="1064"/>
                    <a:pt x="49811" y="1064"/>
                  </a:cubicBezTo>
                  <a:cubicBezTo>
                    <a:pt x="49808" y="1064"/>
                    <a:pt x="49805" y="1064"/>
                    <a:pt x="49802" y="1064"/>
                  </a:cubicBezTo>
                  <a:cubicBezTo>
                    <a:pt x="49799" y="1063"/>
                    <a:pt x="49796" y="1063"/>
                    <a:pt x="49793" y="1062"/>
                  </a:cubicBezTo>
                  <a:cubicBezTo>
                    <a:pt x="49739" y="1085"/>
                    <a:pt x="49684" y="1105"/>
                    <a:pt x="49626" y="1105"/>
                  </a:cubicBezTo>
                  <a:cubicBezTo>
                    <a:pt x="49547" y="1105"/>
                    <a:pt x="49462" y="1069"/>
                    <a:pt x="49362" y="956"/>
                  </a:cubicBezTo>
                  <a:close/>
                  <a:moveTo>
                    <a:pt x="50194" y="1145"/>
                  </a:moveTo>
                  <a:cubicBezTo>
                    <a:pt x="50193" y="1145"/>
                    <a:pt x="50193" y="1145"/>
                    <a:pt x="50192" y="1146"/>
                  </a:cubicBezTo>
                  <a:lnTo>
                    <a:pt x="50192" y="1146"/>
                  </a:lnTo>
                  <a:cubicBezTo>
                    <a:pt x="50193" y="1146"/>
                    <a:pt x="50194" y="1145"/>
                    <a:pt x="50195" y="1145"/>
                  </a:cubicBezTo>
                  <a:close/>
                  <a:moveTo>
                    <a:pt x="50192" y="1146"/>
                  </a:moveTo>
                  <a:cubicBezTo>
                    <a:pt x="50188" y="1147"/>
                    <a:pt x="50184" y="1148"/>
                    <a:pt x="50180" y="1149"/>
                  </a:cubicBezTo>
                  <a:cubicBezTo>
                    <a:pt x="50181" y="1154"/>
                    <a:pt x="50183" y="1156"/>
                    <a:pt x="50184" y="1156"/>
                  </a:cubicBezTo>
                  <a:cubicBezTo>
                    <a:pt x="50187" y="1156"/>
                    <a:pt x="50190" y="1148"/>
                    <a:pt x="50192" y="1146"/>
                  </a:cubicBezTo>
                  <a:close/>
                  <a:moveTo>
                    <a:pt x="48813" y="968"/>
                  </a:moveTo>
                  <a:cubicBezTo>
                    <a:pt x="48856" y="968"/>
                    <a:pt x="48870" y="1008"/>
                    <a:pt x="48905" y="1105"/>
                  </a:cubicBezTo>
                  <a:cubicBezTo>
                    <a:pt x="48842" y="1100"/>
                    <a:pt x="48784" y="1095"/>
                    <a:pt x="48727" y="1090"/>
                  </a:cubicBezTo>
                  <a:cubicBezTo>
                    <a:pt x="48685" y="1130"/>
                    <a:pt x="48642" y="1169"/>
                    <a:pt x="48601" y="1210"/>
                  </a:cubicBezTo>
                  <a:cubicBezTo>
                    <a:pt x="48582" y="1174"/>
                    <a:pt x="48562" y="1139"/>
                    <a:pt x="48541" y="1104"/>
                  </a:cubicBezTo>
                  <a:cubicBezTo>
                    <a:pt x="48580" y="1077"/>
                    <a:pt x="48620" y="1049"/>
                    <a:pt x="48660" y="1023"/>
                  </a:cubicBezTo>
                  <a:cubicBezTo>
                    <a:pt x="48737" y="988"/>
                    <a:pt x="48782" y="968"/>
                    <a:pt x="48813" y="968"/>
                  </a:cubicBezTo>
                  <a:close/>
                  <a:moveTo>
                    <a:pt x="48100" y="927"/>
                  </a:moveTo>
                  <a:cubicBezTo>
                    <a:pt x="48078" y="1145"/>
                    <a:pt x="48058" y="1129"/>
                    <a:pt x="48036" y="1202"/>
                  </a:cubicBezTo>
                  <a:cubicBezTo>
                    <a:pt x="48037" y="1203"/>
                    <a:pt x="48039" y="1232"/>
                    <a:pt x="48040" y="1234"/>
                  </a:cubicBezTo>
                  <a:cubicBezTo>
                    <a:pt x="48039" y="1234"/>
                    <a:pt x="48037" y="1245"/>
                    <a:pt x="48034" y="1247"/>
                  </a:cubicBezTo>
                  <a:lnTo>
                    <a:pt x="48034" y="1247"/>
                  </a:lnTo>
                  <a:cubicBezTo>
                    <a:pt x="48035" y="1230"/>
                    <a:pt x="48035" y="1204"/>
                    <a:pt x="48036" y="1202"/>
                  </a:cubicBezTo>
                  <a:cubicBezTo>
                    <a:pt x="47963" y="1131"/>
                    <a:pt x="47889" y="1145"/>
                    <a:pt x="47807" y="927"/>
                  </a:cubicBezTo>
                  <a:close/>
                  <a:moveTo>
                    <a:pt x="17178" y="1145"/>
                  </a:moveTo>
                  <a:cubicBezTo>
                    <a:pt x="17176" y="1145"/>
                    <a:pt x="17175" y="1203"/>
                    <a:pt x="17173" y="1232"/>
                  </a:cubicBezTo>
                  <a:cubicBezTo>
                    <a:pt x="17159" y="1230"/>
                    <a:pt x="17146" y="1230"/>
                    <a:pt x="17132" y="1230"/>
                  </a:cubicBezTo>
                  <a:cubicBezTo>
                    <a:pt x="17043" y="1230"/>
                    <a:pt x="16951" y="1264"/>
                    <a:pt x="16862" y="1264"/>
                  </a:cubicBezTo>
                  <a:cubicBezTo>
                    <a:pt x="16785" y="1264"/>
                    <a:pt x="16711" y="1239"/>
                    <a:pt x="16642" y="1145"/>
                  </a:cubicBezTo>
                  <a:close/>
                  <a:moveTo>
                    <a:pt x="16373" y="1214"/>
                  </a:moveTo>
                  <a:cubicBezTo>
                    <a:pt x="16287" y="1250"/>
                    <a:pt x="16201" y="1292"/>
                    <a:pt x="16116" y="1316"/>
                  </a:cubicBezTo>
                  <a:cubicBezTo>
                    <a:pt x="16112" y="1280"/>
                    <a:pt x="16108" y="1269"/>
                    <a:pt x="16105" y="1234"/>
                  </a:cubicBezTo>
                  <a:cubicBezTo>
                    <a:pt x="16194" y="1227"/>
                    <a:pt x="16283" y="1220"/>
                    <a:pt x="16373" y="1214"/>
                  </a:cubicBezTo>
                  <a:close/>
                  <a:moveTo>
                    <a:pt x="29400" y="1168"/>
                  </a:moveTo>
                  <a:cubicBezTo>
                    <a:pt x="29402" y="1187"/>
                    <a:pt x="29404" y="1206"/>
                    <a:pt x="29406" y="1225"/>
                  </a:cubicBezTo>
                  <a:cubicBezTo>
                    <a:pt x="29237" y="1256"/>
                    <a:pt x="29068" y="1288"/>
                    <a:pt x="28898" y="1320"/>
                  </a:cubicBezTo>
                  <a:cubicBezTo>
                    <a:pt x="28901" y="1284"/>
                    <a:pt x="28903" y="1250"/>
                    <a:pt x="28906" y="1216"/>
                  </a:cubicBezTo>
                  <a:cubicBezTo>
                    <a:pt x="29070" y="1200"/>
                    <a:pt x="29236" y="1184"/>
                    <a:pt x="29400" y="1168"/>
                  </a:cubicBezTo>
                  <a:close/>
                  <a:moveTo>
                    <a:pt x="39818" y="1336"/>
                  </a:moveTo>
                  <a:cubicBezTo>
                    <a:pt x="39872" y="1349"/>
                    <a:pt x="39926" y="1360"/>
                    <a:pt x="39981" y="1373"/>
                  </a:cubicBezTo>
                  <a:cubicBezTo>
                    <a:pt x="39977" y="1395"/>
                    <a:pt x="39973" y="1418"/>
                    <a:pt x="39970" y="1441"/>
                  </a:cubicBezTo>
                  <a:cubicBezTo>
                    <a:pt x="39917" y="1427"/>
                    <a:pt x="39864" y="1414"/>
                    <a:pt x="39810" y="1400"/>
                  </a:cubicBezTo>
                  <a:cubicBezTo>
                    <a:pt x="39813" y="1379"/>
                    <a:pt x="39815" y="1358"/>
                    <a:pt x="39818" y="1336"/>
                  </a:cubicBezTo>
                  <a:close/>
                  <a:moveTo>
                    <a:pt x="44683" y="1336"/>
                  </a:moveTo>
                  <a:lnTo>
                    <a:pt x="44683" y="1336"/>
                  </a:lnTo>
                  <a:cubicBezTo>
                    <a:pt x="44798" y="1349"/>
                    <a:pt x="44915" y="1360"/>
                    <a:pt x="45031" y="1371"/>
                  </a:cubicBezTo>
                  <a:cubicBezTo>
                    <a:pt x="44965" y="1405"/>
                    <a:pt x="44899" y="1447"/>
                    <a:pt x="44835" y="1447"/>
                  </a:cubicBezTo>
                  <a:cubicBezTo>
                    <a:pt x="44783" y="1447"/>
                    <a:pt x="44732" y="1419"/>
                    <a:pt x="44683" y="1336"/>
                  </a:cubicBezTo>
                  <a:close/>
                  <a:moveTo>
                    <a:pt x="40908" y="1422"/>
                  </a:moveTo>
                  <a:cubicBezTo>
                    <a:pt x="40909" y="1443"/>
                    <a:pt x="40910" y="1465"/>
                    <a:pt x="40912" y="1486"/>
                  </a:cubicBezTo>
                  <a:cubicBezTo>
                    <a:pt x="40840" y="1480"/>
                    <a:pt x="40769" y="1475"/>
                    <a:pt x="40698" y="1470"/>
                  </a:cubicBezTo>
                  <a:cubicBezTo>
                    <a:pt x="40698" y="1454"/>
                    <a:pt x="40698" y="1438"/>
                    <a:pt x="40698" y="1422"/>
                  </a:cubicBezTo>
                  <a:close/>
                  <a:moveTo>
                    <a:pt x="28705" y="1280"/>
                  </a:moveTo>
                  <a:cubicBezTo>
                    <a:pt x="28719" y="1280"/>
                    <a:pt x="28739" y="1337"/>
                    <a:pt x="28789" y="1418"/>
                  </a:cubicBezTo>
                  <a:cubicBezTo>
                    <a:pt x="28652" y="1452"/>
                    <a:pt x="28537" y="1504"/>
                    <a:pt x="28425" y="1504"/>
                  </a:cubicBezTo>
                  <a:cubicBezTo>
                    <a:pt x="28420" y="1504"/>
                    <a:pt x="28415" y="1504"/>
                    <a:pt x="28410" y="1504"/>
                  </a:cubicBezTo>
                  <a:cubicBezTo>
                    <a:pt x="28296" y="1500"/>
                    <a:pt x="28183" y="1435"/>
                    <a:pt x="28041" y="1387"/>
                  </a:cubicBezTo>
                  <a:cubicBezTo>
                    <a:pt x="28276" y="1347"/>
                    <a:pt x="28489" y="1310"/>
                    <a:pt x="28704" y="1280"/>
                  </a:cubicBezTo>
                  <a:cubicBezTo>
                    <a:pt x="28704" y="1280"/>
                    <a:pt x="28705" y="1280"/>
                    <a:pt x="28705" y="1280"/>
                  </a:cubicBezTo>
                  <a:close/>
                  <a:moveTo>
                    <a:pt x="13714" y="1433"/>
                  </a:moveTo>
                  <a:cubicBezTo>
                    <a:pt x="13740" y="1433"/>
                    <a:pt x="13772" y="1450"/>
                    <a:pt x="13832" y="1483"/>
                  </a:cubicBezTo>
                  <a:cubicBezTo>
                    <a:pt x="13763" y="1491"/>
                    <a:pt x="13692" y="1503"/>
                    <a:pt x="13620" y="1513"/>
                  </a:cubicBezTo>
                  <a:cubicBezTo>
                    <a:pt x="13664" y="1458"/>
                    <a:pt x="13684" y="1433"/>
                    <a:pt x="13714" y="1433"/>
                  </a:cubicBezTo>
                  <a:close/>
                  <a:moveTo>
                    <a:pt x="24525" y="1466"/>
                  </a:moveTo>
                  <a:cubicBezTo>
                    <a:pt x="24413" y="1586"/>
                    <a:pt x="24367" y="1635"/>
                    <a:pt x="24287" y="1635"/>
                  </a:cubicBezTo>
                  <a:cubicBezTo>
                    <a:pt x="24231" y="1635"/>
                    <a:pt x="24159" y="1611"/>
                    <a:pt x="24036" y="1570"/>
                  </a:cubicBezTo>
                  <a:cubicBezTo>
                    <a:pt x="24168" y="1542"/>
                    <a:pt x="24231" y="1529"/>
                    <a:pt x="24294" y="1515"/>
                  </a:cubicBezTo>
                  <a:cubicBezTo>
                    <a:pt x="24366" y="1500"/>
                    <a:pt x="24437" y="1485"/>
                    <a:pt x="24525" y="1466"/>
                  </a:cubicBezTo>
                  <a:close/>
                  <a:moveTo>
                    <a:pt x="25055" y="1507"/>
                  </a:moveTo>
                  <a:lnTo>
                    <a:pt x="25055" y="1507"/>
                  </a:lnTo>
                  <a:cubicBezTo>
                    <a:pt x="25006" y="1613"/>
                    <a:pt x="24956" y="1640"/>
                    <a:pt x="24907" y="1640"/>
                  </a:cubicBezTo>
                  <a:cubicBezTo>
                    <a:pt x="24868" y="1640"/>
                    <a:pt x="24830" y="1623"/>
                    <a:pt x="24793" y="1615"/>
                  </a:cubicBezTo>
                  <a:cubicBezTo>
                    <a:pt x="24793" y="1586"/>
                    <a:pt x="24793" y="1556"/>
                    <a:pt x="24793" y="1526"/>
                  </a:cubicBezTo>
                  <a:cubicBezTo>
                    <a:pt x="24868" y="1520"/>
                    <a:pt x="24942" y="1515"/>
                    <a:pt x="25055" y="1507"/>
                  </a:cubicBezTo>
                  <a:close/>
                  <a:moveTo>
                    <a:pt x="42488" y="1488"/>
                  </a:moveTo>
                  <a:cubicBezTo>
                    <a:pt x="42496" y="1517"/>
                    <a:pt x="42503" y="1544"/>
                    <a:pt x="42511" y="1574"/>
                  </a:cubicBezTo>
                  <a:cubicBezTo>
                    <a:pt x="42449" y="1599"/>
                    <a:pt x="42387" y="1623"/>
                    <a:pt x="42325" y="1648"/>
                  </a:cubicBezTo>
                  <a:cubicBezTo>
                    <a:pt x="42316" y="1615"/>
                    <a:pt x="42309" y="1581"/>
                    <a:pt x="42300" y="1548"/>
                  </a:cubicBezTo>
                  <a:cubicBezTo>
                    <a:pt x="42363" y="1528"/>
                    <a:pt x="42426" y="1508"/>
                    <a:pt x="42488" y="1488"/>
                  </a:cubicBezTo>
                  <a:close/>
                  <a:moveTo>
                    <a:pt x="23750" y="1584"/>
                  </a:moveTo>
                  <a:cubicBezTo>
                    <a:pt x="23664" y="1584"/>
                    <a:pt x="23583" y="1681"/>
                    <a:pt x="23502" y="1681"/>
                  </a:cubicBezTo>
                  <a:cubicBezTo>
                    <a:pt x="23461" y="1681"/>
                    <a:pt x="23419" y="1657"/>
                    <a:pt x="23377" y="1584"/>
                  </a:cubicBezTo>
                  <a:close/>
                  <a:moveTo>
                    <a:pt x="11691" y="1677"/>
                  </a:moveTo>
                  <a:cubicBezTo>
                    <a:pt x="11696" y="1692"/>
                    <a:pt x="11701" y="1706"/>
                    <a:pt x="11706" y="1721"/>
                  </a:cubicBezTo>
                  <a:cubicBezTo>
                    <a:pt x="11646" y="1749"/>
                    <a:pt x="11585" y="1778"/>
                    <a:pt x="11524" y="1806"/>
                  </a:cubicBezTo>
                  <a:cubicBezTo>
                    <a:pt x="11521" y="1787"/>
                    <a:pt x="11517" y="1767"/>
                    <a:pt x="11512" y="1748"/>
                  </a:cubicBezTo>
                  <a:cubicBezTo>
                    <a:pt x="11572" y="1724"/>
                    <a:pt x="11632" y="1701"/>
                    <a:pt x="11691" y="1677"/>
                  </a:cubicBezTo>
                  <a:close/>
                  <a:moveTo>
                    <a:pt x="10991" y="1805"/>
                  </a:moveTo>
                  <a:lnTo>
                    <a:pt x="10991" y="1805"/>
                  </a:lnTo>
                  <a:cubicBezTo>
                    <a:pt x="10957" y="1893"/>
                    <a:pt x="10920" y="1925"/>
                    <a:pt x="10882" y="1925"/>
                  </a:cubicBezTo>
                  <a:cubicBezTo>
                    <a:pt x="10832" y="1925"/>
                    <a:pt x="10781" y="1871"/>
                    <a:pt x="10734" y="1819"/>
                  </a:cubicBezTo>
                  <a:cubicBezTo>
                    <a:pt x="10813" y="1814"/>
                    <a:pt x="10891" y="1810"/>
                    <a:pt x="10991" y="1805"/>
                  </a:cubicBezTo>
                  <a:close/>
                  <a:moveTo>
                    <a:pt x="9614" y="1955"/>
                  </a:moveTo>
                  <a:cubicBezTo>
                    <a:pt x="9623" y="1984"/>
                    <a:pt x="9629" y="2013"/>
                    <a:pt x="9638" y="2042"/>
                  </a:cubicBezTo>
                  <a:cubicBezTo>
                    <a:pt x="9570" y="2060"/>
                    <a:pt x="9502" y="2076"/>
                    <a:pt x="9435" y="2094"/>
                  </a:cubicBezTo>
                  <a:cubicBezTo>
                    <a:pt x="9431" y="2083"/>
                    <a:pt x="9429" y="2071"/>
                    <a:pt x="9426" y="2060"/>
                  </a:cubicBezTo>
                  <a:cubicBezTo>
                    <a:pt x="9489" y="2024"/>
                    <a:pt x="9552" y="1990"/>
                    <a:pt x="9614" y="1955"/>
                  </a:cubicBezTo>
                  <a:close/>
                  <a:moveTo>
                    <a:pt x="31872" y="0"/>
                  </a:moveTo>
                  <a:cubicBezTo>
                    <a:pt x="31392" y="0"/>
                    <a:pt x="30912" y="21"/>
                    <a:pt x="30435" y="126"/>
                  </a:cubicBezTo>
                  <a:cubicBezTo>
                    <a:pt x="29663" y="295"/>
                    <a:pt x="28887" y="434"/>
                    <a:pt x="28110" y="563"/>
                  </a:cubicBezTo>
                  <a:cubicBezTo>
                    <a:pt x="27509" y="661"/>
                    <a:pt x="26906" y="768"/>
                    <a:pt x="26301" y="793"/>
                  </a:cubicBezTo>
                  <a:cubicBezTo>
                    <a:pt x="25993" y="806"/>
                    <a:pt x="25684" y="810"/>
                    <a:pt x="25376" y="810"/>
                  </a:cubicBezTo>
                  <a:cubicBezTo>
                    <a:pt x="24814" y="810"/>
                    <a:pt x="24252" y="796"/>
                    <a:pt x="23692" y="792"/>
                  </a:cubicBezTo>
                  <a:cubicBezTo>
                    <a:pt x="23294" y="789"/>
                    <a:pt x="22897" y="788"/>
                    <a:pt x="22500" y="764"/>
                  </a:cubicBezTo>
                  <a:cubicBezTo>
                    <a:pt x="21739" y="720"/>
                    <a:pt x="20978" y="655"/>
                    <a:pt x="20216" y="608"/>
                  </a:cubicBezTo>
                  <a:cubicBezTo>
                    <a:pt x="19885" y="588"/>
                    <a:pt x="19553" y="603"/>
                    <a:pt x="19221" y="587"/>
                  </a:cubicBezTo>
                  <a:cubicBezTo>
                    <a:pt x="18704" y="563"/>
                    <a:pt x="18189" y="517"/>
                    <a:pt x="17672" y="499"/>
                  </a:cubicBezTo>
                  <a:cubicBezTo>
                    <a:pt x="17452" y="490"/>
                    <a:pt x="17231" y="488"/>
                    <a:pt x="17011" y="488"/>
                  </a:cubicBezTo>
                  <a:cubicBezTo>
                    <a:pt x="16791" y="488"/>
                    <a:pt x="16570" y="490"/>
                    <a:pt x="16350" y="491"/>
                  </a:cubicBezTo>
                  <a:cubicBezTo>
                    <a:pt x="16340" y="491"/>
                    <a:pt x="16331" y="491"/>
                    <a:pt x="16321" y="491"/>
                  </a:cubicBezTo>
                  <a:cubicBezTo>
                    <a:pt x="16076" y="491"/>
                    <a:pt x="15830" y="483"/>
                    <a:pt x="15585" y="483"/>
                  </a:cubicBezTo>
                  <a:cubicBezTo>
                    <a:pt x="15379" y="483"/>
                    <a:pt x="15174" y="489"/>
                    <a:pt x="14970" y="510"/>
                  </a:cubicBezTo>
                  <a:cubicBezTo>
                    <a:pt x="14103" y="602"/>
                    <a:pt x="13237" y="744"/>
                    <a:pt x="12369" y="859"/>
                  </a:cubicBezTo>
                  <a:cubicBezTo>
                    <a:pt x="11470" y="977"/>
                    <a:pt x="10572" y="1115"/>
                    <a:pt x="9670" y="1195"/>
                  </a:cubicBezTo>
                  <a:cubicBezTo>
                    <a:pt x="9058" y="1249"/>
                    <a:pt x="8442" y="1258"/>
                    <a:pt x="7827" y="1258"/>
                  </a:cubicBezTo>
                  <a:cubicBezTo>
                    <a:pt x="7726" y="1258"/>
                    <a:pt x="7626" y="1258"/>
                    <a:pt x="7525" y="1258"/>
                  </a:cubicBezTo>
                  <a:cubicBezTo>
                    <a:pt x="7107" y="1256"/>
                    <a:pt x="6690" y="1179"/>
                    <a:pt x="6271" y="1157"/>
                  </a:cubicBezTo>
                  <a:cubicBezTo>
                    <a:pt x="5841" y="1134"/>
                    <a:pt x="5413" y="1168"/>
                    <a:pt x="4982" y="1076"/>
                  </a:cubicBezTo>
                  <a:cubicBezTo>
                    <a:pt x="4484" y="968"/>
                    <a:pt x="3977" y="928"/>
                    <a:pt x="3473" y="862"/>
                  </a:cubicBezTo>
                  <a:cubicBezTo>
                    <a:pt x="3199" y="828"/>
                    <a:pt x="2923" y="783"/>
                    <a:pt x="2646" y="776"/>
                  </a:cubicBezTo>
                  <a:cubicBezTo>
                    <a:pt x="2211" y="766"/>
                    <a:pt x="1776" y="765"/>
                    <a:pt x="1340" y="765"/>
                  </a:cubicBezTo>
                  <a:cubicBezTo>
                    <a:pt x="1216" y="765"/>
                    <a:pt x="1092" y="765"/>
                    <a:pt x="967" y="765"/>
                  </a:cubicBezTo>
                  <a:cubicBezTo>
                    <a:pt x="874" y="765"/>
                    <a:pt x="781" y="765"/>
                    <a:pt x="687" y="765"/>
                  </a:cubicBezTo>
                  <a:cubicBezTo>
                    <a:pt x="543" y="765"/>
                    <a:pt x="399" y="769"/>
                    <a:pt x="255" y="778"/>
                  </a:cubicBezTo>
                  <a:cubicBezTo>
                    <a:pt x="128" y="787"/>
                    <a:pt x="62" y="862"/>
                    <a:pt x="43" y="1024"/>
                  </a:cubicBezTo>
                  <a:cubicBezTo>
                    <a:pt x="0" y="1388"/>
                    <a:pt x="19" y="1426"/>
                    <a:pt x="317" y="1560"/>
                  </a:cubicBezTo>
                  <a:cubicBezTo>
                    <a:pt x="385" y="1590"/>
                    <a:pt x="431" y="1691"/>
                    <a:pt x="521" y="1802"/>
                  </a:cubicBezTo>
                  <a:cubicBezTo>
                    <a:pt x="519" y="1802"/>
                    <a:pt x="519" y="1802"/>
                    <a:pt x="518" y="1802"/>
                  </a:cubicBezTo>
                  <a:cubicBezTo>
                    <a:pt x="512" y="1802"/>
                    <a:pt x="537" y="1807"/>
                    <a:pt x="568" y="1807"/>
                  </a:cubicBezTo>
                  <a:cubicBezTo>
                    <a:pt x="576" y="1807"/>
                    <a:pt x="584" y="1807"/>
                    <a:pt x="591" y="1806"/>
                  </a:cubicBezTo>
                  <a:cubicBezTo>
                    <a:pt x="944" y="1783"/>
                    <a:pt x="1296" y="1745"/>
                    <a:pt x="1649" y="1739"/>
                  </a:cubicBezTo>
                  <a:cubicBezTo>
                    <a:pt x="1676" y="1739"/>
                    <a:pt x="1704" y="1738"/>
                    <a:pt x="1732" y="1738"/>
                  </a:cubicBezTo>
                  <a:cubicBezTo>
                    <a:pt x="2020" y="1738"/>
                    <a:pt x="2308" y="1761"/>
                    <a:pt x="2596" y="1781"/>
                  </a:cubicBezTo>
                  <a:cubicBezTo>
                    <a:pt x="3077" y="1812"/>
                    <a:pt x="3560" y="1843"/>
                    <a:pt x="4041" y="1893"/>
                  </a:cubicBezTo>
                  <a:cubicBezTo>
                    <a:pt x="4385" y="1928"/>
                    <a:pt x="4726" y="2040"/>
                    <a:pt x="5068" y="2040"/>
                  </a:cubicBezTo>
                  <a:cubicBezTo>
                    <a:pt x="5072" y="2040"/>
                    <a:pt x="5076" y="2040"/>
                    <a:pt x="5079" y="2040"/>
                  </a:cubicBezTo>
                  <a:cubicBezTo>
                    <a:pt x="5083" y="2040"/>
                    <a:pt x="5086" y="2040"/>
                    <a:pt x="5089" y="2040"/>
                  </a:cubicBezTo>
                  <a:cubicBezTo>
                    <a:pt x="5444" y="2040"/>
                    <a:pt x="5785" y="2161"/>
                    <a:pt x="6141" y="2161"/>
                  </a:cubicBezTo>
                  <a:cubicBezTo>
                    <a:pt x="6186" y="2161"/>
                    <a:pt x="6231" y="2159"/>
                    <a:pt x="6277" y="2155"/>
                  </a:cubicBezTo>
                  <a:cubicBezTo>
                    <a:pt x="6327" y="2149"/>
                    <a:pt x="6378" y="2147"/>
                    <a:pt x="6429" y="2147"/>
                  </a:cubicBezTo>
                  <a:cubicBezTo>
                    <a:pt x="6730" y="2147"/>
                    <a:pt x="7035" y="2224"/>
                    <a:pt x="7338" y="2224"/>
                  </a:cubicBezTo>
                  <a:cubicBezTo>
                    <a:pt x="7449" y="2224"/>
                    <a:pt x="7560" y="2223"/>
                    <a:pt x="7671" y="2223"/>
                  </a:cubicBezTo>
                  <a:cubicBezTo>
                    <a:pt x="7956" y="2223"/>
                    <a:pt x="8241" y="2227"/>
                    <a:pt x="8519" y="2252"/>
                  </a:cubicBezTo>
                  <a:cubicBezTo>
                    <a:pt x="8657" y="2264"/>
                    <a:pt x="8795" y="2269"/>
                    <a:pt x="8932" y="2269"/>
                  </a:cubicBezTo>
                  <a:cubicBezTo>
                    <a:pt x="9526" y="2269"/>
                    <a:pt x="10112" y="2171"/>
                    <a:pt x="10703" y="2128"/>
                  </a:cubicBezTo>
                  <a:cubicBezTo>
                    <a:pt x="11130" y="2098"/>
                    <a:pt x="11557" y="2050"/>
                    <a:pt x="11984" y="1999"/>
                  </a:cubicBezTo>
                  <a:cubicBezTo>
                    <a:pt x="12508" y="1935"/>
                    <a:pt x="13034" y="1865"/>
                    <a:pt x="13557" y="1787"/>
                  </a:cubicBezTo>
                  <a:cubicBezTo>
                    <a:pt x="14178" y="1694"/>
                    <a:pt x="14799" y="1586"/>
                    <a:pt x="15421" y="1485"/>
                  </a:cubicBezTo>
                  <a:cubicBezTo>
                    <a:pt x="15544" y="1466"/>
                    <a:pt x="15671" y="1420"/>
                    <a:pt x="15791" y="1420"/>
                  </a:cubicBezTo>
                  <a:cubicBezTo>
                    <a:pt x="15819" y="1420"/>
                    <a:pt x="15846" y="1422"/>
                    <a:pt x="15874" y="1428"/>
                  </a:cubicBezTo>
                  <a:cubicBezTo>
                    <a:pt x="16054" y="1468"/>
                    <a:pt x="16234" y="1484"/>
                    <a:pt x="16413" y="1484"/>
                  </a:cubicBezTo>
                  <a:cubicBezTo>
                    <a:pt x="16594" y="1484"/>
                    <a:pt x="16774" y="1468"/>
                    <a:pt x="16954" y="1447"/>
                  </a:cubicBezTo>
                  <a:cubicBezTo>
                    <a:pt x="17029" y="1438"/>
                    <a:pt x="17103" y="1435"/>
                    <a:pt x="17178" y="1435"/>
                  </a:cubicBezTo>
                  <a:cubicBezTo>
                    <a:pt x="17521" y="1435"/>
                    <a:pt x="17864" y="1510"/>
                    <a:pt x="18206" y="1510"/>
                  </a:cubicBezTo>
                  <a:cubicBezTo>
                    <a:pt x="18373" y="1510"/>
                    <a:pt x="18540" y="1492"/>
                    <a:pt x="18707" y="1438"/>
                  </a:cubicBezTo>
                  <a:cubicBezTo>
                    <a:pt x="18981" y="1537"/>
                    <a:pt x="19270" y="1486"/>
                    <a:pt x="19539" y="1537"/>
                  </a:cubicBezTo>
                  <a:cubicBezTo>
                    <a:pt x="19771" y="1581"/>
                    <a:pt x="20002" y="1591"/>
                    <a:pt x="20232" y="1591"/>
                  </a:cubicBezTo>
                  <a:cubicBezTo>
                    <a:pt x="20422" y="1591"/>
                    <a:pt x="20612" y="1584"/>
                    <a:pt x="20802" y="1584"/>
                  </a:cubicBezTo>
                  <a:cubicBezTo>
                    <a:pt x="20946" y="1584"/>
                    <a:pt x="21090" y="1588"/>
                    <a:pt x="21233" y="1601"/>
                  </a:cubicBezTo>
                  <a:cubicBezTo>
                    <a:pt x="21737" y="1649"/>
                    <a:pt x="22248" y="1705"/>
                    <a:pt x="22757" y="1709"/>
                  </a:cubicBezTo>
                  <a:cubicBezTo>
                    <a:pt x="22874" y="1709"/>
                    <a:pt x="22990" y="1792"/>
                    <a:pt x="23109" y="1797"/>
                  </a:cubicBezTo>
                  <a:cubicBezTo>
                    <a:pt x="23229" y="1803"/>
                    <a:pt x="23348" y="1805"/>
                    <a:pt x="23467" y="1805"/>
                  </a:cubicBezTo>
                  <a:cubicBezTo>
                    <a:pt x="23630" y="1805"/>
                    <a:pt x="23792" y="1802"/>
                    <a:pt x="23955" y="1802"/>
                  </a:cubicBezTo>
                  <a:cubicBezTo>
                    <a:pt x="24121" y="1802"/>
                    <a:pt x="24287" y="1805"/>
                    <a:pt x="24453" y="1819"/>
                  </a:cubicBezTo>
                  <a:cubicBezTo>
                    <a:pt x="24596" y="1830"/>
                    <a:pt x="24739" y="1834"/>
                    <a:pt x="24883" y="1834"/>
                  </a:cubicBezTo>
                  <a:cubicBezTo>
                    <a:pt x="25233" y="1834"/>
                    <a:pt x="25585" y="1810"/>
                    <a:pt x="25935" y="1810"/>
                  </a:cubicBezTo>
                  <a:cubicBezTo>
                    <a:pt x="26046" y="1810"/>
                    <a:pt x="26156" y="1812"/>
                    <a:pt x="26266" y="1819"/>
                  </a:cubicBezTo>
                  <a:cubicBezTo>
                    <a:pt x="26389" y="1826"/>
                    <a:pt x="26512" y="1829"/>
                    <a:pt x="26634" y="1829"/>
                  </a:cubicBezTo>
                  <a:cubicBezTo>
                    <a:pt x="27096" y="1829"/>
                    <a:pt x="27554" y="1780"/>
                    <a:pt x="28008" y="1706"/>
                  </a:cubicBezTo>
                  <a:cubicBezTo>
                    <a:pt x="28883" y="1563"/>
                    <a:pt x="29752" y="1368"/>
                    <a:pt x="30624" y="1198"/>
                  </a:cubicBezTo>
                  <a:cubicBezTo>
                    <a:pt x="30958" y="1135"/>
                    <a:pt x="31296" y="1025"/>
                    <a:pt x="31628" y="1025"/>
                  </a:cubicBezTo>
                  <a:cubicBezTo>
                    <a:pt x="31652" y="1025"/>
                    <a:pt x="31675" y="1025"/>
                    <a:pt x="31699" y="1027"/>
                  </a:cubicBezTo>
                  <a:cubicBezTo>
                    <a:pt x="32279" y="1058"/>
                    <a:pt x="32860" y="999"/>
                    <a:pt x="33440" y="1114"/>
                  </a:cubicBezTo>
                  <a:cubicBezTo>
                    <a:pt x="33848" y="1195"/>
                    <a:pt x="34271" y="1152"/>
                    <a:pt x="34685" y="1184"/>
                  </a:cubicBezTo>
                  <a:cubicBezTo>
                    <a:pt x="34898" y="1200"/>
                    <a:pt x="35112" y="1296"/>
                    <a:pt x="35321" y="1296"/>
                  </a:cubicBezTo>
                  <a:cubicBezTo>
                    <a:pt x="35343" y="1296"/>
                    <a:pt x="35365" y="1295"/>
                    <a:pt x="35386" y="1293"/>
                  </a:cubicBezTo>
                  <a:cubicBezTo>
                    <a:pt x="35423" y="1289"/>
                    <a:pt x="35460" y="1287"/>
                    <a:pt x="35497" y="1287"/>
                  </a:cubicBezTo>
                  <a:cubicBezTo>
                    <a:pt x="35777" y="1287"/>
                    <a:pt x="36048" y="1389"/>
                    <a:pt x="36326" y="1389"/>
                  </a:cubicBezTo>
                  <a:cubicBezTo>
                    <a:pt x="36395" y="1389"/>
                    <a:pt x="36464" y="1383"/>
                    <a:pt x="36533" y="1368"/>
                  </a:cubicBezTo>
                  <a:cubicBezTo>
                    <a:pt x="36583" y="1357"/>
                    <a:pt x="36632" y="1352"/>
                    <a:pt x="36681" y="1352"/>
                  </a:cubicBezTo>
                  <a:cubicBezTo>
                    <a:pt x="36984" y="1352"/>
                    <a:pt x="37274" y="1529"/>
                    <a:pt x="37585" y="1529"/>
                  </a:cubicBezTo>
                  <a:cubicBezTo>
                    <a:pt x="37601" y="1529"/>
                    <a:pt x="37616" y="1529"/>
                    <a:pt x="37632" y="1528"/>
                  </a:cubicBezTo>
                  <a:cubicBezTo>
                    <a:pt x="37775" y="1520"/>
                    <a:pt x="37917" y="1516"/>
                    <a:pt x="38060" y="1516"/>
                  </a:cubicBezTo>
                  <a:cubicBezTo>
                    <a:pt x="38680" y="1516"/>
                    <a:pt x="39299" y="1586"/>
                    <a:pt x="39916" y="1649"/>
                  </a:cubicBezTo>
                  <a:cubicBezTo>
                    <a:pt x="40102" y="1668"/>
                    <a:pt x="40290" y="1657"/>
                    <a:pt x="40476" y="1672"/>
                  </a:cubicBezTo>
                  <a:cubicBezTo>
                    <a:pt x="40856" y="1704"/>
                    <a:pt x="41235" y="1777"/>
                    <a:pt x="41614" y="1777"/>
                  </a:cubicBezTo>
                  <a:cubicBezTo>
                    <a:pt x="41629" y="1777"/>
                    <a:pt x="41644" y="1777"/>
                    <a:pt x="41659" y="1777"/>
                  </a:cubicBezTo>
                  <a:cubicBezTo>
                    <a:pt x="41686" y="1777"/>
                    <a:pt x="41712" y="1776"/>
                    <a:pt x="41739" y="1776"/>
                  </a:cubicBezTo>
                  <a:cubicBezTo>
                    <a:pt x="41988" y="1776"/>
                    <a:pt x="42238" y="1792"/>
                    <a:pt x="42488" y="1792"/>
                  </a:cubicBezTo>
                  <a:cubicBezTo>
                    <a:pt x="42819" y="1792"/>
                    <a:pt x="43148" y="1765"/>
                    <a:pt x="43472" y="1638"/>
                  </a:cubicBezTo>
                  <a:cubicBezTo>
                    <a:pt x="43491" y="1630"/>
                    <a:pt x="43511" y="1628"/>
                    <a:pt x="43531" y="1628"/>
                  </a:cubicBezTo>
                  <a:cubicBezTo>
                    <a:pt x="43576" y="1628"/>
                    <a:pt x="43623" y="1640"/>
                    <a:pt x="43668" y="1640"/>
                  </a:cubicBezTo>
                  <a:cubicBezTo>
                    <a:pt x="43752" y="1642"/>
                    <a:pt x="43837" y="1646"/>
                    <a:pt x="43921" y="1646"/>
                  </a:cubicBezTo>
                  <a:cubicBezTo>
                    <a:pt x="43966" y="1646"/>
                    <a:pt x="44011" y="1645"/>
                    <a:pt x="44056" y="1642"/>
                  </a:cubicBezTo>
                  <a:cubicBezTo>
                    <a:pt x="44286" y="1624"/>
                    <a:pt x="44514" y="1587"/>
                    <a:pt x="44744" y="1570"/>
                  </a:cubicBezTo>
                  <a:cubicBezTo>
                    <a:pt x="44974" y="1552"/>
                    <a:pt x="45206" y="1558"/>
                    <a:pt x="45435" y="1534"/>
                  </a:cubicBezTo>
                  <a:cubicBezTo>
                    <a:pt x="45498" y="1528"/>
                    <a:pt x="45554" y="1448"/>
                    <a:pt x="45613" y="1402"/>
                  </a:cubicBezTo>
                  <a:cubicBezTo>
                    <a:pt x="45626" y="1341"/>
                    <a:pt x="45637" y="1279"/>
                    <a:pt x="45649" y="1217"/>
                  </a:cubicBezTo>
                  <a:cubicBezTo>
                    <a:pt x="45684" y="1238"/>
                    <a:pt x="45721" y="1259"/>
                    <a:pt x="45757" y="1279"/>
                  </a:cubicBezTo>
                  <a:cubicBezTo>
                    <a:pt x="45724" y="1320"/>
                    <a:pt x="45693" y="1361"/>
                    <a:pt x="45660" y="1402"/>
                  </a:cubicBezTo>
                  <a:cubicBezTo>
                    <a:pt x="45791" y="1409"/>
                    <a:pt x="45921" y="1417"/>
                    <a:pt x="46053" y="1424"/>
                  </a:cubicBezTo>
                  <a:cubicBezTo>
                    <a:pt x="46025" y="1235"/>
                    <a:pt x="46308" y="1403"/>
                    <a:pt x="46251" y="1181"/>
                  </a:cubicBezTo>
                  <a:cubicBezTo>
                    <a:pt x="46380" y="1157"/>
                    <a:pt x="46508" y="1128"/>
                    <a:pt x="46638" y="1109"/>
                  </a:cubicBezTo>
                  <a:cubicBezTo>
                    <a:pt x="46899" y="1072"/>
                    <a:pt x="47159" y="1039"/>
                    <a:pt x="47421" y="1008"/>
                  </a:cubicBezTo>
                  <a:cubicBezTo>
                    <a:pt x="47423" y="1007"/>
                    <a:pt x="47425" y="1007"/>
                    <a:pt x="47428" y="1007"/>
                  </a:cubicBezTo>
                  <a:cubicBezTo>
                    <a:pt x="47456" y="1007"/>
                    <a:pt x="47492" y="1022"/>
                    <a:pt x="47589" y="1042"/>
                  </a:cubicBezTo>
                  <a:cubicBezTo>
                    <a:pt x="47481" y="1130"/>
                    <a:pt x="47420" y="1183"/>
                    <a:pt x="47356" y="1231"/>
                  </a:cubicBezTo>
                  <a:cubicBezTo>
                    <a:pt x="47312" y="1264"/>
                    <a:pt x="47265" y="1291"/>
                    <a:pt x="47219" y="1320"/>
                  </a:cubicBezTo>
                  <a:cubicBezTo>
                    <a:pt x="47327" y="1315"/>
                    <a:pt x="47436" y="1312"/>
                    <a:pt x="47545" y="1304"/>
                  </a:cubicBezTo>
                  <a:cubicBezTo>
                    <a:pt x="47707" y="1292"/>
                    <a:pt x="47870" y="1275"/>
                    <a:pt x="48032" y="1262"/>
                  </a:cubicBezTo>
                  <a:lnTo>
                    <a:pt x="48032" y="1262"/>
                  </a:lnTo>
                  <a:cubicBezTo>
                    <a:pt x="48032" y="1262"/>
                    <a:pt x="48032" y="1262"/>
                    <a:pt x="48032" y="1263"/>
                  </a:cubicBezTo>
                  <a:cubicBezTo>
                    <a:pt x="48251" y="1271"/>
                    <a:pt x="48469" y="1291"/>
                    <a:pt x="48687" y="1291"/>
                  </a:cubicBezTo>
                  <a:cubicBezTo>
                    <a:pt x="48705" y="1291"/>
                    <a:pt x="48723" y="1291"/>
                    <a:pt x="48741" y="1291"/>
                  </a:cubicBezTo>
                  <a:cubicBezTo>
                    <a:pt x="48988" y="1286"/>
                    <a:pt x="49236" y="1259"/>
                    <a:pt x="49484" y="1245"/>
                  </a:cubicBezTo>
                  <a:cubicBezTo>
                    <a:pt x="49648" y="1236"/>
                    <a:pt x="49812" y="1235"/>
                    <a:pt x="50023" y="1227"/>
                  </a:cubicBezTo>
                  <a:cubicBezTo>
                    <a:pt x="49924" y="1147"/>
                    <a:pt x="49871" y="1106"/>
                    <a:pt x="49822" y="1064"/>
                  </a:cubicBezTo>
                  <a:lnTo>
                    <a:pt x="49822" y="1064"/>
                  </a:lnTo>
                  <a:cubicBezTo>
                    <a:pt x="49825" y="1064"/>
                    <a:pt x="49827" y="1064"/>
                    <a:pt x="49829" y="1064"/>
                  </a:cubicBezTo>
                  <a:cubicBezTo>
                    <a:pt x="49852" y="1064"/>
                    <a:pt x="49877" y="1066"/>
                    <a:pt x="49900" y="1066"/>
                  </a:cubicBezTo>
                  <a:cubicBezTo>
                    <a:pt x="49935" y="1066"/>
                    <a:pt x="49966" y="1062"/>
                    <a:pt x="49980" y="1042"/>
                  </a:cubicBezTo>
                  <a:cubicBezTo>
                    <a:pt x="50023" y="978"/>
                    <a:pt x="50064" y="954"/>
                    <a:pt x="50106" y="954"/>
                  </a:cubicBezTo>
                  <a:cubicBezTo>
                    <a:pt x="50147" y="954"/>
                    <a:pt x="50189" y="977"/>
                    <a:pt x="50237" y="1006"/>
                  </a:cubicBezTo>
                  <a:cubicBezTo>
                    <a:pt x="50276" y="1032"/>
                    <a:pt x="50333" y="1016"/>
                    <a:pt x="50378" y="1032"/>
                  </a:cubicBezTo>
                  <a:cubicBezTo>
                    <a:pt x="50401" y="1039"/>
                    <a:pt x="50417" y="1072"/>
                    <a:pt x="50458" y="1118"/>
                  </a:cubicBezTo>
                  <a:cubicBezTo>
                    <a:pt x="50353" y="1148"/>
                    <a:pt x="50273" y="1128"/>
                    <a:pt x="50195" y="1145"/>
                  </a:cubicBezTo>
                  <a:lnTo>
                    <a:pt x="50790" y="1145"/>
                  </a:lnTo>
                  <a:cubicBezTo>
                    <a:pt x="50792" y="1145"/>
                    <a:pt x="50795" y="1151"/>
                    <a:pt x="50797" y="1151"/>
                  </a:cubicBezTo>
                  <a:cubicBezTo>
                    <a:pt x="50798" y="1151"/>
                    <a:pt x="50799" y="1149"/>
                    <a:pt x="50800" y="1143"/>
                  </a:cubicBezTo>
                  <a:cubicBezTo>
                    <a:pt x="50722" y="1097"/>
                    <a:pt x="50642" y="1076"/>
                    <a:pt x="50530" y="1010"/>
                  </a:cubicBezTo>
                  <a:cubicBezTo>
                    <a:pt x="50625" y="1004"/>
                    <a:pt x="50698" y="1000"/>
                    <a:pt x="50755" y="1000"/>
                  </a:cubicBezTo>
                  <a:cubicBezTo>
                    <a:pt x="50933" y="1000"/>
                    <a:pt x="50963" y="1040"/>
                    <a:pt x="51087" y="1174"/>
                  </a:cubicBezTo>
                  <a:cubicBezTo>
                    <a:pt x="51267" y="1069"/>
                    <a:pt x="51670" y="1016"/>
                    <a:pt x="52081" y="1016"/>
                  </a:cubicBezTo>
                  <a:cubicBezTo>
                    <a:pt x="52455" y="1016"/>
                    <a:pt x="52835" y="1060"/>
                    <a:pt x="53061" y="1148"/>
                  </a:cubicBezTo>
                  <a:cubicBezTo>
                    <a:pt x="53045" y="1192"/>
                    <a:pt x="53029" y="1240"/>
                    <a:pt x="52990" y="1350"/>
                  </a:cubicBezTo>
                  <a:cubicBezTo>
                    <a:pt x="53165" y="1236"/>
                    <a:pt x="53292" y="1092"/>
                    <a:pt x="53415" y="1092"/>
                  </a:cubicBezTo>
                  <a:cubicBezTo>
                    <a:pt x="53417" y="1092"/>
                    <a:pt x="53418" y="1092"/>
                    <a:pt x="53420" y="1092"/>
                  </a:cubicBezTo>
                  <a:cubicBezTo>
                    <a:pt x="53551" y="1096"/>
                    <a:pt x="53681" y="1246"/>
                    <a:pt x="53811" y="1332"/>
                  </a:cubicBezTo>
                  <a:cubicBezTo>
                    <a:pt x="53958" y="1229"/>
                    <a:pt x="54027" y="1181"/>
                    <a:pt x="54084" y="1181"/>
                  </a:cubicBezTo>
                  <a:cubicBezTo>
                    <a:pt x="54135" y="1181"/>
                    <a:pt x="54176" y="1219"/>
                    <a:pt x="54254" y="1289"/>
                  </a:cubicBezTo>
                  <a:cubicBezTo>
                    <a:pt x="54173" y="1323"/>
                    <a:pt x="54079" y="1364"/>
                    <a:pt x="53986" y="1403"/>
                  </a:cubicBezTo>
                  <a:cubicBezTo>
                    <a:pt x="53990" y="1432"/>
                    <a:pt x="53995" y="1461"/>
                    <a:pt x="53998" y="1489"/>
                  </a:cubicBezTo>
                  <a:cubicBezTo>
                    <a:pt x="55006" y="1548"/>
                    <a:pt x="55961" y="1997"/>
                    <a:pt x="56966" y="2055"/>
                  </a:cubicBezTo>
                  <a:cubicBezTo>
                    <a:pt x="56981" y="1729"/>
                    <a:pt x="56996" y="1437"/>
                    <a:pt x="57012" y="1110"/>
                  </a:cubicBezTo>
                  <a:cubicBezTo>
                    <a:pt x="56714" y="1057"/>
                    <a:pt x="56443" y="1014"/>
                    <a:pt x="56174" y="957"/>
                  </a:cubicBezTo>
                  <a:cubicBezTo>
                    <a:pt x="55423" y="800"/>
                    <a:pt x="54673" y="634"/>
                    <a:pt x="53923" y="477"/>
                  </a:cubicBezTo>
                  <a:cubicBezTo>
                    <a:pt x="53636" y="416"/>
                    <a:pt x="53345" y="326"/>
                    <a:pt x="53057" y="326"/>
                  </a:cubicBezTo>
                  <a:cubicBezTo>
                    <a:pt x="53041" y="326"/>
                    <a:pt x="53024" y="326"/>
                    <a:pt x="53008" y="327"/>
                  </a:cubicBezTo>
                  <a:cubicBezTo>
                    <a:pt x="52936" y="329"/>
                    <a:pt x="52865" y="331"/>
                    <a:pt x="52794" y="331"/>
                  </a:cubicBezTo>
                  <a:cubicBezTo>
                    <a:pt x="52560" y="331"/>
                    <a:pt x="52329" y="315"/>
                    <a:pt x="52096" y="271"/>
                  </a:cubicBezTo>
                  <a:cubicBezTo>
                    <a:pt x="52003" y="254"/>
                    <a:pt x="51909" y="252"/>
                    <a:pt x="51814" y="252"/>
                  </a:cubicBezTo>
                  <a:cubicBezTo>
                    <a:pt x="51793" y="252"/>
                    <a:pt x="51771" y="252"/>
                    <a:pt x="51750" y="252"/>
                  </a:cubicBezTo>
                  <a:cubicBezTo>
                    <a:pt x="51734" y="252"/>
                    <a:pt x="51719" y="252"/>
                    <a:pt x="51703" y="252"/>
                  </a:cubicBezTo>
                  <a:cubicBezTo>
                    <a:pt x="51255" y="247"/>
                    <a:pt x="50806" y="245"/>
                    <a:pt x="50358" y="242"/>
                  </a:cubicBezTo>
                  <a:cubicBezTo>
                    <a:pt x="49947" y="240"/>
                    <a:pt x="49536" y="229"/>
                    <a:pt x="49125" y="229"/>
                  </a:cubicBezTo>
                  <a:cubicBezTo>
                    <a:pt x="48906" y="229"/>
                    <a:pt x="48687" y="232"/>
                    <a:pt x="48468" y="242"/>
                  </a:cubicBezTo>
                  <a:cubicBezTo>
                    <a:pt x="47752" y="275"/>
                    <a:pt x="47037" y="365"/>
                    <a:pt x="46321" y="415"/>
                  </a:cubicBezTo>
                  <a:cubicBezTo>
                    <a:pt x="45865" y="448"/>
                    <a:pt x="45407" y="449"/>
                    <a:pt x="44951" y="471"/>
                  </a:cubicBezTo>
                  <a:cubicBezTo>
                    <a:pt x="44791" y="479"/>
                    <a:pt x="44628" y="520"/>
                    <a:pt x="44469" y="520"/>
                  </a:cubicBezTo>
                  <a:cubicBezTo>
                    <a:pt x="44435" y="520"/>
                    <a:pt x="44401" y="518"/>
                    <a:pt x="44368" y="514"/>
                  </a:cubicBezTo>
                  <a:cubicBezTo>
                    <a:pt x="44298" y="505"/>
                    <a:pt x="44229" y="501"/>
                    <a:pt x="44161" y="501"/>
                  </a:cubicBezTo>
                  <a:cubicBezTo>
                    <a:pt x="43757" y="501"/>
                    <a:pt x="43363" y="635"/>
                    <a:pt x="42960" y="635"/>
                  </a:cubicBezTo>
                  <a:cubicBezTo>
                    <a:pt x="42935" y="635"/>
                    <a:pt x="42911" y="635"/>
                    <a:pt x="42886" y="634"/>
                  </a:cubicBezTo>
                  <a:cubicBezTo>
                    <a:pt x="42883" y="634"/>
                    <a:pt x="42880" y="634"/>
                    <a:pt x="42877" y="634"/>
                  </a:cubicBezTo>
                  <a:cubicBezTo>
                    <a:pt x="42754" y="634"/>
                    <a:pt x="42629" y="734"/>
                    <a:pt x="42503" y="735"/>
                  </a:cubicBezTo>
                  <a:cubicBezTo>
                    <a:pt x="42459" y="735"/>
                    <a:pt x="42416" y="735"/>
                    <a:pt x="42372" y="735"/>
                  </a:cubicBezTo>
                  <a:cubicBezTo>
                    <a:pt x="42021" y="735"/>
                    <a:pt x="41671" y="722"/>
                    <a:pt x="41321" y="704"/>
                  </a:cubicBezTo>
                  <a:cubicBezTo>
                    <a:pt x="40858" y="679"/>
                    <a:pt x="40396" y="640"/>
                    <a:pt x="39934" y="607"/>
                  </a:cubicBezTo>
                  <a:cubicBezTo>
                    <a:pt x="39549" y="578"/>
                    <a:pt x="39163" y="550"/>
                    <a:pt x="38778" y="519"/>
                  </a:cubicBezTo>
                  <a:cubicBezTo>
                    <a:pt x="38649" y="508"/>
                    <a:pt x="38522" y="471"/>
                    <a:pt x="38395" y="471"/>
                  </a:cubicBezTo>
                  <a:cubicBezTo>
                    <a:pt x="38391" y="471"/>
                    <a:pt x="38387" y="471"/>
                    <a:pt x="38383" y="471"/>
                  </a:cubicBezTo>
                  <a:cubicBezTo>
                    <a:pt x="38242" y="474"/>
                    <a:pt x="38101" y="475"/>
                    <a:pt x="37961" y="475"/>
                  </a:cubicBezTo>
                  <a:cubicBezTo>
                    <a:pt x="37041" y="475"/>
                    <a:pt x="36123" y="409"/>
                    <a:pt x="35208" y="291"/>
                  </a:cubicBezTo>
                  <a:cubicBezTo>
                    <a:pt x="34824" y="242"/>
                    <a:pt x="34439" y="218"/>
                    <a:pt x="34054" y="178"/>
                  </a:cubicBezTo>
                  <a:cubicBezTo>
                    <a:pt x="33515" y="120"/>
                    <a:pt x="32977" y="13"/>
                    <a:pt x="32439" y="6"/>
                  </a:cubicBezTo>
                  <a:cubicBezTo>
                    <a:pt x="32250" y="3"/>
                    <a:pt x="32061" y="0"/>
                    <a:pt x="318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52"/>
            <p:cNvSpPr/>
            <p:nvPr/>
          </p:nvSpPr>
          <p:spPr>
            <a:xfrm rot="5400000">
              <a:off x="1846445" y="1163902"/>
              <a:ext cx="1717846" cy="122833"/>
            </a:xfrm>
            <a:custGeom>
              <a:avLst/>
              <a:gdLst/>
              <a:ahLst/>
              <a:cxnLst/>
              <a:rect l="l" t="t" r="r" b="b"/>
              <a:pathLst>
                <a:path w="51214" h="3662" extrusionOk="0">
                  <a:moveTo>
                    <a:pt x="1152" y="618"/>
                  </a:moveTo>
                  <a:cubicBezTo>
                    <a:pt x="1154" y="641"/>
                    <a:pt x="1156" y="663"/>
                    <a:pt x="1159" y="686"/>
                  </a:cubicBezTo>
                  <a:cubicBezTo>
                    <a:pt x="1107" y="695"/>
                    <a:pt x="1055" y="705"/>
                    <a:pt x="1005" y="714"/>
                  </a:cubicBezTo>
                  <a:cubicBezTo>
                    <a:pt x="998" y="687"/>
                    <a:pt x="993" y="661"/>
                    <a:pt x="988" y="635"/>
                  </a:cubicBezTo>
                  <a:cubicBezTo>
                    <a:pt x="1043" y="629"/>
                    <a:pt x="1097" y="623"/>
                    <a:pt x="1152" y="618"/>
                  </a:cubicBezTo>
                  <a:close/>
                  <a:moveTo>
                    <a:pt x="15046" y="630"/>
                  </a:moveTo>
                  <a:cubicBezTo>
                    <a:pt x="15121" y="637"/>
                    <a:pt x="15196" y="643"/>
                    <a:pt x="15307" y="653"/>
                  </a:cubicBezTo>
                  <a:cubicBezTo>
                    <a:pt x="15261" y="712"/>
                    <a:pt x="15224" y="733"/>
                    <a:pt x="15191" y="733"/>
                  </a:cubicBezTo>
                  <a:cubicBezTo>
                    <a:pt x="15134" y="733"/>
                    <a:pt x="15091" y="669"/>
                    <a:pt x="15046" y="630"/>
                  </a:cubicBezTo>
                  <a:close/>
                  <a:moveTo>
                    <a:pt x="535" y="638"/>
                  </a:moveTo>
                  <a:cubicBezTo>
                    <a:pt x="584" y="646"/>
                    <a:pt x="632" y="652"/>
                    <a:pt x="681" y="658"/>
                  </a:cubicBezTo>
                  <a:cubicBezTo>
                    <a:pt x="675" y="691"/>
                    <a:pt x="667" y="723"/>
                    <a:pt x="661" y="755"/>
                  </a:cubicBezTo>
                  <a:cubicBezTo>
                    <a:pt x="616" y="740"/>
                    <a:pt x="569" y="726"/>
                    <a:pt x="523" y="713"/>
                  </a:cubicBezTo>
                  <a:cubicBezTo>
                    <a:pt x="527" y="687"/>
                    <a:pt x="531" y="663"/>
                    <a:pt x="535" y="638"/>
                  </a:cubicBezTo>
                  <a:close/>
                  <a:moveTo>
                    <a:pt x="34241" y="644"/>
                  </a:moveTo>
                  <a:lnTo>
                    <a:pt x="34241" y="644"/>
                  </a:lnTo>
                  <a:cubicBezTo>
                    <a:pt x="34398" y="658"/>
                    <a:pt x="34491" y="666"/>
                    <a:pt x="34584" y="673"/>
                  </a:cubicBezTo>
                  <a:cubicBezTo>
                    <a:pt x="34530" y="714"/>
                    <a:pt x="34479" y="784"/>
                    <a:pt x="34412" y="784"/>
                  </a:cubicBezTo>
                  <a:cubicBezTo>
                    <a:pt x="34365" y="784"/>
                    <a:pt x="34310" y="749"/>
                    <a:pt x="34241" y="644"/>
                  </a:cubicBezTo>
                  <a:close/>
                  <a:moveTo>
                    <a:pt x="35859" y="468"/>
                  </a:moveTo>
                  <a:cubicBezTo>
                    <a:pt x="35971" y="468"/>
                    <a:pt x="36079" y="510"/>
                    <a:pt x="36199" y="603"/>
                  </a:cubicBezTo>
                  <a:cubicBezTo>
                    <a:pt x="36071" y="677"/>
                    <a:pt x="35973" y="734"/>
                    <a:pt x="35853" y="803"/>
                  </a:cubicBezTo>
                  <a:cubicBezTo>
                    <a:pt x="35805" y="707"/>
                    <a:pt x="35758" y="611"/>
                    <a:pt x="35700" y="494"/>
                  </a:cubicBezTo>
                  <a:cubicBezTo>
                    <a:pt x="35755" y="477"/>
                    <a:pt x="35808" y="468"/>
                    <a:pt x="35859" y="468"/>
                  </a:cubicBezTo>
                  <a:close/>
                  <a:moveTo>
                    <a:pt x="13905" y="645"/>
                  </a:moveTo>
                  <a:cubicBezTo>
                    <a:pt x="13952" y="645"/>
                    <a:pt x="14001" y="648"/>
                    <a:pt x="14053" y="648"/>
                  </a:cubicBezTo>
                  <a:cubicBezTo>
                    <a:pt x="14078" y="648"/>
                    <a:pt x="14104" y="647"/>
                    <a:pt x="14131" y="646"/>
                  </a:cubicBezTo>
                  <a:lnTo>
                    <a:pt x="14131" y="646"/>
                  </a:lnTo>
                  <a:cubicBezTo>
                    <a:pt x="13939" y="853"/>
                    <a:pt x="13759" y="790"/>
                    <a:pt x="13568" y="816"/>
                  </a:cubicBezTo>
                  <a:cubicBezTo>
                    <a:pt x="13667" y="666"/>
                    <a:pt x="13777" y="645"/>
                    <a:pt x="13905" y="645"/>
                  </a:cubicBezTo>
                  <a:close/>
                  <a:moveTo>
                    <a:pt x="13302" y="678"/>
                  </a:moveTo>
                  <a:cubicBezTo>
                    <a:pt x="13313" y="706"/>
                    <a:pt x="13323" y="734"/>
                    <a:pt x="13335" y="761"/>
                  </a:cubicBezTo>
                  <a:cubicBezTo>
                    <a:pt x="13279" y="786"/>
                    <a:pt x="13224" y="811"/>
                    <a:pt x="13167" y="836"/>
                  </a:cubicBezTo>
                  <a:cubicBezTo>
                    <a:pt x="13159" y="811"/>
                    <a:pt x="13150" y="787"/>
                    <a:pt x="13142" y="762"/>
                  </a:cubicBezTo>
                  <a:cubicBezTo>
                    <a:pt x="13195" y="734"/>
                    <a:pt x="13249" y="706"/>
                    <a:pt x="13302" y="678"/>
                  </a:cubicBezTo>
                  <a:close/>
                  <a:moveTo>
                    <a:pt x="12476" y="721"/>
                  </a:moveTo>
                  <a:cubicBezTo>
                    <a:pt x="12504" y="721"/>
                    <a:pt x="12541" y="735"/>
                    <a:pt x="12587" y="763"/>
                  </a:cubicBezTo>
                  <a:cubicBezTo>
                    <a:pt x="12510" y="825"/>
                    <a:pt x="12457" y="868"/>
                    <a:pt x="12405" y="911"/>
                  </a:cubicBezTo>
                  <a:cubicBezTo>
                    <a:pt x="12395" y="791"/>
                    <a:pt x="12413" y="721"/>
                    <a:pt x="12476" y="721"/>
                  </a:cubicBezTo>
                  <a:close/>
                  <a:moveTo>
                    <a:pt x="14273" y="563"/>
                  </a:moveTo>
                  <a:lnTo>
                    <a:pt x="14273" y="563"/>
                  </a:lnTo>
                  <a:cubicBezTo>
                    <a:pt x="14532" y="570"/>
                    <a:pt x="14570" y="594"/>
                    <a:pt x="14666" y="834"/>
                  </a:cubicBezTo>
                  <a:cubicBezTo>
                    <a:pt x="14601" y="865"/>
                    <a:pt x="14536" y="897"/>
                    <a:pt x="14474" y="926"/>
                  </a:cubicBezTo>
                  <a:cubicBezTo>
                    <a:pt x="14402" y="796"/>
                    <a:pt x="14338" y="680"/>
                    <a:pt x="14273" y="563"/>
                  </a:cubicBezTo>
                  <a:close/>
                  <a:moveTo>
                    <a:pt x="44918" y="894"/>
                  </a:moveTo>
                  <a:cubicBezTo>
                    <a:pt x="44918" y="894"/>
                    <a:pt x="44919" y="894"/>
                    <a:pt x="44920" y="894"/>
                  </a:cubicBezTo>
                  <a:cubicBezTo>
                    <a:pt x="44958" y="898"/>
                    <a:pt x="44995" y="920"/>
                    <a:pt x="45031" y="934"/>
                  </a:cubicBezTo>
                  <a:cubicBezTo>
                    <a:pt x="45012" y="969"/>
                    <a:pt x="44997" y="1026"/>
                    <a:pt x="44971" y="1035"/>
                  </a:cubicBezTo>
                  <a:cubicBezTo>
                    <a:pt x="44967" y="1036"/>
                    <a:pt x="44963" y="1036"/>
                    <a:pt x="44959" y="1036"/>
                  </a:cubicBezTo>
                  <a:cubicBezTo>
                    <a:pt x="44932" y="1036"/>
                    <a:pt x="44898" y="1009"/>
                    <a:pt x="44867" y="997"/>
                  </a:cubicBezTo>
                  <a:cubicBezTo>
                    <a:pt x="44854" y="973"/>
                    <a:pt x="44843" y="950"/>
                    <a:pt x="44832" y="926"/>
                  </a:cubicBezTo>
                  <a:cubicBezTo>
                    <a:pt x="44860" y="915"/>
                    <a:pt x="44889" y="894"/>
                    <a:pt x="44918" y="894"/>
                  </a:cubicBezTo>
                  <a:close/>
                  <a:moveTo>
                    <a:pt x="45182" y="903"/>
                  </a:moveTo>
                  <a:cubicBezTo>
                    <a:pt x="45219" y="979"/>
                    <a:pt x="45256" y="1055"/>
                    <a:pt x="45294" y="1131"/>
                  </a:cubicBezTo>
                  <a:cubicBezTo>
                    <a:pt x="45279" y="1141"/>
                    <a:pt x="45264" y="1151"/>
                    <a:pt x="45248" y="1161"/>
                  </a:cubicBezTo>
                  <a:cubicBezTo>
                    <a:pt x="45213" y="1084"/>
                    <a:pt x="45178" y="1007"/>
                    <a:pt x="45142" y="930"/>
                  </a:cubicBezTo>
                  <a:cubicBezTo>
                    <a:pt x="45156" y="921"/>
                    <a:pt x="45169" y="912"/>
                    <a:pt x="45182" y="903"/>
                  </a:cubicBezTo>
                  <a:close/>
                  <a:moveTo>
                    <a:pt x="32015" y="1035"/>
                  </a:moveTo>
                  <a:cubicBezTo>
                    <a:pt x="32073" y="1073"/>
                    <a:pt x="32130" y="1109"/>
                    <a:pt x="32188" y="1147"/>
                  </a:cubicBezTo>
                  <a:cubicBezTo>
                    <a:pt x="32182" y="1163"/>
                    <a:pt x="32177" y="1180"/>
                    <a:pt x="32172" y="1198"/>
                  </a:cubicBezTo>
                  <a:cubicBezTo>
                    <a:pt x="32107" y="1169"/>
                    <a:pt x="32044" y="1141"/>
                    <a:pt x="31978" y="1112"/>
                  </a:cubicBezTo>
                  <a:cubicBezTo>
                    <a:pt x="31991" y="1086"/>
                    <a:pt x="32004" y="1061"/>
                    <a:pt x="32015" y="1035"/>
                  </a:cubicBezTo>
                  <a:close/>
                  <a:moveTo>
                    <a:pt x="17064" y="1025"/>
                  </a:moveTo>
                  <a:cubicBezTo>
                    <a:pt x="17143" y="1025"/>
                    <a:pt x="17223" y="1035"/>
                    <a:pt x="17308" y="1049"/>
                  </a:cubicBezTo>
                  <a:cubicBezTo>
                    <a:pt x="17205" y="1183"/>
                    <a:pt x="17098" y="1214"/>
                    <a:pt x="16984" y="1214"/>
                  </a:cubicBezTo>
                  <a:cubicBezTo>
                    <a:pt x="16890" y="1214"/>
                    <a:pt x="16792" y="1193"/>
                    <a:pt x="16688" y="1193"/>
                  </a:cubicBezTo>
                  <a:cubicBezTo>
                    <a:pt x="16647" y="1193"/>
                    <a:pt x="16605" y="1196"/>
                    <a:pt x="16562" y="1205"/>
                  </a:cubicBezTo>
                  <a:cubicBezTo>
                    <a:pt x="16741" y="1068"/>
                    <a:pt x="16899" y="1025"/>
                    <a:pt x="17064" y="1025"/>
                  </a:cubicBezTo>
                  <a:close/>
                  <a:moveTo>
                    <a:pt x="13296" y="1180"/>
                  </a:moveTo>
                  <a:cubicBezTo>
                    <a:pt x="13352" y="1189"/>
                    <a:pt x="13408" y="1196"/>
                    <a:pt x="13465" y="1205"/>
                  </a:cubicBezTo>
                  <a:cubicBezTo>
                    <a:pt x="13465" y="1213"/>
                    <a:pt x="13465" y="1222"/>
                    <a:pt x="13464" y="1230"/>
                  </a:cubicBezTo>
                  <a:cubicBezTo>
                    <a:pt x="13407" y="1230"/>
                    <a:pt x="13349" y="1232"/>
                    <a:pt x="13291" y="1233"/>
                  </a:cubicBezTo>
                  <a:cubicBezTo>
                    <a:pt x="13292" y="1215"/>
                    <a:pt x="13294" y="1198"/>
                    <a:pt x="13296" y="1180"/>
                  </a:cubicBezTo>
                  <a:close/>
                  <a:moveTo>
                    <a:pt x="47680" y="1051"/>
                  </a:moveTo>
                  <a:cubicBezTo>
                    <a:pt x="47734" y="1094"/>
                    <a:pt x="47789" y="1137"/>
                    <a:pt x="47844" y="1180"/>
                  </a:cubicBezTo>
                  <a:cubicBezTo>
                    <a:pt x="47830" y="1201"/>
                    <a:pt x="47818" y="1222"/>
                    <a:pt x="47805" y="1243"/>
                  </a:cubicBezTo>
                  <a:cubicBezTo>
                    <a:pt x="47755" y="1194"/>
                    <a:pt x="47704" y="1143"/>
                    <a:pt x="47654" y="1094"/>
                  </a:cubicBezTo>
                  <a:cubicBezTo>
                    <a:pt x="47662" y="1080"/>
                    <a:pt x="47671" y="1065"/>
                    <a:pt x="47680" y="1051"/>
                  </a:cubicBezTo>
                  <a:close/>
                  <a:moveTo>
                    <a:pt x="17663" y="1045"/>
                  </a:moveTo>
                  <a:cubicBezTo>
                    <a:pt x="17727" y="1097"/>
                    <a:pt x="17790" y="1148"/>
                    <a:pt x="17855" y="1200"/>
                  </a:cubicBezTo>
                  <a:cubicBezTo>
                    <a:pt x="17838" y="1220"/>
                    <a:pt x="17822" y="1242"/>
                    <a:pt x="17804" y="1262"/>
                  </a:cubicBezTo>
                  <a:cubicBezTo>
                    <a:pt x="17743" y="1215"/>
                    <a:pt x="17683" y="1167"/>
                    <a:pt x="17622" y="1121"/>
                  </a:cubicBezTo>
                  <a:cubicBezTo>
                    <a:pt x="17636" y="1095"/>
                    <a:pt x="17650" y="1070"/>
                    <a:pt x="17663" y="1045"/>
                  </a:cubicBezTo>
                  <a:close/>
                  <a:moveTo>
                    <a:pt x="48047" y="1112"/>
                  </a:moveTo>
                  <a:cubicBezTo>
                    <a:pt x="48095" y="1112"/>
                    <a:pt x="48141" y="1164"/>
                    <a:pt x="48193" y="1267"/>
                  </a:cubicBezTo>
                  <a:cubicBezTo>
                    <a:pt x="48092" y="1268"/>
                    <a:pt x="48010" y="1271"/>
                    <a:pt x="47890" y="1272"/>
                  </a:cubicBezTo>
                  <a:cubicBezTo>
                    <a:pt x="47949" y="1165"/>
                    <a:pt x="47999" y="1112"/>
                    <a:pt x="48047" y="1112"/>
                  </a:cubicBezTo>
                  <a:close/>
                  <a:moveTo>
                    <a:pt x="46071" y="1139"/>
                  </a:moveTo>
                  <a:cubicBezTo>
                    <a:pt x="46230" y="1158"/>
                    <a:pt x="46389" y="1176"/>
                    <a:pt x="46548" y="1194"/>
                  </a:cubicBezTo>
                  <a:cubicBezTo>
                    <a:pt x="46545" y="1224"/>
                    <a:pt x="46542" y="1254"/>
                    <a:pt x="46538" y="1286"/>
                  </a:cubicBezTo>
                  <a:cubicBezTo>
                    <a:pt x="46380" y="1256"/>
                    <a:pt x="46221" y="1227"/>
                    <a:pt x="46063" y="1196"/>
                  </a:cubicBezTo>
                  <a:cubicBezTo>
                    <a:pt x="46066" y="1177"/>
                    <a:pt x="46068" y="1158"/>
                    <a:pt x="46071" y="1139"/>
                  </a:cubicBezTo>
                  <a:close/>
                  <a:moveTo>
                    <a:pt x="15910" y="1173"/>
                  </a:moveTo>
                  <a:cubicBezTo>
                    <a:pt x="16042" y="1173"/>
                    <a:pt x="16165" y="1255"/>
                    <a:pt x="16288" y="1350"/>
                  </a:cubicBezTo>
                  <a:cubicBezTo>
                    <a:pt x="16114" y="1338"/>
                    <a:pt x="15940" y="1325"/>
                    <a:pt x="15766" y="1313"/>
                  </a:cubicBezTo>
                  <a:cubicBezTo>
                    <a:pt x="15768" y="1277"/>
                    <a:pt x="15770" y="1241"/>
                    <a:pt x="15773" y="1204"/>
                  </a:cubicBezTo>
                  <a:cubicBezTo>
                    <a:pt x="15820" y="1182"/>
                    <a:pt x="15866" y="1173"/>
                    <a:pt x="15910" y="1173"/>
                  </a:cubicBezTo>
                  <a:close/>
                  <a:moveTo>
                    <a:pt x="12423" y="1082"/>
                  </a:moveTo>
                  <a:cubicBezTo>
                    <a:pt x="12424" y="1082"/>
                    <a:pt x="12424" y="1082"/>
                    <a:pt x="12424" y="1083"/>
                  </a:cubicBezTo>
                  <a:cubicBezTo>
                    <a:pt x="12463" y="1165"/>
                    <a:pt x="12605" y="1214"/>
                    <a:pt x="12448" y="1386"/>
                  </a:cubicBezTo>
                  <a:cubicBezTo>
                    <a:pt x="12413" y="1283"/>
                    <a:pt x="12384" y="1199"/>
                    <a:pt x="12353" y="1113"/>
                  </a:cubicBezTo>
                  <a:cubicBezTo>
                    <a:pt x="12389" y="1098"/>
                    <a:pt x="12418" y="1082"/>
                    <a:pt x="12423" y="1082"/>
                  </a:cubicBezTo>
                  <a:close/>
                  <a:moveTo>
                    <a:pt x="37564" y="956"/>
                  </a:moveTo>
                  <a:cubicBezTo>
                    <a:pt x="37585" y="961"/>
                    <a:pt x="37605" y="968"/>
                    <a:pt x="37625" y="973"/>
                  </a:cubicBezTo>
                  <a:cubicBezTo>
                    <a:pt x="37645" y="1062"/>
                    <a:pt x="37667" y="1152"/>
                    <a:pt x="37688" y="1241"/>
                  </a:cubicBezTo>
                  <a:cubicBezTo>
                    <a:pt x="37602" y="1286"/>
                    <a:pt x="37521" y="1329"/>
                    <a:pt x="37365" y="1411"/>
                  </a:cubicBezTo>
                  <a:cubicBezTo>
                    <a:pt x="37456" y="1205"/>
                    <a:pt x="37510" y="1081"/>
                    <a:pt x="37564" y="956"/>
                  </a:cubicBezTo>
                  <a:close/>
                  <a:moveTo>
                    <a:pt x="8551" y="1222"/>
                  </a:moveTo>
                  <a:cubicBezTo>
                    <a:pt x="8610" y="1270"/>
                    <a:pt x="8681" y="1326"/>
                    <a:pt x="8791" y="1415"/>
                  </a:cubicBezTo>
                  <a:cubicBezTo>
                    <a:pt x="8624" y="1417"/>
                    <a:pt x="8511" y="1420"/>
                    <a:pt x="8437" y="1421"/>
                  </a:cubicBezTo>
                  <a:cubicBezTo>
                    <a:pt x="8460" y="1381"/>
                    <a:pt x="8501" y="1309"/>
                    <a:pt x="8551" y="1222"/>
                  </a:cubicBezTo>
                  <a:close/>
                  <a:moveTo>
                    <a:pt x="4893" y="1382"/>
                  </a:moveTo>
                  <a:cubicBezTo>
                    <a:pt x="4889" y="1401"/>
                    <a:pt x="4886" y="1420"/>
                    <a:pt x="4883" y="1439"/>
                  </a:cubicBezTo>
                  <a:cubicBezTo>
                    <a:pt x="4814" y="1419"/>
                    <a:pt x="4745" y="1400"/>
                    <a:pt x="4700" y="1386"/>
                  </a:cubicBezTo>
                  <a:cubicBezTo>
                    <a:pt x="4749" y="1385"/>
                    <a:pt x="4821" y="1383"/>
                    <a:pt x="4893" y="1382"/>
                  </a:cubicBezTo>
                  <a:close/>
                  <a:moveTo>
                    <a:pt x="41050" y="1272"/>
                  </a:moveTo>
                  <a:cubicBezTo>
                    <a:pt x="41185" y="1330"/>
                    <a:pt x="41291" y="1376"/>
                    <a:pt x="41397" y="1421"/>
                  </a:cubicBezTo>
                  <a:cubicBezTo>
                    <a:pt x="41304" y="1455"/>
                    <a:pt x="41246" y="1476"/>
                    <a:pt x="41205" y="1476"/>
                  </a:cubicBezTo>
                  <a:cubicBezTo>
                    <a:pt x="41137" y="1476"/>
                    <a:pt x="41113" y="1420"/>
                    <a:pt x="41050" y="1272"/>
                  </a:cubicBezTo>
                  <a:close/>
                  <a:moveTo>
                    <a:pt x="896" y="1050"/>
                  </a:moveTo>
                  <a:cubicBezTo>
                    <a:pt x="986" y="1050"/>
                    <a:pt x="1115" y="1065"/>
                    <a:pt x="1313" y="1088"/>
                  </a:cubicBezTo>
                  <a:cubicBezTo>
                    <a:pt x="1142" y="1171"/>
                    <a:pt x="1001" y="1206"/>
                    <a:pt x="948" y="1409"/>
                  </a:cubicBezTo>
                  <a:cubicBezTo>
                    <a:pt x="932" y="1468"/>
                    <a:pt x="892" y="1496"/>
                    <a:pt x="847" y="1496"/>
                  </a:cubicBezTo>
                  <a:cubicBezTo>
                    <a:pt x="803" y="1496"/>
                    <a:pt x="753" y="1470"/>
                    <a:pt x="713" y="1420"/>
                  </a:cubicBezTo>
                  <a:cubicBezTo>
                    <a:pt x="670" y="1366"/>
                    <a:pt x="635" y="1304"/>
                    <a:pt x="595" y="1247"/>
                  </a:cubicBezTo>
                  <a:cubicBezTo>
                    <a:pt x="695" y="1101"/>
                    <a:pt x="729" y="1050"/>
                    <a:pt x="896" y="1050"/>
                  </a:cubicBezTo>
                  <a:close/>
                  <a:moveTo>
                    <a:pt x="3685" y="1224"/>
                  </a:moveTo>
                  <a:cubicBezTo>
                    <a:pt x="3702" y="1249"/>
                    <a:pt x="3719" y="1275"/>
                    <a:pt x="3737" y="1300"/>
                  </a:cubicBezTo>
                  <a:cubicBezTo>
                    <a:pt x="3630" y="1366"/>
                    <a:pt x="3523" y="1433"/>
                    <a:pt x="3407" y="1505"/>
                  </a:cubicBezTo>
                  <a:cubicBezTo>
                    <a:pt x="3409" y="1508"/>
                    <a:pt x="3410" y="1509"/>
                    <a:pt x="3410" y="1509"/>
                  </a:cubicBezTo>
                  <a:cubicBezTo>
                    <a:pt x="3409" y="1509"/>
                    <a:pt x="3380" y="1468"/>
                    <a:pt x="3337" y="1409"/>
                  </a:cubicBezTo>
                  <a:cubicBezTo>
                    <a:pt x="3472" y="1338"/>
                    <a:pt x="3578" y="1280"/>
                    <a:pt x="3685" y="1224"/>
                  </a:cubicBezTo>
                  <a:close/>
                  <a:moveTo>
                    <a:pt x="4046" y="1316"/>
                  </a:moveTo>
                  <a:lnTo>
                    <a:pt x="4046" y="1316"/>
                  </a:lnTo>
                  <a:cubicBezTo>
                    <a:pt x="4015" y="1446"/>
                    <a:pt x="3995" y="1531"/>
                    <a:pt x="3922" y="1531"/>
                  </a:cubicBezTo>
                  <a:cubicBezTo>
                    <a:pt x="3895" y="1531"/>
                    <a:pt x="3861" y="1520"/>
                    <a:pt x="3817" y="1494"/>
                  </a:cubicBezTo>
                  <a:cubicBezTo>
                    <a:pt x="3897" y="1433"/>
                    <a:pt x="3948" y="1393"/>
                    <a:pt x="4046" y="1316"/>
                  </a:cubicBezTo>
                  <a:close/>
                  <a:moveTo>
                    <a:pt x="38838" y="1425"/>
                  </a:moveTo>
                  <a:cubicBezTo>
                    <a:pt x="38843" y="1455"/>
                    <a:pt x="38848" y="1487"/>
                    <a:pt x="38854" y="1518"/>
                  </a:cubicBezTo>
                  <a:cubicBezTo>
                    <a:pt x="38802" y="1541"/>
                    <a:pt x="38752" y="1566"/>
                    <a:pt x="38699" y="1584"/>
                  </a:cubicBezTo>
                  <a:cubicBezTo>
                    <a:pt x="38696" y="1584"/>
                    <a:pt x="38679" y="1526"/>
                    <a:pt x="38667" y="1496"/>
                  </a:cubicBezTo>
                  <a:cubicBezTo>
                    <a:pt x="38724" y="1472"/>
                    <a:pt x="38781" y="1448"/>
                    <a:pt x="38838" y="1425"/>
                  </a:cubicBezTo>
                  <a:close/>
                  <a:moveTo>
                    <a:pt x="40960" y="1213"/>
                  </a:moveTo>
                  <a:lnTo>
                    <a:pt x="40960" y="1213"/>
                  </a:lnTo>
                  <a:cubicBezTo>
                    <a:pt x="40945" y="1349"/>
                    <a:pt x="40927" y="1501"/>
                    <a:pt x="40911" y="1650"/>
                  </a:cubicBezTo>
                  <a:cubicBezTo>
                    <a:pt x="40580" y="1564"/>
                    <a:pt x="40580" y="1564"/>
                    <a:pt x="40509" y="1328"/>
                  </a:cubicBezTo>
                  <a:cubicBezTo>
                    <a:pt x="40683" y="1283"/>
                    <a:pt x="40832" y="1246"/>
                    <a:pt x="40960" y="1213"/>
                  </a:cubicBezTo>
                  <a:close/>
                  <a:moveTo>
                    <a:pt x="37281" y="1533"/>
                  </a:moveTo>
                  <a:cubicBezTo>
                    <a:pt x="37321" y="1533"/>
                    <a:pt x="37344" y="1572"/>
                    <a:pt x="37394" y="1657"/>
                  </a:cubicBezTo>
                  <a:cubicBezTo>
                    <a:pt x="37295" y="1638"/>
                    <a:pt x="37222" y="1625"/>
                    <a:pt x="37124" y="1606"/>
                  </a:cubicBezTo>
                  <a:cubicBezTo>
                    <a:pt x="37204" y="1559"/>
                    <a:pt x="37249" y="1533"/>
                    <a:pt x="37281" y="1533"/>
                  </a:cubicBezTo>
                  <a:close/>
                  <a:moveTo>
                    <a:pt x="1968" y="949"/>
                  </a:moveTo>
                  <a:lnTo>
                    <a:pt x="1968" y="949"/>
                  </a:lnTo>
                  <a:cubicBezTo>
                    <a:pt x="1944" y="1065"/>
                    <a:pt x="1927" y="1148"/>
                    <a:pt x="1909" y="1230"/>
                  </a:cubicBezTo>
                  <a:cubicBezTo>
                    <a:pt x="1912" y="1232"/>
                    <a:pt x="1914" y="1233"/>
                    <a:pt x="1917" y="1234"/>
                  </a:cubicBezTo>
                  <a:cubicBezTo>
                    <a:pt x="1914" y="1238"/>
                    <a:pt x="1913" y="1241"/>
                    <a:pt x="1912" y="1243"/>
                  </a:cubicBezTo>
                  <a:cubicBezTo>
                    <a:pt x="2033" y="1193"/>
                    <a:pt x="2155" y="1141"/>
                    <a:pt x="2302" y="1080"/>
                  </a:cubicBezTo>
                  <a:lnTo>
                    <a:pt x="2302" y="1080"/>
                  </a:lnTo>
                  <a:cubicBezTo>
                    <a:pt x="2164" y="1283"/>
                    <a:pt x="2040" y="1465"/>
                    <a:pt x="1908" y="1661"/>
                  </a:cubicBezTo>
                  <a:cubicBezTo>
                    <a:pt x="1800" y="1613"/>
                    <a:pt x="1761" y="1539"/>
                    <a:pt x="1826" y="1411"/>
                  </a:cubicBezTo>
                  <a:cubicBezTo>
                    <a:pt x="1854" y="1356"/>
                    <a:pt x="1883" y="1299"/>
                    <a:pt x="1912" y="1243"/>
                  </a:cubicBezTo>
                  <a:lnTo>
                    <a:pt x="1912" y="1243"/>
                  </a:lnTo>
                  <a:cubicBezTo>
                    <a:pt x="1909" y="1244"/>
                    <a:pt x="1908" y="1246"/>
                    <a:pt x="1907" y="1246"/>
                  </a:cubicBezTo>
                  <a:cubicBezTo>
                    <a:pt x="1908" y="1241"/>
                    <a:pt x="1909" y="1235"/>
                    <a:pt x="1909" y="1230"/>
                  </a:cubicBezTo>
                  <a:cubicBezTo>
                    <a:pt x="1847" y="1190"/>
                    <a:pt x="1782" y="1147"/>
                    <a:pt x="1664" y="1071"/>
                  </a:cubicBezTo>
                  <a:cubicBezTo>
                    <a:pt x="1803" y="1016"/>
                    <a:pt x="1872" y="988"/>
                    <a:pt x="1968" y="949"/>
                  </a:cubicBezTo>
                  <a:close/>
                  <a:moveTo>
                    <a:pt x="39813" y="1208"/>
                  </a:moveTo>
                  <a:cubicBezTo>
                    <a:pt x="39814" y="1208"/>
                    <a:pt x="39815" y="1209"/>
                    <a:pt x="39815" y="1209"/>
                  </a:cubicBezTo>
                  <a:cubicBezTo>
                    <a:pt x="39868" y="1237"/>
                    <a:pt x="39949" y="1259"/>
                    <a:pt x="39964" y="1309"/>
                  </a:cubicBezTo>
                  <a:cubicBezTo>
                    <a:pt x="40000" y="1421"/>
                    <a:pt x="40002" y="1548"/>
                    <a:pt x="40021" y="1689"/>
                  </a:cubicBezTo>
                  <a:cubicBezTo>
                    <a:pt x="40006" y="1685"/>
                    <a:pt x="39991" y="1684"/>
                    <a:pt x="39975" y="1684"/>
                  </a:cubicBezTo>
                  <a:cubicBezTo>
                    <a:pt x="39916" y="1684"/>
                    <a:pt x="39851" y="1704"/>
                    <a:pt x="39790" y="1704"/>
                  </a:cubicBezTo>
                  <a:cubicBezTo>
                    <a:pt x="39711" y="1704"/>
                    <a:pt x="39638" y="1671"/>
                    <a:pt x="39591" y="1521"/>
                  </a:cubicBezTo>
                  <a:cubicBezTo>
                    <a:pt x="39673" y="1505"/>
                    <a:pt x="39751" y="1489"/>
                    <a:pt x="39841" y="1472"/>
                  </a:cubicBezTo>
                  <a:cubicBezTo>
                    <a:pt x="39812" y="1382"/>
                    <a:pt x="39789" y="1313"/>
                    <a:pt x="39766" y="1243"/>
                  </a:cubicBezTo>
                  <a:cubicBezTo>
                    <a:pt x="39782" y="1232"/>
                    <a:pt x="39802" y="1208"/>
                    <a:pt x="39813" y="1208"/>
                  </a:cubicBezTo>
                  <a:close/>
                  <a:moveTo>
                    <a:pt x="4451" y="1507"/>
                  </a:moveTo>
                  <a:lnTo>
                    <a:pt x="4451" y="1507"/>
                  </a:lnTo>
                  <a:cubicBezTo>
                    <a:pt x="4655" y="1555"/>
                    <a:pt x="4784" y="1585"/>
                    <a:pt x="4919" y="1617"/>
                  </a:cubicBezTo>
                  <a:cubicBezTo>
                    <a:pt x="4871" y="1705"/>
                    <a:pt x="4844" y="1754"/>
                    <a:pt x="4797" y="1754"/>
                  </a:cubicBezTo>
                  <a:cubicBezTo>
                    <a:pt x="4739" y="1754"/>
                    <a:pt x="4650" y="1678"/>
                    <a:pt x="4451" y="1507"/>
                  </a:cubicBezTo>
                  <a:close/>
                  <a:moveTo>
                    <a:pt x="45734" y="1380"/>
                  </a:moveTo>
                  <a:cubicBezTo>
                    <a:pt x="45795" y="1444"/>
                    <a:pt x="45855" y="1507"/>
                    <a:pt x="45905" y="1560"/>
                  </a:cubicBezTo>
                  <a:cubicBezTo>
                    <a:pt x="45998" y="1527"/>
                    <a:pt x="46091" y="1494"/>
                    <a:pt x="46183" y="1460"/>
                  </a:cubicBezTo>
                  <a:cubicBezTo>
                    <a:pt x="46191" y="1479"/>
                    <a:pt x="46197" y="1498"/>
                    <a:pt x="46205" y="1517"/>
                  </a:cubicBezTo>
                  <a:cubicBezTo>
                    <a:pt x="46082" y="1602"/>
                    <a:pt x="45961" y="1685"/>
                    <a:pt x="45823" y="1781"/>
                  </a:cubicBezTo>
                  <a:cubicBezTo>
                    <a:pt x="45771" y="1638"/>
                    <a:pt x="45732" y="1532"/>
                    <a:pt x="45693" y="1425"/>
                  </a:cubicBezTo>
                  <a:cubicBezTo>
                    <a:pt x="45707" y="1410"/>
                    <a:pt x="45721" y="1395"/>
                    <a:pt x="45734" y="1380"/>
                  </a:cubicBezTo>
                  <a:close/>
                  <a:moveTo>
                    <a:pt x="6498" y="1569"/>
                  </a:moveTo>
                  <a:cubicBezTo>
                    <a:pt x="6536" y="1569"/>
                    <a:pt x="6582" y="1591"/>
                    <a:pt x="6642" y="1654"/>
                  </a:cubicBezTo>
                  <a:cubicBezTo>
                    <a:pt x="6506" y="1709"/>
                    <a:pt x="6406" y="1748"/>
                    <a:pt x="6305" y="1790"/>
                  </a:cubicBezTo>
                  <a:cubicBezTo>
                    <a:pt x="6299" y="1764"/>
                    <a:pt x="6291" y="1737"/>
                    <a:pt x="6284" y="1712"/>
                  </a:cubicBezTo>
                  <a:cubicBezTo>
                    <a:pt x="6362" y="1706"/>
                    <a:pt x="6404" y="1569"/>
                    <a:pt x="6498" y="1569"/>
                  </a:cubicBezTo>
                  <a:close/>
                  <a:moveTo>
                    <a:pt x="49785" y="1694"/>
                  </a:moveTo>
                  <a:lnTo>
                    <a:pt x="49785" y="1694"/>
                  </a:lnTo>
                  <a:cubicBezTo>
                    <a:pt x="49703" y="1723"/>
                    <a:pt x="49624" y="1827"/>
                    <a:pt x="49541" y="1827"/>
                  </a:cubicBezTo>
                  <a:cubicBezTo>
                    <a:pt x="49519" y="1827"/>
                    <a:pt x="49497" y="1820"/>
                    <a:pt x="49475" y="1803"/>
                  </a:cubicBezTo>
                  <a:cubicBezTo>
                    <a:pt x="49475" y="1769"/>
                    <a:pt x="49476" y="1733"/>
                    <a:pt x="49478" y="1699"/>
                  </a:cubicBezTo>
                  <a:cubicBezTo>
                    <a:pt x="49580" y="1698"/>
                    <a:pt x="49682" y="1695"/>
                    <a:pt x="49785" y="1694"/>
                  </a:cubicBezTo>
                  <a:close/>
                  <a:moveTo>
                    <a:pt x="15694" y="1464"/>
                  </a:moveTo>
                  <a:lnTo>
                    <a:pt x="15694" y="1464"/>
                  </a:lnTo>
                  <a:cubicBezTo>
                    <a:pt x="15806" y="1602"/>
                    <a:pt x="15874" y="1685"/>
                    <a:pt x="15972" y="1808"/>
                  </a:cubicBezTo>
                  <a:cubicBezTo>
                    <a:pt x="15865" y="1818"/>
                    <a:pt x="15801" y="1825"/>
                    <a:pt x="15725" y="1833"/>
                  </a:cubicBezTo>
                  <a:cubicBezTo>
                    <a:pt x="15716" y="1724"/>
                    <a:pt x="15708" y="1632"/>
                    <a:pt x="15694" y="1464"/>
                  </a:cubicBezTo>
                  <a:close/>
                  <a:moveTo>
                    <a:pt x="5850" y="1518"/>
                  </a:moveTo>
                  <a:cubicBezTo>
                    <a:pt x="5954" y="1518"/>
                    <a:pt x="5990" y="1561"/>
                    <a:pt x="6133" y="1738"/>
                  </a:cubicBezTo>
                  <a:cubicBezTo>
                    <a:pt x="5997" y="1789"/>
                    <a:pt x="5884" y="1830"/>
                    <a:pt x="5775" y="1872"/>
                  </a:cubicBezTo>
                  <a:cubicBezTo>
                    <a:pt x="5753" y="1737"/>
                    <a:pt x="5737" y="1632"/>
                    <a:pt x="5719" y="1529"/>
                  </a:cubicBezTo>
                  <a:cubicBezTo>
                    <a:pt x="5774" y="1522"/>
                    <a:pt x="5816" y="1518"/>
                    <a:pt x="5850" y="1518"/>
                  </a:cubicBezTo>
                  <a:close/>
                  <a:moveTo>
                    <a:pt x="48103" y="1536"/>
                  </a:moveTo>
                  <a:cubicBezTo>
                    <a:pt x="48212" y="1563"/>
                    <a:pt x="48321" y="1589"/>
                    <a:pt x="48429" y="1616"/>
                  </a:cubicBezTo>
                  <a:cubicBezTo>
                    <a:pt x="48429" y="1655"/>
                    <a:pt x="48428" y="1694"/>
                    <a:pt x="48428" y="1732"/>
                  </a:cubicBezTo>
                  <a:cubicBezTo>
                    <a:pt x="48316" y="1788"/>
                    <a:pt x="48204" y="1842"/>
                    <a:pt x="48068" y="1909"/>
                  </a:cubicBezTo>
                  <a:cubicBezTo>
                    <a:pt x="48081" y="1770"/>
                    <a:pt x="48091" y="1673"/>
                    <a:pt x="48103" y="1536"/>
                  </a:cubicBezTo>
                  <a:close/>
                  <a:moveTo>
                    <a:pt x="18768" y="1676"/>
                  </a:moveTo>
                  <a:cubicBezTo>
                    <a:pt x="18845" y="1701"/>
                    <a:pt x="18926" y="1757"/>
                    <a:pt x="18981" y="1757"/>
                  </a:cubicBezTo>
                  <a:cubicBezTo>
                    <a:pt x="18993" y="1757"/>
                    <a:pt x="19004" y="1754"/>
                    <a:pt x="19013" y="1748"/>
                  </a:cubicBezTo>
                  <a:cubicBezTo>
                    <a:pt x="19049" y="1726"/>
                    <a:pt x="19077" y="1715"/>
                    <a:pt x="19098" y="1715"/>
                  </a:cubicBezTo>
                  <a:cubicBezTo>
                    <a:pt x="19147" y="1715"/>
                    <a:pt x="19165" y="1771"/>
                    <a:pt x="19183" y="1877"/>
                  </a:cubicBezTo>
                  <a:cubicBezTo>
                    <a:pt x="18978" y="1892"/>
                    <a:pt x="18782" y="1905"/>
                    <a:pt x="18557" y="1921"/>
                  </a:cubicBezTo>
                  <a:cubicBezTo>
                    <a:pt x="18643" y="1822"/>
                    <a:pt x="18711" y="1742"/>
                    <a:pt x="18768" y="1676"/>
                  </a:cubicBezTo>
                  <a:close/>
                  <a:moveTo>
                    <a:pt x="47767" y="1666"/>
                  </a:moveTo>
                  <a:cubicBezTo>
                    <a:pt x="47818" y="1666"/>
                    <a:pt x="47870" y="1677"/>
                    <a:pt x="47924" y="1694"/>
                  </a:cubicBezTo>
                  <a:cubicBezTo>
                    <a:pt x="47748" y="1866"/>
                    <a:pt x="47683" y="1929"/>
                    <a:pt x="47612" y="1929"/>
                  </a:cubicBezTo>
                  <a:cubicBezTo>
                    <a:pt x="47571" y="1929"/>
                    <a:pt x="47527" y="1908"/>
                    <a:pt x="47458" y="1875"/>
                  </a:cubicBezTo>
                  <a:cubicBezTo>
                    <a:pt x="47545" y="1722"/>
                    <a:pt x="47650" y="1666"/>
                    <a:pt x="47767" y="1666"/>
                  </a:cubicBezTo>
                  <a:close/>
                  <a:moveTo>
                    <a:pt x="29426" y="1839"/>
                  </a:moveTo>
                  <a:lnTo>
                    <a:pt x="29426" y="1839"/>
                  </a:lnTo>
                  <a:cubicBezTo>
                    <a:pt x="29563" y="1848"/>
                    <a:pt x="29636" y="1852"/>
                    <a:pt x="29702" y="1857"/>
                  </a:cubicBezTo>
                  <a:cubicBezTo>
                    <a:pt x="29710" y="1900"/>
                    <a:pt x="29716" y="1921"/>
                    <a:pt x="29715" y="1923"/>
                  </a:cubicBezTo>
                  <a:cubicBezTo>
                    <a:pt x="29681" y="1941"/>
                    <a:pt x="29648" y="1954"/>
                    <a:pt x="29613" y="1954"/>
                  </a:cubicBezTo>
                  <a:cubicBezTo>
                    <a:pt x="29560" y="1954"/>
                    <a:pt x="29501" y="1924"/>
                    <a:pt x="29426" y="1839"/>
                  </a:cubicBezTo>
                  <a:close/>
                  <a:moveTo>
                    <a:pt x="8048" y="1822"/>
                  </a:moveTo>
                  <a:cubicBezTo>
                    <a:pt x="8053" y="1843"/>
                    <a:pt x="8058" y="1866"/>
                    <a:pt x="8065" y="1887"/>
                  </a:cubicBezTo>
                  <a:cubicBezTo>
                    <a:pt x="8005" y="1911"/>
                    <a:pt x="7946" y="1934"/>
                    <a:pt x="7887" y="1958"/>
                  </a:cubicBezTo>
                  <a:cubicBezTo>
                    <a:pt x="7880" y="1926"/>
                    <a:pt x="7874" y="1894"/>
                    <a:pt x="7866" y="1862"/>
                  </a:cubicBezTo>
                  <a:cubicBezTo>
                    <a:pt x="7927" y="1848"/>
                    <a:pt x="7988" y="1836"/>
                    <a:pt x="8048" y="1822"/>
                  </a:cubicBezTo>
                  <a:close/>
                  <a:moveTo>
                    <a:pt x="13313" y="1551"/>
                  </a:moveTo>
                  <a:cubicBezTo>
                    <a:pt x="13368" y="1551"/>
                    <a:pt x="13426" y="1559"/>
                    <a:pt x="13486" y="1574"/>
                  </a:cubicBezTo>
                  <a:cubicBezTo>
                    <a:pt x="13404" y="1702"/>
                    <a:pt x="13326" y="1823"/>
                    <a:pt x="13246" y="1944"/>
                  </a:cubicBezTo>
                  <a:cubicBezTo>
                    <a:pt x="13241" y="1952"/>
                    <a:pt x="13232" y="1956"/>
                    <a:pt x="13207" y="1977"/>
                  </a:cubicBezTo>
                  <a:cubicBezTo>
                    <a:pt x="13211" y="1878"/>
                    <a:pt x="13214" y="1810"/>
                    <a:pt x="13216" y="1734"/>
                  </a:cubicBezTo>
                  <a:cubicBezTo>
                    <a:pt x="13206" y="1728"/>
                    <a:pt x="13195" y="1726"/>
                    <a:pt x="13184" y="1726"/>
                  </a:cubicBezTo>
                  <a:cubicBezTo>
                    <a:pt x="13119" y="1726"/>
                    <a:pt x="13053" y="1826"/>
                    <a:pt x="12985" y="1826"/>
                  </a:cubicBezTo>
                  <a:cubicBezTo>
                    <a:pt x="12954" y="1826"/>
                    <a:pt x="12924" y="1806"/>
                    <a:pt x="12893" y="1747"/>
                  </a:cubicBezTo>
                  <a:cubicBezTo>
                    <a:pt x="13016" y="1613"/>
                    <a:pt x="13155" y="1551"/>
                    <a:pt x="13313" y="1551"/>
                  </a:cubicBezTo>
                  <a:close/>
                  <a:moveTo>
                    <a:pt x="24265" y="1861"/>
                  </a:moveTo>
                  <a:cubicBezTo>
                    <a:pt x="24304" y="1881"/>
                    <a:pt x="24346" y="1900"/>
                    <a:pt x="24387" y="1920"/>
                  </a:cubicBezTo>
                  <a:cubicBezTo>
                    <a:pt x="24374" y="1946"/>
                    <a:pt x="24356" y="1997"/>
                    <a:pt x="24350" y="1997"/>
                  </a:cubicBezTo>
                  <a:cubicBezTo>
                    <a:pt x="24350" y="1997"/>
                    <a:pt x="24350" y="1997"/>
                    <a:pt x="24350" y="1997"/>
                  </a:cubicBezTo>
                  <a:cubicBezTo>
                    <a:pt x="24311" y="1983"/>
                    <a:pt x="24274" y="1958"/>
                    <a:pt x="24236" y="1937"/>
                  </a:cubicBezTo>
                  <a:cubicBezTo>
                    <a:pt x="24245" y="1911"/>
                    <a:pt x="24255" y="1886"/>
                    <a:pt x="24265" y="1861"/>
                  </a:cubicBezTo>
                  <a:close/>
                  <a:moveTo>
                    <a:pt x="8916" y="1812"/>
                  </a:moveTo>
                  <a:cubicBezTo>
                    <a:pt x="8939" y="1870"/>
                    <a:pt x="8960" y="1929"/>
                    <a:pt x="8982" y="1988"/>
                  </a:cubicBezTo>
                  <a:cubicBezTo>
                    <a:pt x="8953" y="1995"/>
                    <a:pt x="8924" y="2002"/>
                    <a:pt x="8895" y="2009"/>
                  </a:cubicBezTo>
                  <a:cubicBezTo>
                    <a:pt x="8885" y="1948"/>
                    <a:pt x="8874" y="1886"/>
                    <a:pt x="8866" y="1825"/>
                  </a:cubicBezTo>
                  <a:cubicBezTo>
                    <a:pt x="8882" y="1820"/>
                    <a:pt x="8900" y="1815"/>
                    <a:pt x="8916" y="1812"/>
                  </a:cubicBezTo>
                  <a:close/>
                  <a:moveTo>
                    <a:pt x="28140" y="1841"/>
                  </a:moveTo>
                  <a:cubicBezTo>
                    <a:pt x="28184" y="1882"/>
                    <a:pt x="28251" y="1915"/>
                    <a:pt x="28266" y="1969"/>
                  </a:cubicBezTo>
                  <a:cubicBezTo>
                    <a:pt x="28277" y="2005"/>
                    <a:pt x="28256" y="2025"/>
                    <a:pt x="28226" y="2025"/>
                  </a:cubicBezTo>
                  <a:cubicBezTo>
                    <a:pt x="28198" y="2025"/>
                    <a:pt x="28163" y="2008"/>
                    <a:pt x="28138" y="1969"/>
                  </a:cubicBezTo>
                  <a:cubicBezTo>
                    <a:pt x="28123" y="1945"/>
                    <a:pt x="28117" y="1911"/>
                    <a:pt x="28108" y="1881"/>
                  </a:cubicBezTo>
                  <a:cubicBezTo>
                    <a:pt x="28118" y="1867"/>
                    <a:pt x="28129" y="1854"/>
                    <a:pt x="28140" y="1841"/>
                  </a:cubicBezTo>
                  <a:close/>
                  <a:moveTo>
                    <a:pt x="6930" y="1463"/>
                  </a:moveTo>
                  <a:cubicBezTo>
                    <a:pt x="6915" y="1539"/>
                    <a:pt x="6904" y="1596"/>
                    <a:pt x="6891" y="1659"/>
                  </a:cubicBezTo>
                  <a:cubicBezTo>
                    <a:pt x="6932" y="1671"/>
                    <a:pt x="6987" y="1705"/>
                    <a:pt x="7019" y="1705"/>
                  </a:cubicBezTo>
                  <a:cubicBezTo>
                    <a:pt x="7027" y="1705"/>
                    <a:pt x="7033" y="1703"/>
                    <a:pt x="7038" y="1699"/>
                  </a:cubicBezTo>
                  <a:cubicBezTo>
                    <a:pt x="7117" y="1627"/>
                    <a:pt x="7186" y="1599"/>
                    <a:pt x="7249" y="1599"/>
                  </a:cubicBezTo>
                  <a:cubicBezTo>
                    <a:pt x="7416" y="1599"/>
                    <a:pt x="7542" y="1796"/>
                    <a:pt x="7716" y="1904"/>
                  </a:cubicBezTo>
                  <a:cubicBezTo>
                    <a:pt x="7650" y="1952"/>
                    <a:pt x="7595" y="1972"/>
                    <a:pt x="7549" y="1972"/>
                  </a:cubicBezTo>
                  <a:cubicBezTo>
                    <a:pt x="7453" y="1972"/>
                    <a:pt x="7393" y="1885"/>
                    <a:pt x="7336" y="1781"/>
                  </a:cubicBezTo>
                  <a:cubicBezTo>
                    <a:pt x="7266" y="1871"/>
                    <a:pt x="7210" y="1943"/>
                    <a:pt x="7153" y="2016"/>
                  </a:cubicBezTo>
                  <a:cubicBezTo>
                    <a:pt x="7136" y="2023"/>
                    <a:pt x="7119" y="2026"/>
                    <a:pt x="7101" y="2026"/>
                  </a:cubicBezTo>
                  <a:cubicBezTo>
                    <a:pt x="6956" y="2026"/>
                    <a:pt x="6765" y="1824"/>
                    <a:pt x="6689" y="1568"/>
                  </a:cubicBezTo>
                  <a:cubicBezTo>
                    <a:pt x="6762" y="1536"/>
                    <a:pt x="6837" y="1503"/>
                    <a:pt x="6930" y="1463"/>
                  </a:cubicBezTo>
                  <a:close/>
                  <a:moveTo>
                    <a:pt x="46949" y="1906"/>
                  </a:moveTo>
                  <a:cubicBezTo>
                    <a:pt x="46947" y="1910"/>
                    <a:pt x="46945" y="1915"/>
                    <a:pt x="46943" y="1920"/>
                  </a:cubicBezTo>
                  <a:lnTo>
                    <a:pt x="46943" y="1920"/>
                  </a:lnTo>
                  <a:cubicBezTo>
                    <a:pt x="46943" y="1917"/>
                    <a:pt x="46942" y="1914"/>
                    <a:pt x="46942" y="1911"/>
                  </a:cubicBezTo>
                  <a:lnTo>
                    <a:pt x="46942" y="1911"/>
                  </a:lnTo>
                  <a:cubicBezTo>
                    <a:pt x="46942" y="1911"/>
                    <a:pt x="46942" y="1911"/>
                    <a:pt x="46942" y="1911"/>
                  </a:cubicBezTo>
                  <a:lnTo>
                    <a:pt x="46942" y="1911"/>
                  </a:lnTo>
                  <a:cubicBezTo>
                    <a:pt x="46942" y="1916"/>
                    <a:pt x="46942" y="1921"/>
                    <a:pt x="46942" y="1921"/>
                  </a:cubicBezTo>
                  <a:cubicBezTo>
                    <a:pt x="46943" y="1921"/>
                    <a:pt x="46943" y="1920"/>
                    <a:pt x="46943" y="1920"/>
                  </a:cubicBezTo>
                  <a:lnTo>
                    <a:pt x="46943" y="1920"/>
                  </a:lnTo>
                  <a:cubicBezTo>
                    <a:pt x="46964" y="2052"/>
                    <a:pt x="46969" y="2134"/>
                    <a:pt x="46888" y="2134"/>
                  </a:cubicBezTo>
                  <a:cubicBezTo>
                    <a:pt x="46862" y="2134"/>
                    <a:pt x="46828" y="2126"/>
                    <a:pt x="46783" y="2108"/>
                  </a:cubicBezTo>
                  <a:cubicBezTo>
                    <a:pt x="46841" y="2042"/>
                    <a:pt x="46844" y="1974"/>
                    <a:pt x="46942" y="1911"/>
                  </a:cubicBezTo>
                  <a:lnTo>
                    <a:pt x="46942" y="1911"/>
                  </a:lnTo>
                  <a:cubicBezTo>
                    <a:pt x="46942" y="1910"/>
                    <a:pt x="46942" y="1910"/>
                    <a:pt x="46942" y="1909"/>
                  </a:cubicBezTo>
                  <a:lnTo>
                    <a:pt x="46942" y="1909"/>
                  </a:lnTo>
                  <a:cubicBezTo>
                    <a:pt x="46942" y="1910"/>
                    <a:pt x="46942" y="1910"/>
                    <a:pt x="46942" y="1911"/>
                  </a:cubicBezTo>
                  <a:lnTo>
                    <a:pt x="46942" y="1911"/>
                  </a:lnTo>
                  <a:cubicBezTo>
                    <a:pt x="46944" y="1909"/>
                    <a:pt x="46947" y="1908"/>
                    <a:pt x="46949" y="1906"/>
                  </a:cubicBezTo>
                  <a:close/>
                  <a:moveTo>
                    <a:pt x="46596" y="1402"/>
                  </a:moveTo>
                  <a:cubicBezTo>
                    <a:pt x="46526" y="1478"/>
                    <a:pt x="46479" y="1527"/>
                    <a:pt x="46388" y="1625"/>
                  </a:cubicBezTo>
                  <a:cubicBezTo>
                    <a:pt x="46417" y="1616"/>
                    <a:pt x="46446" y="1613"/>
                    <a:pt x="46475" y="1613"/>
                  </a:cubicBezTo>
                  <a:cubicBezTo>
                    <a:pt x="46604" y="1613"/>
                    <a:pt x="46722" y="1682"/>
                    <a:pt x="46831" y="1682"/>
                  </a:cubicBezTo>
                  <a:cubicBezTo>
                    <a:pt x="46902" y="1682"/>
                    <a:pt x="46970" y="1652"/>
                    <a:pt x="47033" y="1554"/>
                  </a:cubicBezTo>
                  <a:lnTo>
                    <a:pt x="47033" y="1554"/>
                  </a:lnTo>
                  <a:cubicBezTo>
                    <a:pt x="47142" y="1738"/>
                    <a:pt x="47049" y="1715"/>
                    <a:pt x="46964" y="1875"/>
                  </a:cubicBezTo>
                  <a:lnTo>
                    <a:pt x="46964" y="1875"/>
                  </a:lnTo>
                  <a:cubicBezTo>
                    <a:pt x="46908" y="1895"/>
                    <a:pt x="46848" y="1912"/>
                    <a:pt x="46790" y="1912"/>
                  </a:cubicBezTo>
                  <a:cubicBezTo>
                    <a:pt x="46712" y="1912"/>
                    <a:pt x="46637" y="1880"/>
                    <a:pt x="46581" y="1777"/>
                  </a:cubicBezTo>
                  <a:cubicBezTo>
                    <a:pt x="46581" y="1779"/>
                    <a:pt x="46570" y="1781"/>
                    <a:pt x="46570" y="1782"/>
                  </a:cubicBezTo>
                  <a:cubicBezTo>
                    <a:pt x="46580" y="1877"/>
                    <a:pt x="46585" y="1974"/>
                    <a:pt x="46604" y="2140"/>
                  </a:cubicBezTo>
                  <a:cubicBezTo>
                    <a:pt x="46427" y="1978"/>
                    <a:pt x="46550" y="1878"/>
                    <a:pt x="46562" y="1782"/>
                  </a:cubicBezTo>
                  <a:cubicBezTo>
                    <a:pt x="46562" y="1780"/>
                    <a:pt x="46561" y="1777"/>
                    <a:pt x="46560" y="1775"/>
                  </a:cubicBezTo>
                  <a:lnTo>
                    <a:pt x="46560" y="1775"/>
                  </a:lnTo>
                  <a:cubicBezTo>
                    <a:pt x="46561" y="1776"/>
                    <a:pt x="46561" y="1776"/>
                    <a:pt x="46561" y="1777"/>
                  </a:cubicBezTo>
                  <a:cubicBezTo>
                    <a:pt x="46561" y="1775"/>
                    <a:pt x="46562" y="1774"/>
                    <a:pt x="46562" y="1772"/>
                  </a:cubicBezTo>
                  <a:lnTo>
                    <a:pt x="46562" y="1772"/>
                  </a:lnTo>
                  <a:cubicBezTo>
                    <a:pt x="46518" y="1803"/>
                    <a:pt x="46477" y="1821"/>
                    <a:pt x="46442" y="1821"/>
                  </a:cubicBezTo>
                  <a:cubicBezTo>
                    <a:pt x="46386" y="1821"/>
                    <a:pt x="46345" y="1776"/>
                    <a:pt x="46328" y="1669"/>
                  </a:cubicBezTo>
                  <a:cubicBezTo>
                    <a:pt x="46293" y="1449"/>
                    <a:pt x="46428" y="1430"/>
                    <a:pt x="46596" y="1402"/>
                  </a:cubicBezTo>
                  <a:close/>
                  <a:moveTo>
                    <a:pt x="33147" y="2116"/>
                  </a:moveTo>
                  <a:cubicBezTo>
                    <a:pt x="33185" y="2116"/>
                    <a:pt x="33235" y="2139"/>
                    <a:pt x="33326" y="2182"/>
                  </a:cubicBezTo>
                  <a:cubicBezTo>
                    <a:pt x="33182" y="2201"/>
                    <a:pt x="33103" y="2211"/>
                    <a:pt x="33011" y="2223"/>
                  </a:cubicBezTo>
                  <a:cubicBezTo>
                    <a:pt x="33073" y="2150"/>
                    <a:pt x="33102" y="2116"/>
                    <a:pt x="33147" y="2116"/>
                  </a:cubicBezTo>
                  <a:close/>
                  <a:moveTo>
                    <a:pt x="37585" y="2038"/>
                  </a:moveTo>
                  <a:cubicBezTo>
                    <a:pt x="37630" y="2038"/>
                    <a:pt x="37682" y="2059"/>
                    <a:pt x="37749" y="2108"/>
                  </a:cubicBezTo>
                  <a:cubicBezTo>
                    <a:pt x="37597" y="2156"/>
                    <a:pt x="37504" y="2185"/>
                    <a:pt x="37337" y="2237"/>
                  </a:cubicBezTo>
                  <a:cubicBezTo>
                    <a:pt x="37430" y="2128"/>
                    <a:pt x="37491" y="2038"/>
                    <a:pt x="37585" y="2038"/>
                  </a:cubicBezTo>
                  <a:close/>
                  <a:moveTo>
                    <a:pt x="17805" y="1487"/>
                  </a:moveTo>
                  <a:cubicBezTo>
                    <a:pt x="17853" y="1487"/>
                    <a:pt x="17913" y="1537"/>
                    <a:pt x="17995" y="1633"/>
                  </a:cubicBezTo>
                  <a:cubicBezTo>
                    <a:pt x="17995" y="1637"/>
                    <a:pt x="17995" y="1640"/>
                    <a:pt x="17994" y="1644"/>
                  </a:cubicBezTo>
                  <a:lnTo>
                    <a:pt x="18002" y="1644"/>
                  </a:lnTo>
                  <a:lnTo>
                    <a:pt x="17995" y="1636"/>
                  </a:lnTo>
                  <a:cubicBezTo>
                    <a:pt x="17998" y="1636"/>
                    <a:pt x="18002" y="1636"/>
                    <a:pt x="18006" y="1636"/>
                  </a:cubicBezTo>
                  <a:cubicBezTo>
                    <a:pt x="18019" y="1636"/>
                    <a:pt x="18033" y="1637"/>
                    <a:pt x="18047" y="1637"/>
                  </a:cubicBezTo>
                  <a:cubicBezTo>
                    <a:pt x="18064" y="1637"/>
                    <a:pt x="18079" y="1635"/>
                    <a:pt x="18088" y="1625"/>
                  </a:cubicBezTo>
                  <a:cubicBezTo>
                    <a:pt x="18148" y="1554"/>
                    <a:pt x="18210" y="1525"/>
                    <a:pt x="18272" y="1525"/>
                  </a:cubicBezTo>
                  <a:cubicBezTo>
                    <a:pt x="18336" y="1525"/>
                    <a:pt x="18400" y="1555"/>
                    <a:pt x="18466" y="1601"/>
                  </a:cubicBezTo>
                  <a:cubicBezTo>
                    <a:pt x="18451" y="1789"/>
                    <a:pt x="18448" y="1987"/>
                    <a:pt x="18212" y="2016"/>
                  </a:cubicBezTo>
                  <a:cubicBezTo>
                    <a:pt x="18274" y="2092"/>
                    <a:pt x="18318" y="2148"/>
                    <a:pt x="18369" y="2209"/>
                  </a:cubicBezTo>
                  <a:cubicBezTo>
                    <a:pt x="18337" y="2227"/>
                    <a:pt x="18318" y="2245"/>
                    <a:pt x="18304" y="2245"/>
                  </a:cubicBezTo>
                  <a:cubicBezTo>
                    <a:pt x="18303" y="2245"/>
                    <a:pt x="18302" y="2245"/>
                    <a:pt x="18300" y="2245"/>
                  </a:cubicBezTo>
                  <a:cubicBezTo>
                    <a:pt x="18158" y="2203"/>
                    <a:pt x="18049" y="2121"/>
                    <a:pt x="18068" y="1899"/>
                  </a:cubicBezTo>
                  <a:lnTo>
                    <a:pt x="18068" y="1899"/>
                  </a:lnTo>
                  <a:cubicBezTo>
                    <a:pt x="17712" y="1905"/>
                    <a:pt x="17368" y="1900"/>
                    <a:pt x="17026" y="1921"/>
                  </a:cubicBezTo>
                  <a:cubicBezTo>
                    <a:pt x="16868" y="1933"/>
                    <a:pt x="16713" y="1996"/>
                    <a:pt x="16524" y="2044"/>
                  </a:cubicBezTo>
                  <a:cubicBezTo>
                    <a:pt x="16565" y="1967"/>
                    <a:pt x="16596" y="1908"/>
                    <a:pt x="16628" y="1847"/>
                  </a:cubicBezTo>
                  <a:cubicBezTo>
                    <a:pt x="16576" y="1820"/>
                    <a:pt x="16522" y="1755"/>
                    <a:pt x="16466" y="1726"/>
                  </a:cubicBezTo>
                  <a:cubicBezTo>
                    <a:pt x="16485" y="1695"/>
                    <a:pt x="16503" y="1598"/>
                    <a:pt x="16522" y="1598"/>
                  </a:cubicBezTo>
                  <a:cubicBezTo>
                    <a:pt x="16757" y="1594"/>
                    <a:pt x="16991" y="1590"/>
                    <a:pt x="17224" y="1585"/>
                  </a:cubicBezTo>
                  <a:lnTo>
                    <a:pt x="17224" y="1585"/>
                  </a:lnTo>
                  <a:cubicBezTo>
                    <a:pt x="17181" y="1798"/>
                    <a:pt x="17247" y="1804"/>
                    <a:pt x="17323" y="1827"/>
                  </a:cubicBezTo>
                  <a:cubicBezTo>
                    <a:pt x="17331" y="1829"/>
                    <a:pt x="17340" y="1830"/>
                    <a:pt x="17349" y="1830"/>
                  </a:cubicBezTo>
                  <a:cubicBezTo>
                    <a:pt x="17389" y="1830"/>
                    <a:pt x="17436" y="1808"/>
                    <a:pt x="17481" y="1788"/>
                  </a:cubicBezTo>
                  <a:lnTo>
                    <a:pt x="17481" y="1788"/>
                  </a:lnTo>
                  <a:cubicBezTo>
                    <a:pt x="17482" y="1789"/>
                    <a:pt x="17484" y="1790"/>
                    <a:pt x="17486" y="1791"/>
                  </a:cubicBezTo>
                  <a:cubicBezTo>
                    <a:pt x="17485" y="1790"/>
                    <a:pt x="17485" y="1788"/>
                    <a:pt x="17485" y="1787"/>
                  </a:cubicBezTo>
                  <a:lnTo>
                    <a:pt x="17485" y="1787"/>
                  </a:lnTo>
                  <a:cubicBezTo>
                    <a:pt x="17483" y="1787"/>
                    <a:pt x="17482" y="1788"/>
                    <a:pt x="17481" y="1788"/>
                  </a:cubicBezTo>
                  <a:lnTo>
                    <a:pt x="17481" y="1788"/>
                  </a:lnTo>
                  <a:cubicBezTo>
                    <a:pt x="17401" y="1744"/>
                    <a:pt x="17324" y="1699"/>
                    <a:pt x="17244" y="1654"/>
                  </a:cubicBezTo>
                  <a:cubicBezTo>
                    <a:pt x="17299" y="1619"/>
                    <a:pt x="17340" y="1600"/>
                    <a:pt x="17372" y="1600"/>
                  </a:cubicBezTo>
                  <a:cubicBezTo>
                    <a:pt x="17427" y="1600"/>
                    <a:pt x="17456" y="1657"/>
                    <a:pt x="17485" y="1787"/>
                  </a:cubicBezTo>
                  <a:lnTo>
                    <a:pt x="17485" y="1787"/>
                  </a:lnTo>
                  <a:cubicBezTo>
                    <a:pt x="17486" y="1786"/>
                    <a:pt x="17487" y="1786"/>
                    <a:pt x="17488" y="1785"/>
                  </a:cubicBezTo>
                  <a:cubicBezTo>
                    <a:pt x="17489" y="1788"/>
                    <a:pt x="17489" y="1799"/>
                    <a:pt x="17491" y="1801"/>
                  </a:cubicBezTo>
                  <a:cubicBezTo>
                    <a:pt x="17556" y="1765"/>
                    <a:pt x="17640" y="1815"/>
                    <a:pt x="17681" y="1670"/>
                  </a:cubicBezTo>
                  <a:cubicBezTo>
                    <a:pt x="17717" y="1546"/>
                    <a:pt x="17754" y="1487"/>
                    <a:pt x="17805" y="1487"/>
                  </a:cubicBezTo>
                  <a:close/>
                  <a:moveTo>
                    <a:pt x="39739" y="1838"/>
                  </a:moveTo>
                  <a:cubicBezTo>
                    <a:pt x="39859" y="1838"/>
                    <a:pt x="39965" y="1877"/>
                    <a:pt x="40018" y="2103"/>
                  </a:cubicBezTo>
                  <a:cubicBezTo>
                    <a:pt x="39922" y="2229"/>
                    <a:pt x="39838" y="2290"/>
                    <a:pt x="39734" y="2290"/>
                  </a:cubicBezTo>
                  <a:cubicBezTo>
                    <a:pt x="39650" y="2290"/>
                    <a:pt x="39554" y="2252"/>
                    <a:pt x="39429" y="2178"/>
                  </a:cubicBezTo>
                  <a:cubicBezTo>
                    <a:pt x="39444" y="2125"/>
                    <a:pt x="39465" y="2074"/>
                    <a:pt x="39473" y="2020"/>
                  </a:cubicBezTo>
                  <a:cubicBezTo>
                    <a:pt x="39481" y="1963"/>
                    <a:pt x="39473" y="1904"/>
                    <a:pt x="39473" y="1842"/>
                  </a:cubicBezTo>
                  <a:lnTo>
                    <a:pt x="39473" y="1842"/>
                  </a:lnTo>
                  <a:cubicBezTo>
                    <a:pt x="39498" y="1847"/>
                    <a:pt x="39523" y="1848"/>
                    <a:pt x="39549" y="1848"/>
                  </a:cubicBezTo>
                  <a:cubicBezTo>
                    <a:pt x="39612" y="1848"/>
                    <a:pt x="39677" y="1838"/>
                    <a:pt x="39739" y="1838"/>
                  </a:cubicBezTo>
                  <a:close/>
                  <a:moveTo>
                    <a:pt x="27729" y="1956"/>
                  </a:moveTo>
                  <a:lnTo>
                    <a:pt x="27729" y="1956"/>
                  </a:lnTo>
                  <a:cubicBezTo>
                    <a:pt x="27905" y="2005"/>
                    <a:pt x="27905" y="2005"/>
                    <a:pt x="27864" y="2304"/>
                  </a:cubicBezTo>
                  <a:cubicBezTo>
                    <a:pt x="27806" y="2154"/>
                    <a:pt x="27771" y="2065"/>
                    <a:pt x="27729" y="1956"/>
                  </a:cubicBezTo>
                  <a:close/>
                  <a:moveTo>
                    <a:pt x="27692" y="2137"/>
                  </a:moveTo>
                  <a:cubicBezTo>
                    <a:pt x="27703" y="2189"/>
                    <a:pt x="27714" y="2240"/>
                    <a:pt x="27718" y="2293"/>
                  </a:cubicBezTo>
                  <a:cubicBezTo>
                    <a:pt x="27719" y="2299"/>
                    <a:pt x="27667" y="2309"/>
                    <a:pt x="27641" y="2318"/>
                  </a:cubicBezTo>
                  <a:cubicBezTo>
                    <a:pt x="27633" y="2264"/>
                    <a:pt x="27624" y="2208"/>
                    <a:pt x="27615" y="2154"/>
                  </a:cubicBezTo>
                  <a:cubicBezTo>
                    <a:pt x="27641" y="2149"/>
                    <a:pt x="27667" y="2142"/>
                    <a:pt x="27692" y="2137"/>
                  </a:cubicBezTo>
                  <a:close/>
                  <a:moveTo>
                    <a:pt x="36426" y="1899"/>
                  </a:moveTo>
                  <a:cubicBezTo>
                    <a:pt x="36489" y="2043"/>
                    <a:pt x="36551" y="2188"/>
                    <a:pt x="36631" y="2369"/>
                  </a:cubicBezTo>
                  <a:cubicBezTo>
                    <a:pt x="36510" y="2337"/>
                    <a:pt x="36424" y="2314"/>
                    <a:pt x="36296" y="2280"/>
                  </a:cubicBezTo>
                  <a:cubicBezTo>
                    <a:pt x="36320" y="2155"/>
                    <a:pt x="36343" y="2031"/>
                    <a:pt x="36367" y="1909"/>
                  </a:cubicBezTo>
                  <a:cubicBezTo>
                    <a:pt x="36387" y="1905"/>
                    <a:pt x="36406" y="1902"/>
                    <a:pt x="36426" y="1899"/>
                  </a:cubicBezTo>
                  <a:close/>
                  <a:moveTo>
                    <a:pt x="18726" y="2327"/>
                  </a:moveTo>
                  <a:cubicBezTo>
                    <a:pt x="18812" y="2351"/>
                    <a:pt x="18899" y="2376"/>
                    <a:pt x="18985" y="2400"/>
                  </a:cubicBezTo>
                  <a:cubicBezTo>
                    <a:pt x="18981" y="2420"/>
                    <a:pt x="18978" y="2441"/>
                    <a:pt x="18974" y="2461"/>
                  </a:cubicBezTo>
                  <a:cubicBezTo>
                    <a:pt x="18888" y="2436"/>
                    <a:pt x="18802" y="2410"/>
                    <a:pt x="18716" y="2384"/>
                  </a:cubicBezTo>
                  <a:cubicBezTo>
                    <a:pt x="18719" y="2365"/>
                    <a:pt x="18722" y="2346"/>
                    <a:pt x="18726" y="2327"/>
                  </a:cubicBezTo>
                  <a:close/>
                  <a:moveTo>
                    <a:pt x="21512" y="2279"/>
                  </a:moveTo>
                  <a:cubicBezTo>
                    <a:pt x="21577" y="2322"/>
                    <a:pt x="21643" y="2365"/>
                    <a:pt x="21709" y="2409"/>
                  </a:cubicBezTo>
                  <a:cubicBezTo>
                    <a:pt x="21698" y="2433"/>
                    <a:pt x="21688" y="2457"/>
                    <a:pt x="21678" y="2480"/>
                  </a:cubicBezTo>
                  <a:cubicBezTo>
                    <a:pt x="21611" y="2444"/>
                    <a:pt x="21544" y="2410"/>
                    <a:pt x="21479" y="2375"/>
                  </a:cubicBezTo>
                  <a:cubicBezTo>
                    <a:pt x="21489" y="2342"/>
                    <a:pt x="21500" y="2310"/>
                    <a:pt x="21512" y="2279"/>
                  </a:cubicBezTo>
                  <a:close/>
                  <a:moveTo>
                    <a:pt x="17335" y="2455"/>
                  </a:moveTo>
                  <a:cubicBezTo>
                    <a:pt x="17374" y="2455"/>
                    <a:pt x="17416" y="2480"/>
                    <a:pt x="17492" y="2525"/>
                  </a:cubicBezTo>
                  <a:cubicBezTo>
                    <a:pt x="17393" y="2543"/>
                    <a:pt x="17294" y="2561"/>
                    <a:pt x="17148" y="2586"/>
                  </a:cubicBezTo>
                  <a:cubicBezTo>
                    <a:pt x="17244" y="2495"/>
                    <a:pt x="17287" y="2455"/>
                    <a:pt x="17335" y="2455"/>
                  </a:cubicBezTo>
                  <a:close/>
                  <a:moveTo>
                    <a:pt x="20237" y="2350"/>
                  </a:moveTo>
                  <a:cubicBezTo>
                    <a:pt x="20243" y="2405"/>
                    <a:pt x="20248" y="2451"/>
                    <a:pt x="20257" y="2535"/>
                  </a:cubicBezTo>
                  <a:cubicBezTo>
                    <a:pt x="20354" y="2506"/>
                    <a:pt x="20447" y="2477"/>
                    <a:pt x="20540" y="2448"/>
                  </a:cubicBezTo>
                  <a:lnTo>
                    <a:pt x="20540" y="2448"/>
                  </a:lnTo>
                  <a:cubicBezTo>
                    <a:pt x="20452" y="2641"/>
                    <a:pt x="20381" y="2730"/>
                    <a:pt x="20305" y="2730"/>
                  </a:cubicBezTo>
                  <a:cubicBezTo>
                    <a:pt x="20273" y="2730"/>
                    <a:pt x="20240" y="2714"/>
                    <a:pt x="20204" y="2684"/>
                  </a:cubicBezTo>
                  <a:cubicBezTo>
                    <a:pt x="20117" y="2614"/>
                    <a:pt x="20125" y="2525"/>
                    <a:pt x="20237" y="2350"/>
                  </a:cubicBezTo>
                  <a:close/>
                  <a:moveTo>
                    <a:pt x="7892" y="2141"/>
                  </a:moveTo>
                  <a:lnTo>
                    <a:pt x="7892" y="2141"/>
                  </a:lnTo>
                  <a:cubicBezTo>
                    <a:pt x="8009" y="2202"/>
                    <a:pt x="8111" y="2254"/>
                    <a:pt x="8216" y="2308"/>
                  </a:cubicBezTo>
                  <a:cubicBezTo>
                    <a:pt x="8199" y="2331"/>
                    <a:pt x="8162" y="2377"/>
                    <a:pt x="8127" y="2425"/>
                  </a:cubicBezTo>
                  <a:cubicBezTo>
                    <a:pt x="8224" y="2401"/>
                    <a:pt x="8321" y="2377"/>
                    <a:pt x="8432" y="2351"/>
                  </a:cubicBezTo>
                  <a:cubicBezTo>
                    <a:pt x="8474" y="2430"/>
                    <a:pt x="8455" y="2588"/>
                    <a:pt x="8596" y="2588"/>
                  </a:cubicBezTo>
                  <a:cubicBezTo>
                    <a:pt x="8600" y="2588"/>
                    <a:pt x="8605" y="2587"/>
                    <a:pt x="8610" y="2587"/>
                  </a:cubicBezTo>
                  <a:cubicBezTo>
                    <a:pt x="8611" y="2587"/>
                    <a:pt x="8611" y="2587"/>
                    <a:pt x="8611" y="2587"/>
                  </a:cubicBezTo>
                  <a:cubicBezTo>
                    <a:pt x="8640" y="2587"/>
                    <a:pt x="8674" y="2704"/>
                    <a:pt x="8719" y="2793"/>
                  </a:cubicBezTo>
                  <a:cubicBezTo>
                    <a:pt x="8674" y="2790"/>
                    <a:pt x="8628" y="2788"/>
                    <a:pt x="8584" y="2788"/>
                  </a:cubicBezTo>
                  <a:cubicBezTo>
                    <a:pt x="8495" y="2788"/>
                    <a:pt x="8408" y="2793"/>
                    <a:pt x="8323" y="2793"/>
                  </a:cubicBezTo>
                  <a:cubicBezTo>
                    <a:pt x="8093" y="2793"/>
                    <a:pt x="7877" y="2760"/>
                    <a:pt x="7686" y="2519"/>
                  </a:cubicBezTo>
                  <a:cubicBezTo>
                    <a:pt x="7837" y="2495"/>
                    <a:pt x="7957" y="2477"/>
                    <a:pt x="8079" y="2458"/>
                  </a:cubicBezTo>
                  <a:cubicBezTo>
                    <a:pt x="7883" y="2458"/>
                    <a:pt x="7863" y="2327"/>
                    <a:pt x="7892" y="2141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24" y="378"/>
                    <a:pt x="43" y="694"/>
                    <a:pt x="61" y="978"/>
                  </a:cubicBezTo>
                  <a:cubicBezTo>
                    <a:pt x="147" y="1033"/>
                    <a:pt x="208" y="1071"/>
                    <a:pt x="266" y="1109"/>
                  </a:cubicBezTo>
                  <a:cubicBezTo>
                    <a:pt x="269" y="1104"/>
                    <a:pt x="275" y="1100"/>
                    <a:pt x="278" y="1097"/>
                  </a:cubicBezTo>
                  <a:cubicBezTo>
                    <a:pt x="281" y="1099"/>
                    <a:pt x="283" y="1100"/>
                    <a:pt x="287" y="1103"/>
                  </a:cubicBezTo>
                  <a:cubicBezTo>
                    <a:pt x="298" y="1006"/>
                    <a:pt x="324" y="975"/>
                    <a:pt x="360" y="975"/>
                  </a:cubicBezTo>
                  <a:cubicBezTo>
                    <a:pt x="403" y="975"/>
                    <a:pt x="460" y="1019"/>
                    <a:pt x="520" y="1046"/>
                  </a:cubicBezTo>
                  <a:cubicBezTo>
                    <a:pt x="471" y="1113"/>
                    <a:pt x="427" y="1147"/>
                    <a:pt x="381" y="1147"/>
                  </a:cubicBezTo>
                  <a:cubicBezTo>
                    <a:pt x="351" y="1147"/>
                    <a:pt x="320" y="1133"/>
                    <a:pt x="287" y="1103"/>
                  </a:cubicBezTo>
                  <a:cubicBezTo>
                    <a:pt x="286" y="1109"/>
                    <a:pt x="285" y="1113"/>
                    <a:pt x="283" y="1121"/>
                  </a:cubicBezTo>
                  <a:cubicBezTo>
                    <a:pt x="278" y="1117"/>
                    <a:pt x="272" y="1113"/>
                    <a:pt x="266" y="1109"/>
                  </a:cubicBezTo>
                  <a:cubicBezTo>
                    <a:pt x="180" y="1198"/>
                    <a:pt x="48" y="1278"/>
                    <a:pt x="34" y="1381"/>
                  </a:cubicBezTo>
                  <a:cubicBezTo>
                    <a:pt x="2" y="1633"/>
                    <a:pt x="29" y="1897"/>
                    <a:pt x="33" y="2180"/>
                  </a:cubicBezTo>
                  <a:cubicBezTo>
                    <a:pt x="299" y="2156"/>
                    <a:pt x="532" y="2187"/>
                    <a:pt x="691" y="1944"/>
                  </a:cubicBezTo>
                  <a:cubicBezTo>
                    <a:pt x="828" y="2035"/>
                    <a:pt x="914" y="2077"/>
                    <a:pt x="1011" y="2077"/>
                  </a:cubicBezTo>
                  <a:cubicBezTo>
                    <a:pt x="1092" y="2077"/>
                    <a:pt x="1180" y="2048"/>
                    <a:pt x="1310" y="1993"/>
                  </a:cubicBezTo>
                  <a:cubicBezTo>
                    <a:pt x="1357" y="1974"/>
                    <a:pt x="1424" y="1930"/>
                    <a:pt x="1460" y="1930"/>
                  </a:cubicBezTo>
                  <a:cubicBezTo>
                    <a:pt x="1468" y="1930"/>
                    <a:pt x="1474" y="1932"/>
                    <a:pt x="1478" y="1937"/>
                  </a:cubicBezTo>
                  <a:cubicBezTo>
                    <a:pt x="1550" y="2005"/>
                    <a:pt x="1624" y="2025"/>
                    <a:pt x="1699" y="2025"/>
                  </a:cubicBezTo>
                  <a:cubicBezTo>
                    <a:pt x="1779" y="2025"/>
                    <a:pt x="1860" y="2003"/>
                    <a:pt x="1941" y="1993"/>
                  </a:cubicBezTo>
                  <a:cubicBezTo>
                    <a:pt x="2044" y="1981"/>
                    <a:pt x="2148" y="1978"/>
                    <a:pt x="2252" y="1978"/>
                  </a:cubicBezTo>
                  <a:cubicBezTo>
                    <a:pt x="2363" y="1978"/>
                    <a:pt x="2475" y="1982"/>
                    <a:pt x="2586" y="1982"/>
                  </a:cubicBezTo>
                  <a:cubicBezTo>
                    <a:pt x="2788" y="1982"/>
                    <a:pt x="2989" y="1970"/>
                    <a:pt x="3187" y="1902"/>
                  </a:cubicBezTo>
                  <a:cubicBezTo>
                    <a:pt x="3192" y="1901"/>
                    <a:pt x="3196" y="1900"/>
                    <a:pt x="3200" y="1900"/>
                  </a:cubicBezTo>
                  <a:cubicBezTo>
                    <a:pt x="3232" y="1900"/>
                    <a:pt x="3271" y="1933"/>
                    <a:pt x="3306" y="1947"/>
                  </a:cubicBezTo>
                  <a:cubicBezTo>
                    <a:pt x="3427" y="1993"/>
                    <a:pt x="3546" y="2052"/>
                    <a:pt x="3671" y="2082"/>
                  </a:cubicBezTo>
                  <a:cubicBezTo>
                    <a:pt x="3969" y="2156"/>
                    <a:pt x="4273" y="2216"/>
                    <a:pt x="4572" y="2286"/>
                  </a:cubicBezTo>
                  <a:cubicBezTo>
                    <a:pt x="4864" y="2355"/>
                    <a:pt x="5157" y="2419"/>
                    <a:pt x="5446" y="2502"/>
                  </a:cubicBezTo>
                  <a:cubicBezTo>
                    <a:pt x="5793" y="2604"/>
                    <a:pt x="6133" y="2751"/>
                    <a:pt x="6484" y="2827"/>
                  </a:cubicBezTo>
                  <a:cubicBezTo>
                    <a:pt x="6954" y="2927"/>
                    <a:pt x="7431" y="2986"/>
                    <a:pt x="7907" y="3046"/>
                  </a:cubicBezTo>
                  <a:cubicBezTo>
                    <a:pt x="7956" y="3052"/>
                    <a:pt x="8005" y="3054"/>
                    <a:pt x="8055" y="3054"/>
                  </a:cubicBezTo>
                  <a:cubicBezTo>
                    <a:pt x="8141" y="3054"/>
                    <a:pt x="8227" y="3048"/>
                    <a:pt x="8312" y="3048"/>
                  </a:cubicBezTo>
                  <a:cubicBezTo>
                    <a:pt x="8384" y="3048"/>
                    <a:pt x="8457" y="3052"/>
                    <a:pt x="8527" y="3068"/>
                  </a:cubicBezTo>
                  <a:cubicBezTo>
                    <a:pt x="8788" y="3125"/>
                    <a:pt x="9047" y="3155"/>
                    <a:pt x="9307" y="3155"/>
                  </a:cubicBezTo>
                  <a:cubicBezTo>
                    <a:pt x="9542" y="3155"/>
                    <a:pt x="9777" y="3131"/>
                    <a:pt x="10013" y="3080"/>
                  </a:cubicBezTo>
                  <a:cubicBezTo>
                    <a:pt x="10273" y="3023"/>
                    <a:pt x="10525" y="2927"/>
                    <a:pt x="10786" y="2866"/>
                  </a:cubicBezTo>
                  <a:cubicBezTo>
                    <a:pt x="11253" y="2758"/>
                    <a:pt x="11723" y="2669"/>
                    <a:pt x="12190" y="2557"/>
                  </a:cubicBezTo>
                  <a:cubicBezTo>
                    <a:pt x="12415" y="2502"/>
                    <a:pt x="12640" y="2479"/>
                    <a:pt x="12866" y="2479"/>
                  </a:cubicBezTo>
                  <a:cubicBezTo>
                    <a:pt x="13063" y="2479"/>
                    <a:pt x="13260" y="2496"/>
                    <a:pt x="13457" y="2524"/>
                  </a:cubicBezTo>
                  <a:cubicBezTo>
                    <a:pt x="13690" y="2558"/>
                    <a:pt x="13922" y="2611"/>
                    <a:pt x="14155" y="2611"/>
                  </a:cubicBezTo>
                  <a:cubicBezTo>
                    <a:pt x="14654" y="2611"/>
                    <a:pt x="15151" y="2573"/>
                    <a:pt x="15650" y="2571"/>
                  </a:cubicBezTo>
                  <a:cubicBezTo>
                    <a:pt x="15655" y="2571"/>
                    <a:pt x="15660" y="2571"/>
                    <a:pt x="15665" y="2571"/>
                  </a:cubicBezTo>
                  <a:cubicBezTo>
                    <a:pt x="15904" y="2571"/>
                    <a:pt x="16144" y="2601"/>
                    <a:pt x="16380" y="2645"/>
                  </a:cubicBezTo>
                  <a:cubicBezTo>
                    <a:pt x="16685" y="2703"/>
                    <a:pt x="16984" y="2796"/>
                    <a:pt x="17286" y="2864"/>
                  </a:cubicBezTo>
                  <a:cubicBezTo>
                    <a:pt x="17429" y="2896"/>
                    <a:pt x="17572" y="2922"/>
                    <a:pt x="17714" y="2922"/>
                  </a:cubicBezTo>
                  <a:cubicBezTo>
                    <a:pt x="17855" y="2922"/>
                    <a:pt x="17995" y="2897"/>
                    <a:pt x="18134" y="2827"/>
                  </a:cubicBezTo>
                  <a:cubicBezTo>
                    <a:pt x="18159" y="2815"/>
                    <a:pt x="18189" y="2809"/>
                    <a:pt x="18218" y="2809"/>
                  </a:cubicBezTo>
                  <a:cubicBezTo>
                    <a:pt x="18241" y="2809"/>
                    <a:pt x="18263" y="2812"/>
                    <a:pt x="18283" y="2820"/>
                  </a:cubicBezTo>
                  <a:cubicBezTo>
                    <a:pt x="18482" y="2894"/>
                    <a:pt x="18685" y="2901"/>
                    <a:pt x="18889" y="2901"/>
                  </a:cubicBezTo>
                  <a:cubicBezTo>
                    <a:pt x="18939" y="2901"/>
                    <a:pt x="18988" y="2901"/>
                    <a:pt x="19038" y="2901"/>
                  </a:cubicBezTo>
                  <a:cubicBezTo>
                    <a:pt x="19223" y="2901"/>
                    <a:pt x="19408" y="2906"/>
                    <a:pt x="19590" y="2962"/>
                  </a:cubicBezTo>
                  <a:cubicBezTo>
                    <a:pt x="19854" y="3043"/>
                    <a:pt x="20141" y="3010"/>
                    <a:pt x="20413" y="3062"/>
                  </a:cubicBezTo>
                  <a:cubicBezTo>
                    <a:pt x="20625" y="3104"/>
                    <a:pt x="20841" y="3171"/>
                    <a:pt x="21037" y="3277"/>
                  </a:cubicBezTo>
                  <a:cubicBezTo>
                    <a:pt x="21187" y="3359"/>
                    <a:pt x="21331" y="3416"/>
                    <a:pt x="21493" y="3416"/>
                  </a:cubicBezTo>
                  <a:cubicBezTo>
                    <a:pt x="21499" y="3416"/>
                    <a:pt x="21504" y="3416"/>
                    <a:pt x="21509" y="3416"/>
                  </a:cubicBezTo>
                  <a:cubicBezTo>
                    <a:pt x="21541" y="3415"/>
                    <a:pt x="21572" y="3415"/>
                    <a:pt x="21604" y="3415"/>
                  </a:cubicBezTo>
                  <a:cubicBezTo>
                    <a:pt x="21738" y="3415"/>
                    <a:pt x="21872" y="3420"/>
                    <a:pt x="22005" y="3423"/>
                  </a:cubicBezTo>
                  <a:cubicBezTo>
                    <a:pt x="22020" y="3424"/>
                    <a:pt x="22035" y="3424"/>
                    <a:pt x="22050" y="3424"/>
                  </a:cubicBezTo>
                  <a:cubicBezTo>
                    <a:pt x="22115" y="3424"/>
                    <a:pt x="22181" y="3421"/>
                    <a:pt x="22245" y="3421"/>
                  </a:cubicBezTo>
                  <a:cubicBezTo>
                    <a:pt x="22325" y="3421"/>
                    <a:pt x="22404" y="3425"/>
                    <a:pt x="22480" y="3444"/>
                  </a:cubicBezTo>
                  <a:cubicBezTo>
                    <a:pt x="22517" y="3452"/>
                    <a:pt x="22552" y="3456"/>
                    <a:pt x="22588" y="3456"/>
                  </a:cubicBezTo>
                  <a:cubicBezTo>
                    <a:pt x="22731" y="3456"/>
                    <a:pt x="22869" y="3398"/>
                    <a:pt x="23015" y="3398"/>
                  </a:cubicBezTo>
                  <a:cubicBezTo>
                    <a:pt x="23053" y="3398"/>
                    <a:pt x="23091" y="3402"/>
                    <a:pt x="23131" y="3412"/>
                  </a:cubicBezTo>
                  <a:cubicBezTo>
                    <a:pt x="23220" y="3435"/>
                    <a:pt x="23312" y="3443"/>
                    <a:pt x="23405" y="3443"/>
                  </a:cubicBezTo>
                  <a:cubicBezTo>
                    <a:pt x="23545" y="3443"/>
                    <a:pt x="23688" y="3425"/>
                    <a:pt x="23827" y="3412"/>
                  </a:cubicBezTo>
                  <a:cubicBezTo>
                    <a:pt x="24219" y="3377"/>
                    <a:pt x="24609" y="3300"/>
                    <a:pt x="25001" y="3279"/>
                  </a:cubicBezTo>
                  <a:cubicBezTo>
                    <a:pt x="25532" y="3252"/>
                    <a:pt x="26067" y="3265"/>
                    <a:pt x="26598" y="3257"/>
                  </a:cubicBezTo>
                  <a:cubicBezTo>
                    <a:pt x="27126" y="3247"/>
                    <a:pt x="27653" y="3233"/>
                    <a:pt x="28181" y="3220"/>
                  </a:cubicBezTo>
                  <a:cubicBezTo>
                    <a:pt x="28184" y="3220"/>
                    <a:pt x="28187" y="3220"/>
                    <a:pt x="28190" y="3220"/>
                  </a:cubicBezTo>
                  <a:cubicBezTo>
                    <a:pt x="28219" y="3220"/>
                    <a:pt x="28256" y="3223"/>
                    <a:pt x="28288" y="3223"/>
                  </a:cubicBezTo>
                  <a:cubicBezTo>
                    <a:pt x="28327" y="3223"/>
                    <a:pt x="28359" y="3219"/>
                    <a:pt x="28366" y="3202"/>
                  </a:cubicBezTo>
                  <a:cubicBezTo>
                    <a:pt x="28411" y="3080"/>
                    <a:pt x="28479" y="3054"/>
                    <a:pt x="28553" y="3054"/>
                  </a:cubicBezTo>
                  <a:cubicBezTo>
                    <a:pt x="28607" y="3054"/>
                    <a:pt x="28663" y="3068"/>
                    <a:pt x="28716" y="3068"/>
                  </a:cubicBezTo>
                  <a:cubicBezTo>
                    <a:pt x="28739" y="3068"/>
                    <a:pt x="28761" y="3065"/>
                    <a:pt x="28781" y="3058"/>
                  </a:cubicBezTo>
                  <a:cubicBezTo>
                    <a:pt x="28794" y="3054"/>
                    <a:pt x="28807" y="3052"/>
                    <a:pt x="28821" y="3052"/>
                  </a:cubicBezTo>
                  <a:cubicBezTo>
                    <a:pt x="28899" y="3052"/>
                    <a:pt x="28992" y="3114"/>
                    <a:pt x="29071" y="3114"/>
                  </a:cubicBezTo>
                  <a:cubicBezTo>
                    <a:pt x="29084" y="3114"/>
                    <a:pt x="29096" y="3113"/>
                    <a:pt x="29108" y="3109"/>
                  </a:cubicBezTo>
                  <a:cubicBezTo>
                    <a:pt x="29260" y="3059"/>
                    <a:pt x="29411" y="3041"/>
                    <a:pt x="29561" y="3041"/>
                  </a:cubicBezTo>
                  <a:cubicBezTo>
                    <a:pt x="29705" y="3041"/>
                    <a:pt x="29850" y="3058"/>
                    <a:pt x="29995" y="3080"/>
                  </a:cubicBezTo>
                  <a:cubicBezTo>
                    <a:pt x="30267" y="3121"/>
                    <a:pt x="30545" y="3125"/>
                    <a:pt x="30816" y="3176"/>
                  </a:cubicBezTo>
                  <a:cubicBezTo>
                    <a:pt x="30999" y="3210"/>
                    <a:pt x="31174" y="3320"/>
                    <a:pt x="31358" y="3354"/>
                  </a:cubicBezTo>
                  <a:cubicBezTo>
                    <a:pt x="31774" y="3430"/>
                    <a:pt x="32193" y="3519"/>
                    <a:pt x="32611" y="3521"/>
                  </a:cubicBezTo>
                  <a:cubicBezTo>
                    <a:pt x="32757" y="3521"/>
                    <a:pt x="32817" y="3662"/>
                    <a:pt x="32955" y="3662"/>
                  </a:cubicBezTo>
                  <a:cubicBezTo>
                    <a:pt x="32964" y="3662"/>
                    <a:pt x="32974" y="3661"/>
                    <a:pt x="32984" y="3660"/>
                  </a:cubicBezTo>
                  <a:cubicBezTo>
                    <a:pt x="33219" y="3628"/>
                    <a:pt x="33457" y="3573"/>
                    <a:pt x="33696" y="3573"/>
                  </a:cubicBezTo>
                  <a:cubicBezTo>
                    <a:pt x="33836" y="3573"/>
                    <a:pt x="33976" y="3592"/>
                    <a:pt x="34116" y="3646"/>
                  </a:cubicBezTo>
                  <a:cubicBezTo>
                    <a:pt x="34122" y="3648"/>
                    <a:pt x="34129" y="3649"/>
                    <a:pt x="34136" y="3649"/>
                  </a:cubicBezTo>
                  <a:cubicBezTo>
                    <a:pt x="34150" y="3649"/>
                    <a:pt x="34165" y="3646"/>
                    <a:pt x="34179" y="3644"/>
                  </a:cubicBezTo>
                  <a:cubicBezTo>
                    <a:pt x="34523" y="3612"/>
                    <a:pt x="34867" y="3583"/>
                    <a:pt x="35212" y="3545"/>
                  </a:cubicBezTo>
                  <a:cubicBezTo>
                    <a:pt x="35782" y="3483"/>
                    <a:pt x="36352" y="3412"/>
                    <a:pt x="36923" y="3350"/>
                  </a:cubicBezTo>
                  <a:cubicBezTo>
                    <a:pt x="37197" y="3320"/>
                    <a:pt x="37475" y="3319"/>
                    <a:pt x="37746" y="3271"/>
                  </a:cubicBezTo>
                  <a:cubicBezTo>
                    <a:pt x="38145" y="3201"/>
                    <a:pt x="38541" y="3104"/>
                    <a:pt x="38937" y="3013"/>
                  </a:cubicBezTo>
                  <a:cubicBezTo>
                    <a:pt x="39105" y="2975"/>
                    <a:pt x="39272" y="2931"/>
                    <a:pt x="39436" y="2878"/>
                  </a:cubicBezTo>
                  <a:cubicBezTo>
                    <a:pt x="39949" y="2712"/>
                    <a:pt x="40457" y="2520"/>
                    <a:pt x="40975" y="2379"/>
                  </a:cubicBezTo>
                  <a:cubicBezTo>
                    <a:pt x="41334" y="2280"/>
                    <a:pt x="41705" y="2250"/>
                    <a:pt x="42070" y="2182"/>
                  </a:cubicBezTo>
                  <a:cubicBezTo>
                    <a:pt x="42162" y="2164"/>
                    <a:pt x="42293" y="2206"/>
                    <a:pt x="42346" y="1943"/>
                  </a:cubicBezTo>
                  <a:lnTo>
                    <a:pt x="42346" y="1943"/>
                  </a:lnTo>
                  <a:cubicBezTo>
                    <a:pt x="41979" y="2094"/>
                    <a:pt x="41618" y="1996"/>
                    <a:pt x="41285" y="2197"/>
                  </a:cubicBezTo>
                  <a:cubicBezTo>
                    <a:pt x="41206" y="2126"/>
                    <a:pt x="41108" y="2035"/>
                    <a:pt x="40998" y="1934"/>
                  </a:cubicBezTo>
                  <a:cubicBezTo>
                    <a:pt x="40882" y="2148"/>
                    <a:pt x="40749" y="2208"/>
                    <a:pt x="40609" y="2208"/>
                  </a:cubicBezTo>
                  <a:cubicBezTo>
                    <a:pt x="40455" y="2208"/>
                    <a:pt x="40293" y="2135"/>
                    <a:pt x="40136" y="2113"/>
                  </a:cubicBezTo>
                  <a:cubicBezTo>
                    <a:pt x="40225" y="1865"/>
                    <a:pt x="40274" y="1817"/>
                    <a:pt x="40419" y="1817"/>
                  </a:cubicBezTo>
                  <a:cubicBezTo>
                    <a:pt x="40427" y="1817"/>
                    <a:pt x="40435" y="1818"/>
                    <a:pt x="40443" y="1818"/>
                  </a:cubicBezTo>
                  <a:cubicBezTo>
                    <a:pt x="40529" y="1821"/>
                    <a:pt x="40617" y="1831"/>
                    <a:pt x="40701" y="1831"/>
                  </a:cubicBezTo>
                  <a:cubicBezTo>
                    <a:pt x="40842" y="1831"/>
                    <a:pt x="40973" y="1804"/>
                    <a:pt x="41074" y="1673"/>
                  </a:cubicBezTo>
                  <a:cubicBezTo>
                    <a:pt x="41189" y="1772"/>
                    <a:pt x="41285" y="1856"/>
                    <a:pt x="41383" y="1940"/>
                  </a:cubicBezTo>
                  <a:cubicBezTo>
                    <a:pt x="41483" y="1825"/>
                    <a:pt x="41557" y="1738"/>
                    <a:pt x="41639" y="1642"/>
                  </a:cubicBezTo>
                  <a:cubicBezTo>
                    <a:pt x="41748" y="1731"/>
                    <a:pt x="41857" y="1819"/>
                    <a:pt x="41933" y="1880"/>
                  </a:cubicBezTo>
                  <a:cubicBezTo>
                    <a:pt x="42072" y="1784"/>
                    <a:pt x="42217" y="1616"/>
                    <a:pt x="42310" y="1616"/>
                  </a:cubicBezTo>
                  <a:cubicBezTo>
                    <a:pt x="42319" y="1616"/>
                    <a:pt x="42328" y="1617"/>
                    <a:pt x="42336" y="1621"/>
                  </a:cubicBezTo>
                  <a:cubicBezTo>
                    <a:pt x="42365" y="1633"/>
                    <a:pt x="42391" y="1638"/>
                    <a:pt x="42414" y="1638"/>
                  </a:cubicBezTo>
                  <a:cubicBezTo>
                    <a:pt x="42515" y="1638"/>
                    <a:pt x="42560" y="1538"/>
                    <a:pt x="42642" y="1502"/>
                  </a:cubicBezTo>
                  <a:cubicBezTo>
                    <a:pt x="42702" y="1551"/>
                    <a:pt x="42761" y="1601"/>
                    <a:pt x="42866" y="1689"/>
                  </a:cubicBezTo>
                  <a:cubicBezTo>
                    <a:pt x="42770" y="1669"/>
                    <a:pt x="42705" y="1656"/>
                    <a:pt x="42658" y="1656"/>
                  </a:cubicBezTo>
                  <a:cubicBezTo>
                    <a:pt x="42562" y="1656"/>
                    <a:pt x="42538" y="1711"/>
                    <a:pt x="42464" y="1880"/>
                  </a:cubicBezTo>
                  <a:cubicBezTo>
                    <a:pt x="42569" y="1926"/>
                    <a:pt x="42675" y="1968"/>
                    <a:pt x="42779" y="2019"/>
                  </a:cubicBezTo>
                  <a:cubicBezTo>
                    <a:pt x="42834" y="2045"/>
                    <a:pt x="42906" y="2058"/>
                    <a:pt x="42984" y="2058"/>
                  </a:cubicBezTo>
                  <a:cubicBezTo>
                    <a:pt x="43201" y="2058"/>
                    <a:pt x="43460" y="1959"/>
                    <a:pt x="43519" y="1791"/>
                  </a:cubicBezTo>
                  <a:cubicBezTo>
                    <a:pt x="43587" y="1596"/>
                    <a:pt x="43714" y="1544"/>
                    <a:pt x="43826" y="1544"/>
                  </a:cubicBezTo>
                  <a:cubicBezTo>
                    <a:pt x="43859" y="1544"/>
                    <a:pt x="43891" y="1548"/>
                    <a:pt x="43920" y="1555"/>
                  </a:cubicBezTo>
                  <a:cubicBezTo>
                    <a:pt x="43970" y="1567"/>
                    <a:pt x="44019" y="1572"/>
                    <a:pt x="44066" y="1572"/>
                  </a:cubicBezTo>
                  <a:cubicBezTo>
                    <a:pt x="44230" y="1572"/>
                    <a:pt x="44380" y="1514"/>
                    <a:pt x="44539" y="1487"/>
                  </a:cubicBezTo>
                  <a:lnTo>
                    <a:pt x="44539" y="1487"/>
                  </a:lnTo>
                  <a:cubicBezTo>
                    <a:pt x="44526" y="1536"/>
                    <a:pt x="44513" y="1585"/>
                    <a:pt x="44479" y="1724"/>
                  </a:cubicBezTo>
                  <a:cubicBezTo>
                    <a:pt x="44621" y="1625"/>
                    <a:pt x="44695" y="1572"/>
                    <a:pt x="44771" y="1518"/>
                  </a:cubicBezTo>
                  <a:cubicBezTo>
                    <a:pt x="44765" y="1503"/>
                    <a:pt x="44758" y="1488"/>
                    <a:pt x="44752" y="1473"/>
                  </a:cubicBezTo>
                  <a:cubicBezTo>
                    <a:pt x="44725" y="1476"/>
                    <a:pt x="44699" y="1479"/>
                    <a:pt x="44672" y="1482"/>
                  </a:cubicBezTo>
                  <a:cubicBezTo>
                    <a:pt x="44719" y="1434"/>
                    <a:pt x="44766" y="1386"/>
                    <a:pt x="44810" y="1340"/>
                  </a:cubicBezTo>
                  <a:cubicBezTo>
                    <a:pt x="44874" y="1385"/>
                    <a:pt x="44949" y="1471"/>
                    <a:pt x="44990" y="1471"/>
                  </a:cubicBezTo>
                  <a:cubicBezTo>
                    <a:pt x="44995" y="1471"/>
                    <a:pt x="44999" y="1470"/>
                    <a:pt x="45002" y="1468"/>
                  </a:cubicBezTo>
                  <a:cubicBezTo>
                    <a:pt x="45050" y="1442"/>
                    <a:pt x="45094" y="1432"/>
                    <a:pt x="45137" y="1432"/>
                  </a:cubicBezTo>
                  <a:cubicBezTo>
                    <a:pt x="45306" y="1432"/>
                    <a:pt x="45444" y="1596"/>
                    <a:pt x="45608" y="1614"/>
                  </a:cubicBezTo>
                  <a:cubicBezTo>
                    <a:pt x="45646" y="1618"/>
                    <a:pt x="45675" y="1747"/>
                    <a:pt x="45721" y="1846"/>
                  </a:cubicBezTo>
                  <a:cubicBezTo>
                    <a:pt x="45625" y="1801"/>
                    <a:pt x="45562" y="1772"/>
                    <a:pt x="45497" y="1743"/>
                  </a:cubicBezTo>
                  <a:cubicBezTo>
                    <a:pt x="45432" y="1714"/>
                    <a:pt x="45362" y="1694"/>
                    <a:pt x="45299" y="1657"/>
                  </a:cubicBezTo>
                  <a:cubicBezTo>
                    <a:pt x="45194" y="1597"/>
                    <a:pt x="45126" y="1563"/>
                    <a:pt x="45071" y="1563"/>
                  </a:cubicBezTo>
                  <a:cubicBezTo>
                    <a:pt x="44988" y="1563"/>
                    <a:pt x="44931" y="1639"/>
                    <a:pt x="44820" y="1820"/>
                  </a:cubicBezTo>
                  <a:cubicBezTo>
                    <a:pt x="44919" y="1900"/>
                    <a:pt x="44971" y="2050"/>
                    <a:pt x="45126" y="2054"/>
                  </a:cubicBezTo>
                  <a:cubicBezTo>
                    <a:pt x="45380" y="2060"/>
                    <a:pt x="45635" y="2100"/>
                    <a:pt x="45889" y="2129"/>
                  </a:cubicBezTo>
                  <a:cubicBezTo>
                    <a:pt x="46479" y="2196"/>
                    <a:pt x="47070" y="2254"/>
                    <a:pt x="47657" y="2337"/>
                  </a:cubicBezTo>
                  <a:cubicBezTo>
                    <a:pt x="47920" y="2374"/>
                    <a:pt x="48178" y="2467"/>
                    <a:pt x="48438" y="2523"/>
                  </a:cubicBezTo>
                  <a:cubicBezTo>
                    <a:pt x="48697" y="2577"/>
                    <a:pt x="48960" y="2554"/>
                    <a:pt x="49223" y="2626"/>
                  </a:cubicBezTo>
                  <a:cubicBezTo>
                    <a:pt x="49718" y="2759"/>
                    <a:pt x="50225" y="2817"/>
                    <a:pt x="50730" y="2900"/>
                  </a:cubicBezTo>
                  <a:cubicBezTo>
                    <a:pt x="50852" y="2921"/>
                    <a:pt x="50977" y="2917"/>
                    <a:pt x="51163" y="2927"/>
                  </a:cubicBezTo>
                  <a:cubicBezTo>
                    <a:pt x="50987" y="2556"/>
                    <a:pt x="51213" y="2187"/>
                    <a:pt x="51025" y="1851"/>
                  </a:cubicBezTo>
                  <a:cubicBezTo>
                    <a:pt x="50916" y="1841"/>
                    <a:pt x="50809" y="1830"/>
                    <a:pt x="50703" y="1819"/>
                  </a:cubicBezTo>
                  <a:cubicBezTo>
                    <a:pt x="50703" y="1810"/>
                    <a:pt x="50703" y="1800"/>
                    <a:pt x="50703" y="1790"/>
                  </a:cubicBezTo>
                  <a:cubicBezTo>
                    <a:pt x="50818" y="1776"/>
                    <a:pt x="50932" y="1761"/>
                    <a:pt x="51071" y="1742"/>
                  </a:cubicBezTo>
                  <a:cubicBezTo>
                    <a:pt x="51086" y="1606"/>
                    <a:pt x="51100" y="1477"/>
                    <a:pt x="51120" y="1286"/>
                  </a:cubicBezTo>
                  <a:lnTo>
                    <a:pt x="51120" y="1286"/>
                  </a:lnTo>
                  <a:cubicBezTo>
                    <a:pt x="50922" y="1328"/>
                    <a:pt x="50774" y="1358"/>
                    <a:pt x="50656" y="1382"/>
                  </a:cubicBezTo>
                  <a:cubicBezTo>
                    <a:pt x="50568" y="1328"/>
                    <a:pt x="50497" y="1266"/>
                    <a:pt x="50417" y="1242"/>
                  </a:cubicBezTo>
                  <a:cubicBezTo>
                    <a:pt x="50329" y="1217"/>
                    <a:pt x="50232" y="1233"/>
                    <a:pt x="50140" y="1219"/>
                  </a:cubicBezTo>
                  <a:cubicBezTo>
                    <a:pt x="49753" y="1160"/>
                    <a:pt x="49367" y="1097"/>
                    <a:pt x="48980" y="1035"/>
                  </a:cubicBezTo>
                  <a:cubicBezTo>
                    <a:pt x="48566" y="968"/>
                    <a:pt x="48150" y="896"/>
                    <a:pt x="47734" y="834"/>
                  </a:cubicBezTo>
                  <a:cubicBezTo>
                    <a:pt x="47580" y="811"/>
                    <a:pt x="47420" y="827"/>
                    <a:pt x="47267" y="796"/>
                  </a:cubicBezTo>
                  <a:cubicBezTo>
                    <a:pt x="47237" y="790"/>
                    <a:pt x="47207" y="787"/>
                    <a:pt x="47177" y="787"/>
                  </a:cubicBezTo>
                  <a:cubicBezTo>
                    <a:pt x="47068" y="787"/>
                    <a:pt x="46959" y="819"/>
                    <a:pt x="46850" y="819"/>
                  </a:cubicBezTo>
                  <a:cubicBezTo>
                    <a:pt x="46771" y="819"/>
                    <a:pt x="46692" y="802"/>
                    <a:pt x="46614" y="744"/>
                  </a:cubicBezTo>
                  <a:cubicBezTo>
                    <a:pt x="46572" y="712"/>
                    <a:pt x="46513" y="704"/>
                    <a:pt x="46454" y="704"/>
                  </a:cubicBezTo>
                  <a:cubicBezTo>
                    <a:pt x="46423" y="704"/>
                    <a:pt x="46392" y="707"/>
                    <a:pt x="46364" y="709"/>
                  </a:cubicBezTo>
                  <a:cubicBezTo>
                    <a:pt x="46263" y="717"/>
                    <a:pt x="46159" y="771"/>
                    <a:pt x="46062" y="771"/>
                  </a:cubicBezTo>
                  <a:cubicBezTo>
                    <a:pt x="46049" y="771"/>
                    <a:pt x="46036" y="770"/>
                    <a:pt x="46023" y="768"/>
                  </a:cubicBezTo>
                  <a:cubicBezTo>
                    <a:pt x="45861" y="741"/>
                    <a:pt x="45700" y="731"/>
                    <a:pt x="45538" y="731"/>
                  </a:cubicBezTo>
                  <a:cubicBezTo>
                    <a:pt x="45183" y="731"/>
                    <a:pt x="44828" y="778"/>
                    <a:pt x="44473" y="782"/>
                  </a:cubicBezTo>
                  <a:cubicBezTo>
                    <a:pt x="44013" y="788"/>
                    <a:pt x="43568" y="971"/>
                    <a:pt x="43109" y="971"/>
                  </a:cubicBezTo>
                  <a:cubicBezTo>
                    <a:pt x="43017" y="971"/>
                    <a:pt x="42924" y="964"/>
                    <a:pt x="42831" y="946"/>
                  </a:cubicBezTo>
                  <a:cubicBezTo>
                    <a:pt x="42829" y="946"/>
                    <a:pt x="42828" y="946"/>
                    <a:pt x="42826" y="946"/>
                  </a:cubicBezTo>
                  <a:cubicBezTo>
                    <a:pt x="42818" y="946"/>
                    <a:pt x="42809" y="951"/>
                    <a:pt x="42799" y="953"/>
                  </a:cubicBezTo>
                  <a:cubicBezTo>
                    <a:pt x="42466" y="965"/>
                    <a:pt x="42133" y="987"/>
                    <a:pt x="41799" y="987"/>
                  </a:cubicBezTo>
                  <a:cubicBezTo>
                    <a:pt x="41782" y="987"/>
                    <a:pt x="41764" y="987"/>
                    <a:pt x="41747" y="987"/>
                  </a:cubicBezTo>
                  <a:cubicBezTo>
                    <a:pt x="41344" y="983"/>
                    <a:pt x="40941" y="945"/>
                    <a:pt x="40538" y="944"/>
                  </a:cubicBezTo>
                  <a:cubicBezTo>
                    <a:pt x="40196" y="942"/>
                    <a:pt x="39874" y="846"/>
                    <a:pt x="39548" y="744"/>
                  </a:cubicBezTo>
                  <a:cubicBezTo>
                    <a:pt x="39316" y="672"/>
                    <a:pt x="39074" y="613"/>
                    <a:pt x="38836" y="608"/>
                  </a:cubicBezTo>
                  <a:cubicBezTo>
                    <a:pt x="38430" y="599"/>
                    <a:pt x="38027" y="594"/>
                    <a:pt x="37626" y="502"/>
                  </a:cubicBezTo>
                  <a:cubicBezTo>
                    <a:pt x="37625" y="501"/>
                    <a:pt x="37623" y="501"/>
                    <a:pt x="37622" y="501"/>
                  </a:cubicBezTo>
                  <a:cubicBezTo>
                    <a:pt x="37606" y="501"/>
                    <a:pt x="37588" y="518"/>
                    <a:pt x="37571" y="526"/>
                  </a:cubicBezTo>
                  <a:cubicBezTo>
                    <a:pt x="37578" y="581"/>
                    <a:pt x="37586" y="637"/>
                    <a:pt x="37598" y="724"/>
                  </a:cubicBezTo>
                  <a:cubicBezTo>
                    <a:pt x="37357" y="666"/>
                    <a:pt x="37149" y="611"/>
                    <a:pt x="36938" y="567"/>
                  </a:cubicBezTo>
                  <a:cubicBezTo>
                    <a:pt x="36922" y="564"/>
                    <a:pt x="36904" y="562"/>
                    <a:pt x="36886" y="562"/>
                  </a:cubicBezTo>
                  <a:cubicBezTo>
                    <a:pt x="36848" y="562"/>
                    <a:pt x="36809" y="571"/>
                    <a:pt x="36787" y="594"/>
                  </a:cubicBezTo>
                  <a:cubicBezTo>
                    <a:pt x="36746" y="639"/>
                    <a:pt x="36705" y="656"/>
                    <a:pt x="36666" y="656"/>
                  </a:cubicBezTo>
                  <a:cubicBezTo>
                    <a:pt x="36619" y="656"/>
                    <a:pt x="36573" y="633"/>
                    <a:pt x="36526" y="604"/>
                  </a:cubicBezTo>
                  <a:cubicBezTo>
                    <a:pt x="36426" y="543"/>
                    <a:pt x="36333" y="462"/>
                    <a:pt x="36229" y="418"/>
                  </a:cubicBezTo>
                  <a:cubicBezTo>
                    <a:pt x="36113" y="370"/>
                    <a:pt x="35988" y="329"/>
                    <a:pt x="35867" y="329"/>
                  </a:cubicBezTo>
                  <a:cubicBezTo>
                    <a:pt x="35854" y="328"/>
                    <a:pt x="35842" y="328"/>
                    <a:pt x="35829" y="328"/>
                  </a:cubicBezTo>
                  <a:cubicBezTo>
                    <a:pt x="35650" y="328"/>
                    <a:pt x="35469" y="345"/>
                    <a:pt x="35294" y="387"/>
                  </a:cubicBezTo>
                  <a:cubicBezTo>
                    <a:pt x="35081" y="436"/>
                    <a:pt x="34851" y="419"/>
                    <a:pt x="34680" y="569"/>
                  </a:cubicBezTo>
                  <a:cubicBezTo>
                    <a:pt x="34571" y="553"/>
                    <a:pt x="34467" y="517"/>
                    <a:pt x="34371" y="517"/>
                  </a:cubicBezTo>
                  <a:cubicBezTo>
                    <a:pt x="34347" y="517"/>
                    <a:pt x="34324" y="519"/>
                    <a:pt x="34302" y="524"/>
                  </a:cubicBezTo>
                  <a:cubicBezTo>
                    <a:pt x="34064" y="579"/>
                    <a:pt x="33833" y="675"/>
                    <a:pt x="33599" y="754"/>
                  </a:cubicBezTo>
                  <a:cubicBezTo>
                    <a:pt x="33568" y="765"/>
                    <a:pt x="33526" y="790"/>
                    <a:pt x="33502" y="790"/>
                  </a:cubicBezTo>
                  <a:cubicBezTo>
                    <a:pt x="33496" y="790"/>
                    <a:pt x="33491" y="789"/>
                    <a:pt x="33488" y="786"/>
                  </a:cubicBezTo>
                  <a:cubicBezTo>
                    <a:pt x="33437" y="740"/>
                    <a:pt x="33389" y="723"/>
                    <a:pt x="33341" y="723"/>
                  </a:cubicBezTo>
                  <a:cubicBezTo>
                    <a:pt x="33241" y="723"/>
                    <a:pt x="33147" y="798"/>
                    <a:pt x="33048" y="824"/>
                  </a:cubicBezTo>
                  <a:cubicBezTo>
                    <a:pt x="32973" y="843"/>
                    <a:pt x="32898" y="871"/>
                    <a:pt x="32824" y="871"/>
                  </a:cubicBezTo>
                  <a:cubicBezTo>
                    <a:pt x="32752" y="871"/>
                    <a:pt x="32681" y="844"/>
                    <a:pt x="32610" y="754"/>
                  </a:cubicBezTo>
                  <a:cubicBezTo>
                    <a:pt x="32574" y="707"/>
                    <a:pt x="32496" y="701"/>
                    <a:pt x="32418" y="701"/>
                  </a:cubicBezTo>
                  <a:cubicBezTo>
                    <a:pt x="32390" y="701"/>
                    <a:pt x="32361" y="701"/>
                    <a:pt x="32335" y="701"/>
                  </a:cubicBezTo>
                  <a:cubicBezTo>
                    <a:pt x="32327" y="701"/>
                    <a:pt x="32319" y="701"/>
                    <a:pt x="32312" y="701"/>
                  </a:cubicBezTo>
                  <a:cubicBezTo>
                    <a:pt x="32309" y="701"/>
                    <a:pt x="32306" y="701"/>
                    <a:pt x="32303" y="701"/>
                  </a:cubicBezTo>
                  <a:cubicBezTo>
                    <a:pt x="32223" y="701"/>
                    <a:pt x="32144" y="733"/>
                    <a:pt x="32063" y="738"/>
                  </a:cubicBezTo>
                  <a:cubicBezTo>
                    <a:pt x="31641" y="763"/>
                    <a:pt x="31213" y="745"/>
                    <a:pt x="30797" y="816"/>
                  </a:cubicBezTo>
                  <a:cubicBezTo>
                    <a:pt x="29914" y="964"/>
                    <a:pt x="29036" y="1157"/>
                    <a:pt x="28156" y="1331"/>
                  </a:cubicBezTo>
                  <a:cubicBezTo>
                    <a:pt x="27946" y="1373"/>
                    <a:pt x="27738" y="1422"/>
                    <a:pt x="27528" y="1455"/>
                  </a:cubicBezTo>
                  <a:cubicBezTo>
                    <a:pt x="27012" y="1535"/>
                    <a:pt x="26496" y="1620"/>
                    <a:pt x="25980" y="1675"/>
                  </a:cubicBezTo>
                  <a:cubicBezTo>
                    <a:pt x="25612" y="1714"/>
                    <a:pt x="25242" y="1708"/>
                    <a:pt x="24873" y="1724"/>
                  </a:cubicBezTo>
                  <a:cubicBezTo>
                    <a:pt x="24619" y="1736"/>
                    <a:pt x="24365" y="1756"/>
                    <a:pt x="24111" y="1765"/>
                  </a:cubicBezTo>
                  <a:cubicBezTo>
                    <a:pt x="23797" y="1775"/>
                    <a:pt x="23481" y="1776"/>
                    <a:pt x="23155" y="1782"/>
                  </a:cubicBezTo>
                  <a:cubicBezTo>
                    <a:pt x="23074" y="1829"/>
                    <a:pt x="23104" y="2056"/>
                    <a:pt x="22971" y="2056"/>
                  </a:cubicBezTo>
                  <a:cubicBezTo>
                    <a:pt x="22951" y="2056"/>
                    <a:pt x="22928" y="2051"/>
                    <a:pt x="22900" y="2040"/>
                  </a:cubicBezTo>
                  <a:cubicBezTo>
                    <a:pt x="22919" y="1952"/>
                    <a:pt x="22936" y="1876"/>
                    <a:pt x="22958" y="1785"/>
                  </a:cubicBezTo>
                  <a:lnTo>
                    <a:pt x="22958" y="1785"/>
                  </a:lnTo>
                  <a:cubicBezTo>
                    <a:pt x="22559" y="1791"/>
                    <a:pt x="22187" y="1795"/>
                    <a:pt x="21816" y="1806"/>
                  </a:cubicBezTo>
                  <a:cubicBezTo>
                    <a:pt x="21776" y="1809"/>
                    <a:pt x="21705" y="1847"/>
                    <a:pt x="21700" y="1878"/>
                  </a:cubicBezTo>
                  <a:cubicBezTo>
                    <a:pt x="21690" y="1956"/>
                    <a:pt x="21669" y="1982"/>
                    <a:pt x="21644" y="1982"/>
                  </a:cubicBezTo>
                  <a:cubicBezTo>
                    <a:pt x="21616" y="1982"/>
                    <a:pt x="21584" y="1947"/>
                    <a:pt x="21560" y="1918"/>
                  </a:cubicBezTo>
                  <a:cubicBezTo>
                    <a:pt x="21463" y="1801"/>
                    <a:pt x="21388" y="1744"/>
                    <a:pt x="21309" y="1744"/>
                  </a:cubicBezTo>
                  <a:cubicBezTo>
                    <a:pt x="21238" y="1744"/>
                    <a:pt x="21164" y="1789"/>
                    <a:pt x="21068" y="1878"/>
                  </a:cubicBezTo>
                  <a:cubicBezTo>
                    <a:pt x="21037" y="1907"/>
                    <a:pt x="20989" y="1930"/>
                    <a:pt x="20949" y="1930"/>
                  </a:cubicBezTo>
                  <a:cubicBezTo>
                    <a:pt x="20944" y="1930"/>
                    <a:pt x="20938" y="1930"/>
                    <a:pt x="20933" y="1929"/>
                  </a:cubicBezTo>
                  <a:cubicBezTo>
                    <a:pt x="20809" y="1906"/>
                    <a:pt x="20687" y="1866"/>
                    <a:pt x="20564" y="1832"/>
                  </a:cubicBezTo>
                  <a:cubicBezTo>
                    <a:pt x="20526" y="1872"/>
                    <a:pt x="20488" y="1913"/>
                    <a:pt x="20444" y="1961"/>
                  </a:cubicBezTo>
                  <a:cubicBezTo>
                    <a:pt x="20416" y="1863"/>
                    <a:pt x="20395" y="1789"/>
                    <a:pt x="20373" y="1716"/>
                  </a:cubicBezTo>
                  <a:cubicBezTo>
                    <a:pt x="20376" y="1716"/>
                    <a:pt x="20378" y="1714"/>
                    <a:pt x="20381" y="1714"/>
                  </a:cubicBezTo>
                  <a:cubicBezTo>
                    <a:pt x="20377" y="1712"/>
                    <a:pt x="20375" y="1710"/>
                    <a:pt x="20371" y="1708"/>
                  </a:cubicBezTo>
                  <a:lnTo>
                    <a:pt x="20366" y="1718"/>
                  </a:lnTo>
                  <a:cubicBezTo>
                    <a:pt x="20346" y="1692"/>
                    <a:pt x="20329" y="1646"/>
                    <a:pt x="20304" y="1640"/>
                  </a:cubicBezTo>
                  <a:cubicBezTo>
                    <a:pt x="19700" y="1473"/>
                    <a:pt x="19096" y="1306"/>
                    <a:pt x="18491" y="1153"/>
                  </a:cubicBezTo>
                  <a:cubicBezTo>
                    <a:pt x="18397" y="1130"/>
                    <a:pt x="18304" y="1044"/>
                    <a:pt x="18204" y="1044"/>
                  </a:cubicBezTo>
                  <a:cubicBezTo>
                    <a:pt x="18161" y="1044"/>
                    <a:pt x="18117" y="1060"/>
                    <a:pt x="18071" y="1104"/>
                  </a:cubicBezTo>
                  <a:cubicBezTo>
                    <a:pt x="18071" y="1104"/>
                    <a:pt x="18070" y="1104"/>
                    <a:pt x="18070" y="1104"/>
                  </a:cubicBezTo>
                  <a:cubicBezTo>
                    <a:pt x="18068" y="1104"/>
                    <a:pt x="18038" y="1057"/>
                    <a:pt x="18018" y="1045"/>
                  </a:cubicBezTo>
                  <a:cubicBezTo>
                    <a:pt x="17884" y="969"/>
                    <a:pt x="17752" y="874"/>
                    <a:pt x="17609" y="834"/>
                  </a:cubicBezTo>
                  <a:cubicBezTo>
                    <a:pt x="17603" y="832"/>
                    <a:pt x="17595" y="831"/>
                    <a:pt x="17588" y="831"/>
                  </a:cubicBezTo>
                  <a:cubicBezTo>
                    <a:pt x="17523" y="831"/>
                    <a:pt x="17445" y="905"/>
                    <a:pt x="17371" y="940"/>
                  </a:cubicBezTo>
                  <a:cubicBezTo>
                    <a:pt x="17330" y="857"/>
                    <a:pt x="17301" y="748"/>
                    <a:pt x="17218" y="748"/>
                  </a:cubicBezTo>
                  <a:cubicBezTo>
                    <a:pt x="17196" y="748"/>
                    <a:pt x="17170" y="756"/>
                    <a:pt x="17140" y="773"/>
                  </a:cubicBezTo>
                  <a:cubicBezTo>
                    <a:pt x="17114" y="787"/>
                    <a:pt x="17067" y="808"/>
                    <a:pt x="17058" y="808"/>
                  </a:cubicBezTo>
                  <a:cubicBezTo>
                    <a:pt x="17057" y="808"/>
                    <a:pt x="17056" y="808"/>
                    <a:pt x="17056" y="807"/>
                  </a:cubicBezTo>
                  <a:cubicBezTo>
                    <a:pt x="16945" y="553"/>
                    <a:pt x="16715" y="625"/>
                    <a:pt x="16545" y="572"/>
                  </a:cubicBezTo>
                  <a:cubicBezTo>
                    <a:pt x="16305" y="496"/>
                    <a:pt x="16063" y="362"/>
                    <a:pt x="15813" y="362"/>
                  </a:cubicBezTo>
                  <a:cubicBezTo>
                    <a:pt x="15700" y="362"/>
                    <a:pt x="15585" y="389"/>
                    <a:pt x="15468" y="461"/>
                  </a:cubicBezTo>
                  <a:cubicBezTo>
                    <a:pt x="15456" y="469"/>
                    <a:pt x="15442" y="471"/>
                    <a:pt x="15427" y="471"/>
                  </a:cubicBezTo>
                  <a:cubicBezTo>
                    <a:pt x="15409" y="471"/>
                    <a:pt x="15390" y="468"/>
                    <a:pt x="15374" y="465"/>
                  </a:cubicBezTo>
                  <a:cubicBezTo>
                    <a:pt x="15232" y="442"/>
                    <a:pt x="15091" y="419"/>
                    <a:pt x="14950" y="390"/>
                  </a:cubicBezTo>
                  <a:cubicBezTo>
                    <a:pt x="14773" y="352"/>
                    <a:pt x="14596" y="289"/>
                    <a:pt x="14417" y="289"/>
                  </a:cubicBezTo>
                  <a:cubicBezTo>
                    <a:pt x="14327" y="289"/>
                    <a:pt x="14237" y="305"/>
                    <a:pt x="14146" y="347"/>
                  </a:cubicBezTo>
                  <a:cubicBezTo>
                    <a:pt x="14090" y="303"/>
                    <a:pt x="14037" y="287"/>
                    <a:pt x="13984" y="287"/>
                  </a:cubicBezTo>
                  <a:cubicBezTo>
                    <a:pt x="13865" y="287"/>
                    <a:pt x="13751" y="367"/>
                    <a:pt x="13637" y="367"/>
                  </a:cubicBezTo>
                  <a:cubicBezTo>
                    <a:pt x="13630" y="367"/>
                    <a:pt x="13623" y="367"/>
                    <a:pt x="13615" y="366"/>
                  </a:cubicBezTo>
                  <a:lnTo>
                    <a:pt x="13615" y="366"/>
                  </a:lnTo>
                  <a:cubicBezTo>
                    <a:pt x="13628" y="431"/>
                    <a:pt x="13637" y="471"/>
                    <a:pt x="13644" y="510"/>
                  </a:cubicBezTo>
                  <a:cubicBezTo>
                    <a:pt x="13519" y="435"/>
                    <a:pt x="13359" y="514"/>
                    <a:pt x="13280" y="332"/>
                  </a:cubicBezTo>
                  <a:cubicBezTo>
                    <a:pt x="13271" y="310"/>
                    <a:pt x="13228" y="302"/>
                    <a:pt x="13180" y="302"/>
                  </a:cubicBezTo>
                  <a:cubicBezTo>
                    <a:pt x="13141" y="302"/>
                    <a:pt x="13098" y="307"/>
                    <a:pt x="13066" y="313"/>
                  </a:cubicBezTo>
                  <a:cubicBezTo>
                    <a:pt x="12939" y="336"/>
                    <a:pt x="12814" y="379"/>
                    <a:pt x="12699" y="412"/>
                  </a:cubicBezTo>
                  <a:cubicBezTo>
                    <a:pt x="12650" y="289"/>
                    <a:pt x="12621" y="214"/>
                    <a:pt x="12583" y="120"/>
                  </a:cubicBezTo>
                  <a:cubicBezTo>
                    <a:pt x="12512" y="168"/>
                    <a:pt x="12459" y="203"/>
                    <a:pt x="12379" y="258"/>
                  </a:cubicBezTo>
                  <a:cubicBezTo>
                    <a:pt x="12458" y="293"/>
                    <a:pt x="12510" y="317"/>
                    <a:pt x="12563" y="341"/>
                  </a:cubicBezTo>
                  <a:cubicBezTo>
                    <a:pt x="12545" y="370"/>
                    <a:pt x="12526" y="399"/>
                    <a:pt x="12509" y="427"/>
                  </a:cubicBezTo>
                  <a:cubicBezTo>
                    <a:pt x="12489" y="424"/>
                    <a:pt x="12468" y="423"/>
                    <a:pt x="12448" y="423"/>
                  </a:cubicBezTo>
                  <a:cubicBezTo>
                    <a:pt x="12349" y="423"/>
                    <a:pt x="12247" y="450"/>
                    <a:pt x="12147" y="450"/>
                  </a:cubicBezTo>
                  <a:cubicBezTo>
                    <a:pt x="12040" y="450"/>
                    <a:pt x="11936" y="419"/>
                    <a:pt x="11840" y="291"/>
                  </a:cubicBezTo>
                  <a:cubicBezTo>
                    <a:pt x="11829" y="275"/>
                    <a:pt x="11807" y="266"/>
                    <a:pt x="11783" y="266"/>
                  </a:cubicBezTo>
                  <a:cubicBezTo>
                    <a:pt x="11728" y="266"/>
                    <a:pt x="11662" y="313"/>
                    <a:pt x="11681" y="435"/>
                  </a:cubicBezTo>
                  <a:cubicBezTo>
                    <a:pt x="11741" y="455"/>
                    <a:pt x="11790" y="470"/>
                    <a:pt x="11840" y="486"/>
                  </a:cubicBezTo>
                  <a:cubicBezTo>
                    <a:pt x="11738" y="496"/>
                    <a:pt x="11631" y="519"/>
                    <a:pt x="11534" y="519"/>
                  </a:cubicBezTo>
                  <a:cubicBezTo>
                    <a:pt x="11392" y="519"/>
                    <a:pt x="11270" y="470"/>
                    <a:pt x="11206" y="260"/>
                  </a:cubicBezTo>
                  <a:cubicBezTo>
                    <a:pt x="11048" y="299"/>
                    <a:pt x="10917" y="334"/>
                    <a:pt x="10793" y="365"/>
                  </a:cubicBezTo>
                  <a:cubicBezTo>
                    <a:pt x="10821" y="404"/>
                    <a:pt x="10854" y="451"/>
                    <a:pt x="10887" y="497"/>
                  </a:cubicBezTo>
                  <a:cubicBezTo>
                    <a:pt x="10875" y="521"/>
                    <a:pt x="10864" y="545"/>
                    <a:pt x="10853" y="570"/>
                  </a:cubicBezTo>
                  <a:cubicBezTo>
                    <a:pt x="10741" y="531"/>
                    <a:pt x="10632" y="491"/>
                    <a:pt x="10548" y="461"/>
                  </a:cubicBezTo>
                  <a:cubicBezTo>
                    <a:pt x="10398" y="499"/>
                    <a:pt x="10265" y="533"/>
                    <a:pt x="10133" y="565"/>
                  </a:cubicBezTo>
                  <a:cubicBezTo>
                    <a:pt x="9697" y="670"/>
                    <a:pt x="9260" y="773"/>
                    <a:pt x="8824" y="875"/>
                  </a:cubicBezTo>
                  <a:cubicBezTo>
                    <a:pt x="8751" y="893"/>
                    <a:pt x="8670" y="886"/>
                    <a:pt x="8604" y="920"/>
                  </a:cubicBezTo>
                  <a:cubicBezTo>
                    <a:pt x="8556" y="945"/>
                    <a:pt x="8525" y="1019"/>
                    <a:pt x="8487" y="1071"/>
                  </a:cubicBezTo>
                  <a:cubicBezTo>
                    <a:pt x="8455" y="1114"/>
                    <a:pt x="8425" y="1143"/>
                    <a:pt x="8397" y="1143"/>
                  </a:cubicBezTo>
                  <a:cubicBezTo>
                    <a:pt x="8371" y="1143"/>
                    <a:pt x="8346" y="1118"/>
                    <a:pt x="8322" y="1055"/>
                  </a:cubicBezTo>
                  <a:cubicBezTo>
                    <a:pt x="8314" y="1031"/>
                    <a:pt x="8279" y="1009"/>
                    <a:pt x="8256" y="1009"/>
                  </a:cubicBezTo>
                  <a:cubicBezTo>
                    <a:pt x="8255" y="1009"/>
                    <a:pt x="8255" y="1009"/>
                    <a:pt x="8254" y="1009"/>
                  </a:cubicBezTo>
                  <a:cubicBezTo>
                    <a:pt x="8020" y="1018"/>
                    <a:pt x="7787" y="1030"/>
                    <a:pt x="7553" y="1046"/>
                  </a:cubicBezTo>
                  <a:cubicBezTo>
                    <a:pt x="7514" y="1049"/>
                    <a:pt x="7472" y="1049"/>
                    <a:pt x="7431" y="1049"/>
                  </a:cubicBezTo>
                  <a:cubicBezTo>
                    <a:pt x="7421" y="1049"/>
                    <a:pt x="7410" y="1049"/>
                    <a:pt x="7400" y="1049"/>
                  </a:cubicBezTo>
                  <a:cubicBezTo>
                    <a:pt x="7286" y="1049"/>
                    <a:pt x="7171" y="1052"/>
                    <a:pt x="7084" y="1109"/>
                  </a:cubicBezTo>
                  <a:cubicBezTo>
                    <a:pt x="7039" y="1139"/>
                    <a:pt x="6997" y="1150"/>
                    <a:pt x="6957" y="1150"/>
                  </a:cubicBezTo>
                  <a:cubicBezTo>
                    <a:pt x="6848" y="1150"/>
                    <a:pt x="6756" y="1066"/>
                    <a:pt x="6649" y="1066"/>
                  </a:cubicBezTo>
                  <a:cubicBezTo>
                    <a:pt x="6643" y="1066"/>
                    <a:pt x="6638" y="1066"/>
                    <a:pt x="6632" y="1066"/>
                  </a:cubicBezTo>
                  <a:cubicBezTo>
                    <a:pt x="6430" y="1081"/>
                    <a:pt x="6252" y="1133"/>
                    <a:pt x="6085" y="1281"/>
                  </a:cubicBezTo>
                  <a:cubicBezTo>
                    <a:pt x="6114" y="1225"/>
                    <a:pt x="6143" y="1171"/>
                    <a:pt x="6177" y="1105"/>
                  </a:cubicBezTo>
                  <a:cubicBezTo>
                    <a:pt x="5732" y="1026"/>
                    <a:pt x="5296" y="946"/>
                    <a:pt x="4860" y="869"/>
                  </a:cubicBezTo>
                  <a:cubicBezTo>
                    <a:pt x="4600" y="822"/>
                    <a:pt x="4329" y="819"/>
                    <a:pt x="4083" y="723"/>
                  </a:cubicBezTo>
                  <a:cubicBezTo>
                    <a:pt x="3695" y="574"/>
                    <a:pt x="3305" y="556"/>
                    <a:pt x="2913" y="542"/>
                  </a:cubicBezTo>
                  <a:cubicBezTo>
                    <a:pt x="2839" y="486"/>
                    <a:pt x="2767" y="401"/>
                    <a:pt x="2683" y="378"/>
                  </a:cubicBezTo>
                  <a:cubicBezTo>
                    <a:pt x="2479" y="321"/>
                    <a:pt x="2268" y="334"/>
                    <a:pt x="2058" y="270"/>
                  </a:cubicBezTo>
                  <a:cubicBezTo>
                    <a:pt x="1787" y="190"/>
                    <a:pt x="1495" y="200"/>
                    <a:pt x="1212" y="172"/>
                  </a:cubicBezTo>
                  <a:cubicBezTo>
                    <a:pt x="1015" y="152"/>
                    <a:pt x="815" y="139"/>
                    <a:pt x="618" y="111"/>
                  </a:cubicBezTo>
                  <a:cubicBezTo>
                    <a:pt x="424" y="83"/>
                    <a:pt x="229" y="4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52"/>
            <p:cNvSpPr/>
            <p:nvPr/>
          </p:nvSpPr>
          <p:spPr>
            <a:xfrm rot="5400000">
              <a:off x="1969047" y="1048725"/>
              <a:ext cx="1752596" cy="123604"/>
            </a:xfrm>
            <a:custGeom>
              <a:avLst/>
              <a:gdLst/>
              <a:ahLst/>
              <a:cxnLst/>
              <a:rect l="l" t="t" r="r" b="b"/>
              <a:pathLst>
                <a:path w="52250" h="3685" extrusionOk="0">
                  <a:moveTo>
                    <a:pt x="13604" y="3137"/>
                  </a:moveTo>
                  <a:cubicBezTo>
                    <a:pt x="13607" y="3157"/>
                    <a:pt x="13609" y="3177"/>
                    <a:pt x="13612" y="3197"/>
                  </a:cubicBezTo>
                  <a:cubicBezTo>
                    <a:pt x="13719" y="3196"/>
                    <a:pt x="13828" y="3194"/>
                    <a:pt x="13937" y="3192"/>
                  </a:cubicBezTo>
                  <a:cubicBezTo>
                    <a:pt x="13937" y="3172"/>
                    <a:pt x="13937" y="3152"/>
                    <a:pt x="13935" y="3133"/>
                  </a:cubicBezTo>
                  <a:cubicBezTo>
                    <a:pt x="13825" y="3134"/>
                    <a:pt x="13716" y="3135"/>
                    <a:pt x="13604" y="3137"/>
                  </a:cubicBezTo>
                  <a:close/>
                  <a:moveTo>
                    <a:pt x="28530" y="3269"/>
                  </a:moveTo>
                  <a:cubicBezTo>
                    <a:pt x="28527" y="3298"/>
                    <a:pt x="28522" y="3327"/>
                    <a:pt x="28517" y="3357"/>
                  </a:cubicBezTo>
                  <a:cubicBezTo>
                    <a:pt x="28553" y="3370"/>
                    <a:pt x="28590" y="3392"/>
                    <a:pt x="28626" y="3396"/>
                  </a:cubicBezTo>
                  <a:cubicBezTo>
                    <a:pt x="28657" y="3399"/>
                    <a:pt x="28690" y="3383"/>
                    <a:pt x="28721" y="3375"/>
                  </a:cubicBezTo>
                  <a:cubicBezTo>
                    <a:pt x="28720" y="3359"/>
                    <a:pt x="28720" y="3344"/>
                    <a:pt x="28719" y="3329"/>
                  </a:cubicBezTo>
                  <a:cubicBezTo>
                    <a:pt x="28657" y="3309"/>
                    <a:pt x="28594" y="3288"/>
                    <a:pt x="28530" y="3269"/>
                  </a:cubicBezTo>
                  <a:close/>
                  <a:moveTo>
                    <a:pt x="26330" y="3507"/>
                  </a:moveTo>
                  <a:cubicBezTo>
                    <a:pt x="25860" y="3490"/>
                    <a:pt x="25396" y="3685"/>
                    <a:pt x="24933" y="3521"/>
                  </a:cubicBezTo>
                  <a:cubicBezTo>
                    <a:pt x="24809" y="3478"/>
                    <a:pt x="24662" y="3536"/>
                    <a:pt x="24530" y="3521"/>
                  </a:cubicBezTo>
                  <a:cubicBezTo>
                    <a:pt x="23929" y="3454"/>
                    <a:pt x="23329" y="3374"/>
                    <a:pt x="22729" y="3309"/>
                  </a:cubicBezTo>
                  <a:cubicBezTo>
                    <a:pt x="22595" y="3295"/>
                    <a:pt x="22459" y="3326"/>
                    <a:pt x="22324" y="3324"/>
                  </a:cubicBezTo>
                  <a:cubicBezTo>
                    <a:pt x="22017" y="3317"/>
                    <a:pt x="21712" y="3312"/>
                    <a:pt x="21406" y="3288"/>
                  </a:cubicBezTo>
                  <a:cubicBezTo>
                    <a:pt x="21045" y="3260"/>
                    <a:pt x="20686" y="3221"/>
                    <a:pt x="20325" y="3226"/>
                  </a:cubicBezTo>
                  <a:cubicBezTo>
                    <a:pt x="19948" y="3233"/>
                    <a:pt x="19572" y="3220"/>
                    <a:pt x="19194" y="3210"/>
                  </a:cubicBezTo>
                  <a:cubicBezTo>
                    <a:pt x="19156" y="3210"/>
                    <a:pt x="19120" y="3171"/>
                    <a:pt x="19096" y="3158"/>
                  </a:cubicBezTo>
                  <a:cubicBezTo>
                    <a:pt x="18896" y="3202"/>
                    <a:pt x="18664" y="3254"/>
                    <a:pt x="18432" y="3306"/>
                  </a:cubicBezTo>
                  <a:cubicBezTo>
                    <a:pt x="18586" y="3199"/>
                    <a:pt x="18800" y="3291"/>
                    <a:pt x="18940" y="2969"/>
                  </a:cubicBezTo>
                  <a:cubicBezTo>
                    <a:pt x="18612" y="3015"/>
                    <a:pt x="18336" y="3056"/>
                    <a:pt x="18058" y="3096"/>
                  </a:cubicBezTo>
                  <a:cubicBezTo>
                    <a:pt x="18019" y="2985"/>
                    <a:pt x="17983" y="2879"/>
                    <a:pt x="17946" y="2773"/>
                  </a:cubicBezTo>
                  <a:cubicBezTo>
                    <a:pt x="17927" y="2777"/>
                    <a:pt x="17908" y="2779"/>
                    <a:pt x="17888" y="2783"/>
                  </a:cubicBezTo>
                  <a:cubicBezTo>
                    <a:pt x="17885" y="2875"/>
                    <a:pt x="17883" y="2967"/>
                    <a:pt x="17880" y="3089"/>
                  </a:cubicBezTo>
                  <a:cubicBezTo>
                    <a:pt x="17696" y="3007"/>
                    <a:pt x="17520" y="2928"/>
                    <a:pt x="17335" y="2845"/>
                  </a:cubicBezTo>
                  <a:cubicBezTo>
                    <a:pt x="17314" y="2911"/>
                    <a:pt x="17301" y="3002"/>
                    <a:pt x="17280" y="3005"/>
                  </a:cubicBezTo>
                  <a:cubicBezTo>
                    <a:pt x="17068" y="3032"/>
                    <a:pt x="16855" y="3043"/>
                    <a:pt x="16641" y="3060"/>
                  </a:cubicBezTo>
                  <a:cubicBezTo>
                    <a:pt x="16531" y="2768"/>
                    <a:pt x="16308" y="2979"/>
                    <a:pt x="16155" y="2873"/>
                  </a:cubicBezTo>
                  <a:cubicBezTo>
                    <a:pt x="16123" y="2952"/>
                    <a:pt x="16102" y="3008"/>
                    <a:pt x="16079" y="3062"/>
                  </a:cubicBezTo>
                  <a:cubicBezTo>
                    <a:pt x="15801" y="2806"/>
                    <a:pt x="15489" y="3005"/>
                    <a:pt x="15175" y="2940"/>
                  </a:cubicBezTo>
                  <a:cubicBezTo>
                    <a:pt x="15326" y="3116"/>
                    <a:pt x="15326" y="3116"/>
                    <a:pt x="15686" y="3254"/>
                  </a:cubicBezTo>
                  <a:cubicBezTo>
                    <a:pt x="15528" y="3287"/>
                    <a:pt x="15368" y="3312"/>
                    <a:pt x="15211" y="3353"/>
                  </a:cubicBezTo>
                  <a:cubicBezTo>
                    <a:pt x="14931" y="3426"/>
                    <a:pt x="14636" y="3344"/>
                    <a:pt x="14361" y="3485"/>
                  </a:cubicBezTo>
                  <a:cubicBezTo>
                    <a:pt x="14283" y="3526"/>
                    <a:pt x="14172" y="3490"/>
                    <a:pt x="14078" y="3473"/>
                  </a:cubicBezTo>
                  <a:cubicBezTo>
                    <a:pt x="13769" y="3415"/>
                    <a:pt x="13474" y="3284"/>
                    <a:pt x="13157" y="3245"/>
                  </a:cubicBezTo>
                  <a:cubicBezTo>
                    <a:pt x="12968" y="3221"/>
                    <a:pt x="12797" y="3031"/>
                    <a:pt x="12605" y="2975"/>
                  </a:cubicBezTo>
                  <a:cubicBezTo>
                    <a:pt x="11862" y="2763"/>
                    <a:pt x="11131" y="2495"/>
                    <a:pt x="10366" y="2403"/>
                  </a:cubicBezTo>
                  <a:cubicBezTo>
                    <a:pt x="10160" y="2378"/>
                    <a:pt x="9949" y="2264"/>
                    <a:pt x="9752" y="2297"/>
                  </a:cubicBezTo>
                  <a:cubicBezTo>
                    <a:pt x="9355" y="2362"/>
                    <a:pt x="8977" y="2050"/>
                    <a:pt x="8584" y="2246"/>
                  </a:cubicBezTo>
                  <a:cubicBezTo>
                    <a:pt x="8050" y="2125"/>
                    <a:pt x="7518" y="2206"/>
                    <a:pt x="6983" y="2230"/>
                  </a:cubicBezTo>
                  <a:cubicBezTo>
                    <a:pt x="6687" y="2242"/>
                    <a:pt x="6407" y="2270"/>
                    <a:pt x="6124" y="2354"/>
                  </a:cubicBezTo>
                  <a:cubicBezTo>
                    <a:pt x="6095" y="2361"/>
                    <a:pt x="6060" y="2357"/>
                    <a:pt x="6030" y="2351"/>
                  </a:cubicBezTo>
                  <a:cubicBezTo>
                    <a:pt x="5429" y="2204"/>
                    <a:pt x="4824" y="2333"/>
                    <a:pt x="4221" y="2316"/>
                  </a:cubicBezTo>
                  <a:cubicBezTo>
                    <a:pt x="3808" y="2304"/>
                    <a:pt x="3388" y="2402"/>
                    <a:pt x="2981" y="2346"/>
                  </a:cubicBezTo>
                  <a:cubicBezTo>
                    <a:pt x="2742" y="2313"/>
                    <a:pt x="2507" y="2321"/>
                    <a:pt x="2272" y="2306"/>
                  </a:cubicBezTo>
                  <a:cubicBezTo>
                    <a:pt x="1934" y="2284"/>
                    <a:pt x="1593" y="2298"/>
                    <a:pt x="1254" y="2287"/>
                  </a:cubicBezTo>
                  <a:cubicBezTo>
                    <a:pt x="970" y="2275"/>
                    <a:pt x="689" y="2256"/>
                    <a:pt x="403" y="2302"/>
                  </a:cubicBezTo>
                  <a:cubicBezTo>
                    <a:pt x="202" y="2333"/>
                    <a:pt x="10" y="2044"/>
                    <a:pt x="8" y="1793"/>
                  </a:cubicBezTo>
                  <a:cubicBezTo>
                    <a:pt x="7" y="1503"/>
                    <a:pt x="5" y="1214"/>
                    <a:pt x="1" y="892"/>
                  </a:cubicBezTo>
                  <a:cubicBezTo>
                    <a:pt x="116" y="881"/>
                    <a:pt x="208" y="865"/>
                    <a:pt x="300" y="864"/>
                  </a:cubicBezTo>
                  <a:cubicBezTo>
                    <a:pt x="759" y="859"/>
                    <a:pt x="1212" y="841"/>
                    <a:pt x="1662" y="694"/>
                  </a:cubicBezTo>
                  <a:cubicBezTo>
                    <a:pt x="2038" y="571"/>
                    <a:pt x="2436" y="543"/>
                    <a:pt x="2822" y="454"/>
                  </a:cubicBezTo>
                  <a:cubicBezTo>
                    <a:pt x="3279" y="348"/>
                    <a:pt x="3735" y="230"/>
                    <a:pt x="4188" y="100"/>
                  </a:cubicBezTo>
                  <a:cubicBezTo>
                    <a:pt x="4536" y="0"/>
                    <a:pt x="4866" y="82"/>
                    <a:pt x="5195" y="193"/>
                  </a:cubicBezTo>
                  <a:cubicBezTo>
                    <a:pt x="5645" y="345"/>
                    <a:pt x="6095" y="498"/>
                    <a:pt x="6542" y="662"/>
                  </a:cubicBezTo>
                  <a:cubicBezTo>
                    <a:pt x="6774" y="747"/>
                    <a:pt x="6998" y="865"/>
                    <a:pt x="7230" y="958"/>
                  </a:cubicBezTo>
                  <a:cubicBezTo>
                    <a:pt x="7512" y="1070"/>
                    <a:pt x="7795" y="1180"/>
                    <a:pt x="8082" y="1273"/>
                  </a:cubicBezTo>
                  <a:cubicBezTo>
                    <a:pt x="8256" y="1330"/>
                    <a:pt x="8437" y="1357"/>
                    <a:pt x="8615" y="1392"/>
                  </a:cubicBezTo>
                  <a:cubicBezTo>
                    <a:pt x="8688" y="1407"/>
                    <a:pt x="8764" y="1421"/>
                    <a:pt x="8837" y="1416"/>
                  </a:cubicBezTo>
                  <a:cubicBezTo>
                    <a:pt x="9411" y="1373"/>
                    <a:pt x="9984" y="1329"/>
                    <a:pt x="10558" y="1277"/>
                  </a:cubicBezTo>
                  <a:cubicBezTo>
                    <a:pt x="11257" y="1214"/>
                    <a:pt x="11955" y="1256"/>
                    <a:pt x="12643" y="1415"/>
                  </a:cubicBezTo>
                  <a:cubicBezTo>
                    <a:pt x="13027" y="1503"/>
                    <a:pt x="13401" y="1655"/>
                    <a:pt x="13779" y="1783"/>
                  </a:cubicBezTo>
                  <a:cubicBezTo>
                    <a:pt x="14366" y="1983"/>
                    <a:pt x="14965" y="2043"/>
                    <a:pt x="15577" y="2028"/>
                  </a:cubicBezTo>
                  <a:cubicBezTo>
                    <a:pt x="16196" y="2012"/>
                    <a:pt x="16808" y="1961"/>
                    <a:pt x="17413" y="1808"/>
                  </a:cubicBezTo>
                  <a:cubicBezTo>
                    <a:pt x="17434" y="1801"/>
                    <a:pt x="17456" y="1800"/>
                    <a:pt x="17476" y="1799"/>
                  </a:cubicBezTo>
                  <a:cubicBezTo>
                    <a:pt x="18221" y="1764"/>
                    <a:pt x="18968" y="1674"/>
                    <a:pt x="19711" y="1711"/>
                  </a:cubicBezTo>
                  <a:cubicBezTo>
                    <a:pt x="20471" y="1747"/>
                    <a:pt x="21237" y="1783"/>
                    <a:pt x="21993" y="1959"/>
                  </a:cubicBezTo>
                  <a:cubicBezTo>
                    <a:pt x="22910" y="2174"/>
                    <a:pt x="23836" y="2341"/>
                    <a:pt x="24764" y="2492"/>
                  </a:cubicBezTo>
                  <a:cubicBezTo>
                    <a:pt x="25030" y="2535"/>
                    <a:pt x="25316" y="2484"/>
                    <a:pt x="25585" y="2427"/>
                  </a:cubicBezTo>
                  <a:cubicBezTo>
                    <a:pt x="26264" y="2284"/>
                    <a:pt x="26941" y="2115"/>
                    <a:pt x="27618" y="1952"/>
                  </a:cubicBezTo>
                  <a:cubicBezTo>
                    <a:pt x="27785" y="1913"/>
                    <a:pt x="27948" y="1850"/>
                    <a:pt x="28115" y="1814"/>
                  </a:cubicBezTo>
                  <a:cubicBezTo>
                    <a:pt x="29110" y="1604"/>
                    <a:pt x="30104" y="1382"/>
                    <a:pt x="31102" y="1200"/>
                  </a:cubicBezTo>
                  <a:cubicBezTo>
                    <a:pt x="31577" y="1114"/>
                    <a:pt x="32054" y="1167"/>
                    <a:pt x="32534" y="1271"/>
                  </a:cubicBezTo>
                  <a:cubicBezTo>
                    <a:pt x="33190" y="1414"/>
                    <a:pt x="33860" y="1516"/>
                    <a:pt x="34527" y="1549"/>
                  </a:cubicBezTo>
                  <a:cubicBezTo>
                    <a:pt x="35409" y="1592"/>
                    <a:pt x="36294" y="1572"/>
                    <a:pt x="37177" y="1541"/>
                  </a:cubicBezTo>
                  <a:cubicBezTo>
                    <a:pt x="37590" y="1526"/>
                    <a:pt x="38002" y="1438"/>
                    <a:pt x="38412" y="1359"/>
                  </a:cubicBezTo>
                  <a:cubicBezTo>
                    <a:pt x="39063" y="1236"/>
                    <a:pt x="39712" y="1099"/>
                    <a:pt x="40360" y="954"/>
                  </a:cubicBezTo>
                  <a:cubicBezTo>
                    <a:pt x="40737" y="869"/>
                    <a:pt x="41106" y="732"/>
                    <a:pt x="41483" y="662"/>
                  </a:cubicBezTo>
                  <a:cubicBezTo>
                    <a:pt x="42171" y="537"/>
                    <a:pt x="42863" y="524"/>
                    <a:pt x="43554" y="610"/>
                  </a:cubicBezTo>
                  <a:cubicBezTo>
                    <a:pt x="44104" y="679"/>
                    <a:pt x="44654" y="759"/>
                    <a:pt x="45205" y="831"/>
                  </a:cubicBezTo>
                  <a:cubicBezTo>
                    <a:pt x="45565" y="878"/>
                    <a:pt x="45924" y="929"/>
                    <a:pt x="46285" y="956"/>
                  </a:cubicBezTo>
                  <a:cubicBezTo>
                    <a:pt x="46496" y="973"/>
                    <a:pt x="46714" y="974"/>
                    <a:pt x="46923" y="932"/>
                  </a:cubicBezTo>
                  <a:cubicBezTo>
                    <a:pt x="47160" y="883"/>
                    <a:pt x="47388" y="924"/>
                    <a:pt x="47621" y="951"/>
                  </a:cubicBezTo>
                  <a:cubicBezTo>
                    <a:pt x="48086" y="1008"/>
                    <a:pt x="48556" y="1044"/>
                    <a:pt x="49022" y="1083"/>
                  </a:cubicBezTo>
                  <a:cubicBezTo>
                    <a:pt x="49362" y="1111"/>
                    <a:pt x="49706" y="1147"/>
                    <a:pt x="50045" y="1151"/>
                  </a:cubicBezTo>
                  <a:cubicBezTo>
                    <a:pt x="50643" y="1156"/>
                    <a:pt x="51248" y="1137"/>
                    <a:pt x="51844" y="1136"/>
                  </a:cubicBezTo>
                  <a:cubicBezTo>
                    <a:pt x="51968" y="1136"/>
                    <a:pt x="52064" y="1165"/>
                    <a:pt x="52242" y="1181"/>
                  </a:cubicBezTo>
                  <a:cubicBezTo>
                    <a:pt x="52245" y="1468"/>
                    <a:pt x="52246" y="1718"/>
                    <a:pt x="52248" y="2002"/>
                  </a:cubicBezTo>
                  <a:cubicBezTo>
                    <a:pt x="52250" y="2035"/>
                    <a:pt x="52111" y="2081"/>
                    <a:pt x="52008" y="2146"/>
                  </a:cubicBezTo>
                  <a:cubicBezTo>
                    <a:pt x="52094" y="2186"/>
                    <a:pt x="52136" y="2213"/>
                    <a:pt x="52234" y="2259"/>
                  </a:cubicBezTo>
                  <a:cubicBezTo>
                    <a:pt x="52160" y="2324"/>
                    <a:pt x="52118" y="2393"/>
                    <a:pt x="52069" y="2400"/>
                  </a:cubicBezTo>
                  <a:cubicBezTo>
                    <a:pt x="51789" y="2439"/>
                    <a:pt x="51504" y="2489"/>
                    <a:pt x="51223" y="2486"/>
                  </a:cubicBezTo>
                  <a:cubicBezTo>
                    <a:pt x="51026" y="2484"/>
                    <a:pt x="50839" y="2439"/>
                    <a:pt x="50634" y="2518"/>
                  </a:cubicBezTo>
                  <a:cubicBezTo>
                    <a:pt x="50490" y="2573"/>
                    <a:pt x="50313" y="2498"/>
                    <a:pt x="50151" y="2501"/>
                  </a:cubicBezTo>
                  <a:cubicBezTo>
                    <a:pt x="50007" y="2504"/>
                    <a:pt x="49865" y="2557"/>
                    <a:pt x="49721" y="2552"/>
                  </a:cubicBezTo>
                  <a:cubicBezTo>
                    <a:pt x="49522" y="2547"/>
                    <a:pt x="49322" y="2528"/>
                    <a:pt x="49128" y="2477"/>
                  </a:cubicBezTo>
                  <a:cubicBezTo>
                    <a:pt x="48253" y="2255"/>
                    <a:pt x="47419" y="1874"/>
                    <a:pt x="46568" y="1558"/>
                  </a:cubicBezTo>
                  <a:cubicBezTo>
                    <a:pt x="45798" y="1271"/>
                    <a:pt x="45010" y="1191"/>
                    <a:pt x="44203" y="1391"/>
                  </a:cubicBezTo>
                  <a:cubicBezTo>
                    <a:pt x="43652" y="1526"/>
                    <a:pt x="43085" y="1573"/>
                    <a:pt x="42525" y="1647"/>
                  </a:cubicBezTo>
                  <a:cubicBezTo>
                    <a:pt x="42029" y="1713"/>
                    <a:pt x="41530" y="1755"/>
                    <a:pt x="41034" y="1825"/>
                  </a:cubicBezTo>
                  <a:cubicBezTo>
                    <a:pt x="40580" y="1889"/>
                    <a:pt x="40128" y="1975"/>
                    <a:pt x="39676" y="2055"/>
                  </a:cubicBezTo>
                  <a:cubicBezTo>
                    <a:pt x="39395" y="2106"/>
                    <a:pt x="39116" y="2172"/>
                    <a:pt x="38836" y="2225"/>
                  </a:cubicBezTo>
                  <a:cubicBezTo>
                    <a:pt x="38764" y="2237"/>
                    <a:pt x="38688" y="2222"/>
                    <a:pt x="38616" y="2235"/>
                  </a:cubicBezTo>
                  <a:cubicBezTo>
                    <a:pt x="38237" y="2300"/>
                    <a:pt x="37859" y="2167"/>
                    <a:pt x="37474" y="2264"/>
                  </a:cubicBezTo>
                  <a:cubicBezTo>
                    <a:pt x="37172" y="2340"/>
                    <a:pt x="36847" y="2280"/>
                    <a:pt x="36533" y="2284"/>
                  </a:cubicBezTo>
                  <a:cubicBezTo>
                    <a:pt x="36216" y="2287"/>
                    <a:pt x="35897" y="2290"/>
                    <a:pt x="35579" y="2298"/>
                  </a:cubicBezTo>
                  <a:cubicBezTo>
                    <a:pt x="35291" y="2304"/>
                    <a:pt x="35002" y="2297"/>
                    <a:pt x="34715" y="2326"/>
                  </a:cubicBezTo>
                  <a:cubicBezTo>
                    <a:pt x="34308" y="2369"/>
                    <a:pt x="33904" y="2441"/>
                    <a:pt x="33499" y="2499"/>
                  </a:cubicBezTo>
                  <a:cubicBezTo>
                    <a:pt x="33238" y="2537"/>
                    <a:pt x="32986" y="2612"/>
                    <a:pt x="32714" y="2602"/>
                  </a:cubicBezTo>
                  <a:cubicBezTo>
                    <a:pt x="32445" y="2591"/>
                    <a:pt x="32167" y="2672"/>
                    <a:pt x="31906" y="2762"/>
                  </a:cubicBezTo>
                  <a:cubicBezTo>
                    <a:pt x="31712" y="2827"/>
                    <a:pt x="31563" y="2840"/>
                    <a:pt x="31422" y="2649"/>
                  </a:cubicBezTo>
                  <a:cubicBezTo>
                    <a:pt x="31389" y="2605"/>
                    <a:pt x="31308" y="2614"/>
                    <a:pt x="31250" y="2597"/>
                  </a:cubicBezTo>
                  <a:cubicBezTo>
                    <a:pt x="31234" y="2624"/>
                    <a:pt x="31217" y="2649"/>
                    <a:pt x="31201" y="2674"/>
                  </a:cubicBezTo>
                  <a:cubicBezTo>
                    <a:pt x="31284" y="2715"/>
                    <a:pt x="31368" y="2755"/>
                    <a:pt x="31452" y="2796"/>
                  </a:cubicBezTo>
                  <a:cubicBezTo>
                    <a:pt x="31436" y="2825"/>
                    <a:pt x="31419" y="2854"/>
                    <a:pt x="31403" y="2883"/>
                  </a:cubicBezTo>
                  <a:cubicBezTo>
                    <a:pt x="31171" y="2942"/>
                    <a:pt x="30937" y="3002"/>
                    <a:pt x="30699" y="3062"/>
                  </a:cubicBezTo>
                  <a:cubicBezTo>
                    <a:pt x="30717" y="2722"/>
                    <a:pt x="31011" y="2959"/>
                    <a:pt x="31111" y="2715"/>
                  </a:cubicBezTo>
                  <a:cubicBezTo>
                    <a:pt x="31024" y="2706"/>
                    <a:pt x="30946" y="2674"/>
                    <a:pt x="30879" y="2695"/>
                  </a:cubicBezTo>
                  <a:cubicBezTo>
                    <a:pt x="30482" y="2815"/>
                    <a:pt x="30087" y="2942"/>
                    <a:pt x="29693" y="3077"/>
                  </a:cubicBezTo>
                  <a:cubicBezTo>
                    <a:pt x="29637" y="3096"/>
                    <a:pt x="29479" y="3094"/>
                    <a:pt x="29612" y="3253"/>
                  </a:cubicBezTo>
                  <a:cubicBezTo>
                    <a:pt x="29573" y="3284"/>
                    <a:pt x="29536" y="3335"/>
                    <a:pt x="29493" y="3344"/>
                  </a:cubicBezTo>
                  <a:cubicBezTo>
                    <a:pt x="29283" y="3387"/>
                    <a:pt x="29072" y="3421"/>
                    <a:pt x="28861" y="3453"/>
                  </a:cubicBezTo>
                  <a:cubicBezTo>
                    <a:pt x="28676" y="3480"/>
                    <a:pt x="28489" y="3502"/>
                    <a:pt x="28283" y="3528"/>
                  </a:cubicBezTo>
                  <a:cubicBezTo>
                    <a:pt x="28306" y="3458"/>
                    <a:pt x="28319" y="3413"/>
                    <a:pt x="28342" y="3344"/>
                  </a:cubicBezTo>
                  <a:cubicBezTo>
                    <a:pt x="28237" y="3327"/>
                    <a:pt x="28103" y="3177"/>
                    <a:pt x="28146" y="3503"/>
                  </a:cubicBezTo>
                  <a:cubicBezTo>
                    <a:pt x="27930" y="3415"/>
                    <a:pt x="27746" y="3339"/>
                    <a:pt x="27531" y="3250"/>
                  </a:cubicBezTo>
                  <a:cubicBezTo>
                    <a:pt x="27479" y="3359"/>
                    <a:pt x="27428" y="3466"/>
                    <a:pt x="27377" y="3574"/>
                  </a:cubicBezTo>
                  <a:cubicBezTo>
                    <a:pt x="27351" y="3549"/>
                    <a:pt x="27324" y="3523"/>
                    <a:pt x="27299" y="3498"/>
                  </a:cubicBezTo>
                  <a:cubicBezTo>
                    <a:pt x="27319" y="3446"/>
                    <a:pt x="27340" y="3396"/>
                    <a:pt x="27387" y="3279"/>
                  </a:cubicBezTo>
                  <a:cubicBezTo>
                    <a:pt x="27137" y="3434"/>
                    <a:pt x="26835" y="3125"/>
                    <a:pt x="26663" y="3565"/>
                  </a:cubicBezTo>
                  <a:cubicBezTo>
                    <a:pt x="26444" y="3230"/>
                    <a:pt x="26173" y="3253"/>
                    <a:pt x="25866" y="3387"/>
                  </a:cubicBezTo>
                  <a:cubicBezTo>
                    <a:pt x="26036" y="3431"/>
                    <a:pt x="26182" y="3469"/>
                    <a:pt x="26330" y="35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132" name="Google Shape;5132;p52"/>
          <p:cNvCxnSpPr/>
          <p:nvPr/>
        </p:nvCxnSpPr>
        <p:spPr>
          <a:xfrm>
            <a:off x="7224605" y="4703323"/>
            <a:ext cx="1000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صورة 6">
            <a:extLst>
              <a:ext uri="{FF2B5EF4-FFF2-40B4-BE49-F238E27FC236}">
                <a16:creationId xmlns:a16="http://schemas.microsoft.com/office/drawing/2014/main" id="{B2C88C66-A8E0-477C-DEF0-D0D4098A39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5" t="37601" r="18378" b="30148"/>
          <a:stretch/>
        </p:blipFill>
        <p:spPr>
          <a:xfrm>
            <a:off x="400314" y="1662711"/>
            <a:ext cx="8541386" cy="2007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03C4ED7C-7194-0BB9-E714-555AECD644BC}"/>
              </a:ext>
            </a:extLst>
          </p:cNvPr>
          <p:cNvSpPr txBox="1"/>
          <p:nvPr/>
        </p:nvSpPr>
        <p:spPr>
          <a:xfrm>
            <a:off x="700496" y="1905185"/>
            <a:ext cx="3968607" cy="279665"/>
          </a:xfrm>
          <a:prstGeom prst="rect">
            <a:avLst/>
          </a:prstGeom>
          <a:noFill/>
          <a:ln w="38100">
            <a:solidFill>
              <a:schemeClr val="bg2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5690443-8C29-FD0D-079B-AE51C47B968A}"/>
              </a:ext>
            </a:extLst>
          </p:cNvPr>
          <p:cNvSpPr/>
          <p:nvPr/>
        </p:nvSpPr>
        <p:spPr>
          <a:xfrm>
            <a:off x="715212" y="2293244"/>
            <a:ext cx="7069326" cy="191012"/>
          </a:xfrm>
          <a:prstGeom prst="rect">
            <a:avLst/>
          </a:prstGeom>
          <a:solidFill>
            <a:schemeClr val="tx2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DDC587B-765C-7F67-FF40-4F23E96A9119}"/>
              </a:ext>
            </a:extLst>
          </p:cNvPr>
          <p:cNvSpPr/>
          <p:nvPr/>
        </p:nvSpPr>
        <p:spPr>
          <a:xfrm>
            <a:off x="940440" y="2817878"/>
            <a:ext cx="872176" cy="281372"/>
          </a:xfrm>
          <a:prstGeom prst="rect">
            <a:avLst/>
          </a:prstGeom>
          <a:solidFill>
            <a:schemeClr val="accent3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830978E-FB7B-1D45-C35F-9B70BA99BB63}"/>
              </a:ext>
            </a:extLst>
          </p:cNvPr>
          <p:cNvSpPr/>
          <p:nvPr/>
        </p:nvSpPr>
        <p:spPr>
          <a:xfrm>
            <a:off x="875704" y="3236813"/>
            <a:ext cx="936912" cy="120033"/>
          </a:xfrm>
          <a:prstGeom prst="rect">
            <a:avLst/>
          </a:prstGeom>
          <a:solidFill>
            <a:schemeClr val="accent3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6" name="Google Shape;5376;p61"/>
          <p:cNvGrpSpPr/>
          <p:nvPr/>
        </p:nvGrpSpPr>
        <p:grpSpPr>
          <a:xfrm>
            <a:off x="888120" y="-345052"/>
            <a:ext cx="114281" cy="1973508"/>
            <a:chOff x="3211531" y="751150"/>
            <a:chExt cx="94957" cy="1639807"/>
          </a:xfrm>
        </p:grpSpPr>
        <p:sp>
          <p:nvSpPr>
            <p:cNvPr id="5377" name="Google Shape;5377;p61"/>
            <p:cNvSpPr/>
            <p:nvPr/>
          </p:nvSpPr>
          <p:spPr>
            <a:xfrm>
              <a:off x="3211531" y="752215"/>
              <a:ext cx="53637" cy="1638742"/>
            </a:xfrm>
            <a:custGeom>
              <a:avLst/>
              <a:gdLst/>
              <a:ahLst/>
              <a:cxnLst/>
              <a:rect l="l" t="t" r="r" b="b"/>
              <a:pathLst>
                <a:path w="1511" h="46165" extrusionOk="0">
                  <a:moveTo>
                    <a:pt x="1256" y="36902"/>
                  </a:moveTo>
                  <a:cubicBezTo>
                    <a:pt x="1311" y="36891"/>
                    <a:pt x="1387" y="36897"/>
                    <a:pt x="1401" y="36869"/>
                  </a:cubicBezTo>
                  <a:cubicBezTo>
                    <a:pt x="1446" y="36788"/>
                    <a:pt x="1407" y="36754"/>
                    <a:pt x="1312" y="36756"/>
                  </a:cubicBezTo>
                  <a:cubicBezTo>
                    <a:pt x="1287" y="36757"/>
                    <a:pt x="1258" y="36674"/>
                    <a:pt x="1236" y="36627"/>
                  </a:cubicBezTo>
                  <a:cubicBezTo>
                    <a:pt x="1231" y="36617"/>
                    <a:pt x="1249" y="36597"/>
                    <a:pt x="1257" y="36581"/>
                  </a:cubicBezTo>
                  <a:cubicBezTo>
                    <a:pt x="1316" y="36585"/>
                    <a:pt x="1377" y="36589"/>
                    <a:pt x="1454" y="36593"/>
                  </a:cubicBezTo>
                  <a:cubicBezTo>
                    <a:pt x="1368" y="36467"/>
                    <a:pt x="1363" y="36463"/>
                    <a:pt x="1269" y="36425"/>
                  </a:cubicBezTo>
                  <a:cubicBezTo>
                    <a:pt x="1114" y="36089"/>
                    <a:pt x="1377" y="35845"/>
                    <a:pt x="1467" y="35560"/>
                  </a:cubicBezTo>
                  <a:cubicBezTo>
                    <a:pt x="1403" y="35529"/>
                    <a:pt x="1385" y="35512"/>
                    <a:pt x="1353" y="35497"/>
                  </a:cubicBezTo>
                  <a:cubicBezTo>
                    <a:pt x="1312" y="35478"/>
                    <a:pt x="1277" y="35459"/>
                    <a:pt x="1277" y="35455"/>
                  </a:cubicBezTo>
                  <a:lnTo>
                    <a:pt x="1277" y="34453"/>
                  </a:lnTo>
                  <a:cubicBezTo>
                    <a:pt x="1438" y="34385"/>
                    <a:pt x="1441" y="34385"/>
                    <a:pt x="1446" y="34215"/>
                  </a:cubicBezTo>
                  <a:cubicBezTo>
                    <a:pt x="1452" y="33976"/>
                    <a:pt x="1441" y="33736"/>
                    <a:pt x="1441" y="33497"/>
                  </a:cubicBezTo>
                  <a:cubicBezTo>
                    <a:pt x="1428" y="33492"/>
                    <a:pt x="1411" y="33488"/>
                    <a:pt x="1398" y="33484"/>
                  </a:cubicBezTo>
                  <a:cubicBezTo>
                    <a:pt x="1366" y="33541"/>
                    <a:pt x="1334" y="33599"/>
                    <a:pt x="1303" y="33655"/>
                  </a:cubicBezTo>
                  <a:cubicBezTo>
                    <a:pt x="1287" y="33651"/>
                    <a:pt x="1270" y="33646"/>
                    <a:pt x="1254" y="33640"/>
                  </a:cubicBezTo>
                  <a:cubicBezTo>
                    <a:pt x="1264" y="33421"/>
                    <a:pt x="1275" y="33201"/>
                    <a:pt x="1285" y="32977"/>
                  </a:cubicBezTo>
                  <a:cubicBezTo>
                    <a:pt x="1468" y="32904"/>
                    <a:pt x="1507" y="32766"/>
                    <a:pt x="1359" y="32581"/>
                  </a:cubicBezTo>
                  <a:cubicBezTo>
                    <a:pt x="1153" y="32326"/>
                    <a:pt x="1334" y="32033"/>
                    <a:pt x="1255" y="31769"/>
                  </a:cubicBezTo>
                  <a:cubicBezTo>
                    <a:pt x="1253" y="31764"/>
                    <a:pt x="1264" y="31754"/>
                    <a:pt x="1278" y="31733"/>
                  </a:cubicBezTo>
                  <a:cubicBezTo>
                    <a:pt x="1315" y="31734"/>
                    <a:pt x="1359" y="31737"/>
                    <a:pt x="1403" y="31741"/>
                  </a:cubicBezTo>
                  <a:cubicBezTo>
                    <a:pt x="1511" y="31580"/>
                    <a:pt x="1277" y="31602"/>
                    <a:pt x="1268" y="31510"/>
                  </a:cubicBezTo>
                  <a:cubicBezTo>
                    <a:pt x="1285" y="31486"/>
                    <a:pt x="1295" y="31471"/>
                    <a:pt x="1306" y="31456"/>
                  </a:cubicBezTo>
                  <a:cubicBezTo>
                    <a:pt x="1353" y="31379"/>
                    <a:pt x="1424" y="31306"/>
                    <a:pt x="1441" y="31224"/>
                  </a:cubicBezTo>
                  <a:cubicBezTo>
                    <a:pt x="1458" y="31138"/>
                    <a:pt x="1410" y="31055"/>
                    <a:pt x="1290" y="31078"/>
                  </a:cubicBezTo>
                  <a:cubicBezTo>
                    <a:pt x="1289" y="31027"/>
                    <a:pt x="1274" y="30971"/>
                    <a:pt x="1293" y="30929"/>
                  </a:cubicBezTo>
                  <a:cubicBezTo>
                    <a:pt x="1311" y="30891"/>
                    <a:pt x="1365" y="30871"/>
                    <a:pt x="1415" y="30834"/>
                  </a:cubicBezTo>
                  <a:cubicBezTo>
                    <a:pt x="1346" y="30799"/>
                    <a:pt x="1302" y="30777"/>
                    <a:pt x="1191" y="30721"/>
                  </a:cubicBezTo>
                  <a:cubicBezTo>
                    <a:pt x="1435" y="30716"/>
                    <a:pt x="1487" y="30623"/>
                    <a:pt x="1415" y="30454"/>
                  </a:cubicBezTo>
                  <a:cubicBezTo>
                    <a:pt x="1373" y="30495"/>
                    <a:pt x="1277" y="30532"/>
                    <a:pt x="1277" y="30592"/>
                  </a:cubicBezTo>
                  <a:lnTo>
                    <a:pt x="1277" y="29051"/>
                  </a:lnTo>
                  <a:cubicBezTo>
                    <a:pt x="1277" y="29104"/>
                    <a:pt x="1438" y="29131"/>
                    <a:pt x="1438" y="29180"/>
                  </a:cubicBezTo>
                  <a:lnTo>
                    <a:pt x="1438" y="28001"/>
                  </a:lnTo>
                  <a:cubicBezTo>
                    <a:pt x="1277" y="27989"/>
                    <a:pt x="1223" y="28035"/>
                    <a:pt x="1248" y="27900"/>
                  </a:cubicBezTo>
                  <a:cubicBezTo>
                    <a:pt x="1258" y="27855"/>
                    <a:pt x="1367" y="27828"/>
                    <a:pt x="1448" y="27786"/>
                  </a:cubicBezTo>
                  <a:cubicBezTo>
                    <a:pt x="1437" y="27657"/>
                    <a:pt x="1425" y="27523"/>
                    <a:pt x="1412" y="27370"/>
                  </a:cubicBezTo>
                  <a:cubicBezTo>
                    <a:pt x="1336" y="27420"/>
                    <a:pt x="1294" y="27420"/>
                    <a:pt x="1230" y="27462"/>
                  </a:cubicBezTo>
                  <a:cubicBezTo>
                    <a:pt x="1224" y="27358"/>
                    <a:pt x="1218" y="27333"/>
                    <a:pt x="1213" y="27171"/>
                  </a:cubicBezTo>
                  <a:lnTo>
                    <a:pt x="1438" y="27171"/>
                  </a:lnTo>
                  <a:lnTo>
                    <a:pt x="1438" y="25562"/>
                  </a:lnTo>
                  <a:lnTo>
                    <a:pt x="1212" y="25562"/>
                  </a:lnTo>
                  <a:cubicBezTo>
                    <a:pt x="1248" y="25562"/>
                    <a:pt x="1269" y="25440"/>
                    <a:pt x="1295" y="25438"/>
                  </a:cubicBezTo>
                  <a:cubicBezTo>
                    <a:pt x="1456" y="25429"/>
                    <a:pt x="1462" y="25312"/>
                    <a:pt x="1447" y="25218"/>
                  </a:cubicBezTo>
                  <a:cubicBezTo>
                    <a:pt x="1397" y="24907"/>
                    <a:pt x="1433" y="24606"/>
                    <a:pt x="1450" y="24297"/>
                  </a:cubicBezTo>
                  <a:cubicBezTo>
                    <a:pt x="1468" y="23958"/>
                    <a:pt x="1460" y="23619"/>
                    <a:pt x="1438" y="23281"/>
                  </a:cubicBezTo>
                  <a:cubicBezTo>
                    <a:pt x="1427" y="23104"/>
                    <a:pt x="1463" y="22906"/>
                    <a:pt x="1325" y="22780"/>
                  </a:cubicBezTo>
                  <a:cubicBezTo>
                    <a:pt x="1361" y="22721"/>
                    <a:pt x="1419" y="22668"/>
                    <a:pt x="1422" y="22611"/>
                  </a:cubicBezTo>
                  <a:cubicBezTo>
                    <a:pt x="1437" y="22274"/>
                    <a:pt x="1437" y="21937"/>
                    <a:pt x="1446" y="21600"/>
                  </a:cubicBezTo>
                  <a:cubicBezTo>
                    <a:pt x="1449" y="21468"/>
                    <a:pt x="1411" y="21371"/>
                    <a:pt x="1241" y="21358"/>
                  </a:cubicBezTo>
                  <a:cubicBezTo>
                    <a:pt x="1478" y="21230"/>
                    <a:pt x="1486" y="21201"/>
                    <a:pt x="1388" y="20952"/>
                  </a:cubicBezTo>
                  <a:cubicBezTo>
                    <a:pt x="1293" y="20988"/>
                    <a:pt x="1197" y="21024"/>
                    <a:pt x="1101" y="21060"/>
                  </a:cubicBezTo>
                  <a:cubicBezTo>
                    <a:pt x="1081" y="21045"/>
                    <a:pt x="1060" y="21029"/>
                    <a:pt x="1040" y="21014"/>
                  </a:cubicBezTo>
                  <a:cubicBezTo>
                    <a:pt x="1388" y="20850"/>
                    <a:pt x="1197" y="20587"/>
                    <a:pt x="1220" y="20362"/>
                  </a:cubicBezTo>
                  <a:cubicBezTo>
                    <a:pt x="1164" y="20352"/>
                    <a:pt x="1120" y="20344"/>
                    <a:pt x="1078" y="20336"/>
                  </a:cubicBezTo>
                  <a:cubicBezTo>
                    <a:pt x="1025" y="20209"/>
                    <a:pt x="1034" y="20106"/>
                    <a:pt x="1206" y="20050"/>
                  </a:cubicBezTo>
                  <a:cubicBezTo>
                    <a:pt x="858" y="19912"/>
                    <a:pt x="1229" y="19835"/>
                    <a:pt x="1212" y="19726"/>
                  </a:cubicBezTo>
                  <a:cubicBezTo>
                    <a:pt x="1148" y="19715"/>
                    <a:pt x="1097" y="19707"/>
                    <a:pt x="1008" y="19694"/>
                  </a:cubicBezTo>
                  <a:cubicBezTo>
                    <a:pt x="1187" y="19529"/>
                    <a:pt x="1252" y="19344"/>
                    <a:pt x="1253" y="19143"/>
                  </a:cubicBezTo>
                  <a:cubicBezTo>
                    <a:pt x="1253" y="18916"/>
                    <a:pt x="1227" y="18687"/>
                    <a:pt x="1219" y="18459"/>
                  </a:cubicBezTo>
                  <a:cubicBezTo>
                    <a:pt x="1215" y="18370"/>
                    <a:pt x="1247" y="18279"/>
                    <a:pt x="1254" y="18180"/>
                  </a:cubicBezTo>
                  <a:cubicBezTo>
                    <a:pt x="1329" y="18217"/>
                    <a:pt x="1277" y="18234"/>
                    <a:pt x="1438" y="18260"/>
                  </a:cubicBezTo>
                  <a:lnTo>
                    <a:pt x="1438" y="17984"/>
                  </a:lnTo>
                  <a:cubicBezTo>
                    <a:pt x="1277" y="17970"/>
                    <a:pt x="1319" y="17943"/>
                    <a:pt x="1273" y="17932"/>
                  </a:cubicBezTo>
                  <a:cubicBezTo>
                    <a:pt x="1294" y="17833"/>
                    <a:pt x="1488" y="17836"/>
                    <a:pt x="1396" y="17675"/>
                  </a:cubicBezTo>
                  <a:lnTo>
                    <a:pt x="1240" y="17675"/>
                  </a:lnTo>
                  <a:cubicBezTo>
                    <a:pt x="1237" y="17675"/>
                    <a:pt x="1251" y="17668"/>
                    <a:pt x="1248" y="17656"/>
                  </a:cubicBezTo>
                  <a:cubicBezTo>
                    <a:pt x="1302" y="17630"/>
                    <a:pt x="1277" y="17621"/>
                    <a:pt x="1438" y="17590"/>
                  </a:cubicBezTo>
                  <a:lnTo>
                    <a:pt x="1438" y="17289"/>
                  </a:lnTo>
                  <a:cubicBezTo>
                    <a:pt x="1277" y="17266"/>
                    <a:pt x="1315" y="17245"/>
                    <a:pt x="1208" y="17208"/>
                  </a:cubicBezTo>
                  <a:cubicBezTo>
                    <a:pt x="1323" y="17172"/>
                    <a:pt x="1277" y="17154"/>
                    <a:pt x="1438" y="17135"/>
                  </a:cubicBezTo>
                  <a:lnTo>
                    <a:pt x="1438" y="16755"/>
                  </a:lnTo>
                  <a:cubicBezTo>
                    <a:pt x="1277" y="16716"/>
                    <a:pt x="1276" y="16682"/>
                    <a:pt x="1186" y="16636"/>
                  </a:cubicBezTo>
                  <a:cubicBezTo>
                    <a:pt x="1235" y="16592"/>
                    <a:pt x="1252" y="16549"/>
                    <a:pt x="1279" y="16549"/>
                  </a:cubicBezTo>
                  <a:cubicBezTo>
                    <a:pt x="1431" y="16545"/>
                    <a:pt x="1439" y="16439"/>
                    <a:pt x="1436" y="16331"/>
                  </a:cubicBezTo>
                  <a:cubicBezTo>
                    <a:pt x="1430" y="16086"/>
                    <a:pt x="1412" y="15842"/>
                    <a:pt x="1400" y="15605"/>
                  </a:cubicBezTo>
                  <a:cubicBezTo>
                    <a:pt x="1331" y="15583"/>
                    <a:pt x="1277" y="15566"/>
                    <a:pt x="1196" y="15541"/>
                  </a:cubicBezTo>
                  <a:cubicBezTo>
                    <a:pt x="1277" y="15457"/>
                    <a:pt x="1331" y="15399"/>
                    <a:pt x="1390" y="15338"/>
                  </a:cubicBezTo>
                  <a:cubicBezTo>
                    <a:pt x="1311" y="15296"/>
                    <a:pt x="1248" y="15261"/>
                    <a:pt x="1146" y="15205"/>
                  </a:cubicBezTo>
                  <a:cubicBezTo>
                    <a:pt x="1288" y="15129"/>
                    <a:pt x="1342" y="15100"/>
                    <a:pt x="1386" y="15076"/>
                  </a:cubicBezTo>
                  <a:cubicBezTo>
                    <a:pt x="1415" y="14707"/>
                    <a:pt x="1414" y="14707"/>
                    <a:pt x="1242" y="14677"/>
                  </a:cubicBezTo>
                  <a:cubicBezTo>
                    <a:pt x="1298" y="14624"/>
                    <a:pt x="1373" y="14584"/>
                    <a:pt x="1392" y="14526"/>
                  </a:cubicBezTo>
                  <a:cubicBezTo>
                    <a:pt x="1406" y="14482"/>
                    <a:pt x="1349" y="14415"/>
                    <a:pt x="1326" y="14361"/>
                  </a:cubicBezTo>
                  <a:cubicBezTo>
                    <a:pt x="1482" y="14226"/>
                    <a:pt x="1419" y="14060"/>
                    <a:pt x="1392" y="13903"/>
                  </a:cubicBezTo>
                  <a:cubicBezTo>
                    <a:pt x="1315" y="13877"/>
                    <a:pt x="1225" y="13957"/>
                    <a:pt x="1194" y="13832"/>
                  </a:cubicBezTo>
                  <a:cubicBezTo>
                    <a:pt x="1145" y="13640"/>
                    <a:pt x="1360" y="13726"/>
                    <a:pt x="1407" y="13625"/>
                  </a:cubicBezTo>
                  <a:cubicBezTo>
                    <a:pt x="1267" y="13538"/>
                    <a:pt x="1411" y="13460"/>
                    <a:pt x="1409" y="13374"/>
                  </a:cubicBezTo>
                  <a:cubicBezTo>
                    <a:pt x="1403" y="13070"/>
                    <a:pt x="1396" y="12763"/>
                    <a:pt x="1402" y="12459"/>
                  </a:cubicBezTo>
                  <a:cubicBezTo>
                    <a:pt x="1405" y="12335"/>
                    <a:pt x="1328" y="12292"/>
                    <a:pt x="1223" y="12265"/>
                  </a:cubicBezTo>
                  <a:cubicBezTo>
                    <a:pt x="1293" y="12221"/>
                    <a:pt x="1336" y="12194"/>
                    <a:pt x="1380" y="12168"/>
                  </a:cubicBezTo>
                  <a:cubicBezTo>
                    <a:pt x="1346" y="12123"/>
                    <a:pt x="1311" y="12079"/>
                    <a:pt x="1276" y="12033"/>
                  </a:cubicBezTo>
                  <a:cubicBezTo>
                    <a:pt x="1346" y="11984"/>
                    <a:pt x="1476" y="11873"/>
                    <a:pt x="1329" y="11803"/>
                  </a:cubicBezTo>
                  <a:cubicBezTo>
                    <a:pt x="1148" y="11717"/>
                    <a:pt x="1188" y="11623"/>
                    <a:pt x="1207" y="11487"/>
                  </a:cubicBezTo>
                  <a:cubicBezTo>
                    <a:pt x="1219" y="11402"/>
                    <a:pt x="1203" y="11288"/>
                    <a:pt x="1152" y="11225"/>
                  </a:cubicBezTo>
                  <a:cubicBezTo>
                    <a:pt x="1013" y="11056"/>
                    <a:pt x="1001" y="11064"/>
                    <a:pt x="1152" y="10918"/>
                  </a:cubicBezTo>
                  <a:cubicBezTo>
                    <a:pt x="1190" y="10881"/>
                    <a:pt x="1241" y="10858"/>
                    <a:pt x="1284" y="10826"/>
                  </a:cubicBezTo>
                  <a:cubicBezTo>
                    <a:pt x="1368" y="10769"/>
                    <a:pt x="1380" y="10652"/>
                    <a:pt x="1306" y="10599"/>
                  </a:cubicBezTo>
                  <a:cubicBezTo>
                    <a:pt x="1173" y="10502"/>
                    <a:pt x="1157" y="10483"/>
                    <a:pt x="1233" y="10422"/>
                  </a:cubicBezTo>
                  <a:cubicBezTo>
                    <a:pt x="1354" y="10323"/>
                    <a:pt x="1347" y="10195"/>
                    <a:pt x="1367" y="10064"/>
                  </a:cubicBezTo>
                  <a:cubicBezTo>
                    <a:pt x="1391" y="9909"/>
                    <a:pt x="1267" y="9855"/>
                    <a:pt x="1117" y="9733"/>
                  </a:cubicBezTo>
                  <a:cubicBezTo>
                    <a:pt x="1233" y="9684"/>
                    <a:pt x="1320" y="9649"/>
                    <a:pt x="1407" y="9612"/>
                  </a:cubicBezTo>
                  <a:cubicBezTo>
                    <a:pt x="1118" y="9474"/>
                    <a:pt x="1193" y="9280"/>
                    <a:pt x="1178" y="9132"/>
                  </a:cubicBezTo>
                  <a:cubicBezTo>
                    <a:pt x="1249" y="9103"/>
                    <a:pt x="1303" y="9080"/>
                    <a:pt x="1357" y="9058"/>
                  </a:cubicBezTo>
                  <a:cubicBezTo>
                    <a:pt x="1327" y="9008"/>
                    <a:pt x="1307" y="8932"/>
                    <a:pt x="1263" y="8913"/>
                  </a:cubicBezTo>
                  <a:cubicBezTo>
                    <a:pt x="1118" y="8850"/>
                    <a:pt x="1161" y="8749"/>
                    <a:pt x="1227" y="8685"/>
                  </a:cubicBezTo>
                  <a:cubicBezTo>
                    <a:pt x="1466" y="8456"/>
                    <a:pt x="1305" y="8183"/>
                    <a:pt x="1321" y="7932"/>
                  </a:cubicBezTo>
                  <a:cubicBezTo>
                    <a:pt x="1323" y="7902"/>
                    <a:pt x="1204" y="7875"/>
                    <a:pt x="1185" y="7829"/>
                  </a:cubicBezTo>
                  <a:cubicBezTo>
                    <a:pt x="1109" y="7641"/>
                    <a:pt x="1158" y="7504"/>
                    <a:pt x="1363" y="7345"/>
                  </a:cubicBezTo>
                  <a:cubicBezTo>
                    <a:pt x="1321" y="7227"/>
                    <a:pt x="1275" y="7098"/>
                    <a:pt x="1225" y="6961"/>
                  </a:cubicBezTo>
                  <a:cubicBezTo>
                    <a:pt x="1360" y="6912"/>
                    <a:pt x="1347" y="6789"/>
                    <a:pt x="1311" y="6636"/>
                  </a:cubicBezTo>
                  <a:cubicBezTo>
                    <a:pt x="1282" y="6509"/>
                    <a:pt x="1363" y="6347"/>
                    <a:pt x="1143" y="6297"/>
                  </a:cubicBezTo>
                  <a:cubicBezTo>
                    <a:pt x="1328" y="6133"/>
                    <a:pt x="1307" y="5937"/>
                    <a:pt x="1304" y="5754"/>
                  </a:cubicBezTo>
                  <a:cubicBezTo>
                    <a:pt x="1301" y="5581"/>
                    <a:pt x="1390" y="5381"/>
                    <a:pt x="1191" y="5250"/>
                  </a:cubicBezTo>
                  <a:cubicBezTo>
                    <a:pt x="1308" y="5176"/>
                    <a:pt x="1298" y="5062"/>
                    <a:pt x="1295" y="4948"/>
                  </a:cubicBezTo>
                  <a:cubicBezTo>
                    <a:pt x="1289" y="4548"/>
                    <a:pt x="1282" y="4149"/>
                    <a:pt x="1274" y="3750"/>
                  </a:cubicBezTo>
                  <a:cubicBezTo>
                    <a:pt x="1274" y="3714"/>
                    <a:pt x="1269" y="3668"/>
                    <a:pt x="1248" y="3646"/>
                  </a:cubicBezTo>
                  <a:cubicBezTo>
                    <a:pt x="1111" y="3496"/>
                    <a:pt x="1161" y="3336"/>
                    <a:pt x="1214" y="3175"/>
                  </a:cubicBezTo>
                  <a:cubicBezTo>
                    <a:pt x="1225" y="3143"/>
                    <a:pt x="1237" y="3102"/>
                    <a:pt x="1227" y="3073"/>
                  </a:cubicBezTo>
                  <a:cubicBezTo>
                    <a:pt x="1148" y="2840"/>
                    <a:pt x="1147" y="2841"/>
                    <a:pt x="1207" y="2691"/>
                  </a:cubicBezTo>
                  <a:cubicBezTo>
                    <a:pt x="1223" y="2649"/>
                    <a:pt x="1252" y="2578"/>
                    <a:pt x="1237" y="2565"/>
                  </a:cubicBezTo>
                  <a:cubicBezTo>
                    <a:pt x="1139" y="2480"/>
                    <a:pt x="1247" y="2397"/>
                    <a:pt x="1235" y="2344"/>
                  </a:cubicBezTo>
                  <a:cubicBezTo>
                    <a:pt x="1177" y="2092"/>
                    <a:pt x="1246" y="1828"/>
                    <a:pt x="1176" y="1597"/>
                  </a:cubicBezTo>
                  <a:cubicBezTo>
                    <a:pt x="1125" y="1430"/>
                    <a:pt x="1114" y="1282"/>
                    <a:pt x="1150" y="1132"/>
                  </a:cubicBezTo>
                  <a:cubicBezTo>
                    <a:pt x="1239" y="763"/>
                    <a:pt x="1234" y="396"/>
                    <a:pt x="1181" y="18"/>
                  </a:cubicBezTo>
                  <a:cubicBezTo>
                    <a:pt x="1114" y="12"/>
                    <a:pt x="1057" y="2"/>
                    <a:pt x="1001" y="2"/>
                  </a:cubicBezTo>
                  <a:cubicBezTo>
                    <a:pt x="744" y="0"/>
                    <a:pt x="487" y="1"/>
                    <a:pt x="209" y="1"/>
                  </a:cubicBezTo>
                  <a:cubicBezTo>
                    <a:pt x="191" y="186"/>
                    <a:pt x="164" y="362"/>
                    <a:pt x="160" y="538"/>
                  </a:cubicBezTo>
                  <a:cubicBezTo>
                    <a:pt x="151" y="902"/>
                    <a:pt x="153" y="1266"/>
                    <a:pt x="153" y="1631"/>
                  </a:cubicBezTo>
                  <a:cubicBezTo>
                    <a:pt x="152" y="1877"/>
                    <a:pt x="159" y="2123"/>
                    <a:pt x="149" y="2368"/>
                  </a:cubicBezTo>
                  <a:cubicBezTo>
                    <a:pt x="137" y="2618"/>
                    <a:pt x="208" y="2870"/>
                    <a:pt x="122" y="3119"/>
                  </a:cubicBezTo>
                  <a:cubicBezTo>
                    <a:pt x="111" y="3150"/>
                    <a:pt x="129" y="3193"/>
                    <a:pt x="137" y="3230"/>
                  </a:cubicBezTo>
                  <a:cubicBezTo>
                    <a:pt x="209" y="3527"/>
                    <a:pt x="121" y="3824"/>
                    <a:pt x="142" y="4124"/>
                  </a:cubicBezTo>
                  <a:cubicBezTo>
                    <a:pt x="167" y="4479"/>
                    <a:pt x="116" y="4839"/>
                    <a:pt x="108" y="5196"/>
                  </a:cubicBezTo>
                  <a:cubicBezTo>
                    <a:pt x="100" y="5613"/>
                    <a:pt x="102" y="6029"/>
                    <a:pt x="101" y="6446"/>
                  </a:cubicBezTo>
                  <a:cubicBezTo>
                    <a:pt x="98" y="7161"/>
                    <a:pt x="93" y="7878"/>
                    <a:pt x="93" y="8594"/>
                  </a:cubicBezTo>
                  <a:cubicBezTo>
                    <a:pt x="93" y="8966"/>
                    <a:pt x="115" y="9337"/>
                    <a:pt x="106" y="9709"/>
                  </a:cubicBezTo>
                  <a:cubicBezTo>
                    <a:pt x="95" y="10230"/>
                    <a:pt x="52" y="10750"/>
                    <a:pt x="184" y="11265"/>
                  </a:cubicBezTo>
                  <a:cubicBezTo>
                    <a:pt x="228" y="11440"/>
                    <a:pt x="235" y="11622"/>
                    <a:pt x="131" y="11793"/>
                  </a:cubicBezTo>
                  <a:cubicBezTo>
                    <a:pt x="99" y="11845"/>
                    <a:pt x="95" y="11920"/>
                    <a:pt x="94" y="11984"/>
                  </a:cubicBezTo>
                  <a:cubicBezTo>
                    <a:pt x="89" y="12451"/>
                    <a:pt x="86" y="12917"/>
                    <a:pt x="87" y="13384"/>
                  </a:cubicBezTo>
                  <a:cubicBezTo>
                    <a:pt x="87" y="14301"/>
                    <a:pt x="91" y="15218"/>
                    <a:pt x="92" y="16135"/>
                  </a:cubicBezTo>
                  <a:cubicBezTo>
                    <a:pt x="93" y="16273"/>
                    <a:pt x="77" y="16414"/>
                    <a:pt x="154" y="16541"/>
                  </a:cubicBezTo>
                  <a:cubicBezTo>
                    <a:pt x="16" y="16727"/>
                    <a:pt x="138" y="16900"/>
                    <a:pt x="179" y="17079"/>
                  </a:cubicBezTo>
                  <a:cubicBezTo>
                    <a:pt x="202" y="17180"/>
                    <a:pt x="214" y="17288"/>
                    <a:pt x="204" y="17391"/>
                  </a:cubicBezTo>
                  <a:cubicBezTo>
                    <a:pt x="187" y="17598"/>
                    <a:pt x="166" y="17803"/>
                    <a:pt x="218" y="18008"/>
                  </a:cubicBezTo>
                  <a:cubicBezTo>
                    <a:pt x="224" y="18033"/>
                    <a:pt x="225" y="18080"/>
                    <a:pt x="213" y="18086"/>
                  </a:cubicBezTo>
                  <a:cubicBezTo>
                    <a:pt x="0" y="18187"/>
                    <a:pt x="89" y="18382"/>
                    <a:pt x="86" y="18534"/>
                  </a:cubicBezTo>
                  <a:cubicBezTo>
                    <a:pt x="74" y="19113"/>
                    <a:pt x="79" y="19693"/>
                    <a:pt x="76" y="20272"/>
                  </a:cubicBezTo>
                  <a:cubicBezTo>
                    <a:pt x="72" y="21063"/>
                    <a:pt x="63" y="21855"/>
                    <a:pt x="65" y="22646"/>
                  </a:cubicBezTo>
                  <a:cubicBezTo>
                    <a:pt x="66" y="23858"/>
                    <a:pt x="79" y="25069"/>
                    <a:pt x="81" y="26281"/>
                  </a:cubicBezTo>
                  <a:cubicBezTo>
                    <a:pt x="82" y="27149"/>
                    <a:pt x="66" y="28016"/>
                    <a:pt x="69" y="28885"/>
                  </a:cubicBezTo>
                  <a:cubicBezTo>
                    <a:pt x="71" y="29371"/>
                    <a:pt x="110" y="29857"/>
                    <a:pt x="108" y="30343"/>
                  </a:cubicBezTo>
                  <a:cubicBezTo>
                    <a:pt x="106" y="30895"/>
                    <a:pt x="66" y="31446"/>
                    <a:pt x="64" y="31999"/>
                  </a:cubicBezTo>
                  <a:cubicBezTo>
                    <a:pt x="58" y="33096"/>
                    <a:pt x="67" y="34191"/>
                    <a:pt x="68" y="35289"/>
                  </a:cubicBezTo>
                  <a:cubicBezTo>
                    <a:pt x="69" y="35965"/>
                    <a:pt x="57" y="36642"/>
                    <a:pt x="73" y="37319"/>
                  </a:cubicBezTo>
                  <a:cubicBezTo>
                    <a:pt x="79" y="37580"/>
                    <a:pt x="155" y="37841"/>
                    <a:pt x="180" y="38104"/>
                  </a:cubicBezTo>
                  <a:cubicBezTo>
                    <a:pt x="200" y="38320"/>
                    <a:pt x="230" y="38548"/>
                    <a:pt x="182" y="38754"/>
                  </a:cubicBezTo>
                  <a:cubicBezTo>
                    <a:pt x="112" y="39054"/>
                    <a:pt x="68" y="39353"/>
                    <a:pt x="67" y="39656"/>
                  </a:cubicBezTo>
                  <a:cubicBezTo>
                    <a:pt x="66" y="40344"/>
                    <a:pt x="81" y="41031"/>
                    <a:pt x="84" y="41718"/>
                  </a:cubicBezTo>
                  <a:cubicBezTo>
                    <a:pt x="89" y="42405"/>
                    <a:pt x="98" y="43093"/>
                    <a:pt x="89" y="43780"/>
                  </a:cubicBezTo>
                  <a:cubicBezTo>
                    <a:pt x="83" y="44264"/>
                    <a:pt x="168" y="44753"/>
                    <a:pt x="92" y="45240"/>
                  </a:cubicBezTo>
                  <a:cubicBezTo>
                    <a:pt x="47" y="45536"/>
                    <a:pt x="83" y="45843"/>
                    <a:pt x="83" y="46164"/>
                  </a:cubicBezTo>
                  <a:lnTo>
                    <a:pt x="1408" y="46164"/>
                  </a:lnTo>
                  <a:cubicBezTo>
                    <a:pt x="1420" y="46003"/>
                    <a:pt x="1437" y="46036"/>
                    <a:pt x="1434" y="45991"/>
                  </a:cubicBezTo>
                  <a:cubicBezTo>
                    <a:pt x="1398" y="45442"/>
                    <a:pt x="1432" y="44890"/>
                    <a:pt x="1454" y="44341"/>
                  </a:cubicBezTo>
                  <a:cubicBezTo>
                    <a:pt x="1461" y="44185"/>
                    <a:pt x="1450" y="44034"/>
                    <a:pt x="1263" y="43975"/>
                  </a:cubicBezTo>
                  <a:cubicBezTo>
                    <a:pt x="1249" y="43970"/>
                    <a:pt x="1247" y="43925"/>
                    <a:pt x="1242" y="43908"/>
                  </a:cubicBezTo>
                  <a:cubicBezTo>
                    <a:pt x="1309" y="43886"/>
                    <a:pt x="1381" y="43866"/>
                    <a:pt x="1441" y="43847"/>
                  </a:cubicBezTo>
                  <a:cubicBezTo>
                    <a:pt x="1387" y="43816"/>
                    <a:pt x="1277" y="43784"/>
                    <a:pt x="1277" y="43745"/>
                  </a:cubicBezTo>
                  <a:lnTo>
                    <a:pt x="1277" y="42958"/>
                  </a:lnTo>
                  <a:cubicBezTo>
                    <a:pt x="1277" y="42957"/>
                    <a:pt x="1297" y="42955"/>
                    <a:pt x="1313" y="42953"/>
                  </a:cubicBezTo>
                  <a:cubicBezTo>
                    <a:pt x="1333" y="43013"/>
                    <a:pt x="1346" y="43073"/>
                    <a:pt x="1376" y="43159"/>
                  </a:cubicBezTo>
                  <a:cubicBezTo>
                    <a:pt x="1465" y="42957"/>
                    <a:pt x="1474" y="42957"/>
                    <a:pt x="1230" y="42781"/>
                  </a:cubicBezTo>
                  <a:cubicBezTo>
                    <a:pt x="1313" y="42760"/>
                    <a:pt x="1438" y="42743"/>
                    <a:pt x="1438" y="42730"/>
                  </a:cubicBezTo>
                  <a:lnTo>
                    <a:pt x="1438" y="42208"/>
                  </a:lnTo>
                  <a:cubicBezTo>
                    <a:pt x="1277" y="42201"/>
                    <a:pt x="1314" y="42196"/>
                    <a:pt x="1254" y="42191"/>
                  </a:cubicBezTo>
                  <a:cubicBezTo>
                    <a:pt x="1263" y="42006"/>
                    <a:pt x="1266" y="41826"/>
                    <a:pt x="1277" y="41598"/>
                  </a:cubicBezTo>
                  <a:cubicBezTo>
                    <a:pt x="1331" y="41661"/>
                    <a:pt x="1354" y="41694"/>
                    <a:pt x="1385" y="41730"/>
                  </a:cubicBezTo>
                  <a:cubicBezTo>
                    <a:pt x="1403" y="41655"/>
                    <a:pt x="1420" y="41579"/>
                    <a:pt x="1439" y="41502"/>
                  </a:cubicBezTo>
                  <a:cubicBezTo>
                    <a:pt x="1366" y="41488"/>
                    <a:pt x="1313" y="41479"/>
                    <a:pt x="1265" y="41470"/>
                  </a:cubicBezTo>
                  <a:cubicBezTo>
                    <a:pt x="1265" y="41324"/>
                    <a:pt x="1265" y="41324"/>
                    <a:pt x="1387" y="41134"/>
                  </a:cubicBezTo>
                  <a:cubicBezTo>
                    <a:pt x="1401" y="41111"/>
                    <a:pt x="1404" y="41079"/>
                    <a:pt x="1406" y="41052"/>
                  </a:cubicBezTo>
                  <a:cubicBezTo>
                    <a:pt x="1413" y="40948"/>
                    <a:pt x="1417" y="40843"/>
                    <a:pt x="1423" y="40744"/>
                  </a:cubicBezTo>
                  <a:cubicBezTo>
                    <a:pt x="1214" y="40601"/>
                    <a:pt x="1170" y="40462"/>
                    <a:pt x="1320" y="40381"/>
                  </a:cubicBezTo>
                  <a:cubicBezTo>
                    <a:pt x="1500" y="40285"/>
                    <a:pt x="1429" y="40141"/>
                    <a:pt x="1434" y="40016"/>
                  </a:cubicBezTo>
                  <a:cubicBezTo>
                    <a:pt x="1446" y="39786"/>
                    <a:pt x="1437" y="39786"/>
                    <a:pt x="1211" y="39680"/>
                  </a:cubicBezTo>
                  <a:cubicBezTo>
                    <a:pt x="1351" y="39628"/>
                    <a:pt x="1475" y="39570"/>
                    <a:pt x="1428" y="39403"/>
                  </a:cubicBezTo>
                  <a:cubicBezTo>
                    <a:pt x="1397" y="39293"/>
                    <a:pt x="1458" y="39145"/>
                    <a:pt x="1272" y="39102"/>
                  </a:cubicBezTo>
                  <a:cubicBezTo>
                    <a:pt x="1453" y="38999"/>
                    <a:pt x="1497" y="38740"/>
                    <a:pt x="1366" y="38729"/>
                  </a:cubicBezTo>
                  <a:cubicBezTo>
                    <a:pt x="1218" y="38716"/>
                    <a:pt x="1227" y="38654"/>
                    <a:pt x="1227" y="38559"/>
                  </a:cubicBezTo>
                  <a:cubicBezTo>
                    <a:pt x="1228" y="38444"/>
                    <a:pt x="1225" y="38331"/>
                    <a:pt x="1229" y="38217"/>
                  </a:cubicBezTo>
                  <a:cubicBezTo>
                    <a:pt x="1233" y="38076"/>
                    <a:pt x="1242" y="37934"/>
                    <a:pt x="1248" y="37793"/>
                  </a:cubicBezTo>
                  <a:cubicBezTo>
                    <a:pt x="1262" y="37791"/>
                    <a:pt x="1284" y="37790"/>
                    <a:pt x="1299" y="37788"/>
                  </a:cubicBezTo>
                  <a:cubicBezTo>
                    <a:pt x="1336" y="37867"/>
                    <a:pt x="1438" y="37944"/>
                    <a:pt x="1438" y="38068"/>
                  </a:cubicBezTo>
                  <a:lnTo>
                    <a:pt x="1438" y="37299"/>
                  </a:lnTo>
                  <a:cubicBezTo>
                    <a:pt x="1277" y="37274"/>
                    <a:pt x="1308" y="37254"/>
                    <a:pt x="1194" y="37215"/>
                  </a:cubicBezTo>
                  <a:cubicBezTo>
                    <a:pt x="1314" y="37177"/>
                    <a:pt x="1373" y="37158"/>
                    <a:pt x="1491" y="37121"/>
                  </a:cubicBezTo>
                  <a:cubicBezTo>
                    <a:pt x="1332" y="37070"/>
                    <a:pt x="1198" y="37048"/>
                    <a:pt x="1256" y="369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61"/>
            <p:cNvSpPr/>
            <p:nvPr/>
          </p:nvSpPr>
          <p:spPr>
            <a:xfrm>
              <a:off x="3260874" y="751150"/>
              <a:ext cx="45614" cy="1639807"/>
            </a:xfrm>
            <a:custGeom>
              <a:avLst/>
              <a:gdLst/>
              <a:ahLst/>
              <a:cxnLst/>
              <a:rect l="l" t="t" r="r" b="b"/>
              <a:pathLst>
                <a:path w="1285" h="46195" extrusionOk="0">
                  <a:moveTo>
                    <a:pt x="810" y="42002"/>
                  </a:moveTo>
                  <a:cubicBezTo>
                    <a:pt x="816" y="42125"/>
                    <a:pt x="824" y="42249"/>
                    <a:pt x="830" y="42373"/>
                  </a:cubicBezTo>
                  <a:cubicBezTo>
                    <a:pt x="838" y="42372"/>
                    <a:pt x="854" y="42372"/>
                    <a:pt x="854" y="42371"/>
                  </a:cubicBezTo>
                  <a:lnTo>
                    <a:pt x="854" y="42001"/>
                  </a:lnTo>
                  <a:cubicBezTo>
                    <a:pt x="854" y="42001"/>
                    <a:pt x="825" y="42001"/>
                    <a:pt x="810" y="42002"/>
                  </a:cubicBezTo>
                  <a:close/>
                  <a:moveTo>
                    <a:pt x="968" y="42536"/>
                  </a:moveTo>
                  <a:cubicBezTo>
                    <a:pt x="1007" y="42606"/>
                    <a:pt x="1040" y="42667"/>
                    <a:pt x="1086" y="42751"/>
                  </a:cubicBezTo>
                  <a:cubicBezTo>
                    <a:pt x="1102" y="42546"/>
                    <a:pt x="1102" y="42546"/>
                    <a:pt x="968" y="42536"/>
                  </a:cubicBezTo>
                  <a:close/>
                  <a:moveTo>
                    <a:pt x="979" y="44351"/>
                  </a:moveTo>
                  <a:cubicBezTo>
                    <a:pt x="989" y="44430"/>
                    <a:pt x="998" y="44509"/>
                    <a:pt x="1008" y="44588"/>
                  </a:cubicBezTo>
                  <a:cubicBezTo>
                    <a:pt x="1016" y="44587"/>
                    <a:pt x="1026" y="44587"/>
                    <a:pt x="1034" y="44586"/>
                  </a:cubicBezTo>
                  <a:lnTo>
                    <a:pt x="1034" y="44340"/>
                  </a:lnTo>
                  <a:cubicBezTo>
                    <a:pt x="1016" y="44344"/>
                    <a:pt x="997" y="44348"/>
                    <a:pt x="979" y="44351"/>
                  </a:cubicBezTo>
                  <a:close/>
                  <a:moveTo>
                    <a:pt x="854" y="5390"/>
                  </a:moveTo>
                  <a:cubicBezTo>
                    <a:pt x="1014" y="5127"/>
                    <a:pt x="1014" y="5127"/>
                    <a:pt x="854" y="4888"/>
                  </a:cubicBezTo>
                  <a:close/>
                  <a:moveTo>
                    <a:pt x="1013" y="5875"/>
                  </a:moveTo>
                  <a:cubicBezTo>
                    <a:pt x="1006" y="5813"/>
                    <a:pt x="998" y="5751"/>
                    <a:pt x="988" y="5688"/>
                  </a:cubicBezTo>
                  <a:cubicBezTo>
                    <a:pt x="987" y="5682"/>
                    <a:pt x="966" y="5679"/>
                    <a:pt x="939" y="5668"/>
                  </a:cubicBezTo>
                  <a:cubicBezTo>
                    <a:pt x="945" y="5745"/>
                    <a:pt x="951" y="5811"/>
                    <a:pt x="957" y="5877"/>
                  </a:cubicBezTo>
                  <a:cubicBezTo>
                    <a:pt x="976" y="5877"/>
                    <a:pt x="994" y="5876"/>
                    <a:pt x="1013" y="5875"/>
                  </a:cubicBezTo>
                  <a:close/>
                  <a:moveTo>
                    <a:pt x="815" y="32339"/>
                  </a:moveTo>
                  <a:cubicBezTo>
                    <a:pt x="833" y="32342"/>
                    <a:pt x="852" y="32344"/>
                    <a:pt x="871" y="32347"/>
                  </a:cubicBezTo>
                  <a:lnTo>
                    <a:pt x="871" y="32216"/>
                  </a:lnTo>
                  <a:cubicBezTo>
                    <a:pt x="856" y="32215"/>
                    <a:pt x="843" y="32215"/>
                    <a:pt x="829" y="32214"/>
                  </a:cubicBezTo>
                  <a:cubicBezTo>
                    <a:pt x="824" y="32256"/>
                    <a:pt x="820" y="32298"/>
                    <a:pt x="815" y="32339"/>
                  </a:cubicBezTo>
                  <a:close/>
                  <a:moveTo>
                    <a:pt x="906" y="22892"/>
                  </a:moveTo>
                  <a:cubicBezTo>
                    <a:pt x="891" y="22744"/>
                    <a:pt x="878" y="22595"/>
                    <a:pt x="864" y="22446"/>
                  </a:cubicBezTo>
                  <a:cubicBezTo>
                    <a:pt x="794" y="22603"/>
                    <a:pt x="790" y="22753"/>
                    <a:pt x="906" y="22892"/>
                  </a:cubicBezTo>
                  <a:close/>
                  <a:moveTo>
                    <a:pt x="839" y="29905"/>
                  </a:moveTo>
                  <a:cubicBezTo>
                    <a:pt x="848" y="29905"/>
                    <a:pt x="856" y="29905"/>
                    <a:pt x="864" y="29904"/>
                  </a:cubicBezTo>
                  <a:lnTo>
                    <a:pt x="864" y="29690"/>
                  </a:lnTo>
                  <a:cubicBezTo>
                    <a:pt x="852" y="29688"/>
                    <a:pt x="840" y="29687"/>
                    <a:pt x="828" y="29685"/>
                  </a:cubicBezTo>
                  <a:cubicBezTo>
                    <a:pt x="832" y="29758"/>
                    <a:pt x="836" y="29832"/>
                    <a:pt x="839" y="29905"/>
                  </a:cubicBezTo>
                  <a:close/>
                  <a:moveTo>
                    <a:pt x="854" y="31173"/>
                  </a:moveTo>
                  <a:lnTo>
                    <a:pt x="854" y="31869"/>
                  </a:lnTo>
                  <a:lnTo>
                    <a:pt x="854" y="31172"/>
                  </a:lnTo>
                  <a:close/>
                  <a:moveTo>
                    <a:pt x="916" y="27153"/>
                  </a:moveTo>
                  <a:cubicBezTo>
                    <a:pt x="890" y="27151"/>
                    <a:pt x="863" y="27148"/>
                    <a:pt x="837" y="27145"/>
                  </a:cubicBezTo>
                  <a:lnTo>
                    <a:pt x="837" y="27332"/>
                  </a:lnTo>
                  <a:cubicBezTo>
                    <a:pt x="851" y="27334"/>
                    <a:pt x="865" y="27336"/>
                    <a:pt x="879" y="27337"/>
                  </a:cubicBezTo>
                  <a:cubicBezTo>
                    <a:pt x="891" y="27276"/>
                    <a:pt x="904" y="27215"/>
                    <a:pt x="916" y="27153"/>
                  </a:cubicBezTo>
                  <a:close/>
                  <a:moveTo>
                    <a:pt x="1062" y="37604"/>
                  </a:moveTo>
                  <a:cubicBezTo>
                    <a:pt x="1206" y="37877"/>
                    <a:pt x="1250" y="38149"/>
                    <a:pt x="1223" y="38439"/>
                  </a:cubicBezTo>
                  <a:cubicBezTo>
                    <a:pt x="1201" y="38684"/>
                    <a:pt x="1206" y="38928"/>
                    <a:pt x="997" y="39110"/>
                  </a:cubicBezTo>
                  <a:cubicBezTo>
                    <a:pt x="969" y="39134"/>
                    <a:pt x="989" y="39215"/>
                    <a:pt x="983" y="39322"/>
                  </a:cubicBezTo>
                  <a:cubicBezTo>
                    <a:pt x="1072" y="39251"/>
                    <a:pt x="1112" y="39219"/>
                    <a:pt x="1158" y="39182"/>
                  </a:cubicBezTo>
                  <a:cubicBezTo>
                    <a:pt x="1176" y="39206"/>
                    <a:pt x="1201" y="39225"/>
                    <a:pt x="1204" y="39248"/>
                  </a:cubicBezTo>
                  <a:cubicBezTo>
                    <a:pt x="1242" y="39542"/>
                    <a:pt x="1204" y="39709"/>
                    <a:pt x="1087" y="39796"/>
                  </a:cubicBezTo>
                  <a:cubicBezTo>
                    <a:pt x="1196" y="39981"/>
                    <a:pt x="1283" y="40162"/>
                    <a:pt x="1084" y="40348"/>
                  </a:cubicBezTo>
                  <a:cubicBezTo>
                    <a:pt x="1056" y="40375"/>
                    <a:pt x="1051" y="40433"/>
                    <a:pt x="1046" y="40479"/>
                  </a:cubicBezTo>
                  <a:cubicBezTo>
                    <a:pt x="1019" y="40758"/>
                    <a:pt x="1014" y="40770"/>
                    <a:pt x="805" y="40941"/>
                  </a:cubicBezTo>
                  <a:cubicBezTo>
                    <a:pt x="869" y="40969"/>
                    <a:pt x="920" y="40992"/>
                    <a:pt x="996" y="41027"/>
                  </a:cubicBezTo>
                  <a:cubicBezTo>
                    <a:pt x="1011" y="41385"/>
                    <a:pt x="1026" y="41767"/>
                    <a:pt x="1043" y="42150"/>
                  </a:cubicBezTo>
                  <a:cubicBezTo>
                    <a:pt x="1045" y="42185"/>
                    <a:pt x="1051" y="42235"/>
                    <a:pt x="1075" y="42254"/>
                  </a:cubicBezTo>
                  <a:cubicBezTo>
                    <a:pt x="1256" y="42398"/>
                    <a:pt x="1179" y="42605"/>
                    <a:pt x="1210" y="42784"/>
                  </a:cubicBezTo>
                  <a:cubicBezTo>
                    <a:pt x="1218" y="42834"/>
                    <a:pt x="1203" y="42922"/>
                    <a:pt x="1170" y="42941"/>
                  </a:cubicBezTo>
                  <a:cubicBezTo>
                    <a:pt x="1008" y="43035"/>
                    <a:pt x="1054" y="43184"/>
                    <a:pt x="1041" y="43322"/>
                  </a:cubicBezTo>
                  <a:cubicBezTo>
                    <a:pt x="1024" y="43509"/>
                    <a:pt x="984" y="43695"/>
                    <a:pt x="969" y="43882"/>
                  </a:cubicBezTo>
                  <a:cubicBezTo>
                    <a:pt x="962" y="43966"/>
                    <a:pt x="993" y="44054"/>
                    <a:pt x="1012" y="44180"/>
                  </a:cubicBezTo>
                  <a:cubicBezTo>
                    <a:pt x="1071" y="44087"/>
                    <a:pt x="1104" y="44035"/>
                    <a:pt x="1137" y="43984"/>
                  </a:cubicBezTo>
                  <a:cubicBezTo>
                    <a:pt x="1153" y="43986"/>
                    <a:pt x="1169" y="43990"/>
                    <a:pt x="1184" y="43991"/>
                  </a:cubicBezTo>
                  <a:cubicBezTo>
                    <a:pt x="1184" y="44284"/>
                    <a:pt x="1194" y="44577"/>
                    <a:pt x="1178" y="44869"/>
                  </a:cubicBezTo>
                  <a:cubicBezTo>
                    <a:pt x="1174" y="44939"/>
                    <a:pt x="1089" y="45009"/>
                    <a:pt x="1037" y="45073"/>
                  </a:cubicBezTo>
                  <a:cubicBezTo>
                    <a:pt x="972" y="45153"/>
                    <a:pt x="963" y="45215"/>
                    <a:pt x="1057" y="45290"/>
                  </a:cubicBezTo>
                  <a:cubicBezTo>
                    <a:pt x="1114" y="45336"/>
                    <a:pt x="1159" y="45435"/>
                    <a:pt x="1164" y="45509"/>
                  </a:cubicBezTo>
                  <a:cubicBezTo>
                    <a:pt x="1178" y="45724"/>
                    <a:pt x="1169" y="45873"/>
                    <a:pt x="1169" y="46194"/>
                  </a:cubicBezTo>
                  <a:lnTo>
                    <a:pt x="334" y="46194"/>
                  </a:lnTo>
                  <a:cubicBezTo>
                    <a:pt x="347" y="45873"/>
                    <a:pt x="368" y="45653"/>
                    <a:pt x="372" y="45389"/>
                  </a:cubicBezTo>
                  <a:cubicBezTo>
                    <a:pt x="376" y="45216"/>
                    <a:pt x="355" y="45026"/>
                    <a:pt x="348" y="44852"/>
                  </a:cubicBezTo>
                  <a:cubicBezTo>
                    <a:pt x="333" y="44519"/>
                    <a:pt x="308" y="44186"/>
                    <a:pt x="307" y="43854"/>
                  </a:cubicBezTo>
                  <a:cubicBezTo>
                    <a:pt x="303" y="42729"/>
                    <a:pt x="306" y="41604"/>
                    <a:pt x="313" y="40479"/>
                  </a:cubicBezTo>
                  <a:cubicBezTo>
                    <a:pt x="315" y="40188"/>
                    <a:pt x="355" y="39898"/>
                    <a:pt x="353" y="39607"/>
                  </a:cubicBezTo>
                  <a:cubicBezTo>
                    <a:pt x="349" y="39094"/>
                    <a:pt x="319" y="38580"/>
                    <a:pt x="312" y="38067"/>
                  </a:cubicBezTo>
                  <a:cubicBezTo>
                    <a:pt x="307" y="37591"/>
                    <a:pt x="320" y="37116"/>
                    <a:pt x="323" y="36640"/>
                  </a:cubicBezTo>
                  <a:cubicBezTo>
                    <a:pt x="325" y="36395"/>
                    <a:pt x="316" y="36149"/>
                    <a:pt x="320" y="35903"/>
                  </a:cubicBezTo>
                  <a:cubicBezTo>
                    <a:pt x="326" y="35599"/>
                    <a:pt x="351" y="35294"/>
                    <a:pt x="349" y="34990"/>
                  </a:cubicBezTo>
                  <a:cubicBezTo>
                    <a:pt x="347" y="34553"/>
                    <a:pt x="320" y="34115"/>
                    <a:pt x="317" y="33679"/>
                  </a:cubicBezTo>
                  <a:cubicBezTo>
                    <a:pt x="311" y="32956"/>
                    <a:pt x="312" y="32233"/>
                    <a:pt x="317" y="31510"/>
                  </a:cubicBezTo>
                  <a:cubicBezTo>
                    <a:pt x="321" y="30873"/>
                    <a:pt x="340" y="30235"/>
                    <a:pt x="346" y="29598"/>
                  </a:cubicBezTo>
                  <a:cubicBezTo>
                    <a:pt x="352" y="28916"/>
                    <a:pt x="354" y="28235"/>
                    <a:pt x="350" y="27554"/>
                  </a:cubicBezTo>
                  <a:cubicBezTo>
                    <a:pt x="347" y="27194"/>
                    <a:pt x="314" y="26834"/>
                    <a:pt x="314" y="26474"/>
                  </a:cubicBezTo>
                  <a:cubicBezTo>
                    <a:pt x="314" y="26116"/>
                    <a:pt x="339" y="25759"/>
                    <a:pt x="349" y="25400"/>
                  </a:cubicBezTo>
                  <a:cubicBezTo>
                    <a:pt x="353" y="25288"/>
                    <a:pt x="337" y="25174"/>
                    <a:pt x="336" y="25061"/>
                  </a:cubicBezTo>
                  <a:cubicBezTo>
                    <a:pt x="333" y="24900"/>
                    <a:pt x="336" y="24740"/>
                    <a:pt x="335" y="24579"/>
                  </a:cubicBezTo>
                  <a:cubicBezTo>
                    <a:pt x="331" y="24255"/>
                    <a:pt x="320" y="23931"/>
                    <a:pt x="321" y="23607"/>
                  </a:cubicBezTo>
                  <a:cubicBezTo>
                    <a:pt x="322" y="23276"/>
                    <a:pt x="371" y="22940"/>
                    <a:pt x="333" y="22614"/>
                  </a:cubicBezTo>
                  <a:cubicBezTo>
                    <a:pt x="289" y="22252"/>
                    <a:pt x="383" y="21903"/>
                    <a:pt x="334" y="21537"/>
                  </a:cubicBezTo>
                  <a:cubicBezTo>
                    <a:pt x="273" y="21090"/>
                    <a:pt x="331" y="20627"/>
                    <a:pt x="338" y="20172"/>
                  </a:cubicBezTo>
                  <a:cubicBezTo>
                    <a:pt x="339" y="20124"/>
                    <a:pt x="351" y="20077"/>
                    <a:pt x="350" y="20030"/>
                  </a:cubicBezTo>
                  <a:cubicBezTo>
                    <a:pt x="346" y="19450"/>
                    <a:pt x="340" y="18871"/>
                    <a:pt x="334" y="18291"/>
                  </a:cubicBezTo>
                  <a:cubicBezTo>
                    <a:pt x="330" y="17979"/>
                    <a:pt x="313" y="17666"/>
                    <a:pt x="318" y="17353"/>
                  </a:cubicBezTo>
                  <a:cubicBezTo>
                    <a:pt x="323" y="17060"/>
                    <a:pt x="360" y="16768"/>
                    <a:pt x="362" y="16474"/>
                  </a:cubicBezTo>
                  <a:cubicBezTo>
                    <a:pt x="363" y="16261"/>
                    <a:pt x="315" y="16048"/>
                    <a:pt x="313" y="15835"/>
                  </a:cubicBezTo>
                  <a:cubicBezTo>
                    <a:pt x="305" y="15102"/>
                    <a:pt x="310" y="14368"/>
                    <a:pt x="307" y="13635"/>
                  </a:cubicBezTo>
                  <a:cubicBezTo>
                    <a:pt x="306" y="13483"/>
                    <a:pt x="278" y="13330"/>
                    <a:pt x="283" y="13178"/>
                  </a:cubicBezTo>
                  <a:cubicBezTo>
                    <a:pt x="287" y="12981"/>
                    <a:pt x="313" y="12784"/>
                    <a:pt x="327" y="12586"/>
                  </a:cubicBezTo>
                  <a:cubicBezTo>
                    <a:pt x="335" y="12478"/>
                    <a:pt x="339" y="12368"/>
                    <a:pt x="341" y="12258"/>
                  </a:cubicBezTo>
                  <a:cubicBezTo>
                    <a:pt x="344" y="12006"/>
                    <a:pt x="344" y="11754"/>
                    <a:pt x="345" y="11502"/>
                  </a:cubicBezTo>
                  <a:cubicBezTo>
                    <a:pt x="345" y="11287"/>
                    <a:pt x="351" y="11079"/>
                    <a:pt x="270" y="10863"/>
                  </a:cubicBezTo>
                  <a:cubicBezTo>
                    <a:pt x="201" y="10676"/>
                    <a:pt x="237" y="10448"/>
                    <a:pt x="233" y="10238"/>
                  </a:cubicBezTo>
                  <a:cubicBezTo>
                    <a:pt x="222" y="9438"/>
                    <a:pt x="210" y="8638"/>
                    <a:pt x="206" y="7837"/>
                  </a:cubicBezTo>
                  <a:cubicBezTo>
                    <a:pt x="205" y="7485"/>
                    <a:pt x="235" y="7133"/>
                    <a:pt x="232" y="6781"/>
                  </a:cubicBezTo>
                  <a:cubicBezTo>
                    <a:pt x="227" y="6401"/>
                    <a:pt x="191" y="6022"/>
                    <a:pt x="182" y="5643"/>
                  </a:cubicBezTo>
                  <a:cubicBezTo>
                    <a:pt x="173" y="5179"/>
                    <a:pt x="178" y="4715"/>
                    <a:pt x="175" y="4250"/>
                  </a:cubicBezTo>
                  <a:cubicBezTo>
                    <a:pt x="174" y="4157"/>
                    <a:pt x="167" y="4060"/>
                    <a:pt x="161" y="3967"/>
                  </a:cubicBezTo>
                  <a:cubicBezTo>
                    <a:pt x="157" y="3910"/>
                    <a:pt x="137" y="3849"/>
                    <a:pt x="145" y="3794"/>
                  </a:cubicBezTo>
                  <a:cubicBezTo>
                    <a:pt x="188" y="3452"/>
                    <a:pt x="138" y="3108"/>
                    <a:pt x="112" y="2769"/>
                  </a:cubicBezTo>
                  <a:cubicBezTo>
                    <a:pt x="63" y="2134"/>
                    <a:pt x="39" y="1481"/>
                    <a:pt x="11" y="845"/>
                  </a:cubicBezTo>
                  <a:cubicBezTo>
                    <a:pt x="1" y="581"/>
                    <a:pt x="10" y="323"/>
                    <a:pt x="10" y="0"/>
                  </a:cubicBezTo>
                  <a:lnTo>
                    <a:pt x="820" y="0"/>
                  </a:lnTo>
                  <a:cubicBezTo>
                    <a:pt x="939" y="161"/>
                    <a:pt x="821" y="310"/>
                    <a:pt x="1019" y="322"/>
                  </a:cubicBezTo>
                  <a:cubicBezTo>
                    <a:pt x="1024" y="322"/>
                    <a:pt x="1025" y="454"/>
                    <a:pt x="1025" y="510"/>
                  </a:cubicBezTo>
                  <a:cubicBezTo>
                    <a:pt x="1026" y="783"/>
                    <a:pt x="1025" y="1056"/>
                    <a:pt x="1025" y="1345"/>
                  </a:cubicBezTo>
                  <a:cubicBezTo>
                    <a:pt x="981" y="1305"/>
                    <a:pt x="950" y="1276"/>
                    <a:pt x="907" y="1237"/>
                  </a:cubicBezTo>
                  <a:cubicBezTo>
                    <a:pt x="782" y="1400"/>
                    <a:pt x="846" y="1584"/>
                    <a:pt x="846" y="1753"/>
                  </a:cubicBezTo>
                  <a:cubicBezTo>
                    <a:pt x="847" y="2132"/>
                    <a:pt x="866" y="2511"/>
                    <a:pt x="876" y="2890"/>
                  </a:cubicBezTo>
                  <a:cubicBezTo>
                    <a:pt x="879" y="2976"/>
                    <a:pt x="874" y="3042"/>
                    <a:pt x="786" y="3107"/>
                  </a:cubicBezTo>
                  <a:cubicBezTo>
                    <a:pt x="667" y="3194"/>
                    <a:pt x="695" y="3249"/>
                    <a:pt x="864" y="3322"/>
                  </a:cubicBezTo>
                  <a:cubicBezTo>
                    <a:pt x="874" y="3444"/>
                    <a:pt x="920" y="3576"/>
                    <a:pt x="889" y="3687"/>
                  </a:cubicBezTo>
                  <a:cubicBezTo>
                    <a:pt x="843" y="3849"/>
                    <a:pt x="905" y="3916"/>
                    <a:pt x="1056" y="3956"/>
                  </a:cubicBezTo>
                  <a:cubicBezTo>
                    <a:pt x="995" y="4000"/>
                    <a:pt x="955" y="4030"/>
                    <a:pt x="866" y="4095"/>
                  </a:cubicBezTo>
                  <a:cubicBezTo>
                    <a:pt x="948" y="4099"/>
                    <a:pt x="977" y="4095"/>
                    <a:pt x="1005" y="4103"/>
                  </a:cubicBezTo>
                  <a:cubicBezTo>
                    <a:pt x="1034" y="4110"/>
                    <a:pt x="1080" y="4125"/>
                    <a:pt x="1085" y="4144"/>
                  </a:cubicBezTo>
                  <a:cubicBezTo>
                    <a:pt x="1093" y="4174"/>
                    <a:pt x="1073" y="4240"/>
                    <a:pt x="1061" y="4241"/>
                  </a:cubicBezTo>
                  <a:cubicBezTo>
                    <a:pt x="877" y="4256"/>
                    <a:pt x="904" y="4387"/>
                    <a:pt x="906" y="4507"/>
                  </a:cubicBezTo>
                  <a:cubicBezTo>
                    <a:pt x="907" y="4580"/>
                    <a:pt x="907" y="4654"/>
                    <a:pt x="951" y="4741"/>
                  </a:cubicBezTo>
                  <a:cubicBezTo>
                    <a:pt x="977" y="4636"/>
                    <a:pt x="1004" y="4531"/>
                    <a:pt x="1042" y="4379"/>
                  </a:cubicBezTo>
                  <a:cubicBezTo>
                    <a:pt x="1103" y="4580"/>
                    <a:pt x="1089" y="4737"/>
                    <a:pt x="1086" y="4903"/>
                  </a:cubicBezTo>
                  <a:cubicBezTo>
                    <a:pt x="1081" y="5281"/>
                    <a:pt x="1124" y="5659"/>
                    <a:pt x="1142" y="6037"/>
                  </a:cubicBezTo>
                  <a:cubicBezTo>
                    <a:pt x="1149" y="6161"/>
                    <a:pt x="1152" y="6287"/>
                    <a:pt x="1135" y="6409"/>
                  </a:cubicBezTo>
                  <a:cubicBezTo>
                    <a:pt x="1120" y="6517"/>
                    <a:pt x="1052" y="6550"/>
                    <a:pt x="916" y="6424"/>
                  </a:cubicBezTo>
                  <a:cubicBezTo>
                    <a:pt x="941" y="6929"/>
                    <a:pt x="964" y="7387"/>
                    <a:pt x="990" y="7895"/>
                  </a:cubicBezTo>
                  <a:cubicBezTo>
                    <a:pt x="1036" y="7842"/>
                    <a:pt x="1054" y="7820"/>
                    <a:pt x="1070" y="7801"/>
                  </a:cubicBezTo>
                  <a:cubicBezTo>
                    <a:pt x="1181" y="7970"/>
                    <a:pt x="1193" y="7981"/>
                    <a:pt x="1087" y="8113"/>
                  </a:cubicBezTo>
                  <a:cubicBezTo>
                    <a:pt x="994" y="8228"/>
                    <a:pt x="985" y="8345"/>
                    <a:pt x="992" y="8501"/>
                  </a:cubicBezTo>
                  <a:cubicBezTo>
                    <a:pt x="1035" y="8466"/>
                    <a:pt x="1060" y="8446"/>
                    <a:pt x="1096" y="8416"/>
                  </a:cubicBezTo>
                  <a:cubicBezTo>
                    <a:pt x="1200" y="8579"/>
                    <a:pt x="1130" y="8736"/>
                    <a:pt x="1083" y="8900"/>
                  </a:cubicBezTo>
                  <a:cubicBezTo>
                    <a:pt x="1066" y="8832"/>
                    <a:pt x="1050" y="8764"/>
                    <a:pt x="1034" y="8697"/>
                  </a:cubicBezTo>
                  <a:cubicBezTo>
                    <a:pt x="1015" y="8699"/>
                    <a:pt x="997" y="8700"/>
                    <a:pt x="978" y="8701"/>
                  </a:cubicBezTo>
                  <a:cubicBezTo>
                    <a:pt x="978" y="9029"/>
                    <a:pt x="981" y="9356"/>
                    <a:pt x="978" y="9684"/>
                  </a:cubicBezTo>
                  <a:cubicBezTo>
                    <a:pt x="976" y="10027"/>
                    <a:pt x="965" y="10370"/>
                    <a:pt x="964" y="10714"/>
                  </a:cubicBezTo>
                  <a:cubicBezTo>
                    <a:pt x="963" y="10809"/>
                    <a:pt x="936" y="10881"/>
                    <a:pt x="894" y="10970"/>
                  </a:cubicBezTo>
                  <a:cubicBezTo>
                    <a:pt x="830" y="11103"/>
                    <a:pt x="808" y="11276"/>
                    <a:pt x="825" y="11425"/>
                  </a:cubicBezTo>
                  <a:cubicBezTo>
                    <a:pt x="840" y="11553"/>
                    <a:pt x="773" y="11711"/>
                    <a:pt x="923" y="11822"/>
                  </a:cubicBezTo>
                  <a:cubicBezTo>
                    <a:pt x="959" y="11849"/>
                    <a:pt x="959" y="11981"/>
                    <a:pt x="925" y="12037"/>
                  </a:cubicBezTo>
                  <a:cubicBezTo>
                    <a:pt x="845" y="12174"/>
                    <a:pt x="885" y="12277"/>
                    <a:pt x="954" y="12403"/>
                  </a:cubicBezTo>
                  <a:cubicBezTo>
                    <a:pt x="995" y="12479"/>
                    <a:pt x="975" y="12587"/>
                    <a:pt x="988" y="12681"/>
                  </a:cubicBezTo>
                  <a:cubicBezTo>
                    <a:pt x="1006" y="12806"/>
                    <a:pt x="1028" y="12929"/>
                    <a:pt x="1054" y="13085"/>
                  </a:cubicBezTo>
                  <a:cubicBezTo>
                    <a:pt x="983" y="13137"/>
                    <a:pt x="922" y="13215"/>
                    <a:pt x="971" y="13383"/>
                  </a:cubicBezTo>
                  <a:cubicBezTo>
                    <a:pt x="1075" y="13742"/>
                    <a:pt x="1032" y="14114"/>
                    <a:pt x="995" y="14482"/>
                  </a:cubicBezTo>
                  <a:cubicBezTo>
                    <a:pt x="976" y="14673"/>
                    <a:pt x="941" y="14874"/>
                    <a:pt x="1150" y="15005"/>
                  </a:cubicBezTo>
                  <a:cubicBezTo>
                    <a:pt x="1179" y="15023"/>
                    <a:pt x="1190" y="15087"/>
                    <a:pt x="1192" y="15130"/>
                  </a:cubicBezTo>
                  <a:cubicBezTo>
                    <a:pt x="1201" y="15320"/>
                    <a:pt x="1217" y="15511"/>
                    <a:pt x="1202" y="15700"/>
                  </a:cubicBezTo>
                  <a:cubicBezTo>
                    <a:pt x="1198" y="15759"/>
                    <a:pt x="1239" y="15922"/>
                    <a:pt x="1060" y="15876"/>
                  </a:cubicBezTo>
                  <a:cubicBezTo>
                    <a:pt x="1051" y="15873"/>
                    <a:pt x="1012" y="16014"/>
                    <a:pt x="977" y="16105"/>
                  </a:cubicBezTo>
                  <a:cubicBezTo>
                    <a:pt x="1053" y="16132"/>
                    <a:pt x="1014" y="16153"/>
                    <a:pt x="1175" y="16170"/>
                  </a:cubicBezTo>
                  <a:lnTo>
                    <a:pt x="1175" y="16491"/>
                  </a:lnTo>
                  <a:cubicBezTo>
                    <a:pt x="1175" y="16496"/>
                    <a:pt x="1166" y="16503"/>
                    <a:pt x="1166" y="16509"/>
                  </a:cubicBezTo>
                  <a:cubicBezTo>
                    <a:pt x="1048" y="16458"/>
                    <a:pt x="1040" y="16458"/>
                    <a:pt x="1011" y="16574"/>
                  </a:cubicBezTo>
                  <a:cubicBezTo>
                    <a:pt x="1061" y="16553"/>
                    <a:pt x="1014" y="16531"/>
                    <a:pt x="1175" y="16510"/>
                  </a:cubicBezTo>
                  <a:lnTo>
                    <a:pt x="1175" y="16509"/>
                  </a:lnTo>
                  <a:lnTo>
                    <a:pt x="1175" y="16510"/>
                  </a:lnTo>
                  <a:lnTo>
                    <a:pt x="1175" y="16491"/>
                  </a:lnTo>
                  <a:cubicBezTo>
                    <a:pt x="1175" y="16487"/>
                    <a:pt x="1160" y="16483"/>
                    <a:pt x="1161" y="16483"/>
                  </a:cubicBezTo>
                  <a:cubicBezTo>
                    <a:pt x="1173" y="16479"/>
                    <a:pt x="1171" y="16480"/>
                    <a:pt x="1184" y="16480"/>
                  </a:cubicBezTo>
                  <a:cubicBezTo>
                    <a:pt x="1186" y="16579"/>
                    <a:pt x="1183" y="16681"/>
                    <a:pt x="1192" y="16780"/>
                  </a:cubicBezTo>
                  <a:cubicBezTo>
                    <a:pt x="1204" y="16913"/>
                    <a:pt x="1179" y="17026"/>
                    <a:pt x="1079" y="17092"/>
                  </a:cubicBezTo>
                  <a:cubicBezTo>
                    <a:pt x="1122" y="17201"/>
                    <a:pt x="1211" y="17316"/>
                    <a:pt x="1191" y="17405"/>
                  </a:cubicBezTo>
                  <a:cubicBezTo>
                    <a:pt x="1154" y="17570"/>
                    <a:pt x="1218" y="17720"/>
                    <a:pt x="1206" y="17876"/>
                  </a:cubicBezTo>
                  <a:cubicBezTo>
                    <a:pt x="1196" y="18018"/>
                    <a:pt x="1201" y="18162"/>
                    <a:pt x="1181" y="18302"/>
                  </a:cubicBezTo>
                  <a:cubicBezTo>
                    <a:pt x="1159" y="18464"/>
                    <a:pt x="1075" y="18615"/>
                    <a:pt x="1198" y="18783"/>
                  </a:cubicBezTo>
                  <a:cubicBezTo>
                    <a:pt x="1236" y="18834"/>
                    <a:pt x="1179" y="18957"/>
                    <a:pt x="1118" y="19053"/>
                  </a:cubicBezTo>
                  <a:cubicBezTo>
                    <a:pt x="1088" y="18998"/>
                    <a:pt x="1058" y="18941"/>
                    <a:pt x="1020" y="18872"/>
                  </a:cubicBezTo>
                  <a:cubicBezTo>
                    <a:pt x="868" y="19011"/>
                    <a:pt x="1050" y="19101"/>
                    <a:pt x="1048" y="19207"/>
                  </a:cubicBezTo>
                  <a:cubicBezTo>
                    <a:pt x="1045" y="19315"/>
                    <a:pt x="1034" y="19425"/>
                    <a:pt x="1026" y="19538"/>
                  </a:cubicBezTo>
                  <a:cubicBezTo>
                    <a:pt x="958" y="19564"/>
                    <a:pt x="892" y="19588"/>
                    <a:pt x="813" y="19618"/>
                  </a:cubicBezTo>
                  <a:cubicBezTo>
                    <a:pt x="844" y="19658"/>
                    <a:pt x="858" y="19694"/>
                    <a:pt x="875" y="19696"/>
                  </a:cubicBezTo>
                  <a:cubicBezTo>
                    <a:pt x="942" y="19703"/>
                    <a:pt x="1011" y="19699"/>
                    <a:pt x="1104" y="19699"/>
                  </a:cubicBezTo>
                  <a:cubicBezTo>
                    <a:pt x="1074" y="19831"/>
                    <a:pt x="1054" y="19920"/>
                    <a:pt x="1033" y="20012"/>
                  </a:cubicBezTo>
                  <a:cubicBezTo>
                    <a:pt x="1087" y="20031"/>
                    <a:pt x="1128" y="20044"/>
                    <a:pt x="1191" y="20066"/>
                  </a:cubicBezTo>
                  <a:cubicBezTo>
                    <a:pt x="976" y="20198"/>
                    <a:pt x="940" y="20360"/>
                    <a:pt x="1026" y="20579"/>
                  </a:cubicBezTo>
                  <a:cubicBezTo>
                    <a:pt x="1115" y="20806"/>
                    <a:pt x="1056" y="21051"/>
                    <a:pt x="1046" y="21288"/>
                  </a:cubicBezTo>
                  <a:cubicBezTo>
                    <a:pt x="1221" y="21293"/>
                    <a:pt x="1246" y="21443"/>
                    <a:pt x="1117" y="21736"/>
                  </a:cubicBezTo>
                  <a:cubicBezTo>
                    <a:pt x="1083" y="21675"/>
                    <a:pt x="1056" y="21625"/>
                    <a:pt x="1013" y="21547"/>
                  </a:cubicBezTo>
                  <a:cubicBezTo>
                    <a:pt x="978" y="21796"/>
                    <a:pt x="948" y="22011"/>
                    <a:pt x="918" y="22232"/>
                  </a:cubicBezTo>
                  <a:cubicBezTo>
                    <a:pt x="1101" y="22307"/>
                    <a:pt x="1075" y="22484"/>
                    <a:pt x="1038" y="22633"/>
                  </a:cubicBezTo>
                  <a:cubicBezTo>
                    <a:pt x="989" y="22829"/>
                    <a:pt x="1056" y="22972"/>
                    <a:pt x="1132" y="23147"/>
                  </a:cubicBezTo>
                  <a:cubicBezTo>
                    <a:pt x="1245" y="23403"/>
                    <a:pt x="1277" y="23699"/>
                    <a:pt x="1192" y="23979"/>
                  </a:cubicBezTo>
                  <a:cubicBezTo>
                    <a:pt x="1148" y="24121"/>
                    <a:pt x="1126" y="24237"/>
                    <a:pt x="1198" y="24380"/>
                  </a:cubicBezTo>
                  <a:cubicBezTo>
                    <a:pt x="1274" y="24534"/>
                    <a:pt x="1232" y="24691"/>
                    <a:pt x="1066" y="24825"/>
                  </a:cubicBezTo>
                  <a:cubicBezTo>
                    <a:pt x="1045" y="24745"/>
                    <a:pt x="1014" y="24688"/>
                    <a:pt x="994" y="24613"/>
                  </a:cubicBezTo>
                  <a:cubicBezTo>
                    <a:pt x="874" y="24856"/>
                    <a:pt x="854" y="25045"/>
                    <a:pt x="1014" y="25208"/>
                  </a:cubicBezTo>
                  <a:lnTo>
                    <a:pt x="1014" y="24942"/>
                  </a:lnTo>
                  <a:cubicBezTo>
                    <a:pt x="1175" y="24996"/>
                    <a:pt x="1186" y="25143"/>
                    <a:pt x="1189" y="25222"/>
                  </a:cubicBezTo>
                  <a:cubicBezTo>
                    <a:pt x="1196" y="25416"/>
                    <a:pt x="1188" y="25612"/>
                    <a:pt x="1156" y="25805"/>
                  </a:cubicBezTo>
                  <a:cubicBezTo>
                    <a:pt x="1148" y="25852"/>
                    <a:pt x="1092" y="25891"/>
                    <a:pt x="1059" y="25933"/>
                  </a:cubicBezTo>
                  <a:cubicBezTo>
                    <a:pt x="936" y="26088"/>
                    <a:pt x="925" y="26234"/>
                    <a:pt x="1037" y="26394"/>
                  </a:cubicBezTo>
                  <a:cubicBezTo>
                    <a:pt x="1053" y="26272"/>
                    <a:pt x="1066" y="26164"/>
                    <a:pt x="1085" y="26016"/>
                  </a:cubicBezTo>
                  <a:cubicBezTo>
                    <a:pt x="1152" y="26064"/>
                    <a:pt x="1213" y="26085"/>
                    <a:pt x="1225" y="26122"/>
                  </a:cubicBezTo>
                  <a:cubicBezTo>
                    <a:pt x="1285" y="26301"/>
                    <a:pt x="1230" y="26468"/>
                    <a:pt x="1100" y="26590"/>
                  </a:cubicBezTo>
                  <a:cubicBezTo>
                    <a:pt x="1027" y="26659"/>
                    <a:pt x="1005" y="26716"/>
                    <a:pt x="1011" y="26809"/>
                  </a:cubicBezTo>
                  <a:cubicBezTo>
                    <a:pt x="1025" y="27049"/>
                    <a:pt x="1027" y="27289"/>
                    <a:pt x="1038" y="27529"/>
                  </a:cubicBezTo>
                  <a:cubicBezTo>
                    <a:pt x="1044" y="27655"/>
                    <a:pt x="945" y="27774"/>
                    <a:pt x="1036" y="27910"/>
                  </a:cubicBezTo>
                  <a:cubicBezTo>
                    <a:pt x="1076" y="27971"/>
                    <a:pt x="1031" y="28081"/>
                    <a:pt x="1152" y="28105"/>
                  </a:cubicBezTo>
                  <a:cubicBezTo>
                    <a:pt x="1177" y="28110"/>
                    <a:pt x="1208" y="28165"/>
                    <a:pt x="1208" y="28196"/>
                  </a:cubicBezTo>
                  <a:cubicBezTo>
                    <a:pt x="1210" y="28433"/>
                    <a:pt x="1237" y="28679"/>
                    <a:pt x="1185" y="28905"/>
                  </a:cubicBezTo>
                  <a:cubicBezTo>
                    <a:pt x="1161" y="29011"/>
                    <a:pt x="1240" y="29102"/>
                    <a:pt x="1191" y="29168"/>
                  </a:cubicBezTo>
                  <a:cubicBezTo>
                    <a:pt x="928" y="29522"/>
                    <a:pt x="1119" y="29922"/>
                    <a:pt x="1062" y="30294"/>
                  </a:cubicBezTo>
                  <a:cubicBezTo>
                    <a:pt x="1040" y="30441"/>
                    <a:pt x="989" y="30583"/>
                    <a:pt x="940" y="30771"/>
                  </a:cubicBezTo>
                  <a:cubicBezTo>
                    <a:pt x="1032" y="30869"/>
                    <a:pt x="1058" y="31034"/>
                    <a:pt x="1041" y="31223"/>
                  </a:cubicBezTo>
                  <a:cubicBezTo>
                    <a:pt x="1015" y="31505"/>
                    <a:pt x="1020" y="31791"/>
                    <a:pt x="1013" y="32074"/>
                  </a:cubicBezTo>
                  <a:cubicBezTo>
                    <a:pt x="1009" y="32251"/>
                    <a:pt x="1003" y="32429"/>
                    <a:pt x="1008" y="32606"/>
                  </a:cubicBezTo>
                  <a:cubicBezTo>
                    <a:pt x="1009" y="32646"/>
                    <a:pt x="1040" y="32694"/>
                    <a:pt x="1069" y="32727"/>
                  </a:cubicBezTo>
                  <a:cubicBezTo>
                    <a:pt x="1109" y="32771"/>
                    <a:pt x="1199" y="32804"/>
                    <a:pt x="1200" y="32843"/>
                  </a:cubicBezTo>
                  <a:cubicBezTo>
                    <a:pt x="1200" y="32943"/>
                    <a:pt x="1184" y="33053"/>
                    <a:pt x="1140" y="33143"/>
                  </a:cubicBezTo>
                  <a:cubicBezTo>
                    <a:pt x="1026" y="33379"/>
                    <a:pt x="1011" y="33609"/>
                    <a:pt x="1130" y="33845"/>
                  </a:cubicBezTo>
                  <a:cubicBezTo>
                    <a:pt x="1009" y="34050"/>
                    <a:pt x="982" y="34260"/>
                    <a:pt x="1023" y="34505"/>
                  </a:cubicBezTo>
                  <a:cubicBezTo>
                    <a:pt x="1068" y="34782"/>
                    <a:pt x="1045" y="35071"/>
                    <a:pt x="1044" y="35356"/>
                  </a:cubicBezTo>
                  <a:cubicBezTo>
                    <a:pt x="1044" y="35396"/>
                    <a:pt x="1011" y="35438"/>
                    <a:pt x="986" y="35495"/>
                  </a:cubicBezTo>
                  <a:cubicBezTo>
                    <a:pt x="798" y="35373"/>
                    <a:pt x="934" y="35176"/>
                    <a:pt x="834" y="35037"/>
                  </a:cubicBezTo>
                  <a:cubicBezTo>
                    <a:pt x="809" y="35195"/>
                    <a:pt x="786" y="35342"/>
                    <a:pt x="761" y="35509"/>
                  </a:cubicBezTo>
                  <a:cubicBezTo>
                    <a:pt x="997" y="35608"/>
                    <a:pt x="1048" y="35851"/>
                    <a:pt x="1152" y="36054"/>
                  </a:cubicBezTo>
                  <a:cubicBezTo>
                    <a:pt x="1185" y="36121"/>
                    <a:pt x="1205" y="36193"/>
                    <a:pt x="1163" y="36293"/>
                  </a:cubicBezTo>
                  <a:cubicBezTo>
                    <a:pt x="1119" y="36391"/>
                    <a:pt x="1166" y="36530"/>
                    <a:pt x="1179" y="36651"/>
                  </a:cubicBezTo>
                  <a:cubicBezTo>
                    <a:pt x="1190" y="36763"/>
                    <a:pt x="1227" y="36878"/>
                    <a:pt x="1214" y="36986"/>
                  </a:cubicBezTo>
                  <a:cubicBezTo>
                    <a:pt x="1200" y="37110"/>
                    <a:pt x="1168" y="37225"/>
                    <a:pt x="1217" y="37349"/>
                  </a:cubicBezTo>
                  <a:cubicBezTo>
                    <a:pt x="1268" y="37485"/>
                    <a:pt x="1177" y="37558"/>
                    <a:pt x="1062" y="37604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61"/>
            <p:cNvSpPr/>
            <p:nvPr/>
          </p:nvSpPr>
          <p:spPr>
            <a:xfrm>
              <a:off x="3255726" y="2289761"/>
              <a:ext cx="6851" cy="9087"/>
            </a:xfrm>
            <a:custGeom>
              <a:avLst/>
              <a:gdLst/>
              <a:ahLst/>
              <a:cxnLst/>
              <a:rect l="l" t="t" r="r" b="b"/>
              <a:pathLst>
                <a:path w="193" h="256" extrusionOk="0">
                  <a:moveTo>
                    <a:pt x="192" y="255"/>
                  </a:moveTo>
                  <a:cubicBezTo>
                    <a:pt x="181" y="181"/>
                    <a:pt x="171" y="119"/>
                    <a:pt x="153" y="1"/>
                  </a:cubicBezTo>
                  <a:cubicBezTo>
                    <a:pt x="77" y="133"/>
                    <a:pt x="0" y="209"/>
                    <a:pt x="192" y="2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80" name="Google Shape;5380;p61"/>
          <p:cNvGrpSpPr/>
          <p:nvPr/>
        </p:nvGrpSpPr>
        <p:grpSpPr>
          <a:xfrm>
            <a:off x="1098431" y="-788274"/>
            <a:ext cx="172295" cy="1915236"/>
            <a:chOff x="1566567" y="735282"/>
            <a:chExt cx="143162" cy="1591388"/>
          </a:xfrm>
        </p:grpSpPr>
        <p:sp>
          <p:nvSpPr>
            <p:cNvPr id="5381" name="Google Shape;5381;p61"/>
            <p:cNvSpPr/>
            <p:nvPr/>
          </p:nvSpPr>
          <p:spPr>
            <a:xfrm>
              <a:off x="1698124" y="2272580"/>
              <a:ext cx="426" cy="355"/>
            </a:xfrm>
            <a:custGeom>
              <a:avLst/>
              <a:gdLst/>
              <a:ahLst/>
              <a:cxnLst/>
              <a:rect l="l" t="t" r="r" b="b"/>
              <a:pathLst>
                <a:path w="12" h="10" extrusionOk="0">
                  <a:moveTo>
                    <a:pt x="11" y="2"/>
                  </a:moveTo>
                  <a:cubicBezTo>
                    <a:pt x="7" y="1"/>
                    <a:pt x="4" y="2"/>
                    <a:pt x="1" y="1"/>
                  </a:cubicBezTo>
                  <a:cubicBezTo>
                    <a:pt x="3" y="4"/>
                    <a:pt x="3" y="7"/>
                    <a:pt x="5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61"/>
            <p:cNvSpPr/>
            <p:nvPr/>
          </p:nvSpPr>
          <p:spPr>
            <a:xfrm>
              <a:off x="1698230" y="1843971"/>
              <a:ext cx="284" cy="319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1"/>
                  </a:moveTo>
                  <a:cubicBezTo>
                    <a:pt x="0" y="4"/>
                    <a:pt x="0" y="6"/>
                    <a:pt x="1" y="8"/>
                  </a:cubicBezTo>
                  <a:cubicBezTo>
                    <a:pt x="3" y="8"/>
                    <a:pt x="5" y="8"/>
                    <a:pt x="7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61"/>
            <p:cNvSpPr/>
            <p:nvPr/>
          </p:nvSpPr>
          <p:spPr>
            <a:xfrm>
              <a:off x="1616406" y="858356"/>
              <a:ext cx="887" cy="1242"/>
            </a:xfrm>
            <a:custGeom>
              <a:avLst/>
              <a:gdLst/>
              <a:ahLst/>
              <a:cxnLst/>
              <a:rect l="l" t="t" r="r" b="b"/>
              <a:pathLst>
                <a:path w="25" h="35" extrusionOk="0">
                  <a:moveTo>
                    <a:pt x="1" y="30"/>
                  </a:moveTo>
                  <a:cubicBezTo>
                    <a:pt x="8" y="30"/>
                    <a:pt x="17" y="33"/>
                    <a:pt x="24" y="35"/>
                  </a:cubicBezTo>
                  <a:cubicBezTo>
                    <a:pt x="17" y="23"/>
                    <a:pt x="10" y="12"/>
                    <a:pt x="2" y="0"/>
                  </a:cubicBezTo>
                  <a:cubicBezTo>
                    <a:pt x="1" y="8"/>
                    <a:pt x="1" y="31"/>
                    <a:pt x="1" y="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61"/>
            <p:cNvSpPr/>
            <p:nvPr/>
          </p:nvSpPr>
          <p:spPr>
            <a:xfrm>
              <a:off x="1677712" y="1042238"/>
              <a:ext cx="4082" cy="1242"/>
            </a:xfrm>
            <a:custGeom>
              <a:avLst/>
              <a:gdLst/>
              <a:ahLst/>
              <a:cxnLst/>
              <a:rect l="l" t="t" r="r" b="b"/>
              <a:pathLst>
                <a:path w="115" h="35" extrusionOk="0">
                  <a:moveTo>
                    <a:pt x="1" y="0"/>
                  </a:moveTo>
                  <a:cubicBezTo>
                    <a:pt x="25" y="25"/>
                    <a:pt x="74" y="19"/>
                    <a:pt x="112" y="34"/>
                  </a:cubicBezTo>
                  <a:cubicBezTo>
                    <a:pt x="113" y="2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61"/>
            <p:cNvSpPr/>
            <p:nvPr/>
          </p:nvSpPr>
          <p:spPr>
            <a:xfrm>
              <a:off x="1616229" y="858214"/>
              <a:ext cx="142" cy="461"/>
            </a:xfrm>
            <a:custGeom>
              <a:avLst/>
              <a:gdLst/>
              <a:ahLst/>
              <a:cxnLst/>
              <a:rect l="l" t="t" r="r" b="b"/>
              <a:pathLst>
                <a:path w="4" h="13" extrusionOk="0">
                  <a:moveTo>
                    <a:pt x="4" y="1"/>
                  </a:moveTo>
                  <a:lnTo>
                    <a:pt x="0" y="1"/>
                  </a:lnTo>
                  <a:cubicBezTo>
                    <a:pt x="0" y="4"/>
                    <a:pt x="0" y="9"/>
                    <a:pt x="1" y="13"/>
                  </a:cubicBezTo>
                  <a:cubicBezTo>
                    <a:pt x="2" y="6"/>
                    <a:pt x="3" y="1"/>
                    <a:pt x="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61"/>
            <p:cNvSpPr/>
            <p:nvPr/>
          </p:nvSpPr>
          <p:spPr>
            <a:xfrm>
              <a:off x="1616122" y="858675"/>
              <a:ext cx="319" cy="1420"/>
            </a:xfrm>
            <a:custGeom>
              <a:avLst/>
              <a:gdLst/>
              <a:ahLst/>
              <a:cxnLst/>
              <a:rect l="l" t="t" r="r" b="b"/>
              <a:pathLst>
                <a:path w="9" h="40" extrusionOk="0">
                  <a:moveTo>
                    <a:pt x="9" y="40"/>
                  </a:moveTo>
                  <a:cubicBezTo>
                    <a:pt x="8" y="26"/>
                    <a:pt x="6" y="13"/>
                    <a:pt x="4" y="0"/>
                  </a:cubicBezTo>
                  <a:cubicBezTo>
                    <a:pt x="3" y="10"/>
                    <a:pt x="2" y="21"/>
                    <a:pt x="0" y="20"/>
                  </a:cubicBezTo>
                  <a:cubicBezTo>
                    <a:pt x="3" y="20"/>
                    <a:pt x="6" y="40"/>
                    <a:pt x="9" y="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61"/>
            <p:cNvSpPr/>
            <p:nvPr/>
          </p:nvSpPr>
          <p:spPr>
            <a:xfrm>
              <a:off x="1616335" y="858214"/>
              <a:ext cx="142" cy="177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1"/>
                  </a:moveTo>
                  <a:lnTo>
                    <a:pt x="1" y="1"/>
                  </a:lnTo>
                  <a:cubicBezTo>
                    <a:pt x="2" y="2"/>
                    <a:pt x="3" y="4"/>
                    <a:pt x="4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61"/>
            <p:cNvSpPr/>
            <p:nvPr/>
          </p:nvSpPr>
          <p:spPr>
            <a:xfrm>
              <a:off x="1570081" y="735282"/>
              <a:ext cx="139647" cy="1591388"/>
            </a:xfrm>
            <a:custGeom>
              <a:avLst/>
              <a:gdLst/>
              <a:ahLst/>
              <a:cxnLst/>
              <a:rect l="l" t="t" r="r" b="b"/>
              <a:pathLst>
                <a:path w="3934" h="44831" extrusionOk="0">
                  <a:moveTo>
                    <a:pt x="3438" y="13449"/>
                  </a:moveTo>
                  <a:lnTo>
                    <a:pt x="3438" y="13663"/>
                  </a:lnTo>
                  <a:cubicBezTo>
                    <a:pt x="3515" y="13616"/>
                    <a:pt x="3564" y="13585"/>
                    <a:pt x="3629" y="13545"/>
                  </a:cubicBezTo>
                  <a:cubicBezTo>
                    <a:pt x="3559" y="13510"/>
                    <a:pt x="3513" y="13487"/>
                    <a:pt x="3438" y="13449"/>
                  </a:cubicBezTo>
                  <a:close/>
                  <a:moveTo>
                    <a:pt x="3281" y="13792"/>
                  </a:moveTo>
                  <a:cubicBezTo>
                    <a:pt x="3269" y="13677"/>
                    <a:pt x="3244" y="13563"/>
                    <a:pt x="3229" y="13447"/>
                  </a:cubicBezTo>
                  <a:lnTo>
                    <a:pt x="3229" y="13402"/>
                  </a:lnTo>
                  <a:cubicBezTo>
                    <a:pt x="3229" y="13401"/>
                    <a:pt x="3225" y="13400"/>
                    <a:pt x="3221" y="13400"/>
                  </a:cubicBezTo>
                  <a:cubicBezTo>
                    <a:pt x="3221" y="13399"/>
                    <a:pt x="3221" y="13398"/>
                    <a:pt x="3221" y="13397"/>
                  </a:cubicBezTo>
                  <a:cubicBezTo>
                    <a:pt x="3214" y="13398"/>
                    <a:pt x="3217" y="13399"/>
                    <a:pt x="3221" y="13400"/>
                  </a:cubicBezTo>
                  <a:cubicBezTo>
                    <a:pt x="3223" y="13415"/>
                    <a:pt x="3226" y="13431"/>
                    <a:pt x="3229" y="13447"/>
                  </a:cubicBezTo>
                  <a:lnTo>
                    <a:pt x="3229" y="13808"/>
                  </a:lnTo>
                  <a:cubicBezTo>
                    <a:pt x="3229" y="13802"/>
                    <a:pt x="3256" y="13797"/>
                    <a:pt x="3281" y="13792"/>
                  </a:cubicBezTo>
                  <a:close/>
                  <a:moveTo>
                    <a:pt x="3222" y="12026"/>
                  </a:moveTo>
                  <a:cubicBezTo>
                    <a:pt x="3208" y="11777"/>
                    <a:pt x="3194" y="11551"/>
                    <a:pt x="3180" y="11324"/>
                  </a:cubicBezTo>
                  <a:cubicBezTo>
                    <a:pt x="3108" y="11651"/>
                    <a:pt x="3123" y="11846"/>
                    <a:pt x="3222" y="12026"/>
                  </a:cubicBezTo>
                  <a:close/>
                  <a:moveTo>
                    <a:pt x="3145" y="10856"/>
                  </a:moveTo>
                  <a:cubicBezTo>
                    <a:pt x="3136" y="10858"/>
                    <a:pt x="3127" y="10860"/>
                    <a:pt x="3126" y="10860"/>
                  </a:cubicBezTo>
                  <a:cubicBezTo>
                    <a:pt x="3131" y="10860"/>
                    <a:pt x="3147" y="10858"/>
                    <a:pt x="3145" y="10856"/>
                  </a:cubicBezTo>
                  <a:cubicBezTo>
                    <a:pt x="3163" y="10852"/>
                    <a:pt x="3187" y="10846"/>
                    <a:pt x="3188" y="10841"/>
                  </a:cubicBezTo>
                  <a:cubicBezTo>
                    <a:pt x="3206" y="10750"/>
                    <a:pt x="3209" y="10660"/>
                    <a:pt x="3212" y="10569"/>
                  </a:cubicBezTo>
                  <a:cubicBezTo>
                    <a:pt x="3215" y="10506"/>
                    <a:pt x="3163" y="10442"/>
                    <a:pt x="3145" y="10379"/>
                  </a:cubicBezTo>
                  <a:cubicBezTo>
                    <a:pt x="3157" y="10378"/>
                    <a:pt x="3150" y="10377"/>
                    <a:pt x="3144" y="10375"/>
                  </a:cubicBezTo>
                  <a:cubicBezTo>
                    <a:pt x="3144" y="10375"/>
                    <a:pt x="3143" y="10374"/>
                    <a:pt x="3143" y="10373"/>
                  </a:cubicBezTo>
                  <a:cubicBezTo>
                    <a:pt x="3137" y="10374"/>
                    <a:pt x="3141" y="10375"/>
                    <a:pt x="3144" y="10375"/>
                  </a:cubicBezTo>
                  <a:cubicBezTo>
                    <a:pt x="3144" y="10377"/>
                    <a:pt x="3145" y="10378"/>
                    <a:pt x="3145" y="10379"/>
                  </a:cubicBezTo>
                  <a:cubicBezTo>
                    <a:pt x="3134" y="10380"/>
                    <a:pt x="3102" y="10382"/>
                    <a:pt x="3023" y="10383"/>
                  </a:cubicBezTo>
                  <a:lnTo>
                    <a:pt x="3023" y="10847"/>
                  </a:lnTo>
                  <a:cubicBezTo>
                    <a:pt x="3118" y="10851"/>
                    <a:pt x="3143" y="10853"/>
                    <a:pt x="3145" y="10856"/>
                  </a:cubicBezTo>
                  <a:close/>
                  <a:moveTo>
                    <a:pt x="3091" y="15901"/>
                  </a:moveTo>
                  <a:cubicBezTo>
                    <a:pt x="3115" y="15976"/>
                    <a:pt x="3140" y="16051"/>
                    <a:pt x="3164" y="16126"/>
                  </a:cubicBezTo>
                  <a:cubicBezTo>
                    <a:pt x="3188" y="16121"/>
                    <a:pt x="3212" y="16117"/>
                    <a:pt x="3235" y="16112"/>
                  </a:cubicBezTo>
                  <a:cubicBezTo>
                    <a:pt x="3216" y="16037"/>
                    <a:pt x="3198" y="15962"/>
                    <a:pt x="3179" y="15886"/>
                  </a:cubicBezTo>
                  <a:cubicBezTo>
                    <a:pt x="3149" y="15891"/>
                    <a:pt x="3120" y="15896"/>
                    <a:pt x="3091" y="15901"/>
                  </a:cubicBezTo>
                  <a:close/>
                  <a:moveTo>
                    <a:pt x="3129" y="15382"/>
                  </a:moveTo>
                  <a:cubicBezTo>
                    <a:pt x="3137" y="15487"/>
                    <a:pt x="3143" y="15591"/>
                    <a:pt x="3154" y="15746"/>
                  </a:cubicBezTo>
                  <a:cubicBezTo>
                    <a:pt x="3287" y="15590"/>
                    <a:pt x="3272" y="15485"/>
                    <a:pt x="3129" y="15382"/>
                  </a:cubicBezTo>
                  <a:close/>
                  <a:moveTo>
                    <a:pt x="3067" y="17315"/>
                  </a:moveTo>
                  <a:cubicBezTo>
                    <a:pt x="3072" y="17380"/>
                    <a:pt x="3118" y="17444"/>
                    <a:pt x="3116" y="17508"/>
                  </a:cubicBezTo>
                  <a:cubicBezTo>
                    <a:pt x="3108" y="17961"/>
                    <a:pt x="3090" y="18414"/>
                    <a:pt x="3081" y="18867"/>
                  </a:cubicBezTo>
                  <a:cubicBezTo>
                    <a:pt x="3080" y="18894"/>
                    <a:pt x="3124" y="18920"/>
                    <a:pt x="3150" y="18946"/>
                  </a:cubicBezTo>
                  <a:cubicBezTo>
                    <a:pt x="3150" y="18951"/>
                    <a:pt x="3149" y="18955"/>
                    <a:pt x="3148" y="18959"/>
                  </a:cubicBezTo>
                  <a:cubicBezTo>
                    <a:pt x="3150" y="18959"/>
                    <a:pt x="3151" y="18960"/>
                    <a:pt x="3152" y="18961"/>
                  </a:cubicBezTo>
                  <a:cubicBezTo>
                    <a:pt x="3062" y="19066"/>
                    <a:pt x="3081" y="19162"/>
                    <a:pt x="3205" y="19275"/>
                  </a:cubicBezTo>
                  <a:cubicBezTo>
                    <a:pt x="3307" y="19140"/>
                    <a:pt x="3346" y="19038"/>
                    <a:pt x="3152" y="18961"/>
                  </a:cubicBezTo>
                  <a:cubicBezTo>
                    <a:pt x="3155" y="18958"/>
                    <a:pt x="3155" y="18956"/>
                    <a:pt x="3157" y="18953"/>
                  </a:cubicBezTo>
                  <a:cubicBezTo>
                    <a:pt x="3155" y="18951"/>
                    <a:pt x="3152" y="18949"/>
                    <a:pt x="3150" y="18946"/>
                  </a:cubicBezTo>
                  <a:cubicBezTo>
                    <a:pt x="3256" y="18365"/>
                    <a:pt x="3293" y="17783"/>
                    <a:pt x="3148" y="17199"/>
                  </a:cubicBezTo>
                  <a:cubicBezTo>
                    <a:pt x="3096" y="17234"/>
                    <a:pt x="3063" y="17276"/>
                    <a:pt x="3067" y="17315"/>
                  </a:cubicBezTo>
                  <a:close/>
                  <a:moveTo>
                    <a:pt x="3292" y="20711"/>
                  </a:moveTo>
                  <a:cubicBezTo>
                    <a:pt x="3247" y="20675"/>
                    <a:pt x="3225" y="20645"/>
                    <a:pt x="3191" y="20632"/>
                  </a:cubicBezTo>
                  <a:cubicBezTo>
                    <a:pt x="3174" y="20625"/>
                    <a:pt x="3138" y="20647"/>
                    <a:pt x="3111" y="20656"/>
                  </a:cubicBezTo>
                  <a:cubicBezTo>
                    <a:pt x="3132" y="20684"/>
                    <a:pt x="3148" y="20717"/>
                    <a:pt x="3178" y="20738"/>
                  </a:cubicBezTo>
                  <a:cubicBezTo>
                    <a:pt x="3190" y="20745"/>
                    <a:pt x="3232" y="20726"/>
                    <a:pt x="3292" y="20711"/>
                  </a:cubicBezTo>
                  <a:close/>
                  <a:moveTo>
                    <a:pt x="3156" y="21737"/>
                  </a:moveTo>
                  <a:cubicBezTo>
                    <a:pt x="3124" y="21850"/>
                    <a:pt x="3082" y="21958"/>
                    <a:pt x="3065" y="22070"/>
                  </a:cubicBezTo>
                  <a:cubicBezTo>
                    <a:pt x="3058" y="22110"/>
                    <a:pt x="3103" y="22155"/>
                    <a:pt x="3126" y="22197"/>
                  </a:cubicBezTo>
                  <a:cubicBezTo>
                    <a:pt x="3125" y="22201"/>
                    <a:pt x="3123" y="22205"/>
                    <a:pt x="3121" y="22208"/>
                  </a:cubicBezTo>
                  <a:cubicBezTo>
                    <a:pt x="3123" y="22220"/>
                    <a:pt x="3126" y="22231"/>
                    <a:pt x="3127" y="22243"/>
                  </a:cubicBezTo>
                  <a:cubicBezTo>
                    <a:pt x="3110" y="22585"/>
                    <a:pt x="3091" y="22928"/>
                    <a:pt x="3075" y="23270"/>
                  </a:cubicBezTo>
                  <a:cubicBezTo>
                    <a:pt x="3074" y="23311"/>
                    <a:pt x="3083" y="23353"/>
                    <a:pt x="3091" y="23436"/>
                  </a:cubicBezTo>
                  <a:cubicBezTo>
                    <a:pt x="3143" y="23369"/>
                    <a:pt x="3178" y="23346"/>
                    <a:pt x="3178" y="23322"/>
                  </a:cubicBezTo>
                  <a:cubicBezTo>
                    <a:pt x="3186" y="23089"/>
                    <a:pt x="3198" y="22854"/>
                    <a:pt x="3190" y="22621"/>
                  </a:cubicBezTo>
                  <a:cubicBezTo>
                    <a:pt x="3185" y="22495"/>
                    <a:pt x="3151" y="22370"/>
                    <a:pt x="3127" y="22243"/>
                  </a:cubicBezTo>
                  <a:cubicBezTo>
                    <a:pt x="3128" y="22230"/>
                    <a:pt x="3129" y="22216"/>
                    <a:pt x="3129" y="22203"/>
                  </a:cubicBezTo>
                  <a:cubicBezTo>
                    <a:pt x="3128" y="22201"/>
                    <a:pt x="3127" y="22199"/>
                    <a:pt x="3126" y="22197"/>
                  </a:cubicBezTo>
                  <a:cubicBezTo>
                    <a:pt x="3204" y="22048"/>
                    <a:pt x="3341" y="21902"/>
                    <a:pt x="3156" y="21737"/>
                  </a:cubicBezTo>
                  <a:close/>
                  <a:moveTo>
                    <a:pt x="3121" y="25582"/>
                  </a:moveTo>
                  <a:cubicBezTo>
                    <a:pt x="3085" y="26062"/>
                    <a:pt x="3002" y="26546"/>
                    <a:pt x="3123" y="27028"/>
                  </a:cubicBezTo>
                  <a:cubicBezTo>
                    <a:pt x="3307" y="26548"/>
                    <a:pt x="3060" y="26067"/>
                    <a:pt x="3121" y="25582"/>
                  </a:cubicBezTo>
                  <a:close/>
                  <a:moveTo>
                    <a:pt x="3153" y="33636"/>
                  </a:moveTo>
                  <a:cubicBezTo>
                    <a:pt x="3140" y="33432"/>
                    <a:pt x="3126" y="33230"/>
                    <a:pt x="3114" y="33028"/>
                  </a:cubicBezTo>
                  <a:cubicBezTo>
                    <a:pt x="3085" y="33032"/>
                    <a:pt x="3057" y="33036"/>
                    <a:pt x="3029" y="33040"/>
                  </a:cubicBezTo>
                  <a:cubicBezTo>
                    <a:pt x="2989" y="33582"/>
                    <a:pt x="2989" y="33582"/>
                    <a:pt x="3153" y="33636"/>
                  </a:cubicBezTo>
                  <a:close/>
                  <a:moveTo>
                    <a:pt x="3083" y="33991"/>
                  </a:moveTo>
                  <a:lnTo>
                    <a:pt x="3083" y="33817"/>
                  </a:lnTo>
                  <a:cubicBezTo>
                    <a:pt x="3062" y="33816"/>
                    <a:pt x="3042" y="33816"/>
                    <a:pt x="3022" y="33815"/>
                  </a:cubicBezTo>
                  <a:cubicBezTo>
                    <a:pt x="3017" y="33872"/>
                    <a:pt x="3012" y="33930"/>
                    <a:pt x="3007" y="33988"/>
                  </a:cubicBezTo>
                  <a:cubicBezTo>
                    <a:pt x="3032" y="33989"/>
                    <a:pt x="3057" y="33991"/>
                    <a:pt x="3083" y="33991"/>
                  </a:cubicBezTo>
                  <a:close/>
                  <a:moveTo>
                    <a:pt x="3115" y="34244"/>
                  </a:moveTo>
                  <a:cubicBezTo>
                    <a:pt x="3105" y="34199"/>
                    <a:pt x="3094" y="34153"/>
                    <a:pt x="3084" y="34107"/>
                  </a:cubicBezTo>
                  <a:cubicBezTo>
                    <a:pt x="3065" y="34109"/>
                    <a:pt x="3045" y="34111"/>
                    <a:pt x="3026" y="34112"/>
                  </a:cubicBezTo>
                  <a:lnTo>
                    <a:pt x="3026" y="34251"/>
                  </a:lnTo>
                  <a:cubicBezTo>
                    <a:pt x="3056" y="34249"/>
                    <a:pt x="3086" y="34247"/>
                    <a:pt x="3115" y="34244"/>
                  </a:cubicBezTo>
                  <a:moveTo>
                    <a:pt x="3050" y="34376"/>
                  </a:moveTo>
                  <a:cubicBezTo>
                    <a:pt x="2983" y="34503"/>
                    <a:pt x="2933" y="34629"/>
                    <a:pt x="3058" y="34755"/>
                  </a:cubicBezTo>
                  <a:cubicBezTo>
                    <a:pt x="3145" y="34626"/>
                    <a:pt x="3125" y="34500"/>
                    <a:pt x="3050" y="34376"/>
                  </a:cubicBezTo>
                  <a:moveTo>
                    <a:pt x="3023" y="35016"/>
                  </a:moveTo>
                  <a:cubicBezTo>
                    <a:pt x="3023" y="35017"/>
                    <a:pt x="2983" y="35018"/>
                    <a:pt x="2958" y="35019"/>
                  </a:cubicBezTo>
                  <a:cubicBezTo>
                    <a:pt x="2970" y="35144"/>
                    <a:pt x="2988" y="35269"/>
                    <a:pt x="2999" y="35393"/>
                  </a:cubicBezTo>
                  <a:cubicBezTo>
                    <a:pt x="3013" y="35390"/>
                    <a:pt x="3023" y="35386"/>
                    <a:pt x="3023" y="35382"/>
                  </a:cubicBezTo>
                  <a:close/>
                  <a:moveTo>
                    <a:pt x="2947" y="13640"/>
                  </a:moveTo>
                  <a:cubicBezTo>
                    <a:pt x="2858" y="13703"/>
                    <a:pt x="2792" y="13749"/>
                    <a:pt x="2727" y="13795"/>
                  </a:cubicBezTo>
                  <a:cubicBezTo>
                    <a:pt x="2920" y="13838"/>
                    <a:pt x="3038" y="13820"/>
                    <a:pt x="2947" y="13640"/>
                  </a:cubicBezTo>
                  <a:close/>
                  <a:moveTo>
                    <a:pt x="2791" y="19335"/>
                  </a:moveTo>
                  <a:cubicBezTo>
                    <a:pt x="2760" y="19336"/>
                    <a:pt x="2728" y="19337"/>
                    <a:pt x="2696" y="19338"/>
                  </a:cubicBezTo>
                  <a:cubicBezTo>
                    <a:pt x="2701" y="19390"/>
                    <a:pt x="2707" y="19442"/>
                    <a:pt x="2711" y="19494"/>
                  </a:cubicBezTo>
                  <a:cubicBezTo>
                    <a:pt x="2728" y="19495"/>
                    <a:pt x="2745" y="19496"/>
                    <a:pt x="2763" y="19497"/>
                  </a:cubicBezTo>
                  <a:cubicBezTo>
                    <a:pt x="2772" y="19444"/>
                    <a:pt x="2781" y="19389"/>
                    <a:pt x="2791" y="19335"/>
                  </a:cubicBezTo>
                  <a:close/>
                  <a:moveTo>
                    <a:pt x="2707" y="17691"/>
                  </a:moveTo>
                  <a:cubicBezTo>
                    <a:pt x="2729" y="17690"/>
                    <a:pt x="2753" y="17688"/>
                    <a:pt x="2777" y="17687"/>
                  </a:cubicBezTo>
                  <a:lnTo>
                    <a:pt x="2777" y="17500"/>
                  </a:lnTo>
                  <a:cubicBezTo>
                    <a:pt x="2745" y="17498"/>
                    <a:pt x="2713" y="17496"/>
                    <a:pt x="2681" y="17494"/>
                  </a:cubicBezTo>
                  <a:cubicBezTo>
                    <a:pt x="2690" y="17561"/>
                    <a:pt x="2698" y="17626"/>
                    <a:pt x="2707" y="17691"/>
                  </a:cubicBezTo>
                  <a:close/>
                  <a:moveTo>
                    <a:pt x="2761" y="25863"/>
                  </a:moveTo>
                  <a:cubicBezTo>
                    <a:pt x="2541" y="25977"/>
                    <a:pt x="2719" y="26067"/>
                    <a:pt x="2740" y="26167"/>
                  </a:cubicBezTo>
                  <a:cubicBezTo>
                    <a:pt x="2746" y="26066"/>
                    <a:pt x="2753" y="25977"/>
                    <a:pt x="2761" y="25863"/>
                  </a:cubicBezTo>
                  <a:close/>
                  <a:moveTo>
                    <a:pt x="2761" y="34765"/>
                  </a:moveTo>
                  <a:cubicBezTo>
                    <a:pt x="2741" y="34765"/>
                    <a:pt x="2722" y="34764"/>
                    <a:pt x="2703" y="34764"/>
                  </a:cubicBezTo>
                  <a:lnTo>
                    <a:pt x="2703" y="35033"/>
                  </a:lnTo>
                  <a:cubicBezTo>
                    <a:pt x="2717" y="35033"/>
                    <a:pt x="2730" y="35034"/>
                    <a:pt x="2745" y="35034"/>
                  </a:cubicBezTo>
                  <a:cubicBezTo>
                    <a:pt x="2749" y="34944"/>
                    <a:pt x="2755" y="34855"/>
                    <a:pt x="2761" y="34765"/>
                  </a:cubicBezTo>
                  <a:close/>
                  <a:moveTo>
                    <a:pt x="2683" y="10322"/>
                  </a:moveTo>
                  <a:cubicBezTo>
                    <a:pt x="2654" y="10402"/>
                    <a:pt x="2619" y="10480"/>
                    <a:pt x="2735" y="10615"/>
                  </a:cubicBezTo>
                  <a:cubicBezTo>
                    <a:pt x="2745" y="10477"/>
                    <a:pt x="2751" y="10400"/>
                    <a:pt x="2757" y="10321"/>
                  </a:cubicBezTo>
                  <a:cubicBezTo>
                    <a:pt x="2732" y="10321"/>
                    <a:pt x="2708" y="10322"/>
                    <a:pt x="2683" y="10322"/>
                  </a:cubicBezTo>
                  <a:close/>
                  <a:moveTo>
                    <a:pt x="2780" y="9866"/>
                  </a:moveTo>
                  <a:cubicBezTo>
                    <a:pt x="2605" y="9852"/>
                    <a:pt x="2497" y="9844"/>
                    <a:pt x="2317" y="9831"/>
                  </a:cubicBezTo>
                  <a:cubicBezTo>
                    <a:pt x="2492" y="9949"/>
                    <a:pt x="2602" y="9901"/>
                    <a:pt x="2780" y="9866"/>
                  </a:cubicBezTo>
                  <a:close/>
                  <a:moveTo>
                    <a:pt x="2459" y="42828"/>
                  </a:moveTo>
                  <a:cubicBezTo>
                    <a:pt x="2442" y="42797"/>
                    <a:pt x="2396" y="42777"/>
                    <a:pt x="2362" y="42753"/>
                  </a:cubicBezTo>
                  <a:cubicBezTo>
                    <a:pt x="2348" y="42763"/>
                    <a:pt x="2334" y="42774"/>
                    <a:pt x="2320" y="42783"/>
                  </a:cubicBezTo>
                  <a:cubicBezTo>
                    <a:pt x="2360" y="42835"/>
                    <a:pt x="2399" y="42887"/>
                    <a:pt x="2463" y="42969"/>
                  </a:cubicBezTo>
                  <a:cubicBezTo>
                    <a:pt x="2463" y="42898"/>
                    <a:pt x="2476" y="42858"/>
                    <a:pt x="2459" y="42828"/>
                  </a:cubicBezTo>
                  <a:close/>
                  <a:moveTo>
                    <a:pt x="2314" y="37647"/>
                  </a:moveTo>
                  <a:cubicBezTo>
                    <a:pt x="2322" y="37642"/>
                    <a:pt x="2333" y="37643"/>
                    <a:pt x="2344" y="37641"/>
                  </a:cubicBezTo>
                  <a:cubicBezTo>
                    <a:pt x="2364" y="37742"/>
                    <a:pt x="2384" y="37842"/>
                    <a:pt x="2405" y="37942"/>
                  </a:cubicBezTo>
                  <a:cubicBezTo>
                    <a:pt x="2428" y="37813"/>
                    <a:pt x="2549" y="37679"/>
                    <a:pt x="2364" y="37546"/>
                  </a:cubicBezTo>
                  <a:cubicBezTo>
                    <a:pt x="2335" y="37597"/>
                    <a:pt x="2315" y="37632"/>
                    <a:pt x="2296" y="37666"/>
                  </a:cubicBezTo>
                  <a:cubicBezTo>
                    <a:pt x="2295" y="37667"/>
                    <a:pt x="2294" y="37668"/>
                    <a:pt x="2292" y="37670"/>
                  </a:cubicBezTo>
                  <a:cubicBezTo>
                    <a:pt x="2291" y="37670"/>
                    <a:pt x="2290" y="37671"/>
                    <a:pt x="2289" y="37671"/>
                  </a:cubicBezTo>
                  <a:cubicBezTo>
                    <a:pt x="2248" y="37628"/>
                    <a:pt x="2207" y="37585"/>
                    <a:pt x="2150" y="37525"/>
                  </a:cubicBezTo>
                  <a:cubicBezTo>
                    <a:pt x="2140" y="37607"/>
                    <a:pt x="2134" y="37670"/>
                    <a:pt x="2124" y="37761"/>
                  </a:cubicBezTo>
                  <a:cubicBezTo>
                    <a:pt x="2201" y="37719"/>
                    <a:pt x="2245" y="37695"/>
                    <a:pt x="2289" y="37671"/>
                  </a:cubicBezTo>
                  <a:cubicBezTo>
                    <a:pt x="2290" y="37672"/>
                    <a:pt x="2291" y="37673"/>
                    <a:pt x="2292" y="37674"/>
                  </a:cubicBezTo>
                  <a:cubicBezTo>
                    <a:pt x="2293" y="37671"/>
                    <a:pt x="2295" y="37668"/>
                    <a:pt x="2296" y="37666"/>
                  </a:cubicBezTo>
                  <a:cubicBezTo>
                    <a:pt x="2301" y="37659"/>
                    <a:pt x="2306" y="37652"/>
                    <a:pt x="2314" y="37647"/>
                  </a:cubicBezTo>
                  <a:close/>
                  <a:moveTo>
                    <a:pt x="2168" y="38467"/>
                  </a:moveTo>
                  <a:cubicBezTo>
                    <a:pt x="2134" y="38609"/>
                    <a:pt x="2134" y="38609"/>
                    <a:pt x="2232" y="38751"/>
                  </a:cubicBezTo>
                  <a:cubicBezTo>
                    <a:pt x="2227" y="38661"/>
                    <a:pt x="2295" y="38555"/>
                    <a:pt x="2168" y="38467"/>
                  </a:cubicBezTo>
                  <a:close/>
                  <a:moveTo>
                    <a:pt x="2378" y="14079"/>
                  </a:moveTo>
                  <a:cubicBezTo>
                    <a:pt x="2348" y="14083"/>
                    <a:pt x="2320" y="14087"/>
                    <a:pt x="2291" y="14091"/>
                  </a:cubicBezTo>
                  <a:cubicBezTo>
                    <a:pt x="2312" y="14169"/>
                    <a:pt x="2332" y="14246"/>
                    <a:pt x="2353" y="14323"/>
                  </a:cubicBezTo>
                  <a:cubicBezTo>
                    <a:pt x="2362" y="14322"/>
                    <a:pt x="2369" y="14320"/>
                    <a:pt x="2378" y="14319"/>
                  </a:cubicBezTo>
                  <a:close/>
                  <a:moveTo>
                    <a:pt x="2386" y="14741"/>
                  </a:moveTo>
                  <a:cubicBezTo>
                    <a:pt x="2370" y="14741"/>
                    <a:pt x="2354" y="14741"/>
                    <a:pt x="2337" y="14741"/>
                  </a:cubicBezTo>
                  <a:lnTo>
                    <a:pt x="2337" y="14868"/>
                  </a:lnTo>
                  <a:lnTo>
                    <a:pt x="2386" y="14868"/>
                  </a:lnTo>
                  <a:close/>
                  <a:moveTo>
                    <a:pt x="2385" y="22348"/>
                  </a:moveTo>
                  <a:lnTo>
                    <a:pt x="2385" y="22104"/>
                  </a:lnTo>
                  <a:cubicBezTo>
                    <a:pt x="2371" y="22104"/>
                    <a:pt x="2357" y="22105"/>
                    <a:pt x="2343" y="22105"/>
                  </a:cubicBezTo>
                  <a:lnTo>
                    <a:pt x="2343" y="22346"/>
                  </a:lnTo>
                  <a:cubicBezTo>
                    <a:pt x="2357" y="22347"/>
                    <a:pt x="2371" y="22347"/>
                    <a:pt x="2385" y="22348"/>
                  </a:cubicBezTo>
                  <a:close/>
                  <a:moveTo>
                    <a:pt x="2342" y="31051"/>
                  </a:moveTo>
                  <a:cubicBezTo>
                    <a:pt x="2349" y="31160"/>
                    <a:pt x="2356" y="31270"/>
                    <a:pt x="2366" y="31430"/>
                  </a:cubicBezTo>
                  <a:cubicBezTo>
                    <a:pt x="2522" y="31258"/>
                    <a:pt x="2387" y="31157"/>
                    <a:pt x="2342" y="31051"/>
                  </a:cubicBezTo>
                  <a:close/>
                  <a:moveTo>
                    <a:pt x="2382" y="9665"/>
                  </a:moveTo>
                  <a:cubicBezTo>
                    <a:pt x="2235" y="9677"/>
                    <a:pt x="2126" y="9688"/>
                    <a:pt x="2018" y="9697"/>
                  </a:cubicBezTo>
                  <a:cubicBezTo>
                    <a:pt x="2149" y="9834"/>
                    <a:pt x="2187" y="9833"/>
                    <a:pt x="2382" y="9665"/>
                  </a:cubicBezTo>
                  <a:close/>
                  <a:moveTo>
                    <a:pt x="1916" y="9073"/>
                  </a:moveTo>
                  <a:cubicBezTo>
                    <a:pt x="2087" y="9134"/>
                    <a:pt x="2226" y="9183"/>
                    <a:pt x="2368" y="9233"/>
                  </a:cubicBezTo>
                  <a:cubicBezTo>
                    <a:pt x="2446" y="9139"/>
                    <a:pt x="2525" y="9041"/>
                    <a:pt x="2624" y="8921"/>
                  </a:cubicBezTo>
                  <a:cubicBezTo>
                    <a:pt x="2451" y="8964"/>
                    <a:pt x="2297" y="9037"/>
                    <a:pt x="2252" y="9007"/>
                  </a:cubicBezTo>
                  <a:cubicBezTo>
                    <a:pt x="2071" y="8888"/>
                    <a:pt x="2022" y="9001"/>
                    <a:pt x="1916" y="9073"/>
                  </a:cubicBezTo>
                  <a:close/>
                  <a:moveTo>
                    <a:pt x="1915" y="1089"/>
                  </a:moveTo>
                  <a:cubicBezTo>
                    <a:pt x="1944" y="1038"/>
                    <a:pt x="1974" y="987"/>
                    <a:pt x="2004" y="935"/>
                  </a:cubicBezTo>
                  <a:cubicBezTo>
                    <a:pt x="1977" y="927"/>
                    <a:pt x="1950" y="919"/>
                    <a:pt x="1924" y="911"/>
                  </a:cubicBezTo>
                  <a:cubicBezTo>
                    <a:pt x="1896" y="962"/>
                    <a:pt x="1867" y="1014"/>
                    <a:pt x="1839" y="1065"/>
                  </a:cubicBezTo>
                  <a:cubicBezTo>
                    <a:pt x="1863" y="1074"/>
                    <a:pt x="1889" y="1081"/>
                    <a:pt x="1915" y="1089"/>
                  </a:cubicBezTo>
                  <a:close/>
                  <a:moveTo>
                    <a:pt x="1897" y="4019"/>
                  </a:moveTo>
                  <a:cubicBezTo>
                    <a:pt x="1869" y="4016"/>
                    <a:pt x="1843" y="4013"/>
                    <a:pt x="1815" y="4010"/>
                  </a:cubicBezTo>
                  <a:cubicBezTo>
                    <a:pt x="1801" y="4085"/>
                    <a:pt x="1788" y="4159"/>
                    <a:pt x="1775" y="4233"/>
                  </a:cubicBezTo>
                  <a:cubicBezTo>
                    <a:pt x="1804" y="4239"/>
                    <a:pt x="1834" y="4244"/>
                    <a:pt x="1864" y="4248"/>
                  </a:cubicBezTo>
                  <a:cubicBezTo>
                    <a:pt x="1875" y="4173"/>
                    <a:pt x="1886" y="4095"/>
                    <a:pt x="1897" y="4019"/>
                  </a:cubicBezTo>
                  <a:close/>
                  <a:moveTo>
                    <a:pt x="1804" y="9589"/>
                  </a:moveTo>
                  <a:cubicBezTo>
                    <a:pt x="1777" y="9589"/>
                    <a:pt x="1750" y="9589"/>
                    <a:pt x="1723" y="9589"/>
                  </a:cubicBezTo>
                  <a:lnTo>
                    <a:pt x="1723" y="9703"/>
                  </a:lnTo>
                  <a:cubicBezTo>
                    <a:pt x="1743" y="9703"/>
                    <a:pt x="1780" y="9706"/>
                    <a:pt x="1781" y="9702"/>
                  </a:cubicBezTo>
                  <a:cubicBezTo>
                    <a:pt x="1793" y="9664"/>
                    <a:pt x="1796" y="9626"/>
                    <a:pt x="1804" y="9589"/>
                  </a:cubicBezTo>
                  <a:close/>
                  <a:moveTo>
                    <a:pt x="1769" y="2968"/>
                  </a:moveTo>
                  <a:cubicBezTo>
                    <a:pt x="1624" y="2988"/>
                    <a:pt x="1533" y="3008"/>
                    <a:pt x="1439" y="3012"/>
                  </a:cubicBezTo>
                  <a:cubicBezTo>
                    <a:pt x="1243" y="3020"/>
                    <a:pt x="1226" y="3089"/>
                    <a:pt x="1333" y="3236"/>
                  </a:cubicBezTo>
                  <a:cubicBezTo>
                    <a:pt x="1451" y="3111"/>
                    <a:pt x="1760" y="3209"/>
                    <a:pt x="1769" y="2968"/>
                  </a:cubicBezTo>
                  <a:close/>
                  <a:moveTo>
                    <a:pt x="1540" y="3317"/>
                  </a:moveTo>
                  <a:cubicBezTo>
                    <a:pt x="1291" y="3277"/>
                    <a:pt x="1288" y="3364"/>
                    <a:pt x="1300" y="3464"/>
                  </a:cubicBezTo>
                  <a:lnTo>
                    <a:pt x="1094" y="3464"/>
                  </a:lnTo>
                  <a:cubicBezTo>
                    <a:pt x="1131" y="3625"/>
                    <a:pt x="1159" y="3722"/>
                    <a:pt x="1189" y="3821"/>
                  </a:cubicBezTo>
                  <a:cubicBezTo>
                    <a:pt x="1116" y="3907"/>
                    <a:pt x="1116" y="3941"/>
                    <a:pt x="1235" y="4101"/>
                  </a:cubicBezTo>
                  <a:cubicBezTo>
                    <a:pt x="1296" y="4084"/>
                    <a:pt x="1365" y="4059"/>
                    <a:pt x="1424" y="4032"/>
                  </a:cubicBezTo>
                  <a:cubicBezTo>
                    <a:pt x="1433" y="4028"/>
                    <a:pt x="1399" y="3946"/>
                    <a:pt x="1385" y="3911"/>
                  </a:cubicBezTo>
                  <a:cubicBezTo>
                    <a:pt x="1407" y="3779"/>
                    <a:pt x="1424" y="3648"/>
                    <a:pt x="1329" y="3502"/>
                  </a:cubicBezTo>
                  <a:cubicBezTo>
                    <a:pt x="1385" y="3514"/>
                    <a:pt x="1441" y="3548"/>
                    <a:pt x="1500" y="3553"/>
                  </a:cubicBezTo>
                  <a:cubicBezTo>
                    <a:pt x="1516" y="3466"/>
                    <a:pt x="1528" y="3386"/>
                    <a:pt x="1540" y="3317"/>
                  </a:cubicBezTo>
                  <a:close/>
                  <a:moveTo>
                    <a:pt x="1438" y="4188"/>
                  </a:moveTo>
                  <a:cubicBezTo>
                    <a:pt x="1332" y="4243"/>
                    <a:pt x="1249" y="4285"/>
                    <a:pt x="1171" y="4326"/>
                  </a:cubicBezTo>
                  <a:cubicBezTo>
                    <a:pt x="1248" y="4393"/>
                    <a:pt x="1327" y="4462"/>
                    <a:pt x="1397" y="4524"/>
                  </a:cubicBezTo>
                  <a:cubicBezTo>
                    <a:pt x="1299" y="4735"/>
                    <a:pt x="1121" y="4629"/>
                    <a:pt x="998" y="4596"/>
                  </a:cubicBezTo>
                  <a:cubicBezTo>
                    <a:pt x="849" y="4557"/>
                    <a:pt x="735" y="4462"/>
                    <a:pt x="736" y="4300"/>
                  </a:cubicBezTo>
                  <a:cubicBezTo>
                    <a:pt x="670" y="4336"/>
                    <a:pt x="632" y="4347"/>
                    <a:pt x="616" y="4368"/>
                  </a:cubicBezTo>
                  <a:cubicBezTo>
                    <a:pt x="592" y="4400"/>
                    <a:pt x="584" y="4438"/>
                    <a:pt x="563" y="4491"/>
                  </a:cubicBezTo>
                  <a:cubicBezTo>
                    <a:pt x="810" y="4626"/>
                    <a:pt x="1043" y="4733"/>
                    <a:pt x="1332" y="4736"/>
                  </a:cubicBezTo>
                  <a:cubicBezTo>
                    <a:pt x="1297" y="4978"/>
                    <a:pt x="1094" y="4809"/>
                    <a:pt x="969" y="4850"/>
                  </a:cubicBezTo>
                  <a:cubicBezTo>
                    <a:pt x="1098" y="4933"/>
                    <a:pt x="1208" y="5006"/>
                    <a:pt x="1372" y="5111"/>
                  </a:cubicBezTo>
                  <a:cubicBezTo>
                    <a:pt x="1365" y="4783"/>
                    <a:pt x="1534" y="4504"/>
                    <a:pt x="1438" y="4188"/>
                  </a:cubicBezTo>
                  <a:close/>
                  <a:moveTo>
                    <a:pt x="1004" y="12108"/>
                  </a:moveTo>
                  <a:cubicBezTo>
                    <a:pt x="958" y="12081"/>
                    <a:pt x="923" y="12051"/>
                    <a:pt x="912" y="12056"/>
                  </a:cubicBezTo>
                  <a:cubicBezTo>
                    <a:pt x="877" y="12071"/>
                    <a:pt x="850" y="12098"/>
                    <a:pt x="820" y="12122"/>
                  </a:cubicBezTo>
                  <a:cubicBezTo>
                    <a:pt x="842" y="12138"/>
                    <a:pt x="868" y="12168"/>
                    <a:pt x="883" y="12166"/>
                  </a:cubicBezTo>
                  <a:cubicBezTo>
                    <a:pt x="920" y="12159"/>
                    <a:pt x="952" y="12134"/>
                    <a:pt x="1004" y="12108"/>
                  </a:cubicBezTo>
                  <a:close/>
                  <a:moveTo>
                    <a:pt x="739" y="10083"/>
                  </a:moveTo>
                  <a:cubicBezTo>
                    <a:pt x="740" y="9885"/>
                    <a:pt x="651" y="9937"/>
                    <a:pt x="529" y="9982"/>
                  </a:cubicBezTo>
                  <a:cubicBezTo>
                    <a:pt x="603" y="10018"/>
                    <a:pt x="652" y="10041"/>
                    <a:pt x="739" y="10083"/>
                  </a:cubicBezTo>
                  <a:close/>
                  <a:moveTo>
                    <a:pt x="676" y="12645"/>
                  </a:moveTo>
                  <a:cubicBezTo>
                    <a:pt x="659" y="12545"/>
                    <a:pt x="643" y="12443"/>
                    <a:pt x="626" y="12343"/>
                  </a:cubicBezTo>
                  <a:cubicBezTo>
                    <a:pt x="600" y="12346"/>
                    <a:pt x="572" y="12349"/>
                    <a:pt x="545" y="12352"/>
                  </a:cubicBezTo>
                  <a:cubicBezTo>
                    <a:pt x="562" y="12453"/>
                    <a:pt x="579" y="12554"/>
                    <a:pt x="596" y="12654"/>
                  </a:cubicBezTo>
                  <a:cubicBezTo>
                    <a:pt x="622" y="12651"/>
                    <a:pt x="650" y="12649"/>
                    <a:pt x="676" y="12645"/>
                  </a:cubicBezTo>
                  <a:close/>
                  <a:moveTo>
                    <a:pt x="647" y="44032"/>
                  </a:moveTo>
                  <a:cubicBezTo>
                    <a:pt x="624" y="43994"/>
                    <a:pt x="609" y="43929"/>
                    <a:pt x="577" y="43922"/>
                  </a:cubicBezTo>
                  <a:cubicBezTo>
                    <a:pt x="420" y="43892"/>
                    <a:pt x="417" y="43985"/>
                    <a:pt x="401" y="44122"/>
                  </a:cubicBezTo>
                  <a:cubicBezTo>
                    <a:pt x="506" y="44084"/>
                    <a:pt x="577" y="44058"/>
                    <a:pt x="647" y="44032"/>
                  </a:cubicBezTo>
                  <a:close/>
                  <a:moveTo>
                    <a:pt x="574" y="44208"/>
                  </a:moveTo>
                  <a:cubicBezTo>
                    <a:pt x="501" y="44188"/>
                    <a:pt x="435" y="44170"/>
                    <a:pt x="315" y="44139"/>
                  </a:cubicBezTo>
                  <a:cubicBezTo>
                    <a:pt x="387" y="44236"/>
                    <a:pt x="426" y="44290"/>
                    <a:pt x="478" y="44361"/>
                  </a:cubicBezTo>
                  <a:cubicBezTo>
                    <a:pt x="516" y="44299"/>
                    <a:pt x="540" y="44261"/>
                    <a:pt x="574" y="44208"/>
                  </a:cubicBezTo>
                  <a:close/>
                  <a:moveTo>
                    <a:pt x="1485" y="2482"/>
                  </a:moveTo>
                  <a:cubicBezTo>
                    <a:pt x="1608" y="2032"/>
                    <a:pt x="1608" y="2045"/>
                    <a:pt x="1495" y="1929"/>
                  </a:cubicBezTo>
                  <a:cubicBezTo>
                    <a:pt x="1476" y="2030"/>
                    <a:pt x="1462" y="2168"/>
                    <a:pt x="1446" y="2168"/>
                  </a:cubicBezTo>
                  <a:lnTo>
                    <a:pt x="1171" y="2168"/>
                  </a:lnTo>
                  <a:cubicBezTo>
                    <a:pt x="1290" y="2330"/>
                    <a:pt x="1366" y="2367"/>
                    <a:pt x="1485" y="2482"/>
                  </a:cubicBezTo>
                  <a:close/>
                  <a:moveTo>
                    <a:pt x="1184" y="1359"/>
                  </a:moveTo>
                  <a:lnTo>
                    <a:pt x="1184" y="1130"/>
                  </a:lnTo>
                  <a:lnTo>
                    <a:pt x="1184" y="870"/>
                  </a:lnTo>
                  <a:cubicBezTo>
                    <a:pt x="979" y="873"/>
                    <a:pt x="1030" y="1002"/>
                    <a:pt x="1012" y="1081"/>
                  </a:cubicBezTo>
                  <a:cubicBezTo>
                    <a:pt x="982" y="1203"/>
                    <a:pt x="1022" y="1358"/>
                    <a:pt x="774" y="1381"/>
                  </a:cubicBezTo>
                  <a:cubicBezTo>
                    <a:pt x="771" y="1382"/>
                    <a:pt x="793" y="1464"/>
                    <a:pt x="797" y="1523"/>
                  </a:cubicBezTo>
                  <a:cubicBezTo>
                    <a:pt x="936" y="1460"/>
                    <a:pt x="979" y="1411"/>
                    <a:pt x="1184" y="1359"/>
                  </a:cubicBezTo>
                  <a:moveTo>
                    <a:pt x="813" y="617"/>
                  </a:moveTo>
                  <a:cubicBezTo>
                    <a:pt x="860" y="707"/>
                    <a:pt x="1072" y="748"/>
                    <a:pt x="1204" y="708"/>
                  </a:cubicBezTo>
                  <a:cubicBezTo>
                    <a:pt x="1397" y="649"/>
                    <a:pt x="1219" y="561"/>
                    <a:pt x="1287" y="458"/>
                  </a:cubicBezTo>
                  <a:cubicBezTo>
                    <a:pt x="1131" y="488"/>
                    <a:pt x="1073" y="623"/>
                    <a:pt x="982" y="488"/>
                  </a:cubicBezTo>
                  <a:cubicBezTo>
                    <a:pt x="971" y="472"/>
                    <a:pt x="865" y="473"/>
                    <a:pt x="844" y="493"/>
                  </a:cubicBezTo>
                  <a:cubicBezTo>
                    <a:pt x="813" y="522"/>
                    <a:pt x="795" y="583"/>
                    <a:pt x="813" y="617"/>
                  </a:cubicBezTo>
                  <a:close/>
                  <a:moveTo>
                    <a:pt x="1171" y="1833"/>
                  </a:moveTo>
                  <a:cubicBezTo>
                    <a:pt x="1379" y="1826"/>
                    <a:pt x="1509" y="1822"/>
                    <a:pt x="1668" y="1816"/>
                  </a:cubicBezTo>
                  <a:cubicBezTo>
                    <a:pt x="1630" y="1736"/>
                    <a:pt x="1597" y="1667"/>
                    <a:pt x="1547" y="1563"/>
                  </a:cubicBezTo>
                  <a:cubicBezTo>
                    <a:pt x="1432" y="1645"/>
                    <a:pt x="1332" y="1718"/>
                    <a:pt x="1171" y="1833"/>
                  </a:cubicBezTo>
                  <a:close/>
                  <a:moveTo>
                    <a:pt x="2098" y="6384"/>
                  </a:moveTo>
                  <a:cubicBezTo>
                    <a:pt x="2103" y="6542"/>
                    <a:pt x="2123" y="6691"/>
                    <a:pt x="2348" y="6748"/>
                  </a:cubicBezTo>
                  <a:cubicBezTo>
                    <a:pt x="2399" y="6670"/>
                    <a:pt x="2445" y="6598"/>
                    <a:pt x="2510" y="6495"/>
                  </a:cubicBezTo>
                  <a:cubicBezTo>
                    <a:pt x="2392" y="6523"/>
                    <a:pt x="2318" y="6540"/>
                    <a:pt x="2242" y="6558"/>
                  </a:cubicBezTo>
                  <a:cubicBezTo>
                    <a:pt x="2190" y="6494"/>
                    <a:pt x="2143" y="6439"/>
                    <a:pt x="2098" y="6384"/>
                  </a:cubicBezTo>
                  <a:close/>
                  <a:moveTo>
                    <a:pt x="2132" y="705"/>
                  </a:moveTo>
                  <a:cubicBezTo>
                    <a:pt x="2172" y="797"/>
                    <a:pt x="2200" y="862"/>
                    <a:pt x="2244" y="961"/>
                  </a:cubicBezTo>
                  <a:cubicBezTo>
                    <a:pt x="2308" y="882"/>
                    <a:pt x="2351" y="826"/>
                    <a:pt x="2412" y="752"/>
                  </a:cubicBezTo>
                  <a:cubicBezTo>
                    <a:pt x="2299" y="734"/>
                    <a:pt x="2227" y="721"/>
                    <a:pt x="2132" y="705"/>
                  </a:cubicBezTo>
                  <a:close/>
                  <a:moveTo>
                    <a:pt x="2489" y="8036"/>
                  </a:moveTo>
                  <a:cubicBezTo>
                    <a:pt x="2500" y="8025"/>
                    <a:pt x="2511" y="8014"/>
                    <a:pt x="2521" y="8002"/>
                  </a:cubicBezTo>
                  <a:cubicBezTo>
                    <a:pt x="2463" y="7960"/>
                    <a:pt x="2404" y="7918"/>
                    <a:pt x="2346" y="7876"/>
                  </a:cubicBezTo>
                  <a:cubicBezTo>
                    <a:pt x="2329" y="7893"/>
                    <a:pt x="2313" y="7911"/>
                    <a:pt x="2295" y="7928"/>
                  </a:cubicBezTo>
                  <a:cubicBezTo>
                    <a:pt x="2360" y="7964"/>
                    <a:pt x="2425" y="8000"/>
                    <a:pt x="2489" y="8036"/>
                  </a:cubicBezTo>
                  <a:close/>
                  <a:moveTo>
                    <a:pt x="2362" y="8664"/>
                  </a:moveTo>
                  <a:cubicBezTo>
                    <a:pt x="2326" y="8701"/>
                    <a:pt x="2291" y="8737"/>
                    <a:pt x="2255" y="8774"/>
                  </a:cubicBezTo>
                  <a:cubicBezTo>
                    <a:pt x="2275" y="8781"/>
                    <a:pt x="2295" y="8789"/>
                    <a:pt x="2314" y="8797"/>
                  </a:cubicBezTo>
                  <a:cubicBezTo>
                    <a:pt x="2339" y="8756"/>
                    <a:pt x="2363" y="8714"/>
                    <a:pt x="2387" y="8673"/>
                  </a:cubicBezTo>
                  <a:cubicBezTo>
                    <a:pt x="2379" y="8670"/>
                    <a:pt x="2370" y="8667"/>
                    <a:pt x="2362" y="8664"/>
                  </a:cubicBezTo>
                  <a:close/>
                  <a:moveTo>
                    <a:pt x="2399" y="8443"/>
                  </a:moveTo>
                  <a:cubicBezTo>
                    <a:pt x="2394" y="8393"/>
                    <a:pt x="2388" y="8344"/>
                    <a:pt x="2382" y="8294"/>
                  </a:cubicBezTo>
                  <a:cubicBezTo>
                    <a:pt x="2365" y="8293"/>
                    <a:pt x="2348" y="8293"/>
                    <a:pt x="2330" y="8293"/>
                  </a:cubicBezTo>
                  <a:cubicBezTo>
                    <a:pt x="2325" y="8344"/>
                    <a:pt x="2320" y="8396"/>
                    <a:pt x="2314" y="8447"/>
                  </a:cubicBezTo>
                  <a:cubicBezTo>
                    <a:pt x="2342" y="8445"/>
                    <a:pt x="2371" y="8444"/>
                    <a:pt x="2399" y="8443"/>
                  </a:cubicBezTo>
                  <a:close/>
                  <a:moveTo>
                    <a:pt x="2992" y="31460"/>
                  </a:moveTo>
                  <a:cubicBezTo>
                    <a:pt x="3050" y="31945"/>
                    <a:pt x="2924" y="32432"/>
                    <a:pt x="2975" y="32917"/>
                  </a:cubicBezTo>
                  <a:cubicBezTo>
                    <a:pt x="3000" y="32917"/>
                    <a:pt x="3023" y="32916"/>
                    <a:pt x="3023" y="32916"/>
                  </a:cubicBezTo>
                  <a:lnTo>
                    <a:pt x="3023" y="31457"/>
                  </a:lnTo>
                  <a:cubicBezTo>
                    <a:pt x="3023" y="31458"/>
                    <a:pt x="3020" y="31459"/>
                    <a:pt x="2992" y="31460"/>
                  </a:cubicBezTo>
                  <a:close/>
                  <a:moveTo>
                    <a:pt x="3092" y="29407"/>
                  </a:moveTo>
                  <a:cubicBezTo>
                    <a:pt x="3098" y="30021"/>
                    <a:pt x="2957" y="30636"/>
                    <a:pt x="3104" y="31250"/>
                  </a:cubicBezTo>
                  <a:cubicBezTo>
                    <a:pt x="3146" y="30636"/>
                    <a:pt x="3156" y="30020"/>
                    <a:pt x="3092" y="29407"/>
                  </a:cubicBezTo>
                  <a:close/>
                  <a:moveTo>
                    <a:pt x="3057" y="28545"/>
                  </a:moveTo>
                  <a:cubicBezTo>
                    <a:pt x="3065" y="28650"/>
                    <a:pt x="3073" y="28755"/>
                    <a:pt x="3080" y="28860"/>
                  </a:cubicBezTo>
                  <a:cubicBezTo>
                    <a:pt x="3093" y="28859"/>
                    <a:pt x="3107" y="28858"/>
                    <a:pt x="3120" y="28857"/>
                  </a:cubicBezTo>
                  <a:lnTo>
                    <a:pt x="3120" y="28543"/>
                  </a:lnTo>
                  <a:cubicBezTo>
                    <a:pt x="3099" y="28544"/>
                    <a:pt x="3078" y="28544"/>
                    <a:pt x="3057" y="28545"/>
                  </a:cubicBezTo>
                  <a:close/>
                  <a:moveTo>
                    <a:pt x="3083" y="27769"/>
                  </a:moveTo>
                  <a:lnTo>
                    <a:pt x="3083" y="27997"/>
                  </a:lnTo>
                  <a:cubicBezTo>
                    <a:pt x="3119" y="27948"/>
                    <a:pt x="3149" y="27925"/>
                    <a:pt x="3150" y="27903"/>
                  </a:cubicBezTo>
                  <a:cubicBezTo>
                    <a:pt x="3150" y="27876"/>
                    <a:pt x="3125" y="27849"/>
                    <a:pt x="3083" y="27769"/>
                  </a:cubicBezTo>
                  <a:close/>
                  <a:moveTo>
                    <a:pt x="3124" y="27386"/>
                  </a:moveTo>
                  <a:cubicBezTo>
                    <a:pt x="3108" y="27387"/>
                    <a:pt x="3091" y="27387"/>
                    <a:pt x="3075" y="27387"/>
                  </a:cubicBezTo>
                  <a:lnTo>
                    <a:pt x="3075" y="27622"/>
                  </a:lnTo>
                  <a:cubicBezTo>
                    <a:pt x="3091" y="27622"/>
                    <a:pt x="3108" y="27622"/>
                    <a:pt x="3124" y="27622"/>
                  </a:cubicBezTo>
                  <a:close/>
                  <a:moveTo>
                    <a:pt x="3123" y="24033"/>
                  </a:moveTo>
                  <a:lnTo>
                    <a:pt x="3123" y="23771"/>
                  </a:lnTo>
                  <a:cubicBezTo>
                    <a:pt x="3113" y="23771"/>
                    <a:pt x="3104" y="23771"/>
                    <a:pt x="3094" y="23771"/>
                  </a:cubicBezTo>
                  <a:lnTo>
                    <a:pt x="3094" y="24034"/>
                  </a:lnTo>
                  <a:cubicBezTo>
                    <a:pt x="3104" y="24034"/>
                    <a:pt x="3113" y="24033"/>
                    <a:pt x="3123" y="24033"/>
                  </a:cubicBezTo>
                  <a:close/>
                  <a:moveTo>
                    <a:pt x="3062" y="21315"/>
                  </a:moveTo>
                  <a:cubicBezTo>
                    <a:pt x="3088" y="21391"/>
                    <a:pt x="3113" y="21466"/>
                    <a:pt x="3138" y="21541"/>
                  </a:cubicBezTo>
                  <a:cubicBezTo>
                    <a:pt x="3154" y="21540"/>
                    <a:pt x="3170" y="21537"/>
                    <a:pt x="3186" y="21535"/>
                  </a:cubicBezTo>
                  <a:cubicBezTo>
                    <a:pt x="3186" y="21490"/>
                    <a:pt x="3192" y="21446"/>
                    <a:pt x="3184" y="21402"/>
                  </a:cubicBezTo>
                  <a:cubicBezTo>
                    <a:pt x="3178" y="21367"/>
                    <a:pt x="3154" y="21332"/>
                    <a:pt x="3138" y="21297"/>
                  </a:cubicBezTo>
                  <a:cubicBezTo>
                    <a:pt x="3113" y="21304"/>
                    <a:pt x="3088" y="21310"/>
                    <a:pt x="3062" y="21315"/>
                  </a:cubicBezTo>
                  <a:close/>
                  <a:moveTo>
                    <a:pt x="3040" y="20273"/>
                  </a:moveTo>
                  <a:cubicBezTo>
                    <a:pt x="3236" y="20172"/>
                    <a:pt x="3264" y="19862"/>
                    <a:pt x="3171" y="19384"/>
                  </a:cubicBezTo>
                  <a:cubicBezTo>
                    <a:pt x="2963" y="19676"/>
                    <a:pt x="3222" y="19969"/>
                    <a:pt x="3040" y="20273"/>
                  </a:cubicBezTo>
                  <a:close/>
                  <a:moveTo>
                    <a:pt x="3023" y="25288"/>
                  </a:moveTo>
                  <a:cubicBezTo>
                    <a:pt x="3229" y="25135"/>
                    <a:pt x="3133" y="24974"/>
                    <a:pt x="3097" y="24797"/>
                  </a:cubicBezTo>
                  <a:cubicBezTo>
                    <a:pt x="3062" y="24624"/>
                    <a:pt x="3229" y="24443"/>
                    <a:pt x="3023" y="24267"/>
                  </a:cubicBezTo>
                  <a:close/>
                  <a:moveTo>
                    <a:pt x="2926" y="43931"/>
                  </a:moveTo>
                  <a:cubicBezTo>
                    <a:pt x="2942" y="43933"/>
                    <a:pt x="2957" y="43934"/>
                    <a:pt x="2972" y="43935"/>
                  </a:cubicBezTo>
                  <a:cubicBezTo>
                    <a:pt x="2994" y="43850"/>
                    <a:pt x="3017" y="43764"/>
                    <a:pt x="3039" y="43679"/>
                  </a:cubicBezTo>
                  <a:cubicBezTo>
                    <a:pt x="3010" y="43671"/>
                    <a:pt x="2982" y="43664"/>
                    <a:pt x="2953" y="43657"/>
                  </a:cubicBezTo>
                  <a:cubicBezTo>
                    <a:pt x="2944" y="43747"/>
                    <a:pt x="2935" y="43839"/>
                    <a:pt x="2926" y="43931"/>
                  </a:cubicBezTo>
                  <a:close/>
                  <a:moveTo>
                    <a:pt x="2936" y="43053"/>
                  </a:moveTo>
                  <a:cubicBezTo>
                    <a:pt x="2961" y="43106"/>
                    <a:pt x="2987" y="43159"/>
                    <a:pt x="3010" y="43212"/>
                  </a:cubicBezTo>
                  <a:cubicBezTo>
                    <a:pt x="3022" y="43210"/>
                    <a:pt x="3033" y="43208"/>
                    <a:pt x="3043" y="43206"/>
                  </a:cubicBezTo>
                  <a:cubicBezTo>
                    <a:pt x="3027" y="43150"/>
                    <a:pt x="3012" y="43094"/>
                    <a:pt x="2996" y="43039"/>
                  </a:cubicBezTo>
                  <a:cubicBezTo>
                    <a:pt x="2977" y="43044"/>
                    <a:pt x="2956" y="43049"/>
                    <a:pt x="2936" y="43053"/>
                  </a:cubicBezTo>
                  <a:close/>
                  <a:moveTo>
                    <a:pt x="3018" y="44231"/>
                  </a:moveTo>
                  <a:cubicBezTo>
                    <a:pt x="3010" y="44174"/>
                    <a:pt x="3004" y="44117"/>
                    <a:pt x="2997" y="44060"/>
                  </a:cubicBezTo>
                  <a:cubicBezTo>
                    <a:pt x="2979" y="44061"/>
                    <a:pt x="2961" y="44062"/>
                    <a:pt x="2943" y="44063"/>
                  </a:cubicBezTo>
                  <a:lnTo>
                    <a:pt x="2943" y="44237"/>
                  </a:lnTo>
                  <a:cubicBezTo>
                    <a:pt x="2969" y="44235"/>
                    <a:pt x="2992" y="44233"/>
                    <a:pt x="3018" y="44231"/>
                  </a:cubicBezTo>
                  <a:close/>
                  <a:moveTo>
                    <a:pt x="3006" y="37665"/>
                  </a:moveTo>
                  <a:cubicBezTo>
                    <a:pt x="3027" y="37664"/>
                    <a:pt x="3049" y="37664"/>
                    <a:pt x="3071" y="37663"/>
                  </a:cubicBezTo>
                  <a:cubicBezTo>
                    <a:pt x="3064" y="37587"/>
                    <a:pt x="3057" y="37509"/>
                    <a:pt x="3051" y="37433"/>
                  </a:cubicBezTo>
                  <a:cubicBezTo>
                    <a:pt x="3036" y="37433"/>
                    <a:pt x="3021" y="37433"/>
                    <a:pt x="3006" y="37434"/>
                  </a:cubicBezTo>
                  <a:close/>
                  <a:moveTo>
                    <a:pt x="3023" y="38174"/>
                  </a:moveTo>
                  <a:lnTo>
                    <a:pt x="3023" y="38829"/>
                  </a:lnTo>
                  <a:cubicBezTo>
                    <a:pt x="3023" y="38833"/>
                    <a:pt x="3057" y="38836"/>
                    <a:pt x="3077" y="38840"/>
                  </a:cubicBezTo>
                  <a:cubicBezTo>
                    <a:pt x="3088" y="38723"/>
                    <a:pt x="3060" y="38597"/>
                    <a:pt x="3108" y="38488"/>
                  </a:cubicBezTo>
                  <a:cubicBezTo>
                    <a:pt x="3160" y="38364"/>
                    <a:pt x="3152" y="38269"/>
                    <a:pt x="3090" y="38170"/>
                  </a:cubicBezTo>
                  <a:cubicBezTo>
                    <a:pt x="3064" y="38171"/>
                    <a:pt x="3023" y="38172"/>
                    <a:pt x="3023" y="38174"/>
                  </a:cubicBezTo>
                  <a:close/>
                  <a:moveTo>
                    <a:pt x="3083" y="39926"/>
                  </a:moveTo>
                  <a:cubicBezTo>
                    <a:pt x="3145" y="39638"/>
                    <a:pt x="3023" y="39355"/>
                    <a:pt x="3023" y="39058"/>
                  </a:cubicBezTo>
                  <a:lnTo>
                    <a:pt x="3023" y="40371"/>
                  </a:lnTo>
                  <a:cubicBezTo>
                    <a:pt x="3023" y="40344"/>
                    <a:pt x="3222" y="40328"/>
                    <a:pt x="3299" y="40310"/>
                  </a:cubicBezTo>
                  <a:cubicBezTo>
                    <a:pt x="3304" y="40309"/>
                    <a:pt x="3294" y="40293"/>
                    <a:pt x="3297" y="40284"/>
                  </a:cubicBezTo>
                  <a:cubicBezTo>
                    <a:pt x="3092" y="40192"/>
                    <a:pt x="3042" y="40116"/>
                    <a:pt x="3083" y="39926"/>
                  </a:cubicBezTo>
                  <a:close/>
                  <a:moveTo>
                    <a:pt x="3023" y="40467"/>
                  </a:moveTo>
                  <a:lnTo>
                    <a:pt x="3023" y="41538"/>
                  </a:lnTo>
                  <a:cubicBezTo>
                    <a:pt x="3023" y="41203"/>
                    <a:pt x="3229" y="40866"/>
                    <a:pt x="3023" y="40467"/>
                  </a:cubicBezTo>
                  <a:close/>
                  <a:moveTo>
                    <a:pt x="393" y="7659"/>
                  </a:moveTo>
                  <a:cubicBezTo>
                    <a:pt x="359" y="7660"/>
                    <a:pt x="323" y="7662"/>
                    <a:pt x="288" y="7663"/>
                  </a:cubicBezTo>
                  <a:cubicBezTo>
                    <a:pt x="293" y="7717"/>
                    <a:pt x="300" y="7771"/>
                    <a:pt x="306" y="7825"/>
                  </a:cubicBezTo>
                  <a:cubicBezTo>
                    <a:pt x="331" y="7825"/>
                    <a:pt x="355" y="7824"/>
                    <a:pt x="379" y="7824"/>
                  </a:cubicBezTo>
                  <a:cubicBezTo>
                    <a:pt x="384" y="7769"/>
                    <a:pt x="389" y="7714"/>
                    <a:pt x="393" y="7659"/>
                  </a:cubicBezTo>
                  <a:close/>
                  <a:moveTo>
                    <a:pt x="2836" y="5045"/>
                  </a:moveTo>
                  <a:cubicBezTo>
                    <a:pt x="3028" y="4916"/>
                    <a:pt x="2933" y="4857"/>
                    <a:pt x="2855" y="4751"/>
                  </a:cubicBezTo>
                  <a:cubicBezTo>
                    <a:pt x="2849" y="4857"/>
                    <a:pt x="2845" y="4920"/>
                    <a:pt x="2836" y="5045"/>
                  </a:cubicBezTo>
                  <a:close/>
                  <a:moveTo>
                    <a:pt x="2971" y="5270"/>
                  </a:moveTo>
                  <a:cubicBezTo>
                    <a:pt x="3080" y="5282"/>
                    <a:pt x="3160" y="5289"/>
                    <a:pt x="3281" y="5301"/>
                  </a:cubicBezTo>
                  <a:cubicBezTo>
                    <a:pt x="3210" y="5195"/>
                    <a:pt x="3168" y="5131"/>
                    <a:pt x="3109" y="5042"/>
                  </a:cubicBezTo>
                  <a:cubicBezTo>
                    <a:pt x="3058" y="5127"/>
                    <a:pt x="3024" y="5183"/>
                    <a:pt x="2971" y="5270"/>
                  </a:cubicBezTo>
                  <a:close/>
                  <a:moveTo>
                    <a:pt x="3067" y="3822"/>
                  </a:moveTo>
                  <a:cubicBezTo>
                    <a:pt x="3097" y="3827"/>
                    <a:pt x="3128" y="3831"/>
                    <a:pt x="3160" y="3836"/>
                  </a:cubicBezTo>
                  <a:cubicBezTo>
                    <a:pt x="3307" y="3736"/>
                    <a:pt x="3110" y="3640"/>
                    <a:pt x="3088" y="3541"/>
                  </a:cubicBezTo>
                  <a:cubicBezTo>
                    <a:pt x="3081" y="3635"/>
                    <a:pt x="3074" y="3728"/>
                    <a:pt x="3067" y="3822"/>
                  </a:cubicBezTo>
                  <a:close/>
                  <a:moveTo>
                    <a:pt x="3095" y="1627"/>
                  </a:moveTo>
                  <a:cubicBezTo>
                    <a:pt x="3111" y="1626"/>
                    <a:pt x="3126" y="1626"/>
                    <a:pt x="3142" y="1625"/>
                  </a:cubicBezTo>
                  <a:cubicBezTo>
                    <a:pt x="3135" y="1578"/>
                    <a:pt x="3127" y="1530"/>
                    <a:pt x="3122" y="1481"/>
                  </a:cubicBezTo>
                  <a:cubicBezTo>
                    <a:pt x="3112" y="1482"/>
                    <a:pt x="3104" y="1483"/>
                    <a:pt x="3095" y="1484"/>
                  </a:cubicBezTo>
                  <a:close/>
                  <a:moveTo>
                    <a:pt x="3214" y="2608"/>
                  </a:moveTo>
                  <a:cubicBezTo>
                    <a:pt x="3221" y="2620"/>
                    <a:pt x="3250" y="2622"/>
                    <a:pt x="3279" y="2633"/>
                  </a:cubicBezTo>
                  <a:cubicBezTo>
                    <a:pt x="3296" y="2569"/>
                    <a:pt x="3312" y="2507"/>
                    <a:pt x="3333" y="2426"/>
                  </a:cubicBezTo>
                  <a:cubicBezTo>
                    <a:pt x="3119" y="2443"/>
                    <a:pt x="3165" y="2527"/>
                    <a:pt x="3214" y="2608"/>
                  </a:cubicBezTo>
                  <a:close/>
                  <a:moveTo>
                    <a:pt x="3229" y="5993"/>
                  </a:moveTo>
                  <a:cubicBezTo>
                    <a:pt x="3107" y="6153"/>
                    <a:pt x="3103" y="6155"/>
                    <a:pt x="3159" y="6213"/>
                  </a:cubicBezTo>
                  <a:cubicBezTo>
                    <a:pt x="3176" y="6230"/>
                    <a:pt x="3218" y="6232"/>
                    <a:pt x="3269" y="6246"/>
                  </a:cubicBezTo>
                  <a:cubicBezTo>
                    <a:pt x="3258" y="6175"/>
                    <a:pt x="3249" y="6117"/>
                    <a:pt x="3229" y="5993"/>
                  </a:cubicBezTo>
                  <a:close/>
                  <a:moveTo>
                    <a:pt x="3139" y="5533"/>
                  </a:moveTo>
                  <a:cubicBezTo>
                    <a:pt x="3086" y="5683"/>
                    <a:pt x="3086" y="5683"/>
                    <a:pt x="3179" y="5796"/>
                  </a:cubicBezTo>
                  <a:cubicBezTo>
                    <a:pt x="3156" y="5711"/>
                    <a:pt x="3395" y="5607"/>
                    <a:pt x="3139" y="5533"/>
                  </a:cubicBezTo>
                  <a:close/>
                  <a:moveTo>
                    <a:pt x="3135" y="6287"/>
                  </a:moveTo>
                  <a:cubicBezTo>
                    <a:pt x="3104" y="6475"/>
                    <a:pt x="3079" y="6617"/>
                    <a:pt x="3056" y="6761"/>
                  </a:cubicBezTo>
                  <a:cubicBezTo>
                    <a:pt x="3166" y="6651"/>
                    <a:pt x="3420" y="6592"/>
                    <a:pt x="3334" y="6396"/>
                  </a:cubicBezTo>
                  <a:cubicBezTo>
                    <a:pt x="3316" y="6355"/>
                    <a:pt x="3223" y="6334"/>
                    <a:pt x="3135" y="6287"/>
                  </a:cubicBezTo>
                  <a:close/>
                  <a:moveTo>
                    <a:pt x="3012" y="7585"/>
                  </a:moveTo>
                  <a:cubicBezTo>
                    <a:pt x="3081" y="7588"/>
                    <a:pt x="3135" y="7590"/>
                    <a:pt x="3276" y="7597"/>
                  </a:cubicBezTo>
                  <a:cubicBezTo>
                    <a:pt x="3108" y="7507"/>
                    <a:pt x="3108" y="7507"/>
                    <a:pt x="3012" y="7585"/>
                  </a:cubicBezTo>
                  <a:close/>
                  <a:moveTo>
                    <a:pt x="3727" y="11787"/>
                  </a:moveTo>
                  <a:cubicBezTo>
                    <a:pt x="3706" y="11801"/>
                    <a:pt x="3757" y="11886"/>
                    <a:pt x="3776" y="11937"/>
                  </a:cubicBezTo>
                  <a:cubicBezTo>
                    <a:pt x="3817" y="12048"/>
                    <a:pt x="3798" y="12133"/>
                    <a:pt x="3640" y="12142"/>
                  </a:cubicBezTo>
                  <a:cubicBezTo>
                    <a:pt x="3696" y="12259"/>
                    <a:pt x="3777" y="12372"/>
                    <a:pt x="3797" y="12491"/>
                  </a:cubicBezTo>
                  <a:cubicBezTo>
                    <a:pt x="3821" y="12633"/>
                    <a:pt x="3681" y="12706"/>
                    <a:pt x="3516" y="12735"/>
                  </a:cubicBezTo>
                  <a:cubicBezTo>
                    <a:pt x="3548" y="12794"/>
                    <a:pt x="3557" y="12853"/>
                    <a:pt x="3597" y="12879"/>
                  </a:cubicBezTo>
                  <a:cubicBezTo>
                    <a:pt x="3802" y="13015"/>
                    <a:pt x="3805" y="13012"/>
                    <a:pt x="3662" y="13169"/>
                  </a:cubicBezTo>
                  <a:cubicBezTo>
                    <a:pt x="3649" y="13184"/>
                    <a:pt x="3644" y="13203"/>
                    <a:pt x="3634" y="13220"/>
                  </a:cubicBezTo>
                  <a:cubicBezTo>
                    <a:pt x="3748" y="13272"/>
                    <a:pt x="3657" y="13396"/>
                    <a:pt x="3793" y="13470"/>
                  </a:cubicBezTo>
                  <a:cubicBezTo>
                    <a:pt x="3865" y="13508"/>
                    <a:pt x="3806" y="13699"/>
                    <a:pt x="3806" y="13819"/>
                  </a:cubicBezTo>
                  <a:cubicBezTo>
                    <a:pt x="3718" y="13853"/>
                    <a:pt x="3602" y="13868"/>
                    <a:pt x="3558" y="13921"/>
                  </a:cubicBezTo>
                  <a:cubicBezTo>
                    <a:pt x="3482" y="14015"/>
                    <a:pt x="3619" y="14036"/>
                    <a:pt x="3687" y="14086"/>
                  </a:cubicBezTo>
                  <a:cubicBezTo>
                    <a:pt x="3880" y="14224"/>
                    <a:pt x="3852" y="14382"/>
                    <a:pt x="3656" y="14524"/>
                  </a:cubicBezTo>
                  <a:cubicBezTo>
                    <a:pt x="3548" y="14602"/>
                    <a:pt x="3479" y="14712"/>
                    <a:pt x="3366" y="14838"/>
                  </a:cubicBezTo>
                  <a:cubicBezTo>
                    <a:pt x="3067" y="14570"/>
                    <a:pt x="3351" y="14260"/>
                    <a:pt x="3158" y="13982"/>
                  </a:cubicBezTo>
                  <a:cubicBezTo>
                    <a:pt x="3050" y="14366"/>
                    <a:pt x="3165" y="14721"/>
                    <a:pt x="3113" y="15100"/>
                  </a:cubicBezTo>
                  <a:cubicBezTo>
                    <a:pt x="3228" y="15002"/>
                    <a:pt x="3313" y="14929"/>
                    <a:pt x="3393" y="14860"/>
                  </a:cubicBezTo>
                  <a:cubicBezTo>
                    <a:pt x="3662" y="14983"/>
                    <a:pt x="3723" y="15167"/>
                    <a:pt x="3788" y="15348"/>
                  </a:cubicBezTo>
                  <a:cubicBezTo>
                    <a:pt x="3800" y="15382"/>
                    <a:pt x="3811" y="15435"/>
                    <a:pt x="3787" y="15457"/>
                  </a:cubicBezTo>
                  <a:cubicBezTo>
                    <a:pt x="3632" y="15608"/>
                    <a:pt x="3733" y="15762"/>
                    <a:pt x="3771" y="15913"/>
                  </a:cubicBezTo>
                  <a:cubicBezTo>
                    <a:pt x="3843" y="16199"/>
                    <a:pt x="3784" y="16459"/>
                    <a:pt x="3544" y="16684"/>
                  </a:cubicBezTo>
                  <a:cubicBezTo>
                    <a:pt x="3525" y="16702"/>
                    <a:pt x="3460" y="16688"/>
                    <a:pt x="3408" y="16686"/>
                  </a:cubicBezTo>
                  <a:cubicBezTo>
                    <a:pt x="3405" y="16684"/>
                    <a:pt x="3402" y="16682"/>
                    <a:pt x="3399" y="16680"/>
                  </a:cubicBezTo>
                  <a:cubicBezTo>
                    <a:pt x="3398" y="16681"/>
                    <a:pt x="3397" y="16683"/>
                    <a:pt x="3396" y="16685"/>
                  </a:cubicBezTo>
                  <a:cubicBezTo>
                    <a:pt x="3394" y="16685"/>
                    <a:pt x="3393" y="16685"/>
                    <a:pt x="3391" y="16685"/>
                  </a:cubicBezTo>
                  <a:cubicBezTo>
                    <a:pt x="3301" y="16636"/>
                    <a:pt x="3213" y="16586"/>
                    <a:pt x="3125" y="16536"/>
                  </a:cubicBezTo>
                  <a:cubicBezTo>
                    <a:pt x="3043" y="16879"/>
                    <a:pt x="3047" y="16917"/>
                    <a:pt x="3147" y="17039"/>
                  </a:cubicBezTo>
                  <a:cubicBezTo>
                    <a:pt x="3225" y="16929"/>
                    <a:pt x="3310" y="16807"/>
                    <a:pt x="3396" y="16685"/>
                  </a:cubicBezTo>
                  <a:cubicBezTo>
                    <a:pt x="3400" y="16685"/>
                    <a:pt x="3404" y="16685"/>
                    <a:pt x="3408" y="16686"/>
                  </a:cubicBezTo>
                  <a:cubicBezTo>
                    <a:pt x="3509" y="16749"/>
                    <a:pt x="3611" y="16814"/>
                    <a:pt x="3749" y="16902"/>
                  </a:cubicBezTo>
                  <a:cubicBezTo>
                    <a:pt x="3731" y="16961"/>
                    <a:pt x="3624" y="17062"/>
                    <a:pt x="3753" y="17187"/>
                  </a:cubicBezTo>
                  <a:cubicBezTo>
                    <a:pt x="3893" y="17321"/>
                    <a:pt x="3681" y="17402"/>
                    <a:pt x="3607" y="17510"/>
                  </a:cubicBezTo>
                  <a:cubicBezTo>
                    <a:pt x="3829" y="17702"/>
                    <a:pt x="3835" y="17932"/>
                    <a:pt x="3775" y="18206"/>
                  </a:cubicBezTo>
                  <a:cubicBezTo>
                    <a:pt x="3708" y="18169"/>
                    <a:pt x="3665" y="18145"/>
                    <a:pt x="3616" y="18118"/>
                  </a:cubicBezTo>
                  <a:cubicBezTo>
                    <a:pt x="3459" y="18216"/>
                    <a:pt x="3621" y="18245"/>
                    <a:pt x="3674" y="18303"/>
                  </a:cubicBezTo>
                  <a:cubicBezTo>
                    <a:pt x="3730" y="18364"/>
                    <a:pt x="3765" y="18436"/>
                    <a:pt x="3807" y="18500"/>
                  </a:cubicBezTo>
                  <a:cubicBezTo>
                    <a:pt x="3534" y="18716"/>
                    <a:pt x="3504" y="18976"/>
                    <a:pt x="3716" y="19206"/>
                  </a:cubicBezTo>
                  <a:cubicBezTo>
                    <a:pt x="3822" y="19322"/>
                    <a:pt x="3797" y="19370"/>
                    <a:pt x="3559" y="19502"/>
                  </a:cubicBezTo>
                  <a:cubicBezTo>
                    <a:pt x="3560" y="19500"/>
                    <a:pt x="3561" y="19499"/>
                    <a:pt x="3562" y="19497"/>
                  </a:cubicBezTo>
                  <a:cubicBezTo>
                    <a:pt x="3559" y="19497"/>
                    <a:pt x="3558" y="19496"/>
                    <a:pt x="3555" y="19495"/>
                  </a:cubicBezTo>
                  <a:cubicBezTo>
                    <a:pt x="3568" y="19407"/>
                    <a:pt x="3593" y="19317"/>
                    <a:pt x="3454" y="19239"/>
                  </a:cubicBezTo>
                  <a:cubicBezTo>
                    <a:pt x="3416" y="19360"/>
                    <a:pt x="3381" y="19453"/>
                    <a:pt x="3555" y="19495"/>
                  </a:cubicBezTo>
                  <a:cubicBezTo>
                    <a:pt x="3554" y="19499"/>
                    <a:pt x="3553" y="19502"/>
                    <a:pt x="3553" y="19506"/>
                  </a:cubicBezTo>
                  <a:cubicBezTo>
                    <a:pt x="3555" y="19504"/>
                    <a:pt x="3557" y="19503"/>
                    <a:pt x="3559" y="19502"/>
                  </a:cubicBezTo>
                  <a:cubicBezTo>
                    <a:pt x="3438" y="19676"/>
                    <a:pt x="3623" y="19803"/>
                    <a:pt x="3694" y="19936"/>
                  </a:cubicBezTo>
                  <a:cubicBezTo>
                    <a:pt x="3829" y="20188"/>
                    <a:pt x="3843" y="20231"/>
                    <a:pt x="3662" y="20462"/>
                  </a:cubicBezTo>
                  <a:cubicBezTo>
                    <a:pt x="3645" y="20484"/>
                    <a:pt x="3687" y="20534"/>
                    <a:pt x="3702" y="20571"/>
                  </a:cubicBezTo>
                  <a:cubicBezTo>
                    <a:pt x="3652" y="20574"/>
                    <a:pt x="3606" y="20577"/>
                    <a:pt x="3560" y="20581"/>
                  </a:cubicBezTo>
                  <a:cubicBezTo>
                    <a:pt x="3554" y="20600"/>
                    <a:pt x="3536" y="20623"/>
                    <a:pt x="3543" y="20631"/>
                  </a:cubicBezTo>
                  <a:cubicBezTo>
                    <a:pt x="3736" y="20831"/>
                    <a:pt x="3898" y="21032"/>
                    <a:pt x="3684" y="21288"/>
                  </a:cubicBezTo>
                  <a:cubicBezTo>
                    <a:pt x="3665" y="21311"/>
                    <a:pt x="3683" y="21361"/>
                    <a:pt x="3699" y="21393"/>
                  </a:cubicBezTo>
                  <a:cubicBezTo>
                    <a:pt x="3887" y="21783"/>
                    <a:pt x="3795" y="22185"/>
                    <a:pt x="3762" y="22580"/>
                  </a:cubicBezTo>
                  <a:cubicBezTo>
                    <a:pt x="3748" y="22750"/>
                    <a:pt x="3710" y="22901"/>
                    <a:pt x="3772" y="23077"/>
                  </a:cubicBezTo>
                  <a:cubicBezTo>
                    <a:pt x="3836" y="23259"/>
                    <a:pt x="3798" y="23465"/>
                    <a:pt x="3792" y="23661"/>
                  </a:cubicBezTo>
                  <a:cubicBezTo>
                    <a:pt x="3791" y="23693"/>
                    <a:pt x="3732" y="23748"/>
                    <a:pt x="3694" y="23753"/>
                  </a:cubicBezTo>
                  <a:cubicBezTo>
                    <a:pt x="3507" y="23774"/>
                    <a:pt x="3538" y="23901"/>
                    <a:pt x="3603" y="23938"/>
                  </a:cubicBezTo>
                  <a:cubicBezTo>
                    <a:pt x="3817" y="24059"/>
                    <a:pt x="3772" y="24261"/>
                    <a:pt x="3751" y="24378"/>
                  </a:cubicBezTo>
                  <a:cubicBezTo>
                    <a:pt x="3714" y="24585"/>
                    <a:pt x="3798" y="24772"/>
                    <a:pt x="3788" y="24967"/>
                  </a:cubicBezTo>
                  <a:cubicBezTo>
                    <a:pt x="3783" y="25071"/>
                    <a:pt x="3787" y="25176"/>
                    <a:pt x="3787" y="25288"/>
                  </a:cubicBezTo>
                  <a:cubicBezTo>
                    <a:pt x="3731" y="25284"/>
                    <a:pt x="3688" y="25281"/>
                    <a:pt x="3618" y="25276"/>
                  </a:cubicBezTo>
                  <a:cubicBezTo>
                    <a:pt x="3753" y="25436"/>
                    <a:pt x="3847" y="25597"/>
                    <a:pt x="3766" y="25784"/>
                  </a:cubicBezTo>
                  <a:cubicBezTo>
                    <a:pt x="3759" y="25801"/>
                    <a:pt x="3774" y="25824"/>
                    <a:pt x="3766" y="25841"/>
                  </a:cubicBezTo>
                  <a:cubicBezTo>
                    <a:pt x="3672" y="26060"/>
                    <a:pt x="3675" y="26185"/>
                    <a:pt x="3775" y="26404"/>
                  </a:cubicBezTo>
                  <a:cubicBezTo>
                    <a:pt x="3790" y="26438"/>
                    <a:pt x="3789" y="26479"/>
                    <a:pt x="3789" y="26517"/>
                  </a:cubicBezTo>
                  <a:cubicBezTo>
                    <a:pt x="3791" y="26904"/>
                    <a:pt x="3790" y="27292"/>
                    <a:pt x="3792" y="27679"/>
                  </a:cubicBezTo>
                  <a:cubicBezTo>
                    <a:pt x="3793" y="27785"/>
                    <a:pt x="3735" y="27814"/>
                    <a:pt x="3637" y="27782"/>
                  </a:cubicBezTo>
                  <a:cubicBezTo>
                    <a:pt x="3637" y="27880"/>
                    <a:pt x="3641" y="27983"/>
                    <a:pt x="3636" y="28086"/>
                  </a:cubicBezTo>
                  <a:cubicBezTo>
                    <a:pt x="3633" y="28161"/>
                    <a:pt x="3590" y="28242"/>
                    <a:pt x="3615" y="28308"/>
                  </a:cubicBezTo>
                  <a:cubicBezTo>
                    <a:pt x="3804" y="28814"/>
                    <a:pt x="3773" y="29335"/>
                    <a:pt x="3783" y="29850"/>
                  </a:cubicBezTo>
                  <a:cubicBezTo>
                    <a:pt x="3784" y="29979"/>
                    <a:pt x="3714" y="30126"/>
                    <a:pt x="3516" y="30193"/>
                  </a:cubicBezTo>
                  <a:cubicBezTo>
                    <a:pt x="3419" y="30225"/>
                    <a:pt x="3339" y="30290"/>
                    <a:pt x="3176" y="30385"/>
                  </a:cubicBezTo>
                  <a:cubicBezTo>
                    <a:pt x="3421" y="30443"/>
                    <a:pt x="3572" y="30479"/>
                    <a:pt x="3745" y="30519"/>
                  </a:cubicBezTo>
                  <a:cubicBezTo>
                    <a:pt x="3731" y="30763"/>
                    <a:pt x="3741" y="31020"/>
                    <a:pt x="3417" y="31224"/>
                  </a:cubicBezTo>
                  <a:cubicBezTo>
                    <a:pt x="3481" y="31229"/>
                    <a:pt x="3546" y="31235"/>
                    <a:pt x="3611" y="31240"/>
                  </a:cubicBezTo>
                  <a:cubicBezTo>
                    <a:pt x="3627" y="31359"/>
                    <a:pt x="3646" y="31468"/>
                    <a:pt x="3719" y="31586"/>
                  </a:cubicBezTo>
                  <a:cubicBezTo>
                    <a:pt x="3800" y="31716"/>
                    <a:pt x="3772" y="31895"/>
                    <a:pt x="3772" y="32052"/>
                  </a:cubicBezTo>
                  <a:cubicBezTo>
                    <a:pt x="3771" y="32206"/>
                    <a:pt x="3697" y="32349"/>
                    <a:pt x="3752" y="32516"/>
                  </a:cubicBezTo>
                  <a:cubicBezTo>
                    <a:pt x="3804" y="32672"/>
                    <a:pt x="3742" y="32850"/>
                    <a:pt x="3762" y="33014"/>
                  </a:cubicBezTo>
                  <a:cubicBezTo>
                    <a:pt x="3783" y="33195"/>
                    <a:pt x="3834" y="33370"/>
                    <a:pt x="3674" y="33530"/>
                  </a:cubicBezTo>
                  <a:cubicBezTo>
                    <a:pt x="3649" y="33556"/>
                    <a:pt x="3641" y="33626"/>
                    <a:pt x="3662" y="33640"/>
                  </a:cubicBezTo>
                  <a:cubicBezTo>
                    <a:pt x="3885" y="33793"/>
                    <a:pt x="3682" y="33904"/>
                    <a:pt x="3610" y="34026"/>
                  </a:cubicBezTo>
                  <a:cubicBezTo>
                    <a:pt x="3640" y="34082"/>
                    <a:pt x="3822" y="34025"/>
                    <a:pt x="3755" y="34169"/>
                  </a:cubicBezTo>
                  <a:cubicBezTo>
                    <a:pt x="3717" y="34248"/>
                    <a:pt x="3796" y="34356"/>
                    <a:pt x="3783" y="34448"/>
                  </a:cubicBezTo>
                  <a:cubicBezTo>
                    <a:pt x="3771" y="34525"/>
                    <a:pt x="3702" y="34596"/>
                    <a:pt x="3659" y="34670"/>
                  </a:cubicBezTo>
                  <a:cubicBezTo>
                    <a:pt x="3629" y="34719"/>
                    <a:pt x="3564" y="34779"/>
                    <a:pt x="3578" y="34819"/>
                  </a:cubicBezTo>
                  <a:cubicBezTo>
                    <a:pt x="3660" y="35044"/>
                    <a:pt x="3511" y="35136"/>
                    <a:pt x="3272" y="35169"/>
                  </a:cubicBezTo>
                  <a:cubicBezTo>
                    <a:pt x="3251" y="35363"/>
                    <a:pt x="3423" y="35399"/>
                    <a:pt x="3610" y="35448"/>
                  </a:cubicBezTo>
                  <a:cubicBezTo>
                    <a:pt x="3354" y="35755"/>
                    <a:pt x="3500" y="36027"/>
                    <a:pt x="3720" y="36326"/>
                  </a:cubicBezTo>
                  <a:cubicBezTo>
                    <a:pt x="3481" y="36303"/>
                    <a:pt x="3371" y="36604"/>
                    <a:pt x="3089" y="36438"/>
                  </a:cubicBezTo>
                  <a:cubicBezTo>
                    <a:pt x="3143" y="36136"/>
                    <a:pt x="3146" y="35844"/>
                    <a:pt x="3054" y="35547"/>
                  </a:cubicBezTo>
                  <a:cubicBezTo>
                    <a:pt x="2998" y="35663"/>
                    <a:pt x="2952" y="35763"/>
                    <a:pt x="2896" y="35877"/>
                  </a:cubicBezTo>
                  <a:cubicBezTo>
                    <a:pt x="3070" y="35985"/>
                    <a:pt x="2998" y="36154"/>
                    <a:pt x="2992" y="36320"/>
                  </a:cubicBezTo>
                  <a:cubicBezTo>
                    <a:pt x="2981" y="36614"/>
                    <a:pt x="2989" y="36908"/>
                    <a:pt x="3055" y="37209"/>
                  </a:cubicBezTo>
                  <a:cubicBezTo>
                    <a:pt x="3066" y="37097"/>
                    <a:pt x="3083" y="36984"/>
                    <a:pt x="3086" y="36872"/>
                  </a:cubicBezTo>
                  <a:cubicBezTo>
                    <a:pt x="3095" y="36582"/>
                    <a:pt x="3095" y="36580"/>
                    <a:pt x="3462" y="36587"/>
                  </a:cubicBezTo>
                  <a:cubicBezTo>
                    <a:pt x="3533" y="36693"/>
                    <a:pt x="3601" y="36794"/>
                    <a:pt x="3681" y="36915"/>
                  </a:cubicBezTo>
                  <a:cubicBezTo>
                    <a:pt x="3580" y="36911"/>
                    <a:pt x="3494" y="36906"/>
                    <a:pt x="3409" y="36902"/>
                  </a:cubicBezTo>
                  <a:cubicBezTo>
                    <a:pt x="3404" y="36925"/>
                    <a:pt x="3395" y="36956"/>
                    <a:pt x="3399" y="36957"/>
                  </a:cubicBezTo>
                  <a:cubicBezTo>
                    <a:pt x="3635" y="37016"/>
                    <a:pt x="3748" y="37143"/>
                    <a:pt x="3755" y="37333"/>
                  </a:cubicBezTo>
                  <a:cubicBezTo>
                    <a:pt x="3515" y="37425"/>
                    <a:pt x="3523" y="37417"/>
                    <a:pt x="3646" y="37564"/>
                  </a:cubicBezTo>
                  <a:cubicBezTo>
                    <a:pt x="3699" y="37626"/>
                    <a:pt x="3708" y="37640"/>
                    <a:pt x="3746" y="37803"/>
                  </a:cubicBezTo>
                  <a:lnTo>
                    <a:pt x="3483" y="37803"/>
                  </a:lnTo>
                  <a:cubicBezTo>
                    <a:pt x="3572" y="37965"/>
                    <a:pt x="3640" y="37946"/>
                    <a:pt x="3725" y="38020"/>
                  </a:cubicBezTo>
                  <a:cubicBezTo>
                    <a:pt x="3644" y="38090"/>
                    <a:pt x="3574" y="38157"/>
                    <a:pt x="3498" y="38223"/>
                  </a:cubicBezTo>
                  <a:cubicBezTo>
                    <a:pt x="3708" y="38252"/>
                    <a:pt x="3733" y="38360"/>
                    <a:pt x="3725" y="38515"/>
                  </a:cubicBezTo>
                  <a:cubicBezTo>
                    <a:pt x="3715" y="38681"/>
                    <a:pt x="3617" y="38757"/>
                    <a:pt x="3438" y="38789"/>
                  </a:cubicBezTo>
                  <a:cubicBezTo>
                    <a:pt x="3420" y="38953"/>
                    <a:pt x="3552" y="38956"/>
                    <a:pt x="3690" y="38928"/>
                  </a:cubicBezTo>
                  <a:cubicBezTo>
                    <a:pt x="3707" y="39158"/>
                    <a:pt x="3508" y="39036"/>
                    <a:pt x="3413" y="39068"/>
                  </a:cubicBezTo>
                  <a:cubicBezTo>
                    <a:pt x="3451" y="39219"/>
                    <a:pt x="3336" y="39417"/>
                    <a:pt x="3627" y="39491"/>
                  </a:cubicBezTo>
                  <a:cubicBezTo>
                    <a:pt x="3640" y="39494"/>
                    <a:pt x="3623" y="39561"/>
                    <a:pt x="3630" y="39597"/>
                  </a:cubicBezTo>
                  <a:cubicBezTo>
                    <a:pt x="3652" y="39700"/>
                    <a:pt x="3678" y="39802"/>
                    <a:pt x="3703" y="39909"/>
                  </a:cubicBezTo>
                  <a:cubicBezTo>
                    <a:pt x="3562" y="40146"/>
                    <a:pt x="3416" y="40390"/>
                    <a:pt x="3274" y="40628"/>
                  </a:cubicBezTo>
                  <a:cubicBezTo>
                    <a:pt x="3370" y="40738"/>
                    <a:pt x="3476" y="40829"/>
                    <a:pt x="3528" y="40937"/>
                  </a:cubicBezTo>
                  <a:cubicBezTo>
                    <a:pt x="3548" y="40977"/>
                    <a:pt x="3440" y="41056"/>
                    <a:pt x="3379" y="41132"/>
                  </a:cubicBezTo>
                  <a:cubicBezTo>
                    <a:pt x="3429" y="41151"/>
                    <a:pt x="3499" y="41180"/>
                    <a:pt x="3569" y="41207"/>
                  </a:cubicBezTo>
                  <a:cubicBezTo>
                    <a:pt x="3570" y="41223"/>
                    <a:pt x="3580" y="41250"/>
                    <a:pt x="3572" y="41255"/>
                  </a:cubicBezTo>
                  <a:cubicBezTo>
                    <a:pt x="3436" y="41330"/>
                    <a:pt x="3697" y="41510"/>
                    <a:pt x="3447" y="41552"/>
                  </a:cubicBezTo>
                  <a:cubicBezTo>
                    <a:pt x="3433" y="41673"/>
                    <a:pt x="3420" y="41794"/>
                    <a:pt x="3403" y="41941"/>
                  </a:cubicBezTo>
                  <a:cubicBezTo>
                    <a:pt x="3322" y="41949"/>
                    <a:pt x="3221" y="41961"/>
                    <a:pt x="3106" y="41973"/>
                  </a:cubicBezTo>
                  <a:cubicBezTo>
                    <a:pt x="3098" y="41876"/>
                    <a:pt x="3092" y="41799"/>
                    <a:pt x="3086" y="41720"/>
                  </a:cubicBezTo>
                  <a:cubicBezTo>
                    <a:pt x="3039" y="41728"/>
                    <a:pt x="3001" y="41731"/>
                    <a:pt x="3001" y="41735"/>
                  </a:cubicBezTo>
                  <a:cubicBezTo>
                    <a:pt x="2999" y="41842"/>
                    <a:pt x="2862" y="41966"/>
                    <a:pt x="3094" y="42041"/>
                  </a:cubicBezTo>
                  <a:cubicBezTo>
                    <a:pt x="3243" y="42088"/>
                    <a:pt x="3368" y="42181"/>
                    <a:pt x="3537" y="42272"/>
                  </a:cubicBezTo>
                  <a:cubicBezTo>
                    <a:pt x="3386" y="42346"/>
                    <a:pt x="3255" y="42411"/>
                    <a:pt x="3095" y="42491"/>
                  </a:cubicBezTo>
                  <a:cubicBezTo>
                    <a:pt x="3072" y="42385"/>
                    <a:pt x="3054" y="42304"/>
                    <a:pt x="3030" y="42199"/>
                  </a:cubicBezTo>
                  <a:cubicBezTo>
                    <a:pt x="2796" y="42426"/>
                    <a:pt x="3056" y="42651"/>
                    <a:pt x="2979" y="42866"/>
                  </a:cubicBezTo>
                  <a:cubicBezTo>
                    <a:pt x="3126" y="42777"/>
                    <a:pt x="3007" y="42545"/>
                    <a:pt x="3333" y="42544"/>
                  </a:cubicBezTo>
                  <a:cubicBezTo>
                    <a:pt x="3418" y="42682"/>
                    <a:pt x="3511" y="42835"/>
                    <a:pt x="3605" y="42988"/>
                  </a:cubicBezTo>
                  <a:cubicBezTo>
                    <a:pt x="3550" y="43035"/>
                    <a:pt x="3503" y="43074"/>
                    <a:pt x="3479" y="43095"/>
                  </a:cubicBezTo>
                  <a:cubicBezTo>
                    <a:pt x="3528" y="43176"/>
                    <a:pt x="3568" y="43242"/>
                    <a:pt x="3608" y="43307"/>
                  </a:cubicBezTo>
                  <a:cubicBezTo>
                    <a:pt x="3316" y="43270"/>
                    <a:pt x="3383" y="43488"/>
                    <a:pt x="3261" y="43585"/>
                  </a:cubicBezTo>
                  <a:cubicBezTo>
                    <a:pt x="3418" y="43629"/>
                    <a:pt x="3543" y="43665"/>
                    <a:pt x="3704" y="43710"/>
                  </a:cubicBezTo>
                  <a:cubicBezTo>
                    <a:pt x="3614" y="43804"/>
                    <a:pt x="3539" y="43883"/>
                    <a:pt x="3445" y="43981"/>
                  </a:cubicBezTo>
                  <a:cubicBezTo>
                    <a:pt x="3504" y="43998"/>
                    <a:pt x="3554" y="44012"/>
                    <a:pt x="3608" y="44028"/>
                  </a:cubicBezTo>
                  <a:cubicBezTo>
                    <a:pt x="3597" y="44127"/>
                    <a:pt x="3553" y="44235"/>
                    <a:pt x="3582" y="44328"/>
                  </a:cubicBezTo>
                  <a:cubicBezTo>
                    <a:pt x="3634" y="44488"/>
                    <a:pt x="3566" y="44592"/>
                    <a:pt x="3433" y="44701"/>
                  </a:cubicBezTo>
                  <a:cubicBezTo>
                    <a:pt x="3307" y="44803"/>
                    <a:pt x="3194" y="44803"/>
                    <a:pt x="3124" y="44676"/>
                  </a:cubicBezTo>
                  <a:cubicBezTo>
                    <a:pt x="3090" y="44611"/>
                    <a:pt x="3072" y="44542"/>
                    <a:pt x="3032" y="44440"/>
                  </a:cubicBezTo>
                  <a:cubicBezTo>
                    <a:pt x="2905" y="44667"/>
                    <a:pt x="2725" y="44721"/>
                    <a:pt x="2462" y="44764"/>
                  </a:cubicBezTo>
                  <a:cubicBezTo>
                    <a:pt x="2052" y="44831"/>
                    <a:pt x="1652" y="44801"/>
                    <a:pt x="1249" y="44793"/>
                  </a:cubicBezTo>
                  <a:cubicBezTo>
                    <a:pt x="953" y="44785"/>
                    <a:pt x="656" y="44817"/>
                    <a:pt x="373" y="44797"/>
                  </a:cubicBezTo>
                  <a:cubicBezTo>
                    <a:pt x="212" y="44664"/>
                    <a:pt x="386" y="44608"/>
                    <a:pt x="469" y="44507"/>
                  </a:cubicBezTo>
                  <a:cubicBezTo>
                    <a:pt x="384" y="44488"/>
                    <a:pt x="313" y="44471"/>
                    <a:pt x="213" y="44448"/>
                  </a:cubicBezTo>
                  <a:cubicBezTo>
                    <a:pt x="213" y="44120"/>
                    <a:pt x="212" y="43785"/>
                    <a:pt x="213" y="43451"/>
                  </a:cubicBezTo>
                  <a:cubicBezTo>
                    <a:pt x="214" y="42471"/>
                    <a:pt x="215" y="41491"/>
                    <a:pt x="216" y="40511"/>
                  </a:cubicBezTo>
                  <a:cubicBezTo>
                    <a:pt x="216" y="39852"/>
                    <a:pt x="213" y="39192"/>
                    <a:pt x="213" y="38531"/>
                  </a:cubicBezTo>
                  <a:cubicBezTo>
                    <a:pt x="214" y="37140"/>
                    <a:pt x="213" y="35750"/>
                    <a:pt x="218" y="34360"/>
                  </a:cubicBezTo>
                  <a:cubicBezTo>
                    <a:pt x="220" y="33592"/>
                    <a:pt x="238" y="32824"/>
                    <a:pt x="238" y="32055"/>
                  </a:cubicBezTo>
                  <a:cubicBezTo>
                    <a:pt x="238" y="31048"/>
                    <a:pt x="226" y="30040"/>
                    <a:pt x="221" y="29032"/>
                  </a:cubicBezTo>
                  <a:cubicBezTo>
                    <a:pt x="217" y="28082"/>
                    <a:pt x="215" y="27130"/>
                    <a:pt x="214" y="26179"/>
                  </a:cubicBezTo>
                  <a:cubicBezTo>
                    <a:pt x="213" y="25045"/>
                    <a:pt x="216" y="23911"/>
                    <a:pt x="215" y="22777"/>
                  </a:cubicBezTo>
                  <a:cubicBezTo>
                    <a:pt x="214" y="21471"/>
                    <a:pt x="208" y="20168"/>
                    <a:pt x="212" y="18863"/>
                  </a:cubicBezTo>
                  <a:cubicBezTo>
                    <a:pt x="214" y="18191"/>
                    <a:pt x="240" y="17519"/>
                    <a:pt x="240" y="16847"/>
                  </a:cubicBezTo>
                  <a:cubicBezTo>
                    <a:pt x="241" y="16166"/>
                    <a:pt x="221" y="15486"/>
                    <a:pt x="217" y="14804"/>
                  </a:cubicBezTo>
                  <a:cubicBezTo>
                    <a:pt x="217" y="14703"/>
                    <a:pt x="260" y="14602"/>
                    <a:pt x="275" y="14501"/>
                  </a:cubicBezTo>
                  <a:cubicBezTo>
                    <a:pt x="288" y="14416"/>
                    <a:pt x="318" y="14325"/>
                    <a:pt x="290" y="14248"/>
                  </a:cubicBezTo>
                  <a:cubicBezTo>
                    <a:pt x="130" y="13804"/>
                    <a:pt x="227" y="13358"/>
                    <a:pt x="238" y="12911"/>
                  </a:cubicBezTo>
                  <a:cubicBezTo>
                    <a:pt x="240" y="12856"/>
                    <a:pt x="231" y="12801"/>
                    <a:pt x="220" y="12746"/>
                  </a:cubicBezTo>
                  <a:cubicBezTo>
                    <a:pt x="183" y="12535"/>
                    <a:pt x="201" y="12497"/>
                    <a:pt x="404" y="12362"/>
                  </a:cubicBezTo>
                  <a:cubicBezTo>
                    <a:pt x="150" y="12228"/>
                    <a:pt x="129" y="12027"/>
                    <a:pt x="350" y="11833"/>
                  </a:cubicBezTo>
                  <a:cubicBezTo>
                    <a:pt x="192" y="11523"/>
                    <a:pt x="123" y="11211"/>
                    <a:pt x="293" y="10885"/>
                  </a:cubicBezTo>
                  <a:cubicBezTo>
                    <a:pt x="314" y="10845"/>
                    <a:pt x="234" y="10778"/>
                    <a:pt x="230" y="10722"/>
                  </a:cubicBezTo>
                  <a:cubicBezTo>
                    <a:pt x="212" y="10504"/>
                    <a:pt x="186" y="10283"/>
                    <a:pt x="203" y="10067"/>
                  </a:cubicBezTo>
                  <a:cubicBezTo>
                    <a:pt x="214" y="9940"/>
                    <a:pt x="300" y="9817"/>
                    <a:pt x="355" y="9685"/>
                  </a:cubicBezTo>
                  <a:cubicBezTo>
                    <a:pt x="160" y="9576"/>
                    <a:pt x="195" y="9464"/>
                    <a:pt x="288" y="9299"/>
                  </a:cubicBezTo>
                  <a:cubicBezTo>
                    <a:pt x="364" y="9160"/>
                    <a:pt x="395" y="9040"/>
                    <a:pt x="628" y="9047"/>
                  </a:cubicBezTo>
                  <a:cubicBezTo>
                    <a:pt x="616" y="9002"/>
                    <a:pt x="606" y="8966"/>
                    <a:pt x="595" y="8922"/>
                  </a:cubicBezTo>
                  <a:cubicBezTo>
                    <a:pt x="474" y="8946"/>
                    <a:pt x="359" y="8967"/>
                    <a:pt x="240" y="8990"/>
                  </a:cubicBezTo>
                  <a:cubicBezTo>
                    <a:pt x="114" y="8451"/>
                    <a:pt x="131" y="8414"/>
                    <a:pt x="565" y="8248"/>
                  </a:cubicBezTo>
                  <a:cubicBezTo>
                    <a:pt x="560" y="7979"/>
                    <a:pt x="521" y="7949"/>
                    <a:pt x="197" y="7998"/>
                  </a:cubicBezTo>
                  <a:cubicBezTo>
                    <a:pt x="187" y="7796"/>
                    <a:pt x="176" y="7598"/>
                    <a:pt x="172" y="7399"/>
                  </a:cubicBezTo>
                  <a:cubicBezTo>
                    <a:pt x="170" y="7323"/>
                    <a:pt x="215" y="7281"/>
                    <a:pt x="330" y="7284"/>
                  </a:cubicBezTo>
                  <a:cubicBezTo>
                    <a:pt x="367" y="7285"/>
                    <a:pt x="406" y="7212"/>
                    <a:pt x="468" y="7147"/>
                  </a:cubicBezTo>
                  <a:cubicBezTo>
                    <a:pt x="352" y="7134"/>
                    <a:pt x="276" y="7126"/>
                    <a:pt x="207" y="7118"/>
                  </a:cubicBezTo>
                  <a:cubicBezTo>
                    <a:pt x="193" y="7094"/>
                    <a:pt x="174" y="7077"/>
                    <a:pt x="174" y="7060"/>
                  </a:cubicBezTo>
                  <a:cubicBezTo>
                    <a:pt x="169" y="6745"/>
                    <a:pt x="165" y="6431"/>
                    <a:pt x="160" y="6116"/>
                  </a:cubicBezTo>
                  <a:cubicBezTo>
                    <a:pt x="154" y="5648"/>
                    <a:pt x="113" y="5179"/>
                    <a:pt x="157" y="4713"/>
                  </a:cubicBezTo>
                  <a:cubicBezTo>
                    <a:pt x="172" y="4543"/>
                    <a:pt x="92" y="4343"/>
                    <a:pt x="255" y="4184"/>
                  </a:cubicBezTo>
                  <a:cubicBezTo>
                    <a:pt x="268" y="4172"/>
                    <a:pt x="266" y="4134"/>
                    <a:pt x="257" y="4130"/>
                  </a:cubicBezTo>
                  <a:cubicBezTo>
                    <a:pt x="10" y="4012"/>
                    <a:pt x="161" y="3833"/>
                    <a:pt x="126" y="3675"/>
                  </a:cubicBezTo>
                  <a:cubicBezTo>
                    <a:pt x="217" y="3658"/>
                    <a:pt x="365" y="3644"/>
                    <a:pt x="365" y="3627"/>
                  </a:cubicBezTo>
                  <a:lnTo>
                    <a:pt x="365" y="3830"/>
                  </a:lnTo>
                  <a:cubicBezTo>
                    <a:pt x="570" y="3713"/>
                    <a:pt x="537" y="3648"/>
                    <a:pt x="603" y="3568"/>
                  </a:cubicBezTo>
                  <a:cubicBezTo>
                    <a:pt x="694" y="3587"/>
                    <a:pt x="817" y="3607"/>
                    <a:pt x="961" y="3638"/>
                  </a:cubicBezTo>
                  <a:cubicBezTo>
                    <a:pt x="983" y="3598"/>
                    <a:pt x="1020" y="3531"/>
                    <a:pt x="1085" y="3416"/>
                  </a:cubicBezTo>
                  <a:cubicBezTo>
                    <a:pt x="948" y="3444"/>
                    <a:pt x="887" y="3457"/>
                    <a:pt x="805" y="3474"/>
                  </a:cubicBezTo>
                  <a:cubicBezTo>
                    <a:pt x="786" y="3308"/>
                    <a:pt x="703" y="3178"/>
                    <a:pt x="462" y="3146"/>
                  </a:cubicBezTo>
                  <a:cubicBezTo>
                    <a:pt x="508" y="3206"/>
                    <a:pt x="554" y="3265"/>
                    <a:pt x="602" y="3326"/>
                  </a:cubicBezTo>
                  <a:cubicBezTo>
                    <a:pt x="477" y="3419"/>
                    <a:pt x="350" y="3514"/>
                    <a:pt x="210" y="3619"/>
                  </a:cubicBezTo>
                  <a:cubicBezTo>
                    <a:pt x="39" y="3476"/>
                    <a:pt x="229" y="3297"/>
                    <a:pt x="98" y="3173"/>
                  </a:cubicBezTo>
                  <a:cubicBezTo>
                    <a:pt x="274" y="3025"/>
                    <a:pt x="603" y="3101"/>
                    <a:pt x="669" y="2876"/>
                  </a:cubicBezTo>
                  <a:cubicBezTo>
                    <a:pt x="768" y="2945"/>
                    <a:pt x="864" y="3012"/>
                    <a:pt x="987" y="3098"/>
                  </a:cubicBezTo>
                  <a:cubicBezTo>
                    <a:pt x="1033" y="2933"/>
                    <a:pt x="1072" y="2793"/>
                    <a:pt x="1111" y="2654"/>
                  </a:cubicBezTo>
                  <a:lnTo>
                    <a:pt x="1210" y="2654"/>
                  </a:lnTo>
                  <a:cubicBezTo>
                    <a:pt x="1223" y="2734"/>
                    <a:pt x="1236" y="2819"/>
                    <a:pt x="1248" y="2897"/>
                  </a:cubicBezTo>
                  <a:cubicBezTo>
                    <a:pt x="1266" y="2899"/>
                    <a:pt x="1283" y="2917"/>
                    <a:pt x="1301" y="2918"/>
                  </a:cubicBezTo>
                  <a:cubicBezTo>
                    <a:pt x="1330" y="2828"/>
                    <a:pt x="1359" y="2654"/>
                    <a:pt x="1395" y="2654"/>
                  </a:cubicBezTo>
                  <a:lnTo>
                    <a:pt x="1210" y="2654"/>
                  </a:lnTo>
                  <a:cubicBezTo>
                    <a:pt x="1209" y="2645"/>
                    <a:pt x="1208" y="2636"/>
                    <a:pt x="1206" y="2628"/>
                  </a:cubicBezTo>
                  <a:cubicBezTo>
                    <a:pt x="1178" y="2626"/>
                    <a:pt x="1150" y="2620"/>
                    <a:pt x="1121" y="2619"/>
                  </a:cubicBezTo>
                  <a:cubicBezTo>
                    <a:pt x="1118" y="2630"/>
                    <a:pt x="1115" y="2642"/>
                    <a:pt x="1111" y="2654"/>
                  </a:cubicBezTo>
                  <a:lnTo>
                    <a:pt x="949" y="2654"/>
                  </a:lnTo>
                  <a:cubicBezTo>
                    <a:pt x="866" y="2330"/>
                    <a:pt x="804" y="2088"/>
                    <a:pt x="1040" y="1835"/>
                  </a:cubicBezTo>
                  <a:cubicBezTo>
                    <a:pt x="934" y="1803"/>
                    <a:pt x="934" y="1772"/>
                    <a:pt x="727" y="1957"/>
                  </a:cubicBezTo>
                  <a:cubicBezTo>
                    <a:pt x="613" y="1921"/>
                    <a:pt x="514" y="1891"/>
                    <a:pt x="407" y="1857"/>
                  </a:cubicBezTo>
                  <a:cubicBezTo>
                    <a:pt x="352" y="1946"/>
                    <a:pt x="308" y="2019"/>
                    <a:pt x="260" y="2098"/>
                  </a:cubicBezTo>
                  <a:cubicBezTo>
                    <a:pt x="17" y="1990"/>
                    <a:pt x="131" y="1843"/>
                    <a:pt x="80" y="1682"/>
                  </a:cubicBezTo>
                  <a:lnTo>
                    <a:pt x="73" y="1682"/>
                  </a:lnTo>
                  <a:cubicBezTo>
                    <a:pt x="75" y="1682"/>
                    <a:pt x="77" y="1673"/>
                    <a:pt x="79" y="1672"/>
                  </a:cubicBezTo>
                  <a:cubicBezTo>
                    <a:pt x="80" y="1672"/>
                    <a:pt x="80" y="1665"/>
                    <a:pt x="80" y="1665"/>
                  </a:cubicBezTo>
                  <a:lnTo>
                    <a:pt x="80" y="1665"/>
                  </a:lnTo>
                  <a:cubicBezTo>
                    <a:pt x="111" y="1653"/>
                    <a:pt x="143" y="1634"/>
                    <a:pt x="173" y="1635"/>
                  </a:cubicBezTo>
                  <a:cubicBezTo>
                    <a:pt x="393" y="1644"/>
                    <a:pt x="521" y="1561"/>
                    <a:pt x="566" y="1416"/>
                  </a:cubicBezTo>
                  <a:cubicBezTo>
                    <a:pt x="411" y="1343"/>
                    <a:pt x="258" y="1282"/>
                    <a:pt x="125" y="1202"/>
                  </a:cubicBezTo>
                  <a:cubicBezTo>
                    <a:pt x="85" y="1178"/>
                    <a:pt x="99" y="1100"/>
                    <a:pt x="91" y="1063"/>
                  </a:cubicBezTo>
                  <a:cubicBezTo>
                    <a:pt x="191" y="956"/>
                    <a:pt x="457" y="1094"/>
                    <a:pt x="411" y="831"/>
                  </a:cubicBezTo>
                  <a:cubicBezTo>
                    <a:pt x="522" y="907"/>
                    <a:pt x="590" y="952"/>
                    <a:pt x="682" y="1013"/>
                  </a:cubicBezTo>
                  <a:cubicBezTo>
                    <a:pt x="707" y="944"/>
                    <a:pt x="729" y="887"/>
                    <a:pt x="752" y="824"/>
                  </a:cubicBezTo>
                  <a:cubicBezTo>
                    <a:pt x="629" y="770"/>
                    <a:pt x="517" y="721"/>
                    <a:pt x="414" y="675"/>
                  </a:cubicBezTo>
                  <a:cubicBezTo>
                    <a:pt x="371" y="721"/>
                    <a:pt x="328" y="767"/>
                    <a:pt x="285" y="812"/>
                  </a:cubicBezTo>
                  <a:cubicBezTo>
                    <a:pt x="0" y="680"/>
                    <a:pt x="176" y="485"/>
                    <a:pt x="65" y="337"/>
                  </a:cubicBezTo>
                  <a:cubicBezTo>
                    <a:pt x="282" y="327"/>
                    <a:pt x="199" y="459"/>
                    <a:pt x="268" y="527"/>
                  </a:cubicBezTo>
                  <a:cubicBezTo>
                    <a:pt x="311" y="510"/>
                    <a:pt x="403" y="487"/>
                    <a:pt x="401" y="474"/>
                  </a:cubicBezTo>
                  <a:cubicBezTo>
                    <a:pt x="385" y="393"/>
                    <a:pt x="349" y="318"/>
                    <a:pt x="315" y="226"/>
                  </a:cubicBezTo>
                  <a:cubicBezTo>
                    <a:pt x="422" y="217"/>
                    <a:pt x="527" y="212"/>
                    <a:pt x="647" y="201"/>
                  </a:cubicBezTo>
                  <a:cubicBezTo>
                    <a:pt x="639" y="158"/>
                    <a:pt x="631" y="62"/>
                    <a:pt x="621" y="62"/>
                  </a:cubicBezTo>
                  <a:lnTo>
                    <a:pt x="1140" y="62"/>
                  </a:lnTo>
                  <a:cubicBezTo>
                    <a:pt x="1193" y="62"/>
                    <a:pt x="1256" y="199"/>
                    <a:pt x="1317" y="279"/>
                  </a:cubicBezTo>
                  <a:cubicBezTo>
                    <a:pt x="1341" y="272"/>
                    <a:pt x="1364" y="258"/>
                    <a:pt x="1387" y="251"/>
                  </a:cubicBezTo>
                  <a:cubicBezTo>
                    <a:pt x="1400" y="202"/>
                    <a:pt x="1414" y="152"/>
                    <a:pt x="1430" y="92"/>
                  </a:cubicBezTo>
                  <a:cubicBezTo>
                    <a:pt x="1462" y="105"/>
                    <a:pt x="1488" y="119"/>
                    <a:pt x="1517" y="128"/>
                  </a:cubicBezTo>
                  <a:cubicBezTo>
                    <a:pt x="1572" y="145"/>
                    <a:pt x="1660" y="184"/>
                    <a:pt x="1683" y="168"/>
                  </a:cubicBezTo>
                  <a:cubicBezTo>
                    <a:pt x="1921" y="0"/>
                    <a:pt x="2195" y="2"/>
                    <a:pt x="2499" y="31"/>
                  </a:cubicBezTo>
                  <a:cubicBezTo>
                    <a:pt x="2536" y="126"/>
                    <a:pt x="2571" y="213"/>
                    <a:pt x="2613" y="321"/>
                  </a:cubicBezTo>
                  <a:cubicBezTo>
                    <a:pt x="2520" y="327"/>
                    <a:pt x="2450" y="332"/>
                    <a:pt x="2289" y="343"/>
                  </a:cubicBezTo>
                  <a:cubicBezTo>
                    <a:pt x="2463" y="406"/>
                    <a:pt x="2555" y="440"/>
                    <a:pt x="2716" y="498"/>
                  </a:cubicBezTo>
                  <a:cubicBezTo>
                    <a:pt x="2693" y="323"/>
                    <a:pt x="2674" y="190"/>
                    <a:pt x="2650" y="18"/>
                  </a:cubicBezTo>
                  <a:cubicBezTo>
                    <a:pt x="2904" y="35"/>
                    <a:pt x="3154" y="35"/>
                    <a:pt x="3392" y="77"/>
                  </a:cubicBezTo>
                  <a:cubicBezTo>
                    <a:pt x="3481" y="92"/>
                    <a:pt x="3584" y="196"/>
                    <a:pt x="3607" y="273"/>
                  </a:cubicBezTo>
                  <a:cubicBezTo>
                    <a:pt x="3637" y="374"/>
                    <a:pt x="3649" y="510"/>
                    <a:pt x="3451" y="545"/>
                  </a:cubicBezTo>
                  <a:cubicBezTo>
                    <a:pt x="3512" y="684"/>
                    <a:pt x="3593" y="810"/>
                    <a:pt x="3611" y="942"/>
                  </a:cubicBezTo>
                  <a:cubicBezTo>
                    <a:pt x="3617" y="988"/>
                    <a:pt x="3468" y="1047"/>
                    <a:pt x="3389" y="1100"/>
                  </a:cubicBezTo>
                  <a:cubicBezTo>
                    <a:pt x="3436" y="1141"/>
                    <a:pt x="3491" y="1189"/>
                    <a:pt x="3549" y="1239"/>
                  </a:cubicBezTo>
                  <a:cubicBezTo>
                    <a:pt x="3504" y="1290"/>
                    <a:pt x="3465" y="1335"/>
                    <a:pt x="3431" y="1373"/>
                  </a:cubicBezTo>
                  <a:cubicBezTo>
                    <a:pt x="3470" y="1451"/>
                    <a:pt x="3767" y="1488"/>
                    <a:pt x="3474" y="1597"/>
                  </a:cubicBezTo>
                  <a:cubicBezTo>
                    <a:pt x="3445" y="1608"/>
                    <a:pt x="3438" y="1676"/>
                    <a:pt x="3440" y="1718"/>
                  </a:cubicBezTo>
                  <a:cubicBezTo>
                    <a:pt x="3445" y="1838"/>
                    <a:pt x="3458" y="1958"/>
                    <a:pt x="3469" y="2078"/>
                  </a:cubicBezTo>
                  <a:cubicBezTo>
                    <a:pt x="3707" y="2084"/>
                    <a:pt x="3778" y="2111"/>
                    <a:pt x="3789" y="2279"/>
                  </a:cubicBezTo>
                  <a:cubicBezTo>
                    <a:pt x="3801" y="2456"/>
                    <a:pt x="3870" y="2631"/>
                    <a:pt x="3672" y="2807"/>
                  </a:cubicBezTo>
                  <a:cubicBezTo>
                    <a:pt x="3561" y="2905"/>
                    <a:pt x="3604" y="3112"/>
                    <a:pt x="3577" y="3271"/>
                  </a:cubicBezTo>
                  <a:cubicBezTo>
                    <a:pt x="3655" y="3310"/>
                    <a:pt x="3720" y="3344"/>
                    <a:pt x="3801" y="3385"/>
                  </a:cubicBezTo>
                  <a:cubicBezTo>
                    <a:pt x="3726" y="3456"/>
                    <a:pt x="3665" y="3514"/>
                    <a:pt x="3587" y="3588"/>
                  </a:cubicBezTo>
                  <a:cubicBezTo>
                    <a:pt x="3668" y="3702"/>
                    <a:pt x="3818" y="3829"/>
                    <a:pt x="3643" y="3977"/>
                  </a:cubicBezTo>
                  <a:cubicBezTo>
                    <a:pt x="3844" y="4093"/>
                    <a:pt x="3731" y="4228"/>
                    <a:pt x="3666" y="4360"/>
                  </a:cubicBezTo>
                  <a:cubicBezTo>
                    <a:pt x="3723" y="4427"/>
                    <a:pt x="3784" y="4486"/>
                    <a:pt x="3826" y="4553"/>
                  </a:cubicBezTo>
                  <a:cubicBezTo>
                    <a:pt x="3887" y="4652"/>
                    <a:pt x="3918" y="4778"/>
                    <a:pt x="3776" y="4832"/>
                  </a:cubicBezTo>
                  <a:cubicBezTo>
                    <a:pt x="3531" y="4926"/>
                    <a:pt x="3652" y="5014"/>
                    <a:pt x="3744" y="5102"/>
                  </a:cubicBezTo>
                  <a:cubicBezTo>
                    <a:pt x="3627" y="5168"/>
                    <a:pt x="3511" y="5233"/>
                    <a:pt x="3388" y="5302"/>
                  </a:cubicBezTo>
                  <a:cubicBezTo>
                    <a:pt x="3479" y="5430"/>
                    <a:pt x="3579" y="5519"/>
                    <a:pt x="3605" y="5619"/>
                  </a:cubicBezTo>
                  <a:cubicBezTo>
                    <a:pt x="3629" y="5716"/>
                    <a:pt x="3578" y="5826"/>
                    <a:pt x="3557" y="5952"/>
                  </a:cubicBezTo>
                  <a:cubicBezTo>
                    <a:pt x="3496" y="5963"/>
                    <a:pt x="3412" y="5980"/>
                    <a:pt x="3312" y="5999"/>
                  </a:cubicBezTo>
                  <a:cubicBezTo>
                    <a:pt x="3423" y="6062"/>
                    <a:pt x="3596" y="6122"/>
                    <a:pt x="3590" y="6165"/>
                  </a:cubicBezTo>
                  <a:cubicBezTo>
                    <a:pt x="3562" y="6361"/>
                    <a:pt x="3737" y="6570"/>
                    <a:pt x="3534" y="6756"/>
                  </a:cubicBezTo>
                  <a:cubicBezTo>
                    <a:pt x="3489" y="6797"/>
                    <a:pt x="3482" y="6862"/>
                    <a:pt x="3457" y="6918"/>
                  </a:cubicBezTo>
                  <a:cubicBezTo>
                    <a:pt x="3519" y="6937"/>
                    <a:pt x="3573" y="6954"/>
                    <a:pt x="3653" y="6978"/>
                  </a:cubicBezTo>
                  <a:cubicBezTo>
                    <a:pt x="3579" y="7145"/>
                    <a:pt x="3564" y="7336"/>
                    <a:pt x="3208" y="7323"/>
                  </a:cubicBezTo>
                  <a:cubicBezTo>
                    <a:pt x="3304" y="7370"/>
                    <a:pt x="3364" y="7399"/>
                    <a:pt x="3422" y="7428"/>
                  </a:cubicBezTo>
                  <a:cubicBezTo>
                    <a:pt x="3392" y="7507"/>
                    <a:pt x="3362" y="7585"/>
                    <a:pt x="3333" y="7663"/>
                  </a:cubicBezTo>
                  <a:cubicBezTo>
                    <a:pt x="3333" y="7663"/>
                    <a:pt x="3344" y="7654"/>
                    <a:pt x="3344" y="7654"/>
                  </a:cubicBezTo>
                  <a:cubicBezTo>
                    <a:pt x="3345" y="7655"/>
                    <a:pt x="3346" y="7657"/>
                    <a:pt x="3347" y="7658"/>
                  </a:cubicBezTo>
                  <a:cubicBezTo>
                    <a:pt x="3344" y="7659"/>
                    <a:pt x="3341" y="7660"/>
                    <a:pt x="3339" y="7661"/>
                  </a:cubicBezTo>
                  <a:cubicBezTo>
                    <a:pt x="3304" y="7705"/>
                    <a:pt x="3269" y="7750"/>
                    <a:pt x="3234" y="7795"/>
                  </a:cubicBezTo>
                  <a:cubicBezTo>
                    <a:pt x="3556" y="7945"/>
                    <a:pt x="3562" y="7961"/>
                    <a:pt x="3395" y="8173"/>
                  </a:cubicBezTo>
                  <a:cubicBezTo>
                    <a:pt x="3323" y="8075"/>
                    <a:pt x="3257" y="7985"/>
                    <a:pt x="3143" y="7829"/>
                  </a:cubicBezTo>
                  <a:cubicBezTo>
                    <a:pt x="3103" y="8084"/>
                    <a:pt x="2635" y="8012"/>
                    <a:pt x="2750" y="8363"/>
                  </a:cubicBezTo>
                  <a:cubicBezTo>
                    <a:pt x="3006" y="8093"/>
                    <a:pt x="3293" y="8442"/>
                    <a:pt x="3544" y="8268"/>
                  </a:cubicBezTo>
                  <a:cubicBezTo>
                    <a:pt x="3555" y="8369"/>
                    <a:pt x="3564" y="8461"/>
                    <a:pt x="3575" y="8562"/>
                  </a:cubicBezTo>
                  <a:cubicBezTo>
                    <a:pt x="3604" y="8565"/>
                    <a:pt x="3656" y="8569"/>
                    <a:pt x="3735" y="8576"/>
                  </a:cubicBezTo>
                  <a:cubicBezTo>
                    <a:pt x="3648" y="8714"/>
                    <a:pt x="3512" y="8845"/>
                    <a:pt x="3752" y="9003"/>
                  </a:cubicBezTo>
                  <a:cubicBezTo>
                    <a:pt x="3580" y="9071"/>
                    <a:pt x="3451" y="9115"/>
                    <a:pt x="3309" y="9170"/>
                  </a:cubicBezTo>
                  <a:cubicBezTo>
                    <a:pt x="3248" y="9009"/>
                    <a:pt x="3112" y="8889"/>
                    <a:pt x="3252" y="8755"/>
                  </a:cubicBezTo>
                  <a:cubicBezTo>
                    <a:pt x="3215" y="8742"/>
                    <a:pt x="3179" y="8709"/>
                    <a:pt x="3143" y="8695"/>
                  </a:cubicBezTo>
                  <a:cubicBezTo>
                    <a:pt x="3143" y="8694"/>
                    <a:pt x="3143" y="8688"/>
                    <a:pt x="3144" y="8681"/>
                  </a:cubicBezTo>
                  <a:cubicBezTo>
                    <a:pt x="3145" y="8682"/>
                    <a:pt x="3146" y="8682"/>
                    <a:pt x="3147" y="8682"/>
                  </a:cubicBezTo>
                  <a:cubicBezTo>
                    <a:pt x="3147" y="8682"/>
                    <a:pt x="3147" y="8647"/>
                    <a:pt x="3146" y="8647"/>
                  </a:cubicBezTo>
                  <a:lnTo>
                    <a:pt x="3151" y="8647"/>
                  </a:lnTo>
                  <a:cubicBezTo>
                    <a:pt x="3149" y="8647"/>
                    <a:pt x="3148" y="8680"/>
                    <a:pt x="3147" y="8680"/>
                  </a:cubicBezTo>
                  <a:cubicBezTo>
                    <a:pt x="3170" y="8605"/>
                    <a:pt x="3193" y="8567"/>
                    <a:pt x="3216" y="8490"/>
                  </a:cubicBezTo>
                  <a:cubicBezTo>
                    <a:pt x="3089" y="8449"/>
                    <a:pt x="2990" y="8420"/>
                    <a:pt x="2955" y="8522"/>
                  </a:cubicBezTo>
                  <a:cubicBezTo>
                    <a:pt x="2943" y="8559"/>
                    <a:pt x="2993" y="8607"/>
                    <a:pt x="3031" y="8646"/>
                  </a:cubicBezTo>
                  <a:cubicBezTo>
                    <a:pt x="3031" y="8646"/>
                    <a:pt x="3032" y="8646"/>
                    <a:pt x="3033" y="8647"/>
                  </a:cubicBezTo>
                  <a:lnTo>
                    <a:pt x="2904" y="8647"/>
                  </a:lnTo>
                  <a:cubicBezTo>
                    <a:pt x="3191" y="8971"/>
                    <a:pt x="3103" y="9065"/>
                    <a:pt x="3134" y="9248"/>
                  </a:cubicBezTo>
                  <a:cubicBezTo>
                    <a:pt x="3154" y="9361"/>
                    <a:pt x="3132" y="9515"/>
                    <a:pt x="3145" y="9629"/>
                  </a:cubicBezTo>
                  <a:cubicBezTo>
                    <a:pt x="3151" y="9678"/>
                    <a:pt x="3198" y="9726"/>
                    <a:pt x="3254" y="9771"/>
                  </a:cubicBezTo>
                  <a:cubicBezTo>
                    <a:pt x="3208" y="9604"/>
                    <a:pt x="3100" y="9436"/>
                    <a:pt x="3351" y="9286"/>
                  </a:cubicBezTo>
                  <a:cubicBezTo>
                    <a:pt x="3435" y="9292"/>
                    <a:pt x="3548" y="9299"/>
                    <a:pt x="3696" y="9309"/>
                  </a:cubicBezTo>
                  <a:cubicBezTo>
                    <a:pt x="3611" y="9389"/>
                    <a:pt x="3550" y="9449"/>
                    <a:pt x="3443" y="9550"/>
                  </a:cubicBezTo>
                  <a:cubicBezTo>
                    <a:pt x="3597" y="9540"/>
                    <a:pt x="3682" y="9536"/>
                    <a:pt x="3841" y="9526"/>
                  </a:cubicBezTo>
                  <a:cubicBezTo>
                    <a:pt x="3541" y="9690"/>
                    <a:pt x="3818" y="9935"/>
                    <a:pt x="3620" y="10092"/>
                  </a:cubicBezTo>
                  <a:cubicBezTo>
                    <a:pt x="3691" y="10172"/>
                    <a:pt x="3795" y="10243"/>
                    <a:pt x="3819" y="10329"/>
                  </a:cubicBezTo>
                  <a:cubicBezTo>
                    <a:pt x="3840" y="10401"/>
                    <a:pt x="3712" y="10511"/>
                    <a:pt x="3748" y="10566"/>
                  </a:cubicBezTo>
                  <a:cubicBezTo>
                    <a:pt x="3848" y="10722"/>
                    <a:pt x="3647" y="10704"/>
                    <a:pt x="3579" y="10778"/>
                  </a:cubicBezTo>
                  <a:cubicBezTo>
                    <a:pt x="3646" y="10804"/>
                    <a:pt x="3704" y="10827"/>
                    <a:pt x="3752" y="10845"/>
                  </a:cubicBezTo>
                  <a:cubicBezTo>
                    <a:pt x="3781" y="11009"/>
                    <a:pt x="3827" y="11168"/>
                    <a:pt x="3829" y="11328"/>
                  </a:cubicBezTo>
                  <a:cubicBezTo>
                    <a:pt x="3831" y="11481"/>
                    <a:pt x="3934" y="11655"/>
                    <a:pt x="3727" y="117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61"/>
            <p:cNvSpPr/>
            <p:nvPr/>
          </p:nvSpPr>
          <p:spPr>
            <a:xfrm>
              <a:off x="1566567" y="815509"/>
              <a:ext cx="30421" cy="25026"/>
            </a:xfrm>
            <a:custGeom>
              <a:avLst/>
              <a:gdLst/>
              <a:ahLst/>
              <a:cxnLst/>
              <a:rect l="l" t="t" r="r" b="b"/>
              <a:pathLst>
                <a:path w="857" h="705" extrusionOk="0">
                  <a:moveTo>
                    <a:pt x="302" y="666"/>
                  </a:moveTo>
                  <a:cubicBezTo>
                    <a:pt x="595" y="705"/>
                    <a:pt x="691" y="510"/>
                    <a:pt x="856" y="397"/>
                  </a:cubicBezTo>
                  <a:cubicBezTo>
                    <a:pt x="843" y="379"/>
                    <a:pt x="829" y="361"/>
                    <a:pt x="815" y="344"/>
                  </a:cubicBezTo>
                  <a:cubicBezTo>
                    <a:pt x="729" y="388"/>
                    <a:pt x="642" y="431"/>
                    <a:pt x="501" y="502"/>
                  </a:cubicBezTo>
                  <a:cubicBezTo>
                    <a:pt x="518" y="325"/>
                    <a:pt x="532" y="177"/>
                    <a:pt x="549" y="0"/>
                  </a:cubicBezTo>
                  <a:cubicBezTo>
                    <a:pt x="1" y="155"/>
                    <a:pt x="346" y="448"/>
                    <a:pt x="302" y="6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61"/>
            <p:cNvSpPr/>
            <p:nvPr/>
          </p:nvSpPr>
          <p:spPr>
            <a:xfrm>
              <a:off x="1688859" y="1002870"/>
              <a:ext cx="12637" cy="11288"/>
            </a:xfrm>
            <a:custGeom>
              <a:avLst/>
              <a:gdLst/>
              <a:ahLst/>
              <a:cxnLst/>
              <a:rect l="l" t="t" r="r" b="b"/>
              <a:pathLst>
                <a:path w="356" h="318" extrusionOk="0">
                  <a:moveTo>
                    <a:pt x="355" y="29"/>
                  </a:moveTo>
                  <a:cubicBezTo>
                    <a:pt x="344" y="20"/>
                    <a:pt x="333" y="10"/>
                    <a:pt x="322" y="0"/>
                  </a:cubicBezTo>
                  <a:cubicBezTo>
                    <a:pt x="214" y="40"/>
                    <a:pt x="108" y="80"/>
                    <a:pt x="1" y="120"/>
                  </a:cubicBezTo>
                  <a:cubicBezTo>
                    <a:pt x="25" y="171"/>
                    <a:pt x="50" y="224"/>
                    <a:pt x="94" y="318"/>
                  </a:cubicBezTo>
                  <a:cubicBezTo>
                    <a:pt x="207" y="194"/>
                    <a:pt x="281" y="112"/>
                    <a:pt x="355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61"/>
            <p:cNvSpPr/>
            <p:nvPr/>
          </p:nvSpPr>
          <p:spPr>
            <a:xfrm>
              <a:off x="1572885" y="783560"/>
              <a:ext cx="10756" cy="10827"/>
            </a:xfrm>
            <a:custGeom>
              <a:avLst/>
              <a:gdLst/>
              <a:ahLst/>
              <a:cxnLst/>
              <a:rect l="l" t="t" r="r" b="b"/>
              <a:pathLst>
                <a:path w="303" h="305" extrusionOk="0">
                  <a:moveTo>
                    <a:pt x="43" y="0"/>
                  </a:moveTo>
                  <a:cubicBezTo>
                    <a:pt x="25" y="127"/>
                    <a:pt x="13" y="216"/>
                    <a:pt x="1" y="305"/>
                  </a:cubicBezTo>
                  <a:cubicBezTo>
                    <a:pt x="92" y="254"/>
                    <a:pt x="182" y="204"/>
                    <a:pt x="302" y="136"/>
                  </a:cubicBezTo>
                  <a:cubicBezTo>
                    <a:pt x="198" y="82"/>
                    <a:pt x="138" y="50"/>
                    <a:pt x="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61"/>
            <p:cNvSpPr/>
            <p:nvPr/>
          </p:nvSpPr>
          <p:spPr>
            <a:xfrm>
              <a:off x="1698195" y="2268249"/>
              <a:ext cx="6851" cy="10614"/>
            </a:xfrm>
            <a:custGeom>
              <a:avLst/>
              <a:gdLst/>
              <a:ahLst/>
              <a:cxnLst/>
              <a:rect l="l" t="t" r="r" b="b"/>
              <a:pathLst>
                <a:path w="193" h="299" extrusionOk="0">
                  <a:moveTo>
                    <a:pt x="61" y="299"/>
                  </a:moveTo>
                  <a:cubicBezTo>
                    <a:pt x="98" y="215"/>
                    <a:pt x="134" y="132"/>
                    <a:pt x="192" y="1"/>
                  </a:cubicBezTo>
                  <a:cubicBezTo>
                    <a:pt x="98" y="66"/>
                    <a:pt x="53" y="97"/>
                    <a:pt x="10" y="127"/>
                  </a:cubicBezTo>
                  <a:cubicBezTo>
                    <a:pt x="8" y="179"/>
                    <a:pt x="4" y="232"/>
                    <a:pt x="1" y="285"/>
                  </a:cubicBezTo>
                  <a:cubicBezTo>
                    <a:pt x="20" y="289"/>
                    <a:pt x="41" y="294"/>
                    <a:pt x="61" y="2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61"/>
            <p:cNvSpPr/>
            <p:nvPr/>
          </p:nvSpPr>
          <p:spPr>
            <a:xfrm>
              <a:off x="1698301" y="2272580"/>
              <a:ext cx="284" cy="355"/>
            </a:xfrm>
            <a:custGeom>
              <a:avLst/>
              <a:gdLst/>
              <a:ahLst/>
              <a:cxnLst/>
              <a:rect l="l" t="t" r="r" b="b"/>
              <a:pathLst>
                <a:path w="8" h="10" extrusionOk="0">
                  <a:moveTo>
                    <a:pt x="8" y="1"/>
                  </a:moveTo>
                  <a:cubicBezTo>
                    <a:pt x="6" y="2"/>
                    <a:pt x="0" y="9"/>
                    <a:pt x="0" y="9"/>
                  </a:cubicBezTo>
                  <a:cubicBezTo>
                    <a:pt x="2" y="7"/>
                    <a:pt x="5" y="7"/>
                    <a:pt x="7" y="5"/>
                  </a:cubicBezTo>
                  <a:cubicBezTo>
                    <a:pt x="7" y="4"/>
                    <a:pt x="8" y="2"/>
                    <a:pt x="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61"/>
            <p:cNvSpPr/>
            <p:nvPr/>
          </p:nvSpPr>
          <p:spPr>
            <a:xfrm>
              <a:off x="1698230" y="1843971"/>
              <a:ext cx="319" cy="319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1" y="2"/>
                  </a:moveTo>
                  <a:cubicBezTo>
                    <a:pt x="0" y="1"/>
                    <a:pt x="7" y="9"/>
                    <a:pt x="7" y="9"/>
                  </a:cubicBezTo>
                  <a:cubicBezTo>
                    <a:pt x="7" y="8"/>
                    <a:pt x="8" y="7"/>
                    <a:pt x="9" y="6"/>
                  </a:cubicBezTo>
                  <a:cubicBezTo>
                    <a:pt x="6" y="5"/>
                    <a:pt x="3" y="4"/>
                    <a:pt x="1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61"/>
            <p:cNvSpPr/>
            <p:nvPr/>
          </p:nvSpPr>
          <p:spPr>
            <a:xfrm>
              <a:off x="1698514" y="1837191"/>
              <a:ext cx="5609" cy="9904"/>
            </a:xfrm>
            <a:custGeom>
              <a:avLst/>
              <a:gdLst/>
              <a:ahLst/>
              <a:cxnLst/>
              <a:rect l="l" t="t" r="r" b="b"/>
              <a:pathLst>
                <a:path w="158" h="279" extrusionOk="0">
                  <a:moveTo>
                    <a:pt x="158" y="0"/>
                  </a:moveTo>
                  <a:cubicBezTo>
                    <a:pt x="83" y="94"/>
                    <a:pt x="42" y="146"/>
                    <a:pt x="1" y="197"/>
                  </a:cubicBezTo>
                  <a:cubicBezTo>
                    <a:pt x="46" y="220"/>
                    <a:pt x="93" y="244"/>
                    <a:pt x="158" y="2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61"/>
            <p:cNvSpPr/>
            <p:nvPr/>
          </p:nvSpPr>
          <p:spPr>
            <a:xfrm>
              <a:off x="1699757" y="1809111"/>
              <a:ext cx="5218" cy="4082"/>
            </a:xfrm>
            <a:custGeom>
              <a:avLst/>
              <a:gdLst/>
              <a:ahLst/>
              <a:cxnLst/>
              <a:rect l="l" t="t" r="r" b="b"/>
              <a:pathLst>
                <a:path w="147" h="115" extrusionOk="0">
                  <a:moveTo>
                    <a:pt x="0" y="53"/>
                  </a:moveTo>
                  <a:cubicBezTo>
                    <a:pt x="28" y="74"/>
                    <a:pt x="57" y="93"/>
                    <a:pt x="85" y="114"/>
                  </a:cubicBezTo>
                  <a:cubicBezTo>
                    <a:pt x="103" y="94"/>
                    <a:pt x="122" y="75"/>
                    <a:pt x="147" y="46"/>
                  </a:cubicBezTo>
                  <a:cubicBezTo>
                    <a:pt x="116" y="28"/>
                    <a:pt x="90" y="1"/>
                    <a:pt x="71" y="4"/>
                  </a:cubicBezTo>
                  <a:cubicBezTo>
                    <a:pt x="44" y="8"/>
                    <a:pt x="23" y="35"/>
                    <a:pt x="0" y="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2" descr="690 متنوع ideas | طباعة, نموذج بور, رسومات">
            <a:extLst>
              <a:ext uri="{FF2B5EF4-FFF2-40B4-BE49-F238E27FC236}">
                <a16:creationId xmlns:a16="http://schemas.microsoft.com/office/drawing/2014/main" id="{4509AF59-F4B8-7D95-A624-488F4276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029" y="269298"/>
            <a:ext cx="1076232" cy="165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C0F2633B-D3D1-D717-9E27-20DDE3D3E5F6}"/>
              </a:ext>
            </a:extLst>
          </p:cNvPr>
          <p:cNvSpPr/>
          <p:nvPr/>
        </p:nvSpPr>
        <p:spPr>
          <a:xfrm>
            <a:off x="1822954" y="396129"/>
            <a:ext cx="4796064" cy="688204"/>
          </a:xfrm>
          <a:prstGeom prst="wedgeRoundRectCallout">
            <a:avLst>
              <a:gd name="adj1" fmla="val 57808"/>
              <a:gd name="adj2" fmla="val 29329"/>
              <a:gd name="adj3" fmla="val 16667"/>
            </a:avLst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What is the difference between</a:t>
            </a:r>
            <a:r>
              <a:rPr lang="en-US" sz="1800" b="1" dirty="0"/>
              <a:t> </a:t>
            </a:r>
          </a:p>
          <a:p>
            <a:pPr algn="ctr"/>
            <a:r>
              <a:rPr lang="en-US" sz="1800" b="1" dirty="0"/>
              <a:t>countable &amp; uncountable</a:t>
            </a:r>
            <a:endParaRPr lang="ar-SA" sz="16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F90C445-1FAA-E1A6-5E2E-8D012A5DB446}"/>
              </a:ext>
            </a:extLst>
          </p:cNvPr>
          <p:cNvSpPr txBox="1"/>
          <p:nvPr/>
        </p:nvSpPr>
        <p:spPr>
          <a:xfrm>
            <a:off x="726878" y="1293863"/>
            <a:ext cx="6445250" cy="96949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Countable nouns </a:t>
            </a:r>
            <a:r>
              <a:rPr lang="en-US" dirty="0">
                <a:solidFill>
                  <a:schemeClr val="tx1"/>
                </a:solidFill>
              </a:rPr>
              <a:t>are nouns that t we count them .</a:t>
            </a:r>
          </a:p>
          <a:p>
            <a:endParaRPr lang="en-US" sz="300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For example:</a:t>
            </a:r>
            <a:r>
              <a:rPr lang="en-US" dirty="0">
                <a:solidFill>
                  <a:schemeClr val="tx1"/>
                </a:solidFill>
              </a:rPr>
              <a:t> one carrot, two carrots, etc. </a:t>
            </a:r>
          </a:p>
          <a:p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</a:t>
            </a:r>
            <a:r>
              <a:rPr lang="en-US" sz="1600" dirty="0">
                <a:solidFill>
                  <a:schemeClr val="tx1"/>
                </a:solidFill>
              </a:rPr>
              <a:t>They have </a:t>
            </a:r>
            <a:r>
              <a:rPr lang="en-US" sz="1600" b="1" dirty="0">
                <a:solidFill>
                  <a:schemeClr val="tx1"/>
                </a:solidFill>
              </a:rPr>
              <a:t>singular</a:t>
            </a:r>
            <a:r>
              <a:rPr lang="en-US" sz="1600" dirty="0">
                <a:solidFill>
                  <a:schemeClr val="tx1"/>
                </a:solidFill>
              </a:rPr>
              <a:t> and </a:t>
            </a:r>
            <a:r>
              <a:rPr lang="en-US" sz="1600" b="1" dirty="0">
                <a:solidFill>
                  <a:schemeClr val="tx1"/>
                </a:solidFill>
              </a:rPr>
              <a:t>plural</a:t>
            </a:r>
            <a:r>
              <a:rPr lang="en-US" sz="1600" dirty="0">
                <a:solidFill>
                  <a:schemeClr val="tx1"/>
                </a:solidFill>
              </a:rPr>
              <a:t> forms.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A80E41C-DCE0-412D-CAAA-5F9463D44978}"/>
              </a:ext>
            </a:extLst>
          </p:cNvPr>
          <p:cNvSpPr txBox="1"/>
          <p:nvPr/>
        </p:nvSpPr>
        <p:spPr>
          <a:xfrm>
            <a:off x="712327" y="2417518"/>
            <a:ext cx="1576083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39DDC837-25BB-A180-A749-A057CE85A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291">
            <a:off x="238988" y="556112"/>
            <a:ext cx="840485" cy="8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F7D89676-29B0-8135-9007-4DFCAA94CB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2" y="2839087"/>
            <a:ext cx="1644481" cy="937873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C8F75AC3-FB1C-58DA-0F96-32DF13178719}"/>
              </a:ext>
            </a:extLst>
          </p:cNvPr>
          <p:cNvSpPr txBox="1"/>
          <p:nvPr/>
        </p:nvSpPr>
        <p:spPr>
          <a:xfrm>
            <a:off x="1225237" y="3671436"/>
            <a:ext cx="1296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One pen</a:t>
            </a:r>
          </a:p>
        </p:txBody>
      </p:sp>
      <p:sp>
        <p:nvSpPr>
          <p:cNvPr id="13" name="فقاعة الكلام: بيضاوية 12">
            <a:extLst>
              <a:ext uri="{FF2B5EF4-FFF2-40B4-BE49-F238E27FC236}">
                <a16:creationId xmlns:a16="http://schemas.microsoft.com/office/drawing/2014/main" id="{790C6297-0D09-EC07-3458-DEC6E15CC8E7}"/>
              </a:ext>
            </a:extLst>
          </p:cNvPr>
          <p:cNvSpPr/>
          <p:nvPr/>
        </p:nvSpPr>
        <p:spPr>
          <a:xfrm>
            <a:off x="1109381" y="4288670"/>
            <a:ext cx="1374873" cy="348067"/>
          </a:xfrm>
          <a:prstGeom prst="wedgeEllipseCallout">
            <a:avLst>
              <a:gd name="adj1" fmla="val 20700"/>
              <a:gd name="adj2" fmla="val -117827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singular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25C695E3-8DE4-269D-1354-CF1C711EDC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1414">
            <a:off x="3697284" y="2443043"/>
            <a:ext cx="1024458" cy="1518539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D560F42F-3A50-9B51-9994-ADBE0F0D4FF1}"/>
              </a:ext>
            </a:extLst>
          </p:cNvPr>
          <p:cNvSpPr txBox="1"/>
          <p:nvPr/>
        </p:nvSpPr>
        <p:spPr>
          <a:xfrm>
            <a:off x="3589588" y="3548723"/>
            <a:ext cx="1487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Two pens</a:t>
            </a: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720A23C1-29D9-01BE-BB4E-12F12F20EE14}"/>
              </a:ext>
            </a:extLst>
          </p:cNvPr>
          <p:cNvSpPr/>
          <p:nvPr/>
        </p:nvSpPr>
        <p:spPr>
          <a:xfrm>
            <a:off x="3432181" y="4192979"/>
            <a:ext cx="1485335" cy="392908"/>
          </a:xfrm>
          <a:prstGeom prst="wedgeEllipseCallout">
            <a:avLst>
              <a:gd name="adj1" fmla="val 20700"/>
              <a:gd name="adj2" fmla="val -117827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plural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43D9F238-E133-3E4A-6D08-6EA32BAE16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501" y="2468785"/>
            <a:ext cx="2466975" cy="1129824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683338B5-EE73-D736-C1D6-CDC41E7FA923}"/>
              </a:ext>
            </a:extLst>
          </p:cNvPr>
          <p:cNvSpPr txBox="1"/>
          <p:nvPr/>
        </p:nvSpPr>
        <p:spPr>
          <a:xfrm>
            <a:off x="6210064" y="3507288"/>
            <a:ext cx="1741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three pens</a:t>
            </a:r>
          </a:p>
        </p:txBody>
      </p:sp>
      <p:sp>
        <p:nvSpPr>
          <p:cNvPr id="20" name="فقاعة الكلام: بيضاوية 19">
            <a:extLst>
              <a:ext uri="{FF2B5EF4-FFF2-40B4-BE49-F238E27FC236}">
                <a16:creationId xmlns:a16="http://schemas.microsoft.com/office/drawing/2014/main" id="{830DDC42-EBF9-D285-E965-1AE03A4314C6}"/>
              </a:ext>
            </a:extLst>
          </p:cNvPr>
          <p:cNvSpPr/>
          <p:nvPr/>
        </p:nvSpPr>
        <p:spPr>
          <a:xfrm>
            <a:off x="6105058" y="4155282"/>
            <a:ext cx="1485335" cy="392908"/>
          </a:xfrm>
          <a:prstGeom prst="wedgeEllipseCallout">
            <a:avLst>
              <a:gd name="adj1" fmla="val 20700"/>
              <a:gd name="adj2" fmla="val -117827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plural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6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4" name="Google Shape;5304;p59"/>
          <p:cNvGrpSpPr/>
          <p:nvPr/>
        </p:nvGrpSpPr>
        <p:grpSpPr>
          <a:xfrm>
            <a:off x="4605449" y="3806725"/>
            <a:ext cx="355301" cy="1314502"/>
            <a:chOff x="4605449" y="3806725"/>
            <a:chExt cx="355301" cy="1314502"/>
          </a:xfrm>
        </p:grpSpPr>
        <p:sp>
          <p:nvSpPr>
            <p:cNvPr id="5305" name="Google Shape;5305;p59"/>
            <p:cNvSpPr/>
            <p:nvPr/>
          </p:nvSpPr>
          <p:spPr>
            <a:xfrm rot="5400000">
              <a:off x="4206109" y="4293339"/>
              <a:ext cx="1241255" cy="268027"/>
            </a:xfrm>
            <a:custGeom>
              <a:avLst/>
              <a:gdLst/>
              <a:ahLst/>
              <a:cxnLst/>
              <a:rect l="l" t="t" r="r" b="b"/>
              <a:pathLst>
                <a:path w="43238" h="4984" extrusionOk="0">
                  <a:moveTo>
                    <a:pt x="12958" y="4333"/>
                  </a:moveTo>
                  <a:cubicBezTo>
                    <a:pt x="12967" y="4300"/>
                    <a:pt x="13003" y="4276"/>
                    <a:pt x="13027" y="4248"/>
                  </a:cubicBezTo>
                  <a:cubicBezTo>
                    <a:pt x="13046" y="4274"/>
                    <a:pt x="13076" y="4298"/>
                    <a:pt x="13078" y="4326"/>
                  </a:cubicBezTo>
                  <a:cubicBezTo>
                    <a:pt x="13080" y="4352"/>
                    <a:pt x="13052" y="4380"/>
                    <a:pt x="13027" y="4429"/>
                  </a:cubicBezTo>
                  <a:cubicBezTo>
                    <a:pt x="12992" y="4382"/>
                    <a:pt x="12953" y="4351"/>
                    <a:pt x="12958" y="4333"/>
                  </a:cubicBezTo>
                  <a:close/>
                  <a:moveTo>
                    <a:pt x="11621" y="4256"/>
                  </a:moveTo>
                  <a:cubicBezTo>
                    <a:pt x="11671" y="4178"/>
                    <a:pt x="11727" y="4142"/>
                    <a:pt x="11801" y="4216"/>
                  </a:cubicBezTo>
                  <a:cubicBezTo>
                    <a:pt x="11814" y="4228"/>
                    <a:pt x="11819" y="4275"/>
                    <a:pt x="11809" y="4288"/>
                  </a:cubicBezTo>
                  <a:cubicBezTo>
                    <a:pt x="11739" y="4363"/>
                    <a:pt x="11679" y="4339"/>
                    <a:pt x="11621" y="4256"/>
                  </a:cubicBezTo>
                  <a:close/>
                  <a:moveTo>
                    <a:pt x="8589" y="4152"/>
                  </a:moveTo>
                  <a:cubicBezTo>
                    <a:pt x="8687" y="3990"/>
                    <a:pt x="8831" y="4040"/>
                    <a:pt x="8924" y="4073"/>
                  </a:cubicBezTo>
                  <a:cubicBezTo>
                    <a:pt x="9122" y="4144"/>
                    <a:pt x="9382" y="4051"/>
                    <a:pt x="9502" y="4294"/>
                  </a:cubicBezTo>
                  <a:cubicBezTo>
                    <a:pt x="9327" y="4294"/>
                    <a:pt x="9143" y="4276"/>
                    <a:pt x="8964" y="4299"/>
                  </a:cubicBezTo>
                  <a:cubicBezTo>
                    <a:pt x="8806" y="4319"/>
                    <a:pt x="8706" y="4243"/>
                    <a:pt x="8589" y="4152"/>
                  </a:cubicBezTo>
                  <a:close/>
                  <a:moveTo>
                    <a:pt x="7614" y="3998"/>
                  </a:moveTo>
                  <a:cubicBezTo>
                    <a:pt x="7889" y="3832"/>
                    <a:pt x="8140" y="3960"/>
                    <a:pt x="8411" y="4029"/>
                  </a:cubicBezTo>
                  <a:cubicBezTo>
                    <a:pt x="8220" y="4187"/>
                    <a:pt x="8220" y="4187"/>
                    <a:pt x="7941" y="4010"/>
                  </a:cubicBezTo>
                  <a:cubicBezTo>
                    <a:pt x="7777" y="4101"/>
                    <a:pt x="7777" y="4101"/>
                    <a:pt x="7614" y="3998"/>
                  </a:cubicBezTo>
                  <a:close/>
                  <a:moveTo>
                    <a:pt x="15232" y="3948"/>
                  </a:moveTo>
                  <a:cubicBezTo>
                    <a:pt x="15217" y="3963"/>
                    <a:pt x="15201" y="3991"/>
                    <a:pt x="15184" y="3991"/>
                  </a:cubicBezTo>
                  <a:cubicBezTo>
                    <a:pt x="15168" y="3991"/>
                    <a:pt x="15151" y="3964"/>
                    <a:pt x="15129" y="3944"/>
                  </a:cubicBezTo>
                  <a:cubicBezTo>
                    <a:pt x="15147" y="3920"/>
                    <a:pt x="15163" y="3902"/>
                    <a:pt x="15177" y="3885"/>
                  </a:cubicBezTo>
                  <a:cubicBezTo>
                    <a:pt x="15195" y="3906"/>
                    <a:pt x="15214" y="3926"/>
                    <a:pt x="15232" y="3948"/>
                  </a:cubicBezTo>
                  <a:close/>
                  <a:moveTo>
                    <a:pt x="12751" y="4241"/>
                  </a:moveTo>
                  <a:cubicBezTo>
                    <a:pt x="12693" y="4278"/>
                    <a:pt x="12663" y="4308"/>
                    <a:pt x="12631" y="4310"/>
                  </a:cubicBezTo>
                  <a:cubicBezTo>
                    <a:pt x="12613" y="4313"/>
                    <a:pt x="12577" y="4269"/>
                    <a:pt x="12577" y="4246"/>
                  </a:cubicBezTo>
                  <a:cubicBezTo>
                    <a:pt x="12577" y="4219"/>
                    <a:pt x="12611" y="4173"/>
                    <a:pt x="12627" y="4174"/>
                  </a:cubicBezTo>
                  <a:cubicBezTo>
                    <a:pt x="12660" y="4175"/>
                    <a:pt x="12691" y="4206"/>
                    <a:pt x="12751" y="4241"/>
                  </a:cubicBezTo>
                  <a:close/>
                  <a:moveTo>
                    <a:pt x="13345" y="4343"/>
                  </a:moveTo>
                  <a:cubicBezTo>
                    <a:pt x="13342" y="4350"/>
                    <a:pt x="13317" y="4350"/>
                    <a:pt x="13267" y="4358"/>
                  </a:cubicBezTo>
                  <a:cubicBezTo>
                    <a:pt x="13308" y="4310"/>
                    <a:pt x="13332" y="4284"/>
                    <a:pt x="13355" y="4259"/>
                  </a:cubicBezTo>
                  <a:cubicBezTo>
                    <a:pt x="13352" y="4286"/>
                    <a:pt x="13352" y="4315"/>
                    <a:pt x="13345" y="4343"/>
                  </a:cubicBezTo>
                  <a:close/>
                  <a:moveTo>
                    <a:pt x="22597" y="3512"/>
                  </a:moveTo>
                  <a:cubicBezTo>
                    <a:pt x="22667" y="3496"/>
                    <a:pt x="22751" y="3448"/>
                    <a:pt x="22804" y="3472"/>
                  </a:cubicBezTo>
                  <a:cubicBezTo>
                    <a:pt x="22973" y="3550"/>
                    <a:pt x="23161" y="3515"/>
                    <a:pt x="23332" y="3624"/>
                  </a:cubicBezTo>
                  <a:cubicBezTo>
                    <a:pt x="23478" y="3719"/>
                    <a:pt x="23678" y="3722"/>
                    <a:pt x="23854" y="3762"/>
                  </a:cubicBezTo>
                  <a:cubicBezTo>
                    <a:pt x="23951" y="3785"/>
                    <a:pt x="24039" y="3811"/>
                    <a:pt x="24011" y="3953"/>
                  </a:cubicBezTo>
                  <a:cubicBezTo>
                    <a:pt x="23715" y="3905"/>
                    <a:pt x="23715" y="3905"/>
                    <a:pt x="23438" y="4021"/>
                  </a:cubicBezTo>
                  <a:cubicBezTo>
                    <a:pt x="23387" y="3952"/>
                    <a:pt x="23347" y="3894"/>
                    <a:pt x="23296" y="3823"/>
                  </a:cubicBezTo>
                  <a:cubicBezTo>
                    <a:pt x="23227" y="3868"/>
                    <a:pt x="23161" y="3911"/>
                    <a:pt x="23067" y="3973"/>
                  </a:cubicBezTo>
                  <a:cubicBezTo>
                    <a:pt x="23045" y="3863"/>
                    <a:pt x="23029" y="3782"/>
                    <a:pt x="23012" y="3699"/>
                  </a:cubicBezTo>
                  <a:cubicBezTo>
                    <a:pt x="22677" y="3958"/>
                    <a:pt x="22672" y="3871"/>
                    <a:pt x="22597" y="3512"/>
                  </a:cubicBezTo>
                  <a:close/>
                  <a:moveTo>
                    <a:pt x="18621" y="3720"/>
                  </a:moveTo>
                  <a:cubicBezTo>
                    <a:pt x="18652" y="3699"/>
                    <a:pt x="18682" y="3676"/>
                    <a:pt x="18712" y="3654"/>
                  </a:cubicBezTo>
                  <a:cubicBezTo>
                    <a:pt x="18725" y="3672"/>
                    <a:pt x="18739" y="3691"/>
                    <a:pt x="18751" y="3709"/>
                  </a:cubicBezTo>
                  <a:cubicBezTo>
                    <a:pt x="18722" y="3732"/>
                    <a:pt x="18695" y="3757"/>
                    <a:pt x="18662" y="3776"/>
                  </a:cubicBezTo>
                  <a:cubicBezTo>
                    <a:pt x="18658" y="3777"/>
                    <a:pt x="18635" y="3741"/>
                    <a:pt x="18621" y="3720"/>
                  </a:cubicBezTo>
                  <a:close/>
                  <a:moveTo>
                    <a:pt x="8772" y="3722"/>
                  </a:moveTo>
                  <a:cubicBezTo>
                    <a:pt x="8776" y="3708"/>
                    <a:pt x="8781" y="3695"/>
                    <a:pt x="8786" y="3681"/>
                  </a:cubicBezTo>
                  <a:cubicBezTo>
                    <a:pt x="8824" y="3695"/>
                    <a:pt x="8862" y="3709"/>
                    <a:pt x="8898" y="3723"/>
                  </a:cubicBezTo>
                  <a:cubicBezTo>
                    <a:pt x="8895" y="3737"/>
                    <a:pt x="8890" y="3752"/>
                    <a:pt x="8885" y="3766"/>
                  </a:cubicBezTo>
                  <a:cubicBezTo>
                    <a:pt x="8848" y="3751"/>
                    <a:pt x="8810" y="3736"/>
                    <a:pt x="8772" y="3722"/>
                  </a:cubicBezTo>
                  <a:moveTo>
                    <a:pt x="23689" y="3392"/>
                  </a:moveTo>
                  <a:cubicBezTo>
                    <a:pt x="23726" y="3379"/>
                    <a:pt x="23750" y="3362"/>
                    <a:pt x="23768" y="3368"/>
                  </a:cubicBezTo>
                  <a:cubicBezTo>
                    <a:pt x="23785" y="3373"/>
                    <a:pt x="23797" y="3401"/>
                    <a:pt x="23809" y="3419"/>
                  </a:cubicBezTo>
                  <a:cubicBezTo>
                    <a:pt x="23789" y="3429"/>
                    <a:pt x="23766" y="3446"/>
                    <a:pt x="23746" y="3444"/>
                  </a:cubicBezTo>
                  <a:cubicBezTo>
                    <a:pt x="23730" y="3443"/>
                    <a:pt x="23716" y="3417"/>
                    <a:pt x="23689" y="3392"/>
                  </a:cubicBezTo>
                  <a:close/>
                  <a:moveTo>
                    <a:pt x="23174" y="3376"/>
                  </a:moveTo>
                  <a:cubicBezTo>
                    <a:pt x="23276" y="3273"/>
                    <a:pt x="23325" y="3325"/>
                    <a:pt x="23375" y="3369"/>
                  </a:cubicBezTo>
                  <a:cubicBezTo>
                    <a:pt x="23368" y="3393"/>
                    <a:pt x="23362" y="3416"/>
                    <a:pt x="23356" y="3439"/>
                  </a:cubicBezTo>
                  <a:cubicBezTo>
                    <a:pt x="23304" y="3421"/>
                    <a:pt x="23252" y="3402"/>
                    <a:pt x="23174" y="3376"/>
                  </a:cubicBezTo>
                  <a:close/>
                  <a:moveTo>
                    <a:pt x="20914" y="3426"/>
                  </a:moveTo>
                  <a:cubicBezTo>
                    <a:pt x="20913" y="3326"/>
                    <a:pt x="20911" y="3326"/>
                    <a:pt x="20911" y="3326"/>
                  </a:cubicBezTo>
                  <a:lnTo>
                    <a:pt x="21177" y="3326"/>
                  </a:lnTo>
                  <a:cubicBezTo>
                    <a:pt x="21177" y="3326"/>
                    <a:pt x="21177" y="3326"/>
                    <a:pt x="21177" y="3426"/>
                  </a:cubicBezTo>
                  <a:close/>
                  <a:moveTo>
                    <a:pt x="40883" y="3100"/>
                  </a:moveTo>
                  <a:lnTo>
                    <a:pt x="40883" y="3028"/>
                  </a:lnTo>
                  <a:lnTo>
                    <a:pt x="41095" y="3028"/>
                  </a:lnTo>
                  <a:cubicBezTo>
                    <a:pt x="41096" y="3028"/>
                    <a:pt x="41086" y="3075"/>
                    <a:pt x="41087" y="3084"/>
                  </a:cubicBezTo>
                  <a:cubicBezTo>
                    <a:pt x="41024" y="3080"/>
                    <a:pt x="40976" y="3105"/>
                    <a:pt x="40883" y="3100"/>
                  </a:cubicBezTo>
                  <a:close/>
                  <a:moveTo>
                    <a:pt x="29738" y="3453"/>
                  </a:moveTo>
                  <a:cubicBezTo>
                    <a:pt x="29692" y="3460"/>
                    <a:pt x="29647" y="3469"/>
                    <a:pt x="29600" y="3477"/>
                  </a:cubicBezTo>
                  <a:cubicBezTo>
                    <a:pt x="29595" y="3455"/>
                    <a:pt x="29590" y="3434"/>
                    <a:pt x="29586" y="3412"/>
                  </a:cubicBezTo>
                  <a:cubicBezTo>
                    <a:pt x="29630" y="3397"/>
                    <a:pt x="29676" y="3381"/>
                    <a:pt x="29720" y="3364"/>
                  </a:cubicBezTo>
                  <a:cubicBezTo>
                    <a:pt x="29726" y="3395"/>
                    <a:pt x="29732" y="3424"/>
                    <a:pt x="29738" y="3453"/>
                  </a:cubicBezTo>
                  <a:close/>
                  <a:moveTo>
                    <a:pt x="27413" y="3525"/>
                  </a:moveTo>
                  <a:cubicBezTo>
                    <a:pt x="27403" y="3518"/>
                    <a:pt x="27401" y="3499"/>
                    <a:pt x="27394" y="3486"/>
                  </a:cubicBezTo>
                  <a:cubicBezTo>
                    <a:pt x="27408" y="3480"/>
                    <a:pt x="27430" y="3468"/>
                    <a:pt x="27435" y="3473"/>
                  </a:cubicBezTo>
                  <a:cubicBezTo>
                    <a:pt x="27446" y="3484"/>
                    <a:pt x="27450" y="3504"/>
                    <a:pt x="27456" y="3521"/>
                  </a:cubicBezTo>
                  <a:cubicBezTo>
                    <a:pt x="27441" y="3522"/>
                    <a:pt x="27425" y="3530"/>
                    <a:pt x="27413" y="3525"/>
                  </a:cubicBezTo>
                  <a:close/>
                  <a:moveTo>
                    <a:pt x="24646" y="2744"/>
                  </a:moveTo>
                  <a:lnTo>
                    <a:pt x="24762" y="2744"/>
                  </a:lnTo>
                  <a:cubicBezTo>
                    <a:pt x="24763" y="2750"/>
                    <a:pt x="24763" y="2758"/>
                    <a:pt x="24764" y="2764"/>
                  </a:cubicBezTo>
                  <a:cubicBezTo>
                    <a:pt x="24726" y="2769"/>
                    <a:pt x="24688" y="2776"/>
                    <a:pt x="24652" y="2781"/>
                  </a:cubicBezTo>
                  <a:cubicBezTo>
                    <a:pt x="24649" y="2768"/>
                    <a:pt x="24647" y="2757"/>
                    <a:pt x="24646" y="2744"/>
                  </a:cubicBezTo>
                  <a:close/>
                  <a:moveTo>
                    <a:pt x="23461" y="2604"/>
                  </a:moveTo>
                  <a:cubicBezTo>
                    <a:pt x="23461" y="2597"/>
                    <a:pt x="23461" y="2591"/>
                    <a:pt x="23461" y="2584"/>
                  </a:cubicBezTo>
                  <a:lnTo>
                    <a:pt x="23557" y="2584"/>
                  </a:lnTo>
                  <a:cubicBezTo>
                    <a:pt x="23559" y="2592"/>
                    <a:pt x="23562" y="2601"/>
                    <a:pt x="23564" y="2610"/>
                  </a:cubicBezTo>
                  <a:cubicBezTo>
                    <a:pt x="23530" y="2608"/>
                    <a:pt x="23495" y="2606"/>
                    <a:pt x="23461" y="2604"/>
                  </a:cubicBezTo>
                  <a:close/>
                  <a:moveTo>
                    <a:pt x="21074" y="2599"/>
                  </a:moveTo>
                  <a:lnTo>
                    <a:pt x="21074" y="2591"/>
                  </a:lnTo>
                  <a:lnTo>
                    <a:pt x="21167" y="2591"/>
                  </a:lnTo>
                  <a:cubicBezTo>
                    <a:pt x="21168" y="2594"/>
                    <a:pt x="21169" y="2596"/>
                    <a:pt x="21170" y="2599"/>
                  </a:cubicBezTo>
                  <a:close/>
                  <a:moveTo>
                    <a:pt x="3227" y="2446"/>
                  </a:moveTo>
                  <a:cubicBezTo>
                    <a:pt x="3277" y="2467"/>
                    <a:pt x="3328" y="2490"/>
                    <a:pt x="3412" y="2525"/>
                  </a:cubicBezTo>
                  <a:cubicBezTo>
                    <a:pt x="3287" y="2616"/>
                    <a:pt x="3233" y="2601"/>
                    <a:pt x="3227" y="2446"/>
                  </a:cubicBezTo>
                  <a:close/>
                  <a:moveTo>
                    <a:pt x="4203" y="2494"/>
                  </a:moveTo>
                  <a:cubicBezTo>
                    <a:pt x="4054" y="2544"/>
                    <a:pt x="3954" y="2556"/>
                    <a:pt x="3882" y="2412"/>
                  </a:cubicBezTo>
                  <a:cubicBezTo>
                    <a:pt x="3997" y="2355"/>
                    <a:pt x="4091" y="2355"/>
                    <a:pt x="4203" y="2494"/>
                  </a:cubicBezTo>
                  <a:close/>
                  <a:moveTo>
                    <a:pt x="4769" y="2431"/>
                  </a:moveTo>
                  <a:lnTo>
                    <a:pt x="4489" y="2431"/>
                  </a:lnTo>
                  <a:cubicBezTo>
                    <a:pt x="4571" y="2332"/>
                    <a:pt x="4649" y="2332"/>
                    <a:pt x="4769" y="2431"/>
                  </a:cubicBezTo>
                  <a:close/>
                  <a:moveTo>
                    <a:pt x="5845" y="2243"/>
                  </a:moveTo>
                  <a:cubicBezTo>
                    <a:pt x="5678" y="2243"/>
                    <a:pt x="5512" y="2265"/>
                    <a:pt x="5341" y="2248"/>
                  </a:cubicBezTo>
                  <a:cubicBezTo>
                    <a:pt x="5513" y="2148"/>
                    <a:pt x="5689" y="2080"/>
                    <a:pt x="5879" y="2059"/>
                  </a:cubicBezTo>
                  <a:cubicBezTo>
                    <a:pt x="6004" y="2047"/>
                    <a:pt x="6147" y="2123"/>
                    <a:pt x="6249" y="1971"/>
                  </a:cubicBezTo>
                  <a:cubicBezTo>
                    <a:pt x="6265" y="1949"/>
                    <a:pt x="6348" y="1971"/>
                    <a:pt x="6395" y="1987"/>
                  </a:cubicBezTo>
                  <a:cubicBezTo>
                    <a:pt x="6501" y="2024"/>
                    <a:pt x="6603" y="2072"/>
                    <a:pt x="6708" y="2112"/>
                  </a:cubicBezTo>
                  <a:cubicBezTo>
                    <a:pt x="6748" y="2129"/>
                    <a:pt x="6798" y="2158"/>
                    <a:pt x="6831" y="2147"/>
                  </a:cubicBezTo>
                  <a:cubicBezTo>
                    <a:pt x="7141" y="2032"/>
                    <a:pt x="7443" y="2198"/>
                    <a:pt x="7754" y="2169"/>
                  </a:cubicBezTo>
                  <a:cubicBezTo>
                    <a:pt x="8234" y="2125"/>
                    <a:pt x="8716" y="2107"/>
                    <a:pt x="9199" y="2090"/>
                  </a:cubicBezTo>
                  <a:cubicBezTo>
                    <a:pt x="9430" y="2082"/>
                    <a:pt x="9664" y="2096"/>
                    <a:pt x="9896" y="2104"/>
                  </a:cubicBezTo>
                  <a:cubicBezTo>
                    <a:pt x="10007" y="2106"/>
                    <a:pt x="10120" y="2112"/>
                    <a:pt x="10231" y="2129"/>
                  </a:cubicBezTo>
                  <a:cubicBezTo>
                    <a:pt x="10312" y="2140"/>
                    <a:pt x="10392" y="2176"/>
                    <a:pt x="10472" y="2192"/>
                  </a:cubicBezTo>
                  <a:cubicBezTo>
                    <a:pt x="10587" y="2215"/>
                    <a:pt x="10704" y="2250"/>
                    <a:pt x="10818" y="2244"/>
                  </a:cubicBezTo>
                  <a:cubicBezTo>
                    <a:pt x="11178" y="2227"/>
                    <a:pt x="11537" y="2219"/>
                    <a:pt x="11893" y="2291"/>
                  </a:cubicBezTo>
                  <a:cubicBezTo>
                    <a:pt x="11973" y="2307"/>
                    <a:pt x="12058" y="2303"/>
                    <a:pt x="12140" y="2301"/>
                  </a:cubicBezTo>
                  <a:cubicBezTo>
                    <a:pt x="12209" y="2298"/>
                    <a:pt x="12276" y="2278"/>
                    <a:pt x="12344" y="2274"/>
                  </a:cubicBezTo>
                  <a:cubicBezTo>
                    <a:pt x="12603" y="2261"/>
                    <a:pt x="12857" y="2232"/>
                    <a:pt x="13114" y="2187"/>
                  </a:cubicBezTo>
                  <a:cubicBezTo>
                    <a:pt x="13443" y="2130"/>
                    <a:pt x="13784" y="2159"/>
                    <a:pt x="14122" y="2148"/>
                  </a:cubicBezTo>
                  <a:cubicBezTo>
                    <a:pt x="14310" y="2141"/>
                    <a:pt x="14497" y="2128"/>
                    <a:pt x="14685" y="2120"/>
                  </a:cubicBezTo>
                  <a:cubicBezTo>
                    <a:pt x="14729" y="2119"/>
                    <a:pt x="14774" y="2130"/>
                    <a:pt x="14819" y="2135"/>
                  </a:cubicBezTo>
                  <a:cubicBezTo>
                    <a:pt x="14825" y="2150"/>
                    <a:pt x="14833" y="2167"/>
                    <a:pt x="14841" y="2182"/>
                  </a:cubicBezTo>
                  <a:cubicBezTo>
                    <a:pt x="14818" y="2193"/>
                    <a:pt x="14796" y="2212"/>
                    <a:pt x="14772" y="2215"/>
                  </a:cubicBezTo>
                  <a:cubicBezTo>
                    <a:pt x="14630" y="2235"/>
                    <a:pt x="14479" y="2230"/>
                    <a:pt x="14345" y="2275"/>
                  </a:cubicBezTo>
                  <a:cubicBezTo>
                    <a:pt x="14218" y="2318"/>
                    <a:pt x="14109" y="2356"/>
                    <a:pt x="13963" y="2354"/>
                  </a:cubicBezTo>
                  <a:cubicBezTo>
                    <a:pt x="13527" y="2344"/>
                    <a:pt x="13090" y="2411"/>
                    <a:pt x="12653" y="2427"/>
                  </a:cubicBezTo>
                  <a:cubicBezTo>
                    <a:pt x="12074" y="2448"/>
                    <a:pt x="11496" y="2452"/>
                    <a:pt x="10917" y="2457"/>
                  </a:cubicBezTo>
                  <a:cubicBezTo>
                    <a:pt x="10861" y="2459"/>
                    <a:pt x="10808" y="2412"/>
                    <a:pt x="10752" y="2393"/>
                  </a:cubicBezTo>
                  <a:cubicBezTo>
                    <a:pt x="10705" y="2378"/>
                    <a:pt x="10652" y="2351"/>
                    <a:pt x="10606" y="2361"/>
                  </a:cubicBezTo>
                  <a:cubicBezTo>
                    <a:pt x="10197" y="2445"/>
                    <a:pt x="9804" y="2331"/>
                    <a:pt x="9409" y="2255"/>
                  </a:cubicBezTo>
                  <a:cubicBezTo>
                    <a:pt x="9376" y="2249"/>
                    <a:pt x="9339" y="2221"/>
                    <a:pt x="9311" y="2230"/>
                  </a:cubicBezTo>
                  <a:cubicBezTo>
                    <a:pt x="8931" y="2352"/>
                    <a:pt x="8541" y="2270"/>
                    <a:pt x="8156" y="2289"/>
                  </a:cubicBezTo>
                  <a:cubicBezTo>
                    <a:pt x="8080" y="2293"/>
                    <a:pt x="8002" y="2301"/>
                    <a:pt x="7927" y="2316"/>
                  </a:cubicBezTo>
                  <a:cubicBezTo>
                    <a:pt x="7577" y="2393"/>
                    <a:pt x="7249" y="2398"/>
                    <a:pt x="6887" y="2280"/>
                  </a:cubicBezTo>
                  <a:cubicBezTo>
                    <a:pt x="6565" y="2177"/>
                    <a:pt x="6195" y="2243"/>
                    <a:pt x="5845" y="2243"/>
                  </a:cubicBezTo>
                  <a:close/>
                  <a:moveTo>
                    <a:pt x="7626" y="1934"/>
                  </a:moveTo>
                  <a:lnTo>
                    <a:pt x="7927" y="1934"/>
                  </a:lnTo>
                  <a:cubicBezTo>
                    <a:pt x="7844" y="2033"/>
                    <a:pt x="7763" y="2033"/>
                    <a:pt x="7626" y="1934"/>
                  </a:cubicBezTo>
                  <a:close/>
                  <a:moveTo>
                    <a:pt x="11113" y="2008"/>
                  </a:moveTo>
                  <a:cubicBezTo>
                    <a:pt x="11114" y="2027"/>
                    <a:pt x="11115" y="2047"/>
                    <a:pt x="11115" y="2066"/>
                  </a:cubicBezTo>
                  <a:cubicBezTo>
                    <a:pt x="11022" y="2072"/>
                    <a:pt x="10927" y="2077"/>
                    <a:pt x="10783" y="2086"/>
                  </a:cubicBezTo>
                  <a:cubicBezTo>
                    <a:pt x="10918" y="1905"/>
                    <a:pt x="11019" y="2032"/>
                    <a:pt x="11113" y="2008"/>
                  </a:cubicBezTo>
                  <a:close/>
                  <a:moveTo>
                    <a:pt x="11526" y="1896"/>
                  </a:moveTo>
                  <a:cubicBezTo>
                    <a:pt x="11561" y="1990"/>
                    <a:pt x="11579" y="2040"/>
                    <a:pt x="11603" y="2106"/>
                  </a:cubicBezTo>
                  <a:cubicBezTo>
                    <a:pt x="11512" y="2093"/>
                    <a:pt x="11384" y="2171"/>
                    <a:pt x="11376" y="1996"/>
                  </a:cubicBezTo>
                  <a:cubicBezTo>
                    <a:pt x="11369" y="1851"/>
                    <a:pt x="11480" y="1895"/>
                    <a:pt x="11526" y="1896"/>
                  </a:cubicBezTo>
                  <a:close/>
                  <a:moveTo>
                    <a:pt x="10806" y="1835"/>
                  </a:moveTo>
                  <a:lnTo>
                    <a:pt x="10806" y="1835"/>
                  </a:lnTo>
                  <a:lnTo>
                    <a:pt x="11085" y="1835"/>
                  </a:lnTo>
                  <a:close/>
                  <a:moveTo>
                    <a:pt x="17153" y="1804"/>
                  </a:moveTo>
                  <a:cubicBezTo>
                    <a:pt x="17286" y="1721"/>
                    <a:pt x="17401" y="1654"/>
                    <a:pt x="17568" y="1656"/>
                  </a:cubicBezTo>
                  <a:cubicBezTo>
                    <a:pt x="17884" y="1663"/>
                    <a:pt x="18202" y="1630"/>
                    <a:pt x="18519" y="1607"/>
                  </a:cubicBezTo>
                  <a:cubicBezTo>
                    <a:pt x="18648" y="1598"/>
                    <a:pt x="18753" y="1637"/>
                    <a:pt x="18841" y="1761"/>
                  </a:cubicBezTo>
                  <a:cubicBezTo>
                    <a:pt x="18559" y="1799"/>
                    <a:pt x="18306" y="1842"/>
                    <a:pt x="18050" y="1865"/>
                  </a:cubicBezTo>
                  <a:cubicBezTo>
                    <a:pt x="17933" y="1875"/>
                    <a:pt x="17808" y="1865"/>
                    <a:pt x="17694" y="1832"/>
                  </a:cubicBezTo>
                  <a:cubicBezTo>
                    <a:pt x="17580" y="1799"/>
                    <a:pt x="17484" y="1780"/>
                    <a:pt x="17376" y="1851"/>
                  </a:cubicBezTo>
                  <a:cubicBezTo>
                    <a:pt x="17311" y="1893"/>
                    <a:pt x="17229" y="1901"/>
                    <a:pt x="17153" y="1804"/>
                  </a:cubicBezTo>
                  <a:close/>
                  <a:moveTo>
                    <a:pt x="2278" y="1596"/>
                  </a:moveTo>
                  <a:cubicBezTo>
                    <a:pt x="2278" y="1582"/>
                    <a:pt x="2277" y="1568"/>
                    <a:pt x="2277" y="1553"/>
                  </a:cubicBezTo>
                  <a:cubicBezTo>
                    <a:pt x="2323" y="1550"/>
                    <a:pt x="2371" y="1548"/>
                    <a:pt x="2418" y="1545"/>
                  </a:cubicBezTo>
                  <a:lnTo>
                    <a:pt x="2418" y="1603"/>
                  </a:lnTo>
                  <a:cubicBezTo>
                    <a:pt x="2371" y="1601"/>
                    <a:pt x="2325" y="1598"/>
                    <a:pt x="2278" y="1596"/>
                  </a:cubicBezTo>
                  <a:close/>
                  <a:moveTo>
                    <a:pt x="2798" y="1559"/>
                  </a:moveTo>
                  <a:cubicBezTo>
                    <a:pt x="2774" y="1569"/>
                    <a:pt x="2750" y="1584"/>
                    <a:pt x="2725" y="1589"/>
                  </a:cubicBezTo>
                  <a:cubicBezTo>
                    <a:pt x="2719" y="1591"/>
                    <a:pt x="2707" y="1563"/>
                    <a:pt x="2676" y="1515"/>
                  </a:cubicBezTo>
                  <a:cubicBezTo>
                    <a:pt x="2736" y="1536"/>
                    <a:pt x="2768" y="1548"/>
                    <a:pt x="2798" y="1559"/>
                  </a:cubicBezTo>
                  <a:moveTo>
                    <a:pt x="22250" y="1409"/>
                  </a:moveTo>
                  <a:cubicBezTo>
                    <a:pt x="22328" y="1424"/>
                    <a:pt x="22405" y="1439"/>
                    <a:pt x="22482" y="1456"/>
                  </a:cubicBezTo>
                  <a:cubicBezTo>
                    <a:pt x="22478" y="1478"/>
                    <a:pt x="22474" y="1501"/>
                    <a:pt x="22470" y="1525"/>
                  </a:cubicBezTo>
                  <a:cubicBezTo>
                    <a:pt x="22395" y="1502"/>
                    <a:pt x="22317" y="1481"/>
                    <a:pt x="22242" y="1459"/>
                  </a:cubicBezTo>
                  <a:cubicBezTo>
                    <a:pt x="22244" y="1442"/>
                    <a:pt x="22248" y="1425"/>
                    <a:pt x="22250" y="1409"/>
                  </a:cubicBezTo>
                  <a:close/>
                  <a:moveTo>
                    <a:pt x="12093" y="1428"/>
                  </a:moveTo>
                  <a:cubicBezTo>
                    <a:pt x="12235" y="1353"/>
                    <a:pt x="12235" y="1353"/>
                    <a:pt x="12334" y="1397"/>
                  </a:cubicBezTo>
                  <a:cubicBezTo>
                    <a:pt x="12333" y="1416"/>
                    <a:pt x="12332" y="1437"/>
                    <a:pt x="12331" y="1456"/>
                  </a:cubicBezTo>
                  <a:cubicBezTo>
                    <a:pt x="12267" y="1448"/>
                    <a:pt x="12204" y="1440"/>
                    <a:pt x="12093" y="1428"/>
                  </a:cubicBezTo>
                  <a:close/>
                  <a:moveTo>
                    <a:pt x="11291" y="1264"/>
                  </a:moveTo>
                  <a:cubicBezTo>
                    <a:pt x="11473" y="1290"/>
                    <a:pt x="11655" y="1315"/>
                    <a:pt x="11837" y="1341"/>
                  </a:cubicBezTo>
                  <a:cubicBezTo>
                    <a:pt x="11578" y="1487"/>
                    <a:pt x="11402" y="1471"/>
                    <a:pt x="11291" y="1264"/>
                  </a:cubicBezTo>
                  <a:close/>
                  <a:moveTo>
                    <a:pt x="10719" y="1365"/>
                  </a:moveTo>
                  <a:cubicBezTo>
                    <a:pt x="10701" y="1362"/>
                    <a:pt x="10683" y="1309"/>
                    <a:pt x="10681" y="1277"/>
                  </a:cubicBezTo>
                  <a:cubicBezTo>
                    <a:pt x="10678" y="1261"/>
                    <a:pt x="10719" y="1223"/>
                    <a:pt x="10726" y="1226"/>
                  </a:cubicBezTo>
                  <a:cubicBezTo>
                    <a:pt x="10864" y="1299"/>
                    <a:pt x="11014" y="1161"/>
                    <a:pt x="11184" y="1279"/>
                  </a:cubicBezTo>
                  <a:cubicBezTo>
                    <a:pt x="11151" y="1327"/>
                    <a:pt x="11123" y="1402"/>
                    <a:pt x="11095" y="1402"/>
                  </a:cubicBezTo>
                  <a:cubicBezTo>
                    <a:pt x="10970" y="1402"/>
                    <a:pt x="10844" y="1386"/>
                    <a:pt x="10719" y="1365"/>
                  </a:cubicBezTo>
                  <a:close/>
                  <a:moveTo>
                    <a:pt x="7615" y="1330"/>
                  </a:moveTo>
                  <a:cubicBezTo>
                    <a:pt x="7615" y="1250"/>
                    <a:pt x="7669" y="1188"/>
                    <a:pt x="7743" y="1212"/>
                  </a:cubicBezTo>
                  <a:cubicBezTo>
                    <a:pt x="8043" y="1314"/>
                    <a:pt x="8344" y="1245"/>
                    <a:pt x="8643" y="1241"/>
                  </a:cubicBezTo>
                  <a:cubicBezTo>
                    <a:pt x="8668" y="1241"/>
                    <a:pt x="8692" y="1255"/>
                    <a:pt x="8716" y="1264"/>
                  </a:cubicBezTo>
                  <a:cubicBezTo>
                    <a:pt x="8722" y="1266"/>
                    <a:pt x="8723" y="1280"/>
                    <a:pt x="8742" y="1338"/>
                  </a:cubicBezTo>
                  <a:cubicBezTo>
                    <a:pt x="8354" y="1327"/>
                    <a:pt x="7989" y="1493"/>
                    <a:pt x="7615" y="1330"/>
                  </a:cubicBezTo>
                  <a:close/>
                  <a:moveTo>
                    <a:pt x="2496" y="1337"/>
                  </a:moveTo>
                  <a:cubicBezTo>
                    <a:pt x="2666" y="1237"/>
                    <a:pt x="2769" y="1237"/>
                    <a:pt x="3060" y="1337"/>
                  </a:cubicBezTo>
                  <a:close/>
                  <a:moveTo>
                    <a:pt x="4188" y="1224"/>
                  </a:moveTo>
                  <a:cubicBezTo>
                    <a:pt x="4188" y="1238"/>
                    <a:pt x="4189" y="1251"/>
                    <a:pt x="4189" y="1265"/>
                  </a:cubicBezTo>
                  <a:cubicBezTo>
                    <a:pt x="4144" y="1269"/>
                    <a:pt x="4097" y="1272"/>
                    <a:pt x="4051" y="1277"/>
                  </a:cubicBezTo>
                  <a:cubicBezTo>
                    <a:pt x="4050" y="1255"/>
                    <a:pt x="4050" y="1233"/>
                    <a:pt x="4049" y="1212"/>
                  </a:cubicBezTo>
                  <a:cubicBezTo>
                    <a:pt x="4096" y="1217"/>
                    <a:pt x="4141" y="1221"/>
                    <a:pt x="4188" y="1224"/>
                  </a:cubicBezTo>
                  <a:close/>
                  <a:moveTo>
                    <a:pt x="6726" y="1116"/>
                  </a:moveTo>
                  <a:cubicBezTo>
                    <a:pt x="6807" y="1098"/>
                    <a:pt x="6887" y="1080"/>
                    <a:pt x="6968" y="1063"/>
                  </a:cubicBezTo>
                  <a:cubicBezTo>
                    <a:pt x="6972" y="1080"/>
                    <a:pt x="6976" y="1098"/>
                    <a:pt x="6978" y="1116"/>
                  </a:cubicBezTo>
                  <a:cubicBezTo>
                    <a:pt x="6904" y="1152"/>
                    <a:pt x="6853" y="1261"/>
                    <a:pt x="6743" y="1188"/>
                  </a:cubicBezTo>
                  <a:cubicBezTo>
                    <a:pt x="6729" y="1178"/>
                    <a:pt x="6731" y="1140"/>
                    <a:pt x="6726" y="1116"/>
                  </a:cubicBezTo>
                  <a:close/>
                  <a:moveTo>
                    <a:pt x="4934" y="1050"/>
                  </a:moveTo>
                  <a:cubicBezTo>
                    <a:pt x="5020" y="1036"/>
                    <a:pt x="5106" y="1022"/>
                    <a:pt x="5192" y="1010"/>
                  </a:cubicBezTo>
                  <a:cubicBezTo>
                    <a:pt x="5196" y="1030"/>
                    <a:pt x="5200" y="1049"/>
                    <a:pt x="5202" y="1069"/>
                  </a:cubicBezTo>
                  <a:cubicBezTo>
                    <a:pt x="5116" y="1087"/>
                    <a:pt x="5029" y="1106"/>
                    <a:pt x="4943" y="1123"/>
                  </a:cubicBezTo>
                  <a:cubicBezTo>
                    <a:pt x="4940" y="1098"/>
                    <a:pt x="4937" y="1074"/>
                    <a:pt x="4934" y="1050"/>
                  </a:cubicBezTo>
                  <a:close/>
                  <a:moveTo>
                    <a:pt x="6604" y="994"/>
                  </a:moveTo>
                  <a:cubicBezTo>
                    <a:pt x="6501" y="1125"/>
                    <a:pt x="6434" y="1103"/>
                    <a:pt x="6371" y="970"/>
                  </a:cubicBezTo>
                  <a:cubicBezTo>
                    <a:pt x="6438" y="977"/>
                    <a:pt x="6503" y="984"/>
                    <a:pt x="6604" y="994"/>
                  </a:cubicBezTo>
                  <a:close/>
                  <a:moveTo>
                    <a:pt x="6813" y="847"/>
                  </a:moveTo>
                  <a:cubicBezTo>
                    <a:pt x="6961" y="781"/>
                    <a:pt x="7079" y="782"/>
                    <a:pt x="7207" y="815"/>
                  </a:cubicBezTo>
                  <a:cubicBezTo>
                    <a:pt x="7398" y="866"/>
                    <a:pt x="7601" y="878"/>
                    <a:pt x="7780" y="955"/>
                  </a:cubicBezTo>
                  <a:cubicBezTo>
                    <a:pt x="8009" y="1055"/>
                    <a:pt x="8230" y="996"/>
                    <a:pt x="8456" y="996"/>
                  </a:cubicBezTo>
                  <a:cubicBezTo>
                    <a:pt x="8794" y="994"/>
                    <a:pt x="9127" y="988"/>
                    <a:pt x="9455" y="896"/>
                  </a:cubicBezTo>
                  <a:cubicBezTo>
                    <a:pt x="9477" y="890"/>
                    <a:pt x="9503" y="898"/>
                    <a:pt x="9527" y="922"/>
                  </a:cubicBezTo>
                  <a:cubicBezTo>
                    <a:pt x="8629" y="1213"/>
                    <a:pt x="7736" y="1170"/>
                    <a:pt x="6813" y="847"/>
                  </a:cubicBezTo>
                  <a:close/>
                  <a:moveTo>
                    <a:pt x="5690" y="883"/>
                  </a:moveTo>
                  <a:cubicBezTo>
                    <a:pt x="5691" y="859"/>
                    <a:pt x="5692" y="837"/>
                    <a:pt x="5694" y="813"/>
                  </a:cubicBezTo>
                  <a:cubicBezTo>
                    <a:pt x="5769" y="809"/>
                    <a:pt x="5844" y="805"/>
                    <a:pt x="5921" y="800"/>
                  </a:cubicBezTo>
                  <a:cubicBezTo>
                    <a:pt x="5857" y="930"/>
                    <a:pt x="5773" y="905"/>
                    <a:pt x="5690" y="883"/>
                  </a:cubicBezTo>
                  <a:close/>
                  <a:moveTo>
                    <a:pt x="6695" y="835"/>
                  </a:moveTo>
                  <a:cubicBezTo>
                    <a:pt x="6534" y="814"/>
                    <a:pt x="6371" y="792"/>
                    <a:pt x="6209" y="771"/>
                  </a:cubicBezTo>
                  <a:cubicBezTo>
                    <a:pt x="6376" y="746"/>
                    <a:pt x="6545" y="691"/>
                    <a:pt x="6695" y="835"/>
                  </a:cubicBezTo>
                  <a:close/>
                  <a:moveTo>
                    <a:pt x="9985" y="887"/>
                  </a:moveTo>
                  <a:cubicBezTo>
                    <a:pt x="9860" y="896"/>
                    <a:pt x="9781" y="900"/>
                    <a:pt x="9678" y="907"/>
                  </a:cubicBezTo>
                  <a:cubicBezTo>
                    <a:pt x="9813" y="816"/>
                    <a:pt x="9813" y="816"/>
                    <a:pt x="9985" y="887"/>
                  </a:cubicBezTo>
                  <a:close/>
                  <a:moveTo>
                    <a:pt x="7474" y="1298"/>
                  </a:moveTo>
                  <a:cubicBezTo>
                    <a:pt x="7312" y="1347"/>
                    <a:pt x="7311" y="1347"/>
                    <a:pt x="7188" y="1200"/>
                  </a:cubicBezTo>
                  <a:cubicBezTo>
                    <a:pt x="7326" y="1085"/>
                    <a:pt x="7367" y="1099"/>
                    <a:pt x="7474" y="1298"/>
                  </a:cubicBezTo>
                  <a:close/>
                  <a:moveTo>
                    <a:pt x="10508" y="872"/>
                  </a:moveTo>
                  <a:cubicBezTo>
                    <a:pt x="10767" y="924"/>
                    <a:pt x="11027" y="970"/>
                    <a:pt x="11288" y="1005"/>
                  </a:cubicBezTo>
                  <a:cubicBezTo>
                    <a:pt x="11609" y="1048"/>
                    <a:pt x="11931" y="1075"/>
                    <a:pt x="12253" y="1109"/>
                  </a:cubicBezTo>
                  <a:cubicBezTo>
                    <a:pt x="12253" y="1136"/>
                    <a:pt x="12255" y="1164"/>
                    <a:pt x="12255" y="1192"/>
                  </a:cubicBezTo>
                  <a:cubicBezTo>
                    <a:pt x="12087" y="1176"/>
                    <a:pt x="11919" y="1160"/>
                    <a:pt x="11752" y="1146"/>
                  </a:cubicBezTo>
                  <a:cubicBezTo>
                    <a:pt x="11571" y="1132"/>
                    <a:pt x="11389" y="1130"/>
                    <a:pt x="11210" y="1107"/>
                  </a:cubicBezTo>
                  <a:cubicBezTo>
                    <a:pt x="10999" y="1079"/>
                    <a:pt x="10789" y="1030"/>
                    <a:pt x="10578" y="998"/>
                  </a:cubicBezTo>
                  <a:cubicBezTo>
                    <a:pt x="10404" y="972"/>
                    <a:pt x="10227" y="959"/>
                    <a:pt x="10050" y="921"/>
                  </a:cubicBezTo>
                  <a:cubicBezTo>
                    <a:pt x="10197" y="829"/>
                    <a:pt x="10349" y="840"/>
                    <a:pt x="10508" y="872"/>
                  </a:cubicBezTo>
                  <a:close/>
                  <a:moveTo>
                    <a:pt x="22144" y="765"/>
                  </a:moveTo>
                  <a:cubicBezTo>
                    <a:pt x="22402" y="806"/>
                    <a:pt x="22660" y="784"/>
                    <a:pt x="22909" y="998"/>
                  </a:cubicBezTo>
                  <a:cubicBezTo>
                    <a:pt x="22791" y="1036"/>
                    <a:pt x="22703" y="1096"/>
                    <a:pt x="22628" y="1080"/>
                  </a:cubicBezTo>
                  <a:cubicBezTo>
                    <a:pt x="22340" y="1024"/>
                    <a:pt x="22244" y="953"/>
                    <a:pt x="22144" y="765"/>
                  </a:cubicBezTo>
                  <a:close/>
                  <a:moveTo>
                    <a:pt x="17353" y="790"/>
                  </a:moveTo>
                  <a:cubicBezTo>
                    <a:pt x="17316" y="777"/>
                    <a:pt x="17294" y="715"/>
                    <a:pt x="17237" y="640"/>
                  </a:cubicBezTo>
                  <a:cubicBezTo>
                    <a:pt x="17602" y="607"/>
                    <a:pt x="17908" y="713"/>
                    <a:pt x="18217" y="775"/>
                  </a:cubicBezTo>
                  <a:cubicBezTo>
                    <a:pt x="17925" y="834"/>
                    <a:pt x="17637" y="883"/>
                    <a:pt x="17353" y="790"/>
                  </a:cubicBezTo>
                  <a:close/>
                  <a:moveTo>
                    <a:pt x="18649" y="651"/>
                  </a:moveTo>
                  <a:cubicBezTo>
                    <a:pt x="18710" y="645"/>
                    <a:pt x="18769" y="638"/>
                    <a:pt x="18825" y="632"/>
                  </a:cubicBezTo>
                  <a:cubicBezTo>
                    <a:pt x="18852" y="715"/>
                    <a:pt x="18823" y="723"/>
                    <a:pt x="18649" y="651"/>
                  </a:cubicBezTo>
                  <a:close/>
                  <a:moveTo>
                    <a:pt x="19665" y="593"/>
                  </a:moveTo>
                  <a:cubicBezTo>
                    <a:pt x="19729" y="590"/>
                    <a:pt x="19794" y="592"/>
                    <a:pt x="19883" y="592"/>
                  </a:cubicBezTo>
                  <a:cubicBezTo>
                    <a:pt x="19746" y="689"/>
                    <a:pt x="19746" y="689"/>
                    <a:pt x="19546" y="608"/>
                  </a:cubicBezTo>
                  <a:cubicBezTo>
                    <a:pt x="19604" y="600"/>
                    <a:pt x="19634" y="593"/>
                    <a:pt x="19665" y="593"/>
                  </a:cubicBezTo>
                  <a:close/>
                  <a:moveTo>
                    <a:pt x="20299" y="640"/>
                  </a:moveTo>
                  <a:lnTo>
                    <a:pt x="20703" y="640"/>
                  </a:lnTo>
                  <a:cubicBezTo>
                    <a:pt x="20670" y="640"/>
                    <a:pt x="20659" y="758"/>
                    <a:pt x="20634" y="767"/>
                  </a:cubicBezTo>
                  <a:cubicBezTo>
                    <a:pt x="20543" y="800"/>
                    <a:pt x="20452" y="739"/>
                    <a:pt x="20299" y="640"/>
                  </a:cubicBezTo>
                  <a:close/>
                  <a:moveTo>
                    <a:pt x="21765" y="778"/>
                  </a:moveTo>
                  <a:cubicBezTo>
                    <a:pt x="21767" y="760"/>
                    <a:pt x="21768" y="741"/>
                    <a:pt x="21770" y="722"/>
                  </a:cubicBezTo>
                  <a:cubicBezTo>
                    <a:pt x="21830" y="734"/>
                    <a:pt x="21890" y="747"/>
                    <a:pt x="21988" y="767"/>
                  </a:cubicBezTo>
                  <a:cubicBezTo>
                    <a:pt x="21872" y="892"/>
                    <a:pt x="21824" y="796"/>
                    <a:pt x="21765" y="778"/>
                  </a:cubicBezTo>
                  <a:close/>
                  <a:moveTo>
                    <a:pt x="21172" y="429"/>
                  </a:moveTo>
                  <a:cubicBezTo>
                    <a:pt x="21172" y="429"/>
                    <a:pt x="21170" y="427"/>
                    <a:pt x="21170" y="427"/>
                  </a:cubicBezTo>
                  <a:cubicBezTo>
                    <a:pt x="20746" y="446"/>
                    <a:pt x="20318" y="530"/>
                    <a:pt x="19863" y="346"/>
                  </a:cubicBezTo>
                  <a:cubicBezTo>
                    <a:pt x="20039" y="224"/>
                    <a:pt x="20166" y="348"/>
                    <a:pt x="20296" y="360"/>
                  </a:cubicBezTo>
                  <a:cubicBezTo>
                    <a:pt x="20443" y="376"/>
                    <a:pt x="20588" y="400"/>
                    <a:pt x="20733" y="410"/>
                  </a:cubicBezTo>
                  <a:cubicBezTo>
                    <a:pt x="20879" y="420"/>
                    <a:pt x="21025" y="441"/>
                    <a:pt x="21170" y="441"/>
                  </a:cubicBezTo>
                  <a:lnTo>
                    <a:pt x="21170" y="441"/>
                  </a:lnTo>
                  <a:lnTo>
                    <a:pt x="21170" y="441"/>
                  </a:lnTo>
                  <a:cubicBezTo>
                    <a:pt x="21170" y="441"/>
                    <a:pt x="21172" y="435"/>
                    <a:pt x="21172" y="435"/>
                  </a:cubicBezTo>
                  <a:cubicBezTo>
                    <a:pt x="21261" y="450"/>
                    <a:pt x="21354" y="489"/>
                    <a:pt x="21441" y="478"/>
                  </a:cubicBezTo>
                  <a:cubicBezTo>
                    <a:pt x="22005" y="407"/>
                    <a:pt x="22533" y="547"/>
                    <a:pt x="23049" y="773"/>
                  </a:cubicBezTo>
                  <a:cubicBezTo>
                    <a:pt x="23175" y="828"/>
                    <a:pt x="23304" y="880"/>
                    <a:pt x="23423" y="964"/>
                  </a:cubicBezTo>
                  <a:cubicBezTo>
                    <a:pt x="23269" y="916"/>
                    <a:pt x="23113" y="869"/>
                    <a:pt x="22960" y="816"/>
                  </a:cubicBezTo>
                  <a:cubicBezTo>
                    <a:pt x="22552" y="675"/>
                    <a:pt x="22137" y="576"/>
                    <a:pt x="21705" y="557"/>
                  </a:cubicBezTo>
                  <a:cubicBezTo>
                    <a:pt x="21525" y="550"/>
                    <a:pt x="21349" y="473"/>
                    <a:pt x="21172" y="429"/>
                  </a:cubicBezTo>
                  <a:moveTo>
                    <a:pt x="16987" y="426"/>
                  </a:moveTo>
                  <a:cubicBezTo>
                    <a:pt x="17219" y="343"/>
                    <a:pt x="17412" y="372"/>
                    <a:pt x="17599" y="400"/>
                  </a:cubicBezTo>
                  <a:cubicBezTo>
                    <a:pt x="17967" y="454"/>
                    <a:pt x="18322" y="498"/>
                    <a:pt x="18696" y="374"/>
                  </a:cubicBezTo>
                  <a:cubicBezTo>
                    <a:pt x="18926" y="297"/>
                    <a:pt x="19191" y="344"/>
                    <a:pt x="19442" y="336"/>
                  </a:cubicBezTo>
                  <a:cubicBezTo>
                    <a:pt x="19492" y="335"/>
                    <a:pt x="19542" y="336"/>
                    <a:pt x="19593" y="336"/>
                  </a:cubicBezTo>
                  <a:cubicBezTo>
                    <a:pt x="18739" y="459"/>
                    <a:pt x="17891" y="622"/>
                    <a:pt x="16987" y="426"/>
                  </a:cubicBezTo>
                  <a:moveTo>
                    <a:pt x="24677" y="718"/>
                  </a:moveTo>
                  <a:cubicBezTo>
                    <a:pt x="24678" y="700"/>
                    <a:pt x="24678" y="640"/>
                    <a:pt x="24680" y="640"/>
                  </a:cubicBezTo>
                  <a:lnTo>
                    <a:pt x="26159" y="640"/>
                  </a:lnTo>
                  <a:cubicBezTo>
                    <a:pt x="26164" y="640"/>
                    <a:pt x="26169" y="691"/>
                    <a:pt x="26174" y="706"/>
                  </a:cubicBezTo>
                  <a:cubicBezTo>
                    <a:pt x="26102" y="724"/>
                    <a:pt x="26025" y="780"/>
                    <a:pt x="25959" y="766"/>
                  </a:cubicBezTo>
                  <a:cubicBezTo>
                    <a:pt x="25535" y="677"/>
                    <a:pt x="25102" y="797"/>
                    <a:pt x="24677" y="718"/>
                  </a:cubicBezTo>
                  <a:close/>
                  <a:moveTo>
                    <a:pt x="25234" y="1024"/>
                  </a:moveTo>
                  <a:cubicBezTo>
                    <a:pt x="25163" y="1037"/>
                    <a:pt x="25091" y="1050"/>
                    <a:pt x="25019" y="1063"/>
                  </a:cubicBezTo>
                  <a:cubicBezTo>
                    <a:pt x="25014" y="1032"/>
                    <a:pt x="25011" y="1002"/>
                    <a:pt x="25006" y="972"/>
                  </a:cubicBezTo>
                  <a:cubicBezTo>
                    <a:pt x="25079" y="965"/>
                    <a:pt x="25152" y="958"/>
                    <a:pt x="25224" y="952"/>
                  </a:cubicBezTo>
                  <a:cubicBezTo>
                    <a:pt x="25228" y="976"/>
                    <a:pt x="25232" y="1000"/>
                    <a:pt x="25234" y="1024"/>
                  </a:cubicBezTo>
                  <a:close/>
                  <a:moveTo>
                    <a:pt x="12483" y="1186"/>
                  </a:moveTo>
                  <a:cubicBezTo>
                    <a:pt x="12579" y="1040"/>
                    <a:pt x="12677" y="1085"/>
                    <a:pt x="12765" y="1101"/>
                  </a:cubicBezTo>
                  <a:cubicBezTo>
                    <a:pt x="12697" y="1213"/>
                    <a:pt x="12605" y="1162"/>
                    <a:pt x="12483" y="1186"/>
                  </a:cubicBezTo>
                  <a:close/>
                  <a:moveTo>
                    <a:pt x="14043" y="1140"/>
                  </a:moveTo>
                  <a:cubicBezTo>
                    <a:pt x="14141" y="1188"/>
                    <a:pt x="14224" y="1267"/>
                    <a:pt x="14314" y="1333"/>
                  </a:cubicBezTo>
                  <a:cubicBezTo>
                    <a:pt x="14307" y="1346"/>
                    <a:pt x="14302" y="1357"/>
                    <a:pt x="14296" y="1370"/>
                  </a:cubicBezTo>
                  <a:cubicBezTo>
                    <a:pt x="14196" y="1357"/>
                    <a:pt x="14094" y="1356"/>
                    <a:pt x="13998" y="1329"/>
                  </a:cubicBezTo>
                  <a:cubicBezTo>
                    <a:pt x="13951" y="1315"/>
                    <a:pt x="13883" y="1250"/>
                    <a:pt x="13884" y="1212"/>
                  </a:cubicBezTo>
                  <a:cubicBezTo>
                    <a:pt x="13891" y="1108"/>
                    <a:pt x="13993" y="1116"/>
                    <a:pt x="14043" y="1140"/>
                  </a:cubicBezTo>
                  <a:close/>
                  <a:moveTo>
                    <a:pt x="19775" y="1137"/>
                  </a:moveTo>
                  <a:lnTo>
                    <a:pt x="19776" y="1137"/>
                  </a:lnTo>
                  <a:lnTo>
                    <a:pt x="19507" y="1137"/>
                  </a:lnTo>
                  <a:lnTo>
                    <a:pt x="19519" y="1137"/>
                  </a:lnTo>
                  <a:close/>
                  <a:moveTo>
                    <a:pt x="29193" y="1328"/>
                  </a:moveTo>
                  <a:cubicBezTo>
                    <a:pt x="29093" y="1274"/>
                    <a:pt x="28964" y="1282"/>
                    <a:pt x="28855" y="1265"/>
                  </a:cubicBezTo>
                  <a:cubicBezTo>
                    <a:pt x="29043" y="1140"/>
                    <a:pt x="29491" y="1193"/>
                    <a:pt x="29697" y="1376"/>
                  </a:cubicBezTo>
                  <a:cubicBezTo>
                    <a:pt x="29519" y="1411"/>
                    <a:pt x="29360" y="1418"/>
                    <a:pt x="29193" y="1328"/>
                  </a:cubicBezTo>
                  <a:close/>
                  <a:moveTo>
                    <a:pt x="28588" y="1280"/>
                  </a:moveTo>
                  <a:cubicBezTo>
                    <a:pt x="28454" y="1289"/>
                    <a:pt x="28376" y="1295"/>
                    <a:pt x="28296" y="1300"/>
                  </a:cubicBezTo>
                  <a:cubicBezTo>
                    <a:pt x="28297" y="1275"/>
                    <a:pt x="28297" y="1251"/>
                    <a:pt x="28299" y="1226"/>
                  </a:cubicBezTo>
                  <a:cubicBezTo>
                    <a:pt x="28380" y="1174"/>
                    <a:pt x="28457" y="1171"/>
                    <a:pt x="28588" y="1280"/>
                  </a:cubicBezTo>
                  <a:close/>
                  <a:moveTo>
                    <a:pt x="27694" y="1224"/>
                  </a:moveTo>
                  <a:cubicBezTo>
                    <a:pt x="27812" y="1240"/>
                    <a:pt x="27878" y="1248"/>
                    <a:pt x="27944" y="1256"/>
                  </a:cubicBezTo>
                  <a:cubicBezTo>
                    <a:pt x="27854" y="1380"/>
                    <a:pt x="27797" y="1324"/>
                    <a:pt x="27694" y="1224"/>
                  </a:cubicBezTo>
                  <a:close/>
                  <a:moveTo>
                    <a:pt x="29158" y="1029"/>
                  </a:moveTo>
                  <a:cubicBezTo>
                    <a:pt x="29159" y="1008"/>
                    <a:pt x="29162" y="988"/>
                    <a:pt x="29163" y="967"/>
                  </a:cubicBezTo>
                  <a:cubicBezTo>
                    <a:pt x="29235" y="973"/>
                    <a:pt x="29314" y="958"/>
                    <a:pt x="29374" y="989"/>
                  </a:cubicBezTo>
                  <a:cubicBezTo>
                    <a:pt x="29604" y="1109"/>
                    <a:pt x="29846" y="1054"/>
                    <a:pt x="30082" y="1065"/>
                  </a:cubicBezTo>
                  <a:cubicBezTo>
                    <a:pt x="30175" y="1070"/>
                    <a:pt x="30267" y="1066"/>
                    <a:pt x="30393" y="1066"/>
                  </a:cubicBezTo>
                  <a:cubicBezTo>
                    <a:pt x="30151" y="1234"/>
                    <a:pt x="29616" y="1207"/>
                    <a:pt x="29158" y="1029"/>
                  </a:cubicBezTo>
                  <a:moveTo>
                    <a:pt x="28556" y="958"/>
                  </a:moveTo>
                  <a:cubicBezTo>
                    <a:pt x="28705" y="969"/>
                    <a:pt x="28855" y="988"/>
                    <a:pt x="29005" y="1006"/>
                  </a:cubicBezTo>
                  <a:cubicBezTo>
                    <a:pt x="29006" y="1021"/>
                    <a:pt x="29007" y="1035"/>
                    <a:pt x="29009" y="1050"/>
                  </a:cubicBezTo>
                  <a:cubicBezTo>
                    <a:pt x="28800" y="1060"/>
                    <a:pt x="28592" y="1070"/>
                    <a:pt x="28351" y="1082"/>
                  </a:cubicBezTo>
                  <a:cubicBezTo>
                    <a:pt x="28411" y="960"/>
                    <a:pt x="28484" y="952"/>
                    <a:pt x="28556" y="958"/>
                  </a:cubicBezTo>
                  <a:close/>
                  <a:moveTo>
                    <a:pt x="37352" y="938"/>
                  </a:moveTo>
                  <a:cubicBezTo>
                    <a:pt x="37457" y="861"/>
                    <a:pt x="37457" y="861"/>
                    <a:pt x="37582" y="874"/>
                  </a:cubicBezTo>
                  <a:cubicBezTo>
                    <a:pt x="37526" y="982"/>
                    <a:pt x="37460" y="1006"/>
                    <a:pt x="37352" y="938"/>
                  </a:cubicBezTo>
                  <a:close/>
                  <a:moveTo>
                    <a:pt x="36890" y="805"/>
                  </a:moveTo>
                  <a:cubicBezTo>
                    <a:pt x="37059" y="810"/>
                    <a:pt x="37059" y="810"/>
                    <a:pt x="37139" y="915"/>
                  </a:cubicBezTo>
                  <a:cubicBezTo>
                    <a:pt x="37021" y="1005"/>
                    <a:pt x="36986" y="874"/>
                    <a:pt x="36890" y="805"/>
                  </a:cubicBezTo>
                  <a:close/>
                  <a:moveTo>
                    <a:pt x="31169" y="832"/>
                  </a:moveTo>
                  <a:cubicBezTo>
                    <a:pt x="31334" y="710"/>
                    <a:pt x="31503" y="701"/>
                    <a:pt x="31683" y="754"/>
                  </a:cubicBezTo>
                  <a:cubicBezTo>
                    <a:pt x="31853" y="805"/>
                    <a:pt x="32029" y="843"/>
                    <a:pt x="32203" y="905"/>
                  </a:cubicBezTo>
                  <a:cubicBezTo>
                    <a:pt x="31858" y="881"/>
                    <a:pt x="31514" y="856"/>
                    <a:pt x="31169" y="832"/>
                  </a:cubicBezTo>
                  <a:close/>
                  <a:moveTo>
                    <a:pt x="35673" y="671"/>
                  </a:moveTo>
                  <a:cubicBezTo>
                    <a:pt x="36051" y="621"/>
                    <a:pt x="36430" y="570"/>
                    <a:pt x="36858" y="514"/>
                  </a:cubicBezTo>
                  <a:cubicBezTo>
                    <a:pt x="36699" y="647"/>
                    <a:pt x="35974" y="746"/>
                    <a:pt x="35673" y="671"/>
                  </a:cubicBezTo>
                  <a:close/>
                  <a:moveTo>
                    <a:pt x="37499" y="594"/>
                  </a:moveTo>
                  <a:cubicBezTo>
                    <a:pt x="37672" y="593"/>
                    <a:pt x="37845" y="566"/>
                    <a:pt x="38046" y="640"/>
                  </a:cubicBezTo>
                  <a:cubicBezTo>
                    <a:pt x="37676" y="729"/>
                    <a:pt x="37164" y="700"/>
                    <a:pt x="36925" y="564"/>
                  </a:cubicBezTo>
                  <a:cubicBezTo>
                    <a:pt x="37145" y="576"/>
                    <a:pt x="37322" y="595"/>
                    <a:pt x="37499" y="594"/>
                  </a:cubicBezTo>
                  <a:moveTo>
                    <a:pt x="39481" y="780"/>
                  </a:moveTo>
                  <a:cubicBezTo>
                    <a:pt x="39052" y="737"/>
                    <a:pt x="38624" y="693"/>
                    <a:pt x="38196" y="650"/>
                  </a:cubicBezTo>
                  <a:cubicBezTo>
                    <a:pt x="38642" y="473"/>
                    <a:pt x="39055" y="703"/>
                    <a:pt x="39481" y="780"/>
                  </a:cubicBezTo>
                  <a:close/>
                  <a:moveTo>
                    <a:pt x="34770" y="818"/>
                  </a:moveTo>
                  <a:cubicBezTo>
                    <a:pt x="34920" y="730"/>
                    <a:pt x="35082" y="796"/>
                    <a:pt x="35238" y="792"/>
                  </a:cubicBezTo>
                  <a:cubicBezTo>
                    <a:pt x="35236" y="814"/>
                    <a:pt x="35235" y="834"/>
                    <a:pt x="35235" y="856"/>
                  </a:cubicBezTo>
                  <a:cubicBezTo>
                    <a:pt x="35081" y="864"/>
                    <a:pt x="34928" y="873"/>
                    <a:pt x="34774" y="882"/>
                  </a:cubicBezTo>
                  <a:cubicBezTo>
                    <a:pt x="34773" y="861"/>
                    <a:pt x="34771" y="839"/>
                    <a:pt x="34770" y="818"/>
                  </a:cubicBezTo>
                  <a:close/>
                  <a:moveTo>
                    <a:pt x="34372" y="739"/>
                  </a:moveTo>
                  <a:lnTo>
                    <a:pt x="34659" y="739"/>
                  </a:lnTo>
                  <a:cubicBezTo>
                    <a:pt x="34543" y="839"/>
                    <a:pt x="34458" y="839"/>
                    <a:pt x="34372" y="739"/>
                  </a:cubicBezTo>
                  <a:close/>
                  <a:moveTo>
                    <a:pt x="32586" y="839"/>
                  </a:moveTo>
                  <a:lnTo>
                    <a:pt x="32585" y="839"/>
                  </a:lnTo>
                  <a:lnTo>
                    <a:pt x="32375" y="839"/>
                  </a:lnTo>
                  <a:lnTo>
                    <a:pt x="32375" y="839"/>
                  </a:lnTo>
                  <a:close/>
                  <a:moveTo>
                    <a:pt x="38468" y="915"/>
                  </a:moveTo>
                  <a:cubicBezTo>
                    <a:pt x="38465" y="898"/>
                    <a:pt x="38462" y="881"/>
                    <a:pt x="38461" y="864"/>
                  </a:cubicBezTo>
                  <a:cubicBezTo>
                    <a:pt x="38498" y="859"/>
                    <a:pt x="38536" y="856"/>
                    <a:pt x="38572" y="852"/>
                  </a:cubicBezTo>
                  <a:cubicBezTo>
                    <a:pt x="38575" y="868"/>
                    <a:pt x="38576" y="885"/>
                    <a:pt x="38579" y="901"/>
                  </a:cubicBezTo>
                  <a:cubicBezTo>
                    <a:pt x="38541" y="906"/>
                    <a:pt x="38504" y="910"/>
                    <a:pt x="38468" y="915"/>
                  </a:cubicBezTo>
                  <a:close/>
                  <a:moveTo>
                    <a:pt x="41715" y="997"/>
                  </a:moveTo>
                  <a:cubicBezTo>
                    <a:pt x="41531" y="1130"/>
                    <a:pt x="40572" y="1037"/>
                    <a:pt x="39665" y="770"/>
                  </a:cubicBezTo>
                  <a:cubicBezTo>
                    <a:pt x="40350" y="845"/>
                    <a:pt x="41036" y="921"/>
                    <a:pt x="41715" y="997"/>
                  </a:cubicBezTo>
                  <a:close/>
                  <a:moveTo>
                    <a:pt x="34914" y="1116"/>
                  </a:moveTo>
                  <a:cubicBezTo>
                    <a:pt x="34851" y="1125"/>
                    <a:pt x="34787" y="1132"/>
                    <a:pt x="34682" y="1145"/>
                  </a:cubicBezTo>
                  <a:cubicBezTo>
                    <a:pt x="34755" y="982"/>
                    <a:pt x="34832" y="1027"/>
                    <a:pt x="34900" y="1037"/>
                  </a:cubicBezTo>
                  <a:cubicBezTo>
                    <a:pt x="34905" y="1064"/>
                    <a:pt x="34909" y="1090"/>
                    <a:pt x="34914" y="1116"/>
                  </a:cubicBezTo>
                  <a:close/>
                  <a:moveTo>
                    <a:pt x="34334" y="1037"/>
                  </a:moveTo>
                  <a:lnTo>
                    <a:pt x="34590" y="1037"/>
                  </a:lnTo>
                  <a:cubicBezTo>
                    <a:pt x="34488" y="1137"/>
                    <a:pt x="34414" y="1140"/>
                    <a:pt x="34337" y="1109"/>
                  </a:cubicBezTo>
                  <a:cubicBezTo>
                    <a:pt x="34336" y="1085"/>
                    <a:pt x="34336" y="1037"/>
                    <a:pt x="34334" y="1037"/>
                  </a:cubicBezTo>
                  <a:close/>
                  <a:moveTo>
                    <a:pt x="32347" y="1137"/>
                  </a:moveTo>
                  <a:cubicBezTo>
                    <a:pt x="32361" y="1118"/>
                    <a:pt x="32373" y="1090"/>
                    <a:pt x="32389" y="1085"/>
                  </a:cubicBezTo>
                  <a:cubicBezTo>
                    <a:pt x="32408" y="1080"/>
                    <a:pt x="32432" y="1096"/>
                    <a:pt x="32471" y="1108"/>
                  </a:cubicBezTo>
                  <a:cubicBezTo>
                    <a:pt x="32443" y="1133"/>
                    <a:pt x="32428" y="1159"/>
                    <a:pt x="32412" y="1160"/>
                  </a:cubicBezTo>
                  <a:cubicBezTo>
                    <a:pt x="32392" y="1162"/>
                    <a:pt x="32369" y="1146"/>
                    <a:pt x="32347" y="1137"/>
                  </a:cubicBezTo>
                  <a:moveTo>
                    <a:pt x="31553" y="1075"/>
                  </a:moveTo>
                  <a:cubicBezTo>
                    <a:pt x="31557" y="1054"/>
                    <a:pt x="31560" y="1032"/>
                    <a:pt x="31564" y="1011"/>
                  </a:cubicBezTo>
                  <a:cubicBezTo>
                    <a:pt x="31677" y="1037"/>
                    <a:pt x="31788" y="1063"/>
                    <a:pt x="31899" y="1089"/>
                  </a:cubicBezTo>
                  <a:cubicBezTo>
                    <a:pt x="31764" y="1195"/>
                    <a:pt x="31649" y="1183"/>
                    <a:pt x="31553" y="1075"/>
                  </a:cubicBezTo>
                  <a:close/>
                  <a:moveTo>
                    <a:pt x="41656" y="1256"/>
                  </a:moveTo>
                  <a:cubicBezTo>
                    <a:pt x="41656" y="1261"/>
                    <a:pt x="41656" y="1267"/>
                    <a:pt x="41657" y="1272"/>
                  </a:cubicBezTo>
                  <a:lnTo>
                    <a:pt x="41514" y="1272"/>
                  </a:lnTo>
                  <a:cubicBezTo>
                    <a:pt x="41514" y="1267"/>
                    <a:pt x="41514" y="1261"/>
                    <a:pt x="41514" y="1256"/>
                  </a:cubicBezTo>
                  <a:close/>
                  <a:moveTo>
                    <a:pt x="29914" y="1385"/>
                  </a:moveTo>
                  <a:cubicBezTo>
                    <a:pt x="29913" y="1372"/>
                    <a:pt x="29911" y="1358"/>
                    <a:pt x="29909" y="1344"/>
                  </a:cubicBezTo>
                  <a:cubicBezTo>
                    <a:pt x="29967" y="1336"/>
                    <a:pt x="30024" y="1327"/>
                    <a:pt x="30082" y="1317"/>
                  </a:cubicBezTo>
                  <a:cubicBezTo>
                    <a:pt x="30084" y="1332"/>
                    <a:pt x="30086" y="1347"/>
                    <a:pt x="30089" y="1361"/>
                  </a:cubicBezTo>
                  <a:cubicBezTo>
                    <a:pt x="30031" y="1370"/>
                    <a:pt x="29972" y="1377"/>
                    <a:pt x="29914" y="1385"/>
                  </a:cubicBezTo>
                  <a:close/>
                  <a:moveTo>
                    <a:pt x="42850" y="1353"/>
                  </a:moveTo>
                  <a:cubicBezTo>
                    <a:pt x="42785" y="1358"/>
                    <a:pt x="42721" y="1363"/>
                    <a:pt x="42658" y="1368"/>
                  </a:cubicBezTo>
                  <a:cubicBezTo>
                    <a:pt x="42654" y="1348"/>
                    <a:pt x="42651" y="1327"/>
                    <a:pt x="42649" y="1306"/>
                  </a:cubicBezTo>
                  <a:cubicBezTo>
                    <a:pt x="42714" y="1294"/>
                    <a:pt x="42780" y="1282"/>
                    <a:pt x="42846" y="1270"/>
                  </a:cubicBezTo>
                  <a:cubicBezTo>
                    <a:pt x="42847" y="1298"/>
                    <a:pt x="42848" y="1325"/>
                    <a:pt x="42850" y="1353"/>
                  </a:cubicBezTo>
                  <a:moveTo>
                    <a:pt x="37405" y="1437"/>
                  </a:moveTo>
                  <a:lnTo>
                    <a:pt x="37211" y="1437"/>
                  </a:lnTo>
                  <a:cubicBezTo>
                    <a:pt x="37209" y="1437"/>
                    <a:pt x="37209" y="1448"/>
                    <a:pt x="37209" y="1444"/>
                  </a:cubicBezTo>
                  <a:cubicBezTo>
                    <a:pt x="37274" y="1439"/>
                    <a:pt x="37338" y="1432"/>
                    <a:pt x="37404" y="1426"/>
                  </a:cubicBezTo>
                  <a:cubicBezTo>
                    <a:pt x="37404" y="1435"/>
                    <a:pt x="37404" y="1437"/>
                    <a:pt x="37405" y="1437"/>
                  </a:cubicBezTo>
                  <a:close/>
                  <a:moveTo>
                    <a:pt x="27158" y="1548"/>
                  </a:moveTo>
                  <a:cubicBezTo>
                    <a:pt x="27125" y="1653"/>
                    <a:pt x="27104" y="1727"/>
                    <a:pt x="27081" y="1799"/>
                  </a:cubicBezTo>
                  <a:cubicBezTo>
                    <a:pt x="27082" y="1799"/>
                    <a:pt x="27084" y="1800"/>
                    <a:pt x="27085" y="1800"/>
                  </a:cubicBezTo>
                  <a:cubicBezTo>
                    <a:pt x="27090" y="1803"/>
                    <a:pt x="27092" y="1804"/>
                    <a:pt x="27096" y="1805"/>
                  </a:cubicBezTo>
                  <a:cubicBezTo>
                    <a:pt x="27183" y="1797"/>
                    <a:pt x="27272" y="1787"/>
                    <a:pt x="27359" y="1778"/>
                  </a:cubicBezTo>
                  <a:cubicBezTo>
                    <a:pt x="27244" y="1880"/>
                    <a:pt x="27240" y="1881"/>
                    <a:pt x="27096" y="1805"/>
                  </a:cubicBezTo>
                  <a:cubicBezTo>
                    <a:pt x="27090" y="1807"/>
                    <a:pt x="27084" y="1807"/>
                    <a:pt x="27078" y="1808"/>
                  </a:cubicBezTo>
                  <a:cubicBezTo>
                    <a:pt x="27080" y="1805"/>
                    <a:pt x="27080" y="1802"/>
                    <a:pt x="27081" y="1799"/>
                  </a:cubicBezTo>
                  <a:cubicBezTo>
                    <a:pt x="27001" y="1775"/>
                    <a:pt x="26923" y="1749"/>
                    <a:pt x="26845" y="1723"/>
                  </a:cubicBezTo>
                  <a:cubicBezTo>
                    <a:pt x="26856" y="1665"/>
                    <a:pt x="26869" y="1607"/>
                    <a:pt x="26885" y="1528"/>
                  </a:cubicBezTo>
                  <a:cubicBezTo>
                    <a:pt x="26966" y="1534"/>
                    <a:pt x="27053" y="1540"/>
                    <a:pt x="27158" y="1548"/>
                  </a:cubicBezTo>
                  <a:close/>
                  <a:moveTo>
                    <a:pt x="34307" y="1694"/>
                  </a:moveTo>
                  <a:cubicBezTo>
                    <a:pt x="34307" y="1698"/>
                    <a:pt x="34307" y="1701"/>
                    <a:pt x="34307" y="1704"/>
                  </a:cubicBezTo>
                  <a:lnTo>
                    <a:pt x="34217" y="1704"/>
                  </a:lnTo>
                  <a:cubicBezTo>
                    <a:pt x="34216" y="1701"/>
                    <a:pt x="34214" y="1698"/>
                    <a:pt x="34213" y="1694"/>
                  </a:cubicBezTo>
                  <a:close/>
                  <a:moveTo>
                    <a:pt x="36689" y="1755"/>
                  </a:moveTo>
                  <a:cubicBezTo>
                    <a:pt x="36828" y="1788"/>
                    <a:pt x="36963" y="1877"/>
                    <a:pt x="37097" y="1871"/>
                  </a:cubicBezTo>
                  <a:cubicBezTo>
                    <a:pt x="37240" y="1865"/>
                    <a:pt x="37371" y="1824"/>
                    <a:pt x="37524" y="1865"/>
                  </a:cubicBezTo>
                  <a:cubicBezTo>
                    <a:pt x="37664" y="1901"/>
                    <a:pt x="37825" y="1847"/>
                    <a:pt x="37977" y="1840"/>
                  </a:cubicBezTo>
                  <a:cubicBezTo>
                    <a:pt x="38099" y="1833"/>
                    <a:pt x="38099" y="1838"/>
                    <a:pt x="38204" y="1985"/>
                  </a:cubicBezTo>
                  <a:cubicBezTo>
                    <a:pt x="38091" y="2087"/>
                    <a:pt x="37957" y="2042"/>
                    <a:pt x="37835" y="2044"/>
                  </a:cubicBezTo>
                  <a:cubicBezTo>
                    <a:pt x="37638" y="2051"/>
                    <a:pt x="37439" y="2047"/>
                    <a:pt x="37241" y="2037"/>
                  </a:cubicBezTo>
                  <a:cubicBezTo>
                    <a:pt x="37092" y="2029"/>
                    <a:pt x="36943" y="2005"/>
                    <a:pt x="36793" y="1990"/>
                  </a:cubicBezTo>
                  <a:cubicBezTo>
                    <a:pt x="36656" y="1975"/>
                    <a:pt x="36520" y="1952"/>
                    <a:pt x="36382" y="1949"/>
                  </a:cubicBezTo>
                  <a:cubicBezTo>
                    <a:pt x="36086" y="1943"/>
                    <a:pt x="35790" y="1942"/>
                    <a:pt x="35494" y="1958"/>
                  </a:cubicBezTo>
                  <a:cubicBezTo>
                    <a:pt x="35443" y="1961"/>
                    <a:pt x="35393" y="1949"/>
                    <a:pt x="35330" y="1944"/>
                  </a:cubicBezTo>
                  <a:cubicBezTo>
                    <a:pt x="35346" y="1798"/>
                    <a:pt x="35421" y="1785"/>
                    <a:pt x="35503" y="1784"/>
                  </a:cubicBezTo>
                  <a:cubicBezTo>
                    <a:pt x="35771" y="1781"/>
                    <a:pt x="36037" y="1781"/>
                    <a:pt x="36305" y="1778"/>
                  </a:cubicBezTo>
                  <a:cubicBezTo>
                    <a:pt x="36364" y="1776"/>
                    <a:pt x="36425" y="1768"/>
                    <a:pt x="36484" y="1763"/>
                  </a:cubicBezTo>
                  <a:cubicBezTo>
                    <a:pt x="36553" y="1759"/>
                    <a:pt x="36625" y="1740"/>
                    <a:pt x="36689" y="1755"/>
                  </a:cubicBezTo>
                  <a:moveTo>
                    <a:pt x="32405" y="2005"/>
                  </a:moveTo>
                  <a:lnTo>
                    <a:pt x="32541" y="2005"/>
                  </a:lnTo>
                  <a:lnTo>
                    <a:pt x="32541" y="2053"/>
                  </a:lnTo>
                  <a:lnTo>
                    <a:pt x="32405" y="2053"/>
                  </a:lnTo>
                  <a:close/>
                  <a:moveTo>
                    <a:pt x="33667" y="2028"/>
                  </a:moveTo>
                  <a:cubicBezTo>
                    <a:pt x="33632" y="2020"/>
                    <a:pt x="33597" y="2011"/>
                    <a:pt x="33561" y="2004"/>
                  </a:cubicBezTo>
                  <a:cubicBezTo>
                    <a:pt x="33561" y="1991"/>
                    <a:pt x="33563" y="1979"/>
                    <a:pt x="33564" y="1966"/>
                  </a:cubicBezTo>
                  <a:lnTo>
                    <a:pt x="33679" y="1966"/>
                  </a:lnTo>
                  <a:cubicBezTo>
                    <a:pt x="33675" y="1986"/>
                    <a:pt x="33670" y="2008"/>
                    <a:pt x="33667" y="2028"/>
                  </a:cubicBezTo>
                  <a:close/>
                  <a:moveTo>
                    <a:pt x="33878" y="1987"/>
                  </a:moveTo>
                  <a:cubicBezTo>
                    <a:pt x="34289" y="1761"/>
                    <a:pt x="34736" y="1984"/>
                    <a:pt x="35158" y="1880"/>
                  </a:cubicBezTo>
                  <a:cubicBezTo>
                    <a:pt x="34739" y="2019"/>
                    <a:pt x="34317" y="2123"/>
                    <a:pt x="33878" y="1987"/>
                  </a:cubicBezTo>
                  <a:close/>
                  <a:moveTo>
                    <a:pt x="31529" y="2073"/>
                  </a:moveTo>
                  <a:cubicBezTo>
                    <a:pt x="31491" y="2052"/>
                    <a:pt x="31440" y="2056"/>
                    <a:pt x="31395" y="2051"/>
                  </a:cubicBezTo>
                  <a:cubicBezTo>
                    <a:pt x="31390" y="2053"/>
                    <a:pt x="31383" y="2056"/>
                    <a:pt x="31378" y="2057"/>
                  </a:cubicBezTo>
                  <a:cubicBezTo>
                    <a:pt x="31378" y="2054"/>
                    <a:pt x="31378" y="2051"/>
                    <a:pt x="31378" y="2048"/>
                  </a:cubicBezTo>
                  <a:cubicBezTo>
                    <a:pt x="31179" y="2045"/>
                    <a:pt x="30981" y="2038"/>
                    <a:pt x="30746" y="2033"/>
                  </a:cubicBezTo>
                  <a:cubicBezTo>
                    <a:pt x="30927" y="1853"/>
                    <a:pt x="31094" y="1836"/>
                    <a:pt x="31274" y="1891"/>
                  </a:cubicBezTo>
                  <a:cubicBezTo>
                    <a:pt x="31344" y="1913"/>
                    <a:pt x="31389" y="1934"/>
                    <a:pt x="31378" y="2033"/>
                  </a:cubicBezTo>
                  <a:lnTo>
                    <a:pt x="31382" y="2033"/>
                  </a:lnTo>
                  <a:cubicBezTo>
                    <a:pt x="31386" y="2033"/>
                    <a:pt x="31390" y="2043"/>
                    <a:pt x="31395" y="2043"/>
                  </a:cubicBezTo>
                  <a:cubicBezTo>
                    <a:pt x="31464" y="2014"/>
                    <a:pt x="31534" y="1984"/>
                    <a:pt x="31606" y="1977"/>
                  </a:cubicBezTo>
                  <a:cubicBezTo>
                    <a:pt x="31760" y="1963"/>
                    <a:pt x="31918" y="1972"/>
                    <a:pt x="32073" y="1987"/>
                  </a:cubicBezTo>
                  <a:cubicBezTo>
                    <a:pt x="31857" y="2107"/>
                    <a:pt x="31730" y="2183"/>
                    <a:pt x="31529" y="2073"/>
                  </a:cubicBezTo>
                  <a:close/>
                  <a:moveTo>
                    <a:pt x="28735" y="2033"/>
                  </a:moveTo>
                  <a:lnTo>
                    <a:pt x="29959" y="2033"/>
                  </a:lnTo>
                  <a:cubicBezTo>
                    <a:pt x="29959" y="2033"/>
                    <a:pt x="29959" y="2075"/>
                    <a:pt x="29959" y="2095"/>
                  </a:cubicBezTo>
                  <a:cubicBezTo>
                    <a:pt x="29561" y="2192"/>
                    <a:pt x="29164" y="2133"/>
                    <a:pt x="28735" y="2033"/>
                  </a:cubicBezTo>
                  <a:close/>
                  <a:moveTo>
                    <a:pt x="28318" y="1987"/>
                  </a:moveTo>
                  <a:cubicBezTo>
                    <a:pt x="28159" y="2119"/>
                    <a:pt x="27997" y="2077"/>
                    <a:pt x="27823" y="2047"/>
                  </a:cubicBezTo>
                  <a:cubicBezTo>
                    <a:pt x="27950" y="1903"/>
                    <a:pt x="28047" y="1891"/>
                    <a:pt x="28318" y="1987"/>
                  </a:cubicBezTo>
                  <a:close/>
                  <a:moveTo>
                    <a:pt x="30590" y="1961"/>
                  </a:moveTo>
                  <a:cubicBezTo>
                    <a:pt x="30594" y="1981"/>
                    <a:pt x="30598" y="2001"/>
                    <a:pt x="30602" y="2021"/>
                  </a:cubicBezTo>
                  <a:cubicBezTo>
                    <a:pt x="30511" y="2105"/>
                    <a:pt x="30417" y="2168"/>
                    <a:pt x="30268" y="2020"/>
                  </a:cubicBezTo>
                  <a:cubicBezTo>
                    <a:pt x="30398" y="1996"/>
                    <a:pt x="30494" y="1979"/>
                    <a:pt x="30590" y="1961"/>
                  </a:cubicBezTo>
                  <a:close/>
                  <a:moveTo>
                    <a:pt x="28515" y="2020"/>
                  </a:moveTo>
                  <a:cubicBezTo>
                    <a:pt x="28505" y="2038"/>
                    <a:pt x="28477" y="2043"/>
                    <a:pt x="28447" y="2058"/>
                  </a:cubicBezTo>
                  <a:cubicBezTo>
                    <a:pt x="28444" y="2023"/>
                    <a:pt x="28433" y="1992"/>
                    <a:pt x="28443" y="1980"/>
                  </a:cubicBezTo>
                  <a:cubicBezTo>
                    <a:pt x="28453" y="1965"/>
                    <a:pt x="28482" y="1965"/>
                    <a:pt x="28503" y="1958"/>
                  </a:cubicBezTo>
                  <a:cubicBezTo>
                    <a:pt x="28507" y="1980"/>
                    <a:pt x="28522" y="2008"/>
                    <a:pt x="28515" y="2020"/>
                  </a:cubicBezTo>
                  <a:close/>
                  <a:moveTo>
                    <a:pt x="22608" y="1717"/>
                  </a:moveTo>
                  <a:cubicBezTo>
                    <a:pt x="22530" y="1689"/>
                    <a:pt x="22459" y="1663"/>
                    <a:pt x="22377" y="1632"/>
                  </a:cubicBezTo>
                  <a:cubicBezTo>
                    <a:pt x="22551" y="1525"/>
                    <a:pt x="22551" y="1528"/>
                    <a:pt x="22608" y="1717"/>
                  </a:cubicBezTo>
                  <a:close/>
                  <a:moveTo>
                    <a:pt x="23242" y="1735"/>
                  </a:moveTo>
                  <a:lnTo>
                    <a:pt x="23501" y="1735"/>
                  </a:lnTo>
                  <a:cubicBezTo>
                    <a:pt x="23502" y="1735"/>
                    <a:pt x="23504" y="1749"/>
                    <a:pt x="23505" y="1754"/>
                  </a:cubicBezTo>
                  <a:cubicBezTo>
                    <a:pt x="23466" y="1759"/>
                    <a:pt x="23425" y="1773"/>
                    <a:pt x="23387" y="1775"/>
                  </a:cubicBezTo>
                  <a:cubicBezTo>
                    <a:pt x="23338" y="1776"/>
                    <a:pt x="23291" y="1773"/>
                    <a:pt x="23243" y="1773"/>
                  </a:cubicBezTo>
                  <a:cubicBezTo>
                    <a:pt x="23242" y="1763"/>
                    <a:pt x="23242" y="1735"/>
                    <a:pt x="23242" y="1735"/>
                  </a:cubicBezTo>
                  <a:close/>
                  <a:moveTo>
                    <a:pt x="26428" y="1535"/>
                  </a:moveTo>
                  <a:lnTo>
                    <a:pt x="26643" y="1535"/>
                  </a:lnTo>
                  <a:lnTo>
                    <a:pt x="26644" y="1535"/>
                  </a:lnTo>
                  <a:lnTo>
                    <a:pt x="26428" y="1535"/>
                  </a:lnTo>
                  <a:close/>
                  <a:moveTo>
                    <a:pt x="23020" y="1804"/>
                  </a:moveTo>
                  <a:cubicBezTo>
                    <a:pt x="22962" y="1745"/>
                    <a:pt x="22910" y="1677"/>
                    <a:pt x="22844" y="1627"/>
                  </a:cubicBezTo>
                  <a:cubicBezTo>
                    <a:pt x="22779" y="1577"/>
                    <a:pt x="22700" y="1545"/>
                    <a:pt x="22607" y="1493"/>
                  </a:cubicBezTo>
                  <a:cubicBezTo>
                    <a:pt x="22857" y="1452"/>
                    <a:pt x="22921" y="1495"/>
                    <a:pt x="23020" y="1804"/>
                  </a:cubicBezTo>
                  <a:close/>
                  <a:moveTo>
                    <a:pt x="20342" y="1817"/>
                  </a:moveTo>
                  <a:cubicBezTo>
                    <a:pt x="20260" y="1836"/>
                    <a:pt x="20175" y="1850"/>
                    <a:pt x="20093" y="1846"/>
                  </a:cubicBezTo>
                  <a:cubicBezTo>
                    <a:pt x="19939" y="1838"/>
                    <a:pt x="19785" y="1824"/>
                    <a:pt x="19633" y="1797"/>
                  </a:cubicBezTo>
                  <a:cubicBezTo>
                    <a:pt x="19512" y="1774"/>
                    <a:pt x="19393" y="1727"/>
                    <a:pt x="19274" y="1692"/>
                  </a:cubicBezTo>
                  <a:cubicBezTo>
                    <a:pt x="19274" y="1693"/>
                    <a:pt x="19273" y="1694"/>
                    <a:pt x="19273" y="1697"/>
                  </a:cubicBezTo>
                  <a:cubicBezTo>
                    <a:pt x="19271" y="1694"/>
                    <a:pt x="19268" y="1693"/>
                    <a:pt x="19266" y="1692"/>
                  </a:cubicBezTo>
                  <a:cubicBezTo>
                    <a:pt x="19090" y="1811"/>
                    <a:pt x="19089" y="1811"/>
                    <a:pt x="18966" y="1607"/>
                  </a:cubicBezTo>
                  <a:cubicBezTo>
                    <a:pt x="19087" y="1568"/>
                    <a:pt x="19175" y="1640"/>
                    <a:pt x="19266" y="1692"/>
                  </a:cubicBezTo>
                  <a:cubicBezTo>
                    <a:pt x="19267" y="1691"/>
                    <a:pt x="19268" y="1691"/>
                    <a:pt x="19268" y="1689"/>
                  </a:cubicBezTo>
                  <a:cubicBezTo>
                    <a:pt x="19271" y="1691"/>
                    <a:pt x="19273" y="1691"/>
                    <a:pt x="19274" y="1692"/>
                  </a:cubicBezTo>
                  <a:cubicBezTo>
                    <a:pt x="19303" y="1560"/>
                    <a:pt x="19407" y="1562"/>
                    <a:pt x="19498" y="1569"/>
                  </a:cubicBezTo>
                  <a:cubicBezTo>
                    <a:pt x="19728" y="1586"/>
                    <a:pt x="19955" y="1619"/>
                    <a:pt x="20185" y="1639"/>
                  </a:cubicBezTo>
                  <a:cubicBezTo>
                    <a:pt x="20305" y="1650"/>
                    <a:pt x="20428" y="1663"/>
                    <a:pt x="20546" y="1651"/>
                  </a:cubicBezTo>
                  <a:cubicBezTo>
                    <a:pt x="20737" y="1632"/>
                    <a:pt x="20923" y="1619"/>
                    <a:pt x="21106" y="1707"/>
                  </a:cubicBezTo>
                  <a:cubicBezTo>
                    <a:pt x="21164" y="1735"/>
                    <a:pt x="21240" y="1727"/>
                    <a:pt x="21308" y="1727"/>
                  </a:cubicBezTo>
                  <a:cubicBezTo>
                    <a:pt x="21618" y="1731"/>
                    <a:pt x="21925" y="1745"/>
                    <a:pt x="22235" y="1785"/>
                  </a:cubicBezTo>
                  <a:cubicBezTo>
                    <a:pt x="22631" y="1836"/>
                    <a:pt x="23024" y="1936"/>
                    <a:pt x="23430" y="1923"/>
                  </a:cubicBezTo>
                  <a:cubicBezTo>
                    <a:pt x="23634" y="1917"/>
                    <a:pt x="23837" y="1928"/>
                    <a:pt x="24040" y="1891"/>
                  </a:cubicBezTo>
                  <a:cubicBezTo>
                    <a:pt x="24126" y="1875"/>
                    <a:pt x="24219" y="1889"/>
                    <a:pt x="24313" y="1889"/>
                  </a:cubicBezTo>
                  <a:cubicBezTo>
                    <a:pt x="24294" y="2034"/>
                    <a:pt x="24212" y="2038"/>
                    <a:pt x="24135" y="2040"/>
                  </a:cubicBezTo>
                  <a:cubicBezTo>
                    <a:pt x="23688" y="2052"/>
                    <a:pt x="23240" y="2087"/>
                    <a:pt x="22792" y="2066"/>
                  </a:cubicBezTo>
                  <a:cubicBezTo>
                    <a:pt x="22248" y="2038"/>
                    <a:pt x="21706" y="1960"/>
                    <a:pt x="21159" y="1956"/>
                  </a:cubicBezTo>
                  <a:cubicBezTo>
                    <a:pt x="21050" y="1955"/>
                    <a:pt x="20932" y="1917"/>
                    <a:pt x="20839" y="1859"/>
                  </a:cubicBezTo>
                  <a:cubicBezTo>
                    <a:pt x="20673" y="1752"/>
                    <a:pt x="20512" y="1779"/>
                    <a:pt x="20342" y="1817"/>
                  </a:cubicBezTo>
                  <a:moveTo>
                    <a:pt x="25373" y="2117"/>
                  </a:moveTo>
                  <a:cubicBezTo>
                    <a:pt x="25232" y="2124"/>
                    <a:pt x="25089" y="2087"/>
                    <a:pt x="24947" y="2077"/>
                  </a:cubicBezTo>
                  <a:cubicBezTo>
                    <a:pt x="24911" y="2075"/>
                    <a:pt x="24873" y="2095"/>
                    <a:pt x="24835" y="2102"/>
                  </a:cubicBezTo>
                  <a:cubicBezTo>
                    <a:pt x="24685" y="2130"/>
                    <a:pt x="24544" y="2114"/>
                    <a:pt x="24399" y="1975"/>
                  </a:cubicBezTo>
                  <a:cubicBezTo>
                    <a:pt x="24451" y="1937"/>
                    <a:pt x="24483" y="1895"/>
                    <a:pt x="24503" y="1900"/>
                  </a:cubicBezTo>
                  <a:cubicBezTo>
                    <a:pt x="24759" y="1970"/>
                    <a:pt x="25014" y="1914"/>
                    <a:pt x="25271" y="1908"/>
                  </a:cubicBezTo>
                  <a:cubicBezTo>
                    <a:pt x="25539" y="1901"/>
                    <a:pt x="25806" y="1907"/>
                    <a:pt x="26074" y="1909"/>
                  </a:cubicBezTo>
                  <a:cubicBezTo>
                    <a:pt x="26528" y="1913"/>
                    <a:pt x="26985" y="1869"/>
                    <a:pt x="27431" y="2006"/>
                  </a:cubicBezTo>
                  <a:cubicBezTo>
                    <a:pt x="27454" y="2014"/>
                    <a:pt x="27475" y="2027"/>
                    <a:pt x="27513" y="2043"/>
                  </a:cubicBezTo>
                  <a:cubicBezTo>
                    <a:pt x="27457" y="2160"/>
                    <a:pt x="27361" y="2154"/>
                    <a:pt x="27273" y="2152"/>
                  </a:cubicBezTo>
                  <a:cubicBezTo>
                    <a:pt x="27058" y="2147"/>
                    <a:pt x="26844" y="2134"/>
                    <a:pt x="26629" y="2129"/>
                  </a:cubicBezTo>
                  <a:cubicBezTo>
                    <a:pt x="26209" y="2120"/>
                    <a:pt x="25791" y="2099"/>
                    <a:pt x="25373" y="2117"/>
                  </a:cubicBezTo>
                  <a:close/>
                  <a:moveTo>
                    <a:pt x="9416" y="4789"/>
                  </a:moveTo>
                  <a:cubicBezTo>
                    <a:pt x="9736" y="4889"/>
                    <a:pt x="10071" y="4840"/>
                    <a:pt x="10378" y="4974"/>
                  </a:cubicBezTo>
                  <a:cubicBezTo>
                    <a:pt x="10399" y="4982"/>
                    <a:pt x="10438" y="4984"/>
                    <a:pt x="10451" y="4969"/>
                  </a:cubicBezTo>
                  <a:cubicBezTo>
                    <a:pt x="10577" y="4837"/>
                    <a:pt x="10759" y="4867"/>
                    <a:pt x="10896" y="4793"/>
                  </a:cubicBezTo>
                  <a:cubicBezTo>
                    <a:pt x="11062" y="4701"/>
                    <a:pt x="11225" y="4701"/>
                    <a:pt x="11397" y="4705"/>
                  </a:cubicBezTo>
                  <a:cubicBezTo>
                    <a:pt x="11714" y="4711"/>
                    <a:pt x="12031" y="4793"/>
                    <a:pt x="12351" y="4726"/>
                  </a:cubicBezTo>
                  <a:cubicBezTo>
                    <a:pt x="12391" y="4717"/>
                    <a:pt x="12437" y="4725"/>
                    <a:pt x="12480" y="4731"/>
                  </a:cubicBezTo>
                  <a:cubicBezTo>
                    <a:pt x="12778" y="4778"/>
                    <a:pt x="13075" y="4830"/>
                    <a:pt x="13374" y="4873"/>
                  </a:cubicBezTo>
                  <a:cubicBezTo>
                    <a:pt x="13471" y="4886"/>
                    <a:pt x="13572" y="4874"/>
                    <a:pt x="13658" y="4874"/>
                  </a:cubicBezTo>
                  <a:cubicBezTo>
                    <a:pt x="13678" y="4826"/>
                    <a:pt x="13690" y="4808"/>
                    <a:pt x="13690" y="4792"/>
                  </a:cubicBezTo>
                  <a:cubicBezTo>
                    <a:pt x="13702" y="4502"/>
                    <a:pt x="13702" y="4499"/>
                    <a:pt x="13974" y="4422"/>
                  </a:cubicBezTo>
                  <a:cubicBezTo>
                    <a:pt x="14072" y="4394"/>
                    <a:pt x="14177" y="4365"/>
                    <a:pt x="14278" y="4370"/>
                  </a:cubicBezTo>
                  <a:cubicBezTo>
                    <a:pt x="14769" y="4391"/>
                    <a:pt x="15259" y="4405"/>
                    <a:pt x="15745" y="4462"/>
                  </a:cubicBezTo>
                  <a:cubicBezTo>
                    <a:pt x="15998" y="4492"/>
                    <a:pt x="16241" y="4497"/>
                    <a:pt x="16489" y="4456"/>
                  </a:cubicBezTo>
                  <a:cubicBezTo>
                    <a:pt x="16660" y="4428"/>
                    <a:pt x="16845" y="4438"/>
                    <a:pt x="16996" y="4365"/>
                  </a:cubicBezTo>
                  <a:cubicBezTo>
                    <a:pt x="17362" y="4184"/>
                    <a:pt x="17755" y="4164"/>
                    <a:pt x="18129" y="4183"/>
                  </a:cubicBezTo>
                  <a:cubicBezTo>
                    <a:pt x="18720" y="4214"/>
                    <a:pt x="19314" y="4261"/>
                    <a:pt x="19902" y="4367"/>
                  </a:cubicBezTo>
                  <a:cubicBezTo>
                    <a:pt x="20324" y="4443"/>
                    <a:pt x="20761" y="4428"/>
                    <a:pt x="21191" y="4453"/>
                  </a:cubicBezTo>
                  <a:cubicBezTo>
                    <a:pt x="21389" y="4466"/>
                    <a:pt x="21586" y="4477"/>
                    <a:pt x="21783" y="4495"/>
                  </a:cubicBezTo>
                  <a:cubicBezTo>
                    <a:pt x="21942" y="4510"/>
                    <a:pt x="21999" y="4461"/>
                    <a:pt x="22004" y="4276"/>
                  </a:cubicBezTo>
                  <a:cubicBezTo>
                    <a:pt x="22007" y="4160"/>
                    <a:pt x="22004" y="4043"/>
                    <a:pt x="22004" y="3919"/>
                  </a:cubicBezTo>
                  <a:cubicBezTo>
                    <a:pt x="22271" y="3851"/>
                    <a:pt x="22503" y="3853"/>
                    <a:pt x="22731" y="3979"/>
                  </a:cubicBezTo>
                  <a:cubicBezTo>
                    <a:pt x="22821" y="4030"/>
                    <a:pt x="22920" y="4065"/>
                    <a:pt x="23017" y="4098"/>
                  </a:cubicBezTo>
                  <a:cubicBezTo>
                    <a:pt x="23296" y="4192"/>
                    <a:pt x="23591" y="4251"/>
                    <a:pt x="23854" y="4379"/>
                  </a:cubicBezTo>
                  <a:cubicBezTo>
                    <a:pt x="24083" y="4490"/>
                    <a:pt x="24312" y="4537"/>
                    <a:pt x="24553" y="4542"/>
                  </a:cubicBezTo>
                  <a:cubicBezTo>
                    <a:pt x="25011" y="4553"/>
                    <a:pt x="25468" y="4557"/>
                    <a:pt x="25925" y="4559"/>
                  </a:cubicBezTo>
                  <a:cubicBezTo>
                    <a:pt x="26011" y="4559"/>
                    <a:pt x="26097" y="4538"/>
                    <a:pt x="26183" y="4525"/>
                  </a:cubicBezTo>
                  <a:cubicBezTo>
                    <a:pt x="26303" y="4509"/>
                    <a:pt x="26367" y="4452"/>
                    <a:pt x="26348" y="4303"/>
                  </a:cubicBezTo>
                  <a:cubicBezTo>
                    <a:pt x="26337" y="4208"/>
                    <a:pt x="26358" y="4108"/>
                    <a:pt x="26363" y="4025"/>
                  </a:cubicBezTo>
                  <a:cubicBezTo>
                    <a:pt x="26851" y="3799"/>
                    <a:pt x="26900" y="3795"/>
                    <a:pt x="27182" y="3820"/>
                  </a:cubicBezTo>
                  <a:cubicBezTo>
                    <a:pt x="27652" y="3863"/>
                    <a:pt x="28121" y="3896"/>
                    <a:pt x="28591" y="3931"/>
                  </a:cubicBezTo>
                  <a:cubicBezTo>
                    <a:pt x="28736" y="3942"/>
                    <a:pt x="28882" y="3942"/>
                    <a:pt x="29028" y="3945"/>
                  </a:cubicBezTo>
                  <a:cubicBezTo>
                    <a:pt x="29038" y="3945"/>
                    <a:pt x="29048" y="3921"/>
                    <a:pt x="29069" y="3897"/>
                  </a:cubicBezTo>
                  <a:cubicBezTo>
                    <a:pt x="29014" y="3863"/>
                    <a:pt x="28962" y="3832"/>
                    <a:pt x="28910" y="3800"/>
                  </a:cubicBezTo>
                  <a:cubicBezTo>
                    <a:pt x="28913" y="3785"/>
                    <a:pt x="28915" y="3770"/>
                    <a:pt x="28918" y="3755"/>
                  </a:cubicBezTo>
                  <a:cubicBezTo>
                    <a:pt x="28995" y="3747"/>
                    <a:pt x="29072" y="3739"/>
                    <a:pt x="29154" y="3731"/>
                  </a:cubicBezTo>
                  <a:cubicBezTo>
                    <a:pt x="29189" y="3633"/>
                    <a:pt x="29203" y="3484"/>
                    <a:pt x="29350" y="3554"/>
                  </a:cubicBezTo>
                  <a:cubicBezTo>
                    <a:pt x="29456" y="3604"/>
                    <a:pt x="29547" y="3691"/>
                    <a:pt x="29639" y="3768"/>
                  </a:cubicBezTo>
                  <a:cubicBezTo>
                    <a:pt x="29650" y="3779"/>
                    <a:pt x="29628" y="3833"/>
                    <a:pt x="29619" y="3881"/>
                  </a:cubicBezTo>
                  <a:cubicBezTo>
                    <a:pt x="29404" y="3824"/>
                    <a:pt x="29265" y="3904"/>
                    <a:pt x="29183" y="4113"/>
                  </a:cubicBezTo>
                  <a:cubicBezTo>
                    <a:pt x="29438" y="4237"/>
                    <a:pt x="29674" y="4343"/>
                    <a:pt x="29937" y="4192"/>
                  </a:cubicBezTo>
                  <a:cubicBezTo>
                    <a:pt x="29976" y="4169"/>
                    <a:pt x="30038" y="4188"/>
                    <a:pt x="30089" y="4193"/>
                  </a:cubicBezTo>
                  <a:cubicBezTo>
                    <a:pt x="30320" y="4221"/>
                    <a:pt x="30550" y="4276"/>
                    <a:pt x="30780" y="4271"/>
                  </a:cubicBezTo>
                  <a:cubicBezTo>
                    <a:pt x="31223" y="4261"/>
                    <a:pt x="31675" y="4380"/>
                    <a:pt x="32109" y="4189"/>
                  </a:cubicBezTo>
                  <a:cubicBezTo>
                    <a:pt x="32131" y="4179"/>
                    <a:pt x="32160" y="4187"/>
                    <a:pt x="32187" y="4185"/>
                  </a:cubicBezTo>
                  <a:cubicBezTo>
                    <a:pt x="32846" y="4141"/>
                    <a:pt x="33515" y="4238"/>
                    <a:pt x="34168" y="4063"/>
                  </a:cubicBezTo>
                  <a:cubicBezTo>
                    <a:pt x="34192" y="4056"/>
                    <a:pt x="34219" y="4062"/>
                    <a:pt x="34245" y="4064"/>
                  </a:cubicBezTo>
                  <a:cubicBezTo>
                    <a:pt x="34793" y="4145"/>
                    <a:pt x="35339" y="4232"/>
                    <a:pt x="35887" y="4304"/>
                  </a:cubicBezTo>
                  <a:cubicBezTo>
                    <a:pt x="36305" y="4358"/>
                    <a:pt x="36714" y="4471"/>
                    <a:pt x="37144" y="4448"/>
                  </a:cubicBezTo>
                  <a:cubicBezTo>
                    <a:pt x="37785" y="4413"/>
                    <a:pt x="38417" y="4502"/>
                    <a:pt x="39045" y="4658"/>
                  </a:cubicBezTo>
                  <a:cubicBezTo>
                    <a:pt x="39430" y="4754"/>
                    <a:pt x="39827" y="4803"/>
                    <a:pt x="40220" y="4861"/>
                  </a:cubicBezTo>
                  <a:cubicBezTo>
                    <a:pt x="40467" y="4898"/>
                    <a:pt x="40716" y="4913"/>
                    <a:pt x="40965" y="4941"/>
                  </a:cubicBezTo>
                  <a:cubicBezTo>
                    <a:pt x="41084" y="4955"/>
                    <a:pt x="41166" y="4899"/>
                    <a:pt x="41223" y="4794"/>
                  </a:cubicBezTo>
                  <a:cubicBezTo>
                    <a:pt x="41360" y="4539"/>
                    <a:pt x="41498" y="4284"/>
                    <a:pt x="41632" y="4025"/>
                  </a:cubicBezTo>
                  <a:cubicBezTo>
                    <a:pt x="41835" y="3632"/>
                    <a:pt x="42037" y="3238"/>
                    <a:pt x="42237" y="2841"/>
                  </a:cubicBezTo>
                  <a:cubicBezTo>
                    <a:pt x="42293" y="2730"/>
                    <a:pt x="42338" y="2613"/>
                    <a:pt x="42404" y="2464"/>
                  </a:cubicBezTo>
                  <a:cubicBezTo>
                    <a:pt x="41734" y="2436"/>
                    <a:pt x="41098" y="2493"/>
                    <a:pt x="40471" y="2380"/>
                  </a:cubicBezTo>
                  <a:cubicBezTo>
                    <a:pt x="39849" y="2269"/>
                    <a:pt x="39213" y="2241"/>
                    <a:pt x="38604" y="2030"/>
                  </a:cubicBezTo>
                  <a:cubicBezTo>
                    <a:pt x="38643" y="1890"/>
                    <a:pt x="38715" y="1853"/>
                    <a:pt x="38811" y="1872"/>
                  </a:cubicBezTo>
                  <a:cubicBezTo>
                    <a:pt x="38973" y="1905"/>
                    <a:pt x="39132" y="1944"/>
                    <a:pt x="39291" y="1984"/>
                  </a:cubicBezTo>
                  <a:cubicBezTo>
                    <a:pt x="39375" y="2005"/>
                    <a:pt x="39455" y="2047"/>
                    <a:pt x="39539" y="2057"/>
                  </a:cubicBezTo>
                  <a:cubicBezTo>
                    <a:pt x="39933" y="2104"/>
                    <a:pt x="40328" y="2155"/>
                    <a:pt x="40724" y="2179"/>
                  </a:cubicBezTo>
                  <a:cubicBezTo>
                    <a:pt x="41266" y="2212"/>
                    <a:pt x="41809" y="2224"/>
                    <a:pt x="42352" y="2244"/>
                  </a:cubicBezTo>
                  <a:cubicBezTo>
                    <a:pt x="42487" y="2249"/>
                    <a:pt x="42568" y="2189"/>
                    <a:pt x="42632" y="2053"/>
                  </a:cubicBezTo>
                  <a:cubicBezTo>
                    <a:pt x="42761" y="1774"/>
                    <a:pt x="42915" y="1507"/>
                    <a:pt x="43056" y="1233"/>
                  </a:cubicBezTo>
                  <a:cubicBezTo>
                    <a:pt x="43073" y="1199"/>
                    <a:pt x="43071" y="1152"/>
                    <a:pt x="43080" y="1099"/>
                  </a:cubicBezTo>
                  <a:cubicBezTo>
                    <a:pt x="42896" y="1082"/>
                    <a:pt x="42731" y="1066"/>
                    <a:pt x="42567" y="1051"/>
                  </a:cubicBezTo>
                  <a:cubicBezTo>
                    <a:pt x="42565" y="1031"/>
                    <a:pt x="42565" y="1010"/>
                    <a:pt x="42565" y="989"/>
                  </a:cubicBezTo>
                  <a:cubicBezTo>
                    <a:pt x="42608" y="978"/>
                    <a:pt x="42653" y="958"/>
                    <a:pt x="42695" y="958"/>
                  </a:cubicBezTo>
                  <a:cubicBezTo>
                    <a:pt x="42808" y="960"/>
                    <a:pt x="42920" y="977"/>
                    <a:pt x="43032" y="979"/>
                  </a:cubicBezTo>
                  <a:cubicBezTo>
                    <a:pt x="43193" y="984"/>
                    <a:pt x="43207" y="967"/>
                    <a:pt x="43237" y="742"/>
                  </a:cubicBezTo>
                  <a:cubicBezTo>
                    <a:pt x="43124" y="753"/>
                    <a:pt x="43011" y="784"/>
                    <a:pt x="42904" y="770"/>
                  </a:cubicBezTo>
                  <a:cubicBezTo>
                    <a:pt x="42181" y="675"/>
                    <a:pt x="41454" y="767"/>
                    <a:pt x="40730" y="675"/>
                  </a:cubicBezTo>
                  <a:cubicBezTo>
                    <a:pt x="40379" y="631"/>
                    <a:pt x="40030" y="581"/>
                    <a:pt x="39680" y="530"/>
                  </a:cubicBezTo>
                  <a:cubicBezTo>
                    <a:pt x="39152" y="451"/>
                    <a:pt x="38632" y="312"/>
                    <a:pt x="38089" y="365"/>
                  </a:cubicBezTo>
                  <a:cubicBezTo>
                    <a:pt x="37798" y="394"/>
                    <a:pt x="37497" y="407"/>
                    <a:pt x="37212" y="355"/>
                  </a:cubicBezTo>
                  <a:cubicBezTo>
                    <a:pt x="36923" y="302"/>
                    <a:pt x="36649" y="321"/>
                    <a:pt x="36366" y="370"/>
                  </a:cubicBezTo>
                  <a:cubicBezTo>
                    <a:pt x="36146" y="408"/>
                    <a:pt x="35923" y="429"/>
                    <a:pt x="35704" y="461"/>
                  </a:cubicBezTo>
                  <a:cubicBezTo>
                    <a:pt x="35613" y="475"/>
                    <a:pt x="35523" y="502"/>
                    <a:pt x="35433" y="521"/>
                  </a:cubicBezTo>
                  <a:cubicBezTo>
                    <a:pt x="35250" y="559"/>
                    <a:pt x="35067" y="624"/>
                    <a:pt x="34884" y="628"/>
                  </a:cubicBezTo>
                  <a:cubicBezTo>
                    <a:pt x="34646" y="632"/>
                    <a:pt x="34408" y="565"/>
                    <a:pt x="34170" y="569"/>
                  </a:cubicBezTo>
                  <a:cubicBezTo>
                    <a:pt x="33611" y="576"/>
                    <a:pt x="33052" y="617"/>
                    <a:pt x="32493" y="626"/>
                  </a:cubicBezTo>
                  <a:cubicBezTo>
                    <a:pt x="32201" y="631"/>
                    <a:pt x="31906" y="609"/>
                    <a:pt x="31616" y="574"/>
                  </a:cubicBezTo>
                  <a:cubicBezTo>
                    <a:pt x="31476" y="556"/>
                    <a:pt x="31347" y="549"/>
                    <a:pt x="31209" y="579"/>
                  </a:cubicBezTo>
                  <a:cubicBezTo>
                    <a:pt x="31042" y="616"/>
                    <a:pt x="30871" y="627"/>
                    <a:pt x="30681" y="652"/>
                  </a:cubicBezTo>
                  <a:cubicBezTo>
                    <a:pt x="30600" y="757"/>
                    <a:pt x="30555" y="940"/>
                    <a:pt x="30360" y="943"/>
                  </a:cubicBezTo>
                  <a:cubicBezTo>
                    <a:pt x="30196" y="946"/>
                    <a:pt x="30026" y="997"/>
                    <a:pt x="29870" y="964"/>
                  </a:cubicBezTo>
                  <a:cubicBezTo>
                    <a:pt x="29698" y="928"/>
                    <a:pt x="29506" y="967"/>
                    <a:pt x="29350" y="839"/>
                  </a:cubicBezTo>
                  <a:cubicBezTo>
                    <a:pt x="29309" y="805"/>
                    <a:pt x="29230" y="797"/>
                    <a:pt x="29178" y="815"/>
                  </a:cubicBezTo>
                  <a:cubicBezTo>
                    <a:pt x="28832" y="928"/>
                    <a:pt x="28468" y="749"/>
                    <a:pt x="28124" y="897"/>
                  </a:cubicBezTo>
                  <a:cubicBezTo>
                    <a:pt x="28089" y="912"/>
                    <a:pt x="28031" y="877"/>
                    <a:pt x="27982" y="866"/>
                  </a:cubicBezTo>
                  <a:cubicBezTo>
                    <a:pt x="27833" y="828"/>
                    <a:pt x="27747" y="839"/>
                    <a:pt x="27644" y="1037"/>
                  </a:cubicBezTo>
                  <a:lnTo>
                    <a:pt x="27647" y="1037"/>
                  </a:lnTo>
                  <a:cubicBezTo>
                    <a:pt x="27648" y="1037"/>
                    <a:pt x="27649" y="1031"/>
                    <a:pt x="27651" y="1030"/>
                  </a:cubicBezTo>
                  <a:cubicBezTo>
                    <a:pt x="27654" y="1031"/>
                    <a:pt x="27657" y="1035"/>
                    <a:pt x="27661" y="1035"/>
                  </a:cubicBezTo>
                  <a:cubicBezTo>
                    <a:pt x="27807" y="1044"/>
                    <a:pt x="27960" y="949"/>
                    <a:pt x="28126" y="1059"/>
                  </a:cubicBezTo>
                  <a:cubicBezTo>
                    <a:pt x="27945" y="1207"/>
                    <a:pt x="27806" y="1072"/>
                    <a:pt x="27661" y="1029"/>
                  </a:cubicBezTo>
                  <a:cubicBezTo>
                    <a:pt x="27656" y="1029"/>
                    <a:pt x="27651" y="1027"/>
                    <a:pt x="27647" y="1027"/>
                  </a:cubicBezTo>
                  <a:cubicBezTo>
                    <a:pt x="27599" y="1061"/>
                    <a:pt x="27533" y="1085"/>
                    <a:pt x="27509" y="1133"/>
                  </a:cubicBezTo>
                  <a:cubicBezTo>
                    <a:pt x="27432" y="1290"/>
                    <a:pt x="27305" y="1343"/>
                    <a:pt x="27150" y="1386"/>
                  </a:cubicBezTo>
                  <a:cubicBezTo>
                    <a:pt x="27012" y="1120"/>
                    <a:pt x="26787" y="1055"/>
                    <a:pt x="26533" y="1049"/>
                  </a:cubicBezTo>
                  <a:cubicBezTo>
                    <a:pt x="26460" y="1048"/>
                    <a:pt x="26389" y="1008"/>
                    <a:pt x="26283" y="977"/>
                  </a:cubicBezTo>
                  <a:cubicBezTo>
                    <a:pt x="26544" y="838"/>
                    <a:pt x="26799" y="1017"/>
                    <a:pt x="27070" y="820"/>
                  </a:cubicBezTo>
                  <a:cubicBezTo>
                    <a:pt x="26811" y="786"/>
                    <a:pt x="26606" y="749"/>
                    <a:pt x="26401" y="722"/>
                  </a:cubicBezTo>
                  <a:cubicBezTo>
                    <a:pt x="26404" y="700"/>
                    <a:pt x="26405" y="640"/>
                    <a:pt x="26408" y="640"/>
                  </a:cubicBezTo>
                  <a:lnTo>
                    <a:pt x="26998" y="640"/>
                  </a:lnTo>
                  <a:cubicBezTo>
                    <a:pt x="26909" y="441"/>
                    <a:pt x="26909" y="435"/>
                    <a:pt x="26782" y="434"/>
                  </a:cubicBezTo>
                  <a:cubicBezTo>
                    <a:pt x="26574" y="432"/>
                    <a:pt x="26367" y="460"/>
                    <a:pt x="26159" y="460"/>
                  </a:cubicBezTo>
                  <a:cubicBezTo>
                    <a:pt x="25728" y="460"/>
                    <a:pt x="25294" y="483"/>
                    <a:pt x="24864" y="444"/>
                  </a:cubicBezTo>
                  <a:cubicBezTo>
                    <a:pt x="24638" y="424"/>
                    <a:pt x="24451" y="472"/>
                    <a:pt x="24289" y="609"/>
                  </a:cubicBezTo>
                  <a:cubicBezTo>
                    <a:pt x="24164" y="718"/>
                    <a:pt x="24035" y="763"/>
                    <a:pt x="23888" y="746"/>
                  </a:cubicBezTo>
                  <a:cubicBezTo>
                    <a:pt x="23691" y="723"/>
                    <a:pt x="23488" y="705"/>
                    <a:pt x="23304" y="638"/>
                  </a:cubicBezTo>
                  <a:cubicBezTo>
                    <a:pt x="23084" y="559"/>
                    <a:pt x="22835" y="552"/>
                    <a:pt x="22648" y="374"/>
                  </a:cubicBezTo>
                  <a:cubicBezTo>
                    <a:pt x="22626" y="353"/>
                    <a:pt x="22581" y="360"/>
                    <a:pt x="22549" y="348"/>
                  </a:cubicBezTo>
                  <a:cubicBezTo>
                    <a:pt x="22225" y="220"/>
                    <a:pt x="21888" y="247"/>
                    <a:pt x="21553" y="240"/>
                  </a:cubicBezTo>
                  <a:cubicBezTo>
                    <a:pt x="21484" y="239"/>
                    <a:pt x="21405" y="257"/>
                    <a:pt x="21347" y="229"/>
                  </a:cubicBezTo>
                  <a:cubicBezTo>
                    <a:pt x="21073" y="95"/>
                    <a:pt x="20785" y="156"/>
                    <a:pt x="20503" y="134"/>
                  </a:cubicBezTo>
                  <a:cubicBezTo>
                    <a:pt x="20425" y="128"/>
                    <a:pt x="20346" y="138"/>
                    <a:pt x="20270" y="120"/>
                  </a:cubicBezTo>
                  <a:cubicBezTo>
                    <a:pt x="19725" y="0"/>
                    <a:pt x="19185" y="91"/>
                    <a:pt x="18650" y="186"/>
                  </a:cubicBezTo>
                  <a:cubicBezTo>
                    <a:pt x="18390" y="232"/>
                    <a:pt x="18141" y="244"/>
                    <a:pt x="17881" y="209"/>
                  </a:cubicBezTo>
                  <a:cubicBezTo>
                    <a:pt x="17745" y="190"/>
                    <a:pt x="17603" y="220"/>
                    <a:pt x="17441" y="229"/>
                  </a:cubicBezTo>
                  <a:cubicBezTo>
                    <a:pt x="17361" y="75"/>
                    <a:pt x="17180" y="105"/>
                    <a:pt x="17036" y="141"/>
                  </a:cubicBezTo>
                  <a:cubicBezTo>
                    <a:pt x="16702" y="223"/>
                    <a:pt x="16369" y="319"/>
                    <a:pt x="16052" y="453"/>
                  </a:cubicBezTo>
                  <a:cubicBezTo>
                    <a:pt x="15691" y="604"/>
                    <a:pt x="15328" y="741"/>
                    <a:pt x="14940" y="778"/>
                  </a:cubicBezTo>
                  <a:cubicBezTo>
                    <a:pt x="14774" y="795"/>
                    <a:pt x="14602" y="758"/>
                    <a:pt x="14431" y="761"/>
                  </a:cubicBezTo>
                  <a:cubicBezTo>
                    <a:pt x="14344" y="762"/>
                    <a:pt x="14213" y="679"/>
                    <a:pt x="14185" y="891"/>
                  </a:cubicBezTo>
                  <a:cubicBezTo>
                    <a:pt x="14362" y="944"/>
                    <a:pt x="14539" y="997"/>
                    <a:pt x="14732" y="1054"/>
                  </a:cubicBezTo>
                  <a:cubicBezTo>
                    <a:pt x="14621" y="1059"/>
                    <a:pt x="14529" y="1083"/>
                    <a:pt x="14435" y="1065"/>
                  </a:cubicBezTo>
                  <a:cubicBezTo>
                    <a:pt x="14122" y="1006"/>
                    <a:pt x="13779" y="943"/>
                    <a:pt x="13500" y="986"/>
                  </a:cubicBezTo>
                  <a:lnTo>
                    <a:pt x="13500" y="986"/>
                  </a:lnTo>
                  <a:cubicBezTo>
                    <a:pt x="13500" y="986"/>
                    <a:pt x="13491" y="979"/>
                    <a:pt x="13491" y="979"/>
                  </a:cubicBezTo>
                  <a:cubicBezTo>
                    <a:pt x="13397" y="996"/>
                    <a:pt x="13298" y="994"/>
                    <a:pt x="13157" y="1018"/>
                  </a:cubicBezTo>
                  <a:cubicBezTo>
                    <a:pt x="13287" y="877"/>
                    <a:pt x="13384" y="939"/>
                    <a:pt x="13484" y="939"/>
                  </a:cubicBezTo>
                  <a:lnTo>
                    <a:pt x="13484" y="939"/>
                  </a:lnTo>
                  <a:lnTo>
                    <a:pt x="13484" y="939"/>
                  </a:lnTo>
                  <a:cubicBezTo>
                    <a:pt x="13513" y="839"/>
                    <a:pt x="13622" y="882"/>
                    <a:pt x="13696" y="866"/>
                  </a:cubicBezTo>
                  <a:cubicBezTo>
                    <a:pt x="13807" y="840"/>
                    <a:pt x="13921" y="848"/>
                    <a:pt x="14054" y="829"/>
                  </a:cubicBezTo>
                  <a:cubicBezTo>
                    <a:pt x="13882" y="629"/>
                    <a:pt x="13878" y="617"/>
                    <a:pt x="13788" y="643"/>
                  </a:cubicBezTo>
                  <a:cubicBezTo>
                    <a:pt x="13544" y="715"/>
                    <a:pt x="13265" y="627"/>
                    <a:pt x="13047" y="829"/>
                  </a:cubicBezTo>
                  <a:cubicBezTo>
                    <a:pt x="13013" y="861"/>
                    <a:pt x="12947" y="861"/>
                    <a:pt x="12896" y="863"/>
                  </a:cubicBezTo>
                  <a:cubicBezTo>
                    <a:pt x="12682" y="873"/>
                    <a:pt x="12466" y="873"/>
                    <a:pt x="12251" y="887"/>
                  </a:cubicBezTo>
                  <a:cubicBezTo>
                    <a:pt x="12041" y="901"/>
                    <a:pt x="11830" y="944"/>
                    <a:pt x="11631" y="828"/>
                  </a:cubicBezTo>
                  <a:cubicBezTo>
                    <a:pt x="11608" y="815"/>
                    <a:pt x="11566" y="845"/>
                    <a:pt x="11533" y="847"/>
                  </a:cubicBezTo>
                  <a:cubicBezTo>
                    <a:pt x="11469" y="849"/>
                    <a:pt x="11397" y="866"/>
                    <a:pt x="11343" y="840"/>
                  </a:cubicBezTo>
                  <a:cubicBezTo>
                    <a:pt x="11221" y="784"/>
                    <a:pt x="11114" y="781"/>
                    <a:pt x="11019" y="885"/>
                  </a:cubicBezTo>
                  <a:cubicBezTo>
                    <a:pt x="10969" y="826"/>
                    <a:pt x="10937" y="752"/>
                    <a:pt x="10892" y="743"/>
                  </a:cubicBezTo>
                  <a:cubicBezTo>
                    <a:pt x="10683" y="698"/>
                    <a:pt x="10489" y="578"/>
                    <a:pt x="10264" y="614"/>
                  </a:cubicBezTo>
                  <a:cubicBezTo>
                    <a:pt x="10188" y="627"/>
                    <a:pt x="10110" y="603"/>
                    <a:pt x="10031" y="602"/>
                  </a:cubicBezTo>
                  <a:cubicBezTo>
                    <a:pt x="9924" y="600"/>
                    <a:pt x="9810" y="585"/>
                    <a:pt x="9708" y="613"/>
                  </a:cubicBezTo>
                  <a:cubicBezTo>
                    <a:pt x="9289" y="723"/>
                    <a:pt x="8872" y="840"/>
                    <a:pt x="8436" y="852"/>
                  </a:cubicBezTo>
                  <a:cubicBezTo>
                    <a:pt x="8308" y="854"/>
                    <a:pt x="8180" y="848"/>
                    <a:pt x="8056" y="871"/>
                  </a:cubicBezTo>
                  <a:cubicBezTo>
                    <a:pt x="7861" y="905"/>
                    <a:pt x="7683" y="863"/>
                    <a:pt x="7501" y="796"/>
                  </a:cubicBezTo>
                  <a:cubicBezTo>
                    <a:pt x="7276" y="714"/>
                    <a:pt x="7082" y="507"/>
                    <a:pt x="6810" y="592"/>
                  </a:cubicBezTo>
                  <a:cubicBezTo>
                    <a:pt x="6785" y="600"/>
                    <a:pt x="6750" y="562"/>
                    <a:pt x="6717" y="555"/>
                  </a:cubicBezTo>
                  <a:cubicBezTo>
                    <a:pt x="6593" y="523"/>
                    <a:pt x="6468" y="468"/>
                    <a:pt x="6345" y="472"/>
                  </a:cubicBezTo>
                  <a:cubicBezTo>
                    <a:pt x="6167" y="478"/>
                    <a:pt x="5989" y="522"/>
                    <a:pt x="5814" y="564"/>
                  </a:cubicBezTo>
                  <a:cubicBezTo>
                    <a:pt x="5622" y="609"/>
                    <a:pt x="5428" y="657"/>
                    <a:pt x="5245" y="729"/>
                  </a:cubicBezTo>
                  <a:cubicBezTo>
                    <a:pt x="4989" y="829"/>
                    <a:pt x="4736" y="938"/>
                    <a:pt x="4459" y="960"/>
                  </a:cubicBezTo>
                  <a:cubicBezTo>
                    <a:pt x="4289" y="974"/>
                    <a:pt x="4117" y="989"/>
                    <a:pt x="3947" y="1011"/>
                  </a:cubicBezTo>
                  <a:cubicBezTo>
                    <a:pt x="3837" y="1025"/>
                    <a:pt x="3729" y="1065"/>
                    <a:pt x="3621" y="1068"/>
                  </a:cubicBezTo>
                  <a:cubicBezTo>
                    <a:pt x="3249" y="1075"/>
                    <a:pt x="2878" y="1082"/>
                    <a:pt x="2508" y="1066"/>
                  </a:cubicBezTo>
                  <a:cubicBezTo>
                    <a:pt x="2332" y="1060"/>
                    <a:pt x="2216" y="1083"/>
                    <a:pt x="2145" y="1282"/>
                  </a:cubicBezTo>
                  <a:cubicBezTo>
                    <a:pt x="2100" y="1411"/>
                    <a:pt x="1992" y="1516"/>
                    <a:pt x="1913" y="1631"/>
                  </a:cubicBezTo>
                  <a:cubicBezTo>
                    <a:pt x="1716" y="1918"/>
                    <a:pt x="1519" y="2205"/>
                    <a:pt x="1283" y="2546"/>
                  </a:cubicBezTo>
                  <a:cubicBezTo>
                    <a:pt x="1797" y="2426"/>
                    <a:pt x="2251" y="2435"/>
                    <a:pt x="2709" y="2529"/>
                  </a:cubicBezTo>
                  <a:cubicBezTo>
                    <a:pt x="2657" y="2572"/>
                    <a:pt x="2604" y="2599"/>
                    <a:pt x="2550" y="2600"/>
                  </a:cubicBezTo>
                  <a:cubicBezTo>
                    <a:pt x="2181" y="2610"/>
                    <a:pt x="1812" y="2618"/>
                    <a:pt x="1444" y="2618"/>
                  </a:cubicBezTo>
                  <a:cubicBezTo>
                    <a:pt x="1290" y="2618"/>
                    <a:pt x="1175" y="2685"/>
                    <a:pt x="1096" y="2816"/>
                  </a:cubicBezTo>
                  <a:cubicBezTo>
                    <a:pt x="930" y="3085"/>
                    <a:pt x="762" y="3354"/>
                    <a:pt x="608" y="3631"/>
                  </a:cubicBezTo>
                  <a:cubicBezTo>
                    <a:pt x="403" y="4002"/>
                    <a:pt x="210" y="4381"/>
                    <a:pt x="14" y="4759"/>
                  </a:cubicBezTo>
                  <a:cubicBezTo>
                    <a:pt x="0" y="4785"/>
                    <a:pt x="9" y="4826"/>
                    <a:pt x="5" y="4874"/>
                  </a:cubicBezTo>
                  <a:cubicBezTo>
                    <a:pt x="154" y="4888"/>
                    <a:pt x="291" y="4913"/>
                    <a:pt x="427" y="4912"/>
                  </a:cubicBezTo>
                  <a:cubicBezTo>
                    <a:pt x="883" y="4908"/>
                    <a:pt x="1339" y="4897"/>
                    <a:pt x="1795" y="4884"/>
                  </a:cubicBezTo>
                  <a:cubicBezTo>
                    <a:pt x="2121" y="4875"/>
                    <a:pt x="2455" y="4900"/>
                    <a:pt x="2772" y="4838"/>
                  </a:cubicBezTo>
                  <a:cubicBezTo>
                    <a:pt x="3131" y="4769"/>
                    <a:pt x="3474" y="4825"/>
                    <a:pt x="3824" y="4845"/>
                  </a:cubicBezTo>
                  <a:cubicBezTo>
                    <a:pt x="3901" y="4850"/>
                    <a:pt x="3978" y="4836"/>
                    <a:pt x="4055" y="4832"/>
                  </a:cubicBezTo>
                  <a:cubicBezTo>
                    <a:pt x="4132" y="4830"/>
                    <a:pt x="4212" y="4813"/>
                    <a:pt x="4285" y="4830"/>
                  </a:cubicBezTo>
                  <a:cubicBezTo>
                    <a:pt x="4579" y="4899"/>
                    <a:pt x="4869" y="4814"/>
                    <a:pt x="5159" y="4807"/>
                  </a:cubicBezTo>
                  <a:cubicBezTo>
                    <a:pt x="5313" y="4803"/>
                    <a:pt x="5466" y="4775"/>
                    <a:pt x="5619" y="4760"/>
                  </a:cubicBezTo>
                  <a:cubicBezTo>
                    <a:pt x="5781" y="4745"/>
                    <a:pt x="5944" y="4722"/>
                    <a:pt x="6105" y="4725"/>
                  </a:cubicBezTo>
                  <a:cubicBezTo>
                    <a:pt x="6294" y="4727"/>
                    <a:pt x="6482" y="4751"/>
                    <a:pt x="6669" y="4773"/>
                  </a:cubicBezTo>
                  <a:cubicBezTo>
                    <a:pt x="6789" y="4788"/>
                    <a:pt x="6885" y="4765"/>
                    <a:pt x="6964" y="4659"/>
                  </a:cubicBezTo>
                  <a:cubicBezTo>
                    <a:pt x="7154" y="4406"/>
                    <a:pt x="7423" y="4377"/>
                    <a:pt x="7688" y="4424"/>
                  </a:cubicBezTo>
                  <a:cubicBezTo>
                    <a:pt x="8268" y="4526"/>
                    <a:pt x="8854" y="4615"/>
                    <a:pt x="9416" y="478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06" name="Google Shape;5306;p59"/>
            <p:cNvGrpSpPr/>
            <p:nvPr/>
          </p:nvGrpSpPr>
          <p:grpSpPr>
            <a:xfrm rot="5400000">
              <a:off x="4245703" y="4562822"/>
              <a:ext cx="918150" cy="198660"/>
              <a:chOff x="863200" y="2311875"/>
              <a:chExt cx="770325" cy="166675"/>
            </a:xfrm>
          </p:grpSpPr>
          <p:sp>
            <p:nvSpPr>
              <p:cNvPr id="5307" name="Google Shape;5307;p59"/>
              <p:cNvSpPr/>
              <p:nvPr/>
            </p:nvSpPr>
            <p:spPr>
              <a:xfrm>
                <a:off x="1265100" y="2397775"/>
                <a:ext cx="2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 extrusionOk="0">
                    <a:moveTo>
                      <a:pt x="8" y="1"/>
                    </a:moveTo>
                    <a:lnTo>
                      <a:pt x="8" y="1"/>
                    </a:lnTo>
                    <a:cubicBezTo>
                      <a:pt x="5" y="3"/>
                      <a:pt x="3" y="4"/>
                      <a:pt x="0" y="7"/>
                    </a:cubicBezTo>
                    <a:cubicBezTo>
                      <a:pt x="0" y="9"/>
                      <a:pt x="0" y="11"/>
                      <a:pt x="0" y="12"/>
                    </a:cubicBezTo>
                    <a:lnTo>
                      <a:pt x="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8" name="Google Shape;5308;p59"/>
              <p:cNvSpPr/>
              <p:nvPr/>
            </p:nvSpPr>
            <p:spPr>
              <a:xfrm>
                <a:off x="1083625" y="2405700"/>
                <a:ext cx="125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1"/>
                    </a:moveTo>
                    <a:cubicBezTo>
                      <a:pt x="2" y="2"/>
                      <a:pt x="3" y="3"/>
                      <a:pt x="5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9" name="Google Shape;5309;p59"/>
              <p:cNvSpPr/>
              <p:nvPr/>
            </p:nvSpPr>
            <p:spPr>
              <a:xfrm>
                <a:off x="863200" y="2311875"/>
                <a:ext cx="77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30813" h="6667" extrusionOk="0">
                    <a:moveTo>
                      <a:pt x="4781" y="184"/>
                    </a:moveTo>
                    <a:cubicBezTo>
                      <a:pt x="4797" y="215"/>
                      <a:pt x="4813" y="248"/>
                      <a:pt x="4830" y="281"/>
                    </a:cubicBezTo>
                    <a:cubicBezTo>
                      <a:pt x="4751" y="335"/>
                      <a:pt x="4672" y="391"/>
                      <a:pt x="4594" y="447"/>
                    </a:cubicBezTo>
                    <a:lnTo>
                      <a:pt x="4551" y="365"/>
                    </a:lnTo>
                    <a:cubicBezTo>
                      <a:pt x="4628" y="305"/>
                      <a:pt x="4705" y="245"/>
                      <a:pt x="4781" y="184"/>
                    </a:cubicBezTo>
                    <a:close/>
                    <a:moveTo>
                      <a:pt x="9082" y="210"/>
                    </a:moveTo>
                    <a:cubicBezTo>
                      <a:pt x="9118" y="303"/>
                      <a:pt x="9142" y="366"/>
                      <a:pt x="9168" y="428"/>
                    </a:cubicBezTo>
                    <a:cubicBezTo>
                      <a:pt x="9107" y="461"/>
                      <a:pt x="9048" y="493"/>
                      <a:pt x="8987" y="526"/>
                    </a:cubicBezTo>
                    <a:cubicBezTo>
                      <a:pt x="8976" y="497"/>
                      <a:pt x="8963" y="467"/>
                      <a:pt x="8952" y="438"/>
                    </a:cubicBezTo>
                    <a:cubicBezTo>
                      <a:pt x="8987" y="376"/>
                      <a:pt x="9024" y="313"/>
                      <a:pt x="9082" y="210"/>
                    </a:cubicBezTo>
                    <a:close/>
                    <a:moveTo>
                      <a:pt x="6701" y="367"/>
                    </a:moveTo>
                    <a:cubicBezTo>
                      <a:pt x="6760" y="416"/>
                      <a:pt x="6819" y="464"/>
                      <a:pt x="6877" y="514"/>
                    </a:cubicBezTo>
                    <a:cubicBezTo>
                      <a:pt x="6869" y="534"/>
                      <a:pt x="6860" y="553"/>
                      <a:pt x="6851" y="572"/>
                    </a:cubicBezTo>
                    <a:cubicBezTo>
                      <a:pt x="6785" y="527"/>
                      <a:pt x="6720" y="483"/>
                      <a:pt x="6654" y="440"/>
                    </a:cubicBezTo>
                    <a:cubicBezTo>
                      <a:pt x="6669" y="415"/>
                      <a:pt x="6685" y="391"/>
                      <a:pt x="6701" y="367"/>
                    </a:cubicBezTo>
                    <a:close/>
                    <a:moveTo>
                      <a:pt x="2273" y="320"/>
                    </a:moveTo>
                    <a:cubicBezTo>
                      <a:pt x="2275" y="320"/>
                      <a:pt x="2277" y="321"/>
                      <a:pt x="2279" y="322"/>
                    </a:cubicBezTo>
                    <a:cubicBezTo>
                      <a:pt x="2406" y="367"/>
                      <a:pt x="2428" y="454"/>
                      <a:pt x="2305" y="663"/>
                    </a:cubicBezTo>
                    <a:cubicBezTo>
                      <a:pt x="2262" y="510"/>
                      <a:pt x="2239" y="428"/>
                      <a:pt x="2216" y="346"/>
                    </a:cubicBezTo>
                    <a:cubicBezTo>
                      <a:pt x="2236" y="337"/>
                      <a:pt x="2257" y="320"/>
                      <a:pt x="2273" y="320"/>
                    </a:cubicBezTo>
                    <a:close/>
                    <a:moveTo>
                      <a:pt x="20643" y="677"/>
                    </a:moveTo>
                    <a:lnTo>
                      <a:pt x="20643" y="677"/>
                    </a:lnTo>
                    <a:cubicBezTo>
                      <a:pt x="20643" y="861"/>
                      <a:pt x="20606" y="923"/>
                      <a:pt x="20546" y="923"/>
                    </a:cubicBezTo>
                    <a:cubicBezTo>
                      <a:pt x="20506" y="923"/>
                      <a:pt x="20457" y="896"/>
                      <a:pt x="20403" y="860"/>
                    </a:cubicBezTo>
                    <a:cubicBezTo>
                      <a:pt x="20473" y="807"/>
                      <a:pt x="20538" y="756"/>
                      <a:pt x="20643" y="677"/>
                    </a:cubicBezTo>
                    <a:close/>
                    <a:moveTo>
                      <a:pt x="21211" y="749"/>
                    </a:moveTo>
                    <a:cubicBezTo>
                      <a:pt x="21273" y="795"/>
                      <a:pt x="21336" y="841"/>
                      <a:pt x="21398" y="888"/>
                    </a:cubicBezTo>
                    <a:cubicBezTo>
                      <a:pt x="21389" y="906"/>
                      <a:pt x="21379" y="925"/>
                      <a:pt x="21370" y="944"/>
                    </a:cubicBezTo>
                    <a:lnTo>
                      <a:pt x="21187" y="810"/>
                    </a:lnTo>
                    <a:cubicBezTo>
                      <a:pt x="21196" y="790"/>
                      <a:pt x="21203" y="769"/>
                      <a:pt x="21211" y="749"/>
                    </a:cubicBezTo>
                    <a:close/>
                    <a:moveTo>
                      <a:pt x="16398" y="572"/>
                    </a:moveTo>
                    <a:lnTo>
                      <a:pt x="16398" y="572"/>
                    </a:lnTo>
                    <a:cubicBezTo>
                      <a:pt x="16418" y="698"/>
                      <a:pt x="16437" y="824"/>
                      <a:pt x="16466" y="1008"/>
                    </a:cubicBezTo>
                    <a:cubicBezTo>
                      <a:pt x="16305" y="850"/>
                      <a:pt x="16396" y="702"/>
                      <a:pt x="16398" y="572"/>
                    </a:cubicBezTo>
                    <a:close/>
                    <a:moveTo>
                      <a:pt x="18887" y="910"/>
                    </a:moveTo>
                    <a:lnTo>
                      <a:pt x="18887" y="910"/>
                    </a:lnTo>
                    <a:cubicBezTo>
                      <a:pt x="18858" y="1017"/>
                      <a:pt x="18820" y="1055"/>
                      <a:pt x="18780" y="1055"/>
                    </a:cubicBezTo>
                    <a:cubicBezTo>
                      <a:pt x="18734" y="1055"/>
                      <a:pt x="18685" y="1006"/>
                      <a:pt x="18640" y="953"/>
                    </a:cubicBezTo>
                    <a:cubicBezTo>
                      <a:pt x="18715" y="941"/>
                      <a:pt x="18791" y="927"/>
                      <a:pt x="18887" y="910"/>
                    </a:cubicBezTo>
                    <a:close/>
                    <a:moveTo>
                      <a:pt x="27850" y="688"/>
                    </a:moveTo>
                    <a:cubicBezTo>
                      <a:pt x="27858" y="876"/>
                      <a:pt x="27881" y="1048"/>
                      <a:pt x="27863" y="1056"/>
                    </a:cubicBezTo>
                    <a:cubicBezTo>
                      <a:pt x="27770" y="1090"/>
                      <a:pt x="27667" y="1080"/>
                      <a:pt x="27549" y="1087"/>
                    </a:cubicBezTo>
                    <a:cubicBezTo>
                      <a:pt x="27650" y="954"/>
                      <a:pt x="27717" y="865"/>
                      <a:pt x="27850" y="688"/>
                    </a:cubicBezTo>
                    <a:close/>
                    <a:moveTo>
                      <a:pt x="4760" y="949"/>
                    </a:moveTo>
                    <a:cubicBezTo>
                      <a:pt x="4770" y="975"/>
                      <a:pt x="4781" y="1000"/>
                      <a:pt x="4791" y="1025"/>
                    </a:cubicBezTo>
                    <a:cubicBezTo>
                      <a:pt x="4714" y="1068"/>
                      <a:pt x="4638" y="1110"/>
                      <a:pt x="4562" y="1152"/>
                    </a:cubicBezTo>
                    <a:cubicBezTo>
                      <a:pt x="4551" y="1131"/>
                      <a:pt x="4539" y="1110"/>
                      <a:pt x="4528" y="1088"/>
                    </a:cubicBezTo>
                    <a:cubicBezTo>
                      <a:pt x="4606" y="1043"/>
                      <a:pt x="4683" y="996"/>
                      <a:pt x="4760" y="949"/>
                    </a:cubicBezTo>
                    <a:close/>
                    <a:moveTo>
                      <a:pt x="26144" y="707"/>
                    </a:moveTo>
                    <a:lnTo>
                      <a:pt x="26144" y="707"/>
                    </a:lnTo>
                    <a:cubicBezTo>
                      <a:pt x="26215" y="741"/>
                      <a:pt x="26285" y="775"/>
                      <a:pt x="26374" y="817"/>
                    </a:cubicBezTo>
                    <a:cubicBezTo>
                      <a:pt x="26326" y="910"/>
                      <a:pt x="26282" y="996"/>
                      <a:pt x="26202" y="1152"/>
                    </a:cubicBezTo>
                    <a:cubicBezTo>
                      <a:pt x="26178" y="967"/>
                      <a:pt x="26160" y="836"/>
                      <a:pt x="26144" y="707"/>
                    </a:cubicBezTo>
                    <a:close/>
                    <a:moveTo>
                      <a:pt x="22796" y="894"/>
                    </a:moveTo>
                    <a:cubicBezTo>
                      <a:pt x="22940" y="894"/>
                      <a:pt x="22957" y="1056"/>
                      <a:pt x="23005" y="1198"/>
                    </a:cubicBezTo>
                    <a:cubicBezTo>
                      <a:pt x="22971" y="1211"/>
                      <a:pt x="22943" y="1217"/>
                      <a:pt x="22917" y="1217"/>
                    </a:cubicBezTo>
                    <a:cubicBezTo>
                      <a:pt x="22784" y="1217"/>
                      <a:pt x="22751" y="1056"/>
                      <a:pt x="22698" y="913"/>
                    </a:cubicBezTo>
                    <a:cubicBezTo>
                      <a:pt x="22736" y="900"/>
                      <a:pt x="22768" y="894"/>
                      <a:pt x="22796" y="894"/>
                    </a:cubicBezTo>
                    <a:close/>
                    <a:moveTo>
                      <a:pt x="2020" y="1160"/>
                    </a:moveTo>
                    <a:lnTo>
                      <a:pt x="2020" y="1160"/>
                    </a:lnTo>
                    <a:cubicBezTo>
                      <a:pt x="2015" y="1194"/>
                      <a:pt x="2012" y="1230"/>
                      <a:pt x="2007" y="1265"/>
                    </a:cubicBezTo>
                    <a:cubicBezTo>
                      <a:pt x="1937" y="1246"/>
                      <a:pt x="1868" y="1227"/>
                      <a:pt x="1797" y="1210"/>
                    </a:cubicBezTo>
                    <a:lnTo>
                      <a:pt x="1799" y="1178"/>
                    </a:lnTo>
                    <a:cubicBezTo>
                      <a:pt x="1873" y="1172"/>
                      <a:pt x="1946" y="1165"/>
                      <a:pt x="2020" y="1160"/>
                    </a:cubicBezTo>
                    <a:close/>
                    <a:moveTo>
                      <a:pt x="10576" y="1002"/>
                    </a:moveTo>
                    <a:lnTo>
                      <a:pt x="10576" y="1002"/>
                    </a:lnTo>
                    <a:cubicBezTo>
                      <a:pt x="10550" y="1293"/>
                      <a:pt x="10378" y="1264"/>
                      <a:pt x="10226" y="1273"/>
                    </a:cubicBezTo>
                    <a:cubicBezTo>
                      <a:pt x="10264" y="981"/>
                      <a:pt x="10473" y="1130"/>
                      <a:pt x="10576" y="1002"/>
                    </a:cubicBezTo>
                    <a:close/>
                    <a:moveTo>
                      <a:pt x="22153" y="858"/>
                    </a:moveTo>
                    <a:lnTo>
                      <a:pt x="22153" y="858"/>
                    </a:lnTo>
                    <a:cubicBezTo>
                      <a:pt x="22359" y="864"/>
                      <a:pt x="22359" y="864"/>
                      <a:pt x="22353" y="1275"/>
                    </a:cubicBezTo>
                    <a:cubicBezTo>
                      <a:pt x="22273" y="1109"/>
                      <a:pt x="22217" y="991"/>
                      <a:pt x="22153" y="858"/>
                    </a:cubicBezTo>
                    <a:close/>
                    <a:moveTo>
                      <a:pt x="5818" y="1112"/>
                    </a:moveTo>
                    <a:cubicBezTo>
                      <a:pt x="5821" y="1112"/>
                      <a:pt x="5824" y="1112"/>
                      <a:pt x="5826" y="1114"/>
                    </a:cubicBezTo>
                    <a:cubicBezTo>
                      <a:pt x="5857" y="1129"/>
                      <a:pt x="5878" y="1192"/>
                      <a:pt x="5887" y="1237"/>
                    </a:cubicBezTo>
                    <a:cubicBezTo>
                      <a:pt x="5891" y="1252"/>
                      <a:pt x="5840" y="1301"/>
                      <a:pt x="5820" y="1301"/>
                    </a:cubicBezTo>
                    <a:cubicBezTo>
                      <a:pt x="5818" y="1301"/>
                      <a:pt x="5817" y="1301"/>
                      <a:pt x="5816" y="1301"/>
                    </a:cubicBezTo>
                    <a:cubicBezTo>
                      <a:pt x="5780" y="1287"/>
                      <a:pt x="5751" y="1244"/>
                      <a:pt x="5693" y="1188"/>
                    </a:cubicBezTo>
                    <a:cubicBezTo>
                      <a:pt x="5750" y="1154"/>
                      <a:pt x="5792" y="1112"/>
                      <a:pt x="5818" y="1112"/>
                    </a:cubicBezTo>
                    <a:close/>
                    <a:moveTo>
                      <a:pt x="7175" y="1171"/>
                    </a:moveTo>
                    <a:cubicBezTo>
                      <a:pt x="7241" y="1171"/>
                      <a:pt x="7296" y="1276"/>
                      <a:pt x="7354" y="1337"/>
                    </a:cubicBezTo>
                    <a:cubicBezTo>
                      <a:pt x="7258" y="1328"/>
                      <a:pt x="7163" y="1318"/>
                      <a:pt x="7048" y="1306"/>
                    </a:cubicBezTo>
                    <a:cubicBezTo>
                      <a:pt x="7096" y="1206"/>
                      <a:pt x="7137" y="1171"/>
                      <a:pt x="7175" y="1171"/>
                    </a:cubicBezTo>
                    <a:close/>
                    <a:moveTo>
                      <a:pt x="6520" y="942"/>
                    </a:moveTo>
                    <a:lnTo>
                      <a:pt x="6520" y="942"/>
                    </a:lnTo>
                    <a:cubicBezTo>
                      <a:pt x="6689" y="1000"/>
                      <a:pt x="6809" y="1042"/>
                      <a:pt x="6938" y="1086"/>
                    </a:cubicBezTo>
                    <a:cubicBezTo>
                      <a:pt x="6895" y="1325"/>
                      <a:pt x="6718" y="1234"/>
                      <a:pt x="6594" y="1369"/>
                    </a:cubicBezTo>
                    <a:cubicBezTo>
                      <a:pt x="6565" y="1200"/>
                      <a:pt x="6546" y="1091"/>
                      <a:pt x="6520" y="942"/>
                    </a:cubicBezTo>
                    <a:close/>
                    <a:moveTo>
                      <a:pt x="13324" y="1263"/>
                    </a:moveTo>
                    <a:lnTo>
                      <a:pt x="13324" y="1263"/>
                    </a:lnTo>
                    <a:cubicBezTo>
                      <a:pt x="13432" y="1268"/>
                      <a:pt x="13512" y="1273"/>
                      <a:pt x="13590" y="1277"/>
                    </a:cubicBezTo>
                    <a:cubicBezTo>
                      <a:pt x="13540" y="1312"/>
                      <a:pt x="13489" y="1389"/>
                      <a:pt x="13434" y="1389"/>
                    </a:cubicBezTo>
                    <a:cubicBezTo>
                      <a:pt x="13399" y="1389"/>
                      <a:pt x="13362" y="1357"/>
                      <a:pt x="13324" y="1263"/>
                    </a:cubicBezTo>
                    <a:close/>
                    <a:moveTo>
                      <a:pt x="17151" y="1177"/>
                    </a:moveTo>
                    <a:cubicBezTo>
                      <a:pt x="17267" y="1340"/>
                      <a:pt x="17295" y="1488"/>
                      <a:pt x="17132" y="1596"/>
                    </a:cubicBezTo>
                    <a:cubicBezTo>
                      <a:pt x="17129" y="1598"/>
                      <a:pt x="17124" y="1599"/>
                      <a:pt x="17119" y="1599"/>
                    </a:cubicBezTo>
                    <a:cubicBezTo>
                      <a:pt x="17079" y="1599"/>
                      <a:pt x="16996" y="1542"/>
                      <a:pt x="16979" y="1495"/>
                    </a:cubicBezTo>
                    <a:cubicBezTo>
                      <a:pt x="16921" y="1330"/>
                      <a:pt x="16957" y="1201"/>
                      <a:pt x="17151" y="1177"/>
                    </a:cubicBezTo>
                    <a:close/>
                    <a:moveTo>
                      <a:pt x="19431" y="1487"/>
                    </a:moveTo>
                    <a:cubicBezTo>
                      <a:pt x="19463" y="1487"/>
                      <a:pt x="19499" y="1525"/>
                      <a:pt x="19573" y="1601"/>
                    </a:cubicBezTo>
                    <a:lnTo>
                      <a:pt x="19317" y="1601"/>
                    </a:lnTo>
                    <a:cubicBezTo>
                      <a:pt x="19372" y="1525"/>
                      <a:pt x="19399" y="1487"/>
                      <a:pt x="19431" y="1487"/>
                    </a:cubicBezTo>
                    <a:close/>
                    <a:moveTo>
                      <a:pt x="12006" y="1157"/>
                    </a:moveTo>
                    <a:cubicBezTo>
                      <a:pt x="12089" y="1157"/>
                      <a:pt x="12122" y="1259"/>
                      <a:pt x="12142" y="1508"/>
                    </a:cubicBezTo>
                    <a:cubicBezTo>
                      <a:pt x="12087" y="1330"/>
                      <a:pt x="12025" y="1265"/>
                      <a:pt x="11957" y="1265"/>
                    </a:cubicBezTo>
                    <a:cubicBezTo>
                      <a:pt x="11922" y="1265"/>
                      <a:pt x="11886" y="1282"/>
                      <a:pt x="11847" y="1311"/>
                    </a:cubicBezTo>
                    <a:cubicBezTo>
                      <a:pt x="11734" y="1330"/>
                      <a:pt x="11623" y="1349"/>
                      <a:pt x="11487" y="1373"/>
                    </a:cubicBezTo>
                    <a:cubicBezTo>
                      <a:pt x="11492" y="1432"/>
                      <a:pt x="11498" y="1506"/>
                      <a:pt x="11508" y="1618"/>
                    </a:cubicBezTo>
                    <a:cubicBezTo>
                      <a:pt x="11440" y="1599"/>
                      <a:pt x="11382" y="1582"/>
                      <a:pt x="11302" y="1560"/>
                    </a:cubicBezTo>
                    <a:cubicBezTo>
                      <a:pt x="11334" y="1433"/>
                      <a:pt x="11361" y="1330"/>
                      <a:pt x="11398" y="1173"/>
                    </a:cubicBezTo>
                    <a:cubicBezTo>
                      <a:pt x="11532" y="1198"/>
                      <a:pt x="11670" y="1225"/>
                      <a:pt x="11806" y="1250"/>
                    </a:cubicBezTo>
                    <a:cubicBezTo>
                      <a:pt x="11894" y="1191"/>
                      <a:pt x="11958" y="1157"/>
                      <a:pt x="12006" y="1157"/>
                    </a:cubicBezTo>
                    <a:close/>
                    <a:moveTo>
                      <a:pt x="1553" y="1189"/>
                    </a:moveTo>
                    <a:cubicBezTo>
                      <a:pt x="1563" y="1330"/>
                      <a:pt x="1593" y="1466"/>
                      <a:pt x="1596" y="1601"/>
                    </a:cubicBezTo>
                    <a:lnTo>
                      <a:pt x="1548" y="1601"/>
                    </a:lnTo>
                    <a:cubicBezTo>
                      <a:pt x="1548" y="1601"/>
                      <a:pt x="1548" y="1613"/>
                      <a:pt x="1548" y="1613"/>
                    </a:cubicBezTo>
                    <a:cubicBezTo>
                      <a:pt x="1548" y="1616"/>
                      <a:pt x="1549" y="1621"/>
                      <a:pt x="1550" y="1625"/>
                    </a:cubicBezTo>
                    <a:cubicBezTo>
                      <a:pt x="1489" y="1630"/>
                      <a:pt x="1437" y="1633"/>
                      <a:pt x="1392" y="1633"/>
                    </a:cubicBezTo>
                    <a:cubicBezTo>
                      <a:pt x="1195" y="1633"/>
                      <a:pt x="1143" y="1569"/>
                      <a:pt x="1034" y="1289"/>
                    </a:cubicBezTo>
                    <a:cubicBezTo>
                      <a:pt x="1189" y="1259"/>
                      <a:pt x="1353" y="1229"/>
                      <a:pt x="1553" y="1189"/>
                    </a:cubicBezTo>
                    <a:close/>
                    <a:moveTo>
                      <a:pt x="10401" y="1412"/>
                    </a:moveTo>
                    <a:cubicBezTo>
                      <a:pt x="10425" y="1480"/>
                      <a:pt x="10442" y="1527"/>
                      <a:pt x="10474" y="1613"/>
                    </a:cubicBezTo>
                    <a:cubicBezTo>
                      <a:pt x="10359" y="1626"/>
                      <a:pt x="10267" y="1638"/>
                      <a:pt x="10135" y="1656"/>
                    </a:cubicBezTo>
                    <a:cubicBezTo>
                      <a:pt x="10243" y="1556"/>
                      <a:pt x="10315" y="1490"/>
                      <a:pt x="10401" y="1412"/>
                    </a:cubicBezTo>
                    <a:close/>
                    <a:moveTo>
                      <a:pt x="23233" y="1412"/>
                    </a:moveTo>
                    <a:lnTo>
                      <a:pt x="23233" y="1412"/>
                    </a:lnTo>
                    <a:cubicBezTo>
                      <a:pt x="23319" y="1494"/>
                      <a:pt x="23364" y="1536"/>
                      <a:pt x="23443" y="1611"/>
                    </a:cubicBezTo>
                    <a:cubicBezTo>
                      <a:pt x="23381" y="1634"/>
                      <a:pt x="23319" y="1662"/>
                      <a:pt x="23306" y="1662"/>
                    </a:cubicBezTo>
                    <a:cubicBezTo>
                      <a:pt x="23304" y="1662"/>
                      <a:pt x="23303" y="1661"/>
                      <a:pt x="23303" y="1661"/>
                    </a:cubicBezTo>
                    <a:cubicBezTo>
                      <a:pt x="23276" y="1600"/>
                      <a:pt x="23264" y="1532"/>
                      <a:pt x="23233" y="1412"/>
                    </a:cubicBezTo>
                    <a:close/>
                    <a:moveTo>
                      <a:pt x="21508" y="1174"/>
                    </a:moveTo>
                    <a:lnTo>
                      <a:pt x="21508" y="1174"/>
                    </a:lnTo>
                    <a:cubicBezTo>
                      <a:pt x="21595" y="1327"/>
                      <a:pt x="21699" y="1480"/>
                      <a:pt x="21479" y="1685"/>
                    </a:cubicBezTo>
                    <a:cubicBezTo>
                      <a:pt x="21491" y="1466"/>
                      <a:pt x="21499" y="1321"/>
                      <a:pt x="21508" y="1174"/>
                    </a:cubicBezTo>
                    <a:close/>
                    <a:moveTo>
                      <a:pt x="16693" y="1441"/>
                    </a:moveTo>
                    <a:cubicBezTo>
                      <a:pt x="16699" y="1580"/>
                      <a:pt x="16701" y="1654"/>
                      <a:pt x="16705" y="1757"/>
                    </a:cubicBezTo>
                    <a:cubicBezTo>
                      <a:pt x="16598" y="1746"/>
                      <a:pt x="16512" y="1739"/>
                      <a:pt x="16426" y="1731"/>
                    </a:cubicBezTo>
                    <a:cubicBezTo>
                      <a:pt x="16418" y="1710"/>
                      <a:pt x="16411" y="1688"/>
                      <a:pt x="16403" y="1666"/>
                    </a:cubicBezTo>
                    <a:cubicBezTo>
                      <a:pt x="16487" y="1601"/>
                      <a:pt x="16571" y="1536"/>
                      <a:pt x="16693" y="1441"/>
                    </a:cubicBezTo>
                    <a:close/>
                    <a:moveTo>
                      <a:pt x="10879" y="1586"/>
                    </a:moveTo>
                    <a:cubicBezTo>
                      <a:pt x="10907" y="1586"/>
                      <a:pt x="10953" y="1616"/>
                      <a:pt x="11047" y="1648"/>
                    </a:cubicBezTo>
                    <a:cubicBezTo>
                      <a:pt x="10917" y="1706"/>
                      <a:pt x="10858" y="1733"/>
                      <a:pt x="10798" y="1760"/>
                    </a:cubicBezTo>
                    <a:cubicBezTo>
                      <a:pt x="10788" y="1743"/>
                      <a:pt x="10779" y="1725"/>
                      <a:pt x="10769" y="1709"/>
                    </a:cubicBezTo>
                    <a:cubicBezTo>
                      <a:pt x="10800" y="1667"/>
                      <a:pt x="10825" y="1611"/>
                      <a:pt x="10864" y="1590"/>
                    </a:cubicBezTo>
                    <a:cubicBezTo>
                      <a:pt x="10868" y="1587"/>
                      <a:pt x="10873" y="1586"/>
                      <a:pt x="10879" y="1586"/>
                    </a:cubicBezTo>
                    <a:close/>
                    <a:moveTo>
                      <a:pt x="25390" y="1364"/>
                    </a:moveTo>
                    <a:cubicBezTo>
                      <a:pt x="25474" y="1471"/>
                      <a:pt x="25559" y="1580"/>
                      <a:pt x="25660" y="1707"/>
                    </a:cubicBezTo>
                    <a:cubicBezTo>
                      <a:pt x="25580" y="1773"/>
                      <a:pt x="25505" y="1804"/>
                      <a:pt x="25427" y="1804"/>
                    </a:cubicBezTo>
                    <a:cubicBezTo>
                      <a:pt x="25343" y="1804"/>
                      <a:pt x="25254" y="1767"/>
                      <a:pt x="25148" y="1696"/>
                    </a:cubicBezTo>
                    <a:cubicBezTo>
                      <a:pt x="25274" y="1673"/>
                      <a:pt x="25343" y="1662"/>
                      <a:pt x="25418" y="1648"/>
                    </a:cubicBezTo>
                    <a:cubicBezTo>
                      <a:pt x="25394" y="1570"/>
                      <a:pt x="25368" y="1486"/>
                      <a:pt x="25343" y="1404"/>
                    </a:cubicBezTo>
                    <a:cubicBezTo>
                      <a:pt x="25359" y="1390"/>
                      <a:pt x="25375" y="1378"/>
                      <a:pt x="25390" y="1364"/>
                    </a:cubicBezTo>
                    <a:close/>
                    <a:moveTo>
                      <a:pt x="20773" y="1421"/>
                    </a:moveTo>
                    <a:cubicBezTo>
                      <a:pt x="20808" y="1472"/>
                      <a:pt x="20842" y="1523"/>
                      <a:pt x="20878" y="1573"/>
                    </a:cubicBezTo>
                    <a:cubicBezTo>
                      <a:pt x="20821" y="1645"/>
                      <a:pt x="20765" y="1716"/>
                      <a:pt x="20691" y="1811"/>
                    </a:cubicBezTo>
                    <a:cubicBezTo>
                      <a:pt x="20622" y="1696"/>
                      <a:pt x="20593" y="1668"/>
                      <a:pt x="20590" y="1635"/>
                    </a:cubicBezTo>
                    <a:cubicBezTo>
                      <a:pt x="20557" y="1386"/>
                      <a:pt x="20720" y="1509"/>
                      <a:pt x="20773" y="1421"/>
                    </a:cubicBezTo>
                    <a:close/>
                    <a:moveTo>
                      <a:pt x="19114" y="1491"/>
                    </a:moveTo>
                    <a:cubicBezTo>
                      <a:pt x="19148" y="1597"/>
                      <a:pt x="19177" y="1683"/>
                      <a:pt x="19209" y="1781"/>
                    </a:cubicBezTo>
                    <a:cubicBezTo>
                      <a:pt x="19167" y="1792"/>
                      <a:pt x="19136" y="1811"/>
                      <a:pt x="19111" y="1811"/>
                    </a:cubicBezTo>
                    <a:cubicBezTo>
                      <a:pt x="19106" y="1811"/>
                      <a:pt x="19101" y="1810"/>
                      <a:pt x="19096" y="1808"/>
                    </a:cubicBezTo>
                    <a:cubicBezTo>
                      <a:pt x="18964" y="1749"/>
                      <a:pt x="18834" y="1682"/>
                      <a:pt x="18644" y="1589"/>
                    </a:cubicBezTo>
                    <a:cubicBezTo>
                      <a:pt x="18813" y="1553"/>
                      <a:pt x="18942" y="1527"/>
                      <a:pt x="19114" y="1491"/>
                    </a:cubicBezTo>
                    <a:close/>
                    <a:moveTo>
                      <a:pt x="12621" y="1578"/>
                    </a:moveTo>
                    <a:cubicBezTo>
                      <a:pt x="12638" y="1587"/>
                      <a:pt x="12655" y="1595"/>
                      <a:pt x="12672" y="1602"/>
                    </a:cubicBezTo>
                    <a:cubicBezTo>
                      <a:pt x="12667" y="1659"/>
                      <a:pt x="12676" y="1726"/>
                      <a:pt x="12653" y="1768"/>
                    </a:cubicBezTo>
                    <a:cubicBezTo>
                      <a:pt x="12634" y="1802"/>
                      <a:pt x="12577" y="1806"/>
                      <a:pt x="12537" y="1822"/>
                    </a:cubicBezTo>
                    <a:cubicBezTo>
                      <a:pt x="12525" y="1803"/>
                      <a:pt x="12515" y="1784"/>
                      <a:pt x="12504" y="1765"/>
                    </a:cubicBezTo>
                    <a:cubicBezTo>
                      <a:pt x="12543" y="1704"/>
                      <a:pt x="12582" y="1642"/>
                      <a:pt x="12621" y="1578"/>
                    </a:cubicBezTo>
                    <a:close/>
                    <a:moveTo>
                      <a:pt x="13140" y="1672"/>
                    </a:moveTo>
                    <a:cubicBezTo>
                      <a:pt x="13140" y="1672"/>
                      <a:pt x="13140" y="1672"/>
                      <a:pt x="13140" y="1672"/>
                    </a:cubicBezTo>
                    <a:cubicBezTo>
                      <a:pt x="13182" y="1696"/>
                      <a:pt x="13220" y="1733"/>
                      <a:pt x="13259" y="1764"/>
                    </a:cubicBezTo>
                    <a:cubicBezTo>
                      <a:pt x="13236" y="1787"/>
                      <a:pt x="13215" y="1830"/>
                      <a:pt x="13193" y="1830"/>
                    </a:cubicBezTo>
                    <a:cubicBezTo>
                      <a:pt x="13158" y="1830"/>
                      <a:pt x="13123" y="1802"/>
                      <a:pt x="13070" y="1778"/>
                    </a:cubicBezTo>
                    <a:cubicBezTo>
                      <a:pt x="13103" y="1727"/>
                      <a:pt x="13132" y="1672"/>
                      <a:pt x="13140" y="1672"/>
                    </a:cubicBezTo>
                    <a:close/>
                    <a:moveTo>
                      <a:pt x="2999" y="1654"/>
                    </a:moveTo>
                    <a:cubicBezTo>
                      <a:pt x="3052" y="1693"/>
                      <a:pt x="3104" y="1733"/>
                      <a:pt x="3156" y="1772"/>
                    </a:cubicBezTo>
                    <a:cubicBezTo>
                      <a:pt x="3146" y="1793"/>
                      <a:pt x="3137" y="1815"/>
                      <a:pt x="3127" y="1836"/>
                    </a:cubicBezTo>
                    <a:cubicBezTo>
                      <a:pt x="3068" y="1800"/>
                      <a:pt x="3009" y="1764"/>
                      <a:pt x="2951" y="1729"/>
                    </a:cubicBezTo>
                    <a:cubicBezTo>
                      <a:pt x="2967" y="1704"/>
                      <a:pt x="2983" y="1680"/>
                      <a:pt x="2999" y="1654"/>
                    </a:cubicBezTo>
                    <a:close/>
                    <a:moveTo>
                      <a:pt x="7413" y="1416"/>
                    </a:moveTo>
                    <a:cubicBezTo>
                      <a:pt x="7490" y="1505"/>
                      <a:pt x="7520" y="1541"/>
                      <a:pt x="7577" y="1606"/>
                    </a:cubicBezTo>
                    <a:cubicBezTo>
                      <a:pt x="7505" y="1671"/>
                      <a:pt x="7442" y="1728"/>
                      <a:pt x="7308" y="1846"/>
                    </a:cubicBezTo>
                    <a:cubicBezTo>
                      <a:pt x="7354" y="1658"/>
                      <a:pt x="7375" y="1568"/>
                      <a:pt x="7413" y="1416"/>
                    </a:cubicBezTo>
                    <a:close/>
                    <a:moveTo>
                      <a:pt x="13631" y="1666"/>
                    </a:moveTo>
                    <a:cubicBezTo>
                      <a:pt x="13738" y="1716"/>
                      <a:pt x="13825" y="1757"/>
                      <a:pt x="13912" y="1797"/>
                    </a:cubicBezTo>
                    <a:cubicBezTo>
                      <a:pt x="13854" y="1834"/>
                      <a:pt x="13790" y="1879"/>
                      <a:pt x="13737" y="1879"/>
                    </a:cubicBezTo>
                    <a:cubicBezTo>
                      <a:pt x="13682" y="1879"/>
                      <a:pt x="13640" y="1829"/>
                      <a:pt x="13631" y="1666"/>
                    </a:cubicBezTo>
                    <a:close/>
                    <a:moveTo>
                      <a:pt x="1554" y="1643"/>
                    </a:moveTo>
                    <a:cubicBezTo>
                      <a:pt x="1569" y="1720"/>
                      <a:pt x="1593" y="1805"/>
                      <a:pt x="1614" y="1917"/>
                    </a:cubicBezTo>
                    <a:cubicBezTo>
                      <a:pt x="1526" y="1872"/>
                      <a:pt x="1473" y="1842"/>
                      <a:pt x="1394" y="1800"/>
                    </a:cubicBezTo>
                    <a:cubicBezTo>
                      <a:pt x="1458" y="1735"/>
                      <a:pt x="1470" y="1688"/>
                      <a:pt x="1554" y="1643"/>
                    </a:cubicBezTo>
                    <a:close/>
                    <a:moveTo>
                      <a:pt x="17806" y="1599"/>
                    </a:moveTo>
                    <a:cubicBezTo>
                      <a:pt x="17846" y="1599"/>
                      <a:pt x="17891" y="1627"/>
                      <a:pt x="17946" y="1702"/>
                    </a:cubicBezTo>
                    <a:cubicBezTo>
                      <a:pt x="17853" y="1866"/>
                      <a:pt x="17810" y="1941"/>
                      <a:pt x="17759" y="1941"/>
                    </a:cubicBezTo>
                    <a:cubicBezTo>
                      <a:pt x="17715" y="1941"/>
                      <a:pt x="17664" y="1886"/>
                      <a:pt x="17570" y="1783"/>
                    </a:cubicBezTo>
                    <a:cubicBezTo>
                      <a:pt x="17656" y="1728"/>
                      <a:pt x="17719" y="1599"/>
                      <a:pt x="17806" y="1599"/>
                    </a:cubicBezTo>
                    <a:close/>
                    <a:moveTo>
                      <a:pt x="9328" y="1896"/>
                    </a:moveTo>
                    <a:cubicBezTo>
                      <a:pt x="9357" y="1896"/>
                      <a:pt x="9394" y="1921"/>
                      <a:pt x="9462" y="1969"/>
                    </a:cubicBezTo>
                    <a:cubicBezTo>
                      <a:pt x="9387" y="1979"/>
                      <a:pt x="9312" y="1989"/>
                      <a:pt x="9212" y="2003"/>
                    </a:cubicBezTo>
                    <a:cubicBezTo>
                      <a:pt x="9267" y="1930"/>
                      <a:pt x="9293" y="1896"/>
                      <a:pt x="9328" y="1896"/>
                    </a:cubicBezTo>
                    <a:close/>
                    <a:moveTo>
                      <a:pt x="20596" y="1949"/>
                    </a:moveTo>
                    <a:lnTo>
                      <a:pt x="20596" y="2018"/>
                    </a:lnTo>
                    <a:lnTo>
                      <a:pt x="20390" y="2018"/>
                    </a:lnTo>
                    <a:cubicBezTo>
                      <a:pt x="20390" y="1995"/>
                      <a:pt x="20390" y="1971"/>
                      <a:pt x="20390" y="1949"/>
                    </a:cubicBezTo>
                    <a:close/>
                    <a:moveTo>
                      <a:pt x="3175" y="1995"/>
                    </a:moveTo>
                    <a:cubicBezTo>
                      <a:pt x="3177" y="2017"/>
                      <a:pt x="3181" y="2060"/>
                      <a:pt x="3184" y="2060"/>
                    </a:cubicBezTo>
                    <a:lnTo>
                      <a:pt x="2903" y="2060"/>
                    </a:lnTo>
                    <a:cubicBezTo>
                      <a:pt x="3046" y="2060"/>
                      <a:pt x="3111" y="2012"/>
                      <a:pt x="3175" y="1995"/>
                    </a:cubicBezTo>
                    <a:close/>
                    <a:moveTo>
                      <a:pt x="22016" y="1322"/>
                    </a:moveTo>
                    <a:cubicBezTo>
                      <a:pt x="22122" y="1362"/>
                      <a:pt x="22239" y="1421"/>
                      <a:pt x="22362" y="1448"/>
                    </a:cubicBezTo>
                    <a:cubicBezTo>
                      <a:pt x="22370" y="1450"/>
                      <a:pt x="22378" y="1451"/>
                      <a:pt x="22386" y="1451"/>
                    </a:cubicBezTo>
                    <a:cubicBezTo>
                      <a:pt x="22440" y="1451"/>
                      <a:pt x="22499" y="1418"/>
                      <a:pt x="22555" y="1418"/>
                    </a:cubicBezTo>
                    <a:cubicBezTo>
                      <a:pt x="22609" y="1418"/>
                      <a:pt x="22659" y="1449"/>
                      <a:pt x="22697" y="1568"/>
                    </a:cubicBezTo>
                    <a:cubicBezTo>
                      <a:pt x="22623" y="1634"/>
                      <a:pt x="22549" y="1701"/>
                      <a:pt x="22467" y="1776"/>
                    </a:cubicBezTo>
                    <a:cubicBezTo>
                      <a:pt x="22378" y="1687"/>
                      <a:pt x="22302" y="1611"/>
                      <a:pt x="22225" y="1537"/>
                    </a:cubicBezTo>
                    <a:cubicBezTo>
                      <a:pt x="22214" y="1546"/>
                      <a:pt x="22203" y="1556"/>
                      <a:pt x="22190" y="1566"/>
                    </a:cubicBezTo>
                    <a:cubicBezTo>
                      <a:pt x="22234" y="1668"/>
                      <a:pt x="22280" y="1770"/>
                      <a:pt x="22319" y="1860"/>
                    </a:cubicBezTo>
                    <a:cubicBezTo>
                      <a:pt x="22182" y="1931"/>
                      <a:pt x="22057" y="1994"/>
                      <a:pt x="21911" y="2070"/>
                    </a:cubicBezTo>
                    <a:cubicBezTo>
                      <a:pt x="21847" y="1974"/>
                      <a:pt x="21769" y="1916"/>
                      <a:pt x="21675" y="1916"/>
                    </a:cubicBezTo>
                    <a:cubicBezTo>
                      <a:pt x="21597" y="1916"/>
                      <a:pt x="21508" y="1956"/>
                      <a:pt x="21406" y="2047"/>
                    </a:cubicBezTo>
                    <a:cubicBezTo>
                      <a:pt x="21472" y="1865"/>
                      <a:pt x="21559" y="1829"/>
                      <a:pt x="21650" y="1829"/>
                    </a:cubicBezTo>
                    <a:cubicBezTo>
                      <a:pt x="21710" y="1829"/>
                      <a:pt x="21773" y="1845"/>
                      <a:pt x="21833" y="1845"/>
                    </a:cubicBezTo>
                    <a:cubicBezTo>
                      <a:pt x="21881" y="1845"/>
                      <a:pt x="21928" y="1834"/>
                      <a:pt x="21970" y="1796"/>
                    </a:cubicBezTo>
                    <a:cubicBezTo>
                      <a:pt x="22004" y="1659"/>
                      <a:pt x="21795" y="1465"/>
                      <a:pt x="22016" y="1322"/>
                    </a:cubicBezTo>
                    <a:close/>
                    <a:moveTo>
                      <a:pt x="30532" y="1560"/>
                    </a:moveTo>
                    <a:lnTo>
                      <a:pt x="30532" y="1560"/>
                    </a:lnTo>
                    <a:cubicBezTo>
                      <a:pt x="30540" y="1814"/>
                      <a:pt x="30279" y="2093"/>
                      <a:pt x="30057" y="2093"/>
                    </a:cubicBezTo>
                    <a:cubicBezTo>
                      <a:pt x="30025" y="2093"/>
                      <a:pt x="29994" y="2087"/>
                      <a:pt x="29964" y="2074"/>
                    </a:cubicBezTo>
                    <a:cubicBezTo>
                      <a:pt x="30172" y="1885"/>
                      <a:pt x="30344" y="1730"/>
                      <a:pt x="30532" y="1560"/>
                    </a:cubicBezTo>
                    <a:close/>
                    <a:moveTo>
                      <a:pt x="6459" y="1918"/>
                    </a:moveTo>
                    <a:cubicBezTo>
                      <a:pt x="6495" y="1918"/>
                      <a:pt x="6506" y="1970"/>
                      <a:pt x="6531" y="2096"/>
                    </a:cubicBezTo>
                    <a:cubicBezTo>
                      <a:pt x="6457" y="2053"/>
                      <a:pt x="6401" y="2021"/>
                      <a:pt x="6334" y="1983"/>
                    </a:cubicBezTo>
                    <a:cubicBezTo>
                      <a:pt x="6397" y="1942"/>
                      <a:pt x="6434" y="1918"/>
                      <a:pt x="6459" y="1918"/>
                    </a:cubicBezTo>
                    <a:close/>
                    <a:moveTo>
                      <a:pt x="23292" y="1903"/>
                    </a:moveTo>
                    <a:cubicBezTo>
                      <a:pt x="23406" y="1956"/>
                      <a:pt x="23521" y="2009"/>
                      <a:pt x="23682" y="2084"/>
                    </a:cubicBezTo>
                    <a:cubicBezTo>
                      <a:pt x="23623" y="2120"/>
                      <a:pt x="23573" y="2133"/>
                      <a:pt x="23529" y="2133"/>
                    </a:cubicBezTo>
                    <a:cubicBezTo>
                      <a:pt x="23419" y="2133"/>
                      <a:pt x="23347" y="2045"/>
                      <a:pt x="23264" y="2005"/>
                    </a:cubicBezTo>
                    <a:cubicBezTo>
                      <a:pt x="23273" y="1971"/>
                      <a:pt x="23283" y="1937"/>
                      <a:pt x="23292" y="1903"/>
                    </a:cubicBezTo>
                    <a:close/>
                    <a:moveTo>
                      <a:pt x="12159" y="1916"/>
                    </a:moveTo>
                    <a:cubicBezTo>
                      <a:pt x="12191" y="1916"/>
                      <a:pt x="12236" y="1940"/>
                      <a:pt x="12294" y="1989"/>
                    </a:cubicBezTo>
                    <a:cubicBezTo>
                      <a:pt x="12235" y="2032"/>
                      <a:pt x="12177" y="2074"/>
                      <a:pt x="12092" y="2134"/>
                    </a:cubicBezTo>
                    <a:cubicBezTo>
                      <a:pt x="12084" y="1991"/>
                      <a:pt x="12103" y="1916"/>
                      <a:pt x="12159" y="1916"/>
                    </a:cubicBezTo>
                    <a:close/>
                    <a:moveTo>
                      <a:pt x="11148" y="1948"/>
                    </a:moveTo>
                    <a:cubicBezTo>
                      <a:pt x="11149" y="1948"/>
                      <a:pt x="11150" y="1948"/>
                      <a:pt x="11151" y="1949"/>
                    </a:cubicBezTo>
                    <a:cubicBezTo>
                      <a:pt x="11177" y="1954"/>
                      <a:pt x="11210" y="1990"/>
                      <a:pt x="11222" y="2022"/>
                    </a:cubicBezTo>
                    <a:cubicBezTo>
                      <a:pt x="11228" y="2042"/>
                      <a:pt x="11199" y="2079"/>
                      <a:pt x="11170" y="2139"/>
                    </a:cubicBezTo>
                    <a:cubicBezTo>
                      <a:pt x="11129" y="2081"/>
                      <a:pt x="11104" y="2045"/>
                      <a:pt x="11080" y="2009"/>
                    </a:cubicBezTo>
                    <a:cubicBezTo>
                      <a:pt x="11103" y="1987"/>
                      <a:pt x="11128" y="1948"/>
                      <a:pt x="11148" y="1948"/>
                    </a:cubicBezTo>
                    <a:close/>
                    <a:moveTo>
                      <a:pt x="11650" y="1923"/>
                    </a:moveTo>
                    <a:cubicBezTo>
                      <a:pt x="11693" y="1975"/>
                      <a:pt x="11736" y="2027"/>
                      <a:pt x="11777" y="2080"/>
                    </a:cubicBezTo>
                    <a:cubicBezTo>
                      <a:pt x="11757" y="2104"/>
                      <a:pt x="11737" y="2129"/>
                      <a:pt x="11716" y="2153"/>
                    </a:cubicBezTo>
                    <a:cubicBezTo>
                      <a:pt x="11674" y="2103"/>
                      <a:pt x="11631" y="2055"/>
                      <a:pt x="11593" y="2000"/>
                    </a:cubicBezTo>
                    <a:cubicBezTo>
                      <a:pt x="11590" y="1997"/>
                      <a:pt x="11630" y="1950"/>
                      <a:pt x="11650" y="1923"/>
                    </a:cubicBezTo>
                    <a:close/>
                    <a:moveTo>
                      <a:pt x="18347" y="1687"/>
                    </a:moveTo>
                    <a:cubicBezTo>
                      <a:pt x="18549" y="1687"/>
                      <a:pt x="18439" y="2015"/>
                      <a:pt x="18571" y="2127"/>
                    </a:cubicBezTo>
                    <a:cubicBezTo>
                      <a:pt x="18504" y="2149"/>
                      <a:pt x="18437" y="2172"/>
                      <a:pt x="18375" y="2194"/>
                    </a:cubicBezTo>
                    <a:cubicBezTo>
                      <a:pt x="18351" y="1992"/>
                      <a:pt x="18333" y="1848"/>
                      <a:pt x="18315" y="1690"/>
                    </a:cubicBezTo>
                    <a:cubicBezTo>
                      <a:pt x="18326" y="1688"/>
                      <a:pt x="18337" y="1687"/>
                      <a:pt x="18347" y="1687"/>
                    </a:cubicBezTo>
                    <a:close/>
                    <a:moveTo>
                      <a:pt x="8562" y="1941"/>
                    </a:moveTo>
                    <a:cubicBezTo>
                      <a:pt x="8737" y="1941"/>
                      <a:pt x="8737" y="2007"/>
                      <a:pt x="8632" y="2278"/>
                    </a:cubicBezTo>
                    <a:cubicBezTo>
                      <a:pt x="8583" y="2171"/>
                      <a:pt x="8531" y="2057"/>
                      <a:pt x="8479" y="1945"/>
                    </a:cubicBezTo>
                    <a:cubicBezTo>
                      <a:pt x="8510" y="1943"/>
                      <a:pt x="8537" y="1941"/>
                      <a:pt x="8562" y="1941"/>
                    </a:cubicBezTo>
                    <a:close/>
                    <a:moveTo>
                      <a:pt x="7547" y="2208"/>
                    </a:moveTo>
                    <a:cubicBezTo>
                      <a:pt x="7628" y="2208"/>
                      <a:pt x="7630" y="2284"/>
                      <a:pt x="7615" y="2467"/>
                    </a:cubicBezTo>
                    <a:cubicBezTo>
                      <a:pt x="7512" y="2416"/>
                      <a:pt x="7412" y="2367"/>
                      <a:pt x="7272" y="2297"/>
                    </a:cubicBezTo>
                    <a:cubicBezTo>
                      <a:pt x="7408" y="2240"/>
                      <a:pt x="7494" y="2208"/>
                      <a:pt x="7547" y="2208"/>
                    </a:cubicBezTo>
                    <a:close/>
                    <a:moveTo>
                      <a:pt x="6006" y="2118"/>
                    </a:moveTo>
                    <a:cubicBezTo>
                      <a:pt x="6054" y="2209"/>
                      <a:pt x="6101" y="2300"/>
                      <a:pt x="6160" y="2411"/>
                    </a:cubicBezTo>
                    <a:cubicBezTo>
                      <a:pt x="6113" y="2437"/>
                      <a:pt x="6067" y="2480"/>
                      <a:pt x="6040" y="2480"/>
                    </a:cubicBezTo>
                    <a:cubicBezTo>
                      <a:pt x="6037" y="2480"/>
                      <a:pt x="6034" y="2479"/>
                      <a:pt x="6031" y="2478"/>
                    </a:cubicBezTo>
                    <a:cubicBezTo>
                      <a:pt x="5936" y="2420"/>
                      <a:pt x="5849" y="2341"/>
                      <a:pt x="5724" y="2243"/>
                    </a:cubicBezTo>
                    <a:cubicBezTo>
                      <a:pt x="5835" y="2194"/>
                      <a:pt x="5915" y="2160"/>
                      <a:pt x="6006" y="2118"/>
                    </a:cubicBezTo>
                    <a:close/>
                    <a:moveTo>
                      <a:pt x="6699" y="2243"/>
                    </a:moveTo>
                    <a:cubicBezTo>
                      <a:pt x="6809" y="2243"/>
                      <a:pt x="6844" y="2365"/>
                      <a:pt x="6913" y="2455"/>
                    </a:cubicBezTo>
                    <a:cubicBezTo>
                      <a:pt x="6864" y="2489"/>
                      <a:pt x="6824" y="2503"/>
                      <a:pt x="6790" y="2503"/>
                    </a:cubicBezTo>
                    <a:cubicBezTo>
                      <a:pt x="6692" y="2503"/>
                      <a:pt x="6643" y="2384"/>
                      <a:pt x="6557" y="2291"/>
                    </a:cubicBezTo>
                    <a:cubicBezTo>
                      <a:pt x="6615" y="2257"/>
                      <a:pt x="6661" y="2243"/>
                      <a:pt x="6699" y="2243"/>
                    </a:cubicBezTo>
                    <a:close/>
                    <a:moveTo>
                      <a:pt x="23936" y="1464"/>
                    </a:moveTo>
                    <a:cubicBezTo>
                      <a:pt x="24105" y="1482"/>
                      <a:pt x="24199" y="1595"/>
                      <a:pt x="24183" y="1846"/>
                    </a:cubicBezTo>
                    <a:cubicBezTo>
                      <a:pt x="24177" y="1946"/>
                      <a:pt x="24226" y="2050"/>
                      <a:pt x="24252" y="2158"/>
                    </a:cubicBezTo>
                    <a:cubicBezTo>
                      <a:pt x="24417" y="2090"/>
                      <a:pt x="24550" y="2036"/>
                      <a:pt x="24684" y="1980"/>
                    </a:cubicBezTo>
                    <a:cubicBezTo>
                      <a:pt x="24692" y="2003"/>
                      <a:pt x="24701" y="2024"/>
                      <a:pt x="24709" y="2047"/>
                    </a:cubicBezTo>
                    <a:cubicBezTo>
                      <a:pt x="24536" y="2190"/>
                      <a:pt x="24363" y="2331"/>
                      <a:pt x="24154" y="2504"/>
                    </a:cubicBezTo>
                    <a:cubicBezTo>
                      <a:pt x="24113" y="2242"/>
                      <a:pt x="24071" y="1978"/>
                      <a:pt x="24020" y="1662"/>
                    </a:cubicBezTo>
                    <a:cubicBezTo>
                      <a:pt x="24003" y="1651"/>
                      <a:pt x="23987" y="1646"/>
                      <a:pt x="23972" y="1646"/>
                    </a:cubicBezTo>
                    <a:cubicBezTo>
                      <a:pt x="23881" y="1646"/>
                      <a:pt x="23838" y="1840"/>
                      <a:pt x="23737" y="1920"/>
                    </a:cubicBezTo>
                    <a:cubicBezTo>
                      <a:pt x="23693" y="1858"/>
                      <a:pt x="23658" y="1808"/>
                      <a:pt x="23622" y="1758"/>
                    </a:cubicBezTo>
                    <a:cubicBezTo>
                      <a:pt x="23726" y="1661"/>
                      <a:pt x="23823" y="1570"/>
                      <a:pt x="23936" y="1464"/>
                    </a:cubicBezTo>
                    <a:close/>
                    <a:moveTo>
                      <a:pt x="676" y="2117"/>
                    </a:moveTo>
                    <a:cubicBezTo>
                      <a:pt x="767" y="2152"/>
                      <a:pt x="806" y="2185"/>
                      <a:pt x="884" y="2215"/>
                    </a:cubicBezTo>
                    <a:cubicBezTo>
                      <a:pt x="803" y="2323"/>
                      <a:pt x="741" y="2421"/>
                      <a:pt x="652" y="2513"/>
                    </a:cubicBezTo>
                    <a:cubicBezTo>
                      <a:pt x="659" y="2391"/>
                      <a:pt x="666" y="2276"/>
                      <a:pt x="676" y="2117"/>
                    </a:cubicBezTo>
                    <a:close/>
                    <a:moveTo>
                      <a:pt x="25090" y="2333"/>
                    </a:moveTo>
                    <a:cubicBezTo>
                      <a:pt x="25176" y="2360"/>
                      <a:pt x="25261" y="2388"/>
                      <a:pt x="25346" y="2416"/>
                    </a:cubicBezTo>
                    <a:cubicBezTo>
                      <a:pt x="25338" y="2449"/>
                      <a:pt x="25330" y="2482"/>
                      <a:pt x="25323" y="2515"/>
                    </a:cubicBezTo>
                    <a:cubicBezTo>
                      <a:pt x="25238" y="2485"/>
                      <a:pt x="25154" y="2456"/>
                      <a:pt x="25069" y="2427"/>
                    </a:cubicBezTo>
                    <a:cubicBezTo>
                      <a:pt x="25076" y="2396"/>
                      <a:pt x="25084" y="2364"/>
                      <a:pt x="25090" y="2333"/>
                    </a:cubicBezTo>
                    <a:close/>
                    <a:moveTo>
                      <a:pt x="3352" y="2342"/>
                    </a:moveTo>
                    <a:cubicBezTo>
                      <a:pt x="3406" y="2342"/>
                      <a:pt x="3448" y="2391"/>
                      <a:pt x="3471" y="2521"/>
                    </a:cubicBezTo>
                    <a:cubicBezTo>
                      <a:pt x="3388" y="2506"/>
                      <a:pt x="3322" y="2496"/>
                      <a:pt x="3256" y="2475"/>
                    </a:cubicBezTo>
                    <a:cubicBezTo>
                      <a:pt x="3252" y="2475"/>
                      <a:pt x="3252" y="2382"/>
                      <a:pt x="3267" y="2372"/>
                    </a:cubicBezTo>
                    <a:cubicBezTo>
                      <a:pt x="3298" y="2353"/>
                      <a:pt x="3326" y="2342"/>
                      <a:pt x="3352" y="2342"/>
                    </a:cubicBezTo>
                    <a:close/>
                    <a:moveTo>
                      <a:pt x="23218" y="2421"/>
                    </a:moveTo>
                    <a:cubicBezTo>
                      <a:pt x="23220" y="2449"/>
                      <a:pt x="23221" y="2477"/>
                      <a:pt x="23222" y="2504"/>
                    </a:cubicBezTo>
                    <a:cubicBezTo>
                      <a:pt x="23154" y="2513"/>
                      <a:pt x="23086" y="2522"/>
                      <a:pt x="23017" y="2530"/>
                    </a:cubicBezTo>
                    <a:cubicBezTo>
                      <a:pt x="23015" y="2493"/>
                      <a:pt x="23012" y="2458"/>
                      <a:pt x="23010" y="2421"/>
                    </a:cubicBezTo>
                    <a:close/>
                    <a:moveTo>
                      <a:pt x="24924" y="2365"/>
                    </a:moveTo>
                    <a:cubicBezTo>
                      <a:pt x="24893" y="2495"/>
                      <a:pt x="24864" y="2542"/>
                      <a:pt x="24835" y="2542"/>
                    </a:cubicBezTo>
                    <a:cubicBezTo>
                      <a:pt x="24795" y="2542"/>
                      <a:pt x="24755" y="2454"/>
                      <a:pt x="24714" y="2365"/>
                    </a:cubicBezTo>
                    <a:close/>
                    <a:moveTo>
                      <a:pt x="21941" y="2285"/>
                    </a:moveTo>
                    <a:cubicBezTo>
                      <a:pt x="22027" y="2386"/>
                      <a:pt x="22113" y="2487"/>
                      <a:pt x="22199" y="2588"/>
                    </a:cubicBezTo>
                    <a:cubicBezTo>
                      <a:pt x="22180" y="2612"/>
                      <a:pt x="22160" y="2635"/>
                      <a:pt x="22141" y="2657"/>
                    </a:cubicBezTo>
                    <a:cubicBezTo>
                      <a:pt x="21999" y="2619"/>
                      <a:pt x="21872" y="2565"/>
                      <a:pt x="21870" y="2348"/>
                    </a:cubicBezTo>
                    <a:cubicBezTo>
                      <a:pt x="21894" y="2328"/>
                      <a:pt x="21917" y="2306"/>
                      <a:pt x="21941" y="2285"/>
                    </a:cubicBezTo>
                    <a:close/>
                    <a:moveTo>
                      <a:pt x="16140" y="2349"/>
                    </a:moveTo>
                    <a:cubicBezTo>
                      <a:pt x="16305" y="2349"/>
                      <a:pt x="16203" y="2571"/>
                      <a:pt x="16317" y="2661"/>
                    </a:cubicBezTo>
                    <a:cubicBezTo>
                      <a:pt x="16200" y="2670"/>
                      <a:pt x="16077" y="2675"/>
                      <a:pt x="16077" y="2679"/>
                    </a:cubicBezTo>
                    <a:lnTo>
                      <a:pt x="16077" y="2357"/>
                    </a:lnTo>
                    <a:cubicBezTo>
                      <a:pt x="16102" y="2351"/>
                      <a:pt x="16122" y="2349"/>
                      <a:pt x="16140" y="2349"/>
                    </a:cubicBezTo>
                    <a:close/>
                    <a:moveTo>
                      <a:pt x="11374" y="2629"/>
                    </a:moveTo>
                    <a:cubicBezTo>
                      <a:pt x="11374" y="2758"/>
                      <a:pt x="11351" y="2796"/>
                      <a:pt x="11318" y="2796"/>
                    </a:cubicBezTo>
                    <a:cubicBezTo>
                      <a:pt x="11269" y="2796"/>
                      <a:pt x="11200" y="2714"/>
                      <a:pt x="11154" y="2714"/>
                    </a:cubicBezTo>
                    <a:cubicBezTo>
                      <a:pt x="11151" y="2714"/>
                      <a:pt x="11148" y="2715"/>
                      <a:pt x="11145" y="2715"/>
                    </a:cubicBezTo>
                    <a:cubicBezTo>
                      <a:pt x="11215" y="2689"/>
                      <a:pt x="11286" y="2662"/>
                      <a:pt x="11374" y="2629"/>
                    </a:cubicBezTo>
                    <a:close/>
                    <a:moveTo>
                      <a:pt x="7232" y="2575"/>
                    </a:moveTo>
                    <a:cubicBezTo>
                      <a:pt x="7201" y="2700"/>
                      <a:pt x="7182" y="2775"/>
                      <a:pt x="7163" y="2845"/>
                    </a:cubicBezTo>
                    <a:cubicBezTo>
                      <a:pt x="7165" y="2847"/>
                      <a:pt x="7167" y="2847"/>
                      <a:pt x="7168" y="2848"/>
                    </a:cubicBezTo>
                    <a:cubicBezTo>
                      <a:pt x="7170" y="2853"/>
                      <a:pt x="7172" y="2858"/>
                      <a:pt x="7173" y="2863"/>
                    </a:cubicBezTo>
                    <a:cubicBezTo>
                      <a:pt x="7169" y="2861"/>
                      <a:pt x="7164" y="2858"/>
                      <a:pt x="7160" y="2857"/>
                    </a:cubicBezTo>
                    <a:cubicBezTo>
                      <a:pt x="7162" y="2853"/>
                      <a:pt x="7162" y="2849"/>
                      <a:pt x="7163" y="2845"/>
                    </a:cubicBezTo>
                    <a:cubicBezTo>
                      <a:pt x="7029" y="2776"/>
                      <a:pt x="7032" y="2773"/>
                      <a:pt x="7232" y="2575"/>
                    </a:cubicBezTo>
                    <a:close/>
                    <a:moveTo>
                      <a:pt x="12058" y="2662"/>
                    </a:moveTo>
                    <a:cubicBezTo>
                      <a:pt x="12116" y="2705"/>
                      <a:pt x="12178" y="2752"/>
                      <a:pt x="12241" y="2799"/>
                    </a:cubicBezTo>
                    <a:cubicBezTo>
                      <a:pt x="12233" y="2824"/>
                      <a:pt x="12226" y="2848"/>
                      <a:pt x="12220" y="2873"/>
                    </a:cubicBezTo>
                    <a:cubicBezTo>
                      <a:pt x="12113" y="2861"/>
                      <a:pt x="12007" y="2847"/>
                      <a:pt x="11894" y="2833"/>
                    </a:cubicBezTo>
                    <a:cubicBezTo>
                      <a:pt x="11953" y="2771"/>
                      <a:pt x="12002" y="2720"/>
                      <a:pt x="12058" y="2662"/>
                    </a:cubicBezTo>
                    <a:close/>
                    <a:moveTo>
                      <a:pt x="21558" y="2395"/>
                    </a:moveTo>
                    <a:lnTo>
                      <a:pt x="21558" y="2395"/>
                    </a:lnTo>
                    <a:cubicBezTo>
                      <a:pt x="21605" y="2564"/>
                      <a:pt x="21716" y="2732"/>
                      <a:pt x="21495" y="2821"/>
                    </a:cubicBezTo>
                    <a:cubicBezTo>
                      <a:pt x="21412" y="2855"/>
                      <a:pt x="21348" y="2875"/>
                      <a:pt x="21298" y="2875"/>
                    </a:cubicBezTo>
                    <a:cubicBezTo>
                      <a:pt x="21185" y="2875"/>
                      <a:pt x="21143" y="2779"/>
                      <a:pt x="21115" y="2536"/>
                    </a:cubicBezTo>
                    <a:lnTo>
                      <a:pt x="21115" y="2536"/>
                    </a:lnTo>
                    <a:cubicBezTo>
                      <a:pt x="21177" y="2602"/>
                      <a:pt x="21239" y="2667"/>
                      <a:pt x="21306" y="2738"/>
                    </a:cubicBezTo>
                    <a:cubicBezTo>
                      <a:pt x="21385" y="2629"/>
                      <a:pt x="21469" y="2517"/>
                      <a:pt x="21558" y="2395"/>
                    </a:cubicBezTo>
                    <a:close/>
                    <a:moveTo>
                      <a:pt x="7731" y="2700"/>
                    </a:moveTo>
                    <a:cubicBezTo>
                      <a:pt x="7754" y="2757"/>
                      <a:pt x="7777" y="2814"/>
                      <a:pt x="7800" y="2869"/>
                    </a:cubicBezTo>
                    <a:cubicBezTo>
                      <a:pt x="7782" y="2883"/>
                      <a:pt x="7765" y="2896"/>
                      <a:pt x="7748" y="2909"/>
                    </a:cubicBezTo>
                    <a:cubicBezTo>
                      <a:pt x="7716" y="2859"/>
                      <a:pt x="7685" y="2810"/>
                      <a:pt x="7654" y="2760"/>
                    </a:cubicBezTo>
                    <a:cubicBezTo>
                      <a:pt x="7680" y="2741"/>
                      <a:pt x="7706" y="2720"/>
                      <a:pt x="7731" y="2700"/>
                    </a:cubicBezTo>
                    <a:close/>
                    <a:moveTo>
                      <a:pt x="18220" y="2756"/>
                    </a:moveTo>
                    <a:cubicBezTo>
                      <a:pt x="18229" y="2782"/>
                      <a:pt x="18236" y="2809"/>
                      <a:pt x="18245" y="2835"/>
                    </a:cubicBezTo>
                    <a:cubicBezTo>
                      <a:pt x="18188" y="2864"/>
                      <a:pt x="18133" y="2893"/>
                      <a:pt x="18076" y="2924"/>
                    </a:cubicBezTo>
                    <a:cubicBezTo>
                      <a:pt x="18067" y="2887"/>
                      <a:pt x="18058" y="2851"/>
                      <a:pt x="18049" y="2815"/>
                    </a:cubicBezTo>
                    <a:cubicBezTo>
                      <a:pt x="18106" y="2795"/>
                      <a:pt x="18163" y="2776"/>
                      <a:pt x="18220" y="2756"/>
                    </a:cubicBezTo>
                    <a:close/>
                    <a:moveTo>
                      <a:pt x="21120" y="1930"/>
                    </a:moveTo>
                    <a:cubicBezTo>
                      <a:pt x="21120" y="1985"/>
                      <a:pt x="21115" y="2041"/>
                      <a:pt x="21121" y="2095"/>
                    </a:cubicBezTo>
                    <a:cubicBezTo>
                      <a:pt x="21129" y="2162"/>
                      <a:pt x="21145" y="2229"/>
                      <a:pt x="21163" y="2321"/>
                    </a:cubicBezTo>
                    <a:cubicBezTo>
                      <a:pt x="20859" y="2336"/>
                      <a:pt x="20984" y="2878"/>
                      <a:pt x="20636" y="2929"/>
                    </a:cubicBezTo>
                    <a:cubicBezTo>
                      <a:pt x="20674" y="2690"/>
                      <a:pt x="20703" y="2498"/>
                      <a:pt x="20737" y="2282"/>
                    </a:cubicBezTo>
                    <a:cubicBezTo>
                      <a:pt x="20802" y="2248"/>
                      <a:pt x="20895" y="2223"/>
                      <a:pt x="20961" y="2156"/>
                    </a:cubicBezTo>
                    <a:cubicBezTo>
                      <a:pt x="21014" y="2103"/>
                      <a:pt x="21030" y="1999"/>
                      <a:pt x="21120" y="1930"/>
                    </a:cubicBezTo>
                    <a:close/>
                    <a:moveTo>
                      <a:pt x="22575" y="2349"/>
                    </a:moveTo>
                    <a:cubicBezTo>
                      <a:pt x="22585" y="2444"/>
                      <a:pt x="22596" y="2536"/>
                      <a:pt x="22611" y="2689"/>
                    </a:cubicBezTo>
                    <a:cubicBezTo>
                      <a:pt x="22555" y="2741"/>
                      <a:pt x="22472" y="2816"/>
                      <a:pt x="22347" y="2931"/>
                    </a:cubicBezTo>
                    <a:cubicBezTo>
                      <a:pt x="22356" y="2700"/>
                      <a:pt x="22362" y="2544"/>
                      <a:pt x="22369" y="2362"/>
                    </a:cubicBezTo>
                    <a:cubicBezTo>
                      <a:pt x="22431" y="2358"/>
                      <a:pt x="22508" y="2354"/>
                      <a:pt x="22575" y="2349"/>
                    </a:cubicBezTo>
                    <a:close/>
                    <a:moveTo>
                      <a:pt x="23984" y="2613"/>
                    </a:moveTo>
                    <a:cubicBezTo>
                      <a:pt x="23999" y="2614"/>
                      <a:pt x="24015" y="2616"/>
                      <a:pt x="24031" y="2616"/>
                    </a:cubicBezTo>
                    <a:cubicBezTo>
                      <a:pt x="24022" y="2725"/>
                      <a:pt x="24013" y="2835"/>
                      <a:pt x="24004" y="2944"/>
                    </a:cubicBezTo>
                    <a:cubicBezTo>
                      <a:pt x="23975" y="2941"/>
                      <a:pt x="23947" y="2939"/>
                      <a:pt x="23918" y="2936"/>
                    </a:cubicBezTo>
                    <a:cubicBezTo>
                      <a:pt x="23940" y="2828"/>
                      <a:pt x="23962" y="2720"/>
                      <a:pt x="23984" y="2613"/>
                    </a:cubicBezTo>
                    <a:close/>
                    <a:moveTo>
                      <a:pt x="6168" y="2644"/>
                    </a:moveTo>
                    <a:cubicBezTo>
                      <a:pt x="6237" y="2644"/>
                      <a:pt x="6329" y="2666"/>
                      <a:pt x="6443" y="2707"/>
                    </a:cubicBezTo>
                    <a:cubicBezTo>
                      <a:pt x="6424" y="2779"/>
                      <a:pt x="6406" y="2851"/>
                      <a:pt x="6380" y="2952"/>
                    </a:cubicBezTo>
                    <a:cubicBezTo>
                      <a:pt x="6329" y="2861"/>
                      <a:pt x="6294" y="2799"/>
                      <a:pt x="6248" y="2718"/>
                    </a:cubicBezTo>
                    <a:cubicBezTo>
                      <a:pt x="6160" y="2756"/>
                      <a:pt x="6090" y="2786"/>
                      <a:pt x="6008" y="2821"/>
                    </a:cubicBezTo>
                    <a:cubicBezTo>
                      <a:pt x="6004" y="2699"/>
                      <a:pt x="6057" y="2644"/>
                      <a:pt x="6168" y="2644"/>
                    </a:cubicBezTo>
                    <a:close/>
                    <a:moveTo>
                      <a:pt x="16598" y="2342"/>
                    </a:moveTo>
                    <a:cubicBezTo>
                      <a:pt x="16655" y="2342"/>
                      <a:pt x="16715" y="2365"/>
                      <a:pt x="16767" y="2365"/>
                    </a:cubicBezTo>
                    <a:lnTo>
                      <a:pt x="16770" y="2365"/>
                    </a:lnTo>
                    <a:cubicBezTo>
                      <a:pt x="16770" y="2365"/>
                      <a:pt x="16833" y="2386"/>
                      <a:pt x="16833" y="2386"/>
                    </a:cubicBezTo>
                    <a:lnTo>
                      <a:pt x="16833" y="2387"/>
                    </a:lnTo>
                    <a:cubicBezTo>
                      <a:pt x="16833" y="2392"/>
                      <a:pt x="16957" y="2400"/>
                      <a:pt x="17060" y="2410"/>
                    </a:cubicBezTo>
                    <a:cubicBezTo>
                      <a:pt x="17012" y="2602"/>
                      <a:pt x="16952" y="2777"/>
                      <a:pt x="16907" y="2953"/>
                    </a:cubicBezTo>
                    <a:cubicBezTo>
                      <a:pt x="16888" y="2952"/>
                      <a:pt x="16854" y="2952"/>
                      <a:pt x="16837" y="2950"/>
                    </a:cubicBezTo>
                    <a:cubicBezTo>
                      <a:pt x="16815" y="2763"/>
                      <a:pt x="16795" y="2575"/>
                      <a:pt x="16773" y="2387"/>
                    </a:cubicBezTo>
                    <a:lnTo>
                      <a:pt x="16770" y="2387"/>
                    </a:lnTo>
                    <a:cubicBezTo>
                      <a:pt x="16663" y="2424"/>
                      <a:pt x="16557" y="2449"/>
                      <a:pt x="16437" y="2491"/>
                    </a:cubicBezTo>
                    <a:cubicBezTo>
                      <a:pt x="16478" y="2370"/>
                      <a:pt x="16536" y="2342"/>
                      <a:pt x="16598" y="2342"/>
                    </a:cubicBezTo>
                    <a:close/>
                    <a:moveTo>
                      <a:pt x="24670" y="2799"/>
                    </a:moveTo>
                    <a:cubicBezTo>
                      <a:pt x="24681" y="2861"/>
                      <a:pt x="24692" y="2924"/>
                      <a:pt x="24705" y="2986"/>
                    </a:cubicBezTo>
                    <a:cubicBezTo>
                      <a:pt x="24673" y="2989"/>
                      <a:pt x="24643" y="2993"/>
                      <a:pt x="24613" y="2998"/>
                    </a:cubicBezTo>
                    <a:lnTo>
                      <a:pt x="24613" y="2813"/>
                    </a:lnTo>
                    <a:cubicBezTo>
                      <a:pt x="24632" y="2809"/>
                      <a:pt x="24651" y="2804"/>
                      <a:pt x="24670" y="2799"/>
                    </a:cubicBezTo>
                    <a:close/>
                    <a:moveTo>
                      <a:pt x="26060" y="2837"/>
                    </a:moveTo>
                    <a:cubicBezTo>
                      <a:pt x="26083" y="2862"/>
                      <a:pt x="26106" y="2886"/>
                      <a:pt x="26129" y="2911"/>
                    </a:cubicBezTo>
                    <a:cubicBezTo>
                      <a:pt x="26088" y="2955"/>
                      <a:pt x="26049" y="3001"/>
                      <a:pt x="26007" y="3043"/>
                    </a:cubicBezTo>
                    <a:cubicBezTo>
                      <a:pt x="26007" y="3043"/>
                      <a:pt x="26007" y="3043"/>
                      <a:pt x="26007" y="3043"/>
                    </a:cubicBezTo>
                    <a:cubicBezTo>
                      <a:pt x="26003" y="3043"/>
                      <a:pt x="25965" y="3002"/>
                      <a:pt x="25967" y="2998"/>
                    </a:cubicBezTo>
                    <a:cubicBezTo>
                      <a:pt x="25996" y="2943"/>
                      <a:pt x="26029" y="2890"/>
                      <a:pt x="26060" y="2837"/>
                    </a:cubicBezTo>
                    <a:close/>
                    <a:moveTo>
                      <a:pt x="1636" y="2842"/>
                    </a:moveTo>
                    <a:cubicBezTo>
                      <a:pt x="1716" y="2997"/>
                      <a:pt x="1716" y="3003"/>
                      <a:pt x="1556" y="3096"/>
                    </a:cubicBezTo>
                    <a:cubicBezTo>
                      <a:pt x="1581" y="3015"/>
                      <a:pt x="1607" y="2933"/>
                      <a:pt x="1636" y="2842"/>
                    </a:cubicBezTo>
                    <a:close/>
                    <a:moveTo>
                      <a:pt x="13795" y="2787"/>
                    </a:moveTo>
                    <a:lnTo>
                      <a:pt x="13795" y="2787"/>
                    </a:lnTo>
                    <a:cubicBezTo>
                      <a:pt x="13740" y="2949"/>
                      <a:pt x="13716" y="3024"/>
                      <a:pt x="13691" y="3098"/>
                    </a:cubicBezTo>
                    <a:lnTo>
                      <a:pt x="13637" y="3092"/>
                    </a:lnTo>
                    <a:cubicBezTo>
                      <a:pt x="13633" y="3037"/>
                      <a:pt x="13615" y="2976"/>
                      <a:pt x="13631" y="2931"/>
                    </a:cubicBezTo>
                    <a:cubicBezTo>
                      <a:pt x="13643" y="2892"/>
                      <a:pt x="13695" y="2871"/>
                      <a:pt x="13795" y="2787"/>
                    </a:cubicBezTo>
                    <a:close/>
                    <a:moveTo>
                      <a:pt x="29047" y="2480"/>
                    </a:moveTo>
                    <a:cubicBezTo>
                      <a:pt x="29172" y="2647"/>
                      <a:pt x="29222" y="2751"/>
                      <a:pt x="29304" y="2876"/>
                    </a:cubicBezTo>
                    <a:cubicBezTo>
                      <a:pt x="29220" y="2969"/>
                      <a:pt x="29172" y="3050"/>
                      <a:pt x="29047" y="3163"/>
                    </a:cubicBezTo>
                    <a:lnTo>
                      <a:pt x="29047" y="2480"/>
                    </a:lnTo>
                    <a:close/>
                    <a:moveTo>
                      <a:pt x="15212" y="2976"/>
                    </a:moveTo>
                    <a:cubicBezTo>
                      <a:pt x="15250" y="2996"/>
                      <a:pt x="15287" y="3015"/>
                      <a:pt x="15323" y="3035"/>
                    </a:cubicBezTo>
                    <a:cubicBezTo>
                      <a:pt x="15340" y="3067"/>
                      <a:pt x="15356" y="3098"/>
                      <a:pt x="15372" y="3130"/>
                    </a:cubicBezTo>
                    <a:cubicBezTo>
                      <a:pt x="15330" y="3146"/>
                      <a:pt x="15288" y="3171"/>
                      <a:pt x="15245" y="3175"/>
                    </a:cubicBezTo>
                    <a:cubicBezTo>
                      <a:pt x="15245" y="3175"/>
                      <a:pt x="15244" y="3175"/>
                      <a:pt x="15244" y="3175"/>
                    </a:cubicBezTo>
                    <a:cubicBezTo>
                      <a:pt x="15221" y="3175"/>
                      <a:pt x="15177" y="3138"/>
                      <a:pt x="15177" y="3121"/>
                    </a:cubicBezTo>
                    <a:cubicBezTo>
                      <a:pt x="15178" y="3072"/>
                      <a:pt x="15199" y="3024"/>
                      <a:pt x="15212" y="2976"/>
                    </a:cubicBezTo>
                    <a:close/>
                    <a:moveTo>
                      <a:pt x="3910" y="2843"/>
                    </a:moveTo>
                    <a:cubicBezTo>
                      <a:pt x="3947" y="2843"/>
                      <a:pt x="3986" y="2855"/>
                      <a:pt x="4014" y="2856"/>
                    </a:cubicBezTo>
                    <a:cubicBezTo>
                      <a:pt x="4197" y="2859"/>
                      <a:pt x="4201" y="3037"/>
                      <a:pt x="4212" y="3199"/>
                    </a:cubicBezTo>
                    <a:cubicBezTo>
                      <a:pt x="4129" y="3099"/>
                      <a:pt x="4036" y="3026"/>
                      <a:pt x="3927" y="3026"/>
                    </a:cubicBezTo>
                    <a:cubicBezTo>
                      <a:pt x="3890" y="3026"/>
                      <a:pt x="3851" y="3035"/>
                      <a:pt x="3810" y="3053"/>
                    </a:cubicBezTo>
                    <a:cubicBezTo>
                      <a:pt x="3790" y="2877"/>
                      <a:pt x="3846" y="2843"/>
                      <a:pt x="3910" y="2843"/>
                    </a:cubicBezTo>
                    <a:close/>
                    <a:moveTo>
                      <a:pt x="26506" y="2880"/>
                    </a:moveTo>
                    <a:lnTo>
                      <a:pt x="26506" y="2880"/>
                    </a:lnTo>
                    <a:cubicBezTo>
                      <a:pt x="26820" y="2955"/>
                      <a:pt x="26820" y="2955"/>
                      <a:pt x="26716" y="3253"/>
                    </a:cubicBezTo>
                    <a:cubicBezTo>
                      <a:pt x="26643" y="3123"/>
                      <a:pt x="26586" y="3022"/>
                      <a:pt x="26506" y="2880"/>
                    </a:cubicBezTo>
                    <a:close/>
                    <a:moveTo>
                      <a:pt x="19996" y="1820"/>
                    </a:moveTo>
                    <a:lnTo>
                      <a:pt x="19996" y="1820"/>
                    </a:lnTo>
                    <a:cubicBezTo>
                      <a:pt x="19992" y="2249"/>
                      <a:pt x="20361" y="2076"/>
                      <a:pt x="20485" y="2320"/>
                    </a:cubicBezTo>
                    <a:cubicBezTo>
                      <a:pt x="20451" y="2354"/>
                      <a:pt x="20423" y="2401"/>
                      <a:pt x="20402" y="2401"/>
                    </a:cubicBezTo>
                    <a:cubicBezTo>
                      <a:pt x="20401" y="2401"/>
                      <a:pt x="20400" y="2401"/>
                      <a:pt x="20399" y="2401"/>
                    </a:cubicBezTo>
                    <a:cubicBezTo>
                      <a:pt x="20373" y="2396"/>
                      <a:pt x="20350" y="2393"/>
                      <a:pt x="20328" y="2393"/>
                    </a:cubicBezTo>
                    <a:cubicBezTo>
                      <a:pt x="20148" y="2393"/>
                      <a:pt x="20072" y="2556"/>
                      <a:pt x="20012" y="2749"/>
                    </a:cubicBezTo>
                    <a:cubicBezTo>
                      <a:pt x="19995" y="2806"/>
                      <a:pt x="19974" y="2909"/>
                      <a:pt x="19952" y="2911"/>
                    </a:cubicBezTo>
                    <a:cubicBezTo>
                      <a:pt x="19768" y="2924"/>
                      <a:pt x="19787" y="3098"/>
                      <a:pt x="19779" y="3277"/>
                    </a:cubicBezTo>
                    <a:cubicBezTo>
                      <a:pt x="19681" y="3233"/>
                      <a:pt x="19613" y="3203"/>
                      <a:pt x="19542" y="3170"/>
                    </a:cubicBezTo>
                    <a:cubicBezTo>
                      <a:pt x="19684" y="2868"/>
                      <a:pt x="19815" y="2585"/>
                      <a:pt x="19966" y="2263"/>
                    </a:cubicBezTo>
                    <a:cubicBezTo>
                      <a:pt x="19950" y="2182"/>
                      <a:pt x="19925" y="2034"/>
                      <a:pt x="19899" y="1888"/>
                    </a:cubicBezTo>
                    <a:cubicBezTo>
                      <a:pt x="19931" y="1865"/>
                      <a:pt x="19963" y="1842"/>
                      <a:pt x="19996" y="1820"/>
                    </a:cubicBezTo>
                    <a:close/>
                    <a:moveTo>
                      <a:pt x="20787" y="2977"/>
                    </a:moveTo>
                    <a:cubicBezTo>
                      <a:pt x="20833" y="3131"/>
                      <a:pt x="20878" y="3223"/>
                      <a:pt x="20920" y="3324"/>
                    </a:cubicBezTo>
                    <a:cubicBezTo>
                      <a:pt x="20759" y="3353"/>
                      <a:pt x="20598" y="3365"/>
                      <a:pt x="20437" y="3394"/>
                    </a:cubicBezTo>
                    <a:cubicBezTo>
                      <a:pt x="20422" y="3270"/>
                      <a:pt x="20406" y="3131"/>
                      <a:pt x="20387" y="2977"/>
                    </a:cubicBezTo>
                    <a:close/>
                    <a:moveTo>
                      <a:pt x="4829" y="3161"/>
                    </a:moveTo>
                    <a:cubicBezTo>
                      <a:pt x="4877" y="3161"/>
                      <a:pt x="4937" y="3194"/>
                      <a:pt x="5015" y="3257"/>
                    </a:cubicBezTo>
                    <a:cubicBezTo>
                      <a:pt x="5052" y="3288"/>
                      <a:pt x="5087" y="3320"/>
                      <a:pt x="5133" y="3360"/>
                    </a:cubicBezTo>
                    <a:cubicBezTo>
                      <a:pt x="5067" y="3500"/>
                      <a:pt x="5004" y="3630"/>
                      <a:pt x="4926" y="3794"/>
                    </a:cubicBezTo>
                    <a:cubicBezTo>
                      <a:pt x="4845" y="3806"/>
                      <a:pt x="4730" y="3822"/>
                      <a:pt x="4594" y="3841"/>
                    </a:cubicBezTo>
                    <a:cubicBezTo>
                      <a:pt x="4561" y="3774"/>
                      <a:pt x="4522" y="3696"/>
                      <a:pt x="4482" y="3616"/>
                    </a:cubicBezTo>
                    <a:cubicBezTo>
                      <a:pt x="4484" y="3615"/>
                      <a:pt x="4485" y="3613"/>
                      <a:pt x="4486" y="3612"/>
                    </a:cubicBezTo>
                    <a:cubicBezTo>
                      <a:pt x="4486" y="3612"/>
                      <a:pt x="4494" y="3612"/>
                      <a:pt x="4494" y="3611"/>
                    </a:cubicBezTo>
                    <a:lnTo>
                      <a:pt x="4494" y="3610"/>
                    </a:lnTo>
                    <a:cubicBezTo>
                      <a:pt x="4494" y="3611"/>
                      <a:pt x="4487" y="3611"/>
                      <a:pt x="4487" y="3611"/>
                    </a:cubicBezTo>
                    <a:cubicBezTo>
                      <a:pt x="4542" y="3559"/>
                      <a:pt x="4625" y="3520"/>
                      <a:pt x="4643" y="3454"/>
                    </a:cubicBezTo>
                    <a:cubicBezTo>
                      <a:pt x="4698" y="3255"/>
                      <a:pt x="4747" y="3161"/>
                      <a:pt x="4829" y="3161"/>
                    </a:cubicBezTo>
                    <a:close/>
                    <a:moveTo>
                      <a:pt x="15106" y="3307"/>
                    </a:moveTo>
                    <a:cubicBezTo>
                      <a:pt x="15194" y="3358"/>
                      <a:pt x="15285" y="3409"/>
                      <a:pt x="15374" y="3466"/>
                    </a:cubicBezTo>
                    <a:cubicBezTo>
                      <a:pt x="15390" y="3476"/>
                      <a:pt x="15394" y="3514"/>
                      <a:pt x="15410" y="3554"/>
                    </a:cubicBezTo>
                    <a:cubicBezTo>
                      <a:pt x="15378" y="3626"/>
                      <a:pt x="15346" y="3713"/>
                      <a:pt x="15302" y="3788"/>
                    </a:cubicBezTo>
                    <a:cubicBezTo>
                      <a:pt x="15249" y="3875"/>
                      <a:pt x="15193" y="3948"/>
                      <a:pt x="15126" y="3948"/>
                    </a:cubicBezTo>
                    <a:cubicBezTo>
                      <a:pt x="15084" y="3948"/>
                      <a:pt x="15039" y="3921"/>
                      <a:pt x="14987" y="3852"/>
                    </a:cubicBezTo>
                    <a:cubicBezTo>
                      <a:pt x="14985" y="3849"/>
                      <a:pt x="14981" y="3848"/>
                      <a:pt x="14976" y="3848"/>
                    </a:cubicBezTo>
                    <a:cubicBezTo>
                      <a:pt x="14957" y="3848"/>
                      <a:pt x="14920" y="3867"/>
                      <a:pt x="14892" y="3875"/>
                    </a:cubicBezTo>
                    <a:cubicBezTo>
                      <a:pt x="14894" y="3879"/>
                      <a:pt x="14895" y="3881"/>
                      <a:pt x="14898" y="3885"/>
                    </a:cubicBezTo>
                    <a:lnTo>
                      <a:pt x="14886" y="3890"/>
                    </a:lnTo>
                    <a:cubicBezTo>
                      <a:pt x="14887" y="3885"/>
                      <a:pt x="14889" y="3881"/>
                      <a:pt x="14890" y="3876"/>
                    </a:cubicBezTo>
                    <a:cubicBezTo>
                      <a:pt x="14891" y="3876"/>
                      <a:pt x="14891" y="3876"/>
                      <a:pt x="14892" y="3875"/>
                    </a:cubicBezTo>
                    <a:cubicBezTo>
                      <a:pt x="14844" y="3771"/>
                      <a:pt x="14796" y="3668"/>
                      <a:pt x="14743" y="3550"/>
                    </a:cubicBezTo>
                    <a:cubicBezTo>
                      <a:pt x="14871" y="3471"/>
                      <a:pt x="14987" y="3399"/>
                      <a:pt x="15102" y="3325"/>
                    </a:cubicBezTo>
                    <a:lnTo>
                      <a:pt x="15106" y="3307"/>
                    </a:lnTo>
                    <a:close/>
                    <a:moveTo>
                      <a:pt x="4212" y="3199"/>
                    </a:moveTo>
                    <a:lnTo>
                      <a:pt x="4212" y="3199"/>
                    </a:lnTo>
                    <a:cubicBezTo>
                      <a:pt x="4215" y="3203"/>
                      <a:pt x="4218" y="3207"/>
                      <a:pt x="4222" y="3211"/>
                    </a:cubicBezTo>
                    <a:cubicBezTo>
                      <a:pt x="4221" y="3216"/>
                      <a:pt x="4220" y="3219"/>
                      <a:pt x="4218" y="3224"/>
                    </a:cubicBezTo>
                    <a:cubicBezTo>
                      <a:pt x="4311" y="3271"/>
                      <a:pt x="4403" y="3317"/>
                      <a:pt x="4500" y="3366"/>
                    </a:cubicBezTo>
                    <a:cubicBezTo>
                      <a:pt x="4474" y="3468"/>
                      <a:pt x="4450" y="3559"/>
                      <a:pt x="4428" y="3649"/>
                    </a:cubicBezTo>
                    <a:cubicBezTo>
                      <a:pt x="4428" y="3651"/>
                      <a:pt x="4448" y="3663"/>
                      <a:pt x="4453" y="3663"/>
                    </a:cubicBezTo>
                    <a:cubicBezTo>
                      <a:pt x="4453" y="3663"/>
                      <a:pt x="4453" y="3663"/>
                      <a:pt x="4453" y="3663"/>
                    </a:cubicBezTo>
                    <a:cubicBezTo>
                      <a:pt x="4462" y="3650"/>
                      <a:pt x="4472" y="3636"/>
                      <a:pt x="4481" y="3621"/>
                    </a:cubicBezTo>
                    <a:lnTo>
                      <a:pt x="4481" y="3621"/>
                    </a:lnTo>
                    <a:cubicBezTo>
                      <a:pt x="4496" y="3947"/>
                      <a:pt x="4466" y="3981"/>
                      <a:pt x="4156" y="4000"/>
                    </a:cubicBezTo>
                    <a:cubicBezTo>
                      <a:pt x="4137" y="4001"/>
                      <a:pt x="4119" y="4002"/>
                      <a:pt x="4102" y="4002"/>
                    </a:cubicBezTo>
                    <a:cubicBezTo>
                      <a:pt x="3952" y="4002"/>
                      <a:pt x="3924" y="3943"/>
                      <a:pt x="3922" y="3685"/>
                    </a:cubicBezTo>
                    <a:lnTo>
                      <a:pt x="3922" y="3685"/>
                    </a:lnTo>
                    <a:cubicBezTo>
                      <a:pt x="3981" y="3741"/>
                      <a:pt x="4029" y="3784"/>
                      <a:pt x="4083" y="3835"/>
                    </a:cubicBezTo>
                    <a:cubicBezTo>
                      <a:pt x="4129" y="3629"/>
                      <a:pt x="4174" y="3427"/>
                      <a:pt x="4218" y="3224"/>
                    </a:cubicBezTo>
                    <a:cubicBezTo>
                      <a:pt x="4217" y="3223"/>
                      <a:pt x="4215" y="3222"/>
                      <a:pt x="4213" y="3222"/>
                    </a:cubicBezTo>
                    <a:cubicBezTo>
                      <a:pt x="4212" y="3214"/>
                      <a:pt x="4212" y="3207"/>
                      <a:pt x="4212" y="3199"/>
                    </a:cubicBezTo>
                    <a:close/>
                    <a:moveTo>
                      <a:pt x="5656" y="3135"/>
                    </a:moveTo>
                    <a:lnTo>
                      <a:pt x="5656" y="3135"/>
                    </a:lnTo>
                    <a:cubicBezTo>
                      <a:pt x="5651" y="3236"/>
                      <a:pt x="5648" y="3289"/>
                      <a:pt x="5646" y="3337"/>
                    </a:cubicBezTo>
                    <a:cubicBezTo>
                      <a:pt x="5811" y="3303"/>
                      <a:pt x="5979" y="3267"/>
                      <a:pt x="6117" y="3238"/>
                    </a:cubicBezTo>
                    <a:cubicBezTo>
                      <a:pt x="6250" y="3445"/>
                      <a:pt x="6366" y="3624"/>
                      <a:pt x="6486" y="3811"/>
                    </a:cubicBezTo>
                    <a:cubicBezTo>
                      <a:pt x="6366" y="3966"/>
                      <a:pt x="6301" y="4049"/>
                      <a:pt x="6249" y="4049"/>
                    </a:cubicBezTo>
                    <a:cubicBezTo>
                      <a:pt x="6189" y="4049"/>
                      <a:pt x="6146" y="3936"/>
                      <a:pt x="6055" y="3691"/>
                    </a:cubicBezTo>
                    <a:cubicBezTo>
                      <a:pt x="6034" y="3696"/>
                      <a:pt x="6006" y="3692"/>
                      <a:pt x="5992" y="3707"/>
                    </a:cubicBezTo>
                    <a:cubicBezTo>
                      <a:pt x="5864" y="3860"/>
                      <a:pt x="5784" y="3942"/>
                      <a:pt x="5725" y="3942"/>
                    </a:cubicBezTo>
                    <a:cubicBezTo>
                      <a:pt x="5649" y="3942"/>
                      <a:pt x="5607" y="3807"/>
                      <a:pt x="5542" y="3514"/>
                    </a:cubicBezTo>
                    <a:cubicBezTo>
                      <a:pt x="5425" y="3463"/>
                      <a:pt x="5334" y="3424"/>
                      <a:pt x="5242" y="3385"/>
                    </a:cubicBezTo>
                    <a:cubicBezTo>
                      <a:pt x="5240" y="3353"/>
                      <a:pt x="5239" y="3322"/>
                      <a:pt x="5238" y="3290"/>
                    </a:cubicBezTo>
                    <a:cubicBezTo>
                      <a:pt x="5369" y="3242"/>
                      <a:pt x="5501" y="3193"/>
                      <a:pt x="5656" y="3135"/>
                    </a:cubicBezTo>
                    <a:close/>
                    <a:moveTo>
                      <a:pt x="14886" y="3890"/>
                    </a:moveTo>
                    <a:lnTo>
                      <a:pt x="14886" y="3890"/>
                    </a:lnTo>
                    <a:cubicBezTo>
                      <a:pt x="14856" y="4039"/>
                      <a:pt x="14842" y="4096"/>
                      <a:pt x="14775" y="4096"/>
                    </a:cubicBezTo>
                    <a:cubicBezTo>
                      <a:pt x="14733" y="4096"/>
                      <a:pt x="14669" y="4073"/>
                      <a:pt x="14567" y="4035"/>
                    </a:cubicBezTo>
                    <a:cubicBezTo>
                      <a:pt x="14684" y="3982"/>
                      <a:pt x="14785" y="3936"/>
                      <a:pt x="14886" y="3890"/>
                    </a:cubicBezTo>
                    <a:close/>
                    <a:moveTo>
                      <a:pt x="13018" y="3050"/>
                    </a:moveTo>
                    <a:cubicBezTo>
                      <a:pt x="13025" y="3073"/>
                      <a:pt x="13032" y="3096"/>
                      <a:pt x="13038" y="3117"/>
                    </a:cubicBezTo>
                    <a:cubicBezTo>
                      <a:pt x="12961" y="3136"/>
                      <a:pt x="12885" y="3156"/>
                      <a:pt x="12809" y="3175"/>
                    </a:cubicBezTo>
                    <a:cubicBezTo>
                      <a:pt x="12936" y="3285"/>
                      <a:pt x="13065" y="3394"/>
                      <a:pt x="13214" y="3521"/>
                    </a:cubicBezTo>
                    <a:cubicBezTo>
                      <a:pt x="13315" y="3399"/>
                      <a:pt x="13426" y="3327"/>
                      <a:pt x="13550" y="3327"/>
                    </a:cubicBezTo>
                    <a:cubicBezTo>
                      <a:pt x="13626" y="3327"/>
                      <a:pt x="13707" y="3355"/>
                      <a:pt x="13793" y="3414"/>
                    </a:cubicBezTo>
                    <a:cubicBezTo>
                      <a:pt x="13814" y="3428"/>
                      <a:pt x="13839" y="3433"/>
                      <a:pt x="13867" y="3433"/>
                    </a:cubicBezTo>
                    <a:cubicBezTo>
                      <a:pt x="13925" y="3433"/>
                      <a:pt x="13994" y="3409"/>
                      <a:pt x="14047" y="3386"/>
                    </a:cubicBezTo>
                    <a:cubicBezTo>
                      <a:pt x="14231" y="3305"/>
                      <a:pt x="14407" y="3203"/>
                      <a:pt x="14588" y="3115"/>
                    </a:cubicBezTo>
                    <a:cubicBezTo>
                      <a:pt x="14596" y="3111"/>
                      <a:pt x="14604" y="3109"/>
                      <a:pt x="14613" y="3109"/>
                    </a:cubicBezTo>
                    <a:cubicBezTo>
                      <a:pt x="14638" y="3109"/>
                      <a:pt x="14671" y="3120"/>
                      <a:pt x="14718" y="3123"/>
                    </a:cubicBezTo>
                    <a:cubicBezTo>
                      <a:pt x="14649" y="3427"/>
                      <a:pt x="14563" y="3698"/>
                      <a:pt x="14429" y="3943"/>
                    </a:cubicBezTo>
                    <a:cubicBezTo>
                      <a:pt x="14399" y="3934"/>
                      <a:pt x="14368" y="3924"/>
                      <a:pt x="14339" y="3914"/>
                    </a:cubicBezTo>
                    <a:cubicBezTo>
                      <a:pt x="14348" y="3808"/>
                      <a:pt x="14358" y="3702"/>
                      <a:pt x="14368" y="3581"/>
                    </a:cubicBezTo>
                    <a:cubicBezTo>
                      <a:pt x="14351" y="3549"/>
                      <a:pt x="14323" y="3533"/>
                      <a:pt x="14286" y="3533"/>
                    </a:cubicBezTo>
                    <a:cubicBezTo>
                      <a:pt x="14201" y="3533"/>
                      <a:pt x="14070" y="3615"/>
                      <a:pt x="13924" y="3775"/>
                    </a:cubicBezTo>
                    <a:cubicBezTo>
                      <a:pt x="13967" y="3856"/>
                      <a:pt x="14011" y="3939"/>
                      <a:pt x="14103" y="4114"/>
                    </a:cubicBezTo>
                    <a:cubicBezTo>
                      <a:pt x="13945" y="4063"/>
                      <a:pt x="13812" y="4062"/>
                      <a:pt x="13793" y="4005"/>
                    </a:cubicBezTo>
                    <a:cubicBezTo>
                      <a:pt x="13716" y="3773"/>
                      <a:pt x="13535" y="3809"/>
                      <a:pt x="13387" y="3730"/>
                    </a:cubicBezTo>
                    <a:cubicBezTo>
                      <a:pt x="13301" y="3779"/>
                      <a:pt x="13359" y="4029"/>
                      <a:pt x="13228" y="4029"/>
                    </a:cubicBezTo>
                    <a:cubicBezTo>
                      <a:pt x="13204" y="4029"/>
                      <a:pt x="13174" y="4021"/>
                      <a:pt x="13135" y="4001"/>
                    </a:cubicBezTo>
                    <a:cubicBezTo>
                      <a:pt x="13154" y="3910"/>
                      <a:pt x="13175" y="3819"/>
                      <a:pt x="13197" y="3717"/>
                    </a:cubicBezTo>
                    <a:cubicBezTo>
                      <a:pt x="13050" y="3683"/>
                      <a:pt x="12910" y="3617"/>
                      <a:pt x="12769" y="3617"/>
                    </a:cubicBezTo>
                    <a:cubicBezTo>
                      <a:pt x="12695" y="3617"/>
                      <a:pt x="12620" y="3636"/>
                      <a:pt x="12544" y="3687"/>
                    </a:cubicBezTo>
                    <a:cubicBezTo>
                      <a:pt x="12510" y="3914"/>
                      <a:pt x="12928" y="3737"/>
                      <a:pt x="12742" y="4110"/>
                    </a:cubicBezTo>
                    <a:cubicBezTo>
                      <a:pt x="12641" y="4090"/>
                      <a:pt x="12514" y="4063"/>
                      <a:pt x="12384" y="4037"/>
                    </a:cubicBezTo>
                    <a:cubicBezTo>
                      <a:pt x="12390" y="3951"/>
                      <a:pt x="12394" y="3884"/>
                      <a:pt x="12400" y="3806"/>
                    </a:cubicBezTo>
                    <a:lnTo>
                      <a:pt x="12400" y="3806"/>
                    </a:lnTo>
                    <a:cubicBezTo>
                      <a:pt x="12232" y="3837"/>
                      <a:pt x="12073" y="3869"/>
                      <a:pt x="11905" y="3900"/>
                    </a:cubicBezTo>
                    <a:cubicBezTo>
                      <a:pt x="11937" y="3957"/>
                      <a:pt x="11966" y="4010"/>
                      <a:pt x="11995" y="4063"/>
                    </a:cubicBezTo>
                    <a:cubicBezTo>
                      <a:pt x="11975" y="4078"/>
                      <a:pt x="11958" y="4103"/>
                      <a:pt x="11943" y="4103"/>
                    </a:cubicBezTo>
                    <a:cubicBezTo>
                      <a:pt x="11942" y="4103"/>
                      <a:pt x="11941" y="4102"/>
                      <a:pt x="11940" y="4102"/>
                    </a:cubicBezTo>
                    <a:cubicBezTo>
                      <a:pt x="11837" y="4092"/>
                      <a:pt x="11732" y="4082"/>
                      <a:pt x="11628" y="4058"/>
                    </a:cubicBezTo>
                    <a:cubicBezTo>
                      <a:pt x="11578" y="4046"/>
                      <a:pt x="11531" y="4002"/>
                      <a:pt x="11482" y="4002"/>
                    </a:cubicBezTo>
                    <a:cubicBezTo>
                      <a:pt x="11452" y="4002"/>
                      <a:pt x="11422" y="4018"/>
                      <a:pt x="11390" y="4070"/>
                    </a:cubicBezTo>
                    <a:cubicBezTo>
                      <a:pt x="11383" y="4080"/>
                      <a:pt x="11364" y="4085"/>
                      <a:pt x="11342" y="4085"/>
                    </a:cubicBezTo>
                    <a:cubicBezTo>
                      <a:pt x="11305" y="4085"/>
                      <a:pt x="11257" y="4072"/>
                      <a:pt x="11232" y="4052"/>
                    </a:cubicBezTo>
                    <a:cubicBezTo>
                      <a:pt x="11057" y="3910"/>
                      <a:pt x="10875" y="3822"/>
                      <a:pt x="10675" y="3822"/>
                    </a:cubicBezTo>
                    <a:cubicBezTo>
                      <a:pt x="10617" y="3822"/>
                      <a:pt x="10558" y="3829"/>
                      <a:pt x="10497" y="3845"/>
                    </a:cubicBezTo>
                    <a:cubicBezTo>
                      <a:pt x="10496" y="3845"/>
                      <a:pt x="10495" y="3845"/>
                      <a:pt x="10494" y="3845"/>
                    </a:cubicBezTo>
                    <a:cubicBezTo>
                      <a:pt x="10480" y="3845"/>
                      <a:pt x="10459" y="3811"/>
                      <a:pt x="10422" y="3774"/>
                    </a:cubicBezTo>
                    <a:cubicBezTo>
                      <a:pt x="10469" y="3637"/>
                      <a:pt x="10461" y="3446"/>
                      <a:pt x="10639" y="3446"/>
                    </a:cubicBezTo>
                    <a:cubicBezTo>
                      <a:pt x="10653" y="3446"/>
                      <a:pt x="10668" y="3447"/>
                      <a:pt x="10685" y="3449"/>
                    </a:cubicBezTo>
                    <a:cubicBezTo>
                      <a:pt x="10734" y="3166"/>
                      <a:pt x="10942" y="3260"/>
                      <a:pt x="11085" y="3188"/>
                    </a:cubicBezTo>
                    <a:cubicBezTo>
                      <a:pt x="11164" y="3148"/>
                      <a:pt x="11238" y="3127"/>
                      <a:pt x="11306" y="3127"/>
                    </a:cubicBezTo>
                    <a:cubicBezTo>
                      <a:pt x="11438" y="3127"/>
                      <a:pt x="11552" y="3203"/>
                      <a:pt x="11654" y="3367"/>
                    </a:cubicBezTo>
                    <a:cubicBezTo>
                      <a:pt x="11801" y="3277"/>
                      <a:pt x="11945" y="3228"/>
                      <a:pt x="12089" y="3228"/>
                    </a:cubicBezTo>
                    <a:cubicBezTo>
                      <a:pt x="12243" y="3228"/>
                      <a:pt x="12396" y="3284"/>
                      <a:pt x="12552" y="3408"/>
                    </a:cubicBezTo>
                    <a:cubicBezTo>
                      <a:pt x="12630" y="3337"/>
                      <a:pt x="12720" y="3253"/>
                      <a:pt x="12811" y="3171"/>
                    </a:cubicBezTo>
                    <a:cubicBezTo>
                      <a:pt x="12880" y="3131"/>
                      <a:pt x="12950" y="3091"/>
                      <a:pt x="13018" y="3050"/>
                    </a:cubicBezTo>
                    <a:close/>
                    <a:moveTo>
                      <a:pt x="16203" y="3259"/>
                    </a:moveTo>
                    <a:cubicBezTo>
                      <a:pt x="16241" y="3259"/>
                      <a:pt x="16282" y="3280"/>
                      <a:pt x="16319" y="3319"/>
                    </a:cubicBezTo>
                    <a:cubicBezTo>
                      <a:pt x="16509" y="3522"/>
                      <a:pt x="16693" y="3715"/>
                      <a:pt x="16966" y="3715"/>
                    </a:cubicBezTo>
                    <a:cubicBezTo>
                      <a:pt x="16969" y="3715"/>
                      <a:pt x="16972" y="3715"/>
                      <a:pt x="16974" y="3715"/>
                    </a:cubicBezTo>
                    <a:cubicBezTo>
                      <a:pt x="16965" y="3626"/>
                      <a:pt x="16953" y="3495"/>
                      <a:pt x="16939" y="3362"/>
                    </a:cubicBezTo>
                    <a:cubicBezTo>
                      <a:pt x="16959" y="3351"/>
                      <a:pt x="16978" y="3339"/>
                      <a:pt x="16998" y="3328"/>
                    </a:cubicBezTo>
                    <a:cubicBezTo>
                      <a:pt x="17058" y="3399"/>
                      <a:pt x="17121" y="3466"/>
                      <a:pt x="17176" y="3541"/>
                    </a:cubicBezTo>
                    <a:cubicBezTo>
                      <a:pt x="17257" y="3653"/>
                      <a:pt x="17327" y="3798"/>
                      <a:pt x="17232" y="3918"/>
                    </a:cubicBezTo>
                    <a:cubicBezTo>
                      <a:pt x="17164" y="4003"/>
                      <a:pt x="17039" y="4035"/>
                      <a:pt x="16935" y="4059"/>
                    </a:cubicBezTo>
                    <a:cubicBezTo>
                      <a:pt x="16929" y="4061"/>
                      <a:pt x="16922" y="4061"/>
                      <a:pt x="16916" y="4061"/>
                    </a:cubicBezTo>
                    <a:cubicBezTo>
                      <a:pt x="16850" y="4061"/>
                      <a:pt x="16780" y="3991"/>
                      <a:pt x="16714" y="3991"/>
                    </a:cubicBezTo>
                    <a:cubicBezTo>
                      <a:pt x="16675" y="3991"/>
                      <a:pt x="16638" y="4017"/>
                      <a:pt x="16604" y="4099"/>
                    </a:cubicBezTo>
                    <a:cubicBezTo>
                      <a:pt x="16528" y="4011"/>
                      <a:pt x="16455" y="3939"/>
                      <a:pt x="16397" y="3852"/>
                    </a:cubicBezTo>
                    <a:cubicBezTo>
                      <a:pt x="16363" y="3803"/>
                      <a:pt x="16340" y="3788"/>
                      <a:pt x="16307" y="3788"/>
                    </a:cubicBezTo>
                    <a:cubicBezTo>
                      <a:pt x="16285" y="3788"/>
                      <a:pt x="16259" y="3794"/>
                      <a:pt x="16223" y="3802"/>
                    </a:cubicBezTo>
                    <a:cubicBezTo>
                      <a:pt x="16181" y="3810"/>
                      <a:pt x="16138" y="3814"/>
                      <a:pt x="16096" y="3814"/>
                    </a:cubicBezTo>
                    <a:cubicBezTo>
                      <a:pt x="15941" y="3814"/>
                      <a:pt x="15780" y="3767"/>
                      <a:pt x="15621" y="3749"/>
                    </a:cubicBezTo>
                    <a:cubicBezTo>
                      <a:pt x="15583" y="3861"/>
                      <a:pt x="15539" y="3991"/>
                      <a:pt x="15496" y="4123"/>
                    </a:cubicBezTo>
                    <a:lnTo>
                      <a:pt x="15419" y="4085"/>
                    </a:lnTo>
                    <a:cubicBezTo>
                      <a:pt x="15447" y="3907"/>
                      <a:pt x="15352" y="3672"/>
                      <a:pt x="15626" y="3624"/>
                    </a:cubicBezTo>
                    <a:cubicBezTo>
                      <a:pt x="15590" y="3517"/>
                      <a:pt x="15565" y="3445"/>
                      <a:pt x="15511" y="3293"/>
                    </a:cubicBezTo>
                    <a:lnTo>
                      <a:pt x="15511" y="3293"/>
                    </a:lnTo>
                    <a:cubicBezTo>
                      <a:pt x="15626" y="3361"/>
                      <a:pt x="15700" y="3381"/>
                      <a:pt x="15745" y="3435"/>
                    </a:cubicBezTo>
                    <a:cubicBezTo>
                      <a:pt x="15823" y="3530"/>
                      <a:pt x="15861" y="3578"/>
                      <a:pt x="15903" y="3578"/>
                    </a:cubicBezTo>
                    <a:cubicBezTo>
                      <a:pt x="15944" y="3578"/>
                      <a:pt x="15988" y="3533"/>
                      <a:pt x="16076" y="3443"/>
                    </a:cubicBezTo>
                    <a:cubicBezTo>
                      <a:pt x="16089" y="3314"/>
                      <a:pt x="16142" y="3259"/>
                      <a:pt x="16203" y="3259"/>
                    </a:cubicBezTo>
                    <a:close/>
                    <a:moveTo>
                      <a:pt x="10279" y="2605"/>
                    </a:moveTo>
                    <a:cubicBezTo>
                      <a:pt x="10374" y="2605"/>
                      <a:pt x="10473" y="2637"/>
                      <a:pt x="10575" y="2757"/>
                    </a:cubicBezTo>
                    <a:cubicBezTo>
                      <a:pt x="10560" y="2758"/>
                      <a:pt x="10545" y="2759"/>
                      <a:pt x="10530" y="2759"/>
                    </a:cubicBezTo>
                    <a:cubicBezTo>
                      <a:pt x="10452" y="2759"/>
                      <a:pt x="10376" y="2743"/>
                      <a:pt x="10309" y="2743"/>
                    </a:cubicBezTo>
                    <a:cubicBezTo>
                      <a:pt x="10213" y="2743"/>
                      <a:pt x="10137" y="2777"/>
                      <a:pt x="10105" y="2941"/>
                    </a:cubicBezTo>
                    <a:cubicBezTo>
                      <a:pt x="10169" y="3034"/>
                      <a:pt x="10268" y="3118"/>
                      <a:pt x="10296" y="3228"/>
                    </a:cubicBezTo>
                    <a:cubicBezTo>
                      <a:pt x="10329" y="3366"/>
                      <a:pt x="10341" y="3548"/>
                      <a:pt x="10293" y="3668"/>
                    </a:cubicBezTo>
                    <a:cubicBezTo>
                      <a:pt x="10264" y="3740"/>
                      <a:pt x="10200" y="3778"/>
                      <a:pt x="10118" y="3778"/>
                    </a:cubicBezTo>
                    <a:cubicBezTo>
                      <a:pt x="10078" y="3778"/>
                      <a:pt x="10034" y="3769"/>
                      <a:pt x="9989" y="3750"/>
                    </a:cubicBezTo>
                    <a:cubicBezTo>
                      <a:pt x="9968" y="3741"/>
                      <a:pt x="9945" y="3737"/>
                      <a:pt x="9921" y="3737"/>
                    </a:cubicBezTo>
                    <a:cubicBezTo>
                      <a:pt x="9824" y="3737"/>
                      <a:pt x="9708" y="3806"/>
                      <a:pt x="9597" y="3885"/>
                    </a:cubicBezTo>
                    <a:cubicBezTo>
                      <a:pt x="9720" y="3937"/>
                      <a:pt x="9842" y="3990"/>
                      <a:pt x="9965" y="4043"/>
                    </a:cubicBezTo>
                    <a:cubicBezTo>
                      <a:pt x="9877" y="4085"/>
                      <a:pt x="9796" y="4106"/>
                      <a:pt x="9719" y="4106"/>
                    </a:cubicBezTo>
                    <a:cubicBezTo>
                      <a:pt x="9543" y="4106"/>
                      <a:pt x="9386" y="3995"/>
                      <a:pt x="9216" y="3760"/>
                    </a:cubicBezTo>
                    <a:cubicBezTo>
                      <a:pt x="9149" y="3838"/>
                      <a:pt x="9081" y="3881"/>
                      <a:pt x="9013" y="3881"/>
                    </a:cubicBezTo>
                    <a:cubicBezTo>
                      <a:pt x="8949" y="3881"/>
                      <a:pt x="8885" y="3842"/>
                      <a:pt x="8822" y="3758"/>
                    </a:cubicBezTo>
                    <a:cubicBezTo>
                      <a:pt x="8753" y="3832"/>
                      <a:pt x="8681" y="3853"/>
                      <a:pt x="8606" y="3853"/>
                    </a:cubicBezTo>
                    <a:cubicBezTo>
                      <a:pt x="8511" y="3853"/>
                      <a:pt x="8412" y="3820"/>
                      <a:pt x="8312" y="3820"/>
                    </a:cubicBezTo>
                    <a:cubicBezTo>
                      <a:pt x="8298" y="3820"/>
                      <a:pt x="8285" y="3820"/>
                      <a:pt x="8271" y="3822"/>
                    </a:cubicBezTo>
                    <a:cubicBezTo>
                      <a:pt x="8235" y="3893"/>
                      <a:pt x="8197" y="3971"/>
                      <a:pt x="8152" y="4063"/>
                    </a:cubicBezTo>
                    <a:cubicBezTo>
                      <a:pt x="8013" y="3869"/>
                      <a:pt x="7784" y="4119"/>
                      <a:pt x="7671" y="3797"/>
                    </a:cubicBezTo>
                    <a:cubicBezTo>
                      <a:pt x="7652" y="3936"/>
                      <a:pt x="7642" y="3996"/>
                      <a:pt x="7624" y="4124"/>
                    </a:cubicBezTo>
                    <a:cubicBezTo>
                      <a:pt x="7520" y="4043"/>
                      <a:pt x="7357" y="3971"/>
                      <a:pt x="7360" y="3908"/>
                    </a:cubicBezTo>
                    <a:cubicBezTo>
                      <a:pt x="7369" y="3649"/>
                      <a:pt x="7576" y="3725"/>
                      <a:pt x="7730" y="3664"/>
                    </a:cubicBezTo>
                    <a:cubicBezTo>
                      <a:pt x="7676" y="3588"/>
                      <a:pt x="7628" y="3524"/>
                      <a:pt x="7543" y="3409"/>
                    </a:cubicBezTo>
                    <a:lnTo>
                      <a:pt x="7543" y="3409"/>
                    </a:lnTo>
                    <a:cubicBezTo>
                      <a:pt x="7546" y="3409"/>
                      <a:pt x="7548" y="3409"/>
                      <a:pt x="7551" y="3409"/>
                    </a:cubicBezTo>
                    <a:cubicBezTo>
                      <a:pt x="7805" y="3409"/>
                      <a:pt x="7890" y="3220"/>
                      <a:pt x="7937" y="2995"/>
                    </a:cubicBezTo>
                    <a:cubicBezTo>
                      <a:pt x="8079" y="3104"/>
                      <a:pt x="8197" y="3192"/>
                      <a:pt x="8314" y="3285"/>
                    </a:cubicBezTo>
                    <a:cubicBezTo>
                      <a:pt x="8372" y="3332"/>
                      <a:pt x="8439" y="3356"/>
                      <a:pt x="8506" y="3356"/>
                    </a:cubicBezTo>
                    <a:cubicBezTo>
                      <a:pt x="8604" y="3356"/>
                      <a:pt x="8699" y="3304"/>
                      <a:pt x="8755" y="3202"/>
                    </a:cubicBezTo>
                    <a:cubicBezTo>
                      <a:pt x="8825" y="3075"/>
                      <a:pt x="8897" y="2970"/>
                      <a:pt x="9012" y="2970"/>
                    </a:cubicBezTo>
                    <a:cubicBezTo>
                      <a:pt x="9054" y="2970"/>
                      <a:pt x="9101" y="2984"/>
                      <a:pt x="9156" y="3016"/>
                    </a:cubicBezTo>
                    <a:cubicBezTo>
                      <a:pt x="9122" y="3072"/>
                      <a:pt x="9092" y="3120"/>
                      <a:pt x="9048" y="3192"/>
                    </a:cubicBezTo>
                    <a:cubicBezTo>
                      <a:pt x="9121" y="3223"/>
                      <a:pt x="9192" y="3280"/>
                      <a:pt x="9255" y="3280"/>
                    </a:cubicBezTo>
                    <a:cubicBezTo>
                      <a:pt x="9261" y="3280"/>
                      <a:pt x="9266" y="3280"/>
                      <a:pt x="9271" y="3279"/>
                    </a:cubicBezTo>
                    <a:cubicBezTo>
                      <a:pt x="9316" y="3271"/>
                      <a:pt x="9350" y="3256"/>
                      <a:pt x="9381" y="3256"/>
                    </a:cubicBezTo>
                    <a:cubicBezTo>
                      <a:pt x="9421" y="3256"/>
                      <a:pt x="9457" y="3279"/>
                      <a:pt x="9506" y="3367"/>
                    </a:cubicBezTo>
                    <a:cubicBezTo>
                      <a:pt x="9529" y="3407"/>
                      <a:pt x="9564" y="3425"/>
                      <a:pt x="9606" y="3425"/>
                    </a:cubicBezTo>
                    <a:cubicBezTo>
                      <a:pt x="9698" y="3425"/>
                      <a:pt x="9821" y="3340"/>
                      <a:pt x="9908" y="3222"/>
                    </a:cubicBezTo>
                    <a:cubicBezTo>
                      <a:pt x="9856" y="3174"/>
                      <a:pt x="9807" y="3127"/>
                      <a:pt x="9747" y="3072"/>
                    </a:cubicBezTo>
                    <a:cubicBezTo>
                      <a:pt x="9790" y="2939"/>
                      <a:pt x="9838" y="2796"/>
                      <a:pt x="9894" y="2627"/>
                    </a:cubicBezTo>
                    <a:cubicBezTo>
                      <a:pt x="9924" y="2639"/>
                      <a:pt x="9954" y="2643"/>
                      <a:pt x="9985" y="2643"/>
                    </a:cubicBezTo>
                    <a:cubicBezTo>
                      <a:pt x="10077" y="2643"/>
                      <a:pt x="10176" y="2605"/>
                      <a:pt x="10279" y="2605"/>
                    </a:cubicBezTo>
                    <a:close/>
                    <a:moveTo>
                      <a:pt x="7173" y="2863"/>
                    </a:moveTo>
                    <a:lnTo>
                      <a:pt x="7173" y="2863"/>
                    </a:lnTo>
                    <a:cubicBezTo>
                      <a:pt x="7317" y="2928"/>
                      <a:pt x="7460" y="2993"/>
                      <a:pt x="7604" y="3059"/>
                    </a:cubicBezTo>
                    <a:cubicBezTo>
                      <a:pt x="7563" y="3097"/>
                      <a:pt x="7498" y="3128"/>
                      <a:pt x="7484" y="3180"/>
                    </a:cubicBezTo>
                    <a:cubicBezTo>
                      <a:pt x="7459" y="3274"/>
                      <a:pt x="7490" y="3405"/>
                      <a:pt x="7447" y="3469"/>
                    </a:cubicBezTo>
                    <a:cubicBezTo>
                      <a:pt x="7431" y="3493"/>
                      <a:pt x="7394" y="3502"/>
                      <a:pt x="7352" y="3502"/>
                    </a:cubicBezTo>
                    <a:cubicBezTo>
                      <a:pt x="7309" y="3502"/>
                      <a:pt x="7262" y="3493"/>
                      <a:pt x="7226" y="3483"/>
                    </a:cubicBezTo>
                    <a:cubicBezTo>
                      <a:pt x="7193" y="3474"/>
                      <a:pt x="7164" y="3469"/>
                      <a:pt x="7138" y="3469"/>
                    </a:cubicBezTo>
                    <a:cubicBezTo>
                      <a:pt x="7038" y="3469"/>
                      <a:pt x="6993" y="3545"/>
                      <a:pt x="6970" y="3704"/>
                    </a:cubicBezTo>
                    <a:cubicBezTo>
                      <a:pt x="6952" y="3833"/>
                      <a:pt x="6874" y="3951"/>
                      <a:pt x="6793" y="4144"/>
                    </a:cubicBezTo>
                    <a:cubicBezTo>
                      <a:pt x="6711" y="4020"/>
                      <a:pt x="6605" y="3915"/>
                      <a:pt x="6618" y="3871"/>
                    </a:cubicBezTo>
                    <a:cubicBezTo>
                      <a:pt x="6673" y="3711"/>
                      <a:pt x="6553" y="3646"/>
                      <a:pt x="6535" y="3539"/>
                    </a:cubicBezTo>
                    <a:cubicBezTo>
                      <a:pt x="6519" y="3443"/>
                      <a:pt x="6559" y="3332"/>
                      <a:pt x="6582" y="3180"/>
                    </a:cubicBezTo>
                    <a:cubicBezTo>
                      <a:pt x="6695" y="3260"/>
                      <a:pt x="6800" y="3297"/>
                      <a:pt x="6900" y="3297"/>
                    </a:cubicBezTo>
                    <a:cubicBezTo>
                      <a:pt x="7027" y="3297"/>
                      <a:pt x="7146" y="3240"/>
                      <a:pt x="7268" y="3140"/>
                    </a:cubicBezTo>
                    <a:cubicBezTo>
                      <a:pt x="7237" y="3050"/>
                      <a:pt x="7206" y="2957"/>
                      <a:pt x="7173" y="2863"/>
                    </a:cubicBezTo>
                    <a:close/>
                    <a:moveTo>
                      <a:pt x="20099" y="4051"/>
                    </a:moveTo>
                    <a:lnTo>
                      <a:pt x="20099" y="4051"/>
                    </a:lnTo>
                    <a:cubicBezTo>
                      <a:pt x="20039" y="4139"/>
                      <a:pt x="19989" y="4190"/>
                      <a:pt x="19934" y="4190"/>
                    </a:cubicBezTo>
                    <a:cubicBezTo>
                      <a:pt x="19888" y="4190"/>
                      <a:pt x="19839" y="4153"/>
                      <a:pt x="19780" y="4070"/>
                    </a:cubicBezTo>
                    <a:cubicBezTo>
                      <a:pt x="19896" y="4063"/>
                      <a:pt x="19978" y="4058"/>
                      <a:pt x="20099" y="4051"/>
                    </a:cubicBezTo>
                    <a:close/>
                    <a:moveTo>
                      <a:pt x="19610" y="3713"/>
                    </a:moveTo>
                    <a:cubicBezTo>
                      <a:pt x="19666" y="3713"/>
                      <a:pt x="19718" y="3743"/>
                      <a:pt x="19762" y="3840"/>
                    </a:cubicBezTo>
                    <a:cubicBezTo>
                      <a:pt x="19715" y="3941"/>
                      <a:pt x="19662" y="4057"/>
                      <a:pt x="19607" y="4178"/>
                    </a:cubicBezTo>
                    <a:cubicBezTo>
                      <a:pt x="19565" y="4205"/>
                      <a:pt x="19528" y="4216"/>
                      <a:pt x="19496" y="4216"/>
                    </a:cubicBezTo>
                    <a:cubicBezTo>
                      <a:pt x="19331" y="4216"/>
                      <a:pt x="19270" y="3931"/>
                      <a:pt x="19076" y="3918"/>
                    </a:cubicBezTo>
                    <a:cubicBezTo>
                      <a:pt x="19155" y="3835"/>
                      <a:pt x="19223" y="3747"/>
                      <a:pt x="19237" y="3747"/>
                    </a:cubicBezTo>
                    <a:cubicBezTo>
                      <a:pt x="19238" y="3747"/>
                      <a:pt x="19239" y="3747"/>
                      <a:pt x="19239" y="3747"/>
                    </a:cubicBezTo>
                    <a:cubicBezTo>
                      <a:pt x="19270" y="3775"/>
                      <a:pt x="19303" y="3786"/>
                      <a:pt x="19336" y="3786"/>
                    </a:cubicBezTo>
                    <a:cubicBezTo>
                      <a:pt x="19426" y="3786"/>
                      <a:pt x="19523" y="3713"/>
                      <a:pt x="19610" y="3713"/>
                    </a:cubicBezTo>
                    <a:close/>
                    <a:moveTo>
                      <a:pt x="17397" y="2936"/>
                    </a:moveTo>
                    <a:cubicBezTo>
                      <a:pt x="17525" y="3108"/>
                      <a:pt x="17750" y="3044"/>
                      <a:pt x="17709" y="3341"/>
                    </a:cubicBezTo>
                    <a:cubicBezTo>
                      <a:pt x="17709" y="3346"/>
                      <a:pt x="17816" y="3353"/>
                      <a:pt x="17852" y="3389"/>
                    </a:cubicBezTo>
                    <a:cubicBezTo>
                      <a:pt x="17882" y="3416"/>
                      <a:pt x="17885" y="3485"/>
                      <a:pt x="17898" y="3536"/>
                    </a:cubicBezTo>
                    <a:cubicBezTo>
                      <a:pt x="17900" y="3536"/>
                      <a:pt x="17904" y="3535"/>
                      <a:pt x="17906" y="3534"/>
                    </a:cubicBezTo>
                    <a:cubicBezTo>
                      <a:pt x="17906" y="3539"/>
                      <a:pt x="17906" y="3543"/>
                      <a:pt x="17906" y="3548"/>
                    </a:cubicBezTo>
                    <a:cubicBezTo>
                      <a:pt x="17962" y="3579"/>
                      <a:pt x="18019" y="3611"/>
                      <a:pt x="18105" y="3660"/>
                    </a:cubicBezTo>
                    <a:cubicBezTo>
                      <a:pt x="18141" y="3621"/>
                      <a:pt x="18202" y="3555"/>
                      <a:pt x="18261" y="3490"/>
                    </a:cubicBezTo>
                    <a:cubicBezTo>
                      <a:pt x="18342" y="3603"/>
                      <a:pt x="18412" y="3701"/>
                      <a:pt x="18508" y="3836"/>
                    </a:cubicBezTo>
                    <a:cubicBezTo>
                      <a:pt x="18587" y="3653"/>
                      <a:pt x="18639" y="3535"/>
                      <a:pt x="18720" y="3351"/>
                    </a:cubicBezTo>
                    <a:cubicBezTo>
                      <a:pt x="18774" y="3617"/>
                      <a:pt x="18816" y="3822"/>
                      <a:pt x="18863" y="4047"/>
                    </a:cubicBezTo>
                    <a:cubicBezTo>
                      <a:pt x="18935" y="4056"/>
                      <a:pt x="19024" y="4068"/>
                      <a:pt x="19115" y="4080"/>
                    </a:cubicBezTo>
                    <a:cubicBezTo>
                      <a:pt x="19110" y="4150"/>
                      <a:pt x="18951" y="4218"/>
                      <a:pt x="18827" y="4218"/>
                    </a:cubicBezTo>
                    <a:cubicBezTo>
                      <a:pt x="18766" y="4218"/>
                      <a:pt x="18715" y="4202"/>
                      <a:pt x="18693" y="4162"/>
                    </a:cubicBezTo>
                    <a:cubicBezTo>
                      <a:pt x="18608" y="4000"/>
                      <a:pt x="18515" y="3928"/>
                      <a:pt x="18392" y="3907"/>
                    </a:cubicBezTo>
                    <a:cubicBezTo>
                      <a:pt x="18312" y="3982"/>
                      <a:pt x="18242" y="4048"/>
                      <a:pt x="18158" y="4128"/>
                    </a:cubicBezTo>
                    <a:cubicBezTo>
                      <a:pt x="18086" y="3992"/>
                      <a:pt x="18015" y="3890"/>
                      <a:pt x="17905" y="3890"/>
                    </a:cubicBezTo>
                    <a:cubicBezTo>
                      <a:pt x="17870" y="3890"/>
                      <a:pt x="17831" y="3900"/>
                      <a:pt x="17786" y="3923"/>
                    </a:cubicBezTo>
                    <a:cubicBezTo>
                      <a:pt x="17771" y="3931"/>
                      <a:pt x="17754" y="3934"/>
                      <a:pt x="17735" y="3934"/>
                    </a:cubicBezTo>
                    <a:cubicBezTo>
                      <a:pt x="17671" y="3934"/>
                      <a:pt x="17586" y="3897"/>
                      <a:pt x="17468" y="3878"/>
                    </a:cubicBezTo>
                    <a:cubicBezTo>
                      <a:pt x="17653" y="3732"/>
                      <a:pt x="17896" y="3841"/>
                      <a:pt x="17906" y="3548"/>
                    </a:cubicBezTo>
                    <a:cubicBezTo>
                      <a:pt x="17904" y="3547"/>
                      <a:pt x="17901" y="3545"/>
                      <a:pt x="17899" y="3544"/>
                    </a:cubicBezTo>
                    <a:cubicBezTo>
                      <a:pt x="17899" y="3541"/>
                      <a:pt x="17898" y="3539"/>
                      <a:pt x="17898" y="3536"/>
                    </a:cubicBezTo>
                    <a:cubicBezTo>
                      <a:pt x="17813" y="3558"/>
                      <a:pt x="17727" y="3579"/>
                      <a:pt x="17624" y="3605"/>
                    </a:cubicBezTo>
                    <a:cubicBezTo>
                      <a:pt x="17560" y="3404"/>
                      <a:pt x="17372" y="3279"/>
                      <a:pt x="17397" y="2936"/>
                    </a:cubicBezTo>
                    <a:close/>
                    <a:moveTo>
                      <a:pt x="20107" y="3026"/>
                    </a:moveTo>
                    <a:cubicBezTo>
                      <a:pt x="20232" y="3198"/>
                      <a:pt x="20267" y="3198"/>
                      <a:pt x="20302" y="3501"/>
                    </a:cubicBezTo>
                    <a:cubicBezTo>
                      <a:pt x="20343" y="3487"/>
                      <a:pt x="20387" y="3473"/>
                      <a:pt x="20428" y="3461"/>
                    </a:cubicBezTo>
                    <a:cubicBezTo>
                      <a:pt x="20431" y="3589"/>
                      <a:pt x="20489" y="3617"/>
                      <a:pt x="20557" y="3617"/>
                    </a:cubicBezTo>
                    <a:cubicBezTo>
                      <a:pt x="20586" y="3617"/>
                      <a:pt x="20616" y="3612"/>
                      <a:pt x="20645" y="3607"/>
                    </a:cubicBezTo>
                    <a:cubicBezTo>
                      <a:pt x="20770" y="3586"/>
                      <a:pt x="20929" y="3603"/>
                      <a:pt x="20929" y="3367"/>
                    </a:cubicBezTo>
                    <a:cubicBezTo>
                      <a:pt x="21179" y="3337"/>
                      <a:pt x="21427" y="3295"/>
                      <a:pt x="21629" y="3132"/>
                    </a:cubicBezTo>
                    <a:cubicBezTo>
                      <a:pt x="21754" y="3212"/>
                      <a:pt x="21872" y="3286"/>
                      <a:pt x="21990" y="3362"/>
                    </a:cubicBezTo>
                    <a:cubicBezTo>
                      <a:pt x="22016" y="3549"/>
                      <a:pt x="22042" y="3740"/>
                      <a:pt x="22070" y="3938"/>
                    </a:cubicBezTo>
                    <a:cubicBezTo>
                      <a:pt x="22119" y="3904"/>
                      <a:pt x="22157" y="3889"/>
                      <a:pt x="22185" y="3889"/>
                    </a:cubicBezTo>
                    <a:cubicBezTo>
                      <a:pt x="22252" y="3889"/>
                      <a:pt x="22264" y="3976"/>
                      <a:pt x="22247" y="4107"/>
                    </a:cubicBezTo>
                    <a:cubicBezTo>
                      <a:pt x="22329" y="4116"/>
                      <a:pt x="22409" y="4125"/>
                      <a:pt x="22503" y="4136"/>
                    </a:cubicBezTo>
                    <a:cubicBezTo>
                      <a:pt x="22520" y="4058"/>
                      <a:pt x="22535" y="3985"/>
                      <a:pt x="22558" y="3871"/>
                    </a:cubicBezTo>
                    <a:cubicBezTo>
                      <a:pt x="22596" y="3998"/>
                      <a:pt x="22623" y="4092"/>
                      <a:pt x="22646" y="4168"/>
                    </a:cubicBezTo>
                    <a:cubicBezTo>
                      <a:pt x="22544" y="4248"/>
                      <a:pt x="22443" y="4275"/>
                      <a:pt x="22342" y="4275"/>
                    </a:cubicBezTo>
                    <a:cubicBezTo>
                      <a:pt x="22136" y="4275"/>
                      <a:pt x="21930" y="4162"/>
                      <a:pt x="21723" y="4162"/>
                    </a:cubicBezTo>
                    <a:cubicBezTo>
                      <a:pt x="21708" y="4162"/>
                      <a:pt x="21692" y="4163"/>
                      <a:pt x="21677" y="4164"/>
                    </a:cubicBezTo>
                    <a:cubicBezTo>
                      <a:pt x="21676" y="4164"/>
                      <a:pt x="21675" y="4164"/>
                      <a:pt x="21674" y="4164"/>
                    </a:cubicBezTo>
                    <a:cubicBezTo>
                      <a:pt x="21615" y="4164"/>
                      <a:pt x="21458" y="4070"/>
                      <a:pt x="21514" y="3876"/>
                    </a:cubicBezTo>
                    <a:cubicBezTo>
                      <a:pt x="21526" y="3838"/>
                      <a:pt x="21491" y="3764"/>
                      <a:pt x="21460" y="3731"/>
                    </a:cubicBezTo>
                    <a:cubicBezTo>
                      <a:pt x="21458" y="3729"/>
                      <a:pt x="21454" y="3728"/>
                      <a:pt x="21450" y="3728"/>
                    </a:cubicBezTo>
                    <a:cubicBezTo>
                      <a:pt x="21423" y="3728"/>
                      <a:pt x="21360" y="3759"/>
                      <a:pt x="21355" y="3784"/>
                    </a:cubicBezTo>
                    <a:cubicBezTo>
                      <a:pt x="21327" y="3908"/>
                      <a:pt x="21316" y="4035"/>
                      <a:pt x="21296" y="4191"/>
                    </a:cubicBezTo>
                    <a:cubicBezTo>
                      <a:pt x="21223" y="4191"/>
                      <a:pt x="21143" y="4192"/>
                      <a:pt x="21060" y="4192"/>
                    </a:cubicBezTo>
                    <a:cubicBezTo>
                      <a:pt x="20991" y="4192"/>
                      <a:pt x="20919" y="4191"/>
                      <a:pt x="20847" y="4188"/>
                    </a:cubicBezTo>
                    <a:cubicBezTo>
                      <a:pt x="20780" y="4186"/>
                      <a:pt x="20712" y="4149"/>
                      <a:pt x="20646" y="4149"/>
                    </a:cubicBezTo>
                    <a:cubicBezTo>
                      <a:pt x="20645" y="4149"/>
                      <a:pt x="20644" y="4149"/>
                      <a:pt x="20643" y="4149"/>
                    </a:cubicBezTo>
                    <a:cubicBezTo>
                      <a:pt x="20588" y="4151"/>
                      <a:pt x="20542" y="4152"/>
                      <a:pt x="20502" y="4152"/>
                    </a:cubicBezTo>
                    <a:cubicBezTo>
                      <a:pt x="20267" y="4152"/>
                      <a:pt x="20254" y="4099"/>
                      <a:pt x="20188" y="3741"/>
                    </a:cubicBezTo>
                    <a:cubicBezTo>
                      <a:pt x="19799" y="3685"/>
                      <a:pt x="19792" y="3685"/>
                      <a:pt x="19867" y="3421"/>
                    </a:cubicBezTo>
                    <a:lnTo>
                      <a:pt x="19867" y="3421"/>
                    </a:lnTo>
                    <a:cubicBezTo>
                      <a:pt x="19934" y="3496"/>
                      <a:pt x="19981" y="3571"/>
                      <a:pt x="20107" y="3696"/>
                    </a:cubicBezTo>
                    <a:lnTo>
                      <a:pt x="20107" y="3026"/>
                    </a:lnTo>
                    <a:close/>
                    <a:moveTo>
                      <a:pt x="22753" y="3346"/>
                    </a:moveTo>
                    <a:cubicBezTo>
                      <a:pt x="22786" y="3435"/>
                      <a:pt x="22812" y="3505"/>
                      <a:pt x="22842" y="3589"/>
                    </a:cubicBezTo>
                    <a:cubicBezTo>
                      <a:pt x="22961" y="3607"/>
                      <a:pt x="23083" y="3626"/>
                      <a:pt x="23226" y="3648"/>
                    </a:cubicBezTo>
                    <a:cubicBezTo>
                      <a:pt x="23235" y="3562"/>
                      <a:pt x="23244" y="3487"/>
                      <a:pt x="23251" y="3403"/>
                    </a:cubicBezTo>
                    <a:cubicBezTo>
                      <a:pt x="23547" y="3452"/>
                      <a:pt x="23323" y="3758"/>
                      <a:pt x="23433" y="3878"/>
                    </a:cubicBezTo>
                    <a:cubicBezTo>
                      <a:pt x="23381" y="4054"/>
                      <a:pt x="23079" y="3981"/>
                      <a:pt x="23223" y="4318"/>
                    </a:cubicBezTo>
                    <a:cubicBezTo>
                      <a:pt x="23082" y="4296"/>
                      <a:pt x="23004" y="4282"/>
                      <a:pt x="22904" y="4265"/>
                    </a:cubicBezTo>
                    <a:cubicBezTo>
                      <a:pt x="22930" y="4163"/>
                      <a:pt x="22947" y="4083"/>
                      <a:pt x="22973" y="4009"/>
                    </a:cubicBezTo>
                    <a:cubicBezTo>
                      <a:pt x="22993" y="3948"/>
                      <a:pt x="23026" y="3893"/>
                      <a:pt x="23054" y="3830"/>
                    </a:cubicBezTo>
                    <a:cubicBezTo>
                      <a:pt x="22767" y="3713"/>
                      <a:pt x="22463" y="3744"/>
                      <a:pt x="22217" y="3525"/>
                    </a:cubicBezTo>
                    <a:cubicBezTo>
                      <a:pt x="22280" y="3420"/>
                      <a:pt x="22313" y="3366"/>
                      <a:pt x="22355" y="3366"/>
                    </a:cubicBezTo>
                    <a:cubicBezTo>
                      <a:pt x="22400" y="3366"/>
                      <a:pt x="22456" y="3429"/>
                      <a:pt x="22572" y="3559"/>
                    </a:cubicBezTo>
                    <a:cubicBezTo>
                      <a:pt x="22601" y="3521"/>
                      <a:pt x="22628" y="3483"/>
                      <a:pt x="22659" y="3448"/>
                    </a:cubicBezTo>
                    <a:cubicBezTo>
                      <a:pt x="22681" y="3420"/>
                      <a:pt x="22707" y="3396"/>
                      <a:pt x="22753" y="3346"/>
                    </a:cubicBezTo>
                    <a:close/>
                    <a:moveTo>
                      <a:pt x="27216" y="4239"/>
                    </a:moveTo>
                    <a:cubicBezTo>
                      <a:pt x="27291" y="4239"/>
                      <a:pt x="27377" y="4277"/>
                      <a:pt x="27480" y="4354"/>
                    </a:cubicBezTo>
                    <a:lnTo>
                      <a:pt x="27007" y="4354"/>
                    </a:lnTo>
                    <a:cubicBezTo>
                      <a:pt x="27073" y="4277"/>
                      <a:pt x="27140" y="4239"/>
                      <a:pt x="27216" y="4239"/>
                    </a:cubicBezTo>
                    <a:close/>
                    <a:moveTo>
                      <a:pt x="27786" y="4531"/>
                    </a:moveTo>
                    <a:lnTo>
                      <a:pt x="27786" y="4531"/>
                    </a:lnTo>
                    <a:cubicBezTo>
                      <a:pt x="27907" y="4595"/>
                      <a:pt x="27974" y="4632"/>
                      <a:pt x="28083" y="4691"/>
                    </a:cubicBezTo>
                    <a:cubicBezTo>
                      <a:pt x="28026" y="4712"/>
                      <a:pt x="27977" y="4732"/>
                      <a:pt x="27936" y="4732"/>
                    </a:cubicBezTo>
                    <a:cubicBezTo>
                      <a:pt x="27872" y="4732"/>
                      <a:pt x="27824" y="4686"/>
                      <a:pt x="27786" y="4531"/>
                    </a:cubicBezTo>
                    <a:close/>
                    <a:moveTo>
                      <a:pt x="7912" y="4740"/>
                    </a:moveTo>
                    <a:cubicBezTo>
                      <a:pt x="7948" y="4740"/>
                      <a:pt x="7990" y="4755"/>
                      <a:pt x="8023" y="4757"/>
                    </a:cubicBezTo>
                    <a:cubicBezTo>
                      <a:pt x="8105" y="4759"/>
                      <a:pt x="8227" y="4810"/>
                      <a:pt x="8209" y="4954"/>
                    </a:cubicBezTo>
                    <a:cubicBezTo>
                      <a:pt x="8209" y="4954"/>
                      <a:pt x="8208" y="4955"/>
                      <a:pt x="8208" y="4955"/>
                    </a:cubicBezTo>
                    <a:lnTo>
                      <a:pt x="8208" y="4955"/>
                    </a:lnTo>
                    <a:cubicBezTo>
                      <a:pt x="8208" y="4954"/>
                      <a:pt x="8208" y="4954"/>
                      <a:pt x="8208" y="4954"/>
                    </a:cubicBezTo>
                    <a:cubicBezTo>
                      <a:pt x="8208" y="4954"/>
                      <a:pt x="8208" y="4954"/>
                      <a:pt x="8208" y="4955"/>
                    </a:cubicBezTo>
                    <a:cubicBezTo>
                      <a:pt x="8208" y="4955"/>
                      <a:pt x="8208" y="4955"/>
                      <a:pt x="8208" y="4955"/>
                    </a:cubicBezTo>
                    <a:lnTo>
                      <a:pt x="8208" y="4955"/>
                    </a:lnTo>
                    <a:cubicBezTo>
                      <a:pt x="8208" y="4958"/>
                      <a:pt x="8208" y="4965"/>
                      <a:pt x="8209" y="4965"/>
                    </a:cubicBezTo>
                    <a:lnTo>
                      <a:pt x="7834" y="4965"/>
                    </a:lnTo>
                    <a:cubicBezTo>
                      <a:pt x="7810" y="4778"/>
                      <a:pt x="7854" y="4740"/>
                      <a:pt x="7912" y="4740"/>
                    </a:cubicBezTo>
                    <a:close/>
                    <a:moveTo>
                      <a:pt x="11705" y="4658"/>
                    </a:moveTo>
                    <a:cubicBezTo>
                      <a:pt x="11843" y="4673"/>
                      <a:pt x="11977" y="4690"/>
                      <a:pt x="12132" y="4767"/>
                    </a:cubicBezTo>
                    <a:cubicBezTo>
                      <a:pt x="11996" y="4838"/>
                      <a:pt x="11923" y="4907"/>
                      <a:pt x="11670" y="5003"/>
                    </a:cubicBezTo>
                    <a:lnTo>
                      <a:pt x="11670" y="4691"/>
                    </a:lnTo>
                    <a:cubicBezTo>
                      <a:pt x="11670" y="4676"/>
                      <a:pt x="11698" y="4658"/>
                      <a:pt x="11705" y="4658"/>
                    </a:cubicBezTo>
                    <a:close/>
                    <a:moveTo>
                      <a:pt x="8670" y="4798"/>
                    </a:moveTo>
                    <a:cubicBezTo>
                      <a:pt x="8710" y="4882"/>
                      <a:pt x="8743" y="4932"/>
                      <a:pt x="8758" y="4989"/>
                    </a:cubicBezTo>
                    <a:cubicBezTo>
                      <a:pt x="8762" y="5005"/>
                      <a:pt x="8712" y="5066"/>
                      <a:pt x="8702" y="5066"/>
                    </a:cubicBezTo>
                    <a:cubicBezTo>
                      <a:pt x="8702" y="5066"/>
                      <a:pt x="8702" y="5066"/>
                      <a:pt x="8701" y="5066"/>
                    </a:cubicBezTo>
                    <a:cubicBezTo>
                      <a:pt x="8656" y="5038"/>
                      <a:pt x="8616" y="4997"/>
                      <a:pt x="8573" y="4959"/>
                    </a:cubicBezTo>
                    <a:cubicBezTo>
                      <a:pt x="8599" y="4917"/>
                      <a:pt x="8624" y="4875"/>
                      <a:pt x="8670" y="4798"/>
                    </a:cubicBezTo>
                    <a:close/>
                    <a:moveTo>
                      <a:pt x="9268" y="4747"/>
                    </a:moveTo>
                    <a:cubicBezTo>
                      <a:pt x="9337" y="4747"/>
                      <a:pt x="9435" y="4784"/>
                      <a:pt x="9573" y="4851"/>
                    </a:cubicBezTo>
                    <a:cubicBezTo>
                      <a:pt x="9466" y="5134"/>
                      <a:pt x="9278" y="5043"/>
                      <a:pt x="9117" y="5099"/>
                    </a:cubicBezTo>
                    <a:cubicBezTo>
                      <a:pt x="9117" y="4854"/>
                      <a:pt x="9150" y="4747"/>
                      <a:pt x="9268" y="4747"/>
                    </a:cubicBezTo>
                    <a:close/>
                    <a:moveTo>
                      <a:pt x="23777" y="4999"/>
                    </a:moveTo>
                    <a:cubicBezTo>
                      <a:pt x="23841" y="5011"/>
                      <a:pt x="23907" y="5022"/>
                      <a:pt x="23971" y="5035"/>
                    </a:cubicBezTo>
                    <a:cubicBezTo>
                      <a:pt x="23966" y="5069"/>
                      <a:pt x="23961" y="5102"/>
                      <a:pt x="23956" y="5136"/>
                    </a:cubicBezTo>
                    <a:cubicBezTo>
                      <a:pt x="23892" y="5117"/>
                      <a:pt x="23827" y="5099"/>
                      <a:pt x="23764" y="5080"/>
                    </a:cubicBezTo>
                    <a:cubicBezTo>
                      <a:pt x="23768" y="5054"/>
                      <a:pt x="23773" y="5026"/>
                      <a:pt x="23777" y="4999"/>
                    </a:cubicBezTo>
                    <a:close/>
                    <a:moveTo>
                      <a:pt x="29025" y="4998"/>
                    </a:moveTo>
                    <a:cubicBezTo>
                      <a:pt x="29077" y="4998"/>
                      <a:pt x="29134" y="5027"/>
                      <a:pt x="29206" y="5086"/>
                    </a:cubicBezTo>
                    <a:cubicBezTo>
                      <a:pt x="29054" y="5113"/>
                      <a:pt x="28967" y="5128"/>
                      <a:pt x="28817" y="5153"/>
                    </a:cubicBezTo>
                    <a:cubicBezTo>
                      <a:pt x="28894" y="5051"/>
                      <a:pt x="28955" y="4998"/>
                      <a:pt x="29025" y="4998"/>
                    </a:cubicBezTo>
                    <a:close/>
                    <a:moveTo>
                      <a:pt x="3117" y="4849"/>
                    </a:moveTo>
                    <a:cubicBezTo>
                      <a:pt x="3120" y="4849"/>
                      <a:pt x="3124" y="4849"/>
                      <a:pt x="3127" y="4849"/>
                    </a:cubicBezTo>
                    <a:cubicBezTo>
                      <a:pt x="3257" y="4856"/>
                      <a:pt x="3381" y="4903"/>
                      <a:pt x="3334" y="5161"/>
                    </a:cubicBezTo>
                    <a:cubicBezTo>
                      <a:pt x="3208" y="5132"/>
                      <a:pt x="3103" y="5108"/>
                      <a:pt x="2977" y="5078"/>
                    </a:cubicBezTo>
                    <a:cubicBezTo>
                      <a:pt x="2974" y="4968"/>
                      <a:pt x="2987" y="4849"/>
                      <a:pt x="3117" y="4849"/>
                    </a:cubicBezTo>
                    <a:close/>
                    <a:moveTo>
                      <a:pt x="4097" y="4856"/>
                    </a:moveTo>
                    <a:lnTo>
                      <a:pt x="4097" y="4856"/>
                    </a:lnTo>
                    <a:cubicBezTo>
                      <a:pt x="4184" y="5023"/>
                      <a:pt x="4068" y="5074"/>
                      <a:pt x="4005" y="5150"/>
                    </a:cubicBezTo>
                    <a:cubicBezTo>
                      <a:pt x="4005" y="5151"/>
                      <a:pt x="4005" y="5151"/>
                      <a:pt x="4005" y="5151"/>
                    </a:cubicBezTo>
                    <a:cubicBezTo>
                      <a:pt x="4006" y="5157"/>
                      <a:pt x="4007" y="5163"/>
                      <a:pt x="4009" y="5170"/>
                    </a:cubicBezTo>
                    <a:cubicBezTo>
                      <a:pt x="4004" y="5167"/>
                      <a:pt x="4000" y="5165"/>
                      <a:pt x="3995" y="5161"/>
                    </a:cubicBezTo>
                    <a:cubicBezTo>
                      <a:pt x="3997" y="5157"/>
                      <a:pt x="4001" y="5153"/>
                      <a:pt x="4005" y="5150"/>
                    </a:cubicBezTo>
                    <a:cubicBezTo>
                      <a:pt x="3886" y="4983"/>
                      <a:pt x="3929" y="4896"/>
                      <a:pt x="4097" y="4856"/>
                    </a:cubicBezTo>
                    <a:close/>
                    <a:moveTo>
                      <a:pt x="17750" y="4942"/>
                    </a:moveTo>
                    <a:cubicBezTo>
                      <a:pt x="17825" y="4942"/>
                      <a:pt x="17894" y="4982"/>
                      <a:pt x="17914" y="5191"/>
                    </a:cubicBezTo>
                    <a:cubicBezTo>
                      <a:pt x="17799" y="5150"/>
                      <a:pt x="17713" y="5118"/>
                      <a:pt x="17627" y="5086"/>
                    </a:cubicBezTo>
                    <a:cubicBezTo>
                      <a:pt x="17644" y="5040"/>
                      <a:pt x="17655" y="4954"/>
                      <a:pt x="17677" y="4950"/>
                    </a:cubicBezTo>
                    <a:cubicBezTo>
                      <a:pt x="17701" y="4946"/>
                      <a:pt x="17726" y="4942"/>
                      <a:pt x="17750" y="4942"/>
                    </a:cubicBezTo>
                    <a:close/>
                    <a:moveTo>
                      <a:pt x="12710" y="4819"/>
                    </a:moveTo>
                    <a:cubicBezTo>
                      <a:pt x="12812" y="4994"/>
                      <a:pt x="12866" y="5088"/>
                      <a:pt x="12937" y="5213"/>
                    </a:cubicBezTo>
                    <a:cubicBezTo>
                      <a:pt x="12833" y="5219"/>
                      <a:pt x="12766" y="5224"/>
                      <a:pt x="12665" y="5230"/>
                    </a:cubicBezTo>
                    <a:cubicBezTo>
                      <a:pt x="12679" y="5112"/>
                      <a:pt x="12689" y="5016"/>
                      <a:pt x="12710" y="4819"/>
                    </a:cubicBezTo>
                    <a:close/>
                    <a:moveTo>
                      <a:pt x="14116" y="4688"/>
                    </a:moveTo>
                    <a:cubicBezTo>
                      <a:pt x="14164" y="4902"/>
                      <a:pt x="14200" y="5059"/>
                      <a:pt x="14241" y="5239"/>
                    </a:cubicBezTo>
                    <a:cubicBezTo>
                      <a:pt x="14099" y="5231"/>
                      <a:pt x="14010" y="5018"/>
                      <a:pt x="13868" y="5018"/>
                    </a:cubicBezTo>
                    <a:cubicBezTo>
                      <a:pt x="13820" y="5018"/>
                      <a:pt x="13766" y="5042"/>
                      <a:pt x="13701" y="5108"/>
                    </a:cubicBezTo>
                    <a:cubicBezTo>
                      <a:pt x="13706" y="4852"/>
                      <a:pt x="13803" y="4839"/>
                      <a:pt x="13903" y="4839"/>
                    </a:cubicBezTo>
                    <a:cubicBezTo>
                      <a:pt x="13915" y="4839"/>
                      <a:pt x="13927" y="4839"/>
                      <a:pt x="13939" y="4839"/>
                    </a:cubicBezTo>
                    <a:cubicBezTo>
                      <a:pt x="14020" y="4839"/>
                      <a:pt x="14095" y="4830"/>
                      <a:pt x="14116" y="4688"/>
                    </a:cubicBezTo>
                    <a:close/>
                    <a:moveTo>
                      <a:pt x="10824" y="4648"/>
                    </a:moveTo>
                    <a:cubicBezTo>
                      <a:pt x="10906" y="4706"/>
                      <a:pt x="10989" y="4763"/>
                      <a:pt x="11083" y="4829"/>
                    </a:cubicBezTo>
                    <a:cubicBezTo>
                      <a:pt x="11052" y="4961"/>
                      <a:pt x="11028" y="5071"/>
                      <a:pt x="10989" y="5243"/>
                    </a:cubicBezTo>
                    <a:cubicBezTo>
                      <a:pt x="10899" y="5033"/>
                      <a:pt x="10834" y="4877"/>
                      <a:pt x="10767" y="4720"/>
                    </a:cubicBezTo>
                    <a:cubicBezTo>
                      <a:pt x="10786" y="4696"/>
                      <a:pt x="10805" y="4672"/>
                      <a:pt x="10824" y="4648"/>
                    </a:cubicBezTo>
                    <a:close/>
                    <a:moveTo>
                      <a:pt x="1958" y="4982"/>
                    </a:moveTo>
                    <a:cubicBezTo>
                      <a:pt x="1999" y="4982"/>
                      <a:pt x="2046" y="5021"/>
                      <a:pt x="2116" y="5088"/>
                    </a:cubicBezTo>
                    <a:cubicBezTo>
                      <a:pt x="2003" y="5152"/>
                      <a:pt x="1897" y="5213"/>
                      <a:pt x="1737" y="5302"/>
                    </a:cubicBezTo>
                    <a:cubicBezTo>
                      <a:pt x="1843" y="5075"/>
                      <a:pt x="1894" y="4982"/>
                      <a:pt x="1958" y="4982"/>
                    </a:cubicBezTo>
                    <a:close/>
                    <a:moveTo>
                      <a:pt x="20794" y="5170"/>
                    </a:moveTo>
                    <a:cubicBezTo>
                      <a:pt x="20814" y="5210"/>
                      <a:pt x="20842" y="5249"/>
                      <a:pt x="20850" y="5292"/>
                    </a:cubicBezTo>
                    <a:cubicBezTo>
                      <a:pt x="20854" y="5315"/>
                      <a:pt x="20818" y="5347"/>
                      <a:pt x="20778" y="5409"/>
                    </a:cubicBezTo>
                    <a:cubicBezTo>
                      <a:pt x="20755" y="5329"/>
                      <a:pt x="20732" y="5283"/>
                      <a:pt x="20734" y="5239"/>
                    </a:cubicBezTo>
                    <a:cubicBezTo>
                      <a:pt x="20734" y="5217"/>
                      <a:pt x="20773" y="5193"/>
                      <a:pt x="20794" y="5170"/>
                    </a:cubicBezTo>
                    <a:close/>
                    <a:moveTo>
                      <a:pt x="4009" y="5170"/>
                    </a:moveTo>
                    <a:lnTo>
                      <a:pt x="4009" y="5170"/>
                    </a:lnTo>
                    <a:cubicBezTo>
                      <a:pt x="4174" y="5280"/>
                      <a:pt x="4172" y="5285"/>
                      <a:pt x="4050" y="5431"/>
                    </a:cubicBezTo>
                    <a:cubicBezTo>
                      <a:pt x="4035" y="5333"/>
                      <a:pt x="4021" y="5251"/>
                      <a:pt x="4009" y="5170"/>
                    </a:cubicBezTo>
                    <a:close/>
                    <a:moveTo>
                      <a:pt x="5139" y="5379"/>
                    </a:moveTo>
                    <a:cubicBezTo>
                      <a:pt x="5173" y="5379"/>
                      <a:pt x="5207" y="5380"/>
                      <a:pt x="5240" y="5382"/>
                    </a:cubicBezTo>
                    <a:cubicBezTo>
                      <a:pt x="5243" y="5382"/>
                      <a:pt x="5245" y="5449"/>
                      <a:pt x="5243" y="5449"/>
                    </a:cubicBezTo>
                    <a:cubicBezTo>
                      <a:pt x="5189" y="5463"/>
                      <a:pt x="5132" y="5470"/>
                      <a:pt x="5076" y="5479"/>
                    </a:cubicBezTo>
                    <a:cubicBezTo>
                      <a:pt x="5075" y="5446"/>
                      <a:pt x="5074" y="5412"/>
                      <a:pt x="5072" y="5379"/>
                    </a:cubicBezTo>
                    <a:cubicBezTo>
                      <a:pt x="5095" y="5379"/>
                      <a:pt x="5117" y="5379"/>
                      <a:pt x="5139" y="5379"/>
                    </a:cubicBezTo>
                    <a:close/>
                    <a:moveTo>
                      <a:pt x="7892" y="5290"/>
                    </a:moveTo>
                    <a:cubicBezTo>
                      <a:pt x="7917" y="5313"/>
                      <a:pt x="7944" y="5337"/>
                      <a:pt x="7969" y="5359"/>
                    </a:cubicBezTo>
                    <a:cubicBezTo>
                      <a:pt x="7927" y="5421"/>
                      <a:pt x="7887" y="5484"/>
                      <a:pt x="7846" y="5546"/>
                    </a:cubicBezTo>
                    <a:cubicBezTo>
                      <a:pt x="7827" y="5530"/>
                      <a:pt x="7807" y="5513"/>
                      <a:pt x="7788" y="5497"/>
                    </a:cubicBezTo>
                    <a:cubicBezTo>
                      <a:pt x="7822" y="5429"/>
                      <a:pt x="7858" y="5359"/>
                      <a:pt x="7892" y="5290"/>
                    </a:cubicBezTo>
                    <a:close/>
                    <a:moveTo>
                      <a:pt x="24311" y="5268"/>
                    </a:moveTo>
                    <a:lnTo>
                      <a:pt x="24311" y="5268"/>
                    </a:lnTo>
                    <a:cubicBezTo>
                      <a:pt x="24334" y="5409"/>
                      <a:pt x="24346" y="5479"/>
                      <a:pt x="24359" y="5563"/>
                    </a:cubicBezTo>
                    <a:cubicBezTo>
                      <a:pt x="24156" y="5513"/>
                      <a:pt x="24156" y="5513"/>
                      <a:pt x="24311" y="5268"/>
                    </a:cubicBezTo>
                    <a:close/>
                    <a:moveTo>
                      <a:pt x="2543" y="4984"/>
                    </a:moveTo>
                    <a:lnTo>
                      <a:pt x="2543" y="4984"/>
                    </a:lnTo>
                    <a:cubicBezTo>
                      <a:pt x="2691" y="5230"/>
                      <a:pt x="2505" y="5422"/>
                      <a:pt x="2493" y="5638"/>
                    </a:cubicBezTo>
                    <a:cubicBezTo>
                      <a:pt x="2469" y="5530"/>
                      <a:pt x="2440" y="5444"/>
                      <a:pt x="2370" y="5444"/>
                    </a:cubicBezTo>
                    <a:cubicBezTo>
                      <a:pt x="2338" y="5444"/>
                      <a:pt x="2298" y="5462"/>
                      <a:pt x="2247" y="5503"/>
                    </a:cubicBezTo>
                    <a:cubicBezTo>
                      <a:pt x="2181" y="5558"/>
                      <a:pt x="2073" y="5551"/>
                      <a:pt x="1970" y="5579"/>
                    </a:cubicBezTo>
                    <a:cubicBezTo>
                      <a:pt x="2049" y="5280"/>
                      <a:pt x="2101" y="5277"/>
                      <a:pt x="2353" y="5239"/>
                    </a:cubicBezTo>
                    <a:lnTo>
                      <a:pt x="2353" y="5000"/>
                    </a:lnTo>
                    <a:cubicBezTo>
                      <a:pt x="2479" y="4994"/>
                      <a:pt x="2487" y="4989"/>
                      <a:pt x="2543" y="4984"/>
                    </a:cubicBezTo>
                    <a:close/>
                    <a:moveTo>
                      <a:pt x="9324" y="5729"/>
                    </a:moveTo>
                    <a:cubicBezTo>
                      <a:pt x="9321" y="5729"/>
                      <a:pt x="9319" y="5732"/>
                      <a:pt x="9317" y="5734"/>
                    </a:cubicBezTo>
                    <a:lnTo>
                      <a:pt x="9317" y="5734"/>
                    </a:lnTo>
                    <a:cubicBezTo>
                      <a:pt x="9319" y="5732"/>
                      <a:pt x="9322" y="5731"/>
                      <a:pt x="9324" y="5729"/>
                    </a:cubicBezTo>
                    <a:close/>
                    <a:moveTo>
                      <a:pt x="27250" y="5522"/>
                    </a:moveTo>
                    <a:cubicBezTo>
                      <a:pt x="27284" y="5522"/>
                      <a:pt x="27337" y="5536"/>
                      <a:pt x="27425" y="5560"/>
                    </a:cubicBezTo>
                    <a:cubicBezTo>
                      <a:pt x="27326" y="5659"/>
                      <a:pt x="27269" y="5717"/>
                      <a:pt x="27189" y="5798"/>
                    </a:cubicBezTo>
                    <a:cubicBezTo>
                      <a:pt x="27182" y="5727"/>
                      <a:pt x="27166" y="5679"/>
                      <a:pt x="27175" y="5638"/>
                    </a:cubicBezTo>
                    <a:cubicBezTo>
                      <a:pt x="27191" y="5555"/>
                      <a:pt x="27198" y="5522"/>
                      <a:pt x="27250" y="5522"/>
                    </a:cubicBezTo>
                    <a:close/>
                    <a:moveTo>
                      <a:pt x="29008" y="5707"/>
                    </a:moveTo>
                    <a:cubicBezTo>
                      <a:pt x="29026" y="5737"/>
                      <a:pt x="29063" y="5787"/>
                      <a:pt x="29059" y="5791"/>
                    </a:cubicBezTo>
                    <a:cubicBezTo>
                      <a:pt x="29016" y="5847"/>
                      <a:pt x="28967" y="5896"/>
                      <a:pt x="28919" y="5945"/>
                    </a:cubicBezTo>
                    <a:cubicBezTo>
                      <a:pt x="28901" y="5913"/>
                      <a:pt x="28885" y="5880"/>
                      <a:pt x="28869" y="5847"/>
                    </a:cubicBezTo>
                    <a:cubicBezTo>
                      <a:pt x="28914" y="5800"/>
                      <a:pt x="28961" y="5753"/>
                      <a:pt x="29008" y="5707"/>
                    </a:cubicBezTo>
                    <a:close/>
                    <a:moveTo>
                      <a:pt x="9574" y="0"/>
                    </a:moveTo>
                    <a:cubicBezTo>
                      <a:pt x="9499" y="0"/>
                      <a:pt x="9423" y="10"/>
                      <a:pt x="9346" y="39"/>
                    </a:cubicBezTo>
                    <a:cubicBezTo>
                      <a:pt x="9239" y="77"/>
                      <a:pt x="9130" y="86"/>
                      <a:pt x="9019" y="86"/>
                    </a:cubicBezTo>
                    <a:cubicBezTo>
                      <a:pt x="8932" y="86"/>
                      <a:pt x="8844" y="81"/>
                      <a:pt x="8757" y="81"/>
                    </a:cubicBezTo>
                    <a:cubicBezTo>
                      <a:pt x="8614" y="81"/>
                      <a:pt x="8471" y="95"/>
                      <a:pt x="8334" y="169"/>
                    </a:cubicBezTo>
                    <a:cubicBezTo>
                      <a:pt x="8110" y="12"/>
                      <a:pt x="7859" y="94"/>
                      <a:pt x="7633" y="13"/>
                    </a:cubicBezTo>
                    <a:lnTo>
                      <a:pt x="7633" y="13"/>
                    </a:lnTo>
                    <a:cubicBezTo>
                      <a:pt x="7555" y="183"/>
                      <a:pt x="7675" y="434"/>
                      <a:pt x="7442" y="487"/>
                    </a:cubicBezTo>
                    <a:cubicBezTo>
                      <a:pt x="7287" y="342"/>
                      <a:pt x="7187" y="114"/>
                      <a:pt x="6943" y="90"/>
                    </a:cubicBezTo>
                    <a:cubicBezTo>
                      <a:pt x="6934" y="89"/>
                      <a:pt x="6925" y="89"/>
                      <a:pt x="6916" y="89"/>
                    </a:cubicBezTo>
                    <a:cubicBezTo>
                      <a:pt x="6685" y="89"/>
                      <a:pt x="6616" y="394"/>
                      <a:pt x="6413" y="400"/>
                    </a:cubicBezTo>
                    <a:cubicBezTo>
                      <a:pt x="6387" y="533"/>
                      <a:pt x="6502" y="711"/>
                      <a:pt x="6310" y="756"/>
                    </a:cubicBezTo>
                    <a:cubicBezTo>
                      <a:pt x="6213" y="539"/>
                      <a:pt x="6296" y="346"/>
                      <a:pt x="6385" y="152"/>
                    </a:cubicBezTo>
                    <a:cubicBezTo>
                      <a:pt x="6169" y="93"/>
                      <a:pt x="5962" y="41"/>
                      <a:pt x="5758" y="41"/>
                    </a:cubicBezTo>
                    <a:cubicBezTo>
                      <a:pt x="5595" y="41"/>
                      <a:pt x="5434" y="74"/>
                      <a:pt x="5272" y="162"/>
                    </a:cubicBezTo>
                    <a:cubicBezTo>
                      <a:pt x="5243" y="178"/>
                      <a:pt x="5206" y="185"/>
                      <a:pt x="5166" y="185"/>
                    </a:cubicBezTo>
                    <a:cubicBezTo>
                      <a:pt x="5094" y="185"/>
                      <a:pt x="5015" y="160"/>
                      <a:pt x="4971" y="117"/>
                    </a:cubicBezTo>
                    <a:cubicBezTo>
                      <a:pt x="4885" y="30"/>
                      <a:pt x="4794" y="8"/>
                      <a:pt x="4701" y="8"/>
                    </a:cubicBezTo>
                    <a:cubicBezTo>
                      <a:pt x="4613" y="8"/>
                      <a:pt x="4524" y="27"/>
                      <a:pt x="4437" y="27"/>
                    </a:cubicBezTo>
                    <a:cubicBezTo>
                      <a:pt x="4389" y="27"/>
                      <a:pt x="4341" y="22"/>
                      <a:pt x="4294" y="3"/>
                    </a:cubicBezTo>
                    <a:cubicBezTo>
                      <a:pt x="4292" y="2"/>
                      <a:pt x="4289" y="2"/>
                      <a:pt x="4285" y="2"/>
                    </a:cubicBezTo>
                    <a:cubicBezTo>
                      <a:pt x="4256" y="2"/>
                      <a:pt x="4201" y="39"/>
                      <a:pt x="4202" y="45"/>
                    </a:cubicBezTo>
                    <a:cubicBezTo>
                      <a:pt x="4244" y="285"/>
                      <a:pt x="4012" y="227"/>
                      <a:pt x="3973" y="399"/>
                    </a:cubicBezTo>
                    <a:cubicBezTo>
                      <a:pt x="3913" y="296"/>
                      <a:pt x="3865" y="218"/>
                      <a:pt x="3847" y="188"/>
                    </a:cubicBezTo>
                    <a:cubicBezTo>
                      <a:pt x="3682" y="156"/>
                      <a:pt x="3554" y="117"/>
                      <a:pt x="3425" y="113"/>
                    </a:cubicBezTo>
                    <a:cubicBezTo>
                      <a:pt x="3424" y="113"/>
                      <a:pt x="3423" y="113"/>
                      <a:pt x="3422" y="113"/>
                    </a:cubicBezTo>
                    <a:cubicBezTo>
                      <a:pt x="3329" y="113"/>
                      <a:pt x="3234" y="174"/>
                      <a:pt x="3140" y="174"/>
                    </a:cubicBezTo>
                    <a:cubicBezTo>
                      <a:pt x="3136" y="174"/>
                      <a:pt x="3131" y="174"/>
                      <a:pt x="3127" y="174"/>
                    </a:cubicBezTo>
                    <a:cubicBezTo>
                      <a:pt x="3037" y="167"/>
                      <a:pt x="2950" y="77"/>
                      <a:pt x="2860" y="71"/>
                    </a:cubicBezTo>
                    <a:cubicBezTo>
                      <a:pt x="2859" y="71"/>
                      <a:pt x="2858" y="71"/>
                      <a:pt x="2856" y="71"/>
                    </a:cubicBezTo>
                    <a:cubicBezTo>
                      <a:pt x="2786" y="71"/>
                      <a:pt x="2715" y="163"/>
                      <a:pt x="2639" y="171"/>
                    </a:cubicBezTo>
                    <a:cubicBezTo>
                      <a:pt x="2610" y="175"/>
                      <a:pt x="2581" y="177"/>
                      <a:pt x="2551" y="177"/>
                    </a:cubicBezTo>
                    <a:cubicBezTo>
                      <a:pt x="2433" y="177"/>
                      <a:pt x="2313" y="152"/>
                      <a:pt x="2194" y="152"/>
                    </a:cubicBezTo>
                    <a:cubicBezTo>
                      <a:pt x="2077" y="152"/>
                      <a:pt x="1962" y="176"/>
                      <a:pt x="1852" y="274"/>
                    </a:cubicBezTo>
                    <a:cubicBezTo>
                      <a:pt x="1849" y="277"/>
                      <a:pt x="1843" y="278"/>
                      <a:pt x="1836" y="278"/>
                    </a:cubicBezTo>
                    <a:cubicBezTo>
                      <a:pt x="1813" y="278"/>
                      <a:pt x="1777" y="263"/>
                      <a:pt x="1764" y="245"/>
                    </a:cubicBezTo>
                    <a:cubicBezTo>
                      <a:pt x="1731" y="199"/>
                      <a:pt x="1704" y="180"/>
                      <a:pt x="1679" y="180"/>
                    </a:cubicBezTo>
                    <a:cubicBezTo>
                      <a:pt x="1643" y="180"/>
                      <a:pt x="1611" y="220"/>
                      <a:pt x="1573" y="276"/>
                    </a:cubicBezTo>
                    <a:cubicBezTo>
                      <a:pt x="1519" y="357"/>
                      <a:pt x="1469" y="421"/>
                      <a:pt x="1402" y="421"/>
                    </a:cubicBezTo>
                    <a:cubicBezTo>
                      <a:pt x="1358" y="421"/>
                      <a:pt x="1308" y="395"/>
                      <a:pt x="1245" y="329"/>
                    </a:cubicBezTo>
                    <a:cubicBezTo>
                      <a:pt x="1192" y="274"/>
                      <a:pt x="1097" y="192"/>
                      <a:pt x="997" y="192"/>
                    </a:cubicBezTo>
                    <a:cubicBezTo>
                      <a:pt x="936" y="192"/>
                      <a:pt x="873" y="223"/>
                      <a:pt x="817" y="309"/>
                    </a:cubicBezTo>
                    <a:cubicBezTo>
                      <a:pt x="908" y="447"/>
                      <a:pt x="995" y="581"/>
                      <a:pt x="1082" y="713"/>
                    </a:cubicBezTo>
                    <a:cubicBezTo>
                      <a:pt x="1006" y="703"/>
                      <a:pt x="954" y="660"/>
                      <a:pt x="904" y="612"/>
                    </a:cubicBezTo>
                    <a:cubicBezTo>
                      <a:pt x="863" y="573"/>
                      <a:pt x="827" y="510"/>
                      <a:pt x="786" y="478"/>
                    </a:cubicBezTo>
                    <a:cubicBezTo>
                      <a:pt x="685" y="1283"/>
                      <a:pt x="569" y="2084"/>
                      <a:pt x="446" y="2885"/>
                    </a:cubicBezTo>
                    <a:cubicBezTo>
                      <a:pt x="511" y="2781"/>
                      <a:pt x="573" y="2670"/>
                      <a:pt x="633" y="2573"/>
                    </a:cubicBezTo>
                    <a:cubicBezTo>
                      <a:pt x="848" y="2561"/>
                      <a:pt x="911" y="2549"/>
                      <a:pt x="1089" y="2533"/>
                    </a:cubicBezTo>
                    <a:cubicBezTo>
                      <a:pt x="1107" y="2512"/>
                      <a:pt x="1180" y="2436"/>
                      <a:pt x="1236" y="2365"/>
                    </a:cubicBezTo>
                    <a:cubicBezTo>
                      <a:pt x="1324" y="2422"/>
                      <a:pt x="1400" y="2467"/>
                      <a:pt x="1468" y="2509"/>
                    </a:cubicBezTo>
                    <a:cubicBezTo>
                      <a:pt x="1470" y="2508"/>
                      <a:pt x="1473" y="2507"/>
                      <a:pt x="1475" y="2506"/>
                    </a:cubicBezTo>
                    <a:cubicBezTo>
                      <a:pt x="1477" y="2508"/>
                      <a:pt x="1481" y="2511"/>
                      <a:pt x="1485" y="2513"/>
                    </a:cubicBezTo>
                    <a:cubicBezTo>
                      <a:pt x="1567" y="2454"/>
                      <a:pt x="1650" y="2393"/>
                      <a:pt x="1734" y="2333"/>
                    </a:cubicBezTo>
                    <a:cubicBezTo>
                      <a:pt x="1649" y="2193"/>
                      <a:pt x="1702" y="2146"/>
                      <a:pt x="1798" y="2146"/>
                    </a:cubicBezTo>
                    <a:cubicBezTo>
                      <a:pt x="1814" y="2146"/>
                      <a:pt x="1831" y="2147"/>
                      <a:pt x="1849" y="2149"/>
                    </a:cubicBezTo>
                    <a:lnTo>
                      <a:pt x="1849" y="2487"/>
                    </a:lnTo>
                    <a:cubicBezTo>
                      <a:pt x="1849" y="2494"/>
                      <a:pt x="1894" y="2506"/>
                      <a:pt x="1918" y="2506"/>
                    </a:cubicBezTo>
                    <a:cubicBezTo>
                      <a:pt x="1924" y="2506"/>
                      <a:pt x="1929" y="2505"/>
                      <a:pt x="1931" y="2503"/>
                    </a:cubicBezTo>
                    <a:cubicBezTo>
                      <a:pt x="2032" y="2385"/>
                      <a:pt x="2125" y="2325"/>
                      <a:pt x="2209" y="2325"/>
                    </a:cubicBezTo>
                    <a:cubicBezTo>
                      <a:pt x="2326" y="2325"/>
                      <a:pt x="2426" y="2440"/>
                      <a:pt x="2505" y="2670"/>
                    </a:cubicBezTo>
                    <a:cubicBezTo>
                      <a:pt x="2603" y="2690"/>
                      <a:pt x="2706" y="2700"/>
                      <a:pt x="2805" y="2734"/>
                    </a:cubicBezTo>
                    <a:cubicBezTo>
                      <a:pt x="2994" y="2803"/>
                      <a:pt x="2999" y="2890"/>
                      <a:pt x="2795" y="3130"/>
                    </a:cubicBezTo>
                    <a:cubicBezTo>
                      <a:pt x="2714" y="3015"/>
                      <a:pt x="2648" y="2875"/>
                      <a:pt x="2550" y="2789"/>
                    </a:cubicBezTo>
                    <a:cubicBezTo>
                      <a:pt x="2473" y="2722"/>
                      <a:pt x="2402" y="2622"/>
                      <a:pt x="2299" y="2622"/>
                    </a:cubicBezTo>
                    <a:cubicBezTo>
                      <a:pt x="2258" y="2622"/>
                      <a:pt x="2212" y="2637"/>
                      <a:pt x="2159" y="2676"/>
                    </a:cubicBezTo>
                    <a:cubicBezTo>
                      <a:pt x="2133" y="2696"/>
                      <a:pt x="2104" y="2703"/>
                      <a:pt x="2073" y="2703"/>
                    </a:cubicBezTo>
                    <a:cubicBezTo>
                      <a:pt x="1989" y="2703"/>
                      <a:pt x="1893" y="2649"/>
                      <a:pt x="1796" y="2649"/>
                    </a:cubicBezTo>
                    <a:cubicBezTo>
                      <a:pt x="1754" y="2649"/>
                      <a:pt x="1712" y="2659"/>
                      <a:pt x="1670" y="2688"/>
                    </a:cubicBezTo>
                    <a:cubicBezTo>
                      <a:pt x="1669" y="2689"/>
                      <a:pt x="1667" y="2689"/>
                      <a:pt x="1665" y="2689"/>
                    </a:cubicBezTo>
                    <a:cubicBezTo>
                      <a:pt x="1633" y="2689"/>
                      <a:pt x="1547" y="2577"/>
                      <a:pt x="1486" y="2513"/>
                    </a:cubicBezTo>
                    <a:lnTo>
                      <a:pt x="1485" y="2516"/>
                    </a:lnTo>
                    <a:cubicBezTo>
                      <a:pt x="1481" y="2513"/>
                      <a:pt x="1478" y="2512"/>
                      <a:pt x="1476" y="2509"/>
                    </a:cubicBezTo>
                    <a:lnTo>
                      <a:pt x="1476" y="2509"/>
                    </a:lnTo>
                    <a:cubicBezTo>
                      <a:pt x="1361" y="2681"/>
                      <a:pt x="1314" y="2864"/>
                      <a:pt x="1494" y="3132"/>
                    </a:cubicBezTo>
                    <a:cubicBezTo>
                      <a:pt x="1207" y="2974"/>
                      <a:pt x="1007" y="2864"/>
                      <a:pt x="809" y="2755"/>
                    </a:cubicBezTo>
                    <a:cubicBezTo>
                      <a:pt x="508" y="2895"/>
                      <a:pt x="794" y="3231"/>
                      <a:pt x="650" y="3483"/>
                    </a:cubicBezTo>
                    <a:cubicBezTo>
                      <a:pt x="559" y="3405"/>
                      <a:pt x="473" y="3331"/>
                      <a:pt x="388" y="3256"/>
                    </a:cubicBezTo>
                    <a:cubicBezTo>
                      <a:pt x="381" y="3313"/>
                      <a:pt x="372" y="3368"/>
                      <a:pt x="363" y="3425"/>
                    </a:cubicBezTo>
                    <a:cubicBezTo>
                      <a:pt x="523" y="3528"/>
                      <a:pt x="674" y="3653"/>
                      <a:pt x="858" y="3675"/>
                    </a:cubicBezTo>
                    <a:cubicBezTo>
                      <a:pt x="884" y="3589"/>
                      <a:pt x="909" y="3502"/>
                      <a:pt x="934" y="3415"/>
                    </a:cubicBezTo>
                    <a:cubicBezTo>
                      <a:pt x="962" y="3430"/>
                      <a:pt x="987" y="3437"/>
                      <a:pt x="1010" y="3437"/>
                    </a:cubicBezTo>
                    <a:cubicBezTo>
                      <a:pt x="1140" y="3437"/>
                      <a:pt x="1179" y="3216"/>
                      <a:pt x="1294" y="3180"/>
                    </a:cubicBezTo>
                    <a:cubicBezTo>
                      <a:pt x="1329" y="3242"/>
                      <a:pt x="1358" y="3291"/>
                      <a:pt x="1396" y="3356"/>
                    </a:cubicBezTo>
                    <a:cubicBezTo>
                      <a:pt x="1453" y="3266"/>
                      <a:pt x="1501" y="3192"/>
                      <a:pt x="1548" y="3116"/>
                    </a:cubicBezTo>
                    <a:cubicBezTo>
                      <a:pt x="1545" y="3112"/>
                      <a:pt x="1543" y="3108"/>
                      <a:pt x="1540" y="3104"/>
                    </a:cubicBezTo>
                    <a:cubicBezTo>
                      <a:pt x="1545" y="3101"/>
                      <a:pt x="1550" y="3098"/>
                      <a:pt x="1556" y="3096"/>
                    </a:cubicBezTo>
                    <a:lnTo>
                      <a:pt x="1556" y="3096"/>
                    </a:lnTo>
                    <a:cubicBezTo>
                      <a:pt x="1553" y="3102"/>
                      <a:pt x="1552" y="3108"/>
                      <a:pt x="1549" y="3115"/>
                    </a:cubicBezTo>
                    <a:cubicBezTo>
                      <a:pt x="1549" y="3116"/>
                      <a:pt x="1548" y="3116"/>
                      <a:pt x="1548" y="3116"/>
                    </a:cubicBezTo>
                    <a:cubicBezTo>
                      <a:pt x="1658" y="3268"/>
                      <a:pt x="1709" y="3331"/>
                      <a:pt x="1788" y="3331"/>
                    </a:cubicBezTo>
                    <a:cubicBezTo>
                      <a:pt x="1842" y="3331"/>
                      <a:pt x="1909" y="3301"/>
                      <a:pt x="2018" y="3251"/>
                    </a:cubicBezTo>
                    <a:cubicBezTo>
                      <a:pt x="2043" y="3239"/>
                      <a:pt x="2072" y="3225"/>
                      <a:pt x="2098" y="3225"/>
                    </a:cubicBezTo>
                    <a:cubicBezTo>
                      <a:pt x="2101" y="3225"/>
                      <a:pt x="2104" y="3225"/>
                      <a:pt x="2108" y="3226"/>
                    </a:cubicBezTo>
                    <a:cubicBezTo>
                      <a:pt x="2274" y="3248"/>
                      <a:pt x="2440" y="3294"/>
                      <a:pt x="2607" y="3299"/>
                    </a:cubicBezTo>
                    <a:cubicBezTo>
                      <a:pt x="2671" y="3301"/>
                      <a:pt x="2742" y="3307"/>
                      <a:pt x="2811" y="3307"/>
                    </a:cubicBezTo>
                    <a:cubicBezTo>
                      <a:pt x="2911" y="3307"/>
                      <a:pt x="3007" y="3294"/>
                      <a:pt x="3074" y="3238"/>
                    </a:cubicBezTo>
                    <a:cubicBezTo>
                      <a:pt x="3108" y="3210"/>
                      <a:pt x="3142" y="3200"/>
                      <a:pt x="3175" y="3200"/>
                    </a:cubicBezTo>
                    <a:cubicBezTo>
                      <a:pt x="3260" y="3200"/>
                      <a:pt x="3340" y="3267"/>
                      <a:pt x="3416" y="3267"/>
                    </a:cubicBezTo>
                    <a:cubicBezTo>
                      <a:pt x="3454" y="3267"/>
                      <a:pt x="3491" y="3250"/>
                      <a:pt x="3526" y="3198"/>
                    </a:cubicBezTo>
                    <a:cubicBezTo>
                      <a:pt x="3558" y="3251"/>
                      <a:pt x="3628" y="3322"/>
                      <a:pt x="3617" y="3353"/>
                    </a:cubicBezTo>
                    <a:cubicBezTo>
                      <a:pt x="3532" y="3606"/>
                      <a:pt x="3637" y="3773"/>
                      <a:pt x="3796" y="3913"/>
                    </a:cubicBezTo>
                    <a:cubicBezTo>
                      <a:pt x="3736" y="3975"/>
                      <a:pt x="3680" y="3996"/>
                      <a:pt x="3626" y="3996"/>
                    </a:cubicBezTo>
                    <a:cubicBezTo>
                      <a:pt x="3532" y="3996"/>
                      <a:pt x="3445" y="3933"/>
                      <a:pt x="3356" y="3922"/>
                    </a:cubicBezTo>
                    <a:lnTo>
                      <a:pt x="3361" y="3919"/>
                    </a:lnTo>
                    <a:lnTo>
                      <a:pt x="3361" y="3919"/>
                    </a:lnTo>
                    <a:cubicBezTo>
                      <a:pt x="3361" y="3919"/>
                      <a:pt x="3361" y="3919"/>
                      <a:pt x="3361" y="3919"/>
                    </a:cubicBezTo>
                    <a:cubicBezTo>
                      <a:pt x="3361" y="3919"/>
                      <a:pt x="3361" y="3919"/>
                      <a:pt x="3361" y="3919"/>
                    </a:cubicBezTo>
                    <a:lnTo>
                      <a:pt x="3361" y="3919"/>
                    </a:lnTo>
                    <a:lnTo>
                      <a:pt x="3361" y="3919"/>
                    </a:lnTo>
                    <a:lnTo>
                      <a:pt x="3361" y="3919"/>
                    </a:lnTo>
                    <a:cubicBezTo>
                      <a:pt x="3360" y="3918"/>
                      <a:pt x="3359" y="3913"/>
                      <a:pt x="3359" y="3913"/>
                    </a:cubicBezTo>
                    <a:lnTo>
                      <a:pt x="3357" y="3913"/>
                    </a:lnTo>
                    <a:cubicBezTo>
                      <a:pt x="3357" y="3913"/>
                      <a:pt x="3356" y="3914"/>
                      <a:pt x="3356" y="3915"/>
                    </a:cubicBezTo>
                    <a:cubicBezTo>
                      <a:pt x="3294" y="3991"/>
                      <a:pt x="3240" y="4019"/>
                      <a:pt x="3192" y="4019"/>
                    </a:cubicBezTo>
                    <a:cubicBezTo>
                      <a:pt x="3087" y="4019"/>
                      <a:pt x="3011" y="3885"/>
                      <a:pt x="2949" y="3841"/>
                    </a:cubicBezTo>
                    <a:cubicBezTo>
                      <a:pt x="2791" y="3918"/>
                      <a:pt x="2668" y="3979"/>
                      <a:pt x="2508" y="4057"/>
                    </a:cubicBezTo>
                    <a:cubicBezTo>
                      <a:pt x="2572" y="3832"/>
                      <a:pt x="2623" y="3656"/>
                      <a:pt x="2672" y="3481"/>
                    </a:cubicBezTo>
                    <a:lnTo>
                      <a:pt x="2672" y="3481"/>
                    </a:lnTo>
                    <a:cubicBezTo>
                      <a:pt x="2594" y="3493"/>
                      <a:pt x="2548" y="3538"/>
                      <a:pt x="2507" y="3587"/>
                    </a:cubicBezTo>
                    <a:cubicBezTo>
                      <a:pt x="2455" y="3650"/>
                      <a:pt x="2407" y="3720"/>
                      <a:pt x="2355" y="3784"/>
                    </a:cubicBezTo>
                    <a:cubicBezTo>
                      <a:pt x="2241" y="3927"/>
                      <a:pt x="2163" y="4000"/>
                      <a:pt x="2090" y="4000"/>
                    </a:cubicBezTo>
                    <a:cubicBezTo>
                      <a:pt x="2010" y="4000"/>
                      <a:pt x="1937" y="3912"/>
                      <a:pt x="1830" y="3735"/>
                    </a:cubicBezTo>
                    <a:cubicBezTo>
                      <a:pt x="1821" y="3721"/>
                      <a:pt x="1794" y="3722"/>
                      <a:pt x="1769" y="3715"/>
                    </a:cubicBezTo>
                    <a:cubicBezTo>
                      <a:pt x="1734" y="3799"/>
                      <a:pt x="1698" y="3883"/>
                      <a:pt x="1653" y="3994"/>
                    </a:cubicBezTo>
                    <a:cubicBezTo>
                      <a:pt x="1495" y="3890"/>
                      <a:pt x="1351" y="3795"/>
                      <a:pt x="1207" y="3701"/>
                    </a:cubicBezTo>
                    <a:cubicBezTo>
                      <a:pt x="1196" y="3717"/>
                      <a:pt x="1185" y="3734"/>
                      <a:pt x="1175" y="3750"/>
                    </a:cubicBezTo>
                    <a:cubicBezTo>
                      <a:pt x="1214" y="3817"/>
                      <a:pt x="1254" y="3884"/>
                      <a:pt x="1308" y="3977"/>
                    </a:cubicBezTo>
                    <a:cubicBezTo>
                      <a:pt x="1224" y="4000"/>
                      <a:pt x="1144" y="4025"/>
                      <a:pt x="1070" y="4025"/>
                    </a:cubicBezTo>
                    <a:cubicBezTo>
                      <a:pt x="954" y="4025"/>
                      <a:pt x="850" y="3963"/>
                      <a:pt x="761" y="3727"/>
                    </a:cubicBezTo>
                    <a:cubicBezTo>
                      <a:pt x="759" y="4029"/>
                      <a:pt x="653" y="4081"/>
                      <a:pt x="530" y="4081"/>
                    </a:cubicBezTo>
                    <a:cubicBezTo>
                      <a:pt x="512" y="4081"/>
                      <a:pt x="494" y="4080"/>
                      <a:pt x="475" y="4078"/>
                    </a:cubicBezTo>
                    <a:cubicBezTo>
                      <a:pt x="409" y="4073"/>
                      <a:pt x="337" y="4028"/>
                      <a:pt x="272" y="4016"/>
                    </a:cubicBezTo>
                    <a:cubicBezTo>
                      <a:pt x="229" y="4292"/>
                      <a:pt x="187" y="4568"/>
                      <a:pt x="146" y="4845"/>
                    </a:cubicBezTo>
                    <a:cubicBezTo>
                      <a:pt x="155" y="4827"/>
                      <a:pt x="165" y="4808"/>
                      <a:pt x="179" y="4788"/>
                    </a:cubicBezTo>
                    <a:cubicBezTo>
                      <a:pt x="223" y="4908"/>
                      <a:pt x="256" y="4998"/>
                      <a:pt x="287" y="5088"/>
                    </a:cubicBezTo>
                    <a:cubicBezTo>
                      <a:pt x="259" y="5102"/>
                      <a:pt x="230" y="5117"/>
                      <a:pt x="201" y="5131"/>
                    </a:cubicBezTo>
                    <a:cubicBezTo>
                      <a:pt x="189" y="5081"/>
                      <a:pt x="142" y="5045"/>
                      <a:pt x="123" y="4990"/>
                    </a:cubicBezTo>
                    <a:cubicBezTo>
                      <a:pt x="104" y="5115"/>
                      <a:pt x="85" y="5239"/>
                      <a:pt x="67" y="5363"/>
                    </a:cubicBezTo>
                    <a:cubicBezTo>
                      <a:pt x="69" y="5368"/>
                      <a:pt x="70" y="5372"/>
                      <a:pt x="71" y="5376"/>
                    </a:cubicBezTo>
                    <a:cubicBezTo>
                      <a:pt x="69" y="5376"/>
                      <a:pt x="67" y="5377"/>
                      <a:pt x="65" y="5377"/>
                    </a:cubicBezTo>
                    <a:cubicBezTo>
                      <a:pt x="43" y="5526"/>
                      <a:pt x="22" y="5675"/>
                      <a:pt x="1" y="5823"/>
                    </a:cubicBezTo>
                    <a:cubicBezTo>
                      <a:pt x="80" y="5789"/>
                      <a:pt x="156" y="5739"/>
                      <a:pt x="214" y="5707"/>
                    </a:cubicBezTo>
                    <a:cubicBezTo>
                      <a:pt x="294" y="5765"/>
                      <a:pt x="363" y="5815"/>
                      <a:pt x="459" y="5885"/>
                    </a:cubicBezTo>
                    <a:cubicBezTo>
                      <a:pt x="438" y="5699"/>
                      <a:pt x="422" y="5565"/>
                      <a:pt x="410" y="5460"/>
                    </a:cubicBezTo>
                    <a:cubicBezTo>
                      <a:pt x="649" y="5426"/>
                      <a:pt x="841" y="5398"/>
                      <a:pt x="1059" y="5366"/>
                    </a:cubicBezTo>
                    <a:cubicBezTo>
                      <a:pt x="909" y="5114"/>
                      <a:pt x="558" y="5416"/>
                      <a:pt x="535" y="4999"/>
                    </a:cubicBezTo>
                    <a:cubicBezTo>
                      <a:pt x="601" y="4920"/>
                      <a:pt x="664" y="4891"/>
                      <a:pt x="723" y="4891"/>
                    </a:cubicBezTo>
                    <a:cubicBezTo>
                      <a:pt x="841" y="4891"/>
                      <a:pt x="944" y="5008"/>
                      <a:pt x="1024" y="5081"/>
                    </a:cubicBezTo>
                    <a:cubicBezTo>
                      <a:pt x="1120" y="5007"/>
                      <a:pt x="1220" y="4949"/>
                      <a:pt x="1346" y="4851"/>
                    </a:cubicBezTo>
                    <a:lnTo>
                      <a:pt x="1346" y="5338"/>
                    </a:lnTo>
                    <a:cubicBezTo>
                      <a:pt x="1346" y="5304"/>
                      <a:pt x="1525" y="5277"/>
                      <a:pt x="1639" y="5246"/>
                    </a:cubicBezTo>
                    <a:lnTo>
                      <a:pt x="1639" y="5246"/>
                    </a:lnTo>
                    <a:cubicBezTo>
                      <a:pt x="1600" y="5364"/>
                      <a:pt x="1558" y="5486"/>
                      <a:pt x="1526" y="5580"/>
                    </a:cubicBezTo>
                    <a:cubicBezTo>
                      <a:pt x="1597" y="5675"/>
                      <a:pt x="1652" y="5729"/>
                      <a:pt x="1713" y="5882"/>
                    </a:cubicBezTo>
                    <a:lnTo>
                      <a:pt x="2569" y="5882"/>
                    </a:lnTo>
                    <a:cubicBezTo>
                      <a:pt x="2538" y="5729"/>
                      <a:pt x="2518" y="5731"/>
                      <a:pt x="2499" y="5685"/>
                    </a:cubicBezTo>
                    <a:cubicBezTo>
                      <a:pt x="2498" y="5685"/>
                      <a:pt x="2498" y="5669"/>
                      <a:pt x="2497" y="5669"/>
                    </a:cubicBezTo>
                    <a:cubicBezTo>
                      <a:pt x="2497" y="5667"/>
                      <a:pt x="2497" y="5659"/>
                      <a:pt x="2497" y="5659"/>
                    </a:cubicBezTo>
                    <a:cubicBezTo>
                      <a:pt x="2497" y="5656"/>
                      <a:pt x="2497" y="5655"/>
                      <a:pt x="2495" y="5652"/>
                    </a:cubicBezTo>
                    <a:lnTo>
                      <a:pt x="2495" y="5652"/>
                    </a:lnTo>
                    <a:cubicBezTo>
                      <a:pt x="2497" y="5654"/>
                      <a:pt x="2497" y="5654"/>
                      <a:pt x="2497" y="5654"/>
                    </a:cubicBezTo>
                    <a:cubicBezTo>
                      <a:pt x="2652" y="5707"/>
                      <a:pt x="2807" y="5756"/>
                      <a:pt x="2959" y="5805"/>
                    </a:cubicBezTo>
                    <a:cubicBezTo>
                      <a:pt x="3044" y="5526"/>
                      <a:pt x="2756" y="5540"/>
                      <a:pt x="2761" y="5323"/>
                    </a:cubicBezTo>
                    <a:cubicBezTo>
                      <a:pt x="2821" y="5323"/>
                      <a:pt x="2882" y="5313"/>
                      <a:pt x="2940" y="5313"/>
                    </a:cubicBezTo>
                    <a:cubicBezTo>
                      <a:pt x="2978" y="5313"/>
                      <a:pt x="3015" y="5317"/>
                      <a:pt x="3050" y="5330"/>
                    </a:cubicBezTo>
                    <a:cubicBezTo>
                      <a:pt x="3111" y="5354"/>
                      <a:pt x="3200" y="5470"/>
                      <a:pt x="3191" y="5521"/>
                    </a:cubicBezTo>
                    <a:cubicBezTo>
                      <a:pt x="3141" y="5779"/>
                      <a:pt x="3285" y="5798"/>
                      <a:pt x="3423" y="5841"/>
                    </a:cubicBezTo>
                    <a:cubicBezTo>
                      <a:pt x="3563" y="5886"/>
                      <a:pt x="3703" y="5935"/>
                      <a:pt x="3852" y="5986"/>
                    </a:cubicBezTo>
                    <a:cubicBezTo>
                      <a:pt x="3839" y="5854"/>
                      <a:pt x="3785" y="5699"/>
                      <a:pt x="3914" y="5670"/>
                    </a:cubicBezTo>
                    <a:cubicBezTo>
                      <a:pt x="4072" y="5787"/>
                      <a:pt x="4203" y="5885"/>
                      <a:pt x="4386" y="6020"/>
                    </a:cubicBezTo>
                    <a:cubicBezTo>
                      <a:pt x="4352" y="5857"/>
                      <a:pt x="4336" y="5780"/>
                      <a:pt x="4319" y="5702"/>
                    </a:cubicBezTo>
                    <a:cubicBezTo>
                      <a:pt x="4460" y="5612"/>
                      <a:pt x="4597" y="5523"/>
                      <a:pt x="4746" y="5427"/>
                    </a:cubicBezTo>
                    <a:lnTo>
                      <a:pt x="4746" y="5427"/>
                    </a:lnTo>
                    <a:cubicBezTo>
                      <a:pt x="4735" y="5574"/>
                      <a:pt x="4725" y="5694"/>
                      <a:pt x="4712" y="5847"/>
                    </a:cubicBezTo>
                    <a:cubicBezTo>
                      <a:pt x="4840" y="5847"/>
                      <a:pt x="4962" y="5854"/>
                      <a:pt x="5079" y="5854"/>
                    </a:cubicBezTo>
                    <a:cubicBezTo>
                      <a:pt x="5162" y="5854"/>
                      <a:pt x="5242" y="5851"/>
                      <a:pt x="5322" y="5838"/>
                    </a:cubicBezTo>
                    <a:cubicBezTo>
                      <a:pt x="5407" y="5824"/>
                      <a:pt x="5513" y="5728"/>
                      <a:pt x="5554" y="5633"/>
                    </a:cubicBezTo>
                    <a:cubicBezTo>
                      <a:pt x="5622" y="5472"/>
                      <a:pt x="5466" y="5433"/>
                      <a:pt x="5417" y="5378"/>
                    </a:cubicBezTo>
                    <a:cubicBezTo>
                      <a:pt x="5497" y="5271"/>
                      <a:pt x="5575" y="5166"/>
                      <a:pt x="5639" y="5079"/>
                    </a:cubicBezTo>
                    <a:cubicBezTo>
                      <a:pt x="5806" y="5181"/>
                      <a:pt x="5974" y="5286"/>
                      <a:pt x="6144" y="5391"/>
                    </a:cubicBezTo>
                    <a:cubicBezTo>
                      <a:pt x="6119" y="5474"/>
                      <a:pt x="6084" y="5501"/>
                      <a:pt x="6046" y="5501"/>
                    </a:cubicBezTo>
                    <a:cubicBezTo>
                      <a:pt x="5979" y="5501"/>
                      <a:pt x="5899" y="5421"/>
                      <a:pt x="5834" y="5421"/>
                    </a:cubicBezTo>
                    <a:cubicBezTo>
                      <a:pt x="5814" y="5421"/>
                      <a:pt x="5796" y="5428"/>
                      <a:pt x="5780" y="5448"/>
                    </a:cubicBezTo>
                    <a:cubicBezTo>
                      <a:pt x="5837" y="5693"/>
                      <a:pt x="5922" y="5808"/>
                      <a:pt x="6151" y="5868"/>
                    </a:cubicBezTo>
                    <a:cubicBezTo>
                      <a:pt x="6183" y="5877"/>
                      <a:pt x="6212" y="5880"/>
                      <a:pt x="6239" y="5880"/>
                    </a:cubicBezTo>
                    <a:cubicBezTo>
                      <a:pt x="6374" y="5880"/>
                      <a:pt x="6456" y="5788"/>
                      <a:pt x="6528" y="5733"/>
                    </a:cubicBezTo>
                    <a:cubicBezTo>
                      <a:pt x="6612" y="5668"/>
                      <a:pt x="6677" y="5621"/>
                      <a:pt x="6734" y="5621"/>
                    </a:cubicBezTo>
                    <a:cubicBezTo>
                      <a:pt x="6793" y="5621"/>
                      <a:pt x="6843" y="5670"/>
                      <a:pt x="6898" y="5801"/>
                    </a:cubicBezTo>
                    <a:cubicBezTo>
                      <a:pt x="6917" y="5845"/>
                      <a:pt x="7000" y="5878"/>
                      <a:pt x="7063" y="5878"/>
                    </a:cubicBezTo>
                    <a:cubicBezTo>
                      <a:pt x="7080" y="5878"/>
                      <a:pt x="7096" y="5876"/>
                      <a:pt x="7109" y="5871"/>
                    </a:cubicBezTo>
                    <a:cubicBezTo>
                      <a:pt x="7158" y="5852"/>
                      <a:pt x="7187" y="5732"/>
                      <a:pt x="7210" y="5650"/>
                    </a:cubicBezTo>
                    <a:cubicBezTo>
                      <a:pt x="7230" y="5580"/>
                      <a:pt x="7235" y="5503"/>
                      <a:pt x="7245" y="5429"/>
                    </a:cubicBezTo>
                    <a:cubicBezTo>
                      <a:pt x="7242" y="5424"/>
                      <a:pt x="7240" y="5419"/>
                      <a:pt x="7237" y="5412"/>
                    </a:cubicBezTo>
                    <a:cubicBezTo>
                      <a:pt x="7239" y="5407"/>
                      <a:pt x="7239" y="5402"/>
                      <a:pt x="7240" y="5396"/>
                    </a:cubicBezTo>
                    <a:cubicBezTo>
                      <a:pt x="7197" y="5369"/>
                      <a:pt x="7154" y="5343"/>
                      <a:pt x="7110" y="5316"/>
                    </a:cubicBezTo>
                    <a:cubicBezTo>
                      <a:pt x="7148" y="5266"/>
                      <a:pt x="7184" y="5214"/>
                      <a:pt x="7222" y="5163"/>
                    </a:cubicBezTo>
                    <a:cubicBezTo>
                      <a:pt x="7240" y="5174"/>
                      <a:pt x="7258" y="5185"/>
                      <a:pt x="7275" y="5195"/>
                    </a:cubicBezTo>
                    <a:cubicBezTo>
                      <a:pt x="7264" y="5262"/>
                      <a:pt x="7251" y="5329"/>
                      <a:pt x="7240" y="5396"/>
                    </a:cubicBezTo>
                    <a:cubicBezTo>
                      <a:pt x="7242" y="5398"/>
                      <a:pt x="7245" y="5400"/>
                      <a:pt x="7248" y="5401"/>
                    </a:cubicBezTo>
                    <a:cubicBezTo>
                      <a:pt x="7246" y="5411"/>
                      <a:pt x="7245" y="5420"/>
                      <a:pt x="7245" y="5429"/>
                    </a:cubicBezTo>
                    <a:cubicBezTo>
                      <a:pt x="7345" y="5672"/>
                      <a:pt x="7428" y="5788"/>
                      <a:pt x="7507" y="5788"/>
                    </a:cubicBezTo>
                    <a:cubicBezTo>
                      <a:pt x="7541" y="5788"/>
                      <a:pt x="7574" y="5767"/>
                      <a:pt x="7608" y="5727"/>
                    </a:cubicBezTo>
                    <a:cubicBezTo>
                      <a:pt x="7587" y="5649"/>
                      <a:pt x="7567" y="5569"/>
                      <a:pt x="7547" y="5491"/>
                    </a:cubicBezTo>
                    <a:lnTo>
                      <a:pt x="7547" y="5491"/>
                    </a:lnTo>
                    <a:cubicBezTo>
                      <a:pt x="7639" y="5492"/>
                      <a:pt x="7725" y="5535"/>
                      <a:pt x="7726" y="5582"/>
                    </a:cubicBezTo>
                    <a:cubicBezTo>
                      <a:pt x="7729" y="5713"/>
                      <a:pt x="7791" y="5779"/>
                      <a:pt x="7860" y="5779"/>
                    </a:cubicBezTo>
                    <a:cubicBezTo>
                      <a:pt x="7875" y="5779"/>
                      <a:pt x="7890" y="5776"/>
                      <a:pt x="7904" y="5770"/>
                    </a:cubicBezTo>
                    <a:cubicBezTo>
                      <a:pt x="8019" y="5722"/>
                      <a:pt x="8189" y="5625"/>
                      <a:pt x="8206" y="5517"/>
                    </a:cubicBezTo>
                    <a:cubicBezTo>
                      <a:pt x="8235" y="5344"/>
                      <a:pt x="8325" y="5147"/>
                      <a:pt x="8234" y="4959"/>
                    </a:cubicBezTo>
                    <a:lnTo>
                      <a:pt x="8234" y="4959"/>
                    </a:lnTo>
                    <a:cubicBezTo>
                      <a:pt x="8283" y="4965"/>
                      <a:pt x="8343" y="4959"/>
                      <a:pt x="8349" y="4983"/>
                    </a:cubicBezTo>
                    <a:cubicBezTo>
                      <a:pt x="8422" y="5267"/>
                      <a:pt x="8550" y="5544"/>
                      <a:pt x="8441" y="5863"/>
                    </a:cubicBezTo>
                    <a:cubicBezTo>
                      <a:pt x="8544" y="5903"/>
                      <a:pt x="8642" y="5921"/>
                      <a:pt x="8736" y="5921"/>
                    </a:cubicBezTo>
                    <a:cubicBezTo>
                      <a:pt x="8943" y="5921"/>
                      <a:pt x="9131" y="5838"/>
                      <a:pt x="9315" y="5734"/>
                    </a:cubicBezTo>
                    <a:lnTo>
                      <a:pt x="9315" y="5734"/>
                    </a:lnTo>
                    <a:cubicBezTo>
                      <a:pt x="9315" y="5734"/>
                      <a:pt x="9315" y="5734"/>
                      <a:pt x="9315" y="5734"/>
                    </a:cubicBezTo>
                    <a:cubicBezTo>
                      <a:pt x="9316" y="5734"/>
                      <a:pt x="9316" y="5734"/>
                      <a:pt x="9317" y="5734"/>
                    </a:cubicBezTo>
                    <a:lnTo>
                      <a:pt x="9317" y="5734"/>
                    </a:lnTo>
                    <a:cubicBezTo>
                      <a:pt x="9316" y="5734"/>
                      <a:pt x="9316" y="5734"/>
                      <a:pt x="9315" y="5734"/>
                    </a:cubicBezTo>
                    <a:lnTo>
                      <a:pt x="9315" y="5734"/>
                    </a:lnTo>
                    <a:cubicBezTo>
                      <a:pt x="9315" y="5733"/>
                      <a:pt x="9314" y="5729"/>
                      <a:pt x="9313" y="5729"/>
                    </a:cubicBezTo>
                    <a:lnTo>
                      <a:pt x="8718" y="5729"/>
                    </a:lnTo>
                    <a:cubicBezTo>
                      <a:pt x="8717" y="5729"/>
                      <a:pt x="8714" y="5671"/>
                      <a:pt x="8712" y="5646"/>
                    </a:cubicBezTo>
                    <a:cubicBezTo>
                      <a:pt x="8827" y="5578"/>
                      <a:pt x="8943" y="5512"/>
                      <a:pt x="9134" y="5398"/>
                    </a:cubicBezTo>
                    <a:cubicBezTo>
                      <a:pt x="9190" y="5502"/>
                      <a:pt x="9250" y="5577"/>
                      <a:pt x="9313" y="5729"/>
                    </a:cubicBezTo>
                    <a:lnTo>
                      <a:pt x="9324" y="5729"/>
                    </a:lnTo>
                    <a:cubicBezTo>
                      <a:pt x="9379" y="5729"/>
                      <a:pt x="9433" y="5656"/>
                      <a:pt x="9507" y="5611"/>
                    </a:cubicBezTo>
                    <a:cubicBezTo>
                      <a:pt x="9420" y="5475"/>
                      <a:pt x="9353" y="5369"/>
                      <a:pt x="9267" y="5238"/>
                    </a:cubicBezTo>
                    <a:cubicBezTo>
                      <a:pt x="9481" y="5158"/>
                      <a:pt x="9663" y="5089"/>
                      <a:pt x="9913" y="4995"/>
                    </a:cubicBezTo>
                    <a:lnTo>
                      <a:pt x="9913" y="4995"/>
                    </a:lnTo>
                    <a:cubicBezTo>
                      <a:pt x="9811" y="5105"/>
                      <a:pt x="9759" y="5158"/>
                      <a:pt x="9694" y="5228"/>
                    </a:cubicBezTo>
                    <a:cubicBezTo>
                      <a:pt x="9765" y="5242"/>
                      <a:pt x="9809" y="5251"/>
                      <a:pt x="9850" y="5259"/>
                    </a:cubicBezTo>
                    <a:cubicBezTo>
                      <a:pt x="9854" y="5362"/>
                      <a:pt x="9857" y="5463"/>
                      <a:pt x="9864" y="5587"/>
                    </a:cubicBezTo>
                    <a:cubicBezTo>
                      <a:pt x="10013" y="5522"/>
                      <a:pt x="10131" y="5472"/>
                      <a:pt x="10254" y="5420"/>
                    </a:cubicBezTo>
                    <a:cubicBezTo>
                      <a:pt x="10234" y="5214"/>
                      <a:pt x="10022" y="5026"/>
                      <a:pt x="10202" y="4839"/>
                    </a:cubicBezTo>
                    <a:cubicBezTo>
                      <a:pt x="10242" y="4798"/>
                      <a:pt x="10305" y="4792"/>
                      <a:pt x="10376" y="4792"/>
                    </a:cubicBezTo>
                    <a:cubicBezTo>
                      <a:pt x="10405" y="4792"/>
                      <a:pt x="10435" y="4793"/>
                      <a:pt x="10465" y="4793"/>
                    </a:cubicBezTo>
                    <a:cubicBezTo>
                      <a:pt x="10492" y="4793"/>
                      <a:pt x="10518" y="4792"/>
                      <a:pt x="10543" y="4790"/>
                    </a:cubicBezTo>
                    <a:lnTo>
                      <a:pt x="10543" y="4790"/>
                    </a:lnTo>
                    <a:cubicBezTo>
                      <a:pt x="10498" y="4978"/>
                      <a:pt x="10423" y="5115"/>
                      <a:pt x="10449" y="5218"/>
                    </a:cubicBezTo>
                    <a:cubicBezTo>
                      <a:pt x="10494" y="5407"/>
                      <a:pt x="10471" y="5570"/>
                      <a:pt x="10353" y="5809"/>
                    </a:cubicBezTo>
                    <a:cubicBezTo>
                      <a:pt x="10696" y="5553"/>
                      <a:pt x="10964" y="5291"/>
                      <a:pt x="11317" y="5291"/>
                    </a:cubicBezTo>
                    <a:cubicBezTo>
                      <a:pt x="11349" y="5291"/>
                      <a:pt x="11381" y="5293"/>
                      <a:pt x="11415" y="5297"/>
                    </a:cubicBezTo>
                    <a:cubicBezTo>
                      <a:pt x="11419" y="5387"/>
                      <a:pt x="11422" y="5479"/>
                      <a:pt x="11425" y="5551"/>
                    </a:cubicBezTo>
                    <a:cubicBezTo>
                      <a:pt x="11569" y="5625"/>
                      <a:pt x="11703" y="5690"/>
                      <a:pt x="11837" y="5757"/>
                    </a:cubicBezTo>
                    <a:cubicBezTo>
                      <a:pt x="11809" y="5724"/>
                      <a:pt x="11782" y="5690"/>
                      <a:pt x="11755" y="5657"/>
                    </a:cubicBezTo>
                    <a:cubicBezTo>
                      <a:pt x="11839" y="5587"/>
                      <a:pt x="11924" y="5516"/>
                      <a:pt x="12007" y="5445"/>
                    </a:cubicBezTo>
                    <a:cubicBezTo>
                      <a:pt x="12019" y="5477"/>
                      <a:pt x="12030" y="5510"/>
                      <a:pt x="12040" y="5541"/>
                    </a:cubicBezTo>
                    <a:cubicBezTo>
                      <a:pt x="12192" y="5621"/>
                      <a:pt x="12343" y="5702"/>
                      <a:pt x="12497" y="5784"/>
                    </a:cubicBezTo>
                    <a:cubicBezTo>
                      <a:pt x="12504" y="5729"/>
                      <a:pt x="12511" y="5662"/>
                      <a:pt x="12524" y="5559"/>
                    </a:cubicBezTo>
                    <a:cubicBezTo>
                      <a:pt x="12640" y="5579"/>
                      <a:pt x="12750" y="5611"/>
                      <a:pt x="12861" y="5614"/>
                    </a:cubicBezTo>
                    <a:cubicBezTo>
                      <a:pt x="12982" y="5619"/>
                      <a:pt x="13103" y="5646"/>
                      <a:pt x="13223" y="5646"/>
                    </a:cubicBezTo>
                    <a:cubicBezTo>
                      <a:pt x="13340" y="5646"/>
                      <a:pt x="13456" y="5621"/>
                      <a:pt x="13571" y="5525"/>
                    </a:cubicBezTo>
                    <a:cubicBezTo>
                      <a:pt x="13616" y="5488"/>
                      <a:pt x="13695" y="5467"/>
                      <a:pt x="13768" y="5467"/>
                    </a:cubicBezTo>
                    <a:cubicBezTo>
                      <a:pt x="13829" y="5467"/>
                      <a:pt x="13886" y="5482"/>
                      <a:pt x="13915" y="5513"/>
                    </a:cubicBezTo>
                    <a:cubicBezTo>
                      <a:pt x="14001" y="5610"/>
                      <a:pt x="14079" y="5644"/>
                      <a:pt x="14156" y="5644"/>
                    </a:cubicBezTo>
                    <a:cubicBezTo>
                      <a:pt x="14301" y="5644"/>
                      <a:pt x="14437" y="5521"/>
                      <a:pt x="14599" y="5475"/>
                    </a:cubicBezTo>
                    <a:cubicBezTo>
                      <a:pt x="14519" y="5367"/>
                      <a:pt x="14463" y="5294"/>
                      <a:pt x="14397" y="5206"/>
                    </a:cubicBezTo>
                    <a:cubicBezTo>
                      <a:pt x="14445" y="5178"/>
                      <a:pt x="14483" y="5165"/>
                      <a:pt x="14515" y="5165"/>
                    </a:cubicBezTo>
                    <a:cubicBezTo>
                      <a:pt x="14600" y="5165"/>
                      <a:pt x="14638" y="5253"/>
                      <a:pt x="14684" y="5349"/>
                    </a:cubicBezTo>
                    <a:cubicBezTo>
                      <a:pt x="14729" y="5443"/>
                      <a:pt x="14786" y="5518"/>
                      <a:pt x="14857" y="5518"/>
                    </a:cubicBezTo>
                    <a:cubicBezTo>
                      <a:pt x="14897" y="5518"/>
                      <a:pt x="14941" y="5495"/>
                      <a:pt x="14990" y="5439"/>
                    </a:cubicBezTo>
                    <a:cubicBezTo>
                      <a:pt x="14996" y="5441"/>
                      <a:pt x="15001" y="5443"/>
                      <a:pt x="15007" y="5444"/>
                    </a:cubicBezTo>
                    <a:cubicBezTo>
                      <a:pt x="15002" y="5441"/>
                      <a:pt x="14997" y="5439"/>
                      <a:pt x="14994" y="5436"/>
                    </a:cubicBezTo>
                    <a:cubicBezTo>
                      <a:pt x="14991" y="5438"/>
                      <a:pt x="14985" y="5438"/>
                      <a:pt x="14985" y="5438"/>
                    </a:cubicBezTo>
                    <a:cubicBezTo>
                      <a:pt x="15107" y="5251"/>
                      <a:pt x="15275" y="5186"/>
                      <a:pt x="15479" y="5147"/>
                    </a:cubicBezTo>
                    <a:cubicBezTo>
                      <a:pt x="15503" y="5285"/>
                      <a:pt x="15523" y="5406"/>
                      <a:pt x="15547" y="5546"/>
                    </a:cubicBezTo>
                    <a:cubicBezTo>
                      <a:pt x="15664" y="5559"/>
                      <a:pt x="15789" y="5570"/>
                      <a:pt x="15926" y="5584"/>
                    </a:cubicBezTo>
                    <a:cubicBezTo>
                      <a:pt x="15926" y="5431"/>
                      <a:pt x="15729" y="5299"/>
                      <a:pt x="15888" y="5162"/>
                    </a:cubicBezTo>
                    <a:cubicBezTo>
                      <a:pt x="15938" y="5119"/>
                      <a:pt x="16077" y="5114"/>
                      <a:pt x="16077" y="5086"/>
                    </a:cubicBezTo>
                    <a:lnTo>
                      <a:pt x="16077" y="5535"/>
                    </a:lnTo>
                    <a:cubicBezTo>
                      <a:pt x="16164" y="5529"/>
                      <a:pt x="16262" y="5501"/>
                      <a:pt x="16342" y="5501"/>
                    </a:cubicBezTo>
                    <a:cubicBezTo>
                      <a:pt x="16379" y="5501"/>
                      <a:pt x="16412" y="5507"/>
                      <a:pt x="16439" y="5523"/>
                    </a:cubicBezTo>
                    <a:cubicBezTo>
                      <a:pt x="16517" y="5573"/>
                      <a:pt x="16586" y="5599"/>
                      <a:pt x="16641" y="5599"/>
                    </a:cubicBezTo>
                    <a:cubicBezTo>
                      <a:pt x="16679" y="5599"/>
                      <a:pt x="16710" y="5587"/>
                      <a:pt x="16734" y="5563"/>
                    </a:cubicBezTo>
                    <a:cubicBezTo>
                      <a:pt x="16863" y="5362"/>
                      <a:pt x="16682" y="5147"/>
                      <a:pt x="16919" y="4980"/>
                    </a:cubicBezTo>
                    <a:lnTo>
                      <a:pt x="16919" y="4980"/>
                    </a:lnTo>
                    <a:cubicBezTo>
                      <a:pt x="16869" y="5224"/>
                      <a:pt x="16797" y="5421"/>
                      <a:pt x="16952" y="5555"/>
                    </a:cubicBezTo>
                    <a:cubicBezTo>
                      <a:pt x="17092" y="5575"/>
                      <a:pt x="17224" y="5593"/>
                      <a:pt x="17356" y="5612"/>
                    </a:cubicBezTo>
                    <a:cubicBezTo>
                      <a:pt x="17361" y="5521"/>
                      <a:pt x="17367" y="5417"/>
                      <a:pt x="17373" y="5311"/>
                    </a:cubicBezTo>
                    <a:cubicBezTo>
                      <a:pt x="17376" y="5311"/>
                      <a:pt x="17380" y="5311"/>
                      <a:pt x="17383" y="5311"/>
                    </a:cubicBezTo>
                    <a:cubicBezTo>
                      <a:pt x="17598" y="5311"/>
                      <a:pt x="17733" y="5592"/>
                      <a:pt x="17939" y="5592"/>
                    </a:cubicBezTo>
                    <a:cubicBezTo>
                      <a:pt x="17989" y="5592"/>
                      <a:pt x="18044" y="5575"/>
                      <a:pt x="18105" y="5534"/>
                    </a:cubicBezTo>
                    <a:cubicBezTo>
                      <a:pt x="18133" y="5436"/>
                      <a:pt x="18169" y="5311"/>
                      <a:pt x="18206" y="5185"/>
                    </a:cubicBezTo>
                    <a:cubicBezTo>
                      <a:pt x="18347" y="5293"/>
                      <a:pt x="18396" y="5589"/>
                      <a:pt x="18594" y="5589"/>
                    </a:cubicBezTo>
                    <a:cubicBezTo>
                      <a:pt x="18631" y="5589"/>
                      <a:pt x="18674" y="5578"/>
                      <a:pt x="18724" y="5554"/>
                    </a:cubicBezTo>
                    <a:cubicBezTo>
                      <a:pt x="18716" y="5458"/>
                      <a:pt x="18709" y="5367"/>
                      <a:pt x="18704" y="5295"/>
                    </a:cubicBezTo>
                    <a:cubicBezTo>
                      <a:pt x="18813" y="5230"/>
                      <a:pt x="18904" y="5179"/>
                      <a:pt x="18960" y="5146"/>
                    </a:cubicBezTo>
                    <a:cubicBezTo>
                      <a:pt x="19081" y="5209"/>
                      <a:pt x="19180" y="5297"/>
                      <a:pt x="19281" y="5305"/>
                    </a:cubicBezTo>
                    <a:cubicBezTo>
                      <a:pt x="19460" y="5319"/>
                      <a:pt x="19489" y="5434"/>
                      <a:pt x="19464" y="5587"/>
                    </a:cubicBezTo>
                    <a:cubicBezTo>
                      <a:pt x="19587" y="5664"/>
                      <a:pt x="19691" y="5731"/>
                      <a:pt x="19795" y="5796"/>
                    </a:cubicBezTo>
                    <a:cubicBezTo>
                      <a:pt x="19765" y="5703"/>
                      <a:pt x="19734" y="5611"/>
                      <a:pt x="19700" y="5507"/>
                    </a:cubicBezTo>
                    <a:cubicBezTo>
                      <a:pt x="19844" y="5443"/>
                      <a:pt x="19955" y="5401"/>
                      <a:pt x="20060" y="5344"/>
                    </a:cubicBezTo>
                    <a:cubicBezTo>
                      <a:pt x="20163" y="5289"/>
                      <a:pt x="20259" y="5217"/>
                      <a:pt x="20413" y="5115"/>
                    </a:cubicBezTo>
                    <a:lnTo>
                      <a:pt x="20413" y="5115"/>
                    </a:lnTo>
                    <a:cubicBezTo>
                      <a:pt x="20295" y="5330"/>
                      <a:pt x="20219" y="5469"/>
                      <a:pt x="20134" y="5626"/>
                    </a:cubicBezTo>
                    <a:cubicBezTo>
                      <a:pt x="20246" y="5665"/>
                      <a:pt x="20353" y="5702"/>
                      <a:pt x="20471" y="5741"/>
                    </a:cubicBezTo>
                    <a:cubicBezTo>
                      <a:pt x="20427" y="5820"/>
                      <a:pt x="20365" y="5876"/>
                      <a:pt x="20324" y="5950"/>
                    </a:cubicBezTo>
                    <a:cubicBezTo>
                      <a:pt x="20428" y="5991"/>
                      <a:pt x="20610" y="6026"/>
                      <a:pt x="20610" y="6074"/>
                    </a:cubicBezTo>
                    <a:lnTo>
                      <a:pt x="20610" y="5729"/>
                    </a:lnTo>
                    <a:lnTo>
                      <a:pt x="20993" y="5729"/>
                    </a:lnTo>
                    <a:cubicBezTo>
                      <a:pt x="21068" y="5577"/>
                      <a:pt x="21110" y="5477"/>
                      <a:pt x="21169" y="5459"/>
                    </a:cubicBezTo>
                    <a:cubicBezTo>
                      <a:pt x="21184" y="5455"/>
                      <a:pt x="21197" y="5453"/>
                      <a:pt x="21208" y="5453"/>
                    </a:cubicBezTo>
                    <a:cubicBezTo>
                      <a:pt x="21272" y="5453"/>
                      <a:pt x="21271" y="5526"/>
                      <a:pt x="21284" y="5622"/>
                    </a:cubicBezTo>
                    <a:cubicBezTo>
                      <a:pt x="21295" y="5703"/>
                      <a:pt x="21345" y="5740"/>
                      <a:pt x="21407" y="5740"/>
                    </a:cubicBezTo>
                    <a:cubicBezTo>
                      <a:pt x="21447" y="5740"/>
                      <a:pt x="21492" y="5724"/>
                      <a:pt x="21533" y="5693"/>
                    </a:cubicBezTo>
                    <a:cubicBezTo>
                      <a:pt x="21620" y="5627"/>
                      <a:pt x="21701" y="5542"/>
                      <a:pt x="21786" y="5468"/>
                    </a:cubicBezTo>
                    <a:cubicBezTo>
                      <a:pt x="21838" y="5421"/>
                      <a:pt x="21889" y="5371"/>
                      <a:pt x="21966" y="5300"/>
                    </a:cubicBezTo>
                    <a:cubicBezTo>
                      <a:pt x="22012" y="5323"/>
                      <a:pt x="22098" y="5366"/>
                      <a:pt x="22181" y="5409"/>
                    </a:cubicBezTo>
                    <a:cubicBezTo>
                      <a:pt x="22157" y="5584"/>
                      <a:pt x="21934" y="5430"/>
                      <a:pt x="21975" y="5643"/>
                    </a:cubicBezTo>
                    <a:cubicBezTo>
                      <a:pt x="22006" y="5801"/>
                      <a:pt x="22071" y="5933"/>
                      <a:pt x="22213" y="5992"/>
                    </a:cubicBezTo>
                    <a:cubicBezTo>
                      <a:pt x="22287" y="5662"/>
                      <a:pt x="22312" y="5563"/>
                      <a:pt x="22399" y="5563"/>
                    </a:cubicBezTo>
                    <a:cubicBezTo>
                      <a:pt x="22432" y="5563"/>
                      <a:pt x="22475" y="5577"/>
                      <a:pt x="22532" y="5599"/>
                    </a:cubicBezTo>
                    <a:cubicBezTo>
                      <a:pt x="22498" y="5655"/>
                      <a:pt x="22464" y="5710"/>
                      <a:pt x="22449" y="5737"/>
                    </a:cubicBezTo>
                    <a:cubicBezTo>
                      <a:pt x="22732" y="5683"/>
                      <a:pt x="23016" y="5630"/>
                      <a:pt x="23304" y="5575"/>
                    </a:cubicBezTo>
                    <a:cubicBezTo>
                      <a:pt x="23309" y="5497"/>
                      <a:pt x="23318" y="5395"/>
                      <a:pt x="23326" y="5294"/>
                    </a:cubicBezTo>
                    <a:lnTo>
                      <a:pt x="23395" y="5280"/>
                    </a:lnTo>
                    <a:cubicBezTo>
                      <a:pt x="23453" y="5566"/>
                      <a:pt x="23511" y="5853"/>
                      <a:pt x="23571" y="6139"/>
                    </a:cubicBezTo>
                    <a:lnTo>
                      <a:pt x="23564" y="6134"/>
                    </a:lnTo>
                    <a:lnTo>
                      <a:pt x="23564" y="6134"/>
                    </a:lnTo>
                    <a:cubicBezTo>
                      <a:pt x="23601" y="6203"/>
                      <a:pt x="23638" y="6273"/>
                      <a:pt x="23707" y="6403"/>
                    </a:cubicBezTo>
                    <a:cubicBezTo>
                      <a:pt x="23736" y="6164"/>
                      <a:pt x="23755" y="6006"/>
                      <a:pt x="23778" y="5818"/>
                    </a:cubicBezTo>
                    <a:cubicBezTo>
                      <a:pt x="23865" y="5842"/>
                      <a:pt x="23926" y="5876"/>
                      <a:pt x="23986" y="5876"/>
                    </a:cubicBezTo>
                    <a:cubicBezTo>
                      <a:pt x="23988" y="5876"/>
                      <a:pt x="23991" y="5876"/>
                      <a:pt x="23993" y="5876"/>
                    </a:cubicBezTo>
                    <a:cubicBezTo>
                      <a:pt x="24006" y="5875"/>
                      <a:pt x="24019" y="5875"/>
                      <a:pt x="24033" y="5875"/>
                    </a:cubicBezTo>
                    <a:cubicBezTo>
                      <a:pt x="24096" y="5875"/>
                      <a:pt x="24165" y="5880"/>
                      <a:pt x="24230" y="5880"/>
                    </a:cubicBezTo>
                    <a:cubicBezTo>
                      <a:pt x="24328" y="5880"/>
                      <a:pt x="24415" y="5869"/>
                      <a:pt x="24451" y="5811"/>
                    </a:cubicBezTo>
                    <a:cubicBezTo>
                      <a:pt x="24569" y="5630"/>
                      <a:pt x="24723" y="5599"/>
                      <a:pt x="24839" y="5492"/>
                    </a:cubicBezTo>
                    <a:cubicBezTo>
                      <a:pt x="24970" y="5593"/>
                      <a:pt x="25083" y="5680"/>
                      <a:pt x="25219" y="5784"/>
                    </a:cubicBezTo>
                    <a:cubicBezTo>
                      <a:pt x="25261" y="5654"/>
                      <a:pt x="25291" y="5561"/>
                      <a:pt x="25333" y="5435"/>
                    </a:cubicBezTo>
                    <a:cubicBezTo>
                      <a:pt x="25459" y="5625"/>
                      <a:pt x="25565" y="5787"/>
                      <a:pt x="25682" y="5962"/>
                    </a:cubicBezTo>
                    <a:cubicBezTo>
                      <a:pt x="25800" y="5794"/>
                      <a:pt x="25913" y="5633"/>
                      <a:pt x="26054" y="5433"/>
                    </a:cubicBezTo>
                    <a:lnTo>
                      <a:pt x="26054" y="5433"/>
                    </a:lnTo>
                    <a:cubicBezTo>
                      <a:pt x="26053" y="5679"/>
                      <a:pt x="26134" y="5752"/>
                      <a:pt x="26241" y="5752"/>
                    </a:cubicBezTo>
                    <a:cubicBezTo>
                      <a:pt x="26285" y="5752"/>
                      <a:pt x="26333" y="5739"/>
                      <a:pt x="26383" y="5722"/>
                    </a:cubicBezTo>
                    <a:cubicBezTo>
                      <a:pt x="26411" y="5712"/>
                      <a:pt x="26434" y="5707"/>
                      <a:pt x="26455" y="5707"/>
                    </a:cubicBezTo>
                    <a:cubicBezTo>
                      <a:pt x="26497" y="5707"/>
                      <a:pt x="26531" y="5725"/>
                      <a:pt x="26585" y="5758"/>
                    </a:cubicBezTo>
                    <a:cubicBezTo>
                      <a:pt x="26802" y="5894"/>
                      <a:pt x="27045" y="5969"/>
                      <a:pt x="27278" y="6065"/>
                    </a:cubicBezTo>
                    <a:cubicBezTo>
                      <a:pt x="27375" y="6105"/>
                      <a:pt x="27484" y="6115"/>
                      <a:pt x="27570" y="6175"/>
                    </a:cubicBezTo>
                    <a:cubicBezTo>
                      <a:pt x="27622" y="6212"/>
                      <a:pt x="27663" y="6233"/>
                      <a:pt x="27699" y="6233"/>
                    </a:cubicBezTo>
                    <a:cubicBezTo>
                      <a:pt x="27753" y="6233"/>
                      <a:pt x="27795" y="6188"/>
                      <a:pt x="27843" y="6087"/>
                    </a:cubicBezTo>
                    <a:cubicBezTo>
                      <a:pt x="27888" y="5994"/>
                      <a:pt x="27943" y="5911"/>
                      <a:pt x="28029" y="5911"/>
                    </a:cubicBezTo>
                    <a:cubicBezTo>
                      <a:pt x="28074" y="5911"/>
                      <a:pt x="28127" y="5934"/>
                      <a:pt x="28190" y="5988"/>
                    </a:cubicBezTo>
                    <a:cubicBezTo>
                      <a:pt x="28313" y="6093"/>
                      <a:pt x="28493" y="6060"/>
                      <a:pt x="28664" y="6075"/>
                    </a:cubicBezTo>
                    <a:cubicBezTo>
                      <a:pt x="28676" y="6077"/>
                      <a:pt x="28691" y="6077"/>
                      <a:pt x="28706" y="6077"/>
                    </a:cubicBezTo>
                    <a:cubicBezTo>
                      <a:pt x="28796" y="6077"/>
                      <a:pt x="28920" y="6060"/>
                      <a:pt x="28920" y="6051"/>
                    </a:cubicBezTo>
                    <a:lnTo>
                      <a:pt x="28920" y="6667"/>
                    </a:lnTo>
                    <a:cubicBezTo>
                      <a:pt x="29047" y="6552"/>
                      <a:pt x="29098" y="6462"/>
                      <a:pt x="29134" y="6350"/>
                    </a:cubicBezTo>
                    <a:cubicBezTo>
                      <a:pt x="29173" y="6222"/>
                      <a:pt x="29187" y="6074"/>
                      <a:pt x="29206" y="5918"/>
                    </a:cubicBezTo>
                    <a:cubicBezTo>
                      <a:pt x="29258" y="5902"/>
                      <a:pt x="29310" y="5892"/>
                      <a:pt x="29359" y="5892"/>
                    </a:cubicBezTo>
                    <a:cubicBezTo>
                      <a:pt x="29400" y="5892"/>
                      <a:pt x="29439" y="5898"/>
                      <a:pt x="29476" y="5913"/>
                    </a:cubicBezTo>
                    <a:cubicBezTo>
                      <a:pt x="29630" y="5261"/>
                      <a:pt x="29803" y="4614"/>
                      <a:pt x="29989" y="3972"/>
                    </a:cubicBezTo>
                    <a:lnTo>
                      <a:pt x="29989" y="3972"/>
                    </a:lnTo>
                    <a:cubicBezTo>
                      <a:pt x="29714" y="4043"/>
                      <a:pt x="29471" y="4220"/>
                      <a:pt x="29232" y="4435"/>
                    </a:cubicBezTo>
                    <a:cubicBezTo>
                      <a:pt x="29096" y="4350"/>
                      <a:pt x="28958" y="4262"/>
                      <a:pt x="28833" y="4183"/>
                    </a:cubicBezTo>
                    <a:cubicBezTo>
                      <a:pt x="28711" y="4228"/>
                      <a:pt x="28734" y="4467"/>
                      <a:pt x="28620" y="4467"/>
                    </a:cubicBezTo>
                    <a:cubicBezTo>
                      <a:pt x="28602" y="4467"/>
                      <a:pt x="28582" y="4461"/>
                      <a:pt x="28557" y="4448"/>
                    </a:cubicBezTo>
                    <a:cubicBezTo>
                      <a:pt x="28517" y="4428"/>
                      <a:pt x="28541" y="4225"/>
                      <a:pt x="28534" y="4061"/>
                    </a:cubicBezTo>
                    <a:cubicBezTo>
                      <a:pt x="28521" y="4053"/>
                      <a:pt x="28461" y="4016"/>
                      <a:pt x="28401" y="3981"/>
                    </a:cubicBezTo>
                    <a:cubicBezTo>
                      <a:pt x="28322" y="4129"/>
                      <a:pt x="28310" y="4090"/>
                      <a:pt x="28066" y="4201"/>
                    </a:cubicBezTo>
                    <a:cubicBezTo>
                      <a:pt x="27982" y="4240"/>
                      <a:pt x="27905" y="4257"/>
                      <a:pt x="27834" y="4257"/>
                    </a:cubicBezTo>
                    <a:cubicBezTo>
                      <a:pt x="27664" y="4257"/>
                      <a:pt x="27525" y="4156"/>
                      <a:pt x="27382" y="3999"/>
                    </a:cubicBezTo>
                    <a:cubicBezTo>
                      <a:pt x="27314" y="3923"/>
                      <a:pt x="27197" y="3913"/>
                      <a:pt x="27101" y="3872"/>
                    </a:cubicBezTo>
                    <a:cubicBezTo>
                      <a:pt x="27077" y="3931"/>
                      <a:pt x="27063" y="4004"/>
                      <a:pt x="27026" y="4043"/>
                    </a:cubicBezTo>
                    <a:cubicBezTo>
                      <a:pt x="26913" y="4158"/>
                      <a:pt x="26792" y="4260"/>
                      <a:pt x="26653" y="4387"/>
                    </a:cubicBezTo>
                    <a:cubicBezTo>
                      <a:pt x="26580" y="4283"/>
                      <a:pt x="26496" y="4246"/>
                      <a:pt x="26406" y="4246"/>
                    </a:cubicBezTo>
                    <a:cubicBezTo>
                      <a:pt x="26312" y="4246"/>
                      <a:pt x="26213" y="4285"/>
                      <a:pt x="26115" y="4330"/>
                    </a:cubicBezTo>
                    <a:cubicBezTo>
                      <a:pt x="26044" y="4361"/>
                      <a:pt x="25981" y="4391"/>
                      <a:pt x="25918" y="4391"/>
                    </a:cubicBezTo>
                    <a:cubicBezTo>
                      <a:pt x="25853" y="4391"/>
                      <a:pt x="25789" y="4359"/>
                      <a:pt x="25719" y="4264"/>
                    </a:cubicBezTo>
                    <a:cubicBezTo>
                      <a:pt x="25679" y="4210"/>
                      <a:pt x="25634" y="4185"/>
                      <a:pt x="25590" y="4185"/>
                    </a:cubicBezTo>
                    <a:cubicBezTo>
                      <a:pt x="25515" y="4185"/>
                      <a:pt x="25443" y="4258"/>
                      <a:pt x="25404" y="4383"/>
                    </a:cubicBezTo>
                    <a:cubicBezTo>
                      <a:pt x="25324" y="4293"/>
                      <a:pt x="25246" y="4205"/>
                      <a:pt x="25167" y="4116"/>
                    </a:cubicBezTo>
                    <a:cubicBezTo>
                      <a:pt x="25135" y="4080"/>
                      <a:pt x="25108" y="4066"/>
                      <a:pt x="25083" y="4066"/>
                    </a:cubicBezTo>
                    <a:cubicBezTo>
                      <a:pt x="25003" y="4066"/>
                      <a:pt x="24951" y="4214"/>
                      <a:pt x="24853" y="4215"/>
                    </a:cubicBezTo>
                    <a:cubicBezTo>
                      <a:pt x="24812" y="4121"/>
                      <a:pt x="24768" y="4020"/>
                      <a:pt x="24732" y="3934"/>
                    </a:cubicBezTo>
                    <a:cubicBezTo>
                      <a:pt x="24702" y="3929"/>
                      <a:pt x="24684" y="3923"/>
                      <a:pt x="24677" y="3923"/>
                    </a:cubicBezTo>
                    <a:cubicBezTo>
                      <a:pt x="24675" y="3923"/>
                      <a:pt x="24674" y="3924"/>
                      <a:pt x="24673" y="3924"/>
                    </a:cubicBezTo>
                    <a:cubicBezTo>
                      <a:pt x="24591" y="4080"/>
                      <a:pt x="24618" y="4217"/>
                      <a:pt x="24723" y="4341"/>
                    </a:cubicBezTo>
                    <a:cubicBezTo>
                      <a:pt x="24671" y="4346"/>
                      <a:pt x="24630" y="4350"/>
                      <a:pt x="24596" y="4350"/>
                    </a:cubicBezTo>
                    <a:cubicBezTo>
                      <a:pt x="24468" y="4350"/>
                      <a:pt x="24435" y="4297"/>
                      <a:pt x="24279" y="4046"/>
                    </a:cubicBezTo>
                    <a:cubicBezTo>
                      <a:pt x="24097" y="4110"/>
                      <a:pt x="23952" y="4367"/>
                      <a:pt x="23750" y="4367"/>
                    </a:cubicBezTo>
                    <a:cubicBezTo>
                      <a:pt x="23688" y="4367"/>
                      <a:pt x="23621" y="4343"/>
                      <a:pt x="23547" y="4283"/>
                    </a:cubicBezTo>
                    <a:cubicBezTo>
                      <a:pt x="23494" y="4014"/>
                      <a:pt x="23508" y="3776"/>
                      <a:pt x="23610" y="3352"/>
                    </a:cubicBezTo>
                    <a:cubicBezTo>
                      <a:pt x="23712" y="3319"/>
                      <a:pt x="23787" y="3300"/>
                      <a:pt x="23845" y="3300"/>
                    </a:cubicBezTo>
                    <a:cubicBezTo>
                      <a:pt x="23967" y="3300"/>
                      <a:pt x="24009" y="3383"/>
                      <a:pt x="24042" y="3589"/>
                    </a:cubicBezTo>
                    <a:lnTo>
                      <a:pt x="24399" y="3589"/>
                    </a:lnTo>
                    <a:cubicBezTo>
                      <a:pt x="24439" y="3589"/>
                      <a:pt x="24478" y="3421"/>
                      <a:pt x="24517" y="3325"/>
                    </a:cubicBezTo>
                    <a:cubicBezTo>
                      <a:pt x="24538" y="3334"/>
                      <a:pt x="24560" y="3327"/>
                      <a:pt x="24581" y="3336"/>
                    </a:cubicBezTo>
                    <a:cubicBezTo>
                      <a:pt x="24585" y="3411"/>
                      <a:pt x="24589" y="3589"/>
                      <a:pt x="24594" y="3589"/>
                    </a:cubicBezTo>
                    <a:lnTo>
                      <a:pt x="25890" y="3589"/>
                    </a:lnTo>
                    <a:cubicBezTo>
                      <a:pt x="25829" y="3742"/>
                      <a:pt x="25786" y="3792"/>
                      <a:pt x="25730" y="3889"/>
                    </a:cubicBezTo>
                    <a:cubicBezTo>
                      <a:pt x="25820" y="3904"/>
                      <a:pt x="25903" y="3931"/>
                      <a:pt x="25997" y="3947"/>
                    </a:cubicBezTo>
                    <a:cubicBezTo>
                      <a:pt x="26039" y="3841"/>
                      <a:pt x="26082" y="3740"/>
                      <a:pt x="26126" y="3627"/>
                    </a:cubicBezTo>
                    <a:cubicBezTo>
                      <a:pt x="26215" y="3656"/>
                      <a:pt x="26295" y="3688"/>
                      <a:pt x="26375" y="3715"/>
                    </a:cubicBezTo>
                    <a:cubicBezTo>
                      <a:pt x="26368" y="3943"/>
                      <a:pt x="26367" y="4029"/>
                      <a:pt x="26490" y="4029"/>
                    </a:cubicBezTo>
                    <a:cubicBezTo>
                      <a:pt x="26562" y="4029"/>
                      <a:pt x="26675" y="4000"/>
                      <a:pt x="26854" y="3953"/>
                    </a:cubicBezTo>
                    <a:cubicBezTo>
                      <a:pt x="26695" y="3900"/>
                      <a:pt x="26600" y="3869"/>
                      <a:pt x="26484" y="3830"/>
                    </a:cubicBezTo>
                    <a:cubicBezTo>
                      <a:pt x="26518" y="3766"/>
                      <a:pt x="26542" y="3684"/>
                      <a:pt x="26566" y="3684"/>
                    </a:cubicBezTo>
                    <a:cubicBezTo>
                      <a:pt x="26743" y="3685"/>
                      <a:pt x="26919" y="3703"/>
                      <a:pt x="27096" y="3720"/>
                    </a:cubicBezTo>
                    <a:cubicBezTo>
                      <a:pt x="27100" y="3720"/>
                      <a:pt x="27100" y="3773"/>
                      <a:pt x="27101" y="3800"/>
                    </a:cubicBezTo>
                    <a:cubicBezTo>
                      <a:pt x="27242" y="3722"/>
                      <a:pt x="27383" y="3644"/>
                      <a:pt x="27552" y="3550"/>
                    </a:cubicBezTo>
                    <a:cubicBezTo>
                      <a:pt x="27591" y="3581"/>
                      <a:pt x="27667" y="3639"/>
                      <a:pt x="27739" y="3693"/>
                    </a:cubicBezTo>
                    <a:cubicBezTo>
                      <a:pt x="27839" y="3578"/>
                      <a:pt x="27913" y="3525"/>
                      <a:pt x="28000" y="3525"/>
                    </a:cubicBezTo>
                    <a:cubicBezTo>
                      <a:pt x="28058" y="3525"/>
                      <a:pt x="28122" y="3549"/>
                      <a:pt x="28203" y="3593"/>
                    </a:cubicBezTo>
                    <a:cubicBezTo>
                      <a:pt x="28246" y="3617"/>
                      <a:pt x="28301" y="3678"/>
                      <a:pt x="28334" y="3678"/>
                    </a:cubicBezTo>
                    <a:cubicBezTo>
                      <a:pt x="28338" y="3678"/>
                      <a:pt x="28341" y="3677"/>
                      <a:pt x="28344" y="3675"/>
                    </a:cubicBezTo>
                    <a:cubicBezTo>
                      <a:pt x="28424" y="3629"/>
                      <a:pt x="28503" y="3612"/>
                      <a:pt x="28581" y="3612"/>
                    </a:cubicBezTo>
                    <a:cubicBezTo>
                      <a:pt x="28773" y="3612"/>
                      <a:pt x="28955" y="3715"/>
                      <a:pt x="29120" y="3715"/>
                    </a:cubicBezTo>
                    <a:cubicBezTo>
                      <a:pt x="29123" y="3715"/>
                      <a:pt x="29127" y="3715"/>
                      <a:pt x="29130" y="3715"/>
                    </a:cubicBezTo>
                    <a:cubicBezTo>
                      <a:pt x="29239" y="3483"/>
                      <a:pt x="29336" y="3275"/>
                      <a:pt x="29416" y="3104"/>
                    </a:cubicBezTo>
                    <a:cubicBezTo>
                      <a:pt x="29584" y="3084"/>
                      <a:pt x="29714" y="3069"/>
                      <a:pt x="29868" y="3050"/>
                    </a:cubicBezTo>
                    <a:lnTo>
                      <a:pt x="29868" y="3050"/>
                    </a:lnTo>
                    <a:cubicBezTo>
                      <a:pt x="29840" y="3275"/>
                      <a:pt x="29776" y="3511"/>
                      <a:pt x="30018" y="3640"/>
                    </a:cubicBezTo>
                    <a:cubicBezTo>
                      <a:pt x="30074" y="3533"/>
                      <a:pt x="30125" y="3434"/>
                      <a:pt x="30163" y="3361"/>
                    </a:cubicBezTo>
                    <a:cubicBezTo>
                      <a:pt x="30165" y="3362"/>
                      <a:pt x="30167" y="3362"/>
                      <a:pt x="30168" y="3363"/>
                    </a:cubicBezTo>
                    <a:cubicBezTo>
                      <a:pt x="30187" y="3304"/>
                      <a:pt x="30205" y="3245"/>
                      <a:pt x="30223" y="3185"/>
                    </a:cubicBezTo>
                    <a:cubicBezTo>
                      <a:pt x="30123" y="3043"/>
                      <a:pt x="30041" y="2886"/>
                      <a:pt x="30016" y="2684"/>
                    </a:cubicBezTo>
                    <a:cubicBezTo>
                      <a:pt x="29998" y="2552"/>
                      <a:pt x="29959" y="2397"/>
                      <a:pt x="30139" y="2388"/>
                    </a:cubicBezTo>
                    <a:cubicBezTo>
                      <a:pt x="30180" y="2542"/>
                      <a:pt x="30220" y="2696"/>
                      <a:pt x="30248" y="2799"/>
                    </a:cubicBezTo>
                    <a:cubicBezTo>
                      <a:pt x="30286" y="2786"/>
                      <a:pt x="30320" y="2775"/>
                      <a:pt x="30353" y="2763"/>
                    </a:cubicBezTo>
                    <a:cubicBezTo>
                      <a:pt x="30384" y="2665"/>
                      <a:pt x="30416" y="2566"/>
                      <a:pt x="30446" y="2468"/>
                    </a:cubicBezTo>
                    <a:cubicBezTo>
                      <a:pt x="30425" y="2455"/>
                      <a:pt x="30403" y="2441"/>
                      <a:pt x="30378" y="2426"/>
                    </a:cubicBezTo>
                    <a:cubicBezTo>
                      <a:pt x="30413" y="2412"/>
                      <a:pt x="30444" y="2398"/>
                      <a:pt x="30473" y="2387"/>
                    </a:cubicBezTo>
                    <a:cubicBezTo>
                      <a:pt x="30582" y="2048"/>
                      <a:pt x="30691" y="1714"/>
                      <a:pt x="30804" y="1380"/>
                    </a:cubicBezTo>
                    <a:cubicBezTo>
                      <a:pt x="30813" y="1227"/>
                      <a:pt x="30809" y="1072"/>
                      <a:pt x="30806" y="914"/>
                    </a:cubicBezTo>
                    <a:cubicBezTo>
                      <a:pt x="30405" y="867"/>
                      <a:pt x="30033" y="826"/>
                      <a:pt x="29609" y="776"/>
                    </a:cubicBezTo>
                    <a:lnTo>
                      <a:pt x="29609" y="776"/>
                    </a:lnTo>
                    <a:cubicBezTo>
                      <a:pt x="29648" y="963"/>
                      <a:pt x="29654" y="1095"/>
                      <a:pt x="29705" y="1192"/>
                    </a:cubicBezTo>
                    <a:cubicBezTo>
                      <a:pt x="29736" y="1252"/>
                      <a:pt x="29824" y="1312"/>
                      <a:pt x="29883" y="1312"/>
                    </a:cubicBezTo>
                    <a:cubicBezTo>
                      <a:pt x="29889" y="1312"/>
                      <a:pt x="29895" y="1311"/>
                      <a:pt x="29901" y="1309"/>
                    </a:cubicBezTo>
                    <a:cubicBezTo>
                      <a:pt x="29958" y="1293"/>
                      <a:pt x="30007" y="1212"/>
                      <a:pt x="30067" y="1212"/>
                    </a:cubicBezTo>
                    <a:cubicBezTo>
                      <a:pt x="30087" y="1212"/>
                      <a:pt x="30108" y="1221"/>
                      <a:pt x="30131" y="1242"/>
                    </a:cubicBezTo>
                    <a:cubicBezTo>
                      <a:pt x="30203" y="1309"/>
                      <a:pt x="30258" y="1402"/>
                      <a:pt x="30320" y="1482"/>
                    </a:cubicBezTo>
                    <a:cubicBezTo>
                      <a:pt x="30310" y="1504"/>
                      <a:pt x="30301" y="1527"/>
                      <a:pt x="30291" y="1548"/>
                    </a:cubicBezTo>
                    <a:cubicBezTo>
                      <a:pt x="29981" y="1455"/>
                      <a:pt x="29673" y="1362"/>
                      <a:pt x="29333" y="1261"/>
                    </a:cubicBezTo>
                    <a:cubicBezTo>
                      <a:pt x="29413" y="1125"/>
                      <a:pt x="29471" y="1028"/>
                      <a:pt x="29555" y="888"/>
                    </a:cubicBezTo>
                    <a:cubicBezTo>
                      <a:pt x="29339" y="818"/>
                      <a:pt x="29144" y="756"/>
                      <a:pt x="28930" y="688"/>
                    </a:cubicBezTo>
                    <a:cubicBezTo>
                      <a:pt x="28922" y="789"/>
                      <a:pt x="28924" y="845"/>
                      <a:pt x="28910" y="893"/>
                    </a:cubicBezTo>
                    <a:cubicBezTo>
                      <a:pt x="28893" y="957"/>
                      <a:pt x="28864" y="1016"/>
                      <a:pt x="28824" y="1115"/>
                    </a:cubicBezTo>
                    <a:cubicBezTo>
                      <a:pt x="28405" y="658"/>
                      <a:pt x="27926" y="644"/>
                      <a:pt x="27449" y="644"/>
                    </a:cubicBezTo>
                    <a:cubicBezTo>
                      <a:pt x="27420" y="644"/>
                      <a:pt x="27391" y="644"/>
                      <a:pt x="27362" y="644"/>
                    </a:cubicBezTo>
                    <a:cubicBezTo>
                      <a:pt x="27270" y="644"/>
                      <a:pt x="27179" y="644"/>
                      <a:pt x="27087" y="640"/>
                    </a:cubicBezTo>
                    <a:lnTo>
                      <a:pt x="27087" y="640"/>
                    </a:lnTo>
                    <a:cubicBezTo>
                      <a:pt x="27036" y="824"/>
                      <a:pt x="27161" y="986"/>
                      <a:pt x="27010" y="1154"/>
                    </a:cubicBezTo>
                    <a:cubicBezTo>
                      <a:pt x="26913" y="712"/>
                      <a:pt x="26672" y="570"/>
                      <a:pt x="26367" y="570"/>
                    </a:cubicBezTo>
                    <a:cubicBezTo>
                      <a:pt x="26336" y="570"/>
                      <a:pt x="26304" y="571"/>
                      <a:pt x="26271" y="574"/>
                    </a:cubicBezTo>
                    <a:cubicBezTo>
                      <a:pt x="26226" y="578"/>
                      <a:pt x="26184" y="647"/>
                      <a:pt x="26141" y="693"/>
                    </a:cubicBezTo>
                    <a:cubicBezTo>
                      <a:pt x="26143" y="697"/>
                      <a:pt x="26143" y="702"/>
                      <a:pt x="26144" y="707"/>
                    </a:cubicBezTo>
                    <a:cubicBezTo>
                      <a:pt x="26140" y="706"/>
                      <a:pt x="26136" y="703"/>
                      <a:pt x="26134" y="702"/>
                    </a:cubicBezTo>
                    <a:cubicBezTo>
                      <a:pt x="26136" y="699"/>
                      <a:pt x="26139" y="695"/>
                      <a:pt x="26141" y="693"/>
                    </a:cubicBezTo>
                    <a:cubicBezTo>
                      <a:pt x="26141" y="692"/>
                      <a:pt x="26141" y="692"/>
                      <a:pt x="26141" y="690"/>
                    </a:cubicBezTo>
                    <a:cubicBezTo>
                      <a:pt x="25911" y="642"/>
                      <a:pt x="25682" y="596"/>
                      <a:pt x="25399" y="538"/>
                    </a:cubicBezTo>
                    <a:cubicBezTo>
                      <a:pt x="25381" y="786"/>
                      <a:pt x="25366" y="996"/>
                      <a:pt x="25346" y="1269"/>
                    </a:cubicBezTo>
                    <a:cubicBezTo>
                      <a:pt x="25279" y="905"/>
                      <a:pt x="25099" y="679"/>
                      <a:pt x="24872" y="679"/>
                    </a:cubicBezTo>
                    <a:cubicBezTo>
                      <a:pt x="24871" y="679"/>
                      <a:pt x="24869" y="679"/>
                      <a:pt x="24868" y="679"/>
                    </a:cubicBezTo>
                    <a:cubicBezTo>
                      <a:pt x="24668" y="680"/>
                      <a:pt x="24470" y="730"/>
                      <a:pt x="24271" y="759"/>
                    </a:cubicBezTo>
                    <a:cubicBezTo>
                      <a:pt x="24287" y="874"/>
                      <a:pt x="24301" y="963"/>
                      <a:pt x="24319" y="1087"/>
                    </a:cubicBezTo>
                    <a:cubicBezTo>
                      <a:pt x="24207" y="1063"/>
                      <a:pt x="24128" y="1047"/>
                      <a:pt x="24009" y="1020"/>
                    </a:cubicBezTo>
                    <a:cubicBezTo>
                      <a:pt x="24181" y="977"/>
                      <a:pt x="24220" y="879"/>
                      <a:pt x="24105" y="790"/>
                    </a:cubicBezTo>
                    <a:cubicBezTo>
                      <a:pt x="24014" y="720"/>
                      <a:pt x="23920" y="655"/>
                      <a:pt x="23803" y="655"/>
                    </a:cubicBezTo>
                    <a:cubicBezTo>
                      <a:pt x="23766" y="655"/>
                      <a:pt x="23727" y="662"/>
                      <a:pt x="23684" y="677"/>
                    </a:cubicBezTo>
                    <a:cubicBezTo>
                      <a:pt x="23598" y="707"/>
                      <a:pt x="23499" y="762"/>
                      <a:pt x="23401" y="762"/>
                    </a:cubicBezTo>
                    <a:cubicBezTo>
                      <a:pt x="23324" y="762"/>
                      <a:pt x="23248" y="729"/>
                      <a:pt x="23179" y="625"/>
                    </a:cubicBezTo>
                    <a:cubicBezTo>
                      <a:pt x="23176" y="620"/>
                      <a:pt x="23168" y="617"/>
                      <a:pt x="23158" y="617"/>
                    </a:cubicBezTo>
                    <a:cubicBezTo>
                      <a:pt x="23112" y="617"/>
                      <a:pt x="23013" y="659"/>
                      <a:pt x="22972" y="706"/>
                    </a:cubicBezTo>
                    <a:cubicBezTo>
                      <a:pt x="22925" y="759"/>
                      <a:pt x="22880" y="790"/>
                      <a:pt x="22838" y="790"/>
                    </a:cubicBezTo>
                    <a:cubicBezTo>
                      <a:pt x="22802" y="790"/>
                      <a:pt x="22769" y="768"/>
                      <a:pt x="22740" y="718"/>
                    </a:cubicBezTo>
                    <a:cubicBezTo>
                      <a:pt x="22628" y="533"/>
                      <a:pt x="22467" y="588"/>
                      <a:pt x="22324" y="559"/>
                    </a:cubicBezTo>
                    <a:cubicBezTo>
                      <a:pt x="22308" y="556"/>
                      <a:pt x="22293" y="554"/>
                      <a:pt x="22280" y="554"/>
                    </a:cubicBezTo>
                    <a:cubicBezTo>
                      <a:pt x="22109" y="554"/>
                      <a:pt x="22080" y="788"/>
                      <a:pt x="21969" y="961"/>
                    </a:cubicBezTo>
                    <a:cubicBezTo>
                      <a:pt x="21873" y="779"/>
                      <a:pt x="21798" y="639"/>
                      <a:pt x="21728" y="503"/>
                    </a:cubicBezTo>
                    <a:cubicBezTo>
                      <a:pt x="21709" y="501"/>
                      <a:pt x="21690" y="500"/>
                      <a:pt x="21671" y="500"/>
                    </a:cubicBezTo>
                    <a:cubicBezTo>
                      <a:pt x="21501" y="500"/>
                      <a:pt x="21328" y="594"/>
                      <a:pt x="21155" y="594"/>
                    </a:cubicBezTo>
                    <a:cubicBezTo>
                      <a:pt x="21055" y="594"/>
                      <a:pt x="20955" y="562"/>
                      <a:pt x="20855" y="462"/>
                    </a:cubicBezTo>
                    <a:cubicBezTo>
                      <a:pt x="20778" y="527"/>
                      <a:pt x="20704" y="591"/>
                      <a:pt x="20620" y="664"/>
                    </a:cubicBezTo>
                    <a:cubicBezTo>
                      <a:pt x="20563" y="556"/>
                      <a:pt x="20497" y="529"/>
                      <a:pt x="20427" y="529"/>
                    </a:cubicBezTo>
                    <a:cubicBezTo>
                      <a:pt x="20358" y="529"/>
                      <a:pt x="20287" y="554"/>
                      <a:pt x="20217" y="554"/>
                    </a:cubicBezTo>
                    <a:cubicBezTo>
                      <a:pt x="20212" y="554"/>
                      <a:pt x="20208" y="554"/>
                      <a:pt x="20203" y="554"/>
                    </a:cubicBezTo>
                    <a:cubicBezTo>
                      <a:pt x="20197" y="554"/>
                      <a:pt x="20192" y="554"/>
                      <a:pt x="20187" y="554"/>
                    </a:cubicBezTo>
                    <a:cubicBezTo>
                      <a:pt x="20029" y="554"/>
                      <a:pt x="19947" y="677"/>
                      <a:pt x="19857" y="846"/>
                    </a:cubicBezTo>
                    <a:cubicBezTo>
                      <a:pt x="19818" y="712"/>
                      <a:pt x="19791" y="629"/>
                      <a:pt x="19758" y="520"/>
                    </a:cubicBezTo>
                    <a:cubicBezTo>
                      <a:pt x="19675" y="593"/>
                      <a:pt x="19613" y="649"/>
                      <a:pt x="19555" y="701"/>
                    </a:cubicBezTo>
                    <a:cubicBezTo>
                      <a:pt x="19399" y="582"/>
                      <a:pt x="19241" y="543"/>
                      <a:pt x="19083" y="543"/>
                    </a:cubicBezTo>
                    <a:cubicBezTo>
                      <a:pt x="18837" y="543"/>
                      <a:pt x="18590" y="638"/>
                      <a:pt x="18347" y="678"/>
                    </a:cubicBezTo>
                    <a:cubicBezTo>
                      <a:pt x="18340" y="575"/>
                      <a:pt x="18333" y="497"/>
                      <a:pt x="18323" y="365"/>
                    </a:cubicBezTo>
                    <a:cubicBezTo>
                      <a:pt x="18114" y="665"/>
                      <a:pt x="18289" y="1140"/>
                      <a:pt x="17924" y="1261"/>
                    </a:cubicBezTo>
                    <a:cubicBezTo>
                      <a:pt x="17785" y="999"/>
                      <a:pt x="18119" y="1078"/>
                      <a:pt x="18096" y="884"/>
                    </a:cubicBezTo>
                    <a:cubicBezTo>
                      <a:pt x="18072" y="815"/>
                      <a:pt x="18040" y="730"/>
                      <a:pt x="18030" y="699"/>
                    </a:cubicBezTo>
                    <a:cubicBezTo>
                      <a:pt x="17651" y="659"/>
                      <a:pt x="17314" y="618"/>
                      <a:pt x="16976" y="589"/>
                    </a:cubicBezTo>
                    <a:cubicBezTo>
                      <a:pt x="16783" y="573"/>
                      <a:pt x="16590" y="577"/>
                      <a:pt x="16398" y="572"/>
                    </a:cubicBezTo>
                    <a:lnTo>
                      <a:pt x="16398" y="572"/>
                    </a:lnTo>
                    <a:cubicBezTo>
                      <a:pt x="16398" y="572"/>
                      <a:pt x="16398" y="572"/>
                      <a:pt x="16398" y="572"/>
                    </a:cubicBezTo>
                    <a:lnTo>
                      <a:pt x="16398" y="572"/>
                    </a:lnTo>
                    <a:cubicBezTo>
                      <a:pt x="16354" y="620"/>
                      <a:pt x="16313" y="639"/>
                      <a:pt x="16273" y="639"/>
                    </a:cubicBezTo>
                    <a:cubicBezTo>
                      <a:pt x="16194" y="639"/>
                      <a:pt x="16123" y="563"/>
                      <a:pt x="16056" y="512"/>
                    </a:cubicBezTo>
                    <a:cubicBezTo>
                      <a:pt x="16027" y="490"/>
                      <a:pt x="16000" y="482"/>
                      <a:pt x="15973" y="482"/>
                    </a:cubicBezTo>
                    <a:cubicBezTo>
                      <a:pt x="15904" y="482"/>
                      <a:pt x="15841" y="536"/>
                      <a:pt x="15761" y="536"/>
                    </a:cubicBezTo>
                    <a:cubicBezTo>
                      <a:pt x="15742" y="536"/>
                      <a:pt x="15723" y="534"/>
                      <a:pt x="15702" y="526"/>
                    </a:cubicBezTo>
                    <a:cubicBezTo>
                      <a:pt x="15374" y="410"/>
                      <a:pt x="15019" y="413"/>
                      <a:pt x="14674" y="367"/>
                    </a:cubicBezTo>
                    <a:lnTo>
                      <a:pt x="14665" y="448"/>
                    </a:lnTo>
                    <a:cubicBezTo>
                      <a:pt x="14757" y="491"/>
                      <a:pt x="14851" y="533"/>
                      <a:pt x="14943" y="575"/>
                    </a:cubicBezTo>
                    <a:cubicBezTo>
                      <a:pt x="14923" y="574"/>
                      <a:pt x="14903" y="573"/>
                      <a:pt x="14883" y="573"/>
                    </a:cubicBezTo>
                    <a:cubicBezTo>
                      <a:pt x="14806" y="573"/>
                      <a:pt x="14726" y="584"/>
                      <a:pt x="14649" y="584"/>
                    </a:cubicBezTo>
                    <a:cubicBezTo>
                      <a:pt x="14520" y="584"/>
                      <a:pt x="14398" y="552"/>
                      <a:pt x="14303" y="381"/>
                    </a:cubicBezTo>
                    <a:cubicBezTo>
                      <a:pt x="14274" y="329"/>
                      <a:pt x="14190" y="307"/>
                      <a:pt x="14097" y="307"/>
                    </a:cubicBezTo>
                    <a:cubicBezTo>
                      <a:pt x="13982" y="307"/>
                      <a:pt x="13853" y="341"/>
                      <a:pt x="13793" y="394"/>
                    </a:cubicBezTo>
                    <a:cubicBezTo>
                      <a:pt x="13732" y="448"/>
                      <a:pt x="13675" y="510"/>
                      <a:pt x="13617" y="569"/>
                    </a:cubicBezTo>
                    <a:cubicBezTo>
                      <a:pt x="13601" y="557"/>
                      <a:pt x="13586" y="544"/>
                      <a:pt x="13572" y="530"/>
                    </a:cubicBezTo>
                    <a:cubicBezTo>
                      <a:pt x="13607" y="450"/>
                      <a:pt x="13642" y="370"/>
                      <a:pt x="13695" y="248"/>
                    </a:cubicBezTo>
                    <a:cubicBezTo>
                      <a:pt x="13564" y="232"/>
                      <a:pt x="13439" y="198"/>
                      <a:pt x="13326" y="198"/>
                    </a:cubicBezTo>
                    <a:cubicBezTo>
                      <a:pt x="13178" y="198"/>
                      <a:pt x="13050" y="254"/>
                      <a:pt x="12952" y="474"/>
                    </a:cubicBezTo>
                    <a:cubicBezTo>
                      <a:pt x="12767" y="330"/>
                      <a:pt x="12624" y="137"/>
                      <a:pt x="12414" y="137"/>
                    </a:cubicBezTo>
                    <a:cubicBezTo>
                      <a:pt x="12393" y="137"/>
                      <a:pt x="12371" y="139"/>
                      <a:pt x="12348" y="143"/>
                    </a:cubicBezTo>
                    <a:cubicBezTo>
                      <a:pt x="12309" y="286"/>
                      <a:pt x="12280" y="418"/>
                      <a:pt x="12235" y="539"/>
                    </a:cubicBezTo>
                    <a:cubicBezTo>
                      <a:pt x="12225" y="568"/>
                      <a:pt x="12160" y="567"/>
                      <a:pt x="12094" y="587"/>
                    </a:cubicBezTo>
                    <a:cubicBezTo>
                      <a:pt x="12149" y="478"/>
                      <a:pt x="12185" y="404"/>
                      <a:pt x="12244" y="291"/>
                    </a:cubicBezTo>
                    <a:cubicBezTo>
                      <a:pt x="12141" y="275"/>
                      <a:pt x="12078" y="260"/>
                      <a:pt x="12014" y="256"/>
                    </a:cubicBezTo>
                    <a:cubicBezTo>
                      <a:pt x="12007" y="256"/>
                      <a:pt x="12001" y="255"/>
                      <a:pt x="11995" y="255"/>
                    </a:cubicBezTo>
                    <a:cubicBezTo>
                      <a:pt x="11939" y="255"/>
                      <a:pt x="11879" y="267"/>
                      <a:pt x="11824" y="267"/>
                    </a:cubicBezTo>
                    <a:cubicBezTo>
                      <a:pt x="11788" y="267"/>
                      <a:pt x="11753" y="262"/>
                      <a:pt x="11722" y="246"/>
                    </a:cubicBezTo>
                    <a:cubicBezTo>
                      <a:pt x="11493" y="130"/>
                      <a:pt x="11328" y="74"/>
                      <a:pt x="11157" y="74"/>
                    </a:cubicBezTo>
                    <a:cubicBezTo>
                      <a:pt x="11052" y="74"/>
                      <a:pt x="10945" y="95"/>
                      <a:pt x="10820" y="137"/>
                    </a:cubicBezTo>
                    <a:cubicBezTo>
                      <a:pt x="10776" y="152"/>
                      <a:pt x="10729" y="164"/>
                      <a:pt x="10684" y="164"/>
                    </a:cubicBezTo>
                    <a:cubicBezTo>
                      <a:pt x="10672" y="164"/>
                      <a:pt x="10660" y="163"/>
                      <a:pt x="10648" y="161"/>
                    </a:cubicBezTo>
                    <a:cubicBezTo>
                      <a:pt x="10459" y="130"/>
                      <a:pt x="10270" y="59"/>
                      <a:pt x="10082" y="55"/>
                    </a:cubicBezTo>
                    <a:cubicBezTo>
                      <a:pt x="9912" y="52"/>
                      <a:pt x="9745" y="0"/>
                      <a:pt x="95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0" name="Google Shape;5310;p59"/>
              <p:cNvSpPr/>
              <p:nvPr/>
            </p:nvSpPr>
            <p:spPr>
              <a:xfrm>
                <a:off x="1358050" y="2456775"/>
                <a:ext cx="75" cy="5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0"/>
                    </a:moveTo>
                    <a:cubicBezTo>
                      <a:pt x="2" y="0"/>
                      <a:pt x="2" y="2"/>
                      <a:pt x="2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1" name="Google Shape;5311;p59"/>
              <p:cNvSpPr/>
              <p:nvPr/>
            </p:nvSpPr>
            <p:spPr>
              <a:xfrm>
                <a:off x="881225" y="2447475"/>
                <a:ext cx="17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420" extrusionOk="0">
                    <a:moveTo>
                      <a:pt x="713" y="1"/>
                    </a:moveTo>
                    <a:cubicBezTo>
                      <a:pt x="496" y="3"/>
                      <a:pt x="390" y="74"/>
                      <a:pt x="280" y="177"/>
                    </a:cubicBezTo>
                    <a:cubicBezTo>
                      <a:pt x="264" y="192"/>
                      <a:pt x="243" y="196"/>
                      <a:pt x="221" y="196"/>
                    </a:cubicBezTo>
                    <a:cubicBezTo>
                      <a:pt x="192" y="196"/>
                      <a:pt x="160" y="189"/>
                      <a:pt x="129" y="189"/>
                    </a:cubicBezTo>
                    <a:cubicBezTo>
                      <a:pt x="74" y="189"/>
                      <a:pt x="22" y="212"/>
                      <a:pt x="1" y="345"/>
                    </a:cubicBezTo>
                    <a:cubicBezTo>
                      <a:pt x="120" y="370"/>
                      <a:pt x="238" y="394"/>
                      <a:pt x="365" y="419"/>
                    </a:cubicBezTo>
                    <a:cubicBezTo>
                      <a:pt x="481" y="279"/>
                      <a:pt x="572" y="170"/>
                      <a:pt x="7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2" name="Google Shape;5312;p59"/>
              <p:cNvSpPr/>
              <p:nvPr/>
            </p:nvSpPr>
            <p:spPr>
              <a:xfrm>
                <a:off x="898425" y="2455825"/>
                <a:ext cx="8600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305"/>
                      <a:pt x="42" y="421"/>
                      <a:pt x="137" y="421"/>
                    </a:cubicBezTo>
                    <a:cubicBezTo>
                      <a:pt x="184" y="421"/>
                      <a:pt x="250" y="392"/>
                      <a:pt x="344" y="341"/>
                    </a:cubicBezTo>
                    <a:cubicBezTo>
                      <a:pt x="219" y="218"/>
                      <a:pt x="109" y="108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3" name="Google Shape;5313;p59"/>
              <p:cNvSpPr/>
              <p:nvPr/>
            </p:nvSpPr>
            <p:spPr>
              <a:xfrm>
                <a:off x="943925" y="2396575"/>
                <a:ext cx="652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261" h="525" extrusionOk="0">
                    <a:moveTo>
                      <a:pt x="132" y="1"/>
                    </a:moveTo>
                    <a:cubicBezTo>
                      <a:pt x="0" y="275"/>
                      <a:pt x="0" y="382"/>
                      <a:pt x="127" y="525"/>
                    </a:cubicBezTo>
                    <a:cubicBezTo>
                      <a:pt x="170" y="390"/>
                      <a:pt x="211" y="255"/>
                      <a:pt x="261" y="99"/>
                    </a:cubicBezTo>
                    <a:cubicBezTo>
                      <a:pt x="223" y="70"/>
                      <a:pt x="177" y="35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4" name="Google Shape;5314;p59"/>
              <p:cNvSpPr/>
              <p:nvPr/>
            </p:nvSpPr>
            <p:spPr>
              <a:xfrm>
                <a:off x="1587375" y="2406200"/>
                <a:ext cx="1072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23" extrusionOk="0">
                    <a:moveTo>
                      <a:pt x="115" y="1"/>
                    </a:moveTo>
                    <a:cubicBezTo>
                      <a:pt x="85" y="63"/>
                      <a:pt x="53" y="216"/>
                      <a:pt x="0" y="216"/>
                    </a:cubicBezTo>
                    <a:lnTo>
                      <a:pt x="421" y="216"/>
                    </a:lnTo>
                    <a:cubicBezTo>
                      <a:pt x="423" y="216"/>
                      <a:pt x="425" y="222"/>
                      <a:pt x="427" y="222"/>
                    </a:cubicBezTo>
                    <a:cubicBezTo>
                      <a:pt x="427" y="222"/>
                      <a:pt x="428" y="221"/>
                      <a:pt x="428" y="216"/>
                    </a:cubicBezTo>
                    <a:cubicBezTo>
                      <a:pt x="327" y="154"/>
                      <a:pt x="226" y="69"/>
                      <a:pt x="1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5" name="Google Shape;5315;p59"/>
              <p:cNvSpPr/>
              <p:nvPr/>
            </p:nvSpPr>
            <p:spPr>
              <a:xfrm>
                <a:off x="1329100" y="2460250"/>
                <a:ext cx="91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98" extrusionOk="0">
                    <a:moveTo>
                      <a:pt x="366" y="0"/>
                    </a:moveTo>
                    <a:cubicBezTo>
                      <a:pt x="228" y="41"/>
                      <a:pt x="114" y="74"/>
                      <a:pt x="1" y="108"/>
                    </a:cubicBezTo>
                    <a:cubicBezTo>
                      <a:pt x="84" y="165"/>
                      <a:pt x="132" y="198"/>
                      <a:pt x="173" y="198"/>
                    </a:cubicBezTo>
                    <a:cubicBezTo>
                      <a:pt x="227" y="198"/>
                      <a:pt x="269" y="13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6" name="Google Shape;5316;p59"/>
              <p:cNvSpPr/>
              <p:nvPr/>
            </p:nvSpPr>
            <p:spPr>
              <a:xfrm>
                <a:off x="1401475" y="2458625"/>
                <a:ext cx="81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312" extrusionOk="0">
                    <a:moveTo>
                      <a:pt x="155" y="1"/>
                    </a:moveTo>
                    <a:cubicBezTo>
                      <a:pt x="97" y="118"/>
                      <a:pt x="58" y="165"/>
                      <a:pt x="1" y="312"/>
                    </a:cubicBezTo>
                    <a:lnTo>
                      <a:pt x="327" y="312"/>
                    </a:lnTo>
                    <a:cubicBezTo>
                      <a:pt x="252" y="165"/>
                      <a:pt x="213" y="106"/>
                      <a:pt x="1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7" name="Google Shape;5317;p59"/>
              <p:cNvSpPr/>
              <p:nvPr/>
            </p:nvSpPr>
            <p:spPr>
              <a:xfrm>
                <a:off x="1168775" y="2463150"/>
                <a:ext cx="9075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06" extrusionOk="0">
                    <a:moveTo>
                      <a:pt x="183" y="1"/>
                    </a:moveTo>
                    <a:cubicBezTo>
                      <a:pt x="129" y="1"/>
                      <a:pt x="90" y="62"/>
                      <a:pt x="0" y="205"/>
                    </a:cubicBezTo>
                    <a:cubicBezTo>
                      <a:pt x="151" y="162"/>
                      <a:pt x="252" y="132"/>
                      <a:pt x="363" y="99"/>
                    </a:cubicBezTo>
                    <a:cubicBezTo>
                      <a:pt x="274" y="36"/>
                      <a:pt x="224" y="1"/>
                      <a:pt x="1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8" name="Google Shape;5318;p59"/>
              <p:cNvSpPr/>
              <p:nvPr/>
            </p:nvSpPr>
            <p:spPr>
              <a:xfrm>
                <a:off x="1233550" y="2459475"/>
                <a:ext cx="860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15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5" y="37"/>
                      <a:pt x="135" y="149"/>
                      <a:pt x="211" y="149"/>
                    </a:cubicBezTo>
                    <a:cubicBezTo>
                      <a:pt x="250" y="149"/>
                      <a:pt x="293" y="120"/>
                      <a:pt x="344" y="36"/>
                    </a:cubicBezTo>
                    <a:cubicBezTo>
                      <a:pt x="229" y="24"/>
                      <a:pt x="115" y="12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9" name="Google Shape;5319;p59"/>
              <p:cNvSpPr/>
              <p:nvPr/>
            </p:nvSpPr>
            <p:spPr>
              <a:xfrm>
                <a:off x="1092025" y="2462300"/>
                <a:ext cx="712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40" extrusionOk="0">
                    <a:moveTo>
                      <a:pt x="82" y="0"/>
                    </a:moveTo>
                    <a:lnTo>
                      <a:pt x="82" y="0"/>
                    </a:lnTo>
                    <a:cubicBezTo>
                      <a:pt x="61" y="62"/>
                      <a:pt x="40" y="123"/>
                      <a:pt x="1" y="239"/>
                    </a:cubicBezTo>
                    <a:cubicBezTo>
                      <a:pt x="285" y="185"/>
                      <a:pt x="208" y="98"/>
                      <a:pt x="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0" name="Google Shape;5320;p59"/>
              <p:cNvSpPr/>
              <p:nvPr/>
            </p:nvSpPr>
            <p:spPr>
              <a:xfrm>
                <a:off x="1131500" y="2460525"/>
                <a:ext cx="55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71" extrusionOk="0">
                    <a:moveTo>
                      <a:pt x="189" y="1"/>
                    </a:moveTo>
                    <a:lnTo>
                      <a:pt x="189" y="1"/>
                    </a:lnTo>
                    <a:cubicBezTo>
                      <a:pt x="104" y="113"/>
                      <a:pt x="60" y="171"/>
                      <a:pt x="1" y="248"/>
                    </a:cubicBezTo>
                    <a:cubicBezTo>
                      <a:pt x="42" y="263"/>
                      <a:pt x="78" y="271"/>
                      <a:pt x="106" y="271"/>
                    </a:cubicBezTo>
                    <a:cubicBezTo>
                      <a:pt x="192" y="271"/>
                      <a:pt x="220" y="198"/>
                      <a:pt x="1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1" name="Google Shape;5321;p59"/>
              <p:cNvSpPr/>
              <p:nvPr/>
            </p:nvSpPr>
            <p:spPr>
              <a:xfrm>
                <a:off x="1420050" y="2461625"/>
                <a:ext cx="530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212" h="281" extrusionOk="0">
                    <a:moveTo>
                      <a:pt x="90" y="1"/>
                    </a:moveTo>
                    <a:cubicBezTo>
                      <a:pt x="61" y="93"/>
                      <a:pt x="37" y="165"/>
                      <a:pt x="1" y="280"/>
                    </a:cubicBezTo>
                    <a:cubicBezTo>
                      <a:pt x="212" y="211"/>
                      <a:pt x="212" y="211"/>
                      <a:pt x="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2" name="Google Shape;5322;p59"/>
              <p:cNvSpPr/>
              <p:nvPr/>
            </p:nvSpPr>
            <p:spPr>
              <a:xfrm>
                <a:off x="919575" y="2460900"/>
                <a:ext cx="87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48" extrusionOk="0">
                    <a:moveTo>
                      <a:pt x="96" y="1"/>
                    </a:moveTo>
                    <a:cubicBezTo>
                      <a:pt x="87" y="1"/>
                      <a:pt x="78" y="2"/>
                      <a:pt x="69" y="3"/>
                    </a:cubicBezTo>
                    <a:cubicBezTo>
                      <a:pt x="43" y="8"/>
                      <a:pt x="33" y="123"/>
                      <a:pt x="0" y="247"/>
                    </a:cubicBezTo>
                    <a:cubicBezTo>
                      <a:pt x="125" y="180"/>
                      <a:pt x="197" y="142"/>
                      <a:pt x="349" y="63"/>
                    </a:cubicBezTo>
                    <a:cubicBezTo>
                      <a:pt x="224" y="31"/>
                      <a:pt x="154" y="1"/>
                      <a:pt x="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3" name="Google Shape;5323;p59"/>
              <p:cNvSpPr/>
              <p:nvPr/>
            </p:nvSpPr>
            <p:spPr>
              <a:xfrm>
                <a:off x="1281900" y="2460600"/>
                <a:ext cx="4350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08" extrusionOk="0">
                    <a:moveTo>
                      <a:pt x="63" y="0"/>
                    </a:moveTo>
                    <a:cubicBezTo>
                      <a:pt x="42" y="28"/>
                      <a:pt x="0" y="77"/>
                      <a:pt x="3" y="81"/>
                    </a:cubicBezTo>
                    <a:cubicBezTo>
                      <a:pt x="34" y="128"/>
                      <a:pt x="72" y="167"/>
                      <a:pt x="109" y="207"/>
                    </a:cubicBezTo>
                    <a:cubicBezTo>
                      <a:pt x="130" y="180"/>
                      <a:pt x="152" y="153"/>
                      <a:pt x="173" y="126"/>
                    </a:cubicBezTo>
                    <a:cubicBezTo>
                      <a:pt x="137" y="84"/>
                      <a:pt x="100" y="42"/>
                      <a:pt x="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4" name="Google Shape;5324;p59"/>
              <p:cNvSpPr/>
              <p:nvPr/>
            </p:nvSpPr>
            <p:spPr>
              <a:xfrm>
                <a:off x="1238375" y="2447850"/>
                <a:ext cx="70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63" extrusionOk="0">
                    <a:moveTo>
                      <a:pt x="117" y="0"/>
                    </a:moveTo>
                    <a:cubicBezTo>
                      <a:pt x="85" y="0"/>
                      <a:pt x="53" y="7"/>
                      <a:pt x="24" y="7"/>
                    </a:cubicBezTo>
                    <a:cubicBezTo>
                      <a:pt x="16" y="7"/>
                      <a:pt x="8" y="6"/>
                      <a:pt x="0" y="5"/>
                    </a:cubicBezTo>
                    <a:lnTo>
                      <a:pt x="0" y="5"/>
                    </a:lnTo>
                    <a:cubicBezTo>
                      <a:pt x="81" y="49"/>
                      <a:pt x="162" y="95"/>
                      <a:pt x="282" y="163"/>
                    </a:cubicBezTo>
                    <a:cubicBezTo>
                      <a:pt x="238" y="24"/>
                      <a:pt x="178" y="0"/>
                      <a:pt x="1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5" name="Google Shape;5325;p59"/>
              <p:cNvSpPr/>
              <p:nvPr/>
            </p:nvSpPr>
            <p:spPr>
              <a:xfrm>
                <a:off x="1553550" y="2409275"/>
                <a:ext cx="38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17" extrusionOk="0">
                    <a:moveTo>
                      <a:pt x="137" y="0"/>
                    </a:moveTo>
                    <a:cubicBezTo>
                      <a:pt x="91" y="18"/>
                      <a:pt x="46" y="36"/>
                      <a:pt x="0" y="54"/>
                    </a:cubicBezTo>
                    <a:cubicBezTo>
                      <a:pt x="4" y="74"/>
                      <a:pt x="8" y="95"/>
                      <a:pt x="13" y="117"/>
                    </a:cubicBezTo>
                    <a:cubicBezTo>
                      <a:pt x="60" y="108"/>
                      <a:pt x="106" y="99"/>
                      <a:pt x="152" y="90"/>
                    </a:cubicBezTo>
                    <a:cubicBezTo>
                      <a:pt x="147" y="60"/>
                      <a:pt x="142" y="31"/>
                      <a:pt x="1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6" name="Google Shape;5326;p59"/>
              <p:cNvSpPr/>
              <p:nvPr/>
            </p:nvSpPr>
            <p:spPr>
              <a:xfrm>
                <a:off x="1103850" y="2464425"/>
                <a:ext cx="39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31" extrusionOk="0">
                    <a:moveTo>
                      <a:pt x="134" y="0"/>
                    </a:moveTo>
                    <a:cubicBezTo>
                      <a:pt x="90" y="20"/>
                      <a:pt x="46" y="40"/>
                      <a:pt x="1" y="64"/>
                    </a:cubicBezTo>
                    <a:cubicBezTo>
                      <a:pt x="0" y="66"/>
                      <a:pt x="18" y="130"/>
                      <a:pt x="22" y="130"/>
                    </a:cubicBezTo>
                    <a:cubicBezTo>
                      <a:pt x="67" y="120"/>
                      <a:pt x="111" y="104"/>
                      <a:pt x="157" y="88"/>
                    </a:cubicBezTo>
                    <a:cubicBezTo>
                      <a:pt x="149" y="59"/>
                      <a:pt x="142" y="29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7" name="Google Shape;5327;p59"/>
              <p:cNvSpPr/>
              <p:nvPr/>
            </p:nvSpPr>
            <p:spPr>
              <a:xfrm>
                <a:off x="1352925" y="2456825"/>
                <a:ext cx="51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55" extrusionOk="0">
                    <a:moveTo>
                      <a:pt x="206" y="1"/>
                    </a:moveTo>
                    <a:lnTo>
                      <a:pt x="206" y="1"/>
                    </a:lnTo>
                    <a:cubicBezTo>
                      <a:pt x="124" y="107"/>
                      <a:pt x="0" y="199"/>
                      <a:pt x="135" y="454"/>
                    </a:cubicBezTo>
                    <a:cubicBezTo>
                      <a:pt x="167" y="255"/>
                      <a:pt x="186" y="127"/>
                      <a:pt x="2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8" name="Google Shape;5328;p59"/>
              <p:cNvSpPr/>
              <p:nvPr/>
            </p:nvSpPr>
            <p:spPr>
              <a:xfrm>
                <a:off x="1358050" y="2456775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2" y="0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9" name="Google Shape;5329;p59"/>
              <p:cNvSpPr/>
              <p:nvPr/>
            </p:nvSpPr>
            <p:spPr>
              <a:xfrm>
                <a:off x="1236900" y="2394525"/>
                <a:ext cx="5950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386" extrusionOk="0">
                    <a:moveTo>
                      <a:pt x="158" y="1"/>
                    </a:moveTo>
                    <a:lnTo>
                      <a:pt x="154" y="19"/>
                    </a:lnTo>
                    <a:cubicBezTo>
                      <a:pt x="100" y="123"/>
                      <a:pt x="0" y="208"/>
                      <a:pt x="43" y="386"/>
                    </a:cubicBezTo>
                    <a:cubicBezTo>
                      <a:pt x="236" y="301"/>
                      <a:pt x="238" y="169"/>
                      <a:pt x="1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0" name="Google Shape;5330;p59"/>
              <p:cNvSpPr/>
              <p:nvPr/>
            </p:nvSpPr>
            <p:spPr>
              <a:xfrm>
                <a:off x="1152575" y="2399675"/>
                <a:ext cx="144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307" extrusionOk="0">
                    <a:moveTo>
                      <a:pt x="551" y="0"/>
                    </a:moveTo>
                    <a:cubicBezTo>
                      <a:pt x="410" y="40"/>
                      <a:pt x="266" y="67"/>
                      <a:pt x="128" y="122"/>
                    </a:cubicBezTo>
                    <a:cubicBezTo>
                      <a:pt x="0" y="171"/>
                      <a:pt x="43" y="257"/>
                      <a:pt x="94" y="306"/>
                    </a:cubicBezTo>
                    <a:cubicBezTo>
                      <a:pt x="274" y="235"/>
                      <a:pt x="427" y="176"/>
                      <a:pt x="579" y="117"/>
                    </a:cubicBezTo>
                    <a:cubicBezTo>
                      <a:pt x="570" y="77"/>
                      <a:pt x="560" y="38"/>
                      <a:pt x="5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1" name="Google Shape;5331;p59"/>
              <p:cNvSpPr/>
              <p:nvPr/>
            </p:nvSpPr>
            <p:spPr>
              <a:xfrm>
                <a:off x="1059500" y="2396925"/>
                <a:ext cx="9000" cy="62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250" extrusionOk="0">
                    <a:moveTo>
                      <a:pt x="191" y="0"/>
                    </a:moveTo>
                    <a:cubicBezTo>
                      <a:pt x="137" y="0"/>
                      <a:pt x="87" y="76"/>
                      <a:pt x="1" y="237"/>
                    </a:cubicBezTo>
                    <a:cubicBezTo>
                      <a:pt x="62" y="241"/>
                      <a:pt x="114" y="250"/>
                      <a:pt x="163" y="250"/>
                    </a:cubicBezTo>
                    <a:cubicBezTo>
                      <a:pt x="178" y="250"/>
                      <a:pt x="192" y="249"/>
                      <a:pt x="207" y="247"/>
                    </a:cubicBezTo>
                    <a:cubicBezTo>
                      <a:pt x="248" y="241"/>
                      <a:pt x="286" y="203"/>
                      <a:pt x="359" y="158"/>
                    </a:cubicBezTo>
                    <a:cubicBezTo>
                      <a:pt x="284" y="55"/>
                      <a:pt x="236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2" name="Google Shape;5332;p59"/>
              <p:cNvSpPr/>
              <p:nvPr/>
            </p:nvSpPr>
            <p:spPr>
              <a:xfrm>
                <a:off x="1083625" y="2405700"/>
                <a:ext cx="150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1" y="1"/>
                    </a:moveTo>
                    <a:cubicBezTo>
                      <a:pt x="1" y="1"/>
                      <a:pt x="5" y="5"/>
                      <a:pt x="5" y="5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5" y="2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3" name="Google Shape;5333;p59"/>
              <p:cNvSpPr/>
              <p:nvPr/>
            </p:nvSpPr>
            <p:spPr>
              <a:xfrm>
                <a:off x="1083750" y="2402675"/>
                <a:ext cx="5625" cy="397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59" extrusionOk="0">
                    <a:moveTo>
                      <a:pt x="160" y="0"/>
                    </a:moveTo>
                    <a:cubicBezTo>
                      <a:pt x="137" y="0"/>
                      <a:pt x="114" y="5"/>
                      <a:pt x="97" y="18"/>
                    </a:cubicBezTo>
                    <a:cubicBezTo>
                      <a:pt x="60" y="45"/>
                      <a:pt x="32" y="88"/>
                      <a:pt x="1" y="123"/>
                    </a:cubicBezTo>
                    <a:cubicBezTo>
                      <a:pt x="39" y="135"/>
                      <a:pt x="78" y="158"/>
                      <a:pt x="113" y="158"/>
                    </a:cubicBezTo>
                    <a:cubicBezTo>
                      <a:pt x="118" y="158"/>
                      <a:pt x="123" y="158"/>
                      <a:pt x="127" y="157"/>
                    </a:cubicBezTo>
                    <a:cubicBezTo>
                      <a:pt x="161" y="150"/>
                      <a:pt x="193" y="102"/>
                      <a:pt x="219" y="65"/>
                    </a:cubicBezTo>
                    <a:cubicBezTo>
                      <a:pt x="224" y="59"/>
                      <a:pt x="203" y="5"/>
                      <a:pt x="190" y="3"/>
                    </a:cubicBezTo>
                    <a:cubicBezTo>
                      <a:pt x="181" y="1"/>
                      <a:pt x="171" y="0"/>
                      <a:pt x="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4" name="Google Shape;5334;p59"/>
              <p:cNvSpPr/>
              <p:nvPr/>
            </p:nvSpPr>
            <p:spPr>
              <a:xfrm>
                <a:off x="1377550" y="2405825"/>
                <a:ext cx="4875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282" extrusionOk="0">
                    <a:moveTo>
                      <a:pt x="65" y="1"/>
                    </a:moveTo>
                    <a:cubicBezTo>
                      <a:pt x="43" y="20"/>
                      <a:pt x="22" y="39"/>
                      <a:pt x="0" y="59"/>
                    </a:cubicBezTo>
                    <a:cubicBezTo>
                      <a:pt x="43" y="132"/>
                      <a:pt x="86" y="207"/>
                      <a:pt x="129" y="281"/>
                    </a:cubicBezTo>
                    <a:cubicBezTo>
                      <a:pt x="151" y="264"/>
                      <a:pt x="172" y="246"/>
                      <a:pt x="195" y="228"/>
                    </a:cubicBezTo>
                    <a:cubicBezTo>
                      <a:pt x="151" y="152"/>
                      <a:pt x="108" y="77"/>
                      <a:pt x="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5" name="Google Shape;5335;p59"/>
              <p:cNvSpPr/>
              <p:nvPr/>
            </p:nvSpPr>
            <p:spPr>
              <a:xfrm>
                <a:off x="1404800" y="2397000"/>
                <a:ext cx="44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03" extrusionOk="0">
                    <a:moveTo>
                      <a:pt x="16" y="0"/>
                    </a:moveTo>
                    <a:cubicBezTo>
                      <a:pt x="11" y="23"/>
                      <a:pt x="6" y="47"/>
                      <a:pt x="1" y="70"/>
                    </a:cubicBezTo>
                    <a:cubicBezTo>
                      <a:pt x="56" y="81"/>
                      <a:pt x="113" y="91"/>
                      <a:pt x="170" y="102"/>
                    </a:cubicBezTo>
                    <a:cubicBezTo>
                      <a:pt x="172" y="87"/>
                      <a:pt x="175" y="73"/>
                      <a:pt x="177" y="59"/>
                    </a:cubicBezTo>
                    <a:cubicBezTo>
                      <a:pt x="123" y="39"/>
                      <a:pt x="69" y="20"/>
                      <a:pt x="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6" name="Google Shape;5336;p59"/>
              <p:cNvSpPr/>
              <p:nvPr/>
            </p:nvSpPr>
            <p:spPr>
              <a:xfrm>
                <a:off x="1265525" y="2396950"/>
                <a:ext cx="427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11" extrusionOk="0">
                    <a:moveTo>
                      <a:pt x="1" y="1"/>
                    </a:moveTo>
                    <a:cubicBezTo>
                      <a:pt x="61" y="74"/>
                      <a:pt x="93" y="111"/>
                      <a:pt x="114" y="111"/>
                    </a:cubicBezTo>
                    <a:cubicBezTo>
                      <a:pt x="136" y="111"/>
                      <a:pt x="148" y="74"/>
                      <a:pt x="1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7" name="Google Shape;5337;p59"/>
              <p:cNvSpPr/>
              <p:nvPr/>
            </p:nvSpPr>
            <p:spPr>
              <a:xfrm>
                <a:off x="1265100" y="2397775"/>
                <a:ext cx="45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8" h="13" extrusionOk="0">
                    <a:moveTo>
                      <a:pt x="8" y="1"/>
                    </a:moveTo>
                    <a:cubicBezTo>
                      <a:pt x="8" y="1"/>
                      <a:pt x="0" y="12"/>
                      <a:pt x="0" y="12"/>
                    </a:cubicBezTo>
                    <a:lnTo>
                      <a:pt x="18" y="12"/>
                    </a:lnTo>
                    <a:cubicBezTo>
                      <a:pt x="14" y="8"/>
                      <a:pt x="11" y="4"/>
                      <a:pt x="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" name="Picture 2" descr="690 متنوع ideas | طباعة, نموذج بور, رسومات">
            <a:extLst>
              <a:ext uri="{FF2B5EF4-FFF2-40B4-BE49-F238E27FC236}">
                <a16:creationId xmlns:a16="http://schemas.microsoft.com/office/drawing/2014/main" id="{1AB39373-ADBF-50A9-B841-BDBD470E9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189" y="447323"/>
            <a:ext cx="1076232" cy="165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1ACE3C41-1CDD-783A-F17F-50E03BF4D3F2}"/>
              </a:ext>
            </a:extLst>
          </p:cNvPr>
          <p:cNvSpPr/>
          <p:nvPr/>
        </p:nvSpPr>
        <p:spPr>
          <a:xfrm>
            <a:off x="2089991" y="695535"/>
            <a:ext cx="4796064" cy="688204"/>
          </a:xfrm>
          <a:prstGeom prst="wedgeRoundRectCallout">
            <a:avLst>
              <a:gd name="adj1" fmla="val 57808"/>
              <a:gd name="adj2" fmla="val 29329"/>
              <a:gd name="adj3" fmla="val 16667"/>
            </a:avLst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What is the difference between</a:t>
            </a:r>
            <a:r>
              <a:rPr lang="en-US" sz="1800" b="1" dirty="0"/>
              <a:t> </a:t>
            </a:r>
          </a:p>
          <a:p>
            <a:pPr algn="ctr"/>
            <a:r>
              <a:rPr lang="en-US" sz="1800" b="1" dirty="0"/>
              <a:t>countable &amp; uncountable</a:t>
            </a:r>
            <a:endParaRPr lang="ar-SA" sz="16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B6877D7-0665-7865-D218-9AC27EF037A7}"/>
              </a:ext>
            </a:extLst>
          </p:cNvPr>
          <p:cNvSpPr txBox="1"/>
          <p:nvPr/>
        </p:nvSpPr>
        <p:spPr>
          <a:xfrm>
            <a:off x="751154" y="1609452"/>
            <a:ext cx="6445250" cy="8156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Uncountable nouns :</a:t>
            </a:r>
            <a:r>
              <a:rPr lang="en-US" sz="1600" dirty="0"/>
              <a:t>nouns that you can’t count them : rice, tea. </a:t>
            </a:r>
          </a:p>
          <a:p>
            <a:r>
              <a:rPr lang="en-US" sz="1800" dirty="0">
                <a:sym typeface="Wingdings" panose="05000000000000000000" pitchFamily="2" charset="2"/>
              </a:rPr>
              <a:t></a:t>
            </a:r>
            <a:r>
              <a:rPr lang="en-US" sz="1600" dirty="0"/>
              <a:t>They don’t use </a:t>
            </a:r>
            <a:r>
              <a:rPr lang="en-US" sz="1600" b="1" dirty="0"/>
              <a:t>a/an</a:t>
            </a:r>
            <a:r>
              <a:rPr lang="en-US" sz="1600" dirty="0"/>
              <a:t>. They don’t have </a:t>
            </a:r>
            <a:r>
              <a:rPr lang="en-US" sz="1600" b="1" u="sng" dirty="0"/>
              <a:t>plural</a:t>
            </a:r>
            <a:r>
              <a:rPr lang="en-US" sz="1600" dirty="0"/>
              <a:t> forms. </a:t>
            </a:r>
          </a:p>
          <a:p>
            <a:endParaRPr lang="en-US" sz="1000" dirty="0"/>
          </a:p>
        </p:txBody>
      </p:sp>
      <p:pic>
        <p:nvPicPr>
          <p:cNvPr id="9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BAC4EC8A-8790-C76E-C1F4-64C3E7433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291">
            <a:off x="247079" y="887886"/>
            <a:ext cx="840485" cy="8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4F4707B-6727-7EA0-52EE-138DBD6FC59A}"/>
              </a:ext>
            </a:extLst>
          </p:cNvPr>
          <p:cNvSpPr txBox="1"/>
          <p:nvPr/>
        </p:nvSpPr>
        <p:spPr>
          <a:xfrm>
            <a:off x="174912" y="2546945"/>
            <a:ext cx="1576083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6" descr="الحليب الطازج - Almarai">
            <a:extLst>
              <a:ext uri="{FF2B5EF4-FFF2-40B4-BE49-F238E27FC236}">
                <a16:creationId xmlns:a16="http://schemas.microsoft.com/office/drawing/2014/main" id="{32EC411B-6EE7-1704-0493-1B9CC24A4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0" t="4856" r="11341"/>
          <a:stretch/>
        </p:blipFill>
        <p:spPr bwMode="auto">
          <a:xfrm>
            <a:off x="1655332" y="3213741"/>
            <a:ext cx="1146785" cy="1238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B08625C-7BAF-8CF3-EF19-38142F5D7D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949" y="3110671"/>
            <a:ext cx="1895466" cy="130102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17509C2-C202-0531-62A0-C67C5FD1C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2963" y="2747564"/>
            <a:ext cx="1178998" cy="1677805"/>
          </a:xfrm>
          <a:prstGeom prst="rect">
            <a:avLst/>
          </a:prstGeom>
        </p:spPr>
      </p:pic>
      <p:sp>
        <p:nvSpPr>
          <p:cNvPr id="15" name="Google Shape;65;p14">
            <a:extLst>
              <a:ext uri="{FF2B5EF4-FFF2-40B4-BE49-F238E27FC236}">
                <a16:creationId xmlns:a16="http://schemas.microsoft.com/office/drawing/2014/main" id="{6B27DE0B-C948-CDB7-0141-FD61ABB267DC}"/>
              </a:ext>
            </a:extLst>
          </p:cNvPr>
          <p:cNvSpPr/>
          <p:nvPr/>
        </p:nvSpPr>
        <p:spPr>
          <a:xfrm flipH="1">
            <a:off x="128751" y="3053536"/>
            <a:ext cx="1359413" cy="795885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2A95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A95B7"/>
              </a:solidFill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EBF93D81-CCFB-9364-1BE2-D3AAF26BC4F2}"/>
              </a:ext>
            </a:extLst>
          </p:cNvPr>
          <p:cNvSpPr txBox="1"/>
          <p:nvPr/>
        </p:nvSpPr>
        <p:spPr>
          <a:xfrm>
            <a:off x="404110" y="3159339"/>
            <a:ext cx="814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milk</a:t>
            </a:r>
          </a:p>
        </p:txBody>
      </p:sp>
      <p:sp>
        <p:nvSpPr>
          <p:cNvPr id="17" name="Google Shape;65;p14">
            <a:extLst>
              <a:ext uri="{FF2B5EF4-FFF2-40B4-BE49-F238E27FC236}">
                <a16:creationId xmlns:a16="http://schemas.microsoft.com/office/drawing/2014/main" id="{E73AB4C6-EDE4-258A-E0D5-3C2C38E61FFA}"/>
              </a:ext>
            </a:extLst>
          </p:cNvPr>
          <p:cNvSpPr/>
          <p:nvPr/>
        </p:nvSpPr>
        <p:spPr>
          <a:xfrm flipH="1">
            <a:off x="2935338" y="3036003"/>
            <a:ext cx="1359413" cy="795885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2A95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A95B7"/>
              </a:solidFill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451A39C5-EF9D-9838-7A83-CFB582E81B90}"/>
              </a:ext>
            </a:extLst>
          </p:cNvPr>
          <p:cNvSpPr txBox="1"/>
          <p:nvPr/>
        </p:nvSpPr>
        <p:spPr>
          <a:xfrm>
            <a:off x="3180170" y="3133714"/>
            <a:ext cx="941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sugar</a:t>
            </a:r>
          </a:p>
        </p:txBody>
      </p:sp>
      <p:sp>
        <p:nvSpPr>
          <p:cNvPr id="19" name="Google Shape;65;p14">
            <a:extLst>
              <a:ext uri="{FF2B5EF4-FFF2-40B4-BE49-F238E27FC236}">
                <a16:creationId xmlns:a16="http://schemas.microsoft.com/office/drawing/2014/main" id="{83D63710-CA20-2480-8C01-ABFA8A4859AD}"/>
              </a:ext>
            </a:extLst>
          </p:cNvPr>
          <p:cNvSpPr/>
          <p:nvPr/>
        </p:nvSpPr>
        <p:spPr>
          <a:xfrm flipH="1">
            <a:off x="6332644" y="2978011"/>
            <a:ext cx="1359413" cy="795885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2A95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A95B7"/>
              </a:solidFill>
            </a:endParaRP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7A76A042-89DC-4037-488B-7FE73074F627}"/>
              </a:ext>
            </a:extLst>
          </p:cNvPr>
          <p:cNvSpPr txBox="1"/>
          <p:nvPr/>
        </p:nvSpPr>
        <p:spPr>
          <a:xfrm>
            <a:off x="6609844" y="3116182"/>
            <a:ext cx="941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5" name="Google Shape;5255;p57"/>
          <p:cNvSpPr/>
          <p:nvPr/>
        </p:nvSpPr>
        <p:spPr>
          <a:xfrm>
            <a:off x="467901" y="980958"/>
            <a:ext cx="51622" cy="1051171"/>
          </a:xfrm>
          <a:custGeom>
            <a:avLst/>
            <a:gdLst/>
            <a:ahLst/>
            <a:cxnLst/>
            <a:rect l="l" t="t" r="r" b="b"/>
            <a:pathLst>
              <a:path w="1303" h="26533" extrusionOk="0">
                <a:moveTo>
                  <a:pt x="800" y="0"/>
                </a:moveTo>
                <a:cubicBezTo>
                  <a:pt x="950" y="81"/>
                  <a:pt x="1019" y="187"/>
                  <a:pt x="1012" y="370"/>
                </a:cubicBezTo>
                <a:cubicBezTo>
                  <a:pt x="1004" y="564"/>
                  <a:pt x="1048" y="761"/>
                  <a:pt x="1073" y="956"/>
                </a:cubicBezTo>
                <a:cubicBezTo>
                  <a:pt x="1102" y="1173"/>
                  <a:pt x="1092" y="1386"/>
                  <a:pt x="1035" y="1598"/>
                </a:cubicBezTo>
                <a:cubicBezTo>
                  <a:pt x="1029" y="1621"/>
                  <a:pt x="1026" y="1645"/>
                  <a:pt x="1023" y="1670"/>
                </a:cubicBezTo>
                <a:cubicBezTo>
                  <a:pt x="1008" y="1863"/>
                  <a:pt x="994" y="2057"/>
                  <a:pt x="979" y="2251"/>
                </a:cubicBezTo>
                <a:cubicBezTo>
                  <a:pt x="978" y="2268"/>
                  <a:pt x="975" y="2288"/>
                  <a:pt x="966" y="2303"/>
                </a:cubicBezTo>
                <a:cubicBezTo>
                  <a:pt x="857" y="2480"/>
                  <a:pt x="891" y="2665"/>
                  <a:pt x="922" y="2856"/>
                </a:cubicBezTo>
                <a:cubicBezTo>
                  <a:pt x="954" y="3057"/>
                  <a:pt x="961" y="3261"/>
                  <a:pt x="982" y="3464"/>
                </a:cubicBezTo>
                <a:cubicBezTo>
                  <a:pt x="1009" y="3716"/>
                  <a:pt x="1039" y="3969"/>
                  <a:pt x="1069" y="4221"/>
                </a:cubicBezTo>
                <a:cubicBezTo>
                  <a:pt x="1090" y="4400"/>
                  <a:pt x="1109" y="4579"/>
                  <a:pt x="1133" y="4756"/>
                </a:cubicBezTo>
                <a:cubicBezTo>
                  <a:pt x="1169" y="5017"/>
                  <a:pt x="1211" y="5276"/>
                  <a:pt x="1247" y="5537"/>
                </a:cubicBezTo>
                <a:cubicBezTo>
                  <a:pt x="1255" y="5594"/>
                  <a:pt x="1260" y="5662"/>
                  <a:pt x="1238" y="5713"/>
                </a:cubicBezTo>
                <a:cubicBezTo>
                  <a:pt x="1199" y="5805"/>
                  <a:pt x="1185" y="5891"/>
                  <a:pt x="1188" y="5992"/>
                </a:cubicBezTo>
                <a:cubicBezTo>
                  <a:pt x="1190" y="6098"/>
                  <a:pt x="1141" y="6206"/>
                  <a:pt x="1119" y="6313"/>
                </a:cubicBezTo>
                <a:cubicBezTo>
                  <a:pt x="1097" y="6420"/>
                  <a:pt x="1076" y="6527"/>
                  <a:pt x="1064" y="6636"/>
                </a:cubicBezTo>
                <a:cubicBezTo>
                  <a:pt x="1046" y="6785"/>
                  <a:pt x="1034" y="6937"/>
                  <a:pt x="1026" y="7088"/>
                </a:cubicBezTo>
                <a:cubicBezTo>
                  <a:pt x="1012" y="7350"/>
                  <a:pt x="1004" y="7613"/>
                  <a:pt x="993" y="7876"/>
                </a:cubicBezTo>
                <a:cubicBezTo>
                  <a:pt x="982" y="8132"/>
                  <a:pt x="966" y="8388"/>
                  <a:pt x="959" y="8645"/>
                </a:cubicBezTo>
                <a:cubicBezTo>
                  <a:pt x="954" y="8831"/>
                  <a:pt x="963" y="9017"/>
                  <a:pt x="961" y="9203"/>
                </a:cubicBezTo>
                <a:cubicBezTo>
                  <a:pt x="958" y="9415"/>
                  <a:pt x="954" y="9628"/>
                  <a:pt x="940" y="9839"/>
                </a:cubicBezTo>
                <a:cubicBezTo>
                  <a:pt x="926" y="10055"/>
                  <a:pt x="896" y="10270"/>
                  <a:pt x="881" y="10485"/>
                </a:cubicBezTo>
                <a:cubicBezTo>
                  <a:pt x="858" y="10829"/>
                  <a:pt x="809" y="11169"/>
                  <a:pt x="763" y="11510"/>
                </a:cubicBezTo>
                <a:cubicBezTo>
                  <a:pt x="743" y="11658"/>
                  <a:pt x="732" y="11808"/>
                  <a:pt x="711" y="11957"/>
                </a:cubicBezTo>
                <a:cubicBezTo>
                  <a:pt x="688" y="12115"/>
                  <a:pt x="744" y="12283"/>
                  <a:pt x="764" y="12448"/>
                </a:cubicBezTo>
                <a:cubicBezTo>
                  <a:pt x="772" y="12512"/>
                  <a:pt x="792" y="12583"/>
                  <a:pt x="777" y="12643"/>
                </a:cubicBezTo>
                <a:cubicBezTo>
                  <a:pt x="755" y="12731"/>
                  <a:pt x="850" y="12806"/>
                  <a:pt x="792" y="12901"/>
                </a:cubicBezTo>
                <a:cubicBezTo>
                  <a:pt x="774" y="12929"/>
                  <a:pt x="812" y="13025"/>
                  <a:pt x="849" y="13045"/>
                </a:cubicBezTo>
                <a:cubicBezTo>
                  <a:pt x="1004" y="13126"/>
                  <a:pt x="960" y="13272"/>
                  <a:pt x="983" y="13394"/>
                </a:cubicBezTo>
                <a:cubicBezTo>
                  <a:pt x="1003" y="13495"/>
                  <a:pt x="1012" y="13597"/>
                  <a:pt x="1026" y="13699"/>
                </a:cubicBezTo>
                <a:cubicBezTo>
                  <a:pt x="1043" y="13819"/>
                  <a:pt x="1069" y="13939"/>
                  <a:pt x="1075" y="14060"/>
                </a:cubicBezTo>
                <a:cubicBezTo>
                  <a:pt x="1086" y="14261"/>
                  <a:pt x="1084" y="14463"/>
                  <a:pt x="1088" y="14665"/>
                </a:cubicBezTo>
                <a:cubicBezTo>
                  <a:pt x="1090" y="14822"/>
                  <a:pt x="1084" y="14980"/>
                  <a:pt x="1096" y="15137"/>
                </a:cubicBezTo>
                <a:cubicBezTo>
                  <a:pt x="1104" y="15238"/>
                  <a:pt x="1139" y="15338"/>
                  <a:pt x="1158" y="15439"/>
                </a:cubicBezTo>
                <a:cubicBezTo>
                  <a:pt x="1184" y="15568"/>
                  <a:pt x="1182" y="15698"/>
                  <a:pt x="1184" y="15829"/>
                </a:cubicBezTo>
                <a:cubicBezTo>
                  <a:pt x="1187" y="16073"/>
                  <a:pt x="1248" y="16318"/>
                  <a:pt x="1237" y="16560"/>
                </a:cubicBezTo>
                <a:cubicBezTo>
                  <a:pt x="1226" y="16754"/>
                  <a:pt x="1300" y="16944"/>
                  <a:pt x="1226" y="17146"/>
                </a:cubicBezTo>
                <a:cubicBezTo>
                  <a:pt x="1185" y="17260"/>
                  <a:pt x="1230" y="17415"/>
                  <a:pt x="1263" y="17544"/>
                </a:cubicBezTo>
                <a:cubicBezTo>
                  <a:pt x="1283" y="17624"/>
                  <a:pt x="1280" y="17697"/>
                  <a:pt x="1287" y="17775"/>
                </a:cubicBezTo>
                <a:cubicBezTo>
                  <a:pt x="1302" y="17966"/>
                  <a:pt x="1271" y="18157"/>
                  <a:pt x="1273" y="18344"/>
                </a:cubicBezTo>
                <a:cubicBezTo>
                  <a:pt x="1276" y="18533"/>
                  <a:pt x="1290" y="18715"/>
                  <a:pt x="1235" y="18900"/>
                </a:cubicBezTo>
                <a:cubicBezTo>
                  <a:pt x="1217" y="18961"/>
                  <a:pt x="1203" y="19041"/>
                  <a:pt x="1227" y="19094"/>
                </a:cubicBezTo>
                <a:cubicBezTo>
                  <a:pt x="1284" y="19213"/>
                  <a:pt x="1232" y="19322"/>
                  <a:pt x="1217" y="19434"/>
                </a:cubicBezTo>
                <a:cubicBezTo>
                  <a:pt x="1197" y="19585"/>
                  <a:pt x="1177" y="19736"/>
                  <a:pt x="1147" y="19885"/>
                </a:cubicBezTo>
                <a:cubicBezTo>
                  <a:pt x="1128" y="19977"/>
                  <a:pt x="1087" y="20063"/>
                  <a:pt x="1067" y="20153"/>
                </a:cubicBezTo>
                <a:cubicBezTo>
                  <a:pt x="1038" y="20286"/>
                  <a:pt x="1021" y="20422"/>
                  <a:pt x="993" y="20554"/>
                </a:cubicBezTo>
                <a:cubicBezTo>
                  <a:pt x="977" y="20628"/>
                  <a:pt x="929" y="20701"/>
                  <a:pt x="930" y="20773"/>
                </a:cubicBezTo>
                <a:cubicBezTo>
                  <a:pt x="931" y="20989"/>
                  <a:pt x="864" y="21197"/>
                  <a:pt x="864" y="21413"/>
                </a:cubicBezTo>
                <a:cubicBezTo>
                  <a:pt x="864" y="21546"/>
                  <a:pt x="863" y="21676"/>
                  <a:pt x="880" y="21805"/>
                </a:cubicBezTo>
                <a:cubicBezTo>
                  <a:pt x="899" y="21954"/>
                  <a:pt x="941" y="22097"/>
                  <a:pt x="914" y="22252"/>
                </a:cubicBezTo>
                <a:cubicBezTo>
                  <a:pt x="901" y="22320"/>
                  <a:pt x="954" y="22397"/>
                  <a:pt x="967" y="22472"/>
                </a:cubicBezTo>
                <a:cubicBezTo>
                  <a:pt x="1012" y="22722"/>
                  <a:pt x="1074" y="22972"/>
                  <a:pt x="1083" y="23224"/>
                </a:cubicBezTo>
                <a:cubicBezTo>
                  <a:pt x="1087" y="23340"/>
                  <a:pt x="1154" y="23481"/>
                  <a:pt x="1048" y="23593"/>
                </a:cubicBezTo>
                <a:cubicBezTo>
                  <a:pt x="1039" y="23601"/>
                  <a:pt x="1035" y="23624"/>
                  <a:pt x="1037" y="23625"/>
                </a:cubicBezTo>
                <a:cubicBezTo>
                  <a:pt x="1147" y="23692"/>
                  <a:pt x="1053" y="23794"/>
                  <a:pt x="1081" y="23880"/>
                </a:cubicBezTo>
                <a:cubicBezTo>
                  <a:pt x="1109" y="23964"/>
                  <a:pt x="1076" y="24065"/>
                  <a:pt x="1084" y="24159"/>
                </a:cubicBezTo>
                <a:cubicBezTo>
                  <a:pt x="1110" y="24466"/>
                  <a:pt x="1135" y="24774"/>
                  <a:pt x="1173" y="25081"/>
                </a:cubicBezTo>
                <a:cubicBezTo>
                  <a:pt x="1196" y="25268"/>
                  <a:pt x="1245" y="25452"/>
                  <a:pt x="1276" y="25639"/>
                </a:cubicBezTo>
                <a:cubicBezTo>
                  <a:pt x="1286" y="25698"/>
                  <a:pt x="1272" y="25758"/>
                  <a:pt x="1273" y="25818"/>
                </a:cubicBezTo>
                <a:cubicBezTo>
                  <a:pt x="1278" y="25980"/>
                  <a:pt x="1290" y="26143"/>
                  <a:pt x="1288" y="26305"/>
                </a:cubicBezTo>
                <a:cubicBezTo>
                  <a:pt x="1287" y="26400"/>
                  <a:pt x="1188" y="26498"/>
                  <a:pt x="1096" y="26518"/>
                </a:cubicBezTo>
                <a:cubicBezTo>
                  <a:pt x="1028" y="26533"/>
                  <a:pt x="986" y="26500"/>
                  <a:pt x="968" y="26442"/>
                </a:cubicBezTo>
                <a:cubicBezTo>
                  <a:pt x="891" y="26198"/>
                  <a:pt x="807" y="25957"/>
                  <a:pt x="748" y="25709"/>
                </a:cubicBezTo>
                <a:cubicBezTo>
                  <a:pt x="702" y="25516"/>
                  <a:pt x="690" y="25314"/>
                  <a:pt x="664" y="25117"/>
                </a:cubicBezTo>
                <a:cubicBezTo>
                  <a:pt x="646" y="24990"/>
                  <a:pt x="628" y="24863"/>
                  <a:pt x="613" y="24737"/>
                </a:cubicBezTo>
                <a:cubicBezTo>
                  <a:pt x="592" y="24571"/>
                  <a:pt x="567" y="24407"/>
                  <a:pt x="557" y="24240"/>
                </a:cubicBezTo>
                <a:cubicBezTo>
                  <a:pt x="548" y="24066"/>
                  <a:pt x="557" y="23891"/>
                  <a:pt x="556" y="23717"/>
                </a:cubicBezTo>
                <a:cubicBezTo>
                  <a:pt x="555" y="23537"/>
                  <a:pt x="554" y="23358"/>
                  <a:pt x="549" y="23180"/>
                </a:cubicBezTo>
                <a:cubicBezTo>
                  <a:pt x="547" y="23109"/>
                  <a:pt x="528" y="23039"/>
                  <a:pt x="526" y="22968"/>
                </a:cubicBezTo>
                <a:cubicBezTo>
                  <a:pt x="523" y="22845"/>
                  <a:pt x="540" y="22721"/>
                  <a:pt x="526" y="22599"/>
                </a:cubicBezTo>
                <a:cubicBezTo>
                  <a:pt x="491" y="22272"/>
                  <a:pt x="479" y="21945"/>
                  <a:pt x="403" y="21621"/>
                </a:cubicBezTo>
                <a:cubicBezTo>
                  <a:pt x="336" y="21337"/>
                  <a:pt x="321" y="21042"/>
                  <a:pt x="282" y="20752"/>
                </a:cubicBezTo>
                <a:cubicBezTo>
                  <a:pt x="275" y="20697"/>
                  <a:pt x="259" y="20644"/>
                  <a:pt x="255" y="20591"/>
                </a:cubicBezTo>
                <a:cubicBezTo>
                  <a:pt x="250" y="20485"/>
                  <a:pt x="221" y="20385"/>
                  <a:pt x="242" y="20272"/>
                </a:cubicBezTo>
                <a:cubicBezTo>
                  <a:pt x="260" y="20173"/>
                  <a:pt x="220" y="20061"/>
                  <a:pt x="200" y="19955"/>
                </a:cubicBezTo>
                <a:cubicBezTo>
                  <a:pt x="183" y="19863"/>
                  <a:pt x="145" y="19774"/>
                  <a:pt x="139" y="19682"/>
                </a:cubicBezTo>
                <a:cubicBezTo>
                  <a:pt x="122" y="19449"/>
                  <a:pt x="117" y="19213"/>
                  <a:pt x="106" y="18981"/>
                </a:cubicBezTo>
                <a:cubicBezTo>
                  <a:pt x="101" y="18892"/>
                  <a:pt x="106" y="18800"/>
                  <a:pt x="81" y="18717"/>
                </a:cubicBezTo>
                <a:cubicBezTo>
                  <a:pt x="18" y="18499"/>
                  <a:pt x="97" y="18300"/>
                  <a:pt x="140" y="18095"/>
                </a:cubicBezTo>
                <a:cubicBezTo>
                  <a:pt x="162" y="17982"/>
                  <a:pt x="156" y="17864"/>
                  <a:pt x="172" y="17750"/>
                </a:cubicBezTo>
                <a:cubicBezTo>
                  <a:pt x="197" y="17570"/>
                  <a:pt x="176" y="17384"/>
                  <a:pt x="205" y="17213"/>
                </a:cubicBezTo>
                <a:cubicBezTo>
                  <a:pt x="235" y="17039"/>
                  <a:pt x="268" y="16863"/>
                  <a:pt x="292" y="16687"/>
                </a:cubicBezTo>
                <a:cubicBezTo>
                  <a:pt x="310" y="16560"/>
                  <a:pt x="277" y="16424"/>
                  <a:pt x="302" y="16300"/>
                </a:cubicBezTo>
                <a:cubicBezTo>
                  <a:pt x="352" y="16049"/>
                  <a:pt x="312" y="15797"/>
                  <a:pt x="322" y="15547"/>
                </a:cubicBezTo>
                <a:cubicBezTo>
                  <a:pt x="329" y="15344"/>
                  <a:pt x="370" y="15141"/>
                  <a:pt x="393" y="14939"/>
                </a:cubicBezTo>
                <a:cubicBezTo>
                  <a:pt x="418" y="14723"/>
                  <a:pt x="446" y="14506"/>
                  <a:pt x="462" y="14288"/>
                </a:cubicBezTo>
                <a:cubicBezTo>
                  <a:pt x="469" y="14206"/>
                  <a:pt x="435" y="14121"/>
                  <a:pt x="438" y="14038"/>
                </a:cubicBezTo>
                <a:cubicBezTo>
                  <a:pt x="443" y="13862"/>
                  <a:pt x="436" y="13691"/>
                  <a:pt x="387" y="13521"/>
                </a:cubicBezTo>
                <a:cubicBezTo>
                  <a:pt x="379" y="13495"/>
                  <a:pt x="396" y="13462"/>
                  <a:pt x="397" y="13434"/>
                </a:cubicBezTo>
                <a:cubicBezTo>
                  <a:pt x="408" y="13242"/>
                  <a:pt x="409" y="13051"/>
                  <a:pt x="374" y="12861"/>
                </a:cubicBezTo>
                <a:cubicBezTo>
                  <a:pt x="359" y="12773"/>
                  <a:pt x="361" y="12678"/>
                  <a:pt x="378" y="12591"/>
                </a:cubicBezTo>
                <a:cubicBezTo>
                  <a:pt x="417" y="12391"/>
                  <a:pt x="387" y="12195"/>
                  <a:pt x="381" y="11996"/>
                </a:cubicBezTo>
                <a:cubicBezTo>
                  <a:pt x="375" y="11792"/>
                  <a:pt x="397" y="11588"/>
                  <a:pt x="403" y="11382"/>
                </a:cubicBezTo>
                <a:cubicBezTo>
                  <a:pt x="405" y="11275"/>
                  <a:pt x="393" y="11168"/>
                  <a:pt x="395" y="11062"/>
                </a:cubicBezTo>
                <a:cubicBezTo>
                  <a:pt x="404" y="10748"/>
                  <a:pt x="368" y="10440"/>
                  <a:pt x="314" y="10134"/>
                </a:cubicBezTo>
                <a:cubicBezTo>
                  <a:pt x="263" y="9844"/>
                  <a:pt x="215" y="9555"/>
                  <a:pt x="184" y="9263"/>
                </a:cubicBezTo>
                <a:cubicBezTo>
                  <a:pt x="157" y="9017"/>
                  <a:pt x="161" y="8767"/>
                  <a:pt x="147" y="8520"/>
                </a:cubicBezTo>
                <a:cubicBezTo>
                  <a:pt x="125" y="8154"/>
                  <a:pt x="93" y="7791"/>
                  <a:pt x="80" y="7427"/>
                </a:cubicBezTo>
                <a:cubicBezTo>
                  <a:pt x="72" y="7179"/>
                  <a:pt x="65" y="6932"/>
                  <a:pt x="38" y="6685"/>
                </a:cubicBezTo>
                <a:cubicBezTo>
                  <a:pt x="24" y="6558"/>
                  <a:pt x="6" y="6429"/>
                  <a:pt x="4" y="6302"/>
                </a:cubicBezTo>
                <a:cubicBezTo>
                  <a:pt x="1" y="6110"/>
                  <a:pt x="20" y="5916"/>
                  <a:pt x="46" y="5725"/>
                </a:cubicBezTo>
                <a:cubicBezTo>
                  <a:pt x="62" y="5597"/>
                  <a:pt x="58" y="5456"/>
                  <a:pt x="159" y="5351"/>
                </a:cubicBezTo>
                <a:cubicBezTo>
                  <a:pt x="155" y="5119"/>
                  <a:pt x="306" y="4916"/>
                  <a:pt x="284" y="4679"/>
                </a:cubicBezTo>
                <a:cubicBezTo>
                  <a:pt x="278" y="4611"/>
                  <a:pt x="300" y="4536"/>
                  <a:pt x="326" y="4471"/>
                </a:cubicBezTo>
                <a:cubicBezTo>
                  <a:pt x="402" y="4267"/>
                  <a:pt x="356" y="4063"/>
                  <a:pt x="346" y="3857"/>
                </a:cubicBezTo>
                <a:cubicBezTo>
                  <a:pt x="340" y="3724"/>
                  <a:pt x="349" y="3589"/>
                  <a:pt x="358" y="3457"/>
                </a:cubicBezTo>
                <a:cubicBezTo>
                  <a:pt x="367" y="3324"/>
                  <a:pt x="385" y="3192"/>
                  <a:pt x="397" y="3060"/>
                </a:cubicBezTo>
                <a:cubicBezTo>
                  <a:pt x="411" y="2926"/>
                  <a:pt x="427" y="2792"/>
                  <a:pt x="435" y="2658"/>
                </a:cubicBezTo>
                <a:cubicBezTo>
                  <a:pt x="442" y="2538"/>
                  <a:pt x="436" y="2416"/>
                  <a:pt x="443" y="2295"/>
                </a:cubicBezTo>
                <a:cubicBezTo>
                  <a:pt x="457" y="2062"/>
                  <a:pt x="474" y="1830"/>
                  <a:pt x="491" y="1597"/>
                </a:cubicBezTo>
                <a:cubicBezTo>
                  <a:pt x="494" y="1549"/>
                  <a:pt x="492" y="1501"/>
                  <a:pt x="498" y="1454"/>
                </a:cubicBezTo>
                <a:cubicBezTo>
                  <a:pt x="519" y="1240"/>
                  <a:pt x="544" y="1026"/>
                  <a:pt x="564" y="812"/>
                </a:cubicBezTo>
                <a:cubicBezTo>
                  <a:pt x="582" y="645"/>
                  <a:pt x="591" y="475"/>
                  <a:pt x="612" y="308"/>
                </a:cubicBezTo>
                <a:cubicBezTo>
                  <a:pt x="628" y="181"/>
                  <a:pt x="664" y="59"/>
                  <a:pt x="8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256" name="Google Shape;5256;p57"/>
          <p:cNvCxnSpPr/>
          <p:nvPr/>
        </p:nvCxnSpPr>
        <p:spPr>
          <a:xfrm>
            <a:off x="8142503" y="640776"/>
            <a:ext cx="6279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57" name="Google Shape;5257;p57"/>
          <p:cNvCxnSpPr/>
          <p:nvPr/>
        </p:nvCxnSpPr>
        <p:spPr>
          <a:xfrm>
            <a:off x="8142225" y="389923"/>
            <a:ext cx="6279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58" name="Google Shape;5258;p57"/>
          <p:cNvCxnSpPr/>
          <p:nvPr/>
        </p:nvCxnSpPr>
        <p:spPr>
          <a:xfrm>
            <a:off x="8319973" y="770248"/>
            <a:ext cx="627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64" name="Google Shape;5264;p57"/>
          <p:cNvSpPr/>
          <p:nvPr/>
        </p:nvSpPr>
        <p:spPr>
          <a:xfrm>
            <a:off x="8184721" y="982210"/>
            <a:ext cx="726300" cy="3192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66" name="Google Shape;5266;p57"/>
          <p:cNvGrpSpPr/>
          <p:nvPr/>
        </p:nvGrpSpPr>
        <p:grpSpPr>
          <a:xfrm>
            <a:off x="8013520" y="-558243"/>
            <a:ext cx="415525" cy="1482289"/>
            <a:chOff x="7919695" y="-558243"/>
            <a:chExt cx="415525" cy="1482289"/>
          </a:xfrm>
        </p:grpSpPr>
        <p:sp>
          <p:nvSpPr>
            <p:cNvPr id="5267" name="Google Shape;5267;p57"/>
            <p:cNvSpPr/>
            <p:nvPr/>
          </p:nvSpPr>
          <p:spPr>
            <a:xfrm>
              <a:off x="8164390" y="-558243"/>
              <a:ext cx="170831" cy="1482289"/>
            </a:xfrm>
            <a:custGeom>
              <a:avLst/>
              <a:gdLst/>
              <a:ahLst/>
              <a:cxnLst/>
              <a:rect l="l" t="t" r="r" b="b"/>
              <a:pathLst>
                <a:path w="4312" h="37415" extrusionOk="0">
                  <a:moveTo>
                    <a:pt x="3749" y="26201"/>
                  </a:moveTo>
                  <a:cubicBezTo>
                    <a:pt x="3720" y="26193"/>
                    <a:pt x="3699" y="26163"/>
                    <a:pt x="3675" y="26142"/>
                  </a:cubicBezTo>
                  <a:cubicBezTo>
                    <a:pt x="3697" y="26126"/>
                    <a:pt x="3719" y="26100"/>
                    <a:pt x="3742" y="26097"/>
                  </a:cubicBezTo>
                  <a:cubicBezTo>
                    <a:pt x="3764" y="26096"/>
                    <a:pt x="3789" y="26121"/>
                    <a:pt x="3830" y="26142"/>
                  </a:cubicBezTo>
                  <a:cubicBezTo>
                    <a:pt x="3791" y="26172"/>
                    <a:pt x="3764" y="26206"/>
                    <a:pt x="3749" y="26201"/>
                  </a:cubicBezTo>
                  <a:close/>
                  <a:moveTo>
                    <a:pt x="3682" y="27359"/>
                  </a:moveTo>
                  <a:cubicBezTo>
                    <a:pt x="3614" y="27316"/>
                    <a:pt x="3583" y="27267"/>
                    <a:pt x="3646" y="27202"/>
                  </a:cubicBezTo>
                  <a:cubicBezTo>
                    <a:pt x="3657" y="27192"/>
                    <a:pt x="3699" y="27187"/>
                    <a:pt x="3708" y="27196"/>
                  </a:cubicBezTo>
                  <a:cubicBezTo>
                    <a:pt x="3775" y="27256"/>
                    <a:pt x="3753" y="27309"/>
                    <a:pt x="3682" y="27359"/>
                  </a:cubicBezTo>
                  <a:close/>
                  <a:moveTo>
                    <a:pt x="3592" y="29983"/>
                  </a:moveTo>
                  <a:cubicBezTo>
                    <a:pt x="3451" y="29898"/>
                    <a:pt x="3495" y="29772"/>
                    <a:pt x="3524" y="29692"/>
                  </a:cubicBezTo>
                  <a:cubicBezTo>
                    <a:pt x="3584" y="29522"/>
                    <a:pt x="3505" y="29296"/>
                    <a:pt x="3714" y="29192"/>
                  </a:cubicBezTo>
                  <a:cubicBezTo>
                    <a:pt x="3714" y="29343"/>
                    <a:pt x="3699" y="29503"/>
                    <a:pt x="3719" y="29658"/>
                  </a:cubicBezTo>
                  <a:cubicBezTo>
                    <a:pt x="3736" y="29794"/>
                    <a:pt x="3671" y="29882"/>
                    <a:pt x="3592" y="29983"/>
                  </a:cubicBezTo>
                  <a:close/>
                  <a:moveTo>
                    <a:pt x="3458" y="30827"/>
                  </a:moveTo>
                  <a:cubicBezTo>
                    <a:pt x="3315" y="30588"/>
                    <a:pt x="3426" y="30370"/>
                    <a:pt x="3485" y="30136"/>
                  </a:cubicBezTo>
                  <a:cubicBezTo>
                    <a:pt x="3621" y="30301"/>
                    <a:pt x="3621" y="30301"/>
                    <a:pt x="3468" y="30543"/>
                  </a:cubicBezTo>
                  <a:cubicBezTo>
                    <a:pt x="3547" y="30685"/>
                    <a:pt x="3547" y="30685"/>
                    <a:pt x="3458" y="30827"/>
                  </a:cubicBezTo>
                  <a:close/>
                  <a:moveTo>
                    <a:pt x="3415" y="24233"/>
                  </a:moveTo>
                  <a:cubicBezTo>
                    <a:pt x="3428" y="24248"/>
                    <a:pt x="3452" y="24262"/>
                    <a:pt x="3452" y="24276"/>
                  </a:cubicBezTo>
                  <a:cubicBezTo>
                    <a:pt x="3452" y="24291"/>
                    <a:pt x="3429" y="24305"/>
                    <a:pt x="3411" y="24324"/>
                  </a:cubicBezTo>
                  <a:cubicBezTo>
                    <a:pt x="3390" y="24307"/>
                    <a:pt x="3375" y="24294"/>
                    <a:pt x="3360" y="24282"/>
                  </a:cubicBezTo>
                  <a:cubicBezTo>
                    <a:pt x="3378" y="24265"/>
                    <a:pt x="3397" y="24249"/>
                    <a:pt x="3415" y="24233"/>
                  </a:cubicBezTo>
                  <a:close/>
                  <a:moveTo>
                    <a:pt x="3668" y="26381"/>
                  </a:moveTo>
                  <a:cubicBezTo>
                    <a:pt x="3700" y="26432"/>
                    <a:pt x="3727" y="26457"/>
                    <a:pt x="3729" y="26484"/>
                  </a:cubicBezTo>
                  <a:cubicBezTo>
                    <a:pt x="3730" y="26500"/>
                    <a:pt x="3692" y="26532"/>
                    <a:pt x="3672" y="26532"/>
                  </a:cubicBezTo>
                  <a:cubicBezTo>
                    <a:pt x="3651" y="26531"/>
                    <a:pt x="3610" y="26502"/>
                    <a:pt x="3610" y="26487"/>
                  </a:cubicBezTo>
                  <a:cubicBezTo>
                    <a:pt x="3611" y="26460"/>
                    <a:pt x="3638" y="26433"/>
                    <a:pt x="3668" y="26381"/>
                  </a:cubicBezTo>
                  <a:close/>
                  <a:moveTo>
                    <a:pt x="3757" y="25867"/>
                  </a:moveTo>
                  <a:cubicBezTo>
                    <a:pt x="3762" y="25869"/>
                    <a:pt x="3762" y="25891"/>
                    <a:pt x="3770" y="25935"/>
                  </a:cubicBezTo>
                  <a:cubicBezTo>
                    <a:pt x="3729" y="25898"/>
                    <a:pt x="3706" y="25878"/>
                    <a:pt x="3683" y="25858"/>
                  </a:cubicBezTo>
                  <a:cubicBezTo>
                    <a:pt x="3708" y="25861"/>
                    <a:pt x="3734" y="25860"/>
                    <a:pt x="3757" y="25867"/>
                  </a:cubicBezTo>
                  <a:close/>
                  <a:moveTo>
                    <a:pt x="3037" y="17862"/>
                  </a:moveTo>
                  <a:cubicBezTo>
                    <a:pt x="3025" y="17801"/>
                    <a:pt x="2982" y="17728"/>
                    <a:pt x="3004" y="17682"/>
                  </a:cubicBezTo>
                  <a:cubicBezTo>
                    <a:pt x="3071" y="17535"/>
                    <a:pt x="3039" y="17373"/>
                    <a:pt x="3135" y="17225"/>
                  </a:cubicBezTo>
                  <a:cubicBezTo>
                    <a:pt x="3217" y="17098"/>
                    <a:pt x="3219" y="16927"/>
                    <a:pt x="3254" y="16774"/>
                  </a:cubicBezTo>
                  <a:cubicBezTo>
                    <a:pt x="3274" y="16690"/>
                    <a:pt x="3297" y="16614"/>
                    <a:pt x="3419" y="16637"/>
                  </a:cubicBezTo>
                  <a:cubicBezTo>
                    <a:pt x="3377" y="16894"/>
                    <a:pt x="3377" y="16894"/>
                    <a:pt x="3479" y="17134"/>
                  </a:cubicBezTo>
                  <a:cubicBezTo>
                    <a:pt x="3418" y="17177"/>
                    <a:pt x="3368" y="17213"/>
                    <a:pt x="3306" y="17256"/>
                  </a:cubicBezTo>
                  <a:cubicBezTo>
                    <a:pt x="3346" y="17316"/>
                    <a:pt x="3383" y="17374"/>
                    <a:pt x="3436" y="17455"/>
                  </a:cubicBezTo>
                  <a:cubicBezTo>
                    <a:pt x="3342" y="17473"/>
                    <a:pt x="3271" y="17487"/>
                    <a:pt x="3200" y="17502"/>
                  </a:cubicBezTo>
                  <a:cubicBezTo>
                    <a:pt x="3423" y="17791"/>
                    <a:pt x="3347" y="17796"/>
                    <a:pt x="3037" y="17862"/>
                  </a:cubicBezTo>
                  <a:close/>
                  <a:moveTo>
                    <a:pt x="3218" y="21302"/>
                  </a:moveTo>
                  <a:cubicBezTo>
                    <a:pt x="3200" y="21276"/>
                    <a:pt x="3180" y="21249"/>
                    <a:pt x="3161" y="21223"/>
                  </a:cubicBezTo>
                  <a:cubicBezTo>
                    <a:pt x="3177" y="21211"/>
                    <a:pt x="3193" y="21200"/>
                    <a:pt x="3209" y="21189"/>
                  </a:cubicBezTo>
                  <a:cubicBezTo>
                    <a:pt x="3229" y="21213"/>
                    <a:pt x="3250" y="21239"/>
                    <a:pt x="3265" y="21266"/>
                  </a:cubicBezTo>
                  <a:cubicBezTo>
                    <a:pt x="3268" y="21270"/>
                    <a:pt x="3236" y="21290"/>
                    <a:pt x="3218" y="21302"/>
                  </a:cubicBezTo>
                  <a:close/>
                  <a:moveTo>
                    <a:pt x="3219" y="29824"/>
                  </a:moveTo>
                  <a:cubicBezTo>
                    <a:pt x="3208" y="29820"/>
                    <a:pt x="3196" y="29816"/>
                    <a:pt x="3184" y="29812"/>
                  </a:cubicBezTo>
                  <a:cubicBezTo>
                    <a:pt x="3196" y="29779"/>
                    <a:pt x="3209" y="29747"/>
                    <a:pt x="3221" y="29714"/>
                  </a:cubicBezTo>
                  <a:cubicBezTo>
                    <a:pt x="3233" y="29718"/>
                    <a:pt x="3245" y="29722"/>
                    <a:pt x="3257" y="29726"/>
                  </a:cubicBezTo>
                  <a:cubicBezTo>
                    <a:pt x="3245" y="29758"/>
                    <a:pt x="3232" y="29792"/>
                    <a:pt x="3219" y="29824"/>
                  </a:cubicBezTo>
                  <a:close/>
                  <a:moveTo>
                    <a:pt x="2933" y="16916"/>
                  </a:moveTo>
                  <a:cubicBezTo>
                    <a:pt x="2923" y="16884"/>
                    <a:pt x="2908" y="16864"/>
                    <a:pt x="2913" y="16848"/>
                  </a:cubicBezTo>
                  <a:cubicBezTo>
                    <a:pt x="2917" y="16833"/>
                    <a:pt x="2941" y="16824"/>
                    <a:pt x="2958" y="16811"/>
                  </a:cubicBezTo>
                  <a:cubicBezTo>
                    <a:pt x="2966" y="16830"/>
                    <a:pt x="2981" y="16849"/>
                    <a:pt x="2980" y="16867"/>
                  </a:cubicBezTo>
                  <a:cubicBezTo>
                    <a:pt x="2978" y="16882"/>
                    <a:pt x="2956" y="16893"/>
                    <a:pt x="2933" y="16916"/>
                  </a:cubicBezTo>
                  <a:moveTo>
                    <a:pt x="2920" y="17362"/>
                  </a:moveTo>
                  <a:cubicBezTo>
                    <a:pt x="2831" y="17274"/>
                    <a:pt x="2876" y="17231"/>
                    <a:pt x="2915" y="17188"/>
                  </a:cubicBezTo>
                  <a:cubicBezTo>
                    <a:pt x="2935" y="17194"/>
                    <a:pt x="2954" y="17199"/>
                    <a:pt x="2975" y="17205"/>
                  </a:cubicBezTo>
                  <a:cubicBezTo>
                    <a:pt x="2959" y="17249"/>
                    <a:pt x="2943" y="17294"/>
                    <a:pt x="2920" y="17362"/>
                  </a:cubicBezTo>
                  <a:close/>
                  <a:moveTo>
                    <a:pt x="2963" y="19318"/>
                  </a:moveTo>
                  <a:cubicBezTo>
                    <a:pt x="2878" y="19319"/>
                    <a:pt x="2878" y="19319"/>
                    <a:pt x="2878" y="19320"/>
                  </a:cubicBezTo>
                  <a:lnTo>
                    <a:pt x="2878" y="19091"/>
                  </a:lnTo>
                  <a:cubicBezTo>
                    <a:pt x="2878" y="19091"/>
                    <a:pt x="2878" y="19090"/>
                    <a:pt x="2963" y="19090"/>
                  </a:cubicBezTo>
                  <a:close/>
                  <a:moveTo>
                    <a:pt x="2682" y="2039"/>
                  </a:moveTo>
                  <a:lnTo>
                    <a:pt x="2620" y="2039"/>
                  </a:lnTo>
                  <a:lnTo>
                    <a:pt x="2620" y="1856"/>
                  </a:lnTo>
                  <a:cubicBezTo>
                    <a:pt x="2620" y="1854"/>
                    <a:pt x="2660" y="1864"/>
                    <a:pt x="2668" y="1862"/>
                  </a:cubicBezTo>
                  <a:cubicBezTo>
                    <a:pt x="2664" y="1917"/>
                    <a:pt x="2686" y="1959"/>
                    <a:pt x="2682" y="2039"/>
                  </a:cubicBezTo>
                  <a:close/>
                  <a:moveTo>
                    <a:pt x="2986" y="11683"/>
                  </a:moveTo>
                  <a:cubicBezTo>
                    <a:pt x="2993" y="11722"/>
                    <a:pt x="3000" y="11762"/>
                    <a:pt x="3007" y="11802"/>
                  </a:cubicBezTo>
                  <a:cubicBezTo>
                    <a:pt x="2989" y="11806"/>
                    <a:pt x="2970" y="11810"/>
                    <a:pt x="2952" y="11814"/>
                  </a:cubicBezTo>
                  <a:cubicBezTo>
                    <a:pt x="2938" y="11776"/>
                    <a:pt x="2924" y="11737"/>
                    <a:pt x="2910" y="11698"/>
                  </a:cubicBezTo>
                  <a:cubicBezTo>
                    <a:pt x="2936" y="11693"/>
                    <a:pt x="2961" y="11688"/>
                    <a:pt x="2986" y="11683"/>
                  </a:cubicBezTo>
                  <a:close/>
                  <a:moveTo>
                    <a:pt x="3049" y="13694"/>
                  </a:moveTo>
                  <a:cubicBezTo>
                    <a:pt x="3044" y="13703"/>
                    <a:pt x="3027" y="13705"/>
                    <a:pt x="3015" y="13711"/>
                  </a:cubicBezTo>
                  <a:cubicBezTo>
                    <a:pt x="3011" y="13698"/>
                    <a:pt x="2999" y="13680"/>
                    <a:pt x="3004" y="13675"/>
                  </a:cubicBezTo>
                  <a:cubicBezTo>
                    <a:pt x="3013" y="13665"/>
                    <a:pt x="3031" y="13663"/>
                    <a:pt x="3046" y="13657"/>
                  </a:cubicBezTo>
                  <a:cubicBezTo>
                    <a:pt x="3048" y="13669"/>
                    <a:pt x="3053" y="13684"/>
                    <a:pt x="3049" y="13694"/>
                  </a:cubicBezTo>
                  <a:moveTo>
                    <a:pt x="2373" y="16090"/>
                  </a:moveTo>
                  <a:lnTo>
                    <a:pt x="2373" y="15988"/>
                  </a:lnTo>
                  <a:cubicBezTo>
                    <a:pt x="2379" y="15988"/>
                    <a:pt x="2385" y="15987"/>
                    <a:pt x="2390" y="15987"/>
                  </a:cubicBezTo>
                  <a:cubicBezTo>
                    <a:pt x="2395" y="16019"/>
                    <a:pt x="2400" y="16052"/>
                    <a:pt x="2405" y="16084"/>
                  </a:cubicBezTo>
                  <a:cubicBezTo>
                    <a:pt x="2394" y="16086"/>
                    <a:pt x="2383" y="16087"/>
                    <a:pt x="2373" y="16090"/>
                  </a:cubicBezTo>
                  <a:close/>
                  <a:moveTo>
                    <a:pt x="2252" y="17115"/>
                  </a:moveTo>
                  <a:cubicBezTo>
                    <a:pt x="2246" y="17115"/>
                    <a:pt x="2240" y="17115"/>
                    <a:pt x="2235" y="17115"/>
                  </a:cubicBezTo>
                  <a:lnTo>
                    <a:pt x="2235" y="17030"/>
                  </a:lnTo>
                  <a:cubicBezTo>
                    <a:pt x="2243" y="17028"/>
                    <a:pt x="2250" y="17026"/>
                    <a:pt x="2258" y="17024"/>
                  </a:cubicBezTo>
                  <a:cubicBezTo>
                    <a:pt x="2255" y="17055"/>
                    <a:pt x="2253" y="17085"/>
                    <a:pt x="2252" y="17115"/>
                  </a:cubicBezTo>
                  <a:close/>
                  <a:moveTo>
                    <a:pt x="2249" y="19180"/>
                  </a:moveTo>
                  <a:lnTo>
                    <a:pt x="2240" y="19180"/>
                  </a:lnTo>
                  <a:lnTo>
                    <a:pt x="2240" y="19099"/>
                  </a:lnTo>
                  <a:cubicBezTo>
                    <a:pt x="2244" y="19098"/>
                    <a:pt x="2246" y="19097"/>
                    <a:pt x="2249" y="19095"/>
                  </a:cubicBezTo>
                  <a:close/>
                  <a:moveTo>
                    <a:pt x="2115" y="34621"/>
                  </a:moveTo>
                  <a:cubicBezTo>
                    <a:pt x="2134" y="34578"/>
                    <a:pt x="2153" y="34534"/>
                    <a:pt x="2185" y="34461"/>
                  </a:cubicBezTo>
                  <a:cubicBezTo>
                    <a:pt x="2264" y="34570"/>
                    <a:pt x="2250" y="34617"/>
                    <a:pt x="2115" y="34621"/>
                  </a:cubicBezTo>
                  <a:close/>
                  <a:moveTo>
                    <a:pt x="2156" y="33778"/>
                  </a:moveTo>
                  <a:cubicBezTo>
                    <a:pt x="2200" y="33907"/>
                    <a:pt x="2211" y="33992"/>
                    <a:pt x="2086" y="34055"/>
                  </a:cubicBezTo>
                  <a:cubicBezTo>
                    <a:pt x="2036" y="33956"/>
                    <a:pt x="2038" y="33874"/>
                    <a:pt x="2156" y="33778"/>
                  </a:cubicBezTo>
                  <a:close/>
                  <a:moveTo>
                    <a:pt x="2102" y="33287"/>
                  </a:moveTo>
                  <a:lnTo>
                    <a:pt x="2102" y="33530"/>
                  </a:lnTo>
                  <a:cubicBezTo>
                    <a:pt x="2017" y="33459"/>
                    <a:pt x="2017" y="33391"/>
                    <a:pt x="2102" y="33287"/>
                  </a:cubicBezTo>
                  <a:close/>
                  <a:moveTo>
                    <a:pt x="1940" y="32356"/>
                  </a:moveTo>
                  <a:cubicBezTo>
                    <a:pt x="1940" y="32500"/>
                    <a:pt x="1959" y="32645"/>
                    <a:pt x="1943" y="32793"/>
                  </a:cubicBezTo>
                  <a:cubicBezTo>
                    <a:pt x="1857" y="32644"/>
                    <a:pt x="1799" y="32492"/>
                    <a:pt x="1782" y="32327"/>
                  </a:cubicBezTo>
                  <a:cubicBezTo>
                    <a:pt x="1770" y="32219"/>
                    <a:pt x="1836" y="32095"/>
                    <a:pt x="1704" y="32007"/>
                  </a:cubicBezTo>
                  <a:cubicBezTo>
                    <a:pt x="1686" y="31994"/>
                    <a:pt x="1704" y="31921"/>
                    <a:pt x="1718" y="31881"/>
                  </a:cubicBezTo>
                  <a:cubicBezTo>
                    <a:pt x="1750" y="31789"/>
                    <a:pt x="1792" y="31701"/>
                    <a:pt x="1827" y="31610"/>
                  </a:cubicBezTo>
                  <a:cubicBezTo>
                    <a:pt x="1840" y="31575"/>
                    <a:pt x="1867" y="31533"/>
                    <a:pt x="1855" y="31504"/>
                  </a:cubicBezTo>
                  <a:cubicBezTo>
                    <a:pt x="1757" y="31234"/>
                    <a:pt x="1902" y="30973"/>
                    <a:pt x="1876" y="30705"/>
                  </a:cubicBezTo>
                  <a:cubicBezTo>
                    <a:pt x="1837" y="30289"/>
                    <a:pt x="1823" y="29871"/>
                    <a:pt x="1807" y="29455"/>
                  </a:cubicBezTo>
                  <a:cubicBezTo>
                    <a:pt x="1800" y="29254"/>
                    <a:pt x="1813" y="29053"/>
                    <a:pt x="1818" y="28852"/>
                  </a:cubicBezTo>
                  <a:cubicBezTo>
                    <a:pt x="1822" y="28755"/>
                    <a:pt x="1827" y="28657"/>
                    <a:pt x="1840" y="28561"/>
                  </a:cubicBezTo>
                  <a:cubicBezTo>
                    <a:pt x="1851" y="28491"/>
                    <a:pt x="1882" y="28423"/>
                    <a:pt x="1896" y="28352"/>
                  </a:cubicBezTo>
                  <a:cubicBezTo>
                    <a:pt x="1915" y="28254"/>
                    <a:pt x="1945" y="28152"/>
                    <a:pt x="1941" y="28053"/>
                  </a:cubicBezTo>
                  <a:cubicBezTo>
                    <a:pt x="1926" y="27742"/>
                    <a:pt x="1919" y="27431"/>
                    <a:pt x="1981" y="27122"/>
                  </a:cubicBezTo>
                  <a:cubicBezTo>
                    <a:pt x="1995" y="27053"/>
                    <a:pt x="1991" y="26981"/>
                    <a:pt x="1989" y="26909"/>
                  </a:cubicBezTo>
                  <a:cubicBezTo>
                    <a:pt x="1987" y="26850"/>
                    <a:pt x="1970" y="26792"/>
                    <a:pt x="1967" y="26732"/>
                  </a:cubicBezTo>
                  <a:cubicBezTo>
                    <a:pt x="1956" y="26509"/>
                    <a:pt x="1930" y="26289"/>
                    <a:pt x="1891" y="26066"/>
                  </a:cubicBezTo>
                  <a:cubicBezTo>
                    <a:pt x="1843" y="25782"/>
                    <a:pt x="1867" y="25486"/>
                    <a:pt x="1858" y="25195"/>
                  </a:cubicBezTo>
                  <a:cubicBezTo>
                    <a:pt x="1852" y="25032"/>
                    <a:pt x="1839" y="24871"/>
                    <a:pt x="1833" y="24708"/>
                  </a:cubicBezTo>
                  <a:cubicBezTo>
                    <a:pt x="1831" y="24669"/>
                    <a:pt x="1842" y="24630"/>
                    <a:pt x="1846" y="24592"/>
                  </a:cubicBezTo>
                  <a:cubicBezTo>
                    <a:pt x="1860" y="24586"/>
                    <a:pt x="1874" y="24579"/>
                    <a:pt x="1887" y="24573"/>
                  </a:cubicBezTo>
                  <a:cubicBezTo>
                    <a:pt x="1897" y="24593"/>
                    <a:pt x="1913" y="24611"/>
                    <a:pt x="1915" y="24632"/>
                  </a:cubicBezTo>
                  <a:cubicBezTo>
                    <a:pt x="1933" y="24755"/>
                    <a:pt x="1928" y="24885"/>
                    <a:pt x="1967" y="25002"/>
                  </a:cubicBezTo>
                  <a:cubicBezTo>
                    <a:pt x="2005" y="25112"/>
                    <a:pt x="2038" y="25205"/>
                    <a:pt x="2035" y="25333"/>
                  </a:cubicBezTo>
                  <a:cubicBezTo>
                    <a:pt x="2027" y="25710"/>
                    <a:pt x="2085" y="26088"/>
                    <a:pt x="2099" y="26466"/>
                  </a:cubicBezTo>
                  <a:cubicBezTo>
                    <a:pt x="2117" y="26967"/>
                    <a:pt x="2121" y="27467"/>
                    <a:pt x="2125" y="27969"/>
                  </a:cubicBezTo>
                  <a:cubicBezTo>
                    <a:pt x="2126" y="28016"/>
                    <a:pt x="2086" y="28062"/>
                    <a:pt x="2070" y="28111"/>
                  </a:cubicBezTo>
                  <a:cubicBezTo>
                    <a:pt x="2056" y="28152"/>
                    <a:pt x="2034" y="28198"/>
                    <a:pt x="2042" y="28237"/>
                  </a:cubicBezTo>
                  <a:cubicBezTo>
                    <a:pt x="2115" y="28591"/>
                    <a:pt x="2016" y="28930"/>
                    <a:pt x="1950" y="29273"/>
                  </a:cubicBezTo>
                  <a:cubicBezTo>
                    <a:pt x="1944" y="29302"/>
                    <a:pt x="1921" y="29333"/>
                    <a:pt x="1929" y="29357"/>
                  </a:cubicBezTo>
                  <a:cubicBezTo>
                    <a:pt x="2034" y="29687"/>
                    <a:pt x="1963" y="30023"/>
                    <a:pt x="1980" y="30357"/>
                  </a:cubicBezTo>
                  <a:cubicBezTo>
                    <a:pt x="1983" y="30423"/>
                    <a:pt x="1989" y="30490"/>
                    <a:pt x="2003" y="30555"/>
                  </a:cubicBezTo>
                  <a:cubicBezTo>
                    <a:pt x="2070" y="30858"/>
                    <a:pt x="2073" y="31143"/>
                    <a:pt x="1973" y="31454"/>
                  </a:cubicBezTo>
                  <a:cubicBezTo>
                    <a:pt x="1882" y="31733"/>
                    <a:pt x="1938" y="32054"/>
                    <a:pt x="1940" y="32356"/>
                  </a:cubicBezTo>
                  <a:close/>
                  <a:moveTo>
                    <a:pt x="1672" y="30814"/>
                  </a:moveTo>
                  <a:lnTo>
                    <a:pt x="1672" y="30555"/>
                  </a:lnTo>
                  <a:cubicBezTo>
                    <a:pt x="1759" y="30628"/>
                    <a:pt x="1759" y="30698"/>
                    <a:pt x="1672" y="30814"/>
                  </a:cubicBezTo>
                  <a:close/>
                  <a:moveTo>
                    <a:pt x="1735" y="27798"/>
                  </a:moveTo>
                  <a:cubicBezTo>
                    <a:pt x="1753" y="27797"/>
                    <a:pt x="1769" y="27797"/>
                    <a:pt x="1786" y="27796"/>
                  </a:cubicBezTo>
                  <a:cubicBezTo>
                    <a:pt x="1791" y="27878"/>
                    <a:pt x="1797" y="27960"/>
                    <a:pt x="1804" y="28083"/>
                  </a:cubicBezTo>
                  <a:cubicBezTo>
                    <a:pt x="1648" y="27966"/>
                    <a:pt x="1756" y="27879"/>
                    <a:pt x="1735" y="27798"/>
                  </a:cubicBezTo>
                  <a:close/>
                  <a:moveTo>
                    <a:pt x="1640" y="27441"/>
                  </a:moveTo>
                  <a:cubicBezTo>
                    <a:pt x="1720" y="27411"/>
                    <a:pt x="1764" y="27395"/>
                    <a:pt x="1821" y="27374"/>
                  </a:cubicBezTo>
                  <a:cubicBezTo>
                    <a:pt x="1810" y="27453"/>
                    <a:pt x="1877" y="27563"/>
                    <a:pt x="1726" y="27571"/>
                  </a:cubicBezTo>
                  <a:cubicBezTo>
                    <a:pt x="1601" y="27577"/>
                    <a:pt x="1639" y="27480"/>
                    <a:pt x="1640" y="27441"/>
                  </a:cubicBezTo>
                  <a:close/>
                  <a:moveTo>
                    <a:pt x="1586" y="28064"/>
                  </a:moveTo>
                  <a:lnTo>
                    <a:pt x="1586" y="28064"/>
                  </a:lnTo>
                  <a:lnTo>
                    <a:pt x="1586" y="27822"/>
                  </a:lnTo>
                  <a:close/>
                  <a:moveTo>
                    <a:pt x="1560" y="22572"/>
                  </a:moveTo>
                  <a:cubicBezTo>
                    <a:pt x="1488" y="22456"/>
                    <a:pt x="1430" y="22357"/>
                    <a:pt x="1432" y="22213"/>
                  </a:cubicBezTo>
                  <a:cubicBezTo>
                    <a:pt x="1438" y="21940"/>
                    <a:pt x="1409" y="21664"/>
                    <a:pt x="1390" y="21390"/>
                  </a:cubicBezTo>
                  <a:cubicBezTo>
                    <a:pt x="1382" y="21278"/>
                    <a:pt x="1416" y="21188"/>
                    <a:pt x="1523" y="21111"/>
                  </a:cubicBezTo>
                  <a:cubicBezTo>
                    <a:pt x="1556" y="21355"/>
                    <a:pt x="1593" y="21574"/>
                    <a:pt x="1612" y="21796"/>
                  </a:cubicBezTo>
                  <a:cubicBezTo>
                    <a:pt x="1621" y="21897"/>
                    <a:pt x="1613" y="22006"/>
                    <a:pt x="1584" y="22104"/>
                  </a:cubicBezTo>
                  <a:cubicBezTo>
                    <a:pt x="1556" y="22202"/>
                    <a:pt x="1539" y="22286"/>
                    <a:pt x="1601" y="22379"/>
                  </a:cubicBezTo>
                  <a:cubicBezTo>
                    <a:pt x="1636" y="22434"/>
                    <a:pt x="1644" y="22506"/>
                    <a:pt x="1560" y="22572"/>
                  </a:cubicBezTo>
                  <a:close/>
                  <a:moveTo>
                    <a:pt x="1380" y="35442"/>
                  </a:moveTo>
                  <a:cubicBezTo>
                    <a:pt x="1368" y="35444"/>
                    <a:pt x="1355" y="35444"/>
                    <a:pt x="1343" y="35444"/>
                  </a:cubicBezTo>
                  <a:cubicBezTo>
                    <a:pt x="1341" y="35403"/>
                    <a:pt x="1339" y="35362"/>
                    <a:pt x="1337" y="35321"/>
                  </a:cubicBezTo>
                  <a:lnTo>
                    <a:pt x="1386" y="35321"/>
                  </a:lnTo>
                  <a:cubicBezTo>
                    <a:pt x="1384" y="35362"/>
                    <a:pt x="1382" y="35402"/>
                    <a:pt x="1380" y="35442"/>
                  </a:cubicBezTo>
                  <a:close/>
                  <a:moveTo>
                    <a:pt x="1348" y="34993"/>
                  </a:moveTo>
                  <a:cubicBezTo>
                    <a:pt x="1357" y="35014"/>
                    <a:pt x="1370" y="35034"/>
                    <a:pt x="1373" y="35056"/>
                  </a:cubicBezTo>
                  <a:cubicBezTo>
                    <a:pt x="1375" y="35062"/>
                    <a:pt x="1352" y="35072"/>
                    <a:pt x="1310" y="35098"/>
                  </a:cubicBezTo>
                  <a:cubicBezTo>
                    <a:pt x="1328" y="35047"/>
                    <a:pt x="1338" y="35019"/>
                    <a:pt x="1348" y="34993"/>
                  </a:cubicBezTo>
                  <a:close/>
                  <a:moveTo>
                    <a:pt x="1218" y="18162"/>
                  </a:moveTo>
                  <a:cubicBezTo>
                    <a:pt x="1232" y="18095"/>
                    <a:pt x="1244" y="18028"/>
                    <a:pt x="1258" y="17961"/>
                  </a:cubicBezTo>
                  <a:cubicBezTo>
                    <a:pt x="1278" y="17964"/>
                    <a:pt x="1298" y="17968"/>
                    <a:pt x="1318" y="17971"/>
                  </a:cubicBezTo>
                  <a:cubicBezTo>
                    <a:pt x="1300" y="18037"/>
                    <a:pt x="1280" y="18103"/>
                    <a:pt x="1262" y="18168"/>
                  </a:cubicBezTo>
                  <a:cubicBezTo>
                    <a:pt x="1247" y="18166"/>
                    <a:pt x="1233" y="18164"/>
                    <a:pt x="1218" y="18162"/>
                  </a:cubicBezTo>
                  <a:moveTo>
                    <a:pt x="1234" y="26951"/>
                  </a:moveTo>
                  <a:cubicBezTo>
                    <a:pt x="1169" y="26828"/>
                    <a:pt x="1169" y="26828"/>
                    <a:pt x="1207" y="26742"/>
                  </a:cubicBezTo>
                  <a:cubicBezTo>
                    <a:pt x="1225" y="26743"/>
                    <a:pt x="1242" y="26744"/>
                    <a:pt x="1258" y="26745"/>
                  </a:cubicBezTo>
                  <a:cubicBezTo>
                    <a:pt x="1252" y="26800"/>
                    <a:pt x="1245" y="26854"/>
                    <a:pt x="1234" y="26951"/>
                  </a:cubicBezTo>
                  <a:close/>
                  <a:moveTo>
                    <a:pt x="1092" y="27644"/>
                  </a:moveTo>
                  <a:cubicBezTo>
                    <a:pt x="1115" y="27487"/>
                    <a:pt x="1137" y="27329"/>
                    <a:pt x="1159" y="27172"/>
                  </a:cubicBezTo>
                  <a:cubicBezTo>
                    <a:pt x="1286" y="27396"/>
                    <a:pt x="1272" y="27548"/>
                    <a:pt x="1092" y="27644"/>
                  </a:cubicBezTo>
                  <a:close/>
                  <a:moveTo>
                    <a:pt x="1180" y="28139"/>
                  </a:moveTo>
                  <a:cubicBezTo>
                    <a:pt x="1177" y="28154"/>
                    <a:pt x="1131" y="28171"/>
                    <a:pt x="1105" y="28173"/>
                  </a:cubicBezTo>
                  <a:cubicBezTo>
                    <a:pt x="1090" y="28174"/>
                    <a:pt x="1056" y="28139"/>
                    <a:pt x="1060" y="28133"/>
                  </a:cubicBezTo>
                  <a:cubicBezTo>
                    <a:pt x="1122" y="28014"/>
                    <a:pt x="1003" y="27883"/>
                    <a:pt x="1105" y="27737"/>
                  </a:cubicBezTo>
                  <a:cubicBezTo>
                    <a:pt x="1147" y="27766"/>
                    <a:pt x="1212" y="27789"/>
                    <a:pt x="1212" y="27813"/>
                  </a:cubicBezTo>
                  <a:cubicBezTo>
                    <a:pt x="1213" y="27923"/>
                    <a:pt x="1198" y="28031"/>
                    <a:pt x="1180" y="28139"/>
                  </a:cubicBezTo>
                  <a:close/>
                  <a:moveTo>
                    <a:pt x="1150" y="30825"/>
                  </a:moveTo>
                  <a:cubicBezTo>
                    <a:pt x="1081" y="30825"/>
                    <a:pt x="1026" y="30777"/>
                    <a:pt x="1048" y="30714"/>
                  </a:cubicBezTo>
                  <a:cubicBezTo>
                    <a:pt x="1136" y="30455"/>
                    <a:pt x="1076" y="30195"/>
                    <a:pt x="1073" y="29935"/>
                  </a:cubicBezTo>
                  <a:cubicBezTo>
                    <a:pt x="1073" y="29914"/>
                    <a:pt x="1084" y="29892"/>
                    <a:pt x="1093" y="29872"/>
                  </a:cubicBezTo>
                  <a:cubicBezTo>
                    <a:pt x="1094" y="29868"/>
                    <a:pt x="1107" y="29867"/>
                    <a:pt x="1157" y="29850"/>
                  </a:cubicBezTo>
                  <a:cubicBezTo>
                    <a:pt x="1147" y="30185"/>
                    <a:pt x="1292" y="30501"/>
                    <a:pt x="1150" y="30825"/>
                  </a:cubicBezTo>
                  <a:close/>
                  <a:moveTo>
                    <a:pt x="1156" y="35254"/>
                  </a:moveTo>
                  <a:cubicBezTo>
                    <a:pt x="1069" y="35108"/>
                    <a:pt x="1069" y="35018"/>
                    <a:pt x="1156" y="34767"/>
                  </a:cubicBezTo>
                  <a:close/>
                  <a:moveTo>
                    <a:pt x="1059" y="33790"/>
                  </a:moveTo>
                  <a:cubicBezTo>
                    <a:pt x="1070" y="33790"/>
                    <a:pt x="1082" y="33789"/>
                    <a:pt x="1093" y="33789"/>
                  </a:cubicBezTo>
                  <a:cubicBezTo>
                    <a:pt x="1097" y="33829"/>
                    <a:pt x="1100" y="33869"/>
                    <a:pt x="1104" y="33909"/>
                  </a:cubicBezTo>
                  <a:cubicBezTo>
                    <a:pt x="1085" y="33909"/>
                    <a:pt x="1067" y="33910"/>
                    <a:pt x="1047" y="33910"/>
                  </a:cubicBezTo>
                  <a:cubicBezTo>
                    <a:pt x="1052" y="33871"/>
                    <a:pt x="1055" y="33831"/>
                    <a:pt x="1059" y="33790"/>
                  </a:cubicBezTo>
                  <a:close/>
                  <a:moveTo>
                    <a:pt x="964" y="31595"/>
                  </a:moveTo>
                  <a:cubicBezTo>
                    <a:pt x="949" y="31525"/>
                    <a:pt x="933" y="31454"/>
                    <a:pt x="918" y="31384"/>
                  </a:cubicBezTo>
                  <a:cubicBezTo>
                    <a:pt x="933" y="31382"/>
                    <a:pt x="949" y="31378"/>
                    <a:pt x="965" y="31376"/>
                  </a:cubicBezTo>
                  <a:cubicBezTo>
                    <a:pt x="996" y="31440"/>
                    <a:pt x="1090" y="31484"/>
                    <a:pt x="1026" y="31579"/>
                  </a:cubicBezTo>
                  <a:cubicBezTo>
                    <a:pt x="1018" y="31591"/>
                    <a:pt x="986" y="31589"/>
                    <a:pt x="964" y="31595"/>
                  </a:cubicBezTo>
                  <a:close/>
                  <a:moveTo>
                    <a:pt x="908" y="33145"/>
                  </a:moveTo>
                  <a:cubicBezTo>
                    <a:pt x="895" y="33071"/>
                    <a:pt x="883" y="32996"/>
                    <a:pt x="872" y="32922"/>
                  </a:cubicBezTo>
                  <a:cubicBezTo>
                    <a:pt x="889" y="32919"/>
                    <a:pt x="906" y="32915"/>
                    <a:pt x="924" y="32913"/>
                  </a:cubicBezTo>
                  <a:cubicBezTo>
                    <a:pt x="940" y="32988"/>
                    <a:pt x="955" y="33062"/>
                    <a:pt x="971" y="33136"/>
                  </a:cubicBezTo>
                  <a:cubicBezTo>
                    <a:pt x="949" y="33140"/>
                    <a:pt x="928" y="33142"/>
                    <a:pt x="908" y="33145"/>
                  </a:cubicBezTo>
                  <a:close/>
                  <a:moveTo>
                    <a:pt x="859" y="31700"/>
                  </a:moveTo>
                  <a:cubicBezTo>
                    <a:pt x="972" y="31790"/>
                    <a:pt x="954" y="31847"/>
                    <a:pt x="838" y="31902"/>
                  </a:cubicBezTo>
                  <a:cubicBezTo>
                    <a:pt x="844" y="31844"/>
                    <a:pt x="850" y="31786"/>
                    <a:pt x="859" y="31700"/>
                  </a:cubicBezTo>
                  <a:close/>
                  <a:moveTo>
                    <a:pt x="732" y="31519"/>
                  </a:moveTo>
                  <a:cubicBezTo>
                    <a:pt x="675" y="31391"/>
                    <a:pt x="676" y="31288"/>
                    <a:pt x="705" y="31179"/>
                  </a:cubicBezTo>
                  <a:cubicBezTo>
                    <a:pt x="747" y="31014"/>
                    <a:pt x="759" y="30837"/>
                    <a:pt x="826" y="30682"/>
                  </a:cubicBezTo>
                  <a:cubicBezTo>
                    <a:pt x="912" y="30485"/>
                    <a:pt x="860" y="30293"/>
                    <a:pt x="860" y="30097"/>
                  </a:cubicBezTo>
                  <a:cubicBezTo>
                    <a:pt x="859" y="29805"/>
                    <a:pt x="853" y="29516"/>
                    <a:pt x="774" y="29232"/>
                  </a:cubicBezTo>
                  <a:cubicBezTo>
                    <a:pt x="768" y="29213"/>
                    <a:pt x="776" y="29191"/>
                    <a:pt x="797" y="29170"/>
                  </a:cubicBezTo>
                  <a:cubicBezTo>
                    <a:pt x="1048" y="29947"/>
                    <a:pt x="1011" y="30720"/>
                    <a:pt x="732" y="31519"/>
                  </a:cubicBezTo>
                  <a:moveTo>
                    <a:pt x="764" y="32491"/>
                  </a:moveTo>
                  <a:cubicBezTo>
                    <a:pt x="743" y="32491"/>
                    <a:pt x="723" y="32488"/>
                    <a:pt x="702" y="32487"/>
                  </a:cubicBezTo>
                  <a:cubicBezTo>
                    <a:pt x="699" y="32423"/>
                    <a:pt x="695" y="32357"/>
                    <a:pt x="692" y="32291"/>
                  </a:cubicBezTo>
                  <a:cubicBezTo>
                    <a:pt x="804" y="32347"/>
                    <a:pt x="782" y="32419"/>
                    <a:pt x="764" y="32491"/>
                  </a:cubicBezTo>
                  <a:close/>
                  <a:moveTo>
                    <a:pt x="721" y="31620"/>
                  </a:moveTo>
                  <a:cubicBezTo>
                    <a:pt x="702" y="31761"/>
                    <a:pt x="684" y="31902"/>
                    <a:pt x="667" y="32041"/>
                  </a:cubicBezTo>
                  <a:cubicBezTo>
                    <a:pt x="645" y="31897"/>
                    <a:pt x="597" y="31752"/>
                    <a:pt x="721" y="31620"/>
                  </a:cubicBezTo>
                  <a:close/>
                  <a:moveTo>
                    <a:pt x="767" y="28775"/>
                  </a:moveTo>
                  <a:cubicBezTo>
                    <a:pt x="774" y="28883"/>
                    <a:pt x="779" y="28951"/>
                    <a:pt x="783" y="29041"/>
                  </a:cubicBezTo>
                  <a:cubicBezTo>
                    <a:pt x="705" y="28923"/>
                    <a:pt x="705" y="28923"/>
                    <a:pt x="767" y="28775"/>
                  </a:cubicBezTo>
                  <a:close/>
                  <a:moveTo>
                    <a:pt x="1122" y="30947"/>
                  </a:moveTo>
                  <a:cubicBezTo>
                    <a:pt x="1165" y="31088"/>
                    <a:pt x="1165" y="31088"/>
                    <a:pt x="1038" y="31194"/>
                  </a:cubicBezTo>
                  <a:cubicBezTo>
                    <a:pt x="938" y="31075"/>
                    <a:pt x="950" y="31039"/>
                    <a:pt x="1122" y="30947"/>
                  </a:cubicBezTo>
                  <a:close/>
                  <a:moveTo>
                    <a:pt x="753" y="28322"/>
                  </a:moveTo>
                  <a:cubicBezTo>
                    <a:pt x="798" y="28098"/>
                    <a:pt x="838" y="27872"/>
                    <a:pt x="868" y="27646"/>
                  </a:cubicBezTo>
                  <a:cubicBezTo>
                    <a:pt x="905" y="27369"/>
                    <a:pt x="930" y="27090"/>
                    <a:pt x="958" y="26811"/>
                  </a:cubicBezTo>
                  <a:cubicBezTo>
                    <a:pt x="983" y="26811"/>
                    <a:pt x="1006" y="26810"/>
                    <a:pt x="1030" y="26810"/>
                  </a:cubicBezTo>
                  <a:cubicBezTo>
                    <a:pt x="1016" y="26955"/>
                    <a:pt x="1002" y="27101"/>
                    <a:pt x="991" y="27246"/>
                  </a:cubicBezTo>
                  <a:cubicBezTo>
                    <a:pt x="978" y="27402"/>
                    <a:pt x="977" y="27559"/>
                    <a:pt x="956" y="27714"/>
                  </a:cubicBezTo>
                  <a:cubicBezTo>
                    <a:pt x="933" y="27897"/>
                    <a:pt x="889" y="28078"/>
                    <a:pt x="863" y="28260"/>
                  </a:cubicBezTo>
                  <a:cubicBezTo>
                    <a:pt x="840" y="28412"/>
                    <a:pt x="828" y="28565"/>
                    <a:pt x="796" y="28717"/>
                  </a:cubicBezTo>
                  <a:cubicBezTo>
                    <a:pt x="716" y="28591"/>
                    <a:pt x="727" y="28459"/>
                    <a:pt x="753" y="28322"/>
                  </a:cubicBezTo>
                  <a:close/>
                  <a:moveTo>
                    <a:pt x="660" y="18254"/>
                  </a:moveTo>
                  <a:cubicBezTo>
                    <a:pt x="697" y="18030"/>
                    <a:pt x="677" y="17808"/>
                    <a:pt x="863" y="17592"/>
                  </a:cubicBezTo>
                  <a:cubicBezTo>
                    <a:pt x="895" y="17693"/>
                    <a:pt x="947" y="17769"/>
                    <a:pt x="934" y="17834"/>
                  </a:cubicBezTo>
                  <a:cubicBezTo>
                    <a:pt x="885" y="18083"/>
                    <a:pt x="823" y="18167"/>
                    <a:pt x="660" y="18254"/>
                  </a:cubicBezTo>
                  <a:close/>
                  <a:moveTo>
                    <a:pt x="682" y="22399"/>
                  </a:moveTo>
                  <a:cubicBezTo>
                    <a:pt x="671" y="22431"/>
                    <a:pt x="617" y="22451"/>
                    <a:pt x="551" y="22499"/>
                  </a:cubicBezTo>
                  <a:cubicBezTo>
                    <a:pt x="524" y="22184"/>
                    <a:pt x="616" y="21919"/>
                    <a:pt x="669" y="21652"/>
                  </a:cubicBezTo>
                  <a:cubicBezTo>
                    <a:pt x="721" y="21904"/>
                    <a:pt x="764" y="22153"/>
                    <a:pt x="682" y="22399"/>
                  </a:cubicBezTo>
                  <a:close/>
                  <a:moveTo>
                    <a:pt x="562" y="21277"/>
                  </a:moveTo>
                  <a:cubicBezTo>
                    <a:pt x="556" y="21225"/>
                    <a:pt x="551" y="21173"/>
                    <a:pt x="546" y="21125"/>
                  </a:cubicBezTo>
                  <a:cubicBezTo>
                    <a:pt x="617" y="21102"/>
                    <a:pt x="624" y="21127"/>
                    <a:pt x="562" y="21277"/>
                  </a:cubicBezTo>
                  <a:close/>
                  <a:moveTo>
                    <a:pt x="511" y="20398"/>
                  </a:moveTo>
                  <a:cubicBezTo>
                    <a:pt x="510" y="20343"/>
                    <a:pt x="511" y="20286"/>
                    <a:pt x="511" y="20209"/>
                  </a:cubicBezTo>
                  <a:cubicBezTo>
                    <a:pt x="595" y="20328"/>
                    <a:pt x="595" y="20328"/>
                    <a:pt x="525" y="20501"/>
                  </a:cubicBezTo>
                  <a:cubicBezTo>
                    <a:pt x="518" y="20451"/>
                    <a:pt x="512" y="20425"/>
                    <a:pt x="511" y="20398"/>
                  </a:cubicBezTo>
                  <a:close/>
                  <a:moveTo>
                    <a:pt x="553" y="19851"/>
                  </a:moveTo>
                  <a:lnTo>
                    <a:pt x="553" y="19500"/>
                  </a:lnTo>
                  <a:cubicBezTo>
                    <a:pt x="553" y="19529"/>
                    <a:pt x="655" y="19538"/>
                    <a:pt x="663" y="19560"/>
                  </a:cubicBezTo>
                  <a:cubicBezTo>
                    <a:pt x="691" y="19638"/>
                    <a:pt x="639" y="19717"/>
                    <a:pt x="553" y="19851"/>
                  </a:cubicBezTo>
                  <a:close/>
                  <a:moveTo>
                    <a:pt x="672" y="18581"/>
                  </a:moveTo>
                  <a:cubicBezTo>
                    <a:pt x="656" y="18580"/>
                    <a:pt x="640" y="18579"/>
                    <a:pt x="624" y="18577"/>
                  </a:cubicBezTo>
                  <a:cubicBezTo>
                    <a:pt x="634" y="18525"/>
                    <a:pt x="645" y="18473"/>
                    <a:pt x="662" y="18387"/>
                  </a:cubicBezTo>
                  <a:cubicBezTo>
                    <a:pt x="772" y="18489"/>
                    <a:pt x="689" y="18532"/>
                    <a:pt x="672" y="18581"/>
                  </a:cubicBezTo>
                  <a:close/>
                  <a:moveTo>
                    <a:pt x="370" y="19095"/>
                  </a:moveTo>
                  <a:cubicBezTo>
                    <a:pt x="370" y="19095"/>
                    <a:pt x="369" y="19095"/>
                    <a:pt x="369" y="19095"/>
                  </a:cubicBezTo>
                  <a:cubicBezTo>
                    <a:pt x="385" y="19463"/>
                    <a:pt x="457" y="19834"/>
                    <a:pt x="299" y="20228"/>
                  </a:cubicBezTo>
                  <a:cubicBezTo>
                    <a:pt x="193" y="20074"/>
                    <a:pt x="300" y="19965"/>
                    <a:pt x="310" y="19852"/>
                  </a:cubicBezTo>
                  <a:cubicBezTo>
                    <a:pt x="324" y="19726"/>
                    <a:pt x="345" y="19599"/>
                    <a:pt x="354" y="19474"/>
                  </a:cubicBezTo>
                  <a:cubicBezTo>
                    <a:pt x="362" y="19348"/>
                    <a:pt x="381" y="19222"/>
                    <a:pt x="381" y="19097"/>
                  </a:cubicBezTo>
                  <a:lnTo>
                    <a:pt x="381" y="19095"/>
                  </a:lnTo>
                  <a:lnTo>
                    <a:pt x="381" y="19095"/>
                  </a:lnTo>
                  <a:cubicBezTo>
                    <a:pt x="381" y="19095"/>
                    <a:pt x="376" y="19095"/>
                    <a:pt x="376" y="19095"/>
                  </a:cubicBezTo>
                  <a:cubicBezTo>
                    <a:pt x="388" y="19017"/>
                    <a:pt x="422" y="18937"/>
                    <a:pt x="412" y="18863"/>
                  </a:cubicBezTo>
                  <a:cubicBezTo>
                    <a:pt x="351" y="18374"/>
                    <a:pt x="473" y="17917"/>
                    <a:pt x="668" y="17471"/>
                  </a:cubicBezTo>
                  <a:cubicBezTo>
                    <a:pt x="715" y="17361"/>
                    <a:pt x="760" y="17251"/>
                    <a:pt x="834" y="17147"/>
                  </a:cubicBezTo>
                  <a:cubicBezTo>
                    <a:pt x="791" y="17279"/>
                    <a:pt x="752" y="17414"/>
                    <a:pt x="706" y="17547"/>
                  </a:cubicBezTo>
                  <a:cubicBezTo>
                    <a:pt x="582" y="17900"/>
                    <a:pt x="498" y="18260"/>
                    <a:pt x="481" y="18634"/>
                  </a:cubicBezTo>
                  <a:cubicBezTo>
                    <a:pt x="474" y="18789"/>
                    <a:pt x="408" y="18941"/>
                    <a:pt x="370" y="19095"/>
                  </a:cubicBezTo>
                  <a:close/>
                  <a:moveTo>
                    <a:pt x="368" y="22716"/>
                  </a:moveTo>
                  <a:cubicBezTo>
                    <a:pt x="295" y="22515"/>
                    <a:pt x="321" y="22348"/>
                    <a:pt x="344" y="22185"/>
                  </a:cubicBezTo>
                  <a:cubicBezTo>
                    <a:pt x="391" y="21867"/>
                    <a:pt x="430" y="21560"/>
                    <a:pt x="323" y="21237"/>
                  </a:cubicBezTo>
                  <a:cubicBezTo>
                    <a:pt x="256" y="21038"/>
                    <a:pt x="297" y="20808"/>
                    <a:pt x="290" y="20591"/>
                  </a:cubicBezTo>
                  <a:cubicBezTo>
                    <a:pt x="288" y="20548"/>
                    <a:pt x="290" y="20504"/>
                    <a:pt x="290" y="20461"/>
                  </a:cubicBezTo>
                  <a:cubicBezTo>
                    <a:pt x="396" y="21200"/>
                    <a:pt x="538" y="21934"/>
                    <a:pt x="368" y="22716"/>
                  </a:cubicBezTo>
                  <a:close/>
                  <a:moveTo>
                    <a:pt x="621" y="16061"/>
                  </a:moveTo>
                  <a:cubicBezTo>
                    <a:pt x="604" y="16061"/>
                    <a:pt x="553" y="16061"/>
                    <a:pt x="553" y="16060"/>
                  </a:cubicBezTo>
                  <a:lnTo>
                    <a:pt x="553" y="14779"/>
                  </a:lnTo>
                  <a:cubicBezTo>
                    <a:pt x="553" y="14775"/>
                    <a:pt x="597" y="14771"/>
                    <a:pt x="610" y="14766"/>
                  </a:cubicBezTo>
                  <a:cubicBezTo>
                    <a:pt x="625" y="14828"/>
                    <a:pt x="674" y="14895"/>
                    <a:pt x="662" y="14952"/>
                  </a:cubicBezTo>
                  <a:cubicBezTo>
                    <a:pt x="585" y="15319"/>
                    <a:pt x="689" y="15694"/>
                    <a:pt x="621" y="16061"/>
                  </a:cubicBezTo>
                  <a:close/>
                  <a:moveTo>
                    <a:pt x="885" y="15579"/>
                  </a:moveTo>
                  <a:cubicBezTo>
                    <a:pt x="896" y="15641"/>
                    <a:pt x="908" y="15703"/>
                    <a:pt x="919" y="15766"/>
                  </a:cubicBezTo>
                  <a:cubicBezTo>
                    <a:pt x="893" y="15769"/>
                    <a:pt x="866" y="15773"/>
                    <a:pt x="840" y="15777"/>
                  </a:cubicBezTo>
                  <a:cubicBezTo>
                    <a:pt x="834" y="15714"/>
                    <a:pt x="828" y="15651"/>
                    <a:pt x="822" y="15588"/>
                  </a:cubicBezTo>
                  <a:cubicBezTo>
                    <a:pt x="843" y="15585"/>
                    <a:pt x="864" y="15582"/>
                    <a:pt x="885" y="15579"/>
                  </a:cubicBezTo>
                  <a:close/>
                  <a:moveTo>
                    <a:pt x="1026" y="26613"/>
                  </a:moveTo>
                  <a:cubicBezTo>
                    <a:pt x="898" y="26529"/>
                    <a:pt x="938" y="26446"/>
                    <a:pt x="951" y="26368"/>
                  </a:cubicBezTo>
                  <a:cubicBezTo>
                    <a:pt x="1049" y="26428"/>
                    <a:pt x="1004" y="26508"/>
                    <a:pt x="1026" y="26613"/>
                  </a:cubicBezTo>
                  <a:close/>
                  <a:moveTo>
                    <a:pt x="986" y="25263"/>
                  </a:moveTo>
                  <a:cubicBezTo>
                    <a:pt x="1026" y="25179"/>
                    <a:pt x="1096" y="25106"/>
                    <a:pt x="1153" y="25029"/>
                  </a:cubicBezTo>
                  <a:cubicBezTo>
                    <a:pt x="1164" y="25034"/>
                    <a:pt x="1174" y="25039"/>
                    <a:pt x="1183" y="25044"/>
                  </a:cubicBezTo>
                  <a:cubicBezTo>
                    <a:pt x="1174" y="25130"/>
                    <a:pt x="1173" y="25219"/>
                    <a:pt x="1149" y="25302"/>
                  </a:cubicBezTo>
                  <a:cubicBezTo>
                    <a:pt x="1137" y="25342"/>
                    <a:pt x="1081" y="25401"/>
                    <a:pt x="1048" y="25400"/>
                  </a:cubicBezTo>
                  <a:cubicBezTo>
                    <a:pt x="957" y="25395"/>
                    <a:pt x="964" y="25307"/>
                    <a:pt x="986" y="25263"/>
                  </a:cubicBezTo>
                  <a:close/>
                  <a:moveTo>
                    <a:pt x="984" y="20304"/>
                  </a:moveTo>
                  <a:lnTo>
                    <a:pt x="984" y="20303"/>
                  </a:lnTo>
                  <a:lnTo>
                    <a:pt x="984" y="20535"/>
                  </a:lnTo>
                  <a:lnTo>
                    <a:pt x="984" y="20524"/>
                  </a:lnTo>
                  <a:close/>
                  <a:moveTo>
                    <a:pt x="1147" y="12154"/>
                  </a:moveTo>
                  <a:cubicBezTo>
                    <a:pt x="1101" y="12240"/>
                    <a:pt x="1109" y="12352"/>
                    <a:pt x="1093" y="12447"/>
                  </a:cubicBezTo>
                  <a:cubicBezTo>
                    <a:pt x="985" y="12285"/>
                    <a:pt x="1031" y="11896"/>
                    <a:pt x="1189" y="11717"/>
                  </a:cubicBezTo>
                  <a:cubicBezTo>
                    <a:pt x="1220" y="11872"/>
                    <a:pt x="1226" y="12009"/>
                    <a:pt x="1147" y="12154"/>
                  </a:cubicBezTo>
                  <a:moveTo>
                    <a:pt x="1107" y="12677"/>
                  </a:moveTo>
                  <a:cubicBezTo>
                    <a:pt x="1114" y="12793"/>
                    <a:pt x="1119" y="12861"/>
                    <a:pt x="1123" y="12929"/>
                  </a:cubicBezTo>
                  <a:cubicBezTo>
                    <a:pt x="1102" y="12929"/>
                    <a:pt x="1081" y="12928"/>
                    <a:pt x="1060" y="12928"/>
                  </a:cubicBezTo>
                  <a:cubicBezTo>
                    <a:pt x="1014" y="12858"/>
                    <a:pt x="1013" y="12791"/>
                    <a:pt x="1107" y="12677"/>
                  </a:cubicBezTo>
                  <a:close/>
                  <a:moveTo>
                    <a:pt x="1059" y="13452"/>
                  </a:moveTo>
                  <a:cubicBezTo>
                    <a:pt x="1071" y="13349"/>
                    <a:pt x="1078" y="13291"/>
                    <a:pt x="1085" y="13235"/>
                  </a:cubicBezTo>
                  <a:cubicBezTo>
                    <a:pt x="1192" y="13313"/>
                    <a:pt x="1145" y="13362"/>
                    <a:pt x="1059" y="13452"/>
                  </a:cubicBezTo>
                  <a:close/>
                  <a:moveTo>
                    <a:pt x="889" y="12184"/>
                  </a:moveTo>
                  <a:cubicBezTo>
                    <a:pt x="872" y="12183"/>
                    <a:pt x="853" y="12182"/>
                    <a:pt x="836" y="12180"/>
                  </a:cubicBezTo>
                  <a:cubicBezTo>
                    <a:pt x="841" y="12119"/>
                    <a:pt x="828" y="12048"/>
                    <a:pt x="855" y="11998"/>
                  </a:cubicBezTo>
                  <a:cubicBezTo>
                    <a:pt x="958" y="11798"/>
                    <a:pt x="911" y="11590"/>
                    <a:pt x="921" y="11384"/>
                  </a:cubicBezTo>
                  <a:cubicBezTo>
                    <a:pt x="925" y="11305"/>
                    <a:pt x="921" y="11224"/>
                    <a:pt x="921" y="11116"/>
                  </a:cubicBezTo>
                  <a:cubicBezTo>
                    <a:pt x="1067" y="11325"/>
                    <a:pt x="1044" y="11788"/>
                    <a:pt x="889" y="12184"/>
                  </a:cubicBezTo>
                  <a:close/>
                  <a:moveTo>
                    <a:pt x="827" y="12706"/>
                  </a:moveTo>
                  <a:cubicBezTo>
                    <a:pt x="837" y="12575"/>
                    <a:pt x="855" y="12446"/>
                    <a:pt x="868" y="12317"/>
                  </a:cubicBezTo>
                  <a:cubicBezTo>
                    <a:pt x="882" y="12316"/>
                    <a:pt x="895" y="12315"/>
                    <a:pt x="908" y="12314"/>
                  </a:cubicBezTo>
                  <a:cubicBezTo>
                    <a:pt x="917" y="12493"/>
                    <a:pt x="925" y="12673"/>
                    <a:pt x="935" y="12883"/>
                  </a:cubicBezTo>
                  <a:cubicBezTo>
                    <a:pt x="829" y="12831"/>
                    <a:pt x="822" y="12767"/>
                    <a:pt x="827" y="12706"/>
                  </a:cubicBezTo>
                  <a:close/>
                  <a:moveTo>
                    <a:pt x="810" y="5094"/>
                  </a:moveTo>
                  <a:cubicBezTo>
                    <a:pt x="744" y="5004"/>
                    <a:pt x="744" y="5004"/>
                    <a:pt x="755" y="4895"/>
                  </a:cubicBezTo>
                  <a:cubicBezTo>
                    <a:pt x="849" y="4943"/>
                    <a:pt x="870" y="5000"/>
                    <a:pt x="810" y="5094"/>
                  </a:cubicBezTo>
                  <a:close/>
                  <a:moveTo>
                    <a:pt x="695" y="5495"/>
                  </a:moveTo>
                  <a:cubicBezTo>
                    <a:pt x="700" y="5347"/>
                    <a:pt x="700" y="5347"/>
                    <a:pt x="791" y="5279"/>
                  </a:cubicBezTo>
                  <a:cubicBezTo>
                    <a:pt x="867" y="5381"/>
                    <a:pt x="755" y="5412"/>
                    <a:pt x="695" y="5495"/>
                  </a:cubicBezTo>
                  <a:close/>
                  <a:moveTo>
                    <a:pt x="719" y="10445"/>
                  </a:moveTo>
                  <a:cubicBezTo>
                    <a:pt x="614" y="10302"/>
                    <a:pt x="606" y="10155"/>
                    <a:pt x="652" y="10000"/>
                  </a:cubicBezTo>
                  <a:cubicBezTo>
                    <a:pt x="695" y="9852"/>
                    <a:pt x="728" y="9701"/>
                    <a:pt x="782" y="9549"/>
                  </a:cubicBezTo>
                  <a:cubicBezTo>
                    <a:pt x="760" y="9847"/>
                    <a:pt x="739" y="10146"/>
                    <a:pt x="719" y="10445"/>
                  </a:cubicBezTo>
                  <a:close/>
                  <a:moveTo>
                    <a:pt x="579" y="6548"/>
                  </a:moveTo>
                  <a:cubicBezTo>
                    <a:pt x="536" y="6220"/>
                    <a:pt x="493" y="5893"/>
                    <a:pt x="444" y="5523"/>
                  </a:cubicBezTo>
                  <a:cubicBezTo>
                    <a:pt x="558" y="5659"/>
                    <a:pt x="644" y="6287"/>
                    <a:pt x="579" y="6548"/>
                  </a:cubicBezTo>
                  <a:moveTo>
                    <a:pt x="513" y="4968"/>
                  </a:moveTo>
                  <a:cubicBezTo>
                    <a:pt x="512" y="4818"/>
                    <a:pt x="488" y="4667"/>
                    <a:pt x="553" y="4494"/>
                  </a:cubicBezTo>
                  <a:cubicBezTo>
                    <a:pt x="630" y="4815"/>
                    <a:pt x="604" y="5257"/>
                    <a:pt x="487" y="5464"/>
                  </a:cubicBezTo>
                  <a:cubicBezTo>
                    <a:pt x="498" y="5273"/>
                    <a:pt x="514" y="5120"/>
                    <a:pt x="513" y="4968"/>
                  </a:cubicBezTo>
                  <a:close/>
                  <a:moveTo>
                    <a:pt x="674" y="3252"/>
                  </a:moveTo>
                  <a:cubicBezTo>
                    <a:pt x="636" y="3622"/>
                    <a:pt x="599" y="3994"/>
                    <a:pt x="561" y="4364"/>
                  </a:cubicBezTo>
                  <a:cubicBezTo>
                    <a:pt x="408" y="3979"/>
                    <a:pt x="607" y="3621"/>
                    <a:pt x="674" y="3252"/>
                  </a:cubicBezTo>
                  <a:close/>
                  <a:moveTo>
                    <a:pt x="706" y="7328"/>
                  </a:moveTo>
                  <a:cubicBezTo>
                    <a:pt x="631" y="7198"/>
                    <a:pt x="689" y="7058"/>
                    <a:pt x="684" y="6923"/>
                  </a:cubicBezTo>
                  <a:cubicBezTo>
                    <a:pt x="702" y="6925"/>
                    <a:pt x="721" y="6926"/>
                    <a:pt x="739" y="6927"/>
                  </a:cubicBezTo>
                  <a:cubicBezTo>
                    <a:pt x="747" y="7059"/>
                    <a:pt x="754" y="7192"/>
                    <a:pt x="761" y="7325"/>
                  </a:cubicBezTo>
                  <a:cubicBezTo>
                    <a:pt x="744" y="7326"/>
                    <a:pt x="725" y="7327"/>
                    <a:pt x="706" y="7328"/>
                  </a:cubicBezTo>
                  <a:close/>
                  <a:moveTo>
                    <a:pt x="639" y="7673"/>
                  </a:moveTo>
                  <a:lnTo>
                    <a:pt x="639" y="7424"/>
                  </a:lnTo>
                  <a:cubicBezTo>
                    <a:pt x="725" y="7525"/>
                    <a:pt x="725" y="7598"/>
                    <a:pt x="639" y="7673"/>
                  </a:cubicBezTo>
                  <a:close/>
                  <a:moveTo>
                    <a:pt x="725" y="9218"/>
                  </a:moveTo>
                  <a:lnTo>
                    <a:pt x="725" y="9219"/>
                  </a:lnTo>
                  <a:lnTo>
                    <a:pt x="725" y="9400"/>
                  </a:lnTo>
                  <a:lnTo>
                    <a:pt x="725" y="9401"/>
                  </a:lnTo>
                  <a:close/>
                  <a:moveTo>
                    <a:pt x="791" y="4130"/>
                  </a:moveTo>
                  <a:cubicBezTo>
                    <a:pt x="776" y="4131"/>
                    <a:pt x="761" y="4133"/>
                    <a:pt x="746" y="4134"/>
                  </a:cubicBezTo>
                  <a:cubicBezTo>
                    <a:pt x="743" y="4102"/>
                    <a:pt x="739" y="4070"/>
                    <a:pt x="736" y="4037"/>
                  </a:cubicBezTo>
                  <a:cubicBezTo>
                    <a:pt x="750" y="4036"/>
                    <a:pt x="765" y="4035"/>
                    <a:pt x="779" y="4033"/>
                  </a:cubicBezTo>
                  <a:cubicBezTo>
                    <a:pt x="782" y="4065"/>
                    <a:pt x="787" y="4097"/>
                    <a:pt x="791" y="4130"/>
                  </a:cubicBezTo>
                  <a:close/>
                  <a:moveTo>
                    <a:pt x="862" y="1319"/>
                  </a:moveTo>
                  <a:cubicBezTo>
                    <a:pt x="977" y="1479"/>
                    <a:pt x="896" y="2308"/>
                    <a:pt x="666" y="3093"/>
                  </a:cubicBezTo>
                  <a:cubicBezTo>
                    <a:pt x="731" y="2499"/>
                    <a:pt x="796" y="1907"/>
                    <a:pt x="862" y="1319"/>
                  </a:cubicBezTo>
                  <a:close/>
                  <a:moveTo>
                    <a:pt x="965" y="7204"/>
                  </a:moveTo>
                  <a:cubicBezTo>
                    <a:pt x="971" y="7259"/>
                    <a:pt x="978" y="7314"/>
                    <a:pt x="990" y="7404"/>
                  </a:cubicBezTo>
                  <a:cubicBezTo>
                    <a:pt x="848" y="7341"/>
                    <a:pt x="887" y="7274"/>
                    <a:pt x="896" y="7215"/>
                  </a:cubicBezTo>
                  <a:cubicBezTo>
                    <a:pt x="919" y="7212"/>
                    <a:pt x="942" y="7207"/>
                    <a:pt x="965" y="7204"/>
                  </a:cubicBezTo>
                  <a:close/>
                  <a:moveTo>
                    <a:pt x="897" y="7705"/>
                  </a:moveTo>
                  <a:lnTo>
                    <a:pt x="897" y="7485"/>
                  </a:lnTo>
                  <a:cubicBezTo>
                    <a:pt x="984" y="7571"/>
                    <a:pt x="986" y="7637"/>
                    <a:pt x="960" y="7703"/>
                  </a:cubicBezTo>
                  <a:cubicBezTo>
                    <a:pt x="939" y="7704"/>
                    <a:pt x="897" y="7704"/>
                    <a:pt x="897" y="7705"/>
                  </a:cubicBezTo>
                  <a:close/>
                  <a:moveTo>
                    <a:pt x="983" y="9424"/>
                  </a:moveTo>
                  <a:cubicBezTo>
                    <a:pt x="966" y="9413"/>
                    <a:pt x="942" y="9403"/>
                    <a:pt x="938" y="9388"/>
                  </a:cubicBezTo>
                  <a:cubicBezTo>
                    <a:pt x="933" y="9372"/>
                    <a:pt x="947" y="9352"/>
                    <a:pt x="957" y="9318"/>
                  </a:cubicBezTo>
                  <a:cubicBezTo>
                    <a:pt x="979" y="9341"/>
                    <a:pt x="1001" y="9354"/>
                    <a:pt x="1003" y="9369"/>
                  </a:cubicBezTo>
                  <a:cubicBezTo>
                    <a:pt x="1006" y="9386"/>
                    <a:pt x="991" y="9406"/>
                    <a:pt x="983" y="9424"/>
                  </a:cubicBezTo>
                  <a:close/>
                  <a:moveTo>
                    <a:pt x="930" y="10113"/>
                  </a:moveTo>
                  <a:cubicBezTo>
                    <a:pt x="911" y="10109"/>
                    <a:pt x="893" y="10106"/>
                    <a:pt x="874" y="10102"/>
                  </a:cubicBezTo>
                  <a:cubicBezTo>
                    <a:pt x="896" y="10005"/>
                    <a:pt x="918" y="9908"/>
                    <a:pt x="941" y="9813"/>
                  </a:cubicBezTo>
                  <a:cubicBezTo>
                    <a:pt x="1033" y="9929"/>
                    <a:pt x="1022" y="10030"/>
                    <a:pt x="930" y="10113"/>
                  </a:cubicBezTo>
                  <a:close/>
                  <a:moveTo>
                    <a:pt x="1085" y="1369"/>
                  </a:moveTo>
                  <a:cubicBezTo>
                    <a:pt x="1090" y="1369"/>
                    <a:pt x="1096" y="1369"/>
                    <a:pt x="1100" y="1369"/>
                  </a:cubicBezTo>
                  <a:lnTo>
                    <a:pt x="1100" y="1493"/>
                  </a:lnTo>
                  <a:cubicBezTo>
                    <a:pt x="1096" y="1493"/>
                    <a:pt x="1090" y="1493"/>
                    <a:pt x="1085" y="1493"/>
                  </a:cubicBezTo>
                  <a:close/>
                  <a:moveTo>
                    <a:pt x="1197" y="11530"/>
                  </a:moveTo>
                  <a:cubicBezTo>
                    <a:pt x="1186" y="11532"/>
                    <a:pt x="1174" y="11533"/>
                    <a:pt x="1162" y="11534"/>
                  </a:cubicBezTo>
                  <a:cubicBezTo>
                    <a:pt x="1154" y="11485"/>
                    <a:pt x="1146" y="11435"/>
                    <a:pt x="1138" y="11384"/>
                  </a:cubicBezTo>
                  <a:cubicBezTo>
                    <a:pt x="1151" y="11383"/>
                    <a:pt x="1164" y="11381"/>
                    <a:pt x="1176" y="11380"/>
                  </a:cubicBezTo>
                  <a:cubicBezTo>
                    <a:pt x="1183" y="11429"/>
                    <a:pt x="1190" y="11480"/>
                    <a:pt x="1197" y="11530"/>
                  </a:cubicBezTo>
                  <a:close/>
                  <a:moveTo>
                    <a:pt x="1171" y="338"/>
                  </a:moveTo>
                  <a:cubicBezTo>
                    <a:pt x="1175" y="393"/>
                    <a:pt x="1179" y="448"/>
                    <a:pt x="1183" y="504"/>
                  </a:cubicBezTo>
                  <a:cubicBezTo>
                    <a:pt x="1166" y="506"/>
                    <a:pt x="1147" y="508"/>
                    <a:pt x="1129" y="510"/>
                  </a:cubicBezTo>
                  <a:cubicBezTo>
                    <a:pt x="1119" y="454"/>
                    <a:pt x="1108" y="397"/>
                    <a:pt x="1098" y="341"/>
                  </a:cubicBezTo>
                  <a:cubicBezTo>
                    <a:pt x="1122" y="340"/>
                    <a:pt x="1146" y="339"/>
                    <a:pt x="1171" y="338"/>
                  </a:cubicBezTo>
                  <a:close/>
                  <a:moveTo>
                    <a:pt x="1242" y="5049"/>
                  </a:moveTo>
                  <a:lnTo>
                    <a:pt x="1242" y="5217"/>
                  </a:lnTo>
                  <a:cubicBezTo>
                    <a:pt x="1242" y="5217"/>
                    <a:pt x="1252" y="5217"/>
                    <a:pt x="1249" y="5217"/>
                  </a:cubicBezTo>
                  <a:cubicBezTo>
                    <a:pt x="1244" y="5162"/>
                    <a:pt x="1237" y="5105"/>
                    <a:pt x="1233" y="5050"/>
                  </a:cubicBezTo>
                  <a:cubicBezTo>
                    <a:pt x="1241" y="5050"/>
                    <a:pt x="1242" y="5049"/>
                    <a:pt x="1242" y="5049"/>
                  </a:cubicBezTo>
                  <a:close/>
                  <a:moveTo>
                    <a:pt x="1339" y="13915"/>
                  </a:moveTo>
                  <a:cubicBezTo>
                    <a:pt x="1429" y="13943"/>
                    <a:pt x="1493" y="13962"/>
                    <a:pt x="1556" y="13982"/>
                  </a:cubicBezTo>
                  <a:cubicBezTo>
                    <a:pt x="1556" y="13981"/>
                    <a:pt x="1557" y="13978"/>
                    <a:pt x="1557" y="13977"/>
                  </a:cubicBezTo>
                  <a:cubicBezTo>
                    <a:pt x="1559" y="13974"/>
                    <a:pt x="1560" y="13972"/>
                    <a:pt x="1561" y="13968"/>
                  </a:cubicBezTo>
                  <a:cubicBezTo>
                    <a:pt x="1553" y="13893"/>
                    <a:pt x="1545" y="13816"/>
                    <a:pt x="1537" y="13741"/>
                  </a:cubicBezTo>
                  <a:cubicBezTo>
                    <a:pt x="1625" y="13841"/>
                    <a:pt x="1627" y="13845"/>
                    <a:pt x="1561" y="13968"/>
                  </a:cubicBezTo>
                  <a:cubicBezTo>
                    <a:pt x="1563" y="13974"/>
                    <a:pt x="1563" y="13978"/>
                    <a:pt x="1564" y="13984"/>
                  </a:cubicBezTo>
                  <a:cubicBezTo>
                    <a:pt x="1560" y="13983"/>
                    <a:pt x="1558" y="13982"/>
                    <a:pt x="1556" y="13982"/>
                  </a:cubicBezTo>
                  <a:cubicBezTo>
                    <a:pt x="1535" y="14050"/>
                    <a:pt x="1512" y="14118"/>
                    <a:pt x="1490" y="14186"/>
                  </a:cubicBezTo>
                  <a:cubicBezTo>
                    <a:pt x="1439" y="14176"/>
                    <a:pt x="1390" y="14165"/>
                    <a:pt x="1320" y="14151"/>
                  </a:cubicBezTo>
                  <a:cubicBezTo>
                    <a:pt x="1326" y="14081"/>
                    <a:pt x="1332" y="14006"/>
                    <a:pt x="1339" y="13915"/>
                  </a:cubicBezTo>
                  <a:close/>
                  <a:moveTo>
                    <a:pt x="1465" y="7729"/>
                  </a:moveTo>
                  <a:cubicBezTo>
                    <a:pt x="1468" y="7729"/>
                    <a:pt x="1470" y="7729"/>
                    <a:pt x="1474" y="7729"/>
                  </a:cubicBezTo>
                  <a:lnTo>
                    <a:pt x="1474" y="7807"/>
                  </a:lnTo>
                  <a:cubicBezTo>
                    <a:pt x="1470" y="7808"/>
                    <a:pt x="1468" y="7809"/>
                    <a:pt x="1465" y="7810"/>
                  </a:cubicBezTo>
                  <a:close/>
                  <a:moveTo>
                    <a:pt x="1518" y="5668"/>
                  </a:moveTo>
                  <a:cubicBezTo>
                    <a:pt x="1546" y="5548"/>
                    <a:pt x="1624" y="5430"/>
                    <a:pt x="1618" y="5315"/>
                  </a:cubicBezTo>
                  <a:cubicBezTo>
                    <a:pt x="1612" y="5192"/>
                    <a:pt x="1578" y="5077"/>
                    <a:pt x="1612" y="4945"/>
                  </a:cubicBezTo>
                  <a:cubicBezTo>
                    <a:pt x="1644" y="4824"/>
                    <a:pt x="1598" y="4684"/>
                    <a:pt x="1590" y="4553"/>
                  </a:cubicBezTo>
                  <a:cubicBezTo>
                    <a:pt x="1584" y="4448"/>
                    <a:pt x="1589" y="4448"/>
                    <a:pt x="1717" y="4358"/>
                  </a:cubicBezTo>
                  <a:cubicBezTo>
                    <a:pt x="1806" y="4454"/>
                    <a:pt x="1765" y="4570"/>
                    <a:pt x="1768" y="4676"/>
                  </a:cubicBezTo>
                  <a:cubicBezTo>
                    <a:pt x="1772" y="4848"/>
                    <a:pt x="1769" y="5019"/>
                    <a:pt x="1761" y="5190"/>
                  </a:cubicBezTo>
                  <a:cubicBezTo>
                    <a:pt x="1754" y="5320"/>
                    <a:pt x="1734" y="5449"/>
                    <a:pt x="1720" y="5578"/>
                  </a:cubicBezTo>
                  <a:cubicBezTo>
                    <a:pt x="1708" y="5697"/>
                    <a:pt x="1688" y="5814"/>
                    <a:pt x="1686" y="5934"/>
                  </a:cubicBezTo>
                  <a:cubicBezTo>
                    <a:pt x="1680" y="6190"/>
                    <a:pt x="1679" y="6446"/>
                    <a:pt x="1693" y="6702"/>
                  </a:cubicBezTo>
                  <a:cubicBezTo>
                    <a:pt x="1695" y="6745"/>
                    <a:pt x="1686" y="6788"/>
                    <a:pt x="1681" y="6844"/>
                  </a:cubicBezTo>
                  <a:cubicBezTo>
                    <a:pt x="1554" y="6830"/>
                    <a:pt x="1544" y="6765"/>
                    <a:pt x="1543" y="6694"/>
                  </a:cubicBezTo>
                  <a:cubicBezTo>
                    <a:pt x="1541" y="6462"/>
                    <a:pt x="1541" y="6232"/>
                    <a:pt x="1537" y="6001"/>
                  </a:cubicBezTo>
                  <a:cubicBezTo>
                    <a:pt x="1536" y="5948"/>
                    <a:pt x="1528" y="5897"/>
                    <a:pt x="1524" y="5845"/>
                  </a:cubicBezTo>
                  <a:cubicBezTo>
                    <a:pt x="1520" y="5785"/>
                    <a:pt x="1505" y="5723"/>
                    <a:pt x="1518" y="5668"/>
                  </a:cubicBezTo>
                  <a:moveTo>
                    <a:pt x="1775" y="9375"/>
                  </a:moveTo>
                  <a:lnTo>
                    <a:pt x="1733" y="9375"/>
                  </a:lnTo>
                  <a:lnTo>
                    <a:pt x="1733" y="9257"/>
                  </a:lnTo>
                  <a:lnTo>
                    <a:pt x="1775" y="9257"/>
                  </a:lnTo>
                  <a:close/>
                  <a:moveTo>
                    <a:pt x="1754" y="8283"/>
                  </a:moveTo>
                  <a:cubicBezTo>
                    <a:pt x="1747" y="8314"/>
                    <a:pt x="1740" y="8344"/>
                    <a:pt x="1732" y="8375"/>
                  </a:cubicBezTo>
                  <a:cubicBezTo>
                    <a:pt x="1722" y="8374"/>
                    <a:pt x="1710" y="8373"/>
                    <a:pt x="1700" y="8372"/>
                  </a:cubicBezTo>
                  <a:lnTo>
                    <a:pt x="1700" y="8274"/>
                  </a:lnTo>
                  <a:cubicBezTo>
                    <a:pt x="1718" y="8276"/>
                    <a:pt x="1735" y="8279"/>
                    <a:pt x="1754" y="8283"/>
                  </a:cubicBezTo>
                  <a:close/>
                  <a:moveTo>
                    <a:pt x="1718" y="8101"/>
                  </a:moveTo>
                  <a:cubicBezTo>
                    <a:pt x="1523" y="7744"/>
                    <a:pt x="1716" y="7357"/>
                    <a:pt x="1626" y="6993"/>
                  </a:cubicBezTo>
                  <a:cubicBezTo>
                    <a:pt x="1746" y="7356"/>
                    <a:pt x="1836" y="7721"/>
                    <a:pt x="1718" y="8101"/>
                  </a:cubicBezTo>
                  <a:close/>
                  <a:moveTo>
                    <a:pt x="1793" y="10133"/>
                  </a:moveTo>
                  <a:cubicBezTo>
                    <a:pt x="1775" y="10167"/>
                    <a:pt x="1777" y="10209"/>
                    <a:pt x="1774" y="10249"/>
                  </a:cubicBezTo>
                  <a:cubicBezTo>
                    <a:pt x="1776" y="10253"/>
                    <a:pt x="1777" y="10259"/>
                    <a:pt x="1779" y="10264"/>
                  </a:cubicBezTo>
                  <a:cubicBezTo>
                    <a:pt x="1777" y="10262"/>
                    <a:pt x="1774" y="10262"/>
                    <a:pt x="1770" y="10262"/>
                  </a:cubicBezTo>
                  <a:cubicBezTo>
                    <a:pt x="1769" y="10435"/>
                    <a:pt x="1763" y="10607"/>
                    <a:pt x="1757" y="10811"/>
                  </a:cubicBezTo>
                  <a:cubicBezTo>
                    <a:pt x="1603" y="10653"/>
                    <a:pt x="1588" y="10509"/>
                    <a:pt x="1635" y="10355"/>
                  </a:cubicBezTo>
                  <a:cubicBezTo>
                    <a:pt x="1655" y="10292"/>
                    <a:pt x="1672" y="10254"/>
                    <a:pt x="1759" y="10262"/>
                  </a:cubicBezTo>
                  <a:lnTo>
                    <a:pt x="1759" y="10260"/>
                  </a:lnTo>
                  <a:cubicBezTo>
                    <a:pt x="1759" y="10257"/>
                    <a:pt x="1767" y="10253"/>
                    <a:pt x="1767" y="10249"/>
                  </a:cubicBezTo>
                  <a:cubicBezTo>
                    <a:pt x="1741" y="10189"/>
                    <a:pt x="1715" y="10129"/>
                    <a:pt x="1710" y="10066"/>
                  </a:cubicBezTo>
                  <a:cubicBezTo>
                    <a:pt x="1699" y="9933"/>
                    <a:pt x="1706" y="9797"/>
                    <a:pt x="1718" y="9662"/>
                  </a:cubicBezTo>
                  <a:cubicBezTo>
                    <a:pt x="1823" y="9848"/>
                    <a:pt x="1889" y="9959"/>
                    <a:pt x="1793" y="10133"/>
                  </a:cubicBezTo>
                  <a:close/>
                  <a:moveTo>
                    <a:pt x="1759" y="12551"/>
                  </a:moveTo>
                  <a:lnTo>
                    <a:pt x="1759" y="11491"/>
                  </a:lnTo>
                  <a:cubicBezTo>
                    <a:pt x="1759" y="11491"/>
                    <a:pt x="1794" y="11491"/>
                    <a:pt x="1812" y="11491"/>
                  </a:cubicBezTo>
                  <a:cubicBezTo>
                    <a:pt x="1896" y="11836"/>
                    <a:pt x="1844" y="12179"/>
                    <a:pt x="1759" y="12551"/>
                  </a:cubicBezTo>
                  <a:close/>
                  <a:moveTo>
                    <a:pt x="1718" y="12912"/>
                  </a:moveTo>
                  <a:cubicBezTo>
                    <a:pt x="1832" y="13049"/>
                    <a:pt x="1797" y="13189"/>
                    <a:pt x="1770" y="13341"/>
                  </a:cubicBezTo>
                  <a:cubicBezTo>
                    <a:pt x="1644" y="13229"/>
                    <a:pt x="1636" y="13145"/>
                    <a:pt x="1718" y="12912"/>
                  </a:cubicBezTo>
                  <a:close/>
                  <a:moveTo>
                    <a:pt x="1695" y="10945"/>
                  </a:moveTo>
                  <a:cubicBezTo>
                    <a:pt x="1714" y="10942"/>
                    <a:pt x="1731" y="10938"/>
                    <a:pt x="1748" y="10935"/>
                  </a:cubicBezTo>
                  <a:cubicBezTo>
                    <a:pt x="1820" y="11014"/>
                    <a:pt x="1875" y="11095"/>
                    <a:pt x="1747" y="11224"/>
                  </a:cubicBezTo>
                  <a:cubicBezTo>
                    <a:pt x="1726" y="11111"/>
                    <a:pt x="1711" y="11028"/>
                    <a:pt x="1695" y="10945"/>
                  </a:cubicBezTo>
                  <a:close/>
                  <a:moveTo>
                    <a:pt x="1747" y="12741"/>
                  </a:moveTo>
                  <a:cubicBezTo>
                    <a:pt x="1762" y="12749"/>
                    <a:pt x="1767" y="12774"/>
                    <a:pt x="1779" y="12800"/>
                  </a:cubicBezTo>
                  <a:cubicBezTo>
                    <a:pt x="1749" y="12802"/>
                    <a:pt x="1723" y="12812"/>
                    <a:pt x="1712" y="12804"/>
                  </a:cubicBezTo>
                  <a:cubicBezTo>
                    <a:pt x="1699" y="12794"/>
                    <a:pt x="1699" y="12769"/>
                    <a:pt x="1693" y="12751"/>
                  </a:cubicBezTo>
                  <a:cubicBezTo>
                    <a:pt x="1711" y="12747"/>
                    <a:pt x="1735" y="12734"/>
                    <a:pt x="1747" y="12741"/>
                  </a:cubicBezTo>
                  <a:close/>
                  <a:moveTo>
                    <a:pt x="1485" y="17851"/>
                  </a:moveTo>
                  <a:cubicBezTo>
                    <a:pt x="1460" y="17921"/>
                    <a:pt x="1438" y="17980"/>
                    <a:pt x="1411" y="18052"/>
                  </a:cubicBezTo>
                  <a:cubicBezTo>
                    <a:pt x="1319" y="17902"/>
                    <a:pt x="1320" y="17902"/>
                    <a:pt x="1485" y="17851"/>
                  </a:cubicBezTo>
                  <a:close/>
                  <a:moveTo>
                    <a:pt x="1500" y="17304"/>
                  </a:moveTo>
                  <a:lnTo>
                    <a:pt x="1500" y="17079"/>
                  </a:lnTo>
                  <a:cubicBezTo>
                    <a:pt x="1500" y="17079"/>
                    <a:pt x="1512" y="17078"/>
                    <a:pt x="1516" y="17077"/>
                  </a:cubicBezTo>
                  <a:cubicBezTo>
                    <a:pt x="1521" y="17110"/>
                    <a:pt x="1533" y="17145"/>
                    <a:pt x="1535" y="17178"/>
                  </a:cubicBezTo>
                  <a:cubicBezTo>
                    <a:pt x="1536" y="17220"/>
                    <a:pt x="1533" y="17261"/>
                    <a:pt x="1533" y="17303"/>
                  </a:cubicBezTo>
                  <a:cubicBezTo>
                    <a:pt x="1524" y="17304"/>
                    <a:pt x="1500" y="17304"/>
                    <a:pt x="1500" y="17304"/>
                  </a:cubicBezTo>
                  <a:close/>
                  <a:moveTo>
                    <a:pt x="1327" y="14547"/>
                  </a:moveTo>
                  <a:lnTo>
                    <a:pt x="1327" y="14360"/>
                  </a:lnTo>
                  <a:lnTo>
                    <a:pt x="1327" y="14360"/>
                  </a:lnTo>
                  <a:lnTo>
                    <a:pt x="1327" y="14547"/>
                  </a:lnTo>
                  <a:close/>
                  <a:moveTo>
                    <a:pt x="1560" y="17496"/>
                  </a:moveTo>
                  <a:cubicBezTo>
                    <a:pt x="1508" y="17546"/>
                    <a:pt x="1450" y="17591"/>
                    <a:pt x="1407" y="17647"/>
                  </a:cubicBezTo>
                  <a:cubicBezTo>
                    <a:pt x="1364" y="17704"/>
                    <a:pt x="1335" y="17772"/>
                    <a:pt x="1290" y="17853"/>
                  </a:cubicBezTo>
                  <a:cubicBezTo>
                    <a:pt x="1255" y="17637"/>
                    <a:pt x="1292" y="17580"/>
                    <a:pt x="1560" y="17496"/>
                  </a:cubicBezTo>
                  <a:close/>
                  <a:moveTo>
                    <a:pt x="1571" y="19813"/>
                  </a:moveTo>
                  <a:cubicBezTo>
                    <a:pt x="1587" y="19884"/>
                    <a:pt x="1599" y="19957"/>
                    <a:pt x="1596" y="20028"/>
                  </a:cubicBezTo>
                  <a:cubicBezTo>
                    <a:pt x="1589" y="20162"/>
                    <a:pt x="1578" y="20296"/>
                    <a:pt x="1553" y="20426"/>
                  </a:cubicBezTo>
                  <a:cubicBezTo>
                    <a:pt x="1534" y="20531"/>
                    <a:pt x="1493" y="20633"/>
                    <a:pt x="1462" y="20736"/>
                  </a:cubicBezTo>
                  <a:cubicBezTo>
                    <a:pt x="1465" y="20736"/>
                    <a:pt x="1465" y="20737"/>
                    <a:pt x="1467" y="20737"/>
                  </a:cubicBezTo>
                  <a:cubicBezTo>
                    <a:pt x="1466" y="20740"/>
                    <a:pt x="1465" y="20742"/>
                    <a:pt x="1462" y="20744"/>
                  </a:cubicBezTo>
                  <a:cubicBezTo>
                    <a:pt x="1566" y="20895"/>
                    <a:pt x="1565" y="20896"/>
                    <a:pt x="1390" y="21002"/>
                  </a:cubicBezTo>
                  <a:cubicBezTo>
                    <a:pt x="1355" y="20899"/>
                    <a:pt x="1417" y="20823"/>
                    <a:pt x="1462" y="20744"/>
                  </a:cubicBezTo>
                  <a:cubicBezTo>
                    <a:pt x="1462" y="20743"/>
                    <a:pt x="1462" y="20742"/>
                    <a:pt x="1461" y="20742"/>
                  </a:cubicBezTo>
                  <a:cubicBezTo>
                    <a:pt x="1461" y="20740"/>
                    <a:pt x="1462" y="20738"/>
                    <a:pt x="1462" y="20736"/>
                  </a:cubicBezTo>
                  <a:cubicBezTo>
                    <a:pt x="1349" y="20711"/>
                    <a:pt x="1350" y="20622"/>
                    <a:pt x="1356" y="20542"/>
                  </a:cubicBezTo>
                  <a:cubicBezTo>
                    <a:pt x="1371" y="20344"/>
                    <a:pt x="1399" y="20147"/>
                    <a:pt x="1417" y="19947"/>
                  </a:cubicBezTo>
                  <a:cubicBezTo>
                    <a:pt x="1426" y="19845"/>
                    <a:pt x="1437" y="19739"/>
                    <a:pt x="1428" y="19636"/>
                  </a:cubicBezTo>
                  <a:cubicBezTo>
                    <a:pt x="1411" y="19470"/>
                    <a:pt x="1400" y="19310"/>
                    <a:pt x="1476" y="19152"/>
                  </a:cubicBezTo>
                  <a:cubicBezTo>
                    <a:pt x="1500" y="19101"/>
                    <a:pt x="1493" y="19035"/>
                    <a:pt x="1493" y="18977"/>
                  </a:cubicBezTo>
                  <a:cubicBezTo>
                    <a:pt x="1497" y="18708"/>
                    <a:pt x="1508" y="18443"/>
                    <a:pt x="1543" y="18174"/>
                  </a:cubicBezTo>
                  <a:cubicBezTo>
                    <a:pt x="1588" y="17832"/>
                    <a:pt x="1674" y="17493"/>
                    <a:pt x="1663" y="17141"/>
                  </a:cubicBezTo>
                  <a:cubicBezTo>
                    <a:pt x="1657" y="16965"/>
                    <a:pt x="1667" y="16788"/>
                    <a:pt x="1635" y="16613"/>
                  </a:cubicBezTo>
                  <a:cubicBezTo>
                    <a:pt x="1621" y="16538"/>
                    <a:pt x="1633" y="16459"/>
                    <a:pt x="1633" y="16376"/>
                  </a:cubicBezTo>
                  <a:cubicBezTo>
                    <a:pt x="1760" y="16393"/>
                    <a:pt x="1762" y="16463"/>
                    <a:pt x="1764" y="16531"/>
                  </a:cubicBezTo>
                  <a:cubicBezTo>
                    <a:pt x="1775" y="16917"/>
                    <a:pt x="1806" y="17306"/>
                    <a:pt x="1786" y="17692"/>
                  </a:cubicBezTo>
                  <a:cubicBezTo>
                    <a:pt x="1762" y="18163"/>
                    <a:pt x="1695" y="18633"/>
                    <a:pt x="1692" y="19106"/>
                  </a:cubicBezTo>
                  <a:cubicBezTo>
                    <a:pt x="1691" y="19199"/>
                    <a:pt x="1658" y="19303"/>
                    <a:pt x="1606" y="19383"/>
                  </a:cubicBezTo>
                  <a:cubicBezTo>
                    <a:pt x="1515" y="19525"/>
                    <a:pt x="1538" y="19666"/>
                    <a:pt x="1571" y="19813"/>
                  </a:cubicBezTo>
                  <a:close/>
                  <a:moveTo>
                    <a:pt x="1831" y="15459"/>
                  </a:moveTo>
                  <a:cubicBezTo>
                    <a:pt x="1837" y="15581"/>
                    <a:pt x="1806" y="15704"/>
                    <a:pt x="1797" y="15828"/>
                  </a:cubicBezTo>
                  <a:cubicBezTo>
                    <a:pt x="1793" y="15859"/>
                    <a:pt x="1812" y="15892"/>
                    <a:pt x="1817" y="15925"/>
                  </a:cubicBezTo>
                  <a:cubicBezTo>
                    <a:pt x="1842" y="16055"/>
                    <a:pt x="1828" y="16176"/>
                    <a:pt x="1707" y="16302"/>
                  </a:cubicBezTo>
                  <a:cubicBezTo>
                    <a:pt x="1674" y="16258"/>
                    <a:pt x="1639" y="16230"/>
                    <a:pt x="1643" y="16212"/>
                  </a:cubicBezTo>
                  <a:cubicBezTo>
                    <a:pt x="1703" y="15990"/>
                    <a:pt x="1655" y="15769"/>
                    <a:pt x="1649" y="15548"/>
                  </a:cubicBezTo>
                  <a:cubicBezTo>
                    <a:pt x="1643" y="15316"/>
                    <a:pt x="1649" y="15084"/>
                    <a:pt x="1650" y="14852"/>
                  </a:cubicBezTo>
                  <a:cubicBezTo>
                    <a:pt x="1654" y="14460"/>
                    <a:pt x="1616" y="14064"/>
                    <a:pt x="1735" y="13679"/>
                  </a:cubicBezTo>
                  <a:cubicBezTo>
                    <a:pt x="1741" y="13659"/>
                    <a:pt x="1752" y="13640"/>
                    <a:pt x="1767" y="13607"/>
                  </a:cubicBezTo>
                  <a:cubicBezTo>
                    <a:pt x="1869" y="13656"/>
                    <a:pt x="1862" y="13739"/>
                    <a:pt x="1861" y="13815"/>
                  </a:cubicBezTo>
                  <a:cubicBezTo>
                    <a:pt x="1857" y="14002"/>
                    <a:pt x="1845" y="14187"/>
                    <a:pt x="1842" y="14373"/>
                  </a:cubicBezTo>
                  <a:cubicBezTo>
                    <a:pt x="1833" y="14735"/>
                    <a:pt x="1814" y="15097"/>
                    <a:pt x="1831" y="15459"/>
                  </a:cubicBezTo>
                  <a:close/>
                  <a:moveTo>
                    <a:pt x="4143" y="29267"/>
                  </a:moveTo>
                  <a:cubicBezTo>
                    <a:pt x="4229" y="28989"/>
                    <a:pt x="4187" y="28700"/>
                    <a:pt x="4302" y="28435"/>
                  </a:cubicBezTo>
                  <a:cubicBezTo>
                    <a:pt x="4310" y="28416"/>
                    <a:pt x="4311" y="28383"/>
                    <a:pt x="4299" y="28371"/>
                  </a:cubicBezTo>
                  <a:cubicBezTo>
                    <a:pt x="4184" y="28262"/>
                    <a:pt x="4211" y="28105"/>
                    <a:pt x="4146" y="27986"/>
                  </a:cubicBezTo>
                  <a:cubicBezTo>
                    <a:pt x="4066" y="27842"/>
                    <a:pt x="4066" y="27700"/>
                    <a:pt x="4069" y="27553"/>
                  </a:cubicBezTo>
                  <a:cubicBezTo>
                    <a:pt x="4075" y="27278"/>
                    <a:pt x="4146" y="27004"/>
                    <a:pt x="4088" y="26728"/>
                  </a:cubicBezTo>
                  <a:cubicBezTo>
                    <a:pt x="4081" y="26692"/>
                    <a:pt x="4086" y="26653"/>
                    <a:pt x="4093" y="26616"/>
                  </a:cubicBezTo>
                  <a:cubicBezTo>
                    <a:pt x="4134" y="26358"/>
                    <a:pt x="4179" y="26101"/>
                    <a:pt x="4214" y="25842"/>
                  </a:cubicBezTo>
                  <a:cubicBezTo>
                    <a:pt x="4227" y="25757"/>
                    <a:pt x="4217" y="25671"/>
                    <a:pt x="4217" y="25596"/>
                  </a:cubicBezTo>
                  <a:cubicBezTo>
                    <a:pt x="4174" y="25579"/>
                    <a:pt x="4160" y="25569"/>
                    <a:pt x="4145" y="25568"/>
                  </a:cubicBezTo>
                  <a:cubicBezTo>
                    <a:pt x="3894" y="25557"/>
                    <a:pt x="3892" y="25558"/>
                    <a:pt x="3825" y="25323"/>
                  </a:cubicBezTo>
                  <a:cubicBezTo>
                    <a:pt x="3800" y="25237"/>
                    <a:pt x="3776" y="25146"/>
                    <a:pt x="3780" y="25059"/>
                  </a:cubicBezTo>
                  <a:cubicBezTo>
                    <a:pt x="3799" y="24636"/>
                    <a:pt x="3811" y="24211"/>
                    <a:pt x="3860" y="23790"/>
                  </a:cubicBezTo>
                  <a:cubicBezTo>
                    <a:pt x="3886" y="23571"/>
                    <a:pt x="3890" y="23360"/>
                    <a:pt x="3855" y="23146"/>
                  </a:cubicBezTo>
                  <a:cubicBezTo>
                    <a:pt x="3830" y="22999"/>
                    <a:pt x="3839" y="22838"/>
                    <a:pt x="3775" y="22708"/>
                  </a:cubicBezTo>
                  <a:cubicBezTo>
                    <a:pt x="3619" y="22392"/>
                    <a:pt x="3601" y="22052"/>
                    <a:pt x="3618" y="21728"/>
                  </a:cubicBezTo>
                  <a:cubicBezTo>
                    <a:pt x="3645" y="21216"/>
                    <a:pt x="3686" y="20703"/>
                    <a:pt x="3777" y="20193"/>
                  </a:cubicBezTo>
                  <a:cubicBezTo>
                    <a:pt x="3843" y="19828"/>
                    <a:pt x="3829" y="19451"/>
                    <a:pt x="3852" y="19078"/>
                  </a:cubicBezTo>
                  <a:cubicBezTo>
                    <a:pt x="3863" y="18907"/>
                    <a:pt x="3873" y="18736"/>
                    <a:pt x="3888" y="18566"/>
                  </a:cubicBezTo>
                  <a:cubicBezTo>
                    <a:pt x="3901" y="18428"/>
                    <a:pt x="3858" y="18379"/>
                    <a:pt x="3699" y="18375"/>
                  </a:cubicBezTo>
                  <a:cubicBezTo>
                    <a:pt x="3598" y="18373"/>
                    <a:pt x="3496" y="18375"/>
                    <a:pt x="3390" y="18375"/>
                  </a:cubicBezTo>
                  <a:cubicBezTo>
                    <a:pt x="3331" y="18144"/>
                    <a:pt x="3334" y="17942"/>
                    <a:pt x="3442" y="17745"/>
                  </a:cubicBezTo>
                  <a:cubicBezTo>
                    <a:pt x="3486" y="17667"/>
                    <a:pt x="3517" y="17583"/>
                    <a:pt x="3545" y="17497"/>
                  </a:cubicBezTo>
                  <a:cubicBezTo>
                    <a:pt x="3625" y="17256"/>
                    <a:pt x="3677" y="17002"/>
                    <a:pt x="3788" y="16773"/>
                  </a:cubicBezTo>
                  <a:cubicBezTo>
                    <a:pt x="3883" y="16575"/>
                    <a:pt x="3925" y="16378"/>
                    <a:pt x="3930" y="16168"/>
                  </a:cubicBezTo>
                  <a:cubicBezTo>
                    <a:pt x="3938" y="15773"/>
                    <a:pt x="3942" y="15377"/>
                    <a:pt x="3943" y="14982"/>
                  </a:cubicBezTo>
                  <a:cubicBezTo>
                    <a:pt x="3943" y="14908"/>
                    <a:pt x="3926" y="14833"/>
                    <a:pt x="3915" y="14759"/>
                  </a:cubicBezTo>
                  <a:cubicBezTo>
                    <a:pt x="3900" y="14654"/>
                    <a:pt x="3850" y="14599"/>
                    <a:pt x="3722" y="14615"/>
                  </a:cubicBezTo>
                  <a:cubicBezTo>
                    <a:pt x="3640" y="14625"/>
                    <a:pt x="3554" y="14607"/>
                    <a:pt x="3481" y="14602"/>
                  </a:cubicBezTo>
                  <a:cubicBezTo>
                    <a:pt x="3286" y="14180"/>
                    <a:pt x="3283" y="14138"/>
                    <a:pt x="3305" y="13893"/>
                  </a:cubicBezTo>
                  <a:cubicBezTo>
                    <a:pt x="3342" y="13487"/>
                    <a:pt x="3370" y="13081"/>
                    <a:pt x="3400" y="12674"/>
                  </a:cubicBezTo>
                  <a:cubicBezTo>
                    <a:pt x="3410" y="12549"/>
                    <a:pt x="3410" y="12423"/>
                    <a:pt x="3412" y="12297"/>
                  </a:cubicBezTo>
                  <a:cubicBezTo>
                    <a:pt x="3412" y="12288"/>
                    <a:pt x="3392" y="12279"/>
                    <a:pt x="3370" y="12261"/>
                  </a:cubicBezTo>
                  <a:cubicBezTo>
                    <a:pt x="3342" y="12309"/>
                    <a:pt x="3314" y="12354"/>
                    <a:pt x="3287" y="12399"/>
                  </a:cubicBezTo>
                  <a:cubicBezTo>
                    <a:pt x="3274" y="12397"/>
                    <a:pt x="3261" y="12394"/>
                    <a:pt x="3247" y="12392"/>
                  </a:cubicBezTo>
                  <a:cubicBezTo>
                    <a:pt x="3241" y="12325"/>
                    <a:pt x="3234" y="12259"/>
                    <a:pt x="3227" y="12187"/>
                  </a:cubicBezTo>
                  <a:cubicBezTo>
                    <a:pt x="3143" y="12157"/>
                    <a:pt x="3013" y="12145"/>
                    <a:pt x="3074" y="12018"/>
                  </a:cubicBezTo>
                  <a:cubicBezTo>
                    <a:pt x="3118" y="11926"/>
                    <a:pt x="3193" y="11848"/>
                    <a:pt x="3260" y="11768"/>
                  </a:cubicBezTo>
                  <a:cubicBezTo>
                    <a:pt x="3268" y="11759"/>
                    <a:pt x="3315" y="11777"/>
                    <a:pt x="3357" y="11787"/>
                  </a:cubicBezTo>
                  <a:cubicBezTo>
                    <a:pt x="3307" y="11971"/>
                    <a:pt x="3376" y="12091"/>
                    <a:pt x="3557" y="12163"/>
                  </a:cubicBezTo>
                  <a:cubicBezTo>
                    <a:pt x="3666" y="11942"/>
                    <a:pt x="3758" y="11738"/>
                    <a:pt x="3625" y="11510"/>
                  </a:cubicBezTo>
                  <a:cubicBezTo>
                    <a:pt x="3606" y="11477"/>
                    <a:pt x="3622" y="11422"/>
                    <a:pt x="3628" y="11379"/>
                  </a:cubicBezTo>
                  <a:cubicBezTo>
                    <a:pt x="3651" y="11179"/>
                    <a:pt x="3699" y="10980"/>
                    <a:pt x="3694" y="10781"/>
                  </a:cubicBezTo>
                  <a:cubicBezTo>
                    <a:pt x="3686" y="10397"/>
                    <a:pt x="3788" y="10006"/>
                    <a:pt x="3623" y="9631"/>
                  </a:cubicBezTo>
                  <a:cubicBezTo>
                    <a:pt x="3615" y="9611"/>
                    <a:pt x="3622" y="9587"/>
                    <a:pt x="3621" y="9564"/>
                  </a:cubicBezTo>
                  <a:cubicBezTo>
                    <a:pt x="3581" y="8993"/>
                    <a:pt x="3667" y="8414"/>
                    <a:pt x="3515" y="7849"/>
                  </a:cubicBezTo>
                  <a:cubicBezTo>
                    <a:pt x="3509" y="7828"/>
                    <a:pt x="3513" y="7804"/>
                    <a:pt x="3516" y="7782"/>
                  </a:cubicBezTo>
                  <a:cubicBezTo>
                    <a:pt x="3585" y="7308"/>
                    <a:pt x="3660" y="6837"/>
                    <a:pt x="3723" y="6362"/>
                  </a:cubicBezTo>
                  <a:cubicBezTo>
                    <a:pt x="3770" y="6001"/>
                    <a:pt x="3867" y="5646"/>
                    <a:pt x="3848" y="5275"/>
                  </a:cubicBezTo>
                  <a:cubicBezTo>
                    <a:pt x="3817" y="4720"/>
                    <a:pt x="3894" y="4172"/>
                    <a:pt x="4029" y="3629"/>
                  </a:cubicBezTo>
                  <a:cubicBezTo>
                    <a:pt x="4112" y="3296"/>
                    <a:pt x="4154" y="2953"/>
                    <a:pt x="4205" y="2614"/>
                  </a:cubicBezTo>
                  <a:cubicBezTo>
                    <a:pt x="4237" y="2399"/>
                    <a:pt x="4250" y="2183"/>
                    <a:pt x="4274" y="1968"/>
                  </a:cubicBezTo>
                  <a:cubicBezTo>
                    <a:pt x="4286" y="1865"/>
                    <a:pt x="4237" y="1794"/>
                    <a:pt x="4148" y="1745"/>
                  </a:cubicBezTo>
                  <a:cubicBezTo>
                    <a:pt x="3926" y="1627"/>
                    <a:pt x="3705" y="1507"/>
                    <a:pt x="3482" y="1391"/>
                  </a:cubicBezTo>
                  <a:cubicBezTo>
                    <a:pt x="3142" y="1215"/>
                    <a:pt x="2801" y="1040"/>
                    <a:pt x="2457" y="867"/>
                  </a:cubicBezTo>
                  <a:cubicBezTo>
                    <a:pt x="2362" y="819"/>
                    <a:pt x="2260" y="780"/>
                    <a:pt x="2131" y="723"/>
                  </a:cubicBezTo>
                  <a:cubicBezTo>
                    <a:pt x="2107" y="1303"/>
                    <a:pt x="2155" y="1854"/>
                    <a:pt x="2058" y="2396"/>
                  </a:cubicBezTo>
                  <a:cubicBezTo>
                    <a:pt x="1963" y="2933"/>
                    <a:pt x="1937" y="3484"/>
                    <a:pt x="1755" y="4011"/>
                  </a:cubicBezTo>
                  <a:cubicBezTo>
                    <a:pt x="1635" y="3976"/>
                    <a:pt x="1603" y="3914"/>
                    <a:pt x="1619" y="3831"/>
                  </a:cubicBezTo>
                  <a:cubicBezTo>
                    <a:pt x="1648" y="3693"/>
                    <a:pt x="1681" y="3554"/>
                    <a:pt x="1716" y="3416"/>
                  </a:cubicBezTo>
                  <a:cubicBezTo>
                    <a:pt x="1733" y="3345"/>
                    <a:pt x="1770" y="3274"/>
                    <a:pt x="1779" y="3202"/>
                  </a:cubicBezTo>
                  <a:cubicBezTo>
                    <a:pt x="1818" y="2860"/>
                    <a:pt x="1863" y="2519"/>
                    <a:pt x="1884" y="2177"/>
                  </a:cubicBezTo>
                  <a:cubicBezTo>
                    <a:pt x="1913" y="1707"/>
                    <a:pt x="1923" y="1237"/>
                    <a:pt x="1941" y="768"/>
                  </a:cubicBezTo>
                  <a:cubicBezTo>
                    <a:pt x="1945" y="651"/>
                    <a:pt x="1893" y="581"/>
                    <a:pt x="1775" y="525"/>
                  </a:cubicBezTo>
                  <a:cubicBezTo>
                    <a:pt x="1534" y="414"/>
                    <a:pt x="1303" y="281"/>
                    <a:pt x="1067" y="159"/>
                  </a:cubicBezTo>
                  <a:cubicBezTo>
                    <a:pt x="1037" y="144"/>
                    <a:pt x="995" y="146"/>
                    <a:pt x="950" y="138"/>
                  </a:cubicBezTo>
                  <a:cubicBezTo>
                    <a:pt x="935" y="297"/>
                    <a:pt x="923" y="439"/>
                    <a:pt x="909" y="582"/>
                  </a:cubicBezTo>
                  <a:cubicBezTo>
                    <a:pt x="890" y="583"/>
                    <a:pt x="873" y="583"/>
                    <a:pt x="855" y="583"/>
                  </a:cubicBezTo>
                  <a:cubicBezTo>
                    <a:pt x="845" y="546"/>
                    <a:pt x="828" y="508"/>
                    <a:pt x="828" y="470"/>
                  </a:cubicBezTo>
                  <a:cubicBezTo>
                    <a:pt x="830" y="373"/>
                    <a:pt x="844" y="276"/>
                    <a:pt x="847" y="180"/>
                  </a:cubicBezTo>
                  <a:cubicBezTo>
                    <a:pt x="850" y="40"/>
                    <a:pt x="835" y="29"/>
                    <a:pt x="641" y="1"/>
                  </a:cubicBezTo>
                  <a:cubicBezTo>
                    <a:pt x="651" y="100"/>
                    <a:pt x="677" y="198"/>
                    <a:pt x="666" y="290"/>
                  </a:cubicBezTo>
                  <a:cubicBezTo>
                    <a:pt x="582" y="915"/>
                    <a:pt x="662" y="1545"/>
                    <a:pt x="582" y="2172"/>
                  </a:cubicBezTo>
                  <a:cubicBezTo>
                    <a:pt x="544" y="2475"/>
                    <a:pt x="502" y="2777"/>
                    <a:pt x="457" y="3079"/>
                  </a:cubicBezTo>
                  <a:cubicBezTo>
                    <a:pt x="390" y="3537"/>
                    <a:pt x="269" y="3988"/>
                    <a:pt x="315" y="4457"/>
                  </a:cubicBezTo>
                  <a:cubicBezTo>
                    <a:pt x="340" y="4709"/>
                    <a:pt x="351" y="4969"/>
                    <a:pt x="306" y="5215"/>
                  </a:cubicBezTo>
                  <a:cubicBezTo>
                    <a:pt x="261" y="5466"/>
                    <a:pt x="277" y="5704"/>
                    <a:pt x="320" y="5948"/>
                  </a:cubicBezTo>
                  <a:cubicBezTo>
                    <a:pt x="353" y="6137"/>
                    <a:pt x="370" y="6330"/>
                    <a:pt x="398" y="6521"/>
                  </a:cubicBezTo>
                  <a:cubicBezTo>
                    <a:pt x="410" y="6599"/>
                    <a:pt x="433" y="6677"/>
                    <a:pt x="449" y="6755"/>
                  </a:cubicBezTo>
                  <a:cubicBezTo>
                    <a:pt x="482" y="6913"/>
                    <a:pt x="540" y="7071"/>
                    <a:pt x="542" y="7230"/>
                  </a:cubicBezTo>
                  <a:cubicBezTo>
                    <a:pt x="547" y="7435"/>
                    <a:pt x="488" y="7642"/>
                    <a:pt x="490" y="7847"/>
                  </a:cubicBezTo>
                  <a:cubicBezTo>
                    <a:pt x="497" y="8331"/>
                    <a:pt x="533" y="8815"/>
                    <a:pt x="541" y="9300"/>
                  </a:cubicBezTo>
                  <a:cubicBezTo>
                    <a:pt x="544" y="9552"/>
                    <a:pt x="526" y="9807"/>
                    <a:pt x="495" y="10058"/>
                  </a:cubicBezTo>
                  <a:cubicBezTo>
                    <a:pt x="480" y="10178"/>
                    <a:pt x="474" y="10290"/>
                    <a:pt x="499" y="10410"/>
                  </a:cubicBezTo>
                  <a:cubicBezTo>
                    <a:pt x="532" y="10554"/>
                    <a:pt x="541" y="10702"/>
                    <a:pt x="563" y="10867"/>
                  </a:cubicBezTo>
                  <a:cubicBezTo>
                    <a:pt x="654" y="10937"/>
                    <a:pt x="812" y="10976"/>
                    <a:pt x="815" y="11144"/>
                  </a:cubicBezTo>
                  <a:cubicBezTo>
                    <a:pt x="818" y="11286"/>
                    <a:pt x="862" y="11434"/>
                    <a:pt x="833" y="11569"/>
                  </a:cubicBezTo>
                  <a:cubicBezTo>
                    <a:pt x="802" y="11717"/>
                    <a:pt x="835" y="11882"/>
                    <a:pt x="724" y="12018"/>
                  </a:cubicBezTo>
                  <a:cubicBezTo>
                    <a:pt x="695" y="12053"/>
                    <a:pt x="690" y="12122"/>
                    <a:pt x="704" y="12167"/>
                  </a:cubicBezTo>
                  <a:cubicBezTo>
                    <a:pt x="802" y="12466"/>
                    <a:pt x="647" y="12782"/>
                    <a:pt x="775" y="13078"/>
                  </a:cubicBezTo>
                  <a:cubicBezTo>
                    <a:pt x="788" y="13110"/>
                    <a:pt x="758" y="13160"/>
                    <a:pt x="747" y="13201"/>
                  </a:cubicBezTo>
                  <a:cubicBezTo>
                    <a:pt x="715" y="13331"/>
                    <a:pt x="725" y="13405"/>
                    <a:pt x="897" y="13494"/>
                  </a:cubicBezTo>
                  <a:lnTo>
                    <a:pt x="897" y="13492"/>
                  </a:lnTo>
                  <a:cubicBezTo>
                    <a:pt x="897" y="13491"/>
                    <a:pt x="890" y="13490"/>
                    <a:pt x="889" y="13488"/>
                  </a:cubicBezTo>
                  <a:cubicBezTo>
                    <a:pt x="890" y="13486"/>
                    <a:pt x="894" y="13483"/>
                    <a:pt x="895" y="13480"/>
                  </a:cubicBezTo>
                  <a:cubicBezTo>
                    <a:pt x="902" y="13354"/>
                    <a:pt x="820" y="13221"/>
                    <a:pt x="916" y="13078"/>
                  </a:cubicBezTo>
                  <a:cubicBezTo>
                    <a:pt x="1043" y="13234"/>
                    <a:pt x="926" y="13355"/>
                    <a:pt x="889" y="13480"/>
                  </a:cubicBezTo>
                  <a:cubicBezTo>
                    <a:pt x="889" y="13484"/>
                    <a:pt x="888" y="13488"/>
                    <a:pt x="888" y="13492"/>
                  </a:cubicBezTo>
                  <a:cubicBezTo>
                    <a:pt x="918" y="13533"/>
                    <a:pt x="938" y="13590"/>
                    <a:pt x="979" y="13611"/>
                  </a:cubicBezTo>
                  <a:cubicBezTo>
                    <a:pt x="1115" y="13678"/>
                    <a:pt x="1160" y="13788"/>
                    <a:pt x="1198" y="13921"/>
                  </a:cubicBezTo>
                  <a:cubicBezTo>
                    <a:pt x="968" y="14042"/>
                    <a:pt x="912" y="14236"/>
                    <a:pt x="906" y="14456"/>
                  </a:cubicBezTo>
                  <a:cubicBezTo>
                    <a:pt x="905" y="14519"/>
                    <a:pt x="871" y="14580"/>
                    <a:pt x="844" y="14671"/>
                  </a:cubicBezTo>
                  <a:cubicBezTo>
                    <a:pt x="723" y="14447"/>
                    <a:pt x="879" y="14225"/>
                    <a:pt x="708" y="13991"/>
                  </a:cubicBezTo>
                  <a:cubicBezTo>
                    <a:pt x="678" y="14216"/>
                    <a:pt x="647" y="14392"/>
                    <a:pt x="624" y="14569"/>
                  </a:cubicBezTo>
                  <a:cubicBezTo>
                    <a:pt x="604" y="14568"/>
                    <a:pt x="553" y="14567"/>
                    <a:pt x="553" y="14564"/>
                  </a:cubicBezTo>
                  <a:lnTo>
                    <a:pt x="553" y="14055"/>
                  </a:lnTo>
                  <a:cubicBezTo>
                    <a:pt x="381" y="14131"/>
                    <a:pt x="375" y="14131"/>
                    <a:pt x="375" y="14240"/>
                  </a:cubicBezTo>
                  <a:cubicBezTo>
                    <a:pt x="373" y="14420"/>
                    <a:pt x="397" y="14599"/>
                    <a:pt x="397" y="14779"/>
                  </a:cubicBezTo>
                  <a:cubicBezTo>
                    <a:pt x="397" y="15152"/>
                    <a:pt x="416" y="15528"/>
                    <a:pt x="383" y="15899"/>
                  </a:cubicBezTo>
                  <a:cubicBezTo>
                    <a:pt x="366" y="16095"/>
                    <a:pt x="407" y="16257"/>
                    <a:pt x="526" y="16396"/>
                  </a:cubicBezTo>
                  <a:cubicBezTo>
                    <a:pt x="619" y="16506"/>
                    <a:pt x="660" y="16618"/>
                    <a:pt x="645" y="16744"/>
                  </a:cubicBezTo>
                  <a:cubicBezTo>
                    <a:pt x="624" y="16915"/>
                    <a:pt x="609" y="17090"/>
                    <a:pt x="551" y="17249"/>
                  </a:cubicBezTo>
                  <a:cubicBezTo>
                    <a:pt x="482" y="17440"/>
                    <a:pt x="476" y="17655"/>
                    <a:pt x="323" y="17817"/>
                  </a:cubicBezTo>
                  <a:cubicBezTo>
                    <a:pt x="305" y="17836"/>
                    <a:pt x="312" y="17874"/>
                    <a:pt x="300" y="17903"/>
                  </a:cubicBezTo>
                  <a:cubicBezTo>
                    <a:pt x="189" y="18182"/>
                    <a:pt x="212" y="18475"/>
                    <a:pt x="207" y="18765"/>
                  </a:cubicBezTo>
                  <a:cubicBezTo>
                    <a:pt x="205" y="18824"/>
                    <a:pt x="220" y="18892"/>
                    <a:pt x="196" y="18943"/>
                  </a:cubicBezTo>
                  <a:cubicBezTo>
                    <a:pt x="82" y="19180"/>
                    <a:pt x="134" y="19430"/>
                    <a:pt x="116" y="19673"/>
                  </a:cubicBezTo>
                  <a:cubicBezTo>
                    <a:pt x="110" y="19740"/>
                    <a:pt x="118" y="19809"/>
                    <a:pt x="104" y="19875"/>
                  </a:cubicBezTo>
                  <a:cubicBezTo>
                    <a:pt x="0" y="20346"/>
                    <a:pt x="79" y="20813"/>
                    <a:pt x="159" y="21276"/>
                  </a:cubicBezTo>
                  <a:cubicBezTo>
                    <a:pt x="199" y="21502"/>
                    <a:pt x="210" y="21717"/>
                    <a:pt x="179" y="21942"/>
                  </a:cubicBezTo>
                  <a:cubicBezTo>
                    <a:pt x="163" y="22060"/>
                    <a:pt x="189" y="22183"/>
                    <a:pt x="196" y="22323"/>
                  </a:cubicBezTo>
                  <a:cubicBezTo>
                    <a:pt x="64" y="22392"/>
                    <a:pt x="90" y="22549"/>
                    <a:pt x="120" y="22673"/>
                  </a:cubicBezTo>
                  <a:cubicBezTo>
                    <a:pt x="192" y="22961"/>
                    <a:pt x="275" y="23250"/>
                    <a:pt x="390" y="23524"/>
                  </a:cubicBezTo>
                  <a:cubicBezTo>
                    <a:pt x="523" y="23838"/>
                    <a:pt x="639" y="24151"/>
                    <a:pt x="672" y="24486"/>
                  </a:cubicBezTo>
                  <a:cubicBezTo>
                    <a:pt x="686" y="24631"/>
                    <a:pt x="655" y="24780"/>
                    <a:pt x="657" y="24927"/>
                  </a:cubicBezTo>
                  <a:cubicBezTo>
                    <a:pt x="659" y="25002"/>
                    <a:pt x="586" y="25116"/>
                    <a:pt x="770" y="25139"/>
                  </a:cubicBezTo>
                  <a:cubicBezTo>
                    <a:pt x="815" y="24987"/>
                    <a:pt x="862" y="24835"/>
                    <a:pt x="911" y="24668"/>
                  </a:cubicBezTo>
                  <a:cubicBezTo>
                    <a:pt x="916" y="24763"/>
                    <a:pt x="935" y="24843"/>
                    <a:pt x="920" y="24924"/>
                  </a:cubicBezTo>
                  <a:cubicBezTo>
                    <a:pt x="868" y="25195"/>
                    <a:pt x="815" y="25491"/>
                    <a:pt x="851" y="25732"/>
                  </a:cubicBezTo>
                  <a:lnTo>
                    <a:pt x="852" y="25732"/>
                  </a:lnTo>
                  <a:cubicBezTo>
                    <a:pt x="852" y="25732"/>
                    <a:pt x="847" y="25740"/>
                    <a:pt x="847" y="25740"/>
                  </a:cubicBezTo>
                  <a:cubicBezTo>
                    <a:pt x="860" y="25823"/>
                    <a:pt x="859" y="25907"/>
                    <a:pt x="880" y="26029"/>
                  </a:cubicBezTo>
                  <a:cubicBezTo>
                    <a:pt x="758" y="25916"/>
                    <a:pt x="811" y="25833"/>
                    <a:pt x="811" y="25747"/>
                  </a:cubicBezTo>
                  <a:lnTo>
                    <a:pt x="811" y="25747"/>
                  </a:lnTo>
                  <a:lnTo>
                    <a:pt x="811" y="25746"/>
                  </a:lnTo>
                  <a:cubicBezTo>
                    <a:pt x="725" y="25722"/>
                    <a:pt x="761" y="25628"/>
                    <a:pt x="747" y="25563"/>
                  </a:cubicBezTo>
                  <a:cubicBezTo>
                    <a:pt x="727" y="25467"/>
                    <a:pt x="734" y="25369"/>
                    <a:pt x="716" y="25255"/>
                  </a:cubicBezTo>
                  <a:cubicBezTo>
                    <a:pt x="543" y="25402"/>
                    <a:pt x="533" y="25406"/>
                    <a:pt x="556" y="25483"/>
                  </a:cubicBezTo>
                  <a:cubicBezTo>
                    <a:pt x="618" y="25695"/>
                    <a:pt x="541" y="25936"/>
                    <a:pt x="716" y="26125"/>
                  </a:cubicBezTo>
                  <a:cubicBezTo>
                    <a:pt x="744" y="26154"/>
                    <a:pt x="744" y="26210"/>
                    <a:pt x="746" y="26255"/>
                  </a:cubicBezTo>
                  <a:cubicBezTo>
                    <a:pt x="754" y="26441"/>
                    <a:pt x="754" y="26628"/>
                    <a:pt x="767" y="26813"/>
                  </a:cubicBezTo>
                  <a:cubicBezTo>
                    <a:pt x="779" y="26996"/>
                    <a:pt x="815" y="27178"/>
                    <a:pt x="715" y="27351"/>
                  </a:cubicBezTo>
                  <a:cubicBezTo>
                    <a:pt x="704" y="27370"/>
                    <a:pt x="731" y="27406"/>
                    <a:pt x="731" y="27435"/>
                  </a:cubicBezTo>
                  <a:cubicBezTo>
                    <a:pt x="734" y="27490"/>
                    <a:pt x="747" y="27553"/>
                    <a:pt x="725" y="27600"/>
                  </a:cubicBezTo>
                  <a:cubicBezTo>
                    <a:pt x="677" y="27705"/>
                    <a:pt x="675" y="27798"/>
                    <a:pt x="765" y="27879"/>
                  </a:cubicBezTo>
                  <a:cubicBezTo>
                    <a:pt x="714" y="27923"/>
                    <a:pt x="649" y="27950"/>
                    <a:pt x="641" y="27990"/>
                  </a:cubicBezTo>
                  <a:cubicBezTo>
                    <a:pt x="603" y="28171"/>
                    <a:pt x="498" y="28339"/>
                    <a:pt x="531" y="28534"/>
                  </a:cubicBezTo>
                  <a:cubicBezTo>
                    <a:pt x="541" y="28598"/>
                    <a:pt x="520" y="28666"/>
                    <a:pt x="519" y="28733"/>
                  </a:cubicBezTo>
                  <a:cubicBezTo>
                    <a:pt x="519" y="28828"/>
                    <a:pt x="505" y="28926"/>
                    <a:pt x="529" y="29015"/>
                  </a:cubicBezTo>
                  <a:cubicBezTo>
                    <a:pt x="625" y="29377"/>
                    <a:pt x="727" y="29737"/>
                    <a:pt x="736" y="30114"/>
                  </a:cubicBezTo>
                  <a:cubicBezTo>
                    <a:pt x="738" y="30224"/>
                    <a:pt x="732" y="30336"/>
                    <a:pt x="752" y="30444"/>
                  </a:cubicBezTo>
                  <a:cubicBezTo>
                    <a:pt x="782" y="30611"/>
                    <a:pt x="746" y="30766"/>
                    <a:pt x="689" y="30924"/>
                  </a:cubicBezTo>
                  <a:cubicBezTo>
                    <a:pt x="616" y="31119"/>
                    <a:pt x="438" y="31287"/>
                    <a:pt x="511" y="31521"/>
                  </a:cubicBezTo>
                  <a:cubicBezTo>
                    <a:pt x="518" y="31543"/>
                    <a:pt x="486" y="31574"/>
                    <a:pt x="479" y="31603"/>
                  </a:cubicBezTo>
                  <a:cubicBezTo>
                    <a:pt x="451" y="31709"/>
                    <a:pt x="403" y="31817"/>
                    <a:pt x="407" y="31924"/>
                  </a:cubicBezTo>
                  <a:cubicBezTo>
                    <a:pt x="413" y="32078"/>
                    <a:pt x="451" y="32231"/>
                    <a:pt x="487" y="32384"/>
                  </a:cubicBezTo>
                  <a:cubicBezTo>
                    <a:pt x="526" y="32550"/>
                    <a:pt x="568" y="32717"/>
                    <a:pt x="630" y="32876"/>
                  </a:cubicBezTo>
                  <a:cubicBezTo>
                    <a:pt x="716" y="33097"/>
                    <a:pt x="810" y="33316"/>
                    <a:pt x="829" y="33555"/>
                  </a:cubicBezTo>
                  <a:cubicBezTo>
                    <a:pt x="842" y="33704"/>
                    <a:pt x="856" y="33851"/>
                    <a:pt x="874" y="33999"/>
                  </a:cubicBezTo>
                  <a:cubicBezTo>
                    <a:pt x="886" y="34093"/>
                    <a:pt x="920" y="34187"/>
                    <a:pt x="923" y="34281"/>
                  </a:cubicBezTo>
                  <a:cubicBezTo>
                    <a:pt x="930" y="34603"/>
                    <a:pt x="935" y="34924"/>
                    <a:pt x="923" y="35244"/>
                  </a:cubicBezTo>
                  <a:cubicBezTo>
                    <a:pt x="916" y="35395"/>
                    <a:pt x="935" y="35497"/>
                    <a:pt x="1108" y="35558"/>
                  </a:cubicBezTo>
                  <a:cubicBezTo>
                    <a:pt x="1220" y="35597"/>
                    <a:pt x="1310" y="35689"/>
                    <a:pt x="1410" y="35758"/>
                  </a:cubicBezTo>
                  <a:cubicBezTo>
                    <a:pt x="1658" y="35929"/>
                    <a:pt x="1906" y="36101"/>
                    <a:pt x="2201" y="36305"/>
                  </a:cubicBezTo>
                  <a:cubicBezTo>
                    <a:pt x="2098" y="35860"/>
                    <a:pt x="2106" y="35465"/>
                    <a:pt x="2187" y="35070"/>
                  </a:cubicBezTo>
                  <a:cubicBezTo>
                    <a:pt x="2224" y="35115"/>
                    <a:pt x="2247" y="35161"/>
                    <a:pt x="2249" y="35208"/>
                  </a:cubicBezTo>
                  <a:cubicBezTo>
                    <a:pt x="2258" y="35528"/>
                    <a:pt x="2265" y="35846"/>
                    <a:pt x="2265" y="36165"/>
                  </a:cubicBezTo>
                  <a:cubicBezTo>
                    <a:pt x="2265" y="36298"/>
                    <a:pt x="2321" y="36397"/>
                    <a:pt x="2435" y="36466"/>
                  </a:cubicBezTo>
                  <a:cubicBezTo>
                    <a:pt x="2668" y="36609"/>
                    <a:pt x="2901" y="36755"/>
                    <a:pt x="3141" y="36887"/>
                  </a:cubicBezTo>
                  <a:cubicBezTo>
                    <a:pt x="3463" y="37066"/>
                    <a:pt x="3790" y="37233"/>
                    <a:pt x="4116" y="37401"/>
                  </a:cubicBezTo>
                  <a:cubicBezTo>
                    <a:pt x="4139" y="37414"/>
                    <a:pt x="4174" y="37406"/>
                    <a:pt x="4216" y="37409"/>
                  </a:cubicBezTo>
                  <a:cubicBezTo>
                    <a:pt x="4228" y="37280"/>
                    <a:pt x="4250" y="37163"/>
                    <a:pt x="4249" y="37045"/>
                  </a:cubicBezTo>
                  <a:cubicBezTo>
                    <a:pt x="4246" y="36650"/>
                    <a:pt x="4235" y="36255"/>
                    <a:pt x="4225" y="35861"/>
                  </a:cubicBezTo>
                  <a:cubicBezTo>
                    <a:pt x="4218" y="35578"/>
                    <a:pt x="4240" y="35290"/>
                    <a:pt x="4186" y="35015"/>
                  </a:cubicBezTo>
                  <a:cubicBezTo>
                    <a:pt x="4126" y="34706"/>
                    <a:pt x="4173" y="34408"/>
                    <a:pt x="4191" y="34105"/>
                  </a:cubicBezTo>
                  <a:cubicBezTo>
                    <a:pt x="4196" y="34038"/>
                    <a:pt x="4183" y="33971"/>
                    <a:pt x="4180" y="33904"/>
                  </a:cubicBezTo>
                  <a:cubicBezTo>
                    <a:pt x="4177" y="33839"/>
                    <a:pt x="4164" y="33769"/>
                    <a:pt x="4179" y="33706"/>
                  </a:cubicBezTo>
                  <a:cubicBezTo>
                    <a:pt x="4237" y="33451"/>
                    <a:pt x="4165" y="33201"/>
                    <a:pt x="4159" y="32950"/>
                  </a:cubicBezTo>
                  <a:cubicBezTo>
                    <a:pt x="4156" y="32817"/>
                    <a:pt x="4130" y="32684"/>
                    <a:pt x="4118" y="32552"/>
                  </a:cubicBezTo>
                  <a:cubicBezTo>
                    <a:pt x="4105" y="32411"/>
                    <a:pt x="4084" y="32272"/>
                    <a:pt x="4086" y="32131"/>
                  </a:cubicBezTo>
                  <a:cubicBezTo>
                    <a:pt x="4090" y="31968"/>
                    <a:pt x="4109" y="31806"/>
                    <a:pt x="4129" y="31643"/>
                  </a:cubicBezTo>
                  <a:cubicBezTo>
                    <a:pt x="4142" y="31540"/>
                    <a:pt x="4122" y="31457"/>
                    <a:pt x="4030" y="31387"/>
                  </a:cubicBezTo>
                  <a:cubicBezTo>
                    <a:pt x="3811" y="31224"/>
                    <a:pt x="3787" y="30991"/>
                    <a:pt x="3827" y="30761"/>
                  </a:cubicBezTo>
                  <a:cubicBezTo>
                    <a:pt x="3916" y="30260"/>
                    <a:pt x="3992" y="29752"/>
                    <a:pt x="4143" y="292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68" name="Google Shape;5268;p57"/>
            <p:cNvGrpSpPr/>
            <p:nvPr/>
          </p:nvGrpSpPr>
          <p:grpSpPr>
            <a:xfrm>
              <a:off x="7919695" y="-144807"/>
              <a:ext cx="170814" cy="959873"/>
              <a:chOff x="4300700" y="2720738"/>
              <a:chExt cx="226124" cy="1270681"/>
            </a:xfrm>
          </p:grpSpPr>
          <p:sp>
            <p:nvSpPr>
              <p:cNvPr id="5269" name="Google Shape;5269;p57"/>
              <p:cNvSpPr/>
              <p:nvPr/>
            </p:nvSpPr>
            <p:spPr>
              <a:xfrm>
                <a:off x="4300700" y="2720738"/>
                <a:ext cx="226124" cy="1270681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8544" extrusionOk="0">
                    <a:moveTo>
                      <a:pt x="2707" y="2962"/>
                    </a:moveTo>
                    <a:cubicBezTo>
                      <a:pt x="2613" y="2902"/>
                      <a:pt x="2649" y="2839"/>
                      <a:pt x="2629" y="2777"/>
                    </a:cubicBezTo>
                    <a:cubicBezTo>
                      <a:pt x="2582" y="2631"/>
                      <a:pt x="2716" y="2484"/>
                      <a:pt x="2556" y="2339"/>
                    </a:cubicBezTo>
                    <a:cubicBezTo>
                      <a:pt x="2551" y="2334"/>
                      <a:pt x="2556" y="2323"/>
                      <a:pt x="2565" y="2320"/>
                    </a:cubicBezTo>
                    <a:cubicBezTo>
                      <a:pt x="2693" y="2282"/>
                      <a:pt x="2605" y="2226"/>
                      <a:pt x="2623" y="2180"/>
                    </a:cubicBezTo>
                    <a:cubicBezTo>
                      <a:pt x="2526" y="2159"/>
                      <a:pt x="2447" y="2159"/>
                      <a:pt x="2452" y="2208"/>
                    </a:cubicBezTo>
                    <a:cubicBezTo>
                      <a:pt x="2463" y="2305"/>
                      <a:pt x="2438" y="2402"/>
                      <a:pt x="2483" y="2500"/>
                    </a:cubicBezTo>
                    <a:cubicBezTo>
                      <a:pt x="2509" y="2556"/>
                      <a:pt x="2528" y="2614"/>
                      <a:pt x="2530" y="2671"/>
                    </a:cubicBezTo>
                    <a:cubicBezTo>
                      <a:pt x="2532" y="2738"/>
                      <a:pt x="2500" y="2805"/>
                      <a:pt x="2502" y="2872"/>
                    </a:cubicBezTo>
                    <a:cubicBezTo>
                      <a:pt x="2506" y="3009"/>
                      <a:pt x="2523" y="3147"/>
                      <a:pt x="2533" y="3284"/>
                    </a:cubicBezTo>
                    <a:cubicBezTo>
                      <a:pt x="2535" y="3329"/>
                      <a:pt x="2531" y="3373"/>
                      <a:pt x="2529" y="3418"/>
                    </a:cubicBezTo>
                    <a:cubicBezTo>
                      <a:pt x="2546" y="3419"/>
                      <a:pt x="2562" y="3420"/>
                      <a:pt x="2577" y="3420"/>
                    </a:cubicBezTo>
                    <a:cubicBezTo>
                      <a:pt x="2588" y="3353"/>
                      <a:pt x="2596" y="3287"/>
                      <a:pt x="2611" y="3221"/>
                    </a:cubicBezTo>
                    <a:cubicBezTo>
                      <a:pt x="2624" y="3162"/>
                      <a:pt x="2609" y="3092"/>
                      <a:pt x="2676" y="3048"/>
                    </a:cubicBezTo>
                    <a:cubicBezTo>
                      <a:pt x="2728" y="3014"/>
                      <a:pt x="2738" y="2983"/>
                      <a:pt x="2707" y="2962"/>
                    </a:cubicBezTo>
                    <a:close/>
                    <a:moveTo>
                      <a:pt x="2601" y="5198"/>
                    </a:moveTo>
                    <a:cubicBezTo>
                      <a:pt x="2596" y="5359"/>
                      <a:pt x="2586" y="5516"/>
                      <a:pt x="2588" y="5672"/>
                    </a:cubicBezTo>
                    <a:cubicBezTo>
                      <a:pt x="2591" y="5824"/>
                      <a:pt x="2624" y="5977"/>
                      <a:pt x="2612" y="6128"/>
                    </a:cubicBezTo>
                    <a:cubicBezTo>
                      <a:pt x="2599" y="6281"/>
                      <a:pt x="2586" y="6432"/>
                      <a:pt x="2647" y="6585"/>
                    </a:cubicBezTo>
                    <a:cubicBezTo>
                      <a:pt x="2654" y="6347"/>
                      <a:pt x="2663" y="6109"/>
                      <a:pt x="2667" y="5871"/>
                    </a:cubicBezTo>
                    <a:cubicBezTo>
                      <a:pt x="2672" y="5649"/>
                      <a:pt x="2725" y="5427"/>
                      <a:pt x="2601" y="5198"/>
                    </a:cubicBezTo>
                    <a:close/>
                    <a:moveTo>
                      <a:pt x="2688" y="7260"/>
                    </a:moveTo>
                    <a:cubicBezTo>
                      <a:pt x="2672" y="7260"/>
                      <a:pt x="2654" y="7259"/>
                      <a:pt x="2654" y="7259"/>
                    </a:cubicBezTo>
                    <a:cubicBezTo>
                      <a:pt x="2648" y="7464"/>
                      <a:pt x="2642" y="7669"/>
                      <a:pt x="2637" y="7872"/>
                    </a:cubicBezTo>
                    <a:cubicBezTo>
                      <a:pt x="2534" y="7874"/>
                      <a:pt x="2525" y="7876"/>
                      <a:pt x="2440" y="7880"/>
                    </a:cubicBezTo>
                    <a:cubicBezTo>
                      <a:pt x="2529" y="7904"/>
                      <a:pt x="2564" y="7917"/>
                      <a:pt x="2591" y="7925"/>
                    </a:cubicBezTo>
                    <a:cubicBezTo>
                      <a:pt x="2586" y="8090"/>
                      <a:pt x="2581" y="8247"/>
                      <a:pt x="2578" y="8403"/>
                    </a:cubicBezTo>
                    <a:cubicBezTo>
                      <a:pt x="2575" y="8557"/>
                      <a:pt x="2582" y="8710"/>
                      <a:pt x="2575" y="8862"/>
                    </a:cubicBezTo>
                    <a:cubicBezTo>
                      <a:pt x="2568" y="9015"/>
                      <a:pt x="2549" y="9168"/>
                      <a:pt x="2534" y="9321"/>
                    </a:cubicBezTo>
                    <a:cubicBezTo>
                      <a:pt x="2567" y="9323"/>
                      <a:pt x="2599" y="9326"/>
                      <a:pt x="2630" y="9328"/>
                    </a:cubicBezTo>
                    <a:cubicBezTo>
                      <a:pt x="2701" y="9195"/>
                      <a:pt x="2676" y="9055"/>
                      <a:pt x="2680" y="8918"/>
                    </a:cubicBezTo>
                    <a:cubicBezTo>
                      <a:pt x="2684" y="8781"/>
                      <a:pt x="2654" y="8643"/>
                      <a:pt x="2650" y="8505"/>
                    </a:cubicBezTo>
                    <a:cubicBezTo>
                      <a:pt x="2646" y="8364"/>
                      <a:pt x="2655" y="8222"/>
                      <a:pt x="2659" y="8081"/>
                    </a:cubicBezTo>
                    <a:cubicBezTo>
                      <a:pt x="2665" y="7944"/>
                      <a:pt x="2680" y="7806"/>
                      <a:pt x="2684" y="7669"/>
                    </a:cubicBezTo>
                    <a:cubicBezTo>
                      <a:pt x="2687" y="7533"/>
                      <a:pt x="2689" y="7396"/>
                      <a:pt x="2688" y="7260"/>
                    </a:cubicBezTo>
                    <a:close/>
                    <a:moveTo>
                      <a:pt x="2741" y="13709"/>
                    </a:moveTo>
                    <a:cubicBezTo>
                      <a:pt x="2754" y="13709"/>
                      <a:pt x="2775" y="13710"/>
                      <a:pt x="2775" y="13710"/>
                    </a:cubicBezTo>
                    <a:cubicBezTo>
                      <a:pt x="2776" y="13670"/>
                      <a:pt x="2777" y="13631"/>
                      <a:pt x="2778" y="13592"/>
                    </a:cubicBezTo>
                    <a:cubicBezTo>
                      <a:pt x="2778" y="13592"/>
                      <a:pt x="2746" y="13591"/>
                      <a:pt x="2728" y="13590"/>
                    </a:cubicBezTo>
                    <a:cubicBezTo>
                      <a:pt x="2731" y="13630"/>
                      <a:pt x="2738" y="13670"/>
                      <a:pt x="2741" y="13709"/>
                    </a:cubicBezTo>
                    <a:close/>
                    <a:moveTo>
                      <a:pt x="2787" y="13904"/>
                    </a:moveTo>
                    <a:cubicBezTo>
                      <a:pt x="2773" y="13903"/>
                      <a:pt x="2758" y="13901"/>
                      <a:pt x="2744" y="13901"/>
                    </a:cubicBezTo>
                    <a:cubicBezTo>
                      <a:pt x="2733" y="13929"/>
                      <a:pt x="2723" y="13956"/>
                      <a:pt x="2711" y="13985"/>
                    </a:cubicBezTo>
                    <a:cubicBezTo>
                      <a:pt x="2729" y="13986"/>
                      <a:pt x="2747" y="13988"/>
                      <a:pt x="2766" y="13989"/>
                    </a:cubicBezTo>
                    <a:cubicBezTo>
                      <a:pt x="2773" y="13961"/>
                      <a:pt x="2780" y="13933"/>
                      <a:pt x="2787" y="13904"/>
                    </a:cubicBezTo>
                    <a:close/>
                    <a:moveTo>
                      <a:pt x="2755" y="14245"/>
                    </a:moveTo>
                    <a:cubicBezTo>
                      <a:pt x="2741" y="14243"/>
                      <a:pt x="2725" y="14242"/>
                      <a:pt x="2710" y="14240"/>
                    </a:cubicBezTo>
                    <a:cubicBezTo>
                      <a:pt x="2709" y="14265"/>
                      <a:pt x="2708" y="14290"/>
                      <a:pt x="2708" y="14315"/>
                    </a:cubicBezTo>
                    <a:cubicBezTo>
                      <a:pt x="2717" y="14316"/>
                      <a:pt x="2726" y="14316"/>
                      <a:pt x="2736" y="14316"/>
                    </a:cubicBezTo>
                    <a:cubicBezTo>
                      <a:pt x="2742" y="14292"/>
                      <a:pt x="2748" y="14268"/>
                      <a:pt x="2755" y="14245"/>
                    </a:cubicBezTo>
                    <a:close/>
                    <a:moveTo>
                      <a:pt x="2424" y="2063"/>
                    </a:moveTo>
                    <a:cubicBezTo>
                      <a:pt x="2441" y="2117"/>
                      <a:pt x="2533" y="2107"/>
                      <a:pt x="2638" y="2096"/>
                    </a:cubicBezTo>
                    <a:cubicBezTo>
                      <a:pt x="2631" y="2035"/>
                      <a:pt x="2623" y="1977"/>
                      <a:pt x="2613" y="1898"/>
                    </a:cubicBezTo>
                    <a:cubicBezTo>
                      <a:pt x="2520" y="1916"/>
                      <a:pt x="2460" y="1921"/>
                      <a:pt x="2454" y="1932"/>
                    </a:cubicBezTo>
                    <a:cubicBezTo>
                      <a:pt x="2433" y="1974"/>
                      <a:pt x="2411" y="2020"/>
                      <a:pt x="2424" y="2063"/>
                    </a:cubicBezTo>
                    <a:close/>
                    <a:moveTo>
                      <a:pt x="2583" y="1448"/>
                    </a:moveTo>
                    <a:cubicBezTo>
                      <a:pt x="2706" y="1304"/>
                      <a:pt x="2690" y="1013"/>
                      <a:pt x="2565" y="936"/>
                    </a:cubicBezTo>
                    <a:cubicBezTo>
                      <a:pt x="2670" y="1100"/>
                      <a:pt x="2475" y="1260"/>
                      <a:pt x="2583" y="1448"/>
                    </a:cubicBezTo>
                    <a:close/>
                    <a:moveTo>
                      <a:pt x="1743" y="928"/>
                    </a:moveTo>
                    <a:cubicBezTo>
                      <a:pt x="1713" y="915"/>
                      <a:pt x="1689" y="906"/>
                      <a:pt x="1667" y="896"/>
                    </a:cubicBezTo>
                    <a:cubicBezTo>
                      <a:pt x="1654" y="906"/>
                      <a:pt x="1629" y="916"/>
                      <a:pt x="1634" y="922"/>
                    </a:cubicBezTo>
                    <a:cubicBezTo>
                      <a:pt x="1642" y="934"/>
                      <a:pt x="1669" y="943"/>
                      <a:pt x="1687" y="953"/>
                    </a:cubicBezTo>
                    <a:cubicBezTo>
                      <a:pt x="1704" y="947"/>
                      <a:pt x="1719" y="940"/>
                      <a:pt x="1743" y="928"/>
                    </a:cubicBezTo>
                    <a:close/>
                    <a:moveTo>
                      <a:pt x="1577" y="7019"/>
                    </a:moveTo>
                    <a:cubicBezTo>
                      <a:pt x="1568" y="6840"/>
                      <a:pt x="1501" y="6658"/>
                      <a:pt x="1567" y="6480"/>
                    </a:cubicBezTo>
                    <a:cubicBezTo>
                      <a:pt x="1572" y="6469"/>
                      <a:pt x="1567" y="6453"/>
                      <a:pt x="1553" y="6446"/>
                    </a:cubicBezTo>
                    <a:cubicBezTo>
                      <a:pt x="1537" y="6437"/>
                      <a:pt x="1593" y="6433"/>
                      <a:pt x="1497" y="6426"/>
                    </a:cubicBezTo>
                    <a:lnTo>
                      <a:pt x="1497" y="6424"/>
                    </a:lnTo>
                    <a:cubicBezTo>
                      <a:pt x="1497" y="6424"/>
                      <a:pt x="1490" y="6424"/>
                      <a:pt x="1490" y="6424"/>
                    </a:cubicBezTo>
                    <a:cubicBezTo>
                      <a:pt x="1490" y="6424"/>
                      <a:pt x="1484" y="6423"/>
                      <a:pt x="1484" y="6423"/>
                    </a:cubicBezTo>
                    <a:cubicBezTo>
                      <a:pt x="1486" y="6414"/>
                      <a:pt x="1484" y="6406"/>
                      <a:pt x="1485" y="6398"/>
                    </a:cubicBezTo>
                    <a:cubicBezTo>
                      <a:pt x="1565" y="6332"/>
                      <a:pt x="1591" y="6257"/>
                      <a:pt x="1509" y="6141"/>
                    </a:cubicBezTo>
                    <a:cubicBezTo>
                      <a:pt x="1494" y="6237"/>
                      <a:pt x="1485" y="6318"/>
                      <a:pt x="1475" y="6398"/>
                    </a:cubicBezTo>
                    <a:cubicBezTo>
                      <a:pt x="1465" y="6406"/>
                      <a:pt x="1441" y="6414"/>
                      <a:pt x="1429" y="6422"/>
                    </a:cubicBezTo>
                    <a:cubicBezTo>
                      <a:pt x="1429" y="6422"/>
                      <a:pt x="1401" y="6423"/>
                      <a:pt x="1401" y="6423"/>
                    </a:cubicBezTo>
                    <a:lnTo>
                      <a:pt x="1401" y="6424"/>
                    </a:lnTo>
                    <a:cubicBezTo>
                      <a:pt x="1401" y="6425"/>
                      <a:pt x="1450" y="6426"/>
                      <a:pt x="1458" y="6427"/>
                    </a:cubicBezTo>
                    <a:cubicBezTo>
                      <a:pt x="1459" y="6607"/>
                      <a:pt x="1420" y="6785"/>
                      <a:pt x="1427" y="6967"/>
                    </a:cubicBezTo>
                    <a:cubicBezTo>
                      <a:pt x="1435" y="7180"/>
                      <a:pt x="1385" y="7393"/>
                      <a:pt x="1355" y="7606"/>
                    </a:cubicBezTo>
                    <a:cubicBezTo>
                      <a:pt x="1316" y="7879"/>
                      <a:pt x="1270" y="8151"/>
                      <a:pt x="1229" y="8424"/>
                    </a:cubicBezTo>
                    <a:cubicBezTo>
                      <a:pt x="1222" y="8471"/>
                      <a:pt x="1209" y="8523"/>
                      <a:pt x="1354" y="8545"/>
                    </a:cubicBezTo>
                    <a:cubicBezTo>
                      <a:pt x="1378" y="8454"/>
                      <a:pt x="1429" y="8364"/>
                      <a:pt x="1418" y="8274"/>
                    </a:cubicBezTo>
                    <a:cubicBezTo>
                      <a:pt x="1408" y="8180"/>
                      <a:pt x="1444" y="8092"/>
                      <a:pt x="1464" y="8002"/>
                    </a:cubicBezTo>
                    <a:cubicBezTo>
                      <a:pt x="1494" y="7870"/>
                      <a:pt x="1509" y="7738"/>
                      <a:pt x="1536" y="7606"/>
                    </a:cubicBezTo>
                    <a:cubicBezTo>
                      <a:pt x="1548" y="7546"/>
                      <a:pt x="1584" y="7486"/>
                      <a:pt x="1587" y="7427"/>
                    </a:cubicBezTo>
                    <a:cubicBezTo>
                      <a:pt x="1592" y="7292"/>
                      <a:pt x="1583" y="7156"/>
                      <a:pt x="1577" y="7019"/>
                    </a:cubicBezTo>
                    <a:close/>
                    <a:moveTo>
                      <a:pt x="1469" y="10720"/>
                    </a:moveTo>
                    <a:cubicBezTo>
                      <a:pt x="1428" y="10520"/>
                      <a:pt x="1432" y="10319"/>
                      <a:pt x="1410" y="10117"/>
                    </a:cubicBezTo>
                    <a:cubicBezTo>
                      <a:pt x="1393" y="9958"/>
                      <a:pt x="1367" y="9798"/>
                      <a:pt x="1345" y="9637"/>
                    </a:cubicBezTo>
                    <a:cubicBezTo>
                      <a:pt x="1337" y="9580"/>
                      <a:pt x="1293" y="9519"/>
                      <a:pt x="1325" y="9468"/>
                    </a:cubicBezTo>
                    <a:cubicBezTo>
                      <a:pt x="1418" y="9318"/>
                      <a:pt x="1337" y="9164"/>
                      <a:pt x="1351" y="9012"/>
                    </a:cubicBezTo>
                    <a:cubicBezTo>
                      <a:pt x="1285" y="9045"/>
                      <a:pt x="1210" y="9077"/>
                      <a:pt x="1200" y="9114"/>
                    </a:cubicBezTo>
                    <a:cubicBezTo>
                      <a:pt x="1163" y="9240"/>
                      <a:pt x="1052" y="9364"/>
                      <a:pt x="1176" y="9495"/>
                    </a:cubicBezTo>
                    <a:cubicBezTo>
                      <a:pt x="1187" y="9508"/>
                      <a:pt x="1184" y="9527"/>
                      <a:pt x="1169" y="9540"/>
                    </a:cubicBezTo>
                    <a:cubicBezTo>
                      <a:pt x="1064" y="9637"/>
                      <a:pt x="1074" y="9746"/>
                      <a:pt x="1066" y="9851"/>
                    </a:cubicBezTo>
                    <a:cubicBezTo>
                      <a:pt x="1055" y="10022"/>
                      <a:pt x="1036" y="10193"/>
                      <a:pt x="1041" y="10364"/>
                    </a:cubicBezTo>
                    <a:cubicBezTo>
                      <a:pt x="1045" y="10581"/>
                      <a:pt x="1076" y="10799"/>
                      <a:pt x="1082" y="11017"/>
                    </a:cubicBezTo>
                    <a:cubicBezTo>
                      <a:pt x="1084" y="11101"/>
                      <a:pt x="1082" y="11183"/>
                      <a:pt x="1225" y="11261"/>
                    </a:cubicBezTo>
                    <a:cubicBezTo>
                      <a:pt x="1283" y="11236"/>
                      <a:pt x="1387" y="11238"/>
                      <a:pt x="1380" y="11178"/>
                    </a:cubicBezTo>
                    <a:cubicBezTo>
                      <a:pt x="1360" y="11023"/>
                      <a:pt x="1502" y="10879"/>
                      <a:pt x="1469" y="10720"/>
                    </a:cubicBezTo>
                    <a:moveTo>
                      <a:pt x="1261" y="13295"/>
                    </a:moveTo>
                    <a:cubicBezTo>
                      <a:pt x="1257" y="13426"/>
                      <a:pt x="1254" y="13538"/>
                      <a:pt x="1250" y="13676"/>
                    </a:cubicBezTo>
                    <a:cubicBezTo>
                      <a:pt x="1250" y="13676"/>
                      <a:pt x="1149" y="13673"/>
                      <a:pt x="1046" y="13670"/>
                    </a:cubicBezTo>
                    <a:cubicBezTo>
                      <a:pt x="1043" y="13807"/>
                      <a:pt x="1039" y="13944"/>
                      <a:pt x="1036" y="14035"/>
                    </a:cubicBezTo>
                    <a:cubicBezTo>
                      <a:pt x="1138" y="14038"/>
                      <a:pt x="1206" y="14039"/>
                      <a:pt x="1258" y="14041"/>
                    </a:cubicBezTo>
                    <a:cubicBezTo>
                      <a:pt x="1095" y="14082"/>
                      <a:pt x="1089" y="14151"/>
                      <a:pt x="1092" y="14221"/>
                    </a:cubicBezTo>
                    <a:cubicBezTo>
                      <a:pt x="1097" y="14339"/>
                      <a:pt x="1117" y="14467"/>
                      <a:pt x="1077" y="14582"/>
                    </a:cubicBezTo>
                    <a:cubicBezTo>
                      <a:pt x="1035" y="14701"/>
                      <a:pt x="1116" y="14818"/>
                      <a:pt x="1077" y="14939"/>
                    </a:cubicBezTo>
                    <a:cubicBezTo>
                      <a:pt x="988" y="15207"/>
                      <a:pt x="1030" y="15484"/>
                      <a:pt x="967" y="15756"/>
                    </a:cubicBezTo>
                    <a:cubicBezTo>
                      <a:pt x="903" y="16030"/>
                      <a:pt x="909" y="16311"/>
                      <a:pt x="939" y="16590"/>
                    </a:cubicBezTo>
                    <a:cubicBezTo>
                      <a:pt x="966" y="16854"/>
                      <a:pt x="973" y="17118"/>
                      <a:pt x="981" y="17381"/>
                    </a:cubicBezTo>
                    <a:cubicBezTo>
                      <a:pt x="984" y="17483"/>
                      <a:pt x="959" y="17585"/>
                      <a:pt x="960" y="17688"/>
                    </a:cubicBezTo>
                    <a:cubicBezTo>
                      <a:pt x="962" y="17786"/>
                      <a:pt x="989" y="17885"/>
                      <a:pt x="990" y="17983"/>
                    </a:cubicBezTo>
                    <a:cubicBezTo>
                      <a:pt x="989" y="18020"/>
                      <a:pt x="945" y="18055"/>
                      <a:pt x="916" y="18099"/>
                    </a:cubicBezTo>
                    <a:cubicBezTo>
                      <a:pt x="1020" y="18117"/>
                      <a:pt x="1091" y="18155"/>
                      <a:pt x="1073" y="18216"/>
                    </a:cubicBezTo>
                    <a:cubicBezTo>
                      <a:pt x="968" y="18225"/>
                      <a:pt x="944" y="18230"/>
                      <a:pt x="953" y="18246"/>
                    </a:cubicBezTo>
                    <a:cubicBezTo>
                      <a:pt x="983" y="18311"/>
                      <a:pt x="1082" y="18288"/>
                      <a:pt x="1157" y="18293"/>
                    </a:cubicBezTo>
                    <a:cubicBezTo>
                      <a:pt x="1169" y="18280"/>
                      <a:pt x="1176" y="18277"/>
                      <a:pt x="1176" y="18274"/>
                    </a:cubicBezTo>
                    <a:cubicBezTo>
                      <a:pt x="1192" y="17929"/>
                      <a:pt x="1213" y="17584"/>
                      <a:pt x="1219" y="17239"/>
                    </a:cubicBezTo>
                    <a:cubicBezTo>
                      <a:pt x="1223" y="17029"/>
                      <a:pt x="1191" y="16818"/>
                      <a:pt x="1192" y="16608"/>
                    </a:cubicBezTo>
                    <a:cubicBezTo>
                      <a:pt x="1193" y="16218"/>
                      <a:pt x="1192" y="15829"/>
                      <a:pt x="1215" y="15440"/>
                    </a:cubicBezTo>
                    <a:cubicBezTo>
                      <a:pt x="1225" y="15254"/>
                      <a:pt x="1278" y="15071"/>
                      <a:pt x="1313" y="14886"/>
                    </a:cubicBezTo>
                    <a:cubicBezTo>
                      <a:pt x="1333" y="14780"/>
                      <a:pt x="1343" y="14674"/>
                      <a:pt x="1353" y="14568"/>
                    </a:cubicBezTo>
                    <a:cubicBezTo>
                      <a:pt x="1389" y="14145"/>
                      <a:pt x="1452" y="13723"/>
                      <a:pt x="1261" y="13295"/>
                    </a:cubicBezTo>
                    <a:moveTo>
                      <a:pt x="1098" y="13665"/>
                    </a:moveTo>
                    <a:cubicBezTo>
                      <a:pt x="1300" y="13611"/>
                      <a:pt x="1203" y="13534"/>
                      <a:pt x="1243" y="13476"/>
                    </a:cubicBezTo>
                    <a:cubicBezTo>
                      <a:pt x="1219" y="13472"/>
                      <a:pt x="1195" y="13469"/>
                      <a:pt x="1171" y="13466"/>
                    </a:cubicBezTo>
                    <a:cubicBezTo>
                      <a:pt x="1149" y="13526"/>
                      <a:pt x="1127" y="13587"/>
                      <a:pt x="1098" y="13665"/>
                    </a:cubicBezTo>
                    <a:close/>
                    <a:moveTo>
                      <a:pt x="1242" y="13422"/>
                    </a:moveTo>
                    <a:cubicBezTo>
                      <a:pt x="1237" y="13388"/>
                      <a:pt x="1234" y="13356"/>
                      <a:pt x="1226" y="13299"/>
                    </a:cubicBezTo>
                    <a:cubicBezTo>
                      <a:pt x="1085" y="13399"/>
                      <a:pt x="1085" y="13399"/>
                      <a:pt x="1242" y="13422"/>
                    </a:cubicBezTo>
                    <a:close/>
                    <a:moveTo>
                      <a:pt x="1114" y="12982"/>
                    </a:moveTo>
                    <a:cubicBezTo>
                      <a:pt x="1131" y="12982"/>
                      <a:pt x="1168" y="12983"/>
                      <a:pt x="1168" y="12983"/>
                    </a:cubicBezTo>
                    <a:cubicBezTo>
                      <a:pt x="1169" y="12947"/>
                      <a:pt x="1170" y="12911"/>
                      <a:pt x="1171" y="12875"/>
                    </a:cubicBezTo>
                    <a:cubicBezTo>
                      <a:pt x="1171" y="12875"/>
                      <a:pt x="1118" y="12873"/>
                      <a:pt x="1097" y="12873"/>
                    </a:cubicBezTo>
                    <a:cubicBezTo>
                      <a:pt x="1101" y="12909"/>
                      <a:pt x="1109" y="12946"/>
                      <a:pt x="1114" y="12982"/>
                    </a:cubicBezTo>
                    <a:close/>
                    <a:moveTo>
                      <a:pt x="1086" y="13051"/>
                    </a:moveTo>
                    <a:cubicBezTo>
                      <a:pt x="1110" y="13091"/>
                      <a:pt x="1126" y="13119"/>
                      <a:pt x="1141" y="13145"/>
                    </a:cubicBezTo>
                    <a:cubicBezTo>
                      <a:pt x="1283" y="13101"/>
                      <a:pt x="1217" y="13079"/>
                      <a:pt x="1086" y="13051"/>
                    </a:cubicBezTo>
                    <a:close/>
                    <a:moveTo>
                      <a:pt x="1229" y="8846"/>
                    </a:moveTo>
                    <a:cubicBezTo>
                      <a:pt x="1185" y="8873"/>
                      <a:pt x="1185" y="8920"/>
                      <a:pt x="1360" y="8944"/>
                    </a:cubicBezTo>
                    <a:cubicBezTo>
                      <a:pt x="1352" y="8859"/>
                      <a:pt x="1348" y="8784"/>
                      <a:pt x="1333" y="8709"/>
                    </a:cubicBezTo>
                    <a:cubicBezTo>
                      <a:pt x="1331" y="8697"/>
                      <a:pt x="1275" y="8687"/>
                      <a:pt x="1219" y="8667"/>
                    </a:cubicBezTo>
                    <a:cubicBezTo>
                      <a:pt x="1219" y="8703"/>
                      <a:pt x="1202" y="8726"/>
                      <a:pt x="1220" y="8739"/>
                    </a:cubicBezTo>
                    <a:cubicBezTo>
                      <a:pt x="1278" y="8777"/>
                      <a:pt x="1297" y="8804"/>
                      <a:pt x="1229" y="8846"/>
                    </a:cubicBezTo>
                    <a:close/>
                    <a:moveTo>
                      <a:pt x="3252" y="4429"/>
                    </a:moveTo>
                    <a:cubicBezTo>
                      <a:pt x="3261" y="4708"/>
                      <a:pt x="3260" y="4987"/>
                      <a:pt x="3263" y="5266"/>
                    </a:cubicBezTo>
                    <a:cubicBezTo>
                      <a:pt x="3267" y="5475"/>
                      <a:pt x="3275" y="5685"/>
                      <a:pt x="3279" y="5894"/>
                    </a:cubicBezTo>
                    <a:cubicBezTo>
                      <a:pt x="3286" y="6195"/>
                      <a:pt x="3299" y="6496"/>
                      <a:pt x="3295" y="6796"/>
                    </a:cubicBezTo>
                    <a:cubicBezTo>
                      <a:pt x="3287" y="7423"/>
                      <a:pt x="3268" y="8049"/>
                      <a:pt x="3256" y="8675"/>
                    </a:cubicBezTo>
                    <a:cubicBezTo>
                      <a:pt x="3250" y="8991"/>
                      <a:pt x="3254" y="9307"/>
                      <a:pt x="3247" y="9624"/>
                    </a:cubicBezTo>
                    <a:cubicBezTo>
                      <a:pt x="3243" y="9868"/>
                      <a:pt x="3228" y="10112"/>
                      <a:pt x="3222" y="10355"/>
                    </a:cubicBezTo>
                    <a:cubicBezTo>
                      <a:pt x="3209" y="10778"/>
                      <a:pt x="3199" y="11201"/>
                      <a:pt x="3188" y="11624"/>
                    </a:cubicBezTo>
                    <a:cubicBezTo>
                      <a:pt x="3183" y="11803"/>
                      <a:pt x="3182" y="11982"/>
                      <a:pt x="3172" y="12160"/>
                    </a:cubicBezTo>
                    <a:cubicBezTo>
                      <a:pt x="3170" y="12196"/>
                      <a:pt x="3192" y="12235"/>
                      <a:pt x="3058" y="12254"/>
                    </a:cubicBezTo>
                    <a:cubicBezTo>
                      <a:pt x="2960" y="12267"/>
                      <a:pt x="3020" y="12332"/>
                      <a:pt x="3069" y="12375"/>
                    </a:cubicBezTo>
                    <a:cubicBezTo>
                      <a:pt x="3093" y="12397"/>
                      <a:pt x="3144" y="12417"/>
                      <a:pt x="3144" y="12439"/>
                    </a:cubicBezTo>
                    <a:cubicBezTo>
                      <a:pt x="3148" y="12587"/>
                      <a:pt x="3147" y="12737"/>
                      <a:pt x="3136" y="12885"/>
                    </a:cubicBezTo>
                    <a:cubicBezTo>
                      <a:pt x="3132" y="12922"/>
                      <a:pt x="3087" y="12957"/>
                      <a:pt x="3053" y="13003"/>
                    </a:cubicBezTo>
                    <a:cubicBezTo>
                      <a:pt x="3058" y="13005"/>
                      <a:pt x="3109" y="13014"/>
                      <a:pt x="3122" y="13029"/>
                    </a:cubicBezTo>
                    <a:cubicBezTo>
                      <a:pt x="3137" y="13046"/>
                      <a:pt x="3145" y="13080"/>
                      <a:pt x="3054" y="13062"/>
                    </a:cubicBezTo>
                    <a:cubicBezTo>
                      <a:pt x="3044" y="13075"/>
                      <a:pt x="3020" y="13097"/>
                      <a:pt x="3024" y="13099"/>
                    </a:cubicBezTo>
                    <a:cubicBezTo>
                      <a:pt x="3213" y="13151"/>
                      <a:pt x="3097" y="13225"/>
                      <a:pt x="3112" y="13288"/>
                    </a:cubicBezTo>
                    <a:cubicBezTo>
                      <a:pt x="3116" y="13303"/>
                      <a:pt x="3108" y="13317"/>
                      <a:pt x="3108" y="13330"/>
                    </a:cubicBezTo>
                    <a:cubicBezTo>
                      <a:pt x="2909" y="13353"/>
                      <a:pt x="2895" y="13365"/>
                      <a:pt x="2981" y="13515"/>
                    </a:cubicBezTo>
                    <a:cubicBezTo>
                      <a:pt x="3018" y="13513"/>
                      <a:pt x="3086" y="13511"/>
                      <a:pt x="3086" y="13507"/>
                    </a:cubicBezTo>
                    <a:cubicBezTo>
                      <a:pt x="3084" y="13567"/>
                      <a:pt x="3082" y="13624"/>
                      <a:pt x="3080" y="13698"/>
                    </a:cubicBezTo>
                    <a:cubicBezTo>
                      <a:pt x="3081" y="13672"/>
                      <a:pt x="2980" y="13654"/>
                      <a:pt x="2981" y="13627"/>
                    </a:cubicBezTo>
                    <a:cubicBezTo>
                      <a:pt x="2978" y="13712"/>
                      <a:pt x="2976" y="13789"/>
                      <a:pt x="2974" y="13871"/>
                    </a:cubicBezTo>
                    <a:cubicBezTo>
                      <a:pt x="2974" y="13868"/>
                      <a:pt x="3046" y="13868"/>
                      <a:pt x="3087" y="13867"/>
                    </a:cubicBezTo>
                    <a:cubicBezTo>
                      <a:pt x="3111" y="13898"/>
                      <a:pt x="3117" y="13919"/>
                      <a:pt x="3038" y="13941"/>
                    </a:cubicBezTo>
                    <a:cubicBezTo>
                      <a:pt x="2905" y="13978"/>
                      <a:pt x="2885" y="14098"/>
                      <a:pt x="2985" y="14159"/>
                    </a:cubicBezTo>
                    <a:cubicBezTo>
                      <a:pt x="3049" y="14196"/>
                      <a:pt x="3049" y="14196"/>
                      <a:pt x="2959" y="14230"/>
                    </a:cubicBezTo>
                    <a:cubicBezTo>
                      <a:pt x="2880" y="14261"/>
                      <a:pt x="2838" y="14383"/>
                      <a:pt x="2927" y="14409"/>
                    </a:cubicBezTo>
                    <a:cubicBezTo>
                      <a:pt x="3085" y="14455"/>
                      <a:pt x="3044" y="14510"/>
                      <a:pt x="3029" y="14569"/>
                    </a:cubicBezTo>
                    <a:cubicBezTo>
                      <a:pt x="3023" y="14593"/>
                      <a:pt x="3027" y="14617"/>
                      <a:pt x="2994" y="14642"/>
                    </a:cubicBezTo>
                    <a:cubicBezTo>
                      <a:pt x="2988" y="14613"/>
                      <a:pt x="2982" y="14585"/>
                      <a:pt x="2975" y="14557"/>
                    </a:cubicBezTo>
                    <a:cubicBezTo>
                      <a:pt x="2873" y="14716"/>
                      <a:pt x="2939" y="14883"/>
                      <a:pt x="2870" y="15048"/>
                    </a:cubicBezTo>
                    <a:cubicBezTo>
                      <a:pt x="2945" y="15044"/>
                      <a:pt x="2980" y="15043"/>
                      <a:pt x="3025" y="15041"/>
                    </a:cubicBezTo>
                    <a:cubicBezTo>
                      <a:pt x="3022" y="15131"/>
                      <a:pt x="3020" y="15219"/>
                      <a:pt x="3017" y="15306"/>
                    </a:cubicBezTo>
                    <a:cubicBezTo>
                      <a:pt x="3016" y="15322"/>
                      <a:pt x="3018" y="15343"/>
                      <a:pt x="2999" y="15351"/>
                    </a:cubicBezTo>
                    <a:cubicBezTo>
                      <a:pt x="2830" y="15413"/>
                      <a:pt x="2868" y="15492"/>
                      <a:pt x="2898" y="15579"/>
                    </a:cubicBezTo>
                    <a:cubicBezTo>
                      <a:pt x="2915" y="15625"/>
                      <a:pt x="2864" y="15673"/>
                      <a:pt x="2847" y="15721"/>
                    </a:cubicBezTo>
                    <a:cubicBezTo>
                      <a:pt x="2831" y="15762"/>
                      <a:pt x="2808" y="15803"/>
                      <a:pt x="2937" y="15826"/>
                    </a:cubicBezTo>
                    <a:cubicBezTo>
                      <a:pt x="2967" y="15832"/>
                      <a:pt x="2990" y="15863"/>
                      <a:pt x="2994" y="15882"/>
                    </a:cubicBezTo>
                    <a:cubicBezTo>
                      <a:pt x="3001" y="15920"/>
                      <a:pt x="2995" y="15959"/>
                      <a:pt x="2963" y="16001"/>
                    </a:cubicBezTo>
                    <a:cubicBezTo>
                      <a:pt x="2933" y="15975"/>
                      <a:pt x="2903" y="15948"/>
                      <a:pt x="2870" y="15918"/>
                    </a:cubicBezTo>
                    <a:cubicBezTo>
                      <a:pt x="2771" y="15964"/>
                      <a:pt x="2809" y="16017"/>
                      <a:pt x="2823" y="16069"/>
                    </a:cubicBezTo>
                    <a:cubicBezTo>
                      <a:pt x="2837" y="16118"/>
                      <a:pt x="2839" y="16167"/>
                      <a:pt x="2848" y="16227"/>
                    </a:cubicBezTo>
                    <a:cubicBezTo>
                      <a:pt x="2939" y="16234"/>
                      <a:pt x="2987" y="16265"/>
                      <a:pt x="2976" y="16317"/>
                    </a:cubicBezTo>
                    <a:cubicBezTo>
                      <a:pt x="2949" y="16445"/>
                      <a:pt x="2936" y="16575"/>
                      <a:pt x="2903" y="16703"/>
                    </a:cubicBezTo>
                    <a:cubicBezTo>
                      <a:pt x="2892" y="16746"/>
                      <a:pt x="2835" y="16786"/>
                      <a:pt x="2797" y="16827"/>
                    </a:cubicBezTo>
                    <a:cubicBezTo>
                      <a:pt x="2754" y="16874"/>
                      <a:pt x="2647" y="16914"/>
                      <a:pt x="2841" y="16962"/>
                    </a:cubicBezTo>
                    <a:cubicBezTo>
                      <a:pt x="2926" y="16982"/>
                      <a:pt x="2885" y="17043"/>
                      <a:pt x="2776" y="17056"/>
                    </a:cubicBezTo>
                    <a:cubicBezTo>
                      <a:pt x="2812" y="17087"/>
                      <a:pt x="2863" y="17113"/>
                      <a:pt x="2865" y="17136"/>
                    </a:cubicBezTo>
                    <a:cubicBezTo>
                      <a:pt x="2873" y="17266"/>
                      <a:pt x="2876" y="17395"/>
                      <a:pt x="2863" y="17524"/>
                    </a:cubicBezTo>
                    <a:cubicBezTo>
                      <a:pt x="2860" y="17561"/>
                      <a:pt x="2912" y="17620"/>
                      <a:pt x="2753" y="17630"/>
                    </a:cubicBezTo>
                    <a:cubicBezTo>
                      <a:pt x="2740" y="17631"/>
                      <a:pt x="2724" y="17694"/>
                      <a:pt x="2745" y="17701"/>
                    </a:cubicBezTo>
                    <a:cubicBezTo>
                      <a:pt x="2866" y="17736"/>
                      <a:pt x="2834" y="17789"/>
                      <a:pt x="2838" y="17830"/>
                    </a:cubicBezTo>
                    <a:cubicBezTo>
                      <a:pt x="2848" y="17960"/>
                      <a:pt x="2836" y="18088"/>
                      <a:pt x="2832" y="18216"/>
                    </a:cubicBezTo>
                    <a:cubicBezTo>
                      <a:pt x="2513" y="18242"/>
                      <a:pt x="2656" y="18376"/>
                      <a:pt x="2485" y="18469"/>
                    </a:cubicBezTo>
                    <a:cubicBezTo>
                      <a:pt x="2121" y="18525"/>
                      <a:pt x="1665" y="18509"/>
                      <a:pt x="1192" y="18524"/>
                    </a:cubicBezTo>
                    <a:cubicBezTo>
                      <a:pt x="1186" y="18458"/>
                      <a:pt x="1181" y="18424"/>
                      <a:pt x="1176" y="18333"/>
                    </a:cubicBezTo>
                    <a:cubicBezTo>
                      <a:pt x="1099" y="18330"/>
                      <a:pt x="1036" y="18328"/>
                      <a:pt x="961" y="18327"/>
                    </a:cubicBezTo>
                    <a:cubicBezTo>
                      <a:pt x="952" y="18417"/>
                      <a:pt x="944" y="18461"/>
                      <a:pt x="933" y="18536"/>
                    </a:cubicBezTo>
                    <a:cubicBezTo>
                      <a:pt x="655" y="18535"/>
                      <a:pt x="421" y="18543"/>
                      <a:pt x="152" y="18542"/>
                    </a:cubicBezTo>
                    <a:cubicBezTo>
                      <a:pt x="154" y="18479"/>
                      <a:pt x="159" y="18427"/>
                      <a:pt x="156" y="18375"/>
                    </a:cubicBezTo>
                    <a:cubicBezTo>
                      <a:pt x="145" y="18116"/>
                      <a:pt x="129" y="17857"/>
                      <a:pt x="120" y="17598"/>
                    </a:cubicBezTo>
                    <a:cubicBezTo>
                      <a:pt x="112" y="17353"/>
                      <a:pt x="110" y="17109"/>
                      <a:pt x="109" y="16864"/>
                    </a:cubicBezTo>
                    <a:cubicBezTo>
                      <a:pt x="108" y="16632"/>
                      <a:pt x="121" y="16399"/>
                      <a:pt x="113" y="16166"/>
                    </a:cubicBezTo>
                    <a:cubicBezTo>
                      <a:pt x="106" y="16002"/>
                      <a:pt x="74" y="15838"/>
                      <a:pt x="57" y="15674"/>
                    </a:cubicBezTo>
                    <a:cubicBezTo>
                      <a:pt x="51" y="15618"/>
                      <a:pt x="34" y="15565"/>
                      <a:pt x="170" y="15526"/>
                    </a:cubicBezTo>
                    <a:cubicBezTo>
                      <a:pt x="268" y="15497"/>
                      <a:pt x="231" y="15353"/>
                      <a:pt x="143" y="15301"/>
                    </a:cubicBezTo>
                    <a:cubicBezTo>
                      <a:pt x="0" y="15215"/>
                      <a:pt x="14" y="15154"/>
                      <a:pt x="191" y="15094"/>
                    </a:cubicBezTo>
                    <a:cubicBezTo>
                      <a:pt x="106" y="15044"/>
                      <a:pt x="11" y="14995"/>
                      <a:pt x="217" y="14960"/>
                    </a:cubicBezTo>
                    <a:cubicBezTo>
                      <a:pt x="247" y="14956"/>
                      <a:pt x="256" y="14919"/>
                      <a:pt x="258" y="14897"/>
                    </a:cubicBezTo>
                    <a:cubicBezTo>
                      <a:pt x="266" y="14806"/>
                      <a:pt x="286" y="14714"/>
                      <a:pt x="266" y="14625"/>
                    </a:cubicBezTo>
                    <a:cubicBezTo>
                      <a:pt x="250" y="14552"/>
                      <a:pt x="280" y="14471"/>
                      <a:pt x="148" y="14406"/>
                    </a:cubicBezTo>
                    <a:cubicBezTo>
                      <a:pt x="251" y="14326"/>
                      <a:pt x="182" y="14244"/>
                      <a:pt x="133" y="14162"/>
                    </a:cubicBezTo>
                    <a:cubicBezTo>
                      <a:pt x="355" y="13973"/>
                      <a:pt x="226" y="13763"/>
                      <a:pt x="250" y="13561"/>
                    </a:cubicBezTo>
                    <a:cubicBezTo>
                      <a:pt x="277" y="13330"/>
                      <a:pt x="271" y="13099"/>
                      <a:pt x="279" y="12867"/>
                    </a:cubicBezTo>
                    <a:cubicBezTo>
                      <a:pt x="281" y="12773"/>
                      <a:pt x="281" y="12677"/>
                      <a:pt x="272" y="12583"/>
                    </a:cubicBezTo>
                    <a:cubicBezTo>
                      <a:pt x="269" y="12551"/>
                      <a:pt x="256" y="12513"/>
                      <a:pt x="217" y="12484"/>
                    </a:cubicBezTo>
                    <a:cubicBezTo>
                      <a:pt x="50" y="12363"/>
                      <a:pt x="96" y="12237"/>
                      <a:pt x="107" y="12111"/>
                    </a:cubicBezTo>
                    <a:cubicBezTo>
                      <a:pt x="110" y="12083"/>
                      <a:pt x="133" y="12053"/>
                      <a:pt x="164" y="12030"/>
                    </a:cubicBezTo>
                    <a:cubicBezTo>
                      <a:pt x="228" y="11979"/>
                      <a:pt x="231" y="11931"/>
                      <a:pt x="165" y="11878"/>
                    </a:cubicBezTo>
                    <a:cubicBezTo>
                      <a:pt x="130" y="11848"/>
                      <a:pt x="106" y="11812"/>
                      <a:pt x="106" y="11779"/>
                    </a:cubicBezTo>
                    <a:cubicBezTo>
                      <a:pt x="112" y="11266"/>
                      <a:pt x="123" y="10753"/>
                      <a:pt x="130" y="10239"/>
                    </a:cubicBezTo>
                    <a:cubicBezTo>
                      <a:pt x="131" y="10034"/>
                      <a:pt x="120" y="9828"/>
                      <a:pt x="127" y="9623"/>
                    </a:cubicBezTo>
                    <a:cubicBezTo>
                      <a:pt x="137" y="9338"/>
                      <a:pt x="162" y="9054"/>
                      <a:pt x="175" y="8769"/>
                    </a:cubicBezTo>
                    <a:cubicBezTo>
                      <a:pt x="182" y="8609"/>
                      <a:pt x="175" y="8450"/>
                      <a:pt x="181" y="8290"/>
                    </a:cubicBezTo>
                    <a:cubicBezTo>
                      <a:pt x="194" y="7943"/>
                      <a:pt x="212" y="7596"/>
                      <a:pt x="228" y="7249"/>
                    </a:cubicBezTo>
                    <a:cubicBezTo>
                      <a:pt x="240" y="6960"/>
                      <a:pt x="249" y="6670"/>
                      <a:pt x="268" y="6380"/>
                    </a:cubicBezTo>
                    <a:cubicBezTo>
                      <a:pt x="293" y="5984"/>
                      <a:pt x="327" y="5589"/>
                      <a:pt x="358" y="5192"/>
                    </a:cubicBezTo>
                    <a:cubicBezTo>
                      <a:pt x="392" y="4774"/>
                      <a:pt x="423" y="4355"/>
                      <a:pt x="461" y="3938"/>
                    </a:cubicBezTo>
                    <a:cubicBezTo>
                      <a:pt x="479" y="3751"/>
                      <a:pt x="529" y="3566"/>
                      <a:pt x="540" y="3380"/>
                    </a:cubicBezTo>
                    <a:cubicBezTo>
                      <a:pt x="561" y="3036"/>
                      <a:pt x="563" y="2692"/>
                      <a:pt x="573" y="2349"/>
                    </a:cubicBezTo>
                    <a:cubicBezTo>
                      <a:pt x="580" y="2066"/>
                      <a:pt x="574" y="1783"/>
                      <a:pt x="594" y="1501"/>
                    </a:cubicBezTo>
                    <a:cubicBezTo>
                      <a:pt x="605" y="1342"/>
                      <a:pt x="655" y="1183"/>
                      <a:pt x="689" y="1024"/>
                    </a:cubicBezTo>
                    <a:cubicBezTo>
                      <a:pt x="718" y="888"/>
                      <a:pt x="747" y="751"/>
                      <a:pt x="777" y="615"/>
                    </a:cubicBezTo>
                    <a:cubicBezTo>
                      <a:pt x="820" y="427"/>
                      <a:pt x="864" y="235"/>
                      <a:pt x="909" y="47"/>
                    </a:cubicBezTo>
                    <a:cubicBezTo>
                      <a:pt x="912" y="36"/>
                      <a:pt x="931" y="54"/>
                      <a:pt x="946" y="9"/>
                    </a:cubicBezTo>
                    <a:cubicBezTo>
                      <a:pt x="1170" y="14"/>
                      <a:pt x="1395" y="21"/>
                      <a:pt x="1598" y="27"/>
                    </a:cubicBezTo>
                    <a:cubicBezTo>
                      <a:pt x="1624" y="73"/>
                      <a:pt x="1635" y="50"/>
                      <a:pt x="1635" y="53"/>
                    </a:cubicBezTo>
                    <a:cubicBezTo>
                      <a:pt x="1635" y="83"/>
                      <a:pt x="1634" y="119"/>
                      <a:pt x="1634" y="153"/>
                    </a:cubicBezTo>
                    <a:cubicBezTo>
                      <a:pt x="1593" y="153"/>
                      <a:pt x="1556" y="153"/>
                      <a:pt x="1498" y="153"/>
                    </a:cubicBezTo>
                    <a:cubicBezTo>
                      <a:pt x="1484" y="226"/>
                      <a:pt x="1469" y="301"/>
                      <a:pt x="1457" y="376"/>
                    </a:cubicBezTo>
                    <a:cubicBezTo>
                      <a:pt x="1415" y="634"/>
                      <a:pt x="1372" y="892"/>
                      <a:pt x="1334" y="1149"/>
                    </a:cubicBezTo>
                    <a:cubicBezTo>
                      <a:pt x="1267" y="1602"/>
                      <a:pt x="1209" y="2054"/>
                      <a:pt x="1229" y="2508"/>
                    </a:cubicBezTo>
                    <a:cubicBezTo>
                      <a:pt x="1237" y="2703"/>
                      <a:pt x="1285" y="2898"/>
                      <a:pt x="1302" y="3092"/>
                    </a:cubicBezTo>
                    <a:cubicBezTo>
                      <a:pt x="1321" y="3303"/>
                      <a:pt x="1322" y="3513"/>
                      <a:pt x="1338" y="3723"/>
                    </a:cubicBezTo>
                    <a:cubicBezTo>
                      <a:pt x="1347" y="3841"/>
                      <a:pt x="1378" y="3960"/>
                      <a:pt x="1385" y="4078"/>
                    </a:cubicBezTo>
                    <a:cubicBezTo>
                      <a:pt x="1394" y="4265"/>
                      <a:pt x="1386" y="4452"/>
                      <a:pt x="1395" y="4638"/>
                    </a:cubicBezTo>
                    <a:cubicBezTo>
                      <a:pt x="1401" y="4756"/>
                      <a:pt x="1426" y="4875"/>
                      <a:pt x="1442" y="4994"/>
                    </a:cubicBezTo>
                    <a:cubicBezTo>
                      <a:pt x="1447" y="5039"/>
                      <a:pt x="1455" y="5085"/>
                      <a:pt x="1460" y="5131"/>
                    </a:cubicBezTo>
                    <a:cubicBezTo>
                      <a:pt x="1471" y="5249"/>
                      <a:pt x="1485" y="5368"/>
                      <a:pt x="1490" y="5486"/>
                    </a:cubicBezTo>
                    <a:cubicBezTo>
                      <a:pt x="1496" y="5638"/>
                      <a:pt x="1488" y="5790"/>
                      <a:pt x="1495" y="5944"/>
                    </a:cubicBezTo>
                    <a:cubicBezTo>
                      <a:pt x="1496" y="5981"/>
                      <a:pt x="1475" y="6028"/>
                      <a:pt x="1565" y="6060"/>
                    </a:cubicBezTo>
                    <a:cubicBezTo>
                      <a:pt x="1568" y="5918"/>
                      <a:pt x="1570" y="5778"/>
                      <a:pt x="1577" y="5639"/>
                    </a:cubicBezTo>
                    <a:cubicBezTo>
                      <a:pt x="1582" y="5518"/>
                      <a:pt x="1592" y="5396"/>
                      <a:pt x="1598" y="5276"/>
                    </a:cubicBezTo>
                    <a:cubicBezTo>
                      <a:pt x="1602" y="5207"/>
                      <a:pt x="1608" y="5138"/>
                      <a:pt x="1603" y="5070"/>
                    </a:cubicBezTo>
                    <a:cubicBezTo>
                      <a:pt x="1597" y="4982"/>
                      <a:pt x="1581" y="4894"/>
                      <a:pt x="1569" y="4806"/>
                    </a:cubicBezTo>
                    <a:cubicBezTo>
                      <a:pt x="1525" y="4471"/>
                      <a:pt x="1478" y="4135"/>
                      <a:pt x="1439" y="3799"/>
                    </a:cubicBezTo>
                    <a:cubicBezTo>
                      <a:pt x="1426" y="3683"/>
                      <a:pt x="1438" y="3569"/>
                      <a:pt x="1436" y="3454"/>
                    </a:cubicBezTo>
                    <a:cubicBezTo>
                      <a:pt x="1427" y="2995"/>
                      <a:pt x="1436" y="2538"/>
                      <a:pt x="1438" y="2079"/>
                    </a:cubicBezTo>
                    <a:cubicBezTo>
                      <a:pt x="1438" y="2045"/>
                      <a:pt x="1427" y="2008"/>
                      <a:pt x="1447" y="1977"/>
                    </a:cubicBezTo>
                    <a:cubicBezTo>
                      <a:pt x="1464" y="1951"/>
                      <a:pt x="1521" y="1934"/>
                      <a:pt x="1571" y="1906"/>
                    </a:cubicBezTo>
                    <a:cubicBezTo>
                      <a:pt x="1455" y="1882"/>
                      <a:pt x="1434" y="1830"/>
                      <a:pt x="1443" y="1766"/>
                    </a:cubicBezTo>
                    <a:cubicBezTo>
                      <a:pt x="1468" y="1577"/>
                      <a:pt x="1479" y="1387"/>
                      <a:pt x="1500" y="1197"/>
                    </a:cubicBezTo>
                    <a:cubicBezTo>
                      <a:pt x="1505" y="1155"/>
                      <a:pt x="1531" y="1112"/>
                      <a:pt x="1598" y="1071"/>
                    </a:cubicBezTo>
                    <a:cubicBezTo>
                      <a:pt x="1616" y="1090"/>
                      <a:pt x="1633" y="1108"/>
                      <a:pt x="1664" y="1140"/>
                    </a:cubicBezTo>
                    <a:cubicBezTo>
                      <a:pt x="1676" y="1088"/>
                      <a:pt x="1686" y="1048"/>
                      <a:pt x="1694" y="1006"/>
                    </a:cubicBezTo>
                    <a:cubicBezTo>
                      <a:pt x="1634" y="999"/>
                      <a:pt x="1596" y="994"/>
                      <a:pt x="1560" y="989"/>
                    </a:cubicBezTo>
                    <a:cubicBezTo>
                      <a:pt x="1509" y="922"/>
                      <a:pt x="1586" y="849"/>
                      <a:pt x="1726" y="810"/>
                    </a:cubicBezTo>
                    <a:cubicBezTo>
                      <a:pt x="1715" y="758"/>
                      <a:pt x="1660" y="697"/>
                      <a:pt x="1704" y="667"/>
                    </a:cubicBezTo>
                    <a:cubicBezTo>
                      <a:pt x="1867" y="554"/>
                      <a:pt x="1790" y="426"/>
                      <a:pt x="1818" y="305"/>
                    </a:cubicBezTo>
                    <a:cubicBezTo>
                      <a:pt x="1824" y="282"/>
                      <a:pt x="1789" y="254"/>
                      <a:pt x="1755" y="233"/>
                    </a:cubicBezTo>
                    <a:cubicBezTo>
                      <a:pt x="1676" y="182"/>
                      <a:pt x="1697" y="135"/>
                      <a:pt x="1777" y="85"/>
                    </a:cubicBezTo>
                    <a:cubicBezTo>
                      <a:pt x="1786" y="122"/>
                      <a:pt x="1794" y="158"/>
                      <a:pt x="1803" y="194"/>
                    </a:cubicBezTo>
                    <a:cubicBezTo>
                      <a:pt x="1816" y="195"/>
                      <a:pt x="1829" y="196"/>
                      <a:pt x="1842" y="197"/>
                    </a:cubicBezTo>
                    <a:cubicBezTo>
                      <a:pt x="1850" y="181"/>
                      <a:pt x="1859" y="165"/>
                      <a:pt x="1865" y="149"/>
                    </a:cubicBezTo>
                    <a:cubicBezTo>
                      <a:pt x="1895" y="50"/>
                      <a:pt x="1969" y="24"/>
                      <a:pt x="2205" y="30"/>
                    </a:cubicBezTo>
                    <a:cubicBezTo>
                      <a:pt x="2272" y="31"/>
                      <a:pt x="2339" y="33"/>
                      <a:pt x="2426" y="36"/>
                    </a:cubicBezTo>
                    <a:cubicBezTo>
                      <a:pt x="2470" y="276"/>
                      <a:pt x="2326" y="521"/>
                      <a:pt x="2611" y="754"/>
                    </a:cubicBezTo>
                    <a:cubicBezTo>
                      <a:pt x="2665" y="517"/>
                      <a:pt x="2543" y="281"/>
                      <a:pt x="2539" y="44"/>
                    </a:cubicBezTo>
                    <a:cubicBezTo>
                      <a:pt x="2687" y="0"/>
                      <a:pt x="2852" y="29"/>
                      <a:pt x="3026" y="20"/>
                    </a:cubicBezTo>
                    <a:cubicBezTo>
                      <a:pt x="3051" y="118"/>
                      <a:pt x="3078" y="211"/>
                      <a:pt x="3097" y="305"/>
                    </a:cubicBezTo>
                    <a:cubicBezTo>
                      <a:pt x="3123" y="434"/>
                      <a:pt x="3148" y="564"/>
                      <a:pt x="3164" y="693"/>
                    </a:cubicBezTo>
                    <a:cubicBezTo>
                      <a:pt x="3248" y="1346"/>
                      <a:pt x="3167" y="1993"/>
                      <a:pt x="3172" y="2643"/>
                    </a:cubicBezTo>
                    <a:cubicBezTo>
                      <a:pt x="3174" y="2978"/>
                      <a:pt x="3193" y="3315"/>
                      <a:pt x="3209" y="3650"/>
                    </a:cubicBezTo>
                    <a:cubicBezTo>
                      <a:pt x="3221" y="3909"/>
                      <a:pt x="3243" y="4169"/>
                      <a:pt x="3252" y="4429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0" name="Google Shape;5270;p57"/>
              <p:cNvSpPr/>
              <p:nvPr/>
            </p:nvSpPr>
            <p:spPr>
              <a:xfrm>
                <a:off x="4505103" y="3740901"/>
                <a:ext cx="1645" cy="4591"/>
              </a:xfrm>
              <a:custGeom>
                <a:avLst/>
                <a:gdLst/>
                <a:ahLst/>
                <a:cxnLst/>
                <a:rect l="l" t="t" r="r" b="b"/>
                <a:pathLst>
                  <a:path w="24" h="67" extrusionOk="0">
                    <a:moveTo>
                      <a:pt x="6" y="66"/>
                    </a:moveTo>
                    <a:cubicBezTo>
                      <a:pt x="12" y="66"/>
                      <a:pt x="17" y="66"/>
                      <a:pt x="22" y="67"/>
                    </a:cubicBezTo>
                    <a:cubicBezTo>
                      <a:pt x="23" y="44"/>
                      <a:pt x="23" y="23"/>
                      <a:pt x="23" y="0"/>
                    </a:cubicBezTo>
                    <a:cubicBezTo>
                      <a:pt x="17" y="0"/>
                      <a:pt x="8" y="0"/>
                      <a:pt x="0" y="0"/>
                    </a:cubicBezTo>
                    <a:cubicBezTo>
                      <a:pt x="2" y="22"/>
                      <a:pt x="4" y="44"/>
                      <a:pt x="6" y="6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71" name="Google Shape;5271;p57"/>
          <p:cNvGrpSpPr/>
          <p:nvPr/>
        </p:nvGrpSpPr>
        <p:grpSpPr>
          <a:xfrm>
            <a:off x="877974" y="-1323176"/>
            <a:ext cx="275137" cy="2401628"/>
            <a:chOff x="877974" y="-1323176"/>
            <a:chExt cx="275137" cy="2401628"/>
          </a:xfrm>
        </p:grpSpPr>
        <p:grpSp>
          <p:nvGrpSpPr>
            <p:cNvPr id="5272" name="Google Shape;5272;p57"/>
            <p:cNvGrpSpPr/>
            <p:nvPr/>
          </p:nvGrpSpPr>
          <p:grpSpPr>
            <a:xfrm>
              <a:off x="982307" y="-657154"/>
              <a:ext cx="170805" cy="1735594"/>
              <a:chOff x="2819583" y="887002"/>
              <a:chExt cx="95518" cy="970690"/>
            </a:xfrm>
          </p:grpSpPr>
          <p:sp>
            <p:nvSpPr>
              <p:cNvPr id="5273" name="Google Shape;5273;p57"/>
              <p:cNvSpPr/>
              <p:nvPr/>
            </p:nvSpPr>
            <p:spPr>
              <a:xfrm>
                <a:off x="2826952" y="887002"/>
                <a:ext cx="88149" cy="799243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20174" extrusionOk="0">
                    <a:moveTo>
                      <a:pt x="803" y="20174"/>
                    </a:moveTo>
                    <a:cubicBezTo>
                      <a:pt x="585" y="20006"/>
                      <a:pt x="641" y="19818"/>
                      <a:pt x="615" y="19641"/>
                    </a:cubicBezTo>
                    <a:cubicBezTo>
                      <a:pt x="569" y="19335"/>
                      <a:pt x="616" y="19028"/>
                      <a:pt x="605" y="18721"/>
                    </a:cubicBezTo>
                    <a:cubicBezTo>
                      <a:pt x="598" y="18526"/>
                      <a:pt x="546" y="18330"/>
                      <a:pt x="528" y="18135"/>
                    </a:cubicBezTo>
                    <a:cubicBezTo>
                      <a:pt x="498" y="17792"/>
                      <a:pt x="486" y="17447"/>
                      <a:pt x="454" y="17104"/>
                    </a:cubicBezTo>
                    <a:cubicBezTo>
                      <a:pt x="430" y="16861"/>
                      <a:pt x="379" y="16620"/>
                      <a:pt x="352" y="16378"/>
                    </a:cubicBezTo>
                    <a:cubicBezTo>
                      <a:pt x="327" y="16144"/>
                      <a:pt x="323" y="15909"/>
                      <a:pt x="300" y="15675"/>
                    </a:cubicBezTo>
                    <a:cubicBezTo>
                      <a:pt x="289" y="15565"/>
                      <a:pt x="287" y="15454"/>
                      <a:pt x="226" y="15349"/>
                    </a:cubicBezTo>
                    <a:cubicBezTo>
                      <a:pt x="0" y="14952"/>
                      <a:pt x="10" y="14568"/>
                      <a:pt x="360" y="14197"/>
                    </a:cubicBezTo>
                    <a:cubicBezTo>
                      <a:pt x="467" y="14083"/>
                      <a:pt x="486" y="13985"/>
                      <a:pt x="224" y="13888"/>
                    </a:cubicBezTo>
                    <a:cubicBezTo>
                      <a:pt x="32" y="13818"/>
                      <a:pt x="0" y="13699"/>
                      <a:pt x="38" y="13596"/>
                    </a:cubicBezTo>
                    <a:cubicBezTo>
                      <a:pt x="96" y="13439"/>
                      <a:pt x="168" y="13280"/>
                      <a:pt x="287" y="13133"/>
                    </a:cubicBezTo>
                    <a:cubicBezTo>
                      <a:pt x="443" y="12939"/>
                      <a:pt x="518" y="12755"/>
                      <a:pt x="342" y="12546"/>
                    </a:cubicBezTo>
                    <a:cubicBezTo>
                      <a:pt x="258" y="12447"/>
                      <a:pt x="274" y="12329"/>
                      <a:pt x="282" y="12221"/>
                    </a:cubicBezTo>
                    <a:cubicBezTo>
                      <a:pt x="291" y="12089"/>
                      <a:pt x="326" y="11957"/>
                      <a:pt x="372" y="11826"/>
                    </a:cubicBezTo>
                    <a:cubicBezTo>
                      <a:pt x="450" y="11610"/>
                      <a:pt x="404" y="11399"/>
                      <a:pt x="338" y="11177"/>
                    </a:cubicBezTo>
                    <a:cubicBezTo>
                      <a:pt x="256" y="10905"/>
                      <a:pt x="146" y="10607"/>
                      <a:pt x="554" y="10357"/>
                    </a:cubicBezTo>
                    <a:cubicBezTo>
                      <a:pt x="615" y="10321"/>
                      <a:pt x="622" y="10261"/>
                      <a:pt x="625" y="10210"/>
                    </a:cubicBezTo>
                    <a:cubicBezTo>
                      <a:pt x="636" y="10010"/>
                      <a:pt x="733" y="9810"/>
                      <a:pt x="500" y="9615"/>
                    </a:cubicBezTo>
                    <a:cubicBezTo>
                      <a:pt x="460" y="9583"/>
                      <a:pt x="495" y="9535"/>
                      <a:pt x="482" y="9496"/>
                    </a:cubicBezTo>
                    <a:cubicBezTo>
                      <a:pt x="387" y="9209"/>
                      <a:pt x="480" y="8936"/>
                      <a:pt x="668" y="8667"/>
                    </a:cubicBezTo>
                    <a:cubicBezTo>
                      <a:pt x="743" y="8560"/>
                      <a:pt x="771" y="8444"/>
                      <a:pt x="846" y="8335"/>
                    </a:cubicBezTo>
                    <a:cubicBezTo>
                      <a:pt x="919" y="8229"/>
                      <a:pt x="878" y="8120"/>
                      <a:pt x="907" y="8017"/>
                    </a:cubicBezTo>
                    <a:cubicBezTo>
                      <a:pt x="965" y="7807"/>
                      <a:pt x="744" y="7630"/>
                      <a:pt x="669" y="7437"/>
                    </a:cubicBezTo>
                    <a:cubicBezTo>
                      <a:pt x="616" y="7302"/>
                      <a:pt x="615" y="7159"/>
                      <a:pt x="644" y="7024"/>
                    </a:cubicBezTo>
                    <a:cubicBezTo>
                      <a:pt x="723" y="6643"/>
                      <a:pt x="932" y="6270"/>
                      <a:pt x="920" y="5880"/>
                    </a:cubicBezTo>
                    <a:cubicBezTo>
                      <a:pt x="917" y="5756"/>
                      <a:pt x="1018" y="5633"/>
                      <a:pt x="1036" y="5507"/>
                    </a:cubicBezTo>
                    <a:cubicBezTo>
                      <a:pt x="1085" y="5131"/>
                      <a:pt x="1111" y="4753"/>
                      <a:pt x="1157" y="4376"/>
                    </a:cubicBezTo>
                    <a:cubicBezTo>
                      <a:pt x="1172" y="4250"/>
                      <a:pt x="1218" y="4126"/>
                      <a:pt x="1256" y="4002"/>
                    </a:cubicBezTo>
                    <a:cubicBezTo>
                      <a:pt x="1306" y="3844"/>
                      <a:pt x="1381" y="3687"/>
                      <a:pt x="1410" y="3530"/>
                    </a:cubicBezTo>
                    <a:cubicBezTo>
                      <a:pt x="1438" y="3375"/>
                      <a:pt x="1444" y="3218"/>
                      <a:pt x="1421" y="3063"/>
                    </a:cubicBezTo>
                    <a:cubicBezTo>
                      <a:pt x="1393" y="2873"/>
                      <a:pt x="1346" y="2684"/>
                      <a:pt x="1268" y="2499"/>
                    </a:cubicBezTo>
                    <a:cubicBezTo>
                      <a:pt x="1160" y="2244"/>
                      <a:pt x="1007" y="1993"/>
                      <a:pt x="893" y="1739"/>
                    </a:cubicBezTo>
                    <a:cubicBezTo>
                      <a:pt x="788" y="1507"/>
                      <a:pt x="707" y="1274"/>
                      <a:pt x="620" y="1041"/>
                    </a:cubicBezTo>
                    <a:cubicBezTo>
                      <a:pt x="609" y="1014"/>
                      <a:pt x="607" y="984"/>
                      <a:pt x="618" y="956"/>
                    </a:cubicBezTo>
                    <a:cubicBezTo>
                      <a:pt x="696" y="772"/>
                      <a:pt x="648" y="591"/>
                      <a:pt x="556" y="406"/>
                    </a:cubicBezTo>
                    <a:cubicBezTo>
                      <a:pt x="450" y="194"/>
                      <a:pt x="662" y="56"/>
                      <a:pt x="1115" y="14"/>
                    </a:cubicBezTo>
                    <a:cubicBezTo>
                      <a:pt x="1187" y="8"/>
                      <a:pt x="1296" y="0"/>
                      <a:pt x="1334" y="18"/>
                    </a:cubicBezTo>
                    <a:cubicBezTo>
                      <a:pt x="1552" y="112"/>
                      <a:pt x="1864" y="169"/>
                      <a:pt x="1962" y="313"/>
                    </a:cubicBezTo>
                    <a:cubicBezTo>
                      <a:pt x="2113" y="535"/>
                      <a:pt x="2140" y="761"/>
                      <a:pt x="2027" y="981"/>
                    </a:cubicBezTo>
                    <a:cubicBezTo>
                      <a:pt x="1891" y="1245"/>
                      <a:pt x="1781" y="1507"/>
                      <a:pt x="1936" y="1783"/>
                    </a:cubicBezTo>
                    <a:cubicBezTo>
                      <a:pt x="2052" y="1987"/>
                      <a:pt x="1958" y="2182"/>
                      <a:pt x="1842" y="2377"/>
                    </a:cubicBezTo>
                    <a:cubicBezTo>
                      <a:pt x="1778" y="2481"/>
                      <a:pt x="1619" y="2597"/>
                      <a:pt x="1942" y="2701"/>
                    </a:cubicBezTo>
                    <a:cubicBezTo>
                      <a:pt x="1680" y="2782"/>
                      <a:pt x="1805" y="2892"/>
                      <a:pt x="1800" y="2989"/>
                    </a:cubicBezTo>
                    <a:cubicBezTo>
                      <a:pt x="1794" y="3127"/>
                      <a:pt x="1829" y="3265"/>
                      <a:pt x="1826" y="3404"/>
                    </a:cubicBezTo>
                    <a:cubicBezTo>
                      <a:pt x="1822" y="3535"/>
                      <a:pt x="1890" y="3657"/>
                      <a:pt x="2001" y="3781"/>
                    </a:cubicBezTo>
                    <a:cubicBezTo>
                      <a:pt x="2072" y="3859"/>
                      <a:pt x="2110" y="3952"/>
                      <a:pt x="2132" y="4031"/>
                    </a:cubicBezTo>
                    <a:cubicBezTo>
                      <a:pt x="2201" y="4277"/>
                      <a:pt x="2224" y="4526"/>
                      <a:pt x="2215" y="4771"/>
                    </a:cubicBezTo>
                    <a:cubicBezTo>
                      <a:pt x="2208" y="4972"/>
                      <a:pt x="2115" y="5170"/>
                      <a:pt x="2086" y="5371"/>
                    </a:cubicBezTo>
                    <a:cubicBezTo>
                      <a:pt x="2064" y="5520"/>
                      <a:pt x="2076" y="5668"/>
                      <a:pt x="2086" y="5818"/>
                    </a:cubicBezTo>
                    <a:cubicBezTo>
                      <a:pt x="2102" y="6066"/>
                      <a:pt x="2152" y="6314"/>
                      <a:pt x="2144" y="6560"/>
                    </a:cubicBezTo>
                    <a:cubicBezTo>
                      <a:pt x="2137" y="6760"/>
                      <a:pt x="2084" y="6961"/>
                      <a:pt x="2013" y="7158"/>
                    </a:cubicBezTo>
                    <a:cubicBezTo>
                      <a:pt x="1975" y="7264"/>
                      <a:pt x="1852" y="7363"/>
                      <a:pt x="1782" y="7467"/>
                    </a:cubicBezTo>
                    <a:cubicBezTo>
                      <a:pt x="1701" y="7588"/>
                      <a:pt x="1729" y="7724"/>
                      <a:pt x="1565" y="7834"/>
                    </a:cubicBezTo>
                    <a:cubicBezTo>
                      <a:pt x="1698" y="8007"/>
                      <a:pt x="1414" y="8168"/>
                      <a:pt x="1574" y="8335"/>
                    </a:cubicBezTo>
                    <a:cubicBezTo>
                      <a:pt x="1466" y="8361"/>
                      <a:pt x="1354" y="8371"/>
                      <a:pt x="1306" y="8402"/>
                    </a:cubicBezTo>
                    <a:cubicBezTo>
                      <a:pt x="1258" y="8432"/>
                      <a:pt x="1272" y="8484"/>
                      <a:pt x="1266" y="8527"/>
                    </a:cubicBezTo>
                    <a:cubicBezTo>
                      <a:pt x="1247" y="8689"/>
                      <a:pt x="1234" y="8852"/>
                      <a:pt x="1208" y="9014"/>
                    </a:cubicBezTo>
                    <a:cubicBezTo>
                      <a:pt x="1197" y="9080"/>
                      <a:pt x="1195" y="9132"/>
                      <a:pt x="1387" y="9128"/>
                    </a:cubicBezTo>
                    <a:cubicBezTo>
                      <a:pt x="1500" y="9289"/>
                      <a:pt x="1257" y="9442"/>
                      <a:pt x="1387" y="9603"/>
                    </a:cubicBezTo>
                    <a:cubicBezTo>
                      <a:pt x="1095" y="9745"/>
                      <a:pt x="1398" y="9929"/>
                      <a:pt x="1270" y="10091"/>
                    </a:cubicBezTo>
                    <a:cubicBezTo>
                      <a:pt x="1187" y="10197"/>
                      <a:pt x="1302" y="10337"/>
                      <a:pt x="1323" y="10461"/>
                    </a:cubicBezTo>
                    <a:cubicBezTo>
                      <a:pt x="1338" y="10550"/>
                      <a:pt x="1333" y="10640"/>
                      <a:pt x="1354" y="10729"/>
                    </a:cubicBezTo>
                    <a:cubicBezTo>
                      <a:pt x="1363" y="10768"/>
                      <a:pt x="1409" y="10808"/>
                      <a:pt x="1444" y="10846"/>
                    </a:cubicBezTo>
                    <a:cubicBezTo>
                      <a:pt x="1454" y="10858"/>
                      <a:pt x="1505" y="10865"/>
                      <a:pt x="1506" y="10874"/>
                    </a:cubicBezTo>
                    <a:cubicBezTo>
                      <a:pt x="1525" y="11030"/>
                      <a:pt x="1533" y="11185"/>
                      <a:pt x="1555" y="11341"/>
                    </a:cubicBezTo>
                    <a:cubicBezTo>
                      <a:pt x="1582" y="11536"/>
                      <a:pt x="1625" y="11731"/>
                      <a:pt x="1651" y="11927"/>
                    </a:cubicBezTo>
                    <a:cubicBezTo>
                      <a:pt x="1661" y="12000"/>
                      <a:pt x="1770" y="12080"/>
                      <a:pt x="1634" y="12152"/>
                    </a:cubicBezTo>
                    <a:cubicBezTo>
                      <a:pt x="1616" y="12161"/>
                      <a:pt x="1612" y="12192"/>
                      <a:pt x="1631" y="12200"/>
                    </a:cubicBezTo>
                    <a:cubicBezTo>
                      <a:pt x="1857" y="12306"/>
                      <a:pt x="1721" y="12411"/>
                      <a:pt x="1657" y="12516"/>
                    </a:cubicBezTo>
                    <a:cubicBezTo>
                      <a:pt x="1620" y="12576"/>
                      <a:pt x="1588" y="12638"/>
                      <a:pt x="1528" y="12695"/>
                    </a:cubicBezTo>
                    <a:cubicBezTo>
                      <a:pt x="1356" y="12855"/>
                      <a:pt x="1307" y="13000"/>
                      <a:pt x="1543" y="13180"/>
                    </a:cubicBezTo>
                    <a:cubicBezTo>
                      <a:pt x="1731" y="13324"/>
                      <a:pt x="1703" y="13505"/>
                      <a:pt x="1590" y="13670"/>
                    </a:cubicBezTo>
                    <a:cubicBezTo>
                      <a:pt x="1512" y="13784"/>
                      <a:pt x="1461" y="13903"/>
                      <a:pt x="1382" y="14017"/>
                    </a:cubicBezTo>
                    <a:cubicBezTo>
                      <a:pt x="1299" y="14138"/>
                      <a:pt x="1345" y="14238"/>
                      <a:pt x="1479" y="14361"/>
                    </a:cubicBezTo>
                    <a:cubicBezTo>
                      <a:pt x="1662" y="14528"/>
                      <a:pt x="1653" y="14724"/>
                      <a:pt x="1586" y="14906"/>
                    </a:cubicBezTo>
                    <a:cubicBezTo>
                      <a:pt x="1513" y="15108"/>
                      <a:pt x="1545" y="15306"/>
                      <a:pt x="1586" y="15510"/>
                    </a:cubicBezTo>
                    <a:cubicBezTo>
                      <a:pt x="1657" y="15879"/>
                      <a:pt x="1684" y="16248"/>
                      <a:pt x="1728" y="16617"/>
                    </a:cubicBezTo>
                    <a:cubicBezTo>
                      <a:pt x="1748" y="16789"/>
                      <a:pt x="1767" y="16961"/>
                      <a:pt x="1778" y="17132"/>
                    </a:cubicBezTo>
                    <a:cubicBezTo>
                      <a:pt x="1784" y="17218"/>
                      <a:pt x="1799" y="17304"/>
                      <a:pt x="1764" y="17386"/>
                    </a:cubicBezTo>
                    <a:cubicBezTo>
                      <a:pt x="1704" y="17526"/>
                      <a:pt x="1730" y="17663"/>
                      <a:pt x="1756" y="17805"/>
                    </a:cubicBezTo>
                    <a:cubicBezTo>
                      <a:pt x="1775" y="17897"/>
                      <a:pt x="1675" y="17990"/>
                      <a:pt x="1641" y="18086"/>
                    </a:cubicBezTo>
                    <a:cubicBezTo>
                      <a:pt x="1575" y="18269"/>
                      <a:pt x="1544" y="18454"/>
                      <a:pt x="1549" y="18643"/>
                    </a:cubicBezTo>
                    <a:cubicBezTo>
                      <a:pt x="1552" y="18765"/>
                      <a:pt x="1422" y="18885"/>
                      <a:pt x="1349" y="19005"/>
                    </a:cubicBezTo>
                    <a:cubicBezTo>
                      <a:pt x="1344" y="19015"/>
                      <a:pt x="1306" y="19026"/>
                      <a:pt x="1310" y="19031"/>
                    </a:cubicBezTo>
                    <a:cubicBezTo>
                      <a:pt x="1393" y="19129"/>
                      <a:pt x="1246" y="19199"/>
                      <a:pt x="1197" y="19282"/>
                    </a:cubicBezTo>
                    <a:cubicBezTo>
                      <a:pt x="1088" y="19468"/>
                      <a:pt x="998" y="19659"/>
                      <a:pt x="931" y="19850"/>
                    </a:cubicBezTo>
                    <a:cubicBezTo>
                      <a:pt x="899" y="19942"/>
                      <a:pt x="970" y="20043"/>
                      <a:pt x="859" y="20130"/>
                    </a:cubicBezTo>
                    <a:cubicBezTo>
                      <a:pt x="841" y="20144"/>
                      <a:pt x="814" y="20157"/>
                      <a:pt x="791" y="2016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4" name="Google Shape;5274;p57"/>
              <p:cNvSpPr/>
              <p:nvPr/>
            </p:nvSpPr>
            <p:spPr>
              <a:xfrm>
                <a:off x="2819583" y="1686029"/>
                <a:ext cx="70480" cy="171663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4333" extrusionOk="0">
                    <a:moveTo>
                      <a:pt x="977" y="0"/>
                    </a:moveTo>
                    <a:cubicBezTo>
                      <a:pt x="919" y="73"/>
                      <a:pt x="936" y="158"/>
                      <a:pt x="784" y="217"/>
                    </a:cubicBezTo>
                    <a:cubicBezTo>
                      <a:pt x="740" y="234"/>
                      <a:pt x="757" y="293"/>
                      <a:pt x="774" y="330"/>
                    </a:cubicBezTo>
                    <a:cubicBezTo>
                      <a:pt x="800" y="389"/>
                      <a:pt x="884" y="449"/>
                      <a:pt x="878" y="505"/>
                    </a:cubicBezTo>
                    <a:cubicBezTo>
                      <a:pt x="871" y="576"/>
                      <a:pt x="1073" y="660"/>
                      <a:pt x="842" y="721"/>
                    </a:cubicBezTo>
                    <a:cubicBezTo>
                      <a:pt x="832" y="724"/>
                      <a:pt x="893" y="794"/>
                      <a:pt x="943" y="825"/>
                    </a:cubicBezTo>
                    <a:cubicBezTo>
                      <a:pt x="1158" y="961"/>
                      <a:pt x="1232" y="1105"/>
                      <a:pt x="1204" y="1269"/>
                    </a:cubicBezTo>
                    <a:cubicBezTo>
                      <a:pt x="1185" y="1387"/>
                      <a:pt x="1228" y="1510"/>
                      <a:pt x="1247" y="1631"/>
                    </a:cubicBezTo>
                    <a:cubicBezTo>
                      <a:pt x="1251" y="1653"/>
                      <a:pt x="1266" y="1679"/>
                      <a:pt x="1296" y="1695"/>
                    </a:cubicBezTo>
                    <a:cubicBezTo>
                      <a:pt x="1673" y="1900"/>
                      <a:pt x="1546" y="2118"/>
                      <a:pt x="1425" y="2334"/>
                    </a:cubicBezTo>
                    <a:cubicBezTo>
                      <a:pt x="1404" y="2372"/>
                      <a:pt x="1353" y="2407"/>
                      <a:pt x="1319" y="2440"/>
                    </a:cubicBezTo>
                    <a:cubicBezTo>
                      <a:pt x="1541" y="2660"/>
                      <a:pt x="1564" y="2891"/>
                      <a:pt x="1573" y="3119"/>
                    </a:cubicBezTo>
                    <a:cubicBezTo>
                      <a:pt x="1579" y="3288"/>
                      <a:pt x="1626" y="3450"/>
                      <a:pt x="1709" y="3616"/>
                    </a:cubicBezTo>
                    <a:cubicBezTo>
                      <a:pt x="1779" y="3753"/>
                      <a:pt x="1751" y="3904"/>
                      <a:pt x="1701" y="4043"/>
                    </a:cubicBezTo>
                    <a:cubicBezTo>
                      <a:pt x="1652" y="4181"/>
                      <a:pt x="1430" y="4283"/>
                      <a:pt x="1125" y="4307"/>
                    </a:cubicBezTo>
                    <a:cubicBezTo>
                      <a:pt x="801" y="4332"/>
                      <a:pt x="535" y="4238"/>
                      <a:pt x="312" y="4138"/>
                    </a:cubicBezTo>
                    <a:cubicBezTo>
                      <a:pt x="237" y="4106"/>
                      <a:pt x="245" y="4032"/>
                      <a:pt x="230" y="3976"/>
                    </a:cubicBezTo>
                    <a:cubicBezTo>
                      <a:pt x="213" y="3914"/>
                      <a:pt x="237" y="3849"/>
                      <a:pt x="203" y="3789"/>
                    </a:cubicBezTo>
                    <a:cubicBezTo>
                      <a:pt x="94" y="3601"/>
                      <a:pt x="61" y="3413"/>
                      <a:pt x="78" y="3221"/>
                    </a:cubicBezTo>
                    <a:cubicBezTo>
                      <a:pt x="91" y="3090"/>
                      <a:pt x="51" y="2957"/>
                      <a:pt x="66" y="2826"/>
                    </a:cubicBezTo>
                    <a:cubicBezTo>
                      <a:pt x="78" y="2725"/>
                      <a:pt x="129" y="2623"/>
                      <a:pt x="182" y="2524"/>
                    </a:cubicBezTo>
                    <a:cubicBezTo>
                      <a:pt x="213" y="2469"/>
                      <a:pt x="276" y="2419"/>
                      <a:pt x="170" y="2363"/>
                    </a:cubicBezTo>
                    <a:cubicBezTo>
                      <a:pt x="1" y="2273"/>
                      <a:pt x="5" y="2165"/>
                      <a:pt x="46" y="2065"/>
                    </a:cubicBezTo>
                    <a:cubicBezTo>
                      <a:pt x="108" y="1914"/>
                      <a:pt x="220" y="1769"/>
                      <a:pt x="310" y="1620"/>
                    </a:cubicBezTo>
                    <a:cubicBezTo>
                      <a:pt x="360" y="1538"/>
                      <a:pt x="423" y="1458"/>
                      <a:pt x="454" y="1375"/>
                    </a:cubicBezTo>
                    <a:cubicBezTo>
                      <a:pt x="485" y="1294"/>
                      <a:pt x="469" y="1224"/>
                      <a:pt x="269" y="1166"/>
                    </a:cubicBezTo>
                    <a:cubicBezTo>
                      <a:pt x="50" y="1103"/>
                      <a:pt x="62" y="1065"/>
                      <a:pt x="161" y="949"/>
                    </a:cubicBezTo>
                    <a:cubicBezTo>
                      <a:pt x="220" y="881"/>
                      <a:pt x="250" y="807"/>
                      <a:pt x="303" y="738"/>
                    </a:cubicBezTo>
                    <a:cubicBezTo>
                      <a:pt x="400" y="610"/>
                      <a:pt x="509" y="486"/>
                      <a:pt x="604" y="358"/>
                    </a:cubicBezTo>
                    <a:cubicBezTo>
                      <a:pt x="664" y="276"/>
                      <a:pt x="724" y="193"/>
                      <a:pt x="748" y="108"/>
                    </a:cubicBezTo>
                    <a:cubicBezTo>
                      <a:pt x="769" y="35"/>
                      <a:pt x="839" y="6"/>
                      <a:pt x="989" y="5"/>
                    </a:cubicBezTo>
                    <a:cubicBezTo>
                      <a:pt x="989" y="5"/>
                      <a:pt x="977" y="0"/>
                      <a:pt x="9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5" name="Google Shape;5275;p57"/>
            <p:cNvSpPr/>
            <p:nvPr/>
          </p:nvSpPr>
          <p:spPr>
            <a:xfrm>
              <a:off x="877974" y="-1323176"/>
              <a:ext cx="108001" cy="2401628"/>
            </a:xfrm>
            <a:custGeom>
              <a:avLst/>
              <a:gdLst/>
              <a:ahLst/>
              <a:cxnLst/>
              <a:rect l="l" t="t" r="r" b="b"/>
              <a:pathLst>
                <a:path w="1858" h="41313" extrusionOk="0">
                  <a:moveTo>
                    <a:pt x="981" y="1"/>
                  </a:moveTo>
                  <a:cubicBezTo>
                    <a:pt x="1185" y="336"/>
                    <a:pt x="1136" y="723"/>
                    <a:pt x="1164" y="1083"/>
                  </a:cubicBezTo>
                  <a:cubicBezTo>
                    <a:pt x="1214" y="1707"/>
                    <a:pt x="1176" y="2339"/>
                    <a:pt x="1193" y="2966"/>
                  </a:cubicBezTo>
                  <a:cubicBezTo>
                    <a:pt x="1204" y="3365"/>
                    <a:pt x="1256" y="3762"/>
                    <a:pt x="1276" y="4161"/>
                  </a:cubicBezTo>
                  <a:cubicBezTo>
                    <a:pt x="1312" y="4863"/>
                    <a:pt x="1330" y="5567"/>
                    <a:pt x="1367" y="6270"/>
                  </a:cubicBezTo>
                  <a:cubicBezTo>
                    <a:pt x="1394" y="6763"/>
                    <a:pt x="1447" y="7255"/>
                    <a:pt x="1475" y="7749"/>
                  </a:cubicBezTo>
                  <a:cubicBezTo>
                    <a:pt x="1504" y="8227"/>
                    <a:pt x="1512" y="8707"/>
                    <a:pt x="1539" y="9185"/>
                  </a:cubicBezTo>
                  <a:cubicBezTo>
                    <a:pt x="1552" y="9408"/>
                    <a:pt x="1555" y="9637"/>
                    <a:pt x="1613" y="9851"/>
                  </a:cubicBezTo>
                  <a:cubicBezTo>
                    <a:pt x="1831" y="10652"/>
                    <a:pt x="1829" y="11438"/>
                    <a:pt x="1515" y="12214"/>
                  </a:cubicBezTo>
                  <a:cubicBezTo>
                    <a:pt x="1418" y="12453"/>
                    <a:pt x="1403" y="12654"/>
                    <a:pt x="1647" y="12838"/>
                  </a:cubicBezTo>
                  <a:cubicBezTo>
                    <a:pt x="1826" y="12974"/>
                    <a:pt x="1857" y="13215"/>
                    <a:pt x="1824" y="13426"/>
                  </a:cubicBezTo>
                  <a:cubicBezTo>
                    <a:pt x="1774" y="13751"/>
                    <a:pt x="1712" y="14079"/>
                    <a:pt x="1605" y="14389"/>
                  </a:cubicBezTo>
                  <a:cubicBezTo>
                    <a:pt x="1464" y="14792"/>
                    <a:pt x="1399" y="15173"/>
                    <a:pt x="1567" y="15591"/>
                  </a:cubicBezTo>
                  <a:cubicBezTo>
                    <a:pt x="1646" y="15790"/>
                    <a:pt x="1633" y="16032"/>
                    <a:pt x="1629" y="16253"/>
                  </a:cubicBezTo>
                  <a:cubicBezTo>
                    <a:pt x="1623" y="16524"/>
                    <a:pt x="1594" y="16796"/>
                    <a:pt x="1554" y="17065"/>
                  </a:cubicBezTo>
                  <a:cubicBezTo>
                    <a:pt x="1486" y="17512"/>
                    <a:pt x="1533" y="17941"/>
                    <a:pt x="1599" y="18393"/>
                  </a:cubicBezTo>
                  <a:cubicBezTo>
                    <a:pt x="1680" y="18945"/>
                    <a:pt x="1788" y="19550"/>
                    <a:pt x="1417" y="20080"/>
                  </a:cubicBezTo>
                  <a:cubicBezTo>
                    <a:pt x="1362" y="20158"/>
                    <a:pt x="1356" y="20282"/>
                    <a:pt x="1354" y="20386"/>
                  </a:cubicBezTo>
                  <a:cubicBezTo>
                    <a:pt x="1349" y="20794"/>
                    <a:pt x="1263" y="21210"/>
                    <a:pt x="1484" y="21597"/>
                  </a:cubicBezTo>
                  <a:cubicBezTo>
                    <a:pt x="1519" y="21661"/>
                    <a:pt x="1488" y="21760"/>
                    <a:pt x="1502" y="21841"/>
                  </a:cubicBezTo>
                  <a:cubicBezTo>
                    <a:pt x="1595" y="22422"/>
                    <a:pt x="1515" y="22985"/>
                    <a:pt x="1347" y="23544"/>
                  </a:cubicBezTo>
                  <a:cubicBezTo>
                    <a:pt x="1281" y="23768"/>
                    <a:pt x="1258" y="24007"/>
                    <a:pt x="1191" y="24232"/>
                  </a:cubicBezTo>
                  <a:cubicBezTo>
                    <a:pt x="1125" y="24452"/>
                    <a:pt x="1165" y="24676"/>
                    <a:pt x="1141" y="24886"/>
                  </a:cubicBezTo>
                  <a:cubicBezTo>
                    <a:pt x="1091" y="25320"/>
                    <a:pt x="1299" y="25671"/>
                    <a:pt x="1373" y="26062"/>
                  </a:cubicBezTo>
                  <a:cubicBezTo>
                    <a:pt x="1424" y="26336"/>
                    <a:pt x="1428" y="26627"/>
                    <a:pt x="1405" y="26907"/>
                  </a:cubicBezTo>
                  <a:cubicBezTo>
                    <a:pt x="1339" y="27692"/>
                    <a:pt x="1155" y="28463"/>
                    <a:pt x="1173" y="29259"/>
                  </a:cubicBezTo>
                  <a:cubicBezTo>
                    <a:pt x="1180" y="29515"/>
                    <a:pt x="1088" y="29771"/>
                    <a:pt x="1075" y="30028"/>
                  </a:cubicBezTo>
                  <a:cubicBezTo>
                    <a:pt x="1037" y="30802"/>
                    <a:pt x="1022" y="31576"/>
                    <a:pt x="988" y="32350"/>
                  </a:cubicBezTo>
                  <a:cubicBezTo>
                    <a:pt x="976" y="32607"/>
                    <a:pt x="937" y="32864"/>
                    <a:pt x="904" y="33120"/>
                  </a:cubicBezTo>
                  <a:cubicBezTo>
                    <a:pt x="862" y="33445"/>
                    <a:pt x="796" y="33768"/>
                    <a:pt x="772" y="34094"/>
                  </a:cubicBezTo>
                  <a:cubicBezTo>
                    <a:pt x="749" y="34412"/>
                    <a:pt x="747" y="34733"/>
                    <a:pt x="771" y="35050"/>
                  </a:cubicBezTo>
                  <a:cubicBezTo>
                    <a:pt x="801" y="35434"/>
                    <a:pt x="849" y="35820"/>
                    <a:pt x="925" y="36198"/>
                  </a:cubicBezTo>
                  <a:cubicBezTo>
                    <a:pt x="1029" y="36713"/>
                    <a:pt x="1176" y="37220"/>
                    <a:pt x="1286" y="37734"/>
                  </a:cubicBezTo>
                  <a:cubicBezTo>
                    <a:pt x="1388" y="38203"/>
                    <a:pt x="1467" y="38676"/>
                    <a:pt x="1554" y="39148"/>
                  </a:cubicBezTo>
                  <a:cubicBezTo>
                    <a:pt x="1564" y="39206"/>
                    <a:pt x="1567" y="39267"/>
                    <a:pt x="1556" y="39323"/>
                  </a:cubicBezTo>
                  <a:cubicBezTo>
                    <a:pt x="1488" y="39704"/>
                    <a:pt x="1537" y="40073"/>
                    <a:pt x="1625" y="40446"/>
                  </a:cubicBezTo>
                  <a:cubicBezTo>
                    <a:pt x="1727" y="40876"/>
                    <a:pt x="1534" y="41169"/>
                    <a:pt x="1118" y="41273"/>
                  </a:cubicBezTo>
                  <a:cubicBezTo>
                    <a:pt x="1052" y="41290"/>
                    <a:pt x="952" y="41312"/>
                    <a:pt x="915" y="41279"/>
                  </a:cubicBezTo>
                  <a:cubicBezTo>
                    <a:pt x="713" y="41095"/>
                    <a:pt x="425" y="40993"/>
                    <a:pt x="332" y="40703"/>
                  </a:cubicBezTo>
                  <a:cubicBezTo>
                    <a:pt x="188" y="40256"/>
                    <a:pt x="156" y="39794"/>
                    <a:pt x="257" y="39338"/>
                  </a:cubicBezTo>
                  <a:cubicBezTo>
                    <a:pt x="377" y="38791"/>
                    <a:pt x="473" y="38251"/>
                    <a:pt x="324" y="37694"/>
                  </a:cubicBezTo>
                  <a:cubicBezTo>
                    <a:pt x="213" y="37280"/>
                    <a:pt x="295" y="36878"/>
                    <a:pt x="399" y="36473"/>
                  </a:cubicBezTo>
                  <a:cubicBezTo>
                    <a:pt x="455" y="36255"/>
                    <a:pt x="599" y="36012"/>
                    <a:pt x="298" y="35816"/>
                  </a:cubicBezTo>
                  <a:cubicBezTo>
                    <a:pt x="539" y="35636"/>
                    <a:pt x="422" y="35417"/>
                    <a:pt x="424" y="35219"/>
                  </a:cubicBezTo>
                  <a:cubicBezTo>
                    <a:pt x="426" y="34936"/>
                    <a:pt x="392" y="34654"/>
                    <a:pt x="392" y="34371"/>
                  </a:cubicBezTo>
                  <a:cubicBezTo>
                    <a:pt x="392" y="34101"/>
                    <a:pt x="327" y="33855"/>
                    <a:pt x="222" y="33608"/>
                  </a:cubicBezTo>
                  <a:cubicBezTo>
                    <a:pt x="154" y="33450"/>
                    <a:pt x="118" y="33264"/>
                    <a:pt x="95" y="33101"/>
                  </a:cubicBezTo>
                  <a:cubicBezTo>
                    <a:pt x="27" y="32603"/>
                    <a:pt x="1" y="32094"/>
                    <a:pt x="3" y="31589"/>
                  </a:cubicBezTo>
                  <a:cubicBezTo>
                    <a:pt x="7" y="31179"/>
                    <a:pt x="87" y="30769"/>
                    <a:pt x="110" y="30358"/>
                  </a:cubicBezTo>
                  <a:cubicBezTo>
                    <a:pt x="126" y="30053"/>
                    <a:pt x="113" y="29747"/>
                    <a:pt x="101" y="29441"/>
                  </a:cubicBezTo>
                  <a:cubicBezTo>
                    <a:pt x="80" y="28936"/>
                    <a:pt x="28" y="28431"/>
                    <a:pt x="32" y="27926"/>
                  </a:cubicBezTo>
                  <a:cubicBezTo>
                    <a:pt x="34" y="27516"/>
                    <a:pt x="79" y="27104"/>
                    <a:pt x="139" y="26697"/>
                  </a:cubicBezTo>
                  <a:cubicBezTo>
                    <a:pt x="171" y="26477"/>
                    <a:pt x="284" y="26269"/>
                    <a:pt x="347" y="26052"/>
                  </a:cubicBezTo>
                  <a:cubicBezTo>
                    <a:pt x="418" y="25801"/>
                    <a:pt x="389" y="25524"/>
                    <a:pt x="538" y="25291"/>
                  </a:cubicBezTo>
                  <a:cubicBezTo>
                    <a:pt x="412" y="24946"/>
                    <a:pt x="671" y="24601"/>
                    <a:pt x="520" y="24268"/>
                  </a:cubicBezTo>
                  <a:cubicBezTo>
                    <a:pt x="619" y="24210"/>
                    <a:pt x="721" y="24183"/>
                    <a:pt x="765" y="24118"/>
                  </a:cubicBezTo>
                  <a:cubicBezTo>
                    <a:pt x="808" y="24052"/>
                    <a:pt x="794" y="23947"/>
                    <a:pt x="799" y="23859"/>
                  </a:cubicBezTo>
                  <a:cubicBezTo>
                    <a:pt x="814" y="23526"/>
                    <a:pt x="822" y="23193"/>
                    <a:pt x="842" y="22860"/>
                  </a:cubicBezTo>
                  <a:cubicBezTo>
                    <a:pt x="851" y="22725"/>
                    <a:pt x="852" y="22618"/>
                    <a:pt x="675" y="22634"/>
                  </a:cubicBezTo>
                  <a:cubicBezTo>
                    <a:pt x="567" y="22312"/>
                    <a:pt x="788" y="21987"/>
                    <a:pt x="665" y="21663"/>
                  </a:cubicBezTo>
                  <a:cubicBezTo>
                    <a:pt x="931" y="21357"/>
                    <a:pt x="648" y="20998"/>
                    <a:pt x="763" y="20659"/>
                  </a:cubicBezTo>
                  <a:cubicBezTo>
                    <a:pt x="838" y="20439"/>
                    <a:pt x="727" y="20158"/>
                    <a:pt x="706" y="19904"/>
                  </a:cubicBezTo>
                  <a:cubicBezTo>
                    <a:pt x="690" y="19723"/>
                    <a:pt x="693" y="19539"/>
                    <a:pt x="672" y="19358"/>
                  </a:cubicBezTo>
                  <a:cubicBezTo>
                    <a:pt x="663" y="19276"/>
                    <a:pt x="619" y="19198"/>
                    <a:pt x="585" y="19121"/>
                  </a:cubicBezTo>
                  <a:cubicBezTo>
                    <a:pt x="576" y="19099"/>
                    <a:pt x="529" y="19086"/>
                    <a:pt x="528" y="19068"/>
                  </a:cubicBezTo>
                  <a:cubicBezTo>
                    <a:pt x="508" y="18751"/>
                    <a:pt x="498" y="18432"/>
                    <a:pt x="473" y="18115"/>
                  </a:cubicBezTo>
                  <a:cubicBezTo>
                    <a:pt x="445" y="17716"/>
                    <a:pt x="400" y="17320"/>
                    <a:pt x="372" y="16921"/>
                  </a:cubicBezTo>
                  <a:cubicBezTo>
                    <a:pt x="362" y="16769"/>
                    <a:pt x="259" y="16612"/>
                    <a:pt x="384" y="16460"/>
                  </a:cubicBezTo>
                  <a:cubicBezTo>
                    <a:pt x="401" y="16439"/>
                    <a:pt x="402" y="16377"/>
                    <a:pt x="385" y="16359"/>
                  </a:cubicBezTo>
                  <a:cubicBezTo>
                    <a:pt x="175" y="16153"/>
                    <a:pt x="298" y="15932"/>
                    <a:pt x="354" y="15715"/>
                  </a:cubicBezTo>
                  <a:cubicBezTo>
                    <a:pt x="387" y="15589"/>
                    <a:pt x="416" y="15460"/>
                    <a:pt x="469" y="15344"/>
                  </a:cubicBezTo>
                  <a:cubicBezTo>
                    <a:pt x="625" y="15006"/>
                    <a:pt x="667" y="14707"/>
                    <a:pt x="446" y="14350"/>
                  </a:cubicBezTo>
                  <a:cubicBezTo>
                    <a:pt x="269" y="14064"/>
                    <a:pt x="291" y="13691"/>
                    <a:pt x="392" y="13348"/>
                  </a:cubicBezTo>
                  <a:cubicBezTo>
                    <a:pt x="462" y="13111"/>
                    <a:pt x="506" y="12867"/>
                    <a:pt x="576" y="12631"/>
                  </a:cubicBezTo>
                  <a:cubicBezTo>
                    <a:pt x="651" y="12378"/>
                    <a:pt x="606" y="12175"/>
                    <a:pt x="480" y="11931"/>
                  </a:cubicBezTo>
                  <a:cubicBezTo>
                    <a:pt x="307" y="11596"/>
                    <a:pt x="312" y="11196"/>
                    <a:pt x="370" y="10818"/>
                  </a:cubicBezTo>
                  <a:cubicBezTo>
                    <a:pt x="432" y="10404"/>
                    <a:pt x="397" y="9998"/>
                    <a:pt x="357" y="9583"/>
                  </a:cubicBezTo>
                  <a:cubicBezTo>
                    <a:pt x="283" y="8833"/>
                    <a:pt x="251" y="8077"/>
                    <a:pt x="203" y="7323"/>
                  </a:cubicBezTo>
                  <a:cubicBezTo>
                    <a:pt x="181" y="6973"/>
                    <a:pt x="160" y="6622"/>
                    <a:pt x="145" y="6271"/>
                  </a:cubicBezTo>
                  <a:cubicBezTo>
                    <a:pt x="138" y="6099"/>
                    <a:pt x="122" y="5920"/>
                    <a:pt x="153" y="5753"/>
                  </a:cubicBezTo>
                  <a:cubicBezTo>
                    <a:pt x="205" y="5464"/>
                    <a:pt x="179" y="5185"/>
                    <a:pt x="151" y="4896"/>
                  </a:cubicBezTo>
                  <a:cubicBezTo>
                    <a:pt x="132" y="4707"/>
                    <a:pt x="222" y="4510"/>
                    <a:pt x="251" y="4315"/>
                  </a:cubicBezTo>
                  <a:cubicBezTo>
                    <a:pt x="309" y="3936"/>
                    <a:pt x="333" y="3557"/>
                    <a:pt x="325" y="3170"/>
                  </a:cubicBezTo>
                  <a:cubicBezTo>
                    <a:pt x="319" y="2921"/>
                    <a:pt x="437" y="2669"/>
                    <a:pt x="501" y="2419"/>
                  </a:cubicBezTo>
                  <a:cubicBezTo>
                    <a:pt x="506" y="2398"/>
                    <a:pt x="540" y="2375"/>
                    <a:pt x="536" y="2363"/>
                  </a:cubicBezTo>
                  <a:cubicBezTo>
                    <a:pt x="459" y="2167"/>
                    <a:pt x="593" y="2018"/>
                    <a:pt x="635" y="1847"/>
                  </a:cubicBezTo>
                  <a:cubicBezTo>
                    <a:pt x="732" y="1459"/>
                    <a:pt x="811" y="1065"/>
                    <a:pt x="869" y="670"/>
                  </a:cubicBezTo>
                  <a:cubicBezTo>
                    <a:pt x="897" y="480"/>
                    <a:pt x="829" y="279"/>
                    <a:pt x="929" y="94"/>
                  </a:cubicBezTo>
                  <a:cubicBezTo>
                    <a:pt x="945" y="64"/>
                    <a:pt x="969" y="38"/>
                    <a:pt x="991" y="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2" descr="690 متنوع ideas | طباعة, نموذج بور, رسومات">
            <a:extLst>
              <a:ext uri="{FF2B5EF4-FFF2-40B4-BE49-F238E27FC236}">
                <a16:creationId xmlns:a16="http://schemas.microsoft.com/office/drawing/2014/main" id="{4033F2C9-0485-B780-0C5C-A95ABF996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242" y="0"/>
            <a:ext cx="1025184" cy="152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A0AEA40C-C6B0-FD26-9182-F774581F09B8}"/>
              </a:ext>
            </a:extLst>
          </p:cNvPr>
          <p:cNvSpPr/>
          <p:nvPr/>
        </p:nvSpPr>
        <p:spPr>
          <a:xfrm>
            <a:off x="826800" y="281314"/>
            <a:ext cx="5798457" cy="595086"/>
          </a:xfrm>
          <a:prstGeom prst="wedgeRoundRectCallout">
            <a:avLst>
              <a:gd name="adj1" fmla="val 55258"/>
              <a:gd name="adj2" fmla="val 2811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HOW MANY</a:t>
            </a:r>
            <a:r>
              <a:rPr lang="en-US" sz="1800" dirty="0"/>
              <a:t> ….?  Vs   </a:t>
            </a:r>
            <a:r>
              <a:rPr lang="en-US" sz="1800" b="1" dirty="0"/>
              <a:t>HOW MUCH </a:t>
            </a:r>
            <a:r>
              <a:rPr lang="en-US" sz="1800" dirty="0"/>
              <a:t>…..?</a:t>
            </a:r>
            <a:r>
              <a:rPr lang="en-US" sz="2000" dirty="0"/>
              <a:t>( </a:t>
            </a:r>
            <a:r>
              <a:rPr lang="en-US" sz="2000" b="1" dirty="0"/>
              <a:t>Question</a:t>
            </a:r>
            <a:r>
              <a:rPr lang="en-US" sz="2000" dirty="0"/>
              <a:t>)</a:t>
            </a:r>
            <a:endParaRPr lang="ar-SA" sz="2000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1B0A50A-25AB-82D3-B1C7-DF6B805B13F6}"/>
              </a:ext>
            </a:extLst>
          </p:cNvPr>
          <p:cNvSpPr txBox="1"/>
          <p:nvPr/>
        </p:nvSpPr>
        <p:spPr>
          <a:xfrm>
            <a:off x="722632" y="1307912"/>
            <a:ext cx="1647372" cy="338554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How many…? </a:t>
            </a:r>
            <a:endParaRPr lang="ar-SA" sz="1600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AE410AA-B2DC-C3D9-B8BE-38BC593D967A}"/>
              </a:ext>
            </a:extLst>
          </p:cNvPr>
          <p:cNvSpPr txBox="1"/>
          <p:nvPr/>
        </p:nvSpPr>
        <p:spPr>
          <a:xfrm>
            <a:off x="2375590" y="1299820"/>
            <a:ext cx="17825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used to </a:t>
            </a:r>
            <a:r>
              <a:rPr lang="en-US" sz="1600" b="1" dirty="0"/>
              <a:t>ask</a:t>
            </a:r>
            <a:r>
              <a:rPr lang="en-US" dirty="0"/>
              <a:t> about </a:t>
            </a:r>
            <a:endParaRPr lang="ar-SA" dirty="0"/>
          </a:p>
        </p:txBody>
      </p:sp>
      <p:pic>
        <p:nvPicPr>
          <p:cNvPr id="11" name="رسم 10" descr="مؤشر مع تعبئة خالصة">
            <a:extLst>
              <a:ext uri="{FF2B5EF4-FFF2-40B4-BE49-F238E27FC236}">
                <a16:creationId xmlns:a16="http://schemas.microsoft.com/office/drawing/2014/main" id="{FABBDCEA-CBC5-FB8D-38B4-653AEB6F9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657932">
            <a:off x="3916408" y="1269546"/>
            <a:ext cx="565580" cy="472314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4C9A057-A530-796A-DF42-EC17EC943929}"/>
              </a:ext>
            </a:extLst>
          </p:cNvPr>
          <p:cNvSpPr txBox="1"/>
          <p:nvPr/>
        </p:nvSpPr>
        <p:spPr>
          <a:xfrm>
            <a:off x="4493264" y="1290059"/>
            <a:ext cx="2227942" cy="338554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countable nouns</a:t>
            </a:r>
            <a:r>
              <a:rPr lang="en-US" dirty="0"/>
              <a:t>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C7E4BF8-7BBD-DFFC-8931-ACA6CC176949}"/>
              </a:ext>
            </a:extLst>
          </p:cNvPr>
          <p:cNvSpPr txBox="1"/>
          <p:nvPr/>
        </p:nvSpPr>
        <p:spPr>
          <a:xfrm>
            <a:off x="738816" y="1848025"/>
            <a:ext cx="1647372" cy="338554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How much…? </a:t>
            </a:r>
            <a:endParaRPr lang="ar-SA" sz="1600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66CDF08-794E-9487-7404-CDE9522E5C22}"/>
              </a:ext>
            </a:extLst>
          </p:cNvPr>
          <p:cNvSpPr txBox="1"/>
          <p:nvPr/>
        </p:nvSpPr>
        <p:spPr>
          <a:xfrm>
            <a:off x="2406610" y="1808269"/>
            <a:ext cx="17825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used to </a:t>
            </a:r>
            <a:r>
              <a:rPr lang="en-US" sz="1600" b="1" dirty="0"/>
              <a:t>ask</a:t>
            </a:r>
            <a:r>
              <a:rPr lang="en-US" dirty="0"/>
              <a:t> about </a:t>
            </a:r>
            <a:endParaRPr lang="ar-SA" dirty="0"/>
          </a:p>
        </p:txBody>
      </p:sp>
      <p:pic>
        <p:nvPicPr>
          <p:cNvPr id="15" name="رسم 14" descr="مؤشر مع تعبئة خالصة">
            <a:extLst>
              <a:ext uri="{FF2B5EF4-FFF2-40B4-BE49-F238E27FC236}">
                <a16:creationId xmlns:a16="http://schemas.microsoft.com/office/drawing/2014/main" id="{6E931CC4-AD90-D620-77F4-46EFDD34D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657932">
            <a:off x="3939336" y="1745628"/>
            <a:ext cx="565580" cy="472314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B8A0097-AC85-8B70-68BE-4350427889FB}"/>
              </a:ext>
            </a:extLst>
          </p:cNvPr>
          <p:cNvSpPr txBox="1"/>
          <p:nvPr/>
        </p:nvSpPr>
        <p:spPr>
          <a:xfrm>
            <a:off x="4540468" y="1749956"/>
            <a:ext cx="2227942" cy="338554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uncountable nouns</a:t>
            </a:r>
            <a:r>
              <a:rPr lang="en-US" dirty="0"/>
              <a:t>.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58E724E-2319-52AF-5281-5593791D0E4B}"/>
              </a:ext>
            </a:extLst>
          </p:cNvPr>
          <p:cNvSpPr txBox="1"/>
          <p:nvPr/>
        </p:nvSpPr>
        <p:spPr>
          <a:xfrm>
            <a:off x="733037" y="2546784"/>
            <a:ext cx="1576083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135A889-2FA4-2116-ABA7-723176AF6F34}"/>
              </a:ext>
            </a:extLst>
          </p:cNvPr>
          <p:cNvSpPr txBox="1"/>
          <p:nvPr/>
        </p:nvSpPr>
        <p:spPr>
          <a:xfrm>
            <a:off x="2234110" y="2967615"/>
            <a:ext cx="401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How Many </a:t>
            </a:r>
            <a:r>
              <a:rPr lang="en-US" sz="1800" b="1" dirty="0">
                <a:solidFill>
                  <a:srgbClr val="008000"/>
                </a:solidFill>
              </a:rPr>
              <a:t>books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dirty="0"/>
              <a:t>are in the library ?</a:t>
            </a:r>
          </a:p>
        </p:txBody>
      </p:sp>
      <p:pic>
        <p:nvPicPr>
          <p:cNvPr id="19" name="Picture 2" descr="World Book Day GIFs - Get the best GIF on GIPHY">
            <a:extLst>
              <a:ext uri="{FF2B5EF4-FFF2-40B4-BE49-F238E27FC236}">
                <a16:creationId xmlns:a16="http://schemas.microsoft.com/office/drawing/2014/main" id="{6FFA2B4B-4236-D44B-A11D-35AF860EB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689" y="2464216"/>
            <a:ext cx="2046516" cy="101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فقاعة الكلام: بيضاوية 19">
            <a:extLst>
              <a:ext uri="{FF2B5EF4-FFF2-40B4-BE49-F238E27FC236}">
                <a16:creationId xmlns:a16="http://schemas.microsoft.com/office/drawing/2014/main" id="{3D7B5075-04E0-2603-EBFF-A9577C105E3B}"/>
              </a:ext>
            </a:extLst>
          </p:cNvPr>
          <p:cNvSpPr/>
          <p:nvPr/>
        </p:nvSpPr>
        <p:spPr>
          <a:xfrm>
            <a:off x="3494750" y="2423692"/>
            <a:ext cx="1561533" cy="392908"/>
          </a:xfrm>
          <a:prstGeom prst="wedgeEllipseCallout">
            <a:avLst>
              <a:gd name="adj1" fmla="val -36919"/>
              <a:gd name="adj2" fmla="val 87195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countable</a:t>
            </a:r>
            <a:endParaRPr lang="ar-SA" sz="13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64844B0-E53D-1E99-DFE5-BBE6862E9B4B}"/>
              </a:ext>
            </a:extLst>
          </p:cNvPr>
          <p:cNvSpPr txBox="1"/>
          <p:nvPr/>
        </p:nvSpPr>
        <p:spPr>
          <a:xfrm>
            <a:off x="2285166" y="3940631"/>
            <a:ext cx="4129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How much </a:t>
            </a:r>
            <a:r>
              <a:rPr lang="en-US" sz="1800" b="1" dirty="0">
                <a:solidFill>
                  <a:srgbClr val="008000"/>
                </a:solidFill>
              </a:rPr>
              <a:t>water</a:t>
            </a:r>
            <a:r>
              <a:rPr lang="en-US" sz="1800" dirty="0"/>
              <a:t> do you drink a day?</a:t>
            </a:r>
          </a:p>
          <a:p>
            <a:endParaRPr lang="en-US" dirty="0"/>
          </a:p>
        </p:txBody>
      </p:sp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BEB4C61A-F90D-1042-DA8E-FE0EFF4CED8D}"/>
              </a:ext>
            </a:extLst>
          </p:cNvPr>
          <p:cNvSpPr/>
          <p:nvPr/>
        </p:nvSpPr>
        <p:spPr>
          <a:xfrm>
            <a:off x="3601295" y="3431022"/>
            <a:ext cx="1747540" cy="392908"/>
          </a:xfrm>
          <a:prstGeom prst="wedgeEllipseCallout">
            <a:avLst>
              <a:gd name="adj1" fmla="val -36919"/>
              <a:gd name="adj2" fmla="val 87195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uncountable</a:t>
            </a:r>
            <a:endParaRPr lang="ar-SA" sz="13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3" name="Picture 6" descr="wlewanie wody do szklanki w slow motion / pouring water into glass in slow  motion on Make a GIF">
            <a:extLst>
              <a:ext uri="{FF2B5EF4-FFF2-40B4-BE49-F238E27FC236}">
                <a16:creationId xmlns:a16="http://schemas.microsoft.com/office/drawing/2014/main" id="{39395125-E96F-BB24-0FC7-F1C48EE01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636" y="3807170"/>
            <a:ext cx="1901371" cy="103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2" grpId="0" animBg="1"/>
      <p:bldP spid="13" grpId="0" animBg="1"/>
      <p:bldP spid="14" grpId="0"/>
      <p:bldP spid="16" grpId="0" animBg="1"/>
      <p:bldP spid="17" grpId="0" animBg="1"/>
      <p:bldP spid="18" grpId="0"/>
      <p:bldP spid="20" grpId="0" animBg="1"/>
      <p:bldP spid="21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FEEB7DE-E240-5EB2-3699-9F5B63F544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99" t="49872" r="14425" b="15359"/>
          <a:stretch/>
        </p:blipFill>
        <p:spPr>
          <a:xfrm>
            <a:off x="255709" y="1325433"/>
            <a:ext cx="8616400" cy="2163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B3011F0C-A67E-9C74-4782-E93F41236068}"/>
              </a:ext>
            </a:extLst>
          </p:cNvPr>
          <p:cNvSpPr txBox="1"/>
          <p:nvPr/>
        </p:nvSpPr>
        <p:spPr>
          <a:xfrm>
            <a:off x="546747" y="1508676"/>
            <a:ext cx="5797409" cy="295848"/>
          </a:xfrm>
          <a:prstGeom prst="rect">
            <a:avLst/>
          </a:prstGeom>
          <a:noFill/>
          <a:ln w="38100">
            <a:solidFill>
              <a:schemeClr val="bg2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F3182F4-A8F3-FE54-64B2-08615EFFC480}"/>
              </a:ext>
            </a:extLst>
          </p:cNvPr>
          <p:cNvSpPr/>
          <p:nvPr/>
        </p:nvSpPr>
        <p:spPr>
          <a:xfrm>
            <a:off x="1192642" y="1909720"/>
            <a:ext cx="522870" cy="210394"/>
          </a:xfrm>
          <a:prstGeom prst="rect">
            <a:avLst/>
          </a:prstGeom>
          <a:solidFill>
            <a:schemeClr val="tx2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91B7A63-2B1E-087F-7535-8DD8CE0A4936}"/>
              </a:ext>
            </a:extLst>
          </p:cNvPr>
          <p:cNvSpPr/>
          <p:nvPr/>
        </p:nvSpPr>
        <p:spPr>
          <a:xfrm>
            <a:off x="1215570" y="2217219"/>
            <a:ext cx="491849" cy="275128"/>
          </a:xfrm>
          <a:prstGeom prst="rect">
            <a:avLst/>
          </a:prstGeom>
          <a:solidFill>
            <a:schemeClr val="tx2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3D5B90D-E7C5-8877-ADFA-29216A57424A}"/>
              </a:ext>
            </a:extLst>
          </p:cNvPr>
          <p:cNvSpPr/>
          <p:nvPr/>
        </p:nvSpPr>
        <p:spPr>
          <a:xfrm>
            <a:off x="4418666" y="1908373"/>
            <a:ext cx="1220134" cy="218484"/>
          </a:xfrm>
          <a:prstGeom prst="rect">
            <a:avLst/>
          </a:prstGeom>
          <a:solidFill>
            <a:schemeClr val="tx2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19E05FE-961C-2035-99FC-E2FD8E3E3DA3}"/>
              </a:ext>
            </a:extLst>
          </p:cNvPr>
          <p:cNvSpPr/>
          <p:nvPr/>
        </p:nvSpPr>
        <p:spPr>
          <a:xfrm>
            <a:off x="4362023" y="2167318"/>
            <a:ext cx="491849" cy="275128"/>
          </a:xfrm>
          <a:prstGeom prst="rect">
            <a:avLst/>
          </a:prstGeom>
          <a:solidFill>
            <a:schemeClr val="tx2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F1ED883-CC33-CB4F-10E1-545C09CA9EB3}"/>
              </a:ext>
            </a:extLst>
          </p:cNvPr>
          <p:cNvSpPr/>
          <p:nvPr/>
        </p:nvSpPr>
        <p:spPr>
          <a:xfrm>
            <a:off x="7825415" y="2248238"/>
            <a:ext cx="491849" cy="275128"/>
          </a:xfrm>
          <a:prstGeom prst="rect">
            <a:avLst/>
          </a:prstGeom>
          <a:solidFill>
            <a:schemeClr val="tx2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AD37DCA-15D9-3429-584C-449124C21C2B}"/>
              </a:ext>
            </a:extLst>
          </p:cNvPr>
          <p:cNvSpPr/>
          <p:nvPr/>
        </p:nvSpPr>
        <p:spPr>
          <a:xfrm>
            <a:off x="1214221" y="2749944"/>
            <a:ext cx="491849" cy="275128"/>
          </a:xfrm>
          <a:prstGeom prst="rect">
            <a:avLst/>
          </a:prstGeom>
          <a:solidFill>
            <a:schemeClr val="tx2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9751892-5107-23AE-4D8F-B2D062BCC0AE}"/>
              </a:ext>
            </a:extLst>
          </p:cNvPr>
          <p:cNvSpPr/>
          <p:nvPr/>
        </p:nvSpPr>
        <p:spPr>
          <a:xfrm>
            <a:off x="4386299" y="2758037"/>
            <a:ext cx="491849" cy="275128"/>
          </a:xfrm>
          <a:prstGeom prst="rect">
            <a:avLst/>
          </a:prstGeom>
          <a:solidFill>
            <a:schemeClr val="tx2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E874898-C55F-CF48-B28D-938150620CE2}"/>
              </a:ext>
            </a:extLst>
          </p:cNvPr>
          <p:cNvSpPr/>
          <p:nvPr/>
        </p:nvSpPr>
        <p:spPr>
          <a:xfrm>
            <a:off x="7550285" y="2741853"/>
            <a:ext cx="491849" cy="275128"/>
          </a:xfrm>
          <a:prstGeom prst="rect">
            <a:avLst/>
          </a:prstGeom>
          <a:solidFill>
            <a:schemeClr val="tx2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5" name="Google Shape;5505;p66"/>
          <p:cNvGrpSpPr/>
          <p:nvPr/>
        </p:nvGrpSpPr>
        <p:grpSpPr>
          <a:xfrm rot="10800000" flipH="1">
            <a:off x="1491631" y="4006513"/>
            <a:ext cx="350592" cy="1136987"/>
            <a:chOff x="3626872" y="4236485"/>
            <a:chExt cx="350592" cy="1136987"/>
          </a:xfrm>
        </p:grpSpPr>
        <p:grpSp>
          <p:nvGrpSpPr>
            <p:cNvPr id="5506" name="Google Shape;5506;p66"/>
            <p:cNvGrpSpPr/>
            <p:nvPr/>
          </p:nvGrpSpPr>
          <p:grpSpPr>
            <a:xfrm>
              <a:off x="3626872" y="4456705"/>
              <a:ext cx="122301" cy="916767"/>
              <a:chOff x="3198434" y="1468455"/>
              <a:chExt cx="179802" cy="1347791"/>
            </a:xfrm>
          </p:grpSpPr>
          <p:sp>
            <p:nvSpPr>
              <p:cNvPr id="5507" name="Google Shape;5507;p66"/>
              <p:cNvSpPr/>
              <p:nvPr/>
            </p:nvSpPr>
            <p:spPr>
              <a:xfrm>
                <a:off x="3198434" y="1468455"/>
                <a:ext cx="179802" cy="1298808"/>
              </a:xfrm>
              <a:custGeom>
                <a:avLst/>
                <a:gdLst/>
                <a:ahLst/>
                <a:cxnLst/>
                <a:rect l="l" t="t" r="r" b="b"/>
                <a:pathLst>
                  <a:path w="3552" h="25658" extrusionOk="0">
                    <a:moveTo>
                      <a:pt x="900" y="557"/>
                    </a:moveTo>
                    <a:cubicBezTo>
                      <a:pt x="914" y="693"/>
                      <a:pt x="925" y="785"/>
                      <a:pt x="935" y="885"/>
                    </a:cubicBezTo>
                    <a:cubicBezTo>
                      <a:pt x="756" y="695"/>
                      <a:pt x="756" y="695"/>
                      <a:pt x="900" y="557"/>
                    </a:cubicBezTo>
                    <a:close/>
                    <a:moveTo>
                      <a:pt x="952" y="1067"/>
                    </a:moveTo>
                    <a:cubicBezTo>
                      <a:pt x="986" y="1067"/>
                      <a:pt x="1032" y="1076"/>
                      <a:pt x="1104" y="1090"/>
                    </a:cubicBezTo>
                    <a:cubicBezTo>
                      <a:pt x="1111" y="1088"/>
                      <a:pt x="1117" y="1086"/>
                      <a:pt x="1124" y="1084"/>
                    </a:cubicBezTo>
                    <a:cubicBezTo>
                      <a:pt x="1129" y="1087"/>
                      <a:pt x="1134" y="1089"/>
                      <a:pt x="1139" y="1091"/>
                    </a:cubicBezTo>
                    <a:cubicBezTo>
                      <a:pt x="1321" y="1085"/>
                      <a:pt x="1501" y="1080"/>
                      <a:pt x="1682" y="1074"/>
                    </a:cubicBezTo>
                    <a:lnTo>
                      <a:pt x="1682" y="1074"/>
                    </a:lnTo>
                    <a:cubicBezTo>
                      <a:pt x="1588" y="1132"/>
                      <a:pt x="1495" y="1157"/>
                      <a:pt x="1404" y="1157"/>
                    </a:cubicBezTo>
                    <a:cubicBezTo>
                      <a:pt x="1314" y="1157"/>
                      <a:pt x="1226" y="1133"/>
                      <a:pt x="1139" y="1091"/>
                    </a:cubicBezTo>
                    <a:cubicBezTo>
                      <a:pt x="1131" y="1091"/>
                      <a:pt x="1121" y="1092"/>
                      <a:pt x="1113" y="1092"/>
                    </a:cubicBezTo>
                    <a:cubicBezTo>
                      <a:pt x="1109" y="1091"/>
                      <a:pt x="1108" y="1091"/>
                      <a:pt x="1104" y="1090"/>
                    </a:cubicBezTo>
                    <a:cubicBezTo>
                      <a:pt x="1021" y="1116"/>
                      <a:pt x="938" y="1141"/>
                      <a:pt x="829" y="1174"/>
                    </a:cubicBezTo>
                    <a:cubicBezTo>
                      <a:pt x="875" y="1095"/>
                      <a:pt x="892" y="1067"/>
                      <a:pt x="952" y="1067"/>
                    </a:cubicBezTo>
                    <a:close/>
                    <a:moveTo>
                      <a:pt x="817" y="1480"/>
                    </a:moveTo>
                    <a:cubicBezTo>
                      <a:pt x="820" y="1480"/>
                      <a:pt x="824" y="1480"/>
                      <a:pt x="827" y="1480"/>
                    </a:cubicBezTo>
                    <a:cubicBezTo>
                      <a:pt x="893" y="1484"/>
                      <a:pt x="957" y="1503"/>
                      <a:pt x="1021" y="1515"/>
                    </a:cubicBezTo>
                    <a:cubicBezTo>
                      <a:pt x="1019" y="1533"/>
                      <a:pt x="1017" y="1550"/>
                      <a:pt x="1015" y="1568"/>
                    </a:cubicBezTo>
                    <a:cubicBezTo>
                      <a:pt x="894" y="1561"/>
                      <a:pt x="774" y="1553"/>
                      <a:pt x="653" y="1546"/>
                    </a:cubicBezTo>
                    <a:cubicBezTo>
                      <a:pt x="652" y="1531"/>
                      <a:pt x="651" y="1515"/>
                      <a:pt x="650" y="1500"/>
                    </a:cubicBezTo>
                    <a:cubicBezTo>
                      <a:pt x="706" y="1493"/>
                      <a:pt x="763" y="1480"/>
                      <a:pt x="817" y="1480"/>
                    </a:cubicBezTo>
                    <a:close/>
                    <a:moveTo>
                      <a:pt x="761" y="2053"/>
                    </a:moveTo>
                    <a:cubicBezTo>
                      <a:pt x="1054" y="2080"/>
                      <a:pt x="1348" y="2105"/>
                      <a:pt x="1727" y="2138"/>
                    </a:cubicBezTo>
                    <a:cubicBezTo>
                      <a:pt x="1577" y="2164"/>
                      <a:pt x="1441" y="2177"/>
                      <a:pt x="1316" y="2177"/>
                    </a:cubicBezTo>
                    <a:cubicBezTo>
                      <a:pt x="1104" y="2177"/>
                      <a:pt x="924" y="2138"/>
                      <a:pt x="761" y="2053"/>
                    </a:cubicBezTo>
                    <a:close/>
                    <a:moveTo>
                      <a:pt x="1696" y="2304"/>
                    </a:moveTo>
                    <a:lnTo>
                      <a:pt x="1696" y="2304"/>
                    </a:lnTo>
                    <a:cubicBezTo>
                      <a:pt x="1663" y="2372"/>
                      <a:pt x="1639" y="2420"/>
                      <a:pt x="1607" y="2487"/>
                    </a:cubicBezTo>
                    <a:cubicBezTo>
                      <a:pt x="1488" y="2375"/>
                      <a:pt x="1488" y="2375"/>
                      <a:pt x="1696" y="2304"/>
                    </a:cubicBezTo>
                    <a:close/>
                    <a:moveTo>
                      <a:pt x="959" y="2827"/>
                    </a:moveTo>
                    <a:cubicBezTo>
                      <a:pt x="1114" y="2827"/>
                      <a:pt x="1246" y="2849"/>
                      <a:pt x="1363" y="2920"/>
                    </a:cubicBezTo>
                    <a:cubicBezTo>
                      <a:pt x="1259" y="2922"/>
                      <a:pt x="1153" y="2931"/>
                      <a:pt x="1043" y="2931"/>
                    </a:cubicBezTo>
                    <a:cubicBezTo>
                      <a:pt x="900" y="2931"/>
                      <a:pt x="751" y="2916"/>
                      <a:pt x="595" y="2851"/>
                    </a:cubicBezTo>
                    <a:cubicBezTo>
                      <a:pt x="729" y="2838"/>
                      <a:pt x="849" y="2827"/>
                      <a:pt x="959" y="2827"/>
                    </a:cubicBezTo>
                    <a:close/>
                    <a:moveTo>
                      <a:pt x="1801" y="2902"/>
                    </a:moveTo>
                    <a:cubicBezTo>
                      <a:pt x="2129" y="2902"/>
                      <a:pt x="2372" y="2978"/>
                      <a:pt x="2625" y="3024"/>
                    </a:cubicBezTo>
                    <a:lnTo>
                      <a:pt x="2625" y="3024"/>
                    </a:lnTo>
                    <a:cubicBezTo>
                      <a:pt x="2575" y="3016"/>
                      <a:pt x="2524" y="3014"/>
                      <a:pt x="2471" y="3014"/>
                    </a:cubicBezTo>
                    <a:cubicBezTo>
                      <a:pt x="2343" y="3014"/>
                      <a:pt x="2208" y="3030"/>
                      <a:pt x="2069" y="3030"/>
                    </a:cubicBezTo>
                    <a:cubicBezTo>
                      <a:pt x="1909" y="3030"/>
                      <a:pt x="1744" y="3008"/>
                      <a:pt x="1583" y="2913"/>
                    </a:cubicBezTo>
                    <a:cubicBezTo>
                      <a:pt x="1660" y="2905"/>
                      <a:pt x="1733" y="2902"/>
                      <a:pt x="1801" y="2902"/>
                    </a:cubicBezTo>
                    <a:close/>
                    <a:moveTo>
                      <a:pt x="1552" y="3181"/>
                    </a:moveTo>
                    <a:cubicBezTo>
                      <a:pt x="1728" y="3181"/>
                      <a:pt x="1902" y="3205"/>
                      <a:pt x="2122" y="3252"/>
                    </a:cubicBezTo>
                    <a:cubicBezTo>
                      <a:pt x="1964" y="3312"/>
                      <a:pt x="1716" y="3344"/>
                      <a:pt x="1444" y="3344"/>
                    </a:cubicBezTo>
                    <a:cubicBezTo>
                      <a:pt x="1244" y="3344"/>
                      <a:pt x="1031" y="3327"/>
                      <a:pt x="830" y="3290"/>
                    </a:cubicBezTo>
                    <a:cubicBezTo>
                      <a:pt x="1129" y="3216"/>
                      <a:pt x="1342" y="3181"/>
                      <a:pt x="1552" y="3181"/>
                    </a:cubicBezTo>
                    <a:close/>
                    <a:moveTo>
                      <a:pt x="1533" y="3488"/>
                    </a:moveTo>
                    <a:cubicBezTo>
                      <a:pt x="1672" y="3488"/>
                      <a:pt x="1812" y="3510"/>
                      <a:pt x="1955" y="3574"/>
                    </a:cubicBezTo>
                    <a:cubicBezTo>
                      <a:pt x="1618" y="3589"/>
                      <a:pt x="1281" y="3606"/>
                      <a:pt x="944" y="3623"/>
                    </a:cubicBezTo>
                    <a:cubicBezTo>
                      <a:pt x="943" y="3604"/>
                      <a:pt x="941" y="3584"/>
                      <a:pt x="939" y="3564"/>
                    </a:cubicBezTo>
                    <a:cubicBezTo>
                      <a:pt x="1137" y="3534"/>
                      <a:pt x="1334" y="3488"/>
                      <a:pt x="1533" y="3488"/>
                    </a:cubicBezTo>
                    <a:close/>
                    <a:moveTo>
                      <a:pt x="2384" y="3577"/>
                    </a:moveTo>
                    <a:cubicBezTo>
                      <a:pt x="2468" y="3589"/>
                      <a:pt x="2552" y="3603"/>
                      <a:pt x="2635" y="3615"/>
                    </a:cubicBezTo>
                    <a:cubicBezTo>
                      <a:pt x="2618" y="3636"/>
                      <a:pt x="2601" y="3656"/>
                      <a:pt x="2584" y="3675"/>
                    </a:cubicBezTo>
                    <a:cubicBezTo>
                      <a:pt x="2510" y="3653"/>
                      <a:pt x="2437" y="3632"/>
                      <a:pt x="2363" y="3610"/>
                    </a:cubicBezTo>
                    <a:cubicBezTo>
                      <a:pt x="2370" y="3599"/>
                      <a:pt x="2378" y="3589"/>
                      <a:pt x="2384" y="3577"/>
                    </a:cubicBezTo>
                    <a:close/>
                    <a:moveTo>
                      <a:pt x="758" y="4232"/>
                    </a:moveTo>
                    <a:lnTo>
                      <a:pt x="758" y="4232"/>
                    </a:lnTo>
                    <a:cubicBezTo>
                      <a:pt x="1137" y="4233"/>
                      <a:pt x="1137" y="4233"/>
                      <a:pt x="1308" y="4234"/>
                    </a:cubicBezTo>
                    <a:cubicBezTo>
                      <a:pt x="1135" y="4233"/>
                      <a:pt x="994" y="4233"/>
                      <a:pt x="758" y="4232"/>
                    </a:cubicBezTo>
                    <a:close/>
                    <a:moveTo>
                      <a:pt x="1560" y="4265"/>
                    </a:moveTo>
                    <a:cubicBezTo>
                      <a:pt x="1735" y="4265"/>
                      <a:pt x="1843" y="4317"/>
                      <a:pt x="1903" y="4471"/>
                    </a:cubicBezTo>
                    <a:cubicBezTo>
                      <a:pt x="1712" y="4390"/>
                      <a:pt x="1587" y="4337"/>
                      <a:pt x="1434" y="4272"/>
                    </a:cubicBezTo>
                    <a:cubicBezTo>
                      <a:pt x="1479" y="4268"/>
                      <a:pt x="1521" y="4265"/>
                      <a:pt x="1560" y="4265"/>
                    </a:cubicBezTo>
                    <a:close/>
                    <a:moveTo>
                      <a:pt x="1394" y="5060"/>
                    </a:moveTo>
                    <a:cubicBezTo>
                      <a:pt x="1527" y="5060"/>
                      <a:pt x="1645" y="5123"/>
                      <a:pt x="1774" y="5123"/>
                    </a:cubicBezTo>
                    <a:cubicBezTo>
                      <a:pt x="1791" y="5123"/>
                      <a:pt x="1809" y="5122"/>
                      <a:pt x="1826" y="5119"/>
                    </a:cubicBezTo>
                    <a:cubicBezTo>
                      <a:pt x="1901" y="5108"/>
                      <a:pt x="1979" y="5105"/>
                      <a:pt x="2058" y="5105"/>
                    </a:cubicBezTo>
                    <a:cubicBezTo>
                      <a:pt x="2191" y="5105"/>
                      <a:pt x="2327" y="5114"/>
                      <a:pt x="2459" y="5114"/>
                    </a:cubicBezTo>
                    <a:cubicBezTo>
                      <a:pt x="2458" y="5133"/>
                      <a:pt x="2457" y="5152"/>
                      <a:pt x="2455" y="5171"/>
                    </a:cubicBezTo>
                    <a:cubicBezTo>
                      <a:pt x="2388" y="5155"/>
                      <a:pt x="2320" y="5149"/>
                      <a:pt x="2251" y="5149"/>
                    </a:cubicBezTo>
                    <a:cubicBezTo>
                      <a:pt x="2047" y="5149"/>
                      <a:pt x="1834" y="5202"/>
                      <a:pt x="1621" y="5202"/>
                    </a:cubicBezTo>
                    <a:cubicBezTo>
                      <a:pt x="1483" y="5202"/>
                      <a:pt x="1346" y="5180"/>
                      <a:pt x="1210" y="5106"/>
                    </a:cubicBezTo>
                    <a:cubicBezTo>
                      <a:pt x="1276" y="5072"/>
                      <a:pt x="1336" y="5060"/>
                      <a:pt x="1394" y="5060"/>
                    </a:cubicBezTo>
                    <a:close/>
                    <a:moveTo>
                      <a:pt x="1498" y="5376"/>
                    </a:moveTo>
                    <a:cubicBezTo>
                      <a:pt x="1611" y="5376"/>
                      <a:pt x="1724" y="5377"/>
                      <a:pt x="1838" y="5377"/>
                    </a:cubicBezTo>
                    <a:cubicBezTo>
                      <a:pt x="1838" y="5387"/>
                      <a:pt x="1838" y="5397"/>
                      <a:pt x="1838" y="5405"/>
                    </a:cubicBezTo>
                    <a:cubicBezTo>
                      <a:pt x="1723" y="5410"/>
                      <a:pt x="1609" y="5413"/>
                      <a:pt x="1495" y="5417"/>
                    </a:cubicBezTo>
                    <a:cubicBezTo>
                      <a:pt x="1496" y="5404"/>
                      <a:pt x="1497" y="5390"/>
                      <a:pt x="1498" y="5376"/>
                    </a:cubicBezTo>
                    <a:close/>
                    <a:moveTo>
                      <a:pt x="1029" y="6951"/>
                    </a:moveTo>
                    <a:cubicBezTo>
                      <a:pt x="1180" y="6951"/>
                      <a:pt x="1277" y="6952"/>
                      <a:pt x="1389" y="6952"/>
                    </a:cubicBezTo>
                    <a:cubicBezTo>
                      <a:pt x="1275" y="6952"/>
                      <a:pt x="1178" y="6951"/>
                      <a:pt x="1029" y="6951"/>
                    </a:cubicBezTo>
                    <a:close/>
                    <a:moveTo>
                      <a:pt x="838" y="9273"/>
                    </a:moveTo>
                    <a:cubicBezTo>
                      <a:pt x="951" y="9273"/>
                      <a:pt x="1065" y="9274"/>
                      <a:pt x="1179" y="9274"/>
                    </a:cubicBezTo>
                    <a:cubicBezTo>
                      <a:pt x="1178" y="9282"/>
                      <a:pt x="1178" y="9289"/>
                      <a:pt x="1178" y="9297"/>
                    </a:cubicBezTo>
                    <a:cubicBezTo>
                      <a:pt x="1064" y="9296"/>
                      <a:pt x="950" y="9296"/>
                      <a:pt x="837" y="9296"/>
                    </a:cubicBezTo>
                    <a:cubicBezTo>
                      <a:pt x="837" y="9288"/>
                      <a:pt x="837" y="9280"/>
                      <a:pt x="838" y="9273"/>
                    </a:cubicBezTo>
                    <a:close/>
                    <a:moveTo>
                      <a:pt x="1248" y="10374"/>
                    </a:moveTo>
                    <a:cubicBezTo>
                      <a:pt x="1375" y="10375"/>
                      <a:pt x="1501" y="10375"/>
                      <a:pt x="1629" y="10376"/>
                    </a:cubicBezTo>
                    <a:cubicBezTo>
                      <a:pt x="1625" y="10390"/>
                      <a:pt x="1622" y="10404"/>
                      <a:pt x="1619" y="10419"/>
                    </a:cubicBezTo>
                    <a:cubicBezTo>
                      <a:pt x="1495" y="10414"/>
                      <a:pt x="1370" y="10408"/>
                      <a:pt x="1245" y="10403"/>
                    </a:cubicBezTo>
                    <a:cubicBezTo>
                      <a:pt x="1246" y="10393"/>
                      <a:pt x="1247" y="10384"/>
                      <a:pt x="1248" y="10374"/>
                    </a:cubicBezTo>
                    <a:close/>
                    <a:moveTo>
                      <a:pt x="919" y="10714"/>
                    </a:moveTo>
                    <a:cubicBezTo>
                      <a:pt x="1212" y="10714"/>
                      <a:pt x="1505" y="10715"/>
                      <a:pt x="1825" y="10717"/>
                    </a:cubicBezTo>
                    <a:cubicBezTo>
                      <a:pt x="1822" y="10717"/>
                      <a:pt x="1820" y="10717"/>
                      <a:pt x="1818" y="10717"/>
                    </a:cubicBezTo>
                    <a:cubicBezTo>
                      <a:pt x="1533" y="10717"/>
                      <a:pt x="1246" y="10775"/>
                      <a:pt x="967" y="10775"/>
                    </a:cubicBezTo>
                    <a:cubicBezTo>
                      <a:pt x="957" y="10775"/>
                      <a:pt x="946" y="10775"/>
                      <a:pt x="936" y="10775"/>
                    </a:cubicBezTo>
                    <a:cubicBezTo>
                      <a:pt x="930" y="10755"/>
                      <a:pt x="926" y="10714"/>
                      <a:pt x="919" y="10714"/>
                    </a:cubicBezTo>
                    <a:close/>
                    <a:moveTo>
                      <a:pt x="1671" y="11285"/>
                    </a:moveTo>
                    <a:cubicBezTo>
                      <a:pt x="1549" y="11337"/>
                      <a:pt x="1423" y="11364"/>
                      <a:pt x="1294" y="11364"/>
                    </a:cubicBezTo>
                    <a:cubicBezTo>
                      <a:pt x="1200" y="11364"/>
                      <a:pt x="1104" y="11349"/>
                      <a:pt x="1006" y="11319"/>
                    </a:cubicBezTo>
                    <a:cubicBezTo>
                      <a:pt x="1227" y="11307"/>
                      <a:pt x="1449" y="11296"/>
                      <a:pt x="1671" y="11285"/>
                    </a:cubicBezTo>
                    <a:close/>
                    <a:moveTo>
                      <a:pt x="1401" y="11669"/>
                    </a:moveTo>
                    <a:lnTo>
                      <a:pt x="1401" y="11669"/>
                    </a:lnTo>
                    <a:cubicBezTo>
                      <a:pt x="1285" y="11753"/>
                      <a:pt x="1220" y="11800"/>
                      <a:pt x="1128" y="11866"/>
                    </a:cubicBezTo>
                    <a:cubicBezTo>
                      <a:pt x="1274" y="11884"/>
                      <a:pt x="1386" y="11896"/>
                      <a:pt x="1520" y="11912"/>
                    </a:cubicBezTo>
                    <a:cubicBezTo>
                      <a:pt x="1482" y="11970"/>
                      <a:pt x="1446" y="12026"/>
                      <a:pt x="1401" y="12095"/>
                    </a:cubicBezTo>
                    <a:cubicBezTo>
                      <a:pt x="1271" y="12082"/>
                      <a:pt x="1124" y="12069"/>
                      <a:pt x="906" y="12048"/>
                    </a:cubicBezTo>
                    <a:cubicBezTo>
                      <a:pt x="865" y="11989"/>
                      <a:pt x="807" y="11903"/>
                      <a:pt x="748" y="11814"/>
                    </a:cubicBezTo>
                    <a:cubicBezTo>
                      <a:pt x="955" y="11769"/>
                      <a:pt x="1134" y="11728"/>
                      <a:pt x="1401" y="11669"/>
                    </a:cubicBezTo>
                    <a:close/>
                    <a:moveTo>
                      <a:pt x="2759" y="16836"/>
                    </a:moveTo>
                    <a:cubicBezTo>
                      <a:pt x="2819" y="16915"/>
                      <a:pt x="2847" y="16953"/>
                      <a:pt x="2871" y="16984"/>
                    </a:cubicBezTo>
                    <a:cubicBezTo>
                      <a:pt x="2555" y="16997"/>
                      <a:pt x="2239" y="17009"/>
                      <a:pt x="1924" y="17023"/>
                    </a:cubicBezTo>
                    <a:cubicBezTo>
                      <a:pt x="1919" y="17014"/>
                      <a:pt x="1915" y="17007"/>
                      <a:pt x="1912" y="16999"/>
                    </a:cubicBezTo>
                    <a:cubicBezTo>
                      <a:pt x="2188" y="16946"/>
                      <a:pt x="2464" y="16892"/>
                      <a:pt x="2759" y="16836"/>
                    </a:cubicBezTo>
                    <a:close/>
                    <a:moveTo>
                      <a:pt x="1520" y="17203"/>
                    </a:moveTo>
                    <a:cubicBezTo>
                      <a:pt x="1534" y="17219"/>
                      <a:pt x="1549" y="17235"/>
                      <a:pt x="1563" y="17251"/>
                    </a:cubicBezTo>
                    <a:cubicBezTo>
                      <a:pt x="1488" y="17268"/>
                      <a:pt x="1412" y="17284"/>
                      <a:pt x="1338" y="17301"/>
                    </a:cubicBezTo>
                    <a:cubicBezTo>
                      <a:pt x="1327" y="17286"/>
                      <a:pt x="1316" y="17272"/>
                      <a:pt x="1305" y="17259"/>
                    </a:cubicBezTo>
                    <a:cubicBezTo>
                      <a:pt x="1376" y="17240"/>
                      <a:pt x="1448" y="17222"/>
                      <a:pt x="1520" y="17203"/>
                    </a:cubicBezTo>
                    <a:close/>
                    <a:moveTo>
                      <a:pt x="1696" y="17371"/>
                    </a:moveTo>
                    <a:cubicBezTo>
                      <a:pt x="1699" y="17390"/>
                      <a:pt x="1703" y="17411"/>
                      <a:pt x="1705" y="17431"/>
                    </a:cubicBezTo>
                    <a:cubicBezTo>
                      <a:pt x="1616" y="17442"/>
                      <a:pt x="1525" y="17453"/>
                      <a:pt x="1435" y="17463"/>
                    </a:cubicBezTo>
                    <a:cubicBezTo>
                      <a:pt x="1428" y="17446"/>
                      <a:pt x="1421" y="17429"/>
                      <a:pt x="1413" y="17412"/>
                    </a:cubicBezTo>
                    <a:cubicBezTo>
                      <a:pt x="1508" y="17398"/>
                      <a:pt x="1601" y="17385"/>
                      <a:pt x="1696" y="17371"/>
                    </a:cubicBezTo>
                    <a:close/>
                    <a:moveTo>
                      <a:pt x="2690" y="17410"/>
                    </a:moveTo>
                    <a:cubicBezTo>
                      <a:pt x="2777" y="17410"/>
                      <a:pt x="2863" y="17411"/>
                      <a:pt x="2958" y="17411"/>
                    </a:cubicBezTo>
                    <a:cubicBezTo>
                      <a:pt x="2924" y="17481"/>
                      <a:pt x="2893" y="17504"/>
                      <a:pt x="2863" y="17504"/>
                    </a:cubicBezTo>
                    <a:cubicBezTo>
                      <a:pt x="2802" y="17504"/>
                      <a:pt x="2748" y="17410"/>
                      <a:pt x="2690" y="17410"/>
                    </a:cubicBezTo>
                    <a:close/>
                    <a:moveTo>
                      <a:pt x="2766" y="19986"/>
                    </a:moveTo>
                    <a:cubicBezTo>
                      <a:pt x="2848" y="19986"/>
                      <a:pt x="2908" y="20024"/>
                      <a:pt x="2970" y="20048"/>
                    </a:cubicBezTo>
                    <a:cubicBezTo>
                      <a:pt x="2864" y="20045"/>
                      <a:pt x="2759" y="20041"/>
                      <a:pt x="2592" y="20035"/>
                    </a:cubicBezTo>
                    <a:cubicBezTo>
                      <a:pt x="2662" y="19999"/>
                      <a:pt x="2718" y="19986"/>
                      <a:pt x="2766" y="19986"/>
                    </a:cubicBezTo>
                    <a:close/>
                    <a:moveTo>
                      <a:pt x="2564" y="22313"/>
                    </a:moveTo>
                    <a:lnTo>
                      <a:pt x="2564" y="22313"/>
                    </a:lnTo>
                    <a:cubicBezTo>
                      <a:pt x="2746" y="22318"/>
                      <a:pt x="2873" y="22322"/>
                      <a:pt x="3000" y="22326"/>
                    </a:cubicBezTo>
                    <a:cubicBezTo>
                      <a:pt x="2999" y="22349"/>
                      <a:pt x="2996" y="22372"/>
                      <a:pt x="2994" y="22396"/>
                    </a:cubicBezTo>
                    <a:cubicBezTo>
                      <a:pt x="2937" y="22412"/>
                      <a:pt x="2882" y="22424"/>
                      <a:pt x="2828" y="22424"/>
                    </a:cubicBezTo>
                    <a:cubicBezTo>
                      <a:pt x="2741" y="22424"/>
                      <a:pt x="2656" y="22395"/>
                      <a:pt x="2564" y="22313"/>
                    </a:cubicBezTo>
                    <a:close/>
                    <a:moveTo>
                      <a:pt x="1184" y="23648"/>
                    </a:moveTo>
                    <a:cubicBezTo>
                      <a:pt x="1473" y="23667"/>
                      <a:pt x="1763" y="23685"/>
                      <a:pt x="2052" y="23703"/>
                    </a:cubicBezTo>
                    <a:cubicBezTo>
                      <a:pt x="2046" y="23727"/>
                      <a:pt x="2039" y="23752"/>
                      <a:pt x="2032" y="23774"/>
                    </a:cubicBezTo>
                    <a:cubicBezTo>
                      <a:pt x="1744" y="23747"/>
                      <a:pt x="1457" y="23720"/>
                      <a:pt x="1168" y="23693"/>
                    </a:cubicBezTo>
                    <a:cubicBezTo>
                      <a:pt x="1174" y="23678"/>
                      <a:pt x="1179" y="23663"/>
                      <a:pt x="1184" y="23648"/>
                    </a:cubicBezTo>
                    <a:close/>
                    <a:moveTo>
                      <a:pt x="2498" y="23940"/>
                    </a:moveTo>
                    <a:cubicBezTo>
                      <a:pt x="2598" y="23961"/>
                      <a:pt x="2697" y="23982"/>
                      <a:pt x="2797" y="24004"/>
                    </a:cubicBezTo>
                    <a:cubicBezTo>
                      <a:pt x="2790" y="24017"/>
                      <a:pt x="2783" y="24031"/>
                      <a:pt x="2776" y="24046"/>
                    </a:cubicBezTo>
                    <a:cubicBezTo>
                      <a:pt x="2668" y="24032"/>
                      <a:pt x="2559" y="24020"/>
                      <a:pt x="2450" y="24008"/>
                    </a:cubicBezTo>
                    <a:cubicBezTo>
                      <a:pt x="2466" y="23985"/>
                      <a:pt x="2482" y="23962"/>
                      <a:pt x="2498" y="23940"/>
                    </a:cubicBezTo>
                    <a:close/>
                    <a:moveTo>
                      <a:pt x="2939" y="24901"/>
                    </a:moveTo>
                    <a:cubicBezTo>
                      <a:pt x="2945" y="24916"/>
                      <a:pt x="2949" y="24930"/>
                      <a:pt x="2955" y="24946"/>
                    </a:cubicBezTo>
                    <a:cubicBezTo>
                      <a:pt x="2800" y="24967"/>
                      <a:pt x="2647" y="24988"/>
                      <a:pt x="2492" y="25010"/>
                    </a:cubicBezTo>
                    <a:cubicBezTo>
                      <a:pt x="2488" y="24994"/>
                      <a:pt x="2484" y="24976"/>
                      <a:pt x="2482" y="24959"/>
                    </a:cubicBezTo>
                    <a:cubicBezTo>
                      <a:pt x="2634" y="24940"/>
                      <a:pt x="2786" y="24921"/>
                      <a:pt x="2939" y="24901"/>
                    </a:cubicBezTo>
                    <a:close/>
                    <a:moveTo>
                      <a:pt x="1210" y="25349"/>
                    </a:moveTo>
                    <a:cubicBezTo>
                      <a:pt x="1491" y="25350"/>
                      <a:pt x="1687" y="25351"/>
                      <a:pt x="1884" y="25352"/>
                    </a:cubicBezTo>
                    <a:cubicBezTo>
                      <a:pt x="1684" y="25351"/>
                      <a:pt x="1484" y="25350"/>
                      <a:pt x="1210" y="25349"/>
                    </a:cubicBezTo>
                    <a:close/>
                    <a:moveTo>
                      <a:pt x="3352" y="25404"/>
                    </a:moveTo>
                    <a:cubicBezTo>
                      <a:pt x="3352" y="25405"/>
                      <a:pt x="3352" y="25405"/>
                      <a:pt x="3352" y="25405"/>
                    </a:cubicBezTo>
                    <a:cubicBezTo>
                      <a:pt x="3353" y="25405"/>
                      <a:pt x="3353" y="25405"/>
                      <a:pt x="3353" y="25404"/>
                    </a:cubicBezTo>
                    <a:cubicBezTo>
                      <a:pt x="3353" y="25404"/>
                      <a:pt x="3352" y="25404"/>
                      <a:pt x="3352" y="25404"/>
                    </a:cubicBezTo>
                    <a:close/>
                    <a:moveTo>
                      <a:pt x="3005" y="25409"/>
                    </a:moveTo>
                    <a:lnTo>
                      <a:pt x="3005" y="25409"/>
                    </a:lnTo>
                    <a:cubicBezTo>
                      <a:pt x="3006" y="25410"/>
                      <a:pt x="3007" y="25411"/>
                      <a:pt x="3008" y="25411"/>
                    </a:cubicBezTo>
                    <a:cubicBezTo>
                      <a:pt x="3008" y="25411"/>
                      <a:pt x="3008" y="25411"/>
                      <a:pt x="3008" y="25411"/>
                    </a:cubicBezTo>
                    <a:cubicBezTo>
                      <a:pt x="3007" y="25410"/>
                      <a:pt x="3006" y="25409"/>
                      <a:pt x="3005" y="25409"/>
                    </a:cubicBezTo>
                    <a:close/>
                    <a:moveTo>
                      <a:pt x="1004" y="1"/>
                    </a:moveTo>
                    <a:cubicBezTo>
                      <a:pt x="771" y="1"/>
                      <a:pt x="535" y="10"/>
                      <a:pt x="300" y="14"/>
                    </a:cubicBezTo>
                    <a:cubicBezTo>
                      <a:pt x="28" y="290"/>
                      <a:pt x="0" y="578"/>
                      <a:pt x="33" y="864"/>
                    </a:cubicBezTo>
                    <a:cubicBezTo>
                      <a:pt x="65" y="1151"/>
                      <a:pt x="144" y="1437"/>
                      <a:pt x="202" y="1724"/>
                    </a:cubicBezTo>
                    <a:cubicBezTo>
                      <a:pt x="380" y="1717"/>
                      <a:pt x="520" y="1704"/>
                      <a:pt x="656" y="1704"/>
                    </a:cubicBezTo>
                    <a:cubicBezTo>
                      <a:pt x="670" y="1704"/>
                      <a:pt x="683" y="1704"/>
                      <a:pt x="696" y="1704"/>
                    </a:cubicBezTo>
                    <a:cubicBezTo>
                      <a:pt x="856" y="1705"/>
                      <a:pt x="1014" y="1722"/>
                      <a:pt x="1174" y="1732"/>
                    </a:cubicBezTo>
                    <a:cubicBezTo>
                      <a:pt x="880" y="1763"/>
                      <a:pt x="586" y="1792"/>
                      <a:pt x="257" y="1826"/>
                    </a:cubicBezTo>
                    <a:cubicBezTo>
                      <a:pt x="278" y="1925"/>
                      <a:pt x="296" y="2017"/>
                      <a:pt x="312" y="2100"/>
                    </a:cubicBezTo>
                    <a:cubicBezTo>
                      <a:pt x="476" y="2145"/>
                      <a:pt x="609" y="2233"/>
                      <a:pt x="744" y="2271"/>
                    </a:cubicBezTo>
                    <a:cubicBezTo>
                      <a:pt x="738" y="2281"/>
                      <a:pt x="730" y="2350"/>
                      <a:pt x="724" y="2350"/>
                    </a:cubicBezTo>
                    <a:cubicBezTo>
                      <a:pt x="600" y="2350"/>
                      <a:pt x="477" y="2349"/>
                      <a:pt x="341" y="2349"/>
                    </a:cubicBezTo>
                    <a:cubicBezTo>
                      <a:pt x="395" y="2454"/>
                      <a:pt x="422" y="2489"/>
                      <a:pt x="469" y="2489"/>
                    </a:cubicBezTo>
                    <a:cubicBezTo>
                      <a:pt x="516" y="2489"/>
                      <a:pt x="582" y="2454"/>
                      <a:pt x="713" y="2420"/>
                    </a:cubicBezTo>
                    <a:cubicBezTo>
                      <a:pt x="779" y="2403"/>
                      <a:pt x="839" y="2392"/>
                      <a:pt x="898" y="2392"/>
                    </a:cubicBezTo>
                    <a:cubicBezTo>
                      <a:pt x="988" y="2392"/>
                      <a:pt x="1074" y="2417"/>
                      <a:pt x="1169" y="2483"/>
                    </a:cubicBezTo>
                    <a:cubicBezTo>
                      <a:pt x="1127" y="2488"/>
                      <a:pt x="1084" y="2489"/>
                      <a:pt x="1041" y="2489"/>
                    </a:cubicBezTo>
                    <a:cubicBezTo>
                      <a:pt x="932" y="2489"/>
                      <a:pt x="824" y="2479"/>
                      <a:pt x="726" y="2479"/>
                    </a:cubicBezTo>
                    <a:cubicBezTo>
                      <a:pt x="590" y="2479"/>
                      <a:pt x="472" y="2498"/>
                      <a:pt x="392" y="2586"/>
                    </a:cubicBezTo>
                    <a:cubicBezTo>
                      <a:pt x="448" y="3067"/>
                      <a:pt x="501" y="3605"/>
                      <a:pt x="560" y="4022"/>
                    </a:cubicBezTo>
                    <a:cubicBezTo>
                      <a:pt x="768" y="4023"/>
                      <a:pt x="946" y="4023"/>
                      <a:pt x="1125" y="4024"/>
                    </a:cubicBezTo>
                    <a:cubicBezTo>
                      <a:pt x="1128" y="4024"/>
                      <a:pt x="1129" y="4039"/>
                      <a:pt x="1131" y="4051"/>
                    </a:cubicBezTo>
                    <a:cubicBezTo>
                      <a:pt x="934" y="4078"/>
                      <a:pt x="737" y="4102"/>
                      <a:pt x="526" y="4131"/>
                    </a:cubicBezTo>
                    <a:cubicBezTo>
                      <a:pt x="559" y="4300"/>
                      <a:pt x="588" y="4452"/>
                      <a:pt x="622" y="4634"/>
                    </a:cubicBezTo>
                    <a:cubicBezTo>
                      <a:pt x="721" y="4663"/>
                      <a:pt x="859" y="4727"/>
                      <a:pt x="1014" y="4743"/>
                    </a:cubicBezTo>
                    <a:cubicBezTo>
                      <a:pt x="1134" y="4755"/>
                      <a:pt x="1242" y="4758"/>
                      <a:pt x="1225" y="4833"/>
                    </a:cubicBezTo>
                    <a:cubicBezTo>
                      <a:pt x="1215" y="4879"/>
                      <a:pt x="1116" y="4919"/>
                      <a:pt x="1062" y="4957"/>
                    </a:cubicBezTo>
                    <a:cubicBezTo>
                      <a:pt x="912" y="4903"/>
                      <a:pt x="791" y="4861"/>
                      <a:pt x="594" y="4789"/>
                    </a:cubicBezTo>
                    <a:cubicBezTo>
                      <a:pt x="586" y="4969"/>
                      <a:pt x="579" y="5106"/>
                      <a:pt x="575" y="5243"/>
                    </a:cubicBezTo>
                    <a:cubicBezTo>
                      <a:pt x="568" y="5515"/>
                      <a:pt x="668" y="5783"/>
                      <a:pt x="637" y="6059"/>
                    </a:cubicBezTo>
                    <a:cubicBezTo>
                      <a:pt x="604" y="6355"/>
                      <a:pt x="653" y="6651"/>
                      <a:pt x="673" y="6948"/>
                    </a:cubicBezTo>
                    <a:cubicBezTo>
                      <a:pt x="684" y="7114"/>
                      <a:pt x="727" y="7278"/>
                      <a:pt x="718" y="7443"/>
                    </a:cubicBezTo>
                    <a:cubicBezTo>
                      <a:pt x="694" y="7859"/>
                      <a:pt x="632" y="8274"/>
                      <a:pt x="617" y="8690"/>
                    </a:cubicBezTo>
                    <a:cubicBezTo>
                      <a:pt x="608" y="8964"/>
                      <a:pt x="612" y="9241"/>
                      <a:pt x="792" y="9502"/>
                    </a:cubicBezTo>
                    <a:cubicBezTo>
                      <a:pt x="794" y="9502"/>
                      <a:pt x="795" y="9501"/>
                      <a:pt x="797" y="9501"/>
                    </a:cubicBezTo>
                    <a:cubicBezTo>
                      <a:pt x="798" y="9499"/>
                      <a:pt x="800" y="9496"/>
                      <a:pt x="800" y="9494"/>
                    </a:cubicBezTo>
                    <a:cubicBezTo>
                      <a:pt x="806" y="9495"/>
                      <a:pt x="812" y="9496"/>
                      <a:pt x="818" y="9496"/>
                    </a:cubicBezTo>
                    <a:cubicBezTo>
                      <a:pt x="949" y="9468"/>
                      <a:pt x="1086" y="9439"/>
                      <a:pt x="1300" y="9393"/>
                    </a:cubicBezTo>
                    <a:lnTo>
                      <a:pt x="1300" y="9393"/>
                    </a:lnTo>
                    <a:cubicBezTo>
                      <a:pt x="1187" y="9487"/>
                      <a:pt x="1084" y="9510"/>
                      <a:pt x="985" y="9510"/>
                    </a:cubicBezTo>
                    <a:cubicBezTo>
                      <a:pt x="928" y="9510"/>
                      <a:pt x="872" y="9502"/>
                      <a:pt x="818" y="9496"/>
                    </a:cubicBezTo>
                    <a:cubicBezTo>
                      <a:pt x="811" y="9498"/>
                      <a:pt x="804" y="9499"/>
                      <a:pt x="797" y="9501"/>
                    </a:cubicBezTo>
                    <a:cubicBezTo>
                      <a:pt x="765" y="9571"/>
                      <a:pt x="735" y="9640"/>
                      <a:pt x="703" y="9708"/>
                    </a:cubicBezTo>
                    <a:cubicBezTo>
                      <a:pt x="951" y="9740"/>
                      <a:pt x="1154" y="9767"/>
                      <a:pt x="1365" y="9796"/>
                    </a:cubicBezTo>
                    <a:cubicBezTo>
                      <a:pt x="1309" y="9833"/>
                      <a:pt x="1234" y="9841"/>
                      <a:pt x="1154" y="9841"/>
                    </a:cubicBezTo>
                    <a:cubicBezTo>
                      <a:pt x="1102" y="9841"/>
                      <a:pt x="1048" y="9837"/>
                      <a:pt x="996" y="9837"/>
                    </a:cubicBezTo>
                    <a:cubicBezTo>
                      <a:pt x="875" y="9837"/>
                      <a:pt x="765" y="9854"/>
                      <a:pt x="711" y="9964"/>
                    </a:cubicBezTo>
                    <a:cubicBezTo>
                      <a:pt x="947" y="9979"/>
                      <a:pt x="1156" y="9991"/>
                      <a:pt x="1365" y="10004"/>
                    </a:cubicBezTo>
                    <a:cubicBezTo>
                      <a:pt x="1198" y="10058"/>
                      <a:pt x="1063" y="10145"/>
                      <a:pt x="887" y="10145"/>
                    </a:cubicBezTo>
                    <a:cubicBezTo>
                      <a:pt x="831" y="10145"/>
                      <a:pt x="770" y="10137"/>
                      <a:pt x="703" y="10115"/>
                    </a:cubicBezTo>
                    <a:cubicBezTo>
                      <a:pt x="696" y="10136"/>
                      <a:pt x="688" y="10157"/>
                      <a:pt x="680" y="10177"/>
                    </a:cubicBezTo>
                    <a:cubicBezTo>
                      <a:pt x="782" y="10231"/>
                      <a:pt x="884" y="10285"/>
                      <a:pt x="994" y="10344"/>
                    </a:cubicBezTo>
                    <a:cubicBezTo>
                      <a:pt x="443" y="10431"/>
                      <a:pt x="800" y="10664"/>
                      <a:pt x="656" y="10827"/>
                    </a:cubicBezTo>
                    <a:cubicBezTo>
                      <a:pt x="998" y="10867"/>
                      <a:pt x="1296" y="10903"/>
                      <a:pt x="1635" y="10941"/>
                    </a:cubicBezTo>
                    <a:cubicBezTo>
                      <a:pt x="1299" y="10967"/>
                      <a:pt x="997" y="10989"/>
                      <a:pt x="697" y="11011"/>
                    </a:cubicBezTo>
                    <a:cubicBezTo>
                      <a:pt x="696" y="11029"/>
                      <a:pt x="696" y="11047"/>
                      <a:pt x="695" y="11064"/>
                    </a:cubicBezTo>
                    <a:cubicBezTo>
                      <a:pt x="911" y="11082"/>
                      <a:pt x="1128" y="11100"/>
                      <a:pt x="1344" y="11119"/>
                    </a:cubicBezTo>
                    <a:cubicBezTo>
                      <a:pt x="1342" y="11128"/>
                      <a:pt x="1340" y="11136"/>
                      <a:pt x="1338" y="11144"/>
                    </a:cubicBezTo>
                    <a:cubicBezTo>
                      <a:pt x="1128" y="11151"/>
                      <a:pt x="917" y="11158"/>
                      <a:pt x="669" y="11165"/>
                    </a:cubicBezTo>
                    <a:cubicBezTo>
                      <a:pt x="724" y="11318"/>
                      <a:pt x="424" y="11500"/>
                      <a:pt x="838" y="11608"/>
                    </a:cubicBezTo>
                    <a:cubicBezTo>
                      <a:pt x="496" y="11801"/>
                      <a:pt x="618" y="12025"/>
                      <a:pt x="645" y="12241"/>
                    </a:cubicBezTo>
                    <a:cubicBezTo>
                      <a:pt x="911" y="12267"/>
                      <a:pt x="1123" y="12287"/>
                      <a:pt x="1364" y="12310"/>
                    </a:cubicBezTo>
                    <a:cubicBezTo>
                      <a:pt x="1289" y="12377"/>
                      <a:pt x="1207" y="12395"/>
                      <a:pt x="1122" y="12395"/>
                    </a:cubicBezTo>
                    <a:cubicBezTo>
                      <a:pt x="1017" y="12395"/>
                      <a:pt x="908" y="12366"/>
                      <a:pt x="804" y="12366"/>
                    </a:cubicBezTo>
                    <a:cubicBezTo>
                      <a:pt x="736" y="12366"/>
                      <a:pt x="671" y="12378"/>
                      <a:pt x="610" y="12418"/>
                    </a:cubicBezTo>
                    <a:cubicBezTo>
                      <a:pt x="730" y="12464"/>
                      <a:pt x="840" y="12507"/>
                      <a:pt x="969" y="12556"/>
                    </a:cubicBezTo>
                    <a:cubicBezTo>
                      <a:pt x="826" y="12576"/>
                      <a:pt x="719" y="12592"/>
                      <a:pt x="606" y="12607"/>
                    </a:cubicBezTo>
                    <a:cubicBezTo>
                      <a:pt x="648" y="12689"/>
                      <a:pt x="716" y="12710"/>
                      <a:pt x="793" y="12710"/>
                    </a:cubicBezTo>
                    <a:cubicBezTo>
                      <a:pt x="875" y="12710"/>
                      <a:pt x="968" y="12686"/>
                      <a:pt x="1052" y="12686"/>
                    </a:cubicBezTo>
                    <a:cubicBezTo>
                      <a:pt x="1104" y="12686"/>
                      <a:pt x="1152" y="12695"/>
                      <a:pt x="1192" y="12725"/>
                    </a:cubicBezTo>
                    <a:cubicBezTo>
                      <a:pt x="1013" y="12759"/>
                      <a:pt x="846" y="12792"/>
                      <a:pt x="696" y="12821"/>
                    </a:cubicBezTo>
                    <a:cubicBezTo>
                      <a:pt x="676" y="13195"/>
                      <a:pt x="636" y="13563"/>
                      <a:pt x="639" y="13930"/>
                    </a:cubicBezTo>
                    <a:cubicBezTo>
                      <a:pt x="643" y="14498"/>
                      <a:pt x="673" y="15065"/>
                      <a:pt x="693" y="15632"/>
                    </a:cubicBezTo>
                    <a:cubicBezTo>
                      <a:pt x="704" y="15962"/>
                      <a:pt x="699" y="16293"/>
                      <a:pt x="738" y="16623"/>
                    </a:cubicBezTo>
                    <a:cubicBezTo>
                      <a:pt x="851" y="17563"/>
                      <a:pt x="915" y="18505"/>
                      <a:pt x="863" y="19450"/>
                    </a:cubicBezTo>
                    <a:cubicBezTo>
                      <a:pt x="840" y="19860"/>
                      <a:pt x="899" y="20270"/>
                      <a:pt x="893" y="20680"/>
                    </a:cubicBezTo>
                    <a:cubicBezTo>
                      <a:pt x="881" y="21459"/>
                      <a:pt x="855" y="22239"/>
                      <a:pt x="824" y="23019"/>
                    </a:cubicBezTo>
                    <a:cubicBezTo>
                      <a:pt x="806" y="23482"/>
                      <a:pt x="749" y="23946"/>
                      <a:pt x="745" y="24410"/>
                    </a:cubicBezTo>
                    <a:cubicBezTo>
                      <a:pt x="742" y="24809"/>
                      <a:pt x="790" y="25208"/>
                      <a:pt x="816" y="25604"/>
                    </a:cubicBezTo>
                    <a:cubicBezTo>
                      <a:pt x="981" y="25642"/>
                      <a:pt x="1136" y="25658"/>
                      <a:pt x="1286" y="25658"/>
                    </a:cubicBezTo>
                    <a:cubicBezTo>
                      <a:pt x="1567" y="25658"/>
                      <a:pt x="1825" y="25601"/>
                      <a:pt x="2080" y="25523"/>
                    </a:cubicBezTo>
                    <a:cubicBezTo>
                      <a:pt x="2073" y="25441"/>
                      <a:pt x="2170" y="25432"/>
                      <a:pt x="2284" y="25429"/>
                    </a:cubicBezTo>
                    <a:cubicBezTo>
                      <a:pt x="2457" y="25422"/>
                      <a:pt x="2629" y="25410"/>
                      <a:pt x="2833" y="25398"/>
                    </a:cubicBezTo>
                    <a:cubicBezTo>
                      <a:pt x="2840" y="25403"/>
                      <a:pt x="2848" y="25405"/>
                      <a:pt x="2856" y="25405"/>
                    </a:cubicBezTo>
                    <a:cubicBezTo>
                      <a:pt x="2881" y="25405"/>
                      <a:pt x="2913" y="25391"/>
                      <a:pt x="2947" y="25391"/>
                    </a:cubicBezTo>
                    <a:cubicBezTo>
                      <a:pt x="2966" y="25391"/>
                      <a:pt x="2986" y="25395"/>
                      <a:pt x="3005" y="25409"/>
                    </a:cubicBezTo>
                    <a:lnTo>
                      <a:pt x="3005" y="25409"/>
                    </a:lnTo>
                    <a:cubicBezTo>
                      <a:pt x="2999" y="25399"/>
                      <a:pt x="2993" y="25351"/>
                      <a:pt x="2987" y="25324"/>
                    </a:cubicBezTo>
                    <a:lnTo>
                      <a:pt x="2987" y="25324"/>
                    </a:lnTo>
                    <a:cubicBezTo>
                      <a:pt x="3142" y="25368"/>
                      <a:pt x="3247" y="25370"/>
                      <a:pt x="3352" y="25404"/>
                    </a:cubicBezTo>
                    <a:lnTo>
                      <a:pt x="3352" y="25404"/>
                    </a:lnTo>
                    <a:cubicBezTo>
                      <a:pt x="3349" y="25392"/>
                      <a:pt x="3348" y="25331"/>
                      <a:pt x="3345" y="25331"/>
                    </a:cubicBezTo>
                    <a:cubicBezTo>
                      <a:pt x="3234" y="25330"/>
                      <a:pt x="3124" y="25304"/>
                      <a:pt x="3015" y="25304"/>
                    </a:cubicBezTo>
                    <a:lnTo>
                      <a:pt x="2979" y="25304"/>
                    </a:lnTo>
                    <a:cubicBezTo>
                      <a:pt x="2982" y="25304"/>
                      <a:pt x="2984" y="25312"/>
                      <a:pt x="2987" y="25324"/>
                    </a:cubicBezTo>
                    <a:lnTo>
                      <a:pt x="2987" y="25324"/>
                    </a:lnTo>
                    <a:cubicBezTo>
                      <a:pt x="2968" y="25319"/>
                      <a:pt x="2948" y="25313"/>
                      <a:pt x="2928" y="25306"/>
                    </a:cubicBezTo>
                    <a:cubicBezTo>
                      <a:pt x="3125" y="25278"/>
                      <a:pt x="3236" y="25283"/>
                      <a:pt x="3347" y="25268"/>
                    </a:cubicBezTo>
                    <a:cubicBezTo>
                      <a:pt x="3343" y="25247"/>
                      <a:pt x="3337" y="25237"/>
                      <a:pt x="3332" y="25216"/>
                    </a:cubicBezTo>
                    <a:cubicBezTo>
                      <a:pt x="3145" y="25224"/>
                      <a:pt x="2949" y="25217"/>
                      <a:pt x="2774" y="25246"/>
                    </a:cubicBezTo>
                    <a:cubicBezTo>
                      <a:pt x="2580" y="25278"/>
                      <a:pt x="2392" y="25291"/>
                      <a:pt x="2207" y="25291"/>
                    </a:cubicBezTo>
                    <a:cubicBezTo>
                      <a:pt x="1831" y="25291"/>
                      <a:pt x="1469" y="25237"/>
                      <a:pt x="1108" y="25174"/>
                    </a:cubicBezTo>
                    <a:cubicBezTo>
                      <a:pt x="1086" y="25108"/>
                      <a:pt x="1069" y="25059"/>
                      <a:pt x="1055" y="25009"/>
                    </a:cubicBezTo>
                    <a:cubicBezTo>
                      <a:pt x="1054" y="25006"/>
                      <a:pt x="1081" y="25002"/>
                      <a:pt x="1132" y="24987"/>
                    </a:cubicBezTo>
                    <a:cubicBezTo>
                      <a:pt x="1473" y="25124"/>
                      <a:pt x="1831" y="25179"/>
                      <a:pt x="2200" y="25179"/>
                    </a:cubicBezTo>
                    <a:cubicBezTo>
                      <a:pt x="2574" y="25179"/>
                      <a:pt x="2959" y="25123"/>
                      <a:pt x="3350" y="25039"/>
                    </a:cubicBezTo>
                    <a:cubicBezTo>
                      <a:pt x="3326" y="24959"/>
                      <a:pt x="3300" y="24878"/>
                      <a:pt x="3277" y="24802"/>
                    </a:cubicBezTo>
                    <a:cubicBezTo>
                      <a:pt x="3022" y="24801"/>
                      <a:pt x="2785" y="24798"/>
                      <a:pt x="2553" y="24798"/>
                    </a:cubicBezTo>
                    <a:cubicBezTo>
                      <a:pt x="2447" y="24798"/>
                      <a:pt x="2342" y="24799"/>
                      <a:pt x="2237" y="24800"/>
                    </a:cubicBezTo>
                    <a:cubicBezTo>
                      <a:pt x="2120" y="24802"/>
                      <a:pt x="2004" y="24828"/>
                      <a:pt x="1932" y="24838"/>
                    </a:cubicBezTo>
                    <a:cubicBezTo>
                      <a:pt x="1865" y="24793"/>
                      <a:pt x="1824" y="24739"/>
                      <a:pt x="1766" y="24734"/>
                    </a:cubicBezTo>
                    <a:cubicBezTo>
                      <a:pt x="1693" y="24727"/>
                      <a:pt x="1619" y="24721"/>
                      <a:pt x="1547" y="24721"/>
                    </a:cubicBezTo>
                    <a:cubicBezTo>
                      <a:pt x="1401" y="24721"/>
                      <a:pt x="1262" y="24745"/>
                      <a:pt x="1150" y="24832"/>
                    </a:cubicBezTo>
                    <a:cubicBezTo>
                      <a:pt x="1055" y="24759"/>
                      <a:pt x="837" y="24732"/>
                      <a:pt x="949" y="24611"/>
                    </a:cubicBezTo>
                    <a:lnTo>
                      <a:pt x="949" y="24611"/>
                    </a:lnTo>
                    <a:cubicBezTo>
                      <a:pt x="1141" y="24638"/>
                      <a:pt x="1323" y="24663"/>
                      <a:pt x="1496" y="24687"/>
                    </a:cubicBezTo>
                    <a:cubicBezTo>
                      <a:pt x="1629" y="24583"/>
                      <a:pt x="1838" y="24520"/>
                      <a:pt x="1973" y="24520"/>
                    </a:cubicBezTo>
                    <a:cubicBezTo>
                      <a:pt x="2022" y="24520"/>
                      <a:pt x="2061" y="24528"/>
                      <a:pt x="2084" y="24545"/>
                    </a:cubicBezTo>
                    <a:cubicBezTo>
                      <a:pt x="2017" y="24581"/>
                      <a:pt x="1955" y="24617"/>
                      <a:pt x="1834" y="24685"/>
                    </a:cubicBezTo>
                    <a:cubicBezTo>
                      <a:pt x="2031" y="24685"/>
                      <a:pt x="2195" y="24692"/>
                      <a:pt x="2345" y="24692"/>
                    </a:cubicBezTo>
                    <a:cubicBezTo>
                      <a:pt x="2432" y="24692"/>
                      <a:pt x="2514" y="24690"/>
                      <a:pt x="2595" y="24683"/>
                    </a:cubicBezTo>
                    <a:cubicBezTo>
                      <a:pt x="2612" y="24681"/>
                      <a:pt x="2628" y="24681"/>
                      <a:pt x="2645" y="24681"/>
                    </a:cubicBezTo>
                    <a:cubicBezTo>
                      <a:pt x="2786" y="24681"/>
                      <a:pt x="2925" y="24729"/>
                      <a:pt x="3077" y="24729"/>
                    </a:cubicBezTo>
                    <a:cubicBezTo>
                      <a:pt x="3147" y="24729"/>
                      <a:pt x="3220" y="24718"/>
                      <a:pt x="3296" y="24688"/>
                    </a:cubicBezTo>
                    <a:cubicBezTo>
                      <a:pt x="3120" y="24644"/>
                      <a:pt x="2987" y="24609"/>
                      <a:pt x="2853" y="24575"/>
                    </a:cubicBezTo>
                    <a:cubicBezTo>
                      <a:pt x="2863" y="24565"/>
                      <a:pt x="2870" y="24552"/>
                      <a:pt x="2879" y="24541"/>
                    </a:cubicBezTo>
                    <a:cubicBezTo>
                      <a:pt x="3017" y="24548"/>
                      <a:pt x="3155" y="24553"/>
                      <a:pt x="3348" y="24563"/>
                    </a:cubicBezTo>
                    <a:cubicBezTo>
                      <a:pt x="3280" y="24514"/>
                      <a:pt x="3262" y="24487"/>
                      <a:pt x="3228" y="24479"/>
                    </a:cubicBezTo>
                    <a:cubicBezTo>
                      <a:pt x="2939" y="24402"/>
                      <a:pt x="2639" y="24369"/>
                      <a:pt x="2331" y="24369"/>
                    </a:cubicBezTo>
                    <a:cubicBezTo>
                      <a:pt x="2184" y="24369"/>
                      <a:pt x="2036" y="24377"/>
                      <a:pt x="1887" y="24391"/>
                    </a:cubicBezTo>
                    <a:cubicBezTo>
                      <a:pt x="1812" y="24398"/>
                      <a:pt x="1738" y="24406"/>
                      <a:pt x="1662" y="24406"/>
                    </a:cubicBezTo>
                    <a:cubicBezTo>
                      <a:pt x="1537" y="24406"/>
                      <a:pt x="1408" y="24385"/>
                      <a:pt x="1267" y="24306"/>
                    </a:cubicBezTo>
                    <a:cubicBezTo>
                      <a:pt x="1495" y="24299"/>
                      <a:pt x="1717" y="24297"/>
                      <a:pt x="1935" y="24297"/>
                    </a:cubicBezTo>
                    <a:cubicBezTo>
                      <a:pt x="2390" y="24297"/>
                      <a:pt x="2829" y="24308"/>
                      <a:pt x="3283" y="24321"/>
                    </a:cubicBezTo>
                    <a:cubicBezTo>
                      <a:pt x="3451" y="24162"/>
                      <a:pt x="3154" y="23990"/>
                      <a:pt x="3315" y="23797"/>
                    </a:cubicBezTo>
                    <a:cubicBezTo>
                      <a:pt x="3444" y="23642"/>
                      <a:pt x="3330" y="23424"/>
                      <a:pt x="3324" y="23220"/>
                    </a:cubicBezTo>
                    <a:cubicBezTo>
                      <a:pt x="3224" y="23196"/>
                      <a:pt x="3101" y="23166"/>
                      <a:pt x="2977" y="23136"/>
                    </a:cubicBezTo>
                    <a:cubicBezTo>
                      <a:pt x="3113" y="23096"/>
                      <a:pt x="3242" y="23057"/>
                      <a:pt x="3382" y="23015"/>
                    </a:cubicBezTo>
                    <a:cubicBezTo>
                      <a:pt x="3329" y="22827"/>
                      <a:pt x="3552" y="22621"/>
                      <a:pt x="3178" y="22491"/>
                    </a:cubicBezTo>
                    <a:cubicBezTo>
                      <a:pt x="3404" y="22342"/>
                      <a:pt x="3417" y="22341"/>
                      <a:pt x="3414" y="22161"/>
                    </a:cubicBezTo>
                    <a:cubicBezTo>
                      <a:pt x="3407" y="21858"/>
                      <a:pt x="3403" y="21555"/>
                      <a:pt x="3399" y="21254"/>
                    </a:cubicBezTo>
                    <a:cubicBezTo>
                      <a:pt x="3398" y="21023"/>
                      <a:pt x="3418" y="20787"/>
                      <a:pt x="3410" y="20554"/>
                    </a:cubicBezTo>
                    <a:cubicBezTo>
                      <a:pt x="3398" y="20197"/>
                      <a:pt x="3384" y="19842"/>
                      <a:pt x="3389" y="19486"/>
                    </a:cubicBezTo>
                    <a:cubicBezTo>
                      <a:pt x="3392" y="19218"/>
                      <a:pt x="3442" y="18949"/>
                      <a:pt x="3437" y="18680"/>
                    </a:cubicBezTo>
                    <a:cubicBezTo>
                      <a:pt x="3429" y="18271"/>
                      <a:pt x="3387" y="17863"/>
                      <a:pt x="3370" y="17454"/>
                    </a:cubicBezTo>
                    <a:cubicBezTo>
                      <a:pt x="3365" y="17342"/>
                      <a:pt x="3295" y="17272"/>
                      <a:pt x="3105" y="17242"/>
                    </a:cubicBezTo>
                    <a:cubicBezTo>
                      <a:pt x="3037" y="17232"/>
                      <a:pt x="2977" y="17208"/>
                      <a:pt x="2907" y="17189"/>
                    </a:cubicBezTo>
                    <a:cubicBezTo>
                      <a:pt x="2937" y="17135"/>
                      <a:pt x="2977" y="17119"/>
                      <a:pt x="3021" y="17119"/>
                    </a:cubicBezTo>
                    <a:cubicBezTo>
                      <a:pt x="3092" y="17119"/>
                      <a:pt x="3174" y="17163"/>
                      <a:pt x="3242" y="17163"/>
                    </a:cubicBezTo>
                    <a:cubicBezTo>
                      <a:pt x="3278" y="17163"/>
                      <a:pt x="3310" y="17151"/>
                      <a:pt x="3334" y="17113"/>
                    </a:cubicBezTo>
                    <a:cubicBezTo>
                      <a:pt x="3369" y="16827"/>
                      <a:pt x="3369" y="16827"/>
                      <a:pt x="3004" y="16729"/>
                    </a:cubicBezTo>
                    <a:cubicBezTo>
                      <a:pt x="3115" y="16695"/>
                      <a:pt x="3211" y="16664"/>
                      <a:pt x="3301" y="16637"/>
                    </a:cubicBezTo>
                    <a:cubicBezTo>
                      <a:pt x="3265" y="16552"/>
                      <a:pt x="3176" y="16466"/>
                      <a:pt x="3221" y="16423"/>
                    </a:cubicBezTo>
                    <a:cubicBezTo>
                      <a:pt x="3352" y="16299"/>
                      <a:pt x="3320" y="16174"/>
                      <a:pt x="3313" y="16046"/>
                    </a:cubicBezTo>
                    <a:cubicBezTo>
                      <a:pt x="3276" y="15426"/>
                      <a:pt x="3190" y="14807"/>
                      <a:pt x="3207" y="14188"/>
                    </a:cubicBezTo>
                    <a:cubicBezTo>
                      <a:pt x="3226" y="13513"/>
                      <a:pt x="3198" y="12842"/>
                      <a:pt x="3140" y="12171"/>
                    </a:cubicBezTo>
                    <a:cubicBezTo>
                      <a:pt x="3135" y="12116"/>
                      <a:pt x="3056" y="12065"/>
                      <a:pt x="3010" y="12010"/>
                    </a:cubicBezTo>
                    <a:cubicBezTo>
                      <a:pt x="3220" y="11919"/>
                      <a:pt x="3139" y="11775"/>
                      <a:pt x="3148" y="11651"/>
                    </a:cubicBezTo>
                    <a:cubicBezTo>
                      <a:pt x="3180" y="11293"/>
                      <a:pt x="3174" y="10933"/>
                      <a:pt x="3199" y="10574"/>
                    </a:cubicBezTo>
                    <a:cubicBezTo>
                      <a:pt x="3224" y="10222"/>
                      <a:pt x="3183" y="9869"/>
                      <a:pt x="3240" y="9518"/>
                    </a:cubicBezTo>
                    <a:cubicBezTo>
                      <a:pt x="3248" y="9466"/>
                      <a:pt x="3241" y="9413"/>
                      <a:pt x="3233" y="9361"/>
                    </a:cubicBezTo>
                    <a:cubicBezTo>
                      <a:pt x="3218" y="9251"/>
                      <a:pt x="3193" y="9142"/>
                      <a:pt x="3181" y="9033"/>
                    </a:cubicBezTo>
                    <a:cubicBezTo>
                      <a:pt x="3168" y="8911"/>
                      <a:pt x="3244" y="8751"/>
                      <a:pt x="3137" y="8675"/>
                    </a:cubicBezTo>
                    <a:cubicBezTo>
                      <a:pt x="2954" y="8547"/>
                      <a:pt x="3296" y="8497"/>
                      <a:pt x="3197" y="8401"/>
                    </a:cubicBezTo>
                    <a:cubicBezTo>
                      <a:pt x="3177" y="8382"/>
                      <a:pt x="3196" y="8350"/>
                      <a:pt x="3198" y="8324"/>
                    </a:cubicBezTo>
                    <a:cubicBezTo>
                      <a:pt x="3212" y="7982"/>
                      <a:pt x="3227" y="7640"/>
                      <a:pt x="3241" y="7298"/>
                    </a:cubicBezTo>
                    <a:cubicBezTo>
                      <a:pt x="3243" y="7237"/>
                      <a:pt x="3265" y="7169"/>
                      <a:pt x="3225" y="7117"/>
                    </a:cubicBezTo>
                    <a:cubicBezTo>
                      <a:pt x="3192" y="7074"/>
                      <a:pt x="3081" y="7051"/>
                      <a:pt x="3028" y="7030"/>
                    </a:cubicBezTo>
                    <a:lnTo>
                      <a:pt x="3028" y="7030"/>
                    </a:lnTo>
                    <a:cubicBezTo>
                      <a:pt x="3046" y="7031"/>
                      <a:pt x="3062" y="7032"/>
                      <a:pt x="3077" y="7032"/>
                    </a:cubicBezTo>
                    <a:cubicBezTo>
                      <a:pt x="3247" y="7032"/>
                      <a:pt x="3245" y="6947"/>
                      <a:pt x="3235" y="6845"/>
                    </a:cubicBezTo>
                    <a:cubicBezTo>
                      <a:pt x="3204" y="6535"/>
                      <a:pt x="3176" y="6223"/>
                      <a:pt x="3167" y="5913"/>
                    </a:cubicBezTo>
                    <a:cubicBezTo>
                      <a:pt x="3157" y="5578"/>
                      <a:pt x="3024" y="5248"/>
                      <a:pt x="3121" y="4908"/>
                    </a:cubicBezTo>
                    <a:cubicBezTo>
                      <a:pt x="3144" y="4825"/>
                      <a:pt x="3103" y="4791"/>
                      <a:pt x="3003" y="4791"/>
                    </a:cubicBezTo>
                    <a:cubicBezTo>
                      <a:pt x="2963" y="4791"/>
                      <a:pt x="2914" y="4797"/>
                      <a:pt x="2857" y="4806"/>
                    </a:cubicBezTo>
                    <a:cubicBezTo>
                      <a:pt x="2808" y="4814"/>
                      <a:pt x="2751" y="4820"/>
                      <a:pt x="2696" y="4820"/>
                    </a:cubicBezTo>
                    <a:cubicBezTo>
                      <a:pt x="2652" y="4820"/>
                      <a:pt x="2609" y="4816"/>
                      <a:pt x="2572" y="4808"/>
                    </a:cubicBezTo>
                    <a:cubicBezTo>
                      <a:pt x="2450" y="4781"/>
                      <a:pt x="2346" y="4727"/>
                      <a:pt x="2238" y="4685"/>
                    </a:cubicBezTo>
                    <a:cubicBezTo>
                      <a:pt x="2157" y="4726"/>
                      <a:pt x="2093" y="4759"/>
                      <a:pt x="2007" y="4802"/>
                    </a:cubicBezTo>
                    <a:cubicBezTo>
                      <a:pt x="1738" y="4565"/>
                      <a:pt x="1314" y="4506"/>
                      <a:pt x="875" y="4451"/>
                    </a:cubicBezTo>
                    <a:cubicBezTo>
                      <a:pt x="967" y="4434"/>
                      <a:pt x="1055" y="4426"/>
                      <a:pt x="1141" y="4426"/>
                    </a:cubicBezTo>
                    <a:cubicBezTo>
                      <a:pt x="1283" y="4426"/>
                      <a:pt x="1418" y="4447"/>
                      <a:pt x="1556" y="4486"/>
                    </a:cubicBezTo>
                    <a:cubicBezTo>
                      <a:pt x="1796" y="4553"/>
                      <a:pt x="2033" y="4637"/>
                      <a:pt x="2299" y="4637"/>
                    </a:cubicBezTo>
                    <a:cubicBezTo>
                      <a:pt x="2399" y="4637"/>
                      <a:pt x="2504" y="4625"/>
                      <a:pt x="2614" y="4596"/>
                    </a:cubicBezTo>
                    <a:cubicBezTo>
                      <a:pt x="2615" y="4596"/>
                      <a:pt x="2616" y="4596"/>
                      <a:pt x="2618" y="4596"/>
                    </a:cubicBezTo>
                    <a:cubicBezTo>
                      <a:pt x="2631" y="4596"/>
                      <a:pt x="2655" y="4608"/>
                      <a:pt x="2666" y="4611"/>
                    </a:cubicBezTo>
                    <a:cubicBezTo>
                      <a:pt x="2645" y="4644"/>
                      <a:pt x="2627" y="4675"/>
                      <a:pt x="2594" y="4728"/>
                    </a:cubicBezTo>
                    <a:cubicBezTo>
                      <a:pt x="2777" y="4711"/>
                      <a:pt x="2921" y="4697"/>
                      <a:pt x="3133" y="4678"/>
                    </a:cubicBezTo>
                    <a:cubicBezTo>
                      <a:pt x="3058" y="4587"/>
                      <a:pt x="2928" y="4465"/>
                      <a:pt x="2953" y="4454"/>
                    </a:cubicBezTo>
                    <a:cubicBezTo>
                      <a:pt x="3153" y="4360"/>
                      <a:pt x="3022" y="4289"/>
                      <a:pt x="2969" y="4216"/>
                    </a:cubicBezTo>
                    <a:cubicBezTo>
                      <a:pt x="2908" y="4202"/>
                      <a:pt x="2837" y="4198"/>
                      <a:pt x="2762" y="4198"/>
                    </a:cubicBezTo>
                    <a:cubicBezTo>
                      <a:pt x="2695" y="4198"/>
                      <a:pt x="2625" y="4201"/>
                      <a:pt x="2557" y="4201"/>
                    </a:cubicBezTo>
                    <a:cubicBezTo>
                      <a:pt x="2406" y="4201"/>
                      <a:pt x="2263" y="4188"/>
                      <a:pt x="2173" y="4102"/>
                    </a:cubicBezTo>
                    <a:lnTo>
                      <a:pt x="2173" y="4102"/>
                    </a:lnTo>
                    <a:cubicBezTo>
                      <a:pt x="2403" y="4118"/>
                      <a:pt x="2776" y="4136"/>
                      <a:pt x="2775" y="4153"/>
                    </a:cubicBezTo>
                    <a:cubicBezTo>
                      <a:pt x="2778" y="4077"/>
                      <a:pt x="2781" y="4004"/>
                      <a:pt x="2785" y="3924"/>
                    </a:cubicBezTo>
                    <a:cubicBezTo>
                      <a:pt x="2785" y="3915"/>
                      <a:pt x="2513" y="3905"/>
                      <a:pt x="2310" y="3895"/>
                    </a:cubicBezTo>
                    <a:cubicBezTo>
                      <a:pt x="2310" y="3892"/>
                      <a:pt x="2361" y="3891"/>
                      <a:pt x="2363" y="3889"/>
                    </a:cubicBezTo>
                    <a:cubicBezTo>
                      <a:pt x="2226" y="3883"/>
                      <a:pt x="2175" y="3880"/>
                      <a:pt x="2101" y="3877"/>
                    </a:cubicBezTo>
                    <a:cubicBezTo>
                      <a:pt x="2097" y="3858"/>
                      <a:pt x="2104" y="3840"/>
                      <a:pt x="2100" y="3821"/>
                    </a:cubicBezTo>
                    <a:cubicBezTo>
                      <a:pt x="2150" y="3813"/>
                      <a:pt x="2209" y="3796"/>
                      <a:pt x="2258" y="3796"/>
                    </a:cubicBezTo>
                    <a:cubicBezTo>
                      <a:pt x="2264" y="3796"/>
                      <a:pt x="2269" y="3796"/>
                      <a:pt x="2275" y="3796"/>
                    </a:cubicBezTo>
                    <a:cubicBezTo>
                      <a:pt x="2311" y="3799"/>
                      <a:pt x="2343" y="3835"/>
                      <a:pt x="2413" y="3885"/>
                    </a:cubicBezTo>
                    <a:cubicBezTo>
                      <a:pt x="2461" y="3825"/>
                      <a:pt x="2523" y="3808"/>
                      <a:pt x="2589" y="3808"/>
                    </a:cubicBezTo>
                    <a:cubicBezTo>
                      <a:pt x="2671" y="3808"/>
                      <a:pt x="2760" y="3833"/>
                      <a:pt x="2838" y="3833"/>
                    </a:cubicBezTo>
                    <a:cubicBezTo>
                      <a:pt x="2900" y="3833"/>
                      <a:pt x="2954" y="3818"/>
                      <a:pt x="2994" y="3764"/>
                    </a:cubicBezTo>
                    <a:cubicBezTo>
                      <a:pt x="2878" y="3656"/>
                      <a:pt x="2911" y="3520"/>
                      <a:pt x="3038" y="3380"/>
                    </a:cubicBezTo>
                    <a:cubicBezTo>
                      <a:pt x="2909" y="3368"/>
                      <a:pt x="2823" y="3361"/>
                      <a:pt x="2755" y="3355"/>
                    </a:cubicBezTo>
                    <a:cubicBezTo>
                      <a:pt x="2816" y="3303"/>
                      <a:pt x="2924" y="3250"/>
                      <a:pt x="2937" y="3191"/>
                    </a:cubicBezTo>
                    <a:cubicBezTo>
                      <a:pt x="2964" y="3074"/>
                      <a:pt x="2965" y="2950"/>
                      <a:pt x="2931" y="2833"/>
                    </a:cubicBezTo>
                    <a:cubicBezTo>
                      <a:pt x="2898" y="2724"/>
                      <a:pt x="2951" y="2571"/>
                      <a:pt x="2698" y="2559"/>
                    </a:cubicBezTo>
                    <a:cubicBezTo>
                      <a:pt x="2882" y="2293"/>
                      <a:pt x="2807" y="2050"/>
                      <a:pt x="2675" y="1833"/>
                    </a:cubicBezTo>
                    <a:cubicBezTo>
                      <a:pt x="2147" y="1796"/>
                      <a:pt x="1654" y="1761"/>
                      <a:pt x="1163" y="1727"/>
                    </a:cubicBezTo>
                    <a:cubicBezTo>
                      <a:pt x="1270" y="1715"/>
                      <a:pt x="1379" y="1712"/>
                      <a:pt x="1489" y="1712"/>
                    </a:cubicBezTo>
                    <a:cubicBezTo>
                      <a:pt x="1642" y="1712"/>
                      <a:pt x="1799" y="1719"/>
                      <a:pt x="1959" y="1719"/>
                    </a:cubicBezTo>
                    <a:cubicBezTo>
                      <a:pt x="2198" y="1719"/>
                      <a:pt x="2445" y="1704"/>
                      <a:pt x="2701" y="1632"/>
                    </a:cubicBezTo>
                    <a:cubicBezTo>
                      <a:pt x="2516" y="1560"/>
                      <a:pt x="2401" y="1515"/>
                      <a:pt x="2266" y="1463"/>
                    </a:cubicBezTo>
                    <a:cubicBezTo>
                      <a:pt x="2349" y="1428"/>
                      <a:pt x="2423" y="1397"/>
                      <a:pt x="2505" y="1363"/>
                    </a:cubicBezTo>
                    <a:cubicBezTo>
                      <a:pt x="2350" y="1252"/>
                      <a:pt x="1956" y="1267"/>
                      <a:pt x="2102" y="1029"/>
                    </a:cubicBezTo>
                    <a:lnTo>
                      <a:pt x="2102" y="1029"/>
                    </a:lnTo>
                    <a:cubicBezTo>
                      <a:pt x="2225" y="1060"/>
                      <a:pt x="2344" y="1089"/>
                      <a:pt x="2476" y="1121"/>
                    </a:cubicBezTo>
                    <a:cubicBezTo>
                      <a:pt x="2455" y="998"/>
                      <a:pt x="2438" y="904"/>
                      <a:pt x="2170" y="876"/>
                    </a:cubicBezTo>
                    <a:cubicBezTo>
                      <a:pt x="2044" y="864"/>
                      <a:pt x="1846" y="683"/>
                      <a:pt x="1949" y="683"/>
                    </a:cubicBezTo>
                    <a:cubicBezTo>
                      <a:pt x="1950" y="683"/>
                      <a:pt x="1950" y="683"/>
                      <a:pt x="1950" y="683"/>
                    </a:cubicBezTo>
                    <a:cubicBezTo>
                      <a:pt x="2102" y="684"/>
                      <a:pt x="2235" y="684"/>
                      <a:pt x="2361" y="684"/>
                    </a:cubicBezTo>
                    <a:cubicBezTo>
                      <a:pt x="2446" y="475"/>
                      <a:pt x="2220" y="372"/>
                      <a:pt x="2417" y="250"/>
                    </a:cubicBezTo>
                    <a:cubicBezTo>
                      <a:pt x="1979" y="41"/>
                      <a:pt x="1497" y="1"/>
                      <a:pt x="10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8" name="Google Shape;5508;p66"/>
              <p:cNvSpPr/>
              <p:nvPr/>
            </p:nvSpPr>
            <p:spPr>
              <a:xfrm>
                <a:off x="3229869" y="2766942"/>
                <a:ext cx="130498" cy="49304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974" extrusionOk="0">
                    <a:moveTo>
                      <a:pt x="1962" y="51"/>
                    </a:moveTo>
                    <a:cubicBezTo>
                      <a:pt x="1984" y="52"/>
                      <a:pt x="2007" y="53"/>
                      <a:pt x="2029" y="54"/>
                    </a:cubicBezTo>
                    <a:lnTo>
                      <a:pt x="2029" y="54"/>
                    </a:lnTo>
                    <a:cubicBezTo>
                      <a:pt x="2054" y="53"/>
                      <a:pt x="2079" y="52"/>
                      <a:pt x="2103" y="52"/>
                    </a:cubicBezTo>
                    <a:lnTo>
                      <a:pt x="2000" y="52"/>
                    </a:lnTo>
                    <a:lnTo>
                      <a:pt x="1962" y="51"/>
                    </a:lnTo>
                    <a:close/>
                    <a:moveTo>
                      <a:pt x="1642" y="1"/>
                    </a:moveTo>
                    <a:cubicBezTo>
                      <a:pt x="1642" y="1"/>
                      <a:pt x="1639" y="102"/>
                      <a:pt x="1639" y="102"/>
                    </a:cubicBezTo>
                    <a:cubicBezTo>
                      <a:pt x="1639" y="102"/>
                      <a:pt x="1450" y="110"/>
                      <a:pt x="1446" y="110"/>
                    </a:cubicBezTo>
                    <a:lnTo>
                      <a:pt x="1369" y="78"/>
                    </a:lnTo>
                    <a:cubicBezTo>
                      <a:pt x="955" y="107"/>
                      <a:pt x="439" y="90"/>
                      <a:pt x="36" y="119"/>
                    </a:cubicBezTo>
                    <a:cubicBezTo>
                      <a:pt x="25" y="405"/>
                      <a:pt x="12" y="686"/>
                      <a:pt x="0" y="973"/>
                    </a:cubicBezTo>
                    <a:cubicBezTo>
                      <a:pt x="1210" y="780"/>
                      <a:pt x="2355" y="261"/>
                      <a:pt x="2577" y="76"/>
                    </a:cubicBezTo>
                    <a:cubicBezTo>
                      <a:pt x="2384" y="65"/>
                      <a:pt x="2221" y="63"/>
                      <a:pt x="2029" y="54"/>
                    </a:cubicBezTo>
                    <a:lnTo>
                      <a:pt x="2029" y="54"/>
                    </a:lnTo>
                    <a:cubicBezTo>
                      <a:pt x="1948" y="59"/>
                      <a:pt x="1860" y="69"/>
                      <a:pt x="1788" y="69"/>
                    </a:cubicBezTo>
                    <a:cubicBezTo>
                      <a:pt x="1702" y="69"/>
                      <a:pt x="1640" y="55"/>
                      <a:pt x="1642" y="1"/>
                    </a:cubicBezTo>
                    <a:cubicBezTo>
                      <a:pt x="1642" y="1"/>
                      <a:pt x="1642" y="1"/>
                      <a:pt x="16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09" name="Google Shape;5509;p66"/>
            <p:cNvGrpSpPr/>
            <p:nvPr/>
          </p:nvGrpSpPr>
          <p:grpSpPr>
            <a:xfrm>
              <a:off x="3843648" y="4236485"/>
              <a:ext cx="133816" cy="1070403"/>
              <a:chOff x="1767275" y="968386"/>
              <a:chExt cx="196760" cy="2348920"/>
            </a:xfrm>
          </p:grpSpPr>
          <p:sp>
            <p:nvSpPr>
              <p:cNvPr id="5510" name="Google Shape;5510;p66"/>
              <p:cNvSpPr/>
              <p:nvPr/>
            </p:nvSpPr>
            <p:spPr>
              <a:xfrm>
                <a:off x="1910831" y="1074636"/>
                <a:ext cx="405" cy="405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1"/>
                    </a:moveTo>
                    <a:cubicBezTo>
                      <a:pt x="5" y="1"/>
                      <a:pt x="4" y="1"/>
                      <a:pt x="2" y="1"/>
                    </a:cubicBezTo>
                    <a:cubicBezTo>
                      <a:pt x="1" y="4"/>
                      <a:pt x="1" y="6"/>
                      <a:pt x="1" y="7"/>
                    </a:cubicBezTo>
                    <a:cubicBezTo>
                      <a:pt x="3" y="7"/>
                      <a:pt x="5" y="7"/>
                      <a:pt x="8" y="6"/>
                    </a:cubicBezTo>
                    <a:cubicBezTo>
                      <a:pt x="7" y="4"/>
                      <a:pt x="8" y="3"/>
                      <a:pt x="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1" name="Google Shape;5511;p66"/>
              <p:cNvSpPr/>
              <p:nvPr/>
            </p:nvSpPr>
            <p:spPr>
              <a:xfrm>
                <a:off x="1910123" y="1060666"/>
                <a:ext cx="27942" cy="25614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06" extrusionOk="0">
                    <a:moveTo>
                      <a:pt x="552" y="506"/>
                    </a:moveTo>
                    <a:cubicBezTo>
                      <a:pt x="506" y="417"/>
                      <a:pt x="455" y="367"/>
                      <a:pt x="464" y="331"/>
                    </a:cubicBezTo>
                    <a:cubicBezTo>
                      <a:pt x="508" y="167"/>
                      <a:pt x="386" y="103"/>
                      <a:pt x="310" y="1"/>
                    </a:cubicBezTo>
                    <a:cubicBezTo>
                      <a:pt x="271" y="15"/>
                      <a:pt x="235" y="32"/>
                      <a:pt x="197" y="41"/>
                    </a:cubicBezTo>
                    <a:cubicBezTo>
                      <a:pt x="159" y="51"/>
                      <a:pt x="121" y="20"/>
                      <a:pt x="81" y="25"/>
                    </a:cubicBezTo>
                    <a:cubicBezTo>
                      <a:pt x="82" y="41"/>
                      <a:pt x="84" y="37"/>
                      <a:pt x="85" y="37"/>
                    </a:cubicBezTo>
                    <a:cubicBezTo>
                      <a:pt x="169" y="38"/>
                      <a:pt x="254" y="39"/>
                      <a:pt x="352" y="40"/>
                    </a:cubicBezTo>
                    <a:cubicBezTo>
                      <a:pt x="354" y="217"/>
                      <a:pt x="369" y="181"/>
                      <a:pt x="386" y="265"/>
                    </a:cubicBezTo>
                    <a:cubicBezTo>
                      <a:pt x="282" y="222"/>
                      <a:pt x="209" y="204"/>
                      <a:pt x="132" y="182"/>
                    </a:cubicBezTo>
                    <a:cubicBezTo>
                      <a:pt x="76" y="166"/>
                      <a:pt x="1" y="162"/>
                      <a:pt x="22" y="268"/>
                    </a:cubicBezTo>
                    <a:cubicBezTo>
                      <a:pt x="109" y="270"/>
                      <a:pt x="184" y="289"/>
                      <a:pt x="257" y="351"/>
                    </a:cubicBezTo>
                    <a:cubicBezTo>
                      <a:pt x="329" y="412"/>
                      <a:pt x="429" y="445"/>
                      <a:pt x="552" y="50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2" name="Google Shape;5512;p66"/>
              <p:cNvSpPr/>
              <p:nvPr/>
            </p:nvSpPr>
            <p:spPr>
              <a:xfrm>
                <a:off x="1834194" y="2346396"/>
                <a:ext cx="405" cy="253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1" y="4"/>
                    </a:moveTo>
                    <a:cubicBezTo>
                      <a:pt x="2" y="5"/>
                      <a:pt x="3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5" y="2"/>
                      <a:pt x="3" y="1"/>
                      <a:pt x="2" y="0"/>
                    </a:cubicBezTo>
                    <a:cubicBezTo>
                      <a:pt x="1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3" name="Google Shape;5513;p66"/>
              <p:cNvSpPr/>
              <p:nvPr/>
            </p:nvSpPr>
            <p:spPr>
              <a:xfrm>
                <a:off x="1825082" y="2344523"/>
                <a:ext cx="31030" cy="21311"/>
              </a:xfrm>
              <a:custGeom>
                <a:avLst/>
                <a:gdLst/>
                <a:ahLst/>
                <a:cxnLst/>
                <a:rect l="l" t="t" r="r" b="b"/>
                <a:pathLst>
                  <a:path w="613" h="421" extrusionOk="0">
                    <a:moveTo>
                      <a:pt x="458" y="404"/>
                    </a:moveTo>
                    <a:cubicBezTo>
                      <a:pt x="476" y="421"/>
                      <a:pt x="561" y="363"/>
                      <a:pt x="613" y="324"/>
                    </a:cubicBezTo>
                    <a:cubicBezTo>
                      <a:pt x="438" y="292"/>
                      <a:pt x="342" y="71"/>
                      <a:pt x="104" y="186"/>
                    </a:cubicBezTo>
                    <a:cubicBezTo>
                      <a:pt x="140" y="117"/>
                      <a:pt x="161" y="79"/>
                      <a:pt x="181" y="41"/>
                    </a:cubicBezTo>
                    <a:cubicBezTo>
                      <a:pt x="71" y="0"/>
                      <a:pt x="72" y="126"/>
                      <a:pt x="15" y="164"/>
                    </a:cubicBezTo>
                    <a:cubicBezTo>
                      <a:pt x="1" y="214"/>
                      <a:pt x="25" y="223"/>
                      <a:pt x="69" y="241"/>
                    </a:cubicBezTo>
                    <a:cubicBezTo>
                      <a:pt x="119" y="261"/>
                      <a:pt x="199" y="282"/>
                      <a:pt x="164" y="374"/>
                    </a:cubicBezTo>
                    <a:cubicBezTo>
                      <a:pt x="261" y="382"/>
                      <a:pt x="366" y="319"/>
                      <a:pt x="458" y="40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4" name="Google Shape;5514;p66"/>
              <p:cNvSpPr/>
              <p:nvPr/>
            </p:nvSpPr>
            <p:spPr>
              <a:xfrm>
                <a:off x="1885471" y="1414646"/>
                <a:ext cx="39889" cy="17059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37" extrusionOk="0">
                    <a:moveTo>
                      <a:pt x="677" y="186"/>
                    </a:moveTo>
                    <a:cubicBezTo>
                      <a:pt x="694" y="195"/>
                      <a:pt x="736" y="156"/>
                      <a:pt x="787" y="129"/>
                    </a:cubicBezTo>
                    <a:cubicBezTo>
                      <a:pt x="562" y="0"/>
                      <a:pt x="360" y="104"/>
                      <a:pt x="164" y="159"/>
                    </a:cubicBezTo>
                    <a:cubicBezTo>
                      <a:pt x="112" y="173"/>
                      <a:pt x="76" y="253"/>
                      <a:pt x="1" y="336"/>
                    </a:cubicBezTo>
                    <a:cubicBezTo>
                      <a:pt x="171" y="295"/>
                      <a:pt x="288" y="267"/>
                      <a:pt x="406" y="238"/>
                    </a:cubicBezTo>
                    <a:lnTo>
                      <a:pt x="397" y="246"/>
                    </a:lnTo>
                    <a:cubicBezTo>
                      <a:pt x="405" y="250"/>
                      <a:pt x="412" y="253"/>
                      <a:pt x="420" y="257"/>
                    </a:cubicBezTo>
                    <a:cubicBezTo>
                      <a:pt x="416" y="252"/>
                      <a:pt x="412" y="247"/>
                      <a:pt x="408" y="242"/>
                    </a:cubicBezTo>
                    <a:cubicBezTo>
                      <a:pt x="496" y="217"/>
                      <a:pt x="573" y="130"/>
                      <a:pt x="677" y="18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5" name="Google Shape;5515;p66"/>
              <p:cNvSpPr/>
              <p:nvPr/>
            </p:nvSpPr>
            <p:spPr>
              <a:xfrm>
                <a:off x="1885066" y="1381795"/>
                <a:ext cx="658" cy="456"/>
              </a:xfrm>
              <a:custGeom>
                <a:avLst/>
                <a:gdLst/>
                <a:ahLst/>
                <a:cxnLst/>
                <a:rect l="l" t="t" r="r" b="b"/>
                <a:pathLst>
                  <a:path w="13" h="9" extrusionOk="0">
                    <a:moveTo>
                      <a:pt x="13" y="7"/>
                    </a:moveTo>
                    <a:cubicBezTo>
                      <a:pt x="13" y="5"/>
                      <a:pt x="13" y="4"/>
                      <a:pt x="13" y="1"/>
                    </a:cubicBezTo>
                    <a:cubicBezTo>
                      <a:pt x="9" y="2"/>
                      <a:pt x="4" y="1"/>
                      <a:pt x="0" y="2"/>
                    </a:cubicBezTo>
                    <a:cubicBezTo>
                      <a:pt x="2" y="4"/>
                      <a:pt x="4" y="6"/>
                      <a:pt x="6" y="9"/>
                    </a:cubicBezTo>
                    <a:cubicBezTo>
                      <a:pt x="9" y="8"/>
                      <a:pt x="11" y="8"/>
                      <a:pt x="13" y="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6" name="Google Shape;5516;p66"/>
              <p:cNvSpPr/>
              <p:nvPr/>
            </p:nvSpPr>
            <p:spPr>
              <a:xfrm>
                <a:off x="1910679" y="1114879"/>
                <a:ext cx="31030" cy="13718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71" extrusionOk="0">
                    <a:moveTo>
                      <a:pt x="0" y="151"/>
                    </a:moveTo>
                    <a:cubicBezTo>
                      <a:pt x="95" y="177"/>
                      <a:pt x="188" y="191"/>
                      <a:pt x="282" y="190"/>
                    </a:cubicBezTo>
                    <a:cubicBezTo>
                      <a:pt x="373" y="189"/>
                      <a:pt x="464" y="172"/>
                      <a:pt x="550" y="163"/>
                    </a:cubicBezTo>
                    <a:cubicBezTo>
                      <a:pt x="564" y="195"/>
                      <a:pt x="573" y="217"/>
                      <a:pt x="596" y="270"/>
                    </a:cubicBezTo>
                    <a:cubicBezTo>
                      <a:pt x="605" y="210"/>
                      <a:pt x="613" y="190"/>
                      <a:pt x="611" y="170"/>
                    </a:cubicBezTo>
                    <a:cubicBezTo>
                      <a:pt x="609" y="137"/>
                      <a:pt x="602" y="105"/>
                      <a:pt x="588" y="13"/>
                    </a:cubicBezTo>
                    <a:cubicBezTo>
                      <a:pt x="392" y="183"/>
                      <a:pt x="179" y="1"/>
                      <a:pt x="0" y="15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7" name="Google Shape;5517;p66"/>
              <p:cNvSpPr/>
              <p:nvPr/>
            </p:nvSpPr>
            <p:spPr>
              <a:xfrm>
                <a:off x="1920145" y="1130520"/>
                <a:ext cx="18274" cy="12655"/>
              </a:xfrm>
              <a:custGeom>
                <a:avLst/>
                <a:gdLst/>
                <a:ahLst/>
                <a:cxnLst/>
                <a:rect l="l" t="t" r="r" b="b"/>
                <a:pathLst>
                  <a:path w="361" h="250" extrusionOk="0">
                    <a:moveTo>
                      <a:pt x="248" y="86"/>
                    </a:moveTo>
                    <a:cubicBezTo>
                      <a:pt x="326" y="86"/>
                      <a:pt x="345" y="250"/>
                      <a:pt x="348" y="191"/>
                    </a:cubicBezTo>
                    <a:cubicBezTo>
                      <a:pt x="353" y="127"/>
                      <a:pt x="357" y="65"/>
                      <a:pt x="361" y="0"/>
                    </a:cubicBezTo>
                    <a:cubicBezTo>
                      <a:pt x="185" y="7"/>
                      <a:pt x="184" y="13"/>
                      <a:pt x="9" y="20"/>
                    </a:cubicBezTo>
                    <a:cubicBezTo>
                      <a:pt x="8" y="27"/>
                      <a:pt x="7" y="51"/>
                      <a:pt x="5" y="76"/>
                    </a:cubicBezTo>
                    <a:cubicBezTo>
                      <a:pt x="0" y="148"/>
                      <a:pt x="147" y="89"/>
                      <a:pt x="248" y="8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8" name="Google Shape;5518;p66"/>
              <p:cNvSpPr/>
              <p:nvPr/>
            </p:nvSpPr>
            <p:spPr>
              <a:xfrm>
                <a:off x="1917108" y="1134064"/>
                <a:ext cx="456" cy="405"/>
              </a:xfrm>
              <a:custGeom>
                <a:avLst/>
                <a:gdLst/>
                <a:ahLst/>
                <a:cxnLst/>
                <a:rect l="l" t="t" r="r" b="b"/>
                <a:pathLst>
                  <a:path w="9" h="8" extrusionOk="0">
                    <a:moveTo>
                      <a:pt x="8" y="5"/>
                    </a:moveTo>
                    <a:cubicBezTo>
                      <a:pt x="6" y="3"/>
                      <a:pt x="4" y="2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ubicBezTo>
                      <a:pt x="3" y="3"/>
                      <a:pt x="6" y="6"/>
                      <a:pt x="7" y="8"/>
                    </a:cubicBezTo>
                    <a:cubicBezTo>
                      <a:pt x="7" y="7"/>
                      <a:pt x="8" y="6"/>
                      <a:pt x="8" y="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9" name="Google Shape;5519;p66"/>
              <p:cNvSpPr/>
              <p:nvPr/>
            </p:nvSpPr>
            <p:spPr>
              <a:xfrm>
                <a:off x="1810656" y="3033655"/>
                <a:ext cx="354" cy="304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1" y="0"/>
                    </a:moveTo>
                    <a:cubicBezTo>
                      <a:pt x="1" y="2"/>
                      <a:pt x="1" y="3"/>
                      <a:pt x="0" y="6"/>
                    </a:cubicBezTo>
                    <a:cubicBezTo>
                      <a:pt x="2" y="4"/>
                      <a:pt x="4" y="3"/>
                      <a:pt x="6" y="1"/>
                    </a:cubicBezTo>
                    <a:lnTo>
                      <a:pt x="6" y="1"/>
                    </a:lnTo>
                    <a:cubicBezTo>
                      <a:pt x="4" y="0"/>
                      <a:pt x="3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0" name="Google Shape;5520;p66"/>
              <p:cNvSpPr/>
              <p:nvPr/>
            </p:nvSpPr>
            <p:spPr>
              <a:xfrm>
                <a:off x="1784739" y="3016647"/>
                <a:ext cx="27183" cy="17059"/>
              </a:xfrm>
              <a:custGeom>
                <a:avLst/>
                <a:gdLst/>
                <a:ahLst/>
                <a:cxnLst/>
                <a:rect l="l" t="t" r="r" b="b"/>
                <a:pathLst>
                  <a:path w="537" h="337" extrusionOk="0">
                    <a:moveTo>
                      <a:pt x="435" y="224"/>
                    </a:moveTo>
                    <a:cubicBezTo>
                      <a:pt x="355" y="194"/>
                      <a:pt x="270" y="178"/>
                      <a:pt x="150" y="147"/>
                    </a:cubicBezTo>
                    <a:cubicBezTo>
                      <a:pt x="146" y="123"/>
                      <a:pt x="133" y="62"/>
                      <a:pt x="121" y="0"/>
                    </a:cubicBezTo>
                    <a:cubicBezTo>
                      <a:pt x="81" y="14"/>
                      <a:pt x="41" y="27"/>
                      <a:pt x="1" y="40"/>
                    </a:cubicBezTo>
                    <a:cubicBezTo>
                      <a:pt x="30" y="105"/>
                      <a:pt x="61" y="170"/>
                      <a:pt x="78" y="209"/>
                    </a:cubicBezTo>
                    <a:cubicBezTo>
                      <a:pt x="234" y="255"/>
                      <a:pt x="373" y="295"/>
                      <a:pt x="513" y="336"/>
                    </a:cubicBezTo>
                    <a:cubicBezTo>
                      <a:pt x="537" y="262"/>
                      <a:pt x="479" y="241"/>
                      <a:pt x="435" y="22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1" name="Google Shape;5521;p66"/>
              <p:cNvSpPr/>
              <p:nvPr/>
            </p:nvSpPr>
            <p:spPr>
              <a:xfrm>
                <a:off x="1790813" y="3016394"/>
                <a:ext cx="253" cy="304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1" y="5"/>
                    </a:moveTo>
                    <a:cubicBezTo>
                      <a:pt x="2" y="5"/>
                      <a:pt x="3" y="5"/>
                      <a:pt x="5" y="5"/>
                    </a:cubicBezTo>
                    <a:cubicBezTo>
                      <a:pt x="4" y="3"/>
                      <a:pt x="5" y="3"/>
                      <a:pt x="4" y="1"/>
                    </a:cubicBezTo>
                    <a:cubicBezTo>
                      <a:pt x="3" y="1"/>
                      <a:pt x="2" y="1"/>
                      <a:pt x="0" y="1"/>
                    </a:cubicBezTo>
                    <a:cubicBezTo>
                      <a:pt x="1" y="3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2" name="Google Shape;5522;p66"/>
              <p:cNvSpPr/>
              <p:nvPr/>
            </p:nvSpPr>
            <p:spPr>
              <a:xfrm>
                <a:off x="1773957" y="2588255"/>
                <a:ext cx="17869" cy="10731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12" extrusionOk="0">
                    <a:moveTo>
                      <a:pt x="353" y="180"/>
                    </a:moveTo>
                    <a:cubicBezTo>
                      <a:pt x="239" y="1"/>
                      <a:pt x="132" y="31"/>
                      <a:pt x="0" y="58"/>
                    </a:cubicBezTo>
                    <a:cubicBezTo>
                      <a:pt x="10" y="118"/>
                      <a:pt x="17" y="178"/>
                      <a:pt x="29" y="178"/>
                    </a:cubicBezTo>
                    <a:cubicBezTo>
                      <a:pt x="141" y="179"/>
                      <a:pt x="226" y="179"/>
                      <a:pt x="312" y="179"/>
                    </a:cubicBezTo>
                    <a:cubicBezTo>
                      <a:pt x="311" y="179"/>
                      <a:pt x="309" y="212"/>
                      <a:pt x="309" y="206"/>
                    </a:cubicBezTo>
                    <a:cubicBezTo>
                      <a:pt x="255" y="194"/>
                      <a:pt x="199" y="203"/>
                      <a:pt x="145" y="190"/>
                    </a:cubicBezTo>
                    <a:cubicBezTo>
                      <a:pt x="148" y="179"/>
                      <a:pt x="151" y="179"/>
                      <a:pt x="153" y="179"/>
                    </a:cubicBezTo>
                    <a:cubicBezTo>
                      <a:pt x="208" y="179"/>
                      <a:pt x="263" y="179"/>
                      <a:pt x="353" y="18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3" name="Google Shape;5523;p66"/>
              <p:cNvSpPr/>
              <p:nvPr/>
            </p:nvSpPr>
            <p:spPr>
              <a:xfrm>
                <a:off x="1787472" y="2579245"/>
                <a:ext cx="607" cy="354"/>
              </a:xfrm>
              <a:custGeom>
                <a:avLst/>
                <a:gdLst/>
                <a:ahLst/>
                <a:cxnLst/>
                <a:rect l="l" t="t" r="r" b="b"/>
                <a:pathLst>
                  <a:path w="12" h="7" extrusionOk="0">
                    <a:moveTo>
                      <a:pt x="2" y="2"/>
                    </a:moveTo>
                    <a:cubicBezTo>
                      <a:pt x="2" y="4"/>
                      <a:pt x="2" y="5"/>
                      <a:pt x="2" y="6"/>
                    </a:cubicBez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cubicBezTo>
                      <a:pt x="5" y="5"/>
                      <a:pt x="8" y="3"/>
                      <a:pt x="11" y="2"/>
                    </a:cubicBezTo>
                    <a:cubicBezTo>
                      <a:pt x="10" y="1"/>
                      <a:pt x="9" y="1"/>
                      <a:pt x="8" y="0"/>
                    </a:cubicBezTo>
                    <a:cubicBezTo>
                      <a:pt x="7" y="1"/>
                      <a:pt x="4" y="2"/>
                      <a:pt x="2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4" name="Google Shape;5524;p66"/>
              <p:cNvSpPr/>
              <p:nvPr/>
            </p:nvSpPr>
            <p:spPr>
              <a:xfrm>
                <a:off x="1774564" y="2569172"/>
                <a:ext cx="14174" cy="1387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74" extrusionOk="0">
                    <a:moveTo>
                      <a:pt x="126" y="1"/>
                    </a:moveTo>
                    <a:cubicBezTo>
                      <a:pt x="148" y="43"/>
                      <a:pt x="165" y="79"/>
                      <a:pt x="188" y="124"/>
                    </a:cubicBezTo>
                    <a:cubicBezTo>
                      <a:pt x="120" y="143"/>
                      <a:pt x="66" y="158"/>
                      <a:pt x="1" y="177"/>
                    </a:cubicBezTo>
                    <a:cubicBezTo>
                      <a:pt x="90" y="274"/>
                      <a:pt x="175" y="229"/>
                      <a:pt x="257" y="201"/>
                    </a:cubicBezTo>
                    <a:cubicBezTo>
                      <a:pt x="280" y="7"/>
                      <a:pt x="278" y="3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5" name="Google Shape;5525;p66"/>
              <p:cNvSpPr/>
              <p:nvPr/>
            </p:nvSpPr>
            <p:spPr>
              <a:xfrm>
                <a:off x="1795217" y="2454216"/>
                <a:ext cx="10023" cy="16705"/>
              </a:xfrm>
              <a:custGeom>
                <a:avLst/>
                <a:gdLst/>
                <a:ahLst/>
                <a:cxnLst/>
                <a:rect l="l" t="t" r="r" b="b"/>
                <a:pathLst>
                  <a:path w="198" h="330" extrusionOk="0">
                    <a:moveTo>
                      <a:pt x="198" y="1"/>
                    </a:moveTo>
                    <a:cubicBezTo>
                      <a:pt x="119" y="58"/>
                      <a:pt x="58" y="101"/>
                      <a:pt x="0" y="143"/>
                    </a:cubicBezTo>
                    <a:cubicBezTo>
                      <a:pt x="15" y="181"/>
                      <a:pt x="30" y="209"/>
                      <a:pt x="39" y="239"/>
                    </a:cubicBezTo>
                    <a:cubicBezTo>
                      <a:pt x="47" y="268"/>
                      <a:pt x="50" y="300"/>
                      <a:pt x="55" y="330"/>
                    </a:cubicBezTo>
                    <a:cubicBezTo>
                      <a:pt x="195" y="263"/>
                      <a:pt x="176" y="134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6" name="Google Shape;5526;p66"/>
              <p:cNvSpPr/>
              <p:nvPr/>
            </p:nvSpPr>
            <p:spPr>
              <a:xfrm>
                <a:off x="1908199" y="1081166"/>
                <a:ext cx="21969" cy="9668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1" extrusionOk="0">
                    <a:moveTo>
                      <a:pt x="434" y="190"/>
                    </a:moveTo>
                    <a:cubicBezTo>
                      <a:pt x="356" y="78"/>
                      <a:pt x="313" y="45"/>
                      <a:pt x="161" y="54"/>
                    </a:cubicBezTo>
                    <a:cubicBezTo>
                      <a:pt x="100" y="57"/>
                      <a:pt x="79" y="29"/>
                      <a:pt x="49" y="0"/>
                    </a:cubicBezTo>
                    <a:cubicBezTo>
                      <a:pt x="31" y="33"/>
                      <a:pt x="13" y="67"/>
                      <a:pt x="1" y="90"/>
                    </a:cubicBezTo>
                    <a:cubicBezTo>
                      <a:pt x="150" y="124"/>
                      <a:pt x="295" y="158"/>
                      <a:pt x="434" y="1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7" name="Google Shape;5527;p66"/>
              <p:cNvSpPr/>
              <p:nvPr/>
            </p:nvSpPr>
            <p:spPr>
              <a:xfrm>
                <a:off x="1775121" y="2606276"/>
                <a:ext cx="17059" cy="2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" extrusionOk="0">
                    <a:moveTo>
                      <a:pt x="0" y="0"/>
                    </a:moveTo>
                    <a:cubicBezTo>
                      <a:pt x="113" y="1"/>
                      <a:pt x="225" y="2"/>
                      <a:pt x="337" y="3"/>
                    </a:cubicBezTo>
                    <a:cubicBezTo>
                      <a:pt x="50" y="0"/>
                      <a:pt x="50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8" name="Google Shape;5528;p66"/>
              <p:cNvSpPr/>
              <p:nvPr/>
            </p:nvSpPr>
            <p:spPr>
              <a:xfrm>
                <a:off x="1798710" y="1813425"/>
                <a:ext cx="253" cy="304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0" y="1"/>
                    </a:moveTo>
                    <a:cubicBezTo>
                      <a:pt x="1" y="3"/>
                      <a:pt x="1" y="4"/>
                      <a:pt x="1" y="6"/>
                    </a:cubicBezTo>
                    <a:cubicBezTo>
                      <a:pt x="3" y="5"/>
                      <a:pt x="4" y="4"/>
                      <a:pt x="5" y="4"/>
                    </a:cubicBezTo>
                    <a:cubicBezTo>
                      <a:pt x="4" y="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9" name="Google Shape;5529;p66"/>
              <p:cNvSpPr/>
              <p:nvPr/>
            </p:nvSpPr>
            <p:spPr>
              <a:xfrm>
                <a:off x="1787877" y="1813679"/>
                <a:ext cx="12807" cy="9466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87" extrusionOk="0">
                    <a:moveTo>
                      <a:pt x="253" y="141"/>
                    </a:moveTo>
                    <a:cubicBezTo>
                      <a:pt x="234" y="69"/>
                      <a:pt x="224" y="34"/>
                      <a:pt x="215" y="1"/>
                    </a:cubicBezTo>
                    <a:cubicBezTo>
                      <a:pt x="148" y="30"/>
                      <a:pt x="80" y="59"/>
                      <a:pt x="0" y="92"/>
                    </a:cubicBezTo>
                    <a:cubicBezTo>
                      <a:pt x="72" y="187"/>
                      <a:pt x="157" y="87"/>
                      <a:pt x="253" y="1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0" name="Google Shape;5530;p66"/>
              <p:cNvSpPr/>
              <p:nvPr/>
            </p:nvSpPr>
            <p:spPr>
              <a:xfrm>
                <a:off x="1780436" y="2612907"/>
                <a:ext cx="12756" cy="2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1" extrusionOk="0">
                    <a:moveTo>
                      <a:pt x="1" y="40"/>
                    </a:moveTo>
                    <a:cubicBezTo>
                      <a:pt x="84" y="34"/>
                      <a:pt x="168" y="27"/>
                      <a:pt x="251" y="20"/>
                    </a:cubicBezTo>
                    <a:cubicBezTo>
                      <a:pt x="168" y="15"/>
                      <a:pt x="85" y="7"/>
                      <a:pt x="3" y="1"/>
                    </a:cubicBezTo>
                    <a:cubicBezTo>
                      <a:pt x="2" y="14"/>
                      <a:pt x="1" y="27"/>
                      <a:pt x="1" y="4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1" name="Google Shape;5531;p66"/>
              <p:cNvSpPr/>
              <p:nvPr/>
            </p:nvSpPr>
            <p:spPr>
              <a:xfrm>
                <a:off x="1916703" y="1048112"/>
                <a:ext cx="10124" cy="6226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23" extrusionOk="0">
                    <a:moveTo>
                      <a:pt x="0" y="6"/>
                    </a:moveTo>
                    <a:cubicBezTo>
                      <a:pt x="60" y="40"/>
                      <a:pt x="112" y="70"/>
                      <a:pt x="200" y="122"/>
                    </a:cubicBezTo>
                    <a:cubicBezTo>
                      <a:pt x="108" y="0"/>
                      <a:pt x="108" y="0"/>
                      <a:pt x="0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2" name="Google Shape;5532;p66"/>
              <p:cNvSpPr/>
              <p:nvPr/>
            </p:nvSpPr>
            <p:spPr>
              <a:xfrm>
                <a:off x="1784081" y="2617513"/>
                <a:ext cx="6682" cy="1822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6" extrusionOk="0">
                    <a:moveTo>
                      <a:pt x="131" y="3"/>
                    </a:moveTo>
                    <a:cubicBezTo>
                      <a:pt x="88" y="14"/>
                      <a:pt x="31" y="0"/>
                      <a:pt x="1" y="35"/>
                    </a:cubicBezTo>
                    <a:cubicBezTo>
                      <a:pt x="49" y="34"/>
                      <a:pt x="94" y="26"/>
                      <a:pt x="131" y="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3" name="Google Shape;5533;p66"/>
              <p:cNvSpPr/>
              <p:nvPr/>
            </p:nvSpPr>
            <p:spPr>
              <a:xfrm>
                <a:off x="1790712" y="2614274"/>
                <a:ext cx="2885" cy="3442"/>
              </a:xfrm>
              <a:custGeom>
                <a:avLst/>
                <a:gdLst/>
                <a:ahLst/>
                <a:cxnLst/>
                <a:rect l="l" t="t" r="r" b="b"/>
                <a:pathLst>
                  <a:path w="57" h="68" extrusionOk="0">
                    <a:moveTo>
                      <a:pt x="0" y="67"/>
                    </a:moveTo>
                    <a:cubicBezTo>
                      <a:pt x="28" y="61"/>
                      <a:pt x="49" y="44"/>
                      <a:pt x="57" y="0"/>
                    </a:cubicBezTo>
                    <a:cubicBezTo>
                      <a:pt x="43" y="32"/>
                      <a:pt x="23" y="52"/>
                      <a:pt x="0" y="6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4" name="Google Shape;5534;p66"/>
              <p:cNvSpPr/>
              <p:nvPr/>
            </p:nvSpPr>
            <p:spPr>
              <a:xfrm>
                <a:off x="1793141" y="2613869"/>
                <a:ext cx="607" cy="456"/>
              </a:xfrm>
              <a:custGeom>
                <a:avLst/>
                <a:gdLst/>
                <a:ahLst/>
                <a:cxnLst/>
                <a:rect l="l" t="t" r="r" b="b"/>
                <a:pathLst>
                  <a:path w="12" h="9" extrusionOk="0">
                    <a:moveTo>
                      <a:pt x="12" y="2"/>
                    </a:moveTo>
                    <a:lnTo>
                      <a:pt x="11" y="1"/>
                    </a:lnTo>
                    <a:cubicBezTo>
                      <a:pt x="8" y="1"/>
                      <a:pt x="4" y="1"/>
                      <a:pt x="0" y="1"/>
                    </a:cubicBezTo>
                    <a:cubicBezTo>
                      <a:pt x="3" y="2"/>
                      <a:pt x="7" y="2"/>
                      <a:pt x="10" y="2"/>
                    </a:cubicBezTo>
                    <a:cubicBezTo>
                      <a:pt x="10" y="4"/>
                      <a:pt x="9" y="6"/>
                      <a:pt x="9" y="8"/>
                    </a:cubicBezTo>
                    <a:cubicBezTo>
                      <a:pt x="10" y="6"/>
                      <a:pt x="11" y="5"/>
                      <a:pt x="12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5" name="Google Shape;5535;p66"/>
              <p:cNvSpPr/>
              <p:nvPr/>
            </p:nvSpPr>
            <p:spPr>
              <a:xfrm>
                <a:off x="1904301" y="1074991"/>
                <a:ext cx="6581" cy="6581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30" extrusionOk="0">
                    <a:moveTo>
                      <a:pt x="123" y="114"/>
                    </a:moveTo>
                    <a:cubicBezTo>
                      <a:pt x="125" y="77"/>
                      <a:pt x="128" y="38"/>
                      <a:pt x="130" y="0"/>
                    </a:cubicBezTo>
                    <a:cubicBezTo>
                      <a:pt x="86" y="14"/>
                      <a:pt x="43" y="26"/>
                      <a:pt x="0" y="38"/>
                    </a:cubicBezTo>
                    <a:cubicBezTo>
                      <a:pt x="17" y="103"/>
                      <a:pt x="57" y="130"/>
                      <a:pt x="123" y="11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6" name="Google Shape;5536;p66"/>
              <p:cNvSpPr/>
              <p:nvPr/>
            </p:nvSpPr>
            <p:spPr>
              <a:xfrm>
                <a:off x="1910528" y="1080660"/>
                <a:ext cx="405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0" y="9"/>
                    </a:moveTo>
                    <a:cubicBezTo>
                      <a:pt x="1" y="9"/>
                      <a:pt x="2" y="9"/>
                      <a:pt x="3" y="10"/>
                    </a:cubicBezTo>
                    <a:cubicBezTo>
                      <a:pt x="4" y="8"/>
                      <a:pt x="6" y="5"/>
                      <a:pt x="8" y="1"/>
                    </a:cubicBezTo>
                    <a:cubicBezTo>
                      <a:pt x="5" y="2"/>
                      <a:pt x="3" y="2"/>
                      <a:pt x="0" y="2"/>
                    </a:cubicBezTo>
                    <a:cubicBezTo>
                      <a:pt x="0" y="5"/>
                      <a:pt x="0" y="7"/>
                      <a:pt x="0" y="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66"/>
              <p:cNvSpPr/>
              <p:nvPr/>
            </p:nvSpPr>
            <p:spPr>
              <a:xfrm>
                <a:off x="1903795" y="1076661"/>
                <a:ext cx="557" cy="456"/>
              </a:xfrm>
              <a:custGeom>
                <a:avLst/>
                <a:gdLst/>
                <a:ahLst/>
                <a:cxnLst/>
                <a:rect l="l" t="t" r="r" b="b"/>
                <a:pathLst>
                  <a:path w="11" h="9" extrusionOk="0">
                    <a:moveTo>
                      <a:pt x="9" y="1"/>
                    </a:moveTo>
                    <a:cubicBezTo>
                      <a:pt x="9" y="1"/>
                      <a:pt x="1" y="8"/>
                      <a:pt x="1" y="8"/>
                    </a:cubicBezTo>
                    <a:cubicBezTo>
                      <a:pt x="4" y="7"/>
                      <a:pt x="8" y="6"/>
                      <a:pt x="10" y="5"/>
                    </a:cubicBezTo>
                    <a:cubicBezTo>
                      <a:pt x="9" y="3"/>
                      <a:pt x="9" y="2"/>
                      <a:pt x="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66"/>
              <p:cNvSpPr/>
              <p:nvPr/>
            </p:nvSpPr>
            <p:spPr>
              <a:xfrm>
                <a:off x="1814351" y="2355457"/>
                <a:ext cx="6176" cy="384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6" extrusionOk="0">
                    <a:moveTo>
                      <a:pt x="112" y="1"/>
                    </a:moveTo>
                    <a:cubicBezTo>
                      <a:pt x="75" y="8"/>
                      <a:pt x="37" y="15"/>
                      <a:pt x="0" y="22"/>
                    </a:cubicBezTo>
                    <a:cubicBezTo>
                      <a:pt x="2" y="40"/>
                      <a:pt x="4" y="57"/>
                      <a:pt x="6" y="75"/>
                    </a:cubicBezTo>
                    <a:cubicBezTo>
                      <a:pt x="45" y="65"/>
                      <a:pt x="82" y="57"/>
                      <a:pt x="121" y="46"/>
                    </a:cubicBezTo>
                    <a:cubicBezTo>
                      <a:pt x="117" y="31"/>
                      <a:pt x="115" y="16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66"/>
              <p:cNvSpPr/>
              <p:nvPr/>
            </p:nvSpPr>
            <p:spPr>
              <a:xfrm>
                <a:off x="1857580" y="1499991"/>
                <a:ext cx="405" cy="101"/>
              </a:xfrm>
              <a:custGeom>
                <a:avLst/>
                <a:gdLst/>
                <a:ahLst/>
                <a:cxnLst/>
                <a:rect l="l" t="t" r="r" b="b"/>
                <a:pathLst>
                  <a:path w="8" h="2" extrusionOk="0">
                    <a:moveTo>
                      <a:pt x="1" y="2"/>
                    </a:moveTo>
                    <a:cubicBezTo>
                      <a:pt x="3" y="1"/>
                      <a:pt x="5" y="0"/>
                      <a:pt x="7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66"/>
              <p:cNvSpPr/>
              <p:nvPr/>
            </p:nvSpPr>
            <p:spPr>
              <a:xfrm>
                <a:off x="1854593" y="1483236"/>
                <a:ext cx="10883" cy="1670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330" extrusionOk="0">
                    <a:moveTo>
                      <a:pt x="202" y="0"/>
                    </a:moveTo>
                    <a:cubicBezTo>
                      <a:pt x="128" y="53"/>
                      <a:pt x="68" y="96"/>
                      <a:pt x="0" y="145"/>
                    </a:cubicBezTo>
                    <a:cubicBezTo>
                      <a:pt x="19" y="172"/>
                      <a:pt x="42" y="194"/>
                      <a:pt x="50" y="221"/>
                    </a:cubicBezTo>
                    <a:cubicBezTo>
                      <a:pt x="62" y="255"/>
                      <a:pt x="62" y="293"/>
                      <a:pt x="65" y="329"/>
                    </a:cubicBezTo>
                    <a:cubicBezTo>
                      <a:pt x="215" y="259"/>
                      <a:pt x="194" y="131"/>
                      <a:pt x="2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66"/>
              <p:cNvSpPr/>
              <p:nvPr/>
            </p:nvSpPr>
            <p:spPr>
              <a:xfrm>
                <a:off x="1857580" y="1499889"/>
                <a:ext cx="405" cy="202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2" y="3"/>
                    </a:moveTo>
                    <a:cubicBezTo>
                      <a:pt x="1" y="4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1"/>
                      <a:pt x="4" y="2"/>
                      <a:pt x="2" y="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66"/>
              <p:cNvSpPr/>
              <p:nvPr/>
            </p:nvSpPr>
            <p:spPr>
              <a:xfrm>
                <a:off x="1847051" y="1494676"/>
                <a:ext cx="6074" cy="4252"/>
              </a:xfrm>
              <a:custGeom>
                <a:avLst/>
                <a:gdLst/>
                <a:ahLst/>
                <a:cxnLst/>
                <a:rect l="l" t="t" r="r" b="b"/>
                <a:pathLst>
                  <a:path w="120" h="84" extrusionOk="0">
                    <a:moveTo>
                      <a:pt x="1" y="83"/>
                    </a:moveTo>
                    <a:cubicBezTo>
                      <a:pt x="35" y="81"/>
                      <a:pt x="71" y="79"/>
                      <a:pt x="120" y="76"/>
                    </a:cubicBezTo>
                    <a:cubicBezTo>
                      <a:pt x="33" y="1"/>
                      <a:pt x="30" y="0"/>
                      <a:pt x="1" y="8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66"/>
              <p:cNvSpPr/>
              <p:nvPr/>
            </p:nvSpPr>
            <p:spPr>
              <a:xfrm>
                <a:off x="1855808" y="2017320"/>
                <a:ext cx="9365" cy="6884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36" extrusionOk="0">
                    <a:moveTo>
                      <a:pt x="1" y="27"/>
                    </a:moveTo>
                    <a:cubicBezTo>
                      <a:pt x="76" y="71"/>
                      <a:pt x="129" y="103"/>
                      <a:pt x="184" y="135"/>
                    </a:cubicBezTo>
                    <a:cubicBezTo>
                      <a:pt x="165" y="42"/>
                      <a:pt x="116" y="0"/>
                      <a:pt x="1" y="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66"/>
              <p:cNvSpPr/>
              <p:nvPr/>
            </p:nvSpPr>
            <p:spPr>
              <a:xfrm>
                <a:off x="1851759" y="2021876"/>
                <a:ext cx="8454" cy="7391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46" extrusionOk="0">
                    <a:moveTo>
                      <a:pt x="167" y="1"/>
                    </a:moveTo>
                    <a:cubicBezTo>
                      <a:pt x="60" y="24"/>
                      <a:pt x="0" y="30"/>
                      <a:pt x="7" y="145"/>
                    </a:cubicBezTo>
                    <a:cubicBezTo>
                      <a:pt x="59" y="98"/>
                      <a:pt x="95" y="65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66"/>
              <p:cNvSpPr/>
              <p:nvPr/>
            </p:nvSpPr>
            <p:spPr>
              <a:xfrm>
                <a:off x="1791370" y="2989616"/>
                <a:ext cx="15844" cy="9972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97" extrusionOk="0">
                    <a:moveTo>
                      <a:pt x="312" y="68"/>
                    </a:moveTo>
                    <a:cubicBezTo>
                      <a:pt x="205" y="0"/>
                      <a:pt x="205" y="0"/>
                      <a:pt x="117" y="13"/>
                    </a:cubicBezTo>
                    <a:cubicBezTo>
                      <a:pt x="142" y="35"/>
                      <a:pt x="166" y="56"/>
                      <a:pt x="190" y="78"/>
                    </a:cubicBezTo>
                    <a:cubicBezTo>
                      <a:pt x="103" y="59"/>
                      <a:pt x="32" y="70"/>
                      <a:pt x="0" y="196"/>
                    </a:cubicBezTo>
                    <a:cubicBezTo>
                      <a:pt x="88" y="165"/>
                      <a:pt x="159" y="140"/>
                      <a:pt x="230" y="115"/>
                    </a:cubicBezTo>
                    <a:cubicBezTo>
                      <a:pt x="255" y="101"/>
                      <a:pt x="279" y="87"/>
                      <a:pt x="312" y="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66"/>
              <p:cNvSpPr/>
              <p:nvPr/>
            </p:nvSpPr>
            <p:spPr>
              <a:xfrm>
                <a:off x="1801848" y="2982681"/>
                <a:ext cx="7897" cy="288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7" extrusionOk="0">
                    <a:moveTo>
                      <a:pt x="156" y="1"/>
                    </a:moveTo>
                    <a:cubicBezTo>
                      <a:pt x="105" y="1"/>
                      <a:pt x="54" y="0"/>
                      <a:pt x="3" y="0"/>
                    </a:cubicBezTo>
                    <a:cubicBezTo>
                      <a:pt x="2" y="11"/>
                      <a:pt x="1" y="21"/>
                      <a:pt x="0" y="31"/>
                    </a:cubicBezTo>
                    <a:cubicBezTo>
                      <a:pt x="49" y="40"/>
                      <a:pt x="96" y="48"/>
                      <a:pt x="143" y="57"/>
                    </a:cubicBezTo>
                    <a:cubicBezTo>
                      <a:pt x="148" y="39"/>
                      <a:pt x="152" y="20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66"/>
              <p:cNvSpPr/>
              <p:nvPr/>
            </p:nvSpPr>
            <p:spPr>
              <a:xfrm>
                <a:off x="1798710" y="1813425"/>
                <a:ext cx="253" cy="152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5" y="3"/>
                    </a:moveTo>
                    <a:cubicBezTo>
                      <a:pt x="3" y="3"/>
                      <a:pt x="2" y="2"/>
                      <a:pt x="0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66"/>
              <p:cNvSpPr/>
              <p:nvPr/>
            </p:nvSpPr>
            <p:spPr>
              <a:xfrm>
                <a:off x="1903694" y="1076611"/>
                <a:ext cx="557" cy="506"/>
              </a:xfrm>
              <a:custGeom>
                <a:avLst/>
                <a:gdLst/>
                <a:ahLst/>
                <a:cxnLst/>
                <a:rect l="l" t="t" r="r" b="b"/>
                <a:pathLst>
                  <a:path w="11" h="10" extrusionOk="0">
                    <a:moveTo>
                      <a:pt x="11" y="2"/>
                    </a:moveTo>
                    <a:cubicBezTo>
                      <a:pt x="7" y="2"/>
                      <a:pt x="3" y="1"/>
                      <a:pt x="0" y="1"/>
                    </a:cubicBezTo>
                    <a:cubicBezTo>
                      <a:pt x="1" y="3"/>
                      <a:pt x="2" y="6"/>
                      <a:pt x="3" y="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66"/>
              <p:cNvSpPr/>
              <p:nvPr/>
            </p:nvSpPr>
            <p:spPr>
              <a:xfrm>
                <a:off x="1900404" y="3053042"/>
                <a:ext cx="152" cy="202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3" y="1"/>
                    </a:moveTo>
                    <a:lnTo>
                      <a:pt x="3" y="1"/>
                    </a:lnTo>
                    <a:cubicBezTo>
                      <a:pt x="2" y="1"/>
                      <a:pt x="2" y="3"/>
                      <a:pt x="1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66"/>
              <p:cNvSpPr/>
              <p:nvPr/>
            </p:nvSpPr>
            <p:spPr>
              <a:xfrm>
                <a:off x="1825335" y="2352774"/>
                <a:ext cx="557" cy="3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 extrusionOk="0">
                    <a:moveTo>
                      <a:pt x="1" y="1"/>
                    </a:moveTo>
                    <a:cubicBezTo>
                      <a:pt x="2" y="3"/>
                      <a:pt x="3" y="4"/>
                      <a:pt x="4" y="6"/>
                    </a:cubicBezTo>
                    <a:cubicBezTo>
                      <a:pt x="6" y="5"/>
                      <a:pt x="8" y="3"/>
                      <a:pt x="10" y="1"/>
                    </a:cubicBezTo>
                    <a:lnTo>
                      <a:pt x="10" y="1"/>
                    </a:lnTo>
                    <a:cubicBezTo>
                      <a:pt x="6" y="1"/>
                      <a:pt x="3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66"/>
              <p:cNvSpPr/>
              <p:nvPr/>
            </p:nvSpPr>
            <p:spPr>
              <a:xfrm>
                <a:off x="1859807" y="2101044"/>
                <a:ext cx="253" cy="759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1" y="0"/>
                    </a:moveTo>
                    <a:cubicBezTo>
                      <a:pt x="1" y="0"/>
                      <a:pt x="1" y="7"/>
                      <a:pt x="0" y="15"/>
                    </a:cubicBezTo>
                    <a:cubicBezTo>
                      <a:pt x="1" y="15"/>
                      <a:pt x="1" y="15"/>
                      <a:pt x="2" y="15"/>
                    </a:cubicBezTo>
                    <a:cubicBezTo>
                      <a:pt x="3" y="7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66"/>
              <p:cNvSpPr/>
              <p:nvPr/>
            </p:nvSpPr>
            <p:spPr>
              <a:xfrm>
                <a:off x="1855099" y="2101348"/>
                <a:ext cx="4758" cy="1873"/>
              </a:xfrm>
              <a:custGeom>
                <a:avLst/>
                <a:gdLst/>
                <a:ahLst/>
                <a:cxnLst/>
                <a:rect l="l" t="t" r="r" b="b"/>
                <a:pathLst>
                  <a:path w="94" h="37" extrusionOk="0">
                    <a:moveTo>
                      <a:pt x="91" y="28"/>
                    </a:moveTo>
                    <a:cubicBezTo>
                      <a:pt x="91" y="28"/>
                      <a:pt x="92" y="18"/>
                      <a:pt x="93" y="9"/>
                    </a:cubicBezTo>
                    <a:cubicBezTo>
                      <a:pt x="65" y="6"/>
                      <a:pt x="35" y="3"/>
                      <a:pt x="1" y="1"/>
                    </a:cubicBezTo>
                    <a:cubicBezTo>
                      <a:pt x="52" y="37"/>
                      <a:pt x="72" y="15"/>
                      <a:pt x="91" y="2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66"/>
              <p:cNvSpPr/>
              <p:nvPr/>
            </p:nvSpPr>
            <p:spPr>
              <a:xfrm>
                <a:off x="1849886" y="1625020"/>
                <a:ext cx="202" cy="1670"/>
              </a:xfrm>
              <a:custGeom>
                <a:avLst/>
                <a:gdLst/>
                <a:ahLst/>
                <a:cxnLst/>
                <a:rect l="l" t="t" r="r" b="b"/>
                <a:pathLst>
                  <a:path w="4" h="33" extrusionOk="0">
                    <a:moveTo>
                      <a:pt x="1" y="31"/>
                    </a:moveTo>
                    <a:cubicBezTo>
                      <a:pt x="2" y="31"/>
                      <a:pt x="2" y="32"/>
                      <a:pt x="3" y="32"/>
                    </a:cubicBezTo>
                    <a:cubicBezTo>
                      <a:pt x="2" y="26"/>
                      <a:pt x="3" y="0"/>
                      <a:pt x="1" y="3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66"/>
              <p:cNvSpPr/>
              <p:nvPr/>
            </p:nvSpPr>
            <p:spPr>
              <a:xfrm>
                <a:off x="1849734" y="1631500"/>
                <a:ext cx="101" cy="51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66"/>
              <p:cNvSpPr/>
              <p:nvPr/>
            </p:nvSpPr>
            <p:spPr>
              <a:xfrm>
                <a:off x="1909110" y="1396727"/>
                <a:ext cx="12098" cy="329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65" extrusionOk="0">
                    <a:moveTo>
                      <a:pt x="234" y="3"/>
                    </a:moveTo>
                    <a:cubicBezTo>
                      <a:pt x="159" y="2"/>
                      <a:pt x="80" y="2"/>
                      <a:pt x="1" y="1"/>
                    </a:cubicBezTo>
                    <a:cubicBezTo>
                      <a:pt x="79" y="22"/>
                      <a:pt x="158" y="43"/>
                      <a:pt x="238" y="64"/>
                    </a:cubicBezTo>
                    <a:cubicBezTo>
                      <a:pt x="237" y="39"/>
                      <a:pt x="235" y="19"/>
                      <a:pt x="234" y="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66"/>
              <p:cNvSpPr/>
              <p:nvPr/>
            </p:nvSpPr>
            <p:spPr>
              <a:xfrm>
                <a:off x="1888103" y="2970988"/>
                <a:ext cx="304" cy="101"/>
              </a:xfrm>
              <a:custGeom>
                <a:avLst/>
                <a:gdLst/>
                <a:ahLst/>
                <a:cxnLst/>
                <a:rect l="l" t="t" r="r" b="b"/>
                <a:pathLst>
                  <a:path w="6" h="2" extrusionOk="0">
                    <a:moveTo>
                      <a:pt x="1" y="2"/>
                    </a:moveTo>
                    <a:cubicBezTo>
                      <a:pt x="3" y="2"/>
                      <a:pt x="5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66"/>
              <p:cNvSpPr/>
              <p:nvPr/>
            </p:nvSpPr>
            <p:spPr>
              <a:xfrm>
                <a:off x="1794458" y="1739066"/>
                <a:ext cx="2329" cy="14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29" extrusionOk="0">
                    <a:moveTo>
                      <a:pt x="26" y="1"/>
                    </a:moveTo>
                    <a:lnTo>
                      <a:pt x="25" y="1"/>
                    </a:lnTo>
                    <a:cubicBezTo>
                      <a:pt x="26" y="3"/>
                      <a:pt x="26" y="5"/>
                      <a:pt x="27" y="7"/>
                    </a:cubicBezTo>
                    <a:cubicBezTo>
                      <a:pt x="18" y="7"/>
                      <a:pt x="10" y="7"/>
                      <a:pt x="1" y="7"/>
                    </a:cubicBezTo>
                    <a:cubicBezTo>
                      <a:pt x="6" y="13"/>
                      <a:pt x="22" y="20"/>
                      <a:pt x="45" y="28"/>
                    </a:cubicBezTo>
                    <a:cubicBezTo>
                      <a:pt x="41" y="14"/>
                      <a:pt x="35" y="4"/>
                      <a:pt x="29" y="3"/>
                    </a:cubicBezTo>
                    <a:cubicBezTo>
                      <a:pt x="28" y="2"/>
                      <a:pt x="27" y="2"/>
                      <a:pt x="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66"/>
              <p:cNvSpPr/>
              <p:nvPr/>
            </p:nvSpPr>
            <p:spPr>
              <a:xfrm>
                <a:off x="1818755" y="2209066"/>
                <a:ext cx="6176" cy="101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" extrusionOk="0">
                    <a:moveTo>
                      <a:pt x="0" y="1"/>
                    </a:moveTo>
                    <a:cubicBezTo>
                      <a:pt x="47" y="2"/>
                      <a:pt x="86" y="2"/>
                      <a:pt x="121" y="2"/>
                    </a:cubicBezTo>
                    <a:cubicBezTo>
                      <a:pt x="79" y="0"/>
                      <a:pt x="36" y="2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66"/>
              <p:cNvSpPr/>
              <p:nvPr/>
            </p:nvSpPr>
            <p:spPr>
              <a:xfrm>
                <a:off x="1767275" y="968386"/>
                <a:ext cx="196760" cy="2348920"/>
              </a:xfrm>
              <a:custGeom>
                <a:avLst/>
                <a:gdLst/>
                <a:ahLst/>
                <a:cxnLst/>
                <a:rect l="l" t="t" r="r" b="b"/>
                <a:pathLst>
                  <a:path w="3887" h="46403" extrusionOk="0">
                    <a:moveTo>
                      <a:pt x="3421" y="45304"/>
                    </a:moveTo>
                    <a:cubicBezTo>
                      <a:pt x="3344" y="45108"/>
                      <a:pt x="3323" y="45100"/>
                      <a:pt x="3235" y="45218"/>
                    </a:cubicBezTo>
                    <a:cubicBezTo>
                      <a:pt x="3299" y="45247"/>
                      <a:pt x="3361" y="45275"/>
                      <a:pt x="3421" y="45304"/>
                    </a:cubicBezTo>
                    <a:close/>
                    <a:moveTo>
                      <a:pt x="3187" y="46090"/>
                    </a:moveTo>
                    <a:cubicBezTo>
                      <a:pt x="3166" y="46053"/>
                      <a:pt x="3160" y="46032"/>
                      <a:pt x="3146" y="46021"/>
                    </a:cubicBezTo>
                    <a:cubicBezTo>
                      <a:pt x="3130" y="46007"/>
                      <a:pt x="3106" y="46001"/>
                      <a:pt x="3056" y="45979"/>
                    </a:cubicBezTo>
                    <a:cubicBezTo>
                      <a:pt x="3073" y="46032"/>
                      <a:pt x="3074" y="46064"/>
                      <a:pt x="3089" y="46073"/>
                    </a:cubicBezTo>
                    <a:cubicBezTo>
                      <a:pt x="3110" y="46086"/>
                      <a:pt x="3141" y="46083"/>
                      <a:pt x="3187" y="46090"/>
                    </a:cubicBezTo>
                    <a:close/>
                    <a:moveTo>
                      <a:pt x="3071" y="45485"/>
                    </a:moveTo>
                    <a:cubicBezTo>
                      <a:pt x="3007" y="45444"/>
                      <a:pt x="2972" y="45420"/>
                      <a:pt x="2906" y="45375"/>
                    </a:cubicBezTo>
                    <a:cubicBezTo>
                      <a:pt x="2920" y="45495"/>
                      <a:pt x="2956" y="45518"/>
                      <a:pt x="3071" y="45485"/>
                    </a:cubicBezTo>
                    <a:close/>
                    <a:moveTo>
                      <a:pt x="2919" y="45164"/>
                    </a:moveTo>
                    <a:cubicBezTo>
                      <a:pt x="2960" y="45194"/>
                      <a:pt x="2996" y="45235"/>
                      <a:pt x="3042" y="45249"/>
                    </a:cubicBezTo>
                    <a:cubicBezTo>
                      <a:pt x="3060" y="45254"/>
                      <a:pt x="3098" y="45204"/>
                      <a:pt x="3165" y="45148"/>
                    </a:cubicBezTo>
                    <a:cubicBezTo>
                      <a:pt x="3054" y="45137"/>
                      <a:pt x="2997" y="45132"/>
                      <a:pt x="2939" y="45127"/>
                    </a:cubicBezTo>
                    <a:cubicBezTo>
                      <a:pt x="2933" y="45139"/>
                      <a:pt x="2926" y="45151"/>
                      <a:pt x="2919" y="45164"/>
                    </a:cubicBezTo>
                    <a:close/>
                    <a:moveTo>
                      <a:pt x="2851" y="45356"/>
                    </a:moveTo>
                    <a:cubicBezTo>
                      <a:pt x="2809" y="45322"/>
                      <a:pt x="2768" y="45274"/>
                      <a:pt x="2677" y="45366"/>
                    </a:cubicBezTo>
                    <a:cubicBezTo>
                      <a:pt x="2747" y="45385"/>
                      <a:pt x="2793" y="45396"/>
                      <a:pt x="2839" y="45409"/>
                    </a:cubicBezTo>
                    <a:cubicBezTo>
                      <a:pt x="2843" y="45391"/>
                      <a:pt x="2847" y="45374"/>
                      <a:pt x="2851" y="45356"/>
                    </a:cubicBezTo>
                    <a:close/>
                    <a:moveTo>
                      <a:pt x="2759" y="45658"/>
                    </a:moveTo>
                    <a:cubicBezTo>
                      <a:pt x="2750" y="45605"/>
                      <a:pt x="2739" y="45546"/>
                      <a:pt x="2727" y="45487"/>
                    </a:cubicBezTo>
                    <a:cubicBezTo>
                      <a:pt x="2639" y="45621"/>
                      <a:pt x="2639" y="45621"/>
                      <a:pt x="2759" y="45658"/>
                    </a:cubicBezTo>
                    <a:close/>
                    <a:moveTo>
                      <a:pt x="2712" y="45943"/>
                    </a:moveTo>
                    <a:cubicBezTo>
                      <a:pt x="2640" y="45943"/>
                      <a:pt x="2600" y="45942"/>
                      <a:pt x="2549" y="45942"/>
                    </a:cubicBezTo>
                    <a:cubicBezTo>
                      <a:pt x="2585" y="46120"/>
                      <a:pt x="2625" y="46121"/>
                      <a:pt x="2712" y="45943"/>
                    </a:cubicBezTo>
                    <a:close/>
                    <a:moveTo>
                      <a:pt x="2599" y="45053"/>
                    </a:moveTo>
                    <a:cubicBezTo>
                      <a:pt x="2603" y="45070"/>
                      <a:pt x="2605" y="45086"/>
                      <a:pt x="2609" y="45103"/>
                    </a:cubicBezTo>
                    <a:cubicBezTo>
                      <a:pt x="2637" y="45090"/>
                      <a:pt x="2665" y="45077"/>
                      <a:pt x="2692" y="45064"/>
                    </a:cubicBezTo>
                    <a:cubicBezTo>
                      <a:pt x="2690" y="45053"/>
                      <a:pt x="2688" y="45042"/>
                      <a:pt x="2685" y="45031"/>
                    </a:cubicBezTo>
                    <a:cubicBezTo>
                      <a:pt x="2655" y="45038"/>
                      <a:pt x="2627" y="45046"/>
                      <a:pt x="2599" y="45053"/>
                    </a:cubicBezTo>
                    <a:close/>
                    <a:moveTo>
                      <a:pt x="2660" y="43601"/>
                    </a:moveTo>
                    <a:cubicBezTo>
                      <a:pt x="2618" y="43542"/>
                      <a:pt x="2576" y="43484"/>
                      <a:pt x="2532" y="43421"/>
                    </a:cubicBezTo>
                    <a:cubicBezTo>
                      <a:pt x="2480" y="43528"/>
                      <a:pt x="2436" y="43635"/>
                      <a:pt x="2478" y="43765"/>
                    </a:cubicBezTo>
                    <a:cubicBezTo>
                      <a:pt x="2548" y="43702"/>
                      <a:pt x="2603" y="43653"/>
                      <a:pt x="2660" y="43601"/>
                    </a:cubicBezTo>
                    <a:close/>
                    <a:moveTo>
                      <a:pt x="2582" y="44069"/>
                    </a:moveTo>
                    <a:cubicBezTo>
                      <a:pt x="2465" y="44089"/>
                      <a:pt x="2384" y="44104"/>
                      <a:pt x="2303" y="44118"/>
                    </a:cubicBezTo>
                    <a:cubicBezTo>
                      <a:pt x="2303" y="44129"/>
                      <a:pt x="2303" y="44140"/>
                      <a:pt x="2303" y="44150"/>
                    </a:cubicBezTo>
                    <a:cubicBezTo>
                      <a:pt x="2374" y="44151"/>
                      <a:pt x="2445" y="44155"/>
                      <a:pt x="2516" y="44149"/>
                    </a:cubicBezTo>
                    <a:cubicBezTo>
                      <a:pt x="2532" y="44148"/>
                      <a:pt x="2547" y="44113"/>
                      <a:pt x="2582" y="44069"/>
                    </a:cubicBezTo>
                    <a:close/>
                    <a:moveTo>
                      <a:pt x="2511" y="44832"/>
                    </a:moveTo>
                    <a:cubicBezTo>
                      <a:pt x="2497" y="44714"/>
                      <a:pt x="2497" y="44714"/>
                      <a:pt x="2358" y="44704"/>
                    </a:cubicBezTo>
                    <a:cubicBezTo>
                      <a:pt x="2428" y="44763"/>
                      <a:pt x="2466" y="44795"/>
                      <a:pt x="2511" y="44832"/>
                    </a:cubicBezTo>
                    <a:moveTo>
                      <a:pt x="2501" y="44535"/>
                    </a:moveTo>
                    <a:cubicBezTo>
                      <a:pt x="2449" y="44509"/>
                      <a:pt x="2397" y="44483"/>
                      <a:pt x="2308" y="44440"/>
                    </a:cubicBezTo>
                    <a:cubicBezTo>
                      <a:pt x="2342" y="44596"/>
                      <a:pt x="2405" y="44598"/>
                      <a:pt x="2501" y="44535"/>
                    </a:cubicBezTo>
                    <a:close/>
                    <a:moveTo>
                      <a:pt x="2236" y="45848"/>
                    </a:moveTo>
                    <a:cubicBezTo>
                      <a:pt x="2065" y="45738"/>
                      <a:pt x="1895" y="45846"/>
                      <a:pt x="1729" y="45795"/>
                    </a:cubicBezTo>
                    <a:cubicBezTo>
                      <a:pt x="1764" y="45760"/>
                      <a:pt x="1784" y="45739"/>
                      <a:pt x="1830" y="45691"/>
                    </a:cubicBezTo>
                    <a:cubicBezTo>
                      <a:pt x="1717" y="45715"/>
                      <a:pt x="1632" y="45729"/>
                      <a:pt x="1548" y="45750"/>
                    </a:cubicBezTo>
                    <a:cubicBezTo>
                      <a:pt x="1489" y="45764"/>
                      <a:pt x="1431" y="45787"/>
                      <a:pt x="1372" y="45806"/>
                    </a:cubicBezTo>
                    <a:cubicBezTo>
                      <a:pt x="1370" y="45787"/>
                      <a:pt x="1369" y="45768"/>
                      <a:pt x="1365" y="45735"/>
                    </a:cubicBezTo>
                    <a:cubicBezTo>
                      <a:pt x="1296" y="45773"/>
                      <a:pt x="1237" y="45808"/>
                      <a:pt x="1177" y="45841"/>
                    </a:cubicBezTo>
                    <a:cubicBezTo>
                      <a:pt x="1182" y="45852"/>
                      <a:pt x="1185" y="45863"/>
                      <a:pt x="1189" y="45875"/>
                    </a:cubicBezTo>
                    <a:cubicBezTo>
                      <a:pt x="1237" y="45859"/>
                      <a:pt x="1285" y="45844"/>
                      <a:pt x="1332" y="45829"/>
                    </a:cubicBezTo>
                    <a:cubicBezTo>
                      <a:pt x="1333" y="45943"/>
                      <a:pt x="1443" y="45925"/>
                      <a:pt x="1480" y="45907"/>
                    </a:cubicBezTo>
                    <a:cubicBezTo>
                      <a:pt x="1585" y="45859"/>
                      <a:pt x="1680" y="45902"/>
                      <a:pt x="1777" y="45899"/>
                    </a:cubicBezTo>
                    <a:cubicBezTo>
                      <a:pt x="1921" y="45895"/>
                      <a:pt x="2063" y="45894"/>
                      <a:pt x="2236" y="45848"/>
                    </a:cubicBezTo>
                    <a:close/>
                    <a:moveTo>
                      <a:pt x="1304" y="46067"/>
                    </a:moveTo>
                    <a:cubicBezTo>
                      <a:pt x="1167" y="46096"/>
                      <a:pt x="1048" y="45929"/>
                      <a:pt x="869" y="46106"/>
                    </a:cubicBezTo>
                    <a:cubicBezTo>
                      <a:pt x="1033" y="46107"/>
                      <a:pt x="1167" y="46109"/>
                      <a:pt x="1300" y="46110"/>
                    </a:cubicBezTo>
                    <a:cubicBezTo>
                      <a:pt x="1300" y="46110"/>
                      <a:pt x="1303" y="46081"/>
                      <a:pt x="1304" y="46067"/>
                    </a:cubicBezTo>
                    <a:close/>
                    <a:moveTo>
                      <a:pt x="977" y="45319"/>
                    </a:moveTo>
                    <a:cubicBezTo>
                      <a:pt x="980" y="45299"/>
                      <a:pt x="985" y="45278"/>
                      <a:pt x="990" y="45258"/>
                    </a:cubicBezTo>
                    <a:cubicBezTo>
                      <a:pt x="904" y="45257"/>
                      <a:pt x="817" y="45256"/>
                      <a:pt x="731" y="45255"/>
                    </a:cubicBezTo>
                    <a:cubicBezTo>
                      <a:pt x="729" y="45272"/>
                      <a:pt x="727" y="45289"/>
                      <a:pt x="726" y="45305"/>
                    </a:cubicBezTo>
                    <a:cubicBezTo>
                      <a:pt x="809" y="45309"/>
                      <a:pt x="892" y="45314"/>
                      <a:pt x="977" y="45319"/>
                    </a:cubicBezTo>
                    <a:close/>
                    <a:moveTo>
                      <a:pt x="703" y="46031"/>
                    </a:moveTo>
                    <a:cubicBezTo>
                      <a:pt x="646" y="46034"/>
                      <a:pt x="588" y="46036"/>
                      <a:pt x="530" y="46039"/>
                    </a:cubicBezTo>
                    <a:cubicBezTo>
                      <a:pt x="530" y="46046"/>
                      <a:pt x="531" y="46053"/>
                      <a:pt x="531" y="46060"/>
                    </a:cubicBezTo>
                    <a:cubicBezTo>
                      <a:pt x="587" y="46067"/>
                      <a:pt x="643" y="46074"/>
                      <a:pt x="699" y="46082"/>
                    </a:cubicBezTo>
                    <a:cubicBezTo>
                      <a:pt x="700" y="46065"/>
                      <a:pt x="702" y="46048"/>
                      <a:pt x="703" y="46031"/>
                    </a:cubicBezTo>
                    <a:close/>
                    <a:moveTo>
                      <a:pt x="962" y="44999"/>
                    </a:moveTo>
                    <a:cubicBezTo>
                      <a:pt x="775" y="44933"/>
                      <a:pt x="627" y="44878"/>
                      <a:pt x="476" y="44829"/>
                    </a:cubicBezTo>
                    <a:cubicBezTo>
                      <a:pt x="459" y="44823"/>
                      <a:pt x="431" y="44853"/>
                      <a:pt x="402" y="44869"/>
                    </a:cubicBezTo>
                    <a:cubicBezTo>
                      <a:pt x="812" y="45061"/>
                      <a:pt x="812" y="45061"/>
                      <a:pt x="962" y="44999"/>
                    </a:cubicBezTo>
                    <a:close/>
                    <a:moveTo>
                      <a:pt x="632" y="43373"/>
                    </a:moveTo>
                    <a:cubicBezTo>
                      <a:pt x="650" y="43378"/>
                      <a:pt x="676" y="43357"/>
                      <a:pt x="699" y="43349"/>
                    </a:cubicBezTo>
                    <a:cubicBezTo>
                      <a:pt x="699" y="43334"/>
                      <a:pt x="699" y="43319"/>
                      <a:pt x="699" y="43305"/>
                    </a:cubicBezTo>
                    <a:cubicBezTo>
                      <a:pt x="652" y="43304"/>
                      <a:pt x="607" y="43303"/>
                      <a:pt x="512" y="43303"/>
                    </a:cubicBezTo>
                    <a:cubicBezTo>
                      <a:pt x="579" y="43344"/>
                      <a:pt x="604" y="43368"/>
                      <a:pt x="632" y="43373"/>
                    </a:cubicBezTo>
                    <a:close/>
                    <a:moveTo>
                      <a:pt x="584" y="42335"/>
                    </a:moveTo>
                    <a:cubicBezTo>
                      <a:pt x="553" y="42350"/>
                      <a:pt x="522" y="42364"/>
                      <a:pt x="470" y="42387"/>
                    </a:cubicBezTo>
                    <a:cubicBezTo>
                      <a:pt x="563" y="42437"/>
                      <a:pt x="563" y="42437"/>
                      <a:pt x="584" y="42335"/>
                    </a:cubicBezTo>
                    <a:close/>
                    <a:moveTo>
                      <a:pt x="703" y="41832"/>
                    </a:moveTo>
                    <a:cubicBezTo>
                      <a:pt x="856" y="41821"/>
                      <a:pt x="1009" y="41812"/>
                      <a:pt x="1162" y="41800"/>
                    </a:cubicBezTo>
                    <a:cubicBezTo>
                      <a:pt x="1165" y="41782"/>
                      <a:pt x="1168" y="41767"/>
                      <a:pt x="1172" y="41749"/>
                    </a:cubicBezTo>
                    <a:cubicBezTo>
                      <a:pt x="1029" y="41820"/>
                      <a:pt x="960" y="41741"/>
                      <a:pt x="909" y="41667"/>
                    </a:cubicBezTo>
                    <a:cubicBezTo>
                      <a:pt x="807" y="41646"/>
                      <a:pt x="703" y="41785"/>
                      <a:pt x="640" y="41648"/>
                    </a:cubicBezTo>
                    <a:cubicBezTo>
                      <a:pt x="641" y="41647"/>
                      <a:pt x="640" y="41672"/>
                      <a:pt x="641" y="41672"/>
                    </a:cubicBezTo>
                    <a:lnTo>
                      <a:pt x="639" y="41672"/>
                    </a:lnTo>
                    <a:cubicBezTo>
                      <a:pt x="639" y="41672"/>
                      <a:pt x="640" y="41647"/>
                      <a:pt x="640" y="41647"/>
                    </a:cubicBezTo>
                    <a:cubicBezTo>
                      <a:pt x="638" y="41646"/>
                      <a:pt x="636" y="41629"/>
                      <a:pt x="634" y="41627"/>
                    </a:cubicBezTo>
                    <a:cubicBezTo>
                      <a:pt x="581" y="41659"/>
                      <a:pt x="529" y="41692"/>
                      <a:pt x="477" y="41724"/>
                    </a:cubicBezTo>
                    <a:cubicBezTo>
                      <a:pt x="585" y="41711"/>
                      <a:pt x="663" y="41733"/>
                      <a:pt x="703" y="41832"/>
                    </a:cubicBezTo>
                    <a:close/>
                    <a:moveTo>
                      <a:pt x="425" y="41503"/>
                    </a:moveTo>
                    <a:cubicBezTo>
                      <a:pt x="498" y="41517"/>
                      <a:pt x="529" y="41543"/>
                      <a:pt x="555" y="41605"/>
                    </a:cubicBezTo>
                    <a:cubicBezTo>
                      <a:pt x="560" y="41620"/>
                      <a:pt x="597" y="41619"/>
                      <a:pt x="626" y="41621"/>
                    </a:cubicBezTo>
                    <a:cubicBezTo>
                      <a:pt x="611" y="41609"/>
                      <a:pt x="596" y="41595"/>
                      <a:pt x="575" y="41583"/>
                    </a:cubicBezTo>
                    <a:cubicBezTo>
                      <a:pt x="729" y="41573"/>
                      <a:pt x="865" y="41560"/>
                      <a:pt x="1002" y="41560"/>
                    </a:cubicBezTo>
                    <a:cubicBezTo>
                      <a:pt x="1043" y="41559"/>
                      <a:pt x="1089" y="41586"/>
                      <a:pt x="1120" y="41615"/>
                    </a:cubicBezTo>
                    <a:cubicBezTo>
                      <a:pt x="1174" y="41666"/>
                      <a:pt x="1220" y="41660"/>
                      <a:pt x="1299" y="41610"/>
                    </a:cubicBezTo>
                    <a:cubicBezTo>
                      <a:pt x="1243" y="41582"/>
                      <a:pt x="1207" y="41563"/>
                      <a:pt x="1172" y="41545"/>
                    </a:cubicBezTo>
                    <a:cubicBezTo>
                      <a:pt x="1173" y="41532"/>
                      <a:pt x="1174" y="41519"/>
                      <a:pt x="1175" y="41505"/>
                    </a:cubicBezTo>
                    <a:cubicBezTo>
                      <a:pt x="1290" y="41490"/>
                      <a:pt x="1405" y="41476"/>
                      <a:pt x="1525" y="41460"/>
                    </a:cubicBezTo>
                    <a:cubicBezTo>
                      <a:pt x="1531" y="41386"/>
                      <a:pt x="1494" y="41365"/>
                      <a:pt x="1413" y="41401"/>
                    </a:cubicBezTo>
                    <a:cubicBezTo>
                      <a:pt x="1344" y="41432"/>
                      <a:pt x="1267" y="41484"/>
                      <a:pt x="1233" y="41373"/>
                    </a:cubicBezTo>
                    <a:cubicBezTo>
                      <a:pt x="1170" y="41427"/>
                      <a:pt x="1110" y="41479"/>
                      <a:pt x="1031" y="41547"/>
                    </a:cubicBezTo>
                    <a:cubicBezTo>
                      <a:pt x="1022" y="41398"/>
                      <a:pt x="938" y="41431"/>
                      <a:pt x="869" y="41431"/>
                    </a:cubicBezTo>
                    <a:cubicBezTo>
                      <a:pt x="731" y="41432"/>
                      <a:pt x="593" y="41429"/>
                      <a:pt x="430" y="41428"/>
                    </a:cubicBezTo>
                    <a:cubicBezTo>
                      <a:pt x="487" y="41362"/>
                      <a:pt x="522" y="41321"/>
                      <a:pt x="557" y="41280"/>
                    </a:cubicBezTo>
                    <a:cubicBezTo>
                      <a:pt x="550" y="41270"/>
                      <a:pt x="544" y="41259"/>
                      <a:pt x="538" y="41248"/>
                    </a:cubicBezTo>
                    <a:cubicBezTo>
                      <a:pt x="453" y="41277"/>
                      <a:pt x="368" y="41308"/>
                      <a:pt x="240" y="41353"/>
                    </a:cubicBezTo>
                    <a:cubicBezTo>
                      <a:pt x="321" y="41422"/>
                      <a:pt x="367" y="41493"/>
                      <a:pt x="425" y="41503"/>
                    </a:cubicBezTo>
                    <a:close/>
                    <a:moveTo>
                      <a:pt x="765" y="41329"/>
                    </a:moveTo>
                    <a:cubicBezTo>
                      <a:pt x="871" y="41410"/>
                      <a:pt x="928" y="41241"/>
                      <a:pt x="1036" y="41294"/>
                    </a:cubicBezTo>
                    <a:cubicBezTo>
                      <a:pt x="1114" y="41333"/>
                      <a:pt x="1210" y="41276"/>
                      <a:pt x="1305" y="41184"/>
                    </a:cubicBezTo>
                    <a:cubicBezTo>
                      <a:pt x="1220" y="41193"/>
                      <a:pt x="1138" y="41228"/>
                      <a:pt x="1057" y="41231"/>
                    </a:cubicBezTo>
                    <a:cubicBezTo>
                      <a:pt x="973" y="41234"/>
                      <a:pt x="890" y="41206"/>
                      <a:pt x="805" y="41191"/>
                    </a:cubicBezTo>
                    <a:cubicBezTo>
                      <a:pt x="791" y="41240"/>
                      <a:pt x="778" y="41284"/>
                      <a:pt x="765" y="41329"/>
                    </a:cubicBezTo>
                    <a:close/>
                    <a:moveTo>
                      <a:pt x="1260" y="40673"/>
                    </a:moveTo>
                    <a:cubicBezTo>
                      <a:pt x="1376" y="40801"/>
                      <a:pt x="1479" y="40770"/>
                      <a:pt x="1582" y="40734"/>
                    </a:cubicBezTo>
                    <a:cubicBezTo>
                      <a:pt x="1490" y="40717"/>
                      <a:pt x="1398" y="40699"/>
                      <a:pt x="1260" y="40673"/>
                    </a:cubicBezTo>
                    <a:close/>
                    <a:moveTo>
                      <a:pt x="1704" y="39941"/>
                    </a:moveTo>
                    <a:cubicBezTo>
                      <a:pt x="1585" y="39910"/>
                      <a:pt x="1465" y="39880"/>
                      <a:pt x="1317" y="39842"/>
                    </a:cubicBezTo>
                    <a:cubicBezTo>
                      <a:pt x="1434" y="39981"/>
                      <a:pt x="1571" y="39957"/>
                      <a:pt x="1704" y="39941"/>
                    </a:cubicBezTo>
                    <a:close/>
                    <a:moveTo>
                      <a:pt x="1413" y="38834"/>
                    </a:moveTo>
                    <a:cubicBezTo>
                      <a:pt x="1305" y="38808"/>
                      <a:pt x="1219" y="38790"/>
                      <a:pt x="1092" y="38761"/>
                    </a:cubicBezTo>
                    <a:cubicBezTo>
                      <a:pt x="1181" y="38744"/>
                      <a:pt x="1225" y="38741"/>
                      <a:pt x="1303" y="38727"/>
                    </a:cubicBezTo>
                    <a:cubicBezTo>
                      <a:pt x="1198" y="38682"/>
                      <a:pt x="1124" y="38612"/>
                      <a:pt x="1001" y="38611"/>
                    </a:cubicBezTo>
                    <a:cubicBezTo>
                      <a:pt x="1189" y="38613"/>
                      <a:pt x="1327" y="38613"/>
                      <a:pt x="1512" y="38615"/>
                    </a:cubicBezTo>
                    <a:cubicBezTo>
                      <a:pt x="1308" y="38613"/>
                      <a:pt x="1157" y="38481"/>
                      <a:pt x="985" y="38422"/>
                    </a:cubicBezTo>
                    <a:cubicBezTo>
                      <a:pt x="968" y="38505"/>
                      <a:pt x="953" y="38567"/>
                      <a:pt x="938" y="38643"/>
                    </a:cubicBezTo>
                    <a:cubicBezTo>
                      <a:pt x="905" y="38649"/>
                      <a:pt x="872" y="38656"/>
                      <a:pt x="837" y="38664"/>
                    </a:cubicBezTo>
                    <a:cubicBezTo>
                      <a:pt x="904" y="38689"/>
                      <a:pt x="977" y="38696"/>
                      <a:pt x="1023" y="38735"/>
                    </a:cubicBezTo>
                    <a:cubicBezTo>
                      <a:pt x="1187" y="38881"/>
                      <a:pt x="1184" y="38889"/>
                      <a:pt x="1413" y="38834"/>
                    </a:cubicBezTo>
                    <a:close/>
                    <a:moveTo>
                      <a:pt x="1291" y="39360"/>
                    </a:moveTo>
                    <a:cubicBezTo>
                      <a:pt x="1028" y="39256"/>
                      <a:pt x="852" y="39302"/>
                      <a:pt x="727" y="39496"/>
                    </a:cubicBezTo>
                    <a:cubicBezTo>
                      <a:pt x="916" y="39450"/>
                      <a:pt x="1081" y="39411"/>
                      <a:pt x="1291" y="39360"/>
                    </a:cubicBezTo>
                    <a:close/>
                    <a:moveTo>
                      <a:pt x="1195" y="39494"/>
                    </a:moveTo>
                    <a:cubicBezTo>
                      <a:pt x="1159" y="39482"/>
                      <a:pt x="1124" y="39470"/>
                      <a:pt x="1087" y="39461"/>
                    </a:cubicBezTo>
                    <a:cubicBezTo>
                      <a:pt x="1086" y="39461"/>
                      <a:pt x="1076" y="39494"/>
                      <a:pt x="1069" y="39511"/>
                    </a:cubicBezTo>
                    <a:cubicBezTo>
                      <a:pt x="1105" y="39521"/>
                      <a:pt x="1142" y="39531"/>
                      <a:pt x="1178" y="39543"/>
                    </a:cubicBezTo>
                    <a:cubicBezTo>
                      <a:pt x="1184" y="39526"/>
                      <a:pt x="1189" y="39510"/>
                      <a:pt x="1195" y="39494"/>
                    </a:cubicBezTo>
                    <a:close/>
                    <a:moveTo>
                      <a:pt x="903" y="39040"/>
                    </a:moveTo>
                    <a:cubicBezTo>
                      <a:pt x="866" y="39076"/>
                      <a:pt x="851" y="39138"/>
                      <a:pt x="785" y="39156"/>
                    </a:cubicBezTo>
                    <a:cubicBezTo>
                      <a:pt x="767" y="39161"/>
                      <a:pt x="740" y="39210"/>
                      <a:pt x="746" y="39221"/>
                    </a:cubicBezTo>
                    <a:cubicBezTo>
                      <a:pt x="759" y="39247"/>
                      <a:pt x="791" y="39279"/>
                      <a:pt x="815" y="39277"/>
                    </a:cubicBezTo>
                    <a:cubicBezTo>
                      <a:pt x="968" y="39266"/>
                      <a:pt x="1121" y="39245"/>
                      <a:pt x="1274" y="39227"/>
                    </a:cubicBezTo>
                    <a:cubicBezTo>
                      <a:pt x="1276" y="39211"/>
                      <a:pt x="1279" y="39196"/>
                      <a:pt x="1282" y="39180"/>
                    </a:cubicBezTo>
                    <a:cubicBezTo>
                      <a:pt x="1188" y="39149"/>
                      <a:pt x="1096" y="39118"/>
                      <a:pt x="1003" y="39088"/>
                    </a:cubicBezTo>
                    <a:cubicBezTo>
                      <a:pt x="1007" y="39077"/>
                      <a:pt x="1011" y="39065"/>
                      <a:pt x="1015" y="39054"/>
                    </a:cubicBezTo>
                    <a:cubicBezTo>
                      <a:pt x="1077" y="39060"/>
                      <a:pt x="1138" y="39066"/>
                      <a:pt x="1214" y="39073"/>
                    </a:cubicBezTo>
                    <a:cubicBezTo>
                      <a:pt x="1168" y="38873"/>
                      <a:pt x="982" y="38913"/>
                      <a:pt x="878" y="38817"/>
                    </a:cubicBezTo>
                    <a:cubicBezTo>
                      <a:pt x="872" y="38851"/>
                      <a:pt x="873" y="38867"/>
                      <a:pt x="867" y="38875"/>
                    </a:cubicBezTo>
                    <a:cubicBezTo>
                      <a:pt x="809" y="38945"/>
                      <a:pt x="1011" y="38935"/>
                      <a:pt x="903" y="39040"/>
                    </a:cubicBezTo>
                    <a:close/>
                    <a:moveTo>
                      <a:pt x="773" y="38530"/>
                    </a:moveTo>
                    <a:cubicBezTo>
                      <a:pt x="818" y="38510"/>
                      <a:pt x="863" y="38492"/>
                      <a:pt x="908" y="38472"/>
                    </a:cubicBezTo>
                    <a:cubicBezTo>
                      <a:pt x="884" y="38422"/>
                      <a:pt x="861" y="38371"/>
                      <a:pt x="836" y="38324"/>
                    </a:cubicBezTo>
                    <a:cubicBezTo>
                      <a:pt x="835" y="38321"/>
                      <a:pt x="812" y="38333"/>
                      <a:pt x="787" y="38341"/>
                    </a:cubicBezTo>
                    <a:cubicBezTo>
                      <a:pt x="802" y="38376"/>
                      <a:pt x="816" y="38409"/>
                      <a:pt x="830" y="38442"/>
                    </a:cubicBezTo>
                    <a:cubicBezTo>
                      <a:pt x="806" y="38458"/>
                      <a:pt x="783" y="38475"/>
                      <a:pt x="758" y="38491"/>
                    </a:cubicBezTo>
                    <a:cubicBezTo>
                      <a:pt x="764" y="38504"/>
                      <a:pt x="769" y="38517"/>
                      <a:pt x="773" y="38530"/>
                    </a:cubicBezTo>
                    <a:close/>
                    <a:moveTo>
                      <a:pt x="1075" y="33300"/>
                    </a:moveTo>
                    <a:cubicBezTo>
                      <a:pt x="1126" y="33269"/>
                      <a:pt x="1176" y="33239"/>
                      <a:pt x="1243" y="33199"/>
                    </a:cubicBezTo>
                    <a:cubicBezTo>
                      <a:pt x="1123" y="33137"/>
                      <a:pt x="1103" y="33227"/>
                      <a:pt x="1075" y="33300"/>
                    </a:cubicBezTo>
                    <a:close/>
                    <a:moveTo>
                      <a:pt x="700" y="39091"/>
                    </a:moveTo>
                    <a:cubicBezTo>
                      <a:pt x="699" y="39073"/>
                      <a:pt x="696" y="39056"/>
                      <a:pt x="693" y="39039"/>
                    </a:cubicBezTo>
                    <a:cubicBezTo>
                      <a:pt x="652" y="39054"/>
                      <a:pt x="612" y="39069"/>
                      <a:pt x="571" y="39084"/>
                    </a:cubicBezTo>
                    <a:cubicBezTo>
                      <a:pt x="573" y="39094"/>
                      <a:pt x="576" y="39103"/>
                      <a:pt x="578" y="39113"/>
                    </a:cubicBezTo>
                    <a:cubicBezTo>
                      <a:pt x="618" y="39105"/>
                      <a:pt x="660" y="39097"/>
                      <a:pt x="700" y="39091"/>
                    </a:cubicBezTo>
                    <a:close/>
                    <a:moveTo>
                      <a:pt x="639" y="39293"/>
                    </a:moveTo>
                    <a:cubicBezTo>
                      <a:pt x="625" y="39283"/>
                      <a:pt x="609" y="39259"/>
                      <a:pt x="597" y="39262"/>
                    </a:cubicBezTo>
                    <a:cubicBezTo>
                      <a:pt x="578" y="39267"/>
                      <a:pt x="561" y="39288"/>
                      <a:pt x="514" y="39323"/>
                    </a:cubicBezTo>
                    <a:cubicBezTo>
                      <a:pt x="547" y="39340"/>
                      <a:pt x="569" y="39358"/>
                      <a:pt x="579" y="39353"/>
                    </a:cubicBezTo>
                    <a:cubicBezTo>
                      <a:pt x="602" y="39340"/>
                      <a:pt x="620" y="39314"/>
                      <a:pt x="639" y="39293"/>
                    </a:cubicBezTo>
                    <a:moveTo>
                      <a:pt x="853" y="33846"/>
                    </a:moveTo>
                    <a:cubicBezTo>
                      <a:pt x="782" y="33650"/>
                      <a:pt x="620" y="33755"/>
                      <a:pt x="504" y="33732"/>
                    </a:cubicBezTo>
                    <a:cubicBezTo>
                      <a:pt x="615" y="33769"/>
                      <a:pt x="727" y="33805"/>
                      <a:pt x="853" y="33846"/>
                    </a:cubicBezTo>
                    <a:close/>
                    <a:moveTo>
                      <a:pt x="719" y="33968"/>
                    </a:moveTo>
                    <a:cubicBezTo>
                      <a:pt x="633" y="33788"/>
                      <a:pt x="570" y="33966"/>
                      <a:pt x="515" y="33966"/>
                    </a:cubicBezTo>
                    <a:cubicBezTo>
                      <a:pt x="573" y="33966"/>
                      <a:pt x="632" y="33967"/>
                      <a:pt x="719" y="33968"/>
                    </a:cubicBezTo>
                    <a:close/>
                    <a:moveTo>
                      <a:pt x="389" y="38199"/>
                    </a:moveTo>
                    <a:cubicBezTo>
                      <a:pt x="376" y="38169"/>
                      <a:pt x="370" y="38120"/>
                      <a:pt x="349" y="38114"/>
                    </a:cubicBezTo>
                    <a:cubicBezTo>
                      <a:pt x="320" y="38106"/>
                      <a:pt x="290" y="38105"/>
                      <a:pt x="260" y="38104"/>
                    </a:cubicBezTo>
                    <a:cubicBezTo>
                      <a:pt x="292" y="38137"/>
                      <a:pt x="323" y="38185"/>
                      <a:pt x="355" y="38212"/>
                    </a:cubicBezTo>
                    <a:cubicBezTo>
                      <a:pt x="367" y="38202"/>
                      <a:pt x="378" y="38209"/>
                      <a:pt x="389" y="38199"/>
                    </a:cubicBezTo>
                    <a:close/>
                    <a:moveTo>
                      <a:pt x="348" y="34334"/>
                    </a:moveTo>
                    <a:cubicBezTo>
                      <a:pt x="237" y="34419"/>
                      <a:pt x="322" y="34522"/>
                      <a:pt x="278" y="34652"/>
                    </a:cubicBezTo>
                    <a:cubicBezTo>
                      <a:pt x="452" y="34534"/>
                      <a:pt x="301" y="34425"/>
                      <a:pt x="348" y="34334"/>
                    </a:cubicBezTo>
                    <a:close/>
                    <a:moveTo>
                      <a:pt x="318" y="33936"/>
                    </a:moveTo>
                    <a:cubicBezTo>
                      <a:pt x="396" y="33941"/>
                      <a:pt x="444" y="33926"/>
                      <a:pt x="490" y="33925"/>
                    </a:cubicBezTo>
                    <a:cubicBezTo>
                      <a:pt x="457" y="33806"/>
                      <a:pt x="438" y="33885"/>
                      <a:pt x="318" y="33936"/>
                    </a:cubicBezTo>
                    <a:close/>
                    <a:moveTo>
                      <a:pt x="512" y="33531"/>
                    </a:moveTo>
                    <a:cubicBezTo>
                      <a:pt x="457" y="33522"/>
                      <a:pt x="400" y="33512"/>
                      <a:pt x="341" y="33502"/>
                    </a:cubicBezTo>
                    <a:cubicBezTo>
                      <a:pt x="343" y="33466"/>
                      <a:pt x="345" y="33431"/>
                      <a:pt x="349" y="33380"/>
                    </a:cubicBezTo>
                    <a:cubicBezTo>
                      <a:pt x="293" y="33402"/>
                      <a:pt x="252" y="33417"/>
                      <a:pt x="209" y="33434"/>
                    </a:cubicBezTo>
                    <a:cubicBezTo>
                      <a:pt x="350" y="33619"/>
                      <a:pt x="350" y="33619"/>
                      <a:pt x="512" y="33531"/>
                    </a:cubicBezTo>
                    <a:close/>
                    <a:moveTo>
                      <a:pt x="242" y="33318"/>
                    </a:moveTo>
                    <a:cubicBezTo>
                      <a:pt x="351" y="33325"/>
                      <a:pt x="438" y="33331"/>
                      <a:pt x="525" y="33338"/>
                    </a:cubicBezTo>
                    <a:cubicBezTo>
                      <a:pt x="528" y="33322"/>
                      <a:pt x="530" y="33307"/>
                      <a:pt x="533" y="33293"/>
                    </a:cubicBezTo>
                    <a:cubicBezTo>
                      <a:pt x="453" y="33266"/>
                      <a:pt x="372" y="33238"/>
                      <a:pt x="286" y="33210"/>
                    </a:cubicBezTo>
                    <a:cubicBezTo>
                      <a:pt x="273" y="33242"/>
                      <a:pt x="264" y="33267"/>
                      <a:pt x="242" y="33318"/>
                    </a:cubicBezTo>
                    <a:moveTo>
                      <a:pt x="382" y="32746"/>
                    </a:moveTo>
                    <a:cubicBezTo>
                      <a:pt x="388" y="32771"/>
                      <a:pt x="394" y="32803"/>
                      <a:pt x="406" y="32805"/>
                    </a:cubicBezTo>
                    <a:cubicBezTo>
                      <a:pt x="511" y="32829"/>
                      <a:pt x="620" y="32857"/>
                      <a:pt x="735" y="32875"/>
                    </a:cubicBezTo>
                    <a:cubicBezTo>
                      <a:pt x="715" y="32747"/>
                      <a:pt x="715" y="32743"/>
                      <a:pt x="646" y="32742"/>
                    </a:cubicBezTo>
                    <a:cubicBezTo>
                      <a:pt x="558" y="32740"/>
                      <a:pt x="470" y="32744"/>
                      <a:pt x="382" y="32746"/>
                    </a:cubicBezTo>
                    <a:close/>
                    <a:moveTo>
                      <a:pt x="731" y="32925"/>
                    </a:moveTo>
                    <a:cubicBezTo>
                      <a:pt x="517" y="32918"/>
                      <a:pt x="448" y="32983"/>
                      <a:pt x="467" y="33165"/>
                    </a:cubicBezTo>
                    <a:cubicBezTo>
                      <a:pt x="526" y="33146"/>
                      <a:pt x="583" y="33128"/>
                      <a:pt x="643" y="33109"/>
                    </a:cubicBezTo>
                    <a:cubicBezTo>
                      <a:pt x="669" y="33054"/>
                      <a:pt x="697" y="32998"/>
                      <a:pt x="731" y="32925"/>
                    </a:cubicBezTo>
                    <a:close/>
                    <a:moveTo>
                      <a:pt x="636" y="33590"/>
                    </a:moveTo>
                    <a:cubicBezTo>
                      <a:pt x="636" y="33610"/>
                      <a:pt x="635" y="33628"/>
                      <a:pt x="634" y="33648"/>
                    </a:cubicBezTo>
                    <a:cubicBezTo>
                      <a:pt x="720" y="33667"/>
                      <a:pt x="805" y="33715"/>
                      <a:pt x="904" y="33593"/>
                    </a:cubicBezTo>
                    <a:cubicBezTo>
                      <a:pt x="806" y="33592"/>
                      <a:pt x="721" y="33591"/>
                      <a:pt x="636" y="33590"/>
                    </a:cubicBezTo>
                    <a:close/>
                    <a:moveTo>
                      <a:pt x="884" y="32647"/>
                    </a:moveTo>
                    <a:cubicBezTo>
                      <a:pt x="879" y="32656"/>
                      <a:pt x="898" y="32678"/>
                      <a:pt x="912" y="32703"/>
                    </a:cubicBezTo>
                    <a:cubicBezTo>
                      <a:pt x="930" y="32680"/>
                      <a:pt x="948" y="32665"/>
                      <a:pt x="950" y="32651"/>
                    </a:cubicBezTo>
                    <a:cubicBezTo>
                      <a:pt x="953" y="32632"/>
                      <a:pt x="943" y="32612"/>
                      <a:pt x="938" y="32593"/>
                    </a:cubicBezTo>
                    <a:cubicBezTo>
                      <a:pt x="919" y="32611"/>
                      <a:pt x="896" y="32626"/>
                      <a:pt x="884" y="32647"/>
                    </a:cubicBezTo>
                    <a:close/>
                    <a:moveTo>
                      <a:pt x="896" y="33242"/>
                    </a:moveTo>
                    <a:cubicBezTo>
                      <a:pt x="917" y="33268"/>
                      <a:pt x="936" y="33291"/>
                      <a:pt x="980" y="33344"/>
                    </a:cubicBezTo>
                    <a:cubicBezTo>
                      <a:pt x="982" y="33248"/>
                      <a:pt x="990" y="33191"/>
                      <a:pt x="896" y="33242"/>
                    </a:cubicBezTo>
                    <a:close/>
                    <a:moveTo>
                      <a:pt x="1166" y="32990"/>
                    </a:moveTo>
                    <a:cubicBezTo>
                      <a:pt x="1108" y="33028"/>
                      <a:pt x="1049" y="33067"/>
                      <a:pt x="992" y="33106"/>
                    </a:cubicBezTo>
                    <a:cubicBezTo>
                      <a:pt x="997" y="33115"/>
                      <a:pt x="1002" y="33125"/>
                      <a:pt x="1008" y="33134"/>
                    </a:cubicBezTo>
                    <a:cubicBezTo>
                      <a:pt x="1079" y="33106"/>
                      <a:pt x="1150" y="33078"/>
                      <a:pt x="1232" y="33045"/>
                    </a:cubicBezTo>
                    <a:cubicBezTo>
                      <a:pt x="1203" y="33021"/>
                      <a:pt x="1185" y="33005"/>
                      <a:pt x="1166" y="32990"/>
                    </a:cubicBezTo>
                    <a:cubicBezTo>
                      <a:pt x="1167" y="32989"/>
                      <a:pt x="1167" y="32988"/>
                      <a:pt x="1168" y="32988"/>
                    </a:cubicBezTo>
                    <a:cubicBezTo>
                      <a:pt x="1167" y="32988"/>
                      <a:pt x="1166" y="32988"/>
                      <a:pt x="1164" y="32988"/>
                    </a:cubicBezTo>
                    <a:cubicBezTo>
                      <a:pt x="1167" y="32955"/>
                      <a:pt x="1172" y="32922"/>
                      <a:pt x="1176" y="32889"/>
                    </a:cubicBezTo>
                    <a:cubicBezTo>
                      <a:pt x="1125" y="32878"/>
                      <a:pt x="1082" y="32869"/>
                      <a:pt x="1037" y="32858"/>
                    </a:cubicBezTo>
                    <a:cubicBezTo>
                      <a:pt x="1024" y="32898"/>
                      <a:pt x="1013" y="32930"/>
                      <a:pt x="1004" y="32964"/>
                    </a:cubicBezTo>
                    <a:cubicBezTo>
                      <a:pt x="1003" y="32968"/>
                      <a:pt x="1011" y="32975"/>
                      <a:pt x="1024" y="32994"/>
                    </a:cubicBezTo>
                    <a:cubicBezTo>
                      <a:pt x="1065" y="32993"/>
                      <a:pt x="1116" y="32990"/>
                      <a:pt x="1164" y="32988"/>
                    </a:cubicBezTo>
                    <a:cubicBezTo>
                      <a:pt x="1164" y="32988"/>
                      <a:pt x="1164" y="32988"/>
                      <a:pt x="1164" y="32989"/>
                    </a:cubicBezTo>
                    <a:cubicBezTo>
                      <a:pt x="1165" y="32989"/>
                      <a:pt x="1165" y="32989"/>
                      <a:pt x="1166" y="32990"/>
                    </a:cubicBezTo>
                    <a:close/>
                    <a:moveTo>
                      <a:pt x="1115" y="34474"/>
                    </a:moveTo>
                    <a:cubicBezTo>
                      <a:pt x="1165" y="34588"/>
                      <a:pt x="1172" y="34590"/>
                      <a:pt x="1558" y="34595"/>
                    </a:cubicBezTo>
                    <a:cubicBezTo>
                      <a:pt x="1423" y="34515"/>
                      <a:pt x="1286" y="34440"/>
                      <a:pt x="1115" y="34474"/>
                    </a:cubicBezTo>
                    <a:close/>
                    <a:moveTo>
                      <a:pt x="1675" y="28390"/>
                    </a:moveTo>
                    <a:cubicBezTo>
                      <a:pt x="1636" y="28341"/>
                      <a:pt x="1595" y="28292"/>
                      <a:pt x="1553" y="28242"/>
                    </a:cubicBezTo>
                    <a:cubicBezTo>
                      <a:pt x="1482" y="28254"/>
                      <a:pt x="1409" y="28258"/>
                      <a:pt x="1342" y="28281"/>
                    </a:cubicBezTo>
                    <a:cubicBezTo>
                      <a:pt x="1297" y="28295"/>
                      <a:pt x="1259" y="28334"/>
                      <a:pt x="1219" y="28363"/>
                    </a:cubicBezTo>
                    <a:cubicBezTo>
                      <a:pt x="1372" y="28372"/>
                      <a:pt x="1524" y="28380"/>
                      <a:pt x="1675" y="28390"/>
                    </a:cubicBezTo>
                    <a:close/>
                    <a:moveTo>
                      <a:pt x="1284" y="28603"/>
                    </a:moveTo>
                    <a:cubicBezTo>
                      <a:pt x="1232" y="28600"/>
                      <a:pt x="1174" y="28515"/>
                      <a:pt x="1116" y="28651"/>
                    </a:cubicBezTo>
                    <a:cubicBezTo>
                      <a:pt x="1184" y="28632"/>
                      <a:pt x="1234" y="28617"/>
                      <a:pt x="1284" y="28603"/>
                    </a:cubicBezTo>
                    <a:close/>
                    <a:moveTo>
                      <a:pt x="1237" y="28516"/>
                    </a:moveTo>
                    <a:cubicBezTo>
                      <a:pt x="1222" y="28481"/>
                      <a:pt x="1214" y="28526"/>
                      <a:pt x="1205" y="28526"/>
                    </a:cubicBezTo>
                    <a:lnTo>
                      <a:pt x="1206" y="28526"/>
                    </a:lnTo>
                    <a:cubicBezTo>
                      <a:pt x="1138" y="28350"/>
                      <a:pt x="1236" y="28262"/>
                      <a:pt x="1282" y="28248"/>
                    </a:cubicBezTo>
                    <a:cubicBezTo>
                      <a:pt x="1471" y="28191"/>
                      <a:pt x="1663" y="28001"/>
                      <a:pt x="1864" y="28079"/>
                    </a:cubicBezTo>
                    <a:cubicBezTo>
                      <a:pt x="1888" y="28087"/>
                      <a:pt x="1906" y="28110"/>
                      <a:pt x="1942" y="28138"/>
                    </a:cubicBezTo>
                    <a:cubicBezTo>
                      <a:pt x="1810" y="28209"/>
                      <a:pt x="1665" y="28144"/>
                      <a:pt x="1557" y="28240"/>
                    </a:cubicBezTo>
                    <a:cubicBezTo>
                      <a:pt x="1692" y="28297"/>
                      <a:pt x="1825" y="28337"/>
                      <a:pt x="1981" y="28285"/>
                    </a:cubicBezTo>
                    <a:cubicBezTo>
                      <a:pt x="2152" y="28228"/>
                      <a:pt x="2324" y="28215"/>
                      <a:pt x="2477" y="28326"/>
                    </a:cubicBezTo>
                    <a:cubicBezTo>
                      <a:pt x="2497" y="28340"/>
                      <a:pt x="2536" y="28325"/>
                      <a:pt x="2610" y="28323"/>
                    </a:cubicBezTo>
                    <a:cubicBezTo>
                      <a:pt x="2549" y="28270"/>
                      <a:pt x="2519" y="28243"/>
                      <a:pt x="2491" y="28219"/>
                    </a:cubicBezTo>
                    <a:cubicBezTo>
                      <a:pt x="2757" y="28205"/>
                      <a:pt x="3024" y="28192"/>
                      <a:pt x="3302" y="28178"/>
                    </a:cubicBezTo>
                    <a:cubicBezTo>
                      <a:pt x="3210" y="28094"/>
                      <a:pt x="3107" y="28087"/>
                      <a:pt x="2997" y="28093"/>
                    </a:cubicBezTo>
                    <a:cubicBezTo>
                      <a:pt x="2854" y="28100"/>
                      <a:pt x="2710" y="28103"/>
                      <a:pt x="2567" y="28108"/>
                    </a:cubicBezTo>
                    <a:cubicBezTo>
                      <a:pt x="2528" y="28109"/>
                      <a:pt x="2488" y="28106"/>
                      <a:pt x="2449" y="28111"/>
                    </a:cubicBezTo>
                    <a:cubicBezTo>
                      <a:pt x="2335" y="28125"/>
                      <a:pt x="2221" y="28148"/>
                      <a:pt x="2106" y="28157"/>
                    </a:cubicBezTo>
                    <a:cubicBezTo>
                      <a:pt x="2066" y="28160"/>
                      <a:pt x="2024" y="28134"/>
                      <a:pt x="1982" y="28122"/>
                    </a:cubicBezTo>
                    <a:cubicBezTo>
                      <a:pt x="1983" y="28105"/>
                      <a:pt x="1984" y="28089"/>
                      <a:pt x="1985" y="28073"/>
                    </a:cubicBezTo>
                    <a:cubicBezTo>
                      <a:pt x="2111" y="28048"/>
                      <a:pt x="2238" y="28006"/>
                      <a:pt x="2362" y="28004"/>
                    </a:cubicBezTo>
                    <a:cubicBezTo>
                      <a:pt x="2568" y="28001"/>
                      <a:pt x="2771" y="28025"/>
                      <a:pt x="2993" y="28038"/>
                    </a:cubicBezTo>
                    <a:cubicBezTo>
                      <a:pt x="2970" y="27999"/>
                      <a:pt x="2966" y="27979"/>
                      <a:pt x="2959" y="27978"/>
                    </a:cubicBezTo>
                    <a:cubicBezTo>
                      <a:pt x="2718" y="27961"/>
                      <a:pt x="2478" y="27943"/>
                      <a:pt x="2237" y="27931"/>
                    </a:cubicBezTo>
                    <a:cubicBezTo>
                      <a:pt x="2032" y="27920"/>
                      <a:pt x="1821" y="28012"/>
                      <a:pt x="1616" y="27927"/>
                    </a:cubicBezTo>
                    <a:cubicBezTo>
                      <a:pt x="1556" y="27904"/>
                      <a:pt x="1478" y="27924"/>
                      <a:pt x="1376" y="27923"/>
                    </a:cubicBezTo>
                    <a:cubicBezTo>
                      <a:pt x="1426" y="27969"/>
                      <a:pt x="1449" y="27991"/>
                      <a:pt x="1484" y="28023"/>
                    </a:cubicBezTo>
                    <a:cubicBezTo>
                      <a:pt x="1405" y="28041"/>
                      <a:pt x="1342" y="28047"/>
                      <a:pt x="1285" y="28069"/>
                    </a:cubicBezTo>
                    <a:cubicBezTo>
                      <a:pt x="1225" y="28094"/>
                      <a:pt x="1155" y="28122"/>
                      <a:pt x="1117" y="28170"/>
                    </a:cubicBezTo>
                    <a:cubicBezTo>
                      <a:pt x="1061" y="28242"/>
                      <a:pt x="1070" y="28252"/>
                      <a:pt x="1019" y="28232"/>
                    </a:cubicBezTo>
                    <a:cubicBezTo>
                      <a:pt x="954" y="28206"/>
                      <a:pt x="890" y="28173"/>
                      <a:pt x="814" y="28250"/>
                    </a:cubicBezTo>
                    <a:cubicBezTo>
                      <a:pt x="873" y="28317"/>
                      <a:pt x="927" y="28360"/>
                      <a:pt x="1020" y="28364"/>
                    </a:cubicBezTo>
                    <a:cubicBezTo>
                      <a:pt x="1091" y="28367"/>
                      <a:pt x="1155" y="28488"/>
                      <a:pt x="1237" y="28516"/>
                    </a:cubicBezTo>
                    <a:moveTo>
                      <a:pt x="1064" y="28589"/>
                    </a:moveTo>
                    <a:cubicBezTo>
                      <a:pt x="1061" y="28570"/>
                      <a:pt x="1058" y="28552"/>
                      <a:pt x="1055" y="28533"/>
                    </a:cubicBezTo>
                    <a:cubicBezTo>
                      <a:pt x="927" y="28559"/>
                      <a:pt x="800" y="28583"/>
                      <a:pt x="672" y="28608"/>
                    </a:cubicBezTo>
                    <a:cubicBezTo>
                      <a:pt x="810" y="28672"/>
                      <a:pt x="940" y="28670"/>
                      <a:pt x="1064" y="28589"/>
                    </a:cubicBezTo>
                    <a:close/>
                    <a:moveTo>
                      <a:pt x="950" y="28819"/>
                    </a:moveTo>
                    <a:cubicBezTo>
                      <a:pt x="832" y="28775"/>
                      <a:pt x="725" y="28736"/>
                      <a:pt x="619" y="28698"/>
                    </a:cubicBezTo>
                    <a:cubicBezTo>
                      <a:pt x="611" y="28735"/>
                      <a:pt x="602" y="28773"/>
                      <a:pt x="591" y="28819"/>
                    </a:cubicBezTo>
                    <a:cubicBezTo>
                      <a:pt x="705" y="28813"/>
                      <a:pt x="813" y="28927"/>
                      <a:pt x="950" y="28819"/>
                    </a:cubicBezTo>
                    <a:close/>
                    <a:moveTo>
                      <a:pt x="619" y="28689"/>
                    </a:moveTo>
                    <a:cubicBezTo>
                      <a:pt x="617" y="28688"/>
                      <a:pt x="615" y="28688"/>
                      <a:pt x="613" y="28688"/>
                    </a:cubicBezTo>
                    <a:cubicBezTo>
                      <a:pt x="614" y="28691"/>
                      <a:pt x="614" y="28692"/>
                      <a:pt x="614" y="28696"/>
                    </a:cubicBezTo>
                    <a:cubicBezTo>
                      <a:pt x="616" y="28696"/>
                      <a:pt x="617" y="28697"/>
                      <a:pt x="618" y="28697"/>
                    </a:cubicBezTo>
                    <a:cubicBezTo>
                      <a:pt x="619" y="28694"/>
                      <a:pt x="618" y="28691"/>
                      <a:pt x="619" y="28689"/>
                    </a:cubicBezTo>
                    <a:close/>
                    <a:moveTo>
                      <a:pt x="780" y="27922"/>
                    </a:moveTo>
                    <a:cubicBezTo>
                      <a:pt x="965" y="28046"/>
                      <a:pt x="980" y="28047"/>
                      <a:pt x="1111" y="28002"/>
                    </a:cubicBezTo>
                    <a:cubicBezTo>
                      <a:pt x="1078" y="27972"/>
                      <a:pt x="1038" y="27935"/>
                      <a:pt x="984" y="27886"/>
                    </a:cubicBezTo>
                    <a:cubicBezTo>
                      <a:pt x="978" y="27887"/>
                      <a:pt x="945" y="27895"/>
                      <a:pt x="912" y="27902"/>
                    </a:cubicBezTo>
                    <a:cubicBezTo>
                      <a:pt x="875" y="27908"/>
                      <a:pt x="839" y="27913"/>
                      <a:pt x="780" y="27922"/>
                    </a:cubicBezTo>
                    <a:close/>
                    <a:moveTo>
                      <a:pt x="735" y="27735"/>
                    </a:moveTo>
                    <a:cubicBezTo>
                      <a:pt x="700" y="27690"/>
                      <a:pt x="666" y="27648"/>
                      <a:pt x="614" y="27581"/>
                    </a:cubicBezTo>
                    <a:cubicBezTo>
                      <a:pt x="582" y="27645"/>
                      <a:pt x="565" y="27680"/>
                      <a:pt x="538" y="27734"/>
                    </a:cubicBezTo>
                    <a:cubicBezTo>
                      <a:pt x="608" y="27747"/>
                      <a:pt x="662" y="27756"/>
                      <a:pt x="715" y="27767"/>
                    </a:cubicBezTo>
                    <a:cubicBezTo>
                      <a:pt x="721" y="27755"/>
                      <a:pt x="728" y="27745"/>
                      <a:pt x="735" y="27735"/>
                    </a:cubicBezTo>
                    <a:close/>
                    <a:moveTo>
                      <a:pt x="823" y="27774"/>
                    </a:moveTo>
                    <a:cubicBezTo>
                      <a:pt x="908" y="27779"/>
                      <a:pt x="991" y="27784"/>
                      <a:pt x="1093" y="27789"/>
                    </a:cubicBezTo>
                    <a:cubicBezTo>
                      <a:pt x="1020" y="27611"/>
                      <a:pt x="914" y="27728"/>
                      <a:pt x="830" y="27728"/>
                    </a:cubicBezTo>
                    <a:cubicBezTo>
                      <a:pt x="827" y="27743"/>
                      <a:pt x="825" y="27759"/>
                      <a:pt x="823" y="27774"/>
                    </a:cubicBezTo>
                    <a:close/>
                    <a:moveTo>
                      <a:pt x="1154" y="27750"/>
                    </a:moveTo>
                    <a:cubicBezTo>
                      <a:pt x="1161" y="27765"/>
                      <a:pt x="1168" y="27780"/>
                      <a:pt x="1176" y="27796"/>
                    </a:cubicBezTo>
                    <a:cubicBezTo>
                      <a:pt x="1225" y="27770"/>
                      <a:pt x="1275" y="27743"/>
                      <a:pt x="1325" y="27718"/>
                    </a:cubicBezTo>
                    <a:cubicBezTo>
                      <a:pt x="1322" y="27707"/>
                      <a:pt x="1318" y="27698"/>
                      <a:pt x="1315" y="27688"/>
                    </a:cubicBezTo>
                    <a:cubicBezTo>
                      <a:pt x="1261" y="27709"/>
                      <a:pt x="1208" y="27730"/>
                      <a:pt x="1154" y="27750"/>
                    </a:cubicBezTo>
                    <a:close/>
                    <a:moveTo>
                      <a:pt x="1409" y="27721"/>
                    </a:moveTo>
                    <a:cubicBezTo>
                      <a:pt x="1637" y="27852"/>
                      <a:pt x="1837" y="27856"/>
                      <a:pt x="1945" y="27758"/>
                    </a:cubicBezTo>
                    <a:cubicBezTo>
                      <a:pt x="1783" y="27748"/>
                      <a:pt x="1616" y="27735"/>
                      <a:pt x="1409" y="27721"/>
                    </a:cubicBezTo>
                    <a:close/>
                    <a:moveTo>
                      <a:pt x="2088" y="27814"/>
                    </a:moveTo>
                    <a:cubicBezTo>
                      <a:pt x="2382" y="27835"/>
                      <a:pt x="2676" y="27854"/>
                      <a:pt x="2970" y="27874"/>
                    </a:cubicBezTo>
                    <a:cubicBezTo>
                      <a:pt x="2973" y="27860"/>
                      <a:pt x="2976" y="27846"/>
                      <a:pt x="2979" y="27832"/>
                    </a:cubicBezTo>
                    <a:cubicBezTo>
                      <a:pt x="2695" y="27685"/>
                      <a:pt x="2394" y="27732"/>
                      <a:pt x="2088" y="27814"/>
                    </a:cubicBezTo>
                    <a:close/>
                    <a:moveTo>
                      <a:pt x="3000" y="27272"/>
                    </a:moveTo>
                    <a:cubicBezTo>
                      <a:pt x="3051" y="27284"/>
                      <a:pt x="3114" y="27249"/>
                      <a:pt x="3207" y="27227"/>
                    </a:cubicBezTo>
                    <a:cubicBezTo>
                      <a:pt x="3046" y="27186"/>
                      <a:pt x="2925" y="27143"/>
                      <a:pt x="2800" y="27128"/>
                    </a:cubicBezTo>
                    <a:cubicBezTo>
                      <a:pt x="2670" y="27113"/>
                      <a:pt x="2534" y="27117"/>
                      <a:pt x="2401" y="27129"/>
                    </a:cubicBezTo>
                    <a:cubicBezTo>
                      <a:pt x="2267" y="27141"/>
                      <a:pt x="2133" y="27173"/>
                      <a:pt x="1998" y="27196"/>
                    </a:cubicBezTo>
                    <a:cubicBezTo>
                      <a:pt x="1999" y="27208"/>
                      <a:pt x="1999" y="27221"/>
                      <a:pt x="2000" y="27234"/>
                    </a:cubicBezTo>
                    <a:cubicBezTo>
                      <a:pt x="2092" y="27253"/>
                      <a:pt x="2188" y="27305"/>
                      <a:pt x="2274" y="27286"/>
                    </a:cubicBezTo>
                    <a:cubicBezTo>
                      <a:pt x="2520" y="27231"/>
                      <a:pt x="2758" y="27220"/>
                      <a:pt x="3000" y="27272"/>
                    </a:cubicBezTo>
                    <a:close/>
                    <a:moveTo>
                      <a:pt x="2133" y="27402"/>
                    </a:moveTo>
                    <a:lnTo>
                      <a:pt x="2133" y="27350"/>
                    </a:lnTo>
                    <a:cubicBezTo>
                      <a:pt x="2078" y="27358"/>
                      <a:pt x="2023" y="27366"/>
                      <a:pt x="1968" y="27374"/>
                    </a:cubicBezTo>
                    <a:cubicBezTo>
                      <a:pt x="1968" y="27386"/>
                      <a:pt x="1969" y="27398"/>
                      <a:pt x="1970" y="27409"/>
                    </a:cubicBezTo>
                    <a:cubicBezTo>
                      <a:pt x="2024" y="27407"/>
                      <a:pt x="2079" y="27405"/>
                      <a:pt x="2133" y="27402"/>
                    </a:cubicBezTo>
                    <a:close/>
                    <a:moveTo>
                      <a:pt x="1985" y="26718"/>
                    </a:moveTo>
                    <a:cubicBezTo>
                      <a:pt x="2030" y="26723"/>
                      <a:pt x="2073" y="26729"/>
                      <a:pt x="2117" y="26734"/>
                    </a:cubicBezTo>
                    <a:cubicBezTo>
                      <a:pt x="2118" y="26716"/>
                      <a:pt x="2119" y="26698"/>
                      <a:pt x="2121" y="26680"/>
                    </a:cubicBezTo>
                    <a:cubicBezTo>
                      <a:pt x="2077" y="26683"/>
                      <a:pt x="2033" y="26685"/>
                      <a:pt x="1989" y="26687"/>
                    </a:cubicBezTo>
                    <a:cubicBezTo>
                      <a:pt x="1988" y="26698"/>
                      <a:pt x="1987" y="26708"/>
                      <a:pt x="1985" y="26718"/>
                    </a:cubicBezTo>
                    <a:close/>
                    <a:moveTo>
                      <a:pt x="2179" y="26063"/>
                    </a:moveTo>
                    <a:cubicBezTo>
                      <a:pt x="2084" y="26070"/>
                      <a:pt x="1997" y="26076"/>
                      <a:pt x="1912" y="26082"/>
                    </a:cubicBezTo>
                    <a:cubicBezTo>
                      <a:pt x="2094" y="26149"/>
                      <a:pt x="2094" y="26149"/>
                      <a:pt x="2179" y="26063"/>
                    </a:cubicBezTo>
                    <a:close/>
                    <a:moveTo>
                      <a:pt x="1837" y="26385"/>
                    </a:moveTo>
                    <a:cubicBezTo>
                      <a:pt x="1784" y="26317"/>
                      <a:pt x="1723" y="26283"/>
                      <a:pt x="1623" y="26339"/>
                    </a:cubicBezTo>
                    <a:cubicBezTo>
                      <a:pt x="1614" y="26345"/>
                      <a:pt x="1601" y="26346"/>
                      <a:pt x="1588" y="26346"/>
                    </a:cubicBezTo>
                    <a:cubicBezTo>
                      <a:pt x="1685" y="26472"/>
                      <a:pt x="1758" y="26439"/>
                      <a:pt x="1837" y="26385"/>
                    </a:cubicBezTo>
                    <a:close/>
                    <a:moveTo>
                      <a:pt x="1531" y="26320"/>
                    </a:moveTo>
                    <a:cubicBezTo>
                      <a:pt x="1526" y="26311"/>
                      <a:pt x="1520" y="26303"/>
                      <a:pt x="1513" y="26302"/>
                    </a:cubicBezTo>
                    <a:cubicBezTo>
                      <a:pt x="1321" y="26284"/>
                      <a:pt x="1127" y="26268"/>
                      <a:pt x="933" y="26255"/>
                    </a:cubicBezTo>
                    <a:cubicBezTo>
                      <a:pt x="919" y="26254"/>
                      <a:pt x="903" y="26270"/>
                      <a:pt x="888" y="26282"/>
                    </a:cubicBezTo>
                    <a:cubicBezTo>
                      <a:pt x="931" y="26312"/>
                      <a:pt x="973" y="26349"/>
                      <a:pt x="1022" y="26357"/>
                    </a:cubicBezTo>
                    <a:cubicBezTo>
                      <a:pt x="1189" y="26389"/>
                      <a:pt x="1361" y="26339"/>
                      <a:pt x="1531" y="26320"/>
                    </a:cubicBezTo>
                    <a:close/>
                    <a:moveTo>
                      <a:pt x="1231" y="26655"/>
                    </a:moveTo>
                    <a:cubicBezTo>
                      <a:pt x="1231" y="26655"/>
                      <a:pt x="1195" y="26654"/>
                      <a:pt x="1197" y="26654"/>
                    </a:cubicBezTo>
                    <a:cubicBezTo>
                      <a:pt x="1195" y="26654"/>
                      <a:pt x="1195" y="26661"/>
                      <a:pt x="1197" y="26669"/>
                    </a:cubicBezTo>
                    <a:cubicBezTo>
                      <a:pt x="1207" y="26667"/>
                      <a:pt x="1217" y="26666"/>
                      <a:pt x="1231" y="26665"/>
                    </a:cubicBezTo>
                    <a:cubicBezTo>
                      <a:pt x="1230" y="26666"/>
                      <a:pt x="1231" y="26655"/>
                      <a:pt x="1231" y="26655"/>
                    </a:cubicBezTo>
                    <a:close/>
                    <a:moveTo>
                      <a:pt x="1020" y="26706"/>
                    </a:moveTo>
                    <a:cubicBezTo>
                      <a:pt x="1078" y="26688"/>
                      <a:pt x="1061" y="26673"/>
                      <a:pt x="1191" y="26657"/>
                    </a:cubicBezTo>
                    <a:cubicBezTo>
                      <a:pt x="1211" y="26565"/>
                      <a:pt x="1116" y="26521"/>
                      <a:pt x="1088" y="26530"/>
                    </a:cubicBezTo>
                    <a:cubicBezTo>
                      <a:pt x="957" y="26578"/>
                      <a:pt x="800" y="26597"/>
                      <a:pt x="689" y="26597"/>
                    </a:cubicBezTo>
                    <a:lnTo>
                      <a:pt x="706" y="26597"/>
                    </a:lnTo>
                    <a:cubicBezTo>
                      <a:pt x="706" y="26597"/>
                      <a:pt x="704" y="26653"/>
                      <a:pt x="703" y="26655"/>
                    </a:cubicBezTo>
                    <a:cubicBezTo>
                      <a:pt x="800" y="26700"/>
                      <a:pt x="908" y="26740"/>
                      <a:pt x="1020" y="26706"/>
                    </a:cubicBezTo>
                    <a:close/>
                    <a:moveTo>
                      <a:pt x="955" y="26884"/>
                    </a:moveTo>
                    <a:cubicBezTo>
                      <a:pt x="871" y="26798"/>
                      <a:pt x="871" y="26798"/>
                      <a:pt x="749" y="26859"/>
                    </a:cubicBezTo>
                    <a:cubicBezTo>
                      <a:pt x="828" y="26869"/>
                      <a:pt x="878" y="26874"/>
                      <a:pt x="955" y="26884"/>
                    </a:cubicBezTo>
                    <a:close/>
                    <a:moveTo>
                      <a:pt x="852" y="27163"/>
                    </a:moveTo>
                    <a:cubicBezTo>
                      <a:pt x="851" y="27149"/>
                      <a:pt x="850" y="27136"/>
                      <a:pt x="850" y="27122"/>
                    </a:cubicBezTo>
                    <a:cubicBezTo>
                      <a:pt x="780" y="27121"/>
                      <a:pt x="710" y="27121"/>
                      <a:pt x="640" y="27120"/>
                    </a:cubicBezTo>
                    <a:cubicBezTo>
                      <a:pt x="639" y="27142"/>
                      <a:pt x="638" y="27163"/>
                      <a:pt x="636" y="27184"/>
                    </a:cubicBezTo>
                    <a:cubicBezTo>
                      <a:pt x="708" y="27177"/>
                      <a:pt x="780" y="27170"/>
                      <a:pt x="852" y="27163"/>
                    </a:cubicBezTo>
                    <a:close/>
                    <a:moveTo>
                      <a:pt x="688" y="26690"/>
                    </a:moveTo>
                    <a:cubicBezTo>
                      <a:pt x="650" y="26729"/>
                      <a:pt x="608" y="26767"/>
                      <a:pt x="571" y="26805"/>
                    </a:cubicBezTo>
                    <a:cubicBezTo>
                      <a:pt x="658" y="26785"/>
                      <a:pt x="665" y="26782"/>
                      <a:pt x="688" y="26690"/>
                    </a:cubicBezTo>
                    <a:close/>
                    <a:moveTo>
                      <a:pt x="626" y="27010"/>
                    </a:moveTo>
                    <a:cubicBezTo>
                      <a:pt x="621" y="26994"/>
                      <a:pt x="617" y="26978"/>
                      <a:pt x="613" y="26961"/>
                    </a:cubicBezTo>
                    <a:cubicBezTo>
                      <a:pt x="576" y="26974"/>
                      <a:pt x="539" y="26988"/>
                      <a:pt x="501" y="27001"/>
                    </a:cubicBezTo>
                    <a:cubicBezTo>
                      <a:pt x="504" y="27012"/>
                      <a:pt x="507" y="27025"/>
                      <a:pt x="510" y="27037"/>
                    </a:cubicBezTo>
                    <a:cubicBezTo>
                      <a:pt x="548" y="27028"/>
                      <a:pt x="587" y="27020"/>
                      <a:pt x="626" y="27010"/>
                    </a:cubicBezTo>
                    <a:close/>
                    <a:moveTo>
                      <a:pt x="460" y="26176"/>
                    </a:moveTo>
                    <a:cubicBezTo>
                      <a:pt x="452" y="26108"/>
                      <a:pt x="445" y="26061"/>
                      <a:pt x="440" y="26014"/>
                    </a:cubicBezTo>
                    <a:cubicBezTo>
                      <a:pt x="427" y="26011"/>
                      <a:pt x="416" y="26008"/>
                      <a:pt x="404" y="26006"/>
                    </a:cubicBezTo>
                    <a:cubicBezTo>
                      <a:pt x="389" y="26044"/>
                      <a:pt x="362" y="26084"/>
                      <a:pt x="365" y="26120"/>
                    </a:cubicBezTo>
                    <a:cubicBezTo>
                      <a:pt x="367" y="26141"/>
                      <a:pt x="420" y="26153"/>
                      <a:pt x="460" y="26176"/>
                    </a:cubicBezTo>
                    <a:close/>
                    <a:moveTo>
                      <a:pt x="427" y="25890"/>
                    </a:moveTo>
                    <a:cubicBezTo>
                      <a:pt x="542" y="25931"/>
                      <a:pt x="635" y="25964"/>
                      <a:pt x="729" y="25998"/>
                    </a:cubicBezTo>
                    <a:cubicBezTo>
                      <a:pt x="658" y="25914"/>
                      <a:pt x="544" y="25903"/>
                      <a:pt x="497" y="25782"/>
                    </a:cubicBezTo>
                    <a:cubicBezTo>
                      <a:pt x="476" y="25816"/>
                      <a:pt x="457" y="25845"/>
                      <a:pt x="427" y="25890"/>
                    </a:cubicBezTo>
                    <a:close/>
                    <a:moveTo>
                      <a:pt x="792" y="25115"/>
                    </a:moveTo>
                    <a:cubicBezTo>
                      <a:pt x="795" y="25115"/>
                      <a:pt x="797" y="25115"/>
                      <a:pt x="800" y="25115"/>
                    </a:cubicBezTo>
                    <a:cubicBezTo>
                      <a:pt x="801" y="25114"/>
                      <a:pt x="802" y="25114"/>
                      <a:pt x="803" y="25113"/>
                    </a:cubicBezTo>
                    <a:cubicBezTo>
                      <a:pt x="963" y="25155"/>
                      <a:pt x="1125" y="25196"/>
                      <a:pt x="1263" y="25232"/>
                    </a:cubicBezTo>
                    <a:cubicBezTo>
                      <a:pt x="1331" y="25174"/>
                      <a:pt x="1380" y="25132"/>
                      <a:pt x="1422" y="25096"/>
                    </a:cubicBezTo>
                    <a:cubicBezTo>
                      <a:pt x="1288" y="25078"/>
                      <a:pt x="1150" y="25053"/>
                      <a:pt x="1012" y="25045"/>
                    </a:cubicBezTo>
                    <a:cubicBezTo>
                      <a:pt x="940" y="25040"/>
                      <a:pt x="856" y="25030"/>
                      <a:pt x="803" y="25113"/>
                    </a:cubicBezTo>
                    <a:cubicBezTo>
                      <a:pt x="801" y="25112"/>
                      <a:pt x="798" y="25111"/>
                      <a:pt x="796" y="25111"/>
                    </a:cubicBezTo>
                    <a:cubicBezTo>
                      <a:pt x="794" y="25112"/>
                      <a:pt x="793" y="25113"/>
                      <a:pt x="792" y="25115"/>
                    </a:cubicBezTo>
                    <a:cubicBezTo>
                      <a:pt x="710" y="25105"/>
                      <a:pt x="628" y="25094"/>
                      <a:pt x="528" y="25081"/>
                    </a:cubicBezTo>
                    <a:cubicBezTo>
                      <a:pt x="649" y="25234"/>
                      <a:pt x="658" y="25236"/>
                      <a:pt x="792" y="25115"/>
                    </a:cubicBezTo>
                    <a:moveTo>
                      <a:pt x="569" y="24820"/>
                    </a:moveTo>
                    <a:cubicBezTo>
                      <a:pt x="581" y="24890"/>
                      <a:pt x="589" y="24940"/>
                      <a:pt x="601" y="24989"/>
                    </a:cubicBezTo>
                    <a:cubicBezTo>
                      <a:pt x="605" y="25003"/>
                      <a:pt x="624" y="25013"/>
                      <a:pt x="638" y="25026"/>
                    </a:cubicBezTo>
                    <a:cubicBezTo>
                      <a:pt x="678" y="24972"/>
                      <a:pt x="713" y="24925"/>
                      <a:pt x="756" y="24867"/>
                    </a:cubicBezTo>
                    <a:cubicBezTo>
                      <a:pt x="687" y="24850"/>
                      <a:pt x="631" y="24835"/>
                      <a:pt x="569" y="24820"/>
                    </a:cubicBezTo>
                    <a:close/>
                    <a:moveTo>
                      <a:pt x="701" y="24716"/>
                    </a:moveTo>
                    <a:cubicBezTo>
                      <a:pt x="637" y="24669"/>
                      <a:pt x="571" y="24621"/>
                      <a:pt x="491" y="24561"/>
                    </a:cubicBezTo>
                    <a:cubicBezTo>
                      <a:pt x="428" y="24695"/>
                      <a:pt x="470" y="24723"/>
                      <a:pt x="701" y="24716"/>
                    </a:cubicBezTo>
                    <a:close/>
                    <a:moveTo>
                      <a:pt x="588" y="24522"/>
                    </a:moveTo>
                    <a:cubicBezTo>
                      <a:pt x="714" y="24655"/>
                      <a:pt x="826" y="24683"/>
                      <a:pt x="1004" y="24661"/>
                    </a:cubicBezTo>
                    <a:cubicBezTo>
                      <a:pt x="1006" y="24626"/>
                      <a:pt x="1008" y="24599"/>
                      <a:pt x="1009" y="24571"/>
                    </a:cubicBezTo>
                    <a:cubicBezTo>
                      <a:pt x="1008" y="24587"/>
                      <a:pt x="1126" y="24620"/>
                      <a:pt x="1195" y="24641"/>
                    </a:cubicBezTo>
                    <a:cubicBezTo>
                      <a:pt x="1265" y="24661"/>
                      <a:pt x="1304" y="24710"/>
                      <a:pt x="1372" y="24736"/>
                    </a:cubicBezTo>
                    <a:cubicBezTo>
                      <a:pt x="1376" y="24552"/>
                      <a:pt x="1256" y="24518"/>
                      <a:pt x="1138" y="24512"/>
                    </a:cubicBezTo>
                    <a:cubicBezTo>
                      <a:pt x="1178" y="24512"/>
                      <a:pt x="1213" y="24513"/>
                      <a:pt x="1246" y="24513"/>
                    </a:cubicBezTo>
                    <a:cubicBezTo>
                      <a:pt x="1249" y="24481"/>
                      <a:pt x="1250" y="24461"/>
                      <a:pt x="1251" y="24446"/>
                    </a:cubicBezTo>
                    <a:cubicBezTo>
                      <a:pt x="1182" y="24414"/>
                      <a:pt x="1115" y="24344"/>
                      <a:pt x="1042" y="24311"/>
                    </a:cubicBezTo>
                    <a:cubicBezTo>
                      <a:pt x="989" y="24347"/>
                      <a:pt x="939" y="24382"/>
                      <a:pt x="879" y="24424"/>
                    </a:cubicBezTo>
                    <a:cubicBezTo>
                      <a:pt x="1002" y="24425"/>
                      <a:pt x="944" y="24504"/>
                      <a:pt x="945" y="24558"/>
                    </a:cubicBezTo>
                    <a:cubicBezTo>
                      <a:pt x="822" y="24629"/>
                      <a:pt x="739" y="24558"/>
                      <a:pt x="588" y="24522"/>
                    </a:cubicBezTo>
                    <a:close/>
                    <a:moveTo>
                      <a:pt x="943" y="22968"/>
                    </a:moveTo>
                    <a:cubicBezTo>
                      <a:pt x="949" y="22952"/>
                      <a:pt x="955" y="22936"/>
                      <a:pt x="960" y="22921"/>
                    </a:cubicBezTo>
                    <a:cubicBezTo>
                      <a:pt x="905" y="22909"/>
                      <a:pt x="850" y="22895"/>
                      <a:pt x="794" y="22883"/>
                    </a:cubicBezTo>
                    <a:cubicBezTo>
                      <a:pt x="790" y="22898"/>
                      <a:pt x="787" y="22914"/>
                      <a:pt x="782" y="22929"/>
                    </a:cubicBezTo>
                    <a:cubicBezTo>
                      <a:pt x="836" y="22943"/>
                      <a:pt x="890" y="22955"/>
                      <a:pt x="943" y="22968"/>
                    </a:cubicBezTo>
                    <a:close/>
                    <a:moveTo>
                      <a:pt x="791" y="22733"/>
                    </a:moveTo>
                    <a:cubicBezTo>
                      <a:pt x="742" y="22721"/>
                      <a:pt x="694" y="22710"/>
                      <a:pt x="646" y="22698"/>
                    </a:cubicBezTo>
                    <a:cubicBezTo>
                      <a:pt x="642" y="22710"/>
                      <a:pt x="638" y="22721"/>
                      <a:pt x="634" y="22732"/>
                    </a:cubicBezTo>
                    <a:cubicBezTo>
                      <a:pt x="678" y="22751"/>
                      <a:pt x="722" y="22770"/>
                      <a:pt x="766" y="22788"/>
                    </a:cubicBezTo>
                    <a:cubicBezTo>
                      <a:pt x="774" y="22770"/>
                      <a:pt x="783" y="22751"/>
                      <a:pt x="791" y="22733"/>
                    </a:cubicBezTo>
                    <a:close/>
                    <a:moveTo>
                      <a:pt x="670" y="22893"/>
                    </a:moveTo>
                    <a:cubicBezTo>
                      <a:pt x="547" y="22893"/>
                      <a:pt x="547" y="22893"/>
                      <a:pt x="561" y="23016"/>
                    </a:cubicBezTo>
                    <a:cubicBezTo>
                      <a:pt x="601" y="22970"/>
                      <a:pt x="636" y="22930"/>
                      <a:pt x="670" y="22893"/>
                    </a:cubicBezTo>
                    <a:close/>
                    <a:moveTo>
                      <a:pt x="697" y="22099"/>
                    </a:moveTo>
                    <a:cubicBezTo>
                      <a:pt x="695" y="22087"/>
                      <a:pt x="694" y="22075"/>
                      <a:pt x="692" y="22063"/>
                    </a:cubicBezTo>
                    <a:cubicBezTo>
                      <a:pt x="635" y="22078"/>
                      <a:pt x="579" y="22093"/>
                      <a:pt x="522" y="22107"/>
                    </a:cubicBezTo>
                    <a:cubicBezTo>
                      <a:pt x="580" y="22105"/>
                      <a:pt x="638" y="22102"/>
                      <a:pt x="697" y="22099"/>
                    </a:cubicBezTo>
                    <a:moveTo>
                      <a:pt x="566" y="21925"/>
                    </a:moveTo>
                    <a:cubicBezTo>
                      <a:pt x="615" y="21909"/>
                      <a:pt x="659" y="21897"/>
                      <a:pt x="702" y="21884"/>
                    </a:cubicBezTo>
                    <a:cubicBezTo>
                      <a:pt x="612" y="21849"/>
                      <a:pt x="612" y="21849"/>
                      <a:pt x="566" y="21925"/>
                    </a:cubicBezTo>
                    <a:close/>
                    <a:moveTo>
                      <a:pt x="573" y="21677"/>
                    </a:moveTo>
                    <a:cubicBezTo>
                      <a:pt x="687" y="21734"/>
                      <a:pt x="874" y="21733"/>
                      <a:pt x="991" y="21675"/>
                    </a:cubicBezTo>
                    <a:cubicBezTo>
                      <a:pt x="938" y="21577"/>
                      <a:pt x="846" y="21638"/>
                      <a:pt x="792" y="21657"/>
                    </a:cubicBezTo>
                    <a:cubicBezTo>
                      <a:pt x="718" y="21683"/>
                      <a:pt x="641" y="21563"/>
                      <a:pt x="573" y="21677"/>
                    </a:cubicBezTo>
                    <a:close/>
                    <a:moveTo>
                      <a:pt x="593" y="20457"/>
                    </a:moveTo>
                    <a:cubicBezTo>
                      <a:pt x="671" y="20472"/>
                      <a:pt x="751" y="20486"/>
                      <a:pt x="829" y="20499"/>
                    </a:cubicBezTo>
                    <a:cubicBezTo>
                      <a:pt x="832" y="20485"/>
                      <a:pt x="835" y="20472"/>
                      <a:pt x="838" y="20456"/>
                    </a:cubicBezTo>
                    <a:cubicBezTo>
                      <a:pt x="758" y="20441"/>
                      <a:pt x="680" y="20425"/>
                      <a:pt x="600" y="20410"/>
                    </a:cubicBezTo>
                    <a:cubicBezTo>
                      <a:pt x="597" y="20426"/>
                      <a:pt x="595" y="20442"/>
                      <a:pt x="593" y="20457"/>
                    </a:cubicBezTo>
                    <a:close/>
                    <a:moveTo>
                      <a:pt x="885" y="19925"/>
                    </a:moveTo>
                    <a:cubicBezTo>
                      <a:pt x="849" y="19890"/>
                      <a:pt x="813" y="19856"/>
                      <a:pt x="777" y="19822"/>
                    </a:cubicBezTo>
                    <a:cubicBezTo>
                      <a:pt x="763" y="19837"/>
                      <a:pt x="750" y="19853"/>
                      <a:pt x="736" y="19869"/>
                    </a:cubicBezTo>
                    <a:cubicBezTo>
                      <a:pt x="776" y="19900"/>
                      <a:pt x="816" y="19930"/>
                      <a:pt x="856" y="19960"/>
                    </a:cubicBezTo>
                    <a:cubicBezTo>
                      <a:pt x="865" y="19948"/>
                      <a:pt x="875" y="19937"/>
                      <a:pt x="885" y="19925"/>
                    </a:cubicBezTo>
                    <a:close/>
                    <a:moveTo>
                      <a:pt x="924" y="19369"/>
                    </a:moveTo>
                    <a:cubicBezTo>
                      <a:pt x="926" y="19353"/>
                      <a:pt x="929" y="19337"/>
                      <a:pt x="932" y="19321"/>
                    </a:cubicBezTo>
                    <a:cubicBezTo>
                      <a:pt x="850" y="19313"/>
                      <a:pt x="769" y="19303"/>
                      <a:pt x="687" y="19294"/>
                    </a:cubicBezTo>
                    <a:cubicBezTo>
                      <a:pt x="685" y="19304"/>
                      <a:pt x="683" y="19315"/>
                      <a:pt x="681" y="19325"/>
                    </a:cubicBezTo>
                    <a:cubicBezTo>
                      <a:pt x="762" y="19340"/>
                      <a:pt x="843" y="19354"/>
                      <a:pt x="924" y="19369"/>
                    </a:cubicBezTo>
                    <a:moveTo>
                      <a:pt x="684" y="19210"/>
                    </a:moveTo>
                    <a:cubicBezTo>
                      <a:pt x="755" y="19208"/>
                      <a:pt x="826" y="19204"/>
                      <a:pt x="897" y="19201"/>
                    </a:cubicBezTo>
                    <a:cubicBezTo>
                      <a:pt x="827" y="19163"/>
                      <a:pt x="757" y="19149"/>
                      <a:pt x="685" y="19169"/>
                    </a:cubicBezTo>
                    <a:cubicBezTo>
                      <a:pt x="685" y="19182"/>
                      <a:pt x="685" y="19197"/>
                      <a:pt x="684" y="19210"/>
                    </a:cubicBezTo>
                    <a:close/>
                    <a:moveTo>
                      <a:pt x="620" y="18620"/>
                    </a:moveTo>
                    <a:cubicBezTo>
                      <a:pt x="671" y="18584"/>
                      <a:pt x="723" y="18548"/>
                      <a:pt x="774" y="18513"/>
                    </a:cubicBezTo>
                    <a:cubicBezTo>
                      <a:pt x="764" y="18498"/>
                      <a:pt x="754" y="18483"/>
                      <a:pt x="744" y="18468"/>
                    </a:cubicBezTo>
                    <a:cubicBezTo>
                      <a:pt x="697" y="18511"/>
                      <a:pt x="649" y="18552"/>
                      <a:pt x="600" y="18593"/>
                    </a:cubicBezTo>
                    <a:cubicBezTo>
                      <a:pt x="607" y="18603"/>
                      <a:pt x="614" y="18611"/>
                      <a:pt x="620" y="18620"/>
                    </a:cubicBezTo>
                    <a:close/>
                    <a:moveTo>
                      <a:pt x="723" y="18211"/>
                    </a:moveTo>
                    <a:cubicBezTo>
                      <a:pt x="714" y="18059"/>
                      <a:pt x="613" y="18125"/>
                      <a:pt x="538" y="18126"/>
                    </a:cubicBezTo>
                    <a:cubicBezTo>
                      <a:pt x="597" y="18192"/>
                      <a:pt x="597" y="18192"/>
                      <a:pt x="723" y="18211"/>
                    </a:cubicBezTo>
                    <a:close/>
                    <a:moveTo>
                      <a:pt x="901" y="17997"/>
                    </a:moveTo>
                    <a:cubicBezTo>
                      <a:pt x="900" y="18006"/>
                      <a:pt x="899" y="18015"/>
                      <a:pt x="899" y="18024"/>
                    </a:cubicBezTo>
                    <a:cubicBezTo>
                      <a:pt x="936" y="18030"/>
                      <a:pt x="972" y="18034"/>
                      <a:pt x="1009" y="18039"/>
                    </a:cubicBezTo>
                    <a:cubicBezTo>
                      <a:pt x="1010" y="18026"/>
                      <a:pt x="1012" y="18012"/>
                      <a:pt x="1012" y="17998"/>
                    </a:cubicBezTo>
                    <a:cubicBezTo>
                      <a:pt x="976" y="17998"/>
                      <a:pt x="938" y="17997"/>
                      <a:pt x="901" y="17997"/>
                    </a:cubicBezTo>
                    <a:close/>
                    <a:moveTo>
                      <a:pt x="778" y="17905"/>
                    </a:moveTo>
                    <a:cubicBezTo>
                      <a:pt x="869" y="17906"/>
                      <a:pt x="935" y="17907"/>
                      <a:pt x="1047" y="17908"/>
                    </a:cubicBezTo>
                    <a:cubicBezTo>
                      <a:pt x="943" y="17728"/>
                      <a:pt x="875" y="17727"/>
                      <a:pt x="778" y="17905"/>
                    </a:cubicBezTo>
                    <a:close/>
                    <a:moveTo>
                      <a:pt x="1254" y="13119"/>
                    </a:moveTo>
                    <a:cubicBezTo>
                      <a:pt x="1147" y="13135"/>
                      <a:pt x="1077" y="13145"/>
                      <a:pt x="1008" y="13156"/>
                    </a:cubicBezTo>
                    <a:cubicBezTo>
                      <a:pt x="1095" y="13257"/>
                      <a:pt x="1160" y="13217"/>
                      <a:pt x="1254" y="13119"/>
                    </a:cubicBezTo>
                    <a:close/>
                    <a:moveTo>
                      <a:pt x="1361" y="13410"/>
                    </a:moveTo>
                    <a:cubicBezTo>
                      <a:pt x="1373" y="13402"/>
                      <a:pt x="1396" y="13419"/>
                      <a:pt x="1412" y="13423"/>
                    </a:cubicBezTo>
                    <a:cubicBezTo>
                      <a:pt x="1407" y="13482"/>
                      <a:pt x="1401" y="13537"/>
                      <a:pt x="1394" y="13589"/>
                    </a:cubicBezTo>
                    <a:cubicBezTo>
                      <a:pt x="1455" y="13582"/>
                      <a:pt x="1502" y="13583"/>
                      <a:pt x="1549" y="13576"/>
                    </a:cubicBezTo>
                    <a:cubicBezTo>
                      <a:pt x="1549" y="13577"/>
                      <a:pt x="1548" y="13593"/>
                      <a:pt x="1549" y="13593"/>
                    </a:cubicBezTo>
                    <a:cubicBezTo>
                      <a:pt x="1548" y="13594"/>
                      <a:pt x="1544" y="13626"/>
                      <a:pt x="1542" y="13626"/>
                    </a:cubicBezTo>
                    <a:lnTo>
                      <a:pt x="1548" y="13626"/>
                    </a:lnTo>
                    <a:cubicBezTo>
                      <a:pt x="1565" y="13626"/>
                      <a:pt x="1577" y="13673"/>
                      <a:pt x="1600" y="13677"/>
                    </a:cubicBezTo>
                    <a:cubicBezTo>
                      <a:pt x="1701" y="13699"/>
                      <a:pt x="1807" y="13675"/>
                      <a:pt x="1914" y="13690"/>
                    </a:cubicBezTo>
                    <a:cubicBezTo>
                      <a:pt x="1905" y="13567"/>
                      <a:pt x="1905" y="13563"/>
                      <a:pt x="1833" y="13561"/>
                    </a:cubicBezTo>
                    <a:cubicBezTo>
                      <a:pt x="1739" y="13558"/>
                      <a:pt x="1646" y="13561"/>
                      <a:pt x="1552" y="13563"/>
                    </a:cubicBezTo>
                    <a:cubicBezTo>
                      <a:pt x="1552" y="13562"/>
                      <a:pt x="1552" y="13559"/>
                      <a:pt x="1551" y="13558"/>
                    </a:cubicBezTo>
                    <a:cubicBezTo>
                      <a:pt x="1620" y="13531"/>
                      <a:pt x="1689" y="13500"/>
                      <a:pt x="1757" y="13471"/>
                    </a:cubicBezTo>
                    <a:cubicBezTo>
                      <a:pt x="1820" y="13446"/>
                      <a:pt x="1901" y="13533"/>
                      <a:pt x="1958" y="13412"/>
                    </a:cubicBezTo>
                    <a:cubicBezTo>
                      <a:pt x="1814" y="13343"/>
                      <a:pt x="1666" y="13394"/>
                      <a:pt x="1531" y="13399"/>
                    </a:cubicBezTo>
                    <a:cubicBezTo>
                      <a:pt x="1593" y="13367"/>
                      <a:pt x="1647" y="13451"/>
                      <a:pt x="1717" y="13273"/>
                    </a:cubicBezTo>
                    <a:cubicBezTo>
                      <a:pt x="1644" y="13273"/>
                      <a:pt x="1571" y="13272"/>
                      <a:pt x="1498" y="13271"/>
                    </a:cubicBezTo>
                    <a:cubicBezTo>
                      <a:pt x="1499" y="13271"/>
                      <a:pt x="1498" y="13286"/>
                      <a:pt x="1499" y="13277"/>
                    </a:cubicBezTo>
                    <a:cubicBezTo>
                      <a:pt x="1572" y="13286"/>
                      <a:pt x="1643" y="13329"/>
                      <a:pt x="1716" y="13338"/>
                    </a:cubicBezTo>
                    <a:cubicBezTo>
                      <a:pt x="1716" y="13338"/>
                      <a:pt x="1716" y="13338"/>
                      <a:pt x="1717" y="13337"/>
                    </a:cubicBezTo>
                    <a:lnTo>
                      <a:pt x="1716" y="13334"/>
                    </a:lnTo>
                    <a:cubicBezTo>
                      <a:pt x="1795" y="13355"/>
                      <a:pt x="1873" y="13358"/>
                      <a:pt x="1939" y="13289"/>
                    </a:cubicBezTo>
                    <a:cubicBezTo>
                      <a:pt x="1927" y="13253"/>
                      <a:pt x="1918" y="13217"/>
                      <a:pt x="1902" y="13167"/>
                    </a:cubicBezTo>
                    <a:cubicBezTo>
                      <a:pt x="2030" y="13189"/>
                      <a:pt x="2156" y="13119"/>
                      <a:pt x="2245" y="13238"/>
                    </a:cubicBezTo>
                    <a:cubicBezTo>
                      <a:pt x="2205" y="13260"/>
                      <a:pt x="2167" y="13277"/>
                      <a:pt x="2129" y="13277"/>
                    </a:cubicBezTo>
                    <a:cubicBezTo>
                      <a:pt x="2129" y="13277"/>
                      <a:pt x="2057" y="13276"/>
                      <a:pt x="2057" y="13276"/>
                    </a:cubicBezTo>
                    <a:cubicBezTo>
                      <a:pt x="2057" y="13276"/>
                      <a:pt x="2054" y="13329"/>
                      <a:pt x="2054" y="13330"/>
                    </a:cubicBezTo>
                    <a:cubicBezTo>
                      <a:pt x="2054" y="13330"/>
                      <a:pt x="2089" y="13330"/>
                      <a:pt x="2089" y="13330"/>
                    </a:cubicBezTo>
                    <a:cubicBezTo>
                      <a:pt x="2071" y="13386"/>
                      <a:pt x="2089" y="13444"/>
                      <a:pt x="2072" y="13500"/>
                    </a:cubicBezTo>
                    <a:cubicBezTo>
                      <a:pt x="2089" y="13502"/>
                      <a:pt x="2106" y="13503"/>
                      <a:pt x="2123" y="13505"/>
                    </a:cubicBezTo>
                    <a:cubicBezTo>
                      <a:pt x="2124" y="13447"/>
                      <a:pt x="2125" y="13388"/>
                      <a:pt x="2125" y="13330"/>
                    </a:cubicBezTo>
                    <a:cubicBezTo>
                      <a:pt x="2125" y="13330"/>
                      <a:pt x="2126" y="13330"/>
                      <a:pt x="2126" y="13330"/>
                    </a:cubicBezTo>
                    <a:cubicBezTo>
                      <a:pt x="2266" y="13326"/>
                      <a:pt x="2202" y="13462"/>
                      <a:pt x="2240" y="13524"/>
                    </a:cubicBezTo>
                    <a:cubicBezTo>
                      <a:pt x="2323" y="13537"/>
                      <a:pt x="2394" y="13539"/>
                      <a:pt x="2428" y="13443"/>
                    </a:cubicBezTo>
                    <a:cubicBezTo>
                      <a:pt x="2379" y="13411"/>
                      <a:pt x="2340" y="13382"/>
                      <a:pt x="2309" y="13362"/>
                    </a:cubicBezTo>
                    <a:cubicBezTo>
                      <a:pt x="2300" y="13228"/>
                      <a:pt x="2534" y="13298"/>
                      <a:pt x="2478" y="13148"/>
                    </a:cubicBezTo>
                    <a:cubicBezTo>
                      <a:pt x="2230" y="13113"/>
                      <a:pt x="1997" y="13079"/>
                      <a:pt x="1738" y="13042"/>
                    </a:cubicBezTo>
                    <a:cubicBezTo>
                      <a:pt x="1820" y="12994"/>
                      <a:pt x="1884" y="12955"/>
                      <a:pt x="1964" y="12907"/>
                    </a:cubicBezTo>
                    <a:cubicBezTo>
                      <a:pt x="1859" y="12894"/>
                      <a:pt x="1781" y="12883"/>
                      <a:pt x="1700" y="12873"/>
                    </a:cubicBezTo>
                    <a:cubicBezTo>
                      <a:pt x="1848" y="12851"/>
                      <a:pt x="1974" y="12808"/>
                      <a:pt x="2152" y="12835"/>
                    </a:cubicBezTo>
                    <a:lnTo>
                      <a:pt x="2152" y="12836"/>
                    </a:lnTo>
                    <a:cubicBezTo>
                      <a:pt x="2152" y="12835"/>
                      <a:pt x="2132" y="12846"/>
                      <a:pt x="2132" y="12845"/>
                    </a:cubicBezTo>
                    <a:cubicBezTo>
                      <a:pt x="2143" y="12847"/>
                      <a:pt x="2124" y="12849"/>
                      <a:pt x="2136" y="12851"/>
                    </a:cubicBezTo>
                    <a:cubicBezTo>
                      <a:pt x="2137" y="12767"/>
                      <a:pt x="2131" y="12817"/>
                      <a:pt x="2124" y="12816"/>
                    </a:cubicBezTo>
                    <a:cubicBezTo>
                      <a:pt x="2018" y="12800"/>
                      <a:pt x="1914" y="12734"/>
                      <a:pt x="1808" y="12740"/>
                    </a:cubicBezTo>
                    <a:cubicBezTo>
                      <a:pt x="1756" y="12742"/>
                      <a:pt x="1731" y="12758"/>
                      <a:pt x="1704" y="12700"/>
                    </a:cubicBezTo>
                    <a:cubicBezTo>
                      <a:pt x="1688" y="12667"/>
                      <a:pt x="1636" y="12653"/>
                      <a:pt x="1599" y="12631"/>
                    </a:cubicBezTo>
                    <a:cubicBezTo>
                      <a:pt x="1599" y="12630"/>
                      <a:pt x="1599" y="12629"/>
                      <a:pt x="1599" y="12627"/>
                    </a:cubicBezTo>
                    <a:cubicBezTo>
                      <a:pt x="1663" y="12610"/>
                      <a:pt x="1727" y="12593"/>
                      <a:pt x="1793" y="12575"/>
                    </a:cubicBezTo>
                    <a:cubicBezTo>
                      <a:pt x="1749" y="12557"/>
                      <a:pt x="1705" y="12539"/>
                      <a:pt x="1664" y="12522"/>
                    </a:cubicBezTo>
                    <a:cubicBezTo>
                      <a:pt x="1665" y="12512"/>
                      <a:pt x="1667" y="12501"/>
                      <a:pt x="1669" y="12491"/>
                    </a:cubicBezTo>
                    <a:cubicBezTo>
                      <a:pt x="1730" y="12481"/>
                      <a:pt x="1791" y="12470"/>
                      <a:pt x="1853" y="12459"/>
                    </a:cubicBezTo>
                    <a:cubicBezTo>
                      <a:pt x="1854" y="12448"/>
                      <a:pt x="1856" y="12437"/>
                      <a:pt x="1858" y="12426"/>
                    </a:cubicBezTo>
                    <a:cubicBezTo>
                      <a:pt x="1792" y="12406"/>
                      <a:pt x="1727" y="12385"/>
                      <a:pt x="1635" y="12357"/>
                    </a:cubicBezTo>
                    <a:cubicBezTo>
                      <a:pt x="1708" y="12343"/>
                      <a:pt x="1755" y="12333"/>
                      <a:pt x="1840" y="12317"/>
                    </a:cubicBezTo>
                    <a:cubicBezTo>
                      <a:pt x="1722" y="12291"/>
                      <a:pt x="1613" y="12301"/>
                      <a:pt x="1570" y="12251"/>
                    </a:cubicBezTo>
                    <a:cubicBezTo>
                      <a:pt x="1468" y="12131"/>
                      <a:pt x="1344" y="12171"/>
                      <a:pt x="1220" y="12171"/>
                    </a:cubicBezTo>
                    <a:cubicBezTo>
                      <a:pt x="1163" y="12171"/>
                      <a:pt x="1106" y="12163"/>
                      <a:pt x="1048" y="12158"/>
                    </a:cubicBezTo>
                    <a:cubicBezTo>
                      <a:pt x="970" y="12152"/>
                      <a:pt x="936" y="12192"/>
                      <a:pt x="934" y="12287"/>
                    </a:cubicBezTo>
                    <a:cubicBezTo>
                      <a:pt x="1010" y="12282"/>
                      <a:pt x="1081" y="12277"/>
                      <a:pt x="1153" y="12273"/>
                    </a:cubicBezTo>
                    <a:cubicBezTo>
                      <a:pt x="1146" y="12297"/>
                      <a:pt x="1137" y="12327"/>
                      <a:pt x="1129" y="12356"/>
                    </a:cubicBezTo>
                    <a:cubicBezTo>
                      <a:pt x="1192" y="12401"/>
                      <a:pt x="1254" y="12443"/>
                      <a:pt x="1338" y="12502"/>
                    </a:cubicBezTo>
                    <a:cubicBezTo>
                      <a:pt x="1259" y="12519"/>
                      <a:pt x="1210" y="12525"/>
                      <a:pt x="1161" y="12535"/>
                    </a:cubicBezTo>
                    <a:cubicBezTo>
                      <a:pt x="1162" y="12544"/>
                      <a:pt x="1162" y="12554"/>
                      <a:pt x="1163" y="12554"/>
                    </a:cubicBezTo>
                    <a:cubicBezTo>
                      <a:pt x="1278" y="12555"/>
                      <a:pt x="1394" y="12556"/>
                      <a:pt x="1527" y="12557"/>
                    </a:cubicBezTo>
                    <a:cubicBezTo>
                      <a:pt x="1508" y="12557"/>
                      <a:pt x="1503" y="12487"/>
                      <a:pt x="1496" y="12471"/>
                    </a:cubicBezTo>
                    <a:cubicBezTo>
                      <a:pt x="1486" y="12451"/>
                      <a:pt x="1470" y="12557"/>
                      <a:pt x="1463" y="12378"/>
                    </a:cubicBezTo>
                    <a:cubicBezTo>
                      <a:pt x="1513" y="12378"/>
                      <a:pt x="1540" y="12378"/>
                      <a:pt x="1578" y="12379"/>
                    </a:cubicBezTo>
                    <a:cubicBezTo>
                      <a:pt x="1580" y="12558"/>
                      <a:pt x="1596" y="12535"/>
                      <a:pt x="1604" y="12599"/>
                    </a:cubicBezTo>
                    <a:cubicBezTo>
                      <a:pt x="1603" y="12600"/>
                      <a:pt x="1604" y="12629"/>
                      <a:pt x="1602" y="12630"/>
                    </a:cubicBezTo>
                    <a:cubicBezTo>
                      <a:pt x="1604" y="12631"/>
                      <a:pt x="1617" y="12633"/>
                      <a:pt x="1617" y="12634"/>
                    </a:cubicBezTo>
                    <a:lnTo>
                      <a:pt x="1617" y="12639"/>
                    </a:lnTo>
                    <a:cubicBezTo>
                      <a:pt x="1617" y="12660"/>
                      <a:pt x="1428" y="12688"/>
                      <a:pt x="1372" y="12702"/>
                    </a:cubicBezTo>
                    <a:cubicBezTo>
                      <a:pt x="1359" y="12772"/>
                      <a:pt x="1341" y="12836"/>
                      <a:pt x="1330" y="12900"/>
                    </a:cubicBezTo>
                    <a:cubicBezTo>
                      <a:pt x="1427" y="12926"/>
                      <a:pt x="1529" y="12975"/>
                      <a:pt x="1633" y="13003"/>
                    </a:cubicBezTo>
                    <a:cubicBezTo>
                      <a:pt x="1632" y="13018"/>
                      <a:pt x="1630" y="13045"/>
                      <a:pt x="1626" y="13093"/>
                    </a:cubicBezTo>
                    <a:cubicBezTo>
                      <a:pt x="1591" y="13093"/>
                      <a:pt x="1568" y="13093"/>
                      <a:pt x="1525" y="13092"/>
                    </a:cubicBezTo>
                    <a:cubicBezTo>
                      <a:pt x="1478" y="13097"/>
                      <a:pt x="1430" y="13101"/>
                      <a:pt x="1383" y="13105"/>
                    </a:cubicBezTo>
                    <a:cubicBezTo>
                      <a:pt x="1381" y="13115"/>
                      <a:pt x="1380" y="13125"/>
                      <a:pt x="1378" y="13136"/>
                    </a:cubicBezTo>
                    <a:cubicBezTo>
                      <a:pt x="1477" y="13157"/>
                      <a:pt x="1576" y="13179"/>
                      <a:pt x="1687" y="13204"/>
                    </a:cubicBezTo>
                    <a:cubicBezTo>
                      <a:pt x="1571" y="13282"/>
                      <a:pt x="1409" y="13133"/>
                      <a:pt x="1343" y="13339"/>
                    </a:cubicBezTo>
                    <a:cubicBezTo>
                      <a:pt x="1320" y="13300"/>
                      <a:pt x="1300" y="13268"/>
                      <a:pt x="1280" y="13233"/>
                    </a:cubicBezTo>
                    <a:cubicBezTo>
                      <a:pt x="1186" y="13338"/>
                      <a:pt x="953" y="13252"/>
                      <a:pt x="950" y="13486"/>
                    </a:cubicBezTo>
                    <a:cubicBezTo>
                      <a:pt x="1098" y="13554"/>
                      <a:pt x="1096" y="13347"/>
                      <a:pt x="1211" y="13356"/>
                    </a:cubicBezTo>
                    <a:cubicBezTo>
                      <a:pt x="1240" y="13409"/>
                      <a:pt x="1278" y="13464"/>
                      <a:pt x="1361" y="13410"/>
                    </a:cubicBezTo>
                    <a:moveTo>
                      <a:pt x="1222" y="15110"/>
                    </a:moveTo>
                    <a:cubicBezTo>
                      <a:pt x="1202" y="15095"/>
                      <a:pt x="1185" y="15077"/>
                      <a:pt x="1163" y="15071"/>
                    </a:cubicBezTo>
                    <a:cubicBezTo>
                      <a:pt x="1151" y="15068"/>
                      <a:pt x="1133" y="15088"/>
                      <a:pt x="1102" y="15108"/>
                    </a:cubicBezTo>
                    <a:cubicBezTo>
                      <a:pt x="1132" y="15129"/>
                      <a:pt x="1150" y="15154"/>
                      <a:pt x="1168" y="15153"/>
                    </a:cubicBezTo>
                    <a:cubicBezTo>
                      <a:pt x="1186" y="15152"/>
                      <a:pt x="1204" y="15125"/>
                      <a:pt x="1222" y="15110"/>
                    </a:cubicBezTo>
                    <a:close/>
                    <a:moveTo>
                      <a:pt x="1181" y="15252"/>
                    </a:moveTo>
                    <a:cubicBezTo>
                      <a:pt x="1131" y="15272"/>
                      <a:pt x="1093" y="15288"/>
                      <a:pt x="1042" y="15308"/>
                    </a:cubicBezTo>
                    <a:cubicBezTo>
                      <a:pt x="1137" y="15350"/>
                      <a:pt x="1137" y="15350"/>
                      <a:pt x="1181" y="15252"/>
                    </a:cubicBezTo>
                    <a:close/>
                    <a:moveTo>
                      <a:pt x="898" y="15232"/>
                    </a:moveTo>
                    <a:cubicBezTo>
                      <a:pt x="892" y="15212"/>
                      <a:pt x="873" y="15197"/>
                      <a:pt x="860" y="15179"/>
                    </a:cubicBezTo>
                    <a:cubicBezTo>
                      <a:pt x="850" y="15195"/>
                      <a:pt x="836" y="15209"/>
                      <a:pt x="833" y="15226"/>
                    </a:cubicBezTo>
                    <a:cubicBezTo>
                      <a:pt x="831" y="15240"/>
                      <a:pt x="842" y="15256"/>
                      <a:pt x="852" y="15280"/>
                    </a:cubicBezTo>
                    <a:cubicBezTo>
                      <a:pt x="873" y="15258"/>
                      <a:pt x="899" y="15240"/>
                      <a:pt x="898" y="15232"/>
                    </a:cubicBezTo>
                    <a:close/>
                    <a:moveTo>
                      <a:pt x="1174" y="12064"/>
                    </a:moveTo>
                    <a:cubicBezTo>
                      <a:pt x="1123" y="12045"/>
                      <a:pt x="1081" y="12028"/>
                      <a:pt x="1035" y="12012"/>
                    </a:cubicBezTo>
                    <a:cubicBezTo>
                      <a:pt x="1038" y="12000"/>
                      <a:pt x="1046" y="11989"/>
                      <a:pt x="1048" y="11978"/>
                    </a:cubicBezTo>
                    <a:cubicBezTo>
                      <a:pt x="1077" y="11982"/>
                      <a:pt x="1114" y="11987"/>
                      <a:pt x="1142" y="11991"/>
                    </a:cubicBezTo>
                    <a:cubicBezTo>
                      <a:pt x="1189" y="11890"/>
                      <a:pt x="1237" y="11790"/>
                      <a:pt x="1235" y="11747"/>
                    </a:cubicBezTo>
                    <a:cubicBezTo>
                      <a:pt x="1237" y="11746"/>
                      <a:pt x="1274" y="11746"/>
                      <a:pt x="1274" y="11745"/>
                    </a:cubicBezTo>
                    <a:cubicBezTo>
                      <a:pt x="1274" y="11743"/>
                      <a:pt x="1275" y="11742"/>
                      <a:pt x="1275" y="11740"/>
                    </a:cubicBezTo>
                    <a:cubicBezTo>
                      <a:pt x="1274" y="11747"/>
                      <a:pt x="1350" y="11599"/>
                      <a:pt x="1422" y="11528"/>
                    </a:cubicBezTo>
                    <a:cubicBezTo>
                      <a:pt x="1378" y="11534"/>
                      <a:pt x="1300" y="11543"/>
                      <a:pt x="1256" y="11548"/>
                    </a:cubicBezTo>
                    <a:cubicBezTo>
                      <a:pt x="1209" y="11529"/>
                      <a:pt x="1162" y="11514"/>
                      <a:pt x="1116" y="11494"/>
                    </a:cubicBezTo>
                    <a:cubicBezTo>
                      <a:pt x="1116" y="11489"/>
                      <a:pt x="1118" y="11486"/>
                      <a:pt x="1120" y="11483"/>
                    </a:cubicBezTo>
                    <a:cubicBezTo>
                      <a:pt x="1103" y="11482"/>
                      <a:pt x="1087" y="11482"/>
                      <a:pt x="1070" y="11482"/>
                    </a:cubicBezTo>
                    <a:cubicBezTo>
                      <a:pt x="1065" y="11482"/>
                      <a:pt x="1060" y="11531"/>
                      <a:pt x="1051" y="11570"/>
                    </a:cubicBezTo>
                    <a:cubicBezTo>
                      <a:pt x="1042" y="11613"/>
                      <a:pt x="1030" y="11621"/>
                      <a:pt x="1016" y="11672"/>
                    </a:cubicBezTo>
                    <a:cubicBezTo>
                      <a:pt x="1098" y="11649"/>
                      <a:pt x="1157" y="11631"/>
                      <a:pt x="1216" y="11613"/>
                    </a:cubicBezTo>
                    <a:cubicBezTo>
                      <a:pt x="1213" y="11655"/>
                      <a:pt x="1209" y="11698"/>
                      <a:pt x="1206" y="11740"/>
                    </a:cubicBezTo>
                    <a:cubicBezTo>
                      <a:pt x="1204" y="11739"/>
                      <a:pt x="1203" y="11740"/>
                      <a:pt x="1201" y="11740"/>
                    </a:cubicBezTo>
                    <a:cubicBezTo>
                      <a:pt x="1202" y="11741"/>
                      <a:pt x="1201" y="11745"/>
                      <a:pt x="1201" y="11746"/>
                    </a:cubicBezTo>
                    <a:cubicBezTo>
                      <a:pt x="1143" y="11762"/>
                      <a:pt x="1084" y="11779"/>
                      <a:pt x="1029" y="11794"/>
                    </a:cubicBezTo>
                    <a:cubicBezTo>
                      <a:pt x="996" y="11874"/>
                      <a:pt x="966" y="11949"/>
                      <a:pt x="938" y="12022"/>
                    </a:cubicBezTo>
                    <a:cubicBezTo>
                      <a:pt x="1074" y="12111"/>
                      <a:pt x="1077" y="12111"/>
                      <a:pt x="1174" y="12064"/>
                    </a:cubicBezTo>
                    <a:moveTo>
                      <a:pt x="839" y="13361"/>
                    </a:moveTo>
                    <a:cubicBezTo>
                      <a:pt x="776" y="13352"/>
                      <a:pt x="736" y="13347"/>
                      <a:pt x="699" y="13341"/>
                    </a:cubicBezTo>
                    <a:cubicBezTo>
                      <a:pt x="700" y="13338"/>
                      <a:pt x="700" y="13336"/>
                      <a:pt x="700" y="13333"/>
                    </a:cubicBezTo>
                    <a:cubicBezTo>
                      <a:pt x="697" y="13333"/>
                      <a:pt x="695" y="13332"/>
                      <a:pt x="692" y="13332"/>
                    </a:cubicBezTo>
                    <a:cubicBezTo>
                      <a:pt x="650" y="13221"/>
                      <a:pt x="817" y="13201"/>
                      <a:pt x="808" y="13099"/>
                    </a:cubicBezTo>
                    <a:cubicBezTo>
                      <a:pt x="738" y="13077"/>
                      <a:pt x="671" y="13056"/>
                      <a:pt x="561" y="13021"/>
                    </a:cubicBezTo>
                    <a:cubicBezTo>
                      <a:pt x="656" y="13186"/>
                      <a:pt x="422" y="13272"/>
                      <a:pt x="504" y="13433"/>
                    </a:cubicBezTo>
                    <a:cubicBezTo>
                      <a:pt x="564" y="13327"/>
                      <a:pt x="566" y="13325"/>
                      <a:pt x="692" y="13332"/>
                    </a:cubicBezTo>
                    <a:cubicBezTo>
                      <a:pt x="693" y="13335"/>
                      <a:pt x="692" y="13337"/>
                      <a:pt x="693" y="13340"/>
                    </a:cubicBezTo>
                    <a:cubicBezTo>
                      <a:pt x="695" y="13340"/>
                      <a:pt x="697" y="13340"/>
                      <a:pt x="699" y="13341"/>
                    </a:cubicBezTo>
                    <a:cubicBezTo>
                      <a:pt x="681" y="13453"/>
                      <a:pt x="665" y="13567"/>
                      <a:pt x="672" y="13678"/>
                    </a:cubicBezTo>
                    <a:cubicBezTo>
                      <a:pt x="685" y="13678"/>
                      <a:pt x="699" y="13678"/>
                      <a:pt x="712" y="13678"/>
                    </a:cubicBezTo>
                    <a:cubicBezTo>
                      <a:pt x="754" y="13574"/>
                      <a:pt x="795" y="13471"/>
                      <a:pt x="839" y="13361"/>
                    </a:cubicBezTo>
                    <a:close/>
                    <a:moveTo>
                      <a:pt x="756" y="11340"/>
                    </a:moveTo>
                    <a:cubicBezTo>
                      <a:pt x="806" y="11412"/>
                      <a:pt x="806" y="11412"/>
                      <a:pt x="890" y="11428"/>
                    </a:cubicBezTo>
                    <a:cubicBezTo>
                      <a:pt x="857" y="11332"/>
                      <a:pt x="857" y="11332"/>
                      <a:pt x="756" y="11340"/>
                    </a:cubicBezTo>
                    <a:close/>
                    <a:moveTo>
                      <a:pt x="1185" y="4251"/>
                    </a:moveTo>
                    <a:cubicBezTo>
                      <a:pt x="1278" y="4309"/>
                      <a:pt x="1354" y="4316"/>
                      <a:pt x="1401" y="4159"/>
                    </a:cubicBezTo>
                    <a:cubicBezTo>
                      <a:pt x="1313" y="4197"/>
                      <a:pt x="1249" y="4224"/>
                      <a:pt x="1185" y="4251"/>
                    </a:cubicBezTo>
                    <a:close/>
                    <a:moveTo>
                      <a:pt x="1161" y="3761"/>
                    </a:moveTo>
                    <a:cubicBezTo>
                      <a:pt x="1234" y="3790"/>
                      <a:pt x="1279" y="3809"/>
                      <a:pt x="1327" y="3828"/>
                    </a:cubicBezTo>
                    <a:cubicBezTo>
                      <a:pt x="1347" y="3763"/>
                      <a:pt x="1361" y="3714"/>
                      <a:pt x="1382" y="3646"/>
                    </a:cubicBezTo>
                    <a:cubicBezTo>
                      <a:pt x="1307" y="3685"/>
                      <a:pt x="1248" y="3715"/>
                      <a:pt x="1161" y="3761"/>
                    </a:cubicBezTo>
                    <a:close/>
                    <a:moveTo>
                      <a:pt x="1171" y="2918"/>
                    </a:moveTo>
                    <a:cubicBezTo>
                      <a:pt x="1257" y="2953"/>
                      <a:pt x="1257" y="2953"/>
                      <a:pt x="1341" y="2882"/>
                    </a:cubicBezTo>
                    <a:cubicBezTo>
                      <a:pt x="1268" y="2897"/>
                      <a:pt x="1219" y="2907"/>
                      <a:pt x="1171" y="2918"/>
                    </a:cubicBezTo>
                    <a:close/>
                    <a:moveTo>
                      <a:pt x="1167" y="2258"/>
                    </a:moveTo>
                    <a:cubicBezTo>
                      <a:pt x="1250" y="2315"/>
                      <a:pt x="1290" y="2345"/>
                      <a:pt x="1346" y="2383"/>
                    </a:cubicBezTo>
                    <a:cubicBezTo>
                      <a:pt x="1397" y="2319"/>
                      <a:pt x="1433" y="2275"/>
                      <a:pt x="1504" y="2188"/>
                    </a:cubicBezTo>
                    <a:cubicBezTo>
                      <a:pt x="1374" y="2214"/>
                      <a:pt x="1293" y="2231"/>
                      <a:pt x="1167" y="2258"/>
                    </a:cubicBezTo>
                    <a:close/>
                    <a:moveTo>
                      <a:pt x="1358" y="2118"/>
                    </a:moveTo>
                    <a:cubicBezTo>
                      <a:pt x="1352" y="2020"/>
                      <a:pt x="1347" y="1971"/>
                      <a:pt x="1343" y="1920"/>
                    </a:cubicBezTo>
                    <a:cubicBezTo>
                      <a:pt x="1281" y="1919"/>
                      <a:pt x="1234" y="1919"/>
                      <a:pt x="1139" y="1918"/>
                    </a:cubicBezTo>
                    <a:cubicBezTo>
                      <a:pt x="1224" y="1995"/>
                      <a:pt x="1275" y="2042"/>
                      <a:pt x="1358" y="2118"/>
                    </a:cubicBezTo>
                    <a:close/>
                    <a:moveTo>
                      <a:pt x="1196" y="1714"/>
                    </a:moveTo>
                    <a:cubicBezTo>
                      <a:pt x="1209" y="1698"/>
                      <a:pt x="1204" y="1666"/>
                      <a:pt x="1208" y="1633"/>
                    </a:cubicBezTo>
                    <a:cubicBezTo>
                      <a:pt x="1146" y="1650"/>
                      <a:pt x="1097" y="1665"/>
                      <a:pt x="1035" y="1682"/>
                    </a:cubicBezTo>
                    <a:cubicBezTo>
                      <a:pt x="1087" y="1759"/>
                      <a:pt x="1134" y="1786"/>
                      <a:pt x="1196" y="1714"/>
                    </a:cubicBezTo>
                    <a:close/>
                    <a:moveTo>
                      <a:pt x="1113" y="1231"/>
                    </a:moveTo>
                    <a:cubicBezTo>
                      <a:pt x="1192" y="1347"/>
                      <a:pt x="1256" y="1489"/>
                      <a:pt x="1340" y="1311"/>
                    </a:cubicBezTo>
                    <a:cubicBezTo>
                      <a:pt x="1275" y="1310"/>
                      <a:pt x="1214" y="1267"/>
                      <a:pt x="1113" y="1231"/>
                    </a:cubicBezTo>
                    <a:moveTo>
                      <a:pt x="1131" y="624"/>
                    </a:moveTo>
                    <a:cubicBezTo>
                      <a:pt x="1131" y="644"/>
                      <a:pt x="1130" y="664"/>
                      <a:pt x="1130" y="683"/>
                    </a:cubicBezTo>
                    <a:cubicBezTo>
                      <a:pt x="1204" y="688"/>
                      <a:pt x="1279" y="695"/>
                      <a:pt x="1388" y="703"/>
                    </a:cubicBezTo>
                    <a:cubicBezTo>
                      <a:pt x="1299" y="574"/>
                      <a:pt x="1207" y="638"/>
                      <a:pt x="1131" y="624"/>
                    </a:cubicBezTo>
                    <a:close/>
                    <a:moveTo>
                      <a:pt x="1198" y="359"/>
                    </a:moveTo>
                    <a:cubicBezTo>
                      <a:pt x="1330" y="460"/>
                      <a:pt x="1415" y="389"/>
                      <a:pt x="1501" y="367"/>
                    </a:cubicBezTo>
                    <a:cubicBezTo>
                      <a:pt x="1502" y="350"/>
                      <a:pt x="1503" y="332"/>
                      <a:pt x="1504" y="315"/>
                    </a:cubicBezTo>
                    <a:cubicBezTo>
                      <a:pt x="1416" y="327"/>
                      <a:pt x="1327" y="340"/>
                      <a:pt x="1198" y="359"/>
                    </a:cubicBezTo>
                    <a:close/>
                    <a:moveTo>
                      <a:pt x="1496" y="925"/>
                    </a:moveTo>
                    <a:cubicBezTo>
                      <a:pt x="1472" y="921"/>
                      <a:pt x="1440" y="954"/>
                      <a:pt x="1370" y="993"/>
                    </a:cubicBezTo>
                    <a:cubicBezTo>
                      <a:pt x="1441" y="1028"/>
                      <a:pt x="1502" y="1076"/>
                      <a:pt x="1518" y="1064"/>
                    </a:cubicBezTo>
                    <a:cubicBezTo>
                      <a:pt x="1617" y="982"/>
                      <a:pt x="1709" y="1035"/>
                      <a:pt x="1805" y="1048"/>
                    </a:cubicBezTo>
                    <a:cubicBezTo>
                      <a:pt x="1887" y="1058"/>
                      <a:pt x="1970" y="1062"/>
                      <a:pt x="2053" y="1068"/>
                    </a:cubicBezTo>
                    <a:cubicBezTo>
                      <a:pt x="1871" y="995"/>
                      <a:pt x="1685" y="957"/>
                      <a:pt x="1496" y="925"/>
                    </a:cubicBezTo>
                    <a:close/>
                    <a:moveTo>
                      <a:pt x="1523" y="731"/>
                    </a:moveTo>
                    <a:cubicBezTo>
                      <a:pt x="1542" y="740"/>
                      <a:pt x="1561" y="747"/>
                      <a:pt x="1580" y="755"/>
                    </a:cubicBezTo>
                    <a:cubicBezTo>
                      <a:pt x="1617" y="661"/>
                      <a:pt x="1653" y="567"/>
                      <a:pt x="1700" y="446"/>
                    </a:cubicBezTo>
                    <a:cubicBezTo>
                      <a:pt x="1584" y="534"/>
                      <a:pt x="1543" y="628"/>
                      <a:pt x="1523" y="731"/>
                    </a:cubicBezTo>
                    <a:close/>
                    <a:moveTo>
                      <a:pt x="1850" y="148"/>
                    </a:moveTo>
                    <a:cubicBezTo>
                      <a:pt x="1935" y="161"/>
                      <a:pt x="2021" y="174"/>
                      <a:pt x="2107" y="186"/>
                    </a:cubicBezTo>
                    <a:cubicBezTo>
                      <a:pt x="2110" y="168"/>
                      <a:pt x="2113" y="148"/>
                      <a:pt x="2116" y="129"/>
                    </a:cubicBezTo>
                    <a:cubicBezTo>
                      <a:pt x="2028" y="124"/>
                      <a:pt x="1941" y="119"/>
                      <a:pt x="1854" y="116"/>
                    </a:cubicBezTo>
                    <a:cubicBezTo>
                      <a:pt x="1853" y="126"/>
                      <a:pt x="1851" y="137"/>
                      <a:pt x="1850" y="148"/>
                    </a:cubicBezTo>
                    <a:close/>
                    <a:moveTo>
                      <a:pt x="2275" y="132"/>
                    </a:moveTo>
                    <a:cubicBezTo>
                      <a:pt x="2316" y="136"/>
                      <a:pt x="2357" y="142"/>
                      <a:pt x="2397" y="147"/>
                    </a:cubicBezTo>
                    <a:cubicBezTo>
                      <a:pt x="2400" y="136"/>
                      <a:pt x="2403" y="126"/>
                      <a:pt x="2406" y="116"/>
                    </a:cubicBezTo>
                    <a:cubicBezTo>
                      <a:pt x="2363" y="104"/>
                      <a:pt x="2321" y="93"/>
                      <a:pt x="2278" y="82"/>
                    </a:cubicBezTo>
                    <a:cubicBezTo>
                      <a:pt x="2277" y="99"/>
                      <a:pt x="2276" y="115"/>
                      <a:pt x="2275" y="132"/>
                    </a:cubicBezTo>
                    <a:close/>
                    <a:moveTo>
                      <a:pt x="2397" y="279"/>
                    </a:moveTo>
                    <a:cubicBezTo>
                      <a:pt x="2426" y="307"/>
                      <a:pt x="2453" y="334"/>
                      <a:pt x="2489" y="369"/>
                    </a:cubicBezTo>
                    <a:cubicBezTo>
                      <a:pt x="2516" y="328"/>
                      <a:pt x="2538" y="296"/>
                      <a:pt x="2562" y="261"/>
                    </a:cubicBezTo>
                    <a:cubicBezTo>
                      <a:pt x="2613" y="271"/>
                      <a:pt x="2665" y="279"/>
                      <a:pt x="2722" y="290"/>
                    </a:cubicBezTo>
                    <a:cubicBezTo>
                      <a:pt x="2724" y="254"/>
                      <a:pt x="2725" y="227"/>
                      <a:pt x="2729" y="175"/>
                    </a:cubicBezTo>
                    <a:cubicBezTo>
                      <a:pt x="2614" y="226"/>
                      <a:pt x="2487" y="155"/>
                      <a:pt x="2397" y="279"/>
                    </a:cubicBezTo>
                    <a:close/>
                    <a:moveTo>
                      <a:pt x="2556" y="1949"/>
                    </a:moveTo>
                    <a:cubicBezTo>
                      <a:pt x="2499" y="1941"/>
                      <a:pt x="2457" y="1872"/>
                      <a:pt x="2356" y="1940"/>
                    </a:cubicBezTo>
                    <a:cubicBezTo>
                      <a:pt x="2433" y="1964"/>
                      <a:pt x="2487" y="1982"/>
                      <a:pt x="2541" y="1998"/>
                    </a:cubicBezTo>
                    <a:cubicBezTo>
                      <a:pt x="2546" y="1982"/>
                      <a:pt x="2551" y="1965"/>
                      <a:pt x="2556" y="1949"/>
                    </a:cubicBezTo>
                    <a:close/>
                    <a:moveTo>
                      <a:pt x="2351" y="4001"/>
                    </a:moveTo>
                    <a:cubicBezTo>
                      <a:pt x="2452" y="3942"/>
                      <a:pt x="2529" y="3898"/>
                      <a:pt x="2623" y="3843"/>
                    </a:cubicBezTo>
                    <a:cubicBezTo>
                      <a:pt x="2421" y="3835"/>
                      <a:pt x="2421" y="3835"/>
                      <a:pt x="2351" y="4001"/>
                    </a:cubicBezTo>
                    <a:close/>
                    <a:moveTo>
                      <a:pt x="2644" y="3973"/>
                    </a:moveTo>
                    <a:cubicBezTo>
                      <a:pt x="2726" y="3949"/>
                      <a:pt x="2781" y="3933"/>
                      <a:pt x="2836" y="3917"/>
                    </a:cubicBezTo>
                    <a:cubicBezTo>
                      <a:pt x="2765" y="3878"/>
                      <a:pt x="2699" y="3865"/>
                      <a:pt x="2644" y="3973"/>
                    </a:cubicBezTo>
                    <a:close/>
                    <a:moveTo>
                      <a:pt x="2853" y="4021"/>
                    </a:moveTo>
                    <a:cubicBezTo>
                      <a:pt x="2928" y="4093"/>
                      <a:pt x="2928" y="4093"/>
                      <a:pt x="2965" y="3966"/>
                    </a:cubicBezTo>
                    <a:cubicBezTo>
                      <a:pt x="2924" y="3986"/>
                      <a:pt x="2891" y="4002"/>
                      <a:pt x="2853" y="4021"/>
                    </a:cubicBezTo>
                    <a:close/>
                    <a:moveTo>
                      <a:pt x="2791" y="6493"/>
                    </a:moveTo>
                    <a:cubicBezTo>
                      <a:pt x="3204" y="6707"/>
                      <a:pt x="3204" y="6707"/>
                      <a:pt x="3322" y="6603"/>
                    </a:cubicBezTo>
                    <a:cubicBezTo>
                      <a:pt x="3119" y="6594"/>
                      <a:pt x="2971" y="6493"/>
                      <a:pt x="2791" y="6493"/>
                    </a:cubicBezTo>
                    <a:close/>
                    <a:moveTo>
                      <a:pt x="2920" y="5215"/>
                    </a:moveTo>
                    <a:cubicBezTo>
                      <a:pt x="2959" y="5222"/>
                      <a:pt x="2998" y="5230"/>
                      <a:pt x="3035" y="5237"/>
                    </a:cubicBezTo>
                    <a:cubicBezTo>
                      <a:pt x="3038" y="5223"/>
                      <a:pt x="3041" y="5210"/>
                      <a:pt x="3045" y="5196"/>
                    </a:cubicBezTo>
                    <a:cubicBezTo>
                      <a:pt x="3006" y="5190"/>
                      <a:pt x="2967" y="5184"/>
                      <a:pt x="2929" y="5178"/>
                    </a:cubicBezTo>
                    <a:cubicBezTo>
                      <a:pt x="2926" y="5190"/>
                      <a:pt x="2923" y="5202"/>
                      <a:pt x="2920" y="5215"/>
                    </a:cubicBezTo>
                    <a:close/>
                    <a:moveTo>
                      <a:pt x="2991" y="5962"/>
                    </a:moveTo>
                    <a:cubicBezTo>
                      <a:pt x="3208" y="6073"/>
                      <a:pt x="3208" y="6073"/>
                      <a:pt x="3298" y="5981"/>
                    </a:cubicBezTo>
                    <a:cubicBezTo>
                      <a:pt x="3258" y="5975"/>
                      <a:pt x="3201" y="5981"/>
                      <a:pt x="3170" y="5958"/>
                    </a:cubicBezTo>
                    <a:cubicBezTo>
                      <a:pt x="3109" y="5910"/>
                      <a:pt x="3115" y="5902"/>
                      <a:pt x="2991" y="5962"/>
                    </a:cubicBezTo>
                    <a:close/>
                    <a:moveTo>
                      <a:pt x="3099" y="6899"/>
                    </a:moveTo>
                    <a:cubicBezTo>
                      <a:pt x="3182" y="6960"/>
                      <a:pt x="3267" y="6991"/>
                      <a:pt x="3352" y="6886"/>
                    </a:cubicBezTo>
                    <a:cubicBezTo>
                      <a:pt x="3267" y="6890"/>
                      <a:pt x="3183" y="6895"/>
                      <a:pt x="3099" y="6899"/>
                    </a:cubicBezTo>
                    <a:close/>
                    <a:moveTo>
                      <a:pt x="3330" y="7494"/>
                    </a:moveTo>
                    <a:cubicBezTo>
                      <a:pt x="3259" y="7500"/>
                      <a:pt x="3215" y="7504"/>
                      <a:pt x="3172" y="7507"/>
                    </a:cubicBezTo>
                    <a:cubicBezTo>
                      <a:pt x="3217" y="7552"/>
                      <a:pt x="3263" y="7596"/>
                      <a:pt x="3330" y="7494"/>
                    </a:cubicBezTo>
                    <a:close/>
                    <a:moveTo>
                      <a:pt x="3141" y="8193"/>
                    </a:moveTo>
                    <a:cubicBezTo>
                      <a:pt x="3143" y="8206"/>
                      <a:pt x="3144" y="8220"/>
                      <a:pt x="3145" y="8233"/>
                    </a:cubicBezTo>
                    <a:cubicBezTo>
                      <a:pt x="3206" y="8226"/>
                      <a:pt x="3274" y="8260"/>
                      <a:pt x="3352" y="8158"/>
                    </a:cubicBezTo>
                    <a:cubicBezTo>
                      <a:pt x="3260" y="8173"/>
                      <a:pt x="3201" y="8182"/>
                      <a:pt x="3141" y="8193"/>
                    </a:cubicBezTo>
                    <a:close/>
                    <a:moveTo>
                      <a:pt x="3088" y="7687"/>
                    </a:moveTo>
                    <a:cubicBezTo>
                      <a:pt x="3023" y="7686"/>
                      <a:pt x="2958" y="7686"/>
                      <a:pt x="2893" y="7685"/>
                    </a:cubicBezTo>
                    <a:cubicBezTo>
                      <a:pt x="2891" y="7690"/>
                      <a:pt x="2890" y="7693"/>
                      <a:pt x="2889" y="7698"/>
                    </a:cubicBezTo>
                    <a:cubicBezTo>
                      <a:pt x="2952" y="7709"/>
                      <a:pt x="3016" y="7719"/>
                      <a:pt x="3080" y="7729"/>
                    </a:cubicBezTo>
                    <a:cubicBezTo>
                      <a:pt x="3083" y="7715"/>
                      <a:pt x="3086" y="7701"/>
                      <a:pt x="3088" y="7687"/>
                    </a:cubicBezTo>
                    <a:close/>
                    <a:moveTo>
                      <a:pt x="2882" y="7257"/>
                    </a:moveTo>
                    <a:cubicBezTo>
                      <a:pt x="2945" y="7292"/>
                      <a:pt x="3002" y="7294"/>
                      <a:pt x="3048" y="7233"/>
                    </a:cubicBezTo>
                    <a:cubicBezTo>
                      <a:pt x="2967" y="7105"/>
                      <a:pt x="2848" y="7143"/>
                      <a:pt x="2732" y="7164"/>
                    </a:cubicBezTo>
                    <a:cubicBezTo>
                      <a:pt x="2732" y="7163"/>
                      <a:pt x="2732" y="7162"/>
                      <a:pt x="2732" y="7160"/>
                    </a:cubicBezTo>
                    <a:cubicBezTo>
                      <a:pt x="2729" y="7161"/>
                      <a:pt x="2726" y="7161"/>
                      <a:pt x="2724" y="7161"/>
                    </a:cubicBezTo>
                    <a:cubicBezTo>
                      <a:pt x="2709" y="7145"/>
                      <a:pt x="2696" y="7122"/>
                      <a:pt x="2678" y="7121"/>
                    </a:cubicBezTo>
                    <a:cubicBezTo>
                      <a:pt x="2509" y="7100"/>
                      <a:pt x="2339" y="7080"/>
                      <a:pt x="2168" y="7069"/>
                    </a:cubicBezTo>
                    <a:cubicBezTo>
                      <a:pt x="2124" y="7067"/>
                      <a:pt x="2075" y="7094"/>
                      <a:pt x="2032" y="7114"/>
                    </a:cubicBezTo>
                    <a:cubicBezTo>
                      <a:pt x="2009" y="7124"/>
                      <a:pt x="1981" y="7144"/>
                      <a:pt x="1972" y="7167"/>
                    </a:cubicBezTo>
                    <a:cubicBezTo>
                      <a:pt x="1946" y="7228"/>
                      <a:pt x="1929" y="7293"/>
                      <a:pt x="1904" y="7373"/>
                    </a:cubicBezTo>
                    <a:cubicBezTo>
                      <a:pt x="2002" y="7362"/>
                      <a:pt x="2091" y="7352"/>
                      <a:pt x="2214" y="7339"/>
                    </a:cubicBezTo>
                    <a:cubicBezTo>
                      <a:pt x="2140" y="7284"/>
                      <a:pt x="2103" y="7256"/>
                      <a:pt x="2067" y="7228"/>
                    </a:cubicBezTo>
                    <a:cubicBezTo>
                      <a:pt x="2153" y="7197"/>
                      <a:pt x="2225" y="7202"/>
                      <a:pt x="2299" y="7197"/>
                    </a:cubicBezTo>
                    <a:cubicBezTo>
                      <a:pt x="2441" y="7188"/>
                      <a:pt x="2583" y="7173"/>
                      <a:pt x="2724" y="7161"/>
                    </a:cubicBezTo>
                    <a:cubicBezTo>
                      <a:pt x="2725" y="7162"/>
                      <a:pt x="2726" y="7164"/>
                      <a:pt x="2727" y="7165"/>
                    </a:cubicBezTo>
                    <a:cubicBezTo>
                      <a:pt x="2729" y="7164"/>
                      <a:pt x="2731" y="7164"/>
                      <a:pt x="2732" y="7164"/>
                    </a:cubicBezTo>
                    <a:cubicBezTo>
                      <a:pt x="2738" y="7263"/>
                      <a:pt x="2830" y="7227"/>
                      <a:pt x="2882" y="7257"/>
                    </a:cubicBezTo>
                    <a:moveTo>
                      <a:pt x="2386" y="7500"/>
                    </a:moveTo>
                    <a:cubicBezTo>
                      <a:pt x="2384" y="7500"/>
                      <a:pt x="2381" y="7499"/>
                      <a:pt x="2379" y="7499"/>
                    </a:cubicBezTo>
                    <a:cubicBezTo>
                      <a:pt x="2379" y="7498"/>
                      <a:pt x="2379" y="7497"/>
                      <a:pt x="2379" y="7494"/>
                    </a:cubicBezTo>
                    <a:cubicBezTo>
                      <a:pt x="2378" y="7495"/>
                      <a:pt x="2378" y="7496"/>
                      <a:pt x="2376" y="7496"/>
                    </a:cubicBezTo>
                    <a:cubicBezTo>
                      <a:pt x="2388" y="7385"/>
                      <a:pt x="2304" y="7384"/>
                      <a:pt x="2237" y="7390"/>
                    </a:cubicBezTo>
                    <a:cubicBezTo>
                      <a:pt x="2144" y="7398"/>
                      <a:pt x="2052" y="7421"/>
                      <a:pt x="1962" y="7448"/>
                    </a:cubicBezTo>
                    <a:cubicBezTo>
                      <a:pt x="1929" y="7456"/>
                      <a:pt x="1904" y="7490"/>
                      <a:pt x="1876" y="7515"/>
                    </a:cubicBezTo>
                    <a:cubicBezTo>
                      <a:pt x="1874" y="7515"/>
                      <a:pt x="1871" y="7514"/>
                      <a:pt x="1869" y="7513"/>
                    </a:cubicBezTo>
                    <a:cubicBezTo>
                      <a:pt x="1868" y="7517"/>
                      <a:pt x="1868" y="7519"/>
                      <a:pt x="1867" y="7522"/>
                    </a:cubicBezTo>
                    <a:cubicBezTo>
                      <a:pt x="1825" y="7552"/>
                      <a:pt x="1782" y="7581"/>
                      <a:pt x="1741" y="7609"/>
                    </a:cubicBezTo>
                    <a:cubicBezTo>
                      <a:pt x="1837" y="7662"/>
                      <a:pt x="1841" y="7663"/>
                      <a:pt x="1869" y="7522"/>
                    </a:cubicBezTo>
                    <a:cubicBezTo>
                      <a:pt x="1871" y="7521"/>
                      <a:pt x="1875" y="7520"/>
                      <a:pt x="1876" y="7519"/>
                    </a:cubicBezTo>
                    <a:cubicBezTo>
                      <a:pt x="1877" y="7518"/>
                      <a:pt x="1884" y="7517"/>
                      <a:pt x="1885" y="7515"/>
                    </a:cubicBezTo>
                    <a:cubicBezTo>
                      <a:pt x="1984" y="7553"/>
                      <a:pt x="2092" y="7594"/>
                      <a:pt x="2205" y="7557"/>
                    </a:cubicBezTo>
                    <a:cubicBezTo>
                      <a:pt x="2264" y="7537"/>
                      <a:pt x="2243" y="7518"/>
                      <a:pt x="2386" y="7500"/>
                    </a:cubicBezTo>
                    <a:moveTo>
                      <a:pt x="2240" y="7694"/>
                    </a:moveTo>
                    <a:cubicBezTo>
                      <a:pt x="2143" y="7691"/>
                      <a:pt x="2069" y="7532"/>
                      <a:pt x="1927" y="7686"/>
                    </a:cubicBezTo>
                    <a:cubicBezTo>
                      <a:pt x="2044" y="7709"/>
                      <a:pt x="2140" y="7727"/>
                      <a:pt x="2237" y="7745"/>
                    </a:cubicBezTo>
                    <a:cubicBezTo>
                      <a:pt x="2238" y="7728"/>
                      <a:pt x="2239" y="7711"/>
                      <a:pt x="2240" y="7694"/>
                    </a:cubicBezTo>
                    <a:close/>
                    <a:moveTo>
                      <a:pt x="1817" y="7828"/>
                    </a:moveTo>
                    <a:cubicBezTo>
                      <a:pt x="1813" y="7811"/>
                      <a:pt x="1809" y="7794"/>
                      <a:pt x="1805" y="7777"/>
                    </a:cubicBezTo>
                    <a:cubicBezTo>
                      <a:pt x="1756" y="7793"/>
                      <a:pt x="1709" y="7808"/>
                      <a:pt x="1661" y="7823"/>
                    </a:cubicBezTo>
                    <a:cubicBezTo>
                      <a:pt x="1665" y="7838"/>
                      <a:pt x="1669" y="7853"/>
                      <a:pt x="1672" y="7869"/>
                    </a:cubicBezTo>
                    <a:cubicBezTo>
                      <a:pt x="1721" y="7855"/>
                      <a:pt x="1770" y="7842"/>
                      <a:pt x="1817" y="7828"/>
                    </a:cubicBezTo>
                    <a:close/>
                    <a:moveTo>
                      <a:pt x="1645" y="6997"/>
                    </a:moveTo>
                    <a:cubicBezTo>
                      <a:pt x="1635" y="6928"/>
                      <a:pt x="1630" y="6881"/>
                      <a:pt x="1623" y="6834"/>
                    </a:cubicBezTo>
                    <a:cubicBezTo>
                      <a:pt x="1612" y="6831"/>
                      <a:pt x="1600" y="6828"/>
                      <a:pt x="1587" y="6826"/>
                    </a:cubicBezTo>
                    <a:cubicBezTo>
                      <a:pt x="1573" y="6864"/>
                      <a:pt x="1546" y="6905"/>
                      <a:pt x="1548" y="6942"/>
                    </a:cubicBezTo>
                    <a:cubicBezTo>
                      <a:pt x="1550" y="6962"/>
                      <a:pt x="1603" y="6974"/>
                      <a:pt x="1645" y="6997"/>
                    </a:cubicBezTo>
                    <a:close/>
                    <a:moveTo>
                      <a:pt x="1528" y="7414"/>
                    </a:moveTo>
                    <a:cubicBezTo>
                      <a:pt x="1473" y="7288"/>
                      <a:pt x="1406" y="7275"/>
                      <a:pt x="1154" y="7316"/>
                    </a:cubicBezTo>
                    <a:cubicBezTo>
                      <a:pt x="1279" y="7348"/>
                      <a:pt x="1404" y="7380"/>
                      <a:pt x="1528" y="7414"/>
                    </a:cubicBezTo>
                    <a:close/>
                    <a:moveTo>
                      <a:pt x="1228" y="8385"/>
                    </a:moveTo>
                    <a:cubicBezTo>
                      <a:pt x="1215" y="8388"/>
                      <a:pt x="1174" y="8399"/>
                      <a:pt x="1134" y="8405"/>
                    </a:cubicBezTo>
                    <a:cubicBezTo>
                      <a:pt x="1098" y="8412"/>
                      <a:pt x="1063" y="8416"/>
                      <a:pt x="1011" y="8422"/>
                    </a:cubicBezTo>
                    <a:cubicBezTo>
                      <a:pt x="1217" y="8575"/>
                      <a:pt x="1289" y="8597"/>
                      <a:pt x="1461" y="8560"/>
                    </a:cubicBezTo>
                    <a:cubicBezTo>
                      <a:pt x="1391" y="8507"/>
                      <a:pt x="1325" y="8457"/>
                      <a:pt x="1228" y="8385"/>
                    </a:cubicBezTo>
                    <a:moveTo>
                      <a:pt x="1204" y="4957"/>
                    </a:moveTo>
                    <a:cubicBezTo>
                      <a:pt x="1306" y="4937"/>
                      <a:pt x="1390" y="4921"/>
                      <a:pt x="1498" y="4899"/>
                    </a:cubicBezTo>
                    <a:cubicBezTo>
                      <a:pt x="1326" y="4792"/>
                      <a:pt x="1315" y="4794"/>
                      <a:pt x="1204" y="4957"/>
                    </a:cubicBezTo>
                    <a:close/>
                    <a:moveTo>
                      <a:pt x="1256" y="4639"/>
                    </a:moveTo>
                    <a:cubicBezTo>
                      <a:pt x="1347" y="4698"/>
                      <a:pt x="1418" y="4734"/>
                      <a:pt x="1478" y="4784"/>
                    </a:cubicBezTo>
                    <a:cubicBezTo>
                      <a:pt x="1587" y="4876"/>
                      <a:pt x="1704" y="4876"/>
                      <a:pt x="1852" y="4769"/>
                    </a:cubicBezTo>
                    <a:cubicBezTo>
                      <a:pt x="1758" y="4729"/>
                      <a:pt x="1633" y="4855"/>
                      <a:pt x="1545" y="4704"/>
                    </a:cubicBezTo>
                    <a:cubicBezTo>
                      <a:pt x="1711" y="4683"/>
                      <a:pt x="1859" y="4665"/>
                      <a:pt x="2011" y="4645"/>
                    </a:cubicBezTo>
                    <a:cubicBezTo>
                      <a:pt x="1966" y="4546"/>
                      <a:pt x="1881" y="4571"/>
                      <a:pt x="1801" y="4592"/>
                    </a:cubicBezTo>
                    <a:cubicBezTo>
                      <a:pt x="1674" y="4624"/>
                      <a:pt x="1549" y="4652"/>
                      <a:pt x="1419" y="4617"/>
                    </a:cubicBezTo>
                    <a:cubicBezTo>
                      <a:pt x="1375" y="4605"/>
                      <a:pt x="1318" y="4630"/>
                      <a:pt x="1256" y="4639"/>
                    </a:cubicBezTo>
                    <a:moveTo>
                      <a:pt x="1375" y="4517"/>
                    </a:moveTo>
                    <a:cubicBezTo>
                      <a:pt x="1449" y="4542"/>
                      <a:pt x="1493" y="4557"/>
                      <a:pt x="1541" y="4572"/>
                    </a:cubicBezTo>
                    <a:cubicBezTo>
                      <a:pt x="1544" y="4528"/>
                      <a:pt x="1545" y="4502"/>
                      <a:pt x="1548" y="4444"/>
                    </a:cubicBezTo>
                    <a:cubicBezTo>
                      <a:pt x="1488" y="4469"/>
                      <a:pt x="1448" y="4487"/>
                      <a:pt x="1375" y="4517"/>
                    </a:cubicBezTo>
                    <a:close/>
                    <a:moveTo>
                      <a:pt x="1669" y="4213"/>
                    </a:moveTo>
                    <a:cubicBezTo>
                      <a:pt x="1669" y="4219"/>
                      <a:pt x="1669" y="4228"/>
                      <a:pt x="1668" y="4235"/>
                    </a:cubicBezTo>
                    <a:cubicBezTo>
                      <a:pt x="1717" y="4236"/>
                      <a:pt x="1765" y="4236"/>
                      <a:pt x="1813" y="4236"/>
                    </a:cubicBezTo>
                    <a:cubicBezTo>
                      <a:pt x="1814" y="4229"/>
                      <a:pt x="1814" y="4221"/>
                      <a:pt x="1815" y="4214"/>
                    </a:cubicBezTo>
                    <a:cubicBezTo>
                      <a:pt x="1766" y="4213"/>
                      <a:pt x="1718" y="4213"/>
                      <a:pt x="1669" y="4213"/>
                    </a:cubicBezTo>
                    <a:close/>
                    <a:moveTo>
                      <a:pt x="2041" y="4045"/>
                    </a:moveTo>
                    <a:cubicBezTo>
                      <a:pt x="1929" y="4031"/>
                      <a:pt x="1818" y="4018"/>
                      <a:pt x="1680" y="4000"/>
                    </a:cubicBezTo>
                    <a:cubicBezTo>
                      <a:pt x="1829" y="4138"/>
                      <a:pt x="1897" y="4143"/>
                      <a:pt x="2041" y="4045"/>
                    </a:cubicBezTo>
                    <a:close/>
                    <a:moveTo>
                      <a:pt x="1278" y="4092"/>
                    </a:moveTo>
                    <a:cubicBezTo>
                      <a:pt x="1396" y="4053"/>
                      <a:pt x="1480" y="4032"/>
                      <a:pt x="1559" y="3996"/>
                    </a:cubicBezTo>
                    <a:cubicBezTo>
                      <a:pt x="1589" y="3982"/>
                      <a:pt x="1610" y="3944"/>
                      <a:pt x="1634" y="3912"/>
                    </a:cubicBezTo>
                    <a:cubicBezTo>
                      <a:pt x="1638" y="3909"/>
                      <a:pt x="1644" y="3907"/>
                      <a:pt x="1649" y="3904"/>
                    </a:cubicBezTo>
                    <a:cubicBezTo>
                      <a:pt x="1649" y="3903"/>
                      <a:pt x="1650" y="3902"/>
                      <a:pt x="1650" y="3900"/>
                    </a:cubicBezTo>
                    <a:cubicBezTo>
                      <a:pt x="1897" y="3955"/>
                      <a:pt x="1970" y="3956"/>
                      <a:pt x="2133" y="3888"/>
                    </a:cubicBezTo>
                    <a:cubicBezTo>
                      <a:pt x="1982" y="3877"/>
                      <a:pt x="1865" y="3868"/>
                      <a:pt x="1738" y="3857"/>
                    </a:cubicBezTo>
                    <a:cubicBezTo>
                      <a:pt x="1849" y="3726"/>
                      <a:pt x="1848" y="3728"/>
                      <a:pt x="1980" y="3759"/>
                    </a:cubicBezTo>
                    <a:cubicBezTo>
                      <a:pt x="2030" y="3770"/>
                      <a:pt x="2082" y="3774"/>
                      <a:pt x="2132" y="3782"/>
                    </a:cubicBezTo>
                    <a:cubicBezTo>
                      <a:pt x="2009" y="3674"/>
                      <a:pt x="1860" y="3717"/>
                      <a:pt x="1713" y="3697"/>
                    </a:cubicBezTo>
                    <a:cubicBezTo>
                      <a:pt x="1690" y="3771"/>
                      <a:pt x="1669" y="3835"/>
                      <a:pt x="1650" y="3900"/>
                    </a:cubicBezTo>
                    <a:cubicBezTo>
                      <a:pt x="1648" y="3900"/>
                      <a:pt x="1646" y="3899"/>
                      <a:pt x="1643" y="3899"/>
                    </a:cubicBezTo>
                    <a:cubicBezTo>
                      <a:pt x="1640" y="3903"/>
                      <a:pt x="1636" y="3907"/>
                      <a:pt x="1634" y="3912"/>
                    </a:cubicBezTo>
                    <a:cubicBezTo>
                      <a:pt x="1530" y="3969"/>
                      <a:pt x="1383" y="3920"/>
                      <a:pt x="1278" y="4092"/>
                    </a:cubicBezTo>
                    <a:close/>
                    <a:moveTo>
                      <a:pt x="2509" y="858"/>
                    </a:moveTo>
                    <a:cubicBezTo>
                      <a:pt x="2515" y="832"/>
                      <a:pt x="2520" y="806"/>
                      <a:pt x="2527" y="780"/>
                    </a:cubicBezTo>
                    <a:cubicBezTo>
                      <a:pt x="2442" y="766"/>
                      <a:pt x="2358" y="753"/>
                      <a:pt x="2274" y="739"/>
                    </a:cubicBezTo>
                    <a:cubicBezTo>
                      <a:pt x="2270" y="754"/>
                      <a:pt x="2266" y="769"/>
                      <a:pt x="2262" y="785"/>
                    </a:cubicBezTo>
                    <a:cubicBezTo>
                      <a:pt x="2344" y="809"/>
                      <a:pt x="2427" y="833"/>
                      <a:pt x="2509" y="858"/>
                    </a:cubicBezTo>
                    <a:close/>
                    <a:moveTo>
                      <a:pt x="2334" y="2665"/>
                    </a:moveTo>
                    <a:cubicBezTo>
                      <a:pt x="2298" y="2661"/>
                      <a:pt x="2262" y="2657"/>
                      <a:pt x="2226" y="2652"/>
                    </a:cubicBezTo>
                    <a:cubicBezTo>
                      <a:pt x="2224" y="2664"/>
                      <a:pt x="2222" y="2677"/>
                      <a:pt x="2220" y="2690"/>
                    </a:cubicBezTo>
                    <a:cubicBezTo>
                      <a:pt x="2256" y="2695"/>
                      <a:pt x="2291" y="2700"/>
                      <a:pt x="2326" y="2705"/>
                    </a:cubicBezTo>
                    <a:cubicBezTo>
                      <a:pt x="2329" y="2692"/>
                      <a:pt x="2331" y="2678"/>
                      <a:pt x="2334" y="2665"/>
                    </a:cubicBezTo>
                    <a:close/>
                    <a:moveTo>
                      <a:pt x="2366" y="3647"/>
                    </a:moveTo>
                    <a:cubicBezTo>
                      <a:pt x="2308" y="3634"/>
                      <a:pt x="2247" y="3621"/>
                      <a:pt x="2188" y="3608"/>
                    </a:cubicBezTo>
                    <a:cubicBezTo>
                      <a:pt x="2186" y="3618"/>
                      <a:pt x="2183" y="3629"/>
                      <a:pt x="2181" y="3640"/>
                    </a:cubicBezTo>
                    <a:cubicBezTo>
                      <a:pt x="2240" y="3656"/>
                      <a:pt x="2298" y="3671"/>
                      <a:pt x="2357" y="3687"/>
                    </a:cubicBezTo>
                    <a:cubicBezTo>
                      <a:pt x="2360" y="3674"/>
                      <a:pt x="2363" y="3661"/>
                      <a:pt x="2366" y="3647"/>
                    </a:cubicBezTo>
                    <a:close/>
                    <a:moveTo>
                      <a:pt x="2374" y="6753"/>
                    </a:moveTo>
                    <a:cubicBezTo>
                      <a:pt x="2274" y="6852"/>
                      <a:pt x="2097" y="6772"/>
                      <a:pt x="2061" y="6940"/>
                    </a:cubicBezTo>
                    <a:cubicBezTo>
                      <a:pt x="2164" y="6956"/>
                      <a:pt x="2265" y="6987"/>
                      <a:pt x="2368" y="6982"/>
                    </a:cubicBezTo>
                    <a:cubicBezTo>
                      <a:pt x="2436" y="6979"/>
                      <a:pt x="2505" y="6925"/>
                      <a:pt x="2574" y="6895"/>
                    </a:cubicBezTo>
                    <a:cubicBezTo>
                      <a:pt x="2571" y="6883"/>
                      <a:pt x="2568" y="6873"/>
                      <a:pt x="2566" y="6862"/>
                    </a:cubicBezTo>
                    <a:cubicBezTo>
                      <a:pt x="2519" y="6859"/>
                      <a:pt x="2473" y="6855"/>
                      <a:pt x="2430" y="6851"/>
                    </a:cubicBezTo>
                    <a:cubicBezTo>
                      <a:pt x="2398" y="6649"/>
                      <a:pt x="2372" y="6633"/>
                      <a:pt x="2108" y="6686"/>
                    </a:cubicBezTo>
                    <a:cubicBezTo>
                      <a:pt x="2216" y="6713"/>
                      <a:pt x="2288" y="6731"/>
                      <a:pt x="2374" y="6753"/>
                    </a:cubicBezTo>
                    <a:close/>
                    <a:moveTo>
                      <a:pt x="1976" y="6507"/>
                    </a:moveTo>
                    <a:cubicBezTo>
                      <a:pt x="2105" y="6526"/>
                      <a:pt x="2227" y="6563"/>
                      <a:pt x="2355" y="6591"/>
                    </a:cubicBezTo>
                    <a:cubicBezTo>
                      <a:pt x="2387" y="6532"/>
                      <a:pt x="2395" y="6497"/>
                      <a:pt x="2407" y="6475"/>
                    </a:cubicBezTo>
                    <a:cubicBezTo>
                      <a:pt x="2299" y="6453"/>
                      <a:pt x="2179" y="6432"/>
                      <a:pt x="2079" y="6412"/>
                    </a:cubicBezTo>
                    <a:cubicBezTo>
                      <a:pt x="2109" y="6192"/>
                      <a:pt x="2314" y="6265"/>
                      <a:pt x="2315" y="6257"/>
                    </a:cubicBezTo>
                    <a:cubicBezTo>
                      <a:pt x="2319" y="6199"/>
                      <a:pt x="2323" y="6138"/>
                      <a:pt x="2323" y="6138"/>
                    </a:cubicBezTo>
                    <a:cubicBezTo>
                      <a:pt x="2323" y="6138"/>
                      <a:pt x="2323" y="6135"/>
                      <a:pt x="2323" y="6131"/>
                    </a:cubicBezTo>
                    <a:cubicBezTo>
                      <a:pt x="2333" y="6135"/>
                      <a:pt x="2345" y="6138"/>
                      <a:pt x="2360" y="6138"/>
                    </a:cubicBezTo>
                    <a:cubicBezTo>
                      <a:pt x="2379" y="6139"/>
                      <a:pt x="2399" y="6139"/>
                      <a:pt x="2399" y="6139"/>
                    </a:cubicBezTo>
                    <a:cubicBezTo>
                      <a:pt x="2469" y="6140"/>
                      <a:pt x="2517" y="6205"/>
                      <a:pt x="2585" y="6245"/>
                    </a:cubicBezTo>
                    <a:cubicBezTo>
                      <a:pt x="2566" y="6105"/>
                      <a:pt x="2453" y="6104"/>
                      <a:pt x="2363" y="6112"/>
                    </a:cubicBezTo>
                    <a:cubicBezTo>
                      <a:pt x="2362" y="6111"/>
                      <a:pt x="2324" y="6111"/>
                      <a:pt x="2324" y="6111"/>
                    </a:cubicBezTo>
                    <a:cubicBezTo>
                      <a:pt x="2324" y="6111"/>
                      <a:pt x="2324" y="6122"/>
                      <a:pt x="2323" y="6131"/>
                    </a:cubicBezTo>
                    <a:cubicBezTo>
                      <a:pt x="2291" y="6118"/>
                      <a:pt x="2274" y="6095"/>
                      <a:pt x="2224" y="6119"/>
                    </a:cubicBezTo>
                    <a:cubicBezTo>
                      <a:pt x="2158" y="6153"/>
                      <a:pt x="2087" y="6156"/>
                      <a:pt x="2017" y="6181"/>
                    </a:cubicBezTo>
                    <a:cubicBezTo>
                      <a:pt x="2102" y="6370"/>
                      <a:pt x="2084" y="6397"/>
                      <a:pt x="1868" y="6429"/>
                    </a:cubicBezTo>
                    <a:cubicBezTo>
                      <a:pt x="1834" y="6434"/>
                      <a:pt x="1803" y="6469"/>
                      <a:pt x="1771" y="6491"/>
                    </a:cubicBezTo>
                    <a:cubicBezTo>
                      <a:pt x="1777" y="6504"/>
                      <a:pt x="1783" y="6516"/>
                      <a:pt x="1790" y="6530"/>
                    </a:cubicBezTo>
                    <a:cubicBezTo>
                      <a:pt x="1854" y="6521"/>
                      <a:pt x="1915" y="6498"/>
                      <a:pt x="1976" y="6507"/>
                    </a:cubicBezTo>
                    <a:moveTo>
                      <a:pt x="1624" y="6716"/>
                    </a:moveTo>
                    <a:cubicBezTo>
                      <a:pt x="1733" y="6756"/>
                      <a:pt x="1825" y="6788"/>
                      <a:pt x="1917" y="6822"/>
                    </a:cubicBezTo>
                    <a:cubicBezTo>
                      <a:pt x="1859" y="6725"/>
                      <a:pt x="1717" y="6746"/>
                      <a:pt x="1691" y="6589"/>
                    </a:cubicBezTo>
                    <a:cubicBezTo>
                      <a:pt x="1662" y="6643"/>
                      <a:pt x="1643" y="6680"/>
                      <a:pt x="1624" y="6716"/>
                    </a:cubicBezTo>
                    <a:close/>
                    <a:moveTo>
                      <a:pt x="1707" y="6474"/>
                    </a:moveTo>
                    <a:cubicBezTo>
                      <a:pt x="1578" y="6480"/>
                      <a:pt x="1486" y="6439"/>
                      <a:pt x="1409" y="6533"/>
                    </a:cubicBezTo>
                    <a:cubicBezTo>
                      <a:pt x="1496" y="6551"/>
                      <a:pt x="1583" y="6570"/>
                      <a:pt x="1707" y="6474"/>
                    </a:cubicBezTo>
                    <a:close/>
                    <a:moveTo>
                      <a:pt x="1520" y="6779"/>
                    </a:moveTo>
                    <a:cubicBezTo>
                      <a:pt x="1524" y="6763"/>
                      <a:pt x="1528" y="6747"/>
                      <a:pt x="1531" y="6730"/>
                    </a:cubicBezTo>
                    <a:cubicBezTo>
                      <a:pt x="1451" y="6714"/>
                      <a:pt x="1370" y="6697"/>
                      <a:pt x="1289" y="6681"/>
                    </a:cubicBezTo>
                    <a:cubicBezTo>
                      <a:pt x="1285" y="6699"/>
                      <a:pt x="1280" y="6718"/>
                      <a:pt x="1275" y="6737"/>
                    </a:cubicBezTo>
                    <a:cubicBezTo>
                      <a:pt x="1358" y="6751"/>
                      <a:pt x="1439" y="6765"/>
                      <a:pt x="1520" y="6779"/>
                    </a:cubicBezTo>
                    <a:close/>
                    <a:moveTo>
                      <a:pt x="1184" y="6953"/>
                    </a:moveTo>
                    <a:cubicBezTo>
                      <a:pt x="1262" y="6935"/>
                      <a:pt x="1340" y="6916"/>
                      <a:pt x="1417" y="6898"/>
                    </a:cubicBezTo>
                    <a:cubicBezTo>
                      <a:pt x="1416" y="6883"/>
                      <a:pt x="1415" y="6867"/>
                      <a:pt x="1414" y="6852"/>
                    </a:cubicBezTo>
                    <a:cubicBezTo>
                      <a:pt x="1337" y="6862"/>
                      <a:pt x="1259" y="6871"/>
                      <a:pt x="1182" y="6881"/>
                    </a:cubicBezTo>
                    <a:cubicBezTo>
                      <a:pt x="1183" y="6905"/>
                      <a:pt x="1184" y="6929"/>
                      <a:pt x="1184" y="6953"/>
                    </a:cubicBezTo>
                    <a:moveTo>
                      <a:pt x="1504" y="7024"/>
                    </a:moveTo>
                    <a:cubicBezTo>
                      <a:pt x="1374" y="7023"/>
                      <a:pt x="1255" y="7022"/>
                      <a:pt x="1137" y="7021"/>
                    </a:cubicBezTo>
                    <a:cubicBezTo>
                      <a:pt x="1267" y="7201"/>
                      <a:pt x="1408" y="7202"/>
                      <a:pt x="1504" y="7024"/>
                    </a:cubicBezTo>
                    <a:close/>
                    <a:moveTo>
                      <a:pt x="1064" y="8222"/>
                    </a:moveTo>
                    <a:cubicBezTo>
                      <a:pt x="1178" y="8211"/>
                      <a:pt x="1264" y="8201"/>
                      <a:pt x="1350" y="8192"/>
                    </a:cubicBezTo>
                    <a:cubicBezTo>
                      <a:pt x="1263" y="8165"/>
                      <a:pt x="1175" y="8127"/>
                      <a:pt x="1064" y="8222"/>
                    </a:cubicBezTo>
                    <a:close/>
                    <a:moveTo>
                      <a:pt x="1298" y="8044"/>
                    </a:moveTo>
                    <a:cubicBezTo>
                      <a:pt x="1277" y="7986"/>
                      <a:pt x="1265" y="7952"/>
                      <a:pt x="1250" y="7912"/>
                    </a:cubicBezTo>
                    <a:cubicBezTo>
                      <a:pt x="1196" y="7935"/>
                      <a:pt x="1154" y="7953"/>
                      <a:pt x="1114" y="7971"/>
                    </a:cubicBezTo>
                    <a:cubicBezTo>
                      <a:pt x="1112" y="7986"/>
                      <a:pt x="1111" y="7999"/>
                      <a:pt x="1110" y="8013"/>
                    </a:cubicBezTo>
                    <a:cubicBezTo>
                      <a:pt x="1167" y="8022"/>
                      <a:pt x="1223" y="8032"/>
                      <a:pt x="1298" y="8044"/>
                    </a:cubicBezTo>
                    <a:moveTo>
                      <a:pt x="1137" y="6143"/>
                    </a:moveTo>
                    <a:cubicBezTo>
                      <a:pt x="1208" y="6184"/>
                      <a:pt x="1278" y="6224"/>
                      <a:pt x="1348" y="6265"/>
                    </a:cubicBezTo>
                    <a:cubicBezTo>
                      <a:pt x="1362" y="6243"/>
                      <a:pt x="1376" y="6222"/>
                      <a:pt x="1390" y="6201"/>
                    </a:cubicBezTo>
                    <a:cubicBezTo>
                      <a:pt x="1335" y="6126"/>
                      <a:pt x="1255" y="6101"/>
                      <a:pt x="1137" y="6143"/>
                    </a:cubicBezTo>
                    <a:close/>
                    <a:moveTo>
                      <a:pt x="1241" y="5173"/>
                    </a:moveTo>
                    <a:cubicBezTo>
                      <a:pt x="1371" y="5236"/>
                      <a:pt x="1407" y="5230"/>
                      <a:pt x="1529" y="5134"/>
                    </a:cubicBezTo>
                    <a:cubicBezTo>
                      <a:pt x="1409" y="5150"/>
                      <a:pt x="1325" y="5162"/>
                      <a:pt x="1241" y="5173"/>
                    </a:cubicBezTo>
                    <a:close/>
                    <a:moveTo>
                      <a:pt x="1205" y="5947"/>
                    </a:moveTo>
                    <a:cubicBezTo>
                      <a:pt x="1277" y="5971"/>
                      <a:pt x="1344" y="5992"/>
                      <a:pt x="1410" y="6014"/>
                    </a:cubicBezTo>
                    <a:cubicBezTo>
                      <a:pt x="1284" y="5890"/>
                      <a:pt x="1284" y="5890"/>
                      <a:pt x="1205" y="5947"/>
                    </a:cubicBezTo>
                    <a:close/>
                    <a:moveTo>
                      <a:pt x="1532" y="5597"/>
                    </a:moveTo>
                    <a:cubicBezTo>
                      <a:pt x="1457" y="5596"/>
                      <a:pt x="1375" y="5595"/>
                      <a:pt x="1292" y="5594"/>
                    </a:cubicBezTo>
                    <a:cubicBezTo>
                      <a:pt x="1455" y="5774"/>
                      <a:pt x="1469" y="5774"/>
                      <a:pt x="1532" y="5597"/>
                    </a:cubicBezTo>
                    <a:close/>
                    <a:moveTo>
                      <a:pt x="1756" y="4994"/>
                    </a:moveTo>
                    <a:cubicBezTo>
                      <a:pt x="1601" y="5011"/>
                      <a:pt x="1339" y="5025"/>
                      <a:pt x="1338" y="5042"/>
                    </a:cubicBezTo>
                    <a:cubicBezTo>
                      <a:pt x="1338" y="5048"/>
                      <a:pt x="1337" y="5055"/>
                      <a:pt x="1337" y="5062"/>
                    </a:cubicBezTo>
                    <a:cubicBezTo>
                      <a:pt x="1336" y="5075"/>
                      <a:pt x="1571" y="5090"/>
                      <a:pt x="1719" y="5106"/>
                    </a:cubicBezTo>
                    <a:cubicBezTo>
                      <a:pt x="1723" y="5080"/>
                      <a:pt x="1747" y="5044"/>
                      <a:pt x="1756" y="4994"/>
                    </a:cubicBezTo>
                    <a:close/>
                    <a:moveTo>
                      <a:pt x="1726" y="5232"/>
                    </a:moveTo>
                    <a:cubicBezTo>
                      <a:pt x="1671" y="5216"/>
                      <a:pt x="1628" y="5204"/>
                      <a:pt x="1582" y="5191"/>
                    </a:cubicBezTo>
                    <a:cubicBezTo>
                      <a:pt x="1576" y="5210"/>
                      <a:pt x="1570" y="5229"/>
                      <a:pt x="1563" y="5248"/>
                    </a:cubicBezTo>
                    <a:cubicBezTo>
                      <a:pt x="1601" y="5307"/>
                      <a:pt x="1646" y="5331"/>
                      <a:pt x="1726" y="5232"/>
                    </a:cubicBezTo>
                    <a:close/>
                    <a:moveTo>
                      <a:pt x="1665" y="5375"/>
                    </a:moveTo>
                    <a:cubicBezTo>
                      <a:pt x="1637" y="5524"/>
                      <a:pt x="1647" y="5530"/>
                      <a:pt x="1886" y="5541"/>
                    </a:cubicBezTo>
                    <a:cubicBezTo>
                      <a:pt x="1811" y="5485"/>
                      <a:pt x="1740" y="5432"/>
                      <a:pt x="1665" y="5375"/>
                    </a:cubicBezTo>
                    <a:close/>
                    <a:moveTo>
                      <a:pt x="1980" y="5931"/>
                    </a:moveTo>
                    <a:cubicBezTo>
                      <a:pt x="1980" y="5932"/>
                      <a:pt x="1979" y="5933"/>
                      <a:pt x="1978" y="5934"/>
                    </a:cubicBezTo>
                    <a:cubicBezTo>
                      <a:pt x="1980" y="5935"/>
                      <a:pt x="1982" y="5935"/>
                      <a:pt x="1985" y="5935"/>
                    </a:cubicBezTo>
                    <a:cubicBezTo>
                      <a:pt x="1986" y="5935"/>
                      <a:pt x="1986" y="5934"/>
                      <a:pt x="1987" y="5933"/>
                    </a:cubicBezTo>
                    <a:cubicBezTo>
                      <a:pt x="1985" y="5932"/>
                      <a:pt x="1983" y="5932"/>
                      <a:pt x="1980" y="5931"/>
                    </a:cubicBezTo>
                    <a:moveTo>
                      <a:pt x="1810" y="5863"/>
                    </a:moveTo>
                    <a:cubicBezTo>
                      <a:pt x="1862" y="5792"/>
                      <a:pt x="1897" y="5746"/>
                      <a:pt x="1944" y="5684"/>
                    </a:cubicBezTo>
                    <a:cubicBezTo>
                      <a:pt x="1867" y="5669"/>
                      <a:pt x="1806" y="5657"/>
                      <a:pt x="1748" y="5646"/>
                    </a:cubicBezTo>
                    <a:cubicBezTo>
                      <a:pt x="1769" y="5720"/>
                      <a:pt x="1786" y="5779"/>
                      <a:pt x="1810" y="5863"/>
                    </a:cubicBezTo>
                    <a:close/>
                    <a:moveTo>
                      <a:pt x="1712" y="5900"/>
                    </a:moveTo>
                    <a:cubicBezTo>
                      <a:pt x="1833" y="6054"/>
                      <a:pt x="1842" y="6056"/>
                      <a:pt x="1977" y="5935"/>
                    </a:cubicBezTo>
                    <a:cubicBezTo>
                      <a:pt x="1894" y="5924"/>
                      <a:pt x="1811" y="5913"/>
                      <a:pt x="1712" y="5900"/>
                    </a:cubicBezTo>
                    <a:close/>
                    <a:moveTo>
                      <a:pt x="2277" y="2947"/>
                    </a:moveTo>
                    <a:cubicBezTo>
                      <a:pt x="2282" y="2929"/>
                      <a:pt x="2285" y="2911"/>
                      <a:pt x="2289" y="2892"/>
                    </a:cubicBezTo>
                    <a:cubicBezTo>
                      <a:pt x="2207" y="2880"/>
                      <a:pt x="2125" y="2867"/>
                      <a:pt x="2044" y="2855"/>
                    </a:cubicBezTo>
                    <a:cubicBezTo>
                      <a:pt x="2040" y="2871"/>
                      <a:pt x="2037" y="2888"/>
                      <a:pt x="2033" y="2904"/>
                    </a:cubicBezTo>
                    <a:cubicBezTo>
                      <a:pt x="2115" y="2919"/>
                      <a:pt x="2196" y="2934"/>
                      <a:pt x="2277" y="2947"/>
                    </a:cubicBezTo>
                    <a:close/>
                    <a:moveTo>
                      <a:pt x="1733" y="3544"/>
                    </a:moveTo>
                    <a:cubicBezTo>
                      <a:pt x="1826" y="3567"/>
                      <a:pt x="1898" y="3585"/>
                      <a:pt x="1995" y="3608"/>
                    </a:cubicBezTo>
                    <a:cubicBezTo>
                      <a:pt x="1889" y="3507"/>
                      <a:pt x="1889" y="3507"/>
                      <a:pt x="1733" y="3544"/>
                    </a:cubicBezTo>
                    <a:close/>
                    <a:moveTo>
                      <a:pt x="1719" y="2748"/>
                    </a:moveTo>
                    <a:cubicBezTo>
                      <a:pt x="1793" y="2728"/>
                      <a:pt x="1842" y="2716"/>
                      <a:pt x="1916" y="2696"/>
                    </a:cubicBezTo>
                    <a:cubicBezTo>
                      <a:pt x="1807" y="2663"/>
                      <a:pt x="1807" y="2663"/>
                      <a:pt x="1719" y="2748"/>
                    </a:cubicBezTo>
                    <a:close/>
                    <a:moveTo>
                      <a:pt x="1762" y="2497"/>
                    </a:moveTo>
                    <a:cubicBezTo>
                      <a:pt x="1869" y="2555"/>
                      <a:pt x="2036" y="2557"/>
                      <a:pt x="2169" y="2501"/>
                    </a:cubicBezTo>
                    <a:cubicBezTo>
                      <a:pt x="2108" y="2458"/>
                      <a:pt x="1837" y="2455"/>
                      <a:pt x="1762" y="2497"/>
                    </a:cubicBezTo>
                    <a:close/>
                    <a:moveTo>
                      <a:pt x="2110" y="2331"/>
                    </a:moveTo>
                    <a:cubicBezTo>
                      <a:pt x="2110" y="2343"/>
                      <a:pt x="2109" y="2353"/>
                      <a:pt x="2109" y="2364"/>
                    </a:cubicBezTo>
                    <a:cubicBezTo>
                      <a:pt x="2144" y="2364"/>
                      <a:pt x="2178" y="2364"/>
                      <a:pt x="2213" y="2365"/>
                    </a:cubicBezTo>
                    <a:cubicBezTo>
                      <a:pt x="2214" y="2354"/>
                      <a:pt x="2214" y="2344"/>
                      <a:pt x="2215" y="2332"/>
                    </a:cubicBezTo>
                    <a:cubicBezTo>
                      <a:pt x="2180" y="2332"/>
                      <a:pt x="2145" y="2331"/>
                      <a:pt x="2110" y="2331"/>
                    </a:cubicBezTo>
                    <a:close/>
                    <a:moveTo>
                      <a:pt x="2129" y="2055"/>
                    </a:moveTo>
                    <a:cubicBezTo>
                      <a:pt x="2061" y="2059"/>
                      <a:pt x="1992" y="2062"/>
                      <a:pt x="1923" y="2065"/>
                    </a:cubicBezTo>
                    <a:cubicBezTo>
                      <a:pt x="1922" y="2080"/>
                      <a:pt x="1921" y="2096"/>
                      <a:pt x="1920" y="2111"/>
                    </a:cubicBezTo>
                    <a:cubicBezTo>
                      <a:pt x="1987" y="2126"/>
                      <a:pt x="2051" y="2180"/>
                      <a:pt x="2129" y="2055"/>
                    </a:cubicBezTo>
                    <a:close/>
                    <a:moveTo>
                      <a:pt x="2144" y="5378"/>
                    </a:moveTo>
                    <a:cubicBezTo>
                      <a:pt x="2022" y="5450"/>
                      <a:pt x="1926" y="5383"/>
                      <a:pt x="1811" y="5360"/>
                    </a:cubicBezTo>
                    <a:cubicBezTo>
                      <a:pt x="1901" y="5473"/>
                      <a:pt x="2012" y="5493"/>
                      <a:pt x="2188" y="5484"/>
                    </a:cubicBezTo>
                    <a:cubicBezTo>
                      <a:pt x="2189" y="5444"/>
                      <a:pt x="2191" y="5417"/>
                      <a:pt x="2193" y="5390"/>
                    </a:cubicBezTo>
                    <a:cubicBezTo>
                      <a:pt x="2190" y="5426"/>
                      <a:pt x="2440" y="5465"/>
                      <a:pt x="2599" y="5509"/>
                    </a:cubicBezTo>
                    <a:cubicBezTo>
                      <a:pt x="2547" y="5392"/>
                      <a:pt x="2491" y="5296"/>
                      <a:pt x="2351" y="5327"/>
                    </a:cubicBezTo>
                    <a:cubicBezTo>
                      <a:pt x="2317" y="5334"/>
                      <a:pt x="2275" y="5298"/>
                      <a:pt x="2237" y="5281"/>
                    </a:cubicBezTo>
                    <a:cubicBezTo>
                      <a:pt x="2275" y="5244"/>
                      <a:pt x="2303" y="5241"/>
                      <a:pt x="2330" y="5241"/>
                    </a:cubicBezTo>
                    <a:cubicBezTo>
                      <a:pt x="2364" y="5240"/>
                      <a:pt x="2397" y="5241"/>
                      <a:pt x="2431" y="5242"/>
                    </a:cubicBezTo>
                    <a:cubicBezTo>
                      <a:pt x="2432" y="5235"/>
                      <a:pt x="2434" y="5227"/>
                      <a:pt x="2435" y="5219"/>
                    </a:cubicBezTo>
                    <a:cubicBezTo>
                      <a:pt x="2363" y="5189"/>
                      <a:pt x="2291" y="5160"/>
                      <a:pt x="2221" y="5131"/>
                    </a:cubicBezTo>
                    <a:cubicBezTo>
                      <a:pt x="2168" y="5169"/>
                      <a:pt x="2121" y="5204"/>
                      <a:pt x="2063" y="5247"/>
                    </a:cubicBezTo>
                    <a:cubicBezTo>
                      <a:pt x="2207" y="5244"/>
                      <a:pt x="2133" y="5332"/>
                      <a:pt x="2144" y="5378"/>
                    </a:cubicBezTo>
                    <a:close/>
                    <a:moveTo>
                      <a:pt x="2689" y="5692"/>
                    </a:moveTo>
                    <a:cubicBezTo>
                      <a:pt x="2741" y="5665"/>
                      <a:pt x="2784" y="5647"/>
                      <a:pt x="2828" y="5624"/>
                    </a:cubicBezTo>
                    <a:cubicBezTo>
                      <a:pt x="2679" y="5639"/>
                      <a:pt x="2542" y="5683"/>
                      <a:pt x="2402" y="5715"/>
                    </a:cubicBezTo>
                    <a:cubicBezTo>
                      <a:pt x="2313" y="5736"/>
                      <a:pt x="2220" y="5776"/>
                      <a:pt x="2152" y="5665"/>
                    </a:cubicBezTo>
                    <a:cubicBezTo>
                      <a:pt x="2126" y="5621"/>
                      <a:pt x="2055" y="5627"/>
                      <a:pt x="2013" y="5703"/>
                    </a:cubicBezTo>
                    <a:cubicBezTo>
                      <a:pt x="2060" y="5744"/>
                      <a:pt x="2107" y="5785"/>
                      <a:pt x="2156" y="5827"/>
                    </a:cubicBezTo>
                    <a:cubicBezTo>
                      <a:pt x="2094" y="5867"/>
                      <a:pt x="2043" y="5900"/>
                      <a:pt x="1990" y="5932"/>
                    </a:cubicBezTo>
                    <a:cubicBezTo>
                      <a:pt x="2150" y="5975"/>
                      <a:pt x="2309" y="6016"/>
                      <a:pt x="2459" y="6056"/>
                    </a:cubicBezTo>
                    <a:cubicBezTo>
                      <a:pt x="2516" y="5998"/>
                      <a:pt x="2562" y="5948"/>
                      <a:pt x="2610" y="5898"/>
                    </a:cubicBezTo>
                    <a:cubicBezTo>
                      <a:pt x="2464" y="5868"/>
                      <a:pt x="2302" y="5960"/>
                      <a:pt x="2169" y="5780"/>
                    </a:cubicBezTo>
                    <a:cubicBezTo>
                      <a:pt x="2401" y="5782"/>
                      <a:pt x="2598" y="5784"/>
                      <a:pt x="2817" y="5786"/>
                    </a:cubicBezTo>
                    <a:cubicBezTo>
                      <a:pt x="2765" y="5786"/>
                      <a:pt x="2729" y="5723"/>
                      <a:pt x="2689" y="5692"/>
                    </a:cubicBezTo>
                    <a:moveTo>
                      <a:pt x="2257" y="4604"/>
                    </a:moveTo>
                    <a:cubicBezTo>
                      <a:pt x="2214" y="4631"/>
                      <a:pt x="2168" y="4662"/>
                      <a:pt x="2124" y="4690"/>
                    </a:cubicBezTo>
                    <a:cubicBezTo>
                      <a:pt x="2129" y="4754"/>
                      <a:pt x="2134" y="4812"/>
                      <a:pt x="2138" y="4876"/>
                    </a:cubicBezTo>
                    <a:cubicBezTo>
                      <a:pt x="2188" y="4871"/>
                      <a:pt x="2231" y="4865"/>
                      <a:pt x="2274" y="4859"/>
                    </a:cubicBezTo>
                    <a:cubicBezTo>
                      <a:pt x="2276" y="4859"/>
                      <a:pt x="2277" y="4860"/>
                      <a:pt x="2279" y="4860"/>
                    </a:cubicBezTo>
                    <a:cubicBezTo>
                      <a:pt x="2280" y="4860"/>
                      <a:pt x="2280" y="4861"/>
                      <a:pt x="2281" y="4861"/>
                    </a:cubicBezTo>
                    <a:cubicBezTo>
                      <a:pt x="2222" y="4923"/>
                      <a:pt x="2119" y="4961"/>
                      <a:pt x="2166" y="5077"/>
                    </a:cubicBezTo>
                    <a:cubicBezTo>
                      <a:pt x="2392" y="5052"/>
                      <a:pt x="2616" y="5028"/>
                      <a:pt x="2840" y="5005"/>
                    </a:cubicBezTo>
                    <a:cubicBezTo>
                      <a:pt x="2838" y="4997"/>
                      <a:pt x="2829" y="4972"/>
                      <a:pt x="2822" y="4944"/>
                    </a:cubicBezTo>
                    <a:cubicBezTo>
                      <a:pt x="2636" y="4939"/>
                      <a:pt x="2430" y="5037"/>
                      <a:pt x="2281" y="4861"/>
                    </a:cubicBezTo>
                    <a:cubicBezTo>
                      <a:pt x="2282" y="4860"/>
                      <a:pt x="2283" y="4859"/>
                      <a:pt x="2284" y="4858"/>
                    </a:cubicBezTo>
                    <a:cubicBezTo>
                      <a:pt x="2281" y="4858"/>
                      <a:pt x="2278" y="4859"/>
                      <a:pt x="2274" y="4859"/>
                    </a:cubicBezTo>
                    <a:cubicBezTo>
                      <a:pt x="2203" y="4853"/>
                      <a:pt x="2198" y="4810"/>
                      <a:pt x="2216" y="4752"/>
                    </a:cubicBezTo>
                    <a:cubicBezTo>
                      <a:pt x="2275" y="4760"/>
                      <a:pt x="2326" y="4768"/>
                      <a:pt x="2378" y="4774"/>
                    </a:cubicBezTo>
                    <a:cubicBezTo>
                      <a:pt x="2383" y="4764"/>
                      <a:pt x="2387" y="4753"/>
                      <a:pt x="2391" y="4742"/>
                    </a:cubicBezTo>
                    <a:cubicBezTo>
                      <a:pt x="2348" y="4699"/>
                      <a:pt x="2307" y="4654"/>
                      <a:pt x="2257" y="4604"/>
                    </a:cubicBezTo>
                    <a:moveTo>
                      <a:pt x="2482" y="4228"/>
                    </a:moveTo>
                    <a:cubicBezTo>
                      <a:pt x="2426" y="4195"/>
                      <a:pt x="2394" y="4175"/>
                      <a:pt x="2339" y="4142"/>
                    </a:cubicBezTo>
                    <a:cubicBezTo>
                      <a:pt x="2348" y="4207"/>
                      <a:pt x="2354" y="4246"/>
                      <a:pt x="2362" y="4296"/>
                    </a:cubicBezTo>
                    <a:cubicBezTo>
                      <a:pt x="2404" y="4272"/>
                      <a:pt x="2428" y="4259"/>
                      <a:pt x="2482" y="4228"/>
                    </a:cubicBezTo>
                    <a:close/>
                    <a:moveTo>
                      <a:pt x="2360" y="4585"/>
                    </a:moveTo>
                    <a:cubicBezTo>
                      <a:pt x="2433" y="4615"/>
                      <a:pt x="2470" y="4631"/>
                      <a:pt x="2528" y="4655"/>
                    </a:cubicBezTo>
                    <a:cubicBezTo>
                      <a:pt x="2510" y="4538"/>
                      <a:pt x="2463" y="4545"/>
                      <a:pt x="2360" y="4585"/>
                    </a:cubicBezTo>
                    <a:close/>
                    <a:moveTo>
                      <a:pt x="2517" y="4373"/>
                    </a:moveTo>
                    <a:cubicBezTo>
                      <a:pt x="2458" y="4395"/>
                      <a:pt x="2411" y="4412"/>
                      <a:pt x="2344" y="4437"/>
                    </a:cubicBezTo>
                    <a:cubicBezTo>
                      <a:pt x="2448" y="4525"/>
                      <a:pt x="2488" y="4486"/>
                      <a:pt x="2517" y="4373"/>
                    </a:cubicBezTo>
                    <a:close/>
                    <a:moveTo>
                      <a:pt x="2055" y="744"/>
                    </a:moveTo>
                    <a:cubicBezTo>
                      <a:pt x="2015" y="723"/>
                      <a:pt x="2025" y="616"/>
                      <a:pt x="1911" y="682"/>
                    </a:cubicBezTo>
                    <a:cubicBezTo>
                      <a:pt x="1960" y="720"/>
                      <a:pt x="1997" y="749"/>
                      <a:pt x="2029" y="773"/>
                    </a:cubicBezTo>
                    <a:cubicBezTo>
                      <a:pt x="2047" y="766"/>
                      <a:pt x="2055" y="765"/>
                      <a:pt x="2059" y="760"/>
                    </a:cubicBezTo>
                    <a:cubicBezTo>
                      <a:pt x="2061" y="758"/>
                      <a:pt x="2059" y="747"/>
                      <a:pt x="2055" y="744"/>
                    </a:cubicBezTo>
                    <a:close/>
                    <a:moveTo>
                      <a:pt x="2293" y="427"/>
                    </a:moveTo>
                    <a:cubicBezTo>
                      <a:pt x="2172" y="426"/>
                      <a:pt x="2014" y="425"/>
                      <a:pt x="1855" y="423"/>
                    </a:cubicBezTo>
                    <a:cubicBezTo>
                      <a:pt x="1854" y="423"/>
                      <a:pt x="1852" y="440"/>
                      <a:pt x="1850" y="447"/>
                    </a:cubicBezTo>
                    <a:cubicBezTo>
                      <a:pt x="2011" y="440"/>
                      <a:pt x="2172" y="426"/>
                      <a:pt x="2293" y="427"/>
                    </a:cubicBezTo>
                    <a:close/>
                    <a:moveTo>
                      <a:pt x="2016" y="1324"/>
                    </a:moveTo>
                    <a:cubicBezTo>
                      <a:pt x="2020" y="1310"/>
                      <a:pt x="2024" y="1295"/>
                      <a:pt x="2028" y="1281"/>
                    </a:cubicBezTo>
                    <a:cubicBezTo>
                      <a:pt x="1947" y="1265"/>
                      <a:pt x="1866" y="1248"/>
                      <a:pt x="1786" y="1232"/>
                    </a:cubicBezTo>
                    <a:cubicBezTo>
                      <a:pt x="1782" y="1246"/>
                      <a:pt x="1778" y="1259"/>
                      <a:pt x="1774" y="1274"/>
                    </a:cubicBezTo>
                    <a:cubicBezTo>
                      <a:pt x="1856" y="1291"/>
                      <a:pt x="1936" y="1307"/>
                      <a:pt x="2016" y="1324"/>
                    </a:cubicBezTo>
                    <a:close/>
                    <a:moveTo>
                      <a:pt x="1582" y="1881"/>
                    </a:moveTo>
                    <a:cubicBezTo>
                      <a:pt x="1582" y="1896"/>
                      <a:pt x="1582" y="1910"/>
                      <a:pt x="1582" y="1924"/>
                    </a:cubicBezTo>
                    <a:cubicBezTo>
                      <a:pt x="1743" y="1909"/>
                      <a:pt x="1904" y="1895"/>
                      <a:pt x="2065" y="1880"/>
                    </a:cubicBezTo>
                    <a:cubicBezTo>
                      <a:pt x="1903" y="1834"/>
                      <a:pt x="1742" y="1825"/>
                      <a:pt x="1582" y="1881"/>
                    </a:cubicBezTo>
                    <a:moveTo>
                      <a:pt x="1591" y="1234"/>
                    </a:moveTo>
                    <a:cubicBezTo>
                      <a:pt x="1502" y="1202"/>
                      <a:pt x="1446" y="1163"/>
                      <a:pt x="1372" y="1213"/>
                    </a:cubicBezTo>
                    <a:cubicBezTo>
                      <a:pt x="1431" y="1237"/>
                      <a:pt x="1479" y="1310"/>
                      <a:pt x="1591" y="1234"/>
                    </a:cubicBezTo>
                    <a:close/>
                    <a:moveTo>
                      <a:pt x="1388" y="1391"/>
                    </a:moveTo>
                    <a:lnTo>
                      <a:pt x="1392" y="1311"/>
                    </a:lnTo>
                    <a:cubicBezTo>
                      <a:pt x="1392" y="1311"/>
                      <a:pt x="1341" y="1311"/>
                      <a:pt x="1340" y="1311"/>
                    </a:cubicBezTo>
                    <a:cubicBezTo>
                      <a:pt x="1340" y="1311"/>
                      <a:pt x="1340" y="1351"/>
                      <a:pt x="1341" y="1351"/>
                    </a:cubicBezTo>
                    <a:cubicBezTo>
                      <a:pt x="1343" y="1385"/>
                      <a:pt x="1335" y="1482"/>
                      <a:pt x="1351" y="1489"/>
                    </a:cubicBezTo>
                    <a:cubicBezTo>
                      <a:pt x="1400" y="1512"/>
                      <a:pt x="1464" y="1516"/>
                      <a:pt x="1519" y="1526"/>
                    </a:cubicBezTo>
                    <a:cubicBezTo>
                      <a:pt x="1523" y="1517"/>
                      <a:pt x="1539" y="1508"/>
                      <a:pt x="1543" y="1499"/>
                    </a:cubicBezTo>
                    <a:cubicBezTo>
                      <a:pt x="1482" y="1463"/>
                      <a:pt x="1386" y="1427"/>
                      <a:pt x="1388" y="1391"/>
                    </a:cubicBezTo>
                    <a:moveTo>
                      <a:pt x="934" y="8826"/>
                    </a:moveTo>
                    <a:cubicBezTo>
                      <a:pt x="1012" y="8877"/>
                      <a:pt x="1098" y="8918"/>
                      <a:pt x="1097" y="8953"/>
                    </a:cubicBezTo>
                    <a:lnTo>
                      <a:pt x="1096" y="8963"/>
                    </a:lnTo>
                    <a:lnTo>
                      <a:pt x="1095" y="8984"/>
                    </a:lnTo>
                    <a:cubicBezTo>
                      <a:pt x="1095" y="8984"/>
                      <a:pt x="1139" y="8985"/>
                      <a:pt x="1139" y="8985"/>
                    </a:cubicBezTo>
                    <a:cubicBezTo>
                      <a:pt x="1229" y="8985"/>
                      <a:pt x="1322" y="9020"/>
                      <a:pt x="1432" y="8947"/>
                    </a:cubicBezTo>
                    <a:cubicBezTo>
                      <a:pt x="1321" y="8866"/>
                      <a:pt x="1232" y="8918"/>
                      <a:pt x="1141" y="8942"/>
                    </a:cubicBezTo>
                    <a:lnTo>
                      <a:pt x="1141" y="8942"/>
                    </a:lnTo>
                    <a:cubicBezTo>
                      <a:pt x="1135" y="8900"/>
                      <a:pt x="1129" y="8857"/>
                      <a:pt x="1121" y="8810"/>
                    </a:cubicBezTo>
                    <a:cubicBezTo>
                      <a:pt x="1262" y="8768"/>
                      <a:pt x="1404" y="8841"/>
                      <a:pt x="1544" y="8732"/>
                    </a:cubicBezTo>
                    <a:cubicBezTo>
                      <a:pt x="1330" y="8672"/>
                      <a:pt x="1133" y="8729"/>
                      <a:pt x="934" y="8826"/>
                    </a:cubicBezTo>
                    <a:moveTo>
                      <a:pt x="1532" y="9065"/>
                    </a:moveTo>
                    <a:cubicBezTo>
                      <a:pt x="1560" y="9014"/>
                      <a:pt x="1587" y="8964"/>
                      <a:pt x="1611" y="8918"/>
                    </a:cubicBezTo>
                    <a:cubicBezTo>
                      <a:pt x="1670" y="8915"/>
                      <a:pt x="1720" y="8913"/>
                      <a:pt x="1777" y="8910"/>
                    </a:cubicBezTo>
                    <a:cubicBezTo>
                      <a:pt x="1761" y="8872"/>
                      <a:pt x="1754" y="8853"/>
                      <a:pt x="1736" y="8812"/>
                    </a:cubicBezTo>
                    <a:cubicBezTo>
                      <a:pt x="1676" y="8918"/>
                      <a:pt x="1489" y="8858"/>
                      <a:pt x="1532" y="9065"/>
                    </a:cubicBezTo>
                    <a:close/>
                    <a:moveTo>
                      <a:pt x="1723" y="9259"/>
                    </a:moveTo>
                    <a:cubicBezTo>
                      <a:pt x="1571" y="9245"/>
                      <a:pt x="1498" y="9332"/>
                      <a:pt x="1428" y="9445"/>
                    </a:cubicBezTo>
                    <a:cubicBezTo>
                      <a:pt x="1393" y="9503"/>
                      <a:pt x="1354" y="9559"/>
                      <a:pt x="1307" y="9607"/>
                    </a:cubicBezTo>
                    <a:cubicBezTo>
                      <a:pt x="1269" y="9648"/>
                      <a:pt x="1218" y="9679"/>
                      <a:pt x="1169" y="9716"/>
                    </a:cubicBezTo>
                    <a:cubicBezTo>
                      <a:pt x="1134" y="9699"/>
                      <a:pt x="1093" y="9680"/>
                      <a:pt x="1035" y="9652"/>
                    </a:cubicBezTo>
                    <a:cubicBezTo>
                      <a:pt x="1059" y="9744"/>
                      <a:pt x="1076" y="9806"/>
                      <a:pt x="1093" y="9873"/>
                    </a:cubicBezTo>
                    <a:cubicBezTo>
                      <a:pt x="1197" y="9907"/>
                      <a:pt x="1302" y="9942"/>
                      <a:pt x="1408" y="9976"/>
                    </a:cubicBezTo>
                    <a:cubicBezTo>
                      <a:pt x="1412" y="9967"/>
                      <a:pt x="1417" y="9958"/>
                      <a:pt x="1421" y="9949"/>
                    </a:cubicBezTo>
                    <a:cubicBezTo>
                      <a:pt x="1378" y="9898"/>
                      <a:pt x="1336" y="9846"/>
                      <a:pt x="1293" y="9795"/>
                    </a:cubicBezTo>
                    <a:cubicBezTo>
                      <a:pt x="1304" y="9784"/>
                      <a:pt x="1313" y="9773"/>
                      <a:pt x="1323" y="9763"/>
                    </a:cubicBezTo>
                    <a:cubicBezTo>
                      <a:pt x="1379" y="9804"/>
                      <a:pt x="1436" y="9844"/>
                      <a:pt x="1510" y="9899"/>
                    </a:cubicBezTo>
                    <a:cubicBezTo>
                      <a:pt x="1490" y="9783"/>
                      <a:pt x="1474" y="9690"/>
                      <a:pt x="1458" y="9597"/>
                    </a:cubicBezTo>
                    <a:cubicBezTo>
                      <a:pt x="1519" y="9591"/>
                      <a:pt x="1558" y="9580"/>
                      <a:pt x="1596" y="9577"/>
                    </a:cubicBezTo>
                    <a:cubicBezTo>
                      <a:pt x="1595" y="9578"/>
                      <a:pt x="1595" y="9566"/>
                      <a:pt x="1595" y="9567"/>
                    </a:cubicBezTo>
                    <a:cubicBezTo>
                      <a:pt x="1595" y="9568"/>
                      <a:pt x="1597" y="9542"/>
                      <a:pt x="1597" y="9542"/>
                    </a:cubicBezTo>
                    <a:cubicBezTo>
                      <a:pt x="1603" y="9512"/>
                      <a:pt x="1611" y="9420"/>
                      <a:pt x="1616" y="9420"/>
                    </a:cubicBezTo>
                    <a:lnTo>
                      <a:pt x="1617" y="9420"/>
                    </a:lnTo>
                    <a:cubicBezTo>
                      <a:pt x="1618" y="9420"/>
                      <a:pt x="1619" y="9462"/>
                      <a:pt x="1620" y="9463"/>
                    </a:cubicBezTo>
                    <a:cubicBezTo>
                      <a:pt x="1622" y="9462"/>
                      <a:pt x="1623" y="9501"/>
                      <a:pt x="1626" y="9499"/>
                    </a:cubicBezTo>
                    <a:cubicBezTo>
                      <a:pt x="1681" y="9504"/>
                      <a:pt x="1737" y="9508"/>
                      <a:pt x="1791" y="9512"/>
                    </a:cubicBezTo>
                    <a:cubicBezTo>
                      <a:pt x="1792" y="9515"/>
                      <a:pt x="1793" y="9517"/>
                      <a:pt x="1795" y="9520"/>
                    </a:cubicBezTo>
                    <a:cubicBezTo>
                      <a:pt x="1797" y="9520"/>
                      <a:pt x="1798" y="9521"/>
                      <a:pt x="1800" y="9522"/>
                    </a:cubicBezTo>
                    <a:cubicBezTo>
                      <a:pt x="1794" y="9558"/>
                      <a:pt x="1788" y="9594"/>
                      <a:pt x="1782" y="9631"/>
                    </a:cubicBezTo>
                    <a:cubicBezTo>
                      <a:pt x="2032" y="9689"/>
                      <a:pt x="2032" y="9689"/>
                      <a:pt x="2119" y="9629"/>
                    </a:cubicBezTo>
                    <a:cubicBezTo>
                      <a:pt x="2013" y="9594"/>
                      <a:pt x="1906" y="9558"/>
                      <a:pt x="1800" y="9522"/>
                    </a:cubicBezTo>
                    <a:cubicBezTo>
                      <a:pt x="1800" y="9519"/>
                      <a:pt x="1801" y="9516"/>
                      <a:pt x="1801" y="9513"/>
                    </a:cubicBezTo>
                    <a:cubicBezTo>
                      <a:pt x="1798" y="9513"/>
                      <a:pt x="1795" y="9512"/>
                      <a:pt x="1791" y="9512"/>
                    </a:cubicBezTo>
                    <a:cubicBezTo>
                      <a:pt x="1752" y="9421"/>
                      <a:pt x="1747" y="9421"/>
                      <a:pt x="1626" y="9499"/>
                    </a:cubicBezTo>
                    <a:cubicBezTo>
                      <a:pt x="1623" y="9499"/>
                      <a:pt x="1620" y="9499"/>
                      <a:pt x="1618" y="9499"/>
                    </a:cubicBezTo>
                    <a:cubicBezTo>
                      <a:pt x="1607" y="9479"/>
                      <a:pt x="1596" y="9459"/>
                      <a:pt x="1584" y="9439"/>
                    </a:cubicBezTo>
                    <a:cubicBezTo>
                      <a:pt x="1683" y="9406"/>
                      <a:pt x="1779" y="9365"/>
                      <a:pt x="1878" y="9343"/>
                    </a:cubicBezTo>
                    <a:cubicBezTo>
                      <a:pt x="1956" y="9327"/>
                      <a:pt x="2037" y="9335"/>
                      <a:pt x="2112" y="9234"/>
                    </a:cubicBezTo>
                    <a:cubicBezTo>
                      <a:pt x="1965" y="9246"/>
                      <a:pt x="1842" y="9270"/>
                      <a:pt x="1723" y="9259"/>
                    </a:cubicBezTo>
                    <a:close/>
                    <a:moveTo>
                      <a:pt x="1952" y="8634"/>
                    </a:moveTo>
                    <a:cubicBezTo>
                      <a:pt x="2084" y="8636"/>
                      <a:pt x="2170" y="8636"/>
                      <a:pt x="2265" y="8637"/>
                    </a:cubicBezTo>
                    <a:cubicBezTo>
                      <a:pt x="2187" y="8457"/>
                      <a:pt x="2187" y="8457"/>
                      <a:pt x="1952" y="8634"/>
                    </a:cubicBezTo>
                    <a:close/>
                    <a:moveTo>
                      <a:pt x="2335" y="8568"/>
                    </a:moveTo>
                    <a:cubicBezTo>
                      <a:pt x="2343" y="8586"/>
                      <a:pt x="2350" y="8604"/>
                      <a:pt x="2358" y="8621"/>
                    </a:cubicBezTo>
                    <a:cubicBezTo>
                      <a:pt x="2421" y="8590"/>
                      <a:pt x="2483" y="8558"/>
                      <a:pt x="2546" y="8527"/>
                    </a:cubicBezTo>
                    <a:cubicBezTo>
                      <a:pt x="2540" y="8514"/>
                      <a:pt x="2534" y="8500"/>
                      <a:pt x="2529" y="8487"/>
                    </a:cubicBezTo>
                    <a:cubicBezTo>
                      <a:pt x="2464" y="8514"/>
                      <a:pt x="2399" y="8540"/>
                      <a:pt x="2335" y="8568"/>
                    </a:cubicBezTo>
                    <a:close/>
                    <a:moveTo>
                      <a:pt x="2463" y="8780"/>
                    </a:moveTo>
                    <a:cubicBezTo>
                      <a:pt x="2250" y="8796"/>
                      <a:pt x="2250" y="8796"/>
                      <a:pt x="2185" y="8700"/>
                    </a:cubicBezTo>
                    <a:cubicBezTo>
                      <a:pt x="2118" y="8713"/>
                      <a:pt x="2052" y="8727"/>
                      <a:pt x="1953" y="8747"/>
                    </a:cubicBezTo>
                    <a:cubicBezTo>
                      <a:pt x="2127" y="8881"/>
                      <a:pt x="2279" y="8889"/>
                      <a:pt x="2463" y="8780"/>
                    </a:cubicBezTo>
                    <a:close/>
                    <a:moveTo>
                      <a:pt x="1861" y="9426"/>
                    </a:moveTo>
                    <a:cubicBezTo>
                      <a:pt x="2086" y="9501"/>
                      <a:pt x="2158" y="9485"/>
                      <a:pt x="2252" y="9350"/>
                    </a:cubicBezTo>
                    <a:cubicBezTo>
                      <a:pt x="2111" y="9378"/>
                      <a:pt x="1986" y="9403"/>
                      <a:pt x="1861" y="9426"/>
                    </a:cubicBezTo>
                    <a:close/>
                    <a:moveTo>
                      <a:pt x="2306" y="9469"/>
                    </a:moveTo>
                    <a:cubicBezTo>
                      <a:pt x="2368" y="9453"/>
                      <a:pt x="2419" y="9439"/>
                      <a:pt x="2510" y="9418"/>
                    </a:cubicBezTo>
                    <a:cubicBezTo>
                      <a:pt x="2412" y="9403"/>
                      <a:pt x="2344" y="9342"/>
                      <a:pt x="2306" y="9469"/>
                    </a:cubicBezTo>
                    <a:close/>
                    <a:moveTo>
                      <a:pt x="1595" y="9603"/>
                    </a:moveTo>
                    <a:cubicBezTo>
                      <a:pt x="1595" y="9600"/>
                      <a:pt x="1596" y="9597"/>
                      <a:pt x="1596" y="9594"/>
                    </a:cubicBezTo>
                    <a:cubicBezTo>
                      <a:pt x="1582" y="9616"/>
                      <a:pt x="1562" y="9636"/>
                      <a:pt x="1556" y="9659"/>
                    </a:cubicBezTo>
                    <a:cubicBezTo>
                      <a:pt x="1548" y="9689"/>
                      <a:pt x="1550" y="9723"/>
                      <a:pt x="1557" y="9752"/>
                    </a:cubicBezTo>
                    <a:cubicBezTo>
                      <a:pt x="1559" y="9762"/>
                      <a:pt x="1601" y="9772"/>
                      <a:pt x="1609" y="9765"/>
                    </a:cubicBezTo>
                    <a:cubicBezTo>
                      <a:pt x="1634" y="9737"/>
                      <a:pt x="1673" y="9700"/>
                      <a:pt x="1670" y="9672"/>
                    </a:cubicBezTo>
                    <a:cubicBezTo>
                      <a:pt x="1668" y="9644"/>
                      <a:pt x="1625" y="9623"/>
                      <a:pt x="1598" y="9598"/>
                    </a:cubicBezTo>
                    <a:cubicBezTo>
                      <a:pt x="1597" y="9601"/>
                      <a:pt x="1595" y="9603"/>
                      <a:pt x="1595" y="9603"/>
                    </a:cubicBezTo>
                    <a:moveTo>
                      <a:pt x="826" y="10945"/>
                    </a:moveTo>
                    <a:cubicBezTo>
                      <a:pt x="901" y="11124"/>
                      <a:pt x="1199" y="11177"/>
                      <a:pt x="1340" y="11099"/>
                    </a:cubicBezTo>
                    <a:cubicBezTo>
                      <a:pt x="1269" y="11063"/>
                      <a:pt x="1201" y="10948"/>
                      <a:pt x="1125" y="10947"/>
                    </a:cubicBezTo>
                    <a:cubicBezTo>
                      <a:pt x="1202" y="10948"/>
                      <a:pt x="1280" y="10949"/>
                      <a:pt x="1376" y="10949"/>
                    </a:cubicBezTo>
                    <a:cubicBezTo>
                      <a:pt x="1314" y="10949"/>
                      <a:pt x="1268" y="10906"/>
                      <a:pt x="1221" y="10879"/>
                    </a:cubicBezTo>
                    <a:cubicBezTo>
                      <a:pt x="1226" y="10867"/>
                      <a:pt x="1231" y="10874"/>
                      <a:pt x="1236" y="10862"/>
                    </a:cubicBezTo>
                    <a:cubicBezTo>
                      <a:pt x="1301" y="10869"/>
                      <a:pt x="1367" y="10875"/>
                      <a:pt x="1432" y="10883"/>
                    </a:cubicBezTo>
                    <a:cubicBezTo>
                      <a:pt x="1377" y="10755"/>
                      <a:pt x="1248" y="10854"/>
                      <a:pt x="1167" y="10798"/>
                    </a:cubicBezTo>
                    <a:cubicBezTo>
                      <a:pt x="1251" y="10747"/>
                      <a:pt x="1369" y="10810"/>
                      <a:pt x="1446" y="10723"/>
                    </a:cubicBezTo>
                    <a:cubicBezTo>
                      <a:pt x="1376" y="10732"/>
                      <a:pt x="1306" y="10753"/>
                      <a:pt x="1237" y="10752"/>
                    </a:cubicBezTo>
                    <a:cubicBezTo>
                      <a:pt x="1121" y="10752"/>
                      <a:pt x="1028" y="10767"/>
                      <a:pt x="978" y="10906"/>
                    </a:cubicBezTo>
                    <a:cubicBezTo>
                      <a:pt x="1029" y="10933"/>
                      <a:pt x="1080" y="10960"/>
                      <a:pt x="1131" y="10988"/>
                    </a:cubicBezTo>
                    <a:cubicBezTo>
                      <a:pt x="1067" y="10986"/>
                      <a:pt x="987" y="11016"/>
                      <a:pt x="968" y="10937"/>
                    </a:cubicBezTo>
                    <a:cubicBezTo>
                      <a:pt x="967" y="10940"/>
                      <a:pt x="966" y="10943"/>
                      <a:pt x="965" y="10946"/>
                    </a:cubicBezTo>
                    <a:cubicBezTo>
                      <a:pt x="923" y="10946"/>
                      <a:pt x="879" y="10945"/>
                      <a:pt x="826" y="10945"/>
                    </a:cubicBezTo>
                    <a:moveTo>
                      <a:pt x="827" y="10780"/>
                    </a:moveTo>
                    <a:cubicBezTo>
                      <a:pt x="887" y="10746"/>
                      <a:pt x="945" y="10712"/>
                      <a:pt x="1004" y="10679"/>
                    </a:cubicBezTo>
                    <a:cubicBezTo>
                      <a:pt x="925" y="10669"/>
                      <a:pt x="826" y="10619"/>
                      <a:pt x="827" y="10780"/>
                    </a:cubicBezTo>
                    <a:close/>
                    <a:moveTo>
                      <a:pt x="1416" y="10058"/>
                    </a:moveTo>
                    <a:cubicBezTo>
                      <a:pt x="1323" y="10057"/>
                      <a:pt x="1226" y="9992"/>
                      <a:pt x="1126" y="9979"/>
                    </a:cubicBezTo>
                    <a:cubicBezTo>
                      <a:pt x="1112" y="9978"/>
                      <a:pt x="1087" y="10055"/>
                      <a:pt x="1069" y="10055"/>
                    </a:cubicBezTo>
                    <a:cubicBezTo>
                      <a:pt x="1185" y="10056"/>
                      <a:pt x="1301" y="10057"/>
                      <a:pt x="1416" y="10058"/>
                    </a:cubicBezTo>
                    <a:close/>
                    <a:moveTo>
                      <a:pt x="1157" y="10483"/>
                    </a:moveTo>
                    <a:cubicBezTo>
                      <a:pt x="1148" y="10550"/>
                      <a:pt x="1083" y="10630"/>
                      <a:pt x="1189" y="10669"/>
                    </a:cubicBezTo>
                    <a:cubicBezTo>
                      <a:pt x="1284" y="10705"/>
                      <a:pt x="1351" y="10670"/>
                      <a:pt x="1429" y="10540"/>
                    </a:cubicBezTo>
                    <a:cubicBezTo>
                      <a:pt x="1386" y="10554"/>
                      <a:pt x="1355" y="10566"/>
                      <a:pt x="1323" y="10574"/>
                    </a:cubicBezTo>
                    <a:cubicBezTo>
                      <a:pt x="1292" y="10580"/>
                      <a:pt x="1259" y="10582"/>
                      <a:pt x="1228" y="10586"/>
                    </a:cubicBezTo>
                    <a:cubicBezTo>
                      <a:pt x="1227" y="10579"/>
                      <a:pt x="1226" y="10571"/>
                      <a:pt x="1226" y="10563"/>
                    </a:cubicBezTo>
                    <a:cubicBezTo>
                      <a:pt x="1276" y="10533"/>
                      <a:pt x="1326" y="10503"/>
                      <a:pt x="1377" y="10474"/>
                    </a:cubicBezTo>
                    <a:cubicBezTo>
                      <a:pt x="1375" y="10466"/>
                      <a:pt x="1372" y="10458"/>
                      <a:pt x="1370" y="10449"/>
                    </a:cubicBezTo>
                    <a:cubicBezTo>
                      <a:pt x="1299" y="10460"/>
                      <a:pt x="1228" y="10472"/>
                      <a:pt x="1157" y="10483"/>
                    </a:cubicBezTo>
                    <a:cubicBezTo>
                      <a:pt x="1158" y="10481"/>
                      <a:pt x="1158" y="10478"/>
                      <a:pt x="1159" y="10476"/>
                    </a:cubicBezTo>
                    <a:cubicBezTo>
                      <a:pt x="1158" y="10476"/>
                      <a:pt x="1157" y="10477"/>
                      <a:pt x="1157" y="10477"/>
                    </a:cubicBezTo>
                    <a:cubicBezTo>
                      <a:pt x="1191" y="10441"/>
                      <a:pt x="1225" y="10404"/>
                      <a:pt x="1266" y="10360"/>
                    </a:cubicBezTo>
                    <a:cubicBezTo>
                      <a:pt x="1159" y="10372"/>
                      <a:pt x="1054" y="10382"/>
                      <a:pt x="944" y="10392"/>
                    </a:cubicBezTo>
                    <a:cubicBezTo>
                      <a:pt x="929" y="10443"/>
                      <a:pt x="912" y="10494"/>
                      <a:pt x="891" y="10563"/>
                    </a:cubicBezTo>
                    <a:cubicBezTo>
                      <a:pt x="991" y="10530"/>
                      <a:pt x="1074" y="10504"/>
                      <a:pt x="1157" y="10477"/>
                    </a:cubicBezTo>
                    <a:cubicBezTo>
                      <a:pt x="1155" y="10479"/>
                      <a:pt x="1152" y="10482"/>
                      <a:pt x="1150" y="10484"/>
                    </a:cubicBezTo>
                    <a:cubicBezTo>
                      <a:pt x="1153" y="10484"/>
                      <a:pt x="1155" y="10484"/>
                      <a:pt x="1157" y="10483"/>
                    </a:cubicBezTo>
                    <a:moveTo>
                      <a:pt x="1061" y="10080"/>
                    </a:moveTo>
                    <a:cubicBezTo>
                      <a:pt x="1012" y="10084"/>
                      <a:pt x="946" y="10083"/>
                      <a:pt x="961" y="10199"/>
                    </a:cubicBezTo>
                    <a:cubicBezTo>
                      <a:pt x="1048" y="10224"/>
                      <a:pt x="1146" y="10248"/>
                      <a:pt x="1243" y="10275"/>
                    </a:cubicBezTo>
                    <a:cubicBezTo>
                      <a:pt x="1248" y="10262"/>
                      <a:pt x="1253" y="10243"/>
                      <a:pt x="1257" y="10230"/>
                    </a:cubicBezTo>
                    <a:cubicBezTo>
                      <a:pt x="1210" y="10211"/>
                      <a:pt x="1158" y="10187"/>
                      <a:pt x="1116" y="10159"/>
                    </a:cubicBezTo>
                    <a:cubicBezTo>
                      <a:pt x="1091" y="10142"/>
                      <a:pt x="1081" y="10055"/>
                      <a:pt x="1063" y="10054"/>
                    </a:cubicBezTo>
                    <a:lnTo>
                      <a:pt x="1058" y="10054"/>
                    </a:lnTo>
                    <a:cubicBezTo>
                      <a:pt x="1060" y="10054"/>
                      <a:pt x="1060" y="10078"/>
                      <a:pt x="1061" y="10080"/>
                    </a:cubicBezTo>
                    <a:moveTo>
                      <a:pt x="1258" y="9121"/>
                    </a:moveTo>
                    <a:cubicBezTo>
                      <a:pt x="1258" y="9113"/>
                      <a:pt x="1259" y="9107"/>
                      <a:pt x="1260" y="9100"/>
                    </a:cubicBezTo>
                    <a:cubicBezTo>
                      <a:pt x="1192" y="9096"/>
                      <a:pt x="1124" y="9092"/>
                      <a:pt x="1056" y="9086"/>
                    </a:cubicBezTo>
                    <a:cubicBezTo>
                      <a:pt x="1055" y="9097"/>
                      <a:pt x="1054" y="9108"/>
                      <a:pt x="1053" y="9119"/>
                    </a:cubicBezTo>
                    <a:cubicBezTo>
                      <a:pt x="1121" y="9120"/>
                      <a:pt x="1189" y="9120"/>
                      <a:pt x="1258" y="9121"/>
                    </a:cubicBezTo>
                    <a:close/>
                    <a:moveTo>
                      <a:pt x="886" y="9274"/>
                    </a:moveTo>
                    <a:cubicBezTo>
                      <a:pt x="886" y="9296"/>
                      <a:pt x="887" y="9317"/>
                      <a:pt x="887" y="9337"/>
                    </a:cubicBezTo>
                    <a:cubicBezTo>
                      <a:pt x="961" y="9327"/>
                      <a:pt x="1037" y="9317"/>
                      <a:pt x="1112" y="9306"/>
                    </a:cubicBezTo>
                    <a:cubicBezTo>
                      <a:pt x="1111" y="9292"/>
                      <a:pt x="1110" y="9278"/>
                      <a:pt x="1109" y="9264"/>
                    </a:cubicBezTo>
                    <a:cubicBezTo>
                      <a:pt x="1034" y="9267"/>
                      <a:pt x="960" y="9271"/>
                      <a:pt x="886" y="9274"/>
                    </a:cubicBezTo>
                    <a:close/>
                    <a:moveTo>
                      <a:pt x="2536" y="11181"/>
                    </a:moveTo>
                    <a:cubicBezTo>
                      <a:pt x="2495" y="11108"/>
                      <a:pt x="2569" y="11012"/>
                      <a:pt x="2451" y="10921"/>
                    </a:cubicBezTo>
                    <a:cubicBezTo>
                      <a:pt x="2464" y="11031"/>
                      <a:pt x="2472" y="11112"/>
                      <a:pt x="2481" y="11191"/>
                    </a:cubicBezTo>
                    <a:cubicBezTo>
                      <a:pt x="2499" y="11187"/>
                      <a:pt x="2517" y="11184"/>
                      <a:pt x="2536" y="11181"/>
                    </a:cubicBezTo>
                    <a:close/>
                    <a:moveTo>
                      <a:pt x="2480" y="11531"/>
                    </a:moveTo>
                    <a:cubicBezTo>
                      <a:pt x="2473" y="11486"/>
                      <a:pt x="2466" y="11442"/>
                      <a:pt x="2456" y="11366"/>
                    </a:cubicBezTo>
                    <a:cubicBezTo>
                      <a:pt x="2369" y="11512"/>
                      <a:pt x="2369" y="11512"/>
                      <a:pt x="2480" y="11531"/>
                    </a:cubicBezTo>
                    <a:close/>
                    <a:moveTo>
                      <a:pt x="2189" y="11457"/>
                    </a:moveTo>
                    <a:cubicBezTo>
                      <a:pt x="2194" y="11420"/>
                      <a:pt x="2199" y="11382"/>
                      <a:pt x="2203" y="11345"/>
                    </a:cubicBezTo>
                    <a:cubicBezTo>
                      <a:pt x="2188" y="11343"/>
                      <a:pt x="2174" y="11342"/>
                      <a:pt x="2160" y="11341"/>
                    </a:cubicBezTo>
                    <a:cubicBezTo>
                      <a:pt x="2152" y="11377"/>
                      <a:pt x="2143" y="11414"/>
                      <a:pt x="2135" y="11452"/>
                    </a:cubicBezTo>
                    <a:cubicBezTo>
                      <a:pt x="2153" y="11453"/>
                      <a:pt x="2171" y="11455"/>
                      <a:pt x="2189" y="11457"/>
                    </a:cubicBezTo>
                    <a:close/>
                    <a:moveTo>
                      <a:pt x="2077" y="11751"/>
                    </a:moveTo>
                    <a:cubicBezTo>
                      <a:pt x="2080" y="11736"/>
                      <a:pt x="2083" y="11720"/>
                      <a:pt x="2084" y="11704"/>
                    </a:cubicBezTo>
                    <a:cubicBezTo>
                      <a:pt x="1965" y="11689"/>
                      <a:pt x="1844" y="11676"/>
                      <a:pt x="1724" y="11662"/>
                    </a:cubicBezTo>
                    <a:cubicBezTo>
                      <a:pt x="1722" y="11674"/>
                      <a:pt x="1721" y="11685"/>
                      <a:pt x="1719" y="11697"/>
                    </a:cubicBezTo>
                    <a:cubicBezTo>
                      <a:pt x="1838" y="11715"/>
                      <a:pt x="1957" y="11733"/>
                      <a:pt x="2077" y="11751"/>
                    </a:cubicBezTo>
                    <a:moveTo>
                      <a:pt x="1336" y="11823"/>
                    </a:moveTo>
                    <a:cubicBezTo>
                      <a:pt x="1384" y="11799"/>
                      <a:pt x="1455" y="11828"/>
                      <a:pt x="1488" y="11708"/>
                    </a:cubicBezTo>
                    <a:cubicBezTo>
                      <a:pt x="1417" y="11759"/>
                      <a:pt x="1365" y="11790"/>
                      <a:pt x="1323" y="11822"/>
                    </a:cubicBezTo>
                    <a:cubicBezTo>
                      <a:pt x="1322" y="11822"/>
                      <a:pt x="1302" y="11822"/>
                      <a:pt x="1301" y="11822"/>
                    </a:cubicBezTo>
                    <a:cubicBezTo>
                      <a:pt x="1301" y="11823"/>
                      <a:pt x="1259" y="11823"/>
                      <a:pt x="1259" y="11823"/>
                    </a:cubicBezTo>
                    <a:lnTo>
                      <a:pt x="1259" y="11824"/>
                    </a:lnTo>
                    <a:cubicBezTo>
                      <a:pt x="1259" y="11886"/>
                      <a:pt x="1186" y="11971"/>
                      <a:pt x="1198" y="12079"/>
                    </a:cubicBezTo>
                    <a:cubicBezTo>
                      <a:pt x="1246" y="12084"/>
                      <a:pt x="1325" y="12091"/>
                      <a:pt x="1365" y="12090"/>
                    </a:cubicBezTo>
                    <a:cubicBezTo>
                      <a:pt x="1478" y="12087"/>
                      <a:pt x="1584" y="12057"/>
                      <a:pt x="1695" y="12125"/>
                    </a:cubicBezTo>
                    <a:cubicBezTo>
                      <a:pt x="1755" y="12161"/>
                      <a:pt x="1860" y="12198"/>
                      <a:pt x="1979" y="12131"/>
                    </a:cubicBezTo>
                    <a:cubicBezTo>
                      <a:pt x="1850" y="12083"/>
                      <a:pt x="1751" y="12024"/>
                      <a:pt x="1644" y="12009"/>
                    </a:cubicBezTo>
                    <a:cubicBezTo>
                      <a:pt x="1531" y="11994"/>
                      <a:pt x="1409" y="12020"/>
                      <a:pt x="1287" y="12029"/>
                    </a:cubicBezTo>
                    <a:cubicBezTo>
                      <a:pt x="1307" y="11943"/>
                      <a:pt x="1321" y="11883"/>
                      <a:pt x="1337" y="11825"/>
                    </a:cubicBezTo>
                    <a:cubicBezTo>
                      <a:pt x="1338" y="11824"/>
                      <a:pt x="1336" y="11823"/>
                      <a:pt x="1336" y="11823"/>
                    </a:cubicBezTo>
                    <a:close/>
                    <a:moveTo>
                      <a:pt x="2425" y="12448"/>
                    </a:moveTo>
                    <a:cubicBezTo>
                      <a:pt x="2310" y="12487"/>
                      <a:pt x="2240" y="12512"/>
                      <a:pt x="2170" y="12537"/>
                    </a:cubicBezTo>
                    <a:cubicBezTo>
                      <a:pt x="2170" y="12535"/>
                      <a:pt x="2169" y="12534"/>
                      <a:pt x="2170" y="12533"/>
                    </a:cubicBezTo>
                    <a:cubicBezTo>
                      <a:pt x="2166" y="12534"/>
                      <a:pt x="2163" y="12536"/>
                      <a:pt x="2160" y="12539"/>
                    </a:cubicBezTo>
                    <a:cubicBezTo>
                      <a:pt x="2095" y="12533"/>
                      <a:pt x="2030" y="12527"/>
                      <a:pt x="1964" y="12520"/>
                    </a:cubicBezTo>
                    <a:cubicBezTo>
                      <a:pt x="2031" y="12620"/>
                      <a:pt x="2095" y="12584"/>
                      <a:pt x="2160" y="12539"/>
                    </a:cubicBezTo>
                    <a:cubicBezTo>
                      <a:pt x="2161" y="12539"/>
                      <a:pt x="2162" y="12539"/>
                      <a:pt x="2164" y="12539"/>
                    </a:cubicBezTo>
                    <a:cubicBezTo>
                      <a:pt x="2166" y="12538"/>
                      <a:pt x="2168" y="12537"/>
                      <a:pt x="2170" y="12537"/>
                    </a:cubicBezTo>
                    <a:cubicBezTo>
                      <a:pt x="2166" y="12625"/>
                      <a:pt x="2219" y="12664"/>
                      <a:pt x="2315" y="12698"/>
                    </a:cubicBezTo>
                    <a:cubicBezTo>
                      <a:pt x="2348" y="12623"/>
                      <a:pt x="2378" y="12555"/>
                      <a:pt x="2425" y="12448"/>
                    </a:cubicBezTo>
                    <a:moveTo>
                      <a:pt x="2370" y="12881"/>
                    </a:moveTo>
                    <a:cubicBezTo>
                      <a:pt x="2289" y="12810"/>
                      <a:pt x="2265" y="12823"/>
                      <a:pt x="2161" y="12854"/>
                    </a:cubicBezTo>
                    <a:cubicBezTo>
                      <a:pt x="2223" y="12863"/>
                      <a:pt x="2291" y="12874"/>
                      <a:pt x="2370" y="12881"/>
                    </a:cubicBezTo>
                    <a:close/>
                    <a:moveTo>
                      <a:pt x="2183" y="13012"/>
                    </a:moveTo>
                    <a:cubicBezTo>
                      <a:pt x="2244" y="13000"/>
                      <a:pt x="2306" y="12987"/>
                      <a:pt x="2367" y="12974"/>
                    </a:cubicBezTo>
                    <a:cubicBezTo>
                      <a:pt x="2249" y="12942"/>
                      <a:pt x="2249" y="12942"/>
                      <a:pt x="2183" y="13012"/>
                    </a:cubicBezTo>
                    <a:close/>
                    <a:moveTo>
                      <a:pt x="2136" y="12863"/>
                    </a:moveTo>
                    <a:cubicBezTo>
                      <a:pt x="2119" y="12867"/>
                      <a:pt x="2101" y="12872"/>
                      <a:pt x="2082" y="12877"/>
                    </a:cubicBezTo>
                    <a:lnTo>
                      <a:pt x="2079" y="12918"/>
                    </a:lnTo>
                    <a:cubicBezTo>
                      <a:pt x="2079" y="12918"/>
                      <a:pt x="2135" y="12919"/>
                      <a:pt x="2134" y="12919"/>
                    </a:cubicBezTo>
                    <a:cubicBezTo>
                      <a:pt x="2136" y="12896"/>
                      <a:pt x="2136" y="12878"/>
                      <a:pt x="2136" y="12863"/>
                    </a:cubicBezTo>
                    <a:close/>
                    <a:moveTo>
                      <a:pt x="2539" y="9612"/>
                    </a:moveTo>
                    <a:cubicBezTo>
                      <a:pt x="2378" y="9676"/>
                      <a:pt x="2216" y="9740"/>
                      <a:pt x="2065" y="9800"/>
                    </a:cubicBezTo>
                    <a:cubicBezTo>
                      <a:pt x="2014" y="9921"/>
                      <a:pt x="2241" y="9865"/>
                      <a:pt x="2163" y="10010"/>
                    </a:cubicBezTo>
                    <a:cubicBezTo>
                      <a:pt x="2058" y="9974"/>
                      <a:pt x="1970" y="9849"/>
                      <a:pt x="1877" y="9923"/>
                    </a:cubicBezTo>
                    <a:cubicBezTo>
                      <a:pt x="1772" y="10094"/>
                      <a:pt x="1689" y="10228"/>
                      <a:pt x="1610" y="10355"/>
                    </a:cubicBezTo>
                    <a:cubicBezTo>
                      <a:pt x="1548" y="10358"/>
                      <a:pt x="1498" y="10359"/>
                      <a:pt x="1448" y="10361"/>
                    </a:cubicBezTo>
                    <a:cubicBezTo>
                      <a:pt x="1449" y="10466"/>
                      <a:pt x="1520" y="10464"/>
                      <a:pt x="1576" y="10481"/>
                    </a:cubicBezTo>
                    <a:lnTo>
                      <a:pt x="1573" y="10472"/>
                    </a:lnTo>
                    <a:lnTo>
                      <a:pt x="1574" y="10472"/>
                    </a:lnTo>
                    <a:cubicBezTo>
                      <a:pt x="1574" y="10472"/>
                      <a:pt x="1572" y="10476"/>
                      <a:pt x="1572" y="10476"/>
                    </a:cubicBezTo>
                    <a:cubicBezTo>
                      <a:pt x="1574" y="10476"/>
                      <a:pt x="1575" y="10480"/>
                      <a:pt x="1577" y="10480"/>
                    </a:cubicBezTo>
                    <a:cubicBezTo>
                      <a:pt x="1576" y="10481"/>
                      <a:pt x="1576" y="10483"/>
                      <a:pt x="1575" y="10484"/>
                    </a:cubicBezTo>
                    <a:cubicBezTo>
                      <a:pt x="1607" y="10504"/>
                      <a:pt x="1639" y="10523"/>
                      <a:pt x="1670" y="10543"/>
                    </a:cubicBezTo>
                    <a:cubicBezTo>
                      <a:pt x="1668" y="10559"/>
                      <a:pt x="1664" y="10575"/>
                      <a:pt x="1661" y="10590"/>
                    </a:cubicBezTo>
                    <a:cubicBezTo>
                      <a:pt x="1582" y="10600"/>
                      <a:pt x="1502" y="10610"/>
                      <a:pt x="1540" y="10706"/>
                    </a:cubicBezTo>
                    <a:cubicBezTo>
                      <a:pt x="1523" y="10712"/>
                      <a:pt x="1506" y="10720"/>
                      <a:pt x="1490" y="10727"/>
                    </a:cubicBezTo>
                    <a:cubicBezTo>
                      <a:pt x="1539" y="10792"/>
                      <a:pt x="1545" y="10853"/>
                      <a:pt x="1459" y="10903"/>
                    </a:cubicBezTo>
                    <a:cubicBezTo>
                      <a:pt x="1481" y="10985"/>
                      <a:pt x="1504" y="11068"/>
                      <a:pt x="1526" y="11150"/>
                    </a:cubicBezTo>
                    <a:cubicBezTo>
                      <a:pt x="1309" y="11320"/>
                      <a:pt x="1264" y="11334"/>
                      <a:pt x="1171" y="11258"/>
                    </a:cubicBezTo>
                    <a:cubicBezTo>
                      <a:pt x="1217" y="11250"/>
                      <a:pt x="1262" y="11240"/>
                      <a:pt x="1355" y="11222"/>
                    </a:cubicBezTo>
                    <a:cubicBezTo>
                      <a:pt x="1235" y="11194"/>
                      <a:pt x="1161" y="11176"/>
                      <a:pt x="1098" y="11160"/>
                    </a:cubicBezTo>
                    <a:cubicBezTo>
                      <a:pt x="1074" y="11215"/>
                      <a:pt x="1054" y="11262"/>
                      <a:pt x="1031" y="11316"/>
                    </a:cubicBezTo>
                    <a:cubicBezTo>
                      <a:pt x="1223" y="11445"/>
                      <a:pt x="1416" y="11306"/>
                      <a:pt x="1599" y="11271"/>
                    </a:cubicBezTo>
                    <a:cubicBezTo>
                      <a:pt x="1692" y="11465"/>
                      <a:pt x="1828" y="11543"/>
                      <a:pt x="1964" y="11485"/>
                    </a:cubicBezTo>
                    <a:cubicBezTo>
                      <a:pt x="2028" y="11459"/>
                      <a:pt x="2073" y="11417"/>
                      <a:pt x="2017" y="11345"/>
                    </a:cubicBezTo>
                    <a:cubicBezTo>
                      <a:pt x="1957" y="11368"/>
                      <a:pt x="1899" y="11391"/>
                      <a:pt x="1842" y="11412"/>
                    </a:cubicBezTo>
                    <a:cubicBezTo>
                      <a:pt x="1859" y="11351"/>
                      <a:pt x="1889" y="11321"/>
                      <a:pt x="1924" y="11301"/>
                    </a:cubicBezTo>
                    <a:cubicBezTo>
                      <a:pt x="1956" y="11284"/>
                      <a:pt x="1994" y="11277"/>
                      <a:pt x="2030" y="11266"/>
                    </a:cubicBezTo>
                    <a:cubicBezTo>
                      <a:pt x="2031" y="11253"/>
                      <a:pt x="2032" y="11237"/>
                      <a:pt x="2033" y="11223"/>
                    </a:cubicBezTo>
                    <a:cubicBezTo>
                      <a:pt x="1994" y="11209"/>
                      <a:pt x="1954" y="11196"/>
                      <a:pt x="1914" y="11182"/>
                    </a:cubicBezTo>
                    <a:cubicBezTo>
                      <a:pt x="1911" y="11134"/>
                      <a:pt x="1909" y="11088"/>
                      <a:pt x="1906" y="11041"/>
                    </a:cubicBezTo>
                    <a:cubicBezTo>
                      <a:pt x="1946" y="11015"/>
                      <a:pt x="1989" y="10999"/>
                      <a:pt x="2016" y="10970"/>
                    </a:cubicBezTo>
                    <a:cubicBezTo>
                      <a:pt x="2067" y="10914"/>
                      <a:pt x="2121" y="10856"/>
                      <a:pt x="2150" y="10788"/>
                    </a:cubicBezTo>
                    <a:cubicBezTo>
                      <a:pt x="2168" y="10745"/>
                      <a:pt x="2152" y="10682"/>
                      <a:pt x="2136" y="10632"/>
                    </a:cubicBezTo>
                    <a:cubicBezTo>
                      <a:pt x="2123" y="10595"/>
                      <a:pt x="2089" y="10565"/>
                      <a:pt x="2064" y="10531"/>
                    </a:cubicBezTo>
                    <a:cubicBezTo>
                      <a:pt x="2012" y="10542"/>
                      <a:pt x="1959" y="10551"/>
                      <a:pt x="1889" y="10563"/>
                    </a:cubicBezTo>
                    <a:cubicBezTo>
                      <a:pt x="1907" y="10621"/>
                      <a:pt x="1920" y="10661"/>
                      <a:pt x="1937" y="10715"/>
                    </a:cubicBezTo>
                    <a:cubicBezTo>
                      <a:pt x="1898" y="10719"/>
                      <a:pt x="1867" y="10724"/>
                      <a:pt x="1817" y="10730"/>
                    </a:cubicBezTo>
                    <a:cubicBezTo>
                      <a:pt x="1808" y="10652"/>
                      <a:pt x="1800" y="10577"/>
                      <a:pt x="1791" y="10502"/>
                    </a:cubicBezTo>
                    <a:cubicBezTo>
                      <a:pt x="1907" y="10472"/>
                      <a:pt x="2024" y="10441"/>
                      <a:pt x="2181" y="10401"/>
                    </a:cubicBezTo>
                    <a:cubicBezTo>
                      <a:pt x="2144" y="10474"/>
                      <a:pt x="2129" y="10505"/>
                      <a:pt x="2114" y="10537"/>
                    </a:cubicBezTo>
                    <a:cubicBezTo>
                      <a:pt x="2184" y="10469"/>
                      <a:pt x="2242" y="10399"/>
                      <a:pt x="2150" y="10314"/>
                    </a:cubicBezTo>
                    <a:cubicBezTo>
                      <a:pt x="2097" y="10265"/>
                      <a:pt x="2127" y="10217"/>
                      <a:pt x="2153" y="10165"/>
                    </a:cubicBezTo>
                    <a:cubicBezTo>
                      <a:pt x="2175" y="10119"/>
                      <a:pt x="2199" y="10072"/>
                      <a:pt x="2213" y="10023"/>
                    </a:cubicBezTo>
                    <a:cubicBezTo>
                      <a:pt x="2228" y="9965"/>
                      <a:pt x="2233" y="9905"/>
                      <a:pt x="2242" y="9846"/>
                    </a:cubicBezTo>
                    <a:cubicBezTo>
                      <a:pt x="2259" y="9834"/>
                      <a:pt x="2275" y="9821"/>
                      <a:pt x="2291" y="9809"/>
                    </a:cubicBezTo>
                    <a:cubicBezTo>
                      <a:pt x="2266" y="9988"/>
                      <a:pt x="2376" y="9996"/>
                      <a:pt x="2472" y="10022"/>
                    </a:cubicBezTo>
                    <a:cubicBezTo>
                      <a:pt x="2471" y="10025"/>
                      <a:pt x="2472" y="10026"/>
                      <a:pt x="2471" y="10029"/>
                    </a:cubicBezTo>
                    <a:cubicBezTo>
                      <a:pt x="2473" y="10029"/>
                      <a:pt x="2474" y="10030"/>
                      <a:pt x="2476" y="10030"/>
                    </a:cubicBezTo>
                    <a:cubicBezTo>
                      <a:pt x="2456" y="10103"/>
                      <a:pt x="2454" y="10166"/>
                      <a:pt x="2544" y="10182"/>
                    </a:cubicBezTo>
                    <a:cubicBezTo>
                      <a:pt x="2506" y="10140"/>
                      <a:pt x="2573" y="10037"/>
                      <a:pt x="2476" y="10030"/>
                    </a:cubicBezTo>
                    <a:cubicBezTo>
                      <a:pt x="2477" y="10027"/>
                      <a:pt x="2477" y="10026"/>
                      <a:pt x="2477" y="10024"/>
                    </a:cubicBezTo>
                    <a:cubicBezTo>
                      <a:pt x="2475" y="10023"/>
                      <a:pt x="2474" y="10023"/>
                      <a:pt x="2472" y="10022"/>
                    </a:cubicBezTo>
                    <a:cubicBezTo>
                      <a:pt x="2509" y="9918"/>
                      <a:pt x="2343" y="9864"/>
                      <a:pt x="2413" y="9747"/>
                    </a:cubicBezTo>
                    <a:cubicBezTo>
                      <a:pt x="2486" y="9785"/>
                      <a:pt x="2552" y="9809"/>
                      <a:pt x="2576" y="9692"/>
                    </a:cubicBezTo>
                    <a:cubicBezTo>
                      <a:pt x="2706" y="9659"/>
                      <a:pt x="2661" y="9557"/>
                      <a:pt x="2699" y="9436"/>
                    </a:cubicBezTo>
                    <a:cubicBezTo>
                      <a:pt x="2640" y="9474"/>
                      <a:pt x="2614" y="9485"/>
                      <a:pt x="2601" y="9504"/>
                    </a:cubicBezTo>
                    <a:cubicBezTo>
                      <a:pt x="2576" y="9537"/>
                      <a:pt x="2559" y="9577"/>
                      <a:pt x="2539" y="9612"/>
                    </a:cubicBezTo>
                    <a:moveTo>
                      <a:pt x="2450" y="14005"/>
                    </a:moveTo>
                    <a:cubicBezTo>
                      <a:pt x="2314" y="14015"/>
                      <a:pt x="2314" y="14015"/>
                      <a:pt x="2260" y="14120"/>
                    </a:cubicBezTo>
                    <a:cubicBezTo>
                      <a:pt x="2310" y="14090"/>
                      <a:pt x="2361" y="14059"/>
                      <a:pt x="2450" y="14005"/>
                    </a:cubicBezTo>
                    <a:close/>
                    <a:moveTo>
                      <a:pt x="2378" y="15116"/>
                    </a:moveTo>
                    <a:cubicBezTo>
                      <a:pt x="2445" y="15291"/>
                      <a:pt x="2456" y="15296"/>
                      <a:pt x="2635" y="15221"/>
                    </a:cubicBezTo>
                    <a:cubicBezTo>
                      <a:pt x="2648" y="15167"/>
                      <a:pt x="2518" y="15205"/>
                      <a:pt x="2573" y="15099"/>
                    </a:cubicBezTo>
                    <a:cubicBezTo>
                      <a:pt x="2602" y="15044"/>
                      <a:pt x="2496" y="15027"/>
                      <a:pt x="2378" y="15116"/>
                    </a:cubicBezTo>
                    <a:close/>
                    <a:moveTo>
                      <a:pt x="2606" y="12591"/>
                    </a:moveTo>
                    <a:cubicBezTo>
                      <a:pt x="2638" y="12605"/>
                      <a:pt x="2671" y="12620"/>
                      <a:pt x="2703" y="12634"/>
                    </a:cubicBezTo>
                    <a:cubicBezTo>
                      <a:pt x="2708" y="12617"/>
                      <a:pt x="2714" y="12600"/>
                      <a:pt x="2721" y="12583"/>
                    </a:cubicBezTo>
                    <a:cubicBezTo>
                      <a:pt x="2686" y="12577"/>
                      <a:pt x="2650" y="12571"/>
                      <a:pt x="2614" y="12566"/>
                    </a:cubicBezTo>
                    <a:cubicBezTo>
                      <a:pt x="2612" y="12574"/>
                      <a:pt x="2609" y="12583"/>
                      <a:pt x="2606" y="12591"/>
                    </a:cubicBezTo>
                    <a:close/>
                    <a:moveTo>
                      <a:pt x="2271" y="15298"/>
                    </a:moveTo>
                    <a:cubicBezTo>
                      <a:pt x="2400" y="15474"/>
                      <a:pt x="2588" y="15382"/>
                      <a:pt x="2742" y="15421"/>
                    </a:cubicBezTo>
                    <a:cubicBezTo>
                      <a:pt x="2609" y="15339"/>
                      <a:pt x="2467" y="15263"/>
                      <a:pt x="2271" y="15298"/>
                    </a:cubicBezTo>
                    <a:close/>
                    <a:moveTo>
                      <a:pt x="3026" y="11137"/>
                    </a:moveTo>
                    <a:cubicBezTo>
                      <a:pt x="3138" y="11187"/>
                      <a:pt x="3195" y="11133"/>
                      <a:pt x="3226" y="11064"/>
                    </a:cubicBezTo>
                    <a:cubicBezTo>
                      <a:pt x="3236" y="11040"/>
                      <a:pt x="3181" y="10993"/>
                      <a:pt x="3148" y="10943"/>
                    </a:cubicBezTo>
                    <a:cubicBezTo>
                      <a:pt x="3109" y="10992"/>
                      <a:pt x="3090" y="11011"/>
                      <a:pt x="3077" y="11033"/>
                    </a:cubicBezTo>
                    <a:cubicBezTo>
                      <a:pt x="3060" y="11062"/>
                      <a:pt x="3048" y="11093"/>
                      <a:pt x="3026" y="11137"/>
                    </a:cubicBezTo>
                    <a:close/>
                    <a:moveTo>
                      <a:pt x="3087" y="10592"/>
                    </a:moveTo>
                    <a:cubicBezTo>
                      <a:pt x="3141" y="10621"/>
                      <a:pt x="3179" y="10642"/>
                      <a:pt x="3230" y="10671"/>
                    </a:cubicBezTo>
                    <a:cubicBezTo>
                      <a:pt x="3263" y="10582"/>
                      <a:pt x="3259" y="10535"/>
                      <a:pt x="3179" y="10544"/>
                    </a:cubicBezTo>
                    <a:cubicBezTo>
                      <a:pt x="3152" y="10545"/>
                      <a:pt x="3125" y="10571"/>
                      <a:pt x="3087" y="10592"/>
                    </a:cubicBezTo>
                    <a:moveTo>
                      <a:pt x="2631" y="18909"/>
                    </a:moveTo>
                    <a:cubicBezTo>
                      <a:pt x="2608" y="18800"/>
                      <a:pt x="2564" y="18730"/>
                      <a:pt x="2433" y="18768"/>
                    </a:cubicBezTo>
                    <a:cubicBezTo>
                      <a:pt x="2384" y="18782"/>
                      <a:pt x="2324" y="18758"/>
                      <a:pt x="2265" y="18751"/>
                    </a:cubicBezTo>
                    <a:cubicBezTo>
                      <a:pt x="2279" y="18816"/>
                      <a:pt x="2288" y="18878"/>
                      <a:pt x="2301" y="18944"/>
                    </a:cubicBezTo>
                    <a:cubicBezTo>
                      <a:pt x="2238" y="18963"/>
                      <a:pt x="2170" y="18975"/>
                      <a:pt x="2118" y="18990"/>
                    </a:cubicBezTo>
                    <a:cubicBezTo>
                      <a:pt x="2125" y="19048"/>
                      <a:pt x="2111" y="19088"/>
                      <a:pt x="2114" y="19116"/>
                    </a:cubicBezTo>
                    <a:cubicBezTo>
                      <a:pt x="2166" y="19158"/>
                      <a:pt x="2219" y="19173"/>
                      <a:pt x="2217" y="19209"/>
                    </a:cubicBezTo>
                    <a:lnTo>
                      <a:pt x="2219" y="19175"/>
                    </a:lnTo>
                    <a:lnTo>
                      <a:pt x="2219" y="19167"/>
                    </a:lnTo>
                    <a:cubicBezTo>
                      <a:pt x="2250" y="19167"/>
                      <a:pt x="2276" y="19167"/>
                      <a:pt x="2301" y="19168"/>
                    </a:cubicBezTo>
                    <a:cubicBezTo>
                      <a:pt x="2417" y="19169"/>
                      <a:pt x="2476" y="19169"/>
                      <a:pt x="2545" y="19170"/>
                    </a:cubicBezTo>
                    <a:cubicBezTo>
                      <a:pt x="2507" y="19169"/>
                      <a:pt x="2482" y="19035"/>
                      <a:pt x="2444" y="18923"/>
                    </a:cubicBezTo>
                    <a:cubicBezTo>
                      <a:pt x="2602" y="19026"/>
                      <a:pt x="2700" y="18950"/>
                      <a:pt x="2836" y="18900"/>
                    </a:cubicBezTo>
                    <a:cubicBezTo>
                      <a:pt x="2754" y="18904"/>
                      <a:pt x="2693" y="18906"/>
                      <a:pt x="2631" y="18909"/>
                    </a:cubicBezTo>
                    <a:moveTo>
                      <a:pt x="2788" y="20085"/>
                    </a:moveTo>
                    <a:cubicBezTo>
                      <a:pt x="2747" y="20081"/>
                      <a:pt x="2706" y="20078"/>
                      <a:pt x="2665" y="20074"/>
                    </a:cubicBezTo>
                    <a:cubicBezTo>
                      <a:pt x="2662" y="20086"/>
                      <a:pt x="2658" y="20097"/>
                      <a:pt x="2655" y="20109"/>
                    </a:cubicBezTo>
                    <a:cubicBezTo>
                      <a:pt x="2676" y="20121"/>
                      <a:pt x="2695" y="20142"/>
                      <a:pt x="2717" y="20143"/>
                    </a:cubicBezTo>
                    <a:cubicBezTo>
                      <a:pt x="2741" y="20143"/>
                      <a:pt x="2767" y="20126"/>
                      <a:pt x="2792" y="20118"/>
                    </a:cubicBezTo>
                    <a:cubicBezTo>
                      <a:pt x="2791" y="20107"/>
                      <a:pt x="2789" y="20096"/>
                      <a:pt x="2788" y="20085"/>
                    </a:cubicBezTo>
                    <a:close/>
                    <a:moveTo>
                      <a:pt x="3097" y="15497"/>
                    </a:moveTo>
                    <a:cubicBezTo>
                      <a:pt x="3097" y="15497"/>
                      <a:pt x="3097" y="15497"/>
                      <a:pt x="3097" y="15497"/>
                    </a:cubicBezTo>
                    <a:lnTo>
                      <a:pt x="3098" y="15497"/>
                    </a:lnTo>
                    <a:cubicBezTo>
                      <a:pt x="3158" y="15513"/>
                      <a:pt x="3220" y="15528"/>
                      <a:pt x="3280" y="15543"/>
                    </a:cubicBezTo>
                    <a:cubicBezTo>
                      <a:pt x="3234" y="15429"/>
                      <a:pt x="3163" y="15490"/>
                      <a:pt x="3098" y="15497"/>
                    </a:cubicBezTo>
                    <a:lnTo>
                      <a:pt x="3097" y="15497"/>
                    </a:lnTo>
                    <a:cubicBezTo>
                      <a:pt x="3130" y="15440"/>
                      <a:pt x="3162" y="15385"/>
                      <a:pt x="3194" y="15328"/>
                    </a:cubicBezTo>
                    <a:cubicBezTo>
                      <a:pt x="3244" y="15350"/>
                      <a:pt x="3294" y="15372"/>
                      <a:pt x="3365" y="15403"/>
                    </a:cubicBezTo>
                    <a:cubicBezTo>
                      <a:pt x="3325" y="15292"/>
                      <a:pt x="3255" y="15324"/>
                      <a:pt x="3194" y="15328"/>
                    </a:cubicBezTo>
                    <a:lnTo>
                      <a:pt x="3194" y="15328"/>
                    </a:lnTo>
                    <a:cubicBezTo>
                      <a:pt x="3124" y="15364"/>
                      <a:pt x="3043" y="15392"/>
                      <a:pt x="3097" y="15497"/>
                    </a:cubicBezTo>
                    <a:close/>
                    <a:moveTo>
                      <a:pt x="3154" y="15142"/>
                    </a:moveTo>
                    <a:cubicBezTo>
                      <a:pt x="3239" y="15201"/>
                      <a:pt x="3239" y="15201"/>
                      <a:pt x="3345" y="15172"/>
                    </a:cubicBezTo>
                    <a:cubicBezTo>
                      <a:pt x="3266" y="15159"/>
                      <a:pt x="3210" y="15150"/>
                      <a:pt x="3154" y="15142"/>
                    </a:cubicBezTo>
                    <a:close/>
                    <a:moveTo>
                      <a:pt x="3070" y="20006"/>
                    </a:moveTo>
                    <a:cubicBezTo>
                      <a:pt x="3070" y="20019"/>
                      <a:pt x="3071" y="20030"/>
                      <a:pt x="3072" y="20041"/>
                    </a:cubicBezTo>
                    <a:cubicBezTo>
                      <a:pt x="3121" y="20036"/>
                      <a:pt x="3168" y="20029"/>
                      <a:pt x="3216" y="20023"/>
                    </a:cubicBezTo>
                    <a:cubicBezTo>
                      <a:pt x="3213" y="20012"/>
                      <a:pt x="3211" y="20001"/>
                      <a:pt x="3209" y="19990"/>
                    </a:cubicBezTo>
                    <a:cubicBezTo>
                      <a:pt x="3163" y="19996"/>
                      <a:pt x="3116" y="20001"/>
                      <a:pt x="3070" y="20006"/>
                    </a:cubicBezTo>
                    <a:close/>
                    <a:moveTo>
                      <a:pt x="3234" y="18793"/>
                    </a:moveTo>
                    <a:cubicBezTo>
                      <a:pt x="3255" y="18868"/>
                      <a:pt x="3266" y="18909"/>
                      <a:pt x="3277" y="18950"/>
                    </a:cubicBezTo>
                    <a:cubicBezTo>
                      <a:pt x="3306" y="18894"/>
                      <a:pt x="3338" y="18840"/>
                      <a:pt x="3234" y="18793"/>
                    </a:cubicBezTo>
                    <a:close/>
                    <a:moveTo>
                      <a:pt x="3330" y="18125"/>
                    </a:moveTo>
                    <a:cubicBezTo>
                      <a:pt x="3371" y="18184"/>
                      <a:pt x="3392" y="18226"/>
                      <a:pt x="3424" y="18257"/>
                    </a:cubicBezTo>
                    <a:cubicBezTo>
                      <a:pt x="3450" y="18281"/>
                      <a:pt x="3491" y="18292"/>
                      <a:pt x="3532" y="18311"/>
                    </a:cubicBezTo>
                    <a:cubicBezTo>
                      <a:pt x="3527" y="18180"/>
                      <a:pt x="3485" y="18105"/>
                      <a:pt x="3330" y="18125"/>
                    </a:cubicBezTo>
                    <a:close/>
                    <a:moveTo>
                      <a:pt x="2944" y="20364"/>
                    </a:moveTo>
                    <a:cubicBezTo>
                      <a:pt x="2986" y="20463"/>
                      <a:pt x="3031" y="20446"/>
                      <a:pt x="3095" y="20375"/>
                    </a:cubicBezTo>
                    <a:cubicBezTo>
                      <a:pt x="3031" y="20370"/>
                      <a:pt x="2987" y="20367"/>
                      <a:pt x="2944" y="20364"/>
                    </a:cubicBezTo>
                    <a:close/>
                    <a:moveTo>
                      <a:pt x="2997" y="22263"/>
                    </a:moveTo>
                    <a:cubicBezTo>
                      <a:pt x="2991" y="22250"/>
                      <a:pt x="2984" y="22237"/>
                      <a:pt x="2978" y="22224"/>
                    </a:cubicBezTo>
                    <a:cubicBezTo>
                      <a:pt x="2927" y="22251"/>
                      <a:pt x="2877" y="22276"/>
                      <a:pt x="2827" y="22303"/>
                    </a:cubicBezTo>
                    <a:cubicBezTo>
                      <a:pt x="2833" y="22316"/>
                      <a:pt x="2841" y="22330"/>
                      <a:pt x="2847" y="22343"/>
                    </a:cubicBezTo>
                    <a:cubicBezTo>
                      <a:pt x="2897" y="22317"/>
                      <a:pt x="2948" y="22289"/>
                      <a:pt x="2997" y="22263"/>
                    </a:cubicBezTo>
                    <a:close/>
                    <a:moveTo>
                      <a:pt x="3112" y="22806"/>
                    </a:moveTo>
                    <a:cubicBezTo>
                      <a:pt x="3166" y="22861"/>
                      <a:pt x="3078" y="22946"/>
                      <a:pt x="3225" y="22968"/>
                    </a:cubicBezTo>
                    <a:cubicBezTo>
                      <a:pt x="3208" y="22895"/>
                      <a:pt x="3271" y="22808"/>
                      <a:pt x="3112" y="22806"/>
                    </a:cubicBezTo>
                    <a:close/>
                    <a:moveTo>
                      <a:pt x="3261" y="22995"/>
                    </a:moveTo>
                    <a:cubicBezTo>
                      <a:pt x="3170" y="23070"/>
                      <a:pt x="3195" y="23152"/>
                      <a:pt x="3250" y="23253"/>
                    </a:cubicBezTo>
                    <a:cubicBezTo>
                      <a:pt x="3290" y="23213"/>
                      <a:pt x="3321" y="23183"/>
                      <a:pt x="3353" y="23152"/>
                    </a:cubicBezTo>
                    <a:cubicBezTo>
                      <a:pt x="3297" y="23115"/>
                      <a:pt x="3403" y="22999"/>
                      <a:pt x="3261" y="22995"/>
                    </a:cubicBezTo>
                    <a:close/>
                    <a:moveTo>
                      <a:pt x="3398" y="23551"/>
                    </a:moveTo>
                    <a:cubicBezTo>
                      <a:pt x="3372" y="23535"/>
                      <a:pt x="3331" y="23539"/>
                      <a:pt x="3297" y="23538"/>
                    </a:cubicBezTo>
                    <a:cubicBezTo>
                      <a:pt x="3271" y="23538"/>
                      <a:pt x="3241" y="23537"/>
                      <a:pt x="3216" y="23547"/>
                    </a:cubicBezTo>
                    <a:cubicBezTo>
                      <a:pt x="3166" y="23567"/>
                      <a:pt x="3108" y="23727"/>
                      <a:pt x="3132" y="23797"/>
                    </a:cubicBezTo>
                    <a:cubicBezTo>
                      <a:pt x="3168" y="23901"/>
                      <a:pt x="3208" y="24002"/>
                      <a:pt x="3250" y="24106"/>
                    </a:cubicBezTo>
                    <a:cubicBezTo>
                      <a:pt x="3400" y="24086"/>
                      <a:pt x="3204" y="23972"/>
                      <a:pt x="3304" y="23907"/>
                    </a:cubicBezTo>
                    <a:cubicBezTo>
                      <a:pt x="3389" y="23928"/>
                      <a:pt x="3460" y="23948"/>
                      <a:pt x="3580" y="23976"/>
                    </a:cubicBezTo>
                    <a:cubicBezTo>
                      <a:pt x="3500" y="23892"/>
                      <a:pt x="3510" y="23829"/>
                      <a:pt x="3339" y="23754"/>
                    </a:cubicBezTo>
                    <a:cubicBezTo>
                      <a:pt x="3336" y="23804"/>
                      <a:pt x="3334" y="23834"/>
                      <a:pt x="3330" y="23894"/>
                    </a:cubicBezTo>
                    <a:cubicBezTo>
                      <a:pt x="3334" y="23831"/>
                      <a:pt x="3233" y="23786"/>
                      <a:pt x="3180" y="23740"/>
                    </a:cubicBezTo>
                    <a:cubicBezTo>
                      <a:pt x="3233" y="23593"/>
                      <a:pt x="3369" y="23679"/>
                      <a:pt x="3456" y="23643"/>
                    </a:cubicBezTo>
                    <a:cubicBezTo>
                      <a:pt x="3433" y="23605"/>
                      <a:pt x="3423" y="23567"/>
                      <a:pt x="3398" y="23551"/>
                    </a:cubicBezTo>
                    <a:close/>
                    <a:moveTo>
                      <a:pt x="3545" y="24207"/>
                    </a:moveTo>
                    <a:cubicBezTo>
                      <a:pt x="3541" y="24192"/>
                      <a:pt x="3537" y="24177"/>
                      <a:pt x="3533" y="24163"/>
                    </a:cubicBezTo>
                    <a:cubicBezTo>
                      <a:pt x="3483" y="24179"/>
                      <a:pt x="3432" y="24197"/>
                      <a:pt x="3381" y="24214"/>
                    </a:cubicBezTo>
                    <a:cubicBezTo>
                      <a:pt x="3386" y="24229"/>
                      <a:pt x="3391" y="24245"/>
                      <a:pt x="3396" y="24261"/>
                    </a:cubicBezTo>
                    <a:cubicBezTo>
                      <a:pt x="3446" y="24243"/>
                      <a:pt x="3495" y="24225"/>
                      <a:pt x="3545" y="24207"/>
                    </a:cubicBezTo>
                    <a:close/>
                    <a:moveTo>
                      <a:pt x="3511" y="24571"/>
                    </a:moveTo>
                    <a:cubicBezTo>
                      <a:pt x="3501" y="24507"/>
                      <a:pt x="3492" y="24458"/>
                      <a:pt x="3480" y="24386"/>
                    </a:cubicBezTo>
                    <a:cubicBezTo>
                      <a:pt x="3414" y="24420"/>
                      <a:pt x="3357" y="24450"/>
                      <a:pt x="3256" y="24501"/>
                    </a:cubicBezTo>
                    <a:cubicBezTo>
                      <a:pt x="3370" y="24533"/>
                      <a:pt x="3436" y="24551"/>
                      <a:pt x="3511" y="24571"/>
                    </a:cubicBezTo>
                    <a:close/>
                    <a:moveTo>
                      <a:pt x="3273" y="25308"/>
                    </a:moveTo>
                    <a:cubicBezTo>
                      <a:pt x="3309" y="25283"/>
                      <a:pt x="3345" y="25260"/>
                      <a:pt x="3381" y="25236"/>
                    </a:cubicBezTo>
                    <a:cubicBezTo>
                      <a:pt x="3379" y="25228"/>
                      <a:pt x="3377" y="25221"/>
                      <a:pt x="3375" y="25214"/>
                    </a:cubicBezTo>
                    <a:cubicBezTo>
                      <a:pt x="3352" y="25219"/>
                      <a:pt x="3327" y="25219"/>
                      <a:pt x="3308" y="25230"/>
                    </a:cubicBezTo>
                    <a:cubicBezTo>
                      <a:pt x="3286" y="25243"/>
                      <a:pt x="3270" y="25266"/>
                      <a:pt x="3251" y="25284"/>
                    </a:cubicBezTo>
                    <a:cubicBezTo>
                      <a:pt x="3259" y="25292"/>
                      <a:pt x="3265" y="25300"/>
                      <a:pt x="3273" y="25308"/>
                    </a:cubicBezTo>
                    <a:close/>
                    <a:moveTo>
                      <a:pt x="2065" y="27019"/>
                    </a:moveTo>
                    <a:cubicBezTo>
                      <a:pt x="2209" y="27020"/>
                      <a:pt x="2342" y="27021"/>
                      <a:pt x="2473" y="27023"/>
                    </a:cubicBezTo>
                    <a:cubicBezTo>
                      <a:pt x="2194" y="26841"/>
                      <a:pt x="2191" y="26841"/>
                      <a:pt x="2065" y="27019"/>
                    </a:cubicBezTo>
                    <a:close/>
                    <a:moveTo>
                      <a:pt x="2512" y="25017"/>
                    </a:moveTo>
                    <a:cubicBezTo>
                      <a:pt x="2393" y="24991"/>
                      <a:pt x="2344" y="24832"/>
                      <a:pt x="2159" y="24897"/>
                    </a:cubicBezTo>
                    <a:cubicBezTo>
                      <a:pt x="2301" y="24929"/>
                      <a:pt x="2313" y="25180"/>
                      <a:pt x="2512" y="25017"/>
                    </a:cubicBezTo>
                    <a:close/>
                    <a:moveTo>
                      <a:pt x="2120" y="25816"/>
                    </a:moveTo>
                    <a:cubicBezTo>
                      <a:pt x="1962" y="25755"/>
                      <a:pt x="1816" y="25696"/>
                      <a:pt x="1668" y="25645"/>
                    </a:cubicBezTo>
                    <a:cubicBezTo>
                      <a:pt x="1651" y="25640"/>
                      <a:pt x="1620" y="25667"/>
                      <a:pt x="1591" y="25681"/>
                    </a:cubicBezTo>
                    <a:cubicBezTo>
                      <a:pt x="1941" y="25874"/>
                      <a:pt x="1997" y="25890"/>
                      <a:pt x="2120" y="25816"/>
                    </a:cubicBezTo>
                    <a:close/>
                    <a:moveTo>
                      <a:pt x="919" y="23881"/>
                    </a:moveTo>
                    <a:cubicBezTo>
                      <a:pt x="930" y="23898"/>
                      <a:pt x="941" y="23916"/>
                      <a:pt x="953" y="23934"/>
                    </a:cubicBezTo>
                    <a:cubicBezTo>
                      <a:pt x="1033" y="23935"/>
                      <a:pt x="1115" y="23936"/>
                      <a:pt x="1227" y="23937"/>
                    </a:cubicBezTo>
                    <a:cubicBezTo>
                      <a:pt x="1147" y="23874"/>
                      <a:pt x="1098" y="23835"/>
                      <a:pt x="1059" y="23805"/>
                    </a:cubicBezTo>
                    <a:cubicBezTo>
                      <a:pt x="1003" y="23835"/>
                      <a:pt x="960" y="23859"/>
                      <a:pt x="919" y="23881"/>
                    </a:cubicBezTo>
                    <a:close/>
                    <a:moveTo>
                      <a:pt x="872" y="22030"/>
                    </a:moveTo>
                    <a:cubicBezTo>
                      <a:pt x="865" y="22049"/>
                      <a:pt x="858" y="22067"/>
                      <a:pt x="852" y="22086"/>
                    </a:cubicBezTo>
                    <a:cubicBezTo>
                      <a:pt x="932" y="22101"/>
                      <a:pt x="1013" y="22116"/>
                      <a:pt x="1095" y="22132"/>
                    </a:cubicBezTo>
                    <a:cubicBezTo>
                      <a:pt x="1098" y="22115"/>
                      <a:pt x="1103" y="22098"/>
                      <a:pt x="1107" y="22080"/>
                    </a:cubicBezTo>
                    <a:cubicBezTo>
                      <a:pt x="1029" y="22063"/>
                      <a:pt x="950" y="22047"/>
                      <a:pt x="872" y="22030"/>
                    </a:cubicBezTo>
                    <a:close/>
                    <a:moveTo>
                      <a:pt x="956" y="21221"/>
                    </a:moveTo>
                    <a:cubicBezTo>
                      <a:pt x="883" y="21232"/>
                      <a:pt x="812" y="21242"/>
                      <a:pt x="740" y="21252"/>
                    </a:cubicBezTo>
                    <a:cubicBezTo>
                      <a:pt x="904" y="21336"/>
                      <a:pt x="904" y="21336"/>
                      <a:pt x="956" y="21221"/>
                    </a:cubicBezTo>
                    <a:close/>
                    <a:moveTo>
                      <a:pt x="926" y="21544"/>
                    </a:moveTo>
                    <a:cubicBezTo>
                      <a:pt x="960" y="21544"/>
                      <a:pt x="995" y="21545"/>
                      <a:pt x="1030" y="21545"/>
                    </a:cubicBezTo>
                    <a:cubicBezTo>
                      <a:pt x="1030" y="21535"/>
                      <a:pt x="1031" y="21524"/>
                      <a:pt x="1032" y="21513"/>
                    </a:cubicBezTo>
                    <a:cubicBezTo>
                      <a:pt x="997" y="21512"/>
                      <a:pt x="963" y="21512"/>
                      <a:pt x="928" y="21512"/>
                    </a:cubicBezTo>
                    <a:cubicBezTo>
                      <a:pt x="927" y="21523"/>
                      <a:pt x="927" y="21534"/>
                      <a:pt x="926" y="21544"/>
                    </a:cubicBezTo>
                    <a:close/>
                    <a:moveTo>
                      <a:pt x="1389" y="15504"/>
                    </a:moveTo>
                    <a:cubicBezTo>
                      <a:pt x="1400" y="15484"/>
                      <a:pt x="1361" y="15435"/>
                      <a:pt x="1346" y="15400"/>
                    </a:cubicBezTo>
                    <a:cubicBezTo>
                      <a:pt x="1323" y="15417"/>
                      <a:pt x="1300" y="15434"/>
                      <a:pt x="1276" y="15452"/>
                    </a:cubicBezTo>
                    <a:cubicBezTo>
                      <a:pt x="1384" y="15546"/>
                      <a:pt x="1266" y="15676"/>
                      <a:pt x="1313" y="15799"/>
                    </a:cubicBezTo>
                    <a:cubicBezTo>
                      <a:pt x="1434" y="15706"/>
                      <a:pt x="1337" y="15593"/>
                      <a:pt x="1389" y="15504"/>
                    </a:cubicBezTo>
                    <a:close/>
                    <a:moveTo>
                      <a:pt x="1311" y="15318"/>
                    </a:moveTo>
                    <a:cubicBezTo>
                      <a:pt x="1356" y="15230"/>
                      <a:pt x="1384" y="15172"/>
                      <a:pt x="1427" y="15086"/>
                    </a:cubicBezTo>
                    <a:cubicBezTo>
                      <a:pt x="1312" y="15140"/>
                      <a:pt x="1255" y="15186"/>
                      <a:pt x="1311" y="15318"/>
                    </a:cubicBezTo>
                    <a:close/>
                    <a:moveTo>
                      <a:pt x="1374" y="14232"/>
                    </a:moveTo>
                    <a:cubicBezTo>
                      <a:pt x="1551" y="14471"/>
                      <a:pt x="1551" y="14471"/>
                      <a:pt x="1712" y="14357"/>
                    </a:cubicBezTo>
                    <a:cubicBezTo>
                      <a:pt x="1671" y="14346"/>
                      <a:pt x="1641" y="14338"/>
                      <a:pt x="1612" y="14330"/>
                    </a:cubicBezTo>
                    <a:cubicBezTo>
                      <a:pt x="1585" y="14322"/>
                      <a:pt x="1560" y="14315"/>
                      <a:pt x="1508" y="14298"/>
                    </a:cubicBezTo>
                    <a:cubicBezTo>
                      <a:pt x="1558" y="14280"/>
                      <a:pt x="1577" y="14272"/>
                      <a:pt x="1595" y="14264"/>
                    </a:cubicBezTo>
                    <a:cubicBezTo>
                      <a:pt x="1600" y="14254"/>
                      <a:pt x="1606" y="14245"/>
                      <a:pt x="1612" y="14234"/>
                    </a:cubicBezTo>
                    <a:cubicBezTo>
                      <a:pt x="1540" y="14234"/>
                      <a:pt x="1467" y="14233"/>
                      <a:pt x="1374" y="14232"/>
                    </a:cubicBezTo>
                    <a:close/>
                    <a:moveTo>
                      <a:pt x="1517" y="13813"/>
                    </a:moveTo>
                    <a:cubicBezTo>
                      <a:pt x="1484" y="13802"/>
                      <a:pt x="1451" y="13792"/>
                      <a:pt x="1418" y="13781"/>
                    </a:cubicBezTo>
                    <a:cubicBezTo>
                      <a:pt x="1416" y="13788"/>
                      <a:pt x="1414" y="13794"/>
                      <a:pt x="1412" y="13800"/>
                    </a:cubicBezTo>
                    <a:cubicBezTo>
                      <a:pt x="1439" y="13817"/>
                      <a:pt x="1465" y="13835"/>
                      <a:pt x="1492" y="13852"/>
                    </a:cubicBezTo>
                    <a:cubicBezTo>
                      <a:pt x="1500" y="13839"/>
                      <a:pt x="1509" y="13826"/>
                      <a:pt x="1517" y="13813"/>
                    </a:cubicBezTo>
                    <a:close/>
                    <a:moveTo>
                      <a:pt x="1643" y="13981"/>
                    </a:moveTo>
                    <a:cubicBezTo>
                      <a:pt x="1793" y="13972"/>
                      <a:pt x="1876" y="13894"/>
                      <a:pt x="1903" y="13743"/>
                    </a:cubicBezTo>
                    <a:cubicBezTo>
                      <a:pt x="1697" y="13742"/>
                      <a:pt x="1640" y="13794"/>
                      <a:pt x="1643" y="13981"/>
                    </a:cubicBezTo>
                    <a:close/>
                    <a:moveTo>
                      <a:pt x="1522" y="14055"/>
                    </a:moveTo>
                    <a:cubicBezTo>
                      <a:pt x="1431" y="14029"/>
                      <a:pt x="1436" y="14162"/>
                      <a:pt x="1444" y="14162"/>
                    </a:cubicBezTo>
                    <a:cubicBezTo>
                      <a:pt x="1570" y="14163"/>
                      <a:pt x="1696" y="14165"/>
                      <a:pt x="1822" y="14166"/>
                    </a:cubicBezTo>
                    <a:cubicBezTo>
                      <a:pt x="1824" y="14166"/>
                      <a:pt x="1825" y="14149"/>
                      <a:pt x="1827" y="14144"/>
                    </a:cubicBezTo>
                    <a:cubicBezTo>
                      <a:pt x="1725" y="14113"/>
                      <a:pt x="1624" y="14083"/>
                      <a:pt x="1522" y="14055"/>
                    </a:cubicBezTo>
                    <a:close/>
                    <a:moveTo>
                      <a:pt x="1792" y="14427"/>
                    </a:moveTo>
                    <a:cubicBezTo>
                      <a:pt x="1906" y="14560"/>
                      <a:pt x="2038" y="14443"/>
                      <a:pt x="2152" y="14464"/>
                    </a:cubicBezTo>
                    <a:cubicBezTo>
                      <a:pt x="2049" y="14370"/>
                      <a:pt x="1929" y="14391"/>
                      <a:pt x="1792" y="14427"/>
                    </a:cubicBezTo>
                    <a:close/>
                    <a:moveTo>
                      <a:pt x="2113" y="14030"/>
                    </a:moveTo>
                    <a:cubicBezTo>
                      <a:pt x="2103" y="14039"/>
                      <a:pt x="2094" y="14048"/>
                      <a:pt x="2084" y="14057"/>
                    </a:cubicBezTo>
                    <a:cubicBezTo>
                      <a:pt x="2105" y="14082"/>
                      <a:pt x="2128" y="14107"/>
                      <a:pt x="2150" y="14132"/>
                    </a:cubicBezTo>
                    <a:cubicBezTo>
                      <a:pt x="2159" y="14124"/>
                      <a:pt x="2169" y="14115"/>
                      <a:pt x="2177" y="14107"/>
                    </a:cubicBezTo>
                    <a:cubicBezTo>
                      <a:pt x="2156" y="14081"/>
                      <a:pt x="2135" y="14056"/>
                      <a:pt x="2113" y="14030"/>
                    </a:cubicBezTo>
                    <a:close/>
                    <a:moveTo>
                      <a:pt x="2703" y="19349"/>
                    </a:moveTo>
                    <a:cubicBezTo>
                      <a:pt x="2587" y="19348"/>
                      <a:pt x="2447" y="19266"/>
                      <a:pt x="2304" y="19207"/>
                    </a:cubicBezTo>
                    <a:cubicBezTo>
                      <a:pt x="2305" y="19211"/>
                      <a:pt x="2305" y="19214"/>
                      <a:pt x="2306" y="19215"/>
                    </a:cubicBezTo>
                    <a:cubicBezTo>
                      <a:pt x="2261" y="19209"/>
                      <a:pt x="2215" y="19246"/>
                      <a:pt x="2162" y="19240"/>
                    </a:cubicBezTo>
                    <a:cubicBezTo>
                      <a:pt x="2149" y="19318"/>
                      <a:pt x="2136" y="19385"/>
                      <a:pt x="2124" y="19458"/>
                    </a:cubicBezTo>
                    <a:cubicBezTo>
                      <a:pt x="2087" y="19468"/>
                      <a:pt x="2050" y="19477"/>
                      <a:pt x="2011" y="19486"/>
                    </a:cubicBezTo>
                    <a:cubicBezTo>
                      <a:pt x="2077" y="19507"/>
                      <a:pt x="2172" y="19505"/>
                      <a:pt x="2196" y="19548"/>
                    </a:cubicBezTo>
                    <a:cubicBezTo>
                      <a:pt x="2288" y="19711"/>
                      <a:pt x="2424" y="19700"/>
                      <a:pt x="2578" y="19655"/>
                    </a:cubicBezTo>
                    <a:cubicBezTo>
                      <a:pt x="2499" y="19625"/>
                      <a:pt x="2416" y="19605"/>
                      <a:pt x="2334" y="19587"/>
                    </a:cubicBezTo>
                    <a:cubicBezTo>
                      <a:pt x="2328" y="19585"/>
                      <a:pt x="2327" y="19560"/>
                      <a:pt x="2324" y="19548"/>
                    </a:cubicBezTo>
                    <a:cubicBezTo>
                      <a:pt x="2367" y="19539"/>
                      <a:pt x="2411" y="19514"/>
                      <a:pt x="2479" y="19502"/>
                    </a:cubicBezTo>
                    <a:cubicBezTo>
                      <a:pt x="2401" y="19460"/>
                      <a:pt x="2340" y="19524"/>
                      <a:pt x="2254" y="19346"/>
                    </a:cubicBezTo>
                    <a:cubicBezTo>
                      <a:pt x="2433" y="19348"/>
                      <a:pt x="2568" y="19348"/>
                      <a:pt x="2703" y="19349"/>
                    </a:cubicBezTo>
                    <a:close/>
                    <a:moveTo>
                      <a:pt x="2599" y="20193"/>
                    </a:moveTo>
                    <a:cubicBezTo>
                      <a:pt x="2596" y="20215"/>
                      <a:pt x="2593" y="20232"/>
                      <a:pt x="2593" y="20232"/>
                    </a:cubicBezTo>
                    <a:cubicBezTo>
                      <a:pt x="2693" y="20247"/>
                      <a:pt x="2793" y="20262"/>
                      <a:pt x="2895" y="20276"/>
                    </a:cubicBezTo>
                    <a:cubicBezTo>
                      <a:pt x="2897" y="20261"/>
                      <a:pt x="2899" y="20247"/>
                      <a:pt x="2902" y="20231"/>
                    </a:cubicBezTo>
                    <a:cubicBezTo>
                      <a:pt x="2801" y="20219"/>
                      <a:pt x="2700" y="20206"/>
                      <a:pt x="2599" y="20193"/>
                    </a:cubicBezTo>
                    <a:close/>
                    <a:moveTo>
                      <a:pt x="2896" y="18515"/>
                    </a:moveTo>
                    <a:cubicBezTo>
                      <a:pt x="2922" y="18537"/>
                      <a:pt x="2949" y="18560"/>
                      <a:pt x="2975" y="18583"/>
                    </a:cubicBezTo>
                    <a:cubicBezTo>
                      <a:pt x="2982" y="18576"/>
                      <a:pt x="2988" y="18569"/>
                      <a:pt x="2995" y="18561"/>
                    </a:cubicBezTo>
                    <a:cubicBezTo>
                      <a:pt x="2971" y="18535"/>
                      <a:pt x="2947" y="18511"/>
                      <a:pt x="2923" y="18485"/>
                    </a:cubicBezTo>
                    <a:cubicBezTo>
                      <a:pt x="2914" y="18495"/>
                      <a:pt x="2905" y="18505"/>
                      <a:pt x="2896" y="18515"/>
                    </a:cubicBezTo>
                    <a:moveTo>
                      <a:pt x="3155" y="16382"/>
                    </a:moveTo>
                    <a:cubicBezTo>
                      <a:pt x="3116" y="16377"/>
                      <a:pt x="3077" y="16373"/>
                      <a:pt x="3037" y="16370"/>
                    </a:cubicBezTo>
                    <a:cubicBezTo>
                      <a:pt x="3035" y="16384"/>
                      <a:pt x="3033" y="16399"/>
                      <a:pt x="3031" y="16413"/>
                    </a:cubicBezTo>
                    <a:cubicBezTo>
                      <a:pt x="3068" y="16420"/>
                      <a:pt x="3105" y="16427"/>
                      <a:pt x="3143" y="16434"/>
                    </a:cubicBezTo>
                    <a:cubicBezTo>
                      <a:pt x="3147" y="16417"/>
                      <a:pt x="3151" y="16399"/>
                      <a:pt x="3155" y="16382"/>
                    </a:cubicBezTo>
                    <a:close/>
                    <a:moveTo>
                      <a:pt x="2938" y="20768"/>
                    </a:moveTo>
                    <a:cubicBezTo>
                      <a:pt x="2776" y="20728"/>
                      <a:pt x="2651" y="20697"/>
                      <a:pt x="2526" y="20667"/>
                    </a:cubicBezTo>
                    <a:cubicBezTo>
                      <a:pt x="2629" y="20783"/>
                      <a:pt x="2756" y="20807"/>
                      <a:pt x="2938" y="20768"/>
                    </a:cubicBezTo>
                    <a:close/>
                    <a:moveTo>
                      <a:pt x="2896" y="21841"/>
                    </a:moveTo>
                    <a:cubicBezTo>
                      <a:pt x="2897" y="21833"/>
                      <a:pt x="2898" y="21824"/>
                      <a:pt x="2899" y="21817"/>
                    </a:cubicBezTo>
                    <a:cubicBezTo>
                      <a:pt x="2853" y="21809"/>
                      <a:pt x="2807" y="21801"/>
                      <a:pt x="2759" y="21793"/>
                    </a:cubicBezTo>
                    <a:cubicBezTo>
                      <a:pt x="2758" y="21804"/>
                      <a:pt x="2756" y="21814"/>
                      <a:pt x="2754" y="21824"/>
                    </a:cubicBezTo>
                    <a:cubicBezTo>
                      <a:pt x="2801" y="21830"/>
                      <a:pt x="2848" y="21836"/>
                      <a:pt x="2896" y="21841"/>
                    </a:cubicBezTo>
                    <a:close/>
                    <a:moveTo>
                      <a:pt x="2892" y="22571"/>
                    </a:moveTo>
                    <a:cubicBezTo>
                      <a:pt x="2829" y="22490"/>
                      <a:pt x="2829" y="22490"/>
                      <a:pt x="2744" y="22497"/>
                    </a:cubicBezTo>
                    <a:cubicBezTo>
                      <a:pt x="2783" y="22517"/>
                      <a:pt x="2831" y="22541"/>
                      <a:pt x="2892" y="22571"/>
                    </a:cubicBezTo>
                    <a:close/>
                    <a:moveTo>
                      <a:pt x="2946" y="24831"/>
                    </a:moveTo>
                    <a:cubicBezTo>
                      <a:pt x="2836" y="24819"/>
                      <a:pt x="2725" y="24808"/>
                      <a:pt x="2616" y="24796"/>
                    </a:cubicBezTo>
                    <a:cubicBezTo>
                      <a:pt x="2614" y="24812"/>
                      <a:pt x="2612" y="24827"/>
                      <a:pt x="2610" y="24842"/>
                    </a:cubicBezTo>
                    <a:cubicBezTo>
                      <a:pt x="2716" y="24903"/>
                      <a:pt x="2830" y="24882"/>
                      <a:pt x="2946" y="24831"/>
                    </a:cubicBezTo>
                    <a:close/>
                    <a:moveTo>
                      <a:pt x="2804" y="25453"/>
                    </a:moveTo>
                    <a:cubicBezTo>
                      <a:pt x="2741" y="25430"/>
                      <a:pt x="2680" y="25407"/>
                      <a:pt x="2619" y="25384"/>
                    </a:cubicBezTo>
                    <a:cubicBezTo>
                      <a:pt x="2612" y="25401"/>
                      <a:pt x="2606" y="25417"/>
                      <a:pt x="2601" y="25432"/>
                    </a:cubicBezTo>
                    <a:cubicBezTo>
                      <a:pt x="2663" y="25455"/>
                      <a:pt x="2715" y="25505"/>
                      <a:pt x="2804" y="25453"/>
                    </a:cubicBezTo>
                    <a:close/>
                    <a:moveTo>
                      <a:pt x="2537" y="25839"/>
                    </a:moveTo>
                    <a:cubicBezTo>
                      <a:pt x="2537" y="25857"/>
                      <a:pt x="2538" y="25875"/>
                      <a:pt x="2538" y="25893"/>
                    </a:cubicBezTo>
                    <a:cubicBezTo>
                      <a:pt x="2572" y="25891"/>
                      <a:pt x="2605" y="25890"/>
                      <a:pt x="2639" y="25889"/>
                    </a:cubicBezTo>
                    <a:cubicBezTo>
                      <a:pt x="2639" y="25870"/>
                      <a:pt x="2639" y="25851"/>
                      <a:pt x="2639" y="25833"/>
                    </a:cubicBezTo>
                    <a:cubicBezTo>
                      <a:pt x="2605" y="25835"/>
                      <a:pt x="2571" y="25837"/>
                      <a:pt x="2537" y="25839"/>
                    </a:cubicBezTo>
                    <a:close/>
                    <a:moveTo>
                      <a:pt x="2349" y="25407"/>
                    </a:moveTo>
                    <a:cubicBezTo>
                      <a:pt x="2418" y="25445"/>
                      <a:pt x="2457" y="25467"/>
                      <a:pt x="2506" y="25493"/>
                    </a:cubicBezTo>
                    <a:cubicBezTo>
                      <a:pt x="2527" y="25445"/>
                      <a:pt x="2544" y="25407"/>
                      <a:pt x="2574" y="25340"/>
                    </a:cubicBezTo>
                    <a:cubicBezTo>
                      <a:pt x="2488" y="25366"/>
                      <a:pt x="2434" y="25382"/>
                      <a:pt x="2349" y="25407"/>
                    </a:cubicBezTo>
                    <a:close/>
                    <a:moveTo>
                      <a:pt x="2504" y="25262"/>
                    </a:moveTo>
                    <a:cubicBezTo>
                      <a:pt x="2462" y="25256"/>
                      <a:pt x="2420" y="25250"/>
                      <a:pt x="2378" y="25244"/>
                    </a:cubicBezTo>
                    <a:cubicBezTo>
                      <a:pt x="2374" y="25254"/>
                      <a:pt x="2370" y="25263"/>
                      <a:pt x="2365" y="25274"/>
                    </a:cubicBezTo>
                    <a:cubicBezTo>
                      <a:pt x="2388" y="25280"/>
                      <a:pt x="2410" y="25288"/>
                      <a:pt x="2433" y="25290"/>
                    </a:cubicBezTo>
                    <a:cubicBezTo>
                      <a:pt x="2457" y="25292"/>
                      <a:pt x="2482" y="25285"/>
                      <a:pt x="2505" y="25281"/>
                    </a:cubicBezTo>
                    <a:cubicBezTo>
                      <a:pt x="2505" y="25276"/>
                      <a:pt x="2504" y="25268"/>
                      <a:pt x="2504" y="25262"/>
                    </a:cubicBezTo>
                    <a:close/>
                    <a:moveTo>
                      <a:pt x="2820" y="23643"/>
                    </a:moveTo>
                    <a:cubicBezTo>
                      <a:pt x="2821" y="23634"/>
                      <a:pt x="2821" y="23625"/>
                      <a:pt x="2822" y="23617"/>
                    </a:cubicBezTo>
                    <a:cubicBezTo>
                      <a:pt x="2773" y="23616"/>
                      <a:pt x="2727" y="23616"/>
                      <a:pt x="2658" y="23615"/>
                    </a:cubicBezTo>
                    <a:cubicBezTo>
                      <a:pt x="2720" y="23746"/>
                      <a:pt x="2773" y="23631"/>
                      <a:pt x="2820" y="23643"/>
                    </a:cubicBezTo>
                    <a:close/>
                    <a:moveTo>
                      <a:pt x="2457" y="24653"/>
                    </a:moveTo>
                    <a:cubicBezTo>
                      <a:pt x="2622" y="24643"/>
                      <a:pt x="2760" y="24636"/>
                      <a:pt x="2897" y="24628"/>
                    </a:cubicBezTo>
                    <a:cubicBezTo>
                      <a:pt x="2763" y="24581"/>
                      <a:pt x="2627" y="24452"/>
                      <a:pt x="2457" y="24653"/>
                    </a:cubicBezTo>
                    <a:close/>
                    <a:moveTo>
                      <a:pt x="2576" y="23634"/>
                    </a:moveTo>
                    <a:cubicBezTo>
                      <a:pt x="2615" y="23495"/>
                      <a:pt x="2454" y="23536"/>
                      <a:pt x="2453" y="23450"/>
                    </a:cubicBezTo>
                    <a:cubicBezTo>
                      <a:pt x="2500" y="23436"/>
                      <a:pt x="2546" y="23423"/>
                      <a:pt x="2621" y="23402"/>
                    </a:cubicBezTo>
                    <a:cubicBezTo>
                      <a:pt x="2501" y="23356"/>
                      <a:pt x="2417" y="23296"/>
                      <a:pt x="2331" y="23298"/>
                    </a:cubicBezTo>
                    <a:cubicBezTo>
                      <a:pt x="2251" y="23301"/>
                      <a:pt x="2155" y="23148"/>
                      <a:pt x="2083" y="23318"/>
                    </a:cubicBezTo>
                    <a:cubicBezTo>
                      <a:pt x="2245" y="23423"/>
                      <a:pt x="2407" y="23526"/>
                      <a:pt x="2576" y="23634"/>
                    </a:cubicBezTo>
                    <a:close/>
                    <a:moveTo>
                      <a:pt x="1835" y="25136"/>
                    </a:moveTo>
                    <a:cubicBezTo>
                      <a:pt x="2011" y="25249"/>
                      <a:pt x="2011" y="25249"/>
                      <a:pt x="2118" y="25161"/>
                    </a:cubicBezTo>
                    <a:cubicBezTo>
                      <a:pt x="2009" y="25184"/>
                      <a:pt x="2009" y="25184"/>
                      <a:pt x="1980" y="25142"/>
                    </a:cubicBezTo>
                    <a:cubicBezTo>
                      <a:pt x="1935" y="25079"/>
                      <a:pt x="1935" y="25079"/>
                      <a:pt x="1835" y="25136"/>
                    </a:cubicBezTo>
                    <a:moveTo>
                      <a:pt x="1952" y="24087"/>
                    </a:moveTo>
                    <a:cubicBezTo>
                      <a:pt x="2028" y="24166"/>
                      <a:pt x="2069" y="24141"/>
                      <a:pt x="2102" y="24021"/>
                    </a:cubicBezTo>
                    <a:cubicBezTo>
                      <a:pt x="2036" y="24051"/>
                      <a:pt x="1997" y="24068"/>
                      <a:pt x="1952" y="24087"/>
                    </a:cubicBezTo>
                    <a:close/>
                    <a:moveTo>
                      <a:pt x="2202" y="23462"/>
                    </a:moveTo>
                    <a:cubicBezTo>
                      <a:pt x="2108" y="23467"/>
                      <a:pt x="2050" y="23471"/>
                      <a:pt x="1993" y="23475"/>
                    </a:cubicBezTo>
                    <a:cubicBezTo>
                      <a:pt x="2049" y="23521"/>
                      <a:pt x="2106" y="23585"/>
                      <a:pt x="2202" y="23462"/>
                    </a:cubicBezTo>
                    <a:close/>
                    <a:moveTo>
                      <a:pt x="2494" y="23130"/>
                    </a:moveTo>
                    <a:cubicBezTo>
                      <a:pt x="2382" y="23105"/>
                      <a:pt x="2261" y="23092"/>
                      <a:pt x="2147" y="23087"/>
                    </a:cubicBezTo>
                    <a:cubicBezTo>
                      <a:pt x="2073" y="23084"/>
                      <a:pt x="2065" y="23042"/>
                      <a:pt x="2060" y="22985"/>
                    </a:cubicBezTo>
                    <a:cubicBezTo>
                      <a:pt x="2156" y="22957"/>
                      <a:pt x="2249" y="22930"/>
                      <a:pt x="2351" y="22900"/>
                    </a:cubicBezTo>
                    <a:cubicBezTo>
                      <a:pt x="2246" y="22824"/>
                      <a:pt x="2103" y="22952"/>
                      <a:pt x="2033" y="22815"/>
                    </a:cubicBezTo>
                    <a:cubicBezTo>
                      <a:pt x="2069" y="22810"/>
                      <a:pt x="2152" y="22806"/>
                      <a:pt x="2152" y="22800"/>
                    </a:cubicBezTo>
                    <a:lnTo>
                      <a:pt x="2152" y="22766"/>
                    </a:lnTo>
                    <a:cubicBezTo>
                      <a:pt x="1974" y="22749"/>
                      <a:pt x="2000" y="22732"/>
                      <a:pt x="1929" y="22714"/>
                    </a:cubicBezTo>
                    <a:cubicBezTo>
                      <a:pt x="1883" y="23083"/>
                      <a:pt x="2066" y="23220"/>
                      <a:pt x="2494" y="23130"/>
                    </a:cubicBezTo>
                    <a:close/>
                    <a:moveTo>
                      <a:pt x="1734" y="24156"/>
                    </a:moveTo>
                    <a:cubicBezTo>
                      <a:pt x="1778" y="24170"/>
                      <a:pt x="1823" y="24183"/>
                      <a:pt x="1867" y="24197"/>
                    </a:cubicBezTo>
                    <a:cubicBezTo>
                      <a:pt x="1874" y="24177"/>
                      <a:pt x="1879" y="24157"/>
                      <a:pt x="1886" y="24138"/>
                    </a:cubicBezTo>
                    <a:cubicBezTo>
                      <a:pt x="1841" y="24128"/>
                      <a:pt x="1795" y="24118"/>
                      <a:pt x="1749" y="24108"/>
                    </a:cubicBezTo>
                    <a:cubicBezTo>
                      <a:pt x="1744" y="24124"/>
                      <a:pt x="1738" y="24139"/>
                      <a:pt x="1734" y="24156"/>
                    </a:cubicBezTo>
                    <a:close/>
                    <a:moveTo>
                      <a:pt x="1197" y="21122"/>
                    </a:moveTo>
                    <a:cubicBezTo>
                      <a:pt x="1251" y="21142"/>
                      <a:pt x="1306" y="21162"/>
                      <a:pt x="1360" y="21181"/>
                    </a:cubicBezTo>
                    <a:cubicBezTo>
                      <a:pt x="1332" y="21096"/>
                      <a:pt x="1277" y="21077"/>
                      <a:pt x="1197" y="21122"/>
                    </a:cubicBezTo>
                    <a:close/>
                    <a:moveTo>
                      <a:pt x="1206" y="19452"/>
                    </a:moveTo>
                    <a:cubicBezTo>
                      <a:pt x="1247" y="19490"/>
                      <a:pt x="1274" y="19515"/>
                      <a:pt x="1330" y="19566"/>
                    </a:cubicBezTo>
                    <a:cubicBezTo>
                      <a:pt x="1328" y="19316"/>
                      <a:pt x="1477" y="19524"/>
                      <a:pt x="1547" y="19435"/>
                    </a:cubicBezTo>
                    <a:cubicBezTo>
                      <a:pt x="1472" y="19344"/>
                      <a:pt x="1376" y="19372"/>
                      <a:pt x="1283" y="19403"/>
                    </a:cubicBezTo>
                    <a:cubicBezTo>
                      <a:pt x="1260" y="19411"/>
                      <a:pt x="1240" y="19431"/>
                      <a:pt x="1206" y="19452"/>
                    </a:cubicBezTo>
                    <a:close/>
                    <a:moveTo>
                      <a:pt x="1493" y="15147"/>
                    </a:moveTo>
                    <a:cubicBezTo>
                      <a:pt x="1487" y="15247"/>
                      <a:pt x="1480" y="15347"/>
                      <a:pt x="1473" y="15471"/>
                    </a:cubicBezTo>
                    <a:cubicBezTo>
                      <a:pt x="1660" y="15359"/>
                      <a:pt x="1482" y="15248"/>
                      <a:pt x="1559" y="15154"/>
                    </a:cubicBezTo>
                    <a:cubicBezTo>
                      <a:pt x="1537" y="15152"/>
                      <a:pt x="1515" y="15149"/>
                      <a:pt x="1493" y="15147"/>
                    </a:cubicBezTo>
                    <a:close/>
                    <a:moveTo>
                      <a:pt x="1354" y="19123"/>
                    </a:moveTo>
                    <a:cubicBezTo>
                      <a:pt x="1392" y="19171"/>
                      <a:pt x="1431" y="19230"/>
                      <a:pt x="1521" y="19155"/>
                    </a:cubicBezTo>
                    <a:cubicBezTo>
                      <a:pt x="1446" y="19140"/>
                      <a:pt x="1400" y="19131"/>
                      <a:pt x="1354" y="19123"/>
                    </a:cubicBezTo>
                    <a:close/>
                    <a:moveTo>
                      <a:pt x="1560" y="19050"/>
                    </a:moveTo>
                    <a:cubicBezTo>
                      <a:pt x="1562" y="18934"/>
                      <a:pt x="1562" y="18934"/>
                      <a:pt x="1408" y="18965"/>
                    </a:cubicBezTo>
                    <a:cubicBezTo>
                      <a:pt x="1455" y="18991"/>
                      <a:pt x="1503" y="19018"/>
                      <a:pt x="1560" y="19050"/>
                    </a:cubicBezTo>
                    <a:close/>
                    <a:moveTo>
                      <a:pt x="2025" y="14666"/>
                    </a:moveTo>
                    <a:cubicBezTo>
                      <a:pt x="1948" y="14525"/>
                      <a:pt x="1921" y="14518"/>
                      <a:pt x="1666" y="14548"/>
                    </a:cubicBezTo>
                    <a:cubicBezTo>
                      <a:pt x="1803" y="14592"/>
                      <a:pt x="1913" y="14629"/>
                      <a:pt x="2025" y="14666"/>
                    </a:cubicBezTo>
                    <a:close/>
                    <a:moveTo>
                      <a:pt x="1534" y="14665"/>
                    </a:moveTo>
                    <a:cubicBezTo>
                      <a:pt x="1531" y="14683"/>
                      <a:pt x="1528" y="14700"/>
                      <a:pt x="1524" y="14718"/>
                    </a:cubicBezTo>
                    <a:cubicBezTo>
                      <a:pt x="1660" y="14733"/>
                      <a:pt x="1796" y="14748"/>
                      <a:pt x="1963" y="14767"/>
                    </a:cubicBezTo>
                    <a:cubicBezTo>
                      <a:pt x="1825" y="14621"/>
                      <a:pt x="1672" y="14676"/>
                      <a:pt x="1534" y="14665"/>
                    </a:cubicBezTo>
                    <a:close/>
                    <a:moveTo>
                      <a:pt x="1693" y="20500"/>
                    </a:moveTo>
                    <a:cubicBezTo>
                      <a:pt x="1667" y="20473"/>
                      <a:pt x="1639" y="20448"/>
                      <a:pt x="1613" y="20422"/>
                    </a:cubicBezTo>
                    <a:cubicBezTo>
                      <a:pt x="1602" y="20436"/>
                      <a:pt x="1592" y="20450"/>
                      <a:pt x="1581" y="20464"/>
                    </a:cubicBezTo>
                    <a:cubicBezTo>
                      <a:pt x="1615" y="20483"/>
                      <a:pt x="1649" y="20502"/>
                      <a:pt x="1683" y="20521"/>
                    </a:cubicBezTo>
                    <a:cubicBezTo>
                      <a:pt x="1686" y="20513"/>
                      <a:pt x="1689" y="20507"/>
                      <a:pt x="1693" y="20500"/>
                    </a:cubicBezTo>
                    <a:close/>
                    <a:moveTo>
                      <a:pt x="2246" y="21520"/>
                    </a:moveTo>
                    <a:cubicBezTo>
                      <a:pt x="2179" y="21492"/>
                      <a:pt x="2104" y="21453"/>
                      <a:pt x="2025" y="21430"/>
                    </a:cubicBezTo>
                    <a:cubicBezTo>
                      <a:pt x="1896" y="21393"/>
                      <a:pt x="1812" y="21252"/>
                      <a:pt x="1655" y="21284"/>
                    </a:cubicBezTo>
                    <a:cubicBezTo>
                      <a:pt x="1661" y="21340"/>
                      <a:pt x="1667" y="21397"/>
                      <a:pt x="1669" y="21424"/>
                    </a:cubicBezTo>
                    <a:cubicBezTo>
                      <a:pt x="1799" y="21464"/>
                      <a:pt x="1901" y="21489"/>
                      <a:pt x="1997" y="21527"/>
                    </a:cubicBezTo>
                    <a:cubicBezTo>
                      <a:pt x="2022" y="21538"/>
                      <a:pt x="2031" y="21584"/>
                      <a:pt x="2044" y="21617"/>
                    </a:cubicBezTo>
                    <a:cubicBezTo>
                      <a:pt x="2118" y="21581"/>
                      <a:pt x="2193" y="21545"/>
                      <a:pt x="2246" y="21520"/>
                    </a:cubicBezTo>
                    <a:close/>
                    <a:moveTo>
                      <a:pt x="1748" y="21688"/>
                    </a:moveTo>
                    <a:cubicBezTo>
                      <a:pt x="1754" y="21679"/>
                      <a:pt x="1760" y="21669"/>
                      <a:pt x="1766" y="21660"/>
                    </a:cubicBezTo>
                    <a:cubicBezTo>
                      <a:pt x="1901" y="21723"/>
                      <a:pt x="2035" y="21786"/>
                      <a:pt x="2173" y="21850"/>
                    </a:cubicBezTo>
                    <a:cubicBezTo>
                      <a:pt x="2219" y="21701"/>
                      <a:pt x="2102" y="21683"/>
                      <a:pt x="2045" y="21625"/>
                    </a:cubicBezTo>
                    <a:cubicBezTo>
                      <a:pt x="1907" y="21575"/>
                      <a:pt x="1784" y="21469"/>
                      <a:pt x="1632" y="21536"/>
                    </a:cubicBezTo>
                    <a:cubicBezTo>
                      <a:pt x="1590" y="21454"/>
                      <a:pt x="1557" y="21389"/>
                      <a:pt x="1525" y="21324"/>
                    </a:cubicBezTo>
                    <a:cubicBezTo>
                      <a:pt x="1477" y="21315"/>
                      <a:pt x="1428" y="21305"/>
                      <a:pt x="1333" y="21287"/>
                    </a:cubicBezTo>
                    <a:cubicBezTo>
                      <a:pt x="1399" y="21369"/>
                      <a:pt x="1434" y="21412"/>
                      <a:pt x="1470" y="21456"/>
                    </a:cubicBezTo>
                    <a:cubicBezTo>
                      <a:pt x="1423" y="21491"/>
                      <a:pt x="1380" y="21520"/>
                      <a:pt x="1316" y="21567"/>
                    </a:cubicBezTo>
                    <a:cubicBezTo>
                      <a:pt x="1402" y="21560"/>
                      <a:pt x="1461" y="21556"/>
                      <a:pt x="1521" y="21551"/>
                    </a:cubicBezTo>
                    <a:cubicBezTo>
                      <a:pt x="1523" y="21562"/>
                      <a:pt x="1525" y="21575"/>
                      <a:pt x="1527" y="21586"/>
                    </a:cubicBezTo>
                    <a:cubicBezTo>
                      <a:pt x="1495" y="21604"/>
                      <a:pt x="1462" y="21622"/>
                      <a:pt x="1431" y="21639"/>
                    </a:cubicBezTo>
                    <a:cubicBezTo>
                      <a:pt x="1435" y="21648"/>
                      <a:pt x="1440" y="21656"/>
                      <a:pt x="1444" y="21664"/>
                    </a:cubicBezTo>
                    <a:cubicBezTo>
                      <a:pt x="1502" y="21657"/>
                      <a:pt x="1561" y="21649"/>
                      <a:pt x="1577" y="21648"/>
                    </a:cubicBezTo>
                    <a:cubicBezTo>
                      <a:pt x="1678" y="21718"/>
                      <a:pt x="1758" y="21774"/>
                      <a:pt x="1839" y="21831"/>
                    </a:cubicBezTo>
                    <a:cubicBezTo>
                      <a:pt x="1827" y="21841"/>
                      <a:pt x="1816" y="21853"/>
                      <a:pt x="1805" y="21864"/>
                    </a:cubicBezTo>
                    <a:cubicBezTo>
                      <a:pt x="1837" y="21847"/>
                      <a:pt x="1869" y="21831"/>
                      <a:pt x="1903" y="21815"/>
                    </a:cubicBezTo>
                    <a:cubicBezTo>
                      <a:pt x="1843" y="21766"/>
                      <a:pt x="1796" y="21727"/>
                      <a:pt x="1748" y="21688"/>
                    </a:cubicBezTo>
                    <a:close/>
                    <a:moveTo>
                      <a:pt x="2465" y="21502"/>
                    </a:moveTo>
                    <a:cubicBezTo>
                      <a:pt x="2549" y="21637"/>
                      <a:pt x="2667" y="21574"/>
                      <a:pt x="2762" y="21598"/>
                    </a:cubicBezTo>
                    <a:cubicBezTo>
                      <a:pt x="2764" y="21583"/>
                      <a:pt x="2765" y="21567"/>
                      <a:pt x="2766" y="21552"/>
                    </a:cubicBezTo>
                    <a:cubicBezTo>
                      <a:pt x="2672" y="21536"/>
                      <a:pt x="2576" y="21520"/>
                      <a:pt x="2465" y="21502"/>
                    </a:cubicBezTo>
                    <a:close/>
                    <a:moveTo>
                      <a:pt x="2869" y="20962"/>
                    </a:moveTo>
                    <a:cubicBezTo>
                      <a:pt x="2876" y="20945"/>
                      <a:pt x="2882" y="20927"/>
                      <a:pt x="2889" y="20910"/>
                    </a:cubicBezTo>
                    <a:cubicBezTo>
                      <a:pt x="2840" y="20897"/>
                      <a:pt x="2792" y="20883"/>
                      <a:pt x="2743" y="20870"/>
                    </a:cubicBezTo>
                    <a:cubicBezTo>
                      <a:pt x="2739" y="20884"/>
                      <a:pt x="2734" y="20898"/>
                      <a:pt x="2728" y="20911"/>
                    </a:cubicBezTo>
                    <a:cubicBezTo>
                      <a:pt x="2776" y="20928"/>
                      <a:pt x="2823" y="20945"/>
                      <a:pt x="2869" y="20962"/>
                    </a:cubicBezTo>
                    <a:close/>
                    <a:moveTo>
                      <a:pt x="2580" y="20968"/>
                    </a:moveTo>
                    <a:cubicBezTo>
                      <a:pt x="2633" y="21098"/>
                      <a:pt x="2633" y="21098"/>
                      <a:pt x="2810" y="21052"/>
                    </a:cubicBezTo>
                    <a:cubicBezTo>
                      <a:pt x="2737" y="21025"/>
                      <a:pt x="2660" y="20997"/>
                      <a:pt x="2580" y="20968"/>
                    </a:cubicBezTo>
                    <a:close/>
                    <a:moveTo>
                      <a:pt x="2235" y="20271"/>
                    </a:moveTo>
                    <a:cubicBezTo>
                      <a:pt x="2267" y="20385"/>
                      <a:pt x="2313" y="20376"/>
                      <a:pt x="2420" y="20316"/>
                    </a:cubicBezTo>
                    <a:cubicBezTo>
                      <a:pt x="2337" y="20295"/>
                      <a:pt x="2296" y="20285"/>
                      <a:pt x="2235" y="20271"/>
                    </a:cubicBezTo>
                    <a:close/>
                    <a:moveTo>
                      <a:pt x="2473" y="20184"/>
                    </a:moveTo>
                    <a:cubicBezTo>
                      <a:pt x="2214" y="20070"/>
                      <a:pt x="2008" y="20121"/>
                      <a:pt x="1922" y="20323"/>
                    </a:cubicBezTo>
                    <a:cubicBezTo>
                      <a:pt x="2106" y="20277"/>
                      <a:pt x="2274" y="20234"/>
                      <a:pt x="2473" y="20184"/>
                    </a:cubicBezTo>
                    <a:close/>
                    <a:moveTo>
                      <a:pt x="1948" y="20095"/>
                    </a:moveTo>
                    <a:cubicBezTo>
                      <a:pt x="2107" y="20082"/>
                      <a:pt x="2277" y="20067"/>
                      <a:pt x="2449" y="20052"/>
                    </a:cubicBezTo>
                    <a:cubicBezTo>
                      <a:pt x="2434" y="19869"/>
                      <a:pt x="2224" y="20022"/>
                      <a:pt x="2177" y="19871"/>
                    </a:cubicBezTo>
                    <a:cubicBezTo>
                      <a:pt x="2259" y="19877"/>
                      <a:pt x="2320" y="19881"/>
                      <a:pt x="2392" y="19886"/>
                    </a:cubicBezTo>
                    <a:cubicBezTo>
                      <a:pt x="2347" y="19693"/>
                      <a:pt x="2153" y="19747"/>
                      <a:pt x="2079" y="19644"/>
                    </a:cubicBezTo>
                    <a:cubicBezTo>
                      <a:pt x="1950" y="19731"/>
                      <a:pt x="2238" y="19783"/>
                      <a:pt x="2066" y="19869"/>
                    </a:cubicBezTo>
                    <a:cubicBezTo>
                      <a:pt x="2144" y="20023"/>
                      <a:pt x="1852" y="19912"/>
                      <a:pt x="1948" y="20095"/>
                    </a:cubicBezTo>
                    <a:close/>
                    <a:moveTo>
                      <a:pt x="1631" y="20675"/>
                    </a:moveTo>
                    <a:cubicBezTo>
                      <a:pt x="1626" y="20679"/>
                      <a:pt x="1619" y="20688"/>
                      <a:pt x="1621" y="20692"/>
                    </a:cubicBezTo>
                    <a:cubicBezTo>
                      <a:pt x="1665" y="20823"/>
                      <a:pt x="1525" y="20925"/>
                      <a:pt x="1568" y="21057"/>
                    </a:cubicBezTo>
                    <a:cubicBezTo>
                      <a:pt x="1510" y="21064"/>
                      <a:pt x="1469" y="21069"/>
                      <a:pt x="1429" y="21074"/>
                    </a:cubicBezTo>
                    <a:cubicBezTo>
                      <a:pt x="1407" y="21181"/>
                      <a:pt x="1504" y="21234"/>
                      <a:pt x="1525" y="21322"/>
                    </a:cubicBezTo>
                    <a:cubicBezTo>
                      <a:pt x="1565" y="21308"/>
                      <a:pt x="1607" y="21295"/>
                      <a:pt x="1648" y="21280"/>
                    </a:cubicBezTo>
                    <a:cubicBezTo>
                      <a:pt x="1645" y="21184"/>
                      <a:pt x="1708" y="21183"/>
                      <a:pt x="1771" y="21199"/>
                    </a:cubicBezTo>
                    <a:cubicBezTo>
                      <a:pt x="1835" y="21217"/>
                      <a:pt x="1895" y="21249"/>
                      <a:pt x="1959" y="21270"/>
                    </a:cubicBezTo>
                    <a:cubicBezTo>
                      <a:pt x="1974" y="21276"/>
                      <a:pt x="1995" y="21269"/>
                      <a:pt x="2023" y="21268"/>
                    </a:cubicBezTo>
                    <a:cubicBezTo>
                      <a:pt x="2005" y="21209"/>
                      <a:pt x="1989" y="21159"/>
                      <a:pt x="1972" y="21103"/>
                    </a:cubicBezTo>
                    <a:cubicBezTo>
                      <a:pt x="1877" y="21122"/>
                      <a:pt x="1781" y="21174"/>
                      <a:pt x="1722" y="21045"/>
                    </a:cubicBezTo>
                    <a:cubicBezTo>
                      <a:pt x="1840" y="21053"/>
                      <a:pt x="1955" y="20973"/>
                      <a:pt x="2055" y="21091"/>
                    </a:cubicBezTo>
                    <a:cubicBezTo>
                      <a:pt x="2097" y="21141"/>
                      <a:pt x="2318" y="21123"/>
                      <a:pt x="2422" y="21087"/>
                    </a:cubicBezTo>
                    <a:cubicBezTo>
                      <a:pt x="2207" y="21054"/>
                      <a:pt x="2092" y="20986"/>
                      <a:pt x="2038" y="20860"/>
                    </a:cubicBezTo>
                    <a:cubicBezTo>
                      <a:pt x="2114" y="20875"/>
                      <a:pt x="2188" y="20901"/>
                      <a:pt x="2265" y="20903"/>
                    </a:cubicBezTo>
                    <a:cubicBezTo>
                      <a:pt x="2341" y="20904"/>
                      <a:pt x="2417" y="20883"/>
                      <a:pt x="2517" y="20868"/>
                    </a:cubicBezTo>
                    <a:cubicBezTo>
                      <a:pt x="2485" y="20835"/>
                      <a:pt x="2466" y="20804"/>
                      <a:pt x="2444" y="20802"/>
                    </a:cubicBezTo>
                    <a:cubicBezTo>
                      <a:pt x="2392" y="20798"/>
                      <a:pt x="2336" y="20815"/>
                      <a:pt x="2282" y="20818"/>
                    </a:cubicBezTo>
                    <a:cubicBezTo>
                      <a:pt x="2277" y="20818"/>
                      <a:pt x="2273" y="20805"/>
                      <a:pt x="2265" y="20787"/>
                    </a:cubicBezTo>
                    <a:cubicBezTo>
                      <a:pt x="2297" y="20775"/>
                      <a:pt x="2327" y="20780"/>
                      <a:pt x="2348" y="20771"/>
                    </a:cubicBezTo>
                    <a:cubicBezTo>
                      <a:pt x="2345" y="20701"/>
                      <a:pt x="2344" y="20595"/>
                      <a:pt x="2338" y="20595"/>
                    </a:cubicBezTo>
                    <a:cubicBezTo>
                      <a:pt x="2307" y="20595"/>
                      <a:pt x="2274" y="20595"/>
                      <a:pt x="2241" y="20595"/>
                    </a:cubicBezTo>
                    <a:cubicBezTo>
                      <a:pt x="2263" y="20417"/>
                      <a:pt x="2268" y="20485"/>
                      <a:pt x="2287" y="20427"/>
                    </a:cubicBezTo>
                    <a:cubicBezTo>
                      <a:pt x="2177" y="20426"/>
                      <a:pt x="2071" y="20362"/>
                      <a:pt x="1996" y="20400"/>
                    </a:cubicBezTo>
                    <a:cubicBezTo>
                      <a:pt x="1863" y="20469"/>
                      <a:pt x="1751" y="20580"/>
                      <a:pt x="1631" y="20675"/>
                    </a:cubicBezTo>
                    <a:moveTo>
                      <a:pt x="1759" y="20081"/>
                    </a:moveTo>
                    <a:cubicBezTo>
                      <a:pt x="1754" y="20113"/>
                      <a:pt x="1747" y="20145"/>
                      <a:pt x="1741" y="20178"/>
                    </a:cubicBezTo>
                    <a:cubicBezTo>
                      <a:pt x="1758" y="20180"/>
                      <a:pt x="1776" y="20183"/>
                      <a:pt x="1793" y="20187"/>
                    </a:cubicBezTo>
                    <a:cubicBezTo>
                      <a:pt x="1801" y="20155"/>
                      <a:pt x="1809" y="20124"/>
                      <a:pt x="1813" y="20092"/>
                    </a:cubicBezTo>
                    <a:cubicBezTo>
                      <a:pt x="1813" y="20090"/>
                      <a:pt x="1778" y="20085"/>
                      <a:pt x="1759" y="20081"/>
                    </a:cubicBezTo>
                    <a:close/>
                    <a:moveTo>
                      <a:pt x="1883" y="19904"/>
                    </a:moveTo>
                    <a:cubicBezTo>
                      <a:pt x="1880" y="19890"/>
                      <a:pt x="1876" y="19877"/>
                      <a:pt x="1874" y="19863"/>
                    </a:cubicBezTo>
                    <a:cubicBezTo>
                      <a:pt x="1834" y="19876"/>
                      <a:pt x="1793" y="19890"/>
                      <a:pt x="1754" y="19903"/>
                    </a:cubicBezTo>
                    <a:cubicBezTo>
                      <a:pt x="1755" y="19912"/>
                      <a:pt x="1757" y="19921"/>
                      <a:pt x="1759" y="19931"/>
                    </a:cubicBezTo>
                    <a:cubicBezTo>
                      <a:pt x="1801" y="19921"/>
                      <a:pt x="1842" y="19913"/>
                      <a:pt x="1883" y="19904"/>
                    </a:cubicBezTo>
                    <a:close/>
                    <a:moveTo>
                      <a:pt x="1043" y="21832"/>
                    </a:moveTo>
                    <a:cubicBezTo>
                      <a:pt x="1040" y="21845"/>
                      <a:pt x="1038" y="21857"/>
                      <a:pt x="1036" y="21870"/>
                    </a:cubicBezTo>
                    <a:cubicBezTo>
                      <a:pt x="1071" y="21874"/>
                      <a:pt x="1106" y="21879"/>
                      <a:pt x="1142" y="21884"/>
                    </a:cubicBezTo>
                    <a:cubicBezTo>
                      <a:pt x="1144" y="21871"/>
                      <a:pt x="1146" y="21858"/>
                      <a:pt x="1148" y="21844"/>
                    </a:cubicBezTo>
                    <a:cubicBezTo>
                      <a:pt x="1113" y="21840"/>
                      <a:pt x="1078" y="21837"/>
                      <a:pt x="1043" y="21832"/>
                    </a:cubicBezTo>
                    <a:close/>
                    <a:moveTo>
                      <a:pt x="1333" y="20011"/>
                    </a:moveTo>
                    <a:cubicBezTo>
                      <a:pt x="1336" y="19992"/>
                      <a:pt x="1338" y="19972"/>
                      <a:pt x="1341" y="19953"/>
                    </a:cubicBezTo>
                    <a:cubicBezTo>
                      <a:pt x="1257" y="19944"/>
                      <a:pt x="1174" y="19935"/>
                      <a:pt x="1090" y="19925"/>
                    </a:cubicBezTo>
                    <a:cubicBezTo>
                      <a:pt x="1087" y="19942"/>
                      <a:pt x="1084" y="19958"/>
                      <a:pt x="1081" y="19975"/>
                    </a:cubicBezTo>
                    <a:cubicBezTo>
                      <a:pt x="1171" y="19958"/>
                      <a:pt x="1231" y="20085"/>
                      <a:pt x="1333" y="20011"/>
                    </a:cubicBezTo>
                    <a:close/>
                    <a:moveTo>
                      <a:pt x="1433" y="23023"/>
                    </a:moveTo>
                    <a:cubicBezTo>
                      <a:pt x="1214" y="23019"/>
                      <a:pt x="1211" y="23022"/>
                      <a:pt x="1189" y="23172"/>
                    </a:cubicBezTo>
                    <a:cubicBezTo>
                      <a:pt x="1271" y="23122"/>
                      <a:pt x="1343" y="23078"/>
                      <a:pt x="1433" y="23023"/>
                    </a:cubicBezTo>
                    <a:close/>
                    <a:moveTo>
                      <a:pt x="1315" y="23554"/>
                    </a:moveTo>
                    <a:cubicBezTo>
                      <a:pt x="1257" y="23580"/>
                      <a:pt x="1219" y="23597"/>
                      <a:pt x="1166" y="23620"/>
                    </a:cubicBezTo>
                    <a:cubicBezTo>
                      <a:pt x="1243" y="23675"/>
                      <a:pt x="1295" y="23704"/>
                      <a:pt x="1315" y="23554"/>
                    </a:cubicBezTo>
                    <a:close/>
                    <a:moveTo>
                      <a:pt x="1219" y="23786"/>
                    </a:moveTo>
                    <a:cubicBezTo>
                      <a:pt x="1254" y="23794"/>
                      <a:pt x="1288" y="23802"/>
                      <a:pt x="1323" y="23810"/>
                    </a:cubicBezTo>
                    <a:cubicBezTo>
                      <a:pt x="1327" y="23795"/>
                      <a:pt x="1332" y="23781"/>
                      <a:pt x="1336" y="23766"/>
                    </a:cubicBezTo>
                    <a:cubicBezTo>
                      <a:pt x="1301" y="23758"/>
                      <a:pt x="1266" y="23749"/>
                      <a:pt x="1232" y="23740"/>
                    </a:cubicBezTo>
                    <a:cubicBezTo>
                      <a:pt x="1227" y="23756"/>
                      <a:pt x="1222" y="23771"/>
                      <a:pt x="1219" y="23786"/>
                    </a:cubicBezTo>
                    <a:moveTo>
                      <a:pt x="1868" y="22644"/>
                    </a:moveTo>
                    <a:cubicBezTo>
                      <a:pt x="1868" y="22648"/>
                      <a:pt x="1889" y="22651"/>
                      <a:pt x="1900" y="22650"/>
                    </a:cubicBezTo>
                    <a:cubicBezTo>
                      <a:pt x="2049" y="22637"/>
                      <a:pt x="2200" y="22621"/>
                      <a:pt x="2349" y="22608"/>
                    </a:cubicBezTo>
                    <a:cubicBezTo>
                      <a:pt x="2290" y="22541"/>
                      <a:pt x="2200" y="22650"/>
                      <a:pt x="2159" y="22542"/>
                    </a:cubicBezTo>
                    <a:cubicBezTo>
                      <a:pt x="2119" y="22438"/>
                      <a:pt x="2044" y="22439"/>
                      <a:pt x="1959" y="22472"/>
                    </a:cubicBezTo>
                    <a:cubicBezTo>
                      <a:pt x="1900" y="22495"/>
                      <a:pt x="1855" y="22473"/>
                      <a:pt x="1828" y="22412"/>
                    </a:cubicBezTo>
                    <a:cubicBezTo>
                      <a:pt x="1828" y="22411"/>
                      <a:pt x="1829" y="22401"/>
                      <a:pt x="1830" y="22391"/>
                    </a:cubicBezTo>
                    <a:cubicBezTo>
                      <a:pt x="1906" y="22399"/>
                      <a:pt x="1966" y="22405"/>
                      <a:pt x="2027" y="22404"/>
                    </a:cubicBezTo>
                    <a:cubicBezTo>
                      <a:pt x="2111" y="22402"/>
                      <a:pt x="2196" y="22387"/>
                      <a:pt x="2289" y="22376"/>
                    </a:cubicBezTo>
                    <a:cubicBezTo>
                      <a:pt x="2281" y="22440"/>
                      <a:pt x="2276" y="22471"/>
                      <a:pt x="2271" y="22517"/>
                    </a:cubicBezTo>
                    <a:cubicBezTo>
                      <a:pt x="2341" y="22488"/>
                      <a:pt x="2402" y="22462"/>
                      <a:pt x="2487" y="22426"/>
                    </a:cubicBezTo>
                    <a:cubicBezTo>
                      <a:pt x="2424" y="22398"/>
                      <a:pt x="2390" y="22382"/>
                      <a:pt x="2356" y="22367"/>
                    </a:cubicBezTo>
                    <a:cubicBezTo>
                      <a:pt x="2421" y="22324"/>
                      <a:pt x="2516" y="22337"/>
                      <a:pt x="2543" y="22300"/>
                    </a:cubicBezTo>
                    <a:cubicBezTo>
                      <a:pt x="2616" y="22201"/>
                      <a:pt x="2662" y="22365"/>
                      <a:pt x="2727" y="22285"/>
                    </a:cubicBezTo>
                    <a:cubicBezTo>
                      <a:pt x="2711" y="22254"/>
                      <a:pt x="2693" y="22222"/>
                      <a:pt x="2677" y="22193"/>
                    </a:cubicBezTo>
                    <a:cubicBezTo>
                      <a:pt x="2599" y="22219"/>
                      <a:pt x="2534" y="22242"/>
                      <a:pt x="2472" y="22265"/>
                    </a:cubicBezTo>
                    <a:cubicBezTo>
                      <a:pt x="2412" y="22160"/>
                      <a:pt x="2409" y="22158"/>
                      <a:pt x="2320" y="22149"/>
                    </a:cubicBezTo>
                    <a:cubicBezTo>
                      <a:pt x="2319" y="22149"/>
                      <a:pt x="2319" y="22149"/>
                      <a:pt x="2318" y="22148"/>
                    </a:cubicBezTo>
                    <a:cubicBezTo>
                      <a:pt x="2318" y="22148"/>
                      <a:pt x="2317" y="22148"/>
                      <a:pt x="2317" y="22148"/>
                    </a:cubicBezTo>
                    <a:cubicBezTo>
                      <a:pt x="2379" y="22109"/>
                      <a:pt x="2442" y="22071"/>
                      <a:pt x="2505" y="22032"/>
                    </a:cubicBezTo>
                    <a:cubicBezTo>
                      <a:pt x="2499" y="22018"/>
                      <a:pt x="2494" y="22003"/>
                      <a:pt x="2489" y="21988"/>
                    </a:cubicBezTo>
                    <a:cubicBezTo>
                      <a:pt x="2407" y="22011"/>
                      <a:pt x="2326" y="22046"/>
                      <a:pt x="2244" y="22049"/>
                    </a:cubicBezTo>
                    <a:cubicBezTo>
                      <a:pt x="2160" y="22052"/>
                      <a:pt x="2077" y="22023"/>
                      <a:pt x="1982" y="22005"/>
                    </a:cubicBezTo>
                    <a:cubicBezTo>
                      <a:pt x="1970" y="22058"/>
                      <a:pt x="1957" y="22110"/>
                      <a:pt x="1941" y="22177"/>
                    </a:cubicBezTo>
                    <a:cubicBezTo>
                      <a:pt x="2008" y="22152"/>
                      <a:pt x="2089" y="22219"/>
                      <a:pt x="2114" y="22105"/>
                    </a:cubicBezTo>
                    <a:cubicBezTo>
                      <a:pt x="2182" y="22119"/>
                      <a:pt x="2249" y="22132"/>
                      <a:pt x="2317" y="22148"/>
                    </a:cubicBezTo>
                    <a:cubicBezTo>
                      <a:pt x="2316" y="22148"/>
                      <a:pt x="2315" y="22149"/>
                      <a:pt x="2314" y="22149"/>
                    </a:cubicBezTo>
                    <a:cubicBezTo>
                      <a:pt x="2316" y="22149"/>
                      <a:pt x="2318" y="22149"/>
                      <a:pt x="2320" y="22149"/>
                    </a:cubicBezTo>
                    <a:cubicBezTo>
                      <a:pt x="2389" y="22238"/>
                      <a:pt x="2388" y="22239"/>
                      <a:pt x="2217" y="22342"/>
                    </a:cubicBezTo>
                    <a:cubicBezTo>
                      <a:pt x="2209" y="22309"/>
                      <a:pt x="2202" y="22281"/>
                      <a:pt x="2191" y="22242"/>
                    </a:cubicBezTo>
                    <a:cubicBezTo>
                      <a:pt x="2010" y="22260"/>
                      <a:pt x="1823" y="22287"/>
                      <a:pt x="1595" y="22221"/>
                    </a:cubicBezTo>
                    <a:cubicBezTo>
                      <a:pt x="1697" y="22178"/>
                      <a:pt x="1755" y="22153"/>
                      <a:pt x="1839" y="22119"/>
                    </a:cubicBezTo>
                    <a:cubicBezTo>
                      <a:pt x="1679" y="22031"/>
                      <a:pt x="1576" y="22118"/>
                      <a:pt x="1467" y="22166"/>
                    </a:cubicBezTo>
                    <a:cubicBezTo>
                      <a:pt x="1491" y="22359"/>
                      <a:pt x="1719" y="22307"/>
                      <a:pt x="1769" y="22453"/>
                    </a:cubicBezTo>
                    <a:cubicBezTo>
                      <a:pt x="1770" y="22456"/>
                      <a:pt x="1794" y="22449"/>
                      <a:pt x="1808" y="22446"/>
                    </a:cubicBezTo>
                    <a:cubicBezTo>
                      <a:pt x="1814" y="22445"/>
                      <a:pt x="1820" y="22445"/>
                      <a:pt x="1825" y="22445"/>
                    </a:cubicBezTo>
                    <a:cubicBezTo>
                      <a:pt x="1825" y="22446"/>
                      <a:pt x="1825" y="22446"/>
                      <a:pt x="1825" y="22446"/>
                    </a:cubicBezTo>
                    <a:cubicBezTo>
                      <a:pt x="1771" y="22478"/>
                      <a:pt x="1715" y="22510"/>
                      <a:pt x="1634" y="22555"/>
                    </a:cubicBezTo>
                    <a:cubicBezTo>
                      <a:pt x="1735" y="22583"/>
                      <a:pt x="1854" y="22502"/>
                      <a:pt x="1868" y="22644"/>
                    </a:cubicBezTo>
                    <a:close/>
                    <a:moveTo>
                      <a:pt x="1681" y="23047"/>
                    </a:moveTo>
                    <a:cubicBezTo>
                      <a:pt x="1591" y="23064"/>
                      <a:pt x="1536" y="23074"/>
                      <a:pt x="1481" y="23084"/>
                    </a:cubicBezTo>
                    <a:cubicBezTo>
                      <a:pt x="1566" y="23118"/>
                      <a:pt x="1566" y="23118"/>
                      <a:pt x="1681" y="23047"/>
                    </a:cubicBezTo>
                    <a:close/>
                    <a:moveTo>
                      <a:pt x="1654" y="23206"/>
                    </a:moveTo>
                    <a:cubicBezTo>
                      <a:pt x="1749" y="23259"/>
                      <a:pt x="1749" y="23259"/>
                      <a:pt x="1771" y="23155"/>
                    </a:cubicBezTo>
                    <a:cubicBezTo>
                      <a:pt x="1738" y="23170"/>
                      <a:pt x="1706" y="23184"/>
                      <a:pt x="1654" y="23206"/>
                    </a:cubicBezTo>
                    <a:close/>
                    <a:moveTo>
                      <a:pt x="3062" y="25310"/>
                    </a:moveTo>
                    <a:cubicBezTo>
                      <a:pt x="3097" y="25280"/>
                      <a:pt x="3123" y="25290"/>
                      <a:pt x="3155" y="25264"/>
                    </a:cubicBezTo>
                    <a:cubicBezTo>
                      <a:pt x="3067" y="25203"/>
                      <a:pt x="3067" y="25202"/>
                      <a:pt x="2928" y="25263"/>
                    </a:cubicBezTo>
                    <a:cubicBezTo>
                      <a:pt x="3001" y="25332"/>
                      <a:pt x="2925" y="25494"/>
                      <a:pt x="3093" y="25497"/>
                    </a:cubicBezTo>
                    <a:cubicBezTo>
                      <a:pt x="3091" y="25499"/>
                      <a:pt x="3089" y="25497"/>
                      <a:pt x="3087" y="25500"/>
                    </a:cubicBezTo>
                    <a:cubicBezTo>
                      <a:pt x="3090" y="25501"/>
                      <a:pt x="3091" y="25493"/>
                      <a:pt x="3094" y="25494"/>
                    </a:cubicBezTo>
                    <a:cubicBezTo>
                      <a:pt x="3094" y="25533"/>
                      <a:pt x="3096" y="25556"/>
                      <a:pt x="3096" y="25608"/>
                    </a:cubicBezTo>
                    <a:cubicBezTo>
                      <a:pt x="3178" y="25522"/>
                      <a:pt x="3181" y="25485"/>
                      <a:pt x="3097" y="25444"/>
                    </a:cubicBezTo>
                    <a:cubicBezTo>
                      <a:pt x="3097" y="25441"/>
                      <a:pt x="3100" y="25366"/>
                      <a:pt x="3100" y="25366"/>
                    </a:cubicBezTo>
                    <a:lnTo>
                      <a:pt x="3098" y="25366"/>
                    </a:lnTo>
                    <a:cubicBezTo>
                      <a:pt x="3120" y="25366"/>
                      <a:pt x="3141" y="25381"/>
                      <a:pt x="3166" y="25351"/>
                    </a:cubicBezTo>
                    <a:cubicBezTo>
                      <a:pt x="3127" y="25323"/>
                      <a:pt x="3096" y="25334"/>
                      <a:pt x="3062" y="25310"/>
                    </a:cubicBezTo>
                    <a:moveTo>
                      <a:pt x="2019" y="19264"/>
                    </a:moveTo>
                    <a:cubicBezTo>
                      <a:pt x="1984" y="19280"/>
                      <a:pt x="1961" y="19292"/>
                      <a:pt x="1937" y="19302"/>
                    </a:cubicBezTo>
                    <a:cubicBezTo>
                      <a:pt x="1940" y="19313"/>
                      <a:pt x="1942" y="19325"/>
                      <a:pt x="1945" y="19336"/>
                    </a:cubicBezTo>
                    <a:cubicBezTo>
                      <a:pt x="1993" y="19332"/>
                      <a:pt x="2041" y="19329"/>
                      <a:pt x="2098" y="19324"/>
                    </a:cubicBezTo>
                    <a:cubicBezTo>
                      <a:pt x="2098" y="19233"/>
                      <a:pt x="2104" y="19157"/>
                      <a:pt x="2006" y="19141"/>
                    </a:cubicBezTo>
                    <a:cubicBezTo>
                      <a:pt x="1992" y="19139"/>
                      <a:pt x="1973" y="19158"/>
                      <a:pt x="1954" y="19170"/>
                    </a:cubicBezTo>
                    <a:cubicBezTo>
                      <a:pt x="1978" y="19204"/>
                      <a:pt x="1998" y="19233"/>
                      <a:pt x="2019" y="19264"/>
                    </a:cubicBezTo>
                    <a:close/>
                    <a:moveTo>
                      <a:pt x="2344" y="13809"/>
                    </a:moveTo>
                    <a:cubicBezTo>
                      <a:pt x="2290" y="13848"/>
                      <a:pt x="2235" y="13889"/>
                      <a:pt x="2180" y="13929"/>
                    </a:cubicBezTo>
                    <a:cubicBezTo>
                      <a:pt x="2185" y="13936"/>
                      <a:pt x="2189" y="13945"/>
                      <a:pt x="2195" y="13953"/>
                    </a:cubicBezTo>
                    <a:cubicBezTo>
                      <a:pt x="2265" y="13926"/>
                      <a:pt x="2335" y="13899"/>
                      <a:pt x="2419" y="13866"/>
                    </a:cubicBezTo>
                    <a:cubicBezTo>
                      <a:pt x="2383" y="13838"/>
                      <a:pt x="2364" y="13823"/>
                      <a:pt x="2344" y="13809"/>
                    </a:cubicBezTo>
                    <a:cubicBezTo>
                      <a:pt x="2345" y="13808"/>
                      <a:pt x="2346" y="13807"/>
                      <a:pt x="2348" y="13806"/>
                    </a:cubicBezTo>
                    <a:lnTo>
                      <a:pt x="2343" y="13806"/>
                    </a:lnTo>
                    <a:cubicBezTo>
                      <a:pt x="2348" y="13775"/>
                      <a:pt x="2353" y="13744"/>
                      <a:pt x="2359" y="13710"/>
                    </a:cubicBezTo>
                    <a:cubicBezTo>
                      <a:pt x="2242" y="13718"/>
                      <a:pt x="2242" y="13718"/>
                      <a:pt x="2188" y="13813"/>
                    </a:cubicBezTo>
                    <a:cubicBezTo>
                      <a:pt x="2246" y="13810"/>
                      <a:pt x="2295" y="13807"/>
                      <a:pt x="2343" y="13806"/>
                    </a:cubicBezTo>
                    <a:lnTo>
                      <a:pt x="2343" y="13807"/>
                    </a:lnTo>
                    <a:cubicBezTo>
                      <a:pt x="2343" y="13808"/>
                      <a:pt x="2344" y="13808"/>
                      <a:pt x="2344" y="13809"/>
                    </a:cubicBezTo>
                    <a:close/>
                    <a:moveTo>
                      <a:pt x="1651" y="24181"/>
                    </a:moveTo>
                    <a:cubicBezTo>
                      <a:pt x="1646" y="24172"/>
                      <a:pt x="1641" y="24142"/>
                      <a:pt x="1623" y="24125"/>
                    </a:cubicBezTo>
                    <a:cubicBezTo>
                      <a:pt x="1614" y="24117"/>
                      <a:pt x="1585" y="24128"/>
                      <a:pt x="1565" y="24131"/>
                    </a:cubicBezTo>
                    <a:cubicBezTo>
                      <a:pt x="1397" y="24150"/>
                      <a:pt x="1397" y="24150"/>
                      <a:pt x="1151" y="24067"/>
                    </a:cubicBezTo>
                    <a:cubicBezTo>
                      <a:pt x="1077" y="24041"/>
                      <a:pt x="1004" y="24114"/>
                      <a:pt x="970" y="24259"/>
                    </a:cubicBezTo>
                    <a:cubicBezTo>
                      <a:pt x="1207" y="24232"/>
                      <a:pt x="1427" y="24207"/>
                      <a:pt x="1651" y="24181"/>
                    </a:cubicBezTo>
                    <a:close/>
                    <a:moveTo>
                      <a:pt x="1651" y="24978"/>
                    </a:moveTo>
                    <a:cubicBezTo>
                      <a:pt x="1582" y="24935"/>
                      <a:pt x="1544" y="24911"/>
                      <a:pt x="1490" y="24878"/>
                    </a:cubicBezTo>
                    <a:cubicBezTo>
                      <a:pt x="1565" y="24850"/>
                      <a:pt x="1621" y="24830"/>
                      <a:pt x="1721" y="24795"/>
                    </a:cubicBezTo>
                    <a:cubicBezTo>
                      <a:pt x="1634" y="24794"/>
                      <a:pt x="1588" y="24784"/>
                      <a:pt x="1548" y="24795"/>
                    </a:cubicBezTo>
                    <a:cubicBezTo>
                      <a:pt x="1434" y="24825"/>
                      <a:pt x="1324" y="24868"/>
                      <a:pt x="1211" y="24899"/>
                    </a:cubicBezTo>
                    <a:cubicBezTo>
                      <a:pt x="1120" y="24922"/>
                      <a:pt x="1023" y="24954"/>
                      <a:pt x="960" y="24843"/>
                    </a:cubicBezTo>
                    <a:cubicBezTo>
                      <a:pt x="950" y="24824"/>
                      <a:pt x="890" y="24836"/>
                      <a:pt x="849" y="24833"/>
                    </a:cubicBezTo>
                    <a:cubicBezTo>
                      <a:pt x="827" y="24952"/>
                      <a:pt x="919" y="24965"/>
                      <a:pt x="971" y="24968"/>
                    </a:cubicBezTo>
                    <a:cubicBezTo>
                      <a:pt x="1184" y="24980"/>
                      <a:pt x="1398" y="24975"/>
                      <a:pt x="1651" y="24978"/>
                    </a:cubicBezTo>
                    <a:moveTo>
                      <a:pt x="1107" y="26150"/>
                    </a:moveTo>
                    <a:cubicBezTo>
                      <a:pt x="1206" y="26191"/>
                      <a:pt x="1277" y="26154"/>
                      <a:pt x="1351" y="26092"/>
                    </a:cubicBezTo>
                    <a:cubicBezTo>
                      <a:pt x="1363" y="26081"/>
                      <a:pt x="1374" y="26066"/>
                      <a:pt x="1392" y="26043"/>
                    </a:cubicBezTo>
                    <a:cubicBezTo>
                      <a:pt x="1334" y="26039"/>
                      <a:pt x="1288" y="26035"/>
                      <a:pt x="1245" y="26031"/>
                    </a:cubicBezTo>
                    <a:cubicBezTo>
                      <a:pt x="1214" y="25827"/>
                      <a:pt x="1209" y="25823"/>
                      <a:pt x="956" y="25869"/>
                    </a:cubicBezTo>
                    <a:cubicBezTo>
                      <a:pt x="1029" y="25891"/>
                      <a:pt x="1100" y="25912"/>
                      <a:pt x="1192" y="25939"/>
                    </a:cubicBezTo>
                    <a:cubicBezTo>
                      <a:pt x="939" y="26041"/>
                      <a:pt x="939" y="26041"/>
                      <a:pt x="891" y="26128"/>
                    </a:cubicBezTo>
                    <a:cubicBezTo>
                      <a:pt x="963" y="26134"/>
                      <a:pt x="1044" y="26124"/>
                      <a:pt x="1107" y="26150"/>
                    </a:cubicBezTo>
                    <a:close/>
                    <a:moveTo>
                      <a:pt x="732" y="26547"/>
                    </a:moveTo>
                    <a:cubicBezTo>
                      <a:pt x="819" y="26540"/>
                      <a:pt x="906" y="26531"/>
                      <a:pt x="993" y="26524"/>
                    </a:cubicBezTo>
                    <a:cubicBezTo>
                      <a:pt x="999" y="26508"/>
                      <a:pt x="1007" y="26494"/>
                      <a:pt x="1013" y="26479"/>
                    </a:cubicBezTo>
                    <a:cubicBezTo>
                      <a:pt x="867" y="26474"/>
                      <a:pt x="881" y="26375"/>
                      <a:pt x="876" y="26287"/>
                    </a:cubicBezTo>
                    <a:cubicBezTo>
                      <a:pt x="878" y="26286"/>
                      <a:pt x="879" y="26284"/>
                      <a:pt x="882" y="26283"/>
                    </a:cubicBezTo>
                    <a:lnTo>
                      <a:pt x="882" y="26283"/>
                    </a:lnTo>
                    <a:cubicBezTo>
                      <a:pt x="880" y="26282"/>
                      <a:pt x="878" y="26281"/>
                      <a:pt x="876" y="26279"/>
                    </a:cubicBezTo>
                    <a:cubicBezTo>
                      <a:pt x="876" y="26282"/>
                      <a:pt x="876" y="26285"/>
                      <a:pt x="876" y="26288"/>
                    </a:cubicBezTo>
                    <a:cubicBezTo>
                      <a:pt x="742" y="26317"/>
                      <a:pt x="821" y="26474"/>
                      <a:pt x="732" y="26547"/>
                    </a:cubicBezTo>
                    <a:close/>
                    <a:moveTo>
                      <a:pt x="1405" y="25383"/>
                    </a:moveTo>
                    <a:cubicBezTo>
                      <a:pt x="1351" y="25280"/>
                      <a:pt x="1325" y="25280"/>
                      <a:pt x="1246" y="25286"/>
                    </a:cubicBezTo>
                    <a:cubicBezTo>
                      <a:pt x="1297" y="25389"/>
                      <a:pt x="1346" y="25347"/>
                      <a:pt x="1405" y="25383"/>
                    </a:cubicBezTo>
                    <a:close/>
                    <a:moveTo>
                      <a:pt x="683" y="25608"/>
                    </a:moveTo>
                    <a:cubicBezTo>
                      <a:pt x="649" y="25613"/>
                      <a:pt x="617" y="25648"/>
                      <a:pt x="585" y="25670"/>
                    </a:cubicBezTo>
                    <a:cubicBezTo>
                      <a:pt x="671" y="25701"/>
                      <a:pt x="740" y="25690"/>
                      <a:pt x="807" y="25696"/>
                    </a:cubicBezTo>
                    <a:cubicBezTo>
                      <a:pt x="913" y="25707"/>
                      <a:pt x="1016" y="25728"/>
                      <a:pt x="1121" y="25745"/>
                    </a:cubicBezTo>
                    <a:cubicBezTo>
                      <a:pt x="1218" y="25760"/>
                      <a:pt x="1226" y="25694"/>
                      <a:pt x="1233" y="25599"/>
                    </a:cubicBezTo>
                    <a:cubicBezTo>
                      <a:pt x="1099" y="25692"/>
                      <a:pt x="1012" y="25598"/>
                      <a:pt x="923" y="25555"/>
                    </a:cubicBezTo>
                    <a:cubicBezTo>
                      <a:pt x="960" y="25351"/>
                      <a:pt x="1083" y="25412"/>
                      <a:pt x="1192" y="25409"/>
                    </a:cubicBezTo>
                    <a:cubicBezTo>
                      <a:pt x="1191" y="25360"/>
                      <a:pt x="1156" y="25391"/>
                      <a:pt x="1160" y="25288"/>
                    </a:cubicBezTo>
                    <a:cubicBezTo>
                      <a:pt x="1153" y="25288"/>
                      <a:pt x="1081" y="25289"/>
                      <a:pt x="1081" y="25289"/>
                    </a:cubicBezTo>
                    <a:lnTo>
                      <a:pt x="1081" y="25290"/>
                    </a:lnTo>
                    <a:cubicBezTo>
                      <a:pt x="1081" y="25289"/>
                      <a:pt x="1138" y="25290"/>
                      <a:pt x="1137" y="25289"/>
                    </a:cubicBezTo>
                    <a:cubicBezTo>
                      <a:pt x="1132" y="25289"/>
                      <a:pt x="1185" y="25290"/>
                      <a:pt x="1180" y="25290"/>
                    </a:cubicBezTo>
                    <a:cubicBezTo>
                      <a:pt x="1179" y="25290"/>
                      <a:pt x="1140" y="25289"/>
                      <a:pt x="1140" y="25289"/>
                    </a:cubicBezTo>
                    <a:cubicBezTo>
                      <a:pt x="1140" y="25289"/>
                      <a:pt x="1140" y="25280"/>
                      <a:pt x="1141" y="25270"/>
                    </a:cubicBezTo>
                    <a:cubicBezTo>
                      <a:pt x="1037" y="25251"/>
                      <a:pt x="936" y="25336"/>
                      <a:pt x="835" y="25361"/>
                    </a:cubicBezTo>
                    <a:cubicBezTo>
                      <a:pt x="919" y="25549"/>
                      <a:pt x="900" y="25575"/>
                      <a:pt x="683" y="25608"/>
                    </a:cubicBezTo>
                    <a:close/>
                    <a:moveTo>
                      <a:pt x="2878" y="26984"/>
                    </a:moveTo>
                    <a:cubicBezTo>
                      <a:pt x="2823" y="26987"/>
                      <a:pt x="2768" y="26990"/>
                      <a:pt x="2713" y="26993"/>
                    </a:cubicBezTo>
                    <a:cubicBezTo>
                      <a:pt x="2712" y="27001"/>
                      <a:pt x="2712" y="27009"/>
                      <a:pt x="2712" y="27017"/>
                    </a:cubicBezTo>
                    <a:cubicBezTo>
                      <a:pt x="2767" y="27018"/>
                      <a:pt x="2823" y="27019"/>
                      <a:pt x="2878" y="27019"/>
                    </a:cubicBezTo>
                    <a:cubicBezTo>
                      <a:pt x="2878" y="27008"/>
                      <a:pt x="2878" y="26996"/>
                      <a:pt x="2878" y="26984"/>
                    </a:cubicBezTo>
                    <a:moveTo>
                      <a:pt x="2977" y="26956"/>
                    </a:moveTo>
                    <a:cubicBezTo>
                      <a:pt x="3056" y="27033"/>
                      <a:pt x="3056" y="27033"/>
                      <a:pt x="3155" y="26999"/>
                    </a:cubicBezTo>
                    <a:cubicBezTo>
                      <a:pt x="3088" y="26983"/>
                      <a:pt x="3033" y="26970"/>
                      <a:pt x="2977" y="26956"/>
                    </a:cubicBezTo>
                    <a:close/>
                    <a:moveTo>
                      <a:pt x="2891" y="26668"/>
                    </a:moveTo>
                    <a:cubicBezTo>
                      <a:pt x="2938" y="26669"/>
                      <a:pt x="2964" y="26584"/>
                      <a:pt x="3017" y="26536"/>
                    </a:cubicBezTo>
                    <a:cubicBezTo>
                      <a:pt x="2906" y="26556"/>
                      <a:pt x="2829" y="26545"/>
                      <a:pt x="2754" y="26562"/>
                    </a:cubicBezTo>
                    <a:cubicBezTo>
                      <a:pt x="2688" y="26579"/>
                      <a:pt x="2622" y="26605"/>
                      <a:pt x="2556" y="26626"/>
                    </a:cubicBezTo>
                    <a:cubicBezTo>
                      <a:pt x="2554" y="26607"/>
                      <a:pt x="2552" y="26588"/>
                      <a:pt x="2549" y="26557"/>
                    </a:cubicBezTo>
                    <a:cubicBezTo>
                      <a:pt x="2482" y="26595"/>
                      <a:pt x="2426" y="26629"/>
                      <a:pt x="2368" y="26663"/>
                    </a:cubicBezTo>
                    <a:cubicBezTo>
                      <a:pt x="2373" y="26674"/>
                      <a:pt x="2377" y="26684"/>
                      <a:pt x="2381" y="26695"/>
                    </a:cubicBezTo>
                    <a:cubicBezTo>
                      <a:pt x="2430" y="26677"/>
                      <a:pt x="2480" y="26661"/>
                      <a:pt x="2529" y="26644"/>
                    </a:cubicBezTo>
                    <a:cubicBezTo>
                      <a:pt x="2534" y="26765"/>
                      <a:pt x="2625" y="26730"/>
                      <a:pt x="2693" y="26728"/>
                    </a:cubicBezTo>
                    <a:cubicBezTo>
                      <a:pt x="2731" y="26727"/>
                      <a:pt x="2776" y="26693"/>
                      <a:pt x="2807" y="26703"/>
                    </a:cubicBezTo>
                    <a:cubicBezTo>
                      <a:pt x="2980" y="26763"/>
                      <a:pt x="3156" y="26700"/>
                      <a:pt x="3330" y="26708"/>
                    </a:cubicBezTo>
                    <a:cubicBezTo>
                      <a:pt x="3349" y="26709"/>
                      <a:pt x="3370" y="26696"/>
                      <a:pt x="3391" y="26684"/>
                    </a:cubicBezTo>
                    <a:cubicBezTo>
                      <a:pt x="3389" y="26673"/>
                      <a:pt x="3387" y="26673"/>
                      <a:pt x="3385" y="26673"/>
                    </a:cubicBezTo>
                    <a:cubicBezTo>
                      <a:pt x="3232" y="26671"/>
                      <a:pt x="3080" y="26670"/>
                      <a:pt x="2891" y="26668"/>
                    </a:cubicBezTo>
                    <a:close/>
                    <a:moveTo>
                      <a:pt x="2829" y="27563"/>
                    </a:moveTo>
                    <a:cubicBezTo>
                      <a:pt x="2926" y="27585"/>
                      <a:pt x="3010" y="27606"/>
                      <a:pt x="3096" y="27518"/>
                    </a:cubicBezTo>
                    <a:cubicBezTo>
                      <a:pt x="2997" y="27488"/>
                      <a:pt x="2913" y="27463"/>
                      <a:pt x="2829" y="27563"/>
                    </a:cubicBezTo>
                    <a:close/>
                    <a:moveTo>
                      <a:pt x="3361" y="27383"/>
                    </a:moveTo>
                    <a:cubicBezTo>
                      <a:pt x="3273" y="27382"/>
                      <a:pt x="3184" y="27381"/>
                      <a:pt x="3096" y="27380"/>
                    </a:cubicBezTo>
                    <a:cubicBezTo>
                      <a:pt x="3095" y="27389"/>
                      <a:pt x="3094" y="27398"/>
                      <a:pt x="3093" y="27407"/>
                    </a:cubicBezTo>
                    <a:cubicBezTo>
                      <a:pt x="3178" y="27417"/>
                      <a:pt x="3264" y="27428"/>
                      <a:pt x="3349" y="27440"/>
                    </a:cubicBezTo>
                    <a:cubicBezTo>
                      <a:pt x="3353" y="27421"/>
                      <a:pt x="3357" y="27402"/>
                      <a:pt x="3361" y="27383"/>
                    </a:cubicBezTo>
                    <a:close/>
                    <a:moveTo>
                      <a:pt x="3390" y="27021"/>
                    </a:moveTo>
                    <a:cubicBezTo>
                      <a:pt x="3399" y="27035"/>
                      <a:pt x="3406" y="27057"/>
                      <a:pt x="3419" y="27061"/>
                    </a:cubicBezTo>
                    <a:cubicBezTo>
                      <a:pt x="3433" y="27064"/>
                      <a:pt x="3451" y="27048"/>
                      <a:pt x="3483" y="27035"/>
                    </a:cubicBezTo>
                    <a:cubicBezTo>
                      <a:pt x="3454" y="27019"/>
                      <a:pt x="3441" y="27006"/>
                      <a:pt x="3425" y="27004"/>
                    </a:cubicBezTo>
                    <a:cubicBezTo>
                      <a:pt x="3415" y="27002"/>
                      <a:pt x="3401" y="27014"/>
                      <a:pt x="3390" y="27021"/>
                    </a:cubicBezTo>
                    <a:moveTo>
                      <a:pt x="3503" y="25299"/>
                    </a:moveTo>
                    <a:cubicBezTo>
                      <a:pt x="3523" y="25418"/>
                      <a:pt x="3598" y="25401"/>
                      <a:pt x="3669" y="25384"/>
                    </a:cubicBezTo>
                    <a:cubicBezTo>
                      <a:pt x="3636" y="25309"/>
                      <a:pt x="3583" y="25287"/>
                      <a:pt x="3503" y="25299"/>
                    </a:cubicBezTo>
                    <a:close/>
                    <a:moveTo>
                      <a:pt x="3193" y="27769"/>
                    </a:moveTo>
                    <a:cubicBezTo>
                      <a:pt x="3188" y="27708"/>
                      <a:pt x="3240" y="27590"/>
                      <a:pt x="3104" y="27664"/>
                    </a:cubicBezTo>
                    <a:cubicBezTo>
                      <a:pt x="3116" y="27765"/>
                      <a:pt x="3129" y="27860"/>
                      <a:pt x="3139" y="27945"/>
                    </a:cubicBezTo>
                    <a:cubicBezTo>
                      <a:pt x="3225" y="27898"/>
                      <a:pt x="3309" y="27852"/>
                      <a:pt x="3389" y="27807"/>
                    </a:cubicBezTo>
                    <a:cubicBezTo>
                      <a:pt x="3328" y="27754"/>
                      <a:pt x="3328" y="27754"/>
                      <a:pt x="3193" y="27769"/>
                    </a:cubicBezTo>
                    <a:moveTo>
                      <a:pt x="3156" y="28350"/>
                    </a:moveTo>
                    <a:cubicBezTo>
                      <a:pt x="2962" y="28274"/>
                      <a:pt x="2856" y="28286"/>
                      <a:pt x="2656" y="28389"/>
                    </a:cubicBezTo>
                    <a:cubicBezTo>
                      <a:pt x="2820" y="28436"/>
                      <a:pt x="2968" y="28410"/>
                      <a:pt x="3156" y="28350"/>
                    </a:cubicBezTo>
                    <a:close/>
                    <a:moveTo>
                      <a:pt x="3328" y="28524"/>
                    </a:moveTo>
                    <a:cubicBezTo>
                      <a:pt x="3278" y="28646"/>
                      <a:pt x="3160" y="28707"/>
                      <a:pt x="3066" y="28703"/>
                    </a:cubicBezTo>
                    <a:cubicBezTo>
                      <a:pt x="2969" y="28697"/>
                      <a:pt x="2833" y="28813"/>
                      <a:pt x="2762" y="28656"/>
                    </a:cubicBezTo>
                    <a:cubicBezTo>
                      <a:pt x="2796" y="28641"/>
                      <a:pt x="2827" y="28627"/>
                      <a:pt x="2875" y="28604"/>
                    </a:cubicBezTo>
                    <a:cubicBezTo>
                      <a:pt x="2789" y="28557"/>
                      <a:pt x="2722" y="28535"/>
                      <a:pt x="2668" y="28631"/>
                    </a:cubicBezTo>
                    <a:cubicBezTo>
                      <a:pt x="2612" y="28729"/>
                      <a:pt x="2633" y="28829"/>
                      <a:pt x="2726" y="28905"/>
                    </a:cubicBezTo>
                    <a:cubicBezTo>
                      <a:pt x="2750" y="28825"/>
                      <a:pt x="2774" y="28747"/>
                      <a:pt x="2869" y="28841"/>
                    </a:cubicBezTo>
                    <a:cubicBezTo>
                      <a:pt x="2894" y="28864"/>
                      <a:pt x="2927" y="28879"/>
                      <a:pt x="2972" y="28909"/>
                    </a:cubicBezTo>
                    <a:cubicBezTo>
                      <a:pt x="2966" y="28848"/>
                      <a:pt x="2961" y="28814"/>
                      <a:pt x="2957" y="28788"/>
                    </a:cubicBezTo>
                    <a:cubicBezTo>
                      <a:pt x="3094" y="28779"/>
                      <a:pt x="3220" y="28772"/>
                      <a:pt x="3365" y="28764"/>
                    </a:cubicBezTo>
                    <a:cubicBezTo>
                      <a:pt x="3292" y="28676"/>
                      <a:pt x="3491" y="28587"/>
                      <a:pt x="3328" y="28524"/>
                    </a:cubicBezTo>
                    <a:close/>
                    <a:moveTo>
                      <a:pt x="3338" y="28933"/>
                    </a:moveTo>
                    <a:cubicBezTo>
                      <a:pt x="3260" y="28870"/>
                      <a:pt x="3205" y="28915"/>
                      <a:pt x="3111" y="28963"/>
                    </a:cubicBezTo>
                    <a:cubicBezTo>
                      <a:pt x="3209" y="28961"/>
                      <a:pt x="3272" y="29009"/>
                      <a:pt x="3338" y="28933"/>
                    </a:cubicBezTo>
                    <a:close/>
                    <a:moveTo>
                      <a:pt x="3290" y="29058"/>
                    </a:moveTo>
                    <a:cubicBezTo>
                      <a:pt x="3191" y="29057"/>
                      <a:pt x="3111" y="29057"/>
                      <a:pt x="3032" y="29056"/>
                    </a:cubicBezTo>
                    <a:cubicBezTo>
                      <a:pt x="3033" y="29071"/>
                      <a:pt x="3034" y="29085"/>
                      <a:pt x="3034" y="29101"/>
                    </a:cubicBezTo>
                    <a:cubicBezTo>
                      <a:pt x="3177" y="29142"/>
                      <a:pt x="3177" y="29142"/>
                      <a:pt x="3290" y="29058"/>
                    </a:cubicBezTo>
                    <a:close/>
                    <a:moveTo>
                      <a:pt x="3267" y="29275"/>
                    </a:moveTo>
                    <a:cubicBezTo>
                      <a:pt x="3254" y="29262"/>
                      <a:pt x="3241" y="29248"/>
                      <a:pt x="3228" y="29234"/>
                    </a:cubicBezTo>
                    <a:cubicBezTo>
                      <a:pt x="3190" y="29276"/>
                      <a:pt x="3150" y="29319"/>
                      <a:pt x="3089" y="29384"/>
                    </a:cubicBezTo>
                    <a:cubicBezTo>
                      <a:pt x="3222" y="29397"/>
                      <a:pt x="3244" y="29336"/>
                      <a:pt x="3267" y="29275"/>
                    </a:cubicBezTo>
                    <a:close/>
                    <a:moveTo>
                      <a:pt x="3071" y="31641"/>
                    </a:moveTo>
                    <a:cubicBezTo>
                      <a:pt x="3134" y="31607"/>
                      <a:pt x="3190" y="31575"/>
                      <a:pt x="3260" y="31538"/>
                    </a:cubicBezTo>
                    <a:cubicBezTo>
                      <a:pt x="3218" y="31466"/>
                      <a:pt x="3187" y="31412"/>
                      <a:pt x="3152" y="31353"/>
                    </a:cubicBezTo>
                    <a:cubicBezTo>
                      <a:pt x="3044" y="31473"/>
                      <a:pt x="3044" y="31473"/>
                      <a:pt x="3071" y="31641"/>
                    </a:cubicBezTo>
                    <a:close/>
                    <a:moveTo>
                      <a:pt x="3235" y="31370"/>
                    </a:moveTo>
                    <a:cubicBezTo>
                      <a:pt x="3337" y="31319"/>
                      <a:pt x="3337" y="31319"/>
                      <a:pt x="3399" y="31166"/>
                    </a:cubicBezTo>
                    <a:cubicBezTo>
                      <a:pt x="3268" y="31204"/>
                      <a:pt x="3216" y="31256"/>
                      <a:pt x="3235" y="31370"/>
                    </a:cubicBezTo>
                    <a:close/>
                    <a:moveTo>
                      <a:pt x="3254" y="31955"/>
                    </a:moveTo>
                    <a:cubicBezTo>
                      <a:pt x="3312" y="31928"/>
                      <a:pt x="3345" y="31913"/>
                      <a:pt x="3373" y="31899"/>
                    </a:cubicBezTo>
                    <a:cubicBezTo>
                      <a:pt x="3409" y="31938"/>
                      <a:pt x="3445" y="31978"/>
                      <a:pt x="3480" y="32018"/>
                    </a:cubicBezTo>
                    <a:cubicBezTo>
                      <a:pt x="3495" y="32007"/>
                      <a:pt x="3510" y="31995"/>
                      <a:pt x="3525" y="31984"/>
                    </a:cubicBezTo>
                    <a:cubicBezTo>
                      <a:pt x="3495" y="31939"/>
                      <a:pt x="3475" y="31869"/>
                      <a:pt x="3433" y="31855"/>
                    </a:cubicBezTo>
                    <a:cubicBezTo>
                      <a:pt x="3381" y="31836"/>
                      <a:pt x="3300" y="31833"/>
                      <a:pt x="3254" y="31955"/>
                    </a:cubicBezTo>
                    <a:close/>
                    <a:moveTo>
                      <a:pt x="3299" y="33311"/>
                    </a:moveTo>
                    <a:cubicBezTo>
                      <a:pt x="3404" y="33331"/>
                      <a:pt x="3467" y="33320"/>
                      <a:pt x="3468" y="33217"/>
                    </a:cubicBezTo>
                    <a:cubicBezTo>
                      <a:pt x="3453" y="33201"/>
                      <a:pt x="3437" y="33188"/>
                      <a:pt x="3422" y="33173"/>
                    </a:cubicBezTo>
                    <a:cubicBezTo>
                      <a:pt x="3384" y="33216"/>
                      <a:pt x="3347" y="33257"/>
                      <a:pt x="3299" y="33311"/>
                    </a:cubicBezTo>
                    <a:close/>
                    <a:moveTo>
                      <a:pt x="3452" y="33578"/>
                    </a:moveTo>
                    <a:cubicBezTo>
                      <a:pt x="3448" y="33589"/>
                      <a:pt x="3444" y="33600"/>
                      <a:pt x="3439" y="33613"/>
                    </a:cubicBezTo>
                    <a:cubicBezTo>
                      <a:pt x="3478" y="33626"/>
                      <a:pt x="3516" y="33640"/>
                      <a:pt x="3554" y="33653"/>
                    </a:cubicBezTo>
                    <a:cubicBezTo>
                      <a:pt x="3559" y="33641"/>
                      <a:pt x="3564" y="33628"/>
                      <a:pt x="3569" y="33615"/>
                    </a:cubicBezTo>
                    <a:cubicBezTo>
                      <a:pt x="3530" y="33602"/>
                      <a:pt x="3491" y="33590"/>
                      <a:pt x="3452" y="33578"/>
                    </a:cubicBezTo>
                    <a:close/>
                    <a:moveTo>
                      <a:pt x="3409" y="33509"/>
                    </a:moveTo>
                    <a:cubicBezTo>
                      <a:pt x="3326" y="33451"/>
                      <a:pt x="3267" y="33412"/>
                      <a:pt x="3167" y="33445"/>
                    </a:cubicBezTo>
                    <a:cubicBezTo>
                      <a:pt x="3223" y="33546"/>
                      <a:pt x="3294" y="33543"/>
                      <a:pt x="3409" y="33509"/>
                    </a:cubicBezTo>
                    <a:close/>
                    <a:moveTo>
                      <a:pt x="3369" y="33729"/>
                    </a:moveTo>
                    <a:cubicBezTo>
                      <a:pt x="3312" y="33745"/>
                      <a:pt x="3270" y="33760"/>
                      <a:pt x="3226" y="33767"/>
                    </a:cubicBezTo>
                    <a:cubicBezTo>
                      <a:pt x="3193" y="33772"/>
                      <a:pt x="3158" y="33768"/>
                      <a:pt x="3124" y="33767"/>
                    </a:cubicBezTo>
                    <a:cubicBezTo>
                      <a:pt x="3301" y="33837"/>
                      <a:pt x="3301" y="33837"/>
                      <a:pt x="3369" y="33729"/>
                    </a:cubicBezTo>
                    <a:close/>
                    <a:moveTo>
                      <a:pt x="3244" y="34369"/>
                    </a:moveTo>
                    <a:cubicBezTo>
                      <a:pt x="3240" y="34377"/>
                      <a:pt x="3237" y="34386"/>
                      <a:pt x="3233" y="34394"/>
                    </a:cubicBezTo>
                    <a:cubicBezTo>
                      <a:pt x="3276" y="34414"/>
                      <a:pt x="3317" y="34434"/>
                      <a:pt x="3360" y="34455"/>
                    </a:cubicBezTo>
                    <a:cubicBezTo>
                      <a:pt x="3367" y="34440"/>
                      <a:pt x="3374" y="34424"/>
                      <a:pt x="3381" y="34409"/>
                    </a:cubicBezTo>
                    <a:cubicBezTo>
                      <a:pt x="3335" y="34395"/>
                      <a:pt x="3290" y="34382"/>
                      <a:pt x="3244" y="34369"/>
                    </a:cubicBezTo>
                    <a:close/>
                    <a:moveTo>
                      <a:pt x="3154" y="34604"/>
                    </a:moveTo>
                    <a:cubicBezTo>
                      <a:pt x="3206" y="34590"/>
                      <a:pt x="3258" y="34578"/>
                      <a:pt x="3309" y="34564"/>
                    </a:cubicBezTo>
                    <a:cubicBezTo>
                      <a:pt x="3308" y="34554"/>
                      <a:pt x="3307" y="34545"/>
                      <a:pt x="3305" y="34535"/>
                    </a:cubicBezTo>
                    <a:cubicBezTo>
                      <a:pt x="3253" y="34545"/>
                      <a:pt x="3201" y="34554"/>
                      <a:pt x="3149" y="34563"/>
                    </a:cubicBezTo>
                    <a:cubicBezTo>
                      <a:pt x="3150" y="34577"/>
                      <a:pt x="3152" y="34590"/>
                      <a:pt x="3154" y="34604"/>
                    </a:cubicBezTo>
                    <a:close/>
                    <a:moveTo>
                      <a:pt x="3135" y="34695"/>
                    </a:moveTo>
                    <a:cubicBezTo>
                      <a:pt x="3103" y="34699"/>
                      <a:pt x="3069" y="34738"/>
                      <a:pt x="3046" y="34768"/>
                    </a:cubicBezTo>
                    <a:cubicBezTo>
                      <a:pt x="3035" y="34782"/>
                      <a:pt x="3038" y="34824"/>
                      <a:pt x="3052" y="34838"/>
                    </a:cubicBezTo>
                    <a:cubicBezTo>
                      <a:pt x="3066" y="34854"/>
                      <a:pt x="3119" y="34860"/>
                      <a:pt x="3120" y="34858"/>
                    </a:cubicBezTo>
                    <a:cubicBezTo>
                      <a:pt x="3164" y="34742"/>
                      <a:pt x="3259" y="34803"/>
                      <a:pt x="3329" y="34781"/>
                    </a:cubicBezTo>
                    <a:cubicBezTo>
                      <a:pt x="3355" y="34773"/>
                      <a:pt x="3375" y="34739"/>
                      <a:pt x="3420" y="34694"/>
                    </a:cubicBezTo>
                    <a:cubicBezTo>
                      <a:pt x="3292" y="34693"/>
                      <a:pt x="3212" y="34686"/>
                      <a:pt x="3135" y="34695"/>
                    </a:cubicBezTo>
                    <a:close/>
                    <a:moveTo>
                      <a:pt x="3508" y="35246"/>
                    </a:moveTo>
                    <a:cubicBezTo>
                      <a:pt x="3485" y="35196"/>
                      <a:pt x="3464" y="35145"/>
                      <a:pt x="3430" y="35068"/>
                    </a:cubicBezTo>
                    <a:cubicBezTo>
                      <a:pt x="3378" y="35224"/>
                      <a:pt x="3378" y="35224"/>
                      <a:pt x="3508" y="35246"/>
                    </a:cubicBezTo>
                    <a:close/>
                    <a:moveTo>
                      <a:pt x="3441" y="35380"/>
                    </a:moveTo>
                    <a:cubicBezTo>
                      <a:pt x="3440" y="35372"/>
                      <a:pt x="3440" y="35363"/>
                      <a:pt x="3440" y="35355"/>
                    </a:cubicBezTo>
                    <a:cubicBezTo>
                      <a:pt x="3402" y="35355"/>
                      <a:pt x="3365" y="35355"/>
                      <a:pt x="3329" y="35354"/>
                    </a:cubicBezTo>
                    <a:cubicBezTo>
                      <a:pt x="3329" y="35367"/>
                      <a:pt x="3329" y="35379"/>
                      <a:pt x="3330" y="35392"/>
                    </a:cubicBezTo>
                    <a:cubicBezTo>
                      <a:pt x="3367" y="35388"/>
                      <a:pt x="3404" y="35384"/>
                      <a:pt x="3441" y="35380"/>
                    </a:cubicBezTo>
                    <a:close/>
                    <a:moveTo>
                      <a:pt x="3185" y="34996"/>
                    </a:moveTo>
                    <a:cubicBezTo>
                      <a:pt x="3126" y="34912"/>
                      <a:pt x="3078" y="34913"/>
                      <a:pt x="3021" y="35007"/>
                    </a:cubicBezTo>
                    <a:cubicBezTo>
                      <a:pt x="3088" y="35002"/>
                      <a:pt x="3137" y="34999"/>
                      <a:pt x="3185" y="34996"/>
                    </a:cubicBezTo>
                    <a:close/>
                    <a:moveTo>
                      <a:pt x="2923" y="35438"/>
                    </a:moveTo>
                    <a:cubicBezTo>
                      <a:pt x="2929" y="35328"/>
                      <a:pt x="2994" y="35267"/>
                      <a:pt x="3098" y="35243"/>
                    </a:cubicBezTo>
                    <a:cubicBezTo>
                      <a:pt x="3087" y="35202"/>
                      <a:pt x="3079" y="35172"/>
                      <a:pt x="3068" y="35129"/>
                    </a:cubicBezTo>
                    <a:cubicBezTo>
                      <a:pt x="3037" y="35144"/>
                      <a:pt x="3013" y="35163"/>
                      <a:pt x="2989" y="35165"/>
                    </a:cubicBezTo>
                    <a:cubicBezTo>
                      <a:pt x="2878" y="35173"/>
                      <a:pt x="2777" y="35189"/>
                      <a:pt x="2724" y="35320"/>
                    </a:cubicBezTo>
                    <a:cubicBezTo>
                      <a:pt x="2713" y="35349"/>
                      <a:pt x="2633" y="35362"/>
                      <a:pt x="2584" y="35366"/>
                    </a:cubicBezTo>
                    <a:cubicBezTo>
                      <a:pt x="2403" y="35382"/>
                      <a:pt x="2290" y="35466"/>
                      <a:pt x="2258" y="35601"/>
                    </a:cubicBezTo>
                    <a:cubicBezTo>
                      <a:pt x="2422" y="35592"/>
                      <a:pt x="2588" y="35583"/>
                      <a:pt x="2758" y="35573"/>
                    </a:cubicBezTo>
                    <a:cubicBezTo>
                      <a:pt x="2780" y="35497"/>
                      <a:pt x="2831" y="35443"/>
                      <a:pt x="2923" y="35438"/>
                    </a:cubicBezTo>
                    <a:cubicBezTo>
                      <a:pt x="2923" y="35441"/>
                      <a:pt x="2922" y="35443"/>
                      <a:pt x="2922" y="35446"/>
                    </a:cubicBezTo>
                    <a:cubicBezTo>
                      <a:pt x="2923" y="35444"/>
                      <a:pt x="2925" y="35443"/>
                      <a:pt x="2926" y="35441"/>
                    </a:cubicBezTo>
                    <a:cubicBezTo>
                      <a:pt x="2912" y="35483"/>
                      <a:pt x="2897" y="35524"/>
                      <a:pt x="2880" y="35570"/>
                    </a:cubicBezTo>
                    <a:cubicBezTo>
                      <a:pt x="2992" y="35555"/>
                      <a:pt x="2992" y="35555"/>
                      <a:pt x="3049" y="35306"/>
                    </a:cubicBezTo>
                    <a:cubicBezTo>
                      <a:pt x="2989" y="35372"/>
                      <a:pt x="2957" y="35407"/>
                      <a:pt x="2926" y="35441"/>
                    </a:cubicBezTo>
                    <a:cubicBezTo>
                      <a:pt x="2927" y="35440"/>
                      <a:pt x="2927" y="35439"/>
                      <a:pt x="2927" y="35438"/>
                    </a:cubicBezTo>
                    <a:cubicBezTo>
                      <a:pt x="2926" y="35438"/>
                      <a:pt x="2925" y="35439"/>
                      <a:pt x="2923" y="35438"/>
                    </a:cubicBezTo>
                    <a:close/>
                    <a:moveTo>
                      <a:pt x="2988" y="35924"/>
                    </a:moveTo>
                    <a:cubicBezTo>
                      <a:pt x="2988" y="35904"/>
                      <a:pt x="2988" y="35885"/>
                      <a:pt x="2988" y="35866"/>
                    </a:cubicBezTo>
                    <a:cubicBezTo>
                      <a:pt x="2931" y="35835"/>
                      <a:pt x="2874" y="35836"/>
                      <a:pt x="2790" y="35932"/>
                    </a:cubicBezTo>
                    <a:cubicBezTo>
                      <a:pt x="2874" y="35928"/>
                      <a:pt x="2931" y="35926"/>
                      <a:pt x="2988" y="35924"/>
                    </a:cubicBezTo>
                    <a:close/>
                    <a:moveTo>
                      <a:pt x="2883" y="36429"/>
                    </a:moveTo>
                    <a:cubicBezTo>
                      <a:pt x="2897" y="36479"/>
                      <a:pt x="2908" y="36521"/>
                      <a:pt x="2918" y="36563"/>
                    </a:cubicBezTo>
                    <a:cubicBezTo>
                      <a:pt x="2970" y="36462"/>
                      <a:pt x="2970" y="36462"/>
                      <a:pt x="2883" y="36429"/>
                    </a:cubicBezTo>
                    <a:close/>
                    <a:moveTo>
                      <a:pt x="2624" y="36466"/>
                    </a:moveTo>
                    <a:cubicBezTo>
                      <a:pt x="2626" y="36465"/>
                      <a:pt x="2628" y="36465"/>
                      <a:pt x="2631" y="36465"/>
                    </a:cubicBezTo>
                    <a:cubicBezTo>
                      <a:pt x="2631" y="36462"/>
                      <a:pt x="2632" y="36459"/>
                      <a:pt x="2632" y="36456"/>
                    </a:cubicBezTo>
                    <a:cubicBezTo>
                      <a:pt x="2741" y="36443"/>
                      <a:pt x="2732" y="36330"/>
                      <a:pt x="2814" y="36264"/>
                    </a:cubicBezTo>
                    <a:cubicBezTo>
                      <a:pt x="2753" y="36241"/>
                      <a:pt x="2719" y="36228"/>
                      <a:pt x="2686" y="36216"/>
                    </a:cubicBezTo>
                    <a:cubicBezTo>
                      <a:pt x="2724" y="36112"/>
                      <a:pt x="2621" y="36128"/>
                      <a:pt x="2570" y="36090"/>
                    </a:cubicBezTo>
                    <a:cubicBezTo>
                      <a:pt x="2570" y="36146"/>
                      <a:pt x="2569" y="36203"/>
                      <a:pt x="2569" y="36278"/>
                    </a:cubicBezTo>
                    <a:cubicBezTo>
                      <a:pt x="2615" y="36255"/>
                      <a:pt x="2644" y="36240"/>
                      <a:pt x="2672" y="36226"/>
                    </a:cubicBezTo>
                    <a:cubicBezTo>
                      <a:pt x="2659" y="36303"/>
                      <a:pt x="2646" y="36380"/>
                      <a:pt x="2632" y="36456"/>
                    </a:cubicBezTo>
                    <a:cubicBezTo>
                      <a:pt x="2629" y="36457"/>
                      <a:pt x="2627" y="36458"/>
                      <a:pt x="2623" y="36458"/>
                    </a:cubicBezTo>
                    <a:cubicBezTo>
                      <a:pt x="2623" y="36460"/>
                      <a:pt x="2624" y="36463"/>
                      <a:pt x="2624" y="36466"/>
                    </a:cubicBezTo>
                    <a:cubicBezTo>
                      <a:pt x="2516" y="36486"/>
                      <a:pt x="2404" y="36389"/>
                      <a:pt x="2300" y="36497"/>
                    </a:cubicBezTo>
                    <a:cubicBezTo>
                      <a:pt x="2288" y="36464"/>
                      <a:pt x="2275" y="36432"/>
                      <a:pt x="2251" y="36365"/>
                    </a:cubicBezTo>
                    <a:cubicBezTo>
                      <a:pt x="2198" y="36497"/>
                      <a:pt x="2260" y="36551"/>
                      <a:pt x="2280" y="36590"/>
                    </a:cubicBezTo>
                    <a:cubicBezTo>
                      <a:pt x="2358" y="36583"/>
                      <a:pt x="2411" y="36569"/>
                      <a:pt x="2460" y="36575"/>
                    </a:cubicBezTo>
                    <a:cubicBezTo>
                      <a:pt x="2521" y="36583"/>
                      <a:pt x="2580" y="36605"/>
                      <a:pt x="2640" y="36621"/>
                    </a:cubicBezTo>
                    <a:cubicBezTo>
                      <a:pt x="2640" y="36624"/>
                      <a:pt x="2640" y="36627"/>
                      <a:pt x="2641" y="36631"/>
                    </a:cubicBezTo>
                    <a:cubicBezTo>
                      <a:pt x="2642" y="36631"/>
                      <a:pt x="2644" y="36631"/>
                      <a:pt x="2646" y="36631"/>
                    </a:cubicBezTo>
                    <a:cubicBezTo>
                      <a:pt x="2611" y="36712"/>
                      <a:pt x="2647" y="36783"/>
                      <a:pt x="2651" y="36859"/>
                    </a:cubicBezTo>
                    <a:cubicBezTo>
                      <a:pt x="2666" y="36860"/>
                      <a:pt x="2681" y="36860"/>
                      <a:pt x="2696" y="36861"/>
                    </a:cubicBezTo>
                    <a:cubicBezTo>
                      <a:pt x="2711" y="36788"/>
                      <a:pt x="2725" y="36714"/>
                      <a:pt x="2740" y="36642"/>
                    </a:cubicBezTo>
                    <a:cubicBezTo>
                      <a:pt x="2708" y="36638"/>
                      <a:pt x="2677" y="36634"/>
                      <a:pt x="2646" y="36631"/>
                    </a:cubicBezTo>
                    <a:cubicBezTo>
                      <a:pt x="2648" y="36628"/>
                      <a:pt x="2647" y="36626"/>
                      <a:pt x="2649" y="36624"/>
                    </a:cubicBezTo>
                    <a:cubicBezTo>
                      <a:pt x="2646" y="36623"/>
                      <a:pt x="2643" y="36622"/>
                      <a:pt x="2640" y="36621"/>
                    </a:cubicBezTo>
                    <a:cubicBezTo>
                      <a:pt x="2635" y="36569"/>
                      <a:pt x="2629" y="36518"/>
                      <a:pt x="2624" y="36466"/>
                    </a:cubicBezTo>
                    <a:close/>
                    <a:moveTo>
                      <a:pt x="2485" y="36752"/>
                    </a:moveTo>
                    <a:cubicBezTo>
                      <a:pt x="2485" y="36736"/>
                      <a:pt x="2486" y="36720"/>
                      <a:pt x="2486" y="36705"/>
                    </a:cubicBezTo>
                    <a:cubicBezTo>
                      <a:pt x="2440" y="36683"/>
                      <a:pt x="2392" y="36643"/>
                      <a:pt x="2347" y="36751"/>
                    </a:cubicBezTo>
                    <a:cubicBezTo>
                      <a:pt x="2401" y="36751"/>
                      <a:pt x="2443" y="36752"/>
                      <a:pt x="2485" y="36752"/>
                    </a:cubicBezTo>
                    <a:close/>
                    <a:moveTo>
                      <a:pt x="2150" y="37331"/>
                    </a:moveTo>
                    <a:cubicBezTo>
                      <a:pt x="2214" y="37389"/>
                      <a:pt x="2271" y="37441"/>
                      <a:pt x="2335" y="37499"/>
                    </a:cubicBezTo>
                    <a:cubicBezTo>
                      <a:pt x="2315" y="37309"/>
                      <a:pt x="2315" y="37309"/>
                      <a:pt x="2150" y="37331"/>
                    </a:cubicBezTo>
                    <a:close/>
                    <a:moveTo>
                      <a:pt x="2241" y="38112"/>
                    </a:moveTo>
                    <a:cubicBezTo>
                      <a:pt x="2338" y="38079"/>
                      <a:pt x="2417" y="38228"/>
                      <a:pt x="2517" y="38110"/>
                    </a:cubicBezTo>
                    <a:cubicBezTo>
                      <a:pt x="2426" y="38084"/>
                      <a:pt x="2335" y="38047"/>
                      <a:pt x="2241" y="38112"/>
                    </a:cubicBezTo>
                    <a:close/>
                    <a:moveTo>
                      <a:pt x="2222" y="39360"/>
                    </a:moveTo>
                    <a:cubicBezTo>
                      <a:pt x="2236" y="39364"/>
                      <a:pt x="2257" y="39347"/>
                      <a:pt x="2275" y="39340"/>
                    </a:cubicBezTo>
                    <a:cubicBezTo>
                      <a:pt x="2274" y="39329"/>
                      <a:pt x="2274" y="39320"/>
                      <a:pt x="2273" y="39309"/>
                    </a:cubicBezTo>
                    <a:cubicBezTo>
                      <a:pt x="2240" y="39305"/>
                      <a:pt x="2206" y="39302"/>
                      <a:pt x="2131" y="39293"/>
                    </a:cubicBezTo>
                    <a:cubicBezTo>
                      <a:pt x="2183" y="39334"/>
                      <a:pt x="2200" y="39355"/>
                      <a:pt x="2222" y="39360"/>
                    </a:cubicBezTo>
                    <a:close/>
                    <a:moveTo>
                      <a:pt x="2399" y="39098"/>
                    </a:moveTo>
                    <a:cubicBezTo>
                      <a:pt x="2365" y="39012"/>
                      <a:pt x="2447" y="38856"/>
                      <a:pt x="2243" y="38850"/>
                    </a:cubicBezTo>
                    <a:cubicBezTo>
                      <a:pt x="2269" y="38988"/>
                      <a:pt x="2292" y="39116"/>
                      <a:pt x="2319" y="39259"/>
                    </a:cubicBezTo>
                    <a:cubicBezTo>
                      <a:pt x="2384" y="39254"/>
                      <a:pt x="2454" y="39250"/>
                      <a:pt x="2523" y="39245"/>
                    </a:cubicBezTo>
                    <a:cubicBezTo>
                      <a:pt x="2524" y="39272"/>
                      <a:pt x="2524" y="39305"/>
                      <a:pt x="2525" y="39337"/>
                    </a:cubicBezTo>
                    <a:cubicBezTo>
                      <a:pt x="2378" y="39349"/>
                      <a:pt x="2265" y="39431"/>
                      <a:pt x="2130" y="39548"/>
                    </a:cubicBezTo>
                    <a:cubicBezTo>
                      <a:pt x="2186" y="39575"/>
                      <a:pt x="2236" y="39616"/>
                      <a:pt x="2255" y="39604"/>
                    </a:cubicBezTo>
                    <a:cubicBezTo>
                      <a:pt x="2300" y="39575"/>
                      <a:pt x="2344" y="39565"/>
                      <a:pt x="2388" y="39564"/>
                    </a:cubicBezTo>
                    <a:cubicBezTo>
                      <a:pt x="2316" y="39582"/>
                      <a:pt x="2252" y="39692"/>
                      <a:pt x="2212" y="39692"/>
                    </a:cubicBezTo>
                    <a:cubicBezTo>
                      <a:pt x="2429" y="39694"/>
                      <a:pt x="2632" y="39696"/>
                      <a:pt x="2830" y="39698"/>
                    </a:cubicBezTo>
                    <a:cubicBezTo>
                      <a:pt x="2722" y="39696"/>
                      <a:pt x="2469" y="39550"/>
                      <a:pt x="2393" y="39563"/>
                    </a:cubicBezTo>
                    <a:cubicBezTo>
                      <a:pt x="2451" y="39561"/>
                      <a:pt x="2510" y="39573"/>
                      <a:pt x="2570" y="39582"/>
                    </a:cubicBezTo>
                    <a:cubicBezTo>
                      <a:pt x="2639" y="39593"/>
                      <a:pt x="2714" y="39574"/>
                      <a:pt x="2787" y="39563"/>
                    </a:cubicBezTo>
                    <a:cubicBezTo>
                      <a:pt x="2797" y="39564"/>
                      <a:pt x="2808" y="39565"/>
                      <a:pt x="2817" y="39566"/>
                    </a:cubicBezTo>
                    <a:cubicBezTo>
                      <a:pt x="2817" y="39564"/>
                      <a:pt x="2817" y="39562"/>
                      <a:pt x="2817" y="39559"/>
                    </a:cubicBezTo>
                    <a:cubicBezTo>
                      <a:pt x="2966" y="39557"/>
                      <a:pt x="2897" y="39422"/>
                      <a:pt x="2944" y="39357"/>
                    </a:cubicBezTo>
                    <a:cubicBezTo>
                      <a:pt x="2841" y="39390"/>
                      <a:pt x="2794" y="39455"/>
                      <a:pt x="2817" y="39559"/>
                    </a:cubicBezTo>
                    <a:cubicBezTo>
                      <a:pt x="2814" y="39559"/>
                      <a:pt x="2813" y="39560"/>
                      <a:pt x="2810" y="39560"/>
                    </a:cubicBezTo>
                    <a:cubicBezTo>
                      <a:pt x="2803" y="39561"/>
                      <a:pt x="2795" y="39562"/>
                      <a:pt x="2787" y="39563"/>
                    </a:cubicBezTo>
                    <a:cubicBezTo>
                      <a:pt x="2751" y="39560"/>
                      <a:pt x="2715" y="39557"/>
                      <a:pt x="2671" y="39553"/>
                    </a:cubicBezTo>
                    <a:cubicBezTo>
                      <a:pt x="2737" y="39471"/>
                      <a:pt x="2799" y="39406"/>
                      <a:pt x="2845" y="39331"/>
                    </a:cubicBezTo>
                    <a:cubicBezTo>
                      <a:pt x="2884" y="39267"/>
                      <a:pt x="3044" y="39279"/>
                      <a:pt x="2967" y="39132"/>
                    </a:cubicBezTo>
                    <a:cubicBezTo>
                      <a:pt x="2869" y="39160"/>
                      <a:pt x="2772" y="39187"/>
                      <a:pt x="2675" y="39211"/>
                    </a:cubicBezTo>
                    <a:cubicBezTo>
                      <a:pt x="2656" y="39216"/>
                      <a:pt x="2620" y="39211"/>
                      <a:pt x="2619" y="39202"/>
                    </a:cubicBezTo>
                    <a:cubicBezTo>
                      <a:pt x="2589" y="39080"/>
                      <a:pt x="2467" y="39145"/>
                      <a:pt x="2399" y="39098"/>
                    </a:cubicBezTo>
                    <a:moveTo>
                      <a:pt x="2919" y="38565"/>
                    </a:moveTo>
                    <a:cubicBezTo>
                      <a:pt x="2821" y="38647"/>
                      <a:pt x="2723" y="38727"/>
                      <a:pt x="2603" y="38824"/>
                    </a:cubicBezTo>
                    <a:cubicBezTo>
                      <a:pt x="2810" y="38788"/>
                      <a:pt x="2907" y="38701"/>
                      <a:pt x="2919" y="38565"/>
                    </a:cubicBezTo>
                    <a:cubicBezTo>
                      <a:pt x="2919" y="38565"/>
                      <a:pt x="2920" y="38564"/>
                      <a:pt x="2920" y="38564"/>
                    </a:cubicBezTo>
                    <a:cubicBezTo>
                      <a:pt x="2921" y="38564"/>
                      <a:pt x="2922" y="38564"/>
                      <a:pt x="2923" y="38564"/>
                    </a:cubicBezTo>
                    <a:cubicBezTo>
                      <a:pt x="3030" y="38601"/>
                      <a:pt x="3139" y="38596"/>
                      <a:pt x="3247" y="38526"/>
                    </a:cubicBezTo>
                    <a:cubicBezTo>
                      <a:pt x="3139" y="38538"/>
                      <a:pt x="3031" y="38551"/>
                      <a:pt x="2923" y="38564"/>
                    </a:cubicBezTo>
                    <a:cubicBezTo>
                      <a:pt x="2922" y="38563"/>
                      <a:pt x="2920" y="38563"/>
                      <a:pt x="2919" y="38563"/>
                    </a:cubicBezTo>
                    <a:cubicBezTo>
                      <a:pt x="2919" y="38564"/>
                      <a:pt x="2919" y="38564"/>
                      <a:pt x="2919" y="38565"/>
                    </a:cubicBezTo>
                    <a:close/>
                    <a:moveTo>
                      <a:pt x="3092" y="38700"/>
                    </a:moveTo>
                    <a:cubicBezTo>
                      <a:pt x="2969" y="38668"/>
                      <a:pt x="2956" y="38746"/>
                      <a:pt x="2930" y="38844"/>
                    </a:cubicBezTo>
                    <a:cubicBezTo>
                      <a:pt x="2977" y="38844"/>
                      <a:pt x="3013" y="38851"/>
                      <a:pt x="3050" y="38851"/>
                    </a:cubicBezTo>
                    <a:cubicBezTo>
                      <a:pt x="3049" y="38853"/>
                      <a:pt x="3049" y="38868"/>
                      <a:pt x="3049" y="38868"/>
                    </a:cubicBezTo>
                    <a:lnTo>
                      <a:pt x="3050" y="38868"/>
                    </a:lnTo>
                    <a:cubicBezTo>
                      <a:pt x="3059" y="38868"/>
                      <a:pt x="3129" y="38780"/>
                      <a:pt x="3188" y="38777"/>
                    </a:cubicBezTo>
                    <a:cubicBezTo>
                      <a:pt x="3234" y="38774"/>
                      <a:pt x="3296" y="38782"/>
                      <a:pt x="3312" y="38681"/>
                    </a:cubicBezTo>
                    <a:cubicBezTo>
                      <a:pt x="3231" y="38687"/>
                      <a:pt x="3156" y="38716"/>
                      <a:pt x="3092" y="38700"/>
                    </a:cubicBezTo>
                    <a:close/>
                    <a:moveTo>
                      <a:pt x="3294" y="39201"/>
                    </a:moveTo>
                    <a:cubicBezTo>
                      <a:pt x="3313" y="39217"/>
                      <a:pt x="3330" y="39240"/>
                      <a:pt x="3352" y="39248"/>
                    </a:cubicBezTo>
                    <a:cubicBezTo>
                      <a:pt x="3378" y="39255"/>
                      <a:pt x="3408" y="39247"/>
                      <a:pt x="3436" y="39246"/>
                    </a:cubicBezTo>
                    <a:cubicBezTo>
                      <a:pt x="3437" y="39236"/>
                      <a:pt x="3439" y="39226"/>
                      <a:pt x="3441" y="39217"/>
                    </a:cubicBezTo>
                    <a:cubicBezTo>
                      <a:pt x="3396" y="39202"/>
                      <a:pt x="3351" y="39188"/>
                      <a:pt x="3306" y="39174"/>
                    </a:cubicBezTo>
                    <a:cubicBezTo>
                      <a:pt x="3302" y="39183"/>
                      <a:pt x="3297" y="39191"/>
                      <a:pt x="3294" y="39201"/>
                    </a:cubicBezTo>
                    <a:close/>
                    <a:moveTo>
                      <a:pt x="3250" y="38809"/>
                    </a:moveTo>
                    <a:cubicBezTo>
                      <a:pt x="3191" y="38808"/>
                      <a:pt x="3133" y="38807"/>
                      <a:pt x="3073" y="38807"/>
                    </a:cubicBezTo>
                    <a:cubicBezTo>
                      <a:pt x="3131" y="38807"/>
                      <a:pt x="3187" y="38835"/>
                      <a:pt x="3243" y="38848"/>
                    </a:cubicBezTo>
                    <a:cubicBezTo>
                      <a:pt x="3245" y="38835"/>
                      <a:pt x="3249" y="38809"/>
                      <a:pt x="3250" y="38809"/>
                    </a:cubicBezTo>
                    <a:close/>
                    <a:moveTo>
                      <a:pt x="3094" y="38950"/>
                    </a:moveTo>
                    <a:cubicBezTo>
                      <a:pt x="3091" y="38939"/>
                      <a:pt x="3088" y="38928"/>
                      <a:pt x="3086" y="38917"/>
                    </a:cubicBezTo>
                    <a:cubicBezTo>
                      <a:pt x="3034" y="38930"/>
                      <a:pt x="2981" y="38944"/>
                      <a:pt x="2929" y="38958"/>
                    </a:cubicBezTo>
                    <a:cubicBezTo>
                      <a:pt x="2935" y="38976"/>
                      <a:pt x="2942" y="38994"/>
                      <a:pt x="2949" y="39013"/>
                    </a:cubicBezTo>
                    <a:cubicBezTo>
                      <a:pt x="2997" y="38992"/>
                      <a:pt x="3045" y="38971"/>
                      <a:pt x="3094" y="38950"/>
                    </a:cubicBezTo>
                    <a:close/>
                    <a:moveTo>
                      <a:pt x="2972" y="40240"/>
                    </a:moveTo>
                    <a:cubicBezTo>
                      <a:pt x="2930" y="40231"/>
                      <a:pt x="2886" y="40222"/>
                      <a:pt x="2807" y="40204"/>
                    </a:cubicBezTo>
                    <a:cubicBezTo>
                      <a:pt x="2862" y="40348"/>
                      <a:pt x="2923" y="40246"/>
                      <a:pt x="2972" y="40240"/>
                    </a:cubicBezTo>
                    <a:close/>
                    <a:moveTo>
                      <a:pt x="2930" y="40465"/>
                    </a:moveTo>
                    <a:cubicBezTo>
                      <a:pt x="2889" y="40440"/>
                      <a:pt x="2849" y="40413"/>
                      <a:pt x="2782" y="40371"/>
                    </a:cubicBezTo>
                    <a:cubicBezTo>
                      <a:pt x="2798" y="40459"/>
                      <a:pt x="2808" y="40514"/>
                      <a:pt x="2823" y="40590"/>
                    </a:cubicBezTo>
                    <a:cubicBezTo>
                      <a:pt x="2868" y="40536"/>
                      <a:pt x="2897" y="40502"/>
                      <a:pt x="2930" y="40465"/>
                    </a:cubicBezTo>
                    <a:close/>
                    <a:moveTo>
                      <a:pt x="2916" y="39843"/>
                    </a:moveTo>
                    <a:cubicBezTo>
                      <a:pt x="2830" y="39858"/>
                      <a:pt x="2773" y="39866"/>
                      <a:pt x="2716" y="39876"/>
                    </a:cubicBezTo>
                    <a:cubicBezTo>
                      <a:pt x="2718" y="39892"/>
                      <a:pt x="2722" y="39908"/>
                      <a:pt x="2724" y="39924"/>
                    </a:cubicBezTo>
                    <a:cubicBezTo>
                      <a:pt x="2786" y="39939"/>
                      <a:pt x="2850" y="39962"/>
                      <a:pt x="2916" y="39843"/>
                    </a:cubicBezTo>
                    <a:close/>
                    <a:moveTo>
                      <a:pt x="2596" y="40573"/>
                    </a:moveTo>
                    <a:cubicBezTo>
                      <a:pt x="2630" y="40465"/>
                      <a:pt x="2694" y="40363"/>
                      <a:pt x="2679" y="40280"/>
                    </a:cubicBezTo>
                    <a:cubicBezTo>
                      <a:pt x="2663" y="40198"/>
                      <a:pt x="2568" y="40135"/>
                      <a:pt x="2504" y="40059"/>
                    </a:cubicBezTo>
                    <a:cubicBezTo>
                      <a:pt x="2487" y="40084"/>
                      <a:pt x="2481" y="40091"/>
                      <a:pt x="2481" y="40097"/>
                    </a:cubicBezTo>
                    <a:cubicBezTo>
                      <a:pt x="2481" y="40159"/>
                      <a:pt x="2423" y="40249"/>
                      <a:pt x="2542" y="40257"/>
                    </a:cubicBezTo>
                    <a:cubicBezTo>
                      <a:pt x="2527" y="40324"/>
                      <a:pt x="2512" y="40389"/>
                      <a:pt x="2499" y="40443"/>
                    </a:cubicBezTo>
                    <a:cubicBezTo>
                      <a:pt x="2394" y="40449"/>
                      <a:pt x="2301" y="40456"/>
                      <a:pt x="2192" y="40464"/>
                    </a:cubicBezTo>
                    <a:cubicBezTo>
                      <a:pt x="2190" y="40461"/>
                      <a:pt x="2172" y="40429"/>
                      <a:pt x="2153" y="40397"/>
                    </a:cubicBezTo>
                    <a:cubicBezTo>
                      <a:pt x="2144" y="40511"/>
                      <a:pt x="2154" y="40612"/>
                      <a:pt x="2276" y="40635"/>
                    </a:cubicBezTo>
                    <a:cubicBezTo>
                      <a:pt x="2276" y="40637"/>
                      <a:pt x="2277" y="40640"/>
                      <a:pt x="2278" y="40643"/>
                    </a:cubicBezTo>
                    <a:cubicBezTo>
                      <a:pt x="2280" y="40644"/>
                      <a:pt x="2283" y="40644"/>
                      <a:pt x="2285" y="40645"/>
                    </a:cubicBezTo>
                    <a:cubicBezTo>
                      <a:pt x="2283" y="40680"/>
                      <a:pt x="2282" y="40714"/>
                      <a:pt x="2280" y="40749"/>
                    </a:cubicBezTo>
                    <a:cubicBezTo>
                      <a:pt x="2327" y="40743"/>
                      <a:pt x="2378" y="40737"/>
                      <a:pt x="2426" y="40731"/>
                    </a:cubicBezTo>
                    <a:cubicBezTo>
                      <a:pt x="2427" y="40720"/>
                      <a:pt x="2430" y="40709"/>
                      <a:pt x="2430" y="40698"/>
                    </a:cubicBezTo>
                    <a:cubicBezTo>
                      <a:pt x="2384" y="40680"/>
                      <a:pt x="2295" y="40662"/>
                      <a:pt x="2296" y="40645"/>
                    </a:cubicBezTo>
                    <a:cubicBezTo>
                      <a:pt x="2296" y="40643"/>
                      <a:pt x="2296" y="40639"/>
                      <a:pt x="2297" y="40637"/>
                    </a:cubicBezTo>
                    <a:cubicBezTo>
                      <a:pt x="2297" y="40636"/>
                      <a:pt x="2286" y="40635"/>
                      <a:pt x="2283" y="40635"/>
                    </a:cubicBezTo>
                    <a:cubicBezTo>
                      <a:pt x="2279" y="40612"/>
                      <a:pt x="2269" y="40589"/>
                      <a:pt x="2262" y="40546"/>
                    </a:cubicBezTo>
                    <a:cubicBezTo>
                      <a:pt x="2430" y="40595"/>
                      <a:pt x="2577" y="40628"/>
                      <a:pt x="2538" y="40849"/>
                    </a:cubicBezTo>
                    <a:cubicBezTo>
                      <a:pt x="2671" y="40757"/>
                      <a:pt x="2678" y="40654"/>
                      <a:pt x="2596" y="40573"/>
                    </a:cubicBezTo>
                    <a:close/>
                    <a:moveTo>
                      <a:pt x="2193" y="40073"/>
                    </a:moveTo>
                    <a:cubicBezTo>
                      <a:pt x="2326" y="39945"/>
                      <a:pt x="2466" y="39970"/>
                      <a:pt x="2635" y="39979"/>
                    </a:cubicBezTo>
                    <a:cubicBezTo>
                      <a:pt x="2461" y="39824"/>
                      <a:pt x="2294" y="39894"/>
                      <a:pt x="2110" y="39916"/>
                    </a:cubicBezTo>
                    <a:cubicBezTo>
                      <a:pt x="2141" y="39975"/>
                      <a:pt x="2161" y="40013"/>
                      <a:pt x="2193" y="40073"/>
                    </a:cubicBezTo>
                    <a:close/>
                    <a:moveTo>
                      <a:pt x="2056" y="41263"/>
                    </a:moveTo>
                    <a:cubicBezTo>
                      <a:pt x="2165" y="41421"/>
                      <a:pt x="2165" y="41421"/>
                      <a:pt x="2259" y="41358"/>
                    </a:cubicBezTo>
                    <a:cubicBezTo>
                      <a:pt x="2182" y="41322"/>
                      <a:pt x="2119" y="41293"/>
                      <a:pt x="2056" y="41263"/>
                    </a:cubicBezTo>
                    <a:close/>
                    <a:moveTo>
                      <a:pt x="2218" y="41778"/>
                    </a:moveTo>
                    <a:cubicBezTo>
                      <a:pt x="2149" y="41835"/>
                      <a:pt x="2174" y="41907"/>
                      <a:pt x="2223" y="41945"/>
                    </a:cubicBezTo>
                    <a:cubicBezTo>
                      <a:pt x="2264" y="41976"/>
                      <a:pt x="2338" y="42038"/>
                      <a:pt x="2387" y="41940"/>
                    </a:cubicBezTo>
                    <a:cubicBezTo>
                      <a:pt x="2333" y="41888"/>
                      <a:pt x="2279" y="41837"/>
                      <a:pt x="2218" y="41778"/>
                    </a:cubicBezTo>
                    <a:close/>
                    <a:moveTo>
                      <a:pt x="2084" y="42161"/>
                    </a:moveTo>
                    <a:cubicBezTo>
                      <a:pt x="2054" y="42211"/>
                      <a:pt x="2027" y="42257"/>
                      <a:pt x="1999" y="42301"/>
                    </a:cubicBezTo>
                    <a:cubicBezTo>
                      <a:pt x="2008" y="42309"/>
                      <a:pt x="2017" y="42317"/>
                      <a:pt x="2027" y="42325"/>
                    </a:cubicBezTo>
                    <a:cubicBezTo>
                      <a:pt x="2075" y="42293"/>
                      <a:pt x="2124" y="42262"/>
                      <a:pt x="2182" y="42224"/>
                    </a:cubicBezTo>
                    <a:cubicBezTo>
                      <a:pt x="2145" y="42200"/>
                      <a:pt x="2118" y="42183"/>
                      <a:pt x="2084" y="42161"/>
                    </a:cubicBezTo>
                    <a:close/>
                    <a:moveTo>
                      <a:pt x="2343" y="43385"/>
                    </a:moveTo>
                    <a:cubicBezTo>
                      <a:pt x="2347" y="43382"/>
                      <a:pt x="2343" y="43364"/>
                      <a:pt x="2340" y="43337"/>
                    </a:cubicBezTo>
                    <a:cubicBezTo>
                      <a:pt x="2290" y="43360"/>
                      <a:pt x="2244" y="43380"/>
                      <a:pt x="2170" y="43413"/>
                    </a:cubicBezTo>
                    <a:cubicBezTo>
                      <a:pt x="2292" y="43420"/>
                      <a:pt x="2292" y="43420"/>
                      <a:pt x="2343" y="43385"/>
                    </a:cubicBezTo>
                    <a:close/>
                    <a:moveTo>
                      <a:pt x="2328" y="43746"/>
                    </a:moveTo>
                    <a:cubicBezTo>
                      <a:pt x="2315" y="43683"/>
                      <a:pt x="2306" y="43639"/>
                      <a:pt x="2291" y="43572"/>
                    </a:cubicBezTo>
                    <a:cubicBezTo>
                      <a:pt x="2234" y="43600"/>
                      <a:pt x="2183" y="43626"/>
                      <a:pt x="2133" y="43652"/>
                    </a:cubicBezTo>
                    <a:cubicBezTo>
                      <a:pt x="2135" y="43667"/>
                      <a:pt x="2137" y="43682"/>
                      <a:pt x="2139" y="43698"/>
                    </a:cubicBezTo>
                    <a:cubicBezTo>
                      <a:pt x="2200" y="43713"/>
                      <a:pt x="2259" y="43728"/>
                      <a:pt x="2328" y="43746"/>
                    </a:cubicBezTo>
                    <a:close/>
                    <a:moveTo>
                      <a:pt x="2310" y="38466"/>
                    </a:moveTo>
                    <a:cubicBezTo>
                      <a:pt x="2262" y="38440"/>
                      <a:pt x="2259" y="38303"/>
                      <a:pt x="2144" y="38402"/>
                    </a:cubicBezTo>
                    <a:cubicBezTo>
                      <a:pt x="2208" y="38426"/>
                      <a:pt x="2259" y="38446"/>
                      <a:pt x="2310" y="38466"/>
                    </a:cubicBezTo>
                    <a:close/>
                    <a:moveTo>
                      <a:pt x="1953" y="41981"/>
                    </a:moveTo>
                    <a:cubicBezTo>
                      <a:pt x="1960" y="42046"/>
                      <a:pt x="1965" y="42094"/>
                      <a:pt x="1970" y="42143"/>
                    </a:cubicBezTo>
                    <a:cubicBezTo>
                      <a:pt x="1990" y="42138"/>
                      <a:pt x="2010" y="42132"/>
                      <a:pt x="2031" y="42126"/>
                    </a:cubicBezTo>
                    <a:cubicBezTo>
                      <a:pt x="2019" y="42079"/>
                      <a:pt x="2074" y="42008"/>
                      <a:pt x="1953" y="41981"/>
                    </a:cubicBezTo>
                    <a:close/>
                    <a:moveTo>
                      <a:pt x="1833" y="43437"/>
                    </a:moveTo>
                    <a:cubicBezTo>
                      <a:pt x="1752" y="43437"/>
                      <a:pt x="1693" y="43436"/>
                      <a:pt x="1634" y="43436"/>
                    </a:cubicBezTo>
                    <a:cubicBezTo>
                      <a:pt x="1688" y="43614"/>
                      <a:pt x="1749" y="43615"/>
                      <a:pt x="1833" y="43437"/>
                    </a:cubicBezTo>
                    <a:close/>
                    <a:moveTo>
                      <a:pt x="1747" y="44061"/>
                    </a:moveTo>
                    <a:cubicBezTo>
                      <a:pt x="1749" y="44044"/>
                      <a:pt x="1750" y="44027"/>
                      <a:pt x="1752" y="44010"/>
                    </a:cubicBezTo>
                    <a:cubicBezTo>
                      <a:pt x="1646" y="44002"/>
                      <a:pt x="1541" y="43992"/>
                      <a:pt x="1436" y="43983"/>
                    </a:cubicBezTo>
                    <a:cubicBezTo>
                      <a:pt x="1434" y="44001"/>
                      <a:pt x="1432" y="44020"/>
                      <a:pt x="1429" y="44039"/>
                    </a:cubicBezTo>
                    <a:cubicBezTo>
                      <a:pt x="1535" y="44045"/>
                      <a:pt x="1641" y="44054"/>
                      <a:pt x="1747" y="44061"/>
                    </a:cubicBezTo>
                    <a:close/>
                    <a:moveTo>
                      <a:pt x="1616" y="44327"/>
                    </a:moveTo>
                    <a:cubicBezTo>
                      <a:pt x="1532" y="44327"/>
                      <a:pt x="1452" y="44326"/>
                      <a:pt x="1371" y="44325"/>
                    </a:cubicBezTo>
                    <a:cubicBezTo>
                      <a:pt x="1491" y="44505"/>
                      <a:pt x="1491" y="44505"/>
                      <a:pt x="1616" y="44327"/>
                    </a:cubicBezTo>
                    <a:close/>
                    <a:moveTo>
                      <a:pt x="1180" y="44457"/>
                    </a:moveTo>
                    <a:cubicBezTo>
                      <a:pt x="1228" y="44463"/>
                      <a:pt x="1275" y="44469"/>
                      <a:pt x="1323" y="44476"/>
                    </a:cubicBezTo>
                    <a:cubicBezTo>
                      <a:pt x="1324" y="44465"/>
                      <a:pt x="1326" y="44456"/>
                      <a:pt x="1328" y="44446"/>
                    </a:cubicBezTo>
                    <a:cubicBezTo>
                      <a:pt x="1281" y="44439"/>
                      <a:pt x="1234" y="44432"/>
                      <a:pt x="1185" y="44425"/>
                    </a:cubicBezTo>
                    <a:cubicBezTo>
                      <a:pt x="1184" y="44436"/>
                      <a:pt x="1182" y="44446"/>
                      <a:pt x="1180" y="44457"/>
                    </a:cubicBezTo>
                    <a:close/>
                    <a:moveTo>
                      <a:pt x="1071" y="44044"/>
                    </a:moveTo>
                    <a:cubicBezTo>
                      <a:pt x="1167" y="44281"/>
                      <a:pt x="1173" y="44284"/>
                      <a:pt x="1323" y="44199"/>
                    </a:cubicBezTo>
                    <a:cubicBezTo>
                      <a:pt x="1237" y="44147"/>
                      <a:pt x="1154" y="44095"/>
                      <a:pt x="1071" y="44044"/>
                    </a:cubicBezTo>
                    <a:close/>
                    <a:moveTo>
                      <a:pt x="1105" y="43224"/>
                    </a:moveTo>
                    <a:cubicBezTo>
                      <a:pt x="1105" y="43227"/>
                      <a:pt x="1105" y="43229"/>
                      <a:pt x="1105" y="43231"/>
                    </a:cubicBezTo>
                    <a:cubicBezTo>
                      <a:pt x="1158" y="43232"/>
                      <a:pt x="1212" y="43232"/>
                      <a:pt x="1265" y="43233"/>
                    </a:cubicBezTo>
                    <a:cubicBezTo>
                      <a:pt x="1265" y="43225"/>
                      <a:pt x="1265" y="43216"/>
                      <a:pt x="1264" y="43208"/>
                    </a:cubicBezTo>
                    <a:cubicBezTo>
                      <a:pt x="1211" y="43213"/>
                      <a:pt x="1158" y="43218"/>
                      <a:pt x="1105" y="43224"/>
                    </a:cubicBezTo>
                    <a:close/>
                    <a:moveTo>
                      <a:pt x="1307" y="43833"/>
                    </a:moveTo>
                    <a:cubicBezTo>
                      <a:pt x="1422" y="43824"/>
                      <a:pt x="1518" y="43816"/>
                      <a:pt x="1652" y="43805"/>
                    </a:cubicBezTo>
                    <a:cubicBezTo>
                      <a:pt x="1455" y="43682"/>
                      <a:pt x="1446" y="43683"/>
                      <a:pt x="1307" y="43833"/>
                    </a:cubicBezTo>
                    <a:close/>
                    <a:moveTo>
                      <a:pt x="1403" y="40161"/>
                    </a:moveTo>
                    <a:cubicBezTo>
                      <a:pt x="1421" y="40347"/>
                      <a:pt x="1545" y="40234"/>
                      <a:pt x="1617" y="40233"/>
                    </a:cubicBezTo>
                    <a:cubicBezTo>
                      <a:pt x="1546" y="40209"/>
                      <a:pt x="1475" y="40186"/>
                      <a:pt x="1403" y="40161"/>
                    </a:cubicBezTo>
                    <a:close/>
                    <a:moveTo>
                      <a:pt x="1697" y="40099"/>
                    </a:moveTo>
                    <a:cubicBezTo>
                      <a:pt x="1655" y="40082"/>
                      <a:pt x="1615" y="40065"/>
                      <a:pt x="1573" y="40049"/>
                    </a:cubicBezTo>
                    <a:cubicBezTo>
                      <a:pt x="1565" y="40063"/>
                      <a:pt x="1556" y="40079"/>
                      <a:pt x="1548" y="40094"/>
                    </a:cubicBezTo>
                    <a:cubicBezTo>
                      <a:pt x="1592" y="40109"/>
                      <a:pt x="1635" y="40124"/>
                      <a:pt x="1680" y="40139"/>
                    </a:cubicBezTo>
                    <a:cubicBezTo>
                      <a:pt x="1686" y="40125"/>
                      <a:pt x="1691" y="40112"/>
                      <a:pt x="1697" y="40099"/>
                    </a:cubicBezTo>
                    <a:close/>
                    <a:moveTo>
                      <a:pt x="1492" y="39407"/>
                    </a:moveTo>
                    <a:cubicBezTo>
                      <a:pt x="1637" y="39528"/>
                      <a:pt x="1779" y="39361"/>
                      <a:pt x="1923" y="39359"/>
                    </a:cubicBezTo>
                    <a:cubicBezTo>
                      <a:pt x="1783" y="39374"/>
                      <a:pt x="1642" y="39390"/>
                      <a:pt x="1492" y="39407"/>
                    </a:cubicBezTo>
                    <a:close/>
                    <a:moveTo>
                      <a:pt x="1477" y="39296"/>
                    </a:moveTo>
                    <a:cubicBezTo>
                      <a:pt x="1515" y="39305"/>
                      <a:pt x="1554" y="39313"/>
                      <a:pt x="1593" y="39321"/>
                    </a:cubicBezTo>
                    <a:cubicBezTo>
                      <a:pt x="1597" y="39304"/>
                      <a:pt x="1600" y="39286"/>
                      <a:pt x="1603" y="39269"/>
                    </a:cubicBezTo>
                    <a:cubicBezTo>
                      <a:pt x="1563" y="39269"/>
                      <a:pt x="1523" y="39268"/>
                      <a:pt x="1482" y="39268"/>
                    </a:cubicBezTo>
                    <a:cubicBezTo>
                      <a:pt x="1480" y="39277"/>
                      <a:pt x="1479" y="39287"/>
                      <a:pt x="1477" y="39296"/>
                    </a:cubicBezTo>
                    <a:close/>
                    <a:moveTo>
                      <a:pt x="1840" y="30322"/>
                    </a:moveTo>
                    <a:cubicBezTo>
                      <a:pt x="1951" y="30361"/>
                      <a:pt x="1997" y="30297"/>
                      <a:pt x="2062" y="30237"/>
                    </a:cubicBezTo>
                    <a:cubicBezTo>
                      <a:pt x="2024" y="30202"/>
                      <a:pt x="1994" y="30174"/>
                      <a:pt x="1946" y="30130"/>
                    </a:cubicBezTo>
                    <a:cubicBezTo>
                      <a:pt x="1906" y="30202"/>
                      <a:pt x="1876" y="30257"/>
                      <a:pt x="1840" y="30322"/>
                    </a:cubicBezTo>
                    <a:close/>
                    <a:moveTo>
                      <a:pt x="1877" y="29765"/>
                    </a:moveTo>
                    <a:cubicBezTo>
                      <a:pt x="1960" y="29799"/>
                      <a:pt x="2003" y="29818"/>
                      <a:pt x="2067" y="29845"/>
                    </a:cubicBezTo>
                    <a:cubicBezTo>
                      <a:pt x="2069" y="29699"/>
                      <a:pt x="2008" y="29712"/>
                      <a:pt x="1877" y="29765"/>
                    </a:cubicBezTo>
                    <a:close/>
                    <a:moveTo>
                      <a:pt x="1851" y="35593"/>
                    </a:moveTo>
                    <a:cubicBezTo>
                      <a:pt x="1886" y="35596"/>
                      <a:pt x="1920" y="35600"/>
                      <a:pt x="1955" y="35603"/>
                    </a:cubicBezTo>
                    <a:cubicBezTo>
                      <a:pt x="1957" y="35590"/>
                      <a:pt x="1959" y="35577"/>
                      <a:pt x="1961" y="35565"/>
                    </a:cubicBezTo>
                    <a:cubicBezTo>
                      <a:pt x="1926" y="35561"/>
                      <a:pt x="1892" y="35557"/>
                      <a:pt x="1858" y="35553"/>
                    </a:cubicBezTo>
                    <a:cubicBezTo>
                      <a:pt x="1856" y="35567"/>
                      <a:pt x="1854" y="35580"/>
                      <a:pt x="1851" y="35593"/>
                    </a:cubicBezTo>
                    <a:close/>
                    <a:moveTo>
                      <a:pt x="2302" y="28947"/>
                    </a:moveTo>
                    <a:cubicBezTo>
                      <a:pt x="2316" y="28929"/>
                      <a:pt x="2330" y="28910"/>
                      <a:pt x="2343" y="28891"/>
                    </a:cubicBezTo>
                    <a:cubicBezTo>
                      <a:pt x="2398" y="28881"/>
                      <a:pt x="2453" y="28872"/>
                      <a:pt x="2528" y="28859"/>
                    </a:cubicBezTo>
                    <a:cubicBezTo>
                      <a:pt x="2407" y="28770"/>
                      <a:pt x="2332" y="28842"/>
                      <a:pt x="2232" y="28924"/>
                    </a:cubicBezTo>
                    <a:cubicBezTo>
                      <a:pt x="2293" y="28992"/>
                      <a:pt x="2320" y="29067"/>
                      <a:pt x="2456" y="28986"/>
                    </a:cubicBezTo>
                    <a:cubicBezTo>
                      <a:pt x="2404" y="28973"/>
                      <a:pt x="2353" y="28961"/>
                      <a:pt x="2302" y="28947"/>
                    </a:cubicBezTo>
                    <a:close/>
                    <a:moveTo>
                      <a:pt x="2817" y="29303"/>
                    </a:moveTo>
                    <a:cubicBezTo>
                      <a:pt x="2662" y="29250"/>
                      <a:pt x="2508" y="29247"/>
                      <a:pt x="2362" y="29341"/>
                    </a:cubicBezTo>
                    <a:cubicBezTo>
                      <a:pt x="2331" y="29361"/>
                      <a:pt x="2323" y="29420"/>
                      <a:pt x="2304" y="29462"/>
                    </a:cubicBezTo>
                    <a:cubicBezTo>
                      <a:pt x="2471" y="29343"/>
                      <a:pt x="2645" y="29330"/>
                      <a:pt x="2817" y="29303"/>
                    </a:cubicBezTo>
                    <a:close/>
                    <a:moveTo>
                      <a:pt x="2667" y="33813"/>
                    </a:moveTo>
                    <a:cubicBezTo>
                      <a:pt x="2777" y="33922"/>
                      <a:pt x="2863" y="33790"/>
                      <a:pt x="2977" y="33798"/>
                    </a:cubicBezTo>
                    <a:cubicBezTo>
                      <a:pt x="2855" y="33633"/>
                      <a:pt x="2771" y="33895"/>
                      <a:pt x="2667" y="33813"/>
                    </a:cubicBezTo>
                    <a:close/>
                    <a:moveTo>
                      <a:pt x="3137" y="34493"/>
                    </a:moveTo>
                    <a:cubicBezTo>
                      <a:pt x="3125" y="34422"/>
                      <a:pt x="3118" y="34380"/>
                      <a:pt x="3111" y="34339"/>
                    </a:cubicBezTo>
                    <a:lnTo>
                      <a:pt x="3078" y="34339"/>
                    </a:lnTo>
                    <a:cubicBezTo>
                      <a:pt x="3069" y="34370"/>
                      <a:pt x="3059" y="34402"/>
                      <a:pt x="3051" y="34434"/>
                    </a:cubicBezTo>
                    <a:cubicBezTo>
                      <a:pt x="3008" y="34431"/>
                      <a:pt x="2961" y="34428"/>
                      <a:pt x="2914" y="34426"/>
                    </a:cubicBezTo>
                    <a:cubicBezTo>
                      <a:pt x="2912" y="34441"/>
                      <a:pt x="2910" y="34458"/>
                      <a:pt x="2907" y="34474"/>
                    </a:cubicBezTo>
                    <a:cubicBezTo>
                      <a:pt x="2974" y="34479"/>
                      <a:pt x="3041" y="34485"/>
                      <a:pt x="3137" y="34493"/>
                    </a:cubicBezTo>
                    <a:close/>
                    <a:moveTo>
                      <a:pt x="2697" y="34820"/>
                    </a:moveTo>
                    <a:cubicBezTo>
                      <a:pt x="2879" y="34838"/>
                      <a:pt x="2918" y="34694"/>
                      <a:pt x="3017" y="34647"/>
                    </a:cubicBezTo>
                    <a:cubicBezTo>
                      <a:pt x="3007" y="34634"/>
                      <a:pt x="3000" y="34620"/>
                      <a:pt x="2991" y="34607"/>
                    </a:cubicBezTo>
                    <a:cubicBezTo>
                      <a:pt x="2903" y="34671"/>
                      <a:pt x="2815" y="34735"/>
                      <a:pt x="2697" y="34820"/>
                    </a:cubicBezTo>
                    <a:close/>
                    <a:moveTo>
                      <a:pt x="2948" y="34522"/>
                    </a:moveTo>
                    <a:cubicBezTo>
                      <a:pt x="2838" y="34522"/>
                      <a:pt x="2754" y="34521"/>
                      <a:pt x="2669" y="34520"/>
                    </a:cubicBezTo>
                    <a:cubicBezTo>
                      <a:pt x="2746" y="34699"/>
                      <a:pt x="2830" y="34700"/>
                      <a:pt x="2948" y="34522"/>
                    </a:cubicBezTo>
                    <a:close/>
                    <a:moveTo>
                      <a:pt x="2414" y="34478"/>
                    </a:moveTo>
                    <a:cubicBezTo>
                      <a:pt x="2421" y="34465"/>
                      <a:pt x="2428" y="34452"/>
                      <a:pt x="2433" y="34440"/>
                    </a:cubicBezTo>
                    <a:cubicBezTo>
                      <a:pt x="2384" y="34411"/>
                      <a:pt x="2335" y="34383"/>
                      <a:pt x="2286" y="34355"/>
                    </a:cubicBezTo>
                    <a:cubicBezTo>
                      <a:pt x="2276" y="34376"/>
                      <a:pt x="2267" y="34396"/>
                      <a:pt x="2257" y="34418"/>
                    </a:cubicBezTo>
                    <a:cubicBezTo>
                      <a:pt x="2310" y="34438"/>
                      <a:pt x="2362" y="34458"/>
                      <a:pt x="2414" y="34478"/>
                    </a:cubicBezTo>
                    <a:close/>
                    <a:moveTo>
                      <a:pt x="1887" y="39183"/>
                    </a:moveTo>
                    <a:cubicBezTo>
                      <a:pt x="1887" y="39194"/>
                      <a:pt x="1888" y="39206"/>
                      <a:pt x="1888" y="39219"/>
                    </a:cubicBezTo>
                    <a:cubicBezTo>
                      <a:pt x="1934" y="39214"/>
                      <a:pt x="1980" y="39210"/>
                      <a:pt x="2026" y="39205"/>
                    </a:cubicBezTo>
                    <a:cubicBezTo>
                      <a:pt x="2027" y="39194"/>
                      <a:pt x="2027" y="39184"/>
                      <a:pt x="2027" y="39172"/>
                    </a:cubicBezTo>
                    <a:cubicBezTo>
                      <a:pt x="1980" y="39176"/>
                      <a:pt x="1933" y="39179"/>
                      <a:pt x="1887" y="39183"/>
                    </a:cubicBezTo>
                    <a:close/>
                    <a:moveTo>
                      <a:pt x="2082" y="34528"/>
                    </a:moveTo>
                    <a:cubicBezTo>
                      <a:pt x="2111" y="34543"/>
                      <a:pt x="2140" y="34558"/>
                      <a:pt x="2170" y="34573"/>
                    </a:cubicBezTo>
                    <a:cubicBezTo>
                      <a:pt x="2174" y="34564"/>
                      <a:pt x="2179" y="34555"/>
                      <a:pt x="2184" y="34546"/>
                    </a:cubicBezTo>
                    <a:cubicBezTo>
                      <a:pt x="2155" y="34530"/>
                      <a:pt x="2127" y="34514"/>
                      <a:pt x="2099" y="34497"/>
                    </a:cubicBezTo>
                    <a:cubicBezTo>
                      <a:pt x="2093" y="34508"/>
                      <a:pt x="2087" y="34518"/>
                      <a:pt x="2082" y="34528"/>
                    </a:cubicBezTo>
                    <a:close/>
                    <a:moveTo>
                      <a:pt x="2284" y="30873"/>
                    </a:moveTo>
                    <a:cubicBezTo>
                      <a:pt x="2309" y="30918"/>
                      <a:pt x="2326" y="30949"/>
                      <a:pt x="2354" y="31002"/>
                    </a:cubicBezTo>
                    <a:cubicBezTo>
                      <a:pt x="2386" y="30939"/>
                      <a:pt x="2401" y="30909"/>
                      <a:pt x="2419" y="30874"/>
                    </a:cubicBezTo>
                    <a:cubicBezTo>
                      <a:pt x="2380" y="30873"/>
                      <a:pt x="2343" y="30873"/>
                      <a:pt x="2284" y="30873"/>
                    </a:cubicBezTo>
                    <a:close/>
                    <a:moveTo>
                      <a:pt x="2743" y="29479"/>
                    </a:moveTo>
                    <a:cubicBezTo>
                      <a:pt x="2627" y="29475"/>
                      <a:pt x="2512" y="29467"/>
                      <a:pt x="2432" y="29564"/>
                    </a:cubicBezTo>
                    <a:cubicBezTo>
                      <a:pt x="2440" y="29582"/>
                      <a:pt x="2448" y="29600"/>
                      <a:pt x="2456" y="29617"/>
                    </a:cubicBezTo>
                    <a:cubicBezTo>
                      <a:pt x="2551" y="29571"/>
                      <a:pt x="2648" y="29525"/>
                      <a:pt x="2743" y="29479"/>
                    </a:cubicBezTo>
                    <a:close/>
                    <a:moveTo>
                      <a:pt x="2637" y="29896"/>
                    </a:moveTo>
                    <a:cubicBezTo>
                      <a:pt x="2585" y="29821"/>
                      <a:pt x="2549" y="29793"/>
                      <a:pt x="2471" y="29880"/>
                    </a:cubicBezTo>
                    <a:cubicBezTo>
                      <a:pt x="2534" y="29886"/>
                      <a:pt x="2574" y="29890"/>
                      <a:pt x="2637" y="29896"/>
                    </a:cubicBezTo>
                    <a:close/>
                    <a:moveTo>
                      <a:pt x="2610" y="30270"/>
                    </a:moveTo>
                    <a:cubicBezTo>
                      <a:pt x="2599" y="30100"/>
                      <a:pt x="2515" y="30191"/>
                      <a:pt x="2456" y="30201"/>
                    </a:cubicBezTo>
                    <a:cubicBezTo>
                      <a:pt x="2453" y="30216"/>
                      <a:pt x="2450" y="30231"/>
                      <a:pt x="2447" y="30245"/>
                    </a:cubicBezTo>
                    <a:cubicBezTo>
                      <a:pt x="2499" y="30253"/>
                      <a:pt x="2551" y="30261"/>
                      <a:pt x="2610" y="30270"/>
                    </a:cubicBezTo>
                    <a:close/>
                    <a:moveTo>
                      <a:pt x="2373" y="34034"/>
                    </a:moveTo>
                    <a:cubicBezTo>
                      <a:pt x="2357" y="34003"/>
                      <a:pt x="2322" y="33974"/>
                      <a:pt x="2289" y="33962"/>
                    </a:cubicBezTo>
                    <a:cubicBezTo>
                      <a:pt x="2257" y="33953"/>
                      <a:pt x="2218" y="33969"/>
                      <a:pt x="2182" y="33974"/>
                    </a:cubicBezTo>
                    <a:cubicBezTo>
                      <a:pt x="2183" y="33992"/>
                      <a:pt x="2184" y="34010"/>
                      <a:pt x="2185" y="34028"/>
                    </a:cubicBezTo>
                    <a:cubicBezTo>
                      <a:pt x="2230" y="34048"/>
                      <a:pt x="2306" y="34059"/>
                      <a:pt x="2313" y="34092"/>
                    </a:cubicBezTo>
                    <a:cubicBezTo>
                      <a:pt x="2326" y="34139"/>
                      <a:pt x="2326" y="34172"/>
                      <a:pt x="2377" y="34136"/>
                    </a:cubicBezTo>
                    <a:cubicBezTo>
                      <a:pt x="2392" y="34125"/>
                      <a:pt x="2387" y="34063"/>
                      <a:pt x="2373" y="34034"/>
                    </a:cubicBezTo>
                    <a:close/>
                    <a:moveTo>
                      <a:pt x="2603" y="31243"/>
                    </a:moveTo>
                    <a:cubicBezTo>
                      <a:pt x="2606" y="31242"/>
                      <a:pt x="2606" y="31194"/>
                      <a:pt x="2601" y="31192"/>
                    </a:cubicBezTo>
                    <a:cubicBezTo>
                      <a:pt x="2571" y="31184"/>
                      <a:pt x="2540" y="31180"/>
                      <a:pt x="2510" y="31184"/>
                    </a:cubicBezTo>
                    <a:cubicBezTo>
                      <a:pt x="2492" y="31187"/>
                      <a:pt x="2475" y="31206"/>
                      <a:pt x="2445" y="31226"/>
                    </a:cubicBezTo>
                    <a:cubicBezTo>
                      <a:pt x="2477" y="31242"/>
                      <a:pt x="2493" y="31258"/>
                      <a:pt x="2512" y="31258"/>
                    </a:cubicBezTo>
                    <a:cubicBezTo>
                      <a:pt x="2542" y="31259"/>
                      <a:pt x="2573" y="31252"/>
                      <a:pt x="2603" y="31243"/>
                    </a:cubicBezTo>
                    <a:close/>
                    <a:moveTo>
                      <a:pt x="2603" y="34059"/>
                    </a:moveTo>
                    <a:cubicBezTo>
                      <a:pt x="2595" y="34047"/>
                      <a:pt x="2585" y="34034"/>
                      <a:pt x="2577" y="34023"/>
                    </a:cubicBezTo>
                    <a:cubicBezTo>
                      <a:pt x="2537" y="34048"/>
                      <a:pt x="2498" y="34071"/>
                      <a:pt x="2458" y="34096"/>
                    </a:cubicBezTo>
                    <a:cubicBezTo>
                      <a:pt x="2464" y="34107"/>
                      <a:pt x="2470" y="34118"/>
                      <a:pt x="2476" y="34130"/>
                    </a:cubicBezTo>
                    <a:cubicBezTo>
                      <a:pt x="2518" y="34106"/>
                      <a:pt x="2561" y="34082"/>
                      <a:pt x="2603" y="34059"/>
                    </a:cubicBezTo>
                    <a:close/>
                    <a:moveTo>
                      <a:pt x="2492" y="34365"/>
                    </a:moveTo>
                    <a:cubicBezTo>
                      <a:pt x="2572" y="34374"/>
                      <a:pt x="2654" y="34383"/>
                      <a:pt x="2775" y="34395"/>
                    </a:cubicBezTo>
                    <a:cubicBezTo>
                      <a:pt x="2642" y="34317"/>
                      <a:pt x="2642" y="34317"/>
                      <a:pt x="2492" y="34365"/>
                    </a:cubicBezTo>
                    <a:close/>
                    <a:moveTo>
                      <a:pt x="2828" y="33976"/>
                    </a:moveTo>
                    <a:cubicBezTo>
                      <a:pt x="2879" y="33974"/>
                      <a:pt x="2931" y="33971"/>
                      <a:pt x="2983" y="33968"/>
                    </a:cubicBezTo>
                    <a:cubicBezTo>
                      <a:pt x="2983" y="33959"/>
                      <a:pt x="2983" y="33949"/>
                      <a:pt x="2983" y="33940"/>
                    </a:cubicBezTo>
                    <a:cubicBezTo>
                      <a:pt x="2931" y="33946"/>
                      <a:pt x="2879" y="33954"/>
                      <a:pt x="2826" y="33961"/>
                    </a:cubicBezTo>
                    <a:cubicBezTo>
                      <a:pt x="2827" y="33965"/>
                      <a:pt x="2828" y="33971"/>
                      <a:pt x="2828" y="33976"/>
                    </a:cubicBezTo>
                    <a:close/>
                    <a:moveTo>
                      <a:pt x="2712" y="34030"/>
                    </a:moveTo>
                    <a:cubicBezTo>
                      <a:pt x="2709" y="34040"/>
                      <a:pt x="2706" y="34051"/>
                      <a:pt x="2704" y="34062"/>
                    </a:cubicBezTo>
                    <a:cubicBezTo>
                      <a:pt x="2738" y="34077"/>
                      <a:pt x="2771" y="34092"/>
                      <a:pt x="2804" y="34107"/>
                    </a:cubicBezTo>
                    <a:cubicBezTo>
                      <a:pt x="2812" y="34089"/>
                      <a:pt x="2821" y="34071"/>
                      <a:pt x="2828" y="34053"/>
                    </a:cubicBezTo>
                    <a:cubicBezTo>
                      <a:pt x="2790" y="34045"/>
                      <a:pt x="2751" y="34037"/>
                      <a:pt x="2712" y="34030"/>
                    </a:cubicBezTo>
                    <a:close/>
                    <a:moveTo>
                      <a:pt x="2931" y="30399"/>
                    </a:moveTo>
                    <a:cubicBezTo>
                      <a:pt x="2978" y="30352"/>
                      <a:pt x="3014" y="30316"/>
                      <a:pt x="3058" y="30272"/>
                    </a:cubicBezTo>
                    <a:cubicBezTo>
                      <a:pt x="2936" y="30244"/>
                      <a:pt x="2936" y="30244"/>
                      <a:pt x="2931" y="30399"/>
                    </a:cubicBezTo>
                    <a:close/>
                    <a:moveTo>
                      <a:pt x="1811" y="41443"/>
                    </a:moveTo>
                    <a:cubicBezTo>
                      <a:pt x="1806" y="41431"/>
                      <a:pt x="1801" y="41419"/>
                      <a:pt x="1795" y="41407"/>
                    </a:cubicBezTo>
                    <a:cubicBezTo>
                      <a:pt x="1746" y="41431"/>
                      <a:pt x="1698" y="41455"/>
                      <a:pt x="1649" y="41479"/>
                    </a:cubicBezTo>
                    <a:cubicBezTo>
                      <a:pt x="1654" y="41493"/>
                      <a:pt x="1660" y="41508"/>
                      <a:pt x="1666" y="41523"/>
                    </a:cubicBezTo>
                    <a:cubicBezTo>
                      <a:pt x="1715" y="41497"/>
                      <a:pt x="1763" y="41469"/>
                      <a:pt x="1811" y="41443"/>
                    </a:cubicBezTo>
                    <a:close/>
                    <a:moveTo>
                      <a:pt x="1755" y="39591"/>
                    </a:moveTo>
                    <a:cubicBezTo>
                      <a:pt x="1795" y="39592"/>
                      <a:pt x="1835" y="39592"/>
                      <a:pt x="1876" y="39593"/>
                    </a:cubicBezTo>
                    <a:cubicBezTo>
                      <a:pt x="1876" y="39578"/>
                      <a:pt x="1876" y="39562"/>
                      <a:pt x="1877" y="39547"/>
                    </a:cubicBezTo>
                    <a:cubicBezTo>
                      <a:pt x="1837" y="39549"/>
                      <a:pt x="1796" y="39551"/>
                      <a:pt x="1755" y="39554"/>
                    </a:cubicBezTo>
                    <a:cubicBezTo>
                      <a:pt x="1755" y="39566"/>
                      <a:pt x="1755" y="39579"/>
                      <a:pt x="1755" y="39591"/>
                    </a:cubicBezTo>
                    <a:close/>
                    <a:moveTo>
                      <a:pt x="1471" y="42720"/>
                    </a:moveTo>
                    <a:cubicBezTo>
                      <a:pt x="1550" y="42899"/>
                      <a:pt x="1600" y="42721"/>
                      <a:pt x="1653" y="42722"/>
                    </a:cubicBezTo>
                    <a:cubicBezTo>
                      <a:pt x="1603" y="42721"/>
                      <a:pt x="1554" y="42721"/>
                      <a:pt x="1471" y="42720"/>
                    </a:cubicBezTo>
                    <a:close/>
                    <a:moveTo>
                      <a:pt x="2953" y="35799"/>
                    </a:moveTo>
                    <a:cubicBezTo>
                      <a:pt x="2761" y="35689"/>
                      <a:pt x="2614" y="35617"/>
                      <a:pt x="2411" y="35697"/>
                    </a:cubicBezTo>
                    <a:cubicBezTo>
                      <a:pt x="2571" y="35826"/>
                      <a:pt x="2743" y="35794"/>
                      <a:pt x="2953" y="35799"/>
                    </a:cubicBezTo>
                    <a:close/>
                    <a:moveTo>
                      <a:pt x="2204" y="35902"/>
                    </a:moveTo>
                    <a:cubicBezTo>
                      <a:pt x="2202" y="35908"/>
                      <a:pt x="2201" y="35913"/>
                      <a:pt x="2198" y="35923"/>
                    </a:cubicBezTo>
                    <a:cubicBezTo>
                      <a:pt x="2223" y="35965"/>
                      <a:pt x="2251" y="36007"/>
                      <a:pt x="2278" y="36051"/>
                    </a:cubicBezTo>
                    <a:cubicBezTo>
                      <a:pt x="2355" y="36026"/>
                      <a:pt x="2418" y="35999"/>
                      <a:pt x="2483" y="35985"/>
                    </a:cubicBezTo>
                    <a:cubicBezTo>
                      <a:pt x="2549" y="35972"/>
                      <a:pt x="2615" y="35974"/>
                      <a:pt x="2701" y="35968"/>
                    </a:cubicBezTo>
                    <a:cubicBezTo>
                      <a:pt x="2546" y="35809"/>
                      <a:pt x="2361" y="35938"/>
                      <a:pt x="2204" y="35902"/>
                    </a:cubicBezTo>
                    <a:close/>
                    <a:moveTo>
                      <a:pt x="2392" y="35244"/>
                    </a:moveTo>
                    <a:cubicBezTo>
                      <a:pt x="2499" y="35276"/>
                      <a:pt x="2589" y="35266"/>
                      <a:pt x="2644" y="35137"/>
                    </a:cubicBezTo>
                    <a:cubicBezTo>
                      <a:pt x="2589" y="35130"/>
                      <a:pt x="2537" y="35122"/>
                      <a:pt x="2514" y="35119"/>
                    </a:cubicBezTo>
                    <a:cubicBezTo>
                      <a:pt x="2483" y="35020"/>
                      <a:pt x="2428" y="34936"/>
                      <a:pt x="2442" y="34861"/>
                    </a:cubicBezTo>
                    <a:cubicBezTo>
                      <a:pt x="2464" y="34748"/>
                      <a:pt x="2464" y="34681"/>
                      <a:pt x="2330" y="34669"/>
                    </a:cubicBezTo>
                    <a:cubicBezTo>
                      <a:pt x="2400" y="34783"/>
                      <a:pt x="2400" y="34783"/>
                      <a:pt x="2311" y="34937"/>
                    </a:cubicBezTo>
                    <a:cubicBezTo>
                      <a:pt x="2434" y="35019"/>
                      <a:pt x="2394" y="35137"/>
                      <a:pt x="2392" y="35244"/>
                    </a:cubicBezTo>
                    <a:close/>
                    <a:moveTo>
                      <a:pt x="3177" y="31739"/>
                    </a:moveTo>
                    <a:cubicBezTo>
                      <a:pt x="3181" y="31729"/>
                      <a:pt x="3185" y="31718"/>
                      <a:pt x="3189" y="31708"/>
                    </a:cubicBezTo>
                    <a:cubicBezTo>
                      <a:pt x="3165" y="31697"/>
                      <a:pt x="3142" y="31687"/>
                      <a:pt x="3118" y="31681"/>
                    </a:cubicBezTo>
                    <a:cubicBezTo>
                      <a:pt x="3116" y="31680"/>
                      <a:pt x="3104" y="31708"/>
                      <a:pt x="3098" y="31723"/>
                    </a:cubicBezTo>
                    <a:cubicBezTo>
                      <a:pt x="3124" y="31728"/>
                      <a:pt x="3151" y="31733"/>
                      <a:pt x="3177" y="31739"/>
                    </a:cubicBezTo>
                    <a:close/>
                    <a:moveTo>
                      <a:pt x="2966" y="33353"/>
                    </a:moveTo>
                    <a:cubicBezTo>
                      <a:pt x="2964" y="33369"/>
                      <a:pt x="2963" y="33384"/>
                      <a:pt x="2961" y="33399"/>
                    </a:cubicBezTo>
                    <a:cubicBezTo>
                      <a:pt x="3005" y="33390"/>
                      <a:pt x="3049" y="33381"/>
                      <a:pt x="3092" y="33372"/>
                    </a:cubicBezTo>
                    <a:cubicBezTo>
                      <a:pt x="3091" y="33359"/>
                      <a:pt x="3089" y="33347"/>
                      <a:pt x="3087" y="33334"/>
                    </a:cubicBezTo>
                    <a:cubicBezTo>
                      <a:pt x="3047" y="33340"/>
                      <a:pt x="3006" y="33346"/>
                      <a:pt x="2966" y="33353"/>
                    </a:cubicBezTo>
                    <a:close/>
                    <a:moveTo>
                      <a:pt x="2731" y="29754"/>
                    </a:moveTo>
                    <a:cubicBezTo>
                      <a:pt x="2734" y="29769"/>
                      <a:pt x="2737" y="29784"/>
                      <a:pt x="2739" y="29799"/>
                    </a:cubicBezTo>
                    <a:cubicBezTo>
                      <a:pt x="2854" y="29828"/>
                      <a:pt x="2969" y="29857"/>
                      <a:pt x="3085" y="29885"/>
                    </a:cubicBezTo>
                    <a:cubicBezTo>
                      <a:pt x="3102" y="29865"/>
                      <a:pt x="3119" y="29845"/>
                      <a:pt x="3137" y="29824"/>
                    </a:cubicBezTo>
                    <a:cubicBezTo>
                      <a:pt x="2994" y="29828"/>
                      <a:pt x="2949" y="29759"/>
                      <a:pt x="2982" y="29615"/>
                    </a:cubicBezTo>
                    <a:cubicBezTo>
                      <a:pt x="2874" y="29674"/>
                      <a:pt x="2802" y="29714"/>
                      <a:pt x="2731" y="29754"/>
                    </a:cubicBezTo>
                    <a:close/>
                    <a:moveTo>
                      <a:pt x="1515" y="31816"/>
                    </a:moveTo>
                    <a:cubicBezTo>
                      <a:pt x="1523" y="31800"/>
                      <a:pt x="1531" y="31785"/>
                      <a:pt x="1538" y="31770"/>
                    </a:cubicBezTo>
                    <a:cubicBezTo>
                      <a:pt x="1502" y="31761"/>
                      <a:pt x="1467" y="31750"/>
                      <a:pt x="1431" y="31741"/>
                    </a:cubicBezTo>
                    <a:cubicBezTo>
                      <a:pt x="1427" y="31748"/>
                      <a:pt x="1425" y="31757"/>
                      <a:pt x="1421" y="31765"/>
                    </a:cubicBezTo>
                    <a:cubicBezTo>
                      <a:pt x="1452" y="31782"/>
                      <a:pt x="1483" y="31799"/>
                      <a:pt x="1515" y="31816"/>
                    </a:cubicBezTo>
                    <a:close/>
                    <a:moveTo>
                      <a:pt x="1205" y="34277"/>
                    </a:moveTo>
                    <a:cubicBezTo>
                      <a:pt x="1250" y="34471"/>
                      <a:pt x="1260" y="34477"/>
                      <a:pt x="1469" y="34398"/>
                    </a:cubicBezTo>
                    <a:cubicBezTo>
                      <a:pt x="1428" y="34376"/>
                      <a:pt x="1382" y="34365"/>
                      <a:pt x="1371" y="34339"/>
                    </a:cubicBezTo>
                    <a:cubicBezTo>
                      <a:pt x="1319" y="34222"/>
                      <a:pt x="1323" y="34221"/>
                      <a:pt x="1205" y="34277"/>
                    </a:cubicBezTo>
                    <a:close/>
                    <a:moveTo>
                      <a:pt x="1905" y="28651"/>
                    </a:moveTo>
                    <a:cubicBezTo>
                      <a:pt x="1905" y="28652"/>
                      <a:pt x="1904" y="28653"/>
                      <a:pt x="1904" y="28654"/>
                    </a:cubicBezTo>
                    <a:cubicBezTo>
                      <a:pt x="1908" y="28652"/>
                      <a:pt x="1911" y="28651"/>
                      <a:pt x="1914" y="28649"/>
                    </a:cubicBezTo>
                    <a:cubicBezTo>
                      <a:pt x="1945" y="28669"/>
                      <a:pt x="1974" y="28701"/>
                      <a:pt x="2006" y="28703"/>
                    </a:cubicBezTo>
                    <a:cubicBezTo>
                      <a:pt x="2168" y="28712"/>
                      <a:pt x="2330" y="28715"/>
                      <a:pt x="2493" y="28716"/>
                    </a:cubicBezTo>
                    <a:cubicBezTo>
                      <a:pt x="2520" y="28716"/>
                      <a:pt x="2550" y="28702"/>
                      <a:pt x="2578" y="28694"/>
                    </a:cubicBezTo>
                    <a:cubicBezTo>
                      <a:pt x="2577" y="28681"/>
                      <a:pt x="2577" y="28669"/>
                      <a:pt x="2577" y="28656"/>
                    </a:cubicBezTo>
                    <a:cubicBezTo>
                      <a:pt x="2441" y="28642"/>
                      <a:pt x="2305" y="28626"/>
                      <a:pt x="2165" y="28611"/>
                    </a:cubicBezTo>
                    <a:cubicBezTo>
                      <a:pt x="2191" y="28576"/>
                      <a:pt x="2207" y="28555"/>
                      <a:pt x="2224" y="28534"/>
                    </a:cubicBezTo>
                    <a:cubicBezTo>
                      <a:pt x="2227" y="28534"/>
                      <a:pt x="2229" y="28534"/>
                      <a:pt x="2231" y="28535"/>
                    </a:cubicBezTo>
                    <a:cubicBezTo>
                      <a:pt x="2234" y="28534"/>
                      <a:pt x="2236" y="28533"/>
                      <a:pt x="2238" y="28532"/>
                    </a:cubicBezTo>
                    <a:cubicBezTo>
                      <a:pt x="2497" y="28571"/>
                      <a:pt x="2533" y="28565"/>
                      <a:pt x="2635" y="28462"/>
                    </a:cubicBezTo>
                    <a:cubicBezTo>
                      <a:pt x="2493" y="28436"/>
                      <a:pt x="2363" y="28467"/>
                      <a:pt x="2238" y="28532"/>
                    </a:cubicBezTo>
                    <a:cubicBezTo>
                      <a:pt x="2234" y="28531"/>
                      <a:pt x="2231" y="28531"/>
                      <a:pt x="2227" y="28531"/>
                    </a:cubicBezTo>
                    <a:cubicBezTo>
                      <a:pt x="2226" y="28532"/>
                      <a:pt x="2225" y="28533"/>
                      <a:pt x="2224" y="28534"/>
                    </a:cubicBezTo>
                    <a:cubicBezTo>
                      <a:pt x="2102" y="28513"/>
                      <a:pt x="2012" y="28589"/>
                      <a:pt x="1914" y="28649"/>
                    </a:cubicBezTo>
                    <a:cubicBezTo>
                      <a:pt x="1913" y="28649"/>
                      <a:pt x="1912" y="28648"/>
                      <a:pt x="1911" y="28647"/>
                    </a:cubicBezTo>
                    <a:cubicBezTo>
                      <a:pt x="1910" y="28649"/>
                      <a:pt x="1907" y="28649"/>
                      <a:pt x="1905" y="28651"/>
                    </a:cubicBezTo>
                    <a:cubicBezTo>
                      <a:pt x="1938" y="28504"/>
                      <a:pt x="1957" y="28484"/>
                      <a:pt x="2101" y="28463"/>
                    </a:cubicBezTo>
                    <a:cubicBezTo>
                      <a:pt x="2174" y="28453"/>
                      <a:pt x="2253" y="28464"/>
                      <a:pt x="2339" y="28378"/>
                    </a:cubicBezTo>
                    <a:cubicBezTo>
                      <a:pt x="2206" y="28392"/>
                      <a:pt x="2104" y="28379"/>
                      <a:pt x="2018" y="28414"/>
                    </a:cubicBezTo>
                    <a:cubicBezTo>
                      <a:pt x="1874" y="28473"/>
                      <a:pt x="1739" y="28562"/>
                      <a:pt x="1582" y="28647"/>
                    </a:cubicBezTo>
                    <a:cubicBezTo>
                      <a:pt x="1697" y="28686"/>
                      <a:pt x="1796" y="28725"/>
                      <a:pt x="1905" y="28651"/>
                    </a:cubicBezTo>
                    <a:close/>
                    <a:moveTo>
                      <a:pt x="1260" y="38129"/>
                    </a:moveTo>
                    <a:cubicBezTo>
                      <a:pt x="1389" y="38235"/>
                      <a:pt x="1475" y="38079"/>
                      <a:pt x="1560" y="38080"/>
                    </a:cubicBezTo>
                    <a:cubicBezTo>
                      <a:pt x="1525" y="38080"/>
                      <a:pt x="1490" y="38079"/>
                      <a:pt x="1457" y="38079"/>
                    </a:cubicBezTo>
                    <a:cubicBezTo>
                      <a:pt x="1427" y="38079"/>
                      <a:pt x="1398" y="38079"/>
                      <a:pt x="1386" y="37901"/>
                    </a:cubicBezTo>
                    <a:cubicBezTo>
                      <a:pt x="1276" y="37900"/>
                      <a:pt x="1182" y="37899"/>
                      <a:pt x="1088" y="37898"/>
                    </a:cubicBezTo>
                    <a:cubicBezTo>
                      <a:pt x="1094" y="38077"/>
                      <a:pt x="1115" y="38043"/>
                      <a:pt x="1130" y="38111"/>
                    </a:cubicBezTo>
                    <a:cubicBezTo>
                      <a:pt x="1064" y="38127"/>
                      <a:pt x="1011" y="38162"/>
                      <a:pt x="962" y="38173"/>
                    </a:cubicBezTo>
                    <a:cubicBezTo>
                      <a:pt x="965" y="38242"/>
                      <a:pt x="967" y="38288"/>
                      <a:pt x="970" y="38342"/>
                    </a:cubicBezTo>
                    <a:cubicBezTo>
                      <a:pt x="1091" y="38354"/>
                      <a:pt x="1188" y="38498"/>
                      <a:pt x="1347" y="38421"/>
                    </a:cubicBezTo>
                    <a:cubicBezTo>
                      <a:pt x="1322" y="38337"/>
                      <a:pt x="1296" y="38245"/>
                      <a:pt x="1260" y="38129"/>
                    </a:cubicBezTo>
                    <a:close/>
                    <a:moveTo>
                      <a:pt x="1390" y="42812"/>
                    </a:moveTo>
                    <a:cubicBezTo>
                      <a:pt x="1434" y="42673"/>
                      <a:pt x="1271" y="42716"/>
                      <a:pt x="1271" y="42631"/>
                    </a:cubicBezTo>
                    <a:cubicBezTo>
                      <a:pt x="1318" y="42617"/>
                      <a:pt x="1363" y="42603"/>
                      <a:pt x="1408" y="42589"/>
                    </a:cubicBezTo>
                    <a:cubicBezTo>
                      <a:pt x="1229" y="42565"/>
                      <a:pt x="1096" y="42380"/>
                      <a:pt x="862" y="42479"/>
                    </a:cubicBezTo>
                    <a:cubicBezTo>
                      <a:pt x="1062" y="42605"/>
                      <a:pt x="1223" y="42707"/>
                      <a:pt x="1390" y="42812"/>
                    </a:cubicBezTo>
                    <a:close/>
                    <a:moveTo>
                      <a:pt x="597" y="44304"/>
                    </a:moveTo>
                    <a:cubicBezTo>
                      <a:pt x="843" y="44426"/>
                      <a:pt x="843" y="44426"/>
                      <a:pt x="929" y="44328"/>
                    </a:cubicBezTo>
                    <a:cubicBezTo>
                      <a:pt x="894" y="44342"/>
                      <a:pt x="863" y="44355"/>
                      <a:pt x="819" y="44372"/>
                    </a:cubicBezTo>
                    <a:cubicBezTo>
                      <a:pt x="809" y="44336"/>
                      <a:pt x="800" y="44302"/>
                      <a:pt x="787" y="44255"/>
                    </a:cubicBezTo>
                    <a:cubicBezTo>
                      <a:pt x="740" y="44267"/>
                      <a:pt x="692" y="44280"/>
                      <a:pt x="597" y="44304"/>
                    </a:cubicBezTo>
                    <a:close/>
                    <a:moveTo>
                      <a:pt x="767" y="43265"/>
                    </a:moveTo>
                    <a:cubicBezTo>
                      <a:pt x="865" y="43319"/>
                      <a:pt x="865" y="43319"/>
                      <a:pt x="891" y="43214"/>
                    </a:cubicBezTo>
                    <a:cubicBezTo>
                      <a:pt x="848" y="43232"/>
                      <a:pt x="810" y="43248"/>
                      <a:pt x="767" y="43265"/>
                    </a:cubicBezTo>
                    <a:close/>
                    <a:moveTo>
                      <a:pt x="1017" y="42641"/>
                    </a:moveTo>
                    <a:cubicBezTo>
                      <a:pt x="924" y="42647"/>
                      <a:pt x="866" y="42651"/>
                      <a:pt x="809" y="42654"/>
                    </a:cubicBezTo>
                    <a:cubicBezTo>
                      <a:pt x="866" y="42701"/>
                      <a:pt x="922" y="42763"/>
                      <a:pt x="1017" y="42641"/>
                    </a:cubicBezTo>
                    <a:close/>
                    <a:moveTo>
                      <a:pt x="826" y="41995"/>
                    </a:moveTo>
                    <a:cubicBezTo>
                      <a:pt x="856" y="41988"/>
                      <a:pt x="883" y="41983"/>
                      <a:pt x="911" y="41977"/>
                    </a:cubicBezTo>
                    <a:cubicBezTo>
                      <a:pt x="911" y="41965"/>
                      <a:pt x="911" y="41953"/>
                      <a:pt x="912" y="41942"/>
                    </a:cubicBezTo>
                    <a:cubicBezTo>
                      <a:pt x="852" y="41928"/>
                      <a:pt x="792" y="41913"/>
                      <a:pt x="731" y="41899"/>
                    </a:cubicBezTo>
                    <a:cubicBezTo>
                      <a:pt x="696" y="42041"/>
                      <a:pt x="736" y="42138"/>
                      <a:pt x="802" y="42238"/>
                    </a:cubicBezTo>
                    <a:cubicBezTo>
                      <a:pt x="929" y="42437"/>
                      <a:pt x="1124" y="42332"/>
                      <a:pt x="1324" y="42348"/>
                    </a:cubicBezTo>
                    <a:cubicBezTo>
                      <a:pt x="1178" y="42213"/>
                      <a:pt x="978" y="42317"/>
                      <a:pt x="839" y="42181"/>
                    </a:cubicBezTo>
                    <a:cubicBezTo>
                      <a:pt x="959" y="42141"/>
                      <a:pt x="1050" y="42109"/>
                      <a:pt x="1164" y="42072"/>
                    </a:cubicBezTo>
                    <a:cubicBezTo>
                      <a:pt x="823" y="42036"/>
                      <a:pt x="802" y="42030"/>
                      <a:pt x="826" y="41995"/>
                    </a:cubicBezTo>
                    <a:close/>
                    <a:moveTo>
                      <a:pt x="1461" y="45026"/>
                    </a:moveTo>
                    <a:cubicBezTo>
                      <a:pt x="1425" y="45020"/>
                      <a:pt x="1387" y="45016"/>
                      <a:pt x="1350" y="45012"/>
                    </a:cubicBezTo>
                    <a:cubicBezTo>
                      <a:pt x="1348" y="45033"/>
                      <a:pt x="1346" y="45053"/>
                      <a:pt x="1345" y="45073"/>
                    </a:cubicBezTo>
                    <a:cubicBezTo>
                      <a:pt x="1383" y="45070"/>
                      <a:pt x="1421" y="45066"/>
                      <a:pt x="1459" y="45061"/>
                    </a:cubicBezTo>
                    <a:cubicBezTo>
                      <a:pt x="1461" y="45061"/>
                      <a:pt x="1463" y="45026"/>
                      <a:pt x="1461" y="45026"/>
                    </a:cubicBezTo>
                    <a:close/>
                    <a:moveTo>
                      <a:pt x="1604" y="44679"/>
                    </a:moveTo>
                    <a:cubicBezTo>
                      <a:pt x="1607" y="44666"/>
                      <a:pt x="1611" y="44651"/>
                      <a:pt x="1614" y="44638"/>
                    </a:cubicBezTo>
                    <a:cubicBezTo>
                      <a:pt x="1483" y="44588"/>
                      <a:pt x="1363" y="44484"/>
                      <a:pt x="1201" y="44585"/>
                    </a:cubicBezTo>
                    <a:cubicBezTo>
                      <a:pt x="1249" y="44699"/>
                      <a:pt x="1330" y="44615"/>
                      <a:pt x="1396" y="44620"/>
                    </a:cubicBezTo>
                    <a:cubicBezTo>
                      <a:pt x="1468" y="44626"/>
                      <a:pt x="1535" y="44658"/>
                      <a:pt x="1604" y="44679"/>
                    </a:cubicBezTo>
                    <a:close/>
                    <a:moveTo>
                      <a:pt x="1795" y="44685"/>
                    </a:moveTo>
                    <a:cubicBezTo>
                      <a:pt x="1974" y="44656"/>
                      <a:pt x="2001" y="44629"/>
                      <a:pt x="2079" y="44599"/>
                    </a:cubicBezTo>
                    <a:cubicBezTo>
                      <a:pt x="1968" y="44633"/>
                      <a:pt x="1934" y="44605"/>
                      <a:pt x="1876" y="44531"/>
                    </a:cubicBezTo>
                    <a:cubicBezTo>
                      <a:pt x="1905" y="44487"/>
                      <a:pt x="1934" y="44439"/>
                      <a:pt x="1928" y="44428"/>
                    </a:cubicBezTo>
                    <a:cubicBezTo>
                      <a:pt x="1859" y="44327"/>
                      <a:pt x="1763" y="44402"/>
                      <a:pt x="1677" y="44447"/>
                    </a:cubicBezTo>
                    <a:cubicBezTo>
                      <a:pt x="1755" y="44522"/>
                      <a:pt x="1617" y="44681"/>
                      <a:pt x="1795" y="44681"/>
                    </a:cubicBezTo>
                    <a:lnTo>
                      <a:pt x="1795" y="44685"/>
                    </a:lnTo>
                    <a:cubicBezTo>
                      <a:pt x="1795" y="44685"/>
                      <a:pt x="1833" y="44686"/>
                      <a:pt x="1831" y="44687"/>
                    </a:cubicBezTo>
                    <a:cubicBezTo>
                      <a:pt x="1834" y="44689"/>
                      <a:pt x="1878" y="44690"/>
                      <a:pt x="1881" y="44691"/>
                    </a:cubicBezTo>
                    <a:cubicBezTo>
                      <a:pt x="1881" y="44731"/>
                      <a:pt x="1852" y="44770"/>
                      <a:pt x="1852" y="44822"/>
                    </a:cubicBezTo>
                    <a:cubicBezTo>
                      <a:pt x="1939" y="44737"/>
                      <a:pt x="1974" y="44735"/>
                      <a:pt x="1795" y="44691"/>
                    </a:cubicBezTo>
                    <a:close/>
                    <a:moveTo>
                      <a:pt x="2032" y="42733"/>
                    </a:moveTo>
                    <a:cubicBezTo>
                      <a:pt x="1982" y="42754"/>
                      <a:pt x="1932" y="42814"/>
                      <a:pt x="1961" y="42901"/>
                    </a:cubicBezTo>
                    <a:cubicBezTo>
                      <a:pt x="2003" y="43026"/>
                      <a:pt x="2027" y="43161"/>
                      <a:pt x="2058" y="43290"/>
                    </a:cubicBezTo>
                    <a:cubicBezTo>
                      <a:pt x="2205" y="43255"/>
                      <a:pt x="2052" y="43165"/>
                      <a:pt x="2102" y="43132"/>
                    </a:cubicBezTo>
                    <a:cubicBezTo>
                      <a:pt x="2223" y="43044"/>
                      <a:pt x="2297" y="43125"/>
                      <a:pt x="2412" y="43137"/>
                    </a:cubicBezTo>
                    <a:cubicBezTo>
                      <a:pt x="2351" y="43078"/>
                      <a:pt x="2291" y="43021"/>
                      <a:pt x="2234" y="42967"/>
                    </a:cubicBezTo>
                    <a:cubicBezTo>
                      <a:pt x="2217" y="43005"/>
                      <a:pt x="2204" y="43030"/>
                      <a:pt x="2186" y="43068"/>
                    </a:cubicBezTo>
                    <a:cubicBezTo>
                      <a:pt x="2122" y="43010"/>
                      <a:pt x="2073" y="42965"/>
                      <a:pt x="2028" y="42923"/>
                    </a:cubicBezTo>
                    <a:cubicBezTo>
                      <a:pt x="2067" y="42751"/>
                      <a:pt x="2193" y="42868"/>
                      <a:pt x="2273" y="42818"/>
                    </a:cubicBezTo>
                    <a:cubicBezTo>
                      <a:pt x="2262" y="42805"/>
                      <a:pt x="2250" y="42793"/>
                      <a:pt x="2243" y="42779"/>
                    </a:cubicBezTo>
                    <a:cubicBezTo>
                      <a:pt x="2195" y="42678"/>
                      <a:pt x="2101" y="42704"/>
                      <a:pt x="2032" y="42733"/>
                    </a:cubicBezTo>
                    <a:close/>
                    <a:moveTo>
                      <a:pt x="2428" y="42840"/>
                    </a:moveTo>
                    <a:cubicBezTo>
                      <a:pt x="2490" y="42835"/>
                      <a:pt x="2537" y="42833"/>
                      <a:pt x="2596" y="42828"/>
                    </a:cubicBezTo>
                    <a:cubicBezTo>
                      <a:pt x="2512" y="42749"/>
                      <a:pt x="2512" y="42749"/>
                      <a:pt x="2428" y="42840"/>
                    </a:cubicBezTo>
                    <a:close/>
                    <a:moveTo>
                      <a:pt x="2702" y="44857"/>
                    </a:moveTo>
                    <a:cubicBezTo>
                      <a:pt x="2760" y="44913"/>
                      <a:pt x="2693" y="45004"/>
                      <a:pt x="2783" y="44990"/>
                    </a:cubicBezTo>
                    <a:cubicBezTo>
                      <a:pt x="2812" y="44985"/>
                      <a:pt x="2835" y="44922"/>
                      <a:pt x="2872" y="44869"/>
                    </a:cubicBezTo>
                    <a:cubicBezTo>
                      <a:pt x="2810" y="44864"/>
                      <a:pt x="2777" y="44862"/>
                      <a:pt x="2702" y="44857"/>
                    </a:cubicBezTo>
                    <a:close/>
                    <a:moveTo>
                      <a:pt x="2845" y="43993"/>
                    </a:moveTo>
                    <a:cubicBezTo>
                      <a:pt x="2865" y="44050"/>
                      <a:pt x="2877" y="44082"/>
                      <a:pt x="2888" y="44114"/>
                    </a:cubicBezTo>
                    <a:cubicBezTo>
                      <a:pt x="2918" y="44098"/>
                      <a:pt x="2949" y="44083"/>
                      <a:pt x="3001" y="44056"/>
                    </a:cubicBezTo>
                    <a:cubicBezTo>
                      <a:pt x="2940" y="44030"/>
                      <a:pt x="2907" y="44017"/>
                      <a:pt x="2845" y="43993"/>
                    </a:cubicBezTo>
                    <a:close/>
                    <a:moveTo>
                      <a:pt x="2979" y="43961"/>
                    </a:moveTo>
                    <a:cubicBezTo>
                      <a:pt x="3068" y="43898"/>
                      <a:pt x="3133" y="43852"/>
                      <a:pt x="3212" y="43795"/>
                    </a:cubicBezTo>
                    <a:cubicBezTo>
                      <a:pt x="3115" y="43757"/>
                      <a:pt x="3035" y="43751"/>
                      <a:pt x="2976" y="43828"/>
                    </a:cubicBezTo>
                    <a:cubicBezTo>
                      <a:pt x="2956" y="43853"/>
                      <a:pt x="2976" y="43907"/>
                      <a:pt x="2979" y="43961"/>
                    </a:cubicBezTo>
                    <a:close/>
                    <a:moveTo>
                      <a:pt x="2966" y="44874"/>
                    </a:moveTo>
                    <a:cubicBezTo>
                      <a:pt x="3003" y="45053"/>
                      <a:pt x="3052" y="45054"/>
                      <a:pt x="3138" y="44876"/>
                    </a:cubicBezTo>
                    <a:cubicBezTo>
                      <a:pt x="3060" y="44875"/>
                      <a:pt x="3013" y="44874"/>
                      <a:pt x="2966" y="44874"/>
                    </a:cubicBezTo>
                    <a:close/>
                    <a:moveTo>
                      <a:pt x="3204" y="44409"/>
                    </a:moveTo>
                    <a:cubicBezTo>
                      <a:pt x="3258" y="44410"/>
                      <a:pt x="3311" y="44410"/>
                      <a:pt x="3367" y="44410"/>
                    </a:cubicBezTo>
                    <a:cubicBezTo>
                      <a:pt x="3358" y="44448"/>
                      <a:pt x="3351" y="44473"/>
                      <a:pt x="3345" y="44497"/>
                    </a:cubicBezTo>
                    <a:cubicBezTo>
                      <a:pt x="3356" y="44505"/>
                      <a:pt x="3366" y="44512"/>
                      <a:pt x="3378" y="44520"/>
                    </a:cubicBezTo>
                    <a:cubicBezTo>
                      <a:pt x="3401" y="44492"/>
                      <a:pt x="3424" y="44463"/>
                      <a:pt x="3455" y="44425"/>
                    </a:cubicBezTo>
                    <a:cubicBezTo>
                      <a:pt x="3367" y="44371"/>
                      <a:pt x="3294" y="44338"/>
                      <a:pt x="3204" y="44409"/>
                    </a:cubicBezTo>
                    <a:close/>
                    <a:moveTo>
                      <a:pt x="1339" y="30359"/>
                    </a:moveTo>
                    <a:cubicBezTo>
                      <a:pt x="1338" y="30287"/>
                      <a:pt x="1336" y="30214"/>
                      <a:pt x="1335" y="30142"/>
                    </a:cubicBezTo>
                    <a:cubicBezTo>
                      <a:pt x="1314" y="30141"/>
                      <a:pt x="1294" y="30141"/>
                      <a:pt x="1273" y="30140"/>
                    </a:cubicBezTo>
                    <a:cubicBezTo>
                      <a:pt x="1281" y="30215"/>
                      <a:pt x="1289" y="30290"/>
                      <a:pt x="1298" y="30364"/>
                    </a:cubicBezTo>
                    <a:cubicBezTo>
                      <a:pt x="1311" y="30363"/>
                      <a:pt x="1325" y="30361"/>
                      <a:pt x="1339" y="30359"/>
                    </a:cubicBezTo>
                    <a:close/>
                    <a:moveTo>
                      <a:pt x="1293" y="30707"/>
                    </a:moveTo>
                    <a:cubicBezTo>
                      <a:pt x="1288" y="30668"/>
                      <a:pt x="1282" y="30629"/>
                      <a:pt x="1271" y="30556"/>
                    </a:cubicBezTo>
                    <a:cubicBezTo>
                      <a:pt x="1206" y="30661"/>
                      <a:pt x="1206" y="30662"/>
                      <a:pt x="1254" y="30715"/>
                    </a:cubicBezTo>
                    <a:cubicBezTo>
                      <a:pt x="1259" y="30720"/>
                      <a:pt x="1278" y="30710"/>
                      <a:pt x="1293" y="30707"/>
                    </a:cubicBezTo>
                    <a:close/>
                    <a:moveTo>
                      <a:pt x="1236" y="31627"/>
                    </a:moveTo>
                    <a:cubicBezTo>
                      <a:pt x="1124" y="31671"/>
                      <a:pt x="1050" y="31699"/>
                      <a:pt x="977" y="31728"/>
                    </a:cubicBezTo>
                    <a:cubicBezTo>
                      <a:pt x="977" y="31726"/>
                      <a:pt x="977" y="31725"/>
                      <a:pt x="977" y="31724"/>
                    </a:cubicBezTo>
                    <a:cubicBezTo>
                      <a:pt x="973" y="31725"/>
                      <a:pt x="968" y="31728"/>
                      <a:pt x="964" y="31729"/>
                    </a:cubicBezTo>
                    <a:cubicBezTo>
                      <a:pt x="905" y="31721"/>
                      <a:pt x="844" y="31712"/>
                      <a:pt x="748" y="31697"/>
                    </a:cubicBezTo>
                    <a:cubicBezTo>
                      <a:pt x="841" y="31804"/>
                      <a:pt x="904" y="31752"/>
                      <a:pt x="964" y="31729"/>
                    </a:cubicBezTo>
                    <a:cubicBezTo>
                      <a:pt x="966" y="31730"/>
                      <a:pt x="969" y="31730"/>
                      <a:pt x="971" y="31730"/>
                    </a:cubicBezTo>
                    <a:cubicBezTo>
                      <a:pt x="974" y="31729"/>
                      <a:pt x="976" y="31729"/>
                      <a:pt x="977" y="31728"/>
                    </a:cubicBezTo>
                    <a:cubicBezTo>
                      <a:pt x="989" y="31810"/>
                      <a:pt x="1036" y="31853"/>
                      <a:pt x="1137" y="31869"/>
                    </a:cubicBezTo>
                    <a:cubicBezTo>
                      <a:pt x="1166" y="31801"/>
                      <a:pt x="1191" y="31735"/>
                      <a:pt x="1236" y="31627"/>
                    </a:cubicBezTo>
                    <a:close/>
                    <a:moveTo>
                      <a:pt x="1182" y="32158"/>
                    </a:moveTo>
                    <a:cubicBezTo>
                      <a:pt x="1178" y="32141"/>
                      <a:pt x="1175" y="32123"/>
                      <a:pt x="1171" y="32106"/>
                    </a:cubicBezTo>
                    <a:cubicBezTo>
                      <a:pt x="1109" y="32116"/>
                      <a:pt x="1047" y="32127"/>
                      <a:pt x="985" y="32138"/>
                    </a:cubicBezTo>
                    <a:cubicBezTo>
                      <a:pt x="988" y="32155"/>
                      <a:pt x="990" y="32174"/>
                      <a:pt x="993" y="32191"/>
                    </a:cubicBezTo>
                    <a:cubicBezTo>
                      <a:pt x="1055" y="32180"/>
                      <a:pt x="1118" y="32169"/>
                      <a:pt x="1182" y="32158"/>
                    </a:cubicBezTo>
                    <a:close/>
                    <a:moveTo>
                      <a:pt x="898" y="30923"/>
                    </a:moveTo>
                    <a:cubicBezTo>
                      <a:pt x="899" y="30910"/>
                      <a:pt x="901" y="30896"/>
                      <a:pt x="902" y="30882"/>
                    </a:cubicBezTo>
                    <a:cubicBezTo>
                      <a:pt x="856" y="30882"/>
                      <a:pt x="812" y="30881"/>
                      <a:pt x="768" y="30881"/>
                    </a:cubicBezTo>
                    <a:cubicBezTo>
                      <a:pt x="767" y="30890"/>
                      <a:pt x="766" y="30900"/>
                      <a:pt x="765" y="30910"/>
                    </a:cubicBezTo>
                    <a:cubicBezTo>
                      <a:pt x="809" y="30915"/>
                      <a:pt x="854" y="30919"/>
                      <a:pt x="898" y="30923"/>
                    </a:cubicBezTo>
                    <a:close/>
                    <a:moveTo>
                      <a:pt x="962" y="30527"/>
                    </a:moveTo>
                    <a:cubicBezTo>
                      <a:pt x="963" y="30564"/>
                      <a:pt x="965" y="30601"/>
                      <a:pt x="967" y="30637"/>
                    </a:cubicBezTo>
                    <a:cubicBezTo>
                      <a:pt x="980" y="30637"/>
                      <a:pt x="993" y="30636"/>
                      <a:pt x="1006" y="30635"/>
                    </a:cubicBezTo>
                    <a:cubicBezTo>
                      <a:pt x="1008" y="30598"/>
                      <a:pt x="1011" y="30562"/>
                      <a:pt x="1012" y="30526"/>
                    </a:cubicBezTo>
                    <a:cubicBezTo>
                      <a:pt x="995" y="30526"/>
                      <a:pt x="979" y="30527"/>
                      <a:pt x="962" y="30527"/>
                    </a:cubicBezTo>
                    <a:close/>
                    <a:moveTo>
                      <a:pt x="394" y="28100"/>
                    </a:moveTo>
                    <a:cubicBezTo>
                      <a:pt x="381" y="28097"/>
                      <a:pt x="367" y="28094"/>
                      <a:pt x="354" y="28091"/>
                    </a:cubicBezTo>
                    <a:cubicBezTo>
                      <a:pt x="337" y="28137"/>
                      <a:pt x="322" y="28184"/>
                      <a:pt x="307" y="28229"/>
                    </a:cubicBezTo>
                    <a:cubicBezTo>
                      <a:pt x="327" y="28232"/>
                      <a:pt x="346" y="28236"/>
                      <a:pt x="366" y="28238"/>
                    </a:cubicBezTo>
                    <a:cubicBezTo>
                      <a:pt x="376" y="28192"/>
                      <a:pt x="385" y="28146"/>
                      <a:pt x="394" y="28100"/>
                    </a:cubicBezTo>
                    <a:close/>
                    <a:moveTo>
                      <a:pt x="848" y="23231"/>
                    </a:moveTo>
                    <a:cubicBezTo>
                      <a:pt x="739" y="23216"/>
                      <a:pt x="631" y="23201"/>
                      <a:pt x="524" y="23185"/>
                    </a:cubicBezTo>
                    <a:cubicBezTo>
                      <a:pt x="615" y="23316"/>
                      <a:pt x="675" y="23325"/>
                      <a:pt x="848" y="23231"/>
                    </a:cubicBezTo>
                    <a:close/>
                    <a:moveTo>
                      <a:pt x="1072" y="15958"/>
                    </a:moveTo>
                    <a:cubicBezTo>
                      <a:pt x="995" y="15983"/>
                      <a:pt x="947" y="16002"/>
                      <a:pt x="902" y="16018"/>
                    </a:cubicBezTo>
                    <a:cubicBezTo>
                      <a:pt x="956" y="16070"/>
                      <a:pt x="1002" y="16043"/>
                      <a:pt x="1072" y="15958"/>
                    </a:cubicBezTo>
                    <a:close/>
                    <a:moveTo>
                      <a:pt x="893" y="16023"/>
                    </a:moveTo>
                    <a:cubicBezTo>
                      <a:pt x="893" y="16023"/>
                      <a:pt x="892" y="16026"/>
                      <a:pt x="892" y="16027"/>
                    </a:cubicBezTo>
                    <a:cubicBezTo>
                      <a:pt x="892" y="16027"/>
                      <a:pt x="893" y="16025"/>
                      <a:pt x="893" y="16023"/>
                    </a:cubicBezTo>
                    <a:close/>
                    <a:moveTo>
                      <a:pt x="678" y="16371"/>
                    </a:moveTo>
                    <a:cubicBezTo>
                      <a:pt x="650" y="16341"/>
                      <a:pt x="624" y="16312"/>
                      <a:pt x="595" y="16286"/>
                    </a:cubicBezTo>
                    <a:cubicBezTo>
                      <a:pt x="593" y="16284"/>
                      <a:pt x="554" y="16319"/>
                      <a:pt x="555" y="16320"/>
                    </a:cubicBezTo>
                    <a:cubicBezTo>
                      <a:pt x="578" y="16351"/>
                      <a:pt x="603" y="16380"/>
                      <a:pt x="628" y="16410"/>
                    </a:cubicBezTo>
                    <a:cubicBezTo>
                      <a:pt x="644" y="16397"/>
                      <a:pt x="661" y="16384"/>
                      <a:pt x="678" y="16371"/>
                    </a:cubicBezTo>
                    <a:close/>
                    <a:moveTo>
                      <a:pt x="1117" y="290"/>
                    </a:moveTo>
                    <a:cubicBezTo>
                      <a:pt x="985" y="294"/>
                      <a:pt x="985" y="294"/>
                      <a:pt x="994" y="396"/>
                    </a:cubicBezTo>
                    <a:cubicBezTo>
                      <a:pt x="1043" y="354"/>
                      <a:pt x="1078" y="325"/>
                      <a:pt x="1117" y="290"/>
                    </a:cubicBezTo>
                    <a:close/>
                    <a:moveTo>
                      <a:pt x="883" y="2272"/>
                    </a:moveTo>
                    <a:cubicBezTo>
                      <a:pt x="839" y="2268"/>
                      <a:pt x="796" y="2264"/>
                      <a:pt x="752" y="2261"/>
                    </a:cubicBezTo>
                    <a:cubicBezTo>
                      <a:pt x="752" y="2275"/>
                      <a:pt x="751" y="2288"/>
                      <a:pt x="750" y="2302"/>
                    </a:cubicBezTo>
                    <a:cubicBezTo>
                      <a:pt x="792" y="2307"/>
                      <a:pt x="835" y="2313"/>
                      <a:pt x="876" y="2317"/>
                    </a:cubicBezTo>
                    <a:cubicBezTo>
                      <a:pt x="879" y="2302"/>
                      <a:pt x="881" y="2287"/>
                      <a:pt x="883" y="2272"/>
                    </a:cubicBezTo>
                    <a:moveTo>
                      <a:pt x="656" y="3691"/>
                    </a:moveTo>
                    <a:cubicBezTo>
                      <a:pt x="612" y="3695"/>
                      <a:pt x="566" y="3699"/>
                      <a:pt x="478" y="3707"/>
                    </a:cubicBezTo>
                    <a:cubicBezTo>
                      <a:pt x="566" y="3712"/>
                      <a:pt x="611" y="3714"/>
                      <a:pt x="654" y="3716"/>
                    </a:cubicBezTo>
                    <a:cubicBezTo>
                      <a:pt x="655" y="3708"/>
                      <a:pt x="656" y="3699"/>
                      <a:pt x="656" y="3691"/>
                    </a:cubicBezTo>
                    <a:moveTo>
                      <a:pt x="493" y="2942"/>
                    </a:moveTo>
                    <a:cubicBezTo>
                      <a:pt x="554" y="3004"/>
                      <a:pt x="616" y="3040"/>
                      <a:pt x="679" y="2963"/>
                    </a:cubicBezTo>
                    <a:cubicBezTo>
                      <a:pt x="704" y="2931"/>
                      <a:pt x="683" y="2861"/>
                      <a:pt x="682" y="2802"/>
                    </a:cubicBezTo>
                    <a:cubicBezTo>
                      <a:pt x="609" y="2856"/>
                      <a:pt x="557" y="2894"/>
                      <a:pt x="493" y="2942"/>
                    </a:cubicBezTo>
                    <a:close/>
                    <a:moveTo>
                      <a:pt x="570" y="316"/>
                    </a:moveTo>
                    <a:cubicBezTo>
                      <a:pt x="532" y="223"/>
                      <a:pt x="513" y="170"/>
                      <a:pt x="421" y="246"/>
                    </a:cubicBezTo>
                    <a:cubicBezTo>
                      <a:pt x="469" y="269"/>
                      <a:pt x="504" y="285"/>
                      <a:pt x="570" y="316"/>
                    </a:cubicBezTo>
                    <a:close/>
                    <a:moveTo>
                      <a:pt x="2931" y="916"/>
                    </a:moveTo>
                    <a:cubicBezTo>
                      <a:pt x="2931" y="944"/>
                      <a:pt x="2931" y="974"/>
                      <a:pt x="2931" y="1038"/>
                    </a:cubicBezTo>
                    <a:cubicBezTo>
                      <a:pt x="2974" y="993"/>
                      <a:pt x="2999" y="970"/>
                      <a:pt x="3020" y="948"/>
                    </a:cubicBezTo>
                    <a:cubicBezTo>
                      <a:pt x="2991" y="941"/>
                      <a:pt x="2962" y="921"/>
                      <a:pt x="2931" y="916"/>
                    </a:cubicBezTo>
                    <a:close/>
                    <a:moveTo>
                      <a:pt x="3024" y="3870"/>
                    </a:moveTo>
                    <a:cubicBezTo>
                      <a:pt x="3040" y="3942"/>
                      <a:pt x="3052" y="3989"/>
                      <a:pt x="3065" y="4047"/>
                    </a:cubicBezTo>
                    <a:cubicBezTo>
                      <a:pt x="3094" y="4030"/>
                      <a:pt x="3121" y="4015"/>
                      <a:pt x="3155" y="3995"/>
                    </a:cubicBezTo>
                    <a:cubicBezTo>
                      <a:pt x="3109" y="3951"/>
                      <a:pt x="3074" y="3917"/>
                      <a:pt x="3024" y="3870"/>
                    </a:cubicBezTo>
                    <a:close/>
                    <a:moveTo>
                      <a:pt x="3503" y="17584"/>
                    </a:moveTo>
                    <a:cubicBezTo>
                      <a:pt x="3587" y="17577"/>
                      <a:pt x="3636" y="17572"/>
                      <a:pt x="3685" y="17567"/>
                    </a:cubicBezTo>
                    <a:cubicBezTo>
                      <a:pt x="3633" y="17498"/>
                      <a:pt x="3582" y="17473"/>
                      <a:pt x="3503" y="17584"/>
                    </a:cubicBezTo>
                    <a:close/>
                    <a:moveTo>
                      <a:pt x="3321" y="19225"/>
                    </a:moveTo>
                    <a:cubicBezTo>
                      <a:pt x="3392" y="19250"/>
                      <a:pt x="3447" y="19271"/>
                      <a:pt x="3502" y="19292"/>
                    </a:cubicBezTo>
                    <a:cubicBezTo>
                      <a:pt x="3452" y="19249"/>
                      <a:pt x="3447" y="19102"/>
                      <a:pt x="3321" y="19225"/>
                    </a:cubicBezTo>
                    <a:close/>
                    <a:moveTo>
                      <a:pt x="3393" y="19497"/>
                    </a:moveTo>
                    <a:cubicBezTo>
                      <a:pt x="3446" y="19546"/>
                      <a:pt x="3488" y="19583"/>
                      <a:pt x="3531" y="19622"/>
                    </a:cubicBezTo>
                    <a:cubicBezTo>
                      <a:pt x="3545" y="19507"/>
                      <a:pt x="3505" y="19465"/>
                      <a:pt x="3393" y="19497"/>
                    </a:cubicBezTo>
                    <a:close/>
                    <a:moveTo>
                      <a:pt x="3490" y="21122"/>
                    </a:moveTo>
                    <a:cubicBezTo>
                      <a:pt x="3519" y="21139"/>
                      <a:pt x="3547" y="21157"/>
                      <a:pt x="3575" y="21175"/>
                    </a:cubicBezTo>
                    <a:cubicBezTo>
                      <a:pt x="3583" y="21164"/>
                      <a:pt x="3590" y="21152"/>
                      <a:pt x="3598" y="21141"/>
                    </a:cubicBezTo>
                    <a:cubicBezTo>
                      <a:pt x="3569" y="21125"/>
                      <a:pt x="3538" y="21109"/>
                      <a:pt x="3508" y="21093"/>
                    </a:cubicBezTo>
                    <a:cubicBezTo>
                      <a:pt x="3502" y="21102"/>
                      <a:pt x="3496" y="21112"/>
                      <a:pt x="3490" y="21122"/>
                    </a:cubicBezTo>
                    <a:close/>
                    <a:moveTo>
                      <a:pt x="3407" y="28956"/>
                    </a:moveTo>
                    <a:cubicBezTo>
                      <a:pt x="3413" y="28986"/>
                      <a:pt x="3407" y="29032"/>
                      <a:pt x="3425" y="29044"/>
                    </a:cubicBezTo>
                    <a:cubicBezTo>
                      <a:pt x="3484" y="29083"/>
                      <a:pt x="3525" y="29050"/>
                      <a:pt x="3572" y="28932"/>
                    </a:cubicBezTo>
                    <a:cubicBezTo>
                      <a:pt x="3498" y="28943"/>
                      <a:pt x="3452" y="28949"/>
                      <a:pt x="3407" y="28956"/>
                    </a:cubicBezTo>
                    <a:close/>
                    <a:moveTo>
                      <a:pt x="3559" y="46223"/>
                    </a:moveTo>
                    <a:cubicBezTo>
                      <a:pt x="3349" y="46221"/>
                      <a:pt x="3173" y="46217"/>
                      <a:pt x="2997" y="46220"/>
                    </a:cubicBezTo>
                    <a:cubicBezTo>
                      <a:pt x="2826" y="46222"/>
                      <a:pt x="2654" y="46237"/>
                      <a:pt x="2482" y="46238"/>
                    </a:cubicBezTo>
                    <a:cubicBezTo>
                      <a:pt x="2419" y="46238"/>
                      <a:pt x="2358" y="46214"/>
                      <a:pt x="2294" y="46205"/>
                    </a:cubicBezTo>
                    <a:cubicBezTo>
                      <a:pt x="2265" y="46200"/>
                      <a:pt x="2226" y="46193"/>
                      <a:pt x="2205" y="46207"/>
                    </a:cubicBezTo>
                    <a:cubicBezTo>
                      <a:pt x="2110" y="46269"/>
                      <a:pt x="2032" y="46315"/>
                      <a:pt x="1954" y="46192"/>
                    </a:cubicBezTo>
                    <a:cubicBezTo>
                      <a:pt x="1928" y="46153"/>
                      <a:pt x="1845" y="46163"/>
                      <a:pt x="1787" y="46145"/>
                    </a:cubicBezTo>
                    <a:cubicBezTo>
                      <a:pt x="1778" y="46174"/>
                      <a:pt x="1773" y="46229"/>
                      <a:pt x="1768" y="46229"/>
                    </a:cubicBezTo>
                    <a:lnTo>
                      <a:pt x="1767" y="46229"/>
                    </a:lnTo>
                    <a:cubicBezTo>
                      <a:pt x="1766" y="46229"/>
                      <a:pt x="1763" y="46213"/>
                      <a:pt x="1761" y="46213"/>
                    </a:cubicBezTo>
                    <a:cubicBezTo>
                      <a:pt x="1689" y="46174"/>
                      <a:pt x="1614" y="46143"/>
                      <a:pt x="1535" y="46218"/>
                    </a:cubicBezTo>
                    <a:cubicBezTo>
                      <a:pt x="1610" y="46211"/>
                      <a:pt x="1685" y="46204"/>
                      <a:pt x="1759" y="46196"/>
                    </a:cubicBezTo>
                    <a:cubicBezTo>
                      <a:pt x="1760" y="46197"/>
                      <a:pt x="1762" y="46197"/>
                      <a:pt x="1763" y="46198"/>
                    </a:cubicBezTo>
                    <a:cubicBezTo>
                      <a:pt x="1763" y="46197"/>
                      <a:pt x="1763" y="46197"/>
                      <a:pt x="1764" y="46196"/>
                    </a:cubicBezTo>
                    <a:cubicBezTo>
                      <a:pt x="1808" y="46207"/>
                      <a:pt x="1854" y="46218"/>
                      <a:pt x="1938" y="46238"/>
                    </a:cubicBezTo>
                    <a:cubicBezTo>
                      <a:pt x="1878" y="46260"/>
                      <a:pt x="1852" y="46278"/>
                      <a:pt x="1826" y="46280"/>
                    </a:cubicBezTo>
                    <a:cubicBezTo>
                      <a:pt x="1537" y="46299"/>
                      <a:pt x="1248" y="46318"/>
                      <a:pt x="960" y="46330"/>
                    </a:cubicBezTo>
                    <a:cubicBezTo>
                      <a:pt x="903" y="46333"/>
                      <a:pt x="847" y="46308"/>
                      <a:pt x="790" y="46299"/>
                    </a:cubicBezTo>
                    <a:cubicBezTo>
                      <a:pt x="770" y="46295"/>
                      <a:pt x="746" y="46298"/>
                      <a:pt x="726" y="46307"/>
                    </a:cubicBezTo>
                    <a:cubicBezTo>
                      <a:pt x="502" y="46402"/>
                      <a:pt x="400" y="46349"/>
                      <a:pt x="358" y="46103"/>
                    </a:cubicBezTo>
                    <a:cubicBezTo>
                      <a:pt x="332" y="45944"/>
                      <a:pt x="315" y="45781"/>
                      <a:pt x="289" y="45594"/>
                    </a:cubicBezTo>
                    <a:cubicBezTo>
                      <a:pt x="415" y="45605"/>
                      <a:pt x="541" y="45617"/>
                      <a:pt x="697" y="45633"/>
                    </a:cubicBezTo>
                    <a:cubicBezTo>
                      <a:pt x="591" y="45525"/>
                      <a:pt x="589" y="45531"/>
                      <a:pt x="438" y="45514"/>
                    </a:cubicBezTo>
                    <a:cubicBezTo>
                      <a:pt x="381" y="45508"/>
                      <a:pt x="319" y="45489"/>
                      <a:pt x="276" y="45454"/>
                    </a:cubicBezTo>
                    <a:cubicBezTo>
                      <a:pt x="224" y="45412"/>
                      <a:pt x="267" y="45345"/>
                      <a:pt x="269" y="45288"/>
                    </a:cubicBezTo>
                    <a:cubicBezTo>
                      <a:pt x="277" y="45116"/>
                      <a:pt x="252" y="44944"/>
                      <a:pt x="238" y="44773"/>
                    </a:cubicBezTo>
                    <a:cubicBezTo>
                      <a:pt x="230" y="44665"/>
                      <a:pt x="308" y="44541"/>
                      <a:pt x="197" y="44447"/>
                    </a:cubicBezTo>
                    <a:cubicBezTo>
                      <a:pt x="183" y="44436"/>
                      <a:pt x="192" y="44373"/>
                      <a:pt x="211" y="44351"/>
                    </a:cubicBezTo>
                    <a:cubicBezTo>
                      <a:pt x="261" y="44289"/>
                      <a:pt x="273" y="44234"/>
                      <a:pt x="230" y="44156"/>
                    </a:cubicBezTo>
                    <a:cubicBezTo>
                      <a:pt x="293" y="44161"/>
                      <a:pt x="355" y="44166"/>
                      <a:pt x="468" y="44176"/>
                    </a:cubicBezTo>
                    <a:cubicBezTo>
                      <a:pt x="395" y="44123"/>
                      <a:pt x="358" y="44096"/>
                      <a:pt x="312" y="44063"/>
                    </a:cubicBezTo>
                    <a:cubicBezTo>
                      <a:pt x="362" y="44038"/>
                      <a:pt x="409" y="44013"/>
                      <a:pt x="456" y="43991"/>
                    </a:cubicBezTo>
                    <a:cubicBezTo>
                      <a:pt x="455" y="43982"/>
                      <a:pt x="454" y="43975"/>
                      <a:pt x="453" y="43968"/>
                    </a:cubicBezTo>
                    <a:cubicBezTo>
                      <a:pt x="381" y="43984"/>
                      <a:pt x="309" y="44000"/>
                      <a:pt x="221" y="44021"/>
                    </a:cubicBezTo>
                    <a:cubicBezTo>
                      <a:pt x="222" y="43837"/>
                      <a:pt x="136" y="43657"/>
                      <a:pt x="275" y="43481"/>
                    </a:cubicBezTo>
                    <a:cubicBezTo>
                      <a:pt x="240" y="43463"/>
                      <a:pt x="203" y="43444"/>
                      <a:pt x="147" y="43415"/>
                    </a:cubicBezTo>
                    <a:cubicBezTo>
                      <a:pt x="271" y="43340"/>
                      <a:pt x="367" y="43363"/>
                      <a:pt x="483" y="43373"/>
                    </a:cubicBezTo>
                    <a:cubicBezTo>
                      <a:pt x="457" y="43350"/>
                      <a:pt x="433" y="43312"/>
                      <a:pt x="403" y="43307"/>
                    </a:cubicBezTo>
                    <a:cubicBezTo>
                      <a:pt x="358" y="43300"/>
                      <a:pt x="301" y="43334"/>
                      <a:pt x="264" y="43318"/>
                    </a:cubicBezTo>
                    <a:cubicBezTo>
                      <a:pt x="224" y="43300"/>
                      <a:pt x="165" y="43233"/>
                      <a:pt x="175" y="43209"/>
                    </a:cubicBezTo>
                    <a:cubicBezTo>
                      <a:pt x="243" y="43034"/>
                      <a:pt x="137" y="42885"/>
                      <a:pt x="139" y="42720"/>
                    </a:cubicBezTo>
                    <a:cubicBezTo>
                      <a:pt x="140" y="42623"/>
                      <a:pt x="204" y="42520"/>
                      <a:pt x="141" y="42419"/>
                    </a:cubicBezTo>
                    <a:cubicBezTo>
                      <a:pt x="131" y="42406"/>
                      <a:pt x="207" y="42334"/>
                      <a:pt x="245" y="42289"/>
                    </a:cubicBezTo>
                    <a:cubicBezTo>
                      <a:pt x="245" y="42289"/>
                      <a:pt x="245" y="42289"/>
                      <a:pt x="246" y="42289"/>
                    </a:cubicBezTo>
                    <a:cubicBezTo>
                      <a:pt x="246" y="42289"/>
                      <a:pt x="246" y="42289"/>
                      <a:pt x="247" y="42289"/>
                    </a:cubicBezTo>
                    <a:cubicBezTo>
                      <a:pt x="322" y="42339"/>
                      <a:pt x="391" y="42299"/>
                      <a:pt x="457" y="42235"/>
                    </a:cubicBezTo>
                    <a:cubicBezTo>
                      <a:pt x="387" y="42253"/>
                      <a:pt x="317" y="42271"/>
                      <a:pt x="247" y="42289"/>
                    </a:cubicBezTo>
                    <a:cubicBezTo>
                      <a:pt x="246" y="42289"/>
                      <a:pt x="246" y="42289"/>
                      <a:pt x="246" y="42288"/>
                    </a:cubicBezTo>
                    <a:cubicBezTo>
                      <a:pt x="245" y="42289"/>
                      <a:pt x="245" y="42289"/>
                      <a:pt x="245" y="42289"/>
                    </a:cubicBezTo>
                    <a:cubicBezTo>
                      <a:pt x="217" y="42300"/>
                      <a:pt x="190" y="42311"/>
                      <a:pt x="117" y="42340"/>
                    </a:cubicBezTo>
                    <a:cubicBezTo>
                      <a:pt x="167" y="42273"/>
                      <a:pt x="187" y="42246"/>
                      <a:pt x="200" y="42228"/>
                    </a:cubicBezTo>
                    <a:cubicBezTo>
                      <a:pt x="173" y="42183"/>
                      <a:pt x="128" y="42141"/>
                      <a:pt x="126" y="42096"/>
                    </a:cubicBezTo>
                    <a:cubicBezTo>
                      <a:pt x="113" y="41836"/>
                      <a:pt x="110" y="41576"/>
                      <a:pt x="110" y="41315"/>
                    </a:cubicBezTo>
                    <a:cubicBezTo>
                      <a:pt x="110" y="41237"/>
                      <a:pt x="131" y="41156"/>
                      <a:pt x="141" y="41077"/>
                    </a:cubicBezTo>
                    <a:cubicBezTo>
                      <a:pt x="144" y="41052"/>
                      <a:pt x="135" y="41028"/>
                      <a:pt x="133" y="41003"/>
                    </a:cubicBezTo>
                    <a:cubicBezTo>
                      <a:pt x="129" y="40931"/>
                      <a:pt x="125" y="40857"/>
                      <a:pt x="120" y="40776"/>
                    </a:cubicBezTo>
                    <a:cubicBezTo>
                      <a:pt x="202" y="40751"/>
                      <a:pt x="265" y="40732"/>
                      <a:pt x="357" y="40705"/>
                    </a:cubicBezTo>
                    <a:cubicBezTo>
                      <a:pt x="334" y="40762"/>
                      <a:pt x="321" y="40791"/>
                      <a:pt x="305" y="40828"/>
                    </a:cubicBezTo>
                    <a:cubicBezTo>
                      <a:pt x="484" y="40792"/>
                      <a:pt x="515" y="40965"/>
                      <a:pt x="614" y="41045"/>
                    </a:cubicBezTo>
                    <a:cubicBezTo>
                      <a:pt x="647" y="41030"/>
                      <a:pt x="678" y="41016"/>
                      <a:pt x="715" y="40999"/>
                    </a:cubicBezTo>
                    <a:cubicBezTo>
                      <a:pt x="663" y="40953"/>
                      <a:pt x="613" y="40910"/>
                      <a:pt x="562" y="40866"/>
                    </a:cubicBezTo>
                    <a:cubicBezTo>
                      <a:pt x="567" y="40857"/>
                      <a:pt x="573" y="40848"/>
                      <a:pt x="579" y="40839"/>
                    </a:cubicBezTo>
                    <a:cubicBezTo>
                      <a:pt x="714" y="40902"/>
                      <a:pt x="850" y="40965"/>
                      <a:pt x="985" y="41028"/>
                    </a:cubicBezTo>
                    <a:cubicBezTo>
                      <a:pt x="1046" y="40878"/>
                      <a:pt x="908" y="40870"/>
                      <a:pt x="863" y="40801"/>
                    </a:cubicBezTo>
                    <a:cubicBezTo>
                      <a:pt x="927" y="40734"/>
                      <a:pt x="1015" y="40723"/>
                      <a:pt x="1089" y="40705"/>
                    </a:cubicBezTo>
                    <a:cubicBezTo>
                      <a:pt x="1004" y="40671"/>
                      <a:pt x="923" y="40633"/>
                      <a:pt x="838" y="40608"/>
                    </a:cubicBezTo>
                    <a:cubicBezTo>
                      <a:pt x="709" y="40570"/>
                      <a:pt x="625" y="40432"/>
                      <a:pt x="469" y="40460"/>
                    </a:cubicBezTo>
                    <a:cubicBezTo>
                      <a:pt x="455" y="40378"/>
                      <a:pt x="505" y="40361"/>
                      <a:pt x="565" y="40376"/>
                    </a:cubicBezTo>
                    <a:cubicBezTo>
                      <a:pt x="637" y="40393"/>
                      <a:pt x="703" y="40426"/>
                      <a:pt x="773" y="40449"/>
                    </a:cubicBezTo>
                    <a:cubicBezTo>
                      <a:pt x="789" y="40455"/>
                      <a:pt x="809" y="40451"/>
                      <a:pt x="839" y="40451"/>
                    </a:cubicBezTo>
                    <a:cubicBezTo>
                      <a:pt x="820" y="40390"/>
                      <a:pt x="804" y="40340"/>
                      <a:pt x="786" y="40280"/>
                    </a:cubicBezTo>
                    <a:cubicBezTo>
                      <a:pt x="689" y="40312"/>
                      <a:pt x="598" y="40342"/>
                      <a:pt x="510" y="40201"/>
                    </a:cubicBezTo>
                    <a:cubicBezTo>
                      <a:pt x="631" y="40266"/>
                      <a:pt x="715" y="40140"/>
                      <a:pt x="804" y="40222"/>
                    </a:cubicBezTo>
                    <a:cubicBezTo>
                      <a:pt x="931" y="40338"/>
                      <a:pt x="1089" y="40297"/>
                      <a:pt x="1241" y="40285"/>
                    </a:cubicBezTo>
                    <a:cubicBezTo>
                      <a:pt x="1161" y="40253"/>
                      <a:pt x="1043" y="40257"/>
                      <a:pt x="1005" y="40203"/>
                    </a:cubicBezTo>
                    <a:cubicBezTo>
                      <a:pt x="960" y="40136"/>
                      <a:pt x="823" y="40156"/>
                      <a:pt x="847" y="39997"/>
                    </a:cubicBezTo>
                    <a:cubicBezTo>
                      <a:pt x="993" y="40172"/>
                      <a:pt x="1159" y="40016"/>
                      <a:pt x="1313" y="40053"/>
                    </a:cubicBezTo>
                    <a:cubicBezTo>
                      <a:pt x="1302" y="40016"/>
                      <a:pt x="1285" y="39979"/>
                      <a:pt x="1263" y="39978"/>
                    </a:cubicBezTo>
                    <a:cubicBezTo>
                      <a:pt x="1210" y="39973"/>
                      <a:pt x="1155" y="39983"/>
                      <a:pt x="1101" y="39986"/>
                    </a:cubicBezTo>
                    <a:cubicBezTo>
                      <a:pt x="1096" y="39987"/>
                      <a:pt x="1090" y="39964"/>
                      <a:pt x="1080" y="39945"/>
                    </a:cubicBezTo>
                    <a:cubicBezTo>
                      <a:pt x="1112" y="39932"/>
                      <a:pt x="1144" y="39911"/>
                      <a:pt x="1169" y="39901"/>
                    </a:cubicBezTo>
                    <a:cubicBezTo>
                      <a:pt x="1163" y="39834"/>
                      <a:pt x="1150" y="39861"/>
                      <a:pt x="1151" y="39683"/>
                    </a:cubicBezTo>
                    <a:cubicBezTo>
                      <a:pt x="1116" y="39683"/>
                      <a:pt x="1085" y="39683"/>
                      <a:pt x="1050" y="39683"/>
                    </a:cubicBezTo>
                    <a:cubicBezTo>
                      <a:pt x="1066" y="39683"/>
                      <a:pt x="1081" y="39617"/>
                      <a:pt x="1097" y="39580"/>
                    </a:cubicBezTo>
                    <a:cubicBezTo>
                      <a:pt x="790" y="39486"/>
                      <a:pt x="616" y="39709"/>
                      <a:pt x="467" y="39841"/>
                    </a:cubicBezTo>
                    <a:cubicBezTo>
                      <a:pt x="427" y="40004"/>
                      <a:pt x="406" y="40118"/>
                      <a:pt x="368" y="40227"/>
                    </a:cubicBezTo>
                    <a:cubicBezTo>
                      <a:pt x="359" y="40251"/>
                      <a:pt x="295" y="40256"/>
                      <a:pt x="245" y="40274"/>
                    </a:cubicBezTo>
                    <a:cubicBezTo>
                      <a:pt x="274" y="40347"/>
                      <a:pt x="303" y="40422"/>
                      <a:pt x="334" y="40497"/>
                    </a:cubicBezTo>
                    <a:cubicBezTo>
                      <a:pt x="292" y="40491"/>
                      <a:pt x="248" y="40485"/>
                      <a:pt x="172" y="40474"/>
                    </a:cubicBezTo>
                    <a:cubicBezTo>
                      <a:pt x="225" y="40548"/>
                      <a:pt x="255" y="40590"/>
                      <a:pt x="297" y="40647"/>
                    </a:cubicBezTo>
                    <a:cubicBezTo>
                      <a:pt x="240" y="40670"/>
                      <a:pt x="194" y="40688"/>
                      <a:pt x="114" y="40721"/>
                    </a:cubicBezTo>
                    <a:cubicBezTo>
                      <a:pt x="182" y="40570"/>
                      <a:pt x="0" y="40433"/>
                      <a:pt x="187" y="40329"/>
                    </a:cubicBezTo>
                    <a:cubicBezTo>
                      <a:pt x="164" y="40266"/>
                      <a:pt x="42" y="40253"/>
                      <a:pt x="134" y="40158"/>
                    </a:cubicBezTo>
                    <a:cubicBezTo>
                      <a:pt x="146" y="40147"/>
                      <a:pt x="140" y="40113"/>
                      <a:pt x="134" y="40092"/>
                    </a:cubicBezTo>
                    <a:cubicBezTo>
                      <a:pt x="73" y="39857"/>
                      <a:pt x="74" y="39620"/>
                      <a:pt x="146" y="39378"/>
                    </a:cubicBezTo>
                    <a:cubicBezTo>
                      <a:pt x="166" y="39305"/>
                      <a:pt x="102" y="39228"/>
                      <a:pt x="147" y="39149"/>
                    </a:cubicBezTo>
                    <a:cubicBezTo>
                      <a:pt x="34" y="39040"/>
                      <a:pt x="157" y="38897"/>
                      <a:pt x="114" y="38774"/>
                    </a:cubicBezTo>
                    <a:cubicBezTo>
                      <a:pt x="102" y="38738"/>
                      <a:pt x="158" y="38678"/>
                      <a:pt x="185" y="38621"/>
                    </a:cubicBezTo>
                    <a:cubicBezTo>
                      <a:pt x="239" y="38631"/>
                      <a:pt x="289" y="38645"/>
                      <a:pt x="361" y="38658"/>
                    </a:cubicBezTo>
                    <a:cubicBezTo>
                      <a:pt x="342" y="38614"/>
                      <a:pt x="336" y="38582"/>
                      <a:pt x="321" y="38580"/>
                    </a:cubicBezTo>
                    <a:cubicBezTo>
                      <a:pt x="262" y="38573"/>
                      <a:pt x="199" y="38591"/>
                      <a:pt x="127" y="38591"/>
                    </a:cubicBezTo>
                    <a:cubicBezTo>
                      <a:pt x="120" y="38524"/>
                      <a:pt x="117" y="38425"/>
                      <a:pt x="106" y="38424"/>
                    </a:cubicBezTo>
                    <a:cubicBezTo>
                      <a:pt x="173" y="38425"/>
                      <a:pt x="228" y="38426"/>
                      <a:pt x="283" y="38426"/>
                    </a:cubicBezTo>
                    <a:cubicBezTo>
                      <a:pt x="285" y="38426"/>
                      <a:pt x="289" y="38375"/>
                      <a:pt x="291" y="38367"/>
                    </a:cubicBezTo>
                    <a:cubicBezTo>
                      <a:pt x="233" y="38350"/>
                      <a:pt x="176" y="38298"/>
                      <a:pt x="115" y="38280"/>
                    </a:cubicBezTo>
                    <a:cubicBezTo>
                      <a:pt x="104" y="38203"/>
                      <a:pt x="93" y="38124"/>
                      <a:pt x="176" y="38088"/>
                    </a:cubicBezTo>
                    <a:cubicBezTo>
                      <a:pt x="111" y="38005"/>
                      <a:pt x="90" y="37904"/>
                      <a:pt x="101" y="37797"/>
                    </a:cubicBezTo>
                    <a:cubicBezTo>
                      <a:pt x="132" y="37513"/>
                      <a:pt x="139" y="37230"/>
                      <a:pt x="179" y="36945"/>
                    </a:cubicBezTo>
                    <a:cubicBezTo>
                      <a:pt x="227" y="36597"/>
                      <a:pt x="198" y="36241"/>
                      <a:pt x="200" y="35889"/>
                    </a:cubicBezTo>
                    <a:cubicBezTo>
                      <a:pt x="203" y="35517"/>
                      <a:pt x="219" y="35141"/>
                      <a:pt x="199" y="34771"/>
                    </a:cubicBezTo>
                    <a:cubicBezTo>
                      <a:pt x="186" y="34532"/>
                      <a:pt x="264" y="34284"/>
                      <a:pt x="173" y="34052"/>
                    </a:cubicBezTo>
                    <a:cubicBezTo>
                      <a:pt x="168" y="34040"/>
                      <a:pt x="164" y="34022"/>
                      <a:pt x="168" y="34012"/>
                    </a:cubicBezTo>
                    <a:cubicBezTo>
                      <a:pt x="230" y="33886"/>
                      <a:pt x="166" y="33769"/>
                      <a:pt x="166" y="33647"/>
                    </a:cubicBezTo>
                    <a:cubicBezTo>
                      <a:pt x="166" y="33522"/>
                      <a:pt x="152" y="33398"/>
                      <a:pt x="151" y="33273"/>
                    </a:cubicBezTo>
                    <a:cubicBezTo>
                      <a:pt x="151" y="33218"/>
                      <a:pt x="174" y="33159"/>
                      <a:pt x="172" y="33102"/>
                    </a:cubicBezTo>
                    <a:cubicBezTo>
                      <a:pt x="169" y="33033"/>
                      <a:pt x="141" y="32966"/>
                      <a:pt x="132" y="32897"/>
                    </a:cubicBezTo>
                    <a:cubicBezTo>
                      <a:pt x="124" y="32831"/>
                      <a:pt x="99" y="32763"/>
                      <a:pt x="105" y="32697"/>
                    </a:cubicBezTo>
                    <a:cubicBezTo>
                      <a:pt x="108" y="32656"/>
                      <a:pt x="162" y="32618"/>
                      <a:pt x="164" y="32584"/>
                    </a:cubicBezTo>
                    <a:cubicBezTo>
                      <a:pt x="160" y="32644"/>
                      <a:pt x="156" y="32704"/>
                      <a:pt x="152" y="32761"/>
                    </a:cubicBezTo>
                    <a:cubicBezTo>
                      <a:pt x="328" y="32755"/>
                      <a:pt x="289" y="32744"/>
                      <a:pt x="337" y="32738"/>
                    </a:cubicBezTo>
                    <a:cubicBezTo>
                      <a:pt x="337" y="32739"/>
                      <a:pt x="367" y="32737"/>
                      <a:pt x="367" y="32738"/>
                    </a:cubicBezTo>
                    <a:cubicBezTo>
                      <a:pt x="365" y="32738"/>
                      <a:pt x="364" y="32733"/>
                      <a:pt x="362" y="32733"/>
                    </a:cubicBezTo>
                    <a:lnTo>
                      <a:pt x="369" y="32733"/>
                    </a:lnTo>
                    <a:cubicBezTo>
                      <a:pt x="373" y="32733"/>
                      <a:pt x="377" y="32736"/>
                      <a:pt x="381" y="32750"/>
                    </a:cubicBezTo>
                    <a:cubicBezTo>
                      <a:pt x="508" y="32714"/>
                      <a:pt x="636" y="32668"/>
                      <a:pt x="797" y="32623"/>
                    </a:cubicBezTo>
                    <a:cubicBezTo>
                      <a:pt x="713" y="32596"/>
                      <a:pt x="654" y="32578"/>
                      <a:pt x="582" y="32556"/>
                    </a:cubicBezTo>
                    <a:cubicBezTo>
                      <a:pt x="644" y="32533"/>
                      <a:pt x="692" y="32515"/>
                      <a:pt x="765" y="32488"/>
                    </a:cubicBezTo>
                    <a:cubicBezTo>
                      <a:pt x="730" y="32457"/>
                      <a:pt x="709" y="32439"/>
                      <a:pt x="689" y="32421"/>
                    </a:cubicBezTo>
                    <a:cubicBezTo>
                      <a:pt x="804" y="32337"/>
                      <a:pt x="880" y="32342"/>
                      <a:pt x="1049" y="32431"/>
                    </a:cubicBezTo>
                    <a:cubicBezTo>
                      <a:pt x="1045" y="32518"/>
                      <a:pt x="1039" y="32600"/>
                      <a:pt x="1032" y="32713"/>
                    </a:cubicBezTo>
                    <a:cubicBezTo>
                      <a:pt x="1033" y="32699"/>
                      <a:pt x="1172" y="32688"/>
                      <a:pt x="1283" y="32668"/>
                    </a:cubicBezTo>
                    <a:cubicBezTo>
                      <a:pt x="1202" y="32603"/>
                      <a:pt x="1161" y="32569"/>
                      <a:pt x="1124" y="32541"/>
                    </a:cubicBezTo>
                    <a:cubicBezTo>
                      <a:pt x="1106" y="32405"/>
                      <a:pt x="1342" y="32480"/>
                      <a:pt x="1290" y="32322"/>
                    </a:cubicBezTo>
                    <a:cubicBezTo>
                      <a:pt x="1054" y="32289"/>
                      <a:pt x="821" y="32258"/>
                      <a:pt x="579" y="32225"/>
                    </a:cubicBezTo>
                    <a:cubicBezTo>
                      <a:pt x="565" y="32119"/>
                      <a:pt x="714" y="32182"/>
                      <a:pt x="736" y="32086"/>
                    </a:cubicBezTo>
                    <a:cubicBezTo>
                      <a:pt x="656" y="32076"/>
                      <a:pt x="562" y="32062"/>
                      <a:pt x="480" y="32052"/>
                    </a:cubicBezTo>
                    <a:cubicBezTo>
                      <a:pt x="630" y="32034"/>
                      <a:pt x="724" y="31981"/>
                      <a:pt x="903" y="32010"/>
                    </a:cubicBezTo>
                    <a:lnTo>
                      <a:pt x="903" y="32031"/>
                    </a:lnTo>
                    <a:lnTo>
                      <a:pt x="921" y="32031"/>
                    </a:lnTo>
                    <a:cubicBezTo>
                      <a:pt x="932" y="32031"/>
                      <a:pt x="943" y="32027"/>
                      <a:pt x="953" y="32025"/>
                    </a:cubicBezTo>
                    <a:cubicBezTo>
                      <a:pt x="954" y="32028"/>
                      <a:pt x="955" y="32031"/>
                      <a:pt x="956" y="32031"/>
                    </a:cubicBezTo>
                    <a:lnTo>
                      <a:pt x="957" y="32031"/>
                    </a:lnTo>
                    <a:cubicBezTo>
                      <a:pt x="1031" y="32031"/>
                      <a:pt x="1077" y="32035"/>
                      <a:pt x="1182" y="32044"/>
                    </a:cubicBezTo>
                    <a:cubicBezTo>
                      <a:pt x="1093" y="31964"/>
                      <a:pt x="1079" y="31976"/>
                      <a:pt x="953" y="32001"/>
                    </a:cubicBezTo>
                    <a:cubicBezTo>
                      <a:pt x="949" y="31989"/>
                      <a:pt x="948" y="31955"/>
                      <a:pt x="937" y="31949"/>
                    </a:cubicBezTo>
                    <a:cubicBezTo>
                      <a:pt x="842" y="31894"/>
                      <a:pt x="753" y="31895"/>
                      <a:pt x="597" y="31927"/>
                    </a:cubicBezTo>
                    <a:cubicBezTo>
                      <a:pt x="576" y="31932"/>
                      <a:pt x="549" y="31919"/>
                      <a:pt x="529" y="31906"/>
                    </a:cubicBezTo>
                    <a:cubicBezTo>
                      <a:pt x="488" y="31882"/>
                      <a:pt x="449" y="31852"/>
                      <a:pt x="410" y="31825"/>
                    </a:cubicBezTo>
                    <a:cubicBezTo>
                      <a:pt x="450" y="31805"/>
                      <a:pt x="491" y="31784"/>
                      <a:pt x="532" y="31767"/>
                    </a:cubicBezTo>
                    <a:cubicBezTo>
                      <a:pt x="550" y="31761"/>
                      <a:pt x="571" y="31762"/>
                      <a:pt x="597" y="31759"/>
                    </a:cubicBezTo>
                    <a:cubicBezTo>
                      <a:pt x="552" y="31740"/>
                      <a:pt x="512" y="31724"/>
                      <a:pt x="473" y="31708"/>
                    </a:cubicBezTo>
                    <a:cubicBezTo>
                      <a:pt x="474" y="31697"/>
                      <a:pt x="476" y="31686"/>
                      <a:pt x="476" y="31676"/>
                    </a:cubicBezTo>
                    <a:cubicBezTo>
                      <a:pt x="540" y="31663"/>
                      <a:pt x="604" y="31652"/>
                      <a:pt x="669" y="31640"/>
                    </a:cubicBezTo>
                    <a:cubicBezTo>
                      <a:pt x="644" y="31528"/>
                      <a:pt x="537" y="31592"/>
                      <a:pt x="463" y="31540"/>
                    </a:cubicBezTo>
                    <a:cubicBezTo>
                      <a:pt x="526" y="31526"/>
                      <a:pt x="572" y="31517"/>
                      <a:pt x="630" y="31504"/>
                    </a:cubicBezTo>
                    <a:cubicBezTo>
                      <a:pt x="465" y="31441"/>
                      <a:pt x="309" y="31382"/>
                      <a:pt x="113" y="31307"/>
                    </a:cubicBezTo>
                    <a:cubicBezTo>
                      <a:pt x="256" y="31272"/>
                      <a:pt x="344" y="31208"/>
                      <a:pt x="462" y="31290"/>
                    </a:cubicBezTo>
                    <a:cubicBezTo>
                      <a:pt x="537" y="31343"/>
                      <a:pt x="654" y="31333"/>
                      <a:pt x="785" y="31358"/>
                    </a:cubicBezTo>
                    <a:cubicBezTo>
                      <a:pt x="600" y="31194"/>
                      <a:pt x="510" y="31174"/>
                      <a:pt x="160" y="31205"/>
                    </a:cubicBezTo>
                    <a:cubicBezTo>
                      <a:pt x="153" y="31107"/>
                      <a:pt x="139" y="31008"/>
                      <a:pt x="142" y="30909"/>
                    </a:cubicBezTo>
                    <a:cubicBezTo>
                      <a:pt x="144" y="30818"/>
                      <a:pt x="239" y="30729"/>
                      <a:pt x="160" y="30632"/>
                    </a:cubicBezTo>
                    <a:cubicBezTo>
                      <a:pt x="150" y="30621"/>
                      <a:pt x="181" y="30563"/>
                      <a:pt x="203" y="30537"/>
                    </a:cubicBezTo>
                    <a:cubicBezTo>
                      <a:pt x="258" y="30476"/>
                      <a:pt x="285" y="30471"/>
                      <a:pt x="418" y="30464"/>
                    </a:cubicBezTo>
                    <a:cubicBezTo>
                      <a:pt x="520" y="30657"/>
                      <a:pt x="624" y="30713"/>
                      <a:pt x="772" y="30660"/>
                    </a:cubicBezTo>
                    <a:cubicBezTo>
                      <a:pt x="843" y="30636"/>
                      <a:pt x="880" y="30601"/>
                      <a:pt x="838" y="30526"/>
                    </a:cubicBezTo>
                    <a:cubicBezTo>
                      <a:pt x="769" y="30554"/>
                      <a:pt x="705" y="30580"/>
                      <a:pt x="643" y="30606"/>
                    </a:cubicBezTo>
                    <a:cubicBezTo>
                      <a:pt x="636" y="30589"/>
                      <a:pt x="630" y="30574"/>
                      <a:pt x="623" y="30558"/>
                    </a:cubicBezTo>
                    <a:cubicBezTo>
                      <a:pt x="695" y="30519"/>
                      <a:pt x="767" y="30478"/>
                      <a:pt x="873" y="30418"/>
                    </a:cubicBezTo>
                    <a:cubicBezTo>
                      <a:pt x="811" y="30395"/>
                      <a:pt x="773" y="30379"/>
                      <a:pt x="730" y="30362"/>
                    </a:cubicBezTo>
                    <a:cubicBezTo>
                      <a:pt x="723" y="30325"/>
                      <a:pt x="716" y="30278"/>
                      <a:pt x="707" y="30234"/>
                    </a:cubicBezTo>
                    <a:cubicBezTo>
                      <a:pt x="927" y="30076"/>
                      <a:pt x="1014" y="29935"/>
                      <a:pt x="951" y="29823"/>
                    </a:cubicBezTo>
                    <a:cubicBezTo>
                      <a:pt x="927" y="29780"/>
                      <a:pt x="879" y="29744"/>
                      <a:pt x="834" y="29726"/>
                    </a:cubicBezTo>
                    <a:cubicBezTo>
                      <a:pt x="804" y="29714"/>
                      <a:pt x="759" y="29740"/>
                      <a:pt x="704" y="29752"/>
                    </a:cubicBezTo>
                    <a:cubicBezTo>
                      <a:pt x="720" y="29788"/>
                      <a:pt x="731" y="29810"/>
                      <a:pt x="740" y="29832"/>
                    </a:cubicBezTo>
                    <a:cubicBezTo>
                      <a:pt x="747" y="29848"/>
                      <a:pt x="754" y="29865"/>
                      <a:pt x="768" y="29901"/>
                    </a:cubicBezTo>
                    <a:cubicBezTo>
                      <a:pt x="718" y="29906"/>
                      <a:pt x="683" y="29910"/>
                      <a:pt x="636" y="29914"/>
                    </a:cubicBezTo>
                    <a:cubicBezTo>
                      <a:pt x="629" y="29836"/>
                      <a:pt x="629" y="29759"/>
                      <a:pt x="622" y="29684"/>
                    </a:cubicBezTo>
                    <a:lnTo>
                      <a:pt x="631" y="29686"/>
                    </a:lnTo>
                    <a:cubicBezTo>
                      <a:pt x="631" y="29686"/>
                      <a:pt x="661" y="29686"/>
                      <a:pt x="662" y="29685"/>
                    </a:cubicBezTo>
                    <a:cubicBezTo>
                      <a:pt x="663" y="29685"/>
                      <a:pt x="545" y="29683"/>
                      <a:pt x="724" y="29684"/>
                    </a:cubicBezTo>
                    <a:lnTo>
                      <a:pt x="724" y="29684"/>
                    </a:lnTo>
                    <a:cubicBezTo>
                      <a:pt x="724" y="29659"/>
                      <a:pt x="774" y="29625"/>
                      <a:pt x="831" y="29617"/>
                    </a:cubicBezTo>
                    <a:cubicBezTo>
                      <a:pt x="909" y="29605"/>
                      <a:pt x="931" y="29615"/>
                      <a:pt x="1021" y="29616"/>
                    </a:cubicBezTo>
                    <a:cubicBezTo>
                      <a:pt x="1015" y="29588"/>
                      <a:pt x="1019" y="29554"/>
                      <a:pt x="1004" y="29538"/>
                    </a:cubicBezTo>
                    <a:cubicBezTo>
                      <a:pt x="935" y="29466"/>
                      <a:pt x="901" y="29403"/>
                      <a:pt x="1005" y="29319"/>
                    </a:cubicBezTo>
                    <a:cubicBezTo>
                      <a:pt x="1029" y="29300"/>
                      <a:pt x="1023" y="29241"/>
                      <a:pt x="1030" y="29201"/>
                    </a:cubicBezTo>
                    <a:cubicBezTo>
                      <a:pt x="1041" y="29142"/>
                      <a:pt x="1050" y="29084"/>
                      <a:pt x="1079" y="29015"/>
                    </a:cubicBezTo>
                    <a:cubicBezTo>
                      <a:pt x="1094" y="29154"/>
                      <a:pt x="1185" y="29187"/>
                      <a:pt x="1289" y="29200"/>
                    </a:cubicBezTo>
                    <a:cubicBezTo>
                      <a:pt x="1289" y="29202"/>
                      <a:pt x="1290" y="29204"/>
                      <a:pt x="1290" y="29205"/>
                    </a:cubicBezTo>
                    <a:cubicBezTo>
                      <a:pt x="1292" y="29206"/>
                      <a:pt x="1292" y="29207"/>
                      <a:pt x="1294" y="29207"/>
                    </a:cubicBezTo>
                    <a:cubicBezTo>
                      <a:pt x="1271" y="29279"/>
                      <a:pt x="1261" y="29344"/>
                      <a:pt x="1361" y="29365"/>
                    </a:cubicBezTo>
                    <a:cubicBezTo>
                      <a:pt x="1318" y="29323"/>
                      <a:pt x="1392" y="29225"/>
                      <a:pt x="1294" y="29207"/>
                    </a:cubicBezTo>
                    <a:cubicBezTo>
                      <a:pt x="1295" y="29205"/>
                      <a:pt x="1295" y="29203"/>
                      <a:pt x="1296" y="29201"/>
                    </a:cubicBezTo>
                    <a:cubicBezTo>
                      <a:pt x="1293" y="29201"/>
                      <a:pt x="1292" y="29200"/>
                      <a:pt x="1289" y="29200"/>
                    </a:cubicBezTo>
                    <a:cubicBezTo>
                      <a:pt x="1282" y="29159"/>
                      <a:pt x="1280" y="29116"/>
                      <a:pt x="1266" y="29078"/>
                    </a:cubicBezTo>
                    <a:cubicBezTo>
                      <a:pt x="1249" y="29035"/>
                      <a:pt x="1219" y="28998"/>
                      <a:pt x="1204" y="28935"/>
                    </a:cubicBezTo>
                    <a:cubicBezTo>
                      <a:pt x="1294" y="28967"/>
                      <a:pt x="1369" y="28991"/>
                      <a:pt x="1393" y="28873"/>
                    </a:cubicBezTo>
                    <a:cubicBezTo>
                      <a:pt x="1506" y="28830"/>
                      <a:pt x="1488" y="28738"/>
                      <a:pt x="1503" y="28618"/>
                    </a:cubicBezTo>
                    <a:cubicBezTo>
                      <a:pt x="1454" y="28653"/>
                      <a:pt x="1428" y="28664"/>
                      <a:pt x="1414" y="28684"/>
                    </a:cubicBezTo>
                    <a:cubicBezTo>
                      <a:pt x="1391" y="28718"/>
                      <a:pt x="1375" y="28756"/>
                      <a:pt x="1355" y="28792"/>
                    </a:cubicBezTo>
                    <a:cubicBezTo>
                      <a:pt x="1256" y="28832"/>
                      <a:pt x="1152" y="28848"/>
                      <a:pt x="1061" y="28916"/>
                    </a:cubicBezTo>
                    <a:cubicBezTo>
                      <a:pt x="1012" y="28952"/>
                      <a:pt x="937" y="28948"/>
                      <a:pt x="850" y="28970"/>
                    </a:cubicBezTo>
                    <a:cubicBezTo>
                      <a:pt x="909" y="29038"/>
                      <a:pt x="959" y="29090"/>
                      <a:pt x="1030" y="29172"/>
                    </a:cubicBezTo>
                    <a:cubicBezTo>
                      <a:pt x="884" y="29136"/>
                      <a:pt x="777" y="29101"/>
                      <a:pt x="695" y="29080"/>
                    </a:cubicBezTo>
                    <a:cubicBezTo>
                      <a:pt x="593" y="29247"/>
                      <a:pt x="514" y="29326"/>
                      <a:pt x="427" y="29503"/>
                    </a:cubicBezTo>
                    <a:cubicBezTo>
                      <a:pt x="372" y="29503"/>
                      <a:pt x="320" y="29502"/>
                      <a:pt x="264" y="29502"/>
                    </a:cubicBezTo>
                    <a:cubicBezTo>
                      <a:pt x="255" y="29681"/>
                      <a:pt x="301" y="29642"/>
                      <a:pt x="358" y="29610"/>
                    </a:cubicBezTo>
                    <a:cubicBezTo>
                      <a:pt x="410" y="29582"/>
                      <a:pt x="448" y="29548"/>
                      <a:pt x="490" y="29619"/>
                    </a:cubicBezTo>
                    <a:cubicBezTo>
                      <a:pt x="513" y="29659"/>
                      <a:pt x="405" y="29690"/>
                      <a:pt x="459" y="29746"/>
                    </a:cubicBezTo>
                    <a:cubicBezTo>
                      <a:pt x="432" y="29760"/>
                      <a:pt x="405" y="29774"/>
                      <a:pt x="378" y="29790"/>
                    </a:cubicBezTo>
                    <a:cubicBezTo>
                      <a:pt x="367" y="29795"/>
                      <a:pt x="359" y="29808"/>
                      <a:pt x="347" y="29820"/>
                    </a:cubicBezTo>
                    <a:cubicBezTo>
                      <a:pt x="378" y="29868"/>
                      <a:pt x="537" y="29839"/>
                      <a:pt x="441" y="29971"/>
                    </a:cubicBezTo>
                    <a:cubicBezTo>
                      <a:pt x="402" y="29952"/>
                      <a:pt x="362" y="29933"/>
                      <a:pt x="324" y="29914"/>
                    </a:cubicBezTo>
                    <a:cubicBezTo>
                      <a:pt x="363" y="29984"/>
                      <a:pt x="344" y="30040"/>
                      <a:pt x="278" y="30087"/>
                    </a:cubicBezTo>
                    <a:cubicBezTo>
                      <a:pt x="285" y="30135"/>
                      <a:pt x="287" y="30183"/>
                      <a:pt x="297" y="30245"/>
                    </a:cubicBezTo>
                    <a:cubicBezTo>
                      <a:pt x="327" y="30227"/>
                      <a:pt x="349" y="30209"/>
                      <a:pt x="387" y="30187"/>
                    </a:cubicBezTo>
                    <a:cubicBezTo>
                      <a:pt x="387" y="30346"/>
                      <a:pt x="300" y="30376"/>
                      <a:pt x="118" y="30479"/>
                    </a:cubicBezTo>
                    <a:cubicBezTo>
                      <a:pt x="128" y="30315"/>
                      <a:pt x="136" y="30191"/>
                      <a:pt x="144" y="30055"/>
                    </a:cubicBezTo>
                    <a:cubicBezTo>
                      <a:pt x="144" y="30056"/>
                      <a:pt x="205" y="30059"/>
                      <a:pt x="231" y="30061"/>
                    </a:cubicBezTo>
                    <a:cubicBezTo>
                      <a:pt x="209" y="30031"/>
                      <a:pt x="206" y="30001"/>
                      <a:pt x="186" y="29972"/>
                    </a:cubicBezTo>
                    <a:cubicBezTo>
                      <a:pt x="216" y="29946"/>
                      <a:pt x="246" y="29919"/>
                      <a:pt x="276" y="29892"/>
                    </a:cubicBezTo>
                    <a:cubicBezTo>
                      <a:pt x="251" y="29898"/>
                      <a:pt x="227" y="29905"/>
                      <a:pt x="202" y="29912"/>
                    </a:cubicBezTo>
                    <a:cubicBezTo>
                      <a:pt x="196" y="29804"/>
                      <a:pt x="190" y="29707"/>
                      <a:pt x="187" y="29611"/>
                    </a:cubicBezTo>
                    <a:cubicBezTo>
                      <a:pt x="186" y="29522"/>
                      <a:pt x="163" y="29381"/>
                      <a:pt x="203" y="29353"/>
                    </a:cubicBezTo>
                    <a:cubicBezTo>
                      <a:pt x="312" y="29279"/>
                      <a:pt x="131" y="29182"/>
                      <a:pt x="259" y="29136"/>
                    </a:cubicBezTo>
                    <a:cubicBezTo>
                      <a:pt x="198" y="29021"/>
                      <a:pt x="345" y="29089"/>
                      <a:pt x="358" y="29050"/>
                    </a:cubicBezTo>
                    <a:cubicBezTo>
                      <a:pt x="338" y="28963"/>
                      <a:pt x="351" y="28878"/>
                      <a:pt x="331" y="28791"/>
                    </a:cubicBezTo>
                    <a:cubicBezTo>
                      <a:pt x="396" y="28779"/>
                      <a:pt x="545" y="28771"/>
                      <a:pt x="545" y="28762"/>
                    </a:cubicBezTo>
                    <a:lnTo>
                      <a:pt x="545" y="28764"/>
                    </a:lnTo>
                    <a:cubicBezTo>
                      <a:pt x="545" y="28764"/>
                      <a:pt x="484" y="28765"/>
                      <a:pt x="485" y="28765"/>
                    </a:cubicBezTo>
                    <a:cubicBezTo>
                      <a:pt x="468" y="28787"/>
                      <a:pt x="383" y="28807"/>
                      <a:pt x="378" y="28829"/>
                    </a:cubicBezTo>
                    <a:cubicBezTo>
                      <a:pt x="371" y="28865"/>
                      <a:pt x="376" y="28904"/>
                      <a:pt x="382" y="28940"/>
                    </a:cubicBezTo>
                    <a:cubicBezTo>
                      <a:pt x="382" y="28945"/>
                      <a:pt x="432" y="28948"/>
                      <a:pt x="436" y="28941"/>
                    </a:cubicBezTo>
                    <a:cubicBezTo>
                      <a:pt x="455" y="28902"/>
                      <a:pt x="474" y="28859"/>
                      <a:pt x="476" y="28817"/>
                    </a:cubicBezTo>
                    <a:cubicBezTo>
                      <a:pt x="478" y="28801"/>
                      <a:pt x="443" y="28783"/>
                      <a:pt x="424" y="28765"/>
                    </a:cubicBezTo>
                    <a:cubicBezTo>
                      <a:pt x="424" y="28764"/>
                      <a:pt x="425" y="28763"/>
                      <a:pt x="426" y="28761"/>
                    </a:cubicBezTo>
                    <a:cubicBezTo>
                      <a:pt x="425" y="28762"/>
                      <a:pt x="424" y="28763"/>
                      <a:pt x="422" y="28763"/>
                    </a:cubicBezTo>
                    <a:cubicBezTo>
                      <a:pt x="422" y="28732"/>
                      <a:pt x="422" y="28702"/>
                      <a:pt x="422" y="28671"/>
                    </a:cubicBezTo>
                    <a:cubicBezTo>
                      <a:pt x="424" y="28671"/>
                      <a:pt x="424" y="28673"/>
                      <a:pt x="425" y="28673"/>
                    </a:cubicBezTo>
                    <a:cubicBezTo>
                      <a:pt x="487" y="28681"/>
                      <a:pt x="547" y="28692"/>
                      <a:pt x="608" y="28699"/>
                    </a:cubicBezTo>
                    <a:cubicBezTo>
                      <a:pt x="570" y="28562"/>
                      <a:pt x="480" y="28690"/>
                      <a:pt x="417" y="28690"/>
                    </a:cubicBezTo>
                    <a:cubicBezTo>
                      <a:pt x="416" y="28689"/>
                      <a:pt x="405" y="28713"/>
                      <a:pt x="405" y="28712"/>
                    </a:cubicBezTo>
                    <a:cubicBezTo>
                      <a:pt x="405" y="28713"/>
                      <a:pt x="407" y="28702"/>
                      <a:pt x="407" y="28702"/>
                    </a:cubicBezTo>
                    <a:lnTo>
                      <a:pt x="416" y="28702"/>
                    </a:lnTo>
                    <a:cubicBezTo>
                      <a:pt x="345" y="28702"/>
                      <a:pt x="382" y="28645"/>
                      <a:pt x="406" y="28635"/>
                    </a:cubicBezTo>
                    <a:cubicBezTo>
                      <a:pt x="494" y="28597"/>
                      <a:pt x="585" y="28548"/>
                      <a:pt x="678" y="28522"/>
                    </a:cubicBezTo>
                    <a:cubicBezTo>
                      <a:pt x="752" y="28501"/>
                      <a:pt x="829" y="28490"/>
                      <a:pt x="906" y="28475"/>
                    </a:cubicBezTo>
                    <a:cubicBezTo>
                      <a:pt x="904" y="28456"/>
                      <a:pt x="903" y="28438"/>
                      <a:pt x="902" y="28420"/>
                    </a:cubicBezTo>
                    <a:cubicBezTo>
                      <a:pt x="731" y="28431"/>
                      <a:pt x="558" y="28425"/>
                      <a:pt x="391" y="28462"/>
                    </a:cubicBezTo>
                    <a:cubicBezTo>
                      <a:pt x="324" y="28477"/>
                      <a:pt x="272" y="28586"/>
                      <a:pt x="207" y="28660"/>
                    </a:cubicBezTo>
                    <a:cubicBezTo>
                      <a:pt x="157" y="28497"/>
                      <a:pt x="178" y="28340"/>
                      <a:pt x="214" y="28181"/>
                    </a:cubicBezTo>
                    <a:cubicBezTo>
                      <a:pt x="221" y="28148"/>
                      <a:pt x="250" y="28104"/>
                      <a:pt x="238" y="28083"/>
                    </a:cubicBezTo>
                    <a:cubicBezTo>
                      <a:pt x="181" y="27983"/>
                      <a:pt x="295" y="27981"/>
                      <a:pt x="312" y="27952"/>
                    </a:cubicBezTo>
                    <a:cubicBezTo>
                      <a:pt x="207" y="27726"/>
                      <a:pt x="227" y="27498"/>
                      <a:pt x="234" y="27265"/>
                    </a:cubicBezTo>
                    <a:cubicBezTo>
                      <a:pt x="397" y="27252"/>
                      <a:pt x="483" y="27324"/>
                      <a:pt x="521" y="27464"/>
                    </a:cubicBezTo>
                    <a:cubicBezTo>
                      <a:pt x="520" y="27463"/>
                      <a:pt x="519" y="27463"/>
                      <a:pt x="518" y="27463"/>
                    </a:cubicBezTo>
                    <a:cubicBezTo>
                      <a:pt x="517" y="27466"/>
                      <a:pt x="517" y="27468"/>
                      <a:pt x="516" y="27470"/>
                    </a:cubicBezTo>
                    <a:cubicBezTo>
                      <a:pt x="480" y="27495"/>
                      <a:pt x="443" y="27521"/>
                      <a:pt x="393" y="27556"/>
                    </a:cubicBezTo>
                    <a:cubicBezTo>
                      <a:pt x="368" y="27481"/>
                      <a:pt x="349" y="27424"/>
                      <a:pt x="327" y="27357"/>
                    </a:cubicBezTo>
                    <a:cubicBezTo>
                      <a:pt x="217" y="27459"/>
                      <a:pt x="341" y="27511"/>
                      <a:pt x="340" y="27580"/>
                    </a:cubicBezTo>
                    <a:cubicBezTo>
                      <a:pt x="337" y="27690"/>
                      <a:pt x="418" y="27686"/>
                      <a:pt x="472" y="27701"/>
                    </a:cubicBezTo>
                    <a:cubicBezTo>
                      <a:pt x="487" y="27622"/>
                      <a:pt x="502" y="27543"/>
                      <a:pt x="516" y="27465"/>
                    </a:cubicBezTo>
                    <a:cubicBezTo>
                      <a:pt x="518" y="27464"/>
                      <a:pt x="520" y="27458"/>
                      <a:pt x="522" y="27457"/>
                    </a:cubicBezTo>
                    <a:cubicBezTo>
                      <a:pt x="522" y="27456"/>
                      <a:pt x="521" y="27443"/>
                      <a:pt x="521" y="27442"/>
                    </a:cubicBezTo>
                    <a:cubicBezTo>
                      <a:pt x="764" y="27576"/>
                      <a:pt x="1038" y="27523"/>
                      <a:pt x="1305" y="27524"/>
                    </a:cubicBezTo>
                    <a:lnTo>
                      <a:pt x="1302" y="27474"/>
                    </a:lnTo>
                    <a:lnTo>
                      <a:pt x="1308" y="27474"/>
                    </a:lnTo>
                    <a:cubicBezTo>
                      <a:pt x="1307" y="27474"/>
                      <a:pt x="1306" y="27518"/>
                      <a:pt x="1306" y="27518"/>
                    </a:cubicBezTo>
                    <a:cubicBezTo>
                      <a:pt x="1485" y="27551"/>
                      <a:pt x="1645" y="27769"/>
                      <a:pt x="1848" y="27597"/>
                    </a:cubicBezTo>
                    <a:cubicBezTo>
                      <a:pt x="1859" y="27587"/>
                      <a:pt x="1889" y="27590"/>
                      <a:pt x="1905" y="27597"/>
                    </a:cubicBezTo>
                    <a:cubicBezTo>
                      <a:pt x="2049" y="27658"/>
                      <a:pt x="2206" y="27621"/>
                      <a:pt x="2357" y="27633"/>
                    </a:cubicBezTo>
                    <a:cubicBezTo>
                      <a:pt x="2499" y="27645"/>
                      <a:pt x="2639" y="27655"/>
                      <a:pt x="2789" y="27666"/>
                    </a:cubicBezTo>
                    <a:cubicBezTo>
                      <a:pt x="2751" y="27574"/>
                      <a:pt x="2712" y="27520"/>
                      <a:pt x="2608" y="27535"/>
                    </a:cubicBezTo>
                    <a:cubicBezTo>
                      <a:pt x="2518" y="27548"/>
                      <a:pt x="2425" y="27537"/>
                      <a:pt x="2332" y="27536"/>
                    </a:cubicBezTo>
                    <a:cubicBezTo>
                      <a:pt x="2331" y="27516"/>
                      <a:pt x="2330" y="27492"/>
                      <a:pt x="2328" y="27453"/>
                    </a:cubicBezTo>
                    <a:cubicBezTo>
                      <a:pt x="2159" y="27550"/>
                      <a:pt x="2003" y="27557"/>
                      <a:pt x="1845" y="27475"/>
                    </a:cubicBezTo>
                    <a:cubicBezTo>
                      <a:pt x="1676" y="27387"/>
                      <a:pt x="1501" y="27308"/>
                      <a:pt x="1329" y="27226"/>
                    </a:cubicBezTo>
                    <a:cubicBezTo>
                      <a:pt x="1360" y="27182"/>
                      <a:pt x="1392" y="27136"/>
                      <a:pt x="1423" y="27092"/>
                    </a:cubicBezTo>
                    <a:cubicBezTo>
                      <a:pt x="1337" y="27112"/>
                      <a:pt x="1263" y="27175"/>
                      <a:pt x="1206" y="27075"/>
                    </a:cubicBezTo>
                    <a:cubicBezTo>
                      <a:pt x="1290" y="27013"/>
                      <a:pt x="1378" y="26957"/>
                      <a:pt x="1455" y="26888"/>
                    </a:cubicBezTo>
                    <a:cubicBezTo>
                      <a:pt x="1482" y="26864"/>
                      <a:pt x="1499" y="26799"/>
                      <a:pt x="1488" y="26767"/>
                    </a:cubicBezTo>
                    <a:cubicBezTo>
                      <a:pt x="1475" y="26732"/>
                      <a:pt x="1427" y="26698"/>
                      <a:pt x="1388" y="26689"/>
                    </a:cubicBezTo>
                    <a:cubicBezTo>
                      <a:pt x="1328" y="26676"/>
                      <a:pt x="1263" y="26680"/>
                      <a:pt x="1200" y="26680"/>
                    </a:cubicBezTo>
                    <a:cubicBezTo>
                      <a:pt x="1208" y="26706"/>
                      <a:pt x="1227" y="26745"/>
                      <a:pt x="1269" y="26747"/>
                    </a:cubicBezTo>
                    <a:cubicBezTo>
                      <a:pt x="1312" y="26750"/>
                      <a:pt x="1355" y="26772"/>
                      <a:pt x="1395" y="26789"/>
                    </a:cubicBezTo>
                    <a:cubicBezTo>
                      <a:pt x="1404" y="26793"/>
                      <a:pt x="1400" y="26835"/>
                      <a:pt x="1406" y="26835"/>
                    </a:cubicBezTo>
                    <a:cubicBezTo>
                      <a:pt x="1340" y="26834"/>
                      <a:pt x="1284" y="26834"/>
                      <a:pt x="1226" y="26834"/>
                    </a:cubicBezTo>
                    <a:cubicBezTo>
                      <a:pt x="1222" y="27011"/>
                      <a:pt x="1222" y="27001"/>
                      <a:pt x="935" y="27023"/>
                    </a:cubicBezTo>
                    <a:cubicBezTo>
                      <a:pt x="1044" y="27074"/>
                      <a:pt x="1115" y="27127"/>
                      <a:pt x="1196" y="27165"/>
                    </a:cubicBezTo>
                    <a:cubicBezTo>
                      <a:pt x="1148" y="27192"/>
                      <a:pt x="1106" y="27215"/>
                      <a:pt x="1055" y="27243"/>
                    </a:cubicBezTo>
                    <a:cubicBezTo>
                      <a:pt x="1090" y="27283"/>
                      <a:pt x="1118" y="27317"/>
                      <a:pt x="1148" y="27350"/>
                    </a:cubicBezTo>
                    <a:cubicBezTo>
                      <a:pt x="1061" y="27356"/>
                      <a:pt x="966" y="27344"/>
                      <a:pt x="893" y="27381"/>
                    </a:cubicBezTo>
                    <a:cubicBezTo>
                      <a:pt x="773" y="27441"/>
                      <a:pt x="686" y="27422"/>
                      <a:pt x="596" y="27349"/>
                    </a:cubicBezTo>
                    <a:cubicBezTo>
                      <a:pt x="494" y="27268"/>
                      <a:pt x="398" y="27176"/>
                      <a:pt x="239" y="27198"/>
                    </a:cubicBezTo>
                    <a:cubicBezTo>
                      <a:pt x="244" y="27181"/>
                      <a:pt x="249" y="27164"/>
                      <a:pt x="253" y="27147"/>
                    </a:cubicBezTo>
                    <a:cubicBezTo>
                      <a:pt x="300" y="27144"/>
                      <a:pt x="345" y="27142"/>
                      <a:pt x="391" y="27139"/>
                    </a:cubicBezTo>
                    <a:cubicBezTo>
                      <a:pt x="393" y="27129"/>
                      <a:pt x="395" y="27119"/>
                      <a:pt x="397" y="27110"/>
                    </a:cubicBezTo>
                    <a:cubicBezTo>
                      <a:pt x="348" y="27098"/>
                      <a:pt x="299" y="27087"/>
                      <a:pt x="208" y="27066"/>
                    </a:cubicBezTo>
                    <a:cubicBezTo>
                      <a:pt x="261" y="27043"/>
                      <a:pt x="285" y="27031"/>
                      <a:pt x="308" y="27021"/>
                    </a:cubicBezTo>
                    <a:cubicBezTo>
                      <a:pt x="287" y="26963"/>
                      <a:pt x="239" y="26891"/>
                      <a:pt x="256" y="26870"/>
                    </a:cubicBezTo>
                    <a:cubicBezTo>
                      <a:pt x="332" y="26770"/>
                      <a:pt x="135" y="26601"/>
                      <a:pt x="423" y="26549"/>
                    </a:cubicBezTo>
                    <a:cubicBezTo>
                      <a:pt x="344" y="26498"/>
                      <a:pt x="306" y="26473"/>
                      <a:pt x="269" y="26450"/>
                    </a:cubicBezTo>
                    <a:cubicBezTo>
                      <a:pt x="297" y="26271"/>
                      <a:pt x="354" y="26095"/>
                      <a:pt x="339" y="25931"/>
                    </a:cubicBezTo>
                    <a:cubicBezTo>
                      <a:pt x="327" y="25785"/>
                      <a:pt x="363" y="25721"/>
                      <a:pt x="543" y="25683"/>
                    </a:cubicBezTo>
                    <a:cubicBezTo>
                      <a:pt x="447" y="25657"/>
                      <a:pt x="401" y="25643"/>
                      <a:pt x="315" y="25620"/>
                    </a:cubicBezTo>
                    <a:cubicBezTo>
                      <a:pt x="380" y="25590"/>
                      <a:pt x="410" y="25574"/>
                      <a:pt x="442" y="25559"/>
                    </a:cubicBezTo>
                    <a:cubicBezTo>
                      <a:pt x="441" y="25553"/>
                      <a:pt x="442" y="25536"/>
                      <a:pt x="439" y="25535"/>
                    </a:cubicBezTo>
                    <a:cubicBezTo>
                      <a:pt x="295" y="25512"/>
                      <a:pt x="340" y="25385"/>
                      <a:pt x="366" y="25321"/>
                    </a:cubicBezTo>
                    <a:cubicBezTo>
                      <a:pt x="437" y="25148"/>
                      <a:pt x="356" y="24986"/>
                      <a:pt x="389" y="24815"/>
                    </a:cubicBezTo>
                    <a:cubicBezTo>
                      <a:pt x="408" y="24712"/>
                      <a:pt x="373" y="24602"/>
                      <a:pt x="364" y="24500"/>
                    </a:cubicBezTo>
                    <a:cubicBezTo>
                      <a:pt x="430" y="24479"/>
                      <a:pt x="479" y="24463"/>
                      <a:pt x="577" y="24432"/>
                    </a:cubicBezTo>
                    <a:cubicBezTo>
                      <a:pt x="472" y="24392"/>
                      <a:pt x="411" y="24367"/>
                      <a:pt x="355" y="24346"/>
                    </a:cubicBezTo>
                    <a:cubicBezTo>
                      <a:pt x="361" y="24227"/>
                      <a:pt x="577" y="24385"/>
                      <a:pt x="505" y="24187"/>
                    </a:cubicBezTo>
                    <a:cubicBezTo>
                      <a:pt x="470" y="24184"/>
                      <a:pt x="425" y="24181"/>
                      <a:pt x="372" y="24178"/>
                    </a:cubicBezTo>
                    <a:cubicBezTo>
                      <a:pt x="377" y="23983"/>
                      <a:pt x="551" y="24038"/>
                      <a:pt x="661" y="23975"/>
                    </a:cubicBezTo>
                    <a:cubicBezTo>
                      <a:pt x="567" y="23913"/>
                      <a:pt x="449" y="24025"/>
                      <a:pt x="389" y="23904"/>
                    </a:cubicBezTo>
                    <a:cubicBezTo>
                      <a:pt x="528" y="23811"/>
                      <a:pt x="680" y="23854"/>
                      <a:pt x="837" y="23831"/>
                    </a:cubicBezTo>
                    <a:cubicBezTo>
                      <a:pt x="710" y="23665"/>
                      <a:pt x="556" y="23845"/>
                      <a:pt x="429" y="23797"/>
                    </a:cubicBezTo>
                    <a:cubicBezTo>
                      <a:pt x="391" y="23457"/>
                      <a:pt x="390" y="23457"/>
                      <a:pt x="612" y="23398"/>
                    </a:cubicBezTo>
                    <a:cubicBezTo>
                      <a:pt x="550" y="23390"/>
                      <a:pt x="496" y="23382"/>
                      <a:pt x="447" y="23376"/>
                    </a:cubicBezTo>
                    <a:cubicBezTo>
                      <a:pt x="416" y="23239"/>
                      <a:pt x="413" y="23239"/>
                      <a:pt x="486" y="23087"/>
                    </a:cubicBezTo>
                    <a:cubicBezTo>
                      <a:pt x="622" y="23100"/>
                      <a:pt x="754" y="23113"/>
                      <a:pt x="893" y="23125"/>
                    </a:cubicBezTo>
                    <a:cubicBezTo>
                      <a:pt x="847" y="23028"/>
                      <a:pt x="751" y="23062"/>
                      <a:pt x="680" y="23053"/>
                    </a:cubicBezTo>
                    <a:cubicBezTo>
                      <a:pt x="600" y="23042"/>
                      <a:pt x="578" y="23038"/>
                      <a:pt x="403" y="23029"/>
                    </a:cubicBezTo>
                    <a:cubicBezTo>
                      <a:pt x="412" y="22882"/>
                      <a:pt x="420" y="22753"/>
                      <a:pt x="428" y="22616"/>
                    </a:cubicBezTo>
                    <a:cubicBezTo>
                      <a:pt x="604" y="22603"/>
                      <a:pt x="553" y="22594"/>
                      <a:pt x="596" y="22582"/>
                    </a:cubicBezTo>
                    <a:cubicBezTo>
                      <a:pt x="613" y="22497"/>
                      <a:pt x="439" y="22592"/>
                      <a:pt x="538" y="22454"/>
                    </a:cubicBezTo>
                    <a:cubicBezTo>
                      <a:pt x="453" y="22381"/>
                      <a:pt x="484" y="22351"/>
                      <a:pt x="629" y="22337"/>
                    </a:cubicBezTo>
                    <a:cubicBezTo>
                      <a:pt x="553" y="22309"/>
                      <a:pt x="524" y="22325"/>
                      <a:pt x="495" y="22316"/>
                    </a:cubicBezTo>
                    <a:cubicBezTo>
                      <a:pt x="499" y="22263"/>
                      <a:pt x="503" y="22216"/>
                      <a:pt x="503" y="22216"/>
                    </a:cubicBezTo>
                    <a:lnTo>
                      <a:pt x="507" y="22216"/>
                    </a:lnTo>
                    <a:cubicBezTo>
                      <a:pt x="507" y="22216"/>
                      <a:pt x="510" y="22163"/>
                      <a:pt x="510" y="22164"/>
                    </a:cubicBezTo>
                    <a:cubicBezTo>
                      <a:pt x="512" y="22163"/>
                      <a:pt x="517" y="22110"/>
                      <a:pt x="520" y="22108"/>
                    </a:cubicBezTo>
                    <a:cubicBezTo>
                      <a:pt x="517" y="22108"/>
                      <a:pt x="514" y="22108"/>
                      <a:pt x="511" y="22109"/>
                    </a:cubicBezTo>
                    <a:cubicBezTo>
                      <a:pt x="470" y="21895"/>
                      <a:pt x="472" y="21684"/>
                      <a:pt x="566" y="21477"/>
                    </a:cubicBezTo>
                    <a:cubicBezTo>
                      <a:pt x="543" y="21444"/>
                      <a:pt x="517" y="21408"/>
                      <a:pt x="476" y="21350"/>
                    </a:cubicBezTo>
                    <a:cubicBezTo>
                      <a:pt x="551" y="21345"/>
                      <a:pt x="592" y="21344"/>
                      <a:pt x="649" y="21340"/>
                    </a:cubicBezTo>
                    <a:cubicBezTo>
                      <a:pt x="623" y="21308"/>
                      <a:pt x="614" y="21287"/>
                      <a:pt x="598" y="21285"/>
                    </a:cubicBezTo>
                    <a:cubicBezTo>
                      <a:pt x="541" y="21274"/>
                      <a:pt x="476" y="21272"/>
                      <a:pt x="507" y="21198"/>
                    </a:cubicBezTo>
                    <a:cubicBezTo>
                      <a:pt x="524" y="21155"/>
                      <a:pt x="576" y="21126"/>
                      <a:pt x="619" y="21116"/>
                    </a:cubicBezTo>
                    <a:cubicBezTo>
                      <a:pt x="582" y="21116"/>
                      <a:pt x="547" y="21116"/>
                      <a:pt x="509" y="21115"/>
                    </a:cubicBezTo>
                    <a:cubicBezTo>
                      <a:pt x="497" y="20759"/>
                      <a:pt x="480" y="20535"/>
                      <a:pt x="464" y="20254"/>
                    </a:cubicBezTo>
                    <a:cubicBezTo>
                      <a:pt x="619" y="20271"/>
                      <a:pt x="746" y="20243"/>
                      <a:pt x="893" y="20259"/>
                    </a:cubicBezTo>
                    <a:cubicBezTo>
                      <a:pt x="823" y="20144"/>
                      <a:pt x="720" y="20188"/>
                      <a:pt x="639" y="20178"/>
                    </a:cubicBezTo>
                    <a:cubicBezTo>
                      <a:pt x="512" y="20162"/>
                      <a:pt x="455" y="20119"/>
                      <a:pt x="482" y="19996"/>
                    </a:cubicBezTo>
                    <a:cubicBezTo>
                      <a:pt x="530" y="19783"/>
                      <a:pt x="476" y="19581"/>
                      <a:pt x="481" y="19373"/>
                    </a:cubicBezTo>
                    <a:cubicBezTo>
                      <a:pt x="482" y="19312"/>
                      <a:pt x="508" y="19248"/>
                      <a:pt x="527" y="19168"/>
                    </a:cubicBezTo>
                    <a:cubicBezTo>
                      <a:pt x="524" y="19166"/>
                      <a:pt x="477" y="19147"/>
                      <a:pt x="477" y="19126"/>
                    </a:cubicBezTo>
                    <a:cubicBezTo>
                      <a:pt x="478" y="19083"/>
                      <a:pt x="516" y="19037"/>
                      <a:pt x="515" y="18994"/>
                    </a:cubicBezTo>
                    <a:cubicBezTo>
                      <a:pt x="515" y="18952"/>
                      <a:pt x="461" y="18894"/>
                      <a:pt x="476" y="18875"/>
                    </a:cubicBezTo>
                    <a:cubicBezTo>
                      <a:pt x="536" y="18791"/>
                      <a:pt x="398" y="18733"/>
                      <a:pt x="462" y="18669"/>
                    </a:cubicBezTo>
                    <a:cubicBezTo>
                      <a:pt x="538" y="18591"/>
                      <a:pt x="461" y="18545"/>
                      <a:pt x="453" y="18485"/>
                    </a:cubicBezTo>
                    <a:cubicBezTo>
                      <a:pt x="450" y="18465"/>
                      <a:pt x="444" y="18436"/>
                      <a:pt x="455" y="18422"/>
                    </a:cubicBezTo>
                    <a:cubicBezTo>
                      <a:pt x="536" y="18306"/>
                      <a:pt x="487" y="18194"/>
                      <a:pt x="461" y="18084"/>
                    </a:cubicBezTo>
                    <a:cubicBezTo>
                      <a:pt x="442" y="18004"/>
                      <a:pt x="526" y="17917"/>
                      <a:pt x="464" y="17839"/>
                    </a:cubicBezTo>
                    <a:cubicBezTo>
                      <a:pt x="488" y="17824"/>
                      <a:pt x="511" y="17801"/>
                      <a:pt x="516" y="17797"/>
                    </a:cubicBezTo>
                    <a:cubicBezTo>
                      <a:pt x="493" y="17714"/>
                      <a:pt x="466" y="17724"/>
                      <a:pt x="451" y="17546"/>
                    </a:cubicBezTo>
                    <a:cubicBezTo>
                      <a:pt x="668" y="17548"/>
                      <a:pt x="863" y="17549"/>
                      <a:pt x="1105" y="17551"/>
                    </a:cubicBezTo>
                    <a:cubicBezTo>
                      <a:pt x="991" y="17550"/>
                      <a:pt x="949" y="17459"/>
                      <a:pt x="837" y="17476"/>
                    </a:cubicBezTo>
                    <a:cubicBezTo>
                      <a:pt x="706" y="17497"/>
                      <a:pt x="567" y="17455"/>
                      <a:pt x="398" y="17427"/>
                    </a:cubicBezTo>
                    <a:cubicBezTo>
                      <a:pt x="559" y="17256"/>
                      <a:pt x="731" y="17473"/>
                      <a:pt x="858" y="17314"/>
                    </a:cubicBezTo>
                    <a:cubicBezTo>
                      <a:pt x="735" y="17267"/>
                      <a:pt x="613" y="17221"/>
                      <a:pt x="476" y="17169"/>
                    </a:cubicBezTo>
                    <a:cubicBezTo>
                      <a:pt x="509" y="17116"/>
                      <a:pt x="537" y="17070"/>
                      <a:pt x="564" y="17026"/>
                    </a:cubicBezTo>
                    <a:cubicBezTo>
                      <a:pt x="728" y="17115"/>
                      <a:pt x="784" y="17124"/>
                      <a:pt x="940" y="17081"/>
                    </a:cubicBezTo>
                    <a:cubicBezTo>
                      <a:pt x="859" y="17037"/>
                      <a:pt x="783" y="16996"/>
                      <a:pt x="706" y="16954"/>
                    </a:cubicBezTo>
                    <a:cubicBezTo>
                      <a:pt x="709" y="16937"/>
                      <a:pt x="713" y="16919"/>
                      <a:pt x="717" y="16902"/>
                    </a:cubicBezTo>
                    <a:cubicBezTo>
                      <a:pt x="812" y="16892"/>
                      <a:pt x="908" y="16883"/>
                      <a:pt x="1005" y="16874"/>
                    </a:cubicBezTo>
                    <a:cubicBezTo>
                      <a:pt x="1009" y="16863"/>
                      <a:pt x="1012" y="16853"/>
                      <a:pt x="1016" y="16843"/>
                    </a:cubicBezTo>
                    <a:cubicBezTo>
                      <a:pt x="886" y="16794"/>
                      <a:pt x="756" y="16746"/>
                      <a:pt x="626" y="16697"/>
                    </a:cubicBezTo>
                    <a:cubicBezTo>
                      <a:pt x="729" y="16678"/>
                      <a:pt x="832" y="16660"/>
                      <a:pt x="929" y="16642"/>
                    </a:cubicBezTo>
                    <a:cubicBezTo>
                      <a:pt x="779" y="16519"/>
                      <a:pt x="626" y="16595"/>
                      <a:pt x="478" y="16714"/>
                    </a:cubicBezTo>
                    <a:cubicBezTo>
                      <a:pt x="458" y="16650"/>
                      <a:pt x="442" y="16598"/>
                      <a:pt x="428" y="16553"/>
                    </a:cubicBezTo>
                    <a:cubicBezTo>
                      <a:pt x="502" y="16423"/>
                      <a:pt x="624" y="16670"/>
                      <a:pt x="695" y="16475"/>
                    </a:cubicBezTo>
                    <a:cubicBezTo>
                      <a:pt x="608" y="16469"/>
                      <a:pt x="528" y="16463"/>
                      <a:pt x="420" y="16456"/>
                    </a:cubicBezTo>
                    <a:cubicBezTo>
                      <a:pt x="414" y="16326"/>
                      <a:pt x="412" y="16196"/>
                      <a:pt x="407" y="16063"/>
                    </a:cubicBezTo>
                    <a:cubicBezTo>
                      <a:pt x="414" y="16066"/>
                      <a:pt x="432" y="16074"/>
                      <a:pt x="441" y="16076"/>
                    </a:cubicBezTo>
                    <a:cubicBezTo>
                      <a:pt x="469" y="16015"/>
                      <a:pt x="545" y="15963"/>
                      <a:pt x="545" y="15904"/>
                    </a:cubicBezTo>
                    <a:lnTo>
                      <a:pt x="545" y="15906"/>
                    </a:lnTo>
                    <a:lnTo>
                      <a:pt x="510" y="15906"/>
                    </a:lnTo>
                    <a:cubicBezTo>
                      <a:pt x="640" y="15906"/>
                      <a:pt x="765" y="15978"/>
                      <a:pt x="891" y="16019"/>
                    </a:cubicBezTo>
                    <a:cubicBezTo>
                      <a:pt x="890" y="16021"/>
                      <a:pt x="891" y="16014"/>
                      <a:pt x="891" y="16016"/>
                    </a:cubicBezTo>
                    <a:cubicBezTo>
                      <a:pt x="892" y="16015"/>
                      <a:pt x="894" y="16015"/>
                      <a:pt x="896" y="16015"/>
                    </a:cubicBezTo>
                    <a:cubicBezTo>
                      <a:pt x="905" y="15980"/>
                      <a:pt x="914" y="15943"/>
                      <a:pt x="923" y="15943"/>
                    </a:cubicBezTo>
                    <a:cubicBezTo>
                      <a:pt x="781" y="15941"/>
                      <a:pt x="646" y="15941"/>
                      <a:pt x="510" y="15940"/>
                    </a:cubicBezTo>
                    <a:cubicBezTo>
                      <a:pt x="508" y="15940"/>
                      <a:pt x="507" y="15911"/>
                      <a:pt x="504" y="15910"/>
                    </a:cubicBezTo>
                    <a:cubicBezTo>
                      <a:pt x="504" y="15911"/>
                      <a:pt x="505" y="15886"/>
                      <a:pt x="505" y="15886"/>
                    </a:cubicBezTo>
                    <a:cubicBezTo>
                      <a:pt x="481" y="15880"/>
                      <a:pt x="458" y="15873"/>
                      <a:pt x="434" y="15867"/>
                    </a:cubicBezTo>
                    <a:cubicBezTo>
                      <a:pt x="520" y="15834"/>
                      <a:pt x="627" y="15848"/>
                      <a:pt x="628" y="15681"/>
                    </a:cubicBezTo>
                    <a:cubicBezTo>
                      <a:pt x="760" y="15807"/>
                      <a:pt x="892" y="15795"/>
                      <a:pt x="1056" y="15724"/>
                    </a:cubicBezTo>
                    <a:cubicBezTo>
                      <a:pt x="969" y="15662"/>
                      <a:pt x="895" y="15609"/>
                      <a:pt x="808" y="15546"/>
                    </a:cubicBezTo>
                    <a:cubicBezTo>
                      <a:pt x="820" y="15531"/>
                      <a:pt x="842" y="15502"/>
                      <a:pt x="866" y="15472"/>
                    </a:cubicBezTo>
                    <a:cubicBezTo>
                      <a:pt x="980" y="15468"/>
                      <a:pt x="1075" y="15573"/>
                      <a:pt x="1212" y="15527"/>
                    </a:cubicBezTo>
                    <a:cubicBezTo>
                      <a:pt x="1109" y="15378"/>
                      <a:pt x="978" y="15469"/>
                      <a:pt x="864" y="15471"/>
                    </a:cubicBezTo>
                    <a:cubicBezTo>
                      <a:pt x="855" y="15436"/>
                      <a:pt x="846" y="15400"/>
                      <a:pt x="834" y="15351"/>
                    </a:cubicBezTo>
                    <a:cubicBezTo>
                      <a:pt x="752" y="15388"/>
                      <a:pt x="745" y="15437"/>
                      <a:pt x="732" y="15503"/>
                    </a:cubicBezTo>
                    <a:cubicBezTo>
                      <a:pt x="718" y="15566"/>
                      <a:pt x="668" y="15641"/>
                      <a:pt x="614" y="15678"/>
                    </a:cubicBezTo>
                    <a:cubicBezTo>
                      <a:pt x="533" y="15730"/>
                      <a:pt x="475" y="15670"/>
                      <a:pt x="427" y="15593"/>
                    </a:cubicBezTo>
                    <a:cubicBezTo>
                      <a:pt x="493" y="15603"/>
                      <a:pt x="550" y="15611"/>
                      <a:pt x="601" y="15618"/>
                    </a:cubicBezTo>
                    <a:cubicBezTo>
                      <a:pt x="687" y="15529"/>
                      <a:pt x="675" y="15450"/>
                      <a:pt x="622" y="15367"/>
                    </a:cubicBezTo>
                    <a:cubicBezTo>
                      <a:pt x="605" y="15338"/>
                      <a:pt x="594" y="15284"/>
                      <a:pt x="582" y="15252"/>
                    </a:cubicBezTo>
                    <a:cubicBezTo>
                      <a:pt x="611" y="15262"/>
                      <a:pt x="647" y="15272"/>
                      <a:pt x="678" y="15287"/>
                    </a:cubicBezTo>
                    <a:cubicBezTo>
                      <a:pt x="657" y="15223"/>
                      <a:pt x="673" y="15172"/>
                      <a:pt x="655" y="15165"/>
                    </a:cubicBezTo>
                    <a:cubicBezTo>
                      <a:pt x="613" y="15150"/>
                      <a:pt x="564" y="15154"/>
                      <a:pt x="568" y="15223"/>
                    </a:cubicBezTo>
                    <a:cubicBezTo>
                      <a:pt x="567" y="15223"/>
                      <a:pt x="567" y="15216"/>
                      <a:pt x="566" y="15216"/>
                    </a:cubicBezTo>
                    <a:cubicBezTo>
                      <a:pt x="565" y="15216"/>
                      <a:pt x="565" y="15204"/>
                      <a:pt x="565" y="15204"/>
                    </a:cubicBezTo>
                    <a:lnTo>
                      <a:pt x="563" y="15204"/>
                    </a:lnTo>
                    <a:cubicBezTo>
                      <a:pt x="563" y="15204"/>
                      <a:pt x="724" y="15226"/>
                      <a:pt x="724" y="15226"/>
                    </a:cubicBezTo>
                    <a:lnTo>
                      <a:pt x="724" y="15204"/>
                    </a:lnTo>
                    <a:lnTo>
                      <a:pt x="545" y="15204"/>
                    </a:lnTo>
                    <a:lnTo>
                      <a:pt x="545" y="15228"/>
                    </a:lnTo>
                    <a:cubicBezTo>
                      <a:pt x="545" y="15230"/>
                      <a:pt x="543" y="15231"/>
                      <a:pt x="544" y="15232"/>
                    </a:cubicBezTo>
                    <a:cubicBezTo>
                      <a:pt x="377" y="15232"/>
                      <a:pt x="355" y="15215"/>
                      <a:pt x="373" y="15048"/>
                    </a:cubicBezTo>
                    <a:cubicBezTo>
                      <a:pt x="384" y="14956"/>
                      <a:pt x="423" y="14867"/>
                      <a:pt x="453" y="14760"/>
                    </a:cubicBezTo>
                    <a:cubicBezTo>
                      <a:pt x="437" y="14729"/>
                      <a:pt x="384" y="14675"/>
                      <a:pt x="379" y="14613"/>
                    </a:cubicBezTo>
                    <a:cubicBezTo>
                      <a:pt x="367" y="14476"/>
                      <a:pt x="381" y="14336"/>
                      <a:pt x="379" y="14197"/>
                    </a:cubicBezTo>
                    <a:cubicBezTo>
                      <a:pt x="376" y="13999"/>
                      <a:pt x="369" y="13801"/>
                      <a:pt x="363" y="13585"/>
                    </a:cubicBezTo>
                    <a:cubicBezTo>
                      <a:pt x="431" y="13620"/>
                      <a:pt x="492" y="13655"/>
                      <a:pt x="553" y="13688"/>
                    </a:cubicBezTo>
                    <a:cubicBezTo>
                      <a:pt x="562" y="13681"/>
                      <a:pt x="569" y="13681"/>
                      <a:pt x="579" y="13675"/>
                    </a:cubicBezTo>
                    <a:cubicBezTo>
                      <a:pt x="552" y="13636"/>
                      <a:pt x="530" y="13604"/>
                      <a:pt x="499" y="13571"/>
                    </a:cubicBezTo>
                    <a:cubicBezTo>
                      <a:pt x="357" y="13419"/>
                      <a:pt x="344" y="13346"/>
                      <a:pt x="446" y="13136"/>
                    </a:cubicBezTo>
                    <a:cubicBezTo>
                      <a:pt x="458" y="13113"/>
                      <a:pt x="459" y="13101"/>
                      <a:pt x="463" y="13101"/>
                    </a:cubicBezTo>
                    <a:lnTo>
                      <a:pt x="470" y="13101"/>
                    </a:lnTo>
                    <a:cubicBezTo>
                      <a:pt x="469" y="13101"/>
                      <a:pt x="471" y="13057"/>
                      <a:pt x="471" y="13053"/>
                    </a:cubicBezTo>
                    <a:cubicBezTo>
                      <a:pt x="521" y="13008"/>
                      <a:pt x="572" y="12926"/>
                      <a:pt x="622" y="12880"/>
                    </a:cubicBezTo>
                    <a:cubicBezTo>
                      <a:pt x="487" y="12856"/>
                      <a:pt x="463" y="12932"/>
                      <a:pt x="472" y="13025"/>
                    </a:cubicBezTo>
                    <a:cubicBezTo>
                      <a:pt x="471" y="13026"/>
                      <a:pt x="469" y="13044"/>
                      <a:pt x="467" y="13045"/>
                    </a:cubicBezTo>
                    <a:cubicBezTo>
                      <a:pt x="466" y="13047"/>
                      <a:pt x="464" y="13084"/>
                      <a:pt x="464" y="13084"/>
                    </a:cubicBezTo>
                    <a:cubicBezTo>
                      <a:pt x="439" y="13084"/>
                      <a:pt x="414" y="13083"/>
                      <a:pt x="389" y="13083"/>
                    </a:cubicBezTo>
                    <a:cubicBezTo>
                      <a:pt x="348" y="12725"/>
                      <a:pt x="458" y="12562"/>
                      <a:pt x="764" y="12524"/>
                    </a:cubicBezTo>
                    <a:cubicBezTo>
                      <a:pt x="754" y="12478"/>
                      <a:pt x="746" y="12399"/>
                      <a:pt x="733" y="12338"/>
                    </a:cubicBezTo>
                    <a:cubicBezTo>
                      <a:pt x="614" y="12405"/>
                      <a:pt x="499" y="12469"/>
                      <a:pt x="361" y="12547"/>
                    </a:cubicBezTo>
                    <a:cubicBezTo>
                      <a:pt x="366" y="11998"/>
                      <a:pt x="371" y="11467"/>
                      <a:pt x="376" y="10925"/>
                    </a:cubicBezTo>
                    <a:cubicBezTo>
                      <a:pt x="453" y="10914"/>
                      <a:pt x="517" y="10905"/>
                      <a:pt x="596" y="10894"/>
                    </a:cubicBezTo>
                    <a:cubicBezTo>
                      <a:pt x="571" y="10777"/>
                      <a:pt x="507" y="10754"/>
                      <a:pt x="402" y="10793"/>
                    </a:cubicBezTo>
                    <a:cubicBezTo>
                      <a:pt x="390" y="10614"/>
                      <a:pt x="377" y="10448"/>
                      <a:pt x="372" y="10283"/>
                    </a:cubicBezTo>
                    <a:cubicBezTo>
                      <a:pt x="348" y="9606"/>
                      <a:pt x="326" y="8929"/>
                      <a:pt x="304" y="8253"/>
                    </a:cubicBezTo>
                    <a:cubicBezTo>
                      <a:pt x="303" y="8239"/>
                      <a:pt x="304" y="8225"/>
                      <a:pt x="304" y="8211"/>
                    </a:cubicBezTo>
                    <a:cubicBezTo>
                      <a:pt x="318" y="7707"/>
                      <a:pt x="332" y="7201"/>
                      <a:pt x="343" y="6697"/>
                    </a:cubicBezTo>
                    <a:cubicBezTo>
                      <a:pt x="346" y="6578"/>
                      <a:pt x="341" y="6459"/>
                      <a:pt x="343" y="6341"/>
                    </a:cubicBezTo>
                    <a:cubicBezTo>
                      <a:pt x="345" y="6174"/>
                      <a:pt x="352" y="6008"/>
                      <a:pt x="355" y="5842"/>
                    </a:cubicBezTo>
                    <a:cubicBezTo>
                      <a:pt x="362" y="5513"/>
                      <a:pt x="376" y="5184"/>
                      <a:pt x="373" y="4856"/>
                    </a:cubicBezTo>
                    <a:cubicBezTo>
                      <a:pt x="367" y="4288"/>
                      <a:pt x="356" y="3722"/>
                      <a:pt x="336" y="3157"/>
                    </a:cubicBezTo>
                    <a:cubicBezTo>
                      <a:pt x="318" y="2654"/>
                      <a:pt x="286" y="2153"/>
                      <a:pt x="254" y="1651"/>
                    </a:cubicBezTo>
                    <a:cubicBezTo>
                      <a:pt x="234" y="1328"/>
                      <a:pt x="197" y="1008"/>
                      <a:pt x="176" y="686"/>
                    </a:cubicBezTo>
                    <a:cubicBezTo>
                      <a:pt x="163" y="485"/>
                      <a:pt x="165" y="281"/>
                      <a:pt x="161" y="59"/>
                    </a:cubicBezTo>
                    <a:cubicBezTo>
                      <a:pt x="222" y="47"/>
                      <a:pt x="281" y="26"/>
                      <a:pt x="338" y="24"/>
                    </a:cubicBezTo>
                    <a:cubicBezTo>
                      <a:pt x="643" y="13"/>
                      <a:pt x="947" y="0"/>
                      <a:pt x="1250" y="5"/>
                    </a:cubicBezTo>
                    <a:cubicBezTo>
                      <a:pt x="1353" y="7"/>
                      <a:pt x="1452" y="59"/>
                      <a:pt x="1582" y="97"/>
                    </a:cubicBezTo>
                    <a:cubicBezTo>
                      <a:pt x="1664" y="27"/>
                      <a:pt x="1789" y="27"/>
                      <a:pt x="1923" y="31"/>
                    </a:cubicBezTo>
                    <a:cubicBezTo>
                      <a:pt x="2175" y="40"/>
                      <a:pt x="2430" y="26"/>
                      <a:pt x="2685" y="24"/>
                    </a:cubicBezTo>
                    <a:cubicBezTo>
                      <a:pt x="2737" y="24"/>
                      <a:pt x="2789" y="36"/>
                      <a:pt x="2841" y="41"/>
                    </a:cubicBezTo>
                    <a:cubicBezTo>
                      <a:pt x="2901" y="48"/>
                      <a:pt x="2962" y="51"/>
                      <a:pt x="3046" y="59"/>
                    </a:cubicBezTo>
                    <a:cubicBezTo>
                      <a:pt x="3157" y="138"/>
                      <a:pt x="3031" y="299"/>
                      <a:pt x="3121" y="410"/>
                    </a:cubicBezTo>
                    <a:cubicBezTo>
                      <a:pt x="3069" y="419"/>
                      <a:pt x="3037" y="425"/>
                      <a:pt x="2987" y="433"/>
                    </a:cubicBezTo>
                    <a:cubicBezTo>
                      <a:pt x="3070" y="502"/>
                      <a:pt x="3131" y="576"/>
                      <a:pt x="3108" y="687"/>
                    </a:cubicBezTo>
                    <a:cubicBezTo>
                      <a:pt x="3106" y="686"/>
                      <a:pt x="3108" y="684"/>
                      <a:pt x="3106" y="683"/>
                    </a:cubicBezTo>
                    <a:cubicBezTo>
                      <a:pt x="3102" y="686"/>
                      <a:pt x="3101" y="688"/>
                      <a:pt x="3096" y="689"/>
                    </a:cubicBezTo>
                    <a:cubicBezTo>
                      <a:pt x="3048" y="696"/>
                      <a:pt x="3006" y="704"/>
                      <a:pt x="2957" y="710"/>
                    </a:cubicBezTo>
                    <a:cubicBezTo>
                      <a:pt x="2963" y="727"/>
                      <a:pt x="2982" y="744"/>
                      <a:pt x="2987" y="761"/>
                    </a:cubicBezTo>
                    <a:cubicBezTo>
                      <a:pt x="3031" y="738"/>
                      <a:pt x="3104" y="714"/>
                      <a:pt x="3147" y="690"/>
                    </a:cubicBezTo>
                    <a:cubicBezTo>
                      <a:pt x="3153" y="689"/>
                      <a:pt x="3223" y="689"/>
                      <a:pt x="3223" y="688"/>
                    </a:cubicBezTo>
                    <a:lnTo>
                      <a:pt x="3223" y="688"/>
                    </a:lnTo>
                    <a:cubicBezTo>
                      <a:pt x="3223" y="729"/>
                      <a:pt x="3220" y="798"/>
                      <a:pt x="3165" y="854"/>
                    </a:cubicBezTo>
                    <a:cubicBezTo>
                      <a:pt x="3138" y="880"/>
                      <a:pt x="3057" y="968"/>
                      <a:pt x="3037" y="968"/>
                    </a:cubicBezTo>
                    <a:cubicBezTo>
                      <a:pt x="3074" y="969"/>
                      <a:pt x="3111" y="969"/>
                      <a:pt x="3162" y="970"/>
                    </a:cubicBezTo>
                    <a:cubicBezTo>
                      <a:pt x="3142" y="969"/>
                      <a:pt x="3121" y="1053"/>
                      <a:pt x="3105" y="1096"/>
                    </a:cubicBezTo>
                    <a:cubicBezTo>
                      <a:pt x="3063" y="1092"/>
                      <a:pt x="3029" y="1066"/>
                      <a:pt x="2983" y="1061"/>
                    </a:cubicBezTo>
                    <a:cubicBezTo>
                      <a:pt x="3017" y="1191"/>
                      <a:pt x="3121" y="1123"/>
                      <a:pt x="3217" y="1158"/>
                    </a:cubicBezTo>
                    <a:cubicBezTo>
                      <a:pt x="3117" y="1240"/>
                      <a:pt x="3034" y="1307"/>
                      <a:pt x="2951" y="1377"/>
                    </a:cubicBezTo>
                    <a:cubicBezTo>
                      <a:pt x="2877" y="1441"/>
                      <a:pt x="2773" y="1478"/>
                      <a:pt x="2807" y="1623"/>
                    </a:cubicBezTo>
                    <a:cubicBezTo>
                      <a:pt x="2823" y="1689"/>
                      <a:pt x="2753" y="1779"/>
                      <a:pt x="2713" y="1878"/>
                    </a:cubicBezTo>
                    <a:cubicBezTo>
                      <a:pt x="2695" y="1881"/>
                      <a:pt x="2656" y="1887"/>
                      <a:pt x="2601" y="1896"/>
                    </a:cubicBezTo>
                    <a:cubicBezTo>
                      <a:pt x="2633" y="1979"/>
                      <a:pt x="2664" y="2058"/>
                      <a:pt x="2695" y="2139"/>
                    </a:cubicBezTo>
                    <a:cubicBezTo>
                      <a:pt x="2655" y="2130"/>
                      <a:pt x="2610" y="2122"/>
                      <a:pt x="2522" y="2104"/>
                    </a:cubicBezTo>
                    <a:cubicBezTo>
                      <a:pt x="2585" y="2184"/>
                      <a:pt x="2617" y="2226"/>
                      <a:pt x="2655" y="2275"/>
                    </a:cubicBezTo>
                    <a:cubicBezTo>
                      <a:pt x="2612" y="2307"/>
                      <a:pt x="2569" y="2339"/>
                      <a:pt x="2508" y="2383"/>
                    </a:cubicBezTo>
                    <a:cubicBezTo>
                      <a:pt x="2585" y="2377"/>
                      <a:pt x="2644" y="2372"/>
                      <a:pt x="2704" y="2367"/>
                    </a:cubicBezTo>
                    <a:cubicBezTo>
                      <a:pt x="2707" y="2378"/>
                      <a:pt x="2710" y="2389"/>
                      <a:pt x="2713" y="2400"/>
                    </a:cubicBezTo>
                    <a:cubicBezTo>
                      <a:pt x="2684" y="2419"/>
                      <a:pt x="2655" y="2439"/>
                      <a:pt x="2596" y="2477"/>
                    </a:cubicBezTo>
                    <a:cubicBezTo>
                      <a:pt x="2679" y="2473"/>
                      <a:pt x="2737" y="2471"/>
                      <a:pt x="2744" y="2470"/>
                    </a:cubicBezTo>
                    <a:cubicBezTo>
                      <a:pt x="2853" y="2538"/>
                      <a:pt x="2938" y="2590"/>
                      <a:pt x="3023" y="2642"/>
                    </a:cubicBezTo>
                    <a:cubicBezTo>
                      <a:pt x="3009" y="2658"/>
                      <a:pt x="2995" y="2672"/>
                      <a:pt x="2981" y="2686"/>
                    </a:cubicBezTo>
                    <a:cubicBezTo>
                      <a:pt x="3017" y="2670"/>
                      <a:pt x="3052" y="2653"/>
                      <a:pt x="3089" y="2635"/>
                    </a:cubicBezTo>
                    <a:cubicBezTo>
                      <a:pt x="3034" y="2590"/>
                      <a:pt x="2982" y="2551"/>
                      <a:pt x="2931" y="2510"/>
                    </a:cubicBezTo>
                    <a:cubicBezTo>
                      <a:pt x="2935" y="2502"/>
                      <a:pt x="2940" y="2493"/>
                      <a:pt x="2945" y="2485"/>
                    </a:cubicBezTo>
                    <a:cubicBezTo>
                      <a:pt x="3093" y="2547"/>
                      <a:pt x="3243" y="2607"/>
                      <a:pt x="3390" y="2676"/>
                    </a:cubicBezTo>
                    <a:cubicBezTo>
                      <a:pt x="3407" y="2683"/>
                      <a:pt x="3404" y="2733"/>
                      <a:pt x="3417" y="2793"/>
                    </a:cubicBezTo>
                    <a:cubicBezTo>
                      <a:pt x="3340" y="2759"/>
                      <a:pt x="3288" y="2736"/>
                      <a:pt x="3235" y="2713"/>
                    </a:cubicBezTo>
                    <a:cubicBezTo>
                      <a:pt x="3229" y="2727"/>
                      <a:pt x="3224" y="2741"/>
                      <a:pt x="3217" y="2754"/>
                    </a:cubicBezTo>
                    <a:cubicBezTo>
                      <a:pt x="3277" y="2782"/>
                      <a:pt x="3337" y="2812"/>
                      <a:pt x="3398" y="2840"/>
                    </a:cubicBezTo>
                    <a:cubicBezTo>
                      <a:pt x="3395" y="2849"/>
                      <a:pt x="3393" y="2858"/>
                      <a:pt x="3390" y="2867"/>
                    </a:cubicBezTo>
                    <a:cubicBezTo>
                      <a:pt x="3319" y="2852"/>
                      <a:pt x="3248" y="2838"/>
                      <a:pt x="3180" y="2825"/>
                    </a:cubicBezTo>
                    <a:cubicBezTo>
                      <a:pt x="3151" y="2866"/>
                      <a:pt x="3131" y="2919"/>
                      <a:pt x="3093" y="2943"/>
                    </a:cubicBezTo>
                    <a:cubicBezTo>
                      <a:pt x="3038" y="2980"/>
                      <a:pt x="3020" y="2936"/>
                      <a:pt x="2998" y="2887"/>
                    </a:cubicBezTo>
                    <a:cubicBezTo>
                      <a:pt x="2990" y="2870"/>
                      <a:pt x="2909" y="2883"/>
                      <a:pt x="2864" y="2895"/>
                    </a:cubicBezTo>
                    <a:cubicBezTo>
                      <a:pt x="2793" y="2916"/>
                      <a:pt x="2725" y="2948"/>
                      <a:pt x="2643" y="2980"/>
                    </a:cubicBezTo>
                    <a:cubicBezTo>
                      <a:pt x="2680" y="3072"/>
                      <a:pt x="2706" y="3143"/>
                      <a:pt x="2817" y="3158"/>
                    </a:cubicBezTo>
                    <a:cubicBezTo>
                      <a:pt x="2871" y="3166"/>
                      <a:pt x="2914" y="3230"/>
                      <a:pt x="2961" y="3273"/>
                    </a:cubicBezTo>
                    <a:cubicBezTo>
                      <a:pt x="2924" y="3301"/>
                      <a:pt x="2887" y="3331"/>
                      <a:pt x="2831" y="3373"/>
                    </a:cubicBezTo>
                    <a:cubicBezTo>
                      <a:pt x="2904" y="3384"/>
                      <a:pt x="2967" y="3380"/>
                      <a:pt x="3018" y="3403"/>
                    </a:cubicBezTo>
                    <a:cubicBezTo>
                      <a:pt x="3079" y="3432"/>
                      <a:pt x="3198" y="3491"/>
                      <a:pt x="3233" y="3485"/>
                    </a:cubicBezTo>
                    <a:cubicBezTo>
                      <a:pt x="3311" y="3471"/>
                      <a:pt x="3388" y="3455"/>
                      <a:pt x="3459" y="3440"/>
                    </a:cubicBezTo>
                    <a:cubicBezTo>
                      <a:pt x="3521" y="3522"/>
                      <a:pt x="3541" y="3610"/>
                      <a:pt x="3468" y="3656"/>
                    </a:cubicBezTo>
                    <a:cubicBezTo>
                      <a:pt x="3393" y="3703"/>
                      <a:pt x="3286" y="3749"/>
                      <a:pt x="3203" y="3641"/>
                    </a:cubicBezTo>
                    <a:cubicBezTo>
                      <a:pt x="3238" y="3636"/>
                      <a:pt x="3272" y="3631"/>
                      <a:pt x="3305" y="3626"/>
                    </a:cubicBezTo>
                    <a:cubicBezTo>
                      <a:pt x="3308" y="3616"/>
                      <a:pt x="3311" y="3606"/>
                      <a:pt x="3313" y="3595"/>
                    </a:cubicBezTo>
                    <a:cubicBezTo>
                      <a:pt x="3249" y="3573"/>
                      <a:pt x="3184" y="3551"/>
                      <a:pt x="3119" y="3528"/>
                    </a:cubicBezTo>
                    <a:cubicBezTo>
                      <a:pt x="3027" y="3812"/>
                      <a:pt x="3160" y="3969"/>
                      <a:pt x="3543" y="4033"/>
                    </a:cubicBezTo>
                    <a:cubicBezTo>
                      <a:pt x="3522" y="4102"/>
                      <a:pt x="3467" y="4132"/>
                      <a:pt x="3425" y="4094"/>
                    </a:cubicBezTo>
                    <a:cubicBezTo>
                      <a:pt x="3344" y="4021"/>
                      <a:pt x="3307" y="4085"/>
                      <a:pt x="3241" y="4132"/>
                    </a:cubicBezTo>
                    <a:cubicBezTo>
                      <a:pt x="3306" y="4176"/>
                      <a:pt x="3358" y="4211"/>
                      <a:pt x="3411" y="4245"/>
                    </a:cubicBezTo>
                    <a:cubicBezTo>
                      <a:pt x="3461" y="4278"/>
                      <a:pt x="3511" y="4310"/>
                      <a:pt x="3598" y="4365"/>
                    </a:cubicBezTo>
                    <a:cubicBezTo>
                      <a:pt x="3491" y="4402"/>
                      <a:pt x="3433" y="4423"/>
                      <a:pt x="3373" y="4443"/>
                    </a:cubicBezTo>
                    <a:cubicBezTo>
                      <a:pt x="3373" y="4453"/>
                      <a:pt x="3372" y="4463"/>
                      <a:pt x="3372" y="4474"/>
                    </a:cubicBezTo>
                    <a:cubicBezTo>
                      <a:pt x="3426" y="4477"/>
                      <a:pt x="3480" y="4481"/>
                      <a:pt x="3536" y="4486"/>
                    </a:cubicBezTo>
                    <a:cubicBezTo>
                      <a:pt x="3545" y="4595"/>
                      <a:pt x="3554" y="4707"/>
                      <a:pt x="3564" y="4814"/>
                    </a:cubicBezTo>
                    <a:cubicBezTo>
                      <a:pt x="3488" y="4825"/>
                      <a:pt x="3416" y="4837"/>
                      <a:pt x="3345" y="4846"/>
                    </a:cubicBezTo>
                    <a:cubicBezTo>
                      <a:pt x="3340" y="4845"/>
                      <a:pt x="3335" y="4843"/>
                      <a:pt x="3330" y="4841"/>
                    </a:cubicBezTo>
                    <a:cubicBezTo>
                      <a:pt x="3328" y="4845"/>
                      <a:pt x="3323" y="4848"/>
                      <a:pt x="3321" y="4851"/>
                    </a:cubicBezTo>
                    <a:cubicBezTo>
                      <a:pt x="3236" y="4872"/>
                      <a:pt x="3148" y="4893"/>
                      <a:pt x="3063" y="4914"/>
                    </a:cubicBezTo>
                    <a:cubicBezTo>
                      <a:pt x="3059" y="4913"/>
                      <a:pt x="3044" y="4912"/>
                      <a:pt x="3044" y="4910"/>
                    </a:cubicBezTo>
                    <a:lnTo>
                      <a:pt x="3044" y="4918"/>
                    </a:lnTo>
                    <a:cubicBezTo>
                      <a:pt x="2865" y="4927"/>
                      <a:pt x="2962" y="4936"/>
                      <a:pt x="2917" y="4944"/>
                    </a:cubicBezTo>
                    <a:cubicBezTo>
                      <a:pt x="2916" y="4959"/>
                      <a:pt x="2922" y="4975"/>
                      <a:pt x="2921" y="4990"/>
                    </a:cubicBezTo>
                    <a:cubicBezTo>
                      <a:pt x="2966" y="4994"/>
                      <a:pt x="3010" y="4996"/>
                      <a:pt x="3053" y="5000"/>
                    </a:cubicBezTo>
                    <a:cubicBezTo>
                      <a:pt x="3054" y="4973"/>
                      <a:pt x="3055" y="4945"/>
                      <a:pt x="3056" y="4918"/>
                    </a:cubicBezTo>
                    <a:cubicBezTo>
                      <a:pt x="3058" y="4917"/>
                      <a:pt x="3061" y="4917"/>
                      <a:pt x="3063" y="4917"/>
                    </a:cubicBezTo>
                    <a:cubicBezTo>
                      <a:pt x="3065" y="4916"/>
                      <a:pt x="3069" y="4915"/>
                      <a:pt x="3071" y="4914"/>
                    </a:cubicBezTo>
                    <a:cubicBezTo>
                      <a:pt x="3122" y="4930"/>
                      <a:pt x="3175" y="4945"/>
                      <a:pt x="3231" y="4961"/>
                    </a:cubicBezTo>
                    <a:cubicBezTo>
                      <a:pt x="3263" y="4925"/>
                      <a:pt x="3300" y="4888"/>
                      <a:pt x="3332" y="4851"/>
                    </a:cubicBezTo>
                    <a:cubicBezTo>
                      <a:pt x="3336" y="4850"/>
                      <a:pt x="3348" y="4849"/>
                      <a:pt x="3353" y="4848"/>
                    </a:cubicBezTo>
                    <a:cubicBezTo>
                      <a:pt x="3356" y="4847"/>
                      <a:pt x="3376" y="4847"/>
                      <a:pt x="3379" y="4846"/>
                    </a:cubicBezTo>
                    <a:cubicBezTo>
                      <a:pt x="3450" y="4871"/>
                      <a:pt x="3451" y="4893"/>
                      <a:pt x="3625" y="4917"/>
                    </a:cubicBezTo>
                    <a:cubicBezTo>
                      <a:pt x="3612" y="5132"/>
                      <a:pt x="3605" y="5257"/>
                      <a:pt x="3583" y="5614"/>
                    </a:cubicBezTo>
                    <a:cubicBezTo>
                      <a:pt x="3583" y="5614"/>
                      <a:pt x="3522" y="5614"/>
                      <a:pt x="3502" y="5613"/>
                    </a:cubicBezTo>
                    <a:cubicBezTo>
                      <a:pt x="3503" y="5614"/>
                      <a:pt x="3504" y="5614"/>
                      <a:pt x="3506" y="5616"/>
                    </a:cubicBezTo>
                    <a:cubicBezTo>
                      <a:pt x="3537" y="5652"/>
                      <a:pt x="3626" y="5623"/>
                      <a:pt x="3580" y="5702"/>
                    </a:cubicBezTo>
                    <a:cubicBezTo>
                      <a:pt x="3526" y="5792"/>
                      <a:pt x="3496" y="5675"/>
                      <a:pt x="3450" y="5686"/>
                    </a:cubicBezTo>
                    <a:cubicBezTo>
                      <a:pt x="3429" y="5690"/>
                      <a:pt x="3409" y="5699"/>
                      <a:pt x="3397" y="5703"/>
                    </a:cubicBezTo>
                    <a:cubicBezTo>
                      <a:pt x="3446" y="5765"/>
                      <a:pt x="3500" y="5828"/>
                      <a:pt x="3549" y="5895"/>
                    </a:cubicBezTo>
                    <a:cubicBezTo>
                      <a:pt x="3560" y="5912"/>
                      <a:pt x="3557" y="5943"/>
                      <a:pt x="3556" y="5967"/>
                    </a:cubicBezTo>
                    <a:cubicBezTo>
                      <a:pt x="3555" y="6149"/>
                      <a:pt x="3554" y="6328"/>
                      <a:pt x="3586" y="6507"/>
                    </a:cubicBezTo>
                    <a:cubicBezTo>
                      <a:pt x="3606" y="6623"/>
                      <a:pt x="3551" y="6742"/>
                      <a:pt x="3565" y="6866"/>
                    </a:cubicBezTo>
                    <a:cubicBezTo>
                      <a:pt x="3570" y="6914"/>
                      <a:pt x="3571" y="6981"/>
                      <a:pt x="3573" y="7038"/>
                    </a:cubicBezTo>
                    <a:cubicBezTo>
                      <a:pt x="3577" y="7156"/>
                      <a:pt x="3563" y="7190"/>
                      <a:pt x="3453" y="7277"/>
                    </a:cubicBezTo>
                    <a:cubicBezTo>
                      <a:pt x="3477" y="7293"/>
                      <a:pt x="3498" y="7307"/>
                      <a:pt x="3519" y="7320"/>
                    </a:cubicBezTo>
                    <a:cubicBezTo>
                      <a:pt x="3536" y="7331"/>
                      <a:pt x="3553" y="7342"/>
                      <a:pt x="3580" y="7360"/>
                    </a:cubicBezTo>
                    <a:cubicBezTo>
                      <a:pt x="3549" y="7439"/>
                      <a:pt x="3540" y="7517"/>
                      <a:pt x="3580" y="7603"/>
                    </a:cubicBezTo>
                    <a:cubicBezTo>
                      <a:pt x="3620" y="7685"/>
                      <a:pt x="3554" y="7753"/>
                      <a:pt x="3475" y="7711"/>
                    </a:cubicBezTo>
                    <a:cubicBezTo>
                      <a:pt x="3374" y="7659"/>
                      <a:pt x="3327" y="7717"/>
                      <a:pt x="3228" y="7788"/>
                    </a:cubicBezTo>
                    <a:cubicBezTo>
                      <a:pt x="3360" y="7797"/>
                      <a:pt x="3456" y="7804"/>
                      <a:pt x="3563" y="7812"/>
                    </a:cubicBezTo>
                    <a:cubicBezTo>
                      <a:pt x="3589" y="7909"/>
                      <a:pt x="3549" y="7963"/>
                      <a:pt x="3446" y="7976"/>
                    </a:cubicBezTo>
                    <a:cubicBezTo>
                      <a:pt x="3358" y="7987"/>
                      <a:pt x="3269" y="7996"/>
                      <a:pt x="3162" y="8007"/>
                    </a:cubicBezTo>
                    <a:cubicBezTo>
                      <a:pt x="3304" y="8098"/>
                      <a:pt x="3393" y="8117"/>
                      <a:pt x="3556" y="8097"/>
                    </a:cubicBezTo>
                    <a:cubicBezTo>
                      <a:pt x="3592" y="8186"/>
                      <a:pt x="3571" y="8237"/>
                      <a:pt x="3474" y="8290"/>
                    </a:cubicBezTo>
                    <a:cubicBezTo>
                      <a:pt x="3324" y="8371"/>
                      <a:pt x="3181" y="8363"/>
                      <a:pt x="3048" y="8303"/>
                    </a:cubicBezTo>
                    <a:cubicBezTo>
                      <a:pt x="2871" y="8225"/>
                      <a:pt x="2707" y="8123"/>
                      <a:pt x="2532" y="8026"/>
                    </a:cubicBezTo>
                    <a:cubicBezTo>
                      <a:pt x="2551" y="7999"/>
                      <a:pt x="2580" y="7960"/>
                      <a:pt x="2615" y="7911"/>
                    </a:cubicBezTo>
                    <a:cubicBezTo>
                      <a:pt x="2534" y="7919"/>
                      <a:pt x="2464" y="7926"/>
                      <a:pt x="2396" y="7933"/>
                    </a:cubicBezTo>
                    <a:cubicBezTo>
                      <a:pt x="2395" y="7921"/>
                      <a:pt x="2394" y="7910"/>
                      <a:pt x="2392" y="7899"/>
                    </a:cubicBezTo>
                    <a:cubicBezTo>
                      <a:pt x="2483" y="7830"/>
                      <a:pt x="2575" y="7761"/>
                      <a:pt x="2672" y="7688"/>
                    </a:cubicBezTo>
                    <a:cubicBezTo>
                      <a:pt x="2679" y="7516"/>
                      <a:pt x="2679" y="7517"/>
                      <a:pt x="2515" y="7513"/>
                    </a:cubicBezTo>
                    <a:cubicBezTo>
                      <a:pt x="2480" y="7512"/>
                      <a:pt x="2445" y="7507"/>
                      <a:pt x="2410" y="7502"/>
                    </a:cubicBezTo>
                    <a:cubicBezTo>
                      <a:pt x="2405" y="7507"/>
                      <a:pt x="2396" y="7515"/>
                      <a:pt x="2397" y="7515"/>
                    </a:cubicBezTo>
                    <a:cubicBezTo>
                      <a:pt x="2378" y="7588"/>
                      <a:pt x="2393" y="7629"/>
                      <a:pt x="2462" y="7621"/>
                    </a:cubicBezTo>
                    <a:cubicBezTo>
                      <a:pt x="2524" y="7612"/>
                      <a:pt x="2574" y="7569"/>
                      <a:pt x="2571" y="7746"/>
                    </a:cubicBezTo>
                    <a:cubicBezTo>
                      <a:pt x="2514" y="7746"/>
                      <a:pt x="2458" y="7745"/>
                      <a:pt x="2386" y="7745"/>
                    </a:cubicBezTo>
                    <a:cubicBezTo>
                      <a:pt x="2397" y="7745"/>
                      <a:pt x="2403" y="7794"/>
                      <a:pt x="2413" y="7850"/>
                    </a:cubicBezTo>
                    <a:cubicBezTo>
                      <a:pt x="2317" y="7862"/>
                      <a:pt x="2227" y="7840"/>
                      <a:pt x="2089" y="7857"/>
                    </a:cubicBezTo>
                    <a:cubicBezTo>
                      <a:pt x="2206" y="7908"/>
                      <a:pt x="2284" y="7941"/>
                      <a:pt x="2380" y="7983"/>
                    </a:cubicBezTo>
                    <a:cubicBezTo>
                      <a:pt x="2321" y="8008"/>
                      <a:pt x="2272" y="8030"/>
                      <a:pt x="2222" y="8051"/>
                    </a:cubicBezTo>
                    <a:cubicBezTo>
                      <a:pt x="2222" y="8050"/>
                      <a:pt x="2221" y="8048"/>
                      <a:pt x="2219" y="8047"/>
                    </a:cubicBezTo>
                    <a:cubicBezTo>
                      <a:pt x="2214" y="8047"/>
                      <a:pt x="2208" y="8045"/>
                      <a:pt x="2203" y="8045"/>
                    </a:cubicBezTo>
                    <a:cubicBezTo>
                      <a:pt x="2066" y="7903"/>
                      <a:pt x="1928" y="7882"/>
                      <a:pt x="1826" y="7987"/>
                    </a:cubicBezTo>
                    <a:cubicBezTo>
                      <a:pt x="1952" y="8006"/>
                      <a:pt x="2077" y="8025"/>
                      <a:pt x="2203" y="8045"/>
                    </a:cubicBezTo>
                    <a:cubicBezTo>
                      <a:pt x="2206" y="8048"/>
                      <a:pt x="2210" y="8051"/>
                      <a:pt x="2213" y="8055"/>
                    </a:cubicBezTo>
                    <a:cubicBezTo>
                      <a:pt x="2216" y="8054"/>
                      <a:pt x="2219" y="8052"/>
                      <a:pt x="2222" y="8051"/>
                    </a:cubicBezTo>
                    <a:cubicBezTo>
                      <a:pt x="2257" y="8090"/>
                      <a:pt x="2292" y="8129"/>
                      <a:pt x="2327" y="8169"/>
                    </a:cubicBezTo>
                    <a:cubicBezTo>
                      <a:pt x="2243" y="8175"/>
                      <a:pt x="2149" y="8161"/>
                      <a:pt x="2079" y="8198"/>
                    </a:cubicBezTo>
                    <a:cubicBezTo>
                      <a:pt x="1921" y="8280"/>
                      <a:pt x="1809" y="8216"/>
                      <a:pt x="1723" y="8116"/>
                    </a:cubicBezTo>
                    <a:cubicBezTo>
                      <a:pt x="1641" y="8021"/>
                      <a:pt x="1554" y="8027"/>
                      <a:pt x="1447" y="8047"/>
                    </a:cubicBezTo>
                    <a:cubicBezTo>
                      <a:pt x="1565" y="8096"/>
                      <a:pt x="1680" y="8143"/>
                      <a:pt x="1706" y="8288"/>
                    </a:cubicBezTo>
                    <a:cubicBezTo>
                      <a:pt x="1705" y="8287"/>
                      <a:pt x="1704" y="8287"/>
                      <a:pt x="1703" y="8287"/>
                    </a:cubicBezTo>
                    <a:cubicBezTo>
                      <a:pt x="1703" y="8289"/>
                      <a:pt x="1702" y="8291"/>
                      <a:pt x="1701" y="8294"/>
                    </a:cubicBezTo>
                    <a:cubicBezTo>
                      <a:pt x="1664" y="8315"/>
                      <a:pt x="1626" y="8337"/>
                      <a:pt x="1576" y="8366"/>
                    </a:cubicBezTo>
                    <a:cubicBezTo>
                      <a:pt x="1553" y="8293"/>
                      <a:pt x="1536" y="8236"/>
                      <a:pt x="1513" y="8159"/>
                    </a:cubicBezTo>
                    <a:cubicBezTo>
                      <a:pt x="1435" y="8425"/>
                      <a:pt x="1582" y="8606"/>
                      <a:pt x="1897" y="8579"/>
                    </a:cubicBezTo>
                    <a:cubicBezTo>
                      <a:pt x="1869" y="8461"/>
                      <a:pt x="1870" y="8465"/>
                      <a:pt x="1736" y="8486"/>
                    </a:cubicBezTo>
                    <a:cubicBezTo>
                      <a:pt x="1684" y="8494"/>
                      <a:pt x="1643" y="8469"/>
                      <a:pt x="1668" y="8400"/>
                    </a:cubicBezTo>
                    <a:cubicBezTo>
                      <a:pt x="1680" y="8365"/>
                      <a:pt x="1690" y="8329"/>
                      <a:pt x="1701" y="8294"/>
                    </a:cubicBezTo>
                    <a:cubicBezTo>
                      <a:pt x="1703" y="8292"/>
                      <a:pt x="1705" y="8291"/>
                      <a:pt x="1706" y="8290"/>
                    </a:cubicBezTo>
                    <a:cubicBezTo>
                      <a:pt x="1706" y="8289"/>
                      <a:pt x="1706" y="8288"/>
                      <a:pt x="1706" y="8288"/>
                    </a:cubicBezTo>
                    <a:cubicBezTo>
                      <a:pt x="1949" y="8424"/>
                      <a:pt x="2223" y="8386"/>
                      <a:pt x="2491" y="8385"/>
                    </a:cubicBezTo>
                    <a:cubicBezTo>
                      <a:pt x="2490" y="8384"/>
                      <a:pt x="2483" y="8378"/>
                      <a:pt x="2483" y="8378"/>
                    </a:cubicBezTo>
                    <a:cubicBezTo>
                      <a:pt x="2484" y="8379"/>
                      <a:pt x="2484" y="8379"/>
                      <a:pt x="2485" y="8379"/>
                    </a:cubicBezTo>
                    <a:lnTo>
                      <a:pt x="2483" y="8377"/>
                    </a:lnTo>
                    <a:cubicBezTo>
                      <a:pt x="2487" y="8378"/>
                      <a:pt x="2490" y="8380"/>
                      <a:pt x="2494" y="8380"/>
                    </a:cubicBezTo>
                    <a:cubicBezTo>
                      <a:pt x="2543" y="8274"/>
                      <a:pt x="2438" y="8260"/>
                      <a:pt x="2393" y="8242"/>
                    </a:cubicBezTo>
                    <a:cubicBezTo>
                      <a:pt x="2348" y="8225"/>
                      <a:pt x="2334" y="8214"/>
                      <a:pt x="2340" y="8174"/>
                    </a:cubicBezTo>
                    <a:cubicBezTo>
                      <a:pt x="2568" y="8108"/>
                      <a:pt x="2743" y="8224"/>
                      <a:pt x="2928" y="8330"/>
                    </a:cubicBezTo>
                    <a:cubicBezTo>
                      <a:pt x="2866" y="8401"/>
                      <a:pt x="2791" y="8452"/>
                      <a:pt x="2712" y="8377"/>
                    </a:cubicBezTo>
                    <a:cubicBezTo>
                      <a:pt x="2647" y="8316"/>
                      <a:pt x="2585" y="8386"/>
                      <a:pt x="2525" y="8388"/>
                    </a:cubicBezTo>
                    <a:cubicBezTo>
                      <a:pt x="2617" y="8413"/>
                      <a:pt x="2709" y="8438"/>
                      <a:pt x="2803" y="8463"/>
                    </a:cubicBezTo>
                    <a:cubicBezTo>
                      <a:pt x="2739" y="8462"/>
                      <a:pt x="2674" y="8462"/>
                      <a:pt x="2605" y="8461"/>
                    </a:cubicBezTo>
                    <a:cubicBezTo>
                      <a:pt x="2803" y="8642"/>
                      <a:pt x="2973" y="8643"/>
                      <a:pt x="3147" y="8466"/>
                    </a:cubicBezTo>
                    <a:cubicBezTo>
                      <a:pt x="3111" y="8466"/>
                      <a:pt x="3073" y="8466"/>
                      <a:pt x="3036" y="8465"/>
                    </a:cubicBezTo>
                    <a:cubicBezTo>
                      <a:pt x="3035" y="8445"/>
                      <a:pt x="3035" y="8429"/>
                      <a:pt x="3034" y="8415"/>
                    </a:cubicBezTo>
                    <a:cubicBezTo>
                      <a:pt x="3213" y="8436"/>
                      <a:pt x="3387" y="8453"/>
                      <a:pt x="3582" y="8477"/>
                    </a:cubicBezTo>
                    <a:cubicBezTo>
                      <a:pt x="3471" y="8630"/>
                      <a:pt x="3314" y="8468"/>
                      <a:pt x="3191" y="8644"/>
                    </a:cubicBezTo>
                    <a:cubicBezTo>
                      <a:pt x="3336" y="8645"/>
                      <a:pt x="3458" y="8646"/>
                      <a:pt x="3580" y="8648"/>
                    </a:cubicBezTo>
                    <a:cubicBezTo>
                      <a:pt x="3413" y="8825"/>
                      <a:pt x="3238" y="8729"/>
                      <a:pt x="3071" y="8767"/>
                    </a:cubicBezTo>
                    <a:cubicBezTo>
                      <a:pt x="2905" y="8806"/>
                      <a:pt x="2756" y="8689"/>
                      <a:pt x="2559" y="8756"/>
                    </a:cubicBezTo>
                    <a:cubicBezTo>
                      <a:pt x="2603" y="8787"/>
                      <a:pt x="2627" y="8804"/>
                      <a:pt x="2652" y="8821"/>
                    </a:cubicBezTo>
                    <a:cubicBezTo>
                      <a:pt x="2645" y="8831"/>
                      <a:pt x="2639" y="8847"/>
                      <a:pt x="2631" y="8849"/>
                    </a:cubicBezTo>
                    <a:cubicBezTo>
                      <a:pt x="2578" y="8863"/>
                      <a:pt x="2521" y="8866"/>
                      <a:pt x="2471" y="8887"/>
                    </a:cubicBezTo>
                    <a:cubicBezTo>
                      <a:pt x="2407" y="8918"/>
                      <a:pt x="2283" y="8896"/>
                      <a:pt x="2323" y="9037"/>
                    </a:cubicBezTo>
                    <a:cubicBezTo>
                      <a:pt x="2288" y="9046"/>
                      <a:pt x="2233" y="9075"/>
                      <a:pt x="2221" y="9063"/>
                    </a:cubicBezTo>
                    <a:cubicBezTo>
                      <a:pt x="2156" y="8995"/>
                      <a:pt x="2087" y="9032"/>
                      <a:pt x="1984" y="9013"/>
                    </a:cubicBezTo>
                    <a:cubicBezTo>
                      <a:pt x="2035" y="9140"/>
                      <a:pt x="2097" y="9179"/>
                      <a:pt x="2182" y="9180"/>
                    </a:cubicBezTo>
                    <a:cubicBezTo>
                      <a:pt x="2242" y="9182"/>
                      <a:pt x="2298" y="9166"/>
                      <a:pt x="2344" y="9230"/>
                    </a:cubicBezTo>
                    <a:cubicBezTo>
                      <a:pt x="2395" y="9299"/>
                      <a:pt x="2414" y="9190"/>
                      <a:pt x="2446" y="9190"/>
                    </a:cubicBezTo>
                    <a:cubicBezTo>
                      <a:pt x="2554" y="9189"/>
                      <a:pt x="2663" y="9202"/>
                      <a:pt x="2772" y="9212"/>
                    </a:cubicBezTo>
                    <a:cubicBezTo>
                      <a:pt x="2802" y="9214"/>
                      <a:pt x="2833" y="9218"/>
                      <a:pt x="2878" y="9223"/>
                    </a:cubicBezTo>
                    <a:cubicBezTo>
                      <a:pt x="2830" y="9165"/>
                      <a:pt x="2793" y="9118"/>
                      <a:pt x="2755" y="9073"/>
                    </a:cubicBezTo>
                    <a:cubicBezTo>
                      <a:pt x="2937" y="9160"/>
                      <a:pt x="3129" y="9130"/>
                      <a:pt x="3321" y="9077"/>
                    </a:cubicBezTo>
                    <a:cubicBezTo>
                      <a:pt x="3478" y="9035"/>
                      <a:pt x="3556" y="9070"/>
                      <a:pt x="3638" y="9254"/>
                    </a:cubicBezTo>
                    <a:cubicBezTo>
                      <a:pt x="3549" y="9286"/>
                      <a:pt x="3462" y="9317"/>
                      <a:pt x="3376" y="9350"/>
                    </a:cubicBezTo>
                    <a:cubicBezTo>
                      <a:pt x="3293" y="9381"/>
                      <a:pt x="3210" y="9413"/>
                      <a:pt x="3128" y="9444"/>
                    </a:cubicBezTo>
                    <a:cubicBezTo>
                      <a:pt x="3126" y="9414"/>
                      <a:pt x="3115" y="9362"/>
                      <a:pt x="3123" y="9356"/>
                    </a:cubicBezTo>
                    <a:cubicBezTo>
                      <a:pt x="3186" y="9326"/>
                      <a:pt x="3250" y="9302"/>
                      <a:pt x="3316" y="9283"/>
                    </a:cubicBezTo>
                    <a:cubicBezTo>
                      <a:pt x="3379" y="9266"/>
                      <a:pt x="3444" y="9256"/>
                      <a:pt x="3507" y="9243"/>
                    </a:cubicBezTo>
                    <a:cubicBezTo>
                      <a:pt x="3223" y="9161"/>
                      <a:pt x="3013" y="9349"/>
                      <a:pt x="2754" y="9469"/>
                    </a:cubicBezTo>
                    <a:cubicBezTo>
                      <a:pt x="2878" y="9504"/>
                      <a:pt x="2972" y="9542"/>
                      <a:pt x="3077" y="9489"/>
                    </a:cubicBezTo>
                    <a:cubicBezTo>
                      <a:pt x="3196" y="9500"/>
                      <a:pt x="3315" y="9519"/>
                      <a:pt x="3435" y="9521"/>
                    </a:cubicBezTo>
                    <a:cubicBezTo>
                      <a:pt x="3537" y="9523"/>
                      <a:pt x="3537" y="9516"/>
                      <a:pt x="3633" y="9592"/>
                    </a:cubicBezTo>
                    <a:cubicBezTo>
                      <a:pt x="3565" y="9637"/>
                      <a:pt x="3499" y="9681"/>
                      <a:pt x="3399" y="9749"/>
                    </a:cubicBezTo>
                    <a:cubicBezTo>
                      <a:pt x="3472" y="9802"/>
                      <a:pt x="3520" y="9842"/>
                      <a:pt x="3573" y="9875"/>
                    </a:cubicBezTo>
                    <a:cubicBezTo>
                      <a:pt x="3696" y="9954"/>
                      <a:pt x="3701" y="10031"/>
                      <a:pt x="3579" y="10130"/>
                    </a:cubicBezTo>
                    <a:cubicBezTo>
                      <a:pt x="3528" y="10172"/>
                      <a:pt x="3469" y="10203"/>
                      <a:pt x="3503" y="10286"/>
                    </a:cubicBezTo>
                    <a:cubicBezTo>
                      <a:pt x="3549" y="10266"/>
                      <a:pt x="3595" y="10246"/>
                      <a:pt x="3692" y="10204"/>
                    </a:cubicBezTo>
                    <a:cubicBezTo>
                      <a:pt x="3537" y="10404"/>
                      <a:pt x="3734" y="10536"/>
                      <a:pt x="3666" y="10707"/>
                    </a:cubicBezTo>
                    <a:cubicBezTo>
                      <a:pt x="3608" y="10851"/>
                      <a:pt x="3641" y="11006"/>
                      <a:pt x="3649" y="11156"/>
                    </a:cubicBezTo>
                    <a:cubicBezTo>
                      <a:pt x="3658" y="11321"/>
                      <a:pt x="3659" y="11487"/>
                      <a:pt x="3664" y="11662"/>
                    </a:cubicBezTo>
                    <a:cubicBezTo>
                      <a:pt x="3601" y="11674"/>
                      <a:pt x="3548" y="11684"/>
                      <a:pt x="3480" y="11697"/>
                    </a:cubicBezTo>
                    <a:cubicBezTo>
                      <a:pt x="3496" y="11733"/>
                      <a:pt x="3510" y="11766"/>
                      <a:pt x="3526" y="11801"/>
                    </a:cubicBezTo>
                    <a:cubicBezTo>
                      <a:pt x="3564" y="11769"/>
                      <a:pt x="3592" y="11746"/>
                      <a:pt x="3660" y="11691"/>
                    </a:cubicBezTo>
                    <a:cubicBezTo>
                      <a:pt x="3602" y="12063"/>
                      <a:pt x="3697" y="12378"/>
                      <a:pt x="3678" y="12709"/>
                    </a:cubicBezTo>
                    <a:cubicBezTo>
                      <a:pt x="3658" y="13051"/>
                      <a:pt x="3692" y="13392"/>
                      <a:pt x="3692" y="13734"/>
                    </a:cubicBezTo>
                    <a:cubicBezTo>
                      <a:pt x="3692" y="14059"/>
                      <a:pt x="3678" y="14385"/>
                      <a:pt x="3672" y="14713"/>
                    </a:cubicBezTo>
                    <a:cubicBezTo>
                      <a:pt x="3637" y="14718"/>
                      <a:pt x="3603" y="14723"/>
                      <a:pt x="3553" y="14730"/>
                    </a:cubicBezTo>
                    <a:cubicBezTo>
                      <a:pt x="3605" y="14765"/>
                      <a:pt x="3648" y="14794"/>
                      <a:pt x="3697" y="14825"/>
                    </a:cubicBezTo>
                    <a:cubicBezTo>
                      <a:pt x="3600" y="14886"/>
                      <a:pt x="3581" y="14881"/>
                      <a:pt x="3418" y="14744"/>
                    </a:cubicBezTo>
                    <a:cubicBezTo>
                      <a:pt x="3395" y="14762"/>
                      <a:pt x="3369" y="14782"/>
                      <a:pt x="3344" y="14804"/>
                    </a:cubicBezTo>
                    <a:cubicBezTo>
                      <a:pt x="3346" y="14817"/>
                      <a:pt x="3349" y="14832"/>
                      <a:pt x="3352" y="14845"/>
                    </a:cubicBezTo>
                    <a:cubicBezTo>
                      <a:pt x="3464" y="14836"/>
                      <a:pt x="3467" y="14989"/>
                      <a:pt x="3590" y="14973"/>
                    </a:cubicBezTo>
                    <a:cubicBezTo>
                      <a:pt x="3608" y="14972"/>
                      <a:pt x="3642" y="15032"/>
                      <a:pt x="3649" y="15068"/>
                    </a:cubicBezTo>
                    <a:cubicBezTo>
                      <a:pt x="3659" y="15127"/>
                      <a:pt x="3655" y="15189"/>
                      <a:pt x="3656" y="15253"/>
                    </a:cubicBezTo>
                    <a:cubicBezTo>
                      <a:pt x="3584" y="15229"/>
                      <a:pt x="3521" y="15207"/>
                      <a:pt x="3458" y="15184"/>
                    </a:cubicBezTo>
                    <a:cubicBezTo>
                      <a:pt x="3450" y="15203"/>
                      <a:pt x="3443" y="15221"/>
                      <a:pt x="3436" y="15239"/>
                    </a:cubicBezTo>
                    <a:cubicBezTo>
                      <a:pt x="3513" y="15266"/>
                      <a:pt x="3588" y="15294"/>
                      <a:pt x="3665" y="15320"/>
                    </a:cubicBezTo>
                    <a:cubicBezTo>
                      <a:pt x="3673" y="15400"/>
                      <a:pt x="3681" y="15480"/>
                      <a:pt x="3691" y="15569"/>
                    </a:cubicBezTo>
                    <a:cubicBezTo>
                      <a:pt x="3635" y="15538"/>
                      <a:pt x="3579" y="15508"/>
                      <a:pt x="3522" y="15475"/>
                    </a:cubicBezTo>
                    <a:cubicBezTo>
                      <a:pt x="3572" y="15608"/>
                      <a:pt x="3572" y="15608"/>
                      <a:pt x="3492" y="15755"/>
                    </a:cubicBezTo>
                    <a:cubicBezTo>
                      <a:pt x="3636" y="15817"/>
                      <a:pt x="3570" y="15949"/>
                      <a:pt x="3571" y="16060"/>
                    </a:cubicBezTo>
                    <a:cubicBezTo>
                      <a:pt x="3619" y="16075"/>
                      <a:pt x="3666" y="16090"/>
                      <a:pt x="3730" y="16109"/>
                    </a:cubicBezTo>
                    <a:cubicBezTo>
                      <a:pt x="3633" y="16252"/>
                      <a:pt x="3442" y="16267"/>
                      <a:pt x="3401" y="16455"/>
                    </a:cubicBezTo>
                    <a:cubicBezTo>
                      <a:pt x="3471" y="16438"/>
                      <a:pt x="3535" y="16428"/>
                      <a:pt x="3595" y="16406"/>
                    </a:cubicBezTo>
                    <a:cubicBezTo>
                      <a:pt x="3655" y="16383"/>
                      <a:pt x="3711" y="16343"/>
                      <a:pt x="3732" y="16433"/>
                    </a:cubicBezTo>
                    <a:cubicBezTo>
                      <a:pt x="3645" y="16484"/>
                      <a:pt x="3563" y="16533"/>
                      <a:pt x="3482" y="16581"/>
                    </a:cubicBezTo>
                    <a:cubicBezTo>
                      <a:pt x="3485" y="16593"/>
                      <a:pt x="3489" y="16604"/>
                      <a:pt x="3494" y="16615"/>
                    </a:cubicBezTo>
                    <a:cubicBezTo>
                      <a:pt x="3573" y="16610"/>
                      <a:pt x="3654" y="16603"/>
                      <a:pt x="3778" y="16593"/>
                    </a:cubicBezTo>
                    <a:cubicBezTo>
                      <a:pt x="3633" y="16754"/>
                      <a:pt x="3499" y="16697"/>
                      <a:pt x="3360" y="16716"/>
                    </a:cubicBezTo>
                    <a:cubicBezTo>
                      <a:pt x="3387" y="16763"/>
                      <a:pt x="3415" y="16812"/>
                      <a:pt x="3447" y="16867"/>
                    </a:cubicBezTo>
                    <a:cubicBezTo>
                      <a:pt x="3548" y="16842"/>
                      <a:pt x="3644" y="16819"/>
                      <a:pt x="3744" y="16795"/>
                    </a:cubicBezTo>
                    <a:cubicBezTo>
                      <a:pt x="3745" y="16957"/>
                      <a:pt x="3747" y="17103"/>
                      <a:pt x="3749" y="17257"/>
                    </a:cubicBezTo>
                    <a:cubicBezTo>
                      <a:pt x="3664" y="17268"/>
                      <a:pt x="3576" y="17279"/>
                      <a:pt x="3481" y="17291"/>
                    </a:cubicBezTo>
                    <a:cubicBezTo>
                      <a:pt x="3476" y="17281"/>
                      <a:pt x="3462" y="17249"/>
                      <a:pt x="3442" y="17201"/>
                    </a:cubicBezTo>
                    <a:cubicBezTo>
                      <a:pt x="3421" y="17231"/>
                      <a:pt x="3398" y="17251"/>
                      <a:pt x="3402" y="17261"/>
                    </a:cubicBezTo>
                    <a:cubicBezTo>
                      <a:pt x="3420" y="17320"/>
                      <a:pt x="3444" y="17376"/>
                      <a:pt x="3455" y="17406"/>
                    </a:cubicBezTo>
                    <a:cubicBezTo>
                      <a:pt x="3536" y="17402"/>
                      <a:pt x="3600" y="17383"/>
                      <a:pt x="3648" y="17401"/>
                    </a:cubicBezTo>
                    <a:cubicBezTo>
                      <a:pt x="3804" y="17463"/>
                      <a:pt x="3777" y="17611"/>
                      <a:pt x="3779" y="17748"/>
                    </a:cubicBezTo>
                    <a:cubicBezTo>
                      <a:pt x="3727" y="17742"/>
                      <a:pt x="3682" y="17738"/>
                      <a:pt x="3588" y="17727"/>
                    </a:cubicBezTo>
                    <a:cubicBezTo>
                      <a:pt x="3656" y="17795"/>
                      <a:pt x="3689" y="17828"/>
                      <a:pt x="3738" y="17878"/>
                    </a:cubicBezTo>
                    <a:cubicBezTo>
                      <a:pt x="3586" y="17882"/>
                      <a:pt x="3509" y="17819"/>
                      <a:pt x="3452" y="17701"/>
                    </a:cubicBezTo>
                    <a:cubicBezTo>
                      <a:pt x="3437" y="17757"/>
                      <a:pt x="3422" y="17813"/>
                      <a:pt x="3406" y="17875"/>
                    </a:cubicBezTo>
                    <a:cubicBezTo>
                      <a:pt x="3451" y="17904"/>
                      <a:pt x="3471" y="17944"/>
                      <a:pt x="3555" y="17935"/>
                    </a:cubicBezTo>
                    <a:cubicBezTo>
                      <a:pt x="3670" y="17925"/>
                      <a:pt x="3766" y="18016"/>
                      <a:pt x="3775" y="18173"/>
                    </a:cubicBezTo>
                    <a:cubicBezTo>
                      <a:pt x="3724" y="18215"/>
                      <a:pt x="3658" y="18268"/>
                      <a:pt x="3594" y="18322"/>
                    </a:cubicBezTo>
                    <a:cubicBezTo>
                      <a:pt x="3622" y="18397"/>
                      <a:pt x="3651" y="18476"/>
                      <a:pt x="3674" y="18538"/>
                    </a:cubicBezTo>
                    <a:cubicBezTo>
                      <a:pt x="3563" y="18596"/>
                      <a:pt x="3461" y="18646"/>
                      <a:pt x="3340" y="18709"/>
                    </a:cubicBezTo>
                    <a:cubicBezTo>
                      <a:pt x="3456" y="18752"/>
                      <a:pt x="3540" y="18775"/>
                      <a:pt x="3656" y="18816"/>
                    </a:cubicBezTo>
                    <a:cubicBezTo>
                      <a:pt x="3633" y="18744"/>
                      <a:pt x="3620" y="18682"/>
                      <a:pt x="3606" y="18634"/>
                    </a:cubicBezTo>
                    <a:cubicBezTo>
                      <a:pt x="3717" y="18659"/>
                      <a:pt x="3717" y="18644"/>
                      <a:pt x="3704" y="18823"/>
                    </a:cubicBezTo>
                    <a:cubicBezTo>
                      <a:pt x="3614" y="18822"/>
                      <a:pt x="3523" y="18821"/>
                      <a:pt x="3433" y="18820"/>
                    </a:cubicBezTo>
                    <a:cubicBezTo>
                      <a:pt x="3431" y="18820"/>
                      <a:pt x="3425" y="18891"/>
                      <a:pt x="3422" y="18908"/>
                    </a:cubicBezTo>
                    <a:cubicBezTo>
                      <a:pt x="3503" y="18924"/>
                      <a:pt x="3583" y="18986"/>
                      <a:pt x="3665" y="18987"/>
                    </a:cubicBezTo>
                    <a:cubicBezTo>
                      <a:pt x="3800" y="18990"/>
                      <a:pt x="3801" y="18987"/>
                      <a:pt x="3805" y="19139"/>
                    </a:cubicBezTo>
                    <a:cubicBezTo>
                      <a:pt x="3779" y="19112"/>
                      <a:pt x="3754" y="19095"/>
                      <a:pt x="3725" y="19066"/>
                    </a:cubicBezTo>
                    <a:cubicBezTo>
                      <a:pt x="3647" y="19216"/>
                      <a:pt x="3871" y="19181"/>
                      <a:pt x="3828" y="19359"/>
                    </a:cubicBezTo>
                    <a:cubicBezTo>
                      <a:pt x="3779" y="19358"/>
                      <a:pt x="3729" y="19358"/>
                      <a:pt x="3667" y="19357"/>
                    </a:cubicBezTo>
                    <a:cubicBezTo>
                      <a:pt x="3836" y="19538"/>
                      <a:pt x="3856" y="19580"/>
                      <a:pt x="3764" y="19748"/>
                    </a:cubicBezTo>
                    <a:cubicBezTo>
                      <a:pt x="3792" y="19765"/>
                      <a:pt x="3821" y="19764"/>
                      <a:pt x="3848" y="19780"/>
                    </a:cubicBezTo>
                    <a:cubicBezTo>
                      <a:pt x="3771" y="19945"/>
                      <a:pt x="3771" y="19945"/>
                      <a:pt x="3579" y="19917"/>
                    </a:cubicBezTo>
                    <a:cubicBezTo>
                      <a:pt x="3552" y="19831"/>
                      <a:pt x="3624" y="19691"/>
                      <a:pt x="3450" y="19661"/>
                    </a:cubicBezTo>
                    <a:cubicBezTo>
                      <a:pt x="3392" y="19802"/>
                      <a:pt x="3560" y="19892"/>
                      <a:pt x="3459" y="20070"/>
                    </a:cubicBezTo>
                    <a:cubicBezTo>
                      <a:pt x="3384" y="20069"/>
                      <a:pt x="3309" y="20069"/>
                      <a:pt x="3234" y="20068"/>
                    </a:cubicBezTo>
                    <a:cubicBezTo>
                      <a:pt x="3297" y="20069"/>
                      <a:pt x="3346" y="20162"/>
                      <a:pt x="3397" y="20194"/>
                    </a:cubicBezTo>
                    <a:cubicBezTo>
                      <a:pt x="3385" y="20195"/>
                      <a:pt x="3371" y="20220"/>
                      <a:pt x="3360" y="20220"/>
                    </a:cubicBezTo>
                    <a:cubicBezTo>
                      <a:pt x="3300" y="20217"/>
                      <a:pt x="3240" y="20214"/>
                      <a:pt x="3180" y="20214"/>
                    </a:cubicBezTo>
                    <a:cubicBezTo>
                      <a:pt x="3121" y="20214"/>
                      <a:pt x="3066" y="20106"/>
                      <a:pt x="2975" y="20246"/>
                    </a:cubicBezTo>
                    <a:cubicBezTo>
                      <a:pt x="3119" y="20239"/>
                      <a:pt x="3240" y="20243"/>
                      <a:pt x="3360" y="20236"/>
                    </a:cubicBezTo>
                    <a:cubicBezTo>
                      <a:pt x="3373" y="20236"/>
                      <a:pt x="3387" y="20255"/>
                      <a:pt x="3400" y="20257"/>
                    </a:cubicBezTo>
                    <a:cubicBezTo>
                      <a:pt x="3398" y="20255"/>
                      <a:pt x="3395" y="20287"/>
                      <a:pt x="3393" y="20287"/>
                    </a:cubicBezTo>
                    <a:lnTo>
                      <a:pt x="3393" y="20287"/>
                    </a:lnTo>
                    <a:cubicBezTo>
                      <a:pt x="3424" y="20287"/>
                      <a:pt x="3459" y="20201"/>
                      <a:pt x="3490" y="20189"/>
                    </a:cubicBezTo>
                    <a:cubicBezTo>
                      <a:pt x="3480" y="20169"/>
                      <a:pt x="3474" y="20070"/>
                      <a:pt x="3462" y="20070"/>
                    </a:cubicBezTo>
                    <a:cubicBezTo>
                      <a:pt x="3558" y="20071"/>
                      <a:pt x="3631" y="20072"/>
                      <a:pt x="3718" y="20072"/>
                    </a:cubicBezTo>
                    <a:cubicBezTo>
                      <a:pt x="3615" y="20249"/>
                      <a:pt x="3345" y="20209"/>
                      <a:pt x="3290" y="20452"/>
                    </a:cubicBezTo>
                    <a:cubicBezTo>
                      <a:pt x="3474" y="20449"/>
                      <a:pt x="3668" y="20299"/>
                      <a:pt x="3857" y="20468"/>
                    </a:cubicBezTo>
                    <a:cubicBezTo>
                      <a:pt x="3807" y="20472"/>
                      <a:pt x="3767" y="20484"/>
                      <a:pt x="3730" y="20479"/>
                    </a:cubicBezTo>
                    <a:cubicBezTo>
                      <a:pt x="3541" y="20458"/>
                      <a:pt x="3541" y="20457"/>
                      <a:pt x="3373" y="20610"/>
                    </a:cubicBezTo>
                    <a:cubicBezTo>
                      <a:pt x="3537" y="20635"/>
                      <a:pt x="3741" y="20514"/>
                      <a:pt x="3831" y="20715"/>
                    </a:cubicBezTo>
                    <a:cubicBezTo>
                      <a:pt x="3653" y="20686"/>
                      <a:pt x="3482" y="20679"/>
                      <a:pt x="3288" y="20744"/>
                    </a:cubicBezTo>
                    <a:cubicBezTo>
                      <a:pt x="3318" y="20795"/>
                      <a:pt x="3341" y="20833"/>
                      <a:pt x="3369" y="20880"/>
                    </a:cubicBezTo>
                    <a:cubicBezTo>
                      <a:pt x="3533" y="20777"/>
                      <a:pt x="3700" y="20805"/>
                      <a:pt x="3865" y="20819"/>
                    </a:cubicBezTo>
                    <a:cubicBezTo>
                      <a:pt x="3809" y="20957"/>
                      <a:pt x="3779" y="20969"/>
                      <a:pt x="3683" y="20884"/>
                    </a:cubicBezTo>
                    <a:cubicBezTo>
                      <a:pt x="3655" y="21000"/>
                      <a:pt x="3668" y="20993"/>
                      <a:pt x="3702" y="21077"/>
                    </a:cubicBezTo>
                    <a:cubicBezTo>
                      <a:pt x="3724" y="21132"/>
                      <a:pt x="3698" y="21208"/>
                      <a:pt x="3694" y="21274"/>
                    </a:cubicBezTo>
                    <a:cubicBezTo>
                      <a:pt x="3574" y="21279"/>
                      <a:pt x="3478" y="21216"/>
                      <a:pt x="3392" y="21308"/>
                    </a:cubicBezTo>
                    <a:cubicBezTo>
                      <a:pt x="3378" y="21276"/>
                      <a:pt x="3364" y="21245"/>
                      <a:pt x="3347" y="21205"/>
                    </a:cubicBezTo>
                    <a:cubicBezTo>
                      <a:pt x="3329" y="21231"/>
                      <a:pt x="3313" y="21242"/>
                      <a:pt x="3314" y="21250"/>
                    </a:cubicBezTo>
                    <a:cubicBezTo>
                      <a:pt x="3327" y="21346"/>
                      <a:pt x="3344" y="21439"/>
                      <a:pt x="3458" y="21454"/>
                    </a:cubicBezTo>
                    <a:cubicBezTo>
                      <a:pt x="3459" y="21457"/>
                      <a:pt x="3457" y="21460"/>
                      <a:pt x="3458" y="21463"/>
                    </a:cubicBezTo>
                    <a:cubicBezTo>
                      <a:pt x="3460" y="21464"/>
                      <a:pt x="3459" y="21465"/>
                      <a:pt x="3461" y="21465"/>
                    </a:cubicBezTo>
                    <a:cubicBezTo>
                      <a:pt x="3457" y="21499"/>
                      <a:pt x="3447" y="21533"/>
                      <a:pt x="3443" y="21567"/>
                    </a:cubicBezTo>
                    <a:cubicBezTo>
                      <a:pt x="3492" y="21561"/>
                      <a:pt x="3580" y="21557"/>
                      <a:pt x="3580" y="21551"/>
                    </a:cubicBezTo>
                    <a:lnTo>
                      <a:pt x="3580" y="21512"/>
                    </a:lnTo>
                    <a:cubicBezTo>
                      <a:pt x="3580" y="21497"/>
                      <a:pt x="3501" y="21481"/>
                      <a:pt x="3454" y="21465"/>
                    </a:cubicBezTo>
                    <a:cubicBezTo>
                      <a:pt x="3454" y="21462"/>
                      <a:pt x="3467" y="21459"/>
                      <a:pt x="3468" y="21457"/>
                    </a:cubicBezTo>
                    <a:cubicBezTo>
                      <a:pt x="3465" y="21456"/>
                      <a:pt x="3463" y="21455"/>
                      <a:pt x="3460" y="21454"/>
                    </a:cubicBezTo>
                    <a:cubicBezTo>
                      <a:pt x="3457" y="21438"/>
                      <a:pt x="3454" y="21421"/>
                      <a:pt x="3451" y="21404"/>
                    </a:cubicBezTo>
                    <a:cubicBezTo>
                      <a:pt x="3665" y="21399"/>
                      <a:pt x="3724" y="21458"/>
                      <a:pt x="3721" y="21689"/>
                    </a:cubicBezTo>
                    <a:cubicBezTo>
                      <a:pt x="3772" y="21659"/>
                      <a:pt x="3815" y="21634"/>
                      <a:pt x="3866" y="21604"/>
                    </a:cubicBezTo>
                    <a:cubicBezTo>
                      <a:pt x="3865" y="21637"/>
                      <a:pt x="3869" y="21660"/>
                      <a:pt x="3861" y="21676"/>
                    </a:cubicBezTo>
                    <a:cubicBezTo>
                      <a:pt x="3834" y="21727"/>
                      <a:pt x="3803" y="21775"/>
                      <a:pt x="3763" y="21842"/>
                    </a:cubicBezTo>
                    <a:cubicBezTo>
                      <a:pt x="3660" y="21750"/>
                      <a:pt x="3516" y="21695"/>
                      <a:pt x="3335" y="21689"/>
                    </a:cubicBezTo>
                    <a:cubicBezTo>
                      <a:pt x="3339" y="21723"/>
                      <a:pt x="3349" y="21754"/>
                      <a:pt x="3345" y="21784"/>
                    </a:cubicBezTo>
                    <a:cubicBezTo>
                      <a:pt x="3327" y="21916"/>
                      <a:pt x="3327" y="21908"/>
                      <a:pt x="3464" y="21916"/>
                    </a:cubicBezTo>
                    <a:cubicBezTo>
                      <a:pt x="3520" y="21919"/>
                      <a:pt x="3584" y="21954"/>
                      <a:pt x="3623" y="21994"/>
                    </a:cubicBezTo>
                    <a:cubicBezTo>
                      <a:pt x="3662" y="22034"/>
                      <a:pt x="3675" y="22099"/>
                      <a:pt x="3706" y="22167"/>
                    </a:cubicBezTo>
                    <a:cubicBezTo>
                      <a:pt x="3607" y="22198"/>
                      <a:pt x="3538" y="22347"/>
                      <a:pt x="3422" y="22228"/>
                    </a:cubicBezTo>
                    <a:cubicBezTo>
                      <a:pt x="3421" y="22224"/>
                      <a:pt x="3420" y="22220"/>
                      <a:pt x="3419" y="22217"/>
                    </a:cubicBezTo>
                    <a:cubicBezTo>
                      <a:pt x="3417" y="22218"/>
                      <a:pt x="3416" y="22219"/>
                      <a:pt x="3415" y="22219"/>
                    </a:cubicBezTo>
                    <a:cubicBezTo>
                      <a:pt x="3400" y="22099"/>
                      <a:pt x="3312" y="22105"/>
                      <a:pt x="3215" y="22113"/>
                    </a:cubicBezTo>
                    <a:cubicBezTo>
                      <a:pt x="3243" y="22168"/>
                      <a:pt x="3284" y="22212"/>
                      <a:pt x="3333" y="22241"/>
                    </a:cubicBezTo>
                    <a:cubicBezTo>
                      <a:pt x="3350" y="22251"/>
                      <a:pt x="3386" y="22229"/>
                      <a:pt x="3415" y="22219"/>
                    </a:cubicBezTo>
                    <a:cubicBezTo>
                      <a:pt x="3415" y="22219"/>
                      <a:pt x="3415" y="22220"/>
                      <a:pt x="3415" y="22221"/>
                    </a:cubicBezTo>
                    <a:cubicBezTo>
                      <a:pt x="3417" y="22224"/>
                      <a:pt x="3419" y="22225"/>
                      <a:pt x="3422" y="22228"/>
                    </a:cubicBezTo>
                    <a:cubicBezTo>
                      <a:pt x="3431" y="22259"/>
                      <a:pt x="3434" y="22295"/>
                      <a:pt x="3455" y="22313"/>
                    </a:cubicBezTo>
                    <a:cubicBezTo>
                      <a:pt x="3498" y="22353"/>
                      <a:pt x="3552" y="22381"/>
                      <a:pt x="3616" y="22423"/>
                    </a:cubicBezTo>
                    <a:cubicBezTo>
                      <a:pt x="3558" y="22495"/>
                      <a:pt x="3506" y="22558"/>
                      <a:pt x="3455" y="22621"/>
                    </a:cubicBezTo>
                    <a:cubicBezTo>
                      <a:pt x="3343" y="22517"/>
                      <a:pt x="3367" y="22690"/>
                      <a:pt x="3305" y="22684"/>
                    </a:cubicBezTo>
                    <a:cubicBezTo>
                      <a:pt x="3352" y="22724"/>
                      <a:pt x="3382" y="22764"/>
                      <a:pt x="3423" y="22782"/>
                    </a:cubicBezTo>
                    <a:cubicBezTo>
                      <a:pt x="3460" y="22798"/>
                      <a:pt x="3519" y="22815"/>
                      <a:pt x="3547" y="22796"/>
                    </a:cubicBezTo>
                    <a:cubicBezTo>
                      <a:pt x="3638" y="22737"/>
                      <a:pt x="3477" y="22740"/>
                      <a:pt x="3519" y="22684"/>
                    </a:cubicBezTo>
                    <a:cubicBezTo>
                      <a:pt x="3623" y="22703"/>
                      <a:pt x="3620" y="22748"/>
                      <a:pt x="3631" y="22927"/>
                    </a:cubicBezTo>
                    <a:cubicBezTo>
                      <a:pt x="3533" y="22927"/>
                      <a:pt x="3435" y="22926"/>
                      <a:pt x="3312" y="22925"/>
                    </a:cubicBezTo>
                    <a:cubicBezTo>
                      <a:pt x="3463" y="23103"/>
                      <a:pt x="3637" y="22949"/>
                      <a:pt x="3761" y="22970"/>
                    </a:cubicBezTo>
                    <a:cubicBezTo>
                      <a:pt x="3783" y="23087"/>
                      <a:pt x="3813" y="23176"/>
                      <a:pt x="3833" y="23281"/>
                    </a:cubicBezTo>
                    <a:cubicBezTo>
                      <a:pt x="3781" y="23312"/>
                      <a:pt x="3754" y="23338"/>
                      <a:pt x="3680" y="23381"/>
                    </a:cubicBezTo>
                    <a:cubicBezTo>
                      <a:pt x="3758" y="23399"/>
                      <a:pt x="3711" y="23408"/>
                      <a:pt x="3886" y="23421"/>
                    </a:cubicBezTo>
                    <a:cubicBezTo>
                      <a:pt x="3882" y="23473"/>
                      <a:pt x="3880" y="23526"/>
                      <a:pt x="3876" y="23585"/>
                    </a:cubicBezTo>
                    <a:cubicBezTo>
                      <a:pt x="3698" y="23623"/>
                      <a:pt x="3702" y="23508"/>
                      <a:pt x="3658" y="23625"/>
                    </a:cubicBezTo>
                    <a:cubicBezTo>
                      <a:pt x="3859" y="23723"/>
                      <a:pt x="3857" y="23830"/>
                      <a:pt x="3746" y="23990"/>
                    </a:cubicBezTo>
                    <a:cubicBezTo>
                      <a:pt x="3767" y="24097"/>
                      <a:pt x="3785" y="24190"/>
                      <a:pt x="3802" y="24283"/>
                    </a:cubicBezTo>
                    <a:cubicBezTo>
                      <a:pt x="3792" y="24287"/>
                      <a:pt x="3782" y="24292"/>
                      <a:pt x="3771" y="24295"/>
                    </a:cubicBezTo>
                    <a:cubicBezTo>
                      <a:pt x="3755" y="24281"/>
                      <a:pt x="3739" y="24266"/>
                      <a:pt x="3713" y="24242"/>
                    </a:cubicBezTo>
                    <a:cubicBezTo>
                      <a:pt x="3663" y="24353"/>
                      <a:pt x="3615" y="24457"/>
                      <a:pt x="3667" y="24595"/>
                    </a:cubicBezTo>
                    <a:cubicBezTo>
                      <a:pt x="3711" y="24546"/>
                      <a:pt x="3736" y="24519"/>
                      <a:pt x="3796" y="24452"/>
                    </a:cubicBezTo>
                    <a:cubicBezTo>
                      <a:pt x="3799" y="24620"/>
                      <a:pt x="3801" y="24746"/>
                      <a:pt x="3803" y="24883"/>
                    </a:cubicBezTo>
                    <a:cubicBezTo>
                      <a:pt x="3694" y="24900"/>
                      <a:pt x="3598" y="24916"/>
                      <a:pt x="3480" y="24936"/>
                    </a:cubicBezTo>
                    <a:cubicBezTo>
                      <a:pt x="3578" y="25017"/>
                      <a:pt x="3689" y="24943"/>
                      <a:pt x="3783" y="24994"/>
                    </a:cubicBezTo>
                    <a:cubicBezTo>
                      <a:pt x="3783" y="25022"/>
                      <a:pt x="3787" y="25055"/>
                      <a:pt x="3785" y="25089"/>
                    </a:cubicBezTo>
                    <a:cubicBezTo>
                      <a:pt x="3775" y="25258"/>
                      <a:pt x="3764" y="25426"/>
                      <a:pt x="3754" y="25601"/>
                    </a:cubicBezTo>
                    <a:cubicBezTo>
                      <a:pt x="3696" y="25561"/>
                      <a:pt x="3650" y="25529"/>
                      <a:pt x="3604" y="25498"/>
                    </a:cubicBezTo>
                    <a:cubicBezTo>
                      <a:pt x="3592" y="25511"/>
                      <a:pt x="3580" y="25524"/>
                      <a:pt x="3569" y="25537"/>
                    </a:cubicBezTo>
                    <a:cubicBezTo>
                      <a:pt x="3593" y="25558"/>
                      <a:pt x="3618" y="25579"/>
                      <a:pt x="3640" y="25603"/>
                    </a:cubicBezTo>
                    <a:cubicBezTo>
                      <a:pt x="3712" y="25680"/>
                      <a:pt x="3754" y="25764"/>
                      <a:pt x="3739" y="25884"/>
                    </a:cubicBezTo>
                    <a:cubicBezTo>
                      <a:pt x="3704" y="26183"/>
                      <a:pt x="3681" y="26484"/>
                      <a:pt x="3658" y="26784"/>
                    </a:cubicBezTo>
                    <a:cubicBezTo>
                      <a:pt x="3652" y="26853"/>
                      <a:pt x="3668" y="26922"/>
                      <a:pt x="3668" y="26991"/>
                    </a:cubicBezTo>
                    <a:cubicBezTo>
                      <a:pt x="3668" y="27200"/>
                      <a:pt x="3665" y="27411"/>
                      <a:pt x="3663" y="27606"/>
                    </a:cubicBezTo>
                    <a:cubicBezTo>
                      <a:pt x="3556" y="27706"/>
                      <a:pt x="3455" y="27652"/>
                      <a:pt x="3404" y="27605"/>
                    </a:cubicBezTo>
                    <a:cubicBezTo>
                      <a:pt x="3333" y="27538"/>
                      <a:pt x="3292" y="27573"/>
                      <a:pt x="3231" y="27604"/>
                    </a:cubicBezTo>
                    <a:cubicBezTo>
                      <a:pt x="3341" y="27731"/>
                      <a:pt x="3496" y="27690"/>
                      <a:pt x="3632" y="27706"/>
                    </a:cubicBezTo>
                    <a:cubicBezTo>
                      <a:pt x="3666" y="27886"/>
                      <a:pt x="3666" y="27886"/>
                      <a:pt x="3464" y="28020"/>
                    </a:cubicBezTo>
                    <a:cubicBezTo>
                      <a:pt x="3523" y="28039"/>
                      <a:pt x="3570" y="28054"/>
                      <a:pt x="3618" y="28069"/>
                    </a:cubicBezTo>
                    <a:cubicBezTo>
                      <a:pt x="3623" y="28245"/>
                      <a:pt x="3596" y="28426"/>
                      <a:pt x="3647" y="28600"/>
                    </a:cubicBezTo>
                    <a:cubicBezTo>
                      <a:pt x="3583" y="28624"/>
                      <a:pt x="3534" y="28642"/>
                      <a:pt x="3446" y="28675"/>
                    </a:cubicBezTo>
                    <a:cubicBezTo>
                      <a:pt x="3523" y="28704"/>
                      <a:pt x="3564" y="28720"/>
                      <a:pt x="3610" y="28738"/>
                    </a:cubicBezTo>
                    <a:cubicBezTo>
                      <a:pt x="3566" y="28759"/>
                      <a:pt x="3526" y="28779"/>
                      <a:pt x="3486" y="28798"/>
                    </a:cubicBezTo>
                    <a:cubicBezTo>
                      <a:pt x="3486" y="28809"/>
                      <a:pt x="3486" y="28821"/>
                      <a:pt x="3486" y="28832"/>
                    </a:cubicBezTo>
                    <a:cubicBezTo>
                      <a:pt x="3530" y="28837"/>
                      <a:pt x="3572" y="28842"/>
                      <a:pt x="3625" y="28849"/>
                    </a:cubicBezTo>
                    <a:cubicBezTo>
                      <a:pt x="3648" y="28905"/>
                      <a:pt x="3691" y="28972"/>
                      <a:pt x="3610" y="29044"/>
                    </a:cubicBezTo>
                    <a:cubicBezTo>
                      <a:pt x="3598" y="29055"/>
                      <a:pt x="3583" y="29087"/>
                      <a:pt x="3585" y="29089"/>
                    </a:cubicBezTo>
                    <a:cubicBezTo>
                      <a:pt x="3706" y="29191"/>
                      <a:pt x="3605" y="29272"/>
                      <a:pt x="3540" y="29346"/>
                    </a:cubicBezTo>
                    <a:cubicBezTo>
                      <a:pt x="3570" y="29386"/>
                      <a:pt x="3591" y="29416"/>
                      <a:pt x="3617" y="29450"/>
                    </a:cubicBezTo>
                    <a:cubicBezTo>
                      <a:pt x="3528" y="29481"/>
                      <a:pt x="3448" y="29507"/>
                      <a:pt x="3358" y="29536"/>
                    </a:cubicBezTo>
                    <a:cubicBezTo>
                      <a:pt x="3462" y="29594"/>
                      <a:pt x="3624" y="29569"/>
                      <a:pt x="3600" y="29765"/>
                    </a:cubicBezTo>
                    <a:cubicBezTo>
                      <a:pt x="3467" y="29795"/>
                      <a:pt x="3334" y="29826"/>
                      <a:pt x="3168" y="29863"/>
                    </a:cubicBezTo>
                    <a:cubicBezTo>
                      <a:pt x="3300" y="29984"/>
                      <a:pt x="3484" y="29916"/>
                      <a:pt x="3596" y="30064"/>
                    </a:cubicBezTo>
                    <a:cubicBezTo>
                      <a:pt x="3489" y="30085"/>
                      <a:pt x="3404" y="30099"/>
                      <a:pt x="3320" y="30117"/>
                    </a:cubicBezTo>
                    <a:cubicBezTo>
                      <a:pt x="3215" y="30139"/>
                      <a:pt x="3207" y="30175"/>
                      <a:pt x="3280" y="30276"/>
                    </a:cubicBezTo>
                    <a:cubicBezTo>
                      <a:pt x="3340" y="30249"/>
                      <a:pt x="3398" y="30224"/>
                      <a:pt x="3455" y="30198"/>
                    </a:cubicBezTo>
                    <a:cubicBezTo>
                      <a:pt x="3470" y="30238"/>
                      <a:pt x="3485" y="30278"/>
                      <a:pt x="3505" y="30332"/>
                    </a:cubicBezTo>
                    <a:cubicBezTo>
                      <a:pt x="3420" y="30353"/>
                      <a:pt x="3354" y="30368"/>
                      <a:pt x="3248" y="30393"/>
                    </a:cubicBezTo>
                    <a:cubicBezTo>
                      <a:pt x="3349" y="30456"/>
                      <a:pt x="3425" y="30505"/>
                      <a:pt x="3503" y="30550"/>
                    </a:cubicBezTo>
                    <a:cubicBezTo>
                      <a:pt x="3586" y="30597"/>
                      <a:pt x="3587" y="30595"/>
                      <a:pt x="3588" y="30739"/>
                    </a:cubicBezTo>
                    <a:cubicBezTo>
                      <a:pt x="3542" y="30732"/>
                      <a:pt x="3499" y="30726"/>
                      <a:pt x="3417" y="30713"/>
                    </a:cubicBezTo>
                    <a:cubicBezTo>
                      <a:pt x="3477" y="30791"/>
                      <a:pt x="3519" y="30845"/>
                      <a:pt x="3561" y="30900"/>
                    </a:cubicBezTo>
                    <a:cubicBezTo>
                      <a:pt x="3572" y="30894"/>
                      <a:pt x="3584" y="30888"/>
                      <a:pt x="3595" y="30883"/>
                    </a:cubicBezTo>
                    <a:cubicBezTo>
                      <a:pt x="3606" y="31575"/>
                      <a:pt x="3617" y="32269"/>
                      <a:pt x="3627" y="32922"/>
                    </a:cubicBezTo>
                    <a:cubicBezTo>
                      <a:pt x="3553" y="32992"/>
                      <a:pt x="3507" y="33035"/>
                      <a:pt x="3462" y="33078"/>
                    </a:cubicBezTo>
                    <a:cubicBezTo>
                      <a:pt x="3460" y="33078"/>
                      <a:pt x="3458" y="33077"/>
                      <a:pt x="3456" y="33077"/>
                    </a:cubicBezTo>
                    <a:cubicBezTo>
                      <a:pt x="3455" y="33077"/>
                      <a:pt x="3455" y="33077"/>
                      <a:pt x="3454" y="33078"/>
                    </a:cubicBezTo>
                    <a:cubicBezTo>
                      <a:pt x="3423" y="33038"/>
                      <a:pt x="3426" y="32954"/>
                      <a:pt x="3328" y="32988"/>
                    </a:cubicBezTo>
                    <a:cubicBezTo>
                      <a:pt x="3329" y="33079"/>
                      <a:pt x="3355" y="33126"/>
                      <a:pt x="3454" y="33078"/>
                    </a:cubicBezTo>
                    <a:cubicBezTo>
                      <a:pt x="3455" y="33079"/>
                      <a:pt x="3456" y="33080"/>
                      <a:pt x="3457" y="33081"/>
                    </a:cubicBezTo>
                    <a:cubicBezTo>
                      <a:pt x="3459" y="33080"/>
                      <a:pt x="3460" y="33079"/>
                      <a:pt x="3462" y="33078"/>
                    </a:cubicBezTo>
                    <a:cubicBezTo>
                      <a:pt x="3519" y="33088"/>
                      <a:pt x="3576" y="33098"/>
                      <a:pt x="3633" y="33109"/>
                    </a:cubicBezTo>
                    <a:cubicBezTo>
                      <a:pt x="3644" y="33273"/>
                      <a:pt x="3666" y="33439"/>
                      <a:pt x="3664" y="33605"/>
                    </a:cubicBezTo>
                    <a:cubicBezTo>
                      <a:pt x="3662" y="33754"/>
                      <a:pt x="3635" y="33905"/>
                      <a:pt x="3618" y="34072"/>
                    </a:cubicBezTo>
                    <a:cubicBezTo>
                      <a:pt x="3538" y="34027"/>
                      <a:pt x="3473" y="33988"/>
                      <a:pt x="3408" y="33950"/>
                    </a:cubicBezTo>
                    <a:cubicBezTo>
                      <a:pt x="3403" y="33957"/>
                      <a:pt x="3399" y="33962"/>
                      <a:pt x="3396" y="33969"/>
                    </a:cubicBezTo>
                    <a:cubicBezTo>
                      <a:pt x="3493" y="34047"/>
                      <a:pt x="3590" y="34122"/>
                      <a:pt x="3689" y="34202"/>
                    </a:cubicBezTo>
                    <a:cubicBezTo>
                      <a:pt x="3620" y="34300"/>
                      <a:pt x="3551" y="34277"/>
                      <a:pt x="3485" y="34270"/>
                    </a:cubicBezTo>
                    <a:cubicBezTo>
                      <a:pt x="3427" y="34262"/>
                      <a:pt x="3369" y="34238"/>
                      <a:pt x="3283" y="34221"/>
                    </a:cubicBezTo>
                    <a:cubicBezTo>
                      <a:pt x="3414" y="34334"/>
                      <a:pt x="3602" y="34264"/>
                      <a:pt x="3692" y="34411"/>
                    </a:cubicBezTo>
                    <a:cubicBezTo>
                      <a:pt x="3594" y="34461"/>
                      <a:pt x="3516" y="34527"/>
                      <a:pt x="3400" y="34526"/>
                    </a:cubicBezTo>
                    <a:cubicBezTo>
                      <a:pt x="3511" y="34527"/>
                      <a:pt x="3576" y="34528"/>
                      <a:pt x="3674" y="34529"/>
                    </a:cubicBezTo>
                    <a:cubicBezTo>
                      <a:pt x="3641" y="34706"/>
                      <a:pt x="3622" y="34704"/>
                      <a:pt x="3591" y="34789"/>
                    </a:cubicBezTo>
                    <a:cubicBezTo>
                      <a:pt x="3612" y="34817"/>
                      <a:pt x="3641" y="34894"/>
                      <a:pt x="3676" y="34941"/>
                    </a:cubicBezTo>
                    <a:cubicBezTo>
                      <a:pt x="3640" y="34951"/>
                      <a:pt x="3605" y="34962"/>
                      <a:pt x="3561" y="34974"/>
                    </a:cubicBezTo>
                    <a:cubicBezTo>
                      <a:pt x="3579" y="35025"/>
                      <a:pt x="3584" y="35099"/>
                      <a:pt x="3619" y="35117"/>
                    </a:cubicBezTo>
                    <a:cubicBezTo>
                      <a:pt x="3701" y="35159"/>
                      <a:pt x="3679" y="35230"/>
                      <a:pt x="3680" y="35293"/>
                    </a:cubicBezTo>
                    <a:cubicBezTo>
                      <a:pt x="3685" y="35547"/>
                      <a:pt x="3687" y="35800"/>
                      <a:pt x="3688" y="36054"/>
                    </a:cubicBezTo>
                    <a:cubicBezTo>
                      <a:pt x="3688" y="36110"/>
                      <a:pt x="3687" y="36168"/>
                      <a:pt x="3674" y="36222"/>
                    </a:cubicBezTo>
                    <a:cubicBezTo>
                      <a:pt x="3610" y="36487"/>
                      <a:pt x="3590" y="36499"/>
                      <a:pt x="3323" y="36449"/>
                    </a:cubicBezTo>
                    <a:cubicBezTo>
                      <a:pt x="3298" y="36444"/>
                      <a:pt x="3271" y="36452"/>
                      <a:pt x="3242" y="36455"/>
                    </a:cubicBezTo>
                    <a:cubicBezTo>
                      <a:pt x="3344" y="36697"/>
                      <a:pt x="3340" y="36702"/>
                      <a:pt x="3075" y="36688"/>
                    </a:cubicBezTo>
                    <a:cubicBezTo>
                      <a:pt x="3009" y="36803"/>
                      <a:pt x="3231" y="36965"/>
                      <a:pt x="3011" y="37063"/>
                    </a:cubicBezTo>
                    <a:cubicBezTo>
                      <a:pt x="2917" y="36872"/>
                      <a:pt x="2894" y="36862"/>
                      <a:pt x="2692" y="36939"/>
                    </a:cubicBezTo>
                    <a:cubicBezTo>
                      <a:pt x="2730" y="36989"/>
                      <a:pt x="2764" y="37035"/>
                      <a:pt x="2799" y="37081"/>
                    </a:cubicBezTo>
                    <a:cubicBezTo>
                      <a:pt x="2781" y="37103"/>
                      <a:pt x="2760" y="37126"/>
                      <a:pt x="2740" y="37151"/>
                    </a:cubicBezTo>
                    <a:cubicBezTo>
                      <a:pt x="2692" y="37147"/>
                      <a:pt x="2644" y="37143"/>
                      <a:pt x="2587" y="37138"/>
                    </a:cubicBezTo>
                    <a:cubicBezTo>
                      <a:pt x="2609" y="37107"/>
                      <a:pt x="2627" y="37081"/>
                      <a:pt x="2660" y="37035"/>
                    </a:cubicBezTo>
                    <a:cubicBezTo>
                      <a:pt x="2603" y="36990"/>
                      <a:pt x="2544" y="36946"/>
                      <a:pt x="2484" y="36901"/>
                    </a:cubicBezTo>
                    <a:cubicBezTo>
                      <a:pt x="2474" y="36911"/>
                      <a:pt x="2464" y="36920"/>
                      <a:pt x="2453" y="36931"/>
                    </a:cubicBezTo>
                    <a:cubicBezTo>
                      <a:pt x="2479" y="36971"/>
                      <a:pt x="2505" y="37013"/>
                      <a:pt x="2531" y="37054"/>
                    </a:cubicBezTo>
                    <a:cubicBezTo>
                      <a:pt x="2434" y="37012"/>
                      <a:pt x="2277" y="37060"/>
                      <a:pt x="2326" y="36824"/>
                    </a:cubicBezTo>
                    <a:cubicBezTo>
                      <a:pt x="2304" y="36843"/>
                      <a:pt x="2283" y="36862"/>
                      <a:pt x="2261" y="36882"/>
                    </a:cubicBezTo>
                    <a:cubicBezTo>
                      <a:pt x="2256" y="36919"/>
                      <a:pt x="2260" y="36964"/>
                      <a:pt x="2242" y="36995"/>
                    </a:cubicBezTo>
                    <a:cubicBezTo>
                      <a:pt x="2182" y="37091"/>
                      <a:pt x="2286" y="37129"/>
                      <a:pt x="2310" y="37124"/>
                    </a:cubicBezTo>
                    <a:cubicBezTo>
                      <a:pt x="2504" y="37079"/>
                      <a:pt x="2551" y="37222"/>
                      <a:pt x="2623" y="37353"/>
                    </a:cubicBezTo>
                    <a:cubicBezTo>
                      <a:pt x="2675" y="37333"/>
                      <a:pt x="2728" y="37313"/>
                      <a:pt x="2783" y="37291"/>
                    </a:cubicBezTo>
                    <a:cubicBezTo>
                      <a:pt x="2787" y="37316"/>
                      <a:pt x="2793" y="37336"/>
                      <a:pt x="2790" y="37339"/>
                    </a:cubicBezTo>
                    <a:cubicBezTo>
                      <a:pt x="2756" y="37363"/>
                      <a:pt x="2710" y="37407"/>
                      <a:pt x="2687" y="37399"/>
                    </a:cubicBezTo>
                    <a:cubicBezTo>
                      <a:pt x="2566" y="37355"/>
                      <a:pt x="2494" y="37449"/>
                      <a:pt x="2409" y="37499"/>
                    </a:cubicBezTo>
                    <a:cubicBezTo>
                      <a:pt x="2438" y="37580"/>
                      <a:pt x="2468" y="37662"/>
                      <a:pt x="2499" y="37748"/>
                    </a:cubicBezTo>
                    <a:cubicBezTo>
                      <a:pt x="2427" y="37762"/>
                      <a:pt x="2365" y="37773"/>
                      <a:pt x="2306" y="37785"/>
                    </a:cubicBezTo>
                    <a:cubicBezTo>
                      <a:pt x="2223" y="37943"/>
                      <a:pt x="2343" y="37964"/>
                      <a:pt x="2428" y="38007"/>
                    </a:cubicBezTo>
                    <a:cubicBezTo>
                      <a:pt x="2554" y="37909"/>
                      <a:pt x="2365" y="37905"/>
                      <a:pt x="2388" y="37839"/>
                    </a:cubicBezTo>
                    <a:cubicBezTo>
                      <a:pt x="2470" y="37811"/>
                      <a:pt x="2509" y="37837"/>
                      <a:pt x="2532" y="37924"/>
                    </a:cubicBezTo>
                    <a:cubicBezTo>
                      <a:pt x="2587" y="38131"/>
                      <a:pt x="2763" y="38182"/>
                      <a:pt x="2957" y="38062"/>
                    </a:cubicBezTo>
                    <a:cubicBezTo>
                      <a:pt x="3007" y="38031"/>
                      <a:pt x="3066" y="38013"/>
                      <a:pt x="3137" y="38021"/>
                    </a:cubicBezTo>
                    <a:cubicBezTo>
                      <a:pt x="3067" y="38082"/>
                      <a:pt x="2998" y="38144"/>
                      <a:pt x="2929" y="38207"/>
                    </a:cubicBezTo>
                    <a:cubicBezTo>
                      <a:pt x="2926" y="38205"/>
                      <a:pt x="2924" y="38204"/>
                      <a:pt x="2921" y="38203"/>
                    </a:cubicBezTo>
                    <a:cubicBezTo>
                      <a:pt x="2921" y="38204"/>
                      <a:pt x="2920" y="38205"/>
                      <a:pt x="2920" y="38205"/>
                    </a:cubicBezTo>
                    <a:cubicBezTo>
                      <a:pt x="2849" y="38171"/>
                      <a:pt x="2778" y="38140"/>
                      <a:pt x="2706" y="38215"/>
                    </a:cubicBezTo>
                    <a:cubicBezTo>
                      <a:pt x="2706" y="38264"/>
                      <a:pt x="2826" y="38259"/>
                      <a:pt x="2747" y="38341"/>
                    </a:cubicBezTo>
                    <a:cubicBezTo>
                      <a:pt x="2734" y="38356"/>
                      <a:pt x="2751" y="38431"/>
                      <a:pt x="2774" y="38444"/>
                    </a:cubicBezTo>
                    <a:cubicBezTo>
                      <a:pt x="2806" y="38462"/>
                      <a:pt x="2857" y="38449"/>
                      <a:pt x="2949" y="38450"/>
                    </a:cubicBezTo>
                    <a:cubicBezTo>
                      <a:pt x="2872" y="38422"/>
                      <a:pt x="2843" y="38411"/>
                      <a:pt x="2824" y="38404"/>
                    </a:cubicBezTo>
                    <a:cubicBezTo>
                      <a:pt x="2855" y="38338"/>
                      <a:pt x="2888" y="38272"/>
                      <a:pt x="2920" y="38205"/>
                    </a:cubicBezTo>
                    <a:cubicBezTo>
                      <a:pt x="2922" y="38207"/>
                      <a:pt x="2924" y="38208"/>
                      <a:pt x="2926" y="38208"/>
                    </a:cubicBezTo>
                    <a:cubicBezTo>
                      <a:pt x="2927" y="38208"/>
                      <a:pt x="2928" y="38207"/>
                      <a:pt x="2929" y="38207"/>
                    </a:cubicBezTo>
                    <a:cubicBezTo>
                      <a:pt x="2991" y="38235"/>
                      <a:pt x="3053" y="38266"/>
                      <a:pt x="3115" y="38294"/>
                    </a:cubicBezTo>
                    <a:cubicBezTo>
                      <a:pt x="3112" y="38304"/>
                      <a:pt x="3109" y="38316"/>
                      <a:pt x="3106" y="38326"/>
                    </a:cubicBezTo>
                    <a:cubicBezTo>
                      <a:pt x="3055" y="38333"/>
                      <a:pt x="3005" y="38340"/>
                      <a:pt x="2950" y="38348"/>
                    </a:cubicBezTo>
                    <a:cubicBezTo>
                      <a:pt x="2970" y="38389"/>
                      <a:pt x="2987" y="38424"/>
                      <a:pt x="2989" y="38428"/>
                    </a:cubicBezTo>
                    <a:cubicBezTo>
                      <a:pt x="3094" y="38423"/>
                      <a:pt x="3176" y="38418"/>
                      <a:pt x="3264" y="38412"/>
                    </a:cubicBezTo>
                    <a:cubicBezTo>
                      <a:pt x="3254" y="38396"/>
                      <a:pt x="3238" y="38373"/>
                      <a:pt x="3218" y="38343"/>
                    </a:cubicBezTo>
                    <a:cubicBezTo>
                      <a:pt x="3342" y="38224"/>
                      <a:pt x="3456" y="38428"/>
                      <a:pt x="3572" y="38326"/>
                    </a:cubicBezTo>
                    <a:cubicBezTo>
                      <a:pt x="3587" y="38427"/>
                      <a:pt x="3587" y="38427"/>
                      <a:pt x="3346" y="38584"/>
                    </a:cubicBezTo>
                    <a:cubicBezTo>
                      <a:pt x="3434" y="38592"/>
                      <a:pt x="3494" y="38597"/>
                      <a:pt x="3574" y="38606"/>
                    </a:cubicBezTo>
                    <a:cubicBezTo>
                      <a:pt x="3547" y="38674"/>
                      <a:pt x="3520" y="38739"/>
                      <a:pt x="3482" y="38838"/>
                    </a:cubicBezTo>
                    <a:cubicBezTo>
                      <a:pt x="3502" y="38851"/>
                      <a:pt x="3538" y="38876"/>
                      <a:pt x="3588" y="38910"/>
                    </a:cubicBezTo>
                    <a:cubicBezTo>
                      <a:pt x="3530" y="38933"/>
                      <a:pt x="3488" y="38949"/>
                      <a:pt x="3445" y="38967"/>
                    </a:cubicBezTo>
                    <a:cubicBezTo>
                      <a:pt x="3470" y="39013"/>
                      <a:pt x="3484" y="39061"/>
                      <a:pt x="3515" y="39089"/>
                    </a:cubicBezTo>
                    <a:cubicBezTo>
                      <a:pt x="3597" y="39164"/>
                      <a:pt x="3598" y="39260"/>
                      <a:pt x="3595" y="39363"/>
                    </a:cubicBezTo>
                    <a:cubicBezTo>
                      <a:pt x="3591" y="39562"/>
                      <a:pt x="3598" y="39760"/>
                      <a:pt x="3588" y="39959"/>
                    </a:cubicBezTo>
                    <a:cubicBezTo>
                      <a:pt x="3581" y="40095"/>
                      <a:pt x="3554" y="40231"/>
                      <a:pt x="3533" y="40367"/>
                    </a:cubicBezTo>
                    <a:cubicBezTo>
                      <a:pt x="3517" y="40465"/>
                      <a:pt x="3448" y="40490"/>
                      <a:pt x="3364" y="40478"/>
                    </a:cubicBezTo>
                    <a:cubicBezTo>
                      <a:pt x="3293" y="40466"/>
                      <a:pt x="3223" y="40447"/>
                      <a:pt x="3134" y="40428"/>
                    </a:cubicBezTo>
                    <a:cubicBezTo>
                      <a:pt x="3141" y="40471"/>
                      <a:pt x="3141" y="40490"/>
                      <a:pt x="3148" y="40506"/>
                    </a:cubicBezTo>
                    <a:cubicBezTo>
                      <a:pt x="3166" y="40555"/>
                      <a:pt x="3271" y="40566"/>
                      <a:pt x="3206" y="40651"/>
                    </a:cubicBezTo>
                    <a:cubicBezTo>
                      <a:pt x="3154" y="40720"/>
                      <a:pt x="3096" y="40688"/>
                      <a:pt x="3038" y="40666"/>
                    </a:cubicBezTo>
                    <a:cubicBezTo>
                      <a:pt x="3028" y="40662"/>
                      <a:pt x="3012" y="40670"/>
                      <a:pt x="3001" y="40672"/>
                    </a:cubicBezTo>
                    <a:cubicBezTo>
                      <a:pt x="2903" y="40783"/>
                      <a:pt x="3129" y="40951"/>
                      <a:pt x="2925" y="41052"/>
                    </a:cubicBezTo>
                    <a:cubicBezTo>
                      <a:pt x="2879" y="40990"/>
                      <a:pt x="2852" y="40916"/>
                      <a:pt x="2802" y="40895"/>
                    </a:cubicBezTo>
                    <a:cubicBezTo>
                      <a:pt x="2750" y="40872"/>
                      <a:pt x="2674" y="40899"/>
                      <a:pt x="2577" y="40907"/>
                    </a:cubicBezTo>
                    <a:cubicBezTo>
                      <a:pt x="2628" y="40976"/>
                      <a:pt x="2658" y="41017"/>
                      <a:pt x="2694" y="41064"/>
                    </a:cubicBezTo>
                    <a:cubicBezTo>
                      <a:pt x="2676" y="41099"/>
                      <a:pt x="2655" y="41141"/>
                      <a:pt x="2633" y="41184"/>
                    </a:cubicBezTo>
                    <a:cubicBezTo>
                      <a:pt x="2599" y="41166"/>
                      <a:pt x="2565" y="41149"/>
                      <a:pt x="2529" y="41130"/>
                    </a:cubicBezTo>
                    <a:cubicBezTo>
                      <a:pt x="2533" y="41097"/>
                      <a:pt x="2558" y="41032"/>
                      <a:pt x="2540" y="41016"/>
                    </a:cubicBezTo>
                    <a:cubicBezTo>
                      <a:pt x="2486" y="40965"/>
                      <a:pt x="2417" y="40928"/>
                      <a:pt x="2347" y="40901"/>
                    </a:cubicBezTo>
                    <a:cubicBezTo>
                      <a:pt x="2297" y="40881"/>
                      <a:pt x="2235" y="40888"/>
                      <a:pt x="2160" y="40881"/>
                    </a:cubicBezTo>
                    <a:cubicBezTo>
                      <a:pt x="2161" y="40900"/>
                      <a:pt x="2166" y="40931"/>
                      <a:pt x="2162" y="40959"/>
                    </a:cubicBezTo>
                    <a:cubicBezTo>
                      <a:pt x="2143" y="41092"/>
                      <a:pt x="2146" y="41073"/>
                      <a:pt x="2276" y="41090"/>
                    </a:cubicBezTo>
                    <a:cubicBezTo>
                      <a:pt x="2352" y="41101"/>
                      <a:pt x="2420" y="41175"/>
                      <a:pt x="2482" y="41232"/>
                    </a:cubicBezTo>
                    <a:cubicBezTo>
                      <a:pt x="2507" y="41256"/>
                      <a:pt x="2505" y="41306"/>
                      <a:pt x="2520" y="41359"/>
                    </a:cubicBezTo>
                    <a:cubicBezTo>
                      <a:pt x="2432" y="41401"/>
                      <a:pt x="2348" y="41440"/>
                      <a:pt x="2274" y="41475"/>
                    </a:cubicBezTo>
                    <a:cubicBezTo>
                      <a:pt x="2313" y="41508"/>
                      <a:pt x="2367" y="41551"/>
                      <a:pt x="2425" y="41601"/>
                    </a:cubicBezTo>
                    <a:cubicBezTo>
                      <a:pt x="2382" y="41667"/>
                      <a:pt x="2344" y="41718"/>
                      <a:pt x="2307" y="41777"/>
                    </a:cubicBezTo>
                    <a:cubicBezTo>
                      <a:pt x="2352" y="41812"/>
                      <a:pt x="2410" y="41820"/>
                      <a:pt x="2435" y="41864"/>
                    </a:cubicBezTo>
                    <a:cubicBezTo>
                      <a:pt x="2459" y="41906"/>
                      <a:pt x="2447" y="42014"/>
                      <a:pt x="2459" y="42015"/>
                    </a:cubicBezTo>
                    <a:cubicBezTo>
                      <a:pt x="2363" y="42014"/>
                      <a:pt x="2264" y="42013"/>
                      <a:pt x="2165" y="42012"/>
                    </a:cubicBezTo>
                    <a:cubicBezTo>
                      <a:pt x="2364" y="42193"/>
                      <a:pt x="2596" y="42050"/>
                      <a:pt x="2831" y="42120"/>
                    </a:cubicBezTo>
                    <a:cubicBezTo>
                      <a:pt x="2728" y="42129"/>
                      <a:pt x="2650" y="42165"/>
                      <a:pt x="2531" y="42176"/>
                    </a:cubicBezTo>
                    <a:cubicBezTo>
                      <a:pt x="2663" y="42271"/>
                      <a:pt x="2632" y="42400"/>
                      <a:pt x="2665" y="42505"/>
                    </a:cubicBezTo>
                    <a:cubicBezTo>
                      <a:pt x="2664" y="42504"/>
                      <a:pt x="2663" y="42504"/>
                      <a:pt x="2662" y="42504"/>
                    </a:cubicBezTo>
                    <a:cubicBezTo>
                      <a:pt x="2662" y="42506"/>
                      <a:pt x="2661" y="42506"/>
                      <a:pt x="2660" y="42508"/>
                    </a:cubicBezTo>
                    <a:cubicBezTo>
                      <a:pt x="2602" y="42504"/>
                      <a:pt x="2534" y="42472"/>
                      <a:pt x="2486" y="42578"/>
                    </a:cubicBezTo>
                    <a:cubicBezTo>
                      <a:pt x="2568" y="42589"/>
                      <a:pt x="2626" y="42586"/>
                      <a:pt x="2660" y="42508"/>
                    </a:cubicBezTo>
                    <a:cubicBezTo>
                      <a:pt x="2662" y="42508"/>
                      <a:pt x="2664" y="42508"/>
                      <a:pt x="2666" y="42508"/>
                    </a:cubicBezTo>
                    <a:cubicBezTo>
                      <a:pt x="2666" y="42507"/>
                      <a:pt x="2666" y="42506"/>
                      <a:pt x="2665" y="42505"/>
                    </a:cubicBezTo>
                    <a:cubicBezTo>
                      <a:pt x="2696" y="42512"/>
                      <a:pt x="2727" y="42519"/>
                      <a:pt x="2758" y="42525"/>
                    </a:cubicBezTo>
                    <a:cubicBezTo>
                      <a:pt x="2758" y="42525"/>
                      <a:pt x="2760" y="42524"/>
                      <a:pt x="2760" y="42523"/>
                    </a:cubicBezTo>
                    <a:lnTo>
                      <a:pt x="2764" y="42527"/>
                    </a:lnTo>
                    <a:cubicBezTo>
                      <a:pt x="2762" y="42526"/>
                      <a:pt x="2761" y="42526"/>
                      <a:pt x="2759" y="42526"/>
                    </a:cubicBezTo>
                    <a:cubicBezTo>
                      <a:pt x="2742" y="42545"/>
                      <a:pt x="2725" y="42564"/>
                      <a:pt x="2691" y="42603"/>
                    </a:cubicBezTo>
                    <a:cubicBezTo>
                      <a:pt x="2820" y="42623"/>
                      <a:pt x="2913" y="42687"/>
                      <a:pt x="3036" y="42653"/>
                    </a:cubicBezTo>
                    <a:cubicBezTo>
                      <a:pt x="3102" y="42635"/>
                      <a:pt x="3179" y="42660"/>
                      <a:pt x="3269" y="42667"/>
                    </a:cubicBezTo>
                    <a:cubicBezTo>
                      <a:pt x="3310" y="42616"/>
                      <a:pt x="3379" y="42541"/>
                      <a:pt x="3439" y="42466"/>
                    </a:cubicBezTo>
                    <a:cubicBezTo>
                      <a:pt x="3504" y="42532"/>
                      <a:pt x="3585" y="42596"/>
                      <a:pt x="3666" y="42680"/>
                    </a:cubicBezTo>
                    <a:cubicBezTo>
                      <a:pt x="3520" y="42815"/>
                      <a:pt x="3385" y="42897"/>
                      <a:pt x="3207" y="42942"/>
                    </a:cubicBezTo>
                    <a:lnTo>
                      <a:pt x="3208" y="42914"/>
                    </a:lnTo>
                    <a:cubicBezTo>
                      <a:pt x="3034" y="42912"/>
                      <a:pt x="2980" y="42911"/>
                      <a:pt x="2902" y="42910"/>
                    </a:cubicBezTo>
                    <a:cubicBezTo>
                      <a:pt x="2899" y="42910"/>
                      <a:pt x="2898" y="42898"/>
                      <a:pt x="2897" y="42885"/>
                    </a:cubicBezTo>
                    <a:cubicBezTo>
                      <a:pt x="3000" y="42860"/>
                      <a:pt x="3101" y="42850"/>
                      <a:pt x="3223" y="42821"/>
                    </a:cubicBezTo>
                    <a:cubicBezTo>
                      <a:pt x="3121" y="42718"/>
                      <a:pt x="2983" y="42764"/>
                      <a:pt x="2890" y="42696"/>
                    </a:cubicBezTo>
                    <a:cubicBezTo>
                      <a:pt x="2828" y="42784"/>
                      <a:pt x="2779" y="42850"/>
                      <a:pt x="2731" y="42918"/>
                    </a:cubicBezTo>
                    <a:cubicBezTo>
                      <a:pt x="2742" y="42984"/>
                      <a:pt x="2753" y="43049"/>
                      <a:pt x="2766" y="43128"/>
                    </a:cubicBezTo>
                    <a:cubicBezTo>
                      <a:pt x="2691" y="43146"/>
                      <a:pt x="2622" y="43162"/>
                      <a:pt x="2551" y="43179"/>
                    </a:cubicBezTo>
                    <a:cubicBezTo>
                      <a:pt x="2550" y="43191"/>
                      <a:pt x="2548" y="43196"/>
                      <a:pt x="2545" y="43208"/>
                    </a:cubicBezTo>
                    <a:cubicBezTo>
                      <a:pt x="2630" y="43231"/>
                      <a:pt x="2714" y="43240"/>
                      <a:pt x="2781" y="43257"/>
                    </a:cubicBezTo>
                    <a:cubicBezTo>
                      <a:pt x="2805" y="43423"/>
                      <a:pt x="2828" y="43560"/>
                      <a:pt x="2855" y="43756"/>
                    </a:cubicBezTo>
                    <a:cubicBezTo>
                      <a:pt x="2904" y="43705"/>
                      <a:pt x="2926" y="43775"/>
                      <a:pt x="2965" y="43600"/>
                    </a:cubicBezTo>
                    <a:lnTo>
                      <a:pt x="2964" y="43600"/>
                    </a:lnTo>
                    <a:cubicBezTo>
                      <a:pt x="2965" y="43600"/>
                      <a:pt x="2963" y="43642"/>
                      <a:pt x="2963" y="43639"/>
                    </a:cubicBezTo>
                    <a:cubicBezTo>
                      <a:pt x="2964" y="43640"/>
                      <a:pt x="2963" y="43686"/>
                      <a:pt x="2964" y="43687"/>
                    </a:cubicBezTo>
                    <a:cubicBezTo>
                      <a:pt x="2963" y="43688"/>
                      <a:pt x="2961" y="43689"/>
                      <a:pt x="2960" y="43691"/>
                    </a:cubicBezTo>
                    <a:cubicBezTo>
                      <a:pt x="3066" y="43702"/>
                      <a:pt x="3171" y="43715"/>
                      <a:pt x="3273" y="43727"/>
                    </a:cubicBezTo>
                    <a:cubicBezTo>
                      <a:pt x="3276" y="43792"/>
                      <a:pt x="3277" y="43832"/>
                      <a:pt x="3278" y="43871"/>
                    </a:cubicBezTo>
                    <a:cubicBezTo>
                      <a:pt x="3401" y="43888"/>
                      <a:pt x="3554" y="43788"/>
                      <a:pt x="3648" y="43966"/>
                    </a:cubicBezTo>
                    <a:cubicBezTo>
                      <a:pt x="3544" y="44005"/>
                      <a:pt x="3451" y="44036"/>
                      <a:pt x="3353" y="44073"/>
                    </a:cubicBezTo>
                    <a:cubicBezTo>
                      <a:pt x="3329" y="44035"/>
                      <a:pt x="3305" y="43992"/>
                      <a:pt x="3280" y="43956"/>
                    </a:cubicBezTo>
                    <a:cubicBezTo>
                      <a:pt x="3243" y="43975"/>
                      <a:pt x="3323" y="44078"/>
                      <a:pt x="3211" y="44030"/>
                    </a:cubicBezTo>
                    <a:cubicBezTo>
                      <a:pt x="3210" y="44029"/>
                      <a:pt x="3211" y="44002"/>
                      <a:pt x="3211" y="44001"/>
                    </a:cubicBezTo>
                    <a:cubicBezTo>
                      <a:pt x="3210" y="44002"/>
                      <a:pt x="3211" y="43951"/>
                      <a:pt x="3211" y="43951"/>
                    </a:cubicBezTo>
                    <a:lnTo>
                      <a:pt x="3210" y="43951"/>
                    </a:lnTo>
                    <a:cubicBezTo>
                      <a:pt x="3191" y="43951"/>
                      <a:pt x="3171" y="43971"/>
                      <a:pt x="3149" y="43951"/>
                    </a:cubicBezTo>
                    <a:cubicBezTo>
                      <a:pt x="3108" y="43993"/>
                      <a:pt x="3066" y="44087"/>
                      <a:pt x="3026" y="44128"/>
                    </a:cubicBezTo>
                    <a:cubicBezTo>
                      <a:pt x="3034" y="44139"/>
                      <a:pt x="3042" y="44150"/>
                      <a:pt x="3051" y="44162"/>
                    </a:cubicBezTo>
                    <a:cubicBezTo>
                      <a:pt x="3103" y="44126"/>
                      <a:pt x="3154" y="44090"/>
                      <a:pt x="3206" y="44055"/>
                    </a:cubicBezTo>
                    <a:cubicBezTo>
                      <a:pt x="3208" y="44056"/>
                      <a:pt x="3208" y="44056"/>
                      <a:pt x="3210" y="44056"/>
                    </a:cubicBezTo>
                    <a:cubicBezTo>
                      <a:pt x="3256" y="44182"/>
                      <a:pt x="3363" y="44255"/>
                      <a:pt x="3476" y="44233"/>
                    </a:cubicBezTo>
                    <a:cubicBezTo>
                      <a:pt x="3489" y="44230"/>
                      <a:pt x="3513" y="44221"/>
                      <a:pt x="3513" y="44219"/>
                    </a:cubicBezTo>
                    <a:cubicBezTo>
                      <a:pt x="3506" y="44178"/>
                      <a:pt x="3491" y="44130"/>
                      <a:pt x="3562" y="44147"/>
                    </a:cubicBezTo>
                    <a:cubicBezTo>
                      <a:pt x="3598" y="44155"/>
                      <a:pt x="3629" y="44180"/>
                      <a:pt x="3665" y="44199"/>
                    </a:cubicBezTo>
                    <a:cubicBezTo>
                      <a:pt x="3489" y="44402"/>
                      <a:pt x="3458" y="44418"/>
                      <a:pt x="3635" y="44604"/>
                    </a:cubicBezTo>
                    <a:cubicBezTo>
                      <a:pt x="3616" y="44728"/>
                      <a:pt x="3596" y="44853"/>
                      <a:pt x="3576" y="44977"/>
                    </a:cubicBezTo>
                    <a:cubicBezTo>
                      <a:pt x="3533" y="44999"/>
                      <a:pt x="3491" y="45021"/>
                      <a:pt x="3427" y="45054"/>
                    </a:cubicBezTo>
                    <a:cubicBezTo>
                      <a:pt x="3483" y="45072"/>
                      <a:pt x="3516" y="45082"/>
                      <a:pt x="3554" y="45094"/>
                    </a:cubicBezTo>
                    <a:cubicBezTo>
                      <a:pt x="3561" y="45245"/>
                      <a:pt x="3568" y="45398"/>
                      <a:pt x="3575" y="45552"/>
                    </a:cubicBezTo>
                    <a:cubicBezTo>
                      <a:pt x="3537" y="45570"/>
                      <a:pt x="3500" y="45587"/>
                      <a:pt x="3467" y="45602"/>
                    </a:cubicBezTo>
                    <a:cubicBezTo>
                      <a:pt x="3678" y="45773"/>
                      <a:pt x="3521" y="45997"/>
                      <a:pt x="3559" y="4622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66"/>
              <p:cNvSpPr/>
              <p:nvPr/>
            </p:nvSpPr>
            <p:spPr>
              <a:xfrm>
                <a:off x="1905719" y="2848945"/>
                <a:ext cx="304" cy="253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6" y="0"/>
                    </a:moveTo>
                    <a:lnTo>
                      <a:pt x="5" y="0"/>
                    </a:lnTo>
                    <a:cubicBezTo>
                      <a:pt x="4" y="2"/>
                      <a:pt x="2" y="3"/>
                      <a:pt x="1" y="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66"/>
              <p:cNvSpPr/>
              <p:nvPr/>
            </p:nvSpPr>
            <p:spPr>
              <a:xfrm>
                <a:off x="1784131" y="3018267"/>
                <a:ext cx="658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13" h="11" extrusionOk="0">
                    <a:moveTo>
                      <a:pt x="1" y="1"/>
                    </a:moveTo>
                    <a:cubicBezTo>
                      <a:pt x="2" y="4"/>
                      <a:pt x="3" y="7"/>
                      <a:pt x="4" y="11"/>
                    </a:cubicBezTo>
                    <a:cubicBezTo>
                      <a:pt x="7" y="10"/>
                      <a:pt x="10" y="9"/>
                      <a:pt x="13" y="8"/>
                    </a:cubicBezTo>
                    <a:cubicBezTo>
                      <a:pt x="12" y="6"/>
                      <a:pt x="11" y="4"/>
                      <a:pt x="10" y="2"/>
                    </a:cubicBezTo>
                    <a:cubicBezTo>
                      <a:pt x="7" y="2"/>
                      <a:pt x="4" y="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66"/>
              <p:cNvSpPr/>
              <p:nvPr/>
            </p:nvSpPr>
            <p:spPr>
              <a:xfrm>
                <a:off x="1945050" y="2890402"/>
                <a:ext cx="152" cy="709"/>
              </a:xfrm>
              <a:custGeom>
                <a:avLst/>
                <a:gdLst/>
                <a:ahLst/>
                <a:cxnLst/>
                <a:rect l="l" t="t" r="r" b="b"/>
                <a:pathLst>
                  <a:path w="3" h="14" extrusionOk="0">
                    <a:moveTo>
                      <a:pt x="2" y="1"/>
                    </a:moveTo>
                    <a:cubicBezTo>
                      <a:pt x="2" y="5"/>
                      <a:pt x="1" y="10"/>
                      <a:pt x="1" y="14"/>
                    </a:cubicBezTo>
                    <a:cubicBezTo>
                      <a:pt x="3" y="9"/>
                      <a:pt x="3" y="4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66"/>
              <p:cNvSpPr/>
              <p:nvPr/>
            </p:nvSpPr>
            <p:spPr>
              <a:xfrm>
                <a:off x="1897974" y="2872787"/>
                <a:ext cx="47279" cy="1766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349" extrusionOk="0">
                    <a:moveTo>
                      <a:pt x="111" y="125"/>
                    </a:moveTo>
                    <a:cubicBezTo>
                      <a:pt x="79" y="161"/>
                      <a:pt x="38" y="190"/>
                      <a:pt x="1" y="222"/>
                    </a:cubicBezTo>
                    <a:cubicBezTo>
                      <a:pt x="71" y="230"/>
                      <a:pt x="126" y="206"/>
                      <a:pt x="181" y="189"/>
                    </a:cubicBezTo>
                    <a:cubicBezTo>
                      <a:pt x="225" y="174"/>
                      <a:pt x="277" y="150"/>
                      <a:pt x="315" y="161"/>
                    </a:cubicBezTo>
                    <a:cubicBezTo>
                      <a:pt x="522" y="215"/>
                      <a:pt x="725" y="278"/>
                      <a:pt x="928" y="342"/>
                    </a:cubicBezTo>
                    <a:cubicBezTo>
                      <a:pt x="931" y="343"/>
                      <a:pt x="931" y="346"/>
                      <a:pt x="932" y="349"/>
                    </a:cubicBezTo>
                    <a:cubicBezTo>
                      <a:pt x="933" y="338"/>
                      <a:pt x="933" y="329"/>
                      <a:pt x="934" y="316"/>
                    </a:cubicBezTo>
                    <a:cubicBezTo>
                      <a:pt x="934" y="311"/>
                      <a:pt x="889" y="308"/>
                      <a:pt x="851" y="299"/>
                    </a:cubicBezTo>
                    <a:cubicBezTo>
                      <a:pt x="747" y="280"/>
                      <a:pt x="703" y="200"/>
                      <a:pt x="623" y="146"/>
                    </a:cubicBezTo>
                    <a:cubicBezTo>
                      <a:pt x="549" y="96"/>
                      <a:pt x="416" y="144"/>
                      <a:pt x="349" y="90"/>
                    </a:cubicBezTo>
                    <a:cubicBezTo>
                      <a:pt x="241" y="1"/>
                      <a:pt x="188" y="39"/>
                      <a:pt x="111" y="1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66"/>
              <p:cNvSpPr/>
              <p:nvPr/>
            </p:nvSpPr>
            <p:spPr>
              <a:xfrm>
                <a:off x="1944443" y="2891060"/>
                <a:ext cx="709" cy="2531"/>
              </a:xfrm>
              <a:custGeom>
                <a:avLst/>
                <a:gdLst/>
                <a:ahLst/>
                <a:cxnLst/>
                <a:rect l="l" t="t" r="r" b="b"/>
                <a:pathLst>
                  <a:path w="14" h="50" extrusionOk="0">
                    <a:moveTo>
                      <a:pt x="10" y="44"/>
                    </a:moveTo>
                    <a:cubicBezTo>
                      <a:pt x="14" y="49"/>
                      <a:pt x="11" y="41"/>
                      <a:pt x="11" y="37"/>
                    </a:cubicBezTo>
                    <a:cubicBezTo>
                      <a:pt x="11" y="25"/>
                      <a:pt x="12" y="12"/>
                      <a:pt x="13" y="1"/>
                    </a:cubicBezTo>
                    <a:cubicBezTo>
                      <a:pt x="9" y="15"/>
                      <a:pt x="1" y="33"/>
                      <a:pt x="10" y="4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66"/>
              <p:cNvSpPr/>
              <p:nvPr/>
            </p:nvSpPr>
            <p:spPr>
              <a:xfrm>
                <a:off x="1912350" y="3167341"/>
                <a:ext cx="39635" cy="12351"/>
              </a:xfrm>
              <a:custGeom>
                <a:avLst/>
                <a:gdLst/>
                <a:ahLst/>
                <a:cxnLst/>
                <a:rect l="l" t="t" r="r" b="b"/>
                <a:pathLst>
                  <a:path w="783" h="244" extrusionOk="0">
                    <a:moveTo>
                      <a:pt x="186" y="164"/>
                    </a:moveTo>
                    <a:cubicBezTo>
                      <a:pt x="364" y="170"/>
                      <a:pt x="542" y="170"/>
                      <a:pt x="720" y="170"/>
                    </a:cubicBezTo>
                    <a:cubicBezTo>
                      <a:pt x="729" y="170"/>
                      <a:pt x="740" y="156"/>
                      <a:pt x="757" y="141"/>
                    </a:cubicBezTo>
                    <a:cubicBezTo>
                      <a:pt x="714" y="127"/>
                      <a:pt x="676" y="114"/>
                      <a:pt x="603" y="89"/>
                    </a:cubicBezTo>
                    <a:cubicBezTo>
                      <a:pt x="687" y="60"/>
                      <a:pt x="735" y="43"/>
                      <a:pt x="783" y="25"/>
                    </a:cubicBezTo>
                    <a:cubicBezTo>
                      <a:pt x="711" y="0"/>
                      <a:pt x="641" y="10"/>
                      <a:pt x="571" y="21"/>
                    </a:cubicBezTo>
                    <a:cubicBezTo>
                      <a:pt x="473" y="37"/>
                      <a:pt x="366" y="85"/>
                      <a:pt x="277" y="66"/>
                    </a:cubicBezTo>
                    <a:cubicBezTo>
                      <a:pt x="156" y="41"/>
                      <a:pt x="88" y="87"/>
                      <a:pt x="0" y="175"/>
                    </a:cubicBezTo>
                    <a:cubicBezTo>
                      <a:pt x="38" y="203"/>
                      <a:pt x="66" y="223"/>
                      <a:pt x="95" y="243"/>
                    </a:cubicBezTo>
                    <a:cubicBezTo>
                      <a:pt x="104" y="194"/>
                      <a:pt x="126" y="162"/>
                      <a:pt x="186" y="1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66"/>
              <p:cNvSpPr/>
              <p:nvPr/>
            </p:nvSpPr>
            <p:spPr>
              <a:xfrm>
                <a:off x="1932142" y="3139449"/>
                <a:ext cx="19742" cy="11946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36" extrusionOk="0">
                    <a:moveTo>
                      <a:pt x="69" y="236"/>
                    </a:moveTo>
                    <a:cubicBezTo>
                      <a:pt x="87" y="236"/>
                      <a:pt x="144" y="236"/>
                      <a:pt x="144" y="235"/>
                    </a:cubicBezTo>
                    <a:lnTo>
                      <a:pt x="144" y="234"/>
                    </a:lnTo>
                    <a:cubicBezTo>
                      <a:pt x="144" y="235"/>
                      <a:pt x="107" y="185"/>
                      <a:pt x="107" y="185"/>
                    </a:cubicBezTo>
                    <a:lnTo>
                      <a:pt x="107" y="185"/>
                    </a:lnTo>
                    <a:cubicBezTo>
                      <a:pt x="107" y="185"/>
                      <a:pt x="105" y="195"/>
                      <a:pt x="104" y="195"/>
                    </a:cubicBezTo>
                    <a:cubicBezTo>
                      <a:pt x="105" y="109"/>
                      <a:pt x="153" y="75"/>
                      <a:pt x="233" y="128"/>
                    </a:cubicBezTo>
                    <a:cubicBezTo>
                      <a:pt x="319" y="184"/>
                      <a:pt x="350" y="155"/>
                      <a:pt x="389" y="81"/>
                    </a:cubicBezTo>
                    <a:cubicBezTo>
                      <a:pt x="240" y="0"/>
                      <a:pt x="206" y="5"/>
                      <a:pt x="1" y="125"/>
                    </a:cubicBezTo>
                    <a:cubicBezTo>
                      <a:pt x="28" y="153"/>
                      <a:pt x="63" y="182"/>
                      <a:pt x="90" y="211"/>
                    </a:cubicBezTo>
                    <a:cubicBezTo>
                      <a:pt x="81" y="217"/>
                      <a:pt x="79" y="226"/>
                      <a:pt x="69" y="23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66"/>
              <p:cNvSpPr/>
              <p:nvPr/>
            </p:nvSpPr>
            <p:spPr>
              <a:xfrm>
                <a:off x="1927434" y="3150839"/>
                <a:ext cx="26626" cy="804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159" extrusionOk="0">
                    <a:moveTo>
                      <a:pt x="0" y="155"/>
                    </a:moveTo>
                    <a:cubicBezTo>
                      <a:pt x="167" y="156"/>
                      <a:pt x="335" y="158"/>
                      <a:pt x="526" y="159"/>
                    </a:cubicBezTo>
                    <a:cubicBezTo>
                      <a:pt x="391" y="158"/>
                      <a:pt x="235" y="154"/>
                      <a:pt x="92" y="67"/>
                    </a:cubicBezTo>
                    <a:cubicBezTo>
                      <a:pt x="112" y="49"/>
                      <a:pt x="130" y="28"/>
                      <a:pt x="147" y="11"/>
                    </a:cubicBezTo>
                    <a:cubicBezTo>
                      <a:pt x="35" y="10"/>
                      <a:pt x="42" y="0"/>
                      <a:pt x="0" y="15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66"/>
              <p:cNvSpPr/>
              <p:nvPr/>
            </p:nvSpPr>
            <p:spPr>
              <a:xfrm>
                <a:off x="1928143" y="1415102"/>
                <a:ext cx="23842" cy="9922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96" extrusionOk="0">
                    <a:moveTo>
                      <a:pt x="0" y="74"/>
                    </a:moveTo>
                    <a:cubicBezTo>
                      <a:pt x="149" y="196"/>
                      <a:pt x="287" y="128"/>
                      <a:pt x="470" y="83"/>
                    </a:cubicBezTo>
                    <a:cubicBezTo>
                      <a:pt x="406" y="42"/>
                      <a:pt x="375" y="1"/>
                      <a:pt x="346" y="5"/>
                    </a:cubicBezTo>
                    <a:cubicBezTo>
                      <a:pt x="230" y="21"/>
                      <a:pt x="116" y="50"/>
                      <a:pt x="0" y="7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66"/>
              <p:cNvSpPr/>
              <p:nvPr/>
            </p:nvSpPr>
            <p:spPr>
              <a:xfrm>
                <a:off x="1909313" y="3082553"/>
                <a:ext cx="253" cy="202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4" y="0"/>
                    </a:moveTo>
                    <a:cubicBezTo>
                      <a:pt x="4" y="1"/>
                      <a:pt x="2" y="1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66"/>
              <p:cNvSpPr/>
              <p:nvPr/>
            </p:nvSpPr>
            <p:spPr>
              <a:xfrm>
                <a:off x="1892305" y="3070455"/>
                <a:ext cx="17515" cy="1751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46" extrusionOk="0">
                    <a:moveTo>
                      <a:pt x="337" y="240"/>
                    </a:moveTo>
                    <a:cubicBezTo>
                      <a:pt x="336" y="210"/>
                      <a:pt x="345" y="167"/>
                      <a:pt x="329" y="154"/>
                    </a:cubicBezTo>
                    <a:cubicBezTo>
                      <a:pt x="264" y="101"/>
                      <a:pt x="194" y="52"/>
                      <a:pt x="118" y="13"/>
                    </a:cubicBezTo>
                    <a:cubicBezTo>
                      <a:pt x="94" y="1"/>
                      <a:pt x="48" y="25"/>
                      <a:pt x="11" y="33"/>
                    </a:cubicBezTo>
                    <a:cubicBezTo>
                      <a:pt x="78" y="86"/>
                      <a:pt x="134" y="131"/>
                      <a:pt x="194" y="179"/>
                    </a:cubicBezTo>
                    <a:cubicBezTo>
                      <a:pt x="134" y="230"/>
                      <a:pt x="86" y="271"/>
                      <a:pt x="0" y="345"/>
                    </a:cubicBezTo>
                    <a:cubicBezTo>
                      <a:pt x="141" y="301"/>
                      <a:pt x="239" y="270"/>
                      <a:pt x="337" y="24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66"/>
              <p:cNvSpPr/>
              <p:nvPr/>
            </p:nvSpPr>
            <p:spPr>
              <a:xfrm>
                <a:off x="1926574" y="2892781"/>
                <a:ext cx="18426" cy="1184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34" extrusionOk="0">
                    <a:moveTo>
                      <a:pt x="290" y="1"/>
                    </a:moveTo>
                    <a:cubicBezTo>
                      <a:pt x="221" y="142"/>
                      <a:pt x="44" y="38"/>
                      <a:pt x="0" y="205"/>
                    </a:cubicBezTo>
                    <a:cubicBezTo>
                      <a:pt x="120" y="215"/>
                      <a:pt x="231" y="223"/>
                      <a:pt x="364" y="233"/>
                    </a:cubicBezTo>
                    <a:cubicBezTo>
                      <a:pt x="339" y="154"/>
                      <a:pt x="321" y="100"/>
                      <a:pt x="2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66"/>
              <p:cNvSpPr/>
              <p:nvPr/>
            </p:nvSpPr>
            <p:spPr>
              <a:xfrm>
                <a:off x="1931838" y="3145473"/>
                <a:ext cx="354" cy="405"/>
              </a:xfrm>
              <a:custGeom>
                <a:avLst/>
                <a:gdLst/>
                <a:ahLst/>
                <a:cxnLst/>
                <a:rect l="l" t="t" r="r" b="b"/>
                <a:pathLst>
                  <a:path w="7" h="8" extrusionOk="0">
                    <a:moveTo>
                      <a:pt x="6" y="8"/>
                    </a:moveTo>
                    <a:cubicBezTo>
                      <a:pt x="6" y="7"/>
                      <a:pt x="7" y="7"/>
                      <a:pt x="7" y="7"/>
                    </a:cubicBezTo>
                    <a:cubicBezTo>
                      <a:pt x="5" y="4"/>
                      <a:pt x="3" y="2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66"/>
              <p:cNvSpPr/>
              <p:nvPr/>
            </p:nvSpPr>
            <p:spPr>
              <a:xfrm>
                <a:off x="1930218" y="1157753"/>
                <a:ext cx="13769" cy="8049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59" extrusionOk="0">
                    <a:moveTo>
                      <a:pt x="77" y="159"/>
                    </a:moveTo>
                    <a:cubicBezTo>
                      <a:pt x="142" y="158"/>
                      <a:pt x="206" y="139"/>
                      <a:pt x="271" y="127"/>
                    </a:cubicBezTo>
                    <a:cubicBezTo>
                      <a:pt x="268" y="85"/>
                      <a:pt x="266" y="49"/>
                      <a:pt x="265" y="1"/>
                    </a:cubicBezTo>
                    <a:cubicBezTo>
                      <a:pt x="179" y="24"/>
                      <a:pt x="103" y="43"/>
                      <a:pt x="1" y="70"/>
                    </a:cubicBezTo>
                    <a:cubicBezTo>
                      <a:pt x="37" y="114"/>
                      <a:pt x="57" y="159"/>
                      <a:pt x="77" y="15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66"/>
              <p:cNvSpPr/>
              <p:nvPr/>
            </p:nvSpPr>
            <p:spPr>
              <a:xfrm>
                <a:off x="1909313" y="3082503"/>
                <a:ext cx="861" cy="253"/>
              </a:xfrm>
              <a:custGeom>
                <a:avLst/>
                <a:gdLst/>
                <a:ahLst/>
                <a:cxnLst/>
                <a:rect l="l" t="t" r="r" b="b"/>
                <a:pathLst>
                  <a:path w="17" h="5" extrusionOk="0">
                    <a:moveTo>
                      <a:pt x="5" y="0"/>
                    </a:moveTo>
                    <a:cubicBezTo>
                      <a:pt x="4" y="1"/>
                      <a:pt x="1" y="5"/>
                      <a:pt x="1" y="5"/>
                    </a:cubicBezTo>
                    <a:cubicBezTo>
                      <a:pt x="6" y="5"/>
                      <a:pt x="12" y="4"/>
                      <a:pt x="17" y="4"/>
                    </a:cubicBezTo>
                    <a:cubicBezTo>
                      <a:pt x="13" y="3"/>
                      <a:pt x="9" y="1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66"/>
              <p:cNvSpPr/>
              <p:nvPr/>
            </p:nvSpPr>
            <p:spPr>
              <a:xfrm>
                <a:off x="1910123" y="3081845"/>
                <a:ext cx="19185" cy="6328"/>
              </a:xfrm>
              <a:custGeom>
                <a:avLst/>
                <a:gdLst/>
                <a:ahLst/>
                <a:cxnLst/>
                <a:rect l="l" t="t" r="r" b="b"/>
                <a:pathLst>
                  <a:path w="379" h="125" extrusionOk="0">
                    <a:moveTo>
                      <a:pt x="379" y="82"/>
                    </a:moveTo>
                    <a:cubicBezTo>
                      <a:pt x="349" y="57"/>
                      <a:pt x="321" y="9"/>
                      <a:pt x="289" y="7"/>
                    </a:cubicBezTo>
                    <a:cubicBezTo>
                      <a:pt x="194" y="1"/>
                      <a:pt x="97" y="11"/>
                      <a:pt x="1" y="17"/>
                    </a:cubicBezTo>
                    <a:cubicBezTo>
                      <a:pt x="120" y="52"/>
                      <a:pt x="238" y="89"/>
                      <a:pt x="356" y="125"/>
                    </a:cubicBezTo>
                    <a:cubicBezTo>
                      <a:pt x="364" y="111"/>
                      <a:pt x="371" y="97"/>
                      <a:pt x="379" y="8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66"/>
              <p:cNvSpPr/>
              <p:nvPr/>
            </p:nvSpPr>
            <p:spPr>
              <a:xfrm>
                <a:off x="1909920" y="3059926"/>
                <a:ext cx="12503" cy="10529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8" extrusionOk="0">
                    <a:moveTo>
                      <a:pt x="1" y="44"/>
                    </a:moveTo>
                    <a:cubicBezTo>
                      <a:pt x="10" y="66"/>
                      <a:pt x="13" y="96"/>
                      <a:pt x="30" y="108"/>
                    </a:cubicBezTo>
                    <a:cubicBezTo>
                      <a:pt x="72" y="144"/>
                      <a:pt x="120" y="172"/>
                      <a:pt x="171" y="207"/>
                    </a:cubicBezTo>
                    <a:cubicBezTo>
                      <a:pt x="192" y="185"/>
                      <a:pt x="214" y="162"/>
                      <a:pt x="247" y="128"/>
                    </a:cubicBezTo>
                    <a:cubicBezTo>
                      <a:pt x="185" y="81"/>
                      <a:pt x="138" y="38"/>
                      <a:pt x="82" y="9"/>
                    </a:cubicBezTo>
                    <a:cubicBezTo>
                      <a:pt x="67" y="0"/>
                      <a:pt x="28" y="30"/>
                      <a:pt x="1" y="4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66"/>
              <p:cNvSpPr/>
              <p:nvPr/>
            </p:nvSpPr>
            <p:spPr>
              <a:xfrm>
                <a:off x="1922980" y="3060534"/>
                <a:ext cx="11440" cy="17616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48" extrusionOk="0">
                    <a:moveTo>
                      <a:pt x="80" y="0"/>
                    </a:moveTo>
                    <a:cubicBezTo>
                      <a:pt x="0" y="115"/>
                      <a:pt x="94" y="223"/>
                      <a:pt x="72" y="347"/>
                    </a:cubicBezTo>
                    <a:cubicBezTo>
                      <a:pt x="225" y="286"/>
                      <a:pt x="99" y="244"/>
                      <a:pt x="99" y="198"/>
                    </a:cubicBezTo>
                    <a:cubicBezTo>
                      <a:pt x="98" y="133"/>
                      <a:pt x="118" y="67"/>
                      <a:pt x="130" y="2"/>
                    </a:cubicBezTo>
                    <a:cubicBezTo>
                      <a:pt x="114" y="1"/>
                      <a:pt x="97" y="1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66"/>
              <p:cNvSpPr/>
              <p:nvPr/>
            </p:nvSpPr>
            <p:spPr>
              <a:xfrm>
                <a:off x="1914223" y="2856943"/>
                <a:ext cx="12857" cy="11238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22" extrusionOk="0">
                    <a:moveTo>
                      <a:pt x="0" y="109"/>
                    </a:moveTo>
                    <a:cubicBezTo>
                      <a:pt x="38" y="113"/>
                      <a:pt x="76" y="109"/>
                      <a:pt x="96" y="125"/>
                    </a:cubicBezTo>
                    <a:cubicBezTo>
                      <a:pt x="121" y="146"/>
                      <a:pt x="127" y="194"/>
                      <a:pt x="153" y="213"/>
                    </a:cubicBezTo>
                    <a:cubicBezTo>
                      <a:pt x="165" y="221"/>
                      <a:pt x="206" y="187"/>
                      <a:pt x="253" y="163"/>
                    </a:cubicBezTo>
                    <a:cubicBezTo>
                      <a:pt x="88" y="1"/>
                      <a:pt x="88" y="1"/>
                      <a:pt x="0" y="10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66"/>
              <p:cNvSpPr/>
              <p:nvPr/>
            </p:nvSpPr>
            <p:spPr>
              <a:xfrm>
                <a:off x="1917766" y="3111254"/>
                <a:ext cx="12250" cy="8049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59" extrusionOk="0">
                    <a:moveTo>
                      <a:pt x="11" y="158"/>
                    </a:moveTo>
                    <a:cubicBezTo>
                      <a:pt x="85" y="145"/>
                      <a:pt x="160" y="132"/>
                      <a:pt x="241" y="116"/>
                    </a:cubicBezTo>
                    <a:cubicBezTo>
                      <a:pt x="233" y="74"/>
                      <a:pt x="228" y="49"/>
                      <a:pt x="219" y="0"/>
                    </a:cubicBezTo>
                    <a:cubicBezTo>
                      <a:pt x="129" y="53"/>
                      <a:pt x="64" y="92"/>
                      <a:pt x="0" y="131"/>
                    </a:cubicBezTo>
                    <a:cubicBezTo>
                      <a:pt x="4" y="139"/>
                      <a:pt x="8" y="149"/>
                      <a:pt x="11" y="15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66"/>
              <p:cNvSpPr/>
              <p:nvPr/>
            </p:nvSpPr>
            <p:spPr>
              <a:xfrm>
                <a:off x="1940089" y="3089741"/>
                <a:ext cx="9415" cy="11339"/>
              </a:xfrm>
              <a:custGeom>
                <a:avLst/>
                <a:gdLst/>
                <a:ahLst/>
                <a:cxnLst/>
                <a:rect l="l" t="t" r="r" b="b"/>
                <a:pathLst>
                  <a:path w="186" h="224" extrusionOk="0">
                    <a:moveTo>
                      <a:pt x="186" y="64"/>
                    </a:moveTo>
                    <a:cubicBezTo>
                      <a:pt x="118" y="42"/>
                      <a:pt x="59" y="22"/>
                      <a:pt x="1" y="1"/>
                    </a:cubicBezTo>
                    <a:cubicBezTo>
                      <a:pt x="51" y="42"/>
                      <a:pt x="57" y="223"/>
                      <a:pt x="186" y="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66"/>
              <p:cNvSpPr/>
              <p:nvPr/>
            </p:nvSpPr>
            <p:spPr>
              <a:xfrm>
                <a:off x="1937305" y="3180046"/>
                <a:ext cx="12604" cy="627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24" extrusionOk="0">
                    <a:moveTo>
                      <a:pt x="1" y="79"/>
                    </a:moveTo>
                    <a:cubicBezTo>
                      <a:pt x="84" y="93"/>
                      <a:pt x="166" y="109"/>
                      <a:pt x="248" y="124"/>
                    </a:cubicBezTo>
                    <a:cubicBezTo>
                      <a:pt x="187" y="1"/>
                      <a:pt x="89" y="66"/>
                      <a:pt x="1" y="7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66"/>
              <p:cNvSpPr/>
              <p:nvPr/>
            </p:nvSpPr>
            <p:spPr>
              <a:xfrm>
                <a:off x="1927637" y="2830165"/>
                <a:ext cx="7492" cy="9263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83" extrusionOk="0">
                    <a:moveTo>
                      <a:pt x="147" y="183"/>
                    </a:moveTo>
                    <a:cubicBezTo>
                      <a:pt x="129" y="102"/>
                      <a:pt x="118" y="52"/>
                      <a:pt x="107" y="0"/>
                    </a:cubicBezTo>
                    <a:cubicBezTo>
                      <a:pt x="54" y="68"/>
                      <a:pt x="1" y="131"/>
                      <a:pt x="147" y="18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66"/>
              <p:cNvSpPr/>
              <p:nvPr/>
            </p:nvSpPr>
            <p:spPr>
              <a:xfrm>
                <a:off x="1880207" y="3039729"/>
                <a:ext cx="11744" cy="7897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56" extrusionOk="0">
                    <a:moveTo>
                      <a:pt x="1" y="65"/>
                    </a:moveTo>
                    <a:cubicBezTo>
                      <a:pt x="70" y="96"/>
                      <a:pt x="140" y="125"/>
                      <a:pt x="209" y="155"/>
                    </a:cubicBezTo>
                    <a:cubicBezTo>
                      <a:pt x="217" y="139"/>
                      <a:pt x="224" y="124"/>
                      <a:pt x="232" y="109"/>
                    </a:cubicBezTo>
                    <a:cubicBezTo>
                      <a:pt x="164" y="73"/>
                      <a:pt x="97" y="36"/>
                      <a:pt x="30" y="0"/>
                    </a:cubicBezTo>
                    <a:cubicBezTo>
                      <a:pt x="20" y="22"/>
                      <a:pt x="10" y="44"/>
                      <a:pt x="1" y="6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66"/>
              <p:cNvSpPr/>
              <p:nvPr/>
            </p:nvSpPr>
            <p:spPr>
              <a:xfrm>
                <a:off x="1940545" y="2069104"/>
                <a:ext cx="11035" cy="7542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49" extrusionOk="0">
                    <a:moveTo>
                      <a:pt x="196" y="148"/>
                    </a:moveTo>
                    <a:cubicBezTo>
                      <a:pt x="203" y="135"/>
                      <a:pt x="210" y="122"/>
                      <a:pt x="217" y="109"/>
                    </a:cubicBezTo>
                    <a:cubicBezTo>
                      <a:pt x="157" y="68"/>
                      <a:pt x="113" y="1"/>
                      <a:pt x="21" y="15"/>
                    </a:cubicBezTo>
                    <a:cubicBezTo>
                      <a:pt x="14" y="30"/>
                      <a:pt x="7" y="45"/>
                      <a:pt x="0" y="59"/>
                    </a:cubicBezTo>
                    <a:cubicBezTo>
                      <a:pt x="65" y="89"/>
                      <a:pt x="131" y="119"/>
                      <a:pt x="196" y="14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66"/>
              <p:cNvSpPr/>
              <p:nvPr/>
            </p:nvSpPr>
            <p:spPr>
              <a:xfrm>
                <a:off x="1961400" y="2045768"/>
                <a:ext cx="2025" cy="12807"/>
              </a:xfrm>
              <a:custGeom>
                <a:avLst/>
                <a:gdLst/>
                <a:ahLst/>
                <a:cxnLst/>
                <a:rect l="l" t="t" r="r" b="b"/>
                <a:pathLst>
                  <a:path w="40" h="253" extrusionOk="0">
                    <a:moveTo>
                      <a:pt x="40" y="1"/>
                    </a:moveTo>
                    <a:cubicBezTo>
                      <a:pt x="32" y="1"/>
                      <a:pt x="24" y="1"/>
                      <a:pt x="15" y="1"/>
                    </a:cubicBezTo>
                    <a:cubicBezTo>
                      <a:pt x="11" y="85"/>
                      <a:pt x="5" y="169"/>
                      <a:pt x="0" y="253"/>
                    </a:cubicBezTo>
                    <a:cubicBezTo>
                      <a:pt x="9" y="251"/>
                      <a:pt x="16" y="249"/>
                      <a:pt x="25" y="248"/>
                    </a:cubicBezTo>
                    <a:cubicBezTo>
                      <a:pt x="30" y="166"/>
                      <a:pt x="35" y="83"/>
                      <a:pt x="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66"/>
              <p:cNvSpPr/>
              <p:nvPr/>
            </p:nvSpPr>
            <p:spPr>
              <a:xfrm>
                <a:off x="1930421" y="2857803"/>
                <a:ext cx="3493" cy="8302"/>
              </a:xfrm>
              <a:custGeom>
                <a:avLst/>
                <a:gdLst/>
                <a:ahLst/>
                <a:cxnLst/>
                <a:rect l="l" t="t" r="r" b="b"/>
                <a:pathLst>
                  <a:path w="69" h="164" extrusionOk="0">
                    <a:moveTo>
                      <a:pt x="11" y="1"/>
                    </a:moveTo>
                    <a:cubicBezTo>
                      <a:pt x="7" y="61"/>
                      <a:pt x="3" y="112"/>
                      <a:pt x="1" y="163"/>
                    </a:cubicBezTo>
                    <a:cubicBezTo>
                      <a:pt x="16" y="163"/>
                      <a:pt x="32" y="163"/>
                      <a:pt x="48" y="163"/>
                    </a:cubicBezTo>
                    <a:cubicBezTo>
                      <a:pt x="55" y="117"/>
                      <a:pt x="65" y="70"/>
                      <a:pt x="68" y="23"/>
                    </a:cubicBezTo>
                    <a:cubicBezTo>
                      <a:pt x="69" y="17"/>
                      <a:pt x="37" y="11"/>
                      <a:pt x="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66"/>
              <p:cNvSpPr/>
              <p:nvPr/>
            </p:nvSpPr>
            <p:spPr>
              <a:xfrm>
                <a:off x="1921968" y="3098701"/>
                <a:ext cx="9314" cy="6581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0" extrusionOk="0">
                    <a:moveTo>
                      <a:pt x="0" y="110"/>
                    </a:moveTo>
                    <a:cubicBezTo>
                      <a:pt x="58" y="116"/>
                      <a:pt x="105" y="122"/>
                      <a:pt x="184" y="129"/>
                    </a:cubicBezTo>
                    <a:cubicBezTo>
                      <a:pt x="124" y="15"/>
                      <a:pt x="80" y="1"/>
                      <a:pt x="0" y="11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66"/>
              <p:cNvSpPr/>
              <p:nvPr/>
            </p:nvSpPr>
            <p:spPr>
              <a:xfrm>
                <a:off x="1898278" y="3057699"/>
                <a:ext cx="7795" cy="6884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36" extrusionOk="0">
                    <a:moveTo>
                      <a:pt x="0" y="136"/>
                    </a:moveTo>
                    <a:cubicBezTo>
                      <a:pt x="43" y="107"/>
                      <a:pt x="84" y="79"/>
                      <a:pt x="153" y="32"/>
                    </a:cubicBezTo>
                    <a:cubicBezTo>
                      <a:pt x="33" y="1"/>
                      <a:pt x="1" y="43"/>
                      <a:pt x="0" y="13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66"/>
              <p:cNvSpPr/>
              <p:nvPr/>
            </p:nvSpPr>
            <p:spPr>
              <a:xfrm>
                <a:off x="1952440" y="2098615"/>
                <a:ext cx="8555" cy="769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52" extrusionOk="0">
                    <a:moveTo>
                      <a:pt x="0" y="53"/>
                    </a:moveTo>
                    <a:cubicBezTo>
                      <a:pt x="66" y="91"/>
                      <a:pt x="116" y="120"/>
                      <a:pt x="169" y="151"/>
                    </a:cubicBezTo>
                    <a:cubicBezTo>
                      <a:pt x="167" y="45"/>
                      <a:pt x="126" y="0"/>
                      <a:pt x="0" y="5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66"/>
              <p:cNvSpPr/>
              <p:nvPr/>
            </p:nvSpPr>
            <p:spPr>
              <a:xfrm>
                <a:off x="1931686" y="3145473"/>
                <a:ext cx="456" cy="405"/>
              </a:xfrm>
              <a:custGeom>
                <a:avLst/>
                <a:gdLst/>
                <a:ahLst/>
                <a:cxnLst/>
                <a:rect l="l" t="t" r="r" b="b"/>
                <a:pathLst>
                  <a:path w="9" h="8" extrusionOk="0">
                    <a:moveTo>
                      <a:pt x="9" y="8"/>
                    </a:moveTo>
                    <a:cubicBezTo>
                      <a:pt x="9" y="8"/>
                      <a:pt x="4" y="0"/>
                      <a:pt x="4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3" y="4"/>
                      <a:pt x="6" y="6"/>
                      <a:pt x="9" y="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66"/>
              <p:cNvSpPr/>
              <p:nvPr/>
            </p:nvSpPr>
            <p:spPr>
              <a:xfrm>
                <a:off x="1921107" y="3142082"/>
                <a:ext cx="10630" cy="936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5" extrusionOk="0">
                    <a:moveTo>
                      <a:pt x="94" y="0"/>
                    </a:moveTo>
                    <a:cubicBezTo>
                      <a:pt x="69" y="49"/>
                      <a:pt x="45" y="98"/>
                      <a:pt x="0" y="185"/>
                    </a:cubicBezTo>
                    <a:cubicBezTo>
                      <a:pt x="88" y="135"/>
                      <a:pt x="150" y="102"/>
                      <a:pt x="209" y="69"/>
                    </a:cubicBezTo>
                    <a:cubicBezTo>
                      <a:pt x="170" y="47"/>
                      <a:pt x="133" y="23"/>
                      <a:pt x="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66"/>
              <p:cNvSpPr/>
              <p:nvPr/>
            </p:nvSpPr>
            <p:spPr>
              <a:xfrm>
                <a:off x="1924650" y="3030921"/>
                <a:ext cx="5619" cy="8757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3" extrusionOk="0">
                    <a:moveTo>
                      <a:pt x="111" y="163"/>
                    </a:moveTo>
                    <a:cubicBezTo>
                      <a:pt x="95" y="117"/>
                      <a:pt x="79" y="74"/>
                      <a:pt x="52" y="0"/>
                    </a:cubicBezTo>
                    <a:cubicBezTo>
                      <a:pt x="0" y="172"/>
                      <a:pt x="0" y="172"/>
                      <a:pt x="111" y="1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66"/>
              <p:cNvSpPr/>
              <p:nvPr/>
            </p:nvSpPr>
            <p:spPr>
              <a:xfrm>
                <a:off x="1913059" y="3159241"/>
                <a:ext cx="8707" cy="3138"/>
              </a:xfrm>
              <a:custGeom>
                <a:avLst/>
                <a:gdLst/>
                <a:ahLst/>
                <a:cxnLst/>
                <a:rect l="l" t="t" r="r" b="b"/>
                <a:pathLst>
                  <a:path w="172" h="62" extrusionOk="0">
                    <a:moveTo>
                      <a:pt x="95" y="61"/>
                    </a:moveTo>
                    <a:cubicBezTo>
                      <a:pt x="120" y="62"/>
                      <a:pt x="146" y="46"/>
                      <a:pt x="172" y="37"/>
                    </a:cubicBezTo>
                    <a:cubicBezTo>
                      <a:pt x="171" y="25"/>
                      <a:pt x="170" y="14"/>
                      <a:pt x="169" y="2"/>
                    </a:cubicBezTo>
                    <a:cubicBezTo>
                      <a:pt x="127" y="2"/>
                      <a:pt x="86" y="1"/>
                      <a:pt x="0" y="1"/>
                    </a:cubicBezTo>
                    <a:cubicBezTo>
                      <a:pt x="55" y="37"/>
                      <a:pt x="73" y="59"/>
                      <a:pt x="95" y="6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66"/>
              <p:cNvSpPr/>
              <p:nvPr/>
            </p:nvSpPr>
            <p:spPr>
              <a:xfrm>
                <a:off x="1957249" y="2087934"/>
                <a:ext cx="6277" cy="5416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07" extrusionOk="0">
                    <a:moveTo>
                      <a:pt x="1" y="88"/>
                    </a:moveTo>
                    <a:cubicBezTo>
                      <a:pt x="9" y="94"/>
                      <a:pt x="17" y="101"/>
                      <a:pt x="25" y="106"/>
                    </a:cubicBezTo>
                    <a:cubicBezTo>
                      <a:pt x="59" y="82"/>
                      <a:pt x="91" y="56"/>
                      <a:pt x="124" y="31"/>
                    </a:cubicBezTo>
                    <a:cubicBezTo>
                      <a:pt x="120" y="21"/>
                      <a:pt x="117" y="12"/>
                      <a:pt x="113" y="2"/>
                    </a:cubicBezTo>
                    <a:cubicBezTo>
                      <a:pt x="91" y="5"/>
                      <a:pt x="61" y="0"/>
                      <a:pt x="47" y="14"/>
                    </a:cubicBezTo>
                    <a:cubicBezTo>
                      <a:pt x="26" y="32"/>
                      <a:pt x="15" y="63"/>
                      <a:pt x="1" y="8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66"/>
              <p:cNvSpPr/>
              <p:nvPr/>
            </p:nvSpPr>
            <p:spPr>
              <a:xfrm>
                <a:off x="1920449" y="3050663"/>
                <a:ext cx="7745" cy="663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31" extrusionOk="0">
                    <a:moveTo>
                      <a:pt x="152" y="130"/>
                    </a:moveTo>
                    <a:cubicBezTo>
                      <a:pt x="129" y="1"/>
                      <a:pt x="78" y="56"/>
                      <a:pt x="0" y="100"/>
                    </a:cubicBezTo>
                    <a:cubicBezTo>
                      <a:pt x="67" y="113"/>
                      <a:pt x="110" y="122"/>
                      <a:pt x="152" y="1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66"/>
              <p:cNvSpPr/>
              <p:nvPr/>
            </p:nvSpPr>
            <p:spPr>
              <a:xfrm>
                <a:off x="1931433" y="2870559"/>
                <a:ext cx="3695" cy="5771"/>
              </a:xfrm>
              <a:custGeom>
                <a:avLst/>
                <a:gdLst/>
                <a:ahLst/>
                <a:cxnLst/>
                <a:rect l="l" t="t" r="r" b="b"/>
                <a:pathLst>
                  <a:path w="73" h="114" extrusionOk="0">
                    <a:moveTo>
                      <a:pt x="44" y="114"/>
                    </a:moveTo>
                    <a:cubicBezTo>
                      <a:pt x="53" y="79"/>
                      <a:pt x="64" y="44"/>
                      <a:pt x="72" y="10"/>
                    </a:cubicBezTo>
                    <a:cubicBezTo>
                      <a:pt x="49" y="7"/>
                      <a:pt x="25" y="3"/>
                      <a:pt x="1" y="0"/>
                    </a:cubicBezTo>
                    <a:cubicBezTo>
                      <a:pt x="1" y="35"/>
                      <a:pt x="0" y="69"/>
                      <a:pt x="0" y="104"/>
                    </a:cubicBezTo>
                    <a:cubicBezTo>
                      <a:pt x="15" y="107"/>
                      <a:pt x="30" y="110"/>
                      <a:pt x="44" y="11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66"/>
              <p:cNvSpPr/>
              <p:nvPr/>
            </p:nvSpPr>
            <p:spPr>
              <a:xfrm>
                <a:off x="1906984" y="3120771"/>
                <a:ext cx="304" cy="354"/>
              </a:xfrm>
              <a:custGeom>
                <a:avLst/>
                <a:gdLst/>
                <a:ahLst/>
                <a:cxnLst/>
                <a:rect l="l" t="t" r="r" b="b"/>
                <a:pathLst>
                  <a:path w="6" h="7" extrusionOk="0">
                    <a:moveTo>
                      <a:pt x="0" y="1"/>
                    </a:moveTo>
                    <a:cubicBezTo>
                      <a:pt x="0" y="2"/>
                      <a:pt x="4" y="6"/>
                      <a:pt x="4" y="6"/>
                    </a:cubicBezTo>
                    <a:cubicBezTo>
                      <a:pt x="4" y="4"/>
                      <a:pt x="4" y="2"/>
                      <a:pt x="5" y="1"/>
                    </a:cubicBezTo>
                    <a:cubicBezTo>
                      <a:pt x="3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66"/>
              <p:cNvSpPr/>
              <p:nvPr/>
            </p:nvSpPr>
            <p:spPr>
              <a:xfrm>
                <a:off x="1907237" y="3116215"/>
                <a:ext cx="6226" cy="4606"/>
              </a:xfrm>
              <a:custGeom>
                <a:avLst/>
                <a:gdLst/>
                <a:ahLst/>
                <a:cxnLst/>
                <a:rect l="l" t="t" r="r" b="b"/>
                <a:pathLst>
                  <a:path w="123" h="91" extrusionOk="0">
                    <a:moveTo>
                      <a:pt x="0" y="91"/>
                    </a:moveTo>
                    <a:cubicBezTo>
                      <a:pt x="39" y="78"/>
                      <a:pt x="78" y="66"/>
                      <a:pt x="122" y="53"/>
                    </a:cubicBezTo>
                    <a:cubicBezTo>
                      <a:pt x="11" y="1"/>
                      <a:pt x="10" y="1"/>
                      <a:pt x="0" y="9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66"/>
              <p:cNvSpPr/>
              <p:nvPr/>
            </p:nvSpPr>
            <p:spPr>
              <a:xfrm>
                <a:off x="1900404" y="3052992"/>
                <a:ext cx="405" cy="253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4" y="1"/>
                    </a:moveTo>
                    <a:cubicBezTo>
                      <a:pt x="3" y="2"/>
                      <a:pt x="1" y="5"/>
                      <a:pt x="1" y="5"/>
                    </a:cubicBezTo>
                    <a:cubicBezTo>
                      <a:pt x="3" y="3"/>
                      <a:pt x="6" y="3"/>
                      <a:pt x="7" y="2"/>
                    </a:cubicBezTo>
                    <a:cubicBezTo>
                      <a:pt x="7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66"/>
              <p:cNvSpPr/>
              <p:nvPr/>
            </p:nvSpPr>
            <p:spPr>
              <a:xfrm>
                <a:off x="1900758" y="3050612"/>
                <a:ext cx="10985" cy="5163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02" extrusionOk="0">
                    <a:moveTo>
                      <a:pt x="0" y="49"/>
                    </a:moveTo>
                    <a:cubicBezTo>
                      <a:pt x="62" y="62"/>
                      <a:pt x="124" y="78"/>
                      <a:pt x="217" y="102"/>
                    </a:cubicBezTo>
                    <a:cubicBezTo>
                      <a:pt x="135" y="12"/>
                      <a:pt x="71" y="1"/>
                      <a:pt x="0" y="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66"/>
              <p:cNvSpPr/>
              <p:nvPr/>
            </p:nvSpPr>
            <p:spPr>
              <a:xfrm>
                <a:off x="1905719" y="2848945"/>
                <a:ext cx="658" cy="354"/>
              </a:xfrm>
              <a:custGeom>
                <a:avLst/>
                <a:gdLst/>
                <a:ahLst/>
                <a:cxnLst/>
                <a:rect l="l" t="t" r="r" b="b"/>
                <a:pathLst>
                  <a:path w="13" h="7" extrusionOk="0">
                    <a:moveTo>
                      <a:pt x="6" y="0"/>
                    </a:moveTo>
                    <a:lnTo>
                      <a:pt x="1" y="5"/>
                    </a:lnTo>
                    <a:cubicBezTo>
                      <a:pt x="5" y="6"/>
                      <a:pt x="8" y="7"/>
                      <a:pt x="12" y="7"/>
                    </a:cubicBezTo>
                    <a:cubicBezTo>
                      <a:pt x="10" y="5"/>
                      <a:pt x="7" y="3"/>
                      <a:pt x="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2" name="Google Shape;5602;p66"/>
              <p:cNvSpPr/>
              <p:nvPr/>
            </p:nvSpPr>
            <p:spPr>
              <a:xfrm>
                <a:off x="1906326" y="2849249"/>
                <a:ext cx="9010" cy="445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88" extrusionOk="0">
                    <a:moveTo>
                      <a:pt x="178" y="32"/>
                    </a:moveTo>
                    <a:cubicBezTo>
                      <a:pt x="118" y="21"/>
                      <a:pt x="59" y="11"/>
                      <a:pt x="0" y="1"/>
                    </a:cubicBezTo>
                    <a:cubicBezTo>
                      <a:pt x="46" y="52"/>
                      <a:pt x="97" y="88"/>
                      <a:pt x="178" y="3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3" name="Google Shape;5603;p66"/>
              <p:cNvSpPr/>
              <p:nvPr/>
            </p:nvSpPr>
            <p:spPr>
              <a:xfrm>
                <a:off x="1953655" y="2074874"/>
                <a:ext cx="7542" cy="5467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08" extrusionOk="0">
                    <a:moveTo>
                      <a:pt x="0" y="107"/>
                    </a:moveTo>
                    <a:cubicBezTo>
                      <a:pt x="68" y="103"/>
                      <a:pt x="106" y="101"/>
                      <a:pt x="148" y="99"/>
                    </a:cubicBezTo>
                    <a:cubicBezTo>
                      <a:pt x="111" y="25"/>
                      <a:pt x="72" y="0"/>
                      <a:pt x="0" y="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66"/>
              <p:cNvSpPr/>
              <p:nvPr/>
            </p:nvSpPr>
            <p:spPr>
              <a:xfrm>
                <a:off x="1927333" y="2851527"/>
                <a:ext cx="5568" cy="3088"/>
              </a:xfrm>
              <a:custGeom>
                <a:avLst/>
                <a:gdLst/>
                <a:ahLst/>
                <a:cxnLst/>
                <a:rect l="l" t="t" r="r" b="b"/>
                <a:pathLst>
                  <a:path w="110" h="61" extrusionOk="0">
                    <a:moveTo>
                      <a:pt x="0" y="28"/>
                    </a:moveTo>
                    <a:cubicBezTo>
                      <a:pt x="33" y="40"/>
                      <a:pt x="66" y="50"/>
                      <a:pt x="98" y="61"/>
                    </a:cubicBezTo>
                    <a:cubicBezTo>
                      <a:pt x="102" y="43"/>
                      <a:pt x="106" y="25"/>
                      <a:pt x="110" y="6"/>
                    </a:cubicBezTo>
                    <a:cubicBezTo>
                      <a:pt x="76" y="5"/>
                      <a:pt x="42" y="3"/>
                      <a:pt x="8" y="0"/>
                    </a:cubicBezTo>
                    <a:cubicBezTo>
                      <a:pt x="5" y="10"/>
                      <a:pt x="3" y="19"/>
                      <a:pt x="0" y="2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5" name="Google Shape;5605;p66"/>
              <p:cNvSpPr/>
              <p:nvPr/>
            </p:nvSpPr>
            <p:spPr>
              <a:xfrm>
                <a:off x="1945860" y="1459900"/>
                <a:ext cx="6125" cy="3442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8" extrusionOk="0">
                    <a:moveTo>
                      <a:pt x="1" y="45"/>
                    </a:moveTo>
                    <a:cubicBezTo>
                      <a:pt x="37" y="53"/>
                      <a:pt x="73" y="60"/>
                      <a:pt x="110" y="68"/>
                    </a:cubicBezTo>
                    <a:cubicBezTo>
                      <a:pt x="113" y="54"/>
                      <a:pt x="117" y="40"/>
                      <a:pt x="121" y="26"/>
                    </a:cubicBezTo>
                    <a:cubicBezTo>
                      <a:pt x="85" y="18"/>
                      <a:pt x="49" y="9"/>
                      <a:pt x="13" y="1"/>
                    </a:cubicBezTo>
                    <a:cubicBezTo>
                      <a:pt x="9" y="16"/>
                      <a:pt x="5" y="31"/>
                      <a:pt x="1" y="4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66"/>
              <p:cNvSpPr/>
              <p:nvPr/>
            </p:nvSpPr>
            <p:spPr>
              <a:xfrm>
                <a:off x="1893317" y="2955246"/>
                <a:ext cx="10529" cy="855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9" extrusionOk="0">
                    <a:moveTo>
                      <a:pt x="1" y="154"/>
                    </a:moveTo>
                    <a:cubicBezTo>
                      <a:pt x="3" y="159"/>
                      <a:pt x="11" y="161"/>
                      <a:pt x="22" y="169"/>
                    </a:cubicBezTo>
                    <a:cubicBezTo>
                      <a:pt x="82" y="123"/>
                      <a:pt x="146" y="75"/>
                      <a:pt x="208" y="29"/>
                    </a:cubicBezTo>
                    <a:cubicBezTo>
                      <a:pt x="201" y="19"/>
                      <a:pt x="196" y="10"/>
                      <a:pt x="189" y="1"/>
                    </a:cubicBezTo>
                    <a:cubicBezTo>
                      <a:pt x="140" y="30"/>
                      <a:pt x="90" y="59"/>
                      <a:pt x="40" y="89"/>
                    </a:cubicBezTo>
                    <a:cubicBezTo>
                      <a:pt x="30" y="105"/>
                      <a:pt x="20" y="121"/>
                      <a:pt x="10" y="136"/>
                    </a:cubicBezTo>
                    <a:cubicBezTo>
                      <a:pt x="7" y="142"/>
                      <a:pt x="0" y="150"/>
                      <a:pt x="1" y="15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66"/>
              <p:cNvSpPr/>
              <p:nvPr/>
            </p:nvSpPr>
            <p:spPr>
              <a:xfrm>
                <a:off x="1895038" y="2959447"/>
                <a:ext cx="506" cy="506"/>
              </a:xfrm>
              <a:custGeom>
                <a:avLst/>
                <a:gdLst/>
                <a:ahLst/>
                <a:cxnLst/>
                <a:rect l="l" t="t" r="r" b="b"/>
                <a:pathLst>
                  <a:path w="10" h="10" extrusionOk="0">
                    <a:moveTo>
                      <a:pt x="6" y="6"/>
                    </a:moveTo>
                    <a:cubicBezTo>
                      <a:pt x="7" y="5"/>
                      <a:pt x="9" y="3"/>
                      <a:pt x="10" y="1"/>
                    </a:cubicBezTo>
                    <a:cubicBezTo>
                      <a:pt x="6" y="2"/>
                      <a:pt x="4" y="3"/>
                      <a:pt x="1" y="4"/>
                    </a:cubicBezTo>
                    <a:lnTo>
                      <a:pt x="1" y="9"/>
                    </a:lnTo>
                    <a:cubicBezTo>
                      <a:pt x="3" y="8"/>
                      <a:pt x="4" y="7"/>
                      <a:pt x="6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66"/>
              <p:cNvSpPr/>
              <p:nvPr/>
            </p:nvSpPr>
            <p:spPr>
              <a:xfrm>
                <a:off x="1874537" y="1384528"/>
                <a:ext cx="5669" cy="3645"/>
              </a:xfrm>
              <a:custGeom>
                <a:avLst/>
                <a:gdLst/>
                <a:ahLst/>
                <a:cxnLst/>
                <a:rect l="l" t="t" r="r" b="b"/>
                <a:pathLst>
                  <a:path w="112" h="72" extrusionOk="0">
                    <a:moveTo>
                      <a:pt x="112" y="58"/>
                    </a:moveTo>
                    <a:cubicBezTo>
                      <a:pt x="110" y="39"/>
                      <a:pt x="108" y="20"/>
                      <a:pt x="106" y="1"/>
                    </a:cubicBezTo>
                    <a:cubicBezTo>
                      <a:pt x="70" y="12"/>
                      <a:pt x="35" y="24"/>
                      <a:pt x="0" y="35"/>
                    </a:cubicBezTo>
                    <a:cubicBezTo>
                      <a:pt x="3" y="47"/>
                      <a:pt x="5" y="59"/>
                      <a:pt x="8" y="72"/>
                    </a:cubicBezTo>
                    <a:cubicBezTo>
                      <a:pt x="43" y="67"/>
                      <a:pt x="77" y="62"/>
                      <a:pt x="112" y="5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09" name="Google Shape;5609;p66"/>
          <p:cNvGrpSpPr/>
          <p:nvPr/>
        </p:nvGrpSpPr>
        <p:grpSpPr>
          <a:xfrm flipH="1">
            <a:off x="7716239" y="0"/>
            <a:ext cx="267931" cy="1335167"/>
            <a:chOff x="7259534" y="1348192"/>
            <a:chExt cx="209698" cy="1335167"/>
          </a:xfrm>
        </p:grpSpPr>
        <p:grpSp>
          <p:nvGrpSpPr>
            <p:cNvPr id="5610" name="Google Shape;5610;p66"/>
            <p:cNvGrpSpPr/>
            <p:nvPr/>
          </p:nvGrpSpPr>
          <p:grpSpPr>
            <a:xfrm rot="10800000" flipH="1">
              <a:off x="7259534" y="1348192"/>
              <a:ext cx="107358" cy="967935"/>
              <a:chOff x="2826686" y="1469366"/>
              <a:chExt cx="157833" cy="1423015"/>
            </a:xfrm>
          </p:grpSpPr>
          <p:sp>
            <p:nvSpPr>
              <p:cNvPr id="5611" name="Google Shape;5611;p66"/>
              <p:cNvSpPr/>
              <p:nvPr/>
            </p:nvSpPr>
            <p:spPr>
              <a:xfrm>
                <a:off x="2832760" y="1469366"/>
                <a:ext cx="151759" cy="1084787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21430" extrusionOk="0">
                    <a:moveTo>
                      <a:pt x="873" y="361"/>
                    </a:moveTo>
                    <a:cubicBezTo>
                      <a:pt x="873" y="361"/>
                      <a:pt x="873" y="361"/>
                      <a:pt x="873" y="361"/>
                    </a:cubicBezTo>
                    <a:cubicBezTo>
                      <a:pt x="935" y="366"/>
                      <a:pt x="996" y="375"/>
                      <a:pt x="1058" y="383"/>
                    </a:cubicBezTo>
                    <a:cubicBezTo>
                      <a:pt x="1044" y="403"/>
                      <a:pt x="1031" y="423"/>
                      <a:pt x="1018" y="441"/>
                    </a:cubicBezTo>
                    <a:cubicBezTo>
                      <a:pt x="961" y="426"/>
                      <a:pt x="904" y="410"/>
                      <a:pt x="849" y="392"/>
                    </a:cubicBezTo>
                    <a:cubicBezTo>
                      <a:pt x="847" y="391"/>
                      <a:pt x="868" y="361"/>
                      <a:pt x="873" y="361"/>
                    </a:cubicBezTo>
                    <a:close/>
                    <a:moveTo>
                      <a:pt x="690" y="560"/>
                    </a:moveTo>
                    <a:cubicBezTo>
                      <a:pt x="732" y="560"/>
                      <a:pt x="774" y="592"/>
                      <a:pt x="842" y="621"/>
                    </a:cubicBezTo>
                    <a:cubicBezTo>
                      <a:pt x="779" y="640"/>
                      <a:pt x="741" y="658"/>
                      <a:pt x="714" y="658"/>
                    </a:cubicBezTo>
                    <a:cubicBezTo>
                      <a:pt x="712" y="658"/>
                      <a:pt x="711" y="658"/>
                      <a:pt x="709" y="658"/>
                    </a:cubicBezTo>
                    <a:cubicBezTo>
                      <a:pt x="660" y="652"/>
                      <a:pt x="616" y="631"/>
                      <a:pt x="571" y="616"/>
                    </a:cubicBezTo>
                    <a:cubicBezTo>
                      <a:pt x="610" y="596"/>
                      <a:pt x="649" y="560"/>
                      <a:pt x="688" y="560"/>
                    </a:cubicBezTo>
                    <a:cubicBezTo>
                      <a:pt x="689" y="560"/>
                      <a:pt x="689" y="560"/>
                      <a:pt x="690" y="560"/>
                    </a:cubicBezTo>
                    <a:close/>
                    <a:moveTo>
                      <a:pt x="1020" y="856"/>
                    </a:moveTo>
                    <a:cubicBezTo>
                      <a:pt x="1106" y="856"/>
                      <a:pt x="1198" y="882"/>
                      <a:pt x="1298" y="971"/>
                    </a:cubicBezTo>
                    <a:cubicBezTo>
                      <a:pt x="1048" y="970"/>
                      <a:pt x="876" y="969"/>
                      <a:pt x="704" y="968"/>
                    </a:cubicBezTo>
                    <a:cubicBezTo>
                      <a:pt x="701" y="968"/>
                      <a:pt x="701" y="932"/>
                      <a:pt x="700" y="914"/>
                    </a:cubicBezTo>
                    <a:cubicBezTo>
                      <a:pt x="803" y="902"/>
                      <a:pt x="907" y="856"/>
                      <a:pt x="1020" y="856"/>
                    </a:cubicBezTo>
                    <a:close/>
                    <a:moveTo>
                      <a:pt x="2068" y="1248"/>
                    </a:moveTo>
                    <a:cubicBezTo>
                      <a:pt x="2200" y="1248"/>
                      <a:pt x="2275" y="1303"/>
                      <a:pt x="2357" y="1348"/>
                    </a:cubicBezTo>
                    <a:cubicBezTo>
                      <a:pt x="2365" y="1352"/>
                      <a:pt x="2360" y="1364"/>
                      <a:pt x="2366" y="1395"/>
                    </a:cubicBezTo>
                    <a:cubicBezTo>
                      <a:pt x="2201" y="1353"/>
                      <a:pt x="2067" y="1319"/>
                      <a:pt x="1896" y="1273"/>
                    </a:cubicBezTo>
                    <a:cubicBezTo>
                      <a:pt x="1963" y="1255"/>
                      <a:pt x="2020" y="1248"/>
                      <a:pt x="2068" y="1248"/>
                    </a:cubicBezTo>
                    <a:close/>
                    <a:moveTo>
                      <a:pt x="2206" y="5165"/>
                    </a:moveTo>
                    <a:lnTo>
                      <a:pt x="2206" y="5165"/>
                    </a:lnTo>
                    <a:cubicBezTo>
                      <a:pt x="2068" y="5244"/>
                      <a:pt x="1934" y="5272"/>
                      <a:pt x="1798" y="5272"/>
                    </a:cubicBezTo>
                    <a:cubicBezTo>
                      <a:pt x="1690" y="5272"/>
                      <a:pt x="1581" y="5254"/>
                      <a:pt x="1468" y="5231"/>
                    </a:cubicBezTo>
                    <a:cubicBezTo>
                      <a:pt x="1690" y="5212"/>
                      <a:pt x="1913" y="5191"/>
                      <a:pt x="2206" y="5165"/>
                    </a:cubicBezTo>
                    <a:close/>
                    <a:moveTo>
                      <a:pt x="2106" y="13579"/>
                    </a:moveTo>
                    <a:cubicBezTo>
                      <a:pt x="2161" y="13579"/>
                      <a:pt x="2217" y="13582"/>
                      <a:pt x="2275" y="13590"/>
                    </a:cubicBezTo>
                    <a:cubicBezTo>
                      <a:pt x="2092" y="13633"/>
                      <a:pt x="1907" y="13675"/>
                      <a:pt x="1710" y="13722"/>
                    </a:cubicBezTo>
                    <a:cubicBezTo>
                      <a:pt x="1599" y="13692"/>
                      <a:pt x="1473" y="13658"/>
                      <a:pt x="1347" y="13624"/>
                    </a:cubicBezTo>
                    <a:cubicBezTo>
                      <a:pt x="1352" y="13614"/>
                      <a:pt x="1356" y="13604"/>
                      <a:pt x="1359" y="13594"/>
                    </a:cubicBezTo>
                    <a:cubicBezTo>
                      <a:pt x="1455" y="13595"/>
                      <a:pt x="1551" y="13598"/>
                      <a:pt x="1647" y="13598"/>
                    </a:cubicBezTo>
                    <a:cubicBezTo>
                      <a:pt x="1699" y="13598"/>
                      <a:pt x="1752" y="13597"/>
                      <a:pt x="1804" y="13594"/>
                    </a:cubicBezTo>
                    <a:cubicBezTo>
                      <a:pt x="1903" y="13589"/>
                      <a:pt x="2003" y="13579"/>
                      <a:pt x="2106" y="13579"/>
                    </a:cubicBezTo>
                    <a:close/>
                    <a:moveTo>
                      <a:pt x="771" y="13839"/>
                    </a:moveTo>
                    <a:cubicBezTo>
                      <a:pt x="1002" y="13857"/>
                      <a:pt x="1174" y="13874"/>
                      <a:pt x="1382" y="13892"/>
                    </a:cubicBezTo>
                    <a:cubicBezTo>
                      <a:pt x="1378" y="13904"/>
                      <a:pt x="1382" y="13915"/>
                      <a:pt x="1378" y="13928"/>
                    </a:cubicBezTo>
                    <a:cubicBezTo>
                      <a:pt x="1174" y="13910"/>
                      <a:pt x="1002" y="13893"/>
                      <a:pt x="771" y="13876"/>
                    </a:cubicBezTo>
                    <a:lnTo>
                      <a:pt x="771" y="13839"/>
                    </a:lnTo>
                    <a:close/>
                    <a:moveTo>
                      <a:pt x="1114" y="16373"/>
                    </a:moveTo>
                    <a:cubicBezTo>
                      <a:pt x="1204" y="16381"/>
                      <a:pt x="1293" y="16387"/>
                      <a:pt x="1382" y="16395"/>
                    </a:cubicBezTo>
                    <a:cubicBezTo>
                      <a:pt x="1381" y="16400"/>
                      <a:pt x="1379" y="16405"/>
                      <a:pt x="1377" y="16411"/>
                    </a:cubicBezTo>
                    <a:cubicBezTo>
                      <a:pt x="1287" y="16410"/>
                      <a:pt x="1197" y="16410"/>
                      <a:pt x="1106" y="16410"/>
                    </a:cubicBezTo>
                    <a:cubicBezTo>
                      <a:pt x="1109" y="16398"/>
                      <a:pt x="1112" y="16386"/>
                      <a:pt x="1114" y="16373"/>
                    </a:cubicBezTo>
                    <a:close/>
                    <a:moveTo>
                      <a:pt x="2374" y="16801"/>
                    </a:moveTo>
                    <a:lnTo>
                      <a:pt x="2374" y="16801"/>
                    </a:lnTo>
                    <a:cubicBezTo>
                      <a:pt x="2290" y="16837"/>
                      <a:pt x="2225" y="16875"/>
                      <a:pt x="2160" y="16875"/>
                    </a:cubicBezTo>
                    <a:cubicBezTo>
                      <a:pt x="2116" y="16875"/>
                      <a:pt x="2073" y="16858"/>
                      <a:pt x="2023" y="16811"/>
                    </a:cubicBezTo>
                    <a:cubicBezTo>
                      <a:pt x="2123" y="16808"/>
                      <a:pt x="2224" y="16806"/>
                      <a:pt x="2374" y="16801"/>
                    </a:cubicBezTo>
                    <a:close/>
                    <a:moveTo>
                      <a:pt x="1078" y="18661"/>
                    </a:moveTo>
                    <a:cubicBezTo>
                      <a:pt x="1187" y="18662"/>
                      <a:pt x="1297" y="18662"/>
                      <a:pt x="1406" y="18663"/>
                    </a:cubicBezTo>
                    <a:cubicBezTo>
                      <a:pt x="1402" y="18689"/>
                      <a:pt x="1398" y="18716"/>
                      <a:pt x="1393" y="18743"/>
                    </a:cubicBezTo>
                    <a:cubicBezTo>
                      <a:pt x="1285" y="18735"/>
                      <a:pt x="1176" y="18726"/>
                      <a:pt x="1068" y="18717"/>
                    </a:cubicBezTo>
                    <a:cubicBezTo>
                      <a:pt x="1072" y="18699"/>
                      <a:pt x="1075" y="18680"/>
                      <a:pt x="1078" y="18661"/>
                    </a:cubicBezTo>
                    <a:close/>
                    <a:moveTo>
                      <a:pt x="1980" y="18744"/>
                    </a:moveTo>
                    <a:cubicBezTo>
                      <a:pt x="2136" y="18744"/>
                      <a:pt x="2271" y="18786"/>
                      <a:pt x="2357" y="18869"/>
                    </a:cubicBezTo>
                    <a:cubicBezTo>
                      <a:pt x="2269" y="18891"/>
                      <a:pt x="2185" y="18900"/>
                      <a:pt x="2103" y="18900"/>
                    </a:cubicBezTo>
                    <a:cubicBezTo>
                      <a:pt x="1932" y="18900"/>
                      <a:pt x="1771" y="18860"/>
                      <a:pt x="1600" y="18819"/>
                    </a:cubicBezTo>
                    <a:cubicBezTo>
                      <a:pt x="1731" y="18768"/>
                      <a:pt x="1861" y="18744"/>
                      <a:pt x="1980" y="18744"/>
                    </a:cubicBezTo>
                    <a:close/>
                    <a:moveTo>
                      <a:pt x="1947" y="19358"/>
                    </a:moveTo>
                    <a:cubicBezTo>
                      <a:pt x="2071" y="19358"/>
                      <a:pt x="2193" y="19373"/>
                      <a:pt x="2316" y="19410"/>
                    </a:cubicBezTo>
                    <a:cubicBezTo>
                      <a:pt x="2312" y="19410"/>
                      <a:pt x="2308" y="19410"/>
                      <a:pt x="2303" y="19410"/>
                    </a:cubicBezTo>
                    <a:cubicBezTo>
                      <a:pt x="2094" y="19410"/>
                      <a:pt x="1886" y="19475"/>
                      <a:pt x="1665" y="19475"/>
                    </a:cubicBezTo>
                    <a:cubicBezTo>
                      <a:pt x="1576" y="19475"/>
                      <a:pt x="1485" y="19464"/>
                      <a:pt x="1390" y="19434"/>
                    </a:cubicBezTo>
                    <a:cubicBezTo>
                      <a:pt x="1584" y="19390"/>
                      <a:pt x="1768" y="19358"/>
                      <a:pt x="1947" y="19358"/>
                    </a:cubicBezTo>
                    <a:close/>
                    <a:moveTo>
                      <a:pt x="1146" y="19413"/>
                    </a:moveTo>
                    <a:cubicBezTo>
                      <a:pt x="1161" y="19424"/>
                      <a:pt x="1176" y="19433"/>
                      <a:pt x="1192" y="19443"/>
                    </a:cubicBezTo>
                    <a:cubicBezTo>
                      <a:pt x="1161" y="19464"/>
                      <a:pt x="1137" y="19491"/>
                      <a:pt x="1098" y="19502"/>
                    </a:cubicBezTo>
                    <a:cubicBezTo>
                      <a:pt x="1090" y="19505"/>
                      <a:pt x="1080" y="19506"/>
                      <a:pt x="1068" y="19506"/>
                    </a:cubicBezTo>
                    <a:cubicBezTo>
                      <a:pt x="1037" y="19506"/>
                      <a:pt x="987" y="19499"/>
                      <a:pt x="898" y="19496"/>
                    </a:cubicBezTo>
                    <a:cubicBezTo>
                      <a:pt x="1026" y="19454"/>
                      <a:pt x="1085" y="19434"/>
                      <a:pt x="1146" y="19413"/>
                    </a:cubicBezTo>
                    <a:close/>
                    <a:moveTo>
                      <a:pt x="930" y="20237"/>
                    </a:moveTo>
                    <a:cubicBezTo>
                      <a:pt x="1026" y="20251"/>
                      <a:pt x="1120" y="20265"/>
                      <a:pt x="1215" y="20278"/>
                    </a:cubicBezTo>
                    <a:cubicBezTo>
                      <a:pt x="1209" y="20294"/>
                      <a:pt x="1204" y="20308"/>
                      <a:pt x="1198" y="20322"/>
                    </a:cubicBezTo>
                    <a:cubicBezTo>
                      <a:pt x="1100" y="20313"/>
                      <a:pt x="1004" y="20304"/>
                      <a:pt x="905" y="20294"/>
                    </a:cubicBezTo>
                    <a:cubicBezTo>
                      <a:pt x="914" y="20276"/>
                      <a:pt x="922" y="20256"/>
                      <a:pt x="930" y="20237"/>
                    </a:cubicBezTo>
                    <a:close/>
                    <a:moveTo>
                      <a:pt x="1359" y="20804"/>
                    </a:moveTo>
                    <a:cubicBezTo>
                      <a:pt x="1467" y="20823"/>
                      <a:pt x="1573" y="20842"/>
                      <a:pt x="1673" y="20859"/>
                    </a:cubicBezTo>
                    <a:cubicBezTo>
                      <a:pt x="1674" y="20879"/>
                      <a:pt x="1674" y="20884"/>
                      <a:pt x="1674" y="20891"/>
                    </a:cubicBezTo>
                    <a:cubicBezTo>
                      <a:pt x="1555" y="20885"/>
                      <a:pt x="1436" y="20880"/>
                      <a:pt x="1317" y="20873"/>
                    </a:cubicBezTo>
                    <a:cubicBezTo>
                      <a:pt x="1331" y="20850"/>
                      <a:pt x="1345" y="20828"/>
                      <a:pt x="1359" y="20804"/>
                    </a:cubicBezTo>
                    <a:close/>
                    <a:moveTo>
                      <a:pt x="1332" y="21166"/>
                    </a:moveTo>
                    <a:cubicBezTo>
                      <a:pt x="1345" y="21180"/>
                      <a:pt x="1358" y="21195"/>
                      <a:pt x="1371" y="21210"/>
                    </a:cubicBezTo>
                    <a:cubicBezTo>
                      <a:pt x="1224" y="21229"/>
                      <a:pt x="1076" y="21249"/>
                      <a:pt x="929" y="21269"/>
                    </a:cubicBezTo>
                    <a:cubicBezTo>
                      <a:pt x="922" y="21255"/>
                      <a:pt x="918" y="21242"/>
                      <a:pt x="912" y="21228"/>
                    </a:cubicBezTo>
                    <a:cubicBezTo>
                      <a:pt x="1052" y="21208"/>
                      <a:pt x="1192" y="21186"/>
                      <a:pt x="1332" y="21166"/>
                    </a:cubicBezTo>
                    <a:close/>
                    <a:moveTo>
                      <a:pt x="2659" y="0"/>
                    </a:moveTo>
                    <a:cubicBezTo>
                      <a:pt x="2636" y="0"/>
                      <a:pt x="2609" y="3"/>
                      <a:pt x="2580" y="8"/>
                    </a:cubicBezTo>
                    <a:cubicBezTo>
                      <a:pt x="2449" y="29"/>
                      <a:pt x="2320" y="53"/>
                      <a:pt x="2191" y="78"/>
                    </a:cubicBezTo>
                    <a:cubicBezTo>
                      <a:pt x="2094" y="96"/>
                      <a:pt x="1999" y="106"/>
                      <a:pt x="1906" y="106"/>
                    </a:cubicBezTo>
                    <a:cubicBezTo>
                      <a:pt x="1790" y="106"/>
                      <a:pt x="1678" y="90"/>
                      <a:pt x="1569" y="54"/>
                    </a:cubicBezTo>
                    <a:cubicBezTo>
                      <a:pt x="1573" y="52"/>
                      <a:pt x="1577" y="50"/>
                      <a:pt x="1579" y="48"/>
                    </a:cubicBezTo>
                    <a:lnTo>
                      <a:pt x="1579" y="48"/>
                    </a:lnTo>
                    <a:cubicBezTo>
                      <a:pt x="1572" y="49"/>
                      <a:pt x="1563" y="49"/>
                      <a:pt x="1556" y="51"/>
                    </a:cubicBezTo>
                    <a:lnTo>
                      <a:pt x="1563" y="57"/>
                    </a:lnTo>
                    <a:cubicBezTo>
                      <a:pt x="1133" y="191"/>
                      <a:pt x="702" y="325"/>
                      <a:pt x="280" y="457"/>
                    </a:cubicBezTo>
                    <a:cubicBezTo>
                      <a:pt x="409" y="653"/>
                      <a:pt x="91" y="865"/>
                      <a:pt x="498" y="984"/>
                    </a:cubicBezTo>
                    <a:cubicBezTo>
                      <a:pt x="426" y="1016"/>
                      <a:pt x="386" y="1035"/>
                      <a:pt x="357" y="1048"/>
                    </a:cubicBezTo>
                    <a:cubicBezTo>
                      <a:pt x="546" y="1098"/>
                      <a:pt x="728" y="1146"/>
                      <a:pt x="909" y="1194"/>
                    </a:cubicBezTo>
                    <a:cubicBezTo>
                      <a:pt x="900" y="1205"/>
                      <a:pt x="892" y="1218"/>
                      <a:pt x="884" y="1230"/>
                    </a:cubicBezTo>
                    <a:cubicBezTo>
                      <a:pt x="724" y="1196"/>
                      <a:pt x="564" y="1162"/>
                      <a:pt x="342" y="1114"/>
                    </a:cubicBezTo>
                    <a:lnTo>
                      <a:pt x="342" y="1114"/>
                    </a:lnTo>
                    <a:cubicBezTo>
                      <a:pt x="345" y="1190"/>
                      <a:pt x="310" y="1264"/>
                      <a:pt x="359" y="1303"/>
                    </a:cubicBezTo>
                    <a:cubicBezTo>
                      <a:pt x="419" y="1348"/>
                      <a:pt x="547" y="1383"/>
                      <a:pt x="651" y="1388"/>
                    </a:cubicBezTo>
                    <a:cubicBezTo>
                      <a:pt x="660" y="1388"/>
                      <a:pt x="669" y="1388"/>
                      <a:pt x="678" y="1388"/>
                    </a:cubicBezTo>
                    <a:cubicBezTo>
                      <a:pt x="800" y="1388"/>
                      <a:pt x="926" y="1359"/>
                      <a:pt x="1050" y="1347"/>
                    </a:cubicBezTo>
                    <a:cubicBezTo>
                      <a:pt x="1052" y="1347"/>
                      <a:pt x="1053" y="1347"/>
                      <a:pt x="1055" y="1347"/>
                    </a:cubicBezTo>
                    <a:cubicBezTo>
                      <a:pt x="1073" y="1347"/>
                      <a:pt x="1095" y="1357"/>
                      <a:pt x="1112" y="1361"/>
                    </a:cubicBezTo>
                    <a:cubicBezTo>
                      <a:pt x="1093" y="1392"/>
                      <a:pt x="1074" y="1422"/>
                      <a:pt x="1024" y="1503"/>
                    </a:cubicBezTo>
                    <a:cubicBezTo>
                      <a:pt x="1150" y="1469"/>
                      <a:pt x="1263" y="1455"/>
                      <a:pt x="1366" y="1455"/>
                    </a:cubicBezTo>
                    <a:cubicBezTo>
                      <a:pt x="1548" y="1455"/>
                      <a:pt x="1700" y="1499"/>
                      <a:pt x="1846" y="1559"/>
                    </a:cubicBezTo>
                    <a:cubicBezTo>
                      <a:pt x="1824" y="1561"/>
                      <a:pt x="1802" y="1562"/>
                      <a:pt x="1780" y="1562"/>
                    </a:cubicBezTo>
                    <a:cubicBezTo>
                      <a:pt x="1655" y="1562"/>
                      <a:pt x="1532" y="1531"/>
                      <a:pt x="1409" y="1531"/>
                    </a:cubicBezTo>
                    <a:cubicBezTo>
                      <a:pt x="1330" y="1531"/>
                      <a:pt x="1251" y="1544"/>
                      <a:pt x="1172" y="1587"/>
                    </a:cubicBezTo>
                    <a:cubicBezTo>
                      <a:pt x="1168" y="1589"/>
                      <a:pt x="1162" y="1590"/>
                      <a:pt x="1155" y="1590"/>
                    </a:cubicBezTo>
                    <a:cubicBezTo>
                      <a:pt x="1114" y="1590"/>
                      <a:pt x="1024" y="1564"/>
                      <a:pt x="972" y="1547"/>
                    </a:cubicBezTo>
                    <a:cubicBezTo>
                      <a:pt x="871" y="1513"/>
                      <a:pt x="780" y="1471"/>
                      <a:pt x="752" y="1461"/>
                    </a:cubicBezTo>
                    <a:cubicBezTo>
                      <a:pt x="541" y="1490"/>
                      <a:pt x="403" y="1510"/>
                      <a:pt x="236" y="1533"/>
                    </a:cubicBezTo>
                    <a:cubicBezTo>
                      <a:pt x="243" y="1621"/>
                      <a:pt x="248" y="1728"/>
                      <a:pt x="255" y="1826"/>
                    </a:cubicBezTo>
                    <a:cubicBezTo>
                      <a:pt x="508" y="1840"/>
                      <a:pt x="713" y="1850"/>
                      <a:pt x="917" y="1861"/>
                    </a:cubicBezTo>
                    <a:cubicBezTo>
                      <a:pt x="684" y="1911"/>
                      <a:pt x="424" y="1845"/>
                      <a:pt x="228" y="1974"/>
                    </a:cubicBezTo>
                    <a:cubicBezTo>
                      <a:pt x="252" y="2034"/>
                      <a:pt x="330" y="2109"/>
                      <a:pt x="291" y="2150"/>
                    </a:cubicBezTo>
                    <a:cubicBezTo>
                      <a:pt x="146" y="2299"/>
                      <a:pt x="213" y="2446"/>
                      <a:pt x="230" y="2597"/>
                    </a:cubicBezTo>
                    <a:cubicBezTo>
                      <a:pt x="261" y="2843"/>
                      <a:pt x="288" y="3089"/>
                      <a:pt x="305" y="3337"/>
                    </a:cubicBezTo>
                    <a:cubicBezTo>
                      <a:pt x="314" y="3464"/>
                      <a:pt x="298" y="3592"/>
                      <a:pt x="292" y="3720"/>
                    </a:cubicBezTo>
                    <a:cubicBezTo>
                      <a:pt x="286" y="3839"/>
                      <a:pt x="279" y="3959"/>
                      <a:pt x="271" y="4078"/>
                    </a:cubicBezTo>
                    <a:cubicBezTo>
                      <a:pt x="264" y="4207"/>
                      <a:pt x="217" y="4339"/>
                      <a:pt x="257" y="4462"/>
                    </a:cubicBezTo>
                    <a:cubicBezTo>
                      <a:pt x="292" y="4572"/>
                      <a:pt x="146" y="4706"/>
                      <a:pt x="363" y="4794"/>
                    </a:cubicBezTo>
                    <a:cubicBezTo>
                      <a:pt x="198" y="4914"/>
                      <a:pt x="318" y="5040"/>
                      <a:pt x="323" y="5163"/>
                    </a:cubicBezTo>
                    <a:cubicBezTo>
                      <a:pt x="328" y="5281"/>
                      <a:pt x="324" y="5398"/>
                      <a:pt x="318" y="5515"/>
                    </a:cubicBezTo>
                    <a:cubicBezTo>
                      <a:pt x="304" y="5823"/>
                      <a:pt x="281" y="6130"/>
                      <a:pt x="277" y="6437"/>
                    </a:cubicBezTo>
                    <a:cubicBezTo>
                      <a:pt x="276" y="6514"/>
                      <a:pt x="399" y="6604"/>
                      <a:pt x="355" y="6666"/>
                    </a:cubicBezTo>
                    <a:cubicBezTo>
                      <a:pt x="177" y="6918"/>
                      <a:pt x="264" y="7177"/>
                      <a:pt x="245" y="7430"/>
                    </a:cubicBezTo>
                    <a:cubicBezTo>
                      <a:pt x="178" y="8292"/>
                      <a:pt x="149" y="9155"/>
                      <a:pt x="123" y="10017"/>
                    </a:cubicBezTo>
                    <a:cubicBezTo>
                      <a:pt x="115" y="10264"/>
                      <a:pt x="183" y="10509"/>
                      <a:pt x="186" y="10756"/>
                    </a:cubicBezTo>
                    <a:cubicBezTo>
                      <a:pt x="195" y="11617"/>
                      <a:pt x="189" y="12478"/>
                      <a:pt x="192" y="13340"/>
                    </a:cubicBezTo>
                    <a:cubicBezTo>
                      <a:pt x="192" y="13372"/>
                      <a:pt x="218" y="13402"/>
                      <a:pt x="245" y="13461"/>
                    </a:cubicBezTo>
                    <a:cubicBezTo>
                      <a:pt x="455" y="13419"/>
                      <a:pt x="648" y="13383"/>
                      <a:pt x="837" y="13342"/>
                    </a:cubicBezTo>
                    <a:cubicBezTo>
                      <a:pt x="928" y="13321"/>
                      <a:pt x="997" y="13310"/>
                      <a:pt x="1053" y="13310"/>
                    </a:cubicBezTo>
                    <a:cubicBezTo>
                      <a:pt x="1156" y="13310"/>
                      <a:pt x="1219" y="13346"/>
                      <a:pt x="1300" y="13430"/>
                    </a:cubicBezTo>
                    <a:cubicBezTo>
                      <a:pt x="939" y="13454"/>
                      <a:pt x="566" y="13480"/>
                      <a:pt x="180" y="13505"/>
                    </a:cubicBezTo>
                    <a:cubicBezTo>
                      <a:pt x="169" y="13774"/>
                      <a:pt x="156" y="14015"/>
                      <a:pt x="149" y="14256"/>
                    </a:cubicBezTo>
                    <a:cubicBezTo>
                      <a:pt x="139" y="14626"/>
                      <a:pt x="152" y="14997"/>
                      <a:pt x="98" y="15366"/>
                    </a:cubicBezTo>
                    <a:cubicBezTo>
                      <a:pt x="25" y="15859"/>
                      <a:pt x="215" y="16344"/>
                      <a:pt x="144" y="16836"/>
                    </a:cubicBezTo>
                    <a:cubicBezTo>
                      <a:pt x="96" y="17173"/>
                      <a:pt x="108" y="17511"/>
                      <a:pt x="92" y="17849"/>
                    </a:cubicBezTo>
                    <a:cubicBezTo>
                      <a:pt x="65" y="18453"/>
                      <a:pt x="35" y="19058"/>
                      <a:pt x="11" y="19663"/>
                    </a:cubicBezTo>
                    <a:cubicBezTo>
                      <a:pt x="1" y="19914"/>
                      <a:pt x="5" y="19961"/>
                      <a:pt x="444" y="20040"/>
                    </a:cubicBezTo>
                    <a:cubicBezTo>
                      <a:pt x="463" y="20044"/>
                      <a:pt x="467" y="20147"/>
                      <a:pt x="498" y="20147"/>
                    </a:cubicBezTo>
                    <a:lnTo>
                      <a:pt x="498" y="20147"/>
                    </a:lnTo>
                    <a:cubicBezTo>
                      <a:pt x="346" y="20146"/>
                      <a:pt x="212" y="20146"/>
                      <a:pt x="81" y="20145"/>
                    </a:cubicBezTo>
                    <a:lnTo>
                      <a:pt x="81" y="20145"/>
                    </a:lnTo>
                    <a:cubicBezTo>
                      <a:pt x="36" y="20492"/>
                      <a:pt x="101" y="20637"/>
                      <a:pt x="634" y="20637"/>
                    </a:cubicBezTo>
                    <a:cubicBezTo>
                      <a:pt x="727" y="20637"/>
                      <a:pt x="835" y="20632"/>
                      <a:pt x="959" y="20623"/>
                    </a:cubicBezTo>
                    <a:cubicBezTo>
                      <a:pt x="1018" y="20619"/>
                      <a:pt x="1076" y="20618"/>
                      <a:pt x="1132" y="20618"/>
                    </a:cubicBezTo>
                    <a:cubicBezTo>
                      <a:pt x="1471" y="20618"/>
                      <a:pt x="1767" y="20682"/>
                      <a:pt x="2095" y="20697"/>
                    </a:cubicBezTo>
                    <a:cubicBezTo>
                      <a:pt x="1959" y="20715"/>
                      <a:pt x="1829" y="20725"/>
                      <a:pt x="1697" y="20725"/>
                    </a:cubicBezTo>
                    <a:cubicBezTo>
                      <a:pt x="1565" y="20725"/>
                      <a:pt x="1432" y="20715"/>
                      <a:pt x="1289" y="20692"/>
                    </a:cubicBezTo>
                    <a:cubicBezTo>
                      <a:pt x="1137" y="20667"/>
                      <a:pt x="980" y="20650"/>
                      <a:pt x="821" y="20650"/>
                    </a:cubicBezTo>
                    <a:cubicBezTo>
                      <a:pt x="588" y="20650"/>
                      <a:pt x="352" y="20685"/>
                      <a:pt x="126" y="20779"/>
                    </a:cubicBezTo>
                    <a:cubicBezTo>
                      <a:pt x="269" y="20791"/>
                      <a:pt x="412" y="20800"/>
                      <a:pt x="564" y="20813"/>
                    </a:cubicBezTo>
                    <a:cubicBezTo>
                      <a:pt x="487" y="20852"/>
                      <a:pt x="419" y="20885"/>
                      <a:pt x="327" y="20932"/>
                    </a:cubicBezTo>
                    <a:cubicBezTo>
                      <a:pt x="460" y="20960"/>
                      <a:pt x="588" y="20966"/>
                      <a:pt x="713" y="20966"/>
                    </a:cubicBezTo>
                    <a:cubicBezTo>
                      <a:pt x="815" y="20966"/>
                      <a:pt x="915" y="20962"/>
                      <a:pt x="1014" y="20962"/>
                    </a:cubicBezTo>
                    <a:cubicBezTo>
                      <a:pt x="1186" y="20962"/>
                      <a:pt x="1356" y="20974"/>
                      <a:pt x="1529" y="21044"/>
                    </a:cubicBezTo>
                    <a:cubicBezTo>
                      <a:pt x="1065" y="21071"/>
                      <a:pt x="804" y="21028"/>
                      <a:pt x="198" y="21134"/>
                    </a:cubicBezTo>
                    <a:cubicBezTo>
                      <a:pt x="252" y="21102"/>
                      <a:pt x="307" y="21070"/>
                      <a:pt x="372" y="21030"/>
                    </a:cubicBezTo>
                    <a:cubicBezTo>
                      <a:pt x="301" y="21018"/>
                      <a:pt x="248" y="21013"/>
                      <a:pt x="209" y="21013"/>
                    </a:cubicBezTo>
                    <a:cubicBezTo>
                      <a:pt x="58" y="21013"/>
                      <a:pt x="121" y="21091"/>
                      <a:pt x="130" y="21146"/>
                    </a:cubicBezTo>
                    <a:cubicBezTo>
                      <a:pt x="104" y="21151"/>
                      <a:pt x="75" y="21158"/>
                      <a:pt x="47" y="21163"/>
                    </a:cubicBezTo>
                    <a:cubicBezTo>
                      <a:pt x="87" y="21157"/>
                      <a:pt x="127" y="21151"/>
                      <a:pt x="126" y="21151"/>
                    </a:cubicBezTo>
                    <a:lnTo>
                      <a:pt x="129" y="21151"/>
                    </a:lnTo>
                    <a:cubicBezTo>
                      <a:pt x="122" y="21151"/>
                      <a:pt x="109" y="21309"/>
                      <a:pt x="98" y="21384"/>
                    </a:cubicBezTo>
                    <a:cubicBezTo>
                      <a:pt x="266" y="21397"/>
                      <a:pt x="407" y="21424"/>
                      <a:pt x="546" y="21424"/>
                    </a:cubicBezTo>
                    <a:cubicBezTo>
                      <a:pt x="553" y="21424"/>
                      <a:pt x="559" y="21424"/>
                      <a:pt x="566" y="21424"/>
                    </a:cubicBezTo>
                    <a:cubicBezTo>
                      <a:pt x="833" y="21419"/>
                      <a:pt x="1115" y="21430"/>
                      <a:pt x="1357" y="21379"/>
                    </a:cubicBezTo>
                    <a:cubicBezTo>
                      <a:pt x="1456" y="21358"/>
                      <a:pt x="1534" y="21339"/>
                      <a:pt x="1619" y="21339"/>
                    </a:cubicBezTo>
                    <a:cubicBezTo>
                      <a:pt x="1664" y="21339"/>
                      <a:pt x="1711" y="21344"/>
                      <a:pt x="1765" y="21357"/>
                    </a:cubicBezTo>
                    <a:cubicBezTo>
                      <a:pt x="1900" y="21390"/>
                      <a:pt x="2037" y="21404"/>
                      <a:pt x="2177" y="21404"/>
                    </a:cubicBezTo>
                    <a:cubicBezTo>
                      <a:pt x="2330" y="21404"/>
                      <a:pt x="2488" y="21387"/>
                      <a:pt x="2650" y="21357"/>
                    </a:cubicBezTo>
                    <a:cubicBezTo>
                      <a:pt x="2647" y="21281"/>
                      <a:pt x="2642" y="21215"/>
                      <a:pt x="2641" y="21147"/>
                    </a:cubicBezTo>
                    <a:cubicBezTo>
                      <a:pt x="2641" y="21082"/>
                      <a:pt x="2607" y="21004"/>
                      <a:pt x="2657" y="20954"/>
                    </a:cubicBezTo>
                    <a:cubicBezTo>
                      <a:pt x="2732" y="20879"/>
                      <a:pt x="2420" y="20874"/>
                      <a:pt x="2599" y="20786"/>
                    </a:cubicBezTo>
                    <a:cubicBezTo>
                      <a:pt x="2664" y="20754"/>
                      <a:pt x="2651" y="20663"/>
                      <a:pt x="2651" y="20600"/>
                    </a:cubicBezTo>
                    <a:cubicBezTo>
                      <a:pt x="2652" y="20537"/>
                      <a:pt x="2627" y="20475"/>
                      <a:pt x="2617" y="20434"/>
                    </a:cubicBezTo>
                    <a:cubicBezTo>
                      <a:pt x="2450" y="20441"/>
                      <a:pt x="2322" y="20451"/>
                      <a:pt x="2202" y="20451"/>
                    </a:cubicBezTo>
                    <a:cubicBezTo>
                      <a:pt x="2181" y="20451"/>
                      <a:pt x="2161" y="20451"/>
                      <a:pt x="2141" y="20450"/>
                    </a:cubicBezTo>
                    <a:cubicBezTo>
                      <a:pt x="2133" y="20450"/>
                      <a:pt x="2126" y="20450"/>
                      <a:pt x="2118" y="20450"/>
                    </a:cubicBezTo>
                    <a:cubicBezTo>
                      <a:pt x="2078" y="20450"/>
                      <a:pt x="2035" y="20453"/>
                      <a:pt x="1993" y="20453"/>
                    </a:cubicBezTo>
                    <a:cubicBezTo>
                      <a:pt x="1898" y="20453"/>
                      <a:pt x="1810" y="20438"/>
                      <a:pt x="1789" y="20345"/>
                    </a:cubicBezTo>
                    <a:cubicBezTo>
                      <a:pt x="2079" y="20336"/>
                      <a:pt x="2357" y="20327"/>
                      <a:pt x="2702" y="20316"/>
                    </a:cubicBezTo>
                    <a:cubicBezTo>
                      <a:pt x="2613" y="20206"/>
                      <a:pt x="2476" y="20196"/>
                      <a:pt x="2338" y="20196"/>
                    </a:cubicBezTo>
                    <a:cubicBezTo>
                      <a:pt x="2306" y="20196"/>
                      <a:pt x="2273" y="20196"/>
                      <a:pt x="2241" y="20196"/>
                    </a:cubicBezTo>
                    <a:cubicBezTo>
                      <a:pt x="2145" y="20196"/>
                      <a:pt x="2054" y="20191"/>
                      <a:pt x="1984" y="20148"/>
                    </a:cubicBezTo>
                    <a:cubicBezTo>
                      <a:pt x="2194" y="20082"/>
                      <a:pt x="2399" y="20017"/>
                      <a:pt x="2616" y="19950"/>
                    </a:cubicBezTo>
                    <a:cubicBezTo>
                      <a:pt x="2608" y="19553"/>
                      <a:pt x="2590" y="19162"/>
                      <a:pt x="2598" y="18772"/>
                    </a:cubicBezTo>
                    <a:cubicBezTo>
                      <a:pt x="2605" y="18355"/>
                      <a:pt x="2637" y="17939"/>
                      <a:pt x="2658" y="17523"/>
                    </a:cubicBezTo>
                    <a:cubicBezTo>
                      <a:pt x="2669" y="17312"/>
                      <a:pt x="2666" y="17101"/>
                      <a:pt x="2696" y="16890"/>
                    </a:cubicBezTo>
                    <a:cubicBezTo>
                      <a:pt x="2745" y="16553"/>
                      <a:pt x="2763" y="16213"/>
                      <a:pt x="2652" y="15884"/>
                    </a:cubicBezTo>
                    <a:cubicBezTo>
                      <a:pt x="2599" y="15723"/>
                      <a:pt x="2831" y="15545"/>
                      <a:pt x="2574" y="15400"/>
                    </a:cubicBezTo>
                    <a:cubicBezTo>
                      <a:pt x="2567" y="15397"/>
                      <a:pt x="2605" y="15372"/>
                      <a:pt x="2610" y="15356"/>
                    </a:cubicBezTo>
                    <a:cubicBezTo>
                      <a:pt x="2638" y="15241"/>
                      <a:pt x="2678" y="15125"/>
                      <a:pt x="2689" y="15011"/>
                    </a:cubicBezTo>
                    <a:cubicBezTo>
                      <a:pt x="2716" y="14732"/>
                      <a:pt x="2736" y="14453"/>
                      <a:pt x="2744" y="14175"/>
                    </a:cubicBezTo>
                    <a:cubicBezTo>
                      <a:pt x="2751" y="13942"/>
                      <a:pt x="2738" y="13708"/>
                      <a:pt x="2734" y="13466"/>
                    </a:cubicBezTo>
                    <a:cubicBezTo>
                      <a:pt x="2423" y="13448"/>
                      <a:pt x="2153" y="13431"/>
                      <a:pt x="1885" y="13415"/>
                    </a:cubicBezTo>
                    <a:cubicBezTo>
                      <a:pt x="2037" y="13405"/>
                      <a:pt x="2146" y="13312"/>
                      <a:pt x="2297" y="13312"/>
                    </a:cubicBezTo>
                    <a:cubicBezTo>
                      <a:pt x="2333" y="13312"/>
                      <a:pt x="2370" y="13317"/>
                      <a:pt x="2411" y="13329"/>
                    </a:cubicBezTo>
                    <a:cubicBezTo>
                      <a:pt x="2464" y="13345"/>
                      <a:pt x="2528" y="13360"/>
                      <a:pt x="2585" y="13360"/>
                    </a:cubicBezTo>
                    <a:cubicBezTo>
                      <a:pt x="2642" y="13360"/>
                      <a:pt x="2692" y="13345"/>
                      <a:pt x="2720" y="13304"/>
                    </a:cubicBezTo>
                    <a:cubicBezTo>
                      <a:pt x="2756" y="13249"/>
                      <a:pt x="2701" y="13176"/>
                      <a:pt x="2683" y="13095"/>
                    </a:cubicBezTo>
                    <a:cubicBezTo>
                      <a:pt x="2713" y="13058"/>
                      <a:pt x="2761" y="12997"/>
                      <a:pt x="2819" y="12926"/>
                    </a:cubicBezTo>
                    <a:cubicBezTo>
                      <a:pt x="2705" y="12885"/>
                      <a:pt x="2608" y="12851"/>
                      <a:pt x="2468" y="12801"/>
                    </a:cubicBezTo>
                    <a:cubicBezTo>
                      <a:pt x="2707" y="12793"/>
                      <a:pt x="2770" y="12727"/>
                      <a:pt x="2752" y="12616"/>
                    </a:cubicBezTo>
                    <a:cubicBezTo>
                      <a:pt x="2721" y="12422"/>
                      <a:pt x="2691" y="12227"/>
                      <a:pt x="2693" y="12031"/>
                    </a:cubicBezTo>
                    <a:cubicBezTo>
                      <a:pt x="2699" y="11612"/>
                      <a:pt x="2728" y="11194"/>
                      <a:pt x="2741" y="10774"/>
                    </a:cubicBezTo>
                    <a:cubicBezTo>
                      <a:pt x="2746" y="10646"/>
                      <a:pt x="2728" y="10518"/>
                      <a:pt x="2720" y="10390"/>
                    </a:cubicBezTo>
                    <a:cubicBezTo>
                      <a:pt x="2708" y="10143"/>
                      <a:pt x="2684" y="9897"/>
                      <a:pt x="2686" y="9651"/>
                    </a:cubicBezTo>
                    <a:cubicBezTo>
                      <a:pt x="2690" y="9295"/>
                      <a:pt x="2714" y="8939"/>
                      <a:pt x="2730" y="8581"/>
                    </a:cubicBezTo>
                    <a:cubicBezTo>
                      <a:pt x="2563" y="8552"/>
                      <a:pt x="2440" y="8531"/>
                      <a:pt x="2228" y="8494"/>
                    </a:cubicBezTo>
                    <a:cubicBezTo>
                      <a:pt x="2457" y="8477"/>
                      <a:pt x="2596" y="8467"/>
                      <a:pt x="2780" y="8453"/>
                    </a:cubicBezTo>
                    <a:cubicBezTo>
                      <a:pt x="2591" y="8291"/>
                      <a:pt x="2796" y="8133"/>
                      <a:pt x="2739" y="7982"/>
                    </a:cubicBezTo>
                    <a:cubicBezTo>
                      <a:pt x="2599" y="7953"/>
                      <a:pt x="2476" y="7929"/>
                      <a:pt x="2289" y="7890"/>
                    </a:cubicBezTo>
                    <a:cubicBezTo>
                      <a:pt x="2484" y="7872"/>
                      <a:pt x="2605" y="7860"/>
                      <a:pt x="2703" y="7851"/>
                    </a:cubicBezTo>
                    <a:cubicBezTo>
                      <a:pt x="2860" y="7655"/>
                      <a:pt x="2673" y="7478"/>
                      <a:pt x="2760" y="7290"/>
                    </a:cubicBezTo>
                    <a:cubicBezTo>
                      <a:pt x="2854" y="7089"/>
                      <a:pt x="2820" y="7020"/>
                      <a:pt x="2577" y="7020"/>
                    </a:cubicBezTo>
                    <a:cubicBezTo>
                      <a:pt x="2502" y="7020"/>
                      <a:pt x="2407" y="7027"/>
                      <a:pt x="2290" y="7038"/>
                    </a:cubicBezTo>
                    <a:cubicBezTo>
                      <a:pt x="2290" y="7038"/>
                      <a:pt x="2290" y="7038"/>
                      <a:pt x="2290" y="7038"/>
                    </a:cubicBezTo>
                    <a:cubicBezTo>
                      <a:pt x="2288" y="7038"/>
                      <a:pt x="2356" y="7027"/>
                      <a:pt x="2322" y="7011"/>
                    </a:cubicBezTo>
                    <a:cubicBezTo>
                      <a:pt x="2510" y="6974"/>
                      <a:pt x="2536" y="6941"/>
                      <a:pt x="2932" y="6909"/>
                    </a:cubicBezTo>
                    <a:cubicBezTo>
                      <a:pt x="2941" y="6726"/>
                      <a:pt x="2948" y="6553"/>
                      <a:pt x="2955" y="6383"/>
                    </a:cubicBezTo>
                    <a:cubicBezTo>
                      <a:pt x="2561" y="6368"/>
                      <a:pt x="2748" y="6357"/>
                      <a:pt x="2698" y="6347"/>
                    </a:cubicBezTo>
                    <a:cubicBezTo>
                      <a:pt x="2772" y="6321"/>
                      <a:pt x="2796" y="6297"/>
                      <a:pt x="2899" y="6260"/>
                    </a:cubicBezTo>
                    <a:cubicBezTo>
                      <a:pt x="2772" y="6208"/>
                      <a:pt x="2664" y="6173"/>
                      <a:pt x="2560" y="6130"/>
                    </a:cubicBezTo>
                    <a:cubicBezTo>
                      <a:pt x="2834" y="6101"/>
                      <a:pt x="2839" y="6095"/>
                      <a:pt x="2849" y="6043"/>
                    </a:cubicBezTo>
                    <a:cubicBezTo>
                      <a:pt x="2876" y="5908"/>
                      <a:pt x="2635" y="5975"/>
                      <a:pt x="2571" y="5941"/>
                    </a:cubicBezTo>
                    <a:cubicBezTo>
                      <a:pt x="2668" y="5886"/>
                      <a:pt x="2754" y="5835"/>
                      <a:pt x="2841" y="5784"/>
                    </a:cubicBezTo>
                    <a:cubicBezTo>
                      <a:pt x="2762" y="5750"/>
                      <a:pt x="2682" y="5716"/>
                      <a:pt x="2630" y="5695"/>
                    </a:cubicBezTo>
                    <a:cubicBezTo>
                      <a:pt x="2705" y="5647"/>
                      <a:pt x="2842" y="5600"/>
                      <a:pt x="2838" y="5560"/>
                    </a:cubicBezTo>
                    <a:cubicBezTo>
                      <a:pt x="2819" y="5376"/>
                      <a:pt x="2997" y="5170"/>
                      <a:pt x="2706" y="5025"/>
                    </a:cubicBezTo>
                    <a:cubicBezTo>
                      <a:pt x="2755" y="4986"/>
                      <a:pt x="2841" y="4946"/>
                      <a:pt x="2839" y="4909"/>
                    </a:cubicBezTo>
                    <a:cubicBezTo>
                      <a:pt x="2824" y="4658"/>
                      <a:pt x="2791" y="4406"/>
                      <a:pt x="2762" y="4140"/>
                    </a:cubicBezTo>
                    <a:cubicBezTo>
                      <a:pt x="2619" y="4118"/>
                      <a:pt x="2455" y="4093"/>
                      <a:pt x="2288" y="4068"/>
                    </a:cubicBezTo>
                    <a:cubicBezTo>
                      <a:pt x="2298" y="4054"/>
                      <a:pt x="2245" y="4038"/>
                      <a:pt x="2253" y="4023"/>
                    </a:cubicBezTo>
                    <a:lnTo>
                      <a:pt x="2253" y="4023"/>
                    </a:lnTo>
                    <a:cubicBezTo>
                      <a:pt x="2406" y="4036"/>
                      <a:pt x="2660" y="4048"/>
                      <a:pt x="2660" y="4060"/>
                    </a:cubicBezTo>
                    <a:cubicBezTo>
                      <a:pt x="2665" y="3942"/>
                      <a:pt x="2669" y="3846"/>
                      <a:pt x="2673" y="3741"/>
                    </a:cubicBezTo>
                    <a:cubicBezTo>
                      <a:pt x="2674" y="3734"/>
                      <a:pt x="2378" y="3727"/>
                      <a:pt x="2324" y="3726"/>
                    </a:cubicBezTo>
                    <a:cubicBezTo>
                      <a:pt x="2392" y="3724"/>
                      <a:pt x="2598" y="3717"/>
                      <a:pt x="2803" y="3709"/>
                    </a:cubicBezTo>
                    <a:cubicBezTo>
                      <a:pt x="2813" y="3465"/>
                      <a:pt x="2846" y="3247"/>
                      <a:pt x="2844" y="3029"/>
                    </a:cubicBezTo>
                    <a:cubicBezTo>
                      <a:pt x="2843" y="2879"/>
                      <a:pt x="2774" y="2834"/>
                      <a:pt x="2527" y="2834"/>
                    </a:cubicBezTo>
                    <a:cubicBezTo>
                      <a:pt x="2505" y="2834"/>
                      <a:pt x="2481" y="2834"/>
                      <a:pt x="2455" y="2835"/>
                    </a:cubicBezTo>
                    <a:cubicBezTo>
                      <a:pt x="2324" y="2839"/>
                      <a:pt x="2200" y="2845"/>
                      <a:pt x="2070" y="2851"/>
                    </a:cubicBezTo>
                    <a:cubicBezTo>
                      <a:pt x="2067" y="2836"/>
                      <a:pt x="2067" y="2821"/>
                      <a:pt x="2064" y="2806"/>
                    </a:cubicBezTo>
                    <a:cubicBezTo>
                      <a:pt x="2304" y="2780"/>
                      <a:pt x="2544" y="2754"/>
                      <a:pt x="2834" y="2723"/>
                    </a:cubicBezTo>
                    <a:cubicBezTo>
                      <a:pt x="2784" y="2608"/>
                      <a:pt x="2792" y="2501"/>
                      <a:pt x="2700" y="2444"/>
                    </a:cubicBezTo>
                    <a:cubicBezTo>
                      <a:pt x="2552" y="2353"/>
                      <a:pt x="2934" y="2201"/>
                      <a:pt x="2602" y="2200"/>
                    </a:cubicBezTo>
                    <a:cubicBezTo>
                      <a:pt x="2397" y="2199"/>
                      <a:pt x="2080" y="2198"/>
                      <a:pt x="1716" y="2196"/>
                    </a:cubicBezTo>
                    <a:cubicBezTo>
                      <a:pt x="1869" y="2106"/>
                      <a:pt x="2025" y="2085"/>
                      <a:pt x="2185" y="2085"/>
                    </a:cubicBezTo>
                    <a:cubicBezTo>
                      <a:pt x="2323" y="2085"/>
                      <a:pt x="2463" y="2101"/>
                      <a:pt x="2608" y="2101"/>
                    </a:cubicBezTo>
                    <a:cubicBezTo>
                      <a:pt x="2677" y="2101"/>
                      <a:pt x="2746" y="2097"/>
                      <a:pt x="2817" y="2087"/>
                    </a:cubicBezTo>
                    <a:cubicBezTo>
                      <a:pt x="2728" y="1995"/>
                      <a:pt x="2658" y="1920"/>
                      <a:pt x="2587" y="1845"/>
                    </a:cubicBezTo>
                    <a:cubicBezTo>
                      <a:pt x="2630" y="1835"/>
                      <a:pt x="2707" y="1814"/>
                      <a:pt x="2799" y="1792"/>
                    </a:cubicBezTo>
                    <a:cubicBezTo>
                      <a:pt x="2810" y="1617"/>
                      <a:pt x="2697" y="1452"/>
                      <a:pt x="2716" y="1279"/>
                    </a:cubicBezTo>
                    <a:cubicBezTo>
                      <a:pt x="2739" y="1065"/>
                      <a:pt x="2723" y="1064"/>
                      <a:pt x="2383" y="1018"/>
                    </a:cubicBezTo>
                    <a:cubicBezTo>
                      <a:pt x="2347" y="1013"/>
                      <a:pt x="2314" y="1013"/>
                      <a:pt x="2280" y="1004"/>
                    </a:cubicBezTo>
                    <a:cubicBezTo>
                      <a:pt x="2283" y="990"/>
                      <a:pt x="2286" y="974"/>
                      <a:pt x="2288" y="974"/>
                    </a:cubicBezTo>
                    <a:cubicBezTo>
                      <a:pt x="2460" y="975"/>
                      <a:pt x="2631" y="976"/>
                      <a:pt x="2803" y="977"/>
                    </a:cubicBezTo>
                    <a:cubicBezTo>
                      <a:pt x="2807" y="977"/>
                      <a:pt x="2815" y="915"/>
                      <a:pt x="2821" y="890"/>
                    </a:cubicBezTo>
                    <a:cubicBezTo>
                      <a:pt x="2216" y="746"/>
                      <a:pt x="1558" y="713"/>
                      <a:pt x="865" y="665"/>
                    </a:cubicBezTo>
                    <a:cubicBezTo>
                      <a:pt x="914" y="626"/>
                      <a:pt x="954" y="572"/>
                      <a:pt x="984" y="572"/>
                    </a:cubicBezTo>
                    <a:cubicBezTo>
                      <a:pt x="985" y="572"/>
                      <a:pt x="985" y="572"/>
                      <a:pt x="986" y="572"/>
                    </a:cubicBezTo>
                    <a:cubicBezTo>
                      <a:pt x="1077" y="576"/>
                      <a:pt x="1170" y="614"/>
                      <a:pt x="1256" y="614"/>
                    </a:cubicBezTo>
                    <a:cubicBezTo>
                      <a:pt x="1264" y="614"/>
                      <a:pt x="1273" y="613"/>
                      <a:pt x="1282" y="613"/>
                    </a:cubicBezTo>
                    <a:cubicBezTo>
                      <a:pt x="1365" y="604"/>
                      <a:pt x="1446" y="600"/>
                      <a:pt x="1526" y="600"/>
                    </a:cubicBezTo>
                    <a:cubicBezTo>
                      <a:pt x="1897" y="600"/>
                      <a:pt x="2233" y="683"/>
                      <a:pt x="2577" y="755"/>
                    </a:cubicBezTo>
                    <a:cubicBezTo>
                      <a:pt x="2594" y="759"/>
                      <a:pt x="2614" y="761"/>
                      <a:pt x="2634" y="761"/>
                    </a:cubicBezTo>
                    <a:cubicBezTo>
                      <a:pt x="2681" y="761"/>
                      <a:pt x="2734" y="753"/>
                      <a:pt x="2783" y="752"/>
                    </a:cubicBezTo>
                    <a:cubicBezTo>
                      <a:pt x="2398" y="634"/>
                      <a:pt x="2009" y="559"/>
                      <a:pt x="1615" y="492"/>
                    </a:cubicBezTo>
                    <a:cubicBezTo>
                      <a:pt x="1477" y="467"/>
                      <a:pt x="1351" y="452"/>
                      <a:pt x="1388" y="309"/>
                    </a:cubicBezTo>
                    <a:lnTo>
                      <a:pt x="1388" y="309"/>
                    </a:lnTo>
                    <a:cubicBezTo>
                      <a:pt x="1492" y="318"/>
                      <a:pt x="1602" y="326"/>
                      <a:pt x="1712" y="335"/>
                    </a:cubicBezTo>
                    <a:cubicBezTo>
                      <a:pt x="1690" y="399"/>
                      <a:pt x="1747" y="441"/>
                      <a:pt x="1822" y="441"/>
                    </a:cubicBezTo>
                    <a:cubicBezTo>
                      <a:pt x="1840" y="441"/>
                      <a:pt x="1859" y="438"/>
                      <a:pt x="1878" y="433"/>
                    </a:cubicBezTo>
                    <a:cubicBezTo>
                      <a:pt x="1941" y="416"/>
                      <a:pt x="1942" y="325"/>
                      <a:pt x="1972" y="263"/>
                    </a:cubicBezTo>
                    <a:cubicBezTo>
                      <a:pt x="2237" y="226"/>
                      <a:pt x="2523" y="186"/>
                      <a:pt x="2793" y="148"/>
                    </a:cubicBezTo>
                    <a:cubicBezTo>
                      <a:pt x="2799" y="49"/>
                      <a:pt x="2762" y="0"/>
                      <a:pt x="2659" y="0"/>
                    </a:cubicBezTo>
                    <a:close/>
                  </a:path>
                </a:pathLst>
              </a:custGeom>
              <a:solidFill>
                <a:srgbClr val="FFD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66"/>
              <p:cNvSpPr/>
              <p:nvPr/>
            </p:nvSpPr>
            <p:spPr>
              <a:xfrm>
                <a:off x="2831546" y="2540521"/>
                <a:ext cx="3645" cy="759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" extrusionOk="0">
                    <a:moveTo>
                      <a:pt x="71" y="0"/>
                    </a:moveTo>
                    <a:lnTo>
                      <a:pt x="71" y="0"/>
                    </a:lnTo>
                    <a:cubicBezTo>
                      <a:pt x="35" y="8"/>
                      <a:pt x="0" y="14"/>
                      <a:pt x="0" y="14"/>
                    </a:cubicBezTo>
                    <a:lnTo>
                      <a:pt x="0" y="15"/>
                    </a:lnTo>
                    <a:cubicBezTo>
                      <a:pt x="26" y="9"/>
                      <a:pt x="47" y="6"/>
                      <a:pt x="71" y="0"/>
                    </a:cubicBezTo>
                    <a:close/>
                  </a:path>
                </a:pathLst>
              </a:custGeom>
              <a:solidFill>
                <a:srgbClr val="FFD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66"/>
              <p:cNvSpPr/>
              <p:nvPr/>
            </p:nvSpPr>
            <p:spPr>
              <a:xfrm>
                <a:off x="2826686" y="2556517"/>
                <a:ext cx="143811" cy="335864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6635" extrusionOk="0">
                    <a:moveTo>
                      <a:pt x="1839" y="96"/>
                    </a:moveTo>
                    <a:cubicBezTo>
                      <a:pt x="1968" y="96"/>
                      <a:pt x="2100" y="134"/>
                      <a:pt x="2253" y="183"/>
                    </a:cubicBezTo>
                    <a:cubicBezTo>
                      <a:pt x="2156" y="216"/>
                      <a:pt x="2072" y="228"/>
                      <a:pt x="1996" y="228"/>
                    </a:cubicBezTo>
                    <a:cubicBezTo>
                      <a:pt x="1835" y="228"/>
                      <a:pt x="1712" y="173"/>
                      <a:pt x="1578" y="153"/>
                    </a:cubicBezTo>
                    <a:cubicBezTo>
                      <a:pt x="1668" y="113"/>
                      <a:pt x="1753" y="96"/>
                      <a:pt x="1839" y="96"/>
                    </a:cubicBezTo>
                    <a:close/>
                    <a:moveTo>
                      <a:pt x="1549" y="1550"/>
                    </a:moveTo>
                    <a:cubicBezTo>
                      <a:pt x="1555" y="1565"/>
                      <a:pt x="1561" y="1581"/>
                      <a:pt x="1566" y="1596"/>
                    </a:cubicBezTo>
                    <a:cubicBezTo>
                      <a:pt x="1494" y="1608"/>
                      <a:pt x="1423" y="1619"/>
                      <a:pt x="1352" y="1632"/>
                    </a:cubicBezTo>
                    <a:cubicBezTo>
                      <a:pt x="1347" y="1609"/>
                      <a:pt x="1342" y="1587"/>
                      <a:pt x="1336" y="1565"/>
                    </a:cubicBezTo>
                    <a:cubicBezTo>
                      <a:pt x="1407" y="1560"/>
                      <a:pt x="1478" y="1555"/>
                      <a:pt x="1549" y="1550"/>
                    </a:cubicBezTo>
                    <a:close/>
                    <a:moveTo>
                      <a:pt x="966" y="1640"/>
                    </a:moveTo>
                    <a:cubicBezTo>
                      <a:pt x="1044" y="1640"/>
                      <a:pt x="1076" y="1677"/>
                      <a:pt x="1146" y="1756"/>
                    </a:cubicBezTo>
                    <a:cubicBezTo>
                      <a:pt x="940" y="1742"/>
                      <a:pt x="786" y="1734"/>
                      <a:pt x="596" y="1722"/>
                    </a:cubicBezTo>
                    <a:cubicBezTo>
                      <a:pt x="792" y="1668"/>
                      <a:pt x="897" y="1640"/>
                      <a:pt x="966" y="1640"/>
                    </a:cubicBezTo>
                    <a:close/>
                    <a:moveTo>
                      <a:pt x="2112" y="3136"/>
                    </a:moveTo>
                    <a:cubicBezTo>
                      <a:pt x="2245" y="3136"/>
                      <a:pt x="2382" y="3160"/>
                      <a:pt x="2529" y="3244"/>
                    </a:cubicBezTo>
                    <a:cubicBezTo>
                      <a:pt x="2235" y="3209"/>
                      <a:pt x="2030" y="3184"/>
                      <a:pt x="1826" y="3160"/>
                    </a:cubicBezTo>
                    <a:cubicBezTo>
                      <a:pt x="1920" y="3149"/>
                      <a:pt x="2015" y="3136"/>
                      <a:pt x="2112" y="3136"/>
                    </a:cubicBezTo>
                    <a:close/>
                    <a:moveTo>
                      <a:pt x="1076" y="3113"/>
                    </a:moveTo>
                    <a:cubicBezTo>
                      <a:pt x="1225" y="3153"/>
                      <a:pt x="1373" y="3193"/>
                      <a:pt x="1523" y="3234"/>
                    </a:cubicBezTo>
                    <a:cubicBezTo>
                      <a:pt x="1510" y="3249"/>
                      <a:pt x="1498" y="3263"/>
                      <a:pt x="1487" y="3279"/>
                    </a:cubicBezTo>
                    <a:cubicBezTo>
                      <a:pt x="1333" y="3244"/>
                      <a:pt x="1180" y="3208"/>
                      <a:pt x="1026" y="3173"/>
                    </a:cubicBezTo>
                    <a:cubicBezTo>
                      <a:pt x="1043" y="3153"/>
                      <a:pt x="1059" y="3133"/>
                      <a:pt x="1076" y="3113"/>
                    </a:cubicBezTo>
                    <a:close/>
                    <a:moveTo>
                      <a:pt x="1777" y="3283"/>
                    </a:moveTo>
                    <a:cubicBezTo>
                      <a:pt x="1964" y="3308"/>
                      <a:pt x="2152" y="3332"/>
                      <a:pt x="2342" y="3356"/>
                    </a:cubicBezTo>
                    <a:cubicBezTo>
                      <a:pt x="2149" y="3351"/>
                      <a:pt x="1957" y="3348"/>
                      <a:pt x="1765" y="3343"/>
                    </a:cubicBezTo>
                    <a:cubicBezTo>
                      <a:pt x="1768" y="3323"/>
                      <a:pt x="1773" y="3303"/>
                      <a:pt x="1777" y="3283"/>
                    </a:cubicBezTo>
                    <a:close/>
                    <a:moveTo>
                      <a:pt x="635" y="3701"/>
                    </a:moveTo>
                    <a:cubicBezTo>
                      <a:pt x="758" y="3702"/>
                      <a:pt x="880" y="3702"/>
                      <a:pt x="1003" y="3703"/>
                    </a:cubicBezTo>
                    <a:cubicBezTo>
                      <a:pt x="1003" y="3711"/>
                      <a:pt x="1003" y="3720"/>
                      <a:pt x="1003" y="3729"/>
                    </a:cubicBezTo>
                    <a:cubicBezTo>
                      <a:pt x="880" y="3728"/>
                      <a:pt x="757" y="3728"/>
                      <a:pt x="634" y="3727"/>
                    </a:cubicBezTo>
                    <a:cubicBezTo>
                      <a:pt x="634" y="3719"/>
                      <a:pt x="634" y="3710"/>
                      <a:pt x="635" y="3701"/>
                    </a:cubicBezTo>
                    <a:close/>
                    <a:moveTo>
                      <a:pt x="1884" y="4505"/>
                    </a:moveTo>
                    <a:cubicBezTo>
                      <a:pt x="1924" y="4505"/>
                      <a:pt x="1964" y="4507"/>
                      <a:pt x="2003" y="4514"/>
                    </a:cubicBezTo>
                    <a:cubicBezTo>
                      <a:pt x="2002" y="4540"/>
                      <a:pt x="1998" y="4592"/>
                      <a:pt x="1997" y="4592"/>
                    </a:cubicBezTo>
                    <a:cubicBezTo>
                      <a:pt x="1739" y="4591"/>
                      <a:pt x="1480" y="4590"/>
                      <a:pt x="1222" y="4589"/>
                    </a:cubicBezTo>
                    <a:lnTo>
                      <a:pt x="1222" y="4589"/>
                    </a:lnTo>
                    <a:cubicBezTo>
                      <a:pt x="1223" y="4589"/>
                      <a:pt x="1224" y="4589"/>
                      <a:pt x="1225" y="4589"/>
                    </a:cubicBezTo>
                    <a:cubicBezTo>
                      <a:pt x="1444" y="4589"/>
                      <a:pt x="1667" y="4505"/>
                      <a:pt x="1884" y="4505"/>
                    </a:cubicBezTo>
                    <a:close/>
                    <a:moveTo>
                      <a:pt x="1419" y="5922"/>
                    </a:moveTo>
                    <a:lnTo>
                      <a:pt x="1419" y="5922"/>
                    </a:lnTo>
                    <a:cubicBezTo>
                      <a:pt x="1654" y="5937"/>
                      <a:pt x="1889" y="5958"/>
                      <a:pt x="2124" y="5973"/>
                    </a:cubicBezTo>
                    <a:cubicBezTo>
                      <a:pt x="2033" y="5991"/>
                      <a:pt x="1944" y="6001"/>
                      <a:pt x="1855" y="6001"/>
                    </a:cubicBezTo>
                    <a:cubicBezTo>
                      <a:pt x="1706" y="6001"/>
                      <a:pt x="1561" y="5974"/>
                      <a:pt x="1419" y="5922"/>
                    </a:cubicBezTo>
                    <a:close/>
                    <a:moveTo>
                      <a:pt x="1815" y="1"/>
                    </a:moveTo>
                    <a:cubicBezTo>
                      <a:pt x="1692" y="1"/>
                      <a:pt x="1569" y="5"/>
                      <a:pt x="1449" y="16"/>
                    </a:cubicBezTo>
                    <a:cubicBezTo>
                      <a:pt x="1191" y="40"/>
                      <a:pt x="937" y="67"/>
                      <a:pt x="681" y="67"/>
                    </a:cubicBezTo>
                    <a:cubicBezTo>
                      <a:pt x="529" y="67"/>
                      <a:pt x="378" y="58"/>
                      <a:pt x="224" y="32"/>
                    </a:cubicBezTo>
                    <a:cubicBezTo>
                      <a:pt x="216" y="48"/>
                      <a:pt x="206" y="64"/>
                      <a:pt x="197" y="80"/>
                    </a:cubicBezTo>
                    <a:cubicBezTo>
                      <a:pt x="290" y="114"/>
                      <a:pt x="382" y="148"/>
                      <a:pt x="532" y="201"/>
                    </a:cubicBezTo>
                    <a:cubicBezTo>
                      <a:pt x="430" y="210"/>
                      <a:pt x="381" y="211"/>
                      <a:pt x="335" y="218"/>
                    </a:cubicBezTo>
                    <a:cubicBezTo>
                      <a:pt x="211" y="237"/>
                      <a:pt x="145" y="288"/>
                      <a:pt x="218" y="349"/>
                    </a:cubicBezTo>
                    <a:cubicBezTo>
                      <a:pt x="239" y="366"/>
                      <a:pt x="301" y="374"/>
                      <a:pt x="361" y="374"/>
                    </a:cubicBezTo>
                    <a:cubicBezTo>
                      <a:pt x="393" y="374"/>
                      <a:pt x="425" y="372"/>
                      <a:pt x="451" y="368"/>
                    </a:cubicBezTo>
                    <a:cubicBezTo>
                      <a:pt x="523" y="358"/>
                      <a:pt x="585" y="323"/>
                      <a:pt x="650" y="296"/>
                    </a:cubicBezTo>
                    <a:cubicBezTo>
                      <a:pt x="643" y="197"/>
                      <a:pt x="771" y="206"/>
                      <a:pt x="886" y="201"/>
                    </a:cubicBezTo>
                    <a:cubicBezTo>
                      <a:pt x="901" y="200"/>
                      <a:pt x="917" y="199"/>
                      <a:pt x="932" y="199"/>
                    </a:cubicBezTo>
                    <a:cubicBezTo>
                      <a:pt x="988" y="199"/>
                      <a:pt x="1046" y="203"/>
                      <a:pt x="1102" y="203"/>
                    </a:cubicBezTo>
                    <a:cubicBezTo>
                      <a:pt x="1197" y="203"/>
                      <a:pt x="1287" y="192"/>
                      <a:pt x="1353" y="129"/>
                    </a:cubicBezTo>
                    <a:cubicBezTo>
                      <a:pt x="1423" y="184"/>
                      <a:pt x="1493" y="240"/>
                      <a:pt x="1563" y="296"/>
                    </a:cubicBezTo>
                    <a:cubicBezTo>
                      <a:pt x="1707" y="317"/>
                      <a:pt x="1851" y="339"/>
                      <a:pt x="2048" y="367"/>
                    </a:cubicBezTo>
                    <a:cubicBezTo>
                      <a:pt x="1904" y="457"/>
                      <a:pt x="1782" y="480"/>
                      <a:pt x="1664" y="480"/>
                    </a:cubicBezTo>
                    <a:cubicBezTo>
                      <a:pt x="1543" y="480"/>
                      <a:pt x="1426" y="456"/>
                      <a:pt x="1294" y="456"/>
                    </a:cubicBezTo>
                    <a:cubicBezTo>
                      <a:pt x="1288" y="456"/>
                      <a:pt x="1282" y="456"/>
                      <a:pt x="1276" y="456"/>
                    </a:cubicBezTo>
                    <a:cubicBezTo>
                      <a:pt x="1177" y="494"/>
                      <a:pt x="1051" y="521"/>
                      <a:pt x="959" y="521"/>
                    </a:cubicBezTo>
                    <a:cubicBezTo>
                      <a:pt x="883" y="521"/>
                      <a:pt x="830" y="503"/>
                      <a:pt x="832" y="456"/>
                    </a:cubicBezTo>
                    <a:cubicBezTo>
                      <a:pt x="832" y="456"/>
                      <a:pt x="832" y="456"/>
                      <a:pt x="832" y="456"/>
                    </a:cubicBezTo>
                    <a:cubicBezTo>
                      <a:pt x="831" y="456"/>
                      <a:pt x="829" y="507"/>
                      <a:pt x="829" y="507"/>
                    </a:cubicBezTo>
                    <a:cubicBezTo>
                      <a:pt x="829" y="507"/>
                      <a:pt x="644" y="506"/>
                      <a:pt x="638" y="506"/>
                    </a:cubicBezTo>
                    <a:lnTo>
                      <a:pt x="655" y="486"/>
                    </a:lnTo>
                    <a:lnTo>
                      <a:pt x="655" y="486"/>
                    </a:lnTo>
                    <a:cubicBezTo>
                      <a:pt x="502" y="503"/>
                      <a:pt x="349" y="505"/>
                      <a:pt x="175" y="525"/>
                    </a:cubicBezTo>
                    <a:cubicBezTo>
                      <a:pt x="169" y="645"/>
                      <a:pt x="165" y="731"/>
                      <a:pt x="162" y="823"/>
                    </a:cubicBezTo>
                    <a:cubicBezTo>
                      <a:pt x="159" y="909"/>
                      <a:pt x="143" y="991"/>
                      <a:pt x="160" y="1075"/>
                    </a:cubicBezTo>
                    <a:cubicBezTo>
                      <a:pt x="173" y="1141"/>
                      <a:pt x="258" y="1204"/>
                      <a:pt x="252" y="1269"/>
                    </a:cubicBezTo>
                    <a:cubicBezTo>
                      <a:pt x="246" y="1345"/>
                      <a:pt x="151" y="1419"/>
                      <a:pt x="144" y="1496"/>
                    </a:cubicBezTo>
                    <a:cubicBezTo>
                      <a:pt x="138" y="1567"/>
                      <a:pt x="262" y="1656"/>
                      <a:pt x="217" y="1708"/>
                    </a:cubicBezTo>
                    <a:cubicBezTo>
                      <a:pt x="34" y="1916"/>
                      <a:pt x="143" y="2120"/>
                      <a:pt x="161" y="2326"/>
                    </a:cubicBezTo>
                    <a:cubicBezTo>
                      <a:pt x="173" y="2452"/>
                      <a:pt x="215" y="2497"/>
                      <a:pt x="386" y="2497"/>
                    </a:cubicBezTo>
                    <a:cubicBezTo>
                      <a:pt x="408" y="2497"/>
                      <a:pt x="431" y="2496"/>
                      <a:pt x="457" y="2495"/>
                    </a:cubicBezTo>
                    <a:cubicBezTo>
                      <a:pt x="522" y="2491"/>
                      <a:pt x="586" y="2489"/>
                      <a:pt x="649" y="2489"/>
                    </a:cubicBezTo>
                    <a:cubicBezTo>
                      <a:pt x="1112" y="2489"/>
                      <a:pt x="1525" y="2584"/>
                      <a:pt x="1919" y="2718"/>
                    </a:cubicBezTo>
                    <a:cubicBezTo>
                      <a:pt x="1891" y="2718"/>
                      <a:pt x="1863" y="2719"/>
                      <a:pt x="1835" y="2719"/>
                    </a:cubicBezTo>
                    <a:cubicBezTo>
                      <a:pt x="1802" y="2719"/>
                      <a:pt x="1770" y="2718"/>
                      <a:pt x="1738" y="2714"/>
                    </a:cubicBezTo>
                    <a:cubicBezTo>
                      <a:pt x="1326" y="2669"/>
                      <a:pt x="916" y="2619"/>
                      <a:pt x="503" y="2575"/>
                    </a:cubicBezTo>
                    <a:cubicBezTo>
                      <a:pt x="479" y="2573"/>
                      <a:pt x="455" y="2572"/>
                      <a:pt x="429" y="2572"/>
                    </a:cubicBezTo>
                    <a:cubicBezTo>
                      <a:pt x="353" y="2572"/>
                      <a:pt x="262" y="2580"/>
                      <a:pt x="129" y="2584"/>
                    </a:cubicBezTo>
                    <a:cubicBezTo>
                      <a:pt x="219" y="2689"/>
                      <a:pt x="282" y="2764"/>
                      <a:pt x="328" y="2818"/>
                    </a:cubicBezTo>
                    <a:cubicBezTo>
                      <a:pt x="1" y="2999"/>
                      <a:pt x="254" y="3181"/>
                      <a:pt x="245" y="3356"/>
                    </a:cubicBezTo>
                    <a:cubicBezTo>
                      <a:pt x="340" y="3349"/>
                      <a:pt x="422" y="3345"/>
                      <a:pt x="496" y="3345"/>
                    </a:cubicBezTo>
                    <a:cubicBezTo>
                      <a:pt x="716" y="3345"/>
                      <a:pt x="864" y="3381"/>
                      <a:pt x="1088" y="3488"/>
                    </a:cubicBezTo>
                    <a:cubicBezTo>
                      <a:pt x="912" y="3454"/>
                      <a:pt x="709" y="3429"/>
                      <a:pt x="554" y="3429"/>
                    </a:cubicBezTo>
                    <a:cubicBezTo>
                      <a:pt x="411" y="3429"/>
                      <a:pt x="308" y="3450"/>
                      <a:pt x="306" y="3507"/>
                    </a:cubicBezTo>
                    <a:cubicBezTo>
                      <a:pt x="261" y="4559"/>
                      <a:pt x="219" y="5539"/>
                      <a:pt x="173" y="6626"/>
                    </a:cubicBezTo>
                    <a:cubicBezTo>
                      <a:pt x="962" y="6628"/>
                      <a:pt x="1721" y="6631"/>
                      <a:pt x="2570" y="6634"/>
                    </a:cubicBezTo>
                    <a:cubicBezTo>
                      <a:pt x="2570" y="6634"/>
                      <a:pt x="2551" y="6509"/>
                      <a:pt x="2584" y="6446"/>
                    </a:cubicBezTo>
                    <a:cubicBezTo>
                      <a:pt x="2621" y="6379"/>
                      <a:pt x="2371" y="6418"/>
                      <a:pt x="2490" y="6356"/>
                    </a:cubicBezTo>
                    <a:cubicBezTo>
                      <a:pt x="2608" y="6294"/>
                      <a:pt x="2556" y="6271"/>
                      <a:pt x="2546" y="6204"/>
                    </a:cubicBezTo>
                    <a:cubicBezTo>
                      <a:pt x="2536" y="6143"/>
                      <a:pt x="2579" y="6022"/>
                      <a:pt x="2600" y="6022"/>
                    </a:cubicBezTo>
                    <a:cubicBezTo>
                      <a:pt x="2423" y="6021"/>
                      <a:pt x="2295" y="6021"/>
                      <a:pt x="2169" y="6021"/>
                    </a:cubicBezTo>
                    <a:cubicBezTo>
                      <a:pt x="2192" y="5929"/>
                      <a:pt x="2257" y="5915"/>
                      <a:pt x="2331" y="5915"/>
                    </a:cubicBezTo>
                    <a:cubicBezTo>
                      <a:pt x="2363" y="5915"/>
                      <a:pt x="2397" y="5918"/>
                      <a:pt x="2429" y="5918"/>
                    </a:cubicBezTo>
                    <a:cubicBezTo>
                      <a:pt x="2489" y="5918"/>
                      <a:pt x="2546" y="5909"/>
                      <a:pt x="2583" y="5860"/>
                    </a:cubicBezTo>
                    <a:cubicBezTo>
                      <a:pt x="2586" y="5804"/>
                      <a:pt x="2568" y="5689"/>
                      <a:pt x="2599" y="5595"/>
                    </a:cubicBezTo>
                    <a:cubicBezTo>
                      <a:pt x="2639" y="5473"/>
                      <a:pt x="2640" y="5374"/>
                      <a:pt x="2317" y="5374"/>
                    </a:cubicBezTo>
                    <a:cubicBezTo>
                      <a:pt x="2311" y="5374"/>
                      <a:pt x="2305" y="5374"/>
                      <a:pt x="2299" y="5374"/>
                    </a:cubicBezTo>
                    <a:cubicBezTo>
                      <a:pt x="2444" y="5321"/>
                      <a:pt x="2530" y="5287"/>
                      <a:pt x="2633" y="5250"/>
                    </a:cubicBezTo>
                    <a:cubicBezTo>
                      <a:pt x="2560" y="5102"/>
                      <a:pt x="2814" y="4917"/>
                      <a:pt x="2488" y="4793"/>
                    </a:cubicBezTo>
                    <a:cubicBezTo>
                      <a:pt x="2804" y="4667"/>
                      <a:pt x="2608" y="4481"/>
                      <a:pt x="2672" y="4326"/>
                    </a:cubicBezTo>
                    <a:cubicBezTo>
                      <a:pt x="2683" y="4302"/>
                      <a:pt x="2692" y="4268"/>
                      <a:pt x="2670" y="4250"/>
                    </a:cubicBezTo>
                    <a:cubicBezTo>
                      <a:pt x="2613" y="4199"/>
                      <a:pt x="2538" y="4154"/>
                      <a:pt x="2468" y="4106"/>
                    </a:cubicBezTo>
                    <a:cubicBezTo>
                      <a:pt x="2735" y="3991"/>
                      <a:pt x="2735" y="3990"/>
                      <a:pt x="2616" y="3808"/>
                    </a:cubicBezTo>
                    <a:cubicBezTo>
                      <a:pt x="2606" y="3790"/>
                      <a:pt x="2581" y="3759"/>
                      <a:pt x="2586" y="3757"/>
                    </a:cubicBezTo>
                    <a:cubicBezTo>
                      <a:pt x="2840" y="3677"/>
                      <a:pt x="2564" y="3554"/>
                      <a:pt x="2678" y="3486"/>
                    </a:cubicBezTo>
                    <a:cubicBezTo>
                      <a:pt x="2569" y="3436"/>
                      <a:pt x="2487" y="3399"/>
                      <a:pt x="2404" y="3361"/>
                    </a:cubicBezTo>
                    <a:cubicBezTo>
                      <a:pt x="2397" y="3361"/>
                      <a:pt x="2392" y="3361"/>
                      <a:pt x="2386" y="3362"/>
                    </a:cubicBezTo>
                    <a:cubicBezTo>
                      <a:pt x="2372" y="3360"/>
                      <a:pt x="2357" y="3358"/>
                      <a:pt x="2342" y="3356"/>
                    </a:cubicBezTo>
                    <a:lnTo>
                      <a:pt x="2342" y="3356"/>
                    </a:lnTo>
                    <a:cubicBezTo>
                      <a:pt x="2360" y="3357"/>
                      <a:pt x="2378" y="3357"/>
                      <a:pt x="2397" y="3358"/>
                    </a:cubicBezTo>
                    <a:cubicBezTo>
                      <a:pt x="2399" y="3359"/>
                      <a:pt x="2402" y="3360"/>
                      <a:pt x="2404" y="3361"/>
                    </a:cubicBezTo>
                    <a:cubicBezTo>
                      <a:pt x="2711" y="3343"/>
                      <a:pt x="2713" y="3336"/>
                      <a:pt x="2692" y="3005"/>
                    </a:cubicBezTo>
                    <a:cubicBezTo>
                      <a:pt x="2271" y="2964"/>
                      <a:pt x="1795" y="3013"/>
                      <a:pt x="1348" y="2834"/>
                    </a:cubicBezTo>
                    <a:cubicBezTo>
                      <a:pt x="1377" y="2833"/>
                      <a:pt x="1407" y="2832"/>
                      <a:pt x="1436" y="2832"/>
                    </a:cubicBezTo>
                    <a:cubicBezTo>
                      <a:pt x="1774" y="2832"/>
                      <a:pt x="2074" y="2919"/>
                      <a:pt x="2394" y="2919"/>
                    </a:cubicBezTo>
                    <a:cubicBezTo>
                      <a:pt x="2513" y="2919"/>
                      <a:pt x="2635" y="2907"/>
                      <a:pt x="2763" y="2874"/>
                    </a:cubicBezTo>
                    <a:cubicBezTo>
                      <a:pt x="2636" y="2831"/>
                      <a:pt x="2547" y="2800"/>
                      <a:pt x="2459" y="2771"/>
                    </a:cubicBezTo>
                    <a:cubicBezTo>
                      <a:pt x="2273" y="2751"/>
                      <a:pt x="2088" y="2732"/>
                      <a:pt x="1903" y="2712"/>
                    </a:cubicBezTo>
                    <a:cubicBezTo>
                      <a:pt x="2042" y="2700"/>
                      <a:pt x="2181" y="2679"/>
                      <a:pt x="2319" y="2679"/>
                    </a:cubicBezTo>
                    <a:cubicBezTo>
                      <a:pt x="2322" y="2679"/>
                      <a:pt x="2325" y="2679"/>
                      <a:pt x="2328" y="2679"/>
                    </a:cubicBezTo>
                    <a:cubicBezTo>
                      <a:pt x="2371" y="2679"/>
                      <a:pt x="2410" y="2730"/>
                      <a:pt x="2452" y="2764"/>
                    </a:cubicBezTo>
                    <a:cubicBezTo>
                      <a:pt x="2587" y="2726"/>
                      <a:pt x="2797" y="2716"/>
                      <a:pt x="2667" y="2566"/>
                    </a:cubicBezTo>
                    <a:cubicBezTo>
                      <a:pt x="2625" y="2566"/>
                      <a:pt x="2577" y="2563"/>
                      <a:pt x="2528" y="2563"/>
                    </a:cubicBezTo>
                    <a:cubicBezTo>
                      <a:pt x="2504" y="2563"/>
                      <a:pt x="2480" y="2564"/>
                      <a:pt x="2456" y="2566"/>
                    </a:cubicBezTo>
                    <a:cubicBezTo>
                      <a:pt x="2360" y="2575"/>
                      <a:pt x="2266" y="2579"/>
                      <a:pt x="2174" y="2579"/>
                    </a:cubicBezTo>
                    <a:cubicBezTo>
                      <a:pt x="1630" y="2579"/>
                      <a:pt x="1142" y="2435"/>
                      <a:pt x="627" y="2359"/>
                    </a:cubicBezTo>
                    <a:cubicBezTo>
                      <a:pt x="573" y="2350"/>
                      <a:pt x="491" y="2291"/>
                      <a:pt x="505" y="2273"/>
                    </a:cubicBezTo>
                    <a:cubicBezTo>
                      <a:pt x="533" y="2235"/>
                      <a:pt x="609" y="2206"/>
                      <a:pt x="674" y="2181"/>
                    </a:cubicBezTo>
                    <a:cubicBezTo>
                      <a:pt x="685" y="2177"/>
                      <a:pt x="700" y="2176"/>
                      <a:pt x="711" y="2176"/>
                    </a:cubicBezTo>
                    <a:cubicBezTo>
                      <a:pt x="728" y="2176"/>
                      <a:pt x="733" y="2179"/>
                      <a:pt x="693" y="2179"/>
                    </a:cubicBezTo>
                    <a:cubicBezTo>
                      <a:pt x="852" y="2249"/>
                      <a:pt x="936" y="2286"/>
                      <a:pt x="1022" y="2323"/>
                    </a:cubicBezTo>
                    <a:cubicBezTo>
                      <a:pt x="1037" y="2271"/>
                      <a:pt x="1053" y="2219"/>
                      <a:pt x="1075" y="2146"/>
                    </a:cubicBezTo>
                    <a:cubicBezTo>
                      <a:pt x="1304" y="2124"/>
                      <a:pt x="1555" y="2102"/>
                      <a:pt x="1805" y="2078"/>
                    </a:cubicBezTo>
                    <a:cubicBezTo>
                      <a:pt x="1810" y="2090"/>
                      <a:pt x="1815" y="2103"/>
                      <a:pt x="1820" y="2116"/>
                    </a:cubicBezTo>
                    <a:cubicBezTo>
                      <a:pt x="1733" y="2132"/>
                      <a:pt x="1647" y="2149"/>
                      <a:pt x="1536" y="2170"/>
                    </a:cubicBezTo>
                    <a:cubicBezTo>
                      <a:pt x="1695" y="2234"/>
                      <a:pt x="1935" y="2149"/>
                      <a:pt x="2004" y="2307"/>
                    </a:cubicBezTo>
                    <a:cubicBezTo>
                      <a:pt x="1878" y="2294"/>
                      <a:pt x="1769" y="2274"/>
                      <a:pt x="1661" y="2274"/>
                    </a:cubicBezTo>
                    <a:cubicBezTo>
                      <a:pt x="1656" y="2274"/>
                      <a:pt x="1651" y="2274"/>
                      <a:pt x="1647" y="2275"/>
                    </a:cubicBezTo>
                    <a:cubicBezTo>
                      <a:pt x="1521" y="2276"/>
                      <a:pt x="1395" y="2299"/>
                      <a:pt x="1235" y="2316"/>
                    </a:cubicBezTo>
                    <a:cubicBezTo>
                      <a:pt x="1618" y="2423"/>
                      <a:pt x="1915" y="2477"/>
                      <a:pt x="2171" y="2477"/>
                    </a:cubicBezTo>
                    <a:cubicBezTo>
                      <a:pt x="2389" y="2477"/>
                      <a:pt x="2577" y="2437"/>
                      <a:pt x="2762" y="2358"/>
                    </a:cubicBezTo>
                    <a:cubicBezTo>
                      <a:pt x="2559" y="2331"/>
                      <a:pt x="2400" y="2310"/>
                      <a:pt x="2238" y="2288"/>
                    </a:cubicBezTo>
                    <a:cubicBezTo>
                      <a:pt x="2262" y="2275"/>
                      <a:pt x="2278" y="2257"/>
                      <a:pt x="2300" y="2253"/>
                    </a:cubicBezTo>
                    <a:cubicBezTo>
                      <a:pt x="2412" y="2235"/>
                      <a:pt x="2526" y="2220"/>
                      <a:pt x="2638" y="2205"/>
                    </a:cubicBezTo>
                    <a:cubicBezTo>
                      <a:pt x="2665" y="1937"/>
                      <a:pt x="2585" y="1849"/>
                      <a:pt x="2226" y="1849"/>
                    </a:cubicBezTo>
                    <a:cubicBezTo>
                      <a:pt x="2174" y="1849"/>
                      <a:pt x="2116" y="1850"/>
                      <a:pt x="2051" y="1854"/>
                    </a:cubicBezTo>
                    <a:cubicBezTo>
                      <a:pt x="1847" y="1864"/>
                      <a:pt x="1644" y="1908"/>
                      <a:pt x="1445" y="1945"/>
                    </a:cubicBezTo>
                    <a:cubicBezTo>
                      <a:pt x="1323" y="1968"/>
                      <a:pt x="1202" y="1990"/>
                      <a:pt x="1070" y="1990"/>
                    </a:cubicBezTo>
                    <a:cubicBezTo>
                      <a:pt x="966" y="1990"/>
                      <a:pt x="856" y="1976"/>
                      <a:pt x="731" y="1938"/>
                    </a:cubicBezTo>
                    <a:cubicBezTo>
                      <a:pt x="959" y="1915"/>
                      <a:pt x="1235" y="1929"/>
                      <a:pt x="1283" y="1877"/>
                    </a:cubicBezTo>
                    <a:cubicBezTo>
                      <a:pt x="1383" y="1765"/>
                      <a:pt x="1532" y="1754"/>
                      <a:pt x="1687" y="1754"/>
                    </a:cubicBezTo>
                    <a:cubicBezTo>
                      <a:pt x="1723" y="1754"/>
                      <a:pt x="1760" y="1755"/>
                      <a:pt x="1796" y="1755"/>
                    </a:cubicBezTo>
                    <a:cubicBezTo>
                      <a:pt x="1894" y="1755"/>
                      <a:pt x="1991" y="1751"/>
                      <a:pt x="2075" y="1719"/>
                    </a:cubicBezTo>
                    <a:cubicBezTo>
                      <a:pt x="2110" y="1705"/>
                      <a:pt x="2154" y="1701"/>
                      <a:pt x="2205" y="1701"/>
                    </a:cubicBezTo>
                    <a:cubicBezTo>
                      <a:pt x="2330" y="1701"/>
                      <a:pt x="2491" y="1731"/>
                      <a:pt x="2622" y="1739"/>
                    </a:cubicBezTo>
                    <a:cubicBezTo>
                      <a:pt x="2705" y="1651"/>
                      <a:pt x="2736" y="1581"/>
                      <a:pt x="2553" y="1544"/>
                    </a:cubicBezTo>
                    <a:cubicBezTo>
                      <a:pt x="2378" y="1510"/>
                      <a:pt x="2273" y="1442"/>
                      <a:pt x="2195" y="1331"/>
                    </a:cubicBezTo>
                    <a:cubicBezTo>
                      <a:pt x="2382" y="1325"/>
                      <a:pt x="2530" y="1321"/>
                      <a:pt x="2678" y="1316"/>
                    </a:cubicBezTo>
                    <a:cubicBezTo>
                      <a:pt x="2527" y="1228"/>
                      <a:pt x="2363" y="1193"/>
                      <a:pt x="2194" y="1193"/>
                    </a:cubicBezTo>
                    <a:cubicBezTo>
                      <a:pt x="2089" y="1193"/>
                      <a:pt x="1982" y="1207"/>
                      <a:pt x="1875" y="1229"/>
                    </a:cubicBezTo>
                    <a:cubicBezTo>
                      <a:pt x="1724" y="1261"/>
                      <a:pt x="1577" y="1274"/>
                      <a:pt x="1432" y="1274"/>
                    </a:cubicBezTo>
                    <a:cubicBezTo>
                      <a:pt x="1337" y="1274"/>
                      <a:pt x="1244" y="1268"/>
                      <a:pt x="1150" y="1259"/>
                    </a:cubicBezTo>
                    <a:lnTo>
                      <a:pt x="1150" y="1259"/>
                    </a:lnTo>
                    <a:cubicBezTo>
                      <a:pt x="1150" y="1278"/>
                      <a:pt x="1151" y="1302"/>
                      <a:pt x="1151" y="1302"/>
                    </a:cubicBezTo>
                    <a:cubicBezTo>
                      <a:pt x="1151" y="1302"/>
                      <a:pt x="1151" y="1302"/>
                      <a:pt x="1151" y="1302"/>
                    </a:cubicBezTo>
                    <a:cubicBezTo>
                      <a:pt x="1155" y="1304"/>
                      <a:pt x="1157" y="1342"/>
                      <a:pt x="1161" y="1343"/>
                    </a:cubicBezTo>
                    <a:cubicBezTo>
                      <a:pt x="1201" y="1326"/>
                      <a:pt x="1245" y="1311"/>
                      <a:pt x="1282" y="1311"/>
                    </a:cubicBezTo>
                    <a:cubicBezTo>
                      <a:pt x="1284" y="1311"/>
                      <a:pt x="1286" y="1311"/>
                      <a:pt x="1288" y="1311"/>
                    </a:cubicBezTo>
                    <a:cubicBezTo>
                      <a:pt x="1537" y="1333"/>
                      <a:pt x="1785" y="1370"/>
                      <a:pt x="2032" y="1399"/>
                    </a:cubicBezTo>
                    <a:cubicBezTo>
                      <a:pt x="2101" y="1407"/>
                      <a:pt x="2168" y="1428"/>
                      <a:pt x="2236" y="1442"/>
                    </a:cubicBezTo>
                    <a:cubicBezTo>
                      <a:pt x="2202" y="1465"/>
                      <a:pt x="2170" y="1491"/>
                      <a:pt x="2136" y="1515"/>
                    </a:cubicBezTo>
                    <a:cubicBezTo>
                      <a:pt x="2084" y="1511"/>
                      <a:pt x="2005" y="1517"/>
                      <a:pt x="1985" y="1501"/>
                    </a:cubicBezTo>
                    <a:cubicBezTo>
                      <a:pt x="1914" y="1442"/>
                      <a:pt x="1819" y="1420"/>
                      <a:pt x="1718" y="1420"/>
                    </a:cubicBezTo>
                    <a:cubicBezTo>
                      <a:pt x="1655" y="1420"/>
                      <a:pt x="1589" y="1429"/>
                      <a:pt x="1526" y="1442"/>
                    </a:cubicBezTo>
                    <a:cubicBezTo>
                      <a:pt x="1494" y="1449"/>
                      <a:pt x="1467" y="1452"/>
                      <a:pt x="1444" y="1452"/>
                    </a:cubicBezTo>
                    <a:cubicBezTo>
                      <a:pt x="1348" y="1452"/>
                      <a:pt x="1307" y="1401"/>
                      <a:pt x="1122" y="1352"/>
                    </a:cubicBezTo>
                    <a:lnTo>
                      <a:pt x="1122" y="1256"/>
                    </a:lnTo>
                    <a:lnTo>
                      <a:pt x="1122" y="1256"/>
                    </a:lnTo>
                    <a:cubicBezTo>
                      <a:pt x="1131" y="1257"/>
                      <a:pt x="1141" y="1258"/>
                      <a:pt x="1150" y="1259"/>
                    </a:cubicBezTo>
                    <a:lnTo>
                      <a:pt x="1150" y="1259"/>
                    </a:lnTo>
                    <a:cubicBezTo>
                      <a:pt x="1150" y="1246"/>
                      <a:pt x="1150" y="1235"/>
                      <a:pt x="1150" y="1235"/>
                    </a:cubicBezTo>
                    <a:lnTo>
                      <a:pt x="1122" y="1235"/>
                    </a:lnTo>
                    <a:lnTo>
                      <a:pt x="1122" y="1256"/>
                    </a:lnTo>
                    <a:lnTo>
                      <a:pt x="1122" y="1256"/>
                    </a:lnTo>
                    <a:cubicBezTo>
                      <a:pt x="961" y="1238"/>
                      <a:pt x="802" y="1209"/>
                      <a:pt x="642" y="1178"/>
                    </a:cubicBezTo>
                    <a:cubicBezTo>
                      <a:pt x="856" y="1159"/>
                      <a:pt x="1076" y="1179"/>
                      <a:pt x="1281" y="1155"/>
                    </a:cubicBezTo>
                    <a:cubicBezTo>
                      <a:pt x="1458" y="1134"/>
                      <a:pt x="1622" y="1067"/>
                      <a:pt x="1790" y="1019"/>
                    </a:cubicBezTo>
                    <a:cubicBezTo>
                      <a:pt x="1699" y="1011"/>
                      <a:pt x="1610" y="1003"/>
                      <a:pt x="1520" y="995"/>
                    </a:cubicBezTo>
                    <a:cubicBezTo>
                      <a:pt x="1486" y="991"/>
                      <a:pt x="1454" y="983"/>
                      <a:pt x="1370" y="969"/>
                    </a:cubicBezTo>
                    <a:cubicBezTo>
                      <a:pt x="1506" y="907"/>
                      <a:pt x="1647" y="860"/>
                      <a:pt x="1732" y="822"/>
                    </a:cubicBezTo>
                    <a:cubicBezTo>
                      <a:pt x="1854" y="892"/>
                      <a:pt x="1973" y="914"/>
                      <a:pt x="2093" y="914"/>
                    </a:cubicBezTo>
                    <a:cubicBezTo>
                      <a:pt x="2289" y="914"/>
                      <a:pt x="2488" y="856"/>
                      <a:pt x="2710" y="856"/>
                    </a:cubicBezTo>
                    <a:cubicBezTo>
                      <a:pt x="2736" y="856"/>
                      <a:pt x="2762" y="857"/>
                      <a:pt x="2788" y="858"/>
                    </a:cubicBezTo>
                    <a:cubicBezTo>
                      <a:pt x="2796" y="685"/>
                      <a:pt x="2802" y="534"/>
                      <a:pt x="2808" y="375"/>
                    </a:cubicBezTo>
                    <a:cubicBezTo>
                      <a:pt x="2810" y="343"/>
                      <a:pt x="2563" y="310"/>
                      <a:pt x="2461" y="278"/>
                    </a:cubicBezTo>
                    <a:cubicBezTo>
                      <a:pt x="2552" y="181"/>
                      <a:pt x="2821" y="207"/>
                      <a:pt x="2727" y="32"/>
                    </a:cubicBezTo>
                    <a:cubicBezTo>
                      <a:pt x="2434" y="26"/>
                      <a:pt x="2122" y="1"/>
                      <a:pt x="1815" y="1"/>
                    </a:cubicBezTo>
                    <a:close/>
                  </a:path>
                </a:pathLst>
              </a:custGeom>
              <a:solidFill>
                <a:srgbClr val="FFD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14" name="Google Shape;5614;p66"/>
            <p:cNvGrpSpPr/>
            <p:nvPr/>
          </p:nvGrpSpPr>
          <p:grpSpPr>
            <a:xfrm rot="10800000" flipH="1">
              <a:off x="7403537" y="1409089"/>
              <a:ext cx="65695" cy="1274270"/>
              <a:chOff x="4263363" y="1133608"/>
              <a:chExt cx="96582" cy="1873376"/>
            </a:xfrm>
          </p:grpSpPr>
          <p:sp>
            <p:nvSpPr>
              <p:cNvPr id="5615" name="Google Shape;5615;p66"/>
              <p:cNvSpPr/>
              <p:nvPr/>
            </p:nvSpPr>
            <p:spPr>
              <a:xfrm>
                <a:off x="4263363" y="1395867"/>
                <a:ext cx="78157" cy="983698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9433" extrusionOk="0">
                    <a:moveTo>
                      <a:pt x="891" y="558"/>
                    </a:moveTo>
                    <a:cubicBezTo>
                      <a:pt x="983" y="571"/>
                      <a:pt x="1074" y="585"/>
                      <a:pt x="1166" y="598"/>
                    </a:cubicBezTo>
                    <a:cubicBezTo>
                      <a:pt x="1158" y="616"/>
                      <a:pt x="1149" y="633"/>
                      <a:pt x="1140" y="651"/>
                    </a:cubicBezTo>
                    <a:cubicBezTo>
                      <a:pt x="1055" y="631"/>
                      <a:pt x="968" y="612"/>
                      <a:pt x="883" y="592"/>
                    </a:cubicBezTo>
                    <a:cubicBezTo>
                      <a:pt x="885" y="580"/>
                      <a:pt x="888" y="569"/>
                      <a:pt x="891" y="558"/>
                    </a:cubicBezTo>
                    <a:close/>
                    <a:moveTo>
                      <a:pt x="750" y="703"/>
                    </a:moveTo>
                    <a:cubicBezTo>
                      <a:pt x="757" y="705"/>
                      <a:pt x="764" y="708"/>
                      <a:pt x="771" y="710"/>
                    </a:cubicBezTo>
                    <a:cubicBezTo>
                      <a:pt x="778" y="712"/>
                      <a:pt x="784" y="714"/>
                      <a:pt x="791" y="716"/>
                    </a:cubicBezTo>
                    <a:cubicBezTo>
                      <a:pt x="782" y="716"/>
                      <a:pt x="774" y="715"/>
                      <a:pt x="765" y="715"/>
                    </a:cubicBezTo>
                    <a:cubicBezTo>
                      <a:pt x="761" y="711"/>
                      <a:pt x="755" y="707"/>
                      <a:pt x="750" y="703"/>
                    </a:cubicBezTo>
                    <a:close/>
                    <a:moveTo>
                      <a:pt x="791" y="716"/>
                    </a:moveTo>
                    <a:cubicBezTo>
                      <a:pt x="870" y="720"/>
                      <a:pt x="950" y="724"/>
                      <a:pt x="1030" y="728"/>
                    </a:cubicBezTo>
                    <a:cubicBezTo>
                      <a:pt x="1026" y="745"/>
                      <a:pt x="1023" y="763"/>
                      <a:pt x="1020" y="780"/>
                    </a:cubicBezTo>
                    <a:cubicBezTo>
                      <a:pt x="944" y="758"/>
                      <a:pt x="867" y="736"/>
                      <a:pt x="791" y="716"/>
                    </a:cubicBezTo>
                    <a:close/>
                    <a:moveTo>
                      <a:pt x="647" y="2900"/>
                    </a:moveTo>
                    <a:cubicBezTo>
                      <a:pt x="719" y="2918"/>
                      <a:pt x="792" y="2936"/>
                      <a:pt x="864" y="2954"/>
                    </a:cubicBezTo>
                    <a:cubicBezTo>
                      <a:pt x="862" y="2962"/>
                      <a:pt x="861" y="2968"/>
                      <a:pt x="859" y="2977"/>
                    </a:cubicBezTo>
                    <a:cubicBezTo>
                      <a:pt x="783" y="2970"/>
                      <a:pt x="708" y="2963"/>
                      <a:pt x="631" y="2956"/>
                    </a:cubicBezTo>
                    <a:cubicBezTo>
                      <a:pt x="637" y="2938"/>
                      <a:pt x="641" y="2919"/>
                      <a:pt x="647" y="2900"/>
                    </a:cubicBezTo>
                    <a:close/>
                    <a:moveTo>
                      <a:pt x="839" y="3727"/>
                    </a:moveTo>
                    <a:cubicBezTo>
                      <a:pt x="868" y="3743"/>
                      <a:pt x="899" y="3760"/>
                      <a:pt x="966" y="3795"/>
                    </a:cubicBezTo>
                    <a:cubicBezTo>
                      <a:pt x="889" y="3776"/>
                      <a:pt x="853" y="3765"/>
                      <a:pt x="817" y="3756"/>
                    </a:cubicBezTo>
                    <a:cubicBezTo>
                      <a:pt x="825" y="3746"/>
                      <a:pt x="831" y="3737"/>
                      <a:pt x="839" y="3727"/>
                    </a:cubicBezTo>
                    <a:close/>
                    <a:moveTo>
                      <a:pt x="967" y="4262"/>
                    </a:moveTo>
                    <a:cubicBezTo>
                      <a:pt x="967" y="4279"/>
                      <a:pt x="968" y="4295"/>
                      <a:pt x="968" y="4312"/>
                    </a:cubicBezTo>
                    <a:cubicBezTo>
                      <a:pt x="903" y="4314"/>
                      <a:pt x="840" y="4317"/>
                      <a:pt x="776" y="4320"/>
                    </a:cubicBezTo>
                    <a:cubicBezTo>
                      <a:pt x="775" y="4307"/>
                      <a:pt x="775" y="4293"/>
                      <a:pt x="775" y="4279"/>
                    </a:cubicBezTo>
                    <a:cubicBezTo>
                      <a:pt x="839" y="4274"/>
                      <a:pt x="902" y="4268"/>
                      <a:pt x="967" y="4262"/>
                    </a:cubicBezTo>
                    <a:close/>
                    <a:moveTo>
                      <a:pt x="1003" y="6382"/>
                    </a:moveTo>
                    <a:lnTo>
                      <a:pt x="1003" y="6382"/>
                    </a:lnTo>
                    <a:cubicBezTo>
                      <a:pt x="1002" y="6396"/>
                      <a:pt x="1000" y="6410"/>
                      <a:pt x="998" y="6424"/>
                    </a:cubicBezTo>
                    <a:cubicBezTo>
                      <a:pt x="912" y="6437"/>
                      <a:pt x="827" y="6450"/>
                      <a:pt x="742" y="6463"/>
                    </a:cubicBezTo>
                    <a:cubicBezTo>
                      <a:pt x="741" y="6456"/>
                      <a:pt x="740" y="6448"/>
                      <a:pt x="739" y="6441"/>
                    </a:cubicBezTo>
                    <a:cubicBezTo>
                      <a:pt x="827" y="6421"/>
                      <a:pt x="915" y="6402"/>
                      <a:pt x="1003" y="6382"/>
                    </a:cubicBezTo>
                    <a:close/>
                    <a:moveTo>
                      <a:pt x="972" y="6615"/>
                    </a:moveTo>
                    <a:cubicBezTo>
                      <a:pt x="927" y="6676"/>
                      <a:pt x="884" y="6697"/>
                      <a:pt x="842" y="6697"/>
                    </a:cubicBezTo>
                    <a:cubicBezTo>
                      <a:pt x="759" y="6697"/>
                      <a:pt x="681" y="6615"/>
                      <a:pt x="599" y="6615"/>
                    </a:cubicBezTo>
                    <a:close/>
                    <a:moveTo>
                      <a:pt x="981" y="10220"/>
                    </a:moveTo>
                    <a:cubicBezTo>
                      <a:pt x="982" y="10237"/>
                      <a:pt x="984" y="10253"/>
                      <a:pt x="985" y="10270"/>
                    </a:cubicBezTo>
                    <a:cubicBezTo>
                      <a:pt x="931" y="10280"/>
                      <a:pt x="877" y="10291"/>
                      <a:pt x="823" y="10301"/>
                    </a:cubicBezTo>
                    <a:cubicBezTo>
                      <a:pt x="821" y="10280"/>
                      <a:pt x="819" y="10261"/>
                      <a:pt x="817" y="10240"/>
                    </a:cubicBezTo>
                    <a:cubicBezTo>
                      <a:pt x="872" y="10233"/>
                      <a:pt x="927" y="10228"/>
                      <a:pt x="981" y="10220"/>
                    </a:cubicBezTo>
                    <a:close/>
                    <a:moveTo>
                      <a:pt x="614" y="10262"/>
                    </a:moveTo>
                    <a:cubicBezTo>
                      <a:pt x="659" y="10268"/>
                      <a:pt x="706" y="10275"/>
                      <a:pt x="751" y="10281"/>
                    </a:cubicBezTo>
                    <a:cubicBezTo>
                      <a:pt x="751" y="10290"/>
                      <a:pt x="750" y="10298"/>
                      <a:pt x="749" y="10307"/>
                    </a:cubicBezTo>
                    <a:lnTo>
                      <a:pt x="607" y="10307"/>
                    </a:lnTo>
                    <a:cubicBezTo>
                      <a:pt x="610" y="10292"/>
                      <a:pt x="612" y="10277"/>
                      <a:pt x="614" y="10262"/>
                    </a:cubicBezTo>
                    <a:close/>
                    <a:moveTo>
                      <a:pt x="470" y="10719"/>
                    </a:moveTo>
                    <a:cubicBezTo>
                      <a:pt x="520" y="10719"/>
                      <a:pt x="570" y="10745"/>
                      <a:pt x="621" y="10816"/>
                    </a:cubicBezTo>
                    <a:cubicBezTo>
                      <a:pt x="511" y="10810"/>
                      <a:pt x="400" y="10803"/>
                      <a:pt x="291" y="10797"/>
                    </a:cubicBezTo>
                    <a:cubicBezTo>
                      <a:pt x="350" y="10756"/>
                      <a:pt x="410" y="10719"/>
                      <a:pt x="470" y="10719"/>
                    </a:cubicBezTo>
                    <a:close/>
                    <a:moveTo>
                      <a:pt x="353" y="13255"/>
                    </a:moveTo>
                    <a:cubicBezTo>
                      <a:pt x="368" y="13268"/>
                      <a:pt x="383" y="13280"/>
                      <a:pt x="399" y="13292"/>
                    </a:cubicBezTo>
                    <a:cubicBezTo>
                      <a:pt x="380" y="13316"/>
                      <a:pt x="361" y="13340"/>
                      <a:pt x="341" y="13363"/>
                    </a:cubicBezTo>
                    <a:cubicBezTo>
                      <a:pt x="326" y="13355"/>
                      <a:pt x="311" y="13347"/>
                      <a:pt x="296" y="13339"/>
                    </a:cubicBezTo>
                    <a:cubicBezTo>
                      <a:pt x="315" y="13310"/>
                      <a:pt x="334" y="13283"/>
                      <a:pt x="353" y="13255"/>
                    </a:cubicBezTo>
                    <a:close/>
                    <a:moveTo>
                      <a:pt x="410" y="13639"/>
                    </a:moveTo>
                    <a:cubicBezTo>
                      <a:pt x="411" y="13654"/>
                      <a:pt x="413" y="13670"/>
                      <a:pt x="415" y="13685"/>
                    </a:cubicBezTo>
                    <a:cubicBezTo>
                      <a:pt x="376" y="13691"/>
                      <a:pt x="337" y="13698"/>
                      <a:pt x="298" y="13704"/>
                    </a:cubicBezTo>
                    <a:cubicBezTo>
                      <a:pt x="296" y="13687"/>
                      <a:pt x="294" y="13671"/>
                      <a:pt x="293" y="13655"/>
                    </a:cubicBezTo>
                    <a:cubicBezTo>
                      <a:pt x="331" y="13650"/>
                      <a:pt x="370" y="13645"/>
                      <a:pt x="410" y="13639"/>
                    </a:cubicBezTo>
                    <a:close/>
                    <a:moveTo>
                      <a:pt x="267" y="14112"/>
                    </a:moveTo>
                    <a:cubicBezTo>
                      <a:pt x="299" y="14122"/>
                      <a:pt x="331" y="14132"/>
                      <a:pt x="363" y="14141"/>
                    </a:cubicBezTo>
                    <a:cubicBezTo>
                      <a:pt x="356" y="14155"/>
                      <a:pt x="348" y="14170"/>
                      <a:pt x="342" y="14184"/>
                    </a:cubicBezTo>
                    <a:cubicBezTo>
                      <a:pt x="313" y="14170"/>
                      <a:pt x="284" y="14154"/>
                      <a:pt x="255" y="14140"/>
                    </a:cubicBezTo>
                    <a:cubicBezTo>
                      <a:pt x="259" y="14131"/>
                      <a:pt x="263" y="14121"/>
                      <a:pt x="267" y="14112"/>
                    </a:cubicBezTo>
                    <a:close/>
                    <a:moveTo>
                      <a:pt x="1089" y="16654"/>
                    </a:moveTo>
                    <a:lnTo>
                      <a:pt x="1089" y="16654"/>
                    </a:lnTo>
                    <a:cubicBezTo>
                      <a:pt x="1079" y="16723"/>
                      <a:pt x="1075" y="16752"/>
                      <a:pt x="1053" y="16752"/>
                    </a:cubicBezTo>
                    <a:cubicBezTo>
                      <a:pt x="1037" y="16752"/>
                      <a:pt x="1011" y="16736"/>
                      <a:pt x="967" y="16710"/>
                    </a:cubicBezTo>
                    <a:cubicBezTo>
                      <a:pt x="1011" y="16690"/>
                      <a:pt x="1047" y="16673"/>
                      <a:pt x="1089" y="16654"/>
                    </a:cubicBezTo>
                    <a:close/>
                    <a:moveTo>
                      <a:pt x="863" y="16869"/>
                    </a:moveTo>
                    <a:cubicBezTo>
                      <a:pt x="836" y="16915"/>
                      <a:pt x="815" y="16952"/>
                      <a:pt x="782" y="17011"/>
                    </a:cubicBezTo>
                    <a:cubicBezTo>
                      <a:pt x="748" y="16967"/>
                      <a:pt x="723" y="16934"/>
                      <a:pt x="673" y="16869"/>
                    </a:cubicBezTo>
                    <a:close/>
                    <a:moveTo>
                      <a:pt x="821" y="17598"/>
                    </a:moveTo>
                    <a:cubicBezTo>
                      <a:pt x="856" y="17631"/>
                      <a:pt x="891" y="17664"/>
                      <a:pt x="938" y="17708"/>
                    </a:cubicBezTo>
                    <a:cubicBezTo>
                      <a:pt x="913" y="17716"/>
                      <a:pt x="892" y="17719"/>
                      <a:pt x="874" y="17719"/>
                    </a:cubicBezTo>
                    <a:cubicBezTo>
                      <a:pt x="822" y="17719"/>
                      <a:pt x="798" y="17688"/>
                      <a:pt x="787" y="17638"/>
                    </a:cubicBezTo>
                    <a:cubicBezTo>
                      <a:pt x="798" y="17625"/>
                      <a:pt x="810" y="17612"/>
                      <a:pt x="821" y="17598"/>
                    </a:cubicBezTo>
                    <a:close/>
                    <a:moveTo>
                      <a:pt x="566" y="17691"/>
                    </a:moveTo>
                    <a:cubicBezTo>
                      <a:pt x="612" y="17691"/>
                      <a:pt x="659" y="17709"/>
                      <a:pt x="710" y="17755"/>
                    </a:cubicBezTo>
                    <a:cubicBezTo>
                      <a:pt x="640" y="17802"/>
                      <a:pt x="575" y="17839"/>
                      <a:pt x="507" y="17839"/>
                    </a:cubicBezTo>
                    <a:cubicBezTo>
                      <a:pt x="459" y="17839"/>
                      <a:pt x="411" y="17821"/>
                      <a:pt x="359" y="17776"/>
                    </a:cubicBezTo>
                    <a:cubicBezTo>
                      <a:pt x="430" y="17732"/>
                      <a:pt x="496" y="17691"/>
                      <a:pt x="566" y="17691"/>
                    </a:cubicBezTo>
                    <a:close/>
                    <a:moveTo>
                      <a:pt x="622" y="18856"/>
                    </a:moveTo>
                    <a:cubicBezTo>
                      <a:pt x="621" y="18875"/>
                      <a:pt x="619" y="18892"/>
                      <a:pt x="618" y="18911"/>
                    </a:cubicBezTo>
                    <a:cubicBezTo>
                      <a:pt x="559" y="18899"/>
                      <a:pt x="500" y="18886"/>
                      <a:pt x="442" y="18874"/>
                    </a:cubicBezTo>
                    <a:lnTo>
                      <a:pt x="442" y="18874"/>
                    </a:lnTo>
                    <a:cubicBezTo>
                      <a:pt x="502" y="18868"/>
                      <a:pt x="562" y="18861"/>
                      <a:pt x="622" y="18856"/>
                    </a:cubicBezTo>
                    <a:close/>
                    <a:moveTo>
                      <a:pt x="498" y="1"/>
                    </a:moveTo>
                    <a:cubicBezTo>
                      <a:pt x="494" y="12"/>
                      <a:pt x="490" y="24"/>
                      <a:pt x="486" y="35"/>
                    </a:cubicBezTo>
                    <a:cubicBezTo>
                      <a:pt x="613" y="84"/>
                      <a:pt x="740" y="133"/>
                      <a:pt x="865" y="183"/>
                    </a:cubicBezTo>
                    <a:cubicBezTo>
                      <a:pt x="862" y="193"/>
                      <a:pt x="858" y="202"/>
                      <a:pt x="854" y="213"/>
                    </a:cubicBezTo>
                    <a:cubicBezTo>
                      <a:pt x="733" y="191"/>
                      <a:pt x="613" y="168"/>
                      <a:pt x="451" y="139"/>
                    </a:cubicBezTo>
                    <a:lnTo>
                      <a:pt x="451" y="139"/>
                    </a:lnTo>
                    <a:cubicBezTo>
                      <a:pt x="483" y="234"/>
                      <a:pt x="504" y="300"/>
                      <a:pt x="518" y="339"/>
                    </a:cubicBezTo>
                    <a:cubicBezTo>
                      <a:pt x="490" y="415"/>
                      <a:pt x="468" y="477"/>
                      <a:pt x="459" y="505"/>
                    </a:cubicBezTo>
                    <a:cubicBezTo>
                      <a:pt x="574" y="583"/>
                      <a:pt x="663" y="644"/>
                      <a:pt x="750" y="703"/>
                    </a:cubicBezTo>
                    <a:cubicBezTo>
                      <a:pt x="657" y="675"/>
                      <a:pt x="565" y="647"/>
                      <a:pt x="467" y="615"/>
                    </a:cubicBezTo>
                    <a:lnTo>
                      <a:pt x="467" y="615"/>
                    </a:lnTo>
                    <a:cubicBezTo>
                      <a:pt x="422" y="737"/>
                      <a:pt x="429" y="827"/>
                      <a:pt x="570" y="849"/>
                    </a:cubicBezTo>
                    <a:cubicBezTo>
                      <a:pt x="519" y="876"/>
                      <a:pt x="449" y="893"/>
                      <a:pt x="447" y="916"/>
                    </a:cubicBezTo>
                    <a:cubicBezTo>
                      <a:pt x="433" y="1040"/>
                      <a:pt x="437" y="1164"/>
                      <a:pt x="434" y="1270"/>
                    </a:cubicBezTo>
                    <a:cubicBezTo>
                      <a:pt x="605" y="1283"/>
                      <a:pt x="760" y="1294"/>
                      <a:pt x="914" y="1305"/>
                    </a:cubicBezTo>
                    <a:cubicBezTo>
                      <a:pt x="913" y="1321"/>
                      <a:pt x="913" y="1338"/>
                      <a:pt x="913" y="1354"/>
                    </a:cubicBezTo>
                    <a:cubicBezTo>
                      <a:pt x="859" y="1372"/>
                      <a:pt x="805" y="1376"/>
                      <a:pt x="749" y="1376"/>
                    </a:cubicBezTo>
                    <a:cubicBezTo>
                      <a:pt x="696" y="1376"/>
                      <a:pt x="643" y="1372"/>
                      <a:pt x="590" y="1372"/>
                    </a:cubicBezTo>
                    <a:cubicBezTo>
                      <a:pt x="532" y="1372"/>
                      <a:pt x="474" y="1377"/>
                      <a:pt x="416" y="1396"/>
                    </a:cubicBezTo>
                    <a:cubicBezTo>
                      <a:pt x="492" y="1544"/>
                      <a:pt x="411" y="1702"/>
                      <a:pt x="483" y="1865"/>
                    </a:cubicBezTo>
                    <a:cubicBezTo>
                      <a:pt x="590" y="1855"/>
                      <a:pt x="709" y="1841"/>
                      <a:pt x="827" y="1834"/>
                    </a:cubicBezTo>
                    <a:cubicBezTo>
                      <a:pt x="828" y="1834"/>
                      <a:pt x="829" y="1834"/>
                      <a:pt x="831" y="1834"/>
                    </a:cubicBezTo>
                    <a:cubicBezTo>
                      <a:pt x="859" y="1834"/>
                      <a:pt x="887" y="1851"/>
                      <a:pt x="916" y="1860"/>
                    </a:cubicBezTo>
                    <a:cubicBezTo>
                      <a:pt x="913" y="1872"/>
                      <a:pt x="910" y="1883"/>
                      <a:pt x="907" y="1894"/>
                    </a:cubicBezTo>
                    <a:cubicBezTo>
                      <a:pt x="761" y="1907"/>
                      <a:pt x="617" y="1919"/>
                      <a:pt x="443" y="1933"/>
                    </a:cubicBezTo>
                    <a:cubicBezTo>
                      <a:pt x="491" y="2056"/>
                      <a:pt x="364" y="2175"/>
                      <a:pt x="499" y="2271"/>
                    </a:cubicBezTo>
                    <a:cubicBezTo>
                      <a:pt x="387" y="2388"/>
                      <a:pt x="421" y="2601"/>
                      <a:pt x="449" y="2601"/>
                    </a:cubicBezTo>
                    <a:lnTo>
                      <a:pt x="690" y="2601"/>
                    </a:lnTo>
                    <a:cubicBezTo>
                      <a:pt x="709" y="2601"/>
                      <a:pt x="729" y="2586"/>
                      <a:pt x="750" y="2580"/>
                    </a:cubicBezTo>
                    <a:cubicBezTo>
                      <a:pt x="751" y="2586"/>
                      <a:pt x="752" y="2601"/>
                      <a:pt x="754" y="2601"/>
                    </a:cubicBezTo>
                    <a:lnTo>
                      <a:pt x="690" y="2601"/>
                    </a:lnTo>
                    <a:cubicBezTo>
                      <a:pt x="602" y="2601"/>
                      <a:pt x="482" y="2720"/>
                      <a:pt x="481" y="2754"/>
                    </a:cubicBezTo>
                    <a:cubicBezTo>
                      <a:pt x="465" y="3123"/>
                      <a:pt x="449" y="3514"/>
                      <a:pt x="433" y="3879"/>
                    </a:cubicBezTo>
                    <a:lnTo>
                      <a:pt x="575" y="3879"/>
                    </a:lnTo>
                    <a:cubicBezTo>
                      <a:pt x="472" y="3879"/>
                      <a:pt x="410" y="3967"/>
                      <a:pt x="363" y="3992"/>
                    </a:cubicBezTo>
                    <a:cubicBezTo>
                      <a:pt x="349" y="4306"/>
                      <a:pt x="337" y="4604"/>
                      <a:pt x="325" y="4902"/>
                    </a:cubicBezTo>
                    <a:cubicBezTo>
                      <a:pt x="320" y="5023"/>
                      <a:pt x="322" y="5143"/>
                      <a:pt x="311" y="5263"/>
                    </a:cubicBezTo>
                    <a:cubicBezTo>
                      <a:pt x="284" y="5562"/>
                      <a:pt x="246" y="5861"/>
                      <a:pt x="222" y="6162"/>
                    </a:cubicBezTo>
                    <a:cubicBezTo>
                      <a:pt x="201" y="6417"/>
                      <a:pt x="210" y="6674"/>
                      <a:pt x="174" y="6928"/>
                    </a:cubicBezTo>
                    <a:cubicBezTo>
                      <a:pt x="117" y="7340"/>
                      <a:pt x="67" y="7749"/>
                      <a:pt x="86" y="8165"/>
                    </a:cubicBezTo>
                    <a:cubicBezTo>
                      <a:pt x="116" y="8821"/>
                      <a:pt x="134" y="9479"/>
                      <a:pt x="90" y="10139"/>
                    </a:cubicBezTo>
                    <a:cubicBezTo>
                      <a:pt x="86" y="10208"/>
                      <a:pt x="91" y="10277"/>
                      <a:pt x="92" y="10340"/>
                    </a:cubicBezTo>
                    <a:cubicBezTo>
                      <a:pt x="151" y="10354"/>
                      <a:pt x="192" y="10365"/>
                      <a:pt x="234" y="10374"/>
                    </a:cubicBezTo>
                    <a:cubicBezTo>
                      <a:pt x="233" y="10383"/>
                      <a:pt x="231" y="10391"/>
                      <a:pt x="230" y="10400"/>
                    </a:cubicBezTo>
                    <a:cubicBezTo>
                      <a:pt x="185" y="10401"/>
                      <a:pt x="139" y="10404"/>
                      <a:pt x="101" y="10405"/>
                    </a:cubicBezTo>
                    <a:cubicBezTo>
                      <a:pt x="40" y="10517"/>
                      <a:pt x="87" y="10570"/>
                      <a:pt x="191" y="10590"/>
                    </a:cubicBezTo>
                    <a:cubicBezTo>
                      <a:pt x="25" y="10723"/>
                      <a:pt x="22" y="10780"/>
                      <a:pt x="156" y="10955"/>
                    </a:cubicBezTo>
                    <a:cubicBezTo>
                      <a:pt x="260" y="10938"/>
                      <a:pt x="365" y="10922"/>
                      <a:pt x="470" y="10906"/>
                    </a:cubicBezTo>
                    <a:cubicBezTo>
                      <a:pt x="472" y="10922"/>
                      <a:pt x="474" y="10938"/>
                      <a:pt x="477" y="10955"/>
                    </a:cubicBezTo>
                    <a:cubicBezTo>
                      <a:pt x="339" y="10988"/>
                      <a:pt x="202" y="11022"/>
                      <a:pt x="68" y="11054"/>
                    </a:cubicBezTo>
                    <a:cubicBezTo>
                      <a:pt x="17" y="11589"/>
                      <a:pt x="0" y="12129"/>
                      <a:pt x="34" y="12668"/>
                    </a:cubicBezTo>
                    <a:cubicBezTo>
                      <a:pt x="67" y="13199"/>
                      <a:pt x="85" y="13730"/>
                      <a:pt x="108" y="14256"/>
                    </a:cubicBezTo>
                    <a:cubicBezTo>
                      <a:pt x="174" y="14275"/>
                      <a:pt x="222" y="14290"/>
                      <a:pt x="269" y="14305"/>
                    </a:cubicBezTo>
                    <a:cubicBezTo>
                      <a:pt x="266" y="14312"/>
                      <a:pt x="263" y="14319"/>
                      <a:pt x="261" y="14327"/>
                    </a:cubicBezTo>
                    <a:cubicBezTo>
                      <a:pt x="222" y="14329"/>
                      <a:pt x="183" y="14332"/>
                      <a:pt x="122" y="14336"/>
                    </a:cubicBezTo>
                    <a:cubicBezTo>
                      <a:pt x="128" y="14637"/>
                      <a:pt x="134" y="14932"/>
                      <a:pt x="139" y="15207"/>
                    </a:cubicBezTo>
                    <a:cubicBezTo>
                      <a:pt x="243" y="15314"/>
                      <a:pt x="408" y="15198"/>
                      <a:pt x="473" y="15344"/>
                    </a:cubicBezTo>
                    <a:cubicBezTo>
                      <a:pt x="433" y="15388"/>
                      <a:pt x="389" y="15399"/>
                      <a:pt x="342" y="15399"/>
                    </a:cubicBezTo>
                    <a:cubicBezTo>
                      <a:pt x="297" y="15399"/>
                      <a:pt x="249" y="15388"/>
                      <a:pt x="203" y="15388"/>
                    </a:cubicBezTo>
                    <a:cubicBezTo>
                      <a:pt x="177" y="15388"/>
                      <a:pt x="152" y="15391"/>
                      <a:pt x="128" y="15400"/>
                    </a:cubicBezTo>
                    <a:cubicBezTo>
                      <a:pt x="133" y="15525"/>
                      <a:pt x="137" y="15643"/>
                      <a:pt x="140" y="15743"/>
                    </a:cubicBezTo>
                    <a:cubicBezTo>
                      <a:pt x="227" y="15808"/>
                      <a:pt x="340" y="15740"/>
                      <a:pt x="397" y="15836"/>
                    </a:cubicBezTo>
                    <a:cubicBezTo>
                      <a:pt x="309" y="15852"/>
                      <a:pt x="232" y="15866"/>
                      <a:pt x="137" y="15883"/>
                    </a:cubicBezTo>
                    <a:cubicBezTo>
                      <a:pt x="208" y="16079"/>
                      <a:pt x="83" y="16270"/>
                      <a:pt x="187" y="16454"/>
                    </a:cubicBezTo>
                    <a:cubicBezTo>
                      <a:pt x="267" y="16415"/>
                      <a:pt x="335" y="16372"/>
                      <a:pt x="409" y="16349"/>
                    </a:cubicBezTo>
                    <a:cubicBezTo>
                      <a:pt x="475" y="16327"/>
                      <a:pt x="547" y="16317"/>
                      <a:pt x="616" y="16316"/>
                    </a:cubicBezTo>
                    <a:cubicBezTo>
                      <a:pt x="639" y="16316"/>
                      <a:pt x="675" y="16359"/>
                      <a:pt x="675" y="16383"/>
                    </a:cubicBezTo>
                    <a:cubicBezTo>
                      <a:pt x="675" y="16406"/>
                      <a:pt x="640" y="16451"/>
                      <a:pt x="616" y="16454"/>
                    </a:cubicBezTo>
                    <a:cubicBezTo>
                      <a:pt x="518" y="16470"/>
                      <a:pt x="417" y="16472"/>
                      <a:pt x="318" y="16482"/>
                    </a:cubicBezTo>
                    <a:cubicBezTo>
                      <a:pt x="268" y="16488"/>
                      <a:pt x="218" y="16500"/>
                      <a:pt x="134" y="16516"/>
                    </a:cubicBezTo>
                    <a:cubicBezTo>
                      <a:pt x="205" y="16585"/>
                      <a:pt x="281" y="16594"/>
                      <a:pt x="354" y="16594"/>
                    </a:cubicBezTo>
                    <a:cubicBezTo>
                      <a:pt x="382" y="16594"/>
                      <a:pt x="410" y="16593"/>
                      <a:pt x="437" y="16593"/>
                    </a:cubicBezTo>
                    <a:cubicBezTo>
                      <a:pt x="482" y="16593"/>
                      <a:pt x="524" y="16597"/>
                      <a:pt x="559" y="16621"/>
                    </a:cubicBezTo>
                    <a:cubicBezTo>
                      <a:pt x="510" y="16698"/>
                      <a:pt x="444" y="16705"/>
                      <a:pt x="371" y="16705"/>
                    </a:cubicBezTo>
                    <a:cubicBezTo>
                      <a:pt x="354" y="16705"/>
                      <a:pt x="336" y="16705"/>
                      <a:pt x="319" y="16705"/>
                    </a:cubicBezTo>
                    <a:cubicBezTo>
                      <a:pt x="263" y="16705"/>
                      <a:pt x="205" y="16709"/>
                      <a:pt x="148" y="16742"/>
                    </a:cubicBezTo>
                    <a:cubicBezTo>
                      <a:pt x="196" y="16800"/>
                      <a:pt x="236" y="16848"/>
                      <a:pt x="276" y="16896"/>
                    </a:cubicBezTo>
                    <a:cubicBezTo>
                      <a:pt x="158" y="16985"/>
                      <a:pt x="163" y="17108"/>
                      <a:pt x="294" y="17188"/>
                    </a:cubicBezTo>
                    <a:cubicBezTo>
                      <a:pt x="195" y="17302"/>
                      <a:pt x="195" y="17302"/>
                      <a:pt x="266" y="17503"/>
                    </a:cubicBezTo>
                    <a:cubicBezTo>
                      <a:pt x="343" y="17498"/>
                      <a:pt x="430" y="17505"/>
                      <a:pt x="510" y="17484"/>
                    </a:cubicBezTo>
                    <a:cubicBezTo>
                      <a:pt x="533" y="17478"/>
                      <a:pt x="554" y="17475"/>
                      <a:pt x="572" y="17475"/>
                    </a:cubicBezTo>
                    <a:cubicBezTo>
                      <a:pt x="643" y="17475"/>
                      <a:pt x="680" y="17521"/>
                      <a:pt x="710" y="17604"/>
                    </a:cubicBezTo>
                    <a:cubicBezTo>
                      <a:pt x="549" y="17594"/>
                      <a:pt x="405" y="17584"/>
                      <a:pt x="246" y="17574"/>
                    </a:cubicBezTo>
                    <a:lnTo>
                      <a:pt x="246" y="17574"/>
                    </a:lnTo>
                    <a:cubicBezTo>
                      <a:pt x="259" y="17820"/>
                      <a:pt x="271" y="18043"/>
                      <a:pt x="283" y="18282"/>
                    </a:cubicBezTo>
                    <a:cubicBezTo>
                      <a:pt x="335" y="18282"/>
                      <a:pt x="379" y="18279"/>
                      <a:pt x="419" y="18279"/>
                    </a:cubicBezTo>
                    <a:cubicBezTo>
                      <a:pt x="444" y="18279"/>
                      <a:pt x="468" y="18280"/>
                      <a:pt x="491" y="18284"/>
                    </a:cubicBezTo>
                    <a:cubicBezTo>
                      <a:pt x="548" y="18293"/>
                      <a:pt x="602" y="18320"/>
                      <a:pt x="656" y="18339"/>
                    </a:cubicBezTo>
                    <a:cubicBezTo>
                      <a:pt x="653" y="18356"/>
                      <a:pt x="650" y="18372"/>
                      <a:pt x="647" y="18389"/>
                    </a:cubicBezTo>
                    <a:cubicBezTo>
                      <a:pt x="536" y="18403"/>
                      <a:pt x="425" y="18418"/>
                      <a:pt x="277" y="18437"/>
                    </a:cubicBezTo>
                    <a:cubicBezTo>
                      <a:pt x="328" y="18474"/>
                      <a:pt x="341" y="18487"/>
                      <a:pt x="357" y="18495"/>
                    </a:cubicBezTo>
                    <a:cubicBezTo>
                      <a:pt x="415" y="18519"/>
                      <a:pt x="474" y="18526"/>
                      <a:pt x="533" y="18526"/>
                    </a:cubicBezTo>
                    <a:cubicBezTo>
                      <a:pt x="630" y="18526"/>
                      <a:pt x="729" y="18506"/>
                      <a:pt x="826" y="18506"/>
                    </a:cubicBezTo>
                    <a:cubicBezTo>
                      <a:pt x="849" y="18506"/>
                      <a:pt x="873" y="18508"/>
                      <a:pt x="897" y="18511"/>
                    </a:cubicBezTo>
                    <a:cubicBezTo>
                      <a:pt x="943" y="18516"/>
                      <a:pt x="986" y="18566"/>
                      <a:pt x="1030" y="18581"/>
                    </a:cubicBezTo>
                    <a:cubicBezTo>
                      <a:pt x="1026" y="18598"/>
                      <a:pt x="1020" y="18662"/>
                      <a:pt x="1017" y="18662"/>
                    </a:cubicBezTo>
                    <a:cubicBezTo>
                      <a:pt x="793" y="18662"/>
                      <a:pt x="570" y="18662"/>
                      <a:pt x="340" y="18661"/>
                    </a:cubicBezTo>
                    <a:lnTo>
                      <a:pt x="340" y="18661"/>
                    </a:lnTo>
                    <a:cubicBezTo>
                      <a:pt x="400" y="18843"/>
                      <a:pt x="567" y="18719"/>
                      <a:pt x="659" y="18806"/>
                    </a:cubicBezTo>
                    <a:cubicBezTo>
                      <a:pt x="589" y="18799"/>
                      <a:pt x="520" y="18777"/>
                      <a:pt x="449" y="18770"/>
                    </a:cubicBezTo>
                    <a:cubicBezTo>
                      <a:pt x="439" y="18813"/>
                      <a:pt x="431" y="18839"/>
                      <a:pt x="423" y="18870"/>
                    </a:cubicBezTo>
                    <a:lnTo>
                      <a:pt x="423" y="18870"/>
                    </a:lnTo>
                    <a:cubicBezTo>
                      <a:pt x="423" y="18870"/>
                      <a:pt x="423" y="18870"/>
                      <a:pt x="423" y="18870"/>
                    </a:cubicBezTo>
                    <a:cubicBezTo>
                      <a:pt x="409" y="18865"/>
                      <a:pt x="397" y="18862"/>
                      <a:pt x="386" y="18862"/>
                    </a:cubicBezTo>
                    <a:cubicBezTo>
                      <a:pt x="355" y="18862"/>
                      <a:pt x="337" y="18883"/>
                      <a:pt x="338" y="18924"/>
                    </a:cubicBezTo>
                    <a:cubicBezTo>
                      <a:pt x="339" y="18975"/>
                      <a:pt x="360" y="19016"/>
                      <a:pt x="407" y="19016"/>
                    </a:cubicBezTo>
                    <a:cubicBezTo>
                      <a:pt x="418" y="19016"/>
                      <a:pt x="431" y="19013"/>
                      <a:pt x="446" y="19008"/>
                    </a:cubicBezTo>
                    <a:cubicBezTo>
                      <a:pt x="471" y="18999"/>
                      <a:pt x="494" y="18995"/>
                      <a:pt x="516" y="18995"/>
                    </a:cubicBezTo>
                    <a:cubicBezTo>
                      <a:pt x="587" y="18995"/>
                      <a:pt x="643" y="19038"/>
                      <a:pt x="711" y="19090"/>
                    </a:cubicBezTo>
                    <a:cubicBezTo>
                      <a:pt x="581" y="19141"/>
                      <a:pt x="475" y="19182"/>
                      <a:pt x="355" y="19228"/>
                    </a:cubicBezTo>
                    <a:cubicBezTo>
                      <a:pt x="361" y="19282"/>
                      <a:pt x="366" y="19348"/>
                      <a:pt x="373" y="19421"/>
                    </a:cubicBezTo>
                    <a:cubicBezTo>
                      <a:pt x="424" y="19417"/>
                      <a:pt x="475" y="19415"/>
                      <a:pt x="526" y="19415"/>
                    </a:cubicBezTo>
                    <a:cubicBezTo>
                      <a:pt x="691" y="19415"/>
                      <a:pt x="853" y="19432"/>
                      <a:pt x="1017" y="19432"/>
                    </a:cubicBezTo>
                    <a:cubicBezTo>
                      <a:pt x="1139" y="19432"/>
                      <a:pt x="1261" y="19423"/>
                      <a:pt x="1387" y="19391"/>
                    </a:cubicBezTo>
                    <a:cubicBezTo>
                      <a:pt x="1367" y="19357"/>
                      <a:pt x="1357" y="19314"/>
                      <a:pt x="1331" y="19303"/>
                    </a:cubicBezTo>
                    <a:cubicBezTo>
                      <a:pt x="1268" y="19273"/>
                      <a:pt x="1199" y="19256"/>
                      <a:pt x="1132" y="19235"/>
                    </a:cubicBezTo>
                    <a:cubicBezTo>
                      <a:pt x="1128" y="19237"/>
                      <a:pt x="1125" y="19237"/>
                      <a:pt x="1122" y="19238"/>
                    </a:cubicBezTo>
                    <a:cubicBezTo>
                      <a:pt x="1122" y="19237"/>
                      <a:pt x="1122" y="19235"/>
                      <a:pt x="1122" y="19233"/>
                    </a:cubicBezTo>
                    <a:cubicBezTo>
                      <a:pt x="1015" y="19220"/>
                      <a:pt x="907" y="19205"/>
                      <a:pt x="783" y="19189"/>
                    </a:cubicBezTo>
                    <a:cubicBezTo>
                      <a:pt x="808" y="19118"/>
                      <a:pt x="828" y="19061"/>
                      <a:pt x="852" y="18992"/>
                    </a:cubicBezTo>
                    <a:cubicBezTo>
                      <a:pt x="890" y="19015"/>
                      <a:pt x="935" y="19026"/>
                      <a:pt x="943" y="19050"/>
                    </a:cubicBezTo>
                    <a:cubicBezTo>
                      <a:pt x="969" y="19130"/>
                      <a:pt x="1008" y="19184"/>
                      <a:pt x="1093" y="19184"/>
                    </a:cubicBezTo>
                    <a:cubicBezTo>
                      <a:pt x="1100" y="19184"/>
                      <a:pt x="1108" y="19184"/>
                      <a:pt x="1116" y="19183"/>
                    </a:cubicBezTo>
                    <a:cubicBezTo>
                      <a:pt x="1117" y="19183"/>
                      <a:pt x="1120" y="19213"/>
                      <a:pt x="1122" y="19233"/>
                    </a:cubicBezTo>
                    <a:cubicBezTo>
                      <a:pt x="1124" y="19234"/>
                      <a:pt x="1124" y="19234"/>
                      <a:pt x="1126" y="19234"/>
                    </a:cubicBezTo>
                    <a:cubicBezTo>
                      <a:pt x="1128" y="19234"/>
                      <a:pt x="1130" y="19235"/>
                      <a:pt x="1132" y="19235"/>
                    </a:cubicBezTo>
                    <a:cubicBezTo>
                      <a:pt x="1183" y="19221"/>
                      <a:pt x="1236" y="19205"/>
                      <a:pt x="1315" y="19183"/>
                    </a:cubicBezTo>
                    <a:cubicBezTo>
                      <a:pt x="1256" y="19154"/>
                      <a:pt x="1233" y="19144"/>
                      <a:pt x="1205" y="19131"/>
                    </a:cubicBezTo>
                    <a:cubicBezTo>
                      <a:pt x="1272" y="19093"/>
                      <a:pt x="1325" y="19064"/>
                      <a:pt x="1377" y="19034"/>
                    </a:cubicBezTo>
                    <a:cubicBezTo>
                      <a:pt x="1377" y="19021"/>
                      <a:pt x="1377" y="19009"/>
                      <a:pt x="1376" y="18996"/>
                    </a:cubicBezTo>
                    <a:cubicBezTo>
                      <a:pt x="1166" y="18961"/>
                      <a:pt x="956" y="18925"/>
                      <a:pt x="746" y="18889"/>
                    </a:cubicBezTo>
                    <a:cubicBezTo>
                      <a:pt x="748" y="18872"/>
                      <a:pt x="750" y="18854"/>
                      <a:pt x="752" y="18836"/>
                    </a:cubicBezTo>
                    <a:cubicBezTo>
                      <a:pt x="860" y="18833"/>
                      <a:pt x="968" y="18829"/>
                      <a:pt x="1075" y="18825"/>
                    </a:cubicBezTo>
                    <a:cubicBezTo>
                      <a:pt x="1108" y="18901"/>
                      <a:pt x="1150" y="18924"/>
                      <a:pt x="1194" y="18924"/>
                    </a:cubicBezTo>
                    <a:cubicBezTo>
                      <a:pt x="1249" y="18924"/>
                      <a:pt x="1308" y="18890"/>
                      <a:pt x="1359" y="18876"/>
                    </a:cubicBezTo>
                    <a:cubicBezTo>
                      <a:pt x="1326" y="18824"/>
                      <a:pt x="1262" y="18732"/>
                      <a:pt x="1266" y="18728"/>
                    </a:cubicBezTo>
                    <a:cubicBezTo>
                      <a:pt x="1366" y="18648"/>
                      <a:pt x="1173" y="18598"/>
                      <a:pt x="1255" y="18535"/>
                    </a:cubicBezTo>
                    <a:cubicBezTo>
                      <a:pt x="1372" y="18446"/>
                      <a:pt x="1301" y="18328"/>
                      <a:pt x="1318" y="18225"/>
                    </a:cubicBezTo>
                    <a:cubicBezTo>
                      <a:pt x="1333" y="18141"/>
                      <a:pt x="1292" y="18058"/>
                      <a:pt x="1172" y="18058"/>
                    </a:cubicBezTo>
                    <a:cubicBezTo>
                      <a:pt x="1171" y="18058"/>
                      <a:pt x="1169" y="18058"/>
                      <a:pt x="1168" y="18058"/>
                    </a:cubicBezTo>
                    <a:cubicBezTo>
                      <a:pt x="1255" y="18031"/>
                      <a:pt x="1313" y="17998"/>
                      <a:pt x="1302" y="17907"/>
                    </a:cubicBezTo>
                    <a:cubicBezTo>
                      <a:pt x="1286" y="17768"/>
                      <a:pt x="1272" y="17628"/>
                      <a:pt x="1255" y="17484"/>
                    </a:cubicBezTo>
                    <a:cubicBezTo>
                      <a:pt x="1201" y="17509"/>
                      <a:pt x="1170" y="17523"/>
                      <a:pt x="1140" y="17523"/>
                    </a:cubicBezTo>
                    <a:cubicBezTo>
                      <a:pt x="1101" y="17523"/>
                      <a:pt x="1064" y="17499"/>
                      <a:pt x="978" y="17444"/>
                    </a:cubicBezTo>
                    <a:cubicBezTo>
                      <a:pt x="982" y="17371"/>
                      <a:pt x="1016" y="17356"/>
                      <a:pt x="1059" y="17356"/>
                    </a:cubicBezTo>
                    <a:cubicBezTo>
                      <a:pt x="1088" y="17356"/>
                      <a:pt x="1122" y="17363"/>
                      <a:pt x="1152" y="17363"/>
                    </a:cubicBezTo>
                    <a:cubicBezTo>
                      <a:pt x="1196" y="17363"/>
                      <a:pt x="1234" y="17349"/>
                      <a:pt x="1245" y="17279"/>
                    </a:cubicBezTo>
                    <a:cubicBezTo>
                      <a:pt x="1091" y="17264"/>
                      <a:pt x="941" y="17248"/>
                      <a:pt x="802" y="17233"/>
                    </a:cubicBezTo>
                    <a:cubicBezTo>
                      <a:pt x="943" y="17205"/>
                      <a:pt x="1092" y="17177"/>
                      <a:pt x="1236" y="17147"/>
                    </a:cubicBezTo>
                    <a:cubicBezTo>
                      <a:pt x="1220" y="16914"/>
                      <a:pt x="1206" y="16705"/>
                      <a:pt x="1191" y="16494"/>
                    </a:cubicBezTo>
                    <a:cubicBezTo>
                      <a:pt x="1118" y="16474"/>
                      <a:pt x="1049" y="16455"/>
                      <a:pt x="980" y="16437"/>
                    </a:cubicBezTo>
                    <a:cubicBezTo>
                      <a:pt x="981" y="16426"/>
                      <a:pt x="994" y="16416"/>
                      <a:pt x="996" y="16405"/>
                    </a:cubicBezTo>
                    <a:cubicBezTo>
                      <a:pt x="1055" y="16392"/>
                      <a:pt x="1175" y="16379"/>
                      <a:pt x="1175" y="16368"/>
                    </a:cubicBezTo>
                    <a:cubicBezTo>
                      <a:pt x="1185" y="16133"/>
                      <a:pt x="1193" y="15915"/>
                      <a:pt x="1203" y="15689"/>
                    </a:cubicBezTo>
                    <a:cubicBezTo>
                      <a:pt x="1023" y="15673"/>
                      <a:pt x="1065" y="15662"/>
                      <a:pt x="1014" y="15646"/>
                    </a:cubicBezTo>
                    <a:cubicBezTo>
                      <a:pt x="1001" y="15642"/>
                      <a:pt x="988" y="15618"/>
                      <a:pt x="976" y="15599"/>
                    </a:cubicBezTo>
                    <a:cubicBezTo>
                      <a:pt x="1039" y="15595"/>
                      <a:pt x="1092" y="15591"/>
                      <a:pt x="1173" y="15587"/>
                    </a:cubicBezTo>
                    <a:cubicBezTo>
                      <a:pt x="1127" y="15491"/>
                      <a:pt x="1043" y="15427"/>
                      <a:pt x="1135" y="15342"/>
                    </a:cubicBezTo>
                    <a:cubicBezTo>
                      <a:pt x="1142" y="15334"/>
                      <a:pt x="1129" y="15290"/>
                      <a:pt x="1115" y="15274"/>
                    </a:cubicBezTo>
                    <a:cubicBezTo>
                      <a:pt x="1080" y="15234"/>
                      <a:pt x="1081" y="15211"/>
                      <a:pt x="1122" y="15169"/>
                    </a:cubicBezTo>
                    <a:cubicBezTo>
                      <a:pt x="1151" y="15137"/>
                      <a:pt x="1167" y="15080"/>
                      <a:pt x="1166" y="15036"/>
                    </a:cubicBezTo>
                    <a:cubicBezTo>
                      <a:pt x="1155" y="14689"/>
                      <a:pt x="1139" y="14343"/>
                      <a:pt x="1124" y="13998"/>
                    </a:cubicBezTo>
                    <a:cubicBezTo>
                      <a:pt x="1112" y="13727"/>
                      <a:pt x="1097" y="13457"/>
                      <a:pt x="1087" y="13186"/>
                    </a:cubicBezTo>
                    <a:cubicBezTo>
                      <a:pt x="1075" y="12895"/>
                      <a:pt x="1067" y="12603"/>
                      <a:pt x="1058" y="12311"/>
                    </a:cubicBezTo>
                    <a:cubicBezTo>
                      <a:pt x="1054" y="12125"/>
                      <a:pt x="1070" y="11936"/>
                      <a:pt x="1043" y="11754"/>
                    </a:cubicBezTo>
                    <a:cubicBezTo>
                      <a:pt x="1017" y="11577"/>
                      <a:pt x="1058" y="11406"/>
                      <a:pt x="1066" y="11232"/>
                    </a:cubicBezTo>
                    <a:cubicBezTo>
                      <a:pt x="1075" y="11020"/>
                      <a:pt x="1084" y="10807"/>
                      <a:pt x="1093" y="10586"/>
                    </a:cubicBezTo>
                    <a:cubicBezTo>
                      <a:pt x="932" y="10574"/>
                      <a:pt x="795" y="10562"/>
                      <a:pt x="657" y="10552"/>
                    </a:cubicBezTo>
                    <a:cubicBezTo>
                      <a:pt x="658" y="10548"/>
                      <a:pt x="659" y="10544"/>
                      <a:pt x="659" y="10540"/>
                    </a:cubicBezTo>
                    <a:cubicBezTo>
                      <a:pt x="803" y="10524"/>
                      <a:pt x="946" y="10508"/>
                      <a:pt x="1116" y="10489"/>
                    </a:cubicBezTo>
                    <a:cubicBezTo>
                      <a:pt x="1096" y="10404"/>
                      <a:pt x="1098" y="10329"/>
                      <a:pt x="1063" y="10280"/>
                    </a:cubicBezTo>
                    <a:cubicBezTo>
                      <a:pt x="1003" y="10194"/>
                      <a:pt x="1140" y="10161"/>
                      <a:pt x="1107" y="10092"/>
                    </a:cubicBezTo>
                    <a:cubicBezTo>
                      <a:pt x="1088" y="10055"/>
                      <a:pt x="1038" y="10045"/>
                      <a:pt x="1074" y="9973"/>
                    </a:cubicBezTo>
                    <a:cubicBezTo>
                      <a:pt x="1118" y="9886"/>
                      <a:pt x="1130" y="9779"/>
                      <a:pt x="1133" y="9681"/>
                    </a:cubicBezTo>
                    <a:cubicBezTo>
                      <a:pt x="1139" y="9439"/>
                      <a:pt x="1132" y="9197"/>
                      <a:pt x="1130" y="8955"/>
                    </a:cubicBezTo>
                    <a:cubicBezTo>
                      <a:pt x="1124" y="8469"/>
                      <a:pt x="1111" y="7983"/>
                      <a:pt x="1117" y="7497"/>
                    </a:cubicBezTo>
                    <a:cubicBezTo>
                      <a:pt x="1119" y="7285"/>
                      <a:pt x="1167" y="7070"/>
                      <a:pt x="1181" y="6856"/>
                    </a:cubicBezTo>
                    <a:cubicBezTo>
                      <a:pt x="1193" y="6676"/>
                      <a:pt x="1174" y="6494"/>
                      <a:pt x="1225" y="6314"/>
                    </a:cubicBezTo>
                    <a:cubicBezTo>
                      <a:pt x="1237" y="6269"/>
                      <a:pt x="1198" y="6214"/>
                      <a:pt x="1185" y="6167"/>
                    </a:cubicBezTo>
                    <a:cubicBezTo>
                      <a:pt x="992" y="6193"/>
                      <a:pt x="887" y="6207"/>
                      <a:pt x="814" y="6207"/>
                    </a:cubicBezTo>
                    <a:cubicBezTo>
                      <a:pt x="728" y="6207"/>
                      <a:pt x="685" y="6188"/>
                      <a:pt x="595" y="6147"/>
                    </a:cubicBezTo>
                    <a:cubicBezTo>
                      <a:pt x="804" y="6124"/>
                      <a:pt x="1018" y="6130"/>
                      <a:pt x="1222" y="6107"/>
                    </a:cubicBezTo>
                    <a:cubicBezTo>
                      <a:pt x="1326" y="5905"/>
                      <a:pt x="1098" y="5887"/>
                      <a:pt x="1054" y="5886"/>
                    </a:cubicBezTo>
                    <a:lnTo>
                      <a:pt x="1054" y="5886"/>
                    </a:lnTo>
                    <a:cubicBezTo>
                      <a:pt x="1126" y="5887"/>
                      <a:pt x="1187" y="5887"/>
                      <a:pt x="1264" y="5887"/>
                    </a:cubicBezTo>
                    <a:cubicBezTo>
                      <a:pt x="1263" y="5703"/>
                      <a:pt x="1254" y="5766"/>
                      <a:pt x="1250" y="5739"/>
                    </a:cubicBezTo>
                    <a:cubicBezTo>
                      <a:pt x="1135" y="5749"/>
                      <a:pt x="1033" y="5742"/>
                      <a:pt x="931" y="5750"/>
                    </a:cubicBezTo>
                    <a:cubicBezTo>
                      <a:pt x="931" y="5751"/>
                      <a:pt x="930" y="5751"/>
                      <a:pt x="930" y="5751"/>
                    </a:cubicBezTo>
                    <a:cubicBezTo>
                      <a:pt x="929" y="5751"/>
                      <a:pt x="927" y="5747"/>
                      <a:pt x="925" y="5747"/>
                    </a:cubicBezTo>
                    <a:cubicBezTo>
                      <a:pt x="925" y="5747"/>
                      <a:pt x="925" y="5747"/>
                      <a:pt x="925" y="5747"/>
                    </a:cubicBezTo>
                    <a:cubicBezTo>
                      <a:pt x="924" y="5747"/>
                      <a:pt x="922" y="5743"/>
                      <a:pt x="921" y="5743"/>
                    </a:cubicBezTo>
                    <a:cubicBezTo>
                      <a:pt x="909" y="5809"/>
                      <a:pt x="880" y="5821"/>
                      <a:pt x="841" y="5821"/>
                    </a:cubicBezTo>
                    <a:cubicBezTo>
                      <a:pt x="817" y="5821"/>
                      <a:pt x="789" y="5816"/>
                      <a:pt x="759" y="5816"/>
                    </a:cubicBezTo>
                    <a:cubicBezTo>
                      <a:pt x="745" y="5816"/>
                      <a:pt x="730" y="5817"/>
                      <a:pt x="715" y="5820"/>
                    </a:cubicBezTo>
                    <a:cubicBezTo>
                      <a:pt x="776" y="5752"/>
                      <a:pt x="828" y="5737"/>
                      <a:pt x="877" y="5737"/>
                    </a:cubicBezTo>
                    <a:cubicBezTo>
                      <a:pt x="892" y="5737"/>
                      <a:pt x="907" y="5738"/>
                      <a:pt x="921" y="5740"/>
                    </a:cubicBezTo>
                    <a:cubicBezTo>
                      <a:pt x="921" y="5738"/>
                      <a:pt x="922" y="5737"/>
                      <a:pt x="922" y="5736"/>
                    </a:cubicBezTo>
                    <a:cubicBezTo>
                      <a:pt x="925" y="5735"/>
                      <a:pt x="929" y="5735"/>
                      <a:pt x="932" y="5735"/>
                    </a:cubicBezTo>
                    <a:cubicBezTo>
                      <a:pt x="956" y="5718"/>
                      <a:pt x="981" y="5697"/>
                      <a:pt x="1007" y="5691"/>
                    </a:cubicBezTo>
                    <a:cubicBezTo>
                      <a:pt x="1095" y="5671"/>
                      <a:pt x="1185" y="5658"/>
                      <a:pt x="1270" y="5643"/>
                    </a:cubicBezTo>
                    <a:cubicBezTo>
                      <a:pt x="1302" y="5448"/>
                      <a:pt x="1279" y="5275"/>
                      <a:pt x="1323" y="5093"/>
                    </a:cubicBezTo>
                    <a:cubicBezTo>
                      <a:pt x="1194" y="5087"/>
                      <a:pt x="1086" y="5080"/>
                      <a:pt x="932" y="5071"/>
                    </a:cubicBezTo>
                    <a:cubicBezTo>
                      <a:pt x="1012" y="5024"/>
                      <a:pt x="1079" y="4992"/>
                      <a:pt x="1142" y="4992"/>
                    </a:cubicBezTo>
                    <a:cubicBezTo>
                      <a:pt x="1193" y="4992"/>
                      <a:pt x="1241" y="5013"/>
                      <a:pt x="1293" y="5068"/>
                    </a:cubicBezTo>
                    <a:cubicBezTo>
                      <a:pt x="1311" y="4954"/>
                      <a:pt x="1334" y="4874"/>
                      <a:pt x="1331" y="4797"/>
                    </a:cubicBezTo>
                    <a:cubicBezTo>
                      <a:pt x="1330" y="4762"/>
                      <a:pt x="1276" y="4712"/>
                      <a:pt x="1239" y="4706"/>
                    </a:cubicBezTo>
                    <a:cubicBezTo>
                      <a:pt x="1228" y="4704"/>
                      <a:pt x="1218" y="4703"/>
                      <a:pt x="1207" y="4703"/>
                    </a:cubicBezTo>
                    <a:cubicBezTo>
                      <a:pt x="1156" y="4703"/>
                      <a:pt x="1102" y="4719"/>
                      <a:pt x="1051" y="4725"/>
                    </a:cubicBezTo>
                    <a:cubicBezTo>
                      <a:pt x="980" y="4733"/>
                      <a:pt x="909" y="4739"/>
                      <a:pt x="839" y="4746"/>
                    </a:cubicBezTo>
                    <a:cubicBezTo>
                      <a:pt x="837" y="4728"/>
                      <a:pt x="836" y="4709"/>
                      <a:pt x="834" y="4691"/>
                    </a:cubicBezTo>
                    <a:cubicBezTo>
                      <a:pt x="1003" y="4660"/>
                      <a:pt x="1171" y="4628"/>
                      <a:pt x="1333" y="4598"/>
                    </a:cubicBezTo>
                    <a:cubicBezTo>
                      <a:pt x="1350" y="4514"/>
                      <a:pt x="1322" y="4479"/>
                      <a:pt x="1263" y="4479"/>
                    </a:cubicBezTo>
                    <a:cubicBezTo>
                      <a:pt x="1257" y="4479"/>
                      <a:pt x="1251" y="4479"/>
                      <a:pt x="1245" y="4480"/>
                    </a:cubicBezTo>
                    <a:cubicBezTo>
                      <a:pt x="1160" y="4488"/>
                      <a:pt x="1077" y="4495"/>
                      <a:pt x="993" y="4503"/>
                    </a:cubicBezTo>
                    <a:cubicBezTo>
                      <a:pt x="963" y="4505"/>
                      <a:pt x="929" y="4535"/>
                      <a:pt x="895" y="4535"/>
                    </a:cubicBezTo>
                    <a:cubicBezTo>
                      <a:pt x="864" y="4535"/>
                      <a:pt x="833" y="4512"/>
                      <a:pt x="803" y="4426"/>
                    </a:cubicBezTo>
                    <a:lnTo>
                      <a:pt x="1308" y="4426"/>
                    </a:lnTo>
                    <a:cubicBezTo>
                      <a:pt x="1403" y="4244"/>
                      <a:pt x="1356" y="4118"/>
                      <a:pt x="1347" y="3952"/>
                    </a:cubicBezTo>
                    <a:cubicBezTo>
                      <a:pt x="1210" y="3926"/>
                      <a:pt x="1076" y="3906"/>
                      <a:pt x="944" y="3880"/>
                    </a:cubicBezTo>
                    <a:cubicBezTo>
                      <a:pt x="947" y="3866"/>
                      <a:pt x="950" y="3855"/>
                      <a:pt x="952" y="3841"/>
                    </a:cubicBezTo>
                    <a:cubicBezTo>
                      <a:pt x="1077" y="3856"/>
                      <a:pt x="1203" y="3873"/>
                      <a:pt x="1344" y="3890"/>
                    </a:cubicBezTo>
                    <a:cubicBezTo>
                      <a:pt x="1364" y="3678"/>
                      <a:pt x="1382" y="3487"/>
                      <a:pt x="1401" y="3289"/>
                    </a:cubicBezTo>
                    <a:cubicBezTo>
                      <a:pt x="1339" y="3278"/>
                      <a:pt x="1294" y="3271"/>
                      <a:pt x="1246" y="3262"/>
                    </a:cubicBezTo>
                    <a:cubicBezTo>
                      <a:pt x="1297" y="3234"/>
                      <a:pt x="1343" y="3207"/>
                      <a:pt x="1390" y="3179"/>
                    </a:cubicBezTo>
                    <a:cubicBezTo>
                      <a:pt x="1385" y="3167"/>
                      <a:pt x="1382" y="3155"/>
                      <a:pt x="1378" y="3142"/>
                    </a:cubicBezTo>
                    <a:cubicBezTo>
                      <a:pt x="1331" y="3137"/>
                      <a:pt x="1283" y="3131"/>
                      <a:pt x="1275" y="3130"/>
                    </a:cubicBezTo>
                    <a:cubicBezTo>
                      <a:pt x="1297" y="3120"/>
                      <a:pt x="1377" y="3106"/>
                      <a:pt x="1398" y="3066"/>
                    </a:cubicBezTo>
                    <a:cubicBezTo>
                      <a:pt x="1415" y="3033"/>
                      <a:pt x="1363" y="2965"/>
                      <a:pt x="1349" y="2931"/>
                    </a:cubicBezTo>
                    <a:cubicBezTo>
                      <a:pt x="1380" y="2856"/>
                      <a:pt x="1407" y="2790"/>
                      <a:pt x="1440" y="2710"/>
                    </a:cubicBezTo>
                    <a:cubicBezTo>
                      <a:pt x="1349" y="2689"/>
                      <a:pt x="1288" y="2676"/>
                      <a:pt x="1204" y="2657"/>
                    </a:cubicBezTo>
                    <a:cubicBezTo>
                      <a:pt x="1420" y="2555"/>
                      <a:pt x="1420" y="2555"/>
                      <a:pt x="1390" y="2430"/>
                    </a:cubicBezTo>
                    <a:lnTo>
                      <a:pt x="1390" y="2430"/>
                    </a:lnTo>
                    <a:cubicBezTo>
                      <a:pt x="1289" y="2438"/>
                      <a:pt x="1190" y="2446"/>
                      <a:pt x="1090" y="2452"/>
                    </a:cubicBezTo>
                    <a:cubicBezTo>
                      <a:pt x="1089" y="2440"/>
                      <a:pt x="1087" y="2427"/>
                      <a:pt x="1086" y="2413"/>
                    </a:cubicBezTo>
                    <a:cubicBezTo>
                      <a:pt x="1192" y="2384"/>
                      <a:pt x="1298" y="2354"/>
                      <a:pt x="1413" y="2323"/>
                    </a:cubicBezTo>
                    <a:cubicBezTo>
                      <a:pt x="1406" y="2189"/>
                      <a:pt x="1536" y="2043"/>
                      <a:pt x="1360" y="1964"/>
                    </a:cubicBezTo>
                    <a:cubicBezTo>
                      <a:pt x="1543" y="1801"/>
                      <a:pt x="1386" y="1613"/>
                      <a:pt x="1437" y="1443"/>
                    </a:cubicBezTo>
                    <a:cubicBezTo>
                      <a:pt x="1358" y="1422"/>
                      <a:pt x="1294" y="1405"/>
                      <a:pt x="1206" y="1381"/>
                    </a:cubicBezTo>
                    <a:cubicBezTo>
                      <a:pt x="1415" y="1317"/>
                      <a:pt x="1415" y="1317"/>
                      <a:pt x="1403" y="1151"/>
                    </a:cubicBezTo>
                    <a:cubicBezTo>
                      <a:pt x="1340" y="1143"/>
                      <a:pt x="1278" y="1135"/>
                      <a:pt x="1216" y="1127"/>
                    </a:cubicBezTo>
                    <a:cubicBezTo>
                      <a:pt x="1217" y="1118"/>
                      <a:pt x="1219" y="1110"/>
                      <a:pt x="1221" y="1101"/>
                    </a:cubicBezTo>
                    <a:cubicBezTo>
                      <a:pt x="1286" y="1085"/>
                      <a:pt x="1351" y="1069"/>
                      <a:pt x="1426" y="1050"/>
                    </a:cubicBezTo>
                    <a:cubicBezTo>
                      <a:pt x="1426" y="975"/>
                      <a:pt x="1425" y="913"/>
                      <a:pt x="1424" y="841"/>
                    </a:cubicBezTo>
                    <a:cubicBezTo>
                      <a:pt x="1331" y="831"/>
                      <a:pt x="1251" y="821"/>
                      <a:pt x="1172" y="812"/>
                    </a:cubicBezTo>
                    <a:cubicBezTo>
                      <a:pt x="1172" y="800"/>
                      <a:pt x="1171" y="789"/>
                      <a:pt x="1171" y="778"/>
                    </a:cubicBezTo>
                    <a:cubicBezTo>
                      <a:pt x="1259" y="765"/>
                      <a:pt x="1346" y="751"/>
                      <a:pt x="1434" y="739"/>
                    </a:cubicBezTo>
                    <a:cubicBezTo>
                      <a:pt x="1438" y="728"/>
                      <a:pt x="1443" y="716"/>
                      <a:pt x="1448" y="703"/>
                    </a:cubicBezTo>
                    <a:cubicBezTo>
                      <a:pt x="1401" y="677"/>
                      <a:pt x="1356" y="649"/>
                      <a:pt x="1310" y="622"/>
                    </a:cubicBezTo>
                    <a:cubicBezTo>
                      <a:pt x="1348" y="579"/>
                      <a:pt x="1468" y="605"/>
                      <a:pt x="1433" y="489"/>
                    </a:cubicBezTo>
                    <a:cubicBezTo>
                      <a:pt x="1193" y="398"/>
                      <a:pt x="905" y="504"/>
                      <a:pt x="690" y="324"/>
                    </a:cubicBezTo>
                    <a:cubicBezTo>
                      <a:pt x="709" y="318"/>
                      <a:pt x="727" y="314"/>
                      <a:pt x="745" y="314"/>
                    </a:cubicBezTo>
                    <a:cubicBezTo>
                      <a:pt x="760" y="314"/>
                      <a:pt x="774" y="317"/>
                      <a:pt x="788" y="321"/>
                    </a:cubicBezTo>
                    <a:cubicBezTo>
                      <a:pt x="974" y="389"/>
                      <a:pt x="1171" y="394"/>
                      <a:pt x="1367" y="395"/>
                    </a:cubicBezTo>
                    <a:cubicBezTo>
                      <a:pt x="1446" y="395"/>
                      <a:pt x="1471" y="359"/>
                      <a:pt x="1443" y="305"/>
                    </a:cubicBezTo>
                    <a:cubicBezTo>
                      <a:pt x="1357" y="286"/>
                      <a:pt x="1286" y="269"/>
                      <a:pt x="1214" y="253"/>
                    </a:cubicBezTo>
                    <a:cubicBezTo>
                      <a:pt x="1214" y="253"/>
                      <a:pt x="1214" y="253"/>
                      <a:pt x="1214" y="253"/>
                    </a:cubicBezTo>
                    <a:cubicBezTo>
                      <a:pt x="1210" y="253"/>
                      <a:pt x="1206" y="246"/>
                      <a:pt x="1202" y="246"/>
                    </a:cubicBezTo>
                    <a:cubicBezTo>
                      <a:pt x="1202" y="246"/>
                      <a:pt x="1201" y="246"/>
                      <a:pt x="1201" y="246"/>
                    </a:cubicBezTo>
                    <a:cubicBezTo>
                      <a:pt x="1199" y="243"/>
                      <a:pt x="1197" y="229"/>
                      <a:pt x="1195" y="229"/>
                    </a:cubicBezTo>
                    <a:lnTo>
                      <a:pt x="1207" y="229"/>
                    </a:lnTo>
                    <a:cubicBezTo>
                      <a:pt x="1210" y="229"/>
                      <a:pt x="1212" y="241"/>
                      <a:pt x="1215" y="242"/>
                    </a:cubicBezTo>
                    <a:cubicBezTo>
                      <a:pt x="1292" y="223"/>
                      <a:pt x="1368" y="210"/>
                      <a:pt x="1457" y="188"/>
                    </a:cubicBezTo>
                    <a:cubicBezTo>
                      <a:pt x="1453" y="141"/>
                      <a:pt x="1450" y="98"/>
                      <a:pt x="1447" y="62"/>
                    </a:cubicBezTo>
                    <a:cubicBezTo>
                      <a:pt x="1298" y="71"/>
                      <a:pt x="1158" y="91"/>
                      <a:pt x="1022" y="91"/>
                    </a:cubicBezTo>
                    <a:cubicBezTo>
                      <a:pt x="996" y="91"/>
                      <a:pt x="970" y="90"/>
                      <a:pt x="945" y="89"/>
                    </a:cubicBezTo>
                    <a:cubicBezTo>
                      <a:pt x="794" y="78"/>
                      <a:pt x="647" y="31"/>
                      <a:pt x="4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66"/>
              <p:cNvSpPr/>
              <p:nvPr/>
            </p:nvSpPr>
            <p:spPr>
              <a:xfrm>
                <a:off x="4300011" y="2624246"/>
                <a:ext cx="59934" cy="382738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7561" extrusionOk="0">
                    <a:moveTo>
                      <a:pt x="570" y="281"/>
                    </a:moveTo>
                    <a:cubicBezTo>
                      <a:pt x="644" y="281"/>
                      <a:pt x="717" y="326"/>
                      <a:pt x="789" y="418"/>
                    </a:cubicBezTo>
                    <a:cubicBezTo>
                      <a:pt x="640" y="418"/>
                      <a:pt x="491" y="418"/>
                      <a:pt x="344" y="417"/>
                    </a:cubicBezTo>
                    <a:cubicBezTo>
                      <a:pt x="422" y="326"/>
                      <a:pt x="497" y="281"/>
                      <a:pt x="570" y="281"/>
                    </a:cubicBezTo>
                    <a:close/>
                    <a:moveTo>
                      <a:pt x="736" y="657"/>
                    </a:moveTo>
                    <a:cubicBezTo>
                      <a:pt x="735" y="669"/>
                      <a:pt x="735" y="681"/>
                      <a:pt x="735" y="694"/>
                    </a:cubicBezTo>
                    <a:lnTo>
                      <a:pt x="493" y="694"/>
                    </a:lnTo>
                    <a:cubicBezTo>
                      <a:pt x="492" y="681"/>
                      <a:pt x="490" y="669"/>
                      <a:pt x="489" y="657"/>
                    </a:cubicBezTo>
                    <a:close/>
                    <a:moveTo>
                      <a:pt x="859" y="965"/>
                    </a:moveTo>
                    <a:cubicBezTo>
                      <a:pt x="800" y="1056"/>
                      <a:pt x="745" y="1102"/>
                      <a:pt x="692" y="1102"/>
                    </a:cubicBezTo>
                    <a:cubicBezTo>
                      <a:pt x="638" y="1102"/>
                      <a:pt x="586" y="1056"/>
                      <a:pt x="532" y="965"/>
                    </a:cubicBezTo>
                    <a:close/>
                    <a:moveTo>
                      <a:pt x="935" y="1326"/>
                    </a:moveTo>
                    <a:cubicBezTo>
                      <a:pt x="935" y="1333"/>
                      <a:pt x="935" y="1338"/>
                      <a:pt x="935" y="1344"/>
                    </a:cubicBezTo>
                    <a:lnTo>
                      <a:pt x="788" y="1344"/>
                    </a:lnTo>
                    <a:cubicBezTo>
                      <a:pt x="788" y="1338"/>
                      <a:pt x="788" y="1333"/>
                      <a:pt x="788" y="1326"/>
                    </a:cubicBezTo>
                    <a:close/>
                    <a:moveTo>
                      <a:pt x="321" y="3460"/>
                    </a:moveTo>
                    <a:cubicBezTo>
                      <a:pt x="387" y="3466"/>
                      <a:pt x="453" y="3473"/>
                      <a:pt x="520" y="3479"/>
                    </a:cubicBezTo>
                    <a:cubicBezTo>
                      <a:pt x="516" y="3497"/>
                      <a:pt x="511" y="3516"/>
                      <a:pt x="507" y="3535"/>
                    </a:cubicBezTo>
                    <a:cubicBezTo>
                      <a:pt x="443" y="3522"/>
                      <a:pt x="380" y="3509"/>
                      <a:pt x="315" y="3497"/>
                    </a:cubicBezTo>
                    <a:cubicBezTo>
                      <a:pt x="318" y="3484"/>
                      <a:pt x="319" y="3472"/>
                      <a:pt x="321" y="3460"/>
                    </a:cubicBezTo>
                    <a:close/>
                    <a:moveTo>
                      <a:pt x="337" y="0"/>
                    </a:moveTo>
                    <a:cubicBezTo>
                      <a:pt x="234" y="0"/>
                      <a:pt x="130" y="16"/>
                      <a:pt x="21" y="36"/>
                    </a:cubicBezTo>
                    <a:cubicBezTo>
                      <a:pt x="22" y="145"/>
                      <a:pt x="23" y="247"/>
                      <a:pt x="25" y="357"/>
                    </a:cubicBezTo>
                    <a:cubicBezTo>
                      <a:pt x="89" y="362"/>
                      <a:pt x="143" y="367"/>
                      <a:pt x="204" y="371"/>
                    </a:cubicBezTo>
                    <a:cubicBezTo>
                      <a:pt x="131" y="409"/>
                      <a:pt x="70" y="441"/>
                      <a:pt x="14" y="470"/>
                    </a:cubicBezTo>
                    <a:cubicBezTo>
                      <a:pt x="28" y="754"/>
                      <a:pt x="41" y="1022"/>
                      <a:pt x="54" y="1293"/>
                    </a:cubicBezTo>
                    <a:cubicBezTo>
                      <a:pt x="175" y="1305"/>
                      <a:pt x="273" y="1316"/>
                      <a:pt x="376" y="1327"/>
                    </a:cubicBezTo>
                    <a:cubicBezTo>
                      <a:pt x="268" y="1341"/>
                      <a:pt x="165" y="1355"/>
                      <a:pt x="72" y="1369"/>
                    </a:cubicBezTo>
                    <a:cubicBezTo>
                      <a:pt x="1" y="1588"/>
                      <a:pt x="254" y="1465"/>
                      <a:pt x="261" y="1591"/>
                    </a:cubicBezTo>
                    <a:cubicBezTo>
                      <a:pt x="199" y="1600"/>
                      <a:pt x="137" y="1647"/>
                      <a:pt x="64" y="1660"/>
                    </a:cubicBezTo>
                    <a:cubicBezTo>
                      <a:pt x="119" y="1856"/>
                      <a:pt x="313" y="1695"/>
                      <a:pt x="436" y="1877"/>
                    </a:cubicBezTo>
                    <a:lnTo>
                      <a:pt x="97" y="1877"/>
                    </a:lnTo>
                    <a:cubicBezTo>
                      <a:pt x="59" y="1877"/>
                      <a:pt x="54" y="1992"/>
                      <a:pt x="190" y="2050"/>
                    </a:cubicBezTo>
                    <a:cubicBezTo>
                      <a:pt x="140" y="2089"/>
                      <a:pt x="21" y="2079"/>
                      <a:pt x="80" y="2169"/>
                    </a:cubicBezTo>
                    <a:cubicBezTo>
                      <a:pt x="113" y="2221"/>
                      <a:pt x="92" y="2239"/>
                      <a:pt x="92" y="2282"/>
                    </a:cubicBezTo>
                    <a:cubicBezTo>
                      <a:pt x="91" y="2406"/>
                      <a:pt x="40" y="2533"/>
                      <a:pt x="129" y="2646"/>
                    </a:cubicBezTo>
                    <a:cubicBezTo>
                      <a:pt x="140" y="2659"/>
                      <a:pt x="146" y="2684"/>
                      <a:pt x="140" y="2696"/>
                    </a:cubicBezTo>
                    <a:cubicBezTo>
                      <a:pt x="44" y="2864"/>
                      <a:pt x="125" y="3029"/>
                      <a:pt x="112" y="3188"/>
                    </a:cubicBezTo>
                    <a:cubicBezTo>
                      <a:pt x="188" y="3220"/>
                      <a:pt x="252" y="3246"/>
                      <a:pt x="354" y="3288"/>
                    </a:cubicBezTo>
                    <a:cubicBezTo>
                      <a:pt x="248" y="3332"/>
                      <a:pt x="190" y="3356"/>
                      <a:pt x="134" y="3379"/>
                    </a:cubicBezTo>
                    <a:cubicBezTo>
                      <a:pt x="137" y="3423"/>
                      <a:pt x="146" y="3461"/>
                      <a:pt x="140" y="3497"/>
                    </a:cubicBezTo>
                    <a:cubicBezTo>
                      <a:pt x="131" y="3556"/>
                      <a:pt x="99" y="3614"/>
                      <a:pt x="98" y="3672"/>
                    </a:cubicBezTo>
                    <a:cubicBezTo>
                      <a:pt x="97" y="3808"/>
                      <a:pt x="123" y="3942"/>
                      <a:pt x="113" y="4077"/>
                    </a:cubicBezTo>
                    <a:cubicBezTo>
                      <a:pt x="106" y="4185"/>
                      <a:pt x="134" y="4256"/>
                      <a:pt x="223" y="4306"/>
                    </a:cubicBezTo>
                    <a:cubicBezTo>
                      <a:pt x="229" y="4310"/>
                      <a:pt x="227" y="4330"/>
                      <a:pt x="229" y="4345"/>
                    </a:cubicBezTo>
                    <a:cubicBezTo>
                      <a:pt x="198" y="4359"/>
                      <a:pt x="166" y="4372"/>
                      <a:pt x="128" y="4388"/>
                    </a:cubicBezTo>
                    <a:cubicBezTo>
                      <a:pt x="124" y="4479"/>
                      <a:pt x="125" y="4572"/>
                      <a:pt x="115" y="4664"/>
                    </a:cubicBezTo>
                    <a:cubicBezTo>
                      <a:pt x="106" y="4761"/>
                      <a:pt x="157" y="4804"/>
                      <a:pt x="235" y="4833"/>
                    </a:cubicBezTo>
                    <a:cubicBezTo>
                      <a:pt x="242" y="4835"/>
                      <a:pt x="243" y="4853"/>
                      <a:pt x="246" y="4865"/>
                    </a:cubicBezTo>
                    <a:cubicBezTo>
                      <a:pt x="207" y="4876"/>
                      <a:pt x="168" y="4885"/>
                      <a:pt x="103" y="4903"/>
                    </a:cubicBezTo>
                    <a:cubicBezTo>
                      <a:pt x="158" y="4943"/>
                      <a:pt x="195" y="4969"/>
                      <a:pt x="207" y="4978"/>
                    </a:cubicBezTo>
                    <a:cubicBezTo>
                      <a:pt x="179" y="5083"/>
                      <a:pt x="137" y="5174"/>
                      <a:pt x="135" y="5264"/>
                    </a:cubicBezTo>
                    <a:cubicBezTo>
                      <a:pt x="122" y="5816"/>
                      <a:pt x="120" y="6368"/>
                      <a:pt x="110" y="6920"/>
                    </a:cubicBezTo>
                    <a:cubicBezTo>
                      <a:pt x="106" y="7115"/>
                      <a:pt x="94" y="7312"/>
                      <a:pt x="84" y="7561"/>
                    </a:cubicBezTo>
                    <a:cubicBezTo>
                      <a:pt x="264" y="7410"/>
                      <a:pt x="403" y="7296"/>
                      <a:pt x="540" y="7179"/>
                    </a:cubicBezTo>
                    <a:cubicBezTo>
                      <a:pt x="678" y="7060"/>
                      <a:pt x="804" y="6922"/>
                      <a:pt x="953" y="6823"/>
                    </a:cubicBezTo>
                    <a:cubicBezTo>
                      <a:pt x="1123" y="6709"/>
                      <a:pt x="1170" y="6569"/>
                      <a:pt x="1166" y="6382"/>
                    </a:cubicBezTo>
                    <a:cubicBezTo>
                      <a:pt x="1160" y="6031"/>
                      <a:pt x="1167" y="5679"/>
                      <a:pt x="1171" y="5329"/>
                    </a:cubicBezTo>
                    <a:cubicBezTo>
                      <a:pt x="1173" y="5121"/>
                      <a:pt x="1183" y="4912"/>
                      <a:pt x="1180" y="4704"/>
                    </a:cubicBezTo>
                    <a:cubicBezTo>
                      <a:pt x="1174" y="4268"/>
                      <a:pt x="1161" y="3833"/>
                      <a:pt x="1152" y="3397"/>
                    </a:cubicBezTo>
                    <a:cubicBezTo>
                      <a:pt x="1147" y="3184"/>
                      <a:pt x="1145" y="2970"/>
                      <a:pt x="1143" y="2788"/>
                    </a:cubicBezTo>
                    <a:cubicBezTo>
                      <a:pt x="973" y="2589"/>
                      <a:pt x="692" y="2778"/>
                      <a:pt x="525" y="2571"/>
                    </a:cubicBezTo>
                    <a:cubicBezTo>
                      <a:pt x="547" y="2566"/>
                      <a:pt x="570" y="2564"/>
                      <a:pt x="592" y="2564"/>
                    </a:cubicBezTo>
                    <a:cubicBezTo>
                      <a:pt x="693" y="2564"/>
                      <a:pt x="793" y="2609"/>
                      <a:pt x="884" y="2609"/>
                    </a:cubicBezTo>
                    <a:cubicBezTo>
                      <a:pt x="955" y="2609"/>
                      <a:pt x="1021" y="2582"/>
                      <a:pt x="1077" y="2487"/>
                    </a:cubicBezTo>
                    <a:cubicBezTo>
                      <a:pt x="968" y="2448"/>
                      <a:pt x="861" y="2375"/>
                      <a:pt x="733" y="2375"/>
                    </a:cubicBezTo>
                    <a:cubicBezTo>
                      <a:pt x="705" y="2375"/>
                      <a:pt x="676" y="2379"/>
                      <a:pt x="646" y="2387"/>
                    </a:cubicBezTo>
                    <a:cubicBezTo>
                      <a:pt x="644" y="2387"/>
                      <a:pt x="643" y="2387"/>
                      <a:pt x="641" y="2387"/>
                    </a:cubicBezTo>
                    <a:cubicBezTo>
                      <a:pt x="617" y="2387"/>
                      <a:pt x="583" y="2358"/>
                      <a:pt x="568" y="2336"/>
                    </a:cubicBezTo>
                    <a:cubicBezTo>
                      <a:pt x="557" y="2320"/>
                      <a:pt x="570" y="2267"/>
                      <a:pt x="583" y="2261"/>
                    </a:cubicBezTo>
                    <a:cubicBezTo>
                      <a:pt x="606" y="2252"/>
                      <a:pt x="632" y="2249"/>
                      <a:pt x="657" y="2249"/>
                    </a:cubicBezTo>
                    <a:cubicBezTo>
                      <a:pt x="670" y="2249"/>
                      <a:pt x="684" y="2250"/>
                      <a:pt x="696" y="2252"/>
                    </a:cubicBezTo>
                    <a:cubicBezTo>
                      <a:pt x="722" y="2255"/>
                      <a:pt x="744" y="2280"/>
                      <a:pt x="767" y="2296"/>
                    </a:cubicBezTo>
                    <a:cubicBezTo>
                      <a:pt x="814" y="2326"/>
                      <a:pt x="862" y="2346"/>
                      <a:pt x="910" y="2346"/>
                    </a:cubicBezTo>
                    <a:cubicBezTo>
                      <a:pt x="945" y="2346"/>
                      <a:pt x="980" y="2335"/>
                      <a:pt x="1015" y="2311"/>
                    </a:cubicBezTo>
                    <a:cubicBezTo>
                      <a:pt x="1150" y="2163"/>
                      <a:pt x="1115" y="1993"/>
                      <a:pt x="1104" y="1828"/>
                    </a:cubicBezTo>
                    <a:cubicBezTo>
                      <a:pt x="1104" y="1820"/>
                      <a:pt x="1105" y="1813"/>
                      <a:pt x="1105" y="1806"/>
                    </a:cubicBezTo>
                    <a:cubicBezTo>
                      <a:pt x="1097" y="1585"/>
                      <a:pt x="1094" y="1363"/>
                      <a:pt x="1080" y="1144"/>
                    </a:cubicBezTo>
                    <a:cubicBezTo>
                      <a:pt x="1076" y="1087"/>
                      <a:pt x="1038" y="1035"/>
                      <a:pt x="1017" y="985"/>
                    </a:cubicBezTo>
                    <a:cubicBezTo>
                      <a:pt x="1037" y="939"/>
                      <a:pt x="1091" y="879"/>
                      <a:pt x="1084" y="830"/>
                    </a:cubicBezTo>
                    <a:cubicBezTo>
                      <a:pt x="1056" y="626"/>
                      <a:pt x="1047" y="421"/>
                      <a:pt x="1061" y="214"/>
                    </a:cubicBezTo>
                    <a:cubicBezTo>
                      <a:pt x="1063" y="182"/>
                      <a:pt x="1039" y="149"/>
                      <a:pt x="1030" y="127"/>
                    </a:cubicBezTo>
                    <a:cubicBezTo>
                      <a:pt x="888" y="103"/>
                      <a:pt x="748" y="99"/>
                      <a:pt x="627" y="52"/>
                    </a:cubicBezTo>
                    <a:cubicBezTo>
                      <a:pt x="530" y="14"/>
                      <a:pt x="434" y="0"/>
                      <a:pt x="3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66"/>
              <p:cNvSpPr/>
              <p:nvPr/>
            </p:nvSpPr>
            <p:spPr>
              <a:xfrm>
                <a:off x="4286293" y="2451330"/>
                <a:ext cx="67274" cy="175753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3472" extrusionOk="0">
                    <a:moveTo>
                      <a:pt x="305" y="0"/>
                    </a:moveTo>
                    <a:cubicBezTo>
                      <a:pt x="304" y="0"/>
                      <a:pt x="304" y="8"/>
                      <a:pt x="303" y="16"/>
                    </a:cubicBezTo>
                    <a:lnTo>
                      <a:pt x="303" y="16"/>
                    </a:lnTo>
                    <a:lnTo>
                      <a:pt x="307" y="0"/>
                    </a:lnTo>
                    <a:close/>
                    <a:moveTo>
                      <a:pt x="303" y="16"/>
                    </a:moveTo>
                    <a:lnTo>
                      <a:pt x="299" y="34"/>
                    </a:lnTo>
                    <a:lnTo>
                      <a:pt x="299" y="34"/>
                    </a:lnTo>
                    <a:cubicBezTo>
                      <a:pt x="300" y="33"/>
                      <a:pt x="301" y="33"/>
                      <a:pt x="302" y="32"/>
                    </a:cubicBezTo>
                    <a:cubicBezTo>
                      <a:pt x="302" y="32"/>
                      <a:pt x="303" y="24"/>
                      <a:pt x="303" y="16"/>
                    </a:cubicBezTo>
                    <a:close/>
                    <a:moveTo>
                      <a:pt x="912" y="549"/>
                    </a:moveTo>
                    <a:lnTo>
                      <a:pt x="912" y="549"/>
                    </a:lnTo>
                    <a:cubicBezTo>
                      <a:pt x="897" y="625"/>
                      <a:pt x="737" y="624"/>
                      <a:pt x="832" y="752"/>
                    </a:cubicBezTo>
                    <a:cubicBezTo>
                      <a:pt x="723" y="738"/>
                      <a:pt x="619" y="724"/>
                      <a:pt x="485" y="706"/>
                    </a:cubicBezTo>
                    <a:cubicBezTo>
                      <a:pt x="647" y="647"/>
                      <a:pt x="776" y="599"/>
                      <a:pt x="912" y="549"/>
                    </a:cubicBezTo>
                    <a:close/>
                    <a:moveTo>
                      <a:pt x="664" y="885"/>
                    </a:moveTo>
                    <a:cubicBezTo>
                      <a:pt x="747" y="885"/>
                      <a:pt x="823" y="894"/>
                      <a:pt x="897" y="930"/>
                    </a:cubicBezTo>
                    <a:cubicBezTo>
                      <a:pt x="893" y="930"/>
                      <a:pt x="888" y="930"/>
                      <a:pt x="883" y="930"/>
                    </a:cubicBezTo>
                    <a:cubicBezTo>
                      <a:pt x="792" y="930"/>
                      <a:pt x="699" y="959"/>
                      <a:pt x="601" y="959"/>
                    </a:cubicBezTo>
                    <a:cubicBezTo>
                      <a:pt x="534" y="959"/>
                      <a:pt x="464" y="945"/>
                      <a:pt x="392" y="898"/>
                    </a:cubicBezTo>
                    <a:cubicBezTo>
                      <a:pt x="491" y="895"/>
                      <a:pt x="580" y="885"/>
                      <a:pt x="664" y="885"/>
                    </a:cubicBezTo>
                    <a:close/>
                    <a:moveTo>
                      <a:pt x="928" y="2026"/>
                    </a:moveTo>
                    <a:cubicBezTo>
                      <a:pt x="976" y="2026"/>
                      <a:pt x="1027" y="2041"/>
                      <a:pt x="1084" y="2080"/>
                    </a:cubicBezTo>
                    <a:cubicBezTo>
                      <a:pt x="925" y="2103"/>
                      <a:pt x="793" y="2121"/>
                      <a:pt x="663" y="2139"/>
                    </a:cubicBezTo>
                    <a:cubicBezTo>
                      <a:pt x="747" y="2086"/>
                      <a:pt x="831" y="2026"/>
                      <a:pt x="928" y="2026"/>
                    </a:cubicBezTo>
                    <a:close/>
                    <a:moveTo>
                      <a:pt x="410" y="2314"/>
                    </a:moveTo>
                    <a:cubicBezTo>
                      <a:pt x="533" y="2330"/>
                      <a:pt x="657" y="2345"/>
                      <a:pt x="818" y="2364"/>
                    </a:cubicBezTo>
                    <a:cubicBezTo>
                      <a:pt x="770" y="2391"/>
                      <a:pt x="744" y="2417"/>
                      <a:pt x="724" y="2417"/>
                    </a:cubicBezTo>
                    <a:cubicBezTo>
                      <a:pt x="723" y="2417"/>
                      <a:pt x="722" y="2417"/>
                      <a:pt x="721" y="2417"/>
                    </a:cubicBezTo>
                    <a:cubicBezTo>
                      <a:pt x="612" y="2395"/>
                      <a:pt x="504" y="2365"/>
                      <a:pt x="396" y="2337"/>
                    </a:cubicBezTo>
                    <a:cubicBezTo>
                      <a:pt x="400" y="2330"/>
                      <a:pt x="405" y="2323"/>
                      <a:pt x="410" y="2314"/>
                    </a:cubicBezTo>
                    <a:close/>
                    <a:moveTo>
                      <a:pt x="686" y="2659"/>
                    </a:moveTo>
                    <a:cubicBezTo>
                      <a:pt x="686" y="2669"/>
                      <a:pt x="686" y="2679"/>
                      <a:pt x="686" y="2690"/>
                    </a:cubicBezTo>
                    <a:cubicBezTo>
                      <a:pt x="634" y="2693"/>
                      <a:pt x="582" y="2696"/>
                      <a:pt x="530" y="2699"/>
                    </a:cubicBezTo>
                    <a:cubicBezTo>
                      <a:pt x="531" y="2686"/>
                      <a:pt x="532" y="2672"/>
                      <a:pt x="532" y="2659"/>
                    </a:cubicBezTo>
                    <a:close/>
                    <a:moveTo>
                      <a:pt x="299" y="34"/>
                    </a:moveTo>
                    <a:cubicBezTo>
                      <a:pt x="211" y="90"/>
                      <a:pt x="122" y="173"/>
                      <a:pt x="29" y="231"/>
                    </a:cubicBezTo>
                    <a:cubicBezTo>
                      <a:pt x="40" y="386"/>
                      <a:pt x="0" y="549"/>
                      <a:pt x="73" y="731"/>
                    </a:cubicBezTo>
                    <a:lnTo>
                      <a:pt x="413" y="731"/>
                    </a:lnTo>
                    <a:cubicBezTo>
                      <a:pt x="414" y="731"/>
                      <a:pt x="414" y="736"/>
                      <a:pt x="415" y="745"/>
                    </a:cubicBezTo>
                    <a:cubicBezTo>
                      <a:pt x="299" y="757"/>
                      <a:pt x="184" y="761"/>
                      <a:pt x="61" y="774"/>
                    </a:cubicBezTo>
                    <a:cubicBezTo>
                      <a:pt x="58" y="934"/>
                      <a:pt x="42" y="1083"/>
                      <a:pt x="215" y="1167"/>
                    </a:cubicBezTo>
                    <a:cubicBezTo>
                      <a:pt x="161" y="1182"/>
                      <a:pt x="128" y="1190"/>
                      <a:pt x="83" y="1203"/>
                    </a:cubicBezTo>
                    <a:cubicBezTo>
                      <a:pt x="90" y="1252"/>
                      <a:pt x="98" y="1297"/>
                      <a:pt x="104" y="1343"/>
                    </a:cubicBezTo>
                    <a:cubicBezTo>
                      <a:pt x="180" y="1333"/>
                      <a:pt x="243" y="1325"/>
                      <a:pt x="348" y="1311"/>
                    </a:cubicBezTo>
                    <a:lnTo>
                      <a:pt x="348" y="1311"/>
                    </a:lnTo>
                    <a:cubicBezTo>
                      <a:pt x="121" y="1459"/>
                      <a:pt x="123" y="1458"/>
                      <a:pt x="147" y="1687"/>
                    </a:cubicBezTo>
                    <a:cubicBezTo>
                      <a:pt x="157" y="1783"/>
                      <a:pt x="158" y="1881"/>
                      <a:pt x="163" y="1974"/>
                    </a:cubicBezTo>
                    <a:cubicBezTo>
                      <a:pt x="228" y="1997"/>
                      <a:pt x="284" y="1988"/>
                      <a:pt x="339" y="2007"/>
                    </a:cubicBezTo>
                    <a:cubicBezTo>
                      <a:pt x="338" y="2011"/>
                      <a:pt x="337" y="2012"/>
                      <a:pt x="337" y="2012"/>
                    </a:cubicBezTo>
                    <a:cubicBezTo>
                      <a:pt x="335" y="2012"/>
                      <a:pt x="334" y="2008"/>
                      <a:pt x="333" y="2008"/>
                    </a:cubicBezTo>
                    <a:lnTo>
                      <a:pt x="172" y="2008"/>
                    </a:lnTo>
                    <a:cubicBezTo>
                      <a:pt x="198" y="2191"/>
                      <a:pt x="220" y="2433"/>
                      <a:pt x="242" y="2619"/>
                    </a:cubicBezTo>
                    <a:cubicBezTo>
                      <a:pt x="300" y="2629"/>
                      <a:pt x="343" y="2651"/>
                      <a:pt x="386" y="2659"/>
                    </a:cubicBezTo>
                    <a:cubicBezTo>
                      <a:pt x="329" y="2699"/>
                      <a:pt x="280" y="2740"/>
                      <a:pt x="241" y="2767"/>
                    </a:cubicBezTo>
                    <a:cubicBezTo>
                      <a:pt x="261" y="2832"/>
                      <a:pt x="298" y="2887"/>
                      <a:pt x="284" y="2919"/>
                    </a:cubicBezTo>
                    <a:cubicBezTo>
                      <a:pt x="218" y="3064"/>
                      <a:pt x="261" y="3162"/>
                      <a:pt x="388" y="3227"/>
                    </a:cubicBezTo>
                    <a:cubicBezTo>
                      <a:pt x="349" y="3279"/>
                      <a:pt x="318" y="3321"/>
                      <a:pt x="264" y="3394"/>
                    </a:cubicBezTo>
                    <a:cubicBezTo>
                      <a:pt x="290" y="3393"/>
                      <a:pt x="314" y="3392"/>
                      <a:pt x="336" y="3392"/>
                    </a:cubicBezTo>
                    <a:cubicBezTo>
                      <a:pt x="357" y="3392"/>
                      <a:pt x="376" y="3393"/>
                      <a:pt x="394" y="3393"/>
                    </a:cubicBezTo>
                    <a:cubicBezTo>
                      <a:pt x="438" y="3393"/>
                      <a:pt x="474" y="3391"/>
                      <a:pt x="509" y="3380"/>
                    </a:cubicBezTo>
                    <a:cubicBezTo>
                      <a:pt x="570" y="3360"/>
                      <a:pt x="630" y="3351"/>
                      <a:pt x="687" y="3351"/>
                    </a:cubicBezTo>
                    <a:cubicBezTo>
                      <a:pt x="783" y="3351"/>
                      <a:pt x="874" y="3376"/>
                      <a:pt x="962" y="3421"/>
                    </a:cubicBezTo>
                    <a:cubicBezTo>
                      <a:pt x="1023" y="3453"/>
                      <a:pt x="1084" y="3471"/>
                      <a:pt x="1150" y="3471"/>
                    </a:cubicBezTo>
                    <a:cubicBezTo>
                      <a:pt x="1205" y="3471"/>
                      <a:pt x="1263" y="3458"/>
                      <a:pt x="1328" y="3429"/>
                    </a:cubicBezTo>
                    <a:cubicBezTo>
                      <a:pt x="1317" y="3292"/>
                      <a:pt x="1306" y="3153"/>
                      <a:pt x="1293" y="3012"/>
                    </a:cubicBezTo>
                    <a:cubicBezTo>
                      <a:pt x="1147" y="2992"/>
                      <a:pt x="1016" y="2973"/>
                      <a:pt x="884" y="2955"/>
                    </a:cubicBezTo>
                    <a:cubicBezTo>
                      <a:pt x="753" y="2938"/>
                      <a:pt x="621" y="2923"/>
                      <a:pt x="490" y="2906"/>
                    </a:cubicBezTo>
                    <a:cubicBezTo>
                      <a:pt x="492" y="2892"/>
                      <a:pt x="495" y="2877"/>
                      <a:pt x="497" y="2863"/>
                    </a:cubicBezTo>
                    <a:cubicBezTo>
                      <a:pt x="539" y="2863"/>
                      <a:pt x="581" y="2864"/>
                      <a:pt x="622" y="2864"/>
                    </a:cubicBezTo>
                    <a:cubicBezTo>
                      <a:pt x="650" y="2864"/>
                      <a:pt x="678" y="2863"/>
                      <a:pt x="706" y="2862"/>
                    </a:cubicBezTo>
                    <a:cubicBezTo>
                      <a:pt x="783" y="2857"/>
                      <a:pt x="859" y="2846"/>
                      <a:pt x="935" y="2837"/>
                    </a:cubicBezTo>
                    <a:cubicBezTo>
                      <a:pt x="954" y="2912"/>
                      <a:pt x="987" y="2959"/>
                      <a:pt x="1095" y="2959"/>
                    </a:cubicBezTo>
                    <a:cubicBezTo>
                      <a:pt x="1141" y="2959"/>
                      <a:pt x="1200" y="2951"/>
                      <a:pt x="1277" y="2933"/>
                    </a:cubicBezTo>
                    <a:cubicBezTo>
                      <a:pt x="1270" y="2797"/>
                      <a:pt x="1266" y="2555"/>
                      <a:pt x="1251" y="2555"/>
                    </a:cubicBezTo>
                    <a:lnTo>
                      <a:pt x="980" y="2555"/>
                    </a:lnTo>
                    <a:cubicBezTo>
                      <a:pt x="1102" y="2373"/>
                      <a:pt x="1174" y="2446"/>
                      <a:pt x="1257" y="2417"/>
                    </a:cubicBezTo>
                    <a:cubicBezTo>
                      <a:pt x="1226" y="2173"/>
                      <a:pt x="1199" y="1923"/>
                      <a:pt x="1172" y="1698"/>
                    </a:cubicBezTo>
                    <a:cubicBezTo>
                      <a:pt x="1078" y="1690"/>
                      <a:pt x="1003" y="1673"/>
                      <a:pt x="929" y="1666"/>
                    </a:cubicBezTo>
                    <a:cubicBezTo>
                      <a:pt x="988" y="1631"/>
                      <a:pt x="1049" y="1635"/>
                      <a:pt x="1097" y="1612"/>
                    </a:cubicBezTo>
                    <a:cubicBezTo>
                      <a:pt x="1131" y="1597"/>
                      <a:pt x="1177" y="1520"/>
                      <a:pt x="1167" y="1501"/>
                    </a:cubicBezTo>
                    <a:cubicBezTo>
                      <a:pt x="1095" y="1369"/>
                      <a:pt x="1154" y="1218"/>
                      <a:pt x="1117" y="1084"/>
                    </a:cubicBezTo>
                    <a:cubicBezTo>
                      <a:pt x="1106" y="1045"/>
                      <a:pt x="1054" y="996"/>
                      <a:pt x="1067" y="976"/>
                    </a:cubicBezTo>
                    <a:cubicBezTo>
                      <a:pt x="1143" y="840"/>
                      <a:pt x="1083" y="714"/>
                      <a:pt x="1063" y="588"/>
                    </a:cubicBezTo>
                    <a:cubicBezTo>
                      <a:pt x="1053" y="528"/>
                      <a:pt x="1136" y="445"/>
                      <a:pt x="1034" y="406"/>
                    </a:cubicBezTo>
                    <a:cubicBezTo>
                      <a:pt x="969" y="381"/>
                      <a:pt x="903" y="358"/>
                      <a:pt x="835" y="343"/>
                    </a:cubicBezTo>
                    <a:cubicBezTo>
                      <a:pt x="817" y="340"/>
                      <a:pt x="799" y="339"/>
                      <a:pt x="780" y="339"/>
                    </a:cubicBezTo>
                    <a:cubicBezTo>
                      <a:pt x="747" y="339"/>
                      <a:pt x="711" y="342"/>
                      <a:pt x="675" y="342"/>
                    </a:cubicBezTo>
                    <a:cubicBezTo>
                      <a:pt x="686" y="383"/>
                      <a:pt x="692" y="412"/>
                      <a:pt x="695" y="423"/>
                    </a:cubicBezTo>
                    <a:cubicBezTo>
                      <a:pt x="522" y="394"/>
                      <a:pt x="360" y="368"/>
                      <a:pt x="224" y="346"/>
                    </a:cubicBezTo>
                    <a:cubicBezTo>
                      <a:pt x="340" y="270"/>
                      <a:pt x="460" y="238"/>
                      <a:pt x="585" y="238"/>
                    </a:cubicBezTo>
                    <a:cubicBezTo>
                      <a:pt x="734" y="238"/>
                      <a:pt x="890" y="284"/>
                      <a:pt x="1051" y="356"/>
                    </a:cubicBezTo>
                    <a:cubicBezTo>
                      <a:pt x="1046" y="284"/>
                      <a:pt x="1043" y="248"/>
                      <a:pt x="1041" y="234"/>
                    </a:cubicBezTo>
                    <a:cubicBezTo>
                      <a:pt x="948" y="220"/>
                      <a:pt x="875" y="210"/>
                      <a:pt x="803" y="196"/>
                    </a:cubicBezTo>
                    <a:cubicBezTo>
                      <a:pt x="727" y="182"/>
                      <a:pt x="652" y="165"/>
                      <a:pt x="578" y="145"/>
                    </a:cubicBezTo>
                    <a:cubicBezTo>
                      <a:pt x="483" y="120"/>
                      <a:pt x="392" y="62"/>
                      <a:pt x="299" y="36"/>
                    </a:cubicBezTo>
                    <a:lnTo>
                      <a:pt x="299" y="3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66"/>
              <p:cNvSpPr/>
              <p:nvPr/>
            </p:nvSpPr>
            <p:spPr>
              <a:xfrm>
                <a:off x="4269893" y="1133608"/>
                <a:ext cx="56441" cy="123918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448" extrusionOk="0">
                    <a:moveTo>
                      <a:pt x="567" y="719"/>
                    </a:moveTo>
                    <a:cubicBezTo>
                      <a:pt x="623" y="719"/>
                      <a:pt x="674" y="751"/>
                      <a:pt x="747" y="783"/>
                    </a:cubicBezTo>
                    <a:cubicBezTo>
                      <a:pt x="691" y="814"/>
                      <a:pt x="646" y="828"/>
                      <a:pt x="609" y="828"/>
                    </a:cubicBezTo>
                    <a:cubicBezTo>
                      <a:pt x="555" y="828"/>
                      <a:pt x="515" y="799"/>
                      <a:pt x="476" y="748"/>
                    </a:cubicBezTo>
                    <a:cubicBezTo>
                      <a:pt x="509" y="727"/>
                      <a:pt x="539" y="719"/>
                      <a:pt x="567" y="719"/>
                    </a:cubicBezTo>
                    <a:close/>
                    <a:moveTo>
                      <a:pt x="501" y="953"/>
                    </a:moveTo>
                    <a:cubicBezTo>
                      <a:pt x="551" y="957"/>
                      <a:pt x="600" y="960"/>
                      <a:pt x="649" y="964"/>
                    </a:cubicBezTo>
                    <a:cubicBezTo>
                      <a:pt x="649" y="973"/>
                      <a:pt x="649" y="983"/>
                      <a:pt x="648" y="991"/>
                    </a:cubicBezTo>
                    <a:lnTo>
                      <a:pt x="497" y="991"/>
                    </a:lnTo>
                    <a:cubicBezTo>
                      <a:pt x="498" y="979"/>
                      <a:pt x="500" y="967"/>
                      <a:pt x="501" y="953"/>
                    </a:cubicBezTo>
                    <a:close/>
                    <a:moveTo>
                      <a:pt x="437" y="2067"/>
                    </a:moveTo>
                    <a:cubicBezTo>
                      <a:pt x="489" y="2087"/>
                      <a:pt x="541" y="2106"/>
                      <a:pt x="594" y="2126"/>
                    </a:cubicBezTo>
                    <a:cubicBezTo>
                      <a:pt x="591" y="2136"/>
                      <a:pt x="588" y="2146"/>
                      <a:pt x="585" y="2157"/>
                    </a:cubicBezTo>
                    <a:cubicBezTo>
                      <a:pt x="528" y="2149"/>
                      <a:pt x="471" y="2142"/>
                      <a:pt x="413" y="2134"/>
                    </a:cubicBezTo>
                    <a:cubicBezTo>
                      <a:pt x="421" y="2111"/>
                      <a:pt x="429" y="2090"/>
                      <a:pt x="437" y="2067"/>
                    </a:cubicBezTo>
                    <a:close/>
                    <a:moveTo>
                      <a:pt x="948" y="1"/>
                    </a:moveTo>
                    <a:cubicBezTo>
                      <a:pt x="934" y="1"/>
                      <a:pt x="916" y="2"/>
                      <a:pt x="907" y="6"/>
                    </a:cubicBezTo>
                    <a:cubicBezTo>
                      <a:pt x="856" y="27"/>
                      <a:pt x="695" y="61"/>
                      <a:pt x="631" y="61"/>
                    </a:cubicBezTo>
                    <a:cubicBezTo>
                      <a:pt x="623" y="61"/>
                      <a:pt x="617" y="60"/>
                      <a:pt x="613" y="59"/>
                    </a:cubicBezTo>
                    <a:cubicBezTo>
                      <a:pt x="563" y="48"/>
                      <a:pt x="513" y="44"/>
                      <a:pt x="463" y="44"/>
                    </a:cubicBezTo>
                    <a:cubicBezTo>
                      <a:pt x="335" y="44"/>
                      <a:pt x="208" y="73"/>
                      <a:pt x="80" y="102"/>
                    </a:cubicBezTo>
                    <a:cubicBezTo>
                      <a:pt x="73" y="136"/>
                      <a:pt x="61" y="163"/>
                      <a:pt x="58" y="191"/>
                    </a:cubicBezTo>
                    <a:cubicBezTo>
                      <a:pt x="1" y="684"/>
                      <a:pt x="31" y="1176"/>
                      <a:pt x="40" y="1667"/>
                    </a:cubicBezTo>
                    <a:cubicBezTo>
                      <a:pt x="42" y="1776"/>
                      <a:pt x="79" y="1860"/>
                      <a:pt x="205" y="1871"/>
                    </a:cubicBezTo>
                    <a:cubicBezTo>
                      <a:pt x="228" y="1873"/>
                      <a:pt x="247" y="1901"/>
                      <a:pt x="276" y="1922"/>
                    </a:cubicBezTo>
                    <a:cubicBezTo>
                      <a:pt x="248" y="1929"/>
                      <a:pt x="222" y="1930"/>
                      <a:pt x="199" y="1930"/>
                    </a:cubicBezTo>
                    <a:cubicBezTo>
                      <a:pt x="183" y="1930"/>
                      <a:pt x="168" y="1930"/>
                      <a:pt x="154" y="1930"/>
                    </a:cubicBezTo>
                    <a:cubicBezTo>
                      <a:pt x="138" y="1930"/>
                      <a:pt x="123" y="1930"/>
                      <a:pt x="108" y="1934"/>
                    </a:cubicBezTo>
                    <a:cubicBezTo>
                      <a:pt x="93" y="2088"/>
                      <a:pt x="92" y="2124"/>
                      <a:pt x="152" y="2124"/>
                    </a:cubicBezTo>
                    <a:cubicBezTo>
                      <a:pt x="176" y="2124"/>
                      <a:pt x="200" y="2106"/>
                      <a:pt x="235" y="2073"/>
                    </a:cubicBezTo>
                    <a:cubicBezTo>
                      <a:pt x="252" y="2092"/>
                      <a:pt x="279" y="2136"/>
                      <a:pt x="307" y="2166"/>
                    </a:cubicBezTo>
                    <a:cubicBezTo>
                      <a:pt x="302" y="2178"/>
                      <a:pt x="338" y="2196"/>
                      <a:pt x="332" y="2206"/>
                    </a:cubicBezTo>
                    <a:cubicBezTo>
                      <a:pt x="286" y="2195"/>
                      <a:pt x="232" y="2185"/>
                      <a:pt x="232" y="2174"/>
                    </a:cubicBezTo>
                    <a:lnTo>
                      <a:pt x="232" y="2176"/>
                    </a:lnTo>
                    <a:lnTo>
                      <a:pt x="232" y="2177"/>
                    </a:lnTo>
                    <a:cubicBezTo>
                      <a:pt x="230" y="2229"/>
                      <a:pt x="170" y="2282"/>
                      <a:pt x="158" y="2339"/>
                    </a:cubicBezTo>
                    <a:cubicBezTo>
                      <a:pt x="223" y="2362"/>
                      <a:pt x="282" y="2370"/>
                      <a:pt x="337" y="2370"/>
                    </a:cubicBezTo>
                    <a:cubicBezTo>
                      <a:pt x="434" y="2370"/>
                      <a:pt x="523" y="2348"/>
                      <a:pt x="625" y="2348"/>
                    </a:cubicBezTo>
                    <a:cubicBezTo>
                      <a:pt x="627" y="2348"/>
                      <a:pt x="628" y="2348"/>
                      <a:pt x="630" y="2348"/>
                    </a:cubicBezTo>
                    <a:cubicBezTo>
                      <a:pt x="785" y="2349"/>
                      <a:pt x="936" y="2409"/>
                      <a:pt x="1101" y="2447"/>
                    </a:cubicBezTo>
                    <a:cubicBezTo>
                      <a:pt x="1115" y="2315"/>
                      <a:pt x="1077" y="2260"/>
                      <a:pt x="978" y="2260"/>
                    </a:cubicBezTo>
                    <a:cubicBezTo>
                      <a:pt x="974" y="2260"/>
                      <a:pt x="970" y="2260"/>
                      <a:pt x="965" y="2260"/>
                    </a:cubicBezTo>
                    <a:cubicBezTo>
                      <a:pt x="962" y="2260"/>
                      <a:pt x="958" y="2260"/>
                      <a:pt x="954" y="2260"/>
                    </a:cubicBezTo>
                    <a:cubicBezTo>
                      <a:pt x="856" y="2260"/>
                      <a:pt x="811" y="2210"/>
                      <a:pt x="822" y="2105"/>
                    </a:cubicBezTo>
                    <a:lnTo>
                      <a:pt x="822" y="2105"/>
                    </a:lnTo>
                    <a:cubicBezTo>
                      <a:pt x="890" y="2138"/>
                      <a:pt x="928" y="2156"/>
                      <a:pt x="958" y="2156"/>
                    </a:cubicBezTo>
                    <a:cubicBezTo>
                      <a:pt x="996" y="2156"/>
                      <a:pt x="1020" y="2125"/>
                      <a:pt x="1076" y="2053"/>
                    </a:cubicBezTo>
                    <a:cubicBezTo>
                      <a:pt x="998" y="2046"/>
                      <a:pt x="933" y="2041"/>
                      <a:pt x="868" y="2035"/>
                    </a:cubicBezTo>
                    <a:cubicBezTo>
                      <a:pt x="927" y="1997"/>
                      <a:pt x="986" y="1958"/>
                      <a:pt x="1052" y="1916"/>
                    </a:cubicBezTo>
                    <a:cubicBezTo>
                      <a:pt x="1034" y="1751"/>
                      <a:pt x="1018" y="1591"/>
                      <a:pt x="1001" y="1433"/>
                    </a:cubicBezTo>
                    <a:cubicBezTo>
                      <a:pt x="926" y="1436"/>
                      <a:pt x="874" y="1439"/>
                      <a:pt x="836" y="1439"/>
                    </a:cubicBezTo>
                    <a:cubicBezTo>
                      <a:pt x="755" y="1439"/>
                      <a:pt x="733" y="1428"/>
                      <a:pt x="664" y="1393"/>
                    </a:cubicBezTo>
                    <a:cubicBezTo>
                      <a:pt x="770" y="1365"/>
                      <a:pt x="873" y="1337"/>
                      <a:pt x="972" y="1311"/>
                    </a:cubicBezTo>
                    <a:cubicBezTo>
                      <a:pt x="1008" y="1113"/>
                      <a:pt x="1041" y="934"/>
                      <a:pt x="803" y="895"/>
                    </a:cubicBezTo>
                    <a:cubicBezTo>
                      <a:pt x="809" y="822"/>
                      <a:pt x="815" y="808"/>
                      <a:pt x="837" y="808"/>
                    </a:cubicBezTo>
                    <a:cubicBezTo>
                      <a:pt x="851" y="808"/>
                      <a:pt x="871" y="814"/>
                      <a:pt x="903" y="814"/>
                    </a:cubicBezTo>
                    <a:cubicBezTo>
                      <a:pt x="931" y="814"/>
                      <a:pt x="967" y="810"/>
                      <a:pt x="1014" y="792"/>
                    </a:cubicBezTo>
                    <a:cubicBezTo>
                      <a:pt x="1025" y="532"/>
                      <a:pt x="1036" y="271"/>
                      <a:pt x="1047" y="15"/>
                    </a:cubicBezTo>
                    <a:cubicBezTo>
                      <a:pt x="1047" y="7"/>
                      <a:pt x="978" y="1"/>
                      <a:pt x="963" y="1"/>
                    </a:cubicBezTo>
                    <a:cubicBezTo>
                      <a:pt x="959" y="1"/>
                      <a:pt x="954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66"/>
              <p:cNvSpPr/>
              <p:nvPr/>
            </p:nvSpPr>
            <p:spPr>
              <a:xfrm>
                <a:off x="4279105" y="1291641"/>
                <a:ext cx="55935" cy="4940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976" extrusionOk="0">
                    <a:moveTo>
                      <a:pt x="580" y="76"/>
                    </a:moveTo>
                    <a:cubicBezTo>
                      <a:pt x="662" y="76"/>
                      <a:pt x="734" y="106"/>
                      <a:pt x="818" y="147"/>
                    </a:cubicBezTo>
                    <a:cubicBezTo>
                      <a:pt x="761" y="177"/>
                      <a:pt x="712" y="189"/>
                      <a:pt x="665" y="189"/>
                    </a:cubicBezTo>
                    <a:cubicBezTo>
                      <a:pt x="585" y="189"/>
                      <a:pt x="513" y="152"/>
                      <a:pt x="422" y="111"/>
                    </a:cubicBezTo>
                    <a:cubicBezTo>
                      <a:pt x="481" y="86"/>
                      <a:pt x="532" y="76"/>
                      <a:pt x="580" y="76"/>
                    </a:cubicBezTo>
                    <a:close/>
                    <a:moveTo>
                      <a:pt x="725" y="0"/>
                    </a:moveTo>
                    <a:cubicBezTo>
                      <a:pt x="716" y="0"/>
                      <a:pt x="707" y="0"/>
                      <a:pt x="698" y="1"/>
                    </a:cubicBezTo>
                    <a:cubicBezTo>
                      <a:pt x="476" y="15"/>
                      <a:pt x="255" y="47"/>
                      <a:pt x="34" y="77"/>
                    </a:cubicBezTo>
                    <a:cubicBezTo>
                      <a:pt x="23" y="78"/>
                      <a:pt x="17" y="121"/>
                      <a:pt x="0" y="176"/>
                    </a:cubicBezTo>
                    <a:cubicBezTo>
                      <a:pt x="37" y="168"/>
                      <a:pt x="72" y="166"/>
                      <a:pt x="107" y="166"/>
                    </a:cubicBezTo>
                    <a:cubicBezTo>
                      <a:pt x="133" y="166"/>
                      <a:pt x="158" y="167"/>
                      <a:pt x="182" y="167"/>
                    </a:cubicBezTo>
                    <a:cubicBezTo>
                      <a:pt x="255" y="167"/>
                      <a:pt x="324" y="158"/>
                      <a:pt x="387" y="91"/>
                    </a:cubicBezTo>
                    <a:cubicBezTo>
                      <a:pt x="417" y="149"/>
                      <a:pt x="444" y="202"/>
                      <a:pt x="471" y="256"/>
                    </a:cubicBezTo>
                    <a:cubicBezTo>
                      <a:pt x="480" y="257"/>
                      <a:pt x="489" y="257"/>
                      <a:pt x="498" y="257"/>
                    </a:cubicBezTo>
                    <a:cubicBezTo>
                      <a:pt x="511" y="257"/>
                      <a:pt x="524" y="257"/>
                      <a:pt x="537" y="257"/>
                    </a:cubicBezTo>
                    <a:cubicBezTo>
                      <a:pt x="602" y="257"/>
                      <a:pt x="664" y="265"/>
                      <a:pt x="687" y="369"/>
                    </a:cubicBezTo>
                    <a:cubicBezTo>
                      <a:pt x="464" y="397"/>
                      <a:pt x="251" y="438"/>
                      <a:pt x="14" y="467"/>
                    </a:cubicBezTo>
                    <a:cubicBezTo>
                      <a:pt x="49" y="607"/>
                      <a:pt x="78" y="645"/>
                      <a:pt x="99" y="827"/>
                    </a:cubicBezTo>
                    <a:lnTo>
                      <a:pt x="276" y="827"/>
                    </a:lnTo>
                    <a:cubicBezTo>
                      <a:pt x="276" y="827"/>
                      <a:pt x="276" y="829"/>
                      <a:pt x="275" y="838"/>
                    </a:cubicBezTo>
                    <a:cubicBezTo>
                      <a:pt x="217" y="859"/>
                      <a:pt x="159" y="867"/>
                      <a:pt x="93" y="891"/>
                    </a:cubicBezTo>
                    <a:cubicBezTo>
                      <a:pt x="130" y="958"/>
                      <a:pt x="171" y="976"/>
                      <a:pt x="214" y="976"/>
                    </a:cubicBezTo>
                    <a:cubicBezTo>
                      <a:pt x="264" y="976"/>
                      <a:pt x="316" y="950"/>
                      <a:pt x="364" y="950"/>
                    </a:cubicBezTo>
                    <a:cubicBezTo>
                      <a:pt x="368" y="950"/>
                      <a:pt x="373" y="951"/>
                      <a:pt x="377" y="951"/>
                    </a:cubicBezTo>
                    <a:cubicBezTo>
                      <a:pt x="400" y="763"/>
                      <a:pt x="400" y="763"/>
                      <a:pt x="557" y="681"/>
                    </a:cubicBezTo>
                    <a:cubicBezTo>
                      <a:pt x="604" y="737"/>
                      <a:pt x="631" y="765"/>
                      <a:pt x="696" y="765"/>
                    </a:cubicBezTo>
                    <a:cubicBezTo>
                      <a:pt x="760" y="765"/>
                      <a:pt x="858" y="739"/>
                      <a:pt x="1043" y="686"/>
                    </a:cubicBezTo>
                    <a:cubicBezTo>
                      <a:pt x="1040" y="507"/>
                      <a:pt x="1105" y="303"/>
                      <a:pt x="860" y="234"/>
                    </a:cubicBezTo>
                    <a:cubicBezTo>
                      <a:pt x="913" y="177"/>
                      <a:pt x="957" y="130"/>
                      <a:pt x="1036" y="47"/>
                    </a:cubicBezTo>
                    <a:cubicBezTo>
                      <a:pt x="903" y="28"/>
                      <a:pt x="811" y="0"/>
                      <a:pt x="7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66"/>
              <p:cNvSpPr/>
              <p:nvPr/>
            </p:nvSpPr>
            <p:spPr>
              <a:xfrm>
                <a:off x="4277080" y="1256309"/>
                <a:ext cx="51734" cy="3427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677" extrusionOk="0">
                    <a:moveTo>
                      <a:pt x="489" y="137"/>
                    </a:moveTo>
                    <a:lnTo>
                      <a:pt x="489" y="137"/>
                    </a:lnTo>
                    <a:cubicBezTo>
                      <a:pt x="537" y="151"/>
                      <a:pt x="586" y="164"/>
                      <a:pt x="634" y="177"/>
                    </a:cubicBezTo>
                    <a:cubicBezTo>
                      <a:pt x="629" y="190"/>
                      <a:pt x="624" y="204"/>
                      <a:pt x="619" y="216"/>
                    </a:cubicBezTo>
                    <a:cubicBezTo>
                      <a:pt x="586" y="212"/>
                      <a:pt x="553" y="212"/>
                      <a:pt x="522" y="204"/>
                    </a:cubicBezTo>
                    <a:cubicBezTo>
                      <a:pt x="505" y="199"/>
                      <a:pt x="492" y="181"/>
                      <a:pt x="489" y="137"/>
                    </a:cubicBezTo>
                    <a:close/>
                    <a:moveTo>
                      <a:pt x="497" y="428"/>
                    </a:moveTo>
                    <a:cubicBezTo>
                      <a:pt x="501" y="444"/>
                      <a:pt x="504" y="460"/>
                      <a:pt x="507" y="476"/>
                    </a:cubicBezTo>
                    <a:cubicBezTo>
                      <a:pt x="422" y="492"/>
                      <a:pt x="337" y="508"/>
                      <a:pt x="253" y="524"/>
                    </a:cubicBezTo>
                    <a:cubicBezTo>
                      <a:pt x="251" y="511"/>
                      <a:pt x="248" y="497"/>
                      <a:pt x="247" y="483"/>
                    </a:cubicBezTo>
                    <a:cubicBezTo>
                      <a:pt x="331" y="465"/>
                      <a:pt x="414" y="447"/>
                      <a:pt x="497" y="428"/>
                    </a:cubicBezTo>
                    <a:close/>
                    <a:moveTo>
                      <a:pt x="278" y="1"/>
                    </a:moveTo>
                    <a:cubicBezTo>
                      <a:pt x="191" y="1"/>
                      <a:pt x="96" y="24"/>
                      <a:pt x="7" y="31"/>
                    </a:cubicBezTo>
                    <a:cubicBezTo>
                      <a:pt x="6" y="46"/>
                      <a:pt x="3" y="61"/>
                      <a:pt x="1" y="76"/>
                    </a:cubicBezTo>
                    <a:cubicBezTo>
                      <a:pt x="42" y="101"/>
                      <a:pt x="83" y="125"/>
                      <a:pt x="128" y="153"/>
                    </a:cubicBezTo>
                    <a:cubicBezTo>
                      <a:pt x="89" y="176"/>
                      <a:pt x="57" y="197"/>
                      <a:pt x="6" y="228"/>
                    </a:cubicBezTo>
                    <a:cubicBezTo>
                      <a:pt x="68" y="259"/>
                      <a:pt x="134" y="266"/>
                      <a:pt x="200" y="266"/>
                    </a:cubicBezTo>
                    <a:cubicBezTo>
                      <a:pt x="254" y="266"/>
                      <a:pt x="309" y="261"/>
                      <a:pt x="362" y="261"/>
                    </a:cubicBezTo>
                    <a:cubicBezTo>
                      <a:pt x="444" y="261"/>
                      <a:pt x="523" y="273"/>
                      <a:pt x="592" y="331"/>
                    </a:cubicBezTo>
                    <a:cubicBezTo>
                      <a:pt x="413" y="344"/>
                      <a:pt x="246" y="355"/>
                      <a:pt x="64" y="367"/>
                    </a:cubicBezTo>
                    <a:cubicBezTo>
                      <a:pt x="59" y="469"/>
                      <a:pt x="57" y="547"/>
                      <a:pt x="51" y="667"/>
                    </a:cubicBezTo>
                    <a:cubicBezTo>
                      <a:pt x="233" y="650"/>
                      <a:pt x="368" y="676"/>
                      <a:pt x="476" y="610"/>
                    </a:cubicBezTo>
                    <a:cubicBezTo>
                      <a:pt x="517" y="586"/>
                      <a:pt x="554" y="577"/>
                      <a:pt x="589" y="577"/>
                    </a:cubicBezTo>
                    <a:cubicBezTo>
                      <a:pt x="683" y="577"/>
                      <a:pt x="761" y="641"/>
                      <a:pt x="848" y="641"/>
                    </a:cubicBezTo>
                    <a:cubicBezTo>
                      <a:pt x="864" y="641"/>
                      <a:pt x="881" y="639"/>
                      <a:pt x="898" y="634"/>
                    </a:cubicBezTo>
                    <a:cubicBezTo>
                      <a:pt x="965" y="613"/>
                      <a:pt x="994" y="606"/>
                      <a:pt x="1005" y="501"/>
                    </a:cubicBezTo>
                    <a:cubicBezTo>
                      <a:pt x="1022" y="332"/>
                      <a:pt x="939" y="200"/>
                      <a:pt x="954" y="39"/>
                    </a:cubicBezTo>
                    <a:lnTo>
                      <a:pt x="954" y="39"/>
                    </a:lnTo>
                    <a:cubicBezTo>
                      <a:pt x="846" y="40"/>
                      <a:pt x="743" y="49"/>
                      <a:pt x="643" y="49"/>
                    </a:cubicBezTo>
                    <a:cubicBezTo>
                      <a:pt x="552" y="49"/>
                      <a:pt x="463" y="42"/>
                      <a:pt x="373" y="14"/>
                    </a:cubicBezTo>
                    <a:cubicBezTo>
                      <a:pt x="343" y="4"/>
                      <a:pt x="311" y="1"/>
                      <a:pt x="2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66"/>
              <p:cNvSpPr/>
              <p:nvPr/>
            </p:nvSpPr>
            <p:spPr>
              <a:xfrm>
                <a:off x="4285382" y="2422983"/>
                <a:ext cx="52594" cy="338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669" extrusionOk="0">
                    <a:moveTo>
                      <a:pt x="421" y="0"/>
                    </a:moveTo>
                    <a:cubicBezTo>
                      <a:pt x="310" y="0"/>
                      <a:pt x="200" y="5"/>
                      <a:pt x="90" y="5"/>
                    </a:cubicBezTo>
                    <a:cubicBezTo>
                      <a:pt x="60" y="5"/>
                      <a:pt x="30" y="4"/>
                      <a:pt x="0" y="3"/>
                    </a:cubicBezTo>
                    <a:lnTo>
                      <a:pt x="0" y="3"/>
                    </a:lnTo>
                    <a:cubicBezTo>
                      <a:pt x="33" y="54"/>
                      <a:pt x="74" y="91"/>
                      <a:pt x="119" y="96"/>
                    </a:cubicBezTo>
                    <a:cubicBezTo>
                      <a:pt x="161" y="100"/>
                      <a:pt x="202" y="101"/>
                      <a:pt x="244" y="101"/>
                    </a:cubicBezTo>
                    <a:cubicBezTo>
                      <a:pt x="287" y="101"/>
                      <a:pt x="330" y="100"/>
                      <a:pt x="372" y="100"/>
                    </a:cubicBezTo>
                    <a:cubicBezTo>
                      <a:pt x="394" y="100"/>
                      <a:pt x="416" y="100"/>
                      <a:pt x="438" y="101"/>
                    </a:cubicBezTo>
                    <a:cubicBezTo>
                      <a:pt x="555" y="105"/>
                      <a:pt x="671" y="123"/>
                      <a:pt x="788" y="129"/>
                    </a:cubicBezTo>
                    <a:cubicBezTo>
                      <a:pt x="786" y="148"/>
                      <a:pt x="782" y="195"/>
                      <a:pt x="781" y="195"/>
                    </a:cubicBezTo>
                    <a:lnTo>
                      <a:pt x="23" y="195"/>
                    </a:lnTo>
                    <a:cubicBezTo>
                      <a:pt x="23" y="195"/>
                      <a:pt x="18" y="320"/>
                      <a:pt x="14" y="414"/>
                    </a:cubicBezTo>
                    <a:cubicBezTo>
                      <a:pt x="196" y="396"/>
                      <a:pt x="219" y="379"/>
                      <a:pt x="324" y="362"/>
                    </a:cubicBezTo>
                    <a:lnTo>
                      <a:pt x="324" y="362"/>
                    </a:lnTo>
                    <a:cubicBezTo>
                      <a:pt x="314" y="396"/>
                      <a:pt x="311" y="419"/>
                      <a:pt x="304" y="421"/>
                    </a:cubicBezTo>
                    <a:cubicBezTo>
                      <a:pt x="259" y="436"/>
                      <a:pt x="212" y="450"/>
                      <a:pt x="166" y="457"/>
                    </a:cubicBezTo>
                    <a:cubicBezTo>
                      <a:pt x="14" y="482"/>
                      <a:pt x="4" y="503"/>
                      <a:pt x="71" y="668"/>
                    </a:cubicBezTo>
                    <a:cubicBezTo>
                      <a:pt x="153" y="653"/>
                      <a:pt x="237" y="638"/>
                      <a:pt x="321" y="622"/>
                    </a:cubicBezTo>
                    <a:cubicBezTo>
                      <a:pt x="391" y="550"/>
                      <a:pt x="464" y="483"/>
                      <a:pt x="561" y="483"/>
                    </a:cubicBezTo>
                    <a:cubicBezTo>
                      <a:pt x="589" y="483"/>
                      <a:pt x="618" y="488"/>
                      <a:pt x="651" y="501"/>
                    </a:cubicBezTo>
                    <a:cubicBezTo>
                      <a:pt x="664" y="434"/>
                      <a:pt x="674" y="381"/>
                      <a:pt x="686" y="320"/>
                    </a:cubicBezTo>
                    <a:cubicBezTo>
                      <a:pt x="754" y="342"/>
                      <a:pt x="810" y="359"/>
                      <a:pt x="867" y="378"/>
                    </a:cubicBezTo>
                    <a:cubicBezTo>
                      <a:pt x="930" y="277"/>
                      <a:pt x="985" y="187"/>
                      <a:pt x="1038" y="102"/>
                    </a:cubicBezTo>
                    <a:cubicBezTo>
                      <a:pt x="832" y="15"/>
                      <a:pt x="626" y="0"/>
                      <a:pt x="4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2" name="Google Shape;5622;p66"/>
              <p:cNvSpPr/>
              <p:nvPr/>
            </p:nvSpPr>
            <p:spPr>
              <a:xfrm>
                <a:off x="4280978" y="2380261"/>
                <a:ext cx="54619" cy="24551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85" extrusionOk="0">
                    <a:moveTo>
                      <a:pt x="903" y="0"/>
                    </a:moveTo>
                    <a:cubicBezTo>
                      <a:pt x="842" y="0"/>
                      <a:pt x="779" y="18"/>
                      <a:pt x="721" y="18"/>
                    </a:cubicBezTo>
                    <a:cubicBezTo>
                      <a:pt x="632" y="18"/>
                      <a:pt x="539" y="48"/>
                      <a:pt x="453" y="48"/>
                    </a:cubicBezTo>
                    <a:cubicBezTo>
                      <a:pt x="430" y="48"/>
                      <a:pt x="407" y="46"/>
                      <a:pt x="385" y="40"/>
                    </a:cubicBezTo>
                    <a:cubicBezTo>
                      <a:pt x="353" y="32"/>
                      <a:pt x="322" y="28"/>
                      <a:pt x="291" y="28"/>
                    </a:cubicBezTo>
                    <a:cubicBezTo>
                      <a:pt x="202" y="28"/>
                      <a:pt x="115" y="59"/>
                      <a:pt x="0" y="85"/>
                    </a:cubicBezTo>
                    <a:cubicBezTo>
                      <a:pt x="143" y="250"/>
                      <a:pt x="345" y="105"/>
                      <a:pt x="460" y="237"/>
                    </a:cubicBezTo>
                    <a:cubicBezTo>
                      <a:pt x="409" y="224"/>
                      <a:pt x="360" y="218"/>
                      <a:pt x="313" y="218"/>
                    </a:cubicBezTo>
                    <a:cubicBezTo>
                      <a:pt x="218" y="218"/>
                      <a:pt x="128" y="242"/>
                      <a:pt x="41" y="289"/>
                    </a:cubicBezTo>
                    <a:cubicBezTo>
                      <a:pt x="26" y="390"/>
                      <a:pt x="76" y="395"/>
                      <a:pt x="132" y="395"/>
                    </a:cubicBezTo>
                    <a:cubicBezTo>
                      <a:pt x="137" y="395"/>
                      <a:pt x="143" y="395"/>
                      <a:pt x="148" y="395"/>
                    </a:cubicBezTo>
                    <a:cubicBezTo>
                      <a:pt x="157" y="395"/>
                      <a:pt x="166" y="395"/>
                      <a:pt x="175" y="396"/>
                    </a:cubicBezTo>
                    <a:cubicBezTo>
                      <a:pt x="418" y="414"/>
                      <a:pt x="666" y="396"/>
                      <a:pt x="901" y="470"/>
                    </a:cubicBezTo>
                    <a:cubicBezTo>
                      <a:pt x="921" y="477"/>
                      <a:pt x="945" y="485"/>
                      <a:pt x="970" y="485"/>
                    </a:cubicBezTo>
                    <a:cubicBezTo>
                      <a:pt x="1009" y="485"/>
                      <a:pt x="1049" y="465"/>
                      <a:pt x="1078" y="393"/>
                    </a:cubicBezTo>
                    <a:cubicBezTo>
                      <a:pt x="1013" y="367"/>
                      <a:pt x="949" y="334"/>
                      <a:pt x="880" y="317"/>
                    </a:cubicBezTo>
                    <a:cubicBezTo>
                      <a:pt x="806" y="300"/>
                      <a:pt x="728" y="298"/>
                      <a:pt x="616" y="286"/>
                    </a:cubicBezTo>
                    <a:cubicBezTo>
                      <a:pt x="801" y="237"/>
                      <a:pt x="960" y="223"/>
                      <a:pt x="1060" y="69"/>
                    </a:cubicBezTo>
                    <a:cubicBezTo>
                      <a:pt x="1012" y="15"/>
                      <a:pt x="958" y="0"/>
                      <a:pt x="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3" name="Google Shape;5623;p66"/>
              <p:cNvSpPr/>
              <p:nvPr/>
            </p:nvSpPr>
            <p:spPr>
              <a:xfrm>
                <a:off x="4283914" y="1342413"/>
                <a:ext cx="54467" cy="29511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583" extrusionOk="0">
                    <a:moveTo>
                      <a:pt x="873" y="274"/>
                    </a:moveTo>
                    <a:cubicBezTo>
                      <a:pt x="873" y="274"/>
                      <a:pt x="873" y="275"/>
                      <a:pt x="874" y="275"/>
                    </a:cubicBezTo>
                    <a:cubicBezTo>
                      <a:pt x="873" y="275"/>
                      <a:pt x="873" y="274"/>
                      <a:pt x="873" y="274"/>
                    </a:cubicBezTo>
                    <a:lnTo>
                      <a:pt x="873" y="274"/>
                    </a:lnTo>
                    <a:lnTo>
                      <a:pt x="878" y="279"/>
                    </a:lnTo>
                    <a:cubicBezTo>
                      <a:pt x="877" y="277"/>
                      <a:pt x="877" y="276"/>
                      <a:pt x="877" y="274"/>
                    </a:cubicBezTo>
                    <a:close/>
                    <a:moveTo>
                      <a:pt x="355" y="296"/>
                    </a:moveTo>
                    <a:cubicBezTo>
                      <a:pt x="355" y="318"/>
                      <a:pt x="355" y="339"/>
                      <a:pt x="356" y="361"/>
                    </a:cubicBezTo>
                    <a:cubicBezTo>
                      <a:pt x="317" y="360"/>
                      <a:pt x="277" y="358"/>
                      <a:pt x="237" y="356"/>
                    </a:cubicBezTo>
                    <a:cubicBezTo>
                      <a:pt x="237" y="340"/>
                      <a:pt x="238" y="325"/>
                      <a:pt x="238" y="309"/>
                    </a:cubicBezTo>
                    <a:cubicBezTo>
                      <a:pt x="278" y="304"/>
                      <a:pt x="317" y="300"/>
                      <a:pt x="355" y="296"/>
                    </a:cubicBezTo>
                    <a:close/>
                    <a:moveTo>
                      <a:pt x="689" y="1"/>
                    </a:moveTo>
                    <a:cubicBezTo>
                      <a:pt x="615" y="1"/>
                      <a:pt x="541" y="11"/>
                      <a:pt x="464" y="39"/>
                    </a:cubicBezTo>
                    <a:cubicBezTo>
                      <a:pt x="373" y="72"/>
                      <a:pt x="268" y="63"/>
                      <a:pt x="170" y="66"/>
                    </a:cubicBezTo>
                    <a:cubicBezTo>
                      <a:pt x="170" y="66"/>
                      <a:pt x="170" y="66"/>
                      <a:pt x="169" y="66"/>
                    </a:cubicBezTo>
                    <a:cubicBezTo>
                      <a:pt x="133" y="66"/>
                      <a:pt x="87" y="32"/>
                      <a:pt x="52" y="32"/>
                    </a:cubicBezTo>
                    <a:cubicBezTo>
                      <a:pt x="29" y="32"/>
                      <a:pt x="12" y="47"/>
                      <a:pt x="6" y="97"/>
                    </a:cubicBezTo>
                    <a:cubicBezTo>
                      <a:pt x="0" y="141"/>
                      <a:pt x="18" y="151"/>
                      <a:pt x="45" y="151"/>
                    </a:cubicBezTo>
                    <a:cubicBezTo>
                      <a:pt x="68" y="151"/>
                      <a:pt x="98" y="143"/>
                      <a:pt x="123" y="143"/>
                    </a:cubicBezTo>
                    <a:cubicBezTo>
                      <a:pt x="134" y="143"/>
                      <a:pt x="143" y="145"/>
                      <a:pt x="151" y="148"/>
                    </a:cubicBezTo>
                    <a:cubicBezTo>
                      <a:pt x="151" y="147"/>
                      <a:pt x="152" y="146"/>
                      <a:pt x="152" y="145"/>
                    </a:cubicBezTo>
                    <a:cubicBezTo>
                      <a:pt x="154" y="146"/>
                      <a:pt x="155" y="147"/>
                      <a:pt x="156" y="148"/>
                    </a:cubicBezTo>
                    <a:cubicBezTo>
                      <a:pt x="164" y="136"/>
                      <a:pt x="171" y="117"/>
                      <a:pt x="180" y="116"/>
                    </a:cubicBezTo>
                    <a:cubicBezTo>
                      <a:pt x="201" y="114"/>
                      <a:pt x="222" y="113"/>
                      <a:pt x="243" y="113"/>
                    </a:cubicBezTo>
                    <a:cubicBezTo>
                      <a:pt x="386" y="113"/>
                      <a:pt x="516" y="164"/>
                      <a:pt x="635" y="256"/>
                    </a:cubicBezTo>
                    <a:cubicBezTo>
                      <a:pt x="617" y="258"/>
                      <a:pt x="591" y="266"/>
                      <a:pt x="576" y="266"/>
                    </a:cubicBezTo>
                    <a:cubicBezTo>
                      <a:pt x="570" y="266"/>
                      <a:pt x="566" y="265"/>
                      <a:pt x="563" y="262"/>
                    </a:cubicBezTo>
                    <a:cubicBezTo>
                      <a:pt x="526" y="211"/>
                      <a:pt x="482" y="191"/>
                      <a:pt x="434" y="191"/>
                    </a:cubicBezTo>
                    <a:cubicBezTo>
                      <a:pt x="404" y="191"/>
                      <a:pt x="372" y="199"/>
                      <a:pt x="338" y="212"/>
                    </a:cubicBezTo>
                    <a:cubicBezTo>
                      <a:pt x="321" y="219"/>
                      <a:pt x="305" y="221"/>
                      <a:pt x="290" y="221"/>
                    </a:cubicBezTo>
                    <a:cubicBezTo>
                      <a:pt x="236" y="221"/>
                      <a:pt x="197" y="183"/>
                      <a:pt x="156" y="148"/>
                    </a:cubicBezTo>
                    <a:cubicBezTo>
                      <a:pt x="156" y="149"/>
                      <a:pt x="155" y="149"/>
                      <a:pt x="155" y="150"/>
                    </a:cubicBezTo>
                    <a:cubicBezTo>
                      <a:pt x="154" y="149"/>
                      <a:pt x="152" y="149"/>
                      <a:pt x="151" y="148"/>
                    </a:cubicBezTo>
                    <a:cubicBezTo>
                      <a:pt x="139" y="175"/>
                      <a:pt x="131" y="212"/>
                      <a:pt x="112" y="220"/>
                    </a:cubicBezTo>
                    <a:cubicBezTo>
                      <a:pt x="108" y="222"/>
                      <a:pt x="104" y="223"/>
                      <a:pt x="99" y="223"/>
                    </a:cubicBezTo>
                    <a:cubicBezTo>
                      <a:pt x="84" y="223"/>
                      <a:pt x="66" y="215"/>
                      <a:pt x="50" y="215"/>
                    </a:cubicBezTo>
                    <a:cubicBezTo>
                      <a:pt x="35" y="215"/>
                      <a:pt x="22" y="223"/>
                      <a:pt x="21" y="257"/>
                    </a:cubicBezTo>
                    <a:cubicBezTo>
                      <a:pt x="20" y="285"/>
                      <a:pt x="39" y="326"/>
                      <a:pt x="61" y="342"/>
                    </a:cubicBezTo>
                    <a:cubicBezTo>
                      <a:pt x="166" y="420"/>
                      <a:pt x="167" y="417"/>
                      <a:pt x="61" y="504"/>
                    </a:cubicBezTo>
                    <a:cubicBezTo>
                      <a:pt x="50" y="513"/>
                      <a:pt x="56" y="543"/>
                      <a:pt x="51" y="581"/>
                    </a:cubicBezTo>
                    <a:cubicBezTo>
                      <a:pt x="62" y="580"/>
                      <a:pt x="73" y="579"/>
                      <a:pt x="85" y="579"/>
                    </a:cubicBezTo>
                    <a:cubicBezTo>
                      <a:pt x="110" y="579"/>
                      <a:pt x="134" y="582"/>
                      <a:pt x="158" y="582"/>
                    </a:cubicBezTo>
                    <a:cubicBezTo>
                      <a:pt x="201" y="582"/>
                      <a:pt x="241" y="572"/>
                      <a:pt x="275" y="514"/>
                    </a:cubicBezTo>
                    <a:cubicBezTo>
                      <a:pt x="291" y="488"/>
                      <a:pt x="357" y="491"/>
                      <a:pt x="401" y="480"/>
                    </a:cubicBezTo>
                    <a:cubicBezTo>
                      <a:pt x="437" y="472"/>
                      <a:pt x="474" y="463"/>
                      <a:pt x="510" y="456"/>
                    </a:cubicBezTo>
                    <a:cubicBezTo>
                      <a:pt x="557" y="446"/>
                      <a:pt x="603" y="430"/>
                      <a:pt x="649" y="428"/>
                    </a:cubicBezTo>
                    <a:cubicBezTo>
                      <a:pt x="699" y="427"/>
                      <a:pt x="749" y="426"/>
                      <a:pt x="803" y="426"/>
                    </a:cubicBezTo>
                    <a:cubicBezTo>
                      <a:pt x="882" y="426"/>
                      <a:pt x="970" y="427"/>
                      <a:pt x="1076" y="427"/>
                    </a:cubicBezTo>
                    <a:cubicBezTo>
                      <a:pt x="982" y="357"/>
                      <a:pt x="929" y="317"/>
                      <a:pt x="878" y="279"/>
                    </a:cubicBezTo>
                    <a:cubicBezTo>
                      <a:pt x="861" y="283"/>
                      <a:pt x="845" y="285"/>
                      <a:pt x="830" y="285"/>
                    </a:cubicBezTo>
                    <a:cubicBezTo>
                      <a:pt x="737" y="285"/>
                      <a:pt x="704" y="206"/>
                      <a:pt x="671" y="136"/>
                    </a:cubicBezTo>
                    <a:cubicBezTo>
                      <a:pt x="693" y="106"/>
                      <a:pt x="716" y="96"/>
                      <a:pt x="741" y="96"/>
                    </a:cubicBezTo>
                    <a:cubicBezTo>
                      <a:pt x="796" y="96"/>
                      <a:pt x="855" y="148"/>
                      <a:pt x="911" y="148"/>
                    </a:cubicBezTo>
                    <a:cubicBezTo>
                      <a:pt x="943" y="148"/>
                      <a:pt x="974" y="131"/>
                      <a:pt x="1003" y="78"/>
                    </a:cubicBezTo>
                    <a:cubicBezTo>
                      <a:pt x="981" y="59"/>
                      <a:pt x="963" y="28"/>
                      <a:pt x="942" y="26"/>
                    </a:cubicBezTo>
                    <a:cubicBezTo>
                      <a:pt x="857" y="13"/>
                      <a:pt x="774" y="1"/>
                      <a:pt x="6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4" name="Google Shape;5624;p66"/>
              <p:cNvSpPr/>
              <p:nvPr/>
            </p:nvSpPr>
            <p:spPr>
              <a:xfrm>
                <a:off x="4284117" y="1369747"/>
                <a:ext cx="51430" cy="2166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28" extrusionOk="0">
                    <a:moveTo>
                      <a:pt x="643" y="0"/>
                    </a:moveTo>
                    <a:cubicBezTo>
                      <a:pt x="582" y="0"/>
                      <a:pt x="518" y="16"/>
                      <a:pt x="454" y="33"/>
                    </a:cubicBezTo>
                    <a:cubicBezTo>
                      <a:pt x="318" y="69"/>
                      <a:pt x="185" y="117"/>
                      <a:pt x="43" y="163"/>
                    </a:cubicBezTo>
                    <a:cubicBezTo>
                      <a:pt x="39" y="241"/>
                      <a:pt x="1" y="331"/>
                      <a:pt x="109" y="427"/>
                    </a:cubicBezTo>
                    <a:cubicBezTo>
                      <a:pt x="107" y="351"/>
                      <a:pt x="106" y="309"/>
                      <a:pt x="104" y="262"/>
                    </a:cubicBezTo>
                    <a:cubicBezTo>
                      <a:pt x="231" y="238"/>
                      <a:pt x="350" y="216"/>
                      <a:pt x="468" y="195"/>
                    </a:cubicBezTo>
                    <a:cubicBezTo>
                      <a:pt x="470" y="205"/>
                      <a:pt x="471" y="215"/>
                      <a:pt x="472" y="226"/>
                    </a:cubicBezTo>
                    <a:cubicBezTo>
                      <a:pt x="431" y="243"/>
                      <a:pt x="390" y="260"/>
                      <a:pt x="341" y="281"/>
                    </a:cubicBezTo>
                    <a:cubicBezTo>
                      <a:pt x="446" y="321"/>
                      <a:pt x="549" y="335"/>
                      <a:pt x="650" y="335"/>
                    </a:cubicBezTo>
                    <a:cubicBezTo>
                      <a:pt x="773" y="335"/>
                      <a:pt x="894" y="315"/>
                      <a:pt x="1015" y="296"/>
                    </a:cubicBezTo>
                    <a:cubicBezTo>
                      <a:pt x="1012" y="211"/>
                      <a:pt x="1009" y="130"/>
                      <a:pt x="1006" y="22"/>
                    </a:cubicBezTo>
                    <a:cubicBezTo>
                      <a:pt x="948" y="58"/>
                      <a:pt x="914" y="79"/>
                      <a:pt x="860" y="114"/>
                    </a:cubicBezTo>
                    <a:cubicBezTo>
                      <a:pt x="797" y="27"/>
                      <a:pt x="722" y="0"/>
                      <a:pt x="6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5" name="Google Shape;5625;p66"/>
              <p:cNvSpPr/>
              <p:nvPr/>
            </p:nvSpPr>
            <p:spPr>
              <a:xfrm>
                <a:off x="4283560" y="2403394"/>
                <a:ext cx="53556" cy="17008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336" extrusionOk="0">
                    <a:moveTo>
                      <a:pt x="177" y="0"/>
                    </a:moveTo>
                    <a:cubicBezTo>
                      <a:pt x="118" y="0"/>
                      <a:pt x="59" y="13"/>
                      <a:pt x="0" y="61"/>
                    </a:cubicBezTo>
                    <a:cubicBezTo>
                      <a:pt x="132" y="121"/>
                      <a:pt x="224" y="153"/>
                      <a:pt x="329" y="153"/>
                    </a:cubicBezTo>
                    <a:cubicBezTo>
                      <a:pt x="367" y="153"/>
                      <a:pt x="406" y="149"/>
                      <a:pt x="450" y="140"/>
                    </a:cubicBezTo>
                    <a:cubicBezTo>
                      <a:pt x="489" y="133"/>
                      <a:pt x="526" y="105"/>
                      <a:pt x="562" y="105"/>
                    </a:cubicBezTo>
                    <a:cubicBezTo>
                      <a:pt x="595" y="105"/>
                      <a:pt x="627" y="129"/>
                      <a:pt x="657" y="217"/>
                    </a:cubicBezTo>
                    <a:lnTo>
                      <a:pt x="21" y="217"/>
                    </a:lnTo>
                    <a:cubicBezTo>
                      <a:pt x="12" y="217"/>
                      <a:pt x="14" y="335"/>
                      <a:pt x="91" y="335"/>
                    </a:cubicBezTo>
                    <a:cubicBezTo>
                      <a:pt x="94" y="335"/>
                      <a:pt x="97" y="335"/>
                      <a:pt x="100" y="335"/>
                    </a:cubicBezTo>
                    <a:cubicBezTo>
                      <a:pt x="245" y="318"/>
                      <a:pt x="391" y="287"/>
                      <a:pt x="536" y="272"/>
                    </a:cubicBezTo>
                    <a:cubicBezTo>
                      <a:pt x="539" y="272"/>
                      <a:pt x="542" y="272"/>
                      <a:pt x="545" y="272"/>
                    </a:cubicBezTo>
                    <a:cubicBezTo>
                      <a:pt x="568" y="272"/>
                      <a:pt x="593" y="278"/>
                      <a:pt x="611" y="289"/>
                    </a:cubicBezTo>
                    <a:cubicBezTo>
                      <a:pt x="666" y="321"/>
                      <a:pt x="722" y="333"/>
                      <a:pt x="778" y="333"/>
                    </a:cubicBezTo>
                    <a:cubicBezTo>
                      <a:pt x="862" y="333"/>
                      <a:pt x="948" y="307"/>
                      <a:pt x="1036" y="280"/>
                    </a:cubicBezTo>
                    <a:cubicBezTo>
                      <a:pt x="984" y="257"/>
                      <a:pt x="932" y="234"/>
                      <a:pt x="872" y="207"/>
                    </a:cubicBezTo>
                    <a:cubicBezTo>
                      <a:pt x="934" y="195"/>
                      <a:pt x="985" y="184"/>
                      <a:pt x="1057" y="170"/>
                    </a:cubicBezTo>
                    <a:cubicBezTo>
                      <a:pt x="963" y="38"/>
                      <a:pt x="829" y="66"/>
                      <a:pt x="721" y="44"/>
                    </a:cubicBezTo>
                    <a:cubicBezTo>
                      <a:pt x="598" y="18"/>
                      <a:pt x="467" y="26"/>
                      <a:pt x="341" y="16"/>
                    </a:cubicBezTo>
                    <a:cubicBezTo>
                      <a:pt x="286" y="12"/>
                      <a:pt x="231" y="0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6" name="Google Shape;5626;p66"/>
              <p:cNvSpPr/>
              <p:nvPr/>
            </p:nvSpPr>
            <p:spPr>
              <a:xfrm>
                <a:off x="4293076" y="1388881"/>
                <a:ext cx="46216" cy="6732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3" extrusionOk="0">
                    <a:moveTo>
                      <a:pt x="1" y="1"/>
                    </a:moveTo>
                    <a:cubicBezTo>
                      <a:pt x="157" y="108"/>
                      <a:pt x="318" y="133"/>
                      <a:pt x="479" y="133"/>
                    </a:cubicBezTo>
                    <a:cubicBezTo>
                      <a:pt x="592" y="133"/>
                      <a:pt x="706" y="120"/>
                      <a:pt x="817" y="115"/>
                    </a:cubicBezTo>
                    <a:cubicBezTo>
                      <a:pt x="843" y="113"/>
                      <a:pt x="871" y="1"/>
                      <a:pt x="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7" name="Google Shape;5627;p66"/>
              <p:cNvSpPr/>
              <p:nvPr/>
            </p:nvSpPr>
            <p:spPr>
              <a:xfrm>
                <a:off x="4308920" y="1332744"/>
                <a:ext cx="25614" cy="6834"/>
              </a:xfrm>
              <a:custGeom>
                <a:avLst/>
                <a:gdLst/>
                <a:ahLst/>
                <a:cxnLst/>
                <a:rect l="l" t="t" r="r" b="b"/>
                <a:pathLst>
                  <a:path w="506" h="13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9" y="40"/>
                      <a:pt x="34" y="104"/>
                      <a:pt x="58" y="108"/>
                    </a:cubicBezTo>
                    <a:cubicBezTo>
                      <a:pt x="200" y="126"/>
                      <a:pt x="343" y="129"/>
                      <a:pt x="486" y="134"/>
                    </a:cubicBezTo>
                    <a:cubicBezTo>
                      <a:pt x="491" y="134"/>
                      <a:pt x="498" y="111"/>
                      <a:pt x="505" y="93"/>
                    </a:cubicBezTo>
                    <a:cubicBezTo>
                      <a:pt x="477" y="43"/>
                      <a:pt x="435" y="33"/>
                      <a:pt x="391" y="33"/>
                    </a:cubicBezTo>
                    <a:cubicBezTo>
                      <a:pt x="362" y="33"/>
                      <a:pt x="332" y="37"/>
                      <a:pt x="303" y="37"/>
                    </a:cubicBezTo>
                    <a:cubicBezTo>
                      <a:pt x="296" y="37"/>
                      <a:pt x="288" y="37"/>
                      <a:pt x="281" y="36"/>
                    </a:cubicBezTo>
                    <a:cubicBezTo>
                      <a:pt x="188" y="26"/>
                      <a:pt x="94" y="1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8" name="Google Shape;5628;p66"/>
              <p:cNvSpPr/>
              <p:nvPr/>
            </p:nvSpPr>
            <p:spPr>
              <a:xfrm>
                <a:off x="4308819" y="1332593"/>
                <a:ext cx="152" cy="202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1" y="0"/>
                    </a:moveTo>
                    <a:lnTo>
                      <a:pt x="1" y="4"/>
                    </a:lnTo>
                    <a:lnTo>
                      <a:pt x="2" y="4"/>
                    </a:lnTo>
                    <a:cubicBezTo>
                      <a:pt x="1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9" name="Google Shape;5629;p66"/>
              <p:cNvSpPr/>
              <p:nvPr/>
            </p:nvSpPr>
            <p:spPr>
              <a:xfrm>
                <a:off x="4280877" y="1304246"/>
                <a:ext cx="21615" cy="637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26" extrusionOk="0">
                    <a:moveTo>
                      <a:pt x="252" y="0"/>
                    </a:moveTo>
                    <a:cubicBezTo>
                      <a:pt x="170" y="0"/>
                      <a:pt x="86" y="11"/>
                      <a:pt x="0" y="48"/>
                    </a:cubicBezTo>
                    <a:cubicBezTo>
                      <a:pt x="35" y="107"/>
                      <a:pt x="76" y="125"/>
                      <a:pt x="118" y="125"/>
                    </a:cubicBezTo>
                    <a:cubicBezTo>
                      <a:pt x="155" y="125"/>
                      <a:pt x="193" y="111"/>
                      <a:pt x="229" y="98"/>
                    </a:cubicBezTo>
                    <a:cubicBezTo>
                      <a:pt x="296" y="75"/>
                      <a:pt x="361" y="40"/>
                      <a:pt x="427" y="10"/>
                    </a:cubicBezTo>
                    <a:cubicBezTo>
                      <a:pt x="369" y="5"/>
                      <a:pt x="311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0" name="Google Shape;5630;p66"/>
              <p:cNvSpPr/>
              <p:nvPr/>
            </p:nvSpPr>
            <p:spPr>
              <a:xfrm>
                <a:off x="4302441" y="1304549"/>
                <a:ext cx="709" cy="253"/>
              </a:xfrm>
              <a:custGeom>
                <a:avLst/>
                <a:gdLst/>
                <a:ahLst/>
                <a:cxnLst/>
                <a:rect l="l" t="t" r="r" b="b"/>
                <a:pathLst>
                  <a:path w="14" h="5" extrusionOk="0">
                    <a:moveTo>
                      <a:pt x="8" y="0"/>
                    </a:moveTo>
                    <a:cubicBezTo>
                      <a:pt x="6" y="1"/>
                      <a:pt x="3" y="3"/>
                      <a:pt x="1" y="4"/>
                    </a:cubicBezTo>
                    <a:cubicBezTo>
                      <a:pt x="5" y="4"/>
                      <a:pt x="8" y="5"/>
                      <a:pt x="12" y="5"/>
                    </a:cubicBezTo>
                    <a:lnTo>
                      <a:pt x="13" y="5"/>
                    </a:lnTo>
                    <a:cubicBezTo>
                      <a:pt x="12" y="4"/>
                      <a:pt x="11" y="2"/>
                      <a:pt x="10" y="1"/>
                    </a:cubicBezTo>
                    <a:cubicBezTo>
                      <a:pt x="9" y="0"/>
                      <a:pt x="9" y="0"/>
                      <a:pt x="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1" name="Google Shape;5631;p66"/>
              <p:cNvSpPr/>
              <p:nvPr/>
            </p:nvSpPr>
            <p:spPr>
              <a:xfrm>
                <a:off x="4325371" y="2445914"/>
                <a:ext cx="13009" cy="880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4" extrusionOk="0">
                    <a:moveTo>
                      <a:pt x="25" y="0"/>
                    </a:moveTo>
                    <a:cubicBezTo>
                      <a:pt x="16" y="66"/>
                      <a:pt x="8" y="116"/>
                      <a:pt x="1" y="173"/>
                    </a:cubicBezTo>
                    <a:cubicBezTo>
                      <a:pt x="92" y="134"/>
                      <a:pt x="172" y="100"/>
                      <a:pt x="252" y="66"/>
                    </a:cubicBezTo>
                    <a:cubicBezTo>
                      <a:pt x="253" y="53"/>
                      <a:pt x="255" y="42"/>
                      <a:pt x="257" y="31"/>
                    </a:cubicBezTo>
                    <a:cubicBezTo>
                      <a:pt x="179" y="20"/>
                      <a:pt x="103" y="10"/>
                      <a:pt x="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2" name="Google Shape;5632;p66"/>
              <p:cNvSpPr/>
              <p:nvPr/>
            </p:nvSpPr>
            <p:spPr>
              <a:xfrm>
                <a:off x="4326586" y="1351018"/>
                <a:ext cx="7694" cy="531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05" extrusionOk="0">
                    <a:moveTo>
                      <a:pt x="0" y="0"/>
                    </a:moveTo>
                    <a:cubicBezTo>
                      <a:pt x="19" y="57"/>
                      <a:pt x="27" y="81"/>
                      <a:pt x="34" y="104"/>
                    </a:cubicBezTo>
                    <a:cubicBezTo>
                      <a:pt x="70" y="101"/>
                      <a:pt x="106" y="98"/>
                      <a:pt x="143" y="96"/>
                    </a:cubicBezTo>
                    <a:cubicBezTo>
                      <a:pt x="146" y="86"/>
                      <a:pt x="149" y="76"/>
                      <a:pt x="152" y="66"/>
                    </a:cubicBezTo>
                    <a:cubicBezTo>
                      <a:pt x="111" y="48"/>
                      <a:pt x="70" y="3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3" name="Google Shape;5633;p66"/>
              <p:cNvSpPr/>
              <p:nvPr/>
            </p:nvSpPr>
            <p:spPr>
              <a:xfrm>
                <a:off x="4308566" y="1332593"/>
                <a:ext cx="304" cy="304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6" y="0"/>
                    </a:moveTo>
                    <a:cubicBezTo>
                      <a:pt x="4" y="2"/>
                      <a:pt x="3" y="5"/>
                      <a:pt x="1" y="6"/>
                    </a:cubicBezTo>
                    <a:cubicBezTo>
                      <a:pt x="2" y="6"/>
                      <a:pt x="4" y="6"/>
                      <a:pt x="6" y="5"/>
                    </a:cubicBezTo>
                    <a:cubicBezTo>
                      <a:pt x="6" y="4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4" name="Google Shape;5634;p66"/>
              <p:cNvSpPr/>
              <p:nvPr/>
            </p:nvSpPr>
            <p:spPr>
              <a:xfrm>
                <a:off x="4300872" y="1332846"/>
                <a:ext cx="7745" cy="430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85" extrusionOk="0">
                    <a:moveTo>
                      <a:pt x="153" y="1"/>
                    </a:moveTo>
                    <a:cubicBezTo>
                      <a:pt x="142" y="5"/>
                      <a:pt x="129" y="5"/>
                      <a:pt x="117" y="5"/>
                    </a:cubicBezTo>
                    <a:cubicBezTo>
                      <a:pt x="108" y="5"/>
                      <a:pt x="99" y="5"/>
                      <a:pt x="90" y="5"/>
                    </a:cubicBezTo>
                    <a:cubicBezTo>
                      <a:pt x="53" y="5"/>
                      <a:pt x="16" y="11"/>
                      <a:pt x="1" y="78"/>
                    </a:cubicBezTo>
                    <a:cubicBezTo>
                      <a:pt x="14" y="82"/>
                      <a:pt x="25" y="84"/>
                      <a:pt x="36" y="84"/>
                    </a:cubicBezTo>
                    <a:cubicBezTo>
                      <a:pt x="92" y="84"/>
                      <a:pt x="119" y="36"/>
                      <a:pt x="1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37" name="Google Shape;5637;p66"/>
          <p:cNvGrpSpPr/>
          <p:nvPr/>
        </p:nvGrpSpPr>
        <p:grpSpPr>
          <a:xfrm>
            <a:off x="800320" y="-471628"/>
            <a:ext cx="421517" cy="1765255"/>
            <a:chOff x="800320" y="-471628"/>
            <a:chExt cx="421517" cy="1765255"/>
          </a:xfrm>
        </p:grpSpPr>
        <p:grpSp>
          <p:nvGrpSpPr>
            <p:cNvPr id="5638" name="Google Shape;5638;p66"/>
            <p:cNvGrpSpPr/>
            <p:nvPr/>
          </p:nvGrpSpPr>
          <p:grpSpPr>
            <a:xfrm>
              <a:off x="1077354" y="-471628"/>
              <a:ext cx="144483" cy="1765255"/>
              <a:chOff x="3702805" y="1347626"/>
              <a:chExt cx="128372" cy="1568558"/>
            </a:xfrm>
          </p:grpSpPr>
          <p:sp>
            <p:nvSpPr>
              <p:cNvPr id="5639" name="Google Shape;5639;p66"/>
              <p:cNvSpPr/>
              <p:nvPr/>
            </p:nvSpPr>
            <p:spPr>
              <a:xfrm>
                <a:off x="3713789" y="1540385"/>
                <a:ext cx="63781" cy="96735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911" extrusionOk="0">
                    <a:moveTo>
                      <a:pt x="827" y="393"/>
                    </a:moveTo>
                    <a:cubicBezTo>
                      <a:pt x="637" y="279"/>
                      <a:pt x="585" y="278"/>
                      <a:pt x="506" y="379"/>
                    </a:cubicBezTo>
                    <a:cubicBezTo>
                      <a:pt x="502" y="384"/>
                      <a:pt x="543" y="414"/>
                      <a:pt x="563" y="432"/>
                    </a:cubicBezTo>
                    <a:cubicBezTo>
                      <a:pt x="527" y="457"/>
                      <a:pt x="491" y="483"/>
                      <a:pt x="434" y="524"/>
                    </a:cubicBezTo>
                    <a:cubicBezTo>
                      <a:pt x="495" y="564"/>
                      <a:pt x="551" y="602"/>
                      <a:pt x="654" y="671"/>
                    </a:cubicBezTo>
                    <a:cubicBezTo>
                      <a:pt x="643" y="554"/>
                      <a:pt x="637" y="495"/>
                      <a:pt x="633" y="437"/>
                    </a:cubicBezTo>
                    <a:cubicBezTo>
                      <a:pt x="690" y="423"/>
                      <a:pt x="748" y="411"/>
                      <a:pt x="827" y="393"/>
                    </a:cubicBezTo>
                    <a:close/>
                    <a:moveTo>
                      <a:pt x="1232" y="162"/>
                    </a:moveTo>
                    <a:cubicBezTo>
                      <a:pt x="1239" y="267"/>
                      <a:pt x="1117" y="351"/>
                      <a:pt x="1206" y="443"/>
                    </a:cubicBezTo>
                    <a:cubicBezTo>
                      <a:pt x="1221" y="458"/>
                      <a:pt x="1145" y="544"/>
                      <a:pt x="1095" y="591"/>
                    </a:cubicBezTo>
                    <a:cubicBezTo>
                      <a:pt x="1044" y="659"/>
                      <a:pt x="1259" y="637"/>
                      <a:pt x="1151" y="747"/>
                    </a:cubicBezTo>
                    <a:cubicBezTo>
                      <a:pt x="1131" y="767"/>
                      <a:pt x="1145" y="819"/>
                      <a:pt x="1151" y="854"/>
                    </a:cubicBezTo>
                    <a:cubicBezTo>
                      <a:pt x="1161" y="923"/>
                      <a:pt x="1192" y="992"/>
                      <a:pt x="1187" y="1061"/>
                    </a:cubicBezTo>
                    <a:cubicBezTo>
                      <a:pt x="1178" y="1155"/>
                      <a:pt x="1121" y="1251"/>
                      <a:pt x="1124" y="1343"/>
                    </a:cubicBezTo>
                    <a:cubicBezTo>
                      <a:pt x="1129" y="1433"/>
                      <a:pt x="1198" y="1517"/>
                      <a:pt x="1211" y="1608"/>
                    </a:cubicBezTo>
                    <a:cubicBezTo>
                      <a:pt x="1240" y="1796"/>
                      <a:pt x="1181" y="1846"/>
                      <a:pt x="964" y="1880"/>
                    </a:cubicBezTo>
                    <a:cubicBezTo>
                      <a:pt x="781" y="1909"/>
                      <a:pt x="613" y="1910"/>
                      <a:pt x="442" y="1840"/>
                    </a:cubicBezTo>
                    <a:cubicBezTo>
                      <a:pt x="359" y="1806"/>
                      <a:pt x="247" y="1822"/>
                      <a:pt x="139" y="1813"/>
                    </a:cubicBezTo>
                    <a:cubicBezTo>
                      <a:pt x="137" y="1767"/>
                      <a:pt x="135" y="1723"/>
                      <a:pt x="132" y="1665"/>
                    </a:cubicBezTo>
                    <a:cubicBezTo>
                      <a:pt x="329" y="1701"/>
                      <a:pt x="510" y="1739"/>
                      <a:pt x="694" y="1763"/>
                    </a:cubicBezTo>
                    <a:cubicBezTo>
                      <a:pt x="752" y="1770"/>
                      <a:pt x="818" y="1737"/>
                      <a:pt x="924" y="1712"/>
                    </a:cubicBezTo>
                    <a:cubicBezTo>
                      <a:pt x="731" y="1637"/>
                      <a:pt x="572" y="1577"/>
                      <a:pt x="398" y="1510"/>
                    </a:cubicBezTo>
                    <a:cubicBezTo>
                      <a:pt x="427" y="1459"/>
                      <a:pt x="453" y="1410"/>
                      <a:pt x="481" y="1360"/>
                    </a:cubicBezTo>
                    <a:cubicBezTo>
                      <a:pt x="645" y="1450"/>
                      <a:pt x="800" y="1511"/>
                      <a:pt x="1033" y="1445"/>
                    </a:cubicBezTo>
                    <a:cubicBezTo>
                      <a:pt x="893" y="1375"/>
                      <a:pt x="785" y="1321"/>
                      <a:pt x="651" y="1255"/>
                    </a:cubicBezTo>
                    <a:cubicBezTo>
                      <a:pt x="820" y="1145"/>
                      <a:pt x="972" y="1238"/>
                      <a:pt x="1105" y="1186"/>
                    </a:cubicBezTo>
                    <a:cubicBezTo>
                      <a:pt x="954" y="1052"/>
                      <a:pt x="741" y="998"/>
                      <a:pt x="579" y="1050"/>
                    </a:cubicBezTo>
                    <a:cubicBezTo>
                      <a:pt x="578" y="1049"/>
                      <a:pt x="578" y="1047"/>
                      <a:pt x="578" y="1045"/>
                    </a:cubicBezTo>
                    <a:cubicBezTo>
                      <a:pt x="576" y="1045"/>
                      <a:pt x="575" y="1045"/>
                      <a:pt x="574" y="1045"/>
                    </a:cubicBezTo>
                    <a:cubicBezTo>
                      <a:pt x="659" y="833"/>
                      <a:pt x="852" y="940"/>
                      <a:pt x="1009" y="918"/>
                    </a:cubicBezTo>
                    <a:cubicBezTo>
                      <a:pt x="936" y="878"/>
                      <a:pt x="862" y="860"/>
                      <a:pt x="788" y="838"/>
                    </a:cubicBezTo>
                    <a:cubicBezTo>
                      <a:pt x="746" y="826"/>
                      <a:pt x="671" y="800"/>
                      <a:pt x="672" y="793"/>
                    </a:cubicBezTo>
                    <a:cubicBezTo>
                      <a:pt x="703" y="703"/>
                      <a:pt x="648" y="680"/>
                      <a:pt x="568" y="680"/>
                    </a:cubicBezTo>
                    <a:cubicBezTo>
                      <a:pt x="492" y="681"/>
                      <a:pt x="417" y="690"/>
                      <a:pt x="278" y="700"/>
                    </a:cubicBezTo>
                    <a:cubicBezTo>
                      <a:pt x="425" y="765"/>
                      <a:pt x="509" y="802"/>
                      <a:pt x="603" y="842"/>
                    </a:cubicBezTo>
                    <a:cubicBezTo>
                      <a:pt x="498" y="904"/>
                      <a:pt x="422" y="947"/>
                      <a:pt x="313" y="1009"/>
                    </a:cubicBezTo>
                    <a:cubicBezTo>
                      <a:pt x="428" y="1026"/>
                      <a:pt x="501" y="1036"/>
                      <a:pt x="574" y="1045"/>
                    </a:cubicBezTo>
                    <a:cubicBezTo>
                      <a:pt x="573" y="1047"/>
                      <a:pt x="572" y="1049"/>
                      <a:pt x="571" y="1052"/>
                    </a:cubicBezTo>
                    <a:cubicBezTo>
                      <a:pt x="573" y="1051"/>
                      <a:pt x="576" y="1051"/>
                      <a:pt x="579" y="1050"/>
                    </a:cubicBezTo>
                    <a:cubicBezTo>
                      <a:pt x="580" y="1059"/>
                      <a:pt x="583" y="1069"/>
                      <a:pt x="580" y="1070"/>
                    </a:cubicBezTo>
                    <a:cubicBezTo>
                      <a:pt x="424" y="1131"/>
                      <a:pt x="268" y="1192"/>
                      <a:pt x="104" y="1256"/>
                    </a:cubicBezTo>
                    <a:cubicBezTo>
                      <a:pt x="0" y="1146"/>
                      <a:pt x="138" y="1123"/>
                      <a:pt x="223" y="1068"/>
                    </a:cubicBezTo>
                    <a:cubicBezTo>
                      <a:pt x="185" y="1037"/>
                      <a:pt x="149" y="1009"/>
                      <a:pt x="106" y="975"/>
                    </a:cubicBezTo>
                    <a:cubicBezTo>
                      <a:pt x="195" y="951"/>
                      <a:pt x="281" y="926"/>
                      <a:pt x="366" y="903"/>
                    </a:cubicBezTo>
                    <a:cubicBezTo>
                      <a:pt x="367" y="888"/>
                      <a:pt x="367" y="873"/>
                      <a:pt x="367" y="859"/>
                    </a:cubicBezTo>
                    <a:cubicBezTo>
                      <a:pt x="286" y="842"/>
                      <a:pt x="204" y="825"/>
                      <a:pt x="91" y="802"/>
                    </a:cubicBezTo>
                    <a:cubicBezTo>
                      <a:pt x="158" y="745"/>
                      <a:pt x="205" y="704"/>
                      <a:pt x="266" y="652"/>
                    </a:cubicBezTo>
                    <a:cubicBezTo>
                      <a:pt x="230" y="621"/>
                      <a:pt x="195" y="590"/>
                      <a:pt x="161" y="560"/>
                    </a:cubicBezTo>
                    <a:cubicBezTo>
                      <a:pt x="213" y="501"/>
                      <a:pt x="270" y="436"/>
                      <a:pt x="332" y="364"/>
                    </a:cubicBezTo>
                    <a:cubicBezTo>
                      <a:pt x="270" y="317"/>
                      <a:pt x="224" y="283"/>
                      <a:pt x="174" y="246"/>
                    </a:cubicBezTo>
                    <a:cubicBezTo>
                      <a:pt x="201" y="213"/>
                      <a:pt x="222" y="186"/>
                      <a:pt x="242" y="160"/>
                    </a:cubicBezTo>
                    <a:cubicBezTo>
                      <a:pt x="340" y="189"/>
                      <a:pt x="432" y="215"/>
                      <a:pt x="526" y="242"/>
                    </a:cubicBezTo>
                    <a:cubicBezTo>
                      <a:pt x="533" y="229"/>
                      <a:pt x="541" y="215"/>
                      <a:pt x="549" y="202"/>
                    </a:cubicBezTo>
                    <a:cubicBezTo>
                      <a:pt x="513" y="173"/>
                      <a:pt x="477" y="144"/>
                      <a:pt x="440" y="113"/>
                    </a:cubicBezTo>
                    <a:cubicBezTo>
                      <a:pt x="572" y="1"/>
                      <a:pt x="668" y="275"/>
                      <a:pt x="802" y="126"/>
                    </a:cubicBezTo>
                    <a:cubicBezTo>
                      <a:pt x="926" y="206"/>
                      <a:pt x="1061" y="235"/>
                      <a:pt x="1232" y="16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0" name="Google Shape;5640;p66"/>
              <p:cNvSpPr/>
              <p:nvPr/>
            </p:nvSpPr>
            <p:spPr>
              <a:xfrm>
                <a:off x="3703716" y="1433730"/>
                <a:ext cx="68793" cy="25968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513" extrusionOk="0">
                    <a:moveTo>
                      <a:pt x="101" y="443"/>
                    </a:moveTo>
                    <a:cubicBezTo>
                      <a:pt x="244" y="512"/>
                      <a:pt x="332" y="461"/>
                      <a:pt x="406" y="378"/>
                    </a:cubicBezTo>
                    <a:cubicBezTo>
                      <a:pt x="475" y="301"/>
                      <a:pt x="593" y="358"/>
                      <a:pt x="590" y="371"/>
                    </a:cubicBezTo>
                    <a:cubicBezTo>
                      <a:pt x="565" y="488"/>
                      <a:pt x="659" y="468"/>
                      <a:pt x="726" y="470"/>
                    </a:cubicBezTo>
                    <a:cubicBezTo>
                      <a:pt x="796" y="470"/>
                      <a:pt x="867" y="459"/>
                      <a:pt x="937" y="452"/>
                    </a:cubicBezTo>
                    <a:cubicBezTo>
                      <a:pt x="941" y="426"/>
                      <a:pt x="992" y="386"/>
                      <a:pt x="996" y="386"/>
                    </a:cubicBezTo>
                    <a:cubicBezTo>
                      <a:pt x="1085" y="384"/>
                      <a:pt x="1089" y="385"/>
                      <a:pt x="1323" y="393"/>
                    </a:cubicBezTo>
                    <a:cubicBezTo>
                      <a:pt x="1337" y="253"/>
                      <a:pt x="1347" y="131"/>
                      <a:pt x="1358" y="5"/>
                    </a:cubicBezTo>
                    <a:cubicBezTo>
                      <a:pt x="1122" y="15"/>
                      <a:pt x="1001" y="23"/>
                      <a:pt x="840" y="34"/>
                    </a:cubicBezTo>
                    <a:cubicBezTo>
                      <a:pt x="962" y="128"/>
                      <a:pt x="1102" y="23"/>
                      <a:pt x="1253" y="142"/>
                    </a:cubicBezTo>
                    <a:cubicBezTo>
                      <a:pt x="1128" y="155"/>
                      <a:pt x="1045" y="159"/>
                      <a:pt x="975" y="170"/>
                    </a:cubicBezTo>
                    <a:cubicBezTo>
                      <a:pt x="957" y="173"/>
                      <a:pt x="934" y="192"/>
                      <a:pt x="902" y="212"/>
                    </a:cubicBezTo>
                    <a:cubicBezTo>
                      <a:pt x="991" y="241"/>
                      <a:pt x="1057" y="262"/>
                      <a:pt x="1166" y="296"/>
                    </a:cubicBezTo>
                    <a:cubicBezTo>
                      <a:pt x="870" y="329"/>
                      <a:pt x="629" y="319"/>
                      <a:pt x="416" y="182"/>
                    </a:cubicBezTo>
                    <a:cubicBezTo>
                      <a:pt x="445" y="165"/>
                      <a:pt x="468" y="152"/>
                      <a:pt x="517" y="124"/>
                    </a:cubicBezTo>
                    <a:cubicBezTo>
                      <a:pt x="363" y="81"/>
                      <a:pt x="224" y="43"/>
                      <a:pt x="67" y="1"/>
                    </a:cubicBezTo>
                    <a:cubicBezTo>
                      <a:pt x="42" y="101"/>
                      <a:pt x="23" y="177"/>
                      <a:pt x="1" y="265"/>
                    </a:cubicBezTo>
                    <a:cubicBezTo>
                      <a:pt x="105" y="259"/>
                      <a:pt x="180" y="255"/>
                      <a:pt x="279" y="249"/>
                    </a:cubicBezTo>
                    <a:cubicBezTo>
                      <a:pt x="211" y="324"/>
                      <a:pt x="161" y="378"/>
                      <a:pt x="101" y="4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66"/>
              <p:cNvSpPr/>
              <p:nvPr/>
            </p:nvSpPr>
            <p:spPr>
              <a:xfrm>
                <a:off x="3725027" y="1387514"/>
                <a:ext cx="607" cy="354"/>
              </a:xfrm>
              <a:custGeom>
                <a:avLst/>
                <a:gdLst/>
                <a:ahLst/>
                <a:cxnLst/>
                <a:rect l="l" t="t" r="r" b="b"/>
                <a:pathLst>
                  <a:path w="12" h="7" extrusionOk="0">
                    <a:moveTo>
                      <a:pt x="12" y="2"/>
                    </a:moveTo>
                    <a:cubicBezTo>
                      <a:pt x="9" y="1"/>
                      <a:pt x="6" y="1"/>
                      <a:pt x="3" y="0"/>
                    </a:cubicBezTo>
                    <a:cubicBezTo>
                      <a:pt x="4" y="1"/>
                      <a:pt x="5" y="2"/>
                      <a:pt x="6" y="3"/>
                    </a:cubicBezTo>
                    <a:cubicBezTo>
                      <a:pt x="4" y="4"/>
                      <a:pt x="2" y="5"/>
                      <a:pt x="0" y="6"/>
                    </a:cubicBezTo>
                    <a:lnTo>
                      <a:pt x="0" y="6"/>
                    </a:lnTo>
                    <a:cubicBezTo>
                      <a:pt x="4" y="4"/>
                      <a:pt x="8" y="3"/>
                      <a:pt x="12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66"/>
              <p:cNvSpPr/>
              <p:nvPr/>
            </p:nvSpPr>
            <p:spPr>
              <a:xfrm>
                <a:off x="3725583" y="1376682"/>
                <a:ext cx="43483" cy="3973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85" extrusionOk="0">
                    <a:moveTo>
                      <a:pt x="499" y="441"/>
                    </a:moveTo>
                    <a:cubicBezTo>
                      <a:pt x="579" y="462"/>
                      <a:pt x="656" y="482"/>
                      <a:pt x="795" y="519"/>
                    </a:cubicBezTo>
                    <a:cubicBezTo>
                      <a:pt x="667" y="566"/>
                      <a:pt x="611" y="597"/>
                      <a:pt x="551" y="608"/>
                    </a:cubicBezTo>
                    <a:cubicBezTo>
                      <a:pt x="489" y="619"/>
                      <a:pt x="422" y="612"/>
                      <a:pt x="357" y="613"/>
                    </a:cubicBezTo>
                    <a:cubicBezTo>
                      <a:pt x="308" y="615"/>
                      <a:pt x="258" y="619"/>
                      <a:pt x="196" y="624"/>
                    </a:cubicBezTo>
                    <a:cubicBezTo>
                      <a:pt x="262" y="733"/>
                      <a:pt x="468" y="517"/>
                      <a:pt x="440" y="741"/>
                    </a:cubicBezTo>
                    <a:cubicBezTo>
                      <a:pt x="555" y="712"/>
                      <a:pt x="659" y="686"/>
                      <a:pt x="782" y="655"/>
                    </a:cubicBezTo>
                    <a:cubicBezTo>
                      <a:pt x="750" y="712"/>
                      <a:pt x="730" y="746"/>
                      <a:pt x="711" y="780"/>
                    </a:cubicBezTo>
                    <a:cubicBezTo>
                      <a:pt x="777" y="784"/>
                      <a:pt x="851" y="758"/>
                      <a:pt x="852" y="733"/>
                    </a:cubicBezTo>
                    <a:cubicBezTo>
                      <a:pt x="858" y="612"/>
                      <a:pt x="841" y="490"/>
                      <a:pt x="839" y="368"/>
                    </a:cubicBezTo>
                    <a:cubicBezTo>
                      <a:pt x="838" y="283"/>
                      <a:pt x="770" y="271"/>
                      <a:pt x="704" y="250"/>
                    </a:cubicBezTo>
                    <a:cubicBezTo>
                      <a:pt x="695" y="248"/>
                      <a:pt x="696" y="223"/>
                      <a:pt x="688" y="196"/>
                    </a:cubicBezTo>
                    <a:cubicBezTo>
                      <a:pt x="742" y="177"/>
                      <a:pt x="793" y="189"/>
                      <a:pt x="856" y="165"/>
                    </a:cubicBezTo>
                    <a:cubicBezTo>
                      <a:pt x="840" y="93"/>
                      <a:pt x="828" y="14"/>
                      <a:pt x="812" y="14"/>
                    </a:cubicBezTo>
                    <a:cubicBezTo>
                      <a:pt x="681" y="10"/>
                      <a:pt x="567" y="6"/>
                      <a:pt x="398" y="1"/>
                    </a:cubicBezTo>
                    <a:cubicBezTo>
                      <a:pt x="501" y="5"/>
                      <a:pt x="554" y="58"/>
                      <a:pt x="610" y="90"/>
                    </a:cubicBezTo>
                    <a:cubicBezTo>
                      <a:pt x="464" y="245"/>
                      <a:pt x="465" y="229"/>
                      <a:pt x="270" y="121"/>
                    </a:cubicBezTo>
                    <a:cubicBezTo>
                      <a:pt x="196" y="149"/>
                      <a:pt x="125" y="169"/>
                      <a:pt x="1" y="216"/>
                    </a:cubicBezTo>
                    <a:cubicBezTo>
                      <a:pt x="258" y="257"/>
                      <a:pt x="455" y="288"/>
                      <a:pt x="713" y="329"/>
                    </a:cubicBezTo>
                    <a:cubicBezTo>
                      <a:pt x="600" y="388"/>
                      <a:pt x="550" y="414"/>
                      <a:pt x="499" y="4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66"/>
              <p:cNvSpPr/>
              <p:nvPr/>
            </p:nvSpPr>
            <p:spPr>
              <a:xfrm>
                <a:off x="3704576" y="1379871"/>
                <a:ext cx="20501" cy="14933"/>
              </a:xfrm>
              <a:custGeom>
                <a:avLst/>
                <a:gdLst/>
                <a:ahLst/>
                <a:cxnLst/>
                <a:rect l="l" t="t" r="r" b="b"/>
                <a:pathLst>
                  <a:path w="405" h="295" extrusionOk="0">
                    <a:moveTo>
                      <a:pt x="404" y="157"/>
                    </a:moveTo>
                    <a:cubicBezTo>
                      <a:pt x="336" y="94"/>
                      <a:pt x="298" y="53"/>
                      <a:pt x="241" y="0"/>
                    </a:cubicBezTo>
                    <a:cubicBezTo>
                      <a:pt x="185" y="114"/>
                      <a:pt x="1" y="108"/>
                      <a:pt x="33" y="294"/>
                    </a:cubicBezTo>
                    <a:cubicBezTo>
                      <a:pt x="149" y="252"/>
                      <a:pt x="253" y="212"/>
                      <a:pt x="404" y="1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66"/>
              <p:cNvSpPr/>
              <p:nvPr/>
            </p:nvSpPr>
            <p:spPr>
              <a:xfrm>
                <a:off x="3765775" y="1470226"/>
                <a:ext cx="506" cy="607"/>
              </a:xfrm>
              <a:custGeom>
                <a:avLst/>
                <a:gdLst/>
                <a:ahLst/>
                <a:cxnLst/>
                <a:rect l="l" t="t" r="r" b="b"/>
                <a:pathLst>
                  <a:path w="10" h="12" extrusionOk="0">
                    <a:moveTo>
                      <a:pt x="3" y="11"/>
                    </a:moveTo>
                    <a:cubicBezTo>
                      <a:pt x="5" y="9"/>
                      <a:pt x="7" y="7"/>
                      <a:pt x="9" y="4"/>
                    </a:cubicBezTo>
                    <a:cubicBezTo>
                      <a:pt x="7" y="3"/>
                      <a:pt x="5" y="2"/>
                      <a:pt x="3" y="0"/>
                    </a:cubicBezTo>
                    <a:cubicBezTo>
                      <a:pt x="2" y="3"/>
                      <a:pt x="2" y="5"/>
                      <a:pt x="1" y="7"/>
                    </a:cubicBezTo>
                    <a:cubicBezTo>
                      <a:pt x="2" y="9"/>
                      <a:pt x="2" y="10"/>
                      <a:pt x="3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5" name="Google Shape;5645;p66"/>
              <p:cNvSpPr/>
              <p:nvPr/>
            </p:nvSpPr>
            <p:spPr>
              <a:xfrm>
                <a:off x="3734492" y="1470783"/>
                <a:ext cx="41610" cy="5841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154" extrusionOk="0">
                    <a:moveTo>
                      <a:pt x="447" y="378"/>
                    </a:moveTo>
                    <a:cubicBezTo>
                      <a:pt x="233" y="482"/>
                      <a:pt x="300" y="677"/>
                      <a:pt x="233" y="827"/>
                    </a:cubicBezTo>
                    <a:cubicBezTo>
                      <a:pt x="206" y="887"/>
                      <a:pt x="246" y="974"/>
                      <a:pt x="210" y="1026"/>
                    </a:cubicBezTo>
                    <a:cubicBezTo>
                      <a:pt x="181" y="1070"/>
                      <a:pt x="86" y="1079"/>
                      <a:pt x="1" y="1109"/>
                    </a:cubicBezTo>
                    <a:cubicBezTo>
                      <a:pt x="197" y="1154"/>
                      <a:pt x="268" y="1116"/>
                      <a:pt x="324" y="976"/>
                    </a:cubicBezTo>
                    <a:cubicBezTo>
                      <a:pt x="360" y="887"/>
                      <a:pt x="409" y="802"/>
                      <a:pt x="453" y="715"/>
                    </a:cubicBezTo>
                    <a:cubicBezTo>
                      <a:pt x="442" y="712"/>
                      <a:pt x="427" y="719"/>
                      <a:pt x="421" y="701"/>
                    </a:cubicBezTo>
                    <a:cubicBezTo>
                      <a:pt x="423" y="698"/>
                      <a:pt x="386" y="694"/>
                      <a:pt x="387" y="691"/>
                    </a:cubicBezTo>
                    <a:cubicBezTo>
                      <a:pt x="387" y="689"/>
                      <a:pt x="387" y="684"/>
                      <a:pt x="388" y="680"/>
                    </a:cubicBezTo>
                    <a:cubicBezTo>
                      <a:pt x="392" y="635"/>
                      <a:pt x="397" y="588"/>
                      <a:pt x="403" y="516"/>
                    </a:cubicBezTo>
                    <a:cubicBezTo>
                      <a:pt x="628" y="633"/>
                      <a:pt x="627" y="638"/>
                      <a:pt x="388" y="680"/>
                    </a:cubicBezTo>
                    <a:cubicBezTo>
                      <a:pt x="388" y="682"/>
                      <a:pt x="421" y="685"/>
                      <a:pt x="418" y="686"/>
                    </a:cubicBezTo>
                    <a:cubicBezTo>
                      <a:pt x="419" y="690"/>
                      <a:pt x="459" y="697"/>
                      <a:pt x="460" y="702"/>
                    </a:cubicBezTo>
                    <a:cubicBezTo>
                      <a:pt x="458" y="706"/>
                      <a:pt x="455" y="710"/>
                      <a:pt x="453" y="715"/>
                    </a:cubicBezTo>
                    <a:cubicBezTo>
                      <a:pt x="458" y="716"/>
                      <a:pt x="463" y="719"/>
                      <a:pt x="465" y="727"/>
                    </a:cubicBezTo>
                    <a:cubicBezTo>
                      <a:pt x="470" y="748"/>
                      <a:pt x="487" y="745"/>
                      <a:pt x="496" y="744"/>
                    </a:cubicBezTo>
                    <a:lnTo>
                      <a:pt x="496" y="744"/>
                    </a:lnTo>
                    <a:lnTo>
                      <a:pt x="501" y="744"/>
                    </a:lnTo>
                    <a:cubicBezTo>
                      <a:pt x="500" y="744"/>
                      <a:pt x="497" y="744"/>
                      <a:pt x="496" y="744"/>
                    </a:cubicBezTo>
                    <a:cubicBezTo>
                      <a:pt x="498" y="744"/>
                      <a:pt x="464" y="796"/>
                      <a:pt x="464" y="797"/>
                    </a:cubicBezTo>
                    <a:lnTo>
                      <a:pt x="464" y="826"/>
                    </a:lnTo>
                    <a:cubicBezTo>
                      <a:pt x="668" y="853"/>
                      <a:pt x="685" y="889"/>
                      <a:pt x="811" y="792"/>
                    </a:cubicBezTo>
                    <a:cubicBezTo>
                      <a:pt x="724" y="763"/>
                      <a:pt x="673" y="752"/>
                      <a:pt x="608" y="731"/>
                    </a:cubicBezTo>
                    <a:cubicBezTo>
                      <a:pt x="817" y="639"/>
                      <a:pt x="821" y="644"/>
                      <a:pt x="662" y="516"/>
                    </a:cubicBezTo>
                    <a:cubicBezTo>
                      <a:pt x="631" y="491"/>
                      <a:pt x="608" y="458"/>
                      <a:pt x="585" y="426"/>
                    </a:cubicBezTo>
                    <a:cubicBezTo>
                      <a:pt x="502" y="309"/>
                      <a:pt x="522" y="276"/>
                      <a:pt x="700" y="216"/>
                    </a:cubicBezTo>
                    <a:cubicBezTo>
                      <a:pt x="673" y="144"/>
                      <a:pt x="647" y="72"/>
                      <a:pt x="620" y="0"/>
                    </a:cubicBezTo>
                    <a:cubicBezTo>
                      <a:pt x="569" y="84"/>
                      <a:pt x="386" y="93"/>
                      <a:pt x="437" y="238"/>
                    </a:cubicBezTo>
                    <a:lnTo>
                      <a:pt x="435" y="234"/>
                    </a:lnTo>
                    <a:cubicBezTo>
                      <a:pt x="432" y="235"/>
                      <a:pt x="428" y="235"/>
                      <a:pt x="423" y="236"/>
                    </a:cubicBezTo>
                    <a:cubicBezTo>
                      <a:pt x="429" y="236"/>
                      <a:pt x="432" y="237"/>
                      <a:pt x="436" y="238"/>
                    </a:cubicBezTo>
                    <a:cubicBezTo>
                      <a:pt x="441" y="288"/>
                      <a:pt x="465" y="368"/>
                      <a:pt x="447" y="3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6" name="Google Shape;5646;p66"/>
              <p:cNvSpPr/>
              <p:nvPr/>
            </p:nvSpPr>
            <p:spPr>
              <a:xfrm>
                <a:off x="3729481" y="1456964"/>
                <a:ext cx="39939" cy="2849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63" extrusionOk="0">
                    <a:moveTo>
                      <a:pt x="111" y="188"/>
                    </a:moveTo>
                    <a:cubicBezTo>
                      <a:pt x="120" y="278"/>
                      <a:pt x="129" y="358"/>
                      <a:pt x="139" y="454"/>
                    </a:cubicBezTo>
                    <a:cubicBezTo>
                      <a:pt x="102" y="474"/>
                      <a:pt x="51" y="500"/>
                      <a:pt x="0" y="527"/>
                    </a:cubicBezTo>
                    <a:cubicBezTo>
                      <a:pt x="3" y="538"/>
                      <a:pt x="7" y="550"/>
                      <a:pt x="10" y="563"/>
                    </a:cubicBezTo>
                    <a:cubicBezTo>
                      <a:pt x="181" y="545"/>
                      <a:pt x="352" y="527"/>
                      <a:pt x="523" y="509"/>
                    </a:cubicBezTo>
                    <a:cubicBezTo>
                      <a:pt x="371" y="498"/>
                      <a:pt x="321" y="399"/>
                      <a:pt x="266" y="265"/>
                    </a:cubicBezTo>
                    <a:cubicBezTo>
                      <a:pt x="340" y="281"/>
                      <a:pt x="384" y="290"/>
                      <a:pt x="431" y="301"/>
                    </a:cubicBezTo>
                    <a:cubicBezTo>
                      <a:pt x="430" y="258"/>
                      <a:pt x="428" y="219"/>
                      <a:pt x="426" y="175"/>
                    </a:cubicBezTo>
                    <a:cubicBezTo>
                      <a:pt x="449" y="168"/>
                      <a:pt x="481" y="150"/>
                      <a:pt x="498" y="157"/>
                    </a:cubicBezTo>
                    <a:cubicBezTo>
                      <a:pt x="574" y="188"/>
                      <a:pt x="646" y="226"/>
                      <a:pt x="720" y="262"/>
                    </a:cubicBezTo>
                    <a:cubicBezTo>
                      <a:pt x="789" y="90"/>
                      <a:pt x="777" y="78"/>
                      <a:pt x="607" y="63"/>
                    </a:cubicBezTo>
                    <a:cubicBezTo>
                      <a:pt x="546" y="57"/>
                      <a:pt x="490" y="22"/>
                      <a:pt x="431" y="0"/>
                    </a:cubicBezTo>
                    <a:cubicBezTo>
                      <a:pt x="405" y="158"/>
                      <a:pt x="240" y="143"/>
                      <a:pt x="111" y="1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66"/>
              <p:cNvSpPr/>
              <p:nvPr/>
            </p:nvSpPr>
            <p:spPr>
              <a:xfrm>
                <a:off x="3751045" y="1456559"/>
                <a:ext cx="456" cy="456"/>
              </a:xfrm>
              <a:custGeom>
                <a:avLst/>
                <a:gdLst/>
                <a:ahLst/>
                <a:cxnLst/>
                <a:rect l="l" t="t" r="r" b="b"/>
                <a:pathLst>
                  <a:path w="9" h="9" extrusionOk="0">
                    <a:moveTo>
                      <a:pt x="5" y="8"/>
                    </a:moveTo>
                    <a:cubicBezTo>
                      <a:pt x="6" y="5"/>
                      <a:pt x="7" y="3"/>
                      <a:pt x="7" y="1"/>
                    </a:cubicBezTo>
                    <a:lnTo>
                      <a:pt x="8" y="1"/>
                    </a:lnTo>
                    <a:cubicBezTo>
                      <a:pt x="6" y="1"/>
                      <a:pt x="4" y="1"/>
                      <a:pt x="2" y="1"/>
                    </a:cubicBezTo>
                    <a:cubicBezTo>
                      <a:pt x="2" y="2"/>
                      <a:pt x="2" y="4"/>
                      <a:pt x="1" y="6"/>
                    </a:cubicBezTo>
                    <a:cubicBezTo>
                      <a:pt x="3" y="6"/>
                      <a:pt x="4" y="7"/>
                      <a:pt x="5" y="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8" name="Google Shape;5648;p66"/>
              <p:cNvSpPr/>
              <p:nvPr/>
            </p:nvSpPr>
            <p:spPr>
              <a:xfrm>
                <a:off x="3741174" y="1359421"/>
                <a:ext cx="506" cy="354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 extrusionOk="0">
                    <a:moveTo>
                      <a:pt x="9" y="1"/>
                    </a:moveTo>
                    <a:cubicBezTo>
                      <a:pt x="8" y="1"/>
                      <a:pt x="6" y="1"/>
                      <a:pt x="4" y="1"/>
                    </a:cubicBezTo>
                    <a:cubicBezTo>
                      <a:pt x="3" y="3"/>
                      <a:pt x="2" y="4"/>
                      <a:pt x="1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9" name="Google Shape;5649;p66"/>
              <p:cNvSpPr/>
              <p:nvPr/>
            </p:nvSpPr>
            <p:spPr>
              <a:xfrm>
                <a:off x="3708626" y="1347626"/>
                <a:ext cx="41357" cy="14528"/>
              </a:xfrm>
              <a:custGeom>
                <a:avLst/>
                <a:gdLst/>
                <a:ahLst/>
                <a:cxnLst/>
                <a:rect l="l" t="t" r="r" b="b"/>
                <a:pathLst>
                  <a:path w="817" h="287" extrusionOk="0">
                    <a:moveTo>
                      <a:pt x="445" y="279"/>
                    </a:moveTo>
                    <a:cubicBezTo>
                      <a:pt x="513" y="274"/>
                      <a:pt x="579" y="251"/>
                      <a:pt x="647" y="234"/>
                    </a:cubicBezTo>
                    <a:cubicBezTo>
                      <a:pt x="697" y="165"/>
                      <a:pt x="747" y="96"/>
                      <a:pt x="817" y="0"/>
                    </a:cubicBezTo>
                    <a:cubicBezTo>
                      <a:pt x="540" y="16"/>
                      <a:pt x="312" y="27"/>
                      <a:pt x="85" y="46"/>
                    </a:cubicBezTo>
                    <a:cubicBezTo>
                      <a:pt x="61" y="48"/>
                      <a:pt x="40" y="109"/>
                      <a:pt x="0" y="168"/>
                    </a:cubicBezTo>
                    <a:cubicBezTo>
                      <a:pt x="149" y="154"/>
                      <a:pt x="254" y="144"/>
                      <a:pt x="361" y="132"/>
                    </a:cubicBezTo>
                    <a:cubicBezTo>
                      <a:pt x="358" y="207"/>
                      <a:pt x="330" y="286"/>
                      <a:pt x="445" y="27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0" name="Google Shape;5650;p66"/>
              <p:cNvSpPr/>
              <p:nvPr/>
            </p:nvSpPr>
            <p:spPr>
              <a:xfrm>
                <a:off x="3741984" y="1352739"/>
                <a:ext cx="31638" cy="17717"/>
              </a:xfrm>
              <a:custGeom>
                <a:avLst/>
                <a:gdLst/>
                <a:ahLst/>
                <a:cxnLst/>
                <a:rect l="l" t="t" r="r" b="b"/>
                <a:pathLst>
                  <a:path w="625" h="350" extrusionOk="0">
                    <a:moveTo>
                      <a:pt x="159" y="306"/>
                    </a:moveTo>
                    <a:cubicBezTo>
                      <a:pt x="276" y="264"/>
                      <a:pt x="337" y="285"/>
                      <a:pt x="424" y="327"/>
                    </a:cubicBezTo>
                    <a:cubicBezTo>
                      <a:pt x="453" y="342"/>
                      <a:pt x="512" y="310"/>
                      <a:pt x="625" y="284"/>
                    </a:cubicBezTo>
                    <a:cubicBezTo>
                      <a:pt x="482" y="210"/>
                      <a:pt x="395" y="165"/>
                      <a:pt x="308" y="118"/>
                    </a:cubicBezTo>
                    <a:cubicBezTo>
                      <a:pt x="339" y="93"/>
                      <a:pt x="368" y="67"/>
                      <a:pt x="398" y="42"/>
                    </a:cubicBezTo>
                    <a:cubicBezTo>
                      <a:pt x="393" y="28"/>
                      <a:pt x="388" y="13"/>
                      <a:pt x="383" y="0"/>
                    </a:cubicBezTo>
                    <a:cubicBezTo>
                      <a:pt x="305" y="18"/>
                      <a:pt x="228" y="36"/>
                      <a:pt x="149" y="54"/>
                    </a:cubicBezTo>
                    <a:cubicBezTo>
                      <a:pt x="157" y="126"/>
                      <a:pt x="162" y="176"/>
                      <a:pt x="166" y="226"/>
                    </a:cubicBezTo>
                    <a:cubicBezTo>
                      <a:pt x="105" y="196"/>
                      <a:pt x="52" y="170"/>
                      <a:pt x="0" y="145"/>
                    </a:cubicBezTo>
                    <a:cubicBezTo>
                      <a:pt x="35" y="220"/>
                      <a:pt x="36" y="350"/>
                      <a:pt x="159" y="3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1" name="Google Shape;5651;p66"/>
              <p:cNvSpPr/>
              <p:nvPr/>
            </p:nvSpPr>
            <p:spPr>
              <a:xfrm>
                <a:off x="3741174" y="1359421"/>
                <a:ext cx="861" cy="658"/>
              </a:xfrm>
              <a:custGeom>
                <a:avLst/>
                <a:gdLst/>
                <a:ahLst/>
                <a:cxnLst/>
                <a:rect l="l" t="t" r="r" b="b"/>
                <a:pathLst>
                  <a:path w="17" h="13" extrusionOk="0">
                    <a:moveTo>
                      <a:pt x="10" y="1"/>
                    </a:moveTo>
                    <a:cubicBezTo>
                      <a:pt x="9" y="1"/>
                      <a:pt x="1" y="6"/>
                      <a:pt x="1" y="6"/>
                    </a:cubicBezTo>
                    <a:cubicBezTo>
                      <a:pt x="6" y="8"/>
                      <a:pt x="11" y="10"/>
                      <a:pt x="16" y="13"/>
                    </a:cubicBezTo>
                    <a:cubicBezTo>
                      <a:pt x="14" y="9"/>
                      <a:pt x="12" y="4"/>
                      <a:pt x="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66"/>
              <p:cNvSpPr/>
              <p:nvPr/>
            </p:nvSpPr>
            <p:spPr>
              <a:xfrm>
                <a:off x="3741022" y="1529907"/>
                <a:ext cx="34675" cy="16806"/>
              </a:xfrm>
              <a:custGeom>
                <a:avLst/>
                <a:gdLst/>
                <a:ahLst/>
                <a:cxnLst/>
                <a:rect l="l" t="t" r="r" b="b"/>
                <a:pathLst>
                  <a:path w="685" h="332" extrusionOk="0">
                    <a:moveTo>
                      <a:pt x="207" y="136"/>
                    </a:moveTo>
                    <a:cubicBezTo>
                      <a:pt x="178" y="104"/>
                      <a:pt x="137" y="59"/>
                      <a:pt x="84" y="1"/>
                    </a:cubicBezTo>
                    <a:cubicBezTo>
                      <a:pt x="49" y="75"/>
                      <a:pt x="26" y="127"/>
                      <a:pt x="0" y="182"/>
                    </a:cubicBezTo>
                    <a:cubicBezTo>
                      <a:pt x="47" y="197"/>
                      <a:pt x="89" y="227"/>
                      <a:pt x="129" y="222"/>
                    </a:cubicBezTo>
                    <a:cubicBezTo>
                      <a:pt x="285" y="203"/>
                      <a:pt x="444" y="159"/>
                      <a:pt x="539" y="319"/>
                    </a:cubicBezTo>
                    <a:cubicBezTo>
                      <a:pt x="546" y="332"/>
                      <a:pt x="620" y="311"/>
                      <a:pt x="685" y="303"/>
                    </a:cubicBezTo>
                    <a:cubicBezTo>
                      <a:pt x="667" y="230"/>
                      <a:pt x="652" y="174"/>
                      <a:pt x="633" y="100"/>
                    </a:cubicBezTo>
                    <a:cubicBezTo>
                      <a:pt x="483" y="112"/>
                      <a:pt x="350" y="124"/>
                      <a:pt x="207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66"/>
              <p:cNvSpPr/>
              <p:nvPr/>
            </p:nvSpPr>
            <p:spPr>
              <a:xfrm>
                <a:off x="3702805" y="1418747"/>
                <a:ext cx="33257" cy="1316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60" extrusionOk="0">
                    <a:moveTo>
                      <a:pt x="657" y="112"/>
                    </a:moveTo>
                    <a:cubicBezTo>
                      <a:pt x="492" y="22"/>
                      <a:pt x="263" y="148"/>
                      <a:pt x="111" y="6"/>
                    </a:cubicBezTo>
                    <a:cubicBezTo>
                      <a:pt x="107" y="1"/>
                      <a:pt x="44" y="43"/>
                      <a:pt x="1" y="69"/>
                    </a:cubicBezTo>
                    <a:cubicBezTo>
                      <a:pt x="141" y="138"/>
                      <a:pt x="261" y="197"/>
                      <a:pt x="385" y="260"/>
                    </a:cubicBezTo>
                    <a:cubicBezTo>
                      <a:pt x="474" y="211"/>
                      <a:pt x="565" y="161"/>
                      <a:pt x="657" y="1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4" name="Google Shape;5654;p66"/>
              <p:cNvSpPr/>
              <p:nvPr/>
            </p:nvSpPr>
            <p:spPr>
              <a:xfrm>
                <a:off x="3736011" y="1424264"/>
                <a:ext cx="557" cy="405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9" y="0"/>
                    </a:moveTo>
                    <a:cubicBezTo>
                      <a:pt x="7" y="1"/>
                      <a:pt x="6" y="0"/>
                      <a:pt x="5" y="0"/>
                    </a:cubicBezTo>
                    <a:cubicBezTo>
                      <a:pt x="3" y="1"/>
                      <a:pt x="2" y="2"/>
                      <a:pt x="1" y="3"/>
                    </a:cubicBezTo>
                    <a:cubicBezTo>
                      <a:pt x="4" y="4"/>
                      <a:pt x="7" y="5"/>
                      <a:pt x="10" y="7"/>
                    </a:cubicBezTo>
                    <a:cubicBezTo>
                      <a:pt x="9" y="5"/>
                      <a:pt x="9" y="2"/>
                      <a:pt x="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5" name="Google Shape;5655;p66"/>
              <p:cNvSpPr/>
              <p:nvPr/>
            </p:nvSpPr>
            <p:spPr>
              <a:xfrm>
                <a:off x="3735252" y="1416924"/>
                <a:ext cx="33612" cy="12402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45" extrusionOk="0">
                    <a:moveTo>
                      <a:pt x="663" y="164"/>
                    </a:moveTo>
                    <a:cubicBezTo>
                      <a:pt x="552" y="115"/>
                      <a:pt x="431" y="106"/>
                      <a:pt x="314" y="83"/>
                    </a:cubicBezTo>
                    <a:cubicBezTo>
                      <a:pt x="204" y="62"/>
                      <a:pt x="99" y="27"/>
                      <a:pt x="1" y="1"/>
                    </a:cubicBezTo>
                    <a:cubicBezTo>
                      <a:pt x="10" y="59"/>
                      <a:pt x="17" y="102"/>
                      <a:pt x="24" y="145"/>
                    </a:cubicBezTo>
                    <a:cubicBezTo>
                      <a:pt x="238" y="128"/>
                      <a:pt x="439" y="245"/>
                      <a:pt x="663" y="1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6" name="Google Shape;5656;p66"/>
              <p:cNvSpPr/>
              <p:nvPr/>
            </p:nvSpPr>
            <p:spPr>
              <a:xfrm>
                <a:off x="3703817" y="1639902"/>
                <a:ext cx="127360" cy="1276282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25213" extrusionOk="0">
                    <a:moveTo>
                      <a:pt x="2051" y="19158"/>
                    </a:moveTo>
                    <a:cubicBezTo>
                      <a:pt x="2025" y="19013"/>
                      <a:pt x="1908" y="19042"/>
                      <a:pt x="1753" y="19022"/>
                    </a:cubicBezTo>
                    <a:cubicBezTo>
                      <a:pt x="1844" y="19055"/>
                      <a:pt x="1879" y="19068"/>
                      <a:pt x="1938" y="19089"/>
                    </a:cubicBezTo>
                    <a:cubicBezTo>
                      <a:pt x="1764" y="19161"/>
                      <a:pt x="1591" y="19060"/>
                      <a:pt x="1422" y="19195"/>
                    </a:cubicBezTo>
                    <a:cubicBezTo>
                      <a:pt x="1648" y="19181"/>
                      <a:pt x="1837" y="19171"/>
                      <a:pt x="2051" y="19158"/>
                    </a:cubicBezTo>
                    <a:close/>
                    <a:moveTo>
                      <a:pt x="1881" y="24357"/>
                    </a:moveTo>
                    <a:cubicBezTo>
                      <a:pt x="1864" y="24379"/>
                      <a:pt x="1848" y="24402"/>
                      <a:pt x="1831" y="24425"/>
                    </a:cubicBezTo>
                    <a:cubicBezTo>
                      <a:pt x="1875" y="24448"/>
                      <a:pt x="1920" y="24472"/>
                      <a:pt x="1967" y="24492"/>
                    </a:cubicBezTo>
                    <a:cubicBezTo>
                      <a:pt x="1970" y="24493"/>
                      <a:pt x="2009" y="24439"/>
                      <a:pt x="2006" y="24437"/>
                    </a:cubicBezTo>
                    <a:cubicBezTo>
                      <a:pt x="1967" y="24407"/>
                      <a:pt x="1923" y="24382"/>
                      <a:pt x="1881" y="24357"/>
                    </a:cubicBezTo>
                    <a:close/>
                    <a:moveTo>
                      <a:pt x="1382" y="18610"/>
                    </a:moveTo>
                    <a:cubicBezTo>
                      <a:pt x="1481" y="18606"/>
                      <a:pt x="1582" y="18602"/>
                      <a:pt x="1681" y="18597"/>
                    </a:cubicBezTo>
                    <a:cubicBezTo>
                      <a:pt x="1682" y="18572"/>
                      <a:pt x="1683" y="18547"/>
                      <a:pt x="1684" y="18521"/>
                    </a:cubicBezTo>
                    <a:cubicBezTo>
                      <a:pt x="1582" y="18533"/>
                      <a:pt x="1480" y="18545"/>
                      <a:pt x="1378" y="18556"/>
                    </a:cubicBezTo>
                    <a:cubicBezTo>
                      <a:pt x="1380" y="18574"/>
                      <a:pt x="1381" y="18592"/>
                      <a:pt x="1382" y="18610"/>
                    </a:cubicBezTo>
                    <a:close/>
                    <a:moveTo>
                      <a:pt x="1365" y="18003"/>
                    </a:moveTo>
                    <a:cubicBezTo>
                      <a:pt x="1425" y="18017"/>
                      <a:pt x="1486" y="18032"/>
                      <a:pt x="1545" y="18045"/>
                    </a:cubicBezTo>
                    <a:cubicBezTo>
                      <a:pt x="1551" y="18032"/>
                      <a:pt x="1556" y="18019"/>
                      <a:pt x="1562" y="18006"/>
                    </a:cubicBezTo>
                    <a:cubicBezTo>
                      <a:pt x="1532" y="17995"/>
                      <a:pt x="1505" y="17978"/>
                      <a:pt x="1474" y="17974"/>
                    </a:cubicBezTo>
                    <a:cubicBezTo>
                      <a:pt x="1439" y="17969"/>
                      <a:pt x="1402" y="17976"/>
                      <a:pt x="1365" y="17977"/>
                    </a:cubicBezTo>
                    <a:close/>
                    <a:moveTo>
                      <a:pt x="1346" y="17774"/>
                    </a:moveTo>
                    <a:cubicBezTo>
                      <a:pt x="1365" y="17783"/>
                      <a:pt x="1387" y="17803"/>
                      <a:pt x="1402" y="17798"/>
                    </a:cubicBezTo>
                    <a:cubicBezTo>
                      <a:pt x="1422" y="17792"/>
                      <a:pt x="1438" y="17769"/>
                      <a:pt x="1465" y="17744"/>
                    </a:cubicBezTo>
                    <a:cubicBezTo>
                      <a:pt x="1436" y="17737"/>
                      <a:pt x="1411" y="17722"/>
                      <a:pt x="1395" y="17729"/>
                    </a:cubicBezTo>
                    <a:cubicBezTo>
                      <a:pt x="1375" y="17735"/>
                      <a:pt x="1362" y="17758"/>
                      <a:pt x="1346" y="17774"/>
                    </a:cubicBezTo>
                    <a:close/>
                    <a:moveTo>
                      <a:pt x="1393" y="17634"/>
                    </a:moveTo>
                    <a:cubicBezTo>
                      <a:pt x="1303" y="17592"/>
                      <a:pt x="1222" y="17551"/>
                      <a:pt x="1140" y="17513"/>
                    </a:cubicBezTo>
                    <a:cubicBezTo>
                      <a:pt x="1138" y="17509"/>
                      <a:pt x="1136" y="17507"/>
                      <a:pt x="1134" y="17502"/>
                    </a:cubicBezTo>
                    <a:cubicBezTo>
                      <a:pt x="1130" y="17503"/>
                      <a:pt x="1127" y="17502"/>
                      <a:pt x="1123" y="17503"/>
                    </a:cubicBezTo>
                    <a:cubicBezTo>
                      <a:pt x="1066" y="17461"/>
                      <a:pt x="1009" y="17419"/>
                      <a:pt x="953" y="17376"/>
                    </a:cubicBezTo>
                    <a:cubicBezTo>
                      <a:pt x="955" y="17498"/>
                      <a:pt x="1032" y="17512"/>
                      <a:pt x="1123" y="17503"/>
                    </a:cubicBezTo>
                    <a:cubicBezTo>
                      <a:pt x="1125" y="17504"/>
                      <a:pt x="1127" y="17506"/>
                      <a:pt x="1128" y="17508"/>
                    </a:cubicBezTo>
                    <a:cubicBezTo>
                      <a:pt x="1132" y="17509"/>
                      <a:pt x="1136" y="17511"/>
                      <a:pt x="1140" y="17513"/>
                    </a:cubicBezTo>
                    <a:cubicBezTo>
                      <a:pt x="1208" y="17648"/>
                      <a:pt x="1214" y="17649"/>
                      <a:pt x="1393" y="17634"/>
                    </a:cubicBezTo>
                    <a:close/>
                    <a:moveTo>
                      <a:pt x="1579" y="17318"/>
                    </a:moveTo>
                    <a:cubicBezTo>
                      <a:pt x="1558" y="17329"/>
                      <a:pt x="1546" y="17332"/>
                      <a:pt x="1543" y="17339"/>
                    </a:cubicBezTo>
                    <a:cubicBezTo>
                      <a:pt x="1540" y="17343"/>
                      <a:pt x="1543" y="17356"/>
                      <a:pt x="1549" y="17358"/>
                    </a:cubicBezTo>
                    <a:cubicBezTo>
                      <a:pt x="1588" y="17378"/>
                      <a:pt x="1628" y="17397"/>
                      <a:pt x="1667" y="17417"/>
                    </a:cubicBezTo>
                    <a:cubicBezTo>
                      <a:pt x="1676" y="17405"/>
                      <a:pt x="1684" y="17392"/>
                      <a:pt x="1693" y="17379"/>
                    </a:cubicBezTo>
                    <a:cubicBezTo>
                      <a:pt x="1652" y="17358"/>
                      <a:pt x="1612" y="17336"/>
                      <a:pt x="1579" y="17318"/>
                    </a:cubicBezTo>
                    <a:close/>
                    <a:moveTo>
                      <a:pt x="1229" y="17325"/>
                    </a:moveTo>
                    <a:cubicBezTo>
                      <a:pt x="1369" y="17276"/>
                      <a:pt x="1489" y="17235"/>
                      <a:pt x="1609" y="17192"/>
                    </a:cubicBezTo>
                    <a:cubicBezTo>
                      <a:pt x="1610" y="17183"/>
                      <a:pt x="1611" y="17173"/>
                      <a:pt x="1612" y="17164"/>
                    </a:cubicBezTo>
                    <a:cubicBezTo>
                      <a:pt x="1486" y="17160"/>
                      <a:pt x="1360" y="17155"/>
                      <a:pt x="1229" y="17151"/>
                    </a:cubicBezTo>
                    <a:cubicBezTo>
                      <a:pt x="1230" y="17208"/>
                      <a:pt x="1229" y="17240"/>
                      <a:pt x="1229" y="17325"/>
                    </a:cubicBezTo>
                    <a:close/>
                    <a:moveTo>
                      <a:pt x="1430" y="13971"/>
                    </a:moveTo>
                    <a:cubicBezTo>
                      <a:pt x="1415" y="13929"/>
                      <a:pt x="1404" y="13900"/>
                      <a:pt x="1392" y="13867"/>
                    </a:cubicBezTo>
                    <a:cubicBezTo>
                      <a:pt x="1341" y="13905"/>
                      <a:pt x="1300" y="13936"/>
                      <a:pt x="1241" y="13982"/>
                    </a:cubicBezTo>
                    <a:cubicBezTo>
                      <a:pt x="1317" y="13977"/>
                      <a:pt x="1367" y="13975"/>
                      <a:pt x="1430" y="13971"/>
                    </a:cubicBezTo>
                    <a:close/>
                    <a:moveTo>
                      <a:pt x="1169" y="12972"/>
                    </a:moveTo>
                    <a:cubicBezTo>
                      <a:pt x="1216" y="12965"/>
                      <a:pt x="1265" y="12958"/>
                      <a:pt x="1311" y="12951"/>
                    </a:cubicBezTo>
                    <a:cubicBezTo>
                      <a:pt x="1311" y="12940"/>
                      <a:pt x="1310" y="12929"/>
                      <a:pt x="1309" y="12917"/>
                    </a:cubicBezTo>
                    <a:cubicBezTo>
                      <a:pt x="1265" y="12916"/>
                      <a:pt x="1220" y="12914"/>
                      <a:pt x="1176" y="12913"/>
                    </a:cubicBezTo>
                    <a:cubicBezTo>
                      <a:pt x="1174" y="12933"/>
                      <a:pt x="1171" y="12952"/>
                      <a:pt x="1169" y="12972"/>
                    </a:cubicBezTo>
                    <a:close/>
                    <a:moveTo>
                      <a:pt x="1066" y="12568"/>
                    </a:moveTo>
                    <a:cubicBezTo>
                      <a:pt x="958" y="12476"/>
                      <a:pt x="838" y="12511"/>
                      <a:pt x="715" y="12582"/>
                    </a:cubicBezTo>
                    <a:cubicBezTo>
                      <a:pt x="827" y="12639"/>
                      <a:pt x="948" y="12595"/>
                      <a:pt x="1066" y="12568"/>
                    </a:cubicBezTo>
                    <a:close/>
                    <a:moveTo>
                      <a:pt x="963" y="15853"/>
                    </a:moveTo>
                    <a:cubicBezTo>
                      <a:pt x="911" y="15842"/>
                      <a:pt x="859" y="15832"/>
                      <a:pt x="807" y="15821"/>
                    </a:cubicBezTo>
                    <a:cubicBezTo>
                      <a:pt x="804" y="15830"/>
                      <a:pt x="801" y="15838"/>
                      <a:pt x="799" y="15847"/>
                    </a:cubicBezTo>
                    <a:cubicBezTo>
                      <a:pt x="844" y="15867"/>
                      <a:pt x="889" y="15887"/>
                      <a:pt x="935" y="15905"/>
                    </a:cubicBezTo>
                    <a:cubicBezTo>
                      <a:pt x="944" y="15888"/>
                      <a:pt x="954" y="15870"/>
                      <a:pt x="963" y="15853"/>
                    </a:cubicBezTo>
                    <a:close/>
                    <a:moveTo>
                      <a:pt x="911" y="12446"/>
                    </a:moveTo>
                    <a:cubicBezTo>
                      <a:pt x="925" y="12436"/>
                      <a:pt x="936" y="12432"/>
                      <a:pt x="937" y="12427"/>
                    </a:cubicBezTo>
                    <a:cubicBezTo>
                      <a:pt x="939" y="12422"/>
                      <a:pt x="933" y="12412"/>
                      <a:pt x="926" y="12409"/>
                    </a:cubicBezTo>
                    <a:cubicBezTo>
                      <a:pt x="866" y="12371"/>
                      <a:pt x="804" y="12333"/>
                      <a:pt x="729" y="12288"/>
                    </a:cubicBezTo>
                    <a:cubicBezTo>
                      <a:pt x="684" y="12476"/>
                      <a:pt x="808" y="12451"/>
                      <a:pt x="911" y="12446"/>
                    </a:cubicBezTo>
                    <a:close/>
                    <a:moveTo>
                      <a:pt x="753" y="10039"/>
                    </a:moveTo>
                    <a:cubicBezTo>
                      <a:pt x="646" y="9998"/>
                      <a:pt x="552" y="9961"/>
                      <a:pt x="420" y="9912"/>
                    </a:cubicBezTo>
                    <a:cubicBezTo>
                      <a:pt x="514" y="10042"/>
                      <a:pt x="604" y="10090"/>
                      <a:pt x="753" y="10039"/>
                    </a:cubicBezTo>
                    <a:close/>
                    <a:moveTo>
                      <a:pt x="711" y="10272"/>
                    </a:moveTo>
                    <a:cubicBezTo>
                      <a:pt x="541" y="10277"/>
                      <a:pt x="541" y="10277"/>
                      <a:pt x="467" y="10406"/>
                    </a:cubicBezTo>
                    <a:cubicBezTo>
                      <a:pt x="563" y="10353"/>
                      <a:pt x="637" y="10312"/>
                      <a:pt x="711" y="10272"/>
                    </a:cubicBezTo>
                    <a:close/>
                    <a:moveTo>
                      <a:pt x="360" y="9722"/>
                    </a:moveTo>
                    <a:cubicBezTo>
                      <a:pt x="360" y="9720"/>
                      <a:pt x="359" y="9718"/>
                      <a:pt x="358" y="9715"/>
                    </a:cubicBezTo>
                    <a:cubicBezTo>
                      <a:pt x="401" y="9620"/>
                      <a:pt x="443" y="9524"/>
                      <a:pt x="489" y="9420"/>
                    </a:cubicBezTo>
                    <a:cubicBezTo>
                      <a:pt x="316" y="9456"/>
                      <a:pt x="289" y="9533"/>
                      <a:pt x="358" y="9715"/>
                    </a:cubicBezTo>
                    <a:cubicBezTo>
                      <a:pt x="358" y="9716"/>
                      <a:pt x="357" y="9718"/>
                      <a:pt x="356" y="9720"/>
                    </a:cubicBezTo>
                    <a:cubicBezTo>
                      <a:pt x="355" y="9721"/>
                      <a:pt x="355" y="9722"/>
                      <a:pt x="354" y="9724"/>
                    </a:cubicBezTo>
                    <a:cubicBezTo>
                      <a:pt x="213" y="9760"/>
                      <a:pt x="213" y="9762"/>
                      <a:pt x="267" y="9873"/>
                    </a:cubicBezTo>
                    <a:cubicBezTo>
                      <a:pt x="294" y="9828"/>
                      <a:pt x="324" y="9776"/>
                      <a:pt x="354" y="9724"/>
                    </a:cubicBezTo>
                    <a:cubicBezTo>
                      <a:pt x="356" y="9723"/>
                      <a:pt x="358" y="9722"/>
                      <a:pt x="360" y="9722"/>
                    </a:cubicBezTo>
                    <a:close/>
                    <a:moveTo>
                      <a:pt x="736" y="8670"/>
                    </a:moveTo>
                    <a:cubicBezTo>
                      <a:pt x="643" y="8641"/>
                      <a:pt x="563" y="8615"/>
                      <a:pt x="422" y="8570"/>
                    </a:cubicBezTo>
                    <a:cubicBezTo>
                      <a:pt x="462" y="8651"/>
                      <a:pt x="469" y="8707"/>
                      <a:pt x="503" y="8726"/>
                    </a:cubicBezTo>
                    <a:cubicBezTo>
                      <a:pt x="578" y="8768"/>
                      <a:pt x="664" y="8782"/>
                      <a:pt x="736" y="8670"/>
                    </a:cubicBezTo>
                    <a:close/>
                    <a:moveTo>
                      <a:pt x="412" y="7891"/>
                    </a:moveTo>
                    <a:cubicBezTo>
                      <a:pt x="428" y="7861"/>
                      <a:pt x="444" y="7830"/>
                      <a:pt x="470" y="7781"/>
                    </a:cubicBezTo>
                    <a:cubicBezTo>
                      <a:pt x="387" y="7798"/>
                      <a:pt x="336" y="7810"/>
                      <a:pt x="286" y="7820"/>
                    </a:cubicBezTo>
                    <a:cubicBezTo>
                      <a:pt x="284" y="7819"/>
                      <a:pt x="282" y="7818"/>
                      <a:pt x="280" y="7817"/>
                    </a:cubicBezTo>
                    <a:cubicBezTo>
                      <a:pt x="279" y="7816"/>
                      <a:pt x="278" y="7816"/>
                      <a:pt x="276" y="7815"/>
                    </a:cubicBezTo>
                    <a:cubicBezTo>
                      <a:pt x="282" y="7742"/>
                      <a:pt x="289" y="7667"/>
                      <a:pt x="297" y="7593"/>
                    </a:cubicBezTo>
                    <a:cubicBezTo>
                      <a:pt x="228" y="7670"/>
                      <a:pt x="70" y="7753"/>
                      <a:pt x="276" y="7815"/>
                    </a:cubicBezTo>
                    <a:cubicBezTo>
                      <a:pt x="276" y="7817"/>
                      <a:pt x="276" y="7820"/>
                      <a:pt x="276" y="7823"/>
                    </a:cubicBezTo>
                    <a:cubicBezTo>
                      <a:pt x="279" y="7822"/>
                      <a:pt x="283" y="7821"/>
                      <a:pt x="286" y="7820"/>
                    </a:cubicBezTo>
                    <a:cubicBezTo>
                      <a:pt x="329" y="7844"/>
                      <a:pt x="370" y="7867"/>
                      <a:pt x="412" y="7891"/>
                    </a:cubicBezTo>
                    <a:close/>
                    <a:moveTo>
                      <a:pt x="839" y="10882"/>
                    </a:moveTo>
                    <a:cubicBezTo>
                      <a:pt x="841" y="10948"/>
                      <a:pt x="842" y="10987"/>
                      <a:pt x="845" y="11075"/>
                    </a:cubicBezTo>
                    <a:cubicBezTo>
                      <a:pt x="942" y="11023"/>
                      <a:pt x="999" y="10993"/>
                      <a:pt x="1095" y="10941"/>
                    </a:cubicBezTo>
                    <a:cubicBezTo>
                      <a:pt x="984" y="10916"/>
                      <a:pt x="920" y="10901"/>
                      <a:pt x="839" y="10882"/>
                    </a:cubicBezTo>
                    <a:close/>
                    <a:moveTo>
                      <a:pt x="980" y="9800"/>
                    </a:moveTo>
                    <a:cubicBezTo>
                      <a:pt x="1038" y="9898"/>
                      <a:pt x="1038" y="9898"/>
                      <a:pt x="1294" y="9856"/>
                    </a:cubicBezTo>
                    <a:cubicBezTo>
                      <a:pt x="1159" y="9832"/>
                      <a:pt x="1078" y="9817"/>
                      <a:pt x="980" y="9800"/>
                    </a:cubicBezTo>
                    <a:close/>
                    <a:moveTo>
                      <a:pt x="1211" y="9689"/>
                    </a:moveTo>
                    <a:cubicBezTo>
                      <a:pt x="1211" y="9626"/>
                      <a:pt x="1211" y="9575"/>
                      <a:pt x="1211" y="9526"/>
                    </a:cubicBezTo>
                    <a:cubicBezTo>
                      <a:pt x="1073" y="9585"/>
                      <a:pt x="1035" y="9639"/>
                      <a:pt x="1211" y="9689"/>
                    </a:cubicBezTo>
                    <a:close/>
                    <a:moveTo>
                      <a:pt x="1148" y="10853"/>
                    </a:moveTo>
                    <a:cubicBezTo>
                      <a:pt x="1152" y="10835"/>
                      <a:pt x="1163" y="10799"/>
                      <a:pt x="1160" y="10798"/>
                    </a:cubicBezTo>
                    <a:cubicBezTo>
                      <a:pt x="1121" y="10786"/>
                      <a:pt x="1079" y="10779"/>
                      <a:pt x="1039" y="10770"/>
                    </a:cubicBezTo>
                    <a:cubicBezTo>
                      <a:pt x="1033" y="10784"/>
                      <a:pt x="1028" y="10797"/>
                      <a:pt x="1023" y="10810"/>
                    </a:cubicBezTo>
                    <a:cubicBezTo>
                      <a:pt x="1065" y="10824"/>
                      <a:pt x="1107" y="10839"/>
                      <a:pt x="1148" y="10853"/>
                    </a:cubicBezTo>
                    <a:close/>
                    <a:moveTo>
                      <a:pt x="1222" y="11674"/>
                    </a:moveTo>
                    <a:cubicBezTo>
                      <a:pt x="1168" y="11691"/>
                      <a:pt x="1112" y="11705"/>
                      <a:pt x="1060" y="11726"/>
                    </a:cubicBezTo>
                    <a:cubicBezTo>
                      <a:pt x="1046" y="11732"/>
                      <a:pt x="1044" y="11762"/>
                      <a:pt x="1026" y="11805"/>
                    </a:cubicBezTo>
                    <a:cubicBezTo>
                      <a:pt x="1113" y="11771"/>
                      <a:pt x="1175" y="11748"/>
                      <a:pt x="1236" y="11725"/>
                    </a:cubicBezTo>
                    <a:cubicBezTo>
                      <a:pt x="1232" y="11707"/>
                      <a:pt x="1227" y="11691"/>
                      <a:pt x="1222" y="11674"/>
                    </a:cubicBezTo>
                    <a:close/>
                    <a:moveTo>
                      <a:pt x="1367" y="10977"/>
                    </a:moveTo>
                    <a:cubicBezTo>
                      <a:pt x="1294" y="10970"/>
                      <a:pt x="1221" y="10963"/>
                      <a:pt x="1149" y="10956"/>
                    </a:cubicBezTo>
                    <a:cubicBezTo>
                      <a:pt x="1146" y="10975"/>
                      <a:pt x="1145" y="10992"/>
                      <a:pt x="1142" y="11010"/>
                    </a:cubicBezTo>
                    <a:cubicBezTo>
                      <a:pt x="1215" y="11012"/>
                      <a:pt x="1289" y="11014"/>
                      <a:pt x="1363" y="11017"/>
                    </a:cubicBezTo>
                    <a:cubicBezTo>
                      <a:pt x="1365" y="11004"/>
                      <a:pt x="1366" y="10991"/>
                      <a:pt x="1367" y="10977"/>
                    </a:cubicBezTo>
                    <a:close/>
                    <a:moveTo>
                      <a:pt x="578" y="10776"/>
                    </a:moveTo>
                    <a:cubicBezTo>
                      <a:pt x="497" y="10744"/>
                      <a:pt x="437" y="10721"/>
                      <a:pt x="378" y="10699"/>
                    </a:cubicBezTo>
                    <a:cubicBezTo>
                      <a:pt x="367" y="10712"/>
                      <a:pt x="357" y="10726"/>
                      <a:pt x="347" y="10740"/>
                    </a:cubicBezTo>
                    <a:cubicBezTo>
                      <a:pt x="410" y="10764"/>
                      <a:pt x="436" y="10873"/>
                      <a:pt x="578" y="10776"/>
                    </a:cubicBezTo>
                    <a:close/>
                    <a:moveTo>
                      <a:pt x="626" y="6401"/>
                    </a:moveTo>
                    <a:cubicBezTo>
                      <a:pt x="686" y="6290"/>
                      <a:pt x="743" y="6185"/>
                      <a:pt x="799" y="6080"/>
                    </a:cubicBezTo>
                    <a:cubicBezTo>
                      <a:pt x="714" y="6047"/>
                      <a:pt x="617" y="6054"/>
                      <a:pt x="621" y="6133"/>
                    </a:cubicBezTo>
                    <a:cubicBezTo>
                      <a:pt x="625" y="6220"/>
                      <a:pt x="448" y="6330"/>
                      <a:pt x="626" y="6401"/>
                    </a:cubicBezTo>
                    <a:close/>
                    <a:moveTo>
                      <a:pt x="645" y="5678"/>
                    </a:moveTo>
                    <a:cubicBezTo>
                      <a:pt x="695" y="5680"/>
                      <a:pt x="743" y="5681"/>
                      <a:pt x="803" y="5683"/>
                    </a:cubicBezTo>
                    <a:cubicBezTo>
                      <a:pt x="701" y="5537"/>
                      <a:pt x="805" y="5477"/>
                      <a:pt x="954" y="5428"/>
                    </a:cubicBezTo>
                    <a:cubicBezTo>
                      <a:pt x="755" y="5373"/>
                      <a:pt x="755" y="5373"/>
                      <a:pt x="645" y="5678"/>
                    </a:cubicBezTo>
                    <a:close/>
                    <a:moveTo>
                      <a:pt x="808" y="6534"/>
                    </a:moveTo>
                    <a:cubicBezTo>
                      <a:pt x="876" y="6542"/>
                      <a:pt x="944" y="6550"/>
                      <a:pt x="1011" y="6557"/>
                    </a:cubicBezTo>
                    <a:cubicBezTo>
                      <a:pt x="903" y="6432"/>
                      <a:pt x="840" y="6430"/>
                      <a:pt x="808" y="6534"/>
                    </a:cubicBezTo>
                    <a:close/>
                    <a:moveTo>
                      <a:pt x="1182" y="6663"/>
                    </a:moveTo>
                    <a:cubicBezTo>
                      <a:pt x="1119" y="6666"/>
                      <a:pt x="1067" y="6668"/>
                      <a:pt x="955" y="6672"/>
                    </a:cubicBezTo>
                    <a:cubicBezTo>
                      <a:pt x="1098" y="6760"/>
                      <a:pt x="1098" y="6760"/>
                      <a:pt x="1182" y="6663"/>
                    </a:cubicBezTo>
                    <a:close/>
                    <a:moveTo>
                      <a:pt x="937" y="7507"/>
                    </a:moveTo>
                    <a:cubicBezTo>
                      <a:pt x="858" y="7468"/>
                      <a:pt x="806" y="7443"/>
                      <a:pt x="709" y="7395"/>
                    </a:cubicBezTo>
                    <a:cubicBezTo>
                      <a:pt x="791" y="7522"/>
                      <a:pt x="791" y="7522"/>
                      <a:pt x="937" y="7507"/>
                    </a:cubicBezTo>
                    <a:close/>
                    <a:moveTo>
                      <a:pt x="867" y="6713"/>
                    </a:moveTo>
                    <a:cubicBezTo>
                      <a:pt x="848" y="6710"/>
                      <a:pt x="829" y="6708"/>
                      <a:pt x="811" y="6706"/>
                    </a:cubicBezTo>
                    <a:cubicBezTo>
                      <a:pt x="773" y="6833"/>
                      <a:pt x="736" y="6959"/>
                      <a:pt x="693" y="7105"/>
                    </a:cubicBezTo>
                    <a:cubicBezTo>
                      <a:pt x="765" y="7087"/>
                      <a:pt x="830" y="7072"/>
                      <a:pt x="905" y="7054"/>
                    </a:cubicBezTo>
                    <a:cubicBezTo>
                      <a:pt x="878" y="6996"/>
                      <a:pt x="856" y="6951"/>
                      <a:pt x="835" y="6908"/>
                    </a:cubicBezTo>
                    <a:cubicBezTo>
                      <a:pt x="1015" y="6839"/>
                      <a:pt x="840" y="6778"/>
                      <a:pt x="867" y="6713"/>
                    </a:cubicBezTo>
                    <a:close/>
                    <a:moveTo>
                      <a:pt x="922" y="7800"/>
                    </a:moveTo>
                    <a:cubicBezTo>
                      <a:pt x="782" y="7844"/>
                      <a:pt x="671" y="7880"/>
                      <a:pt x="551" y="7918"/>
                    </a:cubicBezTo>
                    <a:cubicBezTo>
                      <a:pt x="569" y="7955"/>
                      <a:pt x="582" y="7983"/>
                      <a:pt x="594" y="8009"/>
                    </a:cubicBezTo>
                    <a:cubicBezTo>
                      <a:pt x="665" y="7984"/>
                      <a:pt x="726" y="7957"/>
                      <a:pt x="789" y="7942"/>
                    </a:cubicBezTo>
                    <a:cubicBezTo>
                      <a:pt x="864" y="7924"/>
                      <a:pt x="956" y="7930"/>
                      <a:pt x="922" y="7800"/>
                    </a:cubicBezTo>
                    <a:close/>
                    <a:moveTo>
                      <a:pt x="1008" y="3978"/>
                    </a:moveTo>
                    <a:cubicBezTo>
                      <a:pt x="1117" y="3978"/>
                      <a:pt x="1185" y="3977"/>
                      <a:pt x="1283" y="3976"/>
                    </a:cubicBezTo>
                    <a:cubicBezTo>
                      <a:pt x="1235" y="3903"/>
                      <a:pt x="1228" y="3828"/>
                      <a:pt x="1127" y="3900"/>
                    </a:cubicBezTo>
                    <a:cubicBezTo>
                      <a:pt x="1097" y="3920"/>
                      <a:pt x="1068" y="3939"/>
                      <a:pt x="1008" y="3978"/>
                    </a:cubicBezTo>
                    <a:close/>
                    <a:moveTo>
                      <a:pt x="1283" y="345"/>
                    </a:moveTo>
                    <a:cubicBezTo>
                      <a:pt x="1145" y="267"/>
                      <a:pt x="1145" y="267"/>
                      <a:pt x="985" y="323"/>
                    </a:cubicBezTo>
                    <a:cubicBezTo>
                      <a:pt x="1100" y="392"/>
                      <a:pt x="1100" y="392"/>
                      <a:pt x="1283" y="345"/>
                    </a:cubicBezTo>
                    <a:close/>
                    <a:moveTo>
                      <a:pt x="869" y="807"/>
                    </a:moveTo>
                    <a:cubicBezTo>
                      <a:pt x="868" y="738"/>
                      <a:pt x="868" y="700"/>
                      <a:pt x="867" y="645"/>
                    </a:cubicBezTo>
                    <a:cubicBezTo>
                      <a:pt x="778" y="654"/>
                      <a:pt x="700" y="664"/>
                      <a:pt x="624" y="672"/>
                    </a:cubicBezTo>
                    <a:cubicBezTo>
                      <a:pt x="618" y="691"/>
                      <a:pt x="611" y="711"/>
                      <a:pt x="606" y="730"/>
                    </a:cubicBezTo>
                    <a:cubicBezTo>
                      <a:pt x="684" y="753"/>
                      <a:pt x="763" y="775"/>
                      <a:pt x="869" y="807"/>
                    </a:cubicBezTo>
                    <a:close/>
                    <a:moveTo>
                      <a:pt x="2357" y="23415"/>
                    </a:moveTo>
                    <a:cubicBezTo>
                      <a:pt x="2483" y="23525"/>
                      <a:pt x="2515" y="23662"/>
                      <a:pt x="2482" y="23829"/>
                    </a:cubicBezTo>
                    <a:cubicBezTo>
                      <a:pt x="2418" y="23837"/>
                      <a:pt x="2355" y="23847"/>
                      <a:pt x="2269" y="23858"/>
                    </a:cubicBezTo>
                    <a:cubicBezTo>
                      <a:pt x="2333" y="23896"/>
                      <a:pt x="2383" y="23932"/>
                      <a:pt x="2450" y="23974"/>
                    </a:cubicBezTo>
                    <a:cubicBezTo>
                      <a:pt x="2286" y="24019"/>
                      <a:pt x="2148" y="24068"/>
                      <a:pt x="1998" y="24109"/>
                    </a:cubicBezTo>
                    <a:cubicBezTo>
                      <a:pt x="2107" y="24150"/>
                      <a:pt x="2199" y="24209"/>
                      <a:pt x="2301" y="24247"/>
                    </a:cubicBezTo>
                    <a:cubicBezTo>
                      <a:pt x="2245" y="24278"/>
                      <a:pt x="2207" y="24194"/>
                      <a:pt x="2102" y="24400"/>
                    </a:cubicBezTo>
                    <a:cubicBezTo>
                      <a:pt x="2177" y="24403"/>
                      <a:pt x="2240" y="24405"/>
                      <a:pt x="2301" y="24407"/>
                    </a:cubicBezTo>
                    <a:cubicBezTo>
                      <a:pt x="2040" y="24587"/>
                      <a:pt x="1795" y="24774"/>
                      <a:pt x="1571" y="24922"/>
                    </a:cubicBezTo>
                    <a:cubicBezTo>
                      <a:pt x="1431" y="25016"/>
                      <a:pt x="1288" y="25112"/>
                      <a:pt x="1149" y="25212"/>
                    </a:cubicBezTo>
                    <a:cubicBezTo>
                      <a:pt x="1130" y="25078"/>
                      <a:pt x="1103" y="24944"/>
                      <a:pt x="1128" y="24814"/>
                    </a:cubicBezTo>
                    <a:cubicBezTo>
                      <a:pt x="1183" y="24523"/>
                      <a:pt x="1026" y="24238"/>
                      <a:pt x="1160" y="23948"/>
                    </a:cubicBezTo>
                    <a:cubicBezTo>
                      <a:pt x="1173" y="23921"/>
                      <a:pt x="1180" y="23877"/>
                      <a:pt x="1163" y="23858"/>
                    </a:cubicBezTo>
                    <a:cubicBezTo>
                      <a:pt x="1036" y="23686"/>
                      <a:pt x="1104" y="23494"/>
                      <a:pt x="1106" y="23307"/>
                    </a:cubicBezTo>
                    <a:cubicBezTo>
                      <a:pt x="1110" y="23045"/>
                      <a:pt x="1113" y="22783"/>
                      <a:pt x="1098" y="22522"/>
                    </a:cubicBezTo>
                    <a:cubicBezTo>
                      <a:pt x="1062" y="21897"/>
                      <a:pt x="1020" y="21273"/>
                      <a:pt x="972" y="20649"/>
                    </a:cubicBezTo>
                    <a:cubicBezTo>
                      <a:pt x="932" y="20134"/>
                      <a:pt x="886" y="19619"/>
                      <a:pt x="833" y="19104"/>
                    </a:cubicBezTo>
                    <a:cubicBezTo>
                      <a:pt x="783" y="18638"/>
                      <a:pt x="717" y="18174"/>
                      <a:pt x="661" y="17709"/>
                    </a:cubicBezTo>
                    <a:cubicBezTo>
                      <a:pt x="655" y="17662"/>
                      <a:pt x="661" y="17613"/>
                      <a:pt x="661" y="17553"/>
                    </a:cubicBezTo>
                    <a:cubicBezTo>
                      <a:pt x="712" y="17549"/>
                      <a:pt x="751" y="17547"/>
                      <a:pt x="791" y="17544"/>
                    </a:cubicBezTo>
                    <a:cubicBezTo>
                      <a:pt x="792" y="17545"/>
                      <a:pt x="794" y="17546"/>
                      <a:pt x="796" y="17547"/>
                    </a:cubicBezTo>
                    <a:cubicBezTo>
                      <a:pt x="797" y="17548"/>
                      <a:pt x="798" y="17548"/>
                      <a:pt x="799" y="17548"/>
                    </a:cubicBezTo>
                    <a:cubicBezTo>
                      <a:pt x="783" y="17575"/>
                      <a:pt x="752" y="17613"/>
                      <a:pt x="761" y="17622"/>
                    </a:cubicBezTo>
                    <a:cubicBezTo>
                      <a:pt x="839" y="17715"/>
                      <a:pt x="891" y="17598"/>
                      <a:pt x="966" y="17568"/>
                    </a:cubicBezTo>
                    <a:cubicBezTo>
                      <a:pt x="910" y="17562"/>
                      <a:pt x="854" y="17554"/>
                      <a:pt x="799" y="17548"/>
                    </a:cubicBezTo>
                    <a:cubicBezTo>
                      <a:pt x="800" y="17546"/>
                      <a:pt x="801" y="17545"/>
                      <a:pt x="802" y="17543"/>
                    </a:cubicBezTo>
                    <a:cubicBezTo>
                      <a:pt x="799" y="17543"/>
                      <a:pt x="795" y="17544"/>
                      <a:pt x="791" y="17544"/>
                    </a:cubicBezTo>
                    <a:cubicBezTo>
                      <a:pt x="755" y="17519"/>
                      <a:pt x="719" y="17495"/>
                      <a:pt x="665" y="17459"/>
                    </a:cubicBezTo>
                    <a:cubicBezTo>
                      <a:pt x="664" y="17414"/>
                      <a:pt x="663" y="17344"/>
                      <a:pt x="662" y="17274"/>
                    </a:cubicBezTo>
                    <a:cubicBezTo>
                      <a:pt x="674" y="17269"/>
                      <a:pt x="685" y="17264"/>
                      <a:pt x="695" y="17259"/>
                    </a:cubicBezTo>
                    <a:cubicBezTo>
                      <a:pt x="721" y="17296"/>
                      <a:pt x="747" y="17333"/>
                      <a:pt x="787" y="17393"/>
                    </a:cubicBezTo>
                    <a:cubicBezTo>
                      <a:pt x="848" y="17283"/>
                      <a:pt x="912" y="17166"/>
                      <a:pt x="1059" y="17294"/>
                    </a:cubicBezTo>
                    <a:cubicBezTo>
                      <a:pt x="1096" y="17232"/>
                      <a:pt x="1125" y="17184"/>
                      <a:pt x="1151" y="17138"/>
                    </a:cubicBezTo>
                    <a:cubicBezTo>
                      <a:pt x="1006" y="17024"/>
                      <a:pt x="885" y="17159"/>
                      <a:pt x="738" y="17169"/>
                    </a:cubicBezTo>
                    <a:cubicBezTo>
                      <a:pt x="702" y="17097"/>
                      <a:pt x="638" y="17023"/>
                      <a:pt x="800" y="16998"/>
                    </a:cubicBezTo>
                    <a:cubicBezTo>
                      <a:pt x="878" y="16986"/>
                      <a:pt x="959" y="16994"/>
                      <a:pt x="1039" y="16996"/>
                    </a:cubicBezTo>
                    <a:cubicBezTo>
                      <a:pt x="1106" y="16998"/>
                      <a:pt x="1173" y="17006"/>
                      <a:pt x="1273" y="17012"/>
                    </a:cubicBezTo>
                    <a:cubicBezTo>
                      <a:pt x="1077" y="16769"/>
                      <a:pt x="826" y="16945"/>
                      <a:pt x="620" y="16914"/>
                    </a:cubicBezTo>
                    <a:cubicBezTo>
                      <a:pt x="598" y="16717"/>
                      <a:pt x="578" y="16529"/>
                      <a:pt x="557" y="16339"/>
                    </a:cubicBezTo>
                    <a:cubicBezTo>
                      <a:pt x="589" y="16323"/>
                      <a:pt x="611" y="16313"/>
                      <a:pt x="634" y="16302"/>
                    </a:cubicBezTo>
                    <a:cubicBezTo>
                      <a:pt x="657" y="16291"/>
                      <a:pt x="681" y="16281"/>
                      <a:pt x="724" y="16262"/>
                    </a:cubicBezTo>
                    <a:cubicBezTo>
                      <a:pt x="694" y="16244"/>
                      <a:pt x="678" y="16232"/>
                      <a:pt x="661" y="16225"/>
                    </a:cubicBezTo>
                    <a:cubicBezTo>
                      <a:pt x="623" y="16212"/>
                      <a:pt x="584" y="16201"/>
                      <a:pt x="545" y="16190"/>
                    </a:cubicBezTo>
                    <a:cubicBezTo>
                      <a:pt x="626" y="16028"/>
                      <a:pt x="413" y="15899"/>
                      <a:pt x="505" y="15732"/>
                    </a:cubicBezTo>
                    <a:cubicBezTo>
                      <a:pt x="521" y="15705"/>
                      <a:pt x="508" y="15663"/>
                      <a:pt x="502" y="15628"/>
                    </a:cubicBezTo>
                    <a:cubicBezTo>
                      <a:pt x="493" y="15579"/>
                      <a:pt x="469" y="15534"/>
                      <a:pt x="466" y="15486"/>
                    </a:cubicBezTo>
                    <a:cubicBezTo>
                      <a:pt x="447" y="15077"/>
                      <a:pt x="404" y="14668"/>
                      <a:pt x="427" y="14259"/>
                    </a:cubicBezTo>
                    <a:cubicBezTo>
                      <a:pt x="436" y="14093"/>
                      <a:pt x="300" y="13931"/>
                      <a:pt x="436" y="13764"/>
                    </a:cubicBezTo>
                    <a:cubicBezTo>
                      <a:pt x="260" y="13667"/>
                      <a:pt x="437" y="13510"/>
                      <a:pt x="374" y="13381"/>
                    </a:cubicBezTo>
                    <a:cubicBezTo>
                      <a:pt x="316" y="13264"/>
                      <a:pt x="335" y="13113"/>
                      <a:pt x="332" y="12976"/>
                    </a:cubicBezTo>
                    <a:cubicBezTo>
                      <a:pt x="330" y="12921"/>
                      <a:pt x="359" y="12865"/>
                      <a:pt x="382" y="12783"/>
                    </a:cubicBezTo>
                    <a:cubicBezTo>
                      <a:pt x="378" y="12779"/>
                      <a:pt x="338" y="12743"/>
                      <a:pt x="289" y="12697"/>
                    </a:cubicBezTo>
                    <a:cubicBezTo>
                      <a:pt x="345" y="12660"/>
                      <a:pt x="388" y="12633"/>
                      <a:pt x="433" y="12603"/>
                    </a:cubicBezTo>
                    <a:cubicBezTo>
                      <a:pt x="429" y="12594"/>
                      <a:pt x="429" y="12572"/>
                      <a:pt x="419" y="12568"/>
                    </a:cubicBezTo>
                    <a:cubicBezTo>
                      <a:pt x="321" y="12531"/>
                      <a:pt x="301" y="12460"/>
                      <a:pt x="303" y="12372"/>
                    </a:cubicBezTo>
                    <a:cubicBezTo>
                      <a:pt x="305" y="12266"/>
                      <a:pt x="279" y="12158"/>
                      <a:pt x="299" y="12056"/>
                    </a:cubicBezTo>
                    <a:cubicBezTo>
                      <a:pt x="317" y="11968"/>
                      <a:pt x="385" y="11887"/>
                      <a:pt x="448" y="11772"/>
                    </a:cubicBezTo>
                    <a:cubicBezTo>
                      <a:pt x="436" y="11721"/>
                      <a:pt x="271" y="11746"/>
                      <a:pt x="280" y="11621"/>
                    </a:cubicBezTo>
                    <a:cubicBezTo>
                      <a:pt x="287" y="11515"/>
                      <a:pt x="265" y="11408"/>
                      <a:pt x="242" y="11305"/>
                    </a:cubicBezTo>
                    <a:cubicBezTo>
                      <a:pt x="213" y="11184"/>
                      <a:pt x="307" y="11127"/>
                      <a:pt x="438" y="11049"/>
                    </a:cubicBezTo>
                    <a:cubicBezTo>
                      <a:pt x="349" y="11032"/>
                      <a:pt x="302" y="11023"/>
                      <a:pt x="236" y="11011"/>
                    </a:cubicBezTo>
                    <a:cubicBezTo>
                      <a:pt x="222" y="10900"/>
                      <a:pt x="209" y="10783"/>
                      <a:pt x="197" y="10688"/>
                    </a:cubicBezTo>
                    <a:cubicBezTo>
                      <a:pt x="391" y="10629"/>
                      <a:pt x="558" y="10578"/>
                      <a:pt x="726" y="10526"/>
                    </a:cubicBezTo>
                    <a:cubicBezTo>
                      <a:pt x="717" y="10505"/>
                      <a:pt x="710" y="10483"/>
                      <a:pt x="702" y="10460"/>
                    </a:cubicBezTo>
                    <a:cubicBezTo>
                      <a:pt x="626" y="10485"/>
                      <a:pt x="551" y="10517"/>
                      <a:pt x="471" y="10531"/>
                    </a:cubicBezTo>
                    <a:cubicBezTo>
                      <a:pt x="392" y="10546"/>
                      <a:pt x="310" y="10544"/>
                      <a:pt x="244" y="10548"/>
                    </a:cubicBezTo>
                    <a:cubicBezTo>
                      <a:pt x="189" y="10115"/>
                      <a:pt x="135" y="9697"/>
                      <a:pt x="76" y="9233"/>
                    </a:cubicBezTo>
                    <a:cubicBezTo>
                      <a:pt x="286" y="9248"/>
                      <a:pt x="451" y="9260"/>
                      <a:pt x="594" y="9270"/>
                    </a:cubicBezTo>
                    <a:cubicBezTo>
                      <a:pt x="476" y="9133"/>
                      <a:pt x="456" y="9126"/>
                      <a:pt x="163" y="9157"/>
                    </a:cubicBezTo>
                    <a:cubicBezTo>
                      <a:pt x="160" y="9027"/>
                      <a:pt x="312" y="9018"/>
                      <a:pt x="371" y="8945"/>
                    </a:cubicBezTo>
                    <a:cubicBezTo>
                      <a:pt x="493" y="9057"/>
                      <a:pt x="493" y="9054"/>
                      <a:pt x="645" y="8970"/>
                    </a:cubicBezTo>
                    <a:cubicBezTo>
                      <a:pt x="548" y="8952"/>
                      <a:pt x="473" y="8930"/>
                      <a:pt x="399" y="8916"/>
                    </a:cubicBezTo>
                    <a:cubicBezTo>
                      <a:pt x="332" y="8893"/>
                      <a:pt x="268" y="8854"/>
                      <a:pt x="175" y="8821"/>
                    </a:cubicBezTo>
                    <a:cubicBezTo>
                      <a:pt x="233" y="8763"/>
                      <a:pt x="266" y="8830"/>
                      <a:pt x="347" y="8623"/>
                    </a:cubicBezTo>
                    <a:cubicBezTo>
                      <a:pt x="257" y="8620"/>
                      <a:pt x="203" y="8618"/>
                      <a:pt x="115" y="8615"/>
                    </a:cubicBezTo>
                    <a:cubicBezTo>
                      <a:pt x="123" y="8405"/>
                      <a:pt x="123" y="8289"/>
                      <a:pt x="127" y="8103"/>
                    </a:cubicBezTo>
                    <a:cubicBezTo>
                      <a:pt x="203" y="8114"/>
                      <a:pt x="242" y="8151"/>
                      <a:pt x="282" y="8157"/>
                    </a:cubicBezTo>
                    <a:cubicBezTo>
                      <a:pt x="284" y="8132"/>
                      <a:pt x="291" y="8105"/>
                      <a:pt x="286" y="8104"/>
                    </a:cubicBezTo>
                    <a:cubicBezTo>
                      <a:pt x="89" y="8045"/>
                      <a:pt x="36" y="7906"/>
                      <a:pt x="62" y="7741"/>
                    </a:cubicBezTo>
                    <a:cubicBezTo>
                      <a:pt x="123" y="7379"/>
                      <a:pt x="1" y="7015"/>
                      <a:pt x="142" y="6655"/>
                    </a:cubicBezTo>
                    <a:cubicBezTo>
                      <a:pt x="25" y="6439"/>
                      <a:pt x="78" y="6201"/>
                      <a:pt x="96" y="5977"/>
                    </a:cubicBezTo>
                    <a:cubicBezTo>
                      <a:pt x="112" y="5765"/>
                      <a:pt x="66" y="5549"/>
                      <a:pt x="142" y="5325"/>
                    </a:cubicBezTo>
                    <a:cubicBezTo>
                      <a:pt x="247" y="5308"/>
                      <a:pt x="352" y="5293"/>
                      <a:pt x="470" y="5274"/>
                    </a:cubicBezTo>
                    <a:cubicBezTo>
                      <a:pt x="396" y="5179"/>
                      <a:pt x="367" y="5055"/>
                      <a:pt x="206" y="5137"/>
                    </a:cubicBezTo>
                    <a:cubicBezTo>
                      <a:pt x="187" y="5109"/>
                      <a:pt x="166" y="5096"/>
                      <a:pt x="169" y="5083"/>
                    </a:cubicBezTo>
                    <a:cubicBezTo>
                      <a:pt x="281" y="4602"/>
                      <a:pt x="134" y="4129"/>
                      <a:pt x="230" y="3643"/>
                    </a:cubicBezTo>
                    <a:cubicBezTo>
                      <a:pt x="280" y="3389"/>
                      <a:pt x="207" y="3132"/>
                      <a:pt x="194" y="2870"/>
                    </a:cubicBezTo>
                    <a:cubicBezTo>
                      <a:pt x="190" y="2781"/>
                      <a:pt x="193" y="2713"/>
                      <a:pt x="198" y="2623"/>
                    </a:cubicBezTo>
                    <a:cubicBezTo>
                      <a:pt x="205" y="2515"/>
                      <a:pt x="224" y="2329"/>
                      <a:pt x="224" y="2329"/>
                    </a:cubicBezTo>
                    <a:cubicBezTo>
                      <a:pt x="257" y="2330"/>
                      <a:pt x="314" y="2332"/>
                      <a:pt x="379" y="2334"/>
                    </a:cubicBezTo>
                    <a:cubicBezTo>
                      <a:pt x="339" y="2123"/>
                      <a:pt x="280" y="2136"/>
                      <a:pt x="228" y="2060"/>
                    </a:cubicBezTo>
                    <a:cubicBezTo>
                      <a:pt x="323" y="1913"/>
                      <a:pt x="487" y="1889"/>
                      <a:pt x="665" y="1875"/>
                    </a:cubicBezTo>
                    <a:cubicBezTo>
                      <a:pt x="506" y="1832"/>
                      <a:pt x="387" y="1799"/>
                      <a:pt x="266" y="1766"/>
                    </a:cubicBezTo>
                    <a:cubicBezTo>
                      <a:pt x="371" y="1588"/>
                      <a:pt x="502" y="1793"/>
                      <a:pt x="617" y="1719"/>
                    </a:cubicBezTo>
                    <a:cubicBezTo>
                      <a:pt x="548" y="1670"/>
                      <a:pt x="481" y="1622"/>
                      <a:pt x="407" y="1569"/>
                    </a:cubicBezTo>
                    <a:cubicBezTo>
                      <a:pt x="416" y="1549"/>
                      <a:pt x="422" y="1528"/>
                      <a:pt x="434" y="1508"/>
                    </a:cubicBezTo>
                    <a:cubicBezTo>
                      <a:pt x="478" y="1432"/>
                      <a:pt x="745" y="1228"/>
                      <a:pt x="846" y="1197"/>
                    </a:cubicBezTo>
                    <a:cubicBezTo>
                      <a:pt x="925" y="1172"/>
                      <a:pt x="1007" y="1155"/>
                      <a:pt x="1095" y="1134"/>
                    </a:cubicBezTo>
                    <a:cubicBezTo>
                      <a:pt x="1017" y="1052"/>
                      <a:pt x="941" y="1045"/>
                      <a:pt x="829" y="1097"/>
                    </a:cubicBezTo>
                    <a:cubicBezTo>
                      <a:pt x="713" y="1151"/>
                      <a:pt x="582" y="1174"/>
                      <a:pt x="414" y="1223"/>
                    </a:cubicBezTo>
                    <a:cubicBezTo>
                      <a:pt x="372" y="1308"/>
                      <a:pt x="313" y="1433"/>
                      <a:pt x="236" y="1590"/>
                    </a:cubicBezTo>
                    <a:cubicBezTo>
                      <a:pt x="126" y="1364"/>
                      <a:pt x="264" y="1171"/>
                      <a:pt x="273" y="952"/>
                    </a:cubicBezTo>
                    <a:cubicBezTo>
                      <a:pt x="380" y="930"/>
                      <a:pt x="499" y="909"/>
                      <a:pt x="623" y="883"/>
                    </a:cubicBezTo>
                    <a:cubicBezTo>
                      <a:pt x="561" y="772"/>
                      <a:pt x="513" y="662"/>
                      <a:pt x="444" y="535"/>
                    </a:cubicBezTo>
                    <a:cubicBezTo>
                      <a:pt x="488" y="517"/>
                      <a:pt x="582" y="491"/>
                      <a:pt x="673" y="454"/>
                    </a:cubicBezTo>
                    <a:cubicBezTo>
                      <a:pt x="573" y="429"/>
                      <a:pt x="482" y="410"/>
                      <a:pt x="483" y="395"/>
                    </a:cubicBezTo>
                    <a:cubicBezTo>
                      <a:pt x="484" y="382"/>
                      <a:pt x="486" y="368"/>
                      <a:pt x="487" y="354"/>
                    </a:cubicBezTo>
                    <a:cubicBezTo>
                      <a:pt x="489" y="323"/>
                      <a:pt x="747" y="302"/>
                      <a:pt x="916" y="274"/>
                    </a:cubicBezTo>
                    <a:cubicBezTo>
                      <a:pt x="903" y="237"/>
                      <a:pt x="816" y="195"/>
                      <a:pt x="725" y="206"/>
                    </a:cubicBezTo>
                    <a:cubicBezTo>
                      <a:pt x="656" y="215"/>
                      <a:pt x="588" y="219"/>
                      <a:pt x="505" y="227"/>
                    </a:cubicBezTo>
                    <a:cubicBezTo>
                      <a:pt x="524" y="138"/>
                      <a:pt x="537" y="79"/>
                      <a:pt x="549" y="19"/>
                    </a:cubicBezTo>
                    <a:cubicBezTo>
                      <a:pt x="566" y="13"/>
                      <a:pt x="593" y="0"/>
                      <a:pt x="597" y="5"/>
                    </a:cubicBezTo>
                    <a:cubicBezTo>
                      <a:pt x="719" y="126"/>
                      <a:pt x="878" y="31"/>
                      <a:pt x="1015" y="36"/>
                    </a:cubicBezTo>
                    <a:cubicBezTo>
                      <a:pt x="1347" y="48"/>
                      <a:pt x="1380" y="64"/>
                      <a:pt x="1338" y="350"/>
                    </a:cubicBezTo>
                    <a:cubicBezTo>
                      <a:pt x="1335" y="382"/>
                      <a:pt x="1333" y="414"/>
                      <a:pt x="1328" y="465"/>
                    </a:cubicBezTo>
                    <a:cubicBezTo>
                      <a:pt x="1252" y="485"/>
                      <a:pt x="1176" y="506"/>
                      <a:pt x="1100" y="526"/>
                    </a:cubicBezTo>
                    <a:cubicBezTo>
                      <a:pt x="1103" y="537"/>
                      <a:pt x="1103" y="560"/>
                      <a:pt x="1111" y="563"/>
                    </a:cubicBezTo>
                    <a:cubicBezTo>
                      <a:pt x="1178" y="584"/>
                      <a:pt x="1245" y="602"/>
                      <a:pt x="1292" y="617"/>
                    </a:cubicBezTo>
                    <a:cubicBezTo>
                      <a:pt x="1302" y="823"/>
                      <a:pt x="1322" y="1015"/>
                      <a:pt x="1318" y="1209"/>
                    </a:cubicBezTo>
                    <a:cubicBezTo>
                      <a:pt x="1316" y="1355"/>
                      <a:pt x="1299" y="1504"/>
                      <a:pt x="1252" y="1644"/>
                    </a:cubicBezTo>
                    <a:cubicBezTo>
                      <a:pt x="1232" y="1707"/>
                      <a:pt x="1236" y="1741"/>
                      <a:pt x="1258" y="1796"/>
                    </a:cubicBezTo>
                    <a:cubicBezTo>
                      <a:pt x="1297" y="1896"/>
                      <a:pt x="1325" y="2000"/>
                      <a:pt x="1333" y="2105"/>
                    </a:cubicBezTo>
                    <a:cubicBezTo>
                      <a:pt x="1336" y="2163"/>
                      <a:pt x="1353" y="2224"/>
                      <a:pt x="1254" y="2290"/>
                    </a:cubicBezTo>
                    <a:cubicBezTo>
                      <a:pt x="1101" y="2391"/>
                      <a:pt x="1117" y="2511"/>
                      <a:pt x="1243" y="2649"/>
                    </a:cubicBezTo>
                    <a:cubicBezTo>
                      <a:pt x="1401" y="2822"/>
                      <a:pt x="1324" y="3022"/>
                      <a:pt x="1303" y="3214"/>
                    </a:cubicBezTo>
                    <a:cubicBezTo>
                      <a:pt x="1300" y="3243"/>
                      <a:pt x="1216" y="3267"/>
                      <a:pt x="1125" y="3319"/>
                    </a:cubicBezTo>
                    <a:cubicBezTo>
                      <a:pt x="1375" y="3373"/>
                      <a:pt x="1353" y="3519"/>
                      <a:pt x="1351" y="3665"/>
                    </a:cubicBezTo>
                    <a:cubicBezTo>
                      <a:pt x="1348" y="3816"/>
                      <a:pt x="1372" y="3968"/>
                      <a:pt x="1386" y="4124"/>
                    </a:cubicBezTo>
                    <a:cubicBezTo>
                      <a:pt x="1315" y="4132"/>
                      <a:pt x="1263" y="4138"/>
                      <a:pt x="1222" y="4143"/>
                    </a:cubicBezTo>
                    <a:cubicBezTo>
                      <a:pt x="1282" y="4218"/>
                      <a:pt x="1344" y="4295"/>
                      <a:pt x="1406" y="4373"/>
                    </a:cubicBezTo>
                    <a:cubicBezTo>
                      <a:pt x="1318" y="4392"/>
                      <a:pt x="1242" y="4423"/>
                      <a:pt x="1166" y="4421"/>
                    </a:cubicBezTo>
                    <a:cubicBezTo>
                      <a:pt x="1082" y="4418"/>
                      <a:pt x="1007" y="4383"/>
                      <a:pt x="923" y="4362"/>
                    </a:cubicBezTo>
                    <a:cubicBezTo>
                      <a:pt x="909" y="4378"/>
                      <a:pt x="908" y="4394"/>
                      <a:pt x="895" y="4410"/>
                    </a:cubicBezTo>
                    <a:cubicBezTo>
                      <a:pt x="954" y="4470"/>
                      <a:pt x="1038" y="4530"/>
                      <a:pt x="1107" y="4600"/>
                    </a:cubicBezTo>
                    <a:cubicBezTo>
                      <a:pt x="1224" y="4510"/>
                      <a:pt x="1295" y="4456"/>
                      <a:pt x="1518" y="4589"/>
                    </a:cubicBezTo>
                    <a:cubicBezTo>
                      <a:pt x="1500" y="4791"/>
                      <a:pt x="1480" y="5014"/>
                      <a:pt x="1459" y="5243"/>
                    </a:cubicBezTo>
                    <a:cubicBezTo>
                      <a:pt x="1222" y="5260"/>
                      <a:pt x="1266" y="5294"/>
                      <a:pt x="1162" y="5331"/>
                    </a:cubicBezTo>
                    <a:cubicBezTo>
                      <a:pt x="1209" y="5406"/>
                      <a:pt x="1191" y="5457"/>
                      <a:pt x="1225" y="5512"/>
                    </a:cubicBezTo>
                    <a:cubicBezTo>
                      <a:pt x="1196" y="5541"/>
                      <a:pt x="1165" y="5570"/>
                      <a:pt x="1118" y="5615"/>
                    </a:cubicBezTo>
                    <a:cubicBezTo>
                      <a:pt x="1205" y="5631"/>
                      <a:pt x="1279" y="5644"/>
                      <a:pt x="1366" y="5659"/>
                    </a:cubicBezTo>
                    <a:cubicBezTo>
                      <a:pt x="1206" y="5748"/>
                      <a:pt x="1063" y="5828"/>
                      <a:pt x="889" y="5926"/>
                    </a:cubicBezTo>
                    <a:cubicBezTo>
                      <a:pt x="1028" y="5993"/>
                      <a:pt x="1073" y="5904"/>
                      <a:pt x="1139" y="5882"/>
                    </a:cubicBezTo>
                    <a:cubicBezTo>
                      <a:pt x="1200" y="5862"/>
                      <a:pt x="1272" y="5873"/>
                      <a:pt x="1342" y="5905"/>
                    </a:cubicBezTo>
                    <a:cubicBezTo>
                      <a:pt x="1293" y="5915"/>
                      <a:pt x="1244" y="5926"/>
                      <a:pt x="1190" y="5937"/>
                    </a:cubicBezTo>
                    <a:cubicBezTo>
                      <a:pt x="1206" y="5974"/>
                      <a:pt x="1221" y="6010"/>
                      <a:pt x="1243" y="6061"/>
                    </a:cubicBezTo>
                    <a:cubicBezTo>
                      <a:pt x="1145" y="6065"/>
                      <a:pt x="1058" y="6067"/>
                      <a:pt x="949" y="6071"/>
                    </a:cubicBezTo>
                    <a:cubicBezTo>
                      <a:pt x="1014" y="6232"/>
                      <a:pt x="1122" y="6309"/>
                      <a:pt x="1317" y="6318"/>
                    </a:cubicBezTo>
                    <a:cubicBezTo>
                      <a:pt x="1283" y="6336"/>
                      <a:pt x="1249" y="6355"/>
                      <a:pt x="1191" y="6387"/>
                    </a:cubicBezTo>
                    <a:cubicBezTo>
                      <a:pt x="1310" y="6435"/>
                      <a:pt x="1359" y="6510"/>
                      <a:pt x="1333" y="6625"/>
                    </a:cubicBezTo>
                    <a:cubicBezTo>
                      <a:pt x="1319" y="6685"/>
                      <a:pt x="1339" y="6750"/>
                      <a:pt x="1348" y="6812"/>
                    </a:cubicBezTo>
                    <a:cubicBezTo>
                      <a:pt x="1365" y="6926"/>
                      <a:pt x="1442" y="7053"/>
                      <a:pt x="1207" y="7086"/>
                    </a:cubicBezTo>
                    <a:cubicBezTo>
                      <a:pt x="1168" y="7091"/>
                      <a:pt x="1145" y="7216"/>
                      <a:pt x="1116" y="7281"/>
                    </a:cubicBezTo>
                    <a:cubicBezTo>
                      <a:pt x="1195" y="7307"/>
                      <a:pt x="1277" y="7332"/>
                      <a:pt x="1364" y="7361"/>
                    </a:cubicBezTo>
                    <a:cubicBezTo>
                      <a:pt x="1318" y="7480"/>
                      <a:pt x="1279" y="7577"/>
                      <a:pt x="1241" y="7672"/>
                    </a:cubicBezTo>
                    <a:cubicBezTo>
                      <a:pt x="1448" y="7755"/>
                      <a:pt x="1458" y="7880"/>
                      <a:pt x="1296" y="8063"/>
                    </a:cubicBezTo>
                    <a:cubicBezTo>
                      <a:pt x="1341" y="8107"/>
                      <a:pt x="1385" y="8150"/>
                      <a:pt x="1439" y="8204"/>
                    </a:cubicBezTo>
                    <a:cubicBezTo>
                      <a:pt x="1307" y="8261"/>
                      <a:pt x="1198" y="8307"/>
                      <a:pt x="1090" y="8352"/>
                    </a:cubicBezTo>
                    <a:cubicBezTo>
                      <a:pt x="1084" y="8351"/>
                      <a:pt x="1079" y="8350"/>
                      <a:pt x="1074" y="8349"/>
                    </a:cubicBezTo>
                    <a:cubicBezTo>
                      <a:pt x="1073" y="8350"/>
                      <a:pt x="1072" y="8352"/>
                      <a:pt x="1071" y="8353"/>
                    </a:cubicBezTo>
                    <a:cubicBezTo>
                      <a:pt x="911" y="8293"/>
                      <a:pt x="753" y="8229"/>
                      <a:pt x="592" y="8176"/>
                    </a:cubicBezTo>
                    <a:cubicBezTo>
                      <a:pt x="561" y="8167"/>
                      <a:pt x="494" y="8192"/>
                      <a:pt x="477" y="8217"/>
                    </a:cubicBezTo>
                    <a:cubicBezTo>
                      <a:pt x="462" y="8240"/>
                      <a:pt x="483" y="8313"/>
                      <a:pt x="501" y="8317"/>
                    </a:cubicBezTo>
                    <a:cubicBezTo>
                      <a:pt x="679" y="8347"/>
                      <a:pt x="860" y="8367"/>
                      <a:pt x="1041" y="8388"/>
                    </a:cubicBezTo>
                    <a:cubicBezTo>
                      <a:pt x="1048" y="8388"/>
                      <a:pt x="1060" y="8367"/>
                      <a:pt x="1071" y="8353"/>
                    </a:cubicBezTo>
                    <a:cubicBezTo>
                      <a:pt x="1074" y="8354"/>
                      <a:pt x="1076" y="8355"/>
                      <a:pt x="1079" y="8356"/>
                    </a:cubicBezTo>
                    <a:cubicBezTo>
                      <a:pt x="1083" y="8355"/>
                      <a:pt x="1086" y="8354"/>
                      <a:pt x="1090" y="8352"/>
                    </a:cubicBezTo>
                    <a:cubicBezTo>
                      <a:pt x="1343" y="8393"/>
                      <a:pt x="1392" y="8437"/>
                      <a:pt x="1420" y="8664"/>
                    </a:cubicBezTo>
                    <a:cubicBezTo>
                      <a:pt x="1321" y="8612"/>
                      <a:pt x="1241" y="8571"/>
                      <a:pt x="1130" y="8513"/>
                    </a:cubicBezTo>
                    <a:cubicBezTo>
                      <a:pt x="1094" y="8598"/>
                      <a:pt x="1051" y="8701"/>
                      <a:pt x="1007" y="8807"/>
                    </a:cubicBezTo>
                    <a:cubicBezTo>
                      <a:pt x="1077" y="8841"/>
                      <a:pt x="1132" y="8867"/>
                      <a:pt x="1186" y="8893"/>
                    </a:cubicBezTo>
                    <a:cubicBezTo>
                      <a:pt x="1149" y="9057"/>
                      <a:pt x="989" y="8973"/>
                      <a:pt x="900" y="9006"/>
                    </a:cubicBezTo>
                    <a:cubicBezTo>
                      <a:pt x="851" y="9189"/>
                      <a:pt x="1072" y="9037"/>
                      <a:pt x="1090" y="9168"/>
                    </a:cubicBezTo>
                    <a:cubicBezTo>
                      <a:pt x="970" y="9186"/>
                      <a:pt x="850" y="9204"/>
                      <a:pt x="731" y="9223"/>
                    </a:cubicBezTo>
                    <a:cubicBezTo>
                      <a:pt x="727" y="9314"/>
                      <a:pt x="789" y="9329"/>
                      <a:pt x="873" y="9320"/>
                    </a:cubicBezTo>
                    <a:cubicBezTo>
                      <a:pt x="1438" y="9265"/>
                      <a:pt x="1525" y="9594"/>
                      <a:pt x="1504" y="9972"/>
                    </a:cubicBezTo>
                    <a:cubicBezTo>
                      <a:pt x="1494" y="10142"/>
                      <a:pt x="1467" y="10311"/>
                      <a:pt x="1500" y="10482"/>
                    </a:cubicBezTo>
                    <a:cubicBezTo>
                      <a:pt x="1509" y="10533"/>
                      <a:pt x="1448" y="10598"/>
                      <a:pt x="1410" y="10675"/>
                    </a:cubicBezTo>
                    <a:cubicBezTo>
                      <a:pt x="1554" y="10770"/>
                      <a:pt x="1580" y="10938"/>
                      <a:pt x="1546" y="11137"/>
                    </a:cubicBezTo>
                    <a:cubicBezTo>
                      <a:pt x="1487" y="11165"/>
                      <a:pt x="1417" y="11195"/>
                      <a:pt x="1301" y="11248"/>
                    </a:cubicBezTo>
                    <a:cubicBezTo>
                      <a:pt x="1419" y="11262"/>
                      <a:pt x="1486" y="11269"/>
                      <a:pt x="1552" y="11276"/>
                    </a:cubicBezTo>
                    <a:cubicBezTo>
                      <a:pt x="1560" y="11290"/>
                      <a:pt x="1579" y="11306"/>
                      <a:pt x="1576" y="11318"/>
                    </a:cubicBezTo>
                    <a:cubicBezTo>
                      <a:pt x="1511" y="11483"/>
                      <a:pt x="1596" y="11635"/>
                      <a:pt x="1605" y="11794"/>
                    </a:cubicBezTo>
                    <a:cubicBezTo>
                      <a:pt x="1614" y="11958"/>
                      <a:pt x="1639" y="12126"/>
                      <a:pt x="1646" y="12285"/>
                    </a:cubicBezTo>
                    <a:cubicBezTo>
                      <a:pt x="1651" y="12422"/>
                      <a:pt x="1681" y="12554"/>
                      <a:pt x="1687" y="12688"/>
                    </a:cubicBezTo>
                    <a:cubicBezTo>
                      <a:pt x="1691" y="12777"/>
                      <a:pt x="1702" y="12877"/>
                      <a:pt x="1543" y="12878"/>
                    </a:cubicBezTo>
                    <a:cubicBezTo>
                      <a:pt x="1599" y="12943"/>
                      <a:pt x="1674" y="12997"/>
                      <a:pt x="1699" y="13067"/>
                    </a:cubicBezTo>
                    <a:cubicBezTo>
                      <a:pt x="1727" y="13139"/>
                      <a:pt x="1705" y="13228"/>
                      <a:pt x="1709" y="13310"/>
                    </a:cubicBezTo>
                    <a:cubicBezTo>
                      <a:pt x="1722" y="13585"/>
                      <a:pt x="1740" y="13859"/>
                      <a:pt x="1752" y="14134"/>
                    </a:cubicBezTo>
                    <a:cubicBezTo>
                      <a:pt x="1771" y="14534"/>
                      <a:pt x="1782" y="14936"/>
                      <a:pt x="1805" y="15335"/>
                    </a:cubicBezTo>
                    <a:cubicBezTo>
                      <a:pt x="1825" y="15686"/>
                      <a:pt x="1854" y="16035"/>
                      <a:pt x="1887" y="16385"/>
                    </a:cubicBezTo>
                    <a:cubicBezTo>
                      <a:pt x="1897" y="16500"/>
                      <a:pt x="1908" y="16608"/>
                      <a:pt x="1806" y="16667"/>
                    </a:cubicBezTo>
                    <a:cubicBezTo>
                      <a:pt x="1851" y="16787"/>
                      <a:pt x="1925" y="16892"/>
                      <a:pt x="1926" y="17003"/>
                    </a:cubicBezTo>
                    <a:cubicBezTo>
                      <a:pt x="1930" y="17360"/>
                      <a:pt x="2018" y="17705"/>
                      <a:pt x="1992" y="18070"/>
                    </a:cubicBezTo>
                    <a:cubicBezTo>
                      <a:pt x="1968" y="18403"/>
                      <a:pt x="2084" y="18738"/>
                      <a:pt x="2119" y="19073"/>
                    </a:cubicBezTo>
                    <a:cubicBezTo>
                      <a:pt x="2187" y="19710"/>
                      <a:pt x="2339" y="20337"/>
                      <a:pt x="2324" y="20986"/>
                    </a:cubicBezTo>
                    <a:cubicBezTo>
                      <a:pt x="2318" y="21280"/>
                      <a:pt x="2392" y="21570"/>
                      <a:pt x="2419" y="21863"/>
                    </a:cubicBezTo>
                    <a:cubicBezTo>
                      <a:pt x="2442" y="22122"/>
                      <a:pt x="2450" y="22385"/>
                      <a:pt x="2466" y="22654"/>
                    </a:cubicBezTo>
                    <a:cubicBezTo>
                      <a:pt x="2390" y="22695"/>
                      <a:pt x="2321" y="22733"/>
                      <a:pt x="2244" y="22775"/>
                    </a:cubicBezTo>
                    <a:cubicBezTo>
                      <a:pt x="2297" y="22787"/>
                      <a:pt x="2351" y="22797"/>
                      <a:pt x="2405" y="22808"/>
                    </a:cubicBezTo>
                    <a:cubicBezTo>
                      <a:pt x="2418" y="22903"/>
                      <a:pt x="2431" y="22995"/>
                      <a:pt x="2444" y="23087"/>
                    </a:cubicBezTo>
                    <a:cubicBezTo>
                      <a:pt x="2408" y="23096"/>
                      <a:pt x="2375" y="23102"/>
                      <a:pt x="2323" y="23114"/>
                    </a:cubicBezTo>
                    <a:cubicBezTo>
                      <a:pt x="2388" y="23183"/>
                      <a:pt x="2443" y="23242"/>
                      <a:pt x="2512" y="23316"/>
                    </a:cubicBezTo>
                    <a:cubicBezTo>
                      <a:pt x="2459" y="23349"/>
                      <a:pt x="2410" y="23381"/>
                      <a:pt x="2357" y="234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7" name="Google Shape;5657;p66"/>
              <p:cNvSpPr/>
              <p:nvPr/>
            </p:nvSpPr>
            <p:spPr>
              <a:xfrm>
                <a:off x="3757524" y="1514113"/>
                <a:ext cx="17464" cy="16148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19" extrusionOk="0">
                    <a:moveTo>
                      <a:pt x="221" y="93"/>
                    </a:moveTo>
                    <a:cubicBezTo>
                      <a:pt x="158" y="69"/>
                      <a:pt x="102" y="32"/>
                      <a:pt x="44" y="1"/>
                    </a:cubicBezTo>
                    <a:cubicBezTo>
                      <a:pt x="30" y="55"/>
                      <a:pt x="14" y="107"/>
                      <a:pt x="0" y="150"/>
                    </a:cubicBezTo>
                    <a:cubicBezTo>
                      <a:pt x="104" y="205"/>
                      <a:pt x="201" y="257"/>
                      <a:pt x="315" y="318"/>
                    </a:cubicBezTo>
                    <a:cubicBezTo>
                      <a:pt x="344" y="196"/>
                      <a:pt x="319" y="133"/>
                      <a:pt x="221" y="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8" name="Google Shape;5658;p66"/>
              <p:cNvSpPr/>
              <p:nvPr/>
            </p:nvSpPr>
            <p:spPr>
              <a:xfrm>
                <a:off x="3707816" y="1364280"/>
                <a:ext cx="12706" cy="1265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0" extrusionOk="0">
                    <a:moveTo>
                      <a:pt x="251" y="65"/>
                    </a:moveTo>
                    <a:cubicBezTo>
                      <a:pt x="105" y="0"/>
                      <a:pt x="46" y="70"/>
                      <a:pt x="0" y="173"/>
                    </a:cubicBezTo>
                    <a:cubicBezTo>
                      <a:pt x="38" y="198"/>
                      <a:pt x="73" y="220"/>
                      <a:pt x="118" y="250"/>
                    </a:cubicBezTo>
                    <a:cubicBezTo>
                      <a:pt x="166" y="184"/>
                      <a:pt x="207" y="125"/>
                      <a:pt x="251" y="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9" name="Google Shape;5659;p66"/>
              <p:cNvSpPr/>
              <p:nvPr/>
            </p:nvSpPr>
            <p:spPr>
              <a:xfrm>
                <a:off x="3703969" y="1409180"/>
                <a:ext cx="11946" cy="6732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33" extrusionOk="0">
                    <a:moveTo>
                      <a:pt x="1" y="56"/>
                    </a:moveTo>
                    <a:cubicBezTo>
                      <a:pt x="70" y="78"/>
                      <a:pt x="130" y="98"/>
                      <a:pt x="236" y="132"/>
                    </a:cubicBezTo>
                    <a:cubicBezTo>
                      <a:pt x="153" y="1"/>
                      <a:pt x="153" y="1"/>
                      <a:pt x="1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0" name="Google Shape;5660;p66"/>
              <p:cNvSpPr/>
              <p:nvPr/>
            </p:nvSpPr>
            <p:spPr>
              <a:xfrm>
                <a:off x="3724470" y="1398752"/>
                <a:ext cx="12908" cy="3341"/>
              </a:xfrm>
              <a:custGeom>
                <a:avLst/>
                <a:gdLst/>
                <a:ahLst/>
                <a:cxnLst/>
                <a:rect l="l" t="t" r="r" b="b"/>
                <a:pathLst>
                  <a:path w="255" h="66" extrusionOk="0">
                    <a:moveTo>
                      <a:pt x="5" y="1"/>
                    </a:moveTo>
                    <a:cubicBezTo>
                      <a:pt x="4" y="20"/>
                      <a:pt x="2" y="38"/>
                      <a:pt x="0" y="58"/>
                    </a:cubicBezTo>
                    <a:cubicBezTo>
                      <a:pt x="83" y="61"/>
                      <a:pt x="166" y="63"/>
                      <a:pt x="250" y="66"/>
                    </a:cubicBezTo>
                    <a:cubicBezTo>
                      <a:pt x="251" y="47"/>
                      <a:pt x="253" y="27"/>
                      <a:pt x="254" y="8"/>
                    </a:cubicBezTo>
                    <a:cubicBezTo>
                      <a:pt x="171" y="6"/>
                      <a:pt x="88" y="3"/>
                      <a:pt x="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1" name="Google Shape;5661;p66"/>
              <p:cNvSpPr/>
              <p:nvPr/>
            </p:nvSpPr>
            <p:spPr>
              <a:xfrm>
                <a:off x="3715156" y="1675640"/>
                <a:ext cx="9719" cy="4606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1" extrusionOk="0">
                    <a:moveTo>
                      <a:pt x="1" y="47"/>
                    </a:moveTo>
                    <a:cubicBezTo>
                      <a:pt x="58" y="62"/>
                      <a:pt x="115" y="76"/>
                      <a:pt x="173" y="90"/>
                    </a:cubicBezTo>
                    <a:cubicBezTo>
                      <a:pt x="179" y="68"/>
                      <a:pt x="185" y="46"/>
                      <a:pt x="192" y="25"/>
                    </a:cubicBezTo>
                    <a:cubicBezTo>
                      <a:pt x="132" y="16"/>
                      <a:pt x="73" y="9"/>
                      <a:pt x="13" y="0"/>
                    </a:cubicBezTo>
                    <a:cubicBezTo>
                      <a:pt x="9" y="15"/>
                      <a:pt x="4" y="32"/>
                      <a:pt x="1" y="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2" name="Google Shape;5662;p66"/>
              <p:cNvSpPr/>
              <p:nvPr/>
            </p:nvSpPr>
            <p:spPr>
              <a:xfrm>
                <a:off x="3727051" y="1536892"/>
                <a:ext cx="8909" cy="3138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2" extrusionOk="0">
                    <a:moveTo>
                      <a:pt x="9" y="1"/>
                    </a:moveTo>
                    <a:cubicBezTo>
                      <a:pt x="6" y="13"/>
                      <a:pt x="3" y="24"/>
                      <a:pt x="0" y="36"/>
                    </a:cubicBezTo>
                    <a:cubicBezTo>
                      <a:pt x="56" y="44"/>
                      <a:pt x="111" y="53"/>
                      <a:pt x="167" y="61"/>
                    </a:cubicBezTo>
                    <a:cubicBezTo>
                      <a:pt x="169" y="49"/>
                      <a:pt x="172" y="36"/>
                      <a:pt x="175" y="23"/>
                    </a:cubicBezTo>
                    <a:cubicBezTo>
                      <a:pt x="120" y="16"/>
                      <a:pt x="63" y="8"/>
                      <a:pt x="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63" name="Google Shape;5663;p66"/>
            <p:cNvGrpSpPr/>
            <p:nvPr/>
          </p:nvGrpSpPr>
          <p:grpSpPr>
            <a:xfrm>
              <a:off x="800320" y="-389717"/>
              <a:ext cx="177641" cy="1601461"/>
              <a:chOff x="2826686" y="1469366"/>
              <a:chExt cx="157833" cy="1423015"/>
            </a:xfrm>
          </p:grpSpPr>
          <p:sp>
            <p:nvSpPr>
              <p:cNvPr id="5664" name="Google Shape;5664;p66"/>
              <p:cNvSpPr/>
              <p:nvPr/>
            </p:nvSpPr>
            <p:spPr>
              <a:xfrm>
                <a:off x="2832760" y="1469366"/>
                <a:ext cx="151759" cy="1084787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21430" extrusionOk="0">
                    <a:moveTo>
                      <a:pt x="873" y="361"/>
                    </a:moveTo>
                    <a:cubicBezTo>
                      <a:pt x="873" y="361"/>
                      <a:pt x="873" y="361"/>
                      <a:pt x="873" y="361"/>
                    </a:cubicBezTo>
                    <a:cubicBezTo>
                      <a:pt x="935" y="366"/>
                      <a:pt x="996" y="375"/>
                      <a:pt x="1058" y="383"/>
                    </a:cubicBezTo>
                    <a:cubicBezTo>
                      <a:pt x="1044" y="403"/>
                      <a:pt x="1031" y="423"/>
                      <a:pt x="1018" y="441"/>
                    </a:cubicBezTo>
                    <a:cubicBezTo>
                      <a:pt x="961" y="426"/>
                      <a:pt x="904" y="410"/>
                      <a:pt x="849" y="392"/>
                    </a:cubicBezTo>
                    <a:cubicBezTo>
                      <a:pt x="847" y="391"/>
                      <a:pt x="868" y="361"/>
                      <a:pt x="873" y="361"/>
                    </a:cubicBezTo>
                    <a:close/>
                    <a:moveTo>
                      <a:pt x="690" y="560"/>
                    </a:moveTo>
                    <a:cubicBezTo>
                      <a:pt x="732" y="560"/>
                      <a:pt x="774" y="592"/>
                      <a:pt x="842" y="621"/>
                    </a:cubicBezTo>
                    <a:cubicBezTo>
                      <a:pt x="779" y="640"/>
                      <a:pt x="741" y="658"/>
                      <a:pt x="714" y="658"/>
                    </a:cubicBezTo>
                    <a:cubicBezTo>
                      <a:pt x="712" y="658"/>
                      <a:pt x="711" y="658"/>
                      <a:pt x="709" y="658"/>
                    </a:cubicBezTo>
                    <a:cubicBezTo>
                      <a:pt x="660" y="652"/>
                      <a:pt x="616" y="631"/>
                      <a:pt x="571" y="616"/>
                    </a:cubicBezTo>
                    <a:cubicBezTo>
                      <a:pt x="610" y="596"/>
                      <a:pt x="649" y="560"/>
                      <a:pt x="688" y="560"/>
                    </a:cubicBezTo>
                    <a:cubicBezTo>
                      <a:pt x="689" y="560"/>
                      <a:pt x="689" y="560"/>
                      <a:pt x="690" y="560"/>
                    </a:cubicBezTo>
                    <a:close/>
                    <a:moveTo>
                      <a:pt x="1020" y="856"/>
                    </a:moveTo>
                    <a:cubicBezTo>
                      <a:pt x="1106" y="856"/>
                      <a:pt x="1198" y="882"/>
                      <a:pt x="1298" y="971"/>
                    </a:cubicBezTo>
                    <a:cubicBezTo>
                      <a:pt x="1048" y="970"/>
                      <a:pt x="876" y="969"/>
                      <a:pt x="704" y="968"/>
                    </a:cubicBezTo>
                    <a:cubicBezTo>
                      <a:pt x="701" y="968"/>
                      <a:pt x="701" y="932"/>
                      <a:pt x="700" y="914"/>
                    </a:cubicBezTo>
                    <a:cubicBezTo>
                      <a:pt x="803" y="902"/>
                      <a:pt x="907" y="856"/>
                      <a:pt x="1020" y="856"/>
                    </a:cubicBezTo>
                    <a:close/>
                    <a:moveTo>
                      <a:pt x="2068" y="1248"/>
                    </a:moveTo>
                    <a:cubicBezTo>
                      <a:pt x="2200" y="1248"/>
                      <a:pt x="2275" y="1303"/>
                      <a:pt x="2357" y="1348"/>
                    </a:cubicBezTo>
                    <a:cubicBezTo>
                      <a:pt x="2365" y="1352"/>
                      <a:pt x="2360" y="1364"/>
                      <a:pt x="2366" y="1395"/>
                    </a:cubicBezTo>
                    <a:cubicBezTo>
                      <a:pt x="2201" y="1353"/>
                      <a:pt x="2067" y="1319"/>
                      <a:pt x="1896" y="1273"/>
                    </a:cubicBezTo>
                    <a:cubicBezTo>
                      <a:pt x="1963" y="1255"/>
                      <a:pt x="2020" y="1248"/>
                      <a:pt x="2068" y="1248"/>
                    </a:cubicBezTo>
                    <a:close/>
                    <a:moveTo>
                      <a:pt x="2206" y="5165"/>
                    </a:moveTo>
                    <a:lnTo>
                      <a:pt x="2206" y="5165"/>
                    </a:lnTo>
                    <a:cubicBezTo>
                      <a:pt x="2068" y="5244"/>
                      <a:pt x="1934" y="5272"/>
                      <a:pt x="1798" y="5272"/>
                    </a:cubicBezTo>
                    <a:cubicBezTo>
                      <a:pt x="1690" y="5272"/>
                      <a:pt x="1581" y="5254"/>
                      <a:pt x="1468" y="5231"/>
                    </a:cubicBezTo>
                    <a:cubicBezTo>
                      <a:pt x="1690" y="5212"/>
                      <a:pt x="1913" y="5191"/>
                      <a:pt x="2206" y="5165"/>
                    </a:cubicBezTo>
                    <a:close/>
                    <a:moveTo>
                      <a:pt x="2106" y="13579"/>
                    </a:moveTo>
                    <a:cubicBezTo>
                      <a:pt x="2161" y="13579"/>
                      <a:pt x="2217" y="13582"/>
                      <a:pt x="2275" y="13590"/>
                    </a:cubicBezTo>
                    <a:cubicBezTo>
                      <a:pt x="2092" y="13633"/>
                      <a:pt x="1907" y="13675"/>
                      <a:pt x="1710" y="13722"/>
                    </a:cubicBezTo>
                    <a:cubicBezTo>
                      <a:pt x="1599" y="13692"/>
                      <a:pt x="1473" y="13658"/>
                      <a:pt x="1347" y="13624"/>
                    </a:cubicBezTo>
                    <a:cubicBezTo>
                      <a:pt x="1352" y="13614"/>
                      <a:pt x="1356" y="13604"/>
                      <a:pt x="1359" y="13594"/>
                    </a:cubicBezTo>
                    <a:cubicBezTo>
                      <a:pt x="1455" y="13595"/>
                      <a:pt x="1551" y="13598"/>
                      <a:pt x="1647" y="13598"/>
                    </a:cubicBezTo>
                    <a:cubicBezTo>
                      <a:pt x="1699" y="13598"/>
                      <a:pt x="1752" y="13597"/>
                      <a:pt x="1804" y="13594"/>
                    </a:cubicBezTo>
                    <a:cubicBezTo>
                      <a:pt x="1903" y="13589"/>
                      <a:pt x="2003" y="13579"/>
                      <a:pt x="2106" y="13579"/>
                    </a:cubicBezTo>
                    <a:close/>
                    <a:moveTo>
                      <a:pt x="771" y="13839"/>
                    </a:moveTo>
                    <a:cubicBezTo>
                      <a:pt x="1002" y="13857"/>
                      <a:pt x="1174" y="13874"/>
                      <a:pt x="1382" y="13892"/>
                    </a:cubicBezTo>
                    <a:cubicBezTo>
                      <a:pt x="1378" y="13904"/>
                      <a:pt x="1382" y="13915"/>
                      <a:pt x="1378" y="13928"/>
                    </a:cubicBezTo>
                    <a:cubicBezTo>
                      <a:pt x="1174" y="13910"/>
                      <a:pt x="1002" y="13893"/>
                      <a:pt x="771" y="13876"/>
                    </a:cubicBezTo>
                    <a:lnTo>
                      <a:pt x="771" y="13839"/>
                    </a:lnTo>
                    <a:close/>
                    <a:moveTo>
                      <a:pt x="1114" y="16373"/>
                    </a:moveTo>
                    <a:cubicBezTo>
                      <a:pt x="1204" y="16381"/>
                      <a:pt x="1293" y="16387"/>
                      <a:pt x="1382" y="16395"/>
                    </a:cubicBezTo>
                    <a:cubicBezTo>
                      <a:pt x="1381" y="16400"/>
                      <a:pt x="1379" y="16405"/>
                      <a:pt x="1377" y="16411"/>
                    </a:cubicBezTo>
                    <a:cubicBezTo>
                      <a:pt x="1287" y="16410"/>
                      <a:pt x="1197" y="16410"/>
                      <a:pt x="1106" y="16410"/>
                    </a:cubicBezTo>
                    <a:cubicBezTo>
                      <a:pt x="1109" y="16398"/>
                      <a:pt x="1112" y="16386"/>
                      <a:pt x="1114" y="16373"/>
                    </a:cubicBezTo>
                    <a:close/>
                    <a:moveTo>
                      <a:pt x="2374" y="16801"/>
                    </a:moveTo>
                    <a:lnTo>
                      <a:pt x="2374" y="16801"/>
                    </a:lnTo>
                    <a:cubicBezTo>
                      <a:pt x="2290" y="16837"/>
                      <a:pt x="2225" y="16875"/>
                      <a:pt x="2160" y="16875"/>
                    </a:cubicBezTo>
                    <a:cubicBezTo>
                      <a:pt x="2116" y="16875"/>
                      <a:pt x="2073" y="16858"/>
                      <a:pt x="2023" y="16811"/>
                    </a:cubicBezTo>
                    <a:cubicBezTo>
                      <a:pt x="2123" y="16808"/>
                      <a:pt x="2224" y="16806"/>
                      <a:pt x="2374" y="16801"/>
                    </a:cubicBezTo>
                    <a:close/>
                    <a:moveTo>
                      <a:pt x="1078" y="18661"/>
                    </a:moveTo>
                    <a:cubicBezTo>
                      <a:pt x="1187" y="18662"/>
                      <a:pt x="1297" y="18662"/>
                      <a:pt x="1406" y="18663"/>
                    </a:cubicBezTo>
                    <a:cubicBezTo>
                      <a:pt x="1402" y="18689"/>
                      <a:pt x="1398" y="18716"/>
                      <a:pt x="1393" y="18743"/>
                    </a:cubicBezTo>
                    <a:cubicBezTo>
                      <a:pt x="1285" y="18735"/>
                      <a:pt x="1176" y="18726"/>
                      <a:pt x="1068" y="18717"/>
                    </a:cubicBezTo>
                    <a:cubicBezTo>
                      <a:pt x="1072" y="18699"/>
                      <a:pt x="1075" y="18680"/>
                      <a:pt x="1078" y="18661"/>
                    </a:cubicBezTo>
                    <a:close/>
                    <a:moveTo>
                      <a:pt x="1980" y="18744"/>
                    </a:moveTo>
                    <a:cubicBezTo>
                      <a:pt x="2136" y="18744"/>
                      <a:pt x="2271" y="18786"/>
                      <a:pt x="2357" y="18869"/>
                    </a:cubicBezTo>
                    <a:cubicBezTo>
                      <a:pt x="2269" y="18891"/>
                      <a:pt x="2185" y="18900"/>
                      <a:pt x="2103" y="18900"/>
                    </a:cubicBezTo>
                    <a:cubicBezTo>
                      <a:pt x="1932" y="18900"/>
                      <a:pt x="1771" y="18860"/>
                      <a:pt x="1600" y="18819"/>
                    </a:cubicBezTo>
                    <a:cubicBezTo>
                      <a:pt x="1731" y="18768"/>
                      <a:pt x="1861" y="18744"/>
                      <a:pt x="1980" y="18744"/>
                    </a:cubicBezTo>
                    <a:close/>
                    <a:moveTo>
                      <a:pt x="1947" y="19358"/>
                    </a:moveTo>
                    <a:cubicBezTo>
                      <a:pt x="2071" y="19358"/>
                      <a:pt x="2193" y="19373"/>
                      <a:pt x="2316" y="19410"/>
                    </a:cubicBezTo>
                    <a:cubicBezTo>
                      <a:pt x="2312" y="19410"/>
                      <a:pt x="2308" y="19410"/>
                      <a:pt x="2303" y="19410"/>
                    </a:cubicBezTo>
                    <a:cubicBezTo>
                      <a:pt x="2094" y="19410"/>
                      <a:pt x="1886" y="19475"/>
                      <a:pt x="1665" y="19475"/>
                    </a:cubicBezTo>
                    <a:cubicBezTo>
                      <a:pt x="1576" y="19475"/>
                      <a:pt x="1485" y="19464"/>
                      <a:pt x="1390" y="19434"/>
                    </a:cubicBezTo>
                    <a:cubicBezTo>
                      <a:pt x="1584" y="19390"/>
                      <a:pt x="1768" y="19358"/>
                      <a:pt x="1947" y="19358"/>
                    </a:cubicBezTo>
                    <a:close/>
                    <a:moveTo>
                      <a:pt x="1146" y="19413"/>
                    </a:moveTo>
                    <a:cubicBezTo>
                      <a:pt x="1161" y="19424"/>
                      <a:pt x="1176" y="19433"/>
                      <a:pt x="1192" y="19443"/>
                    </a:cubicBezTo>
                    <a:cubicBezTo>
                      <a:pt x="1161" y="19464"/>
                      <a:pt x="1137" y="19491"/>
                      <a:pt x="1098" y="19502"/>
                    </a:cubicBezTo>
                    <a:cubicBezTo>
                      <a:pt x="1090" y="19505"/>
                      <a:pt x="1080" y="19506"/>
                      <a:pt x="1068" y="19506"/>
                    </a:cubicBezTo>
                    <a:cubicBezTo>
                      <a:pt x="1037" y="19506"/>
                      <a:pt x="987" y="19499"/>
                      <a:pt x="898" y="19496"/>
                    </a:cubicBezTo>
                    <a:cubicBezTo>
                      <a:pt x="1026" y="19454"/>
                      <a:pt x="1085" y="19434"/>
                      <a:pt x="1146" y="19413"/>
                    </a:cubicBezTo>
                    <a:close/>
                    <a:moveTo>
                      <a:pt x="930" y="20237"/>
                    </a:moveTo>
                    <a:cubicBezTo>
                      <a:pt x="1026" y="20251"/>
                      <a:pt x="1120" y="20265"/>
                      <a:pt x="1215" y="20278"/>
                    </a:cubicBezTo>
                    <a:cubicBezTo>
                      <a:pt x="1209" y="20294"/>
                      <a:pt x="1204" y="20308"/>
                      <a:pt x="1198" y="20322"/>
                    </a:cubicBezTo>
                    <a:cubicBezTo>
                      <a:pt x="1100" y="20313"/>
                      <a:pt x="1004" y="20304"/>
                      <a:pt x="905" y="20294"/>
                    </a:cubicBezTo>
                    <a:cubicBezTo>
                      <a:pt x="914" y="20276"/>
                      <a:pt x="922" y="20256"/>
                      <a:pt x="930" y="20237"/>
                    </a:cubicBezTo>
                    <a:close/>
                    <a:moveTo>
                      <a:pt x="1359" y="20804"/>
                    </a:moveTo>
                    <a:cubicBezTo>
                      <a:pt x="1467" y="20823"/>
                      <a:pt x="1573" y="20842"/>
                      <a:pt x="1673" y="20859"/>
                    </a:cubicBezTo>
                    <a:cubicBezTo>
                      <a:pt x="1674" y="20879"/>
                      <a:pt x="1674" y="20884"/>
                      <a:pt x="1674" y="20891"/>
                    </a:cubicBezTo>
                    <a:cubicBezTo>
                      <a:pt x="1555" y="20885"/>
                      <a:pt x="1436" y="20880"/>
                      <a:pt x="1317" y="20873"/>
                    </a:cubicBezTo>
                    <a:cubicBezTo>
                      <a:pt x="1331" y="20850"/>
                      <a:pt x="1345" y="20828"/>
                      <a:pt x="1359" y="20804"/>
                    </a:cubicBezTo>
                    <a:close/>
                    <a:moveTo>
                      <a:pt x="1332" y="21166"/>
                    </a:moveTo>
                    <a:cubicBezTo>
                      <a:pt x="1345" y="21180"/>
                      <a:pt x="1358" y="21195"/>
                      <a:pt x="1371" y="21210"/>
                    </a:cubicBezTo>
                    <a:cubicBezTo>
                      <a:pt x="1224" y="21229"/>
                      <a:pt x="1076" y="21249"/>
                      <a:pt x="929" y="21269"/>
                    </a:cubicBezTo>
                    <a:cubicBezTo>
                      <a:pt x="922" y="21255"/>
                      <a:pt x="918" y="21242"/>
                      <a:pt x="912" y="21228"/>
                    </a:cubicBezTo>
                    <a:cubicBezTo>
                      <a:pt x="1052" y="21208"/>
                      <a:pt x="1192" y="21186"/>
                      <a:pt x="1332" y="21166"/>
                    </a:cubicBezTo>
                    <a:close/>
                    <a:moveTo>
                      <a:pt x="2659" y="0"/>
                    </a:moveTo>
                    <a:cubicBezTo>
                      <a:pt x="2636" y="0"/>
                      <a:pt x="2609" y="3"/>
                      <a:pt x="2580" y="8"/>
                    </a:cubicBezTo>
                    <a:cubicBezTo>
                      <a:pt x="2449" y="29"/>
                      <a:pt x="2320" y="53"/>
                      <a:pt x="2191" y="78"/>
                    </a:cubicBezTo>
                    <a:cubicBezTo>
                      <a:pt x="2094" y="96"/>
                      <a:pt x="1999" y="106"/>
                      <a:pt x="1906" y="106"/>
                    </a:cubicBezTo>
                    <a:cubicBezTo>
                      <a:pt x="1790" y="106"/>
                      <a:pt x="1678" y="90"/>
                      <a:pt x="1569" y="54"/>
                    </a:cubicBezTo>
                    <a:cubicBezTo>
                      <a:pt x="1573" y="52"/>
                      <a:pt x="1577" y="50"/>
                      <a:pt x="1579" y="48"/>
                    </a:cubicBezTo>
                    <a:lnTo>
                      <a:pt x="1579" y="48"/>
                    </a:lnTo>
                    <a:cubicBezTo>
                      <a:pt x="1572" y="49"/>
                      <a:pt x="1563" y="49"/>
                      <a:pt x="1556" y="51"/>
                    </a:cubicBezTo>
                    <a:lnTo>
                      <a:pt x="1563" y="57"/>
                    </a:lnTo>
                    <a:cubicBezTo>
                      <a:pt x="1133" y="191"/>
                      <a:pt x="702" y="325"/>
                      <a:pt x="280" y="457"/>
                    </a:cubicBezTo>
                    <a:cubicBezTo>
                      <a:pt x="409" y="653"/>
                      <a:pt x="91" y="865"/>
                      <a:pt x="498" y="984"/>
                    </a:cubicBezTo>
                    <a:cubicBezTo>
                      <a:pt x="426" y="1016"/>
                      <a:pt x="386" y="1035"/>
                      <a:pt x="357" y="1048"/>
                    </a:cubicBezTo>
                    <a:cubicBezTo>
                      <a:pt x="546" y="1098"/>
                      <a:pt x="728" y="1146"/>
                      <a:pt x="909" y="1194"/>
                    </a:cubicBezTo>
                    <a:cubicBezTo>
                      <a:pt x="900" y="1205"/>
                      <a:pt x="892" y="1218"/>
                      <a:pt x="884" y="1230"/>
                    </a:cubicBezTo>
                    <a:cubicBezTo>
                      <a:pt x="724" y="1196"/>
                      <a:pt x="564" y="1162"/>
                      <a:pt x="342" y="1114"/>
                    </a:cubicBezTo>
                    <a:lnTo>
                      <a:pt x="342" y="1114"/>
                    </a:lnTo>
                    <a:cubicBezTo>
                      <a:pt x="345" y="1190"/>
                      <a:pt x="310" y="1264"/>
                      <a:pt x="359" y="1303"/>
                    </a:cubicBezTo>
                    <a:cubicBezTo>
                      <a:pt x="419" y="1348"/>
                      <a:pt x="547" y="1383"/>
                      <a:pt x="651" y="1388"/>
                    </a:cubicBezTo>
                    <a:cubicBezTo>
                      <a:pt x="660" y="1388"/>
                      <a:pt x="669" y="1388"/>
                      <a:pt x="678" y="1388"/>
                    </a:cubicBezTo>
                    <a:cubicBezTo>
                      <a:pt x="800" y="1388"/>
                      <a:pt x="926" y="1359"/>
                      <a:pt x="1050" y="1347"/>
                    </a:cubicBezTo>
                    <a:cubicBezTo>
                      <a:pt x="1052" y="1347"/>
                      <a:pt x="1053" y="1347"/>
                      <a:pt x="1055" y="1347"/>
                    </a:cubicBezTo>
                    <a:cubicBezTo>
                      <a:pt x="1073" y="1347"/>
                      <a:pt x="1095" y="1357"/>
                      <a:pt x="1112" y="1361"/>
                    </a:cubicBezTo>
                    <a:cubicBezTo>
                      <a:pt x="1093" y="1392"/>
                      <a:pt x="1074" y="1422"/>
                      <a:pt x="1024" y="1503"/>
                    </a:cubicBezTo>
                    <a:cubicBezTo>
                      <a:pt x="1150" y="1469"/>
                      <a:pt x="1263" y="1455"/>
                      <a:pt x="1366" y="1455"/>
                    </a:cubicBezTo>
                    <a:cubicBezTo>
                      <a:pt x="1548" y="1455"/>
                      <a:pt x="1700" y="1499"/>
                      <a:pt x="1846" y="1559"/>
                    </a:cubicBezTo>
                    <a:cubicBezTo>
                      <a:pt x="1824" y="1561"/>
                      <a:pt x="1802" y="1562"/>
                      <a:pt x="1780" y="1562"/>
                    </a:cubicBezTo>
                    <a:cubicBezTo>
                      <a:pt x="1655" y="1562"/>
                      <a:pt x="1532" y="1531"/>
                      <a:pt x="1409" y="1531"/>
                    </a:cubicBezTo>
                    <a:cubicBezTo>
                      <a:pt x="1330" y="1531"/>
                      <a:pt x="1251" y="1544"/>
                      <a:pt x="1172" y="1587"/>
                    </a:cubicBezTo>
                    <a:cubicBezTo>
                      <a:pt x="1168" y="1589"/>
                      <a:pt x="1162" y="1590"/>
                      <a:pt x="1155" y="1590"/>
                    </a:cubicBezTo>
                    <a:cubicBezTo>
                      <a:pt x="1114" y="1590"/>
                      <a:pt x="1024" y="1564"/>
                      <a:pt x="972" y="1547"/>
                    </a:cubicBezTo>
                    <a:cubicBezTo>
                      <a:pt x="871" y="1513"/>
                      <a:pt x="780" y="1471"/>
                      <a:pt x="752" y="1461"/>
                    </a:cubicBezTo>
                    <a:cubicBezTo>
                      <a:pt x="541" y="1490"/>
                      <a:pt x="403" y="1510"/>
                      <a:pt x="236" y="1533"/>
                    </a:cubicBezTo>
                    <a:cubicBezTo>
                      <a:pt x="243" y="1621"/>
                      <a:pt x="248" y="1728"/>
                      <a:pt x="255" y="1826"/>
                    </a:cubicBezTo>
                    <a:cubicBezTo>
                      <a:pt x="508" y="1840"/>
                      <a:pt x="713" y="1850"/>
                      <a:pt x="917" y="1861"/>
                    </a:cubicBezTo>
                    <a:cubicBezTo>
                      <a:pt x="684" y="1911"/>
                      <a:pt x="424" y="1845"/>
                      <a:pt x="228" y="1974"/>
                    </a:cubicBezTo>
                    <a:cubicBezTo>
                      <a:pt x="252" y="2034"/>
                      <a:pt x="330" y="2109"/>
                      <a:pt x="291" y="2150"/>
                    </a:cubicBezTo>
                    <a:cubicBezTo>
                      <a:pt x="146" y="2299"/>
                      <a:pt x="213" y="2446"/>
                      <a:pt x="230" y="2597"/>
                    </a:cubicBezTo>
                    <a:cubicBezTo>
                      <a:pt x="261" y="2843"/>
                      <a:pt x="288" y="3089"/>
                      <a:pt x="305" y="3337"/>
                    </a:cubicBezTo>
                    <a:cubicBezTo>
                      <a:pt x="314" y="3464"/>
                      <a:pt x="298" y="3592"/>
                      <a:pt x="292" y="3720"/>
                    </a:cubicBezTo>
                    <a:cubicBezTo>
                      <a:pt x="286" y="3839"/>
                      <a:pt x="279" y="3959"/>
                      <a:pt x="271" y="4078"/>
                    </a:cubicBezTo>
                    <a:cubicBezTo>
                      <a:pt x="264" y="4207"/>
                      <a:pt x="217" y="4339"/>
                      <a:pt x="257" y="4462"/>
                    </a:cubicBezTo>
                    <a:cubicBezTo>
                      <a:pt x="292" y="4572"/>
                      <a:pt x="146" y="4706"/>
                      <a:pt x="363" y="4794"/>
                    </a:cubicBezTo>
                    <a:cubicBezTo>
                      <a:pt x="198" y="4914"/>
                      <a:pt x="318" y="5040"/>
                      <a:pt x="323" y="5163"/>
                    </a:cubicBezTo>
                    <a:cubicBezTo>
                      <a:pt x="328" y="5281"/>
                      <a:pt x="324" y="5398"/>
                      <a:pt x="318" y="5515"/>
                    </a:cubicBezTo>
                    <a:cubicBezTo>
                      <a:pt x="304" y="5823"/>
                      <a:pt x="281" y="6130"/>
                      <a:pt x="277" y="6437"/>
                    </a:cubicBezTo>
                    <a:cubicBezTo>
                      <a:pt x="276" y="6514"/>
                      <a:pt x="399" y="6604"/>
                      <a:pt x="355" y="6666"/>
                    </a:cubicBezTo>
                    <a:cubicBezTo>
                      <a:pt x="177" y="6918"/>
                      <a:pt x="264" y="7177"/>
                      <a:pt x="245" y="7430"/>
                    </a:cubicBezTo>
                    <a:cubicBezTo>
                      <a:pt x="178" y="8292"/>
                      <a:pt x="149" y="9155"/>
                      <a:pt x="123" y="10017"/>
                    </a:cubicBezTo>
                    <a:cubicBezTo>
                      <a:pt x="115" y="10264"/>
                      <a:pt x="183" y="10509"/>
                      <a:pt x="186" y="10756"/>
                    </a:cubicBezTo>
                    <a:cubicBezTo>
                      <a:pt x="195" y="11617"/>
                      <a:pt x="189" y="12478"/>
                      <a:pt x="192" y="13340"/>
                    </a:cubicBezTo>
                    <a:cubicBezTo>
                      <a:pt x="192" y="13372"/>
                      <a:pt x="218" y="13402"/>
                      <a:pt x="245" y="13461"/>
                    </a:cubicBezTo>
                    <a:cubicBezTo>
                      <a:pt x="455" y="13419"/>
                      <a:pt x="648" y="13383"/>
                      <a:pt x="837" y="13342"/>
                    </a:cubicBezTo>
                    <a:cubicBezTo>
                      <a:pt x="928" y="13321"/>
                      <a:pt x="997" y="13310"/>
                      <a:pt x="1053" y="13310"/>
                    </a:cubicBezTo>
                    <a:cubicBezTo>
                      <a:pt x="1156" y="13310"/>
                      <a:pt x="1219" y="13346"/>
                      <a:pt x="1300" y="13430"/>
                    </a:cubicBezTo>
                    <a:cubicBezTo>
                      <a:pt x="939" y="13454"/>
                      <a:pt x="566" y="13480"/>
                      <a:pt x="180" y="13505"/>
                    </a:cubicBezTo>
                    <a:cubicBezTo>
                      <a:pt x="169" y="13774"/>
                      <a:pt x="156" y="14015"/>
                      <a:pt x="149" y="14256"/>
                    </a:cubicBezTo>
                    <a:cubicBezTo>
                      <a:pt x="139" y="14626"/>
                      <a:pt x="152" y="14997"/>
                      <a:pt x="98" y="15366"/>
                    </a:cubicBezTo>
                    <a:cubicBezTo>
                      <a:pt x="25" y="15859"/>
                      <a:pt x="215" y="16344"/>
                      <a:pt x="144" y="16836"/>
                    </a:cubicBezTo>
                    <a:cubicBezTo>
                      <a:pt x="96" y="17173"/>
                      <a:pt x="108" y="17511"/>
                      <a:pt x="92" y="17849"/>
                    </a:cubicBezTo>
                    <a:cubicBezTo>
                      <a:pt x="65" y="18453"/>
                      <a:pt x="35" y="19058"/>
                      <a:pt x="11" y="19663"/>
                    </a:cubicBezTo>
                    <a:cubicBezTo>
                      <a:pt x="1" y="19914"/>
                      <a:pt x="5" y="19961"/>
                      <a:pt x="444" y="20040"/>
                    </a:cubicBezTo>
                    <a:cubicBezTo>
                      <a:pt x="463" y="20044"/>
                      <a:pt x="467" y="20147"/>
                      <a:pt x="498" y="20147"/>
                    </a:cubicBezTo>
                    <a:lnTo>
                      <a:pt x="498" y="20147"/>
                    </a:lnTo>
                    <a:cubicBezTo>
                      <a:pt x="346" y="20146"/>
                      <a:pt x="212" y="20146"/>
                      <a:pt x="81" y="20145"/>
                    </a:cubicBezTo>
                    <a:lnTo>
                      <a:pt x="81" y="20145"/>
                    </a:lnTo>
                    <a:cubicBezTo>
                      <a:pt x="36" y="20492"/>
                      <a:pt x="101" y="20637"/>
                      <a:pt x="634" y="20637"/>
                    </a:cubicBezTo>
                    <a:cubicBezTo>
                      <a:pt x="727" y="20637"/>
                      <a:pt x="835" y="20632"/>
                      <a:pt x="959" y="20623"/>
                    </a:cubicBezTo>
                    <a:cubicBezTo>
                      <a:pt x="1018" y="20619"/>
                      <a:pt x="1076" y="20618"/>
                      <a:pt x="1132" y="20618"/>
                    </a:cubicBezTo>
                    <a:cubicBezTo>
                      <a:pt x="1471" y="20618"/>
                      <a:pt x="1767" y="20682"/>
                      <a:pt x="2095" y="20697"/>
                    </a:cubicBezTo>
                    <a:cubicBezTo>
                      <a:pt x="1959" y="20715"/>
                      <a:pt x="1829" y="20725"/>
                      <a:pt x="1697" y="20725"/>
                    </a:cubicBezTo>
                    <a:cubicBezTo>
                      <a:pt x="1565" y="20725"/>
                      <a:pt x="1432" y="20715"/>
                      <a:pt x="1289" y="20692"/>
                    </a:cubicBezTo>
                    <a:cubicBezTo>
                      <a:pt x="1137" y="20667"/>
                      <a:pt x="980" y="20650"/>
                      <a:pt x="821" y="20650"/>
                    </a:cubicBezTo>
                    <a:cubicBezTo>
                      <a:pt x="588" y="20650"/>
                      <a:pt x="352" y="20685"/>
                      <a:pt x="126" y="20779"/>
                    </a:cubicBezTo>
                    <a:cubicBezTo>
                      <a:pt x="269" y="20791"/>
                      <a:pt x="412" y="20800"/>
                      <a:pt x="564" y="20813"/>
                    </a:cubicBezTo>
                    <a:cubicBezTo>
                      <a:pt x="487" y="20852"/>
                      <a:pt x="419" y="20885"/>
                      <a:pt x="327" y="20932"/>
                    </a:cubicBezTo>
                    <a:cubicBezTo>
                      <a:pt x="460" y="20960"/>
                      <a:pt x="588" y="20966"/>
                      <a:pt x="713" y="20966"/>
                    </a:cubicBezTo>
                    <a:cubicBezTo>
                      <a:pt x="815" y="20966"/>
                      <a:pt x="915" y="20962"/>
                      <a:pt x="1014" y="20962"/>
                    </a:cubicBezTo>
                    <a:cubicBezTo>
                      <a:pt x="1186" y="20962"/>
                      <a:pt x="1356" y="20974"/>
                      <a:pt x="1529" y="21044"/>
                    </a:cubicBezTo>
                    <a:cubicBezTo>
                      <a:pt x="1065" y="21071"/>
                      <a:pt x="804" y="21028"/>
                      <a:pt x="198" y="21134"/>
                    </a:cubicBezTo>
                    <a:cubicBezTo>
                      <a:pt x="252" y="21102"/>
                      <a:pt x="307" y="21070"/>
                      <a:pt x="372" y="21030"/>
                    </a:cubicBezTo>
                    <a:cubicBezTo>
                      <a:pt x="301" y="21018"/>
                      <a:pt x="248" y="21013"/>
                      <a:pt x="209" y="21013"/>
                    </a:cubicBezTo>
                    <a:cubicBezTo>
                      <a:pt x="58" y="21013"/>
                      <a:pt x="121" y="21091"/>
                      <a:pt x="130" y="21146"/>
                    </a:cubicBezTo>
                    <a:cubicBezTo>
                      <a:pt x="104" y="21151"/>
                      <a:pt x="75" y="21158"/>
                      <a:pt x="47" y="21163"/>
                    </a:cubicBezTo>
                    <a:cubicBezTo>
                      <a:pt x="87" y="21157"/>
                      <a:pt x="127" y="21151"/>
                      <a:pt x="126" y="21151"/>
                    </a:cubicBezTo>
                    <a:lnTo>
                      <a:pt x="129" y="21151"/>
                    </a:lnTo>
                    <a:cubicBezTo>
                      <a:pt x="122" y="21151"/>
                      <a:pt x="109" y="21309"/>
                      <a:pt x="98" y="21384"/>
                    </a:cubicBezTo>
                    <a:cubicBezTo>
                      <a:pt x="266" y="21397"/>
                      <a:pt x="407" y="21424"/>
                      <a:pt x="546" y="21424"/>
                    </a:cubicBezTo>
                    <a:cubicBezTo>
                      <a:pt x="553" y="21424"/>
                      <a:pt x="559" y="21424"/>
                      <a:pt x="566" y="21424"/>
                    </a:cubicBezTo>
                    <a:cubicBezTo>
                      <a:pt x="833" y="21419"/>
                      <a:pt x="1115" y="21430"/>
                      <a:pt x="1357" y="21379"/>
                    </a:cubicBezTo>
                    <a:cubicBezTo>
                      <a:pt x="1456" y="21358"/>
                      <a:pt x="1534" y="21339"/>
                      <a:pt x="1619" y="21339"/>
                    </a:cubicBezTo>
                    <a:cubicBezTo>
                      <a:pt x="1664" y="21339"/>
                      <a:pt x="1711" y="21344"/>
                      <a:pt x="1765" y="21357"/>
                    </a:cubicBezTo>
                    <a:cubicBezTo>
                      <a:pt x="1900" y="21390"/>
                      <a:pt x="2037" y="21404"/>
                      <a:pt x="2177" y="21404"/>
                    </a:cubicBezTo>
                    <a:cubicBezTo>
                      <a:pt x="2330" y="21404"/>
                      <a:pt x="2488" y="21387"/>
                      <a:pt x="2650" y="21357"/>
                    </a:cubicBezTo>
                    <a:cubicBezTo>
                      <a:pt x="2647" y="21281"/>
                      <a:pt x="2642" y="21215"/>
                      <a:pt x="2641" y="21147"/>
                    </a:cubicBezTo>
                    <a:cubicBezTo>
                      <a:pt x="2641" y="21082"/>
                      <a:pt x="2607" y="21004"/>
                      <a:pt x="2657" y="20954"/>
                    </a:cubicBezTo>
                    <a:cubicBezTo>
                      <a:pt x="2732" y="20879"/>
                      <a:pt x="2420" y="20874"/>
                      <a:pt x="2599" y="20786"/>
                    </a:cubicBezTo>
                    <a:cubicBezTo>
                      <a:pt x="2664" y="20754"/>
                      <a:pt x="2651" y="20663"/>
                      <a:pt x="2651" y="20600"/>
                    </a:cubicBezTo>
                    <a:cubicBezTo>
                      <a:pt x="2652" y="20537"/>
                      <a:pt x="2627" y="20475"/>
                      <a:pt x="2617" y="20434"/>
                    </a:cubicBezTo>
                    <a:cubicBezTo>
                      <a:pt x="2450" y="20441"/>
                      <a:pt x="2322" y="20451"/>
                      <a:pt x="2202" y="20451"/>
                    </a:cubicBezTo>
                    <a:cubicBezTo>
                      <a:pt x="2181" y="20451"/>
                      <a:pt x="2161" y="20451"/>
                      <a:pt x="2141" y="20450"/>
                    </a:cubicBezTo>
                    <a:cubicBezTo>
                      <a:pt x="2133" y="20450"/>
                      <a:pt x="2126" y="20450"/>
                      <a:pt x="2118" y="20450"/>
                    </a:cubicBezTo>
                    <a:cubicBezTo>
                      <a:pt x="2078" y="20450"/>
                      <a:pt x="2035" y="20453"/>
                      <a:pt x="1993" y="20453"/>
                    </a:cubicBezTo>
                    <a:cubicBezTo>
                      <a:pt x="1898" y="20453"/>
                      <a:pt x="1810" y="20438"/>
                      <a:pt x="1789" y="20345"/>
                    </a:cubicBezTo>
                    <a:cubicBezTo>
                      <a:pt x="2079" y="20336"/>
                      <a:pt x="2357" y="20327"/>
                      <a:pt x="2702" y="20316"/>
                    </a:cubicBezTo>
                    <a:cubicBezTo>
                      <a:pt x="2613" y="20206"/>
                      <a:pt x="2476" y="20196"/>
                      <a:pt x="2338" y="20196"/>
                    </a:cubicBezTo>
                    <a:cubicBezTo>
                      <a:pt x="2306" y="20196"/>
                      <a:pt x="2273" y="20196"/>
                      <a:pt x="2241" y="20196"/>
                    </a:cubicBezTo>
                    <a:cubicBezTo>
                      <a:pt x="2145" y="20196"/>
                      <a:pt x="2054" y="20191"/>
                      <a:pt x="1984" y="20148"/>
                    </a:cubicBezTo>
                    <a:cubicBezTo>
                      <a:pt x="2194" y="20082"/>
                      <a:pt x="2399" y="20017"/>
                      <a:pt x="2616" y="19950"/>
                    </a:cubicBezTo>
                    <a:cubicBezTo>
                      <a:pt x="2608" y="19553"/>
                      <a:pt x="2590" y="19162"/>
                      <a:pt x="2598" y="18772"/>
                    </a:cubicBezTo>
                    <a:cubicBezTo>
                      <a:pt x="2605" y="18355"/>
                      <a:pt x="2637" y="17939"/>
                      <a:pt x="2658" y="17523"/>
                    </a:cubicBezTo>
                    <a:cubicBezTo>
                      <a:pt x="2669" y="17312"/>
                      <a:pt x="2666" y="17101"/>
                      <a:pt x="2696" y="16890"/>
                    </a:cubicBezTo>
                    <a:cubicBezTo>
                      <a:pt x="2745" y="16553"/>
                      <a:pt x="2763" y="16213"/>
                      <a:pt x="2652" y="15884"/>
                    </a:cubicBezTo>
                    <a:cubicBezTo>
                      <a:pt x="2599" y="15723"/>
                      <a:pt x="2831" y="15545"/>
                      <a:pt x="2574" y="15400"/>
                    </a:cubicBezTo>
                    <a:cubicBezTo>
                      <a:pt x="2567" y="15397"/>
                      <a:pt x="2605" y="15372"/>
                      <a:pt x="2610" y="15356"/>
                    </a:cubicBezTo>
                    <a:cubicBezTo>
                      <a:pt x="2638" y="15241"/>
                      <a:pt x="2678" y="15125"/>
                      <a:pt x="2689" y="15011"/>
                    </a:cubicBezTo>
                    <a:cubicBezTo>
                      <a:pt x="2716" y="14732"/>
                      <a:pt x="2736" y="14453"/>
                      <a:pt x="2744" y="14175"/>
                    </a:cubicBezTo>
                    <a:cubicBezTo>
                      <a:pt x="2751" y="13942"/>
                      <a:pt x="2738" y="13708"/>
                      <a:pt x="2734" y="13466"/>
                    </a:cubicBezTo>
                    <a:cubicBezTo>
                      <a:pt x="2423" y="13448"/>
                      <a:pt x="2153" y="13431"/>
                      <a:pt x="1885" y="13415"/>
                    </a:cubicBezTo>
                    <a:cubicBezTo>
                      <a:pt x="2037" y="13405"/>
                      <a:pt x="2146" y="13312"/>
                      <a:pt x="2297" y="13312"/>
                    </a:cubicBezTo>
                    <a:cubicBezTo>
                      <a:pt x="2333" y="13312"/>
                      <a:pt x="2370" y="13317"/>
                      <a:pt x="2411" y="13329"/>
                    </a:cubicBezTo>
                    <a:cubicBezTo>
                      <a:pt x="2464" y="13345"/>
                      <a:pt x="2528" y="13360"/>
                      <a:pt x="2585" y="13360"/>
                    </a:cubicBezTo>
                    <a:cubicBezTo>
                      <a:pt x="2642" y="13360"/>
                      <a:pt x="2692" y="13345"/>
                      <a:pt x="2720" y="13304"/>
                    </a:cubicBezTo>
                    <a:cubicBezTo>
                      <a:pt x="2756" y="13249"/>
                      <a:pt x="2701" y="13176"/>
                      <a:pt x="2683" y="13095"/>
                    </a:cubicBezTo>
                    <a:cubicBezTo>
                      <a:pt x="2713" y="13058"/>
                      <a:pt x="2761" y="12997"/>
                      <a:pt x="2819" y="12926"/>
                    </a:cubicBezTo>
                    <a:cubicBezTo>
                      <a:pt x="2705" y="12885"/>
                      <a:pt x="2608" y="12851"/>
                      <a:pt x="2468" y="12801"/>
                    </a:cubicBezTo>
                    <a:cubicBezTo>
                      <a:pt x="2707" y="12793"/>
                      <a:pt x="2770" y="12727"/>
                      <a:pt x="2752" y="12616"/>
                    </a:cubicBezTo>
                    <a:cubicBezTo>
                      <a:pt x="2721" y="12422"/>
                      <a:pt x="2691" y="12227"/>
                      <a:pt x="2693" y="12031"/>
                    </a:cubicBezTo>
                    <a:cubicBezTo>
                      <a:pt x="2699" y="11612"/>
                      <a:pt x="2728" y="11194"/>
                      <a:pt x="2741" y="10774"/>
                    </a:cubicBezTo>
                    <a:cubicBezTo>
                      <a:pt x="2746" y="10646"/>
                      <a:pt x="2728" y="10518"/>
                      <a:pt x="2720" y="10390"/>
                    </a:cubicBezTo>
                    <a:cubicBezTo>
                      <a:pt x="2708" y="10143"/>
                      <a:pt x="2684" y="9897"/>
                      <a:pt x="2686" y="9651"/>
                    </a:cubicBezTo>
                    <a:cubicBezTo>
                      <a:pt x="2690" y="9295"/>
                      <a:pt x="2714" y="8939"/>
                      <a:pt x="2730" y="8581"/>
                    </a:cubicBezTo>
                    <a:cubicBezTo>
                      <a:pt x="2563" y="8552"/>
                      <a:pt x="2440" y="8531"/>
                      <a:pt x="2228" y="8494"/>
                    </a:cubicBezTo>
                    <a:cubicBezTo>
                      <a:pt x="2457" y="8477"/>
                      <a:pt x="2596" y="8467"/>
                      <a:pt x="2780" y="8453"/>
                    </a:cubicBezTo>
                    <a:cubicBezTo>
                      <a:pt x="2591" y="8291"/>
                      <a:pt x="2796" y="8133"/>
                      <a:pt x="2739" y="7982"/>
                    </a:cubicBezTo>
                    <a:cubicBezTo>
                      <a:pt x="2599" y="7953"/>
                      <a:pt x="2476" y="7929"/>
                      <a:pt x="2289" y="7890"/>
                    </a:cubicBezTo>
                    <a:cubicBezTo>
                      <a:pt x="2484" y="7872"/>
                      <a:pt x="2605" y="7860"/>
                      <a:pt x="2703" y="7851"/>
                    </a:cubicBezTo>
                    <a:cubicBezTo>
                      <a:pt x="2860" y="7655"/>
                      <a:pt x="2673" y="7478"/>
                      <a:pt x="2760" y="7290"/>
                    </a:cubicBezTo>
                    <a:cubicBezTo>
                      <a:pt x="2854" y="7089"/>
                      <a:pt x="2820" y="7020"/>
                      <a:pt x="2577" y="7020"/>
                    </a:cubicBezTo>
                    <a:cubicBezTo>
                      <a:pt x="2502" y="7020"/>
                      <a:pt x="2407" y="7027"/>
                      <a:pt x="2290" y="7038"/>
                    </a:cubicBezTo>
                    <a:cubicBezTo>
                      <a:pt x="2290" y="7038"/>
                      <a:pt x="2290" y="7038"/>
                      <a:pt x="2290" y="7038"/>
                    </a:cubicBezTo>
                    <a:cubicBezTo>
                      <a:pt x="2288" y="7038"/>
                      <a:pt x="2356" y="7027"/>
                      <a:pt x="2322" y="7011"/>
                    </a:cubicBezTo>
                    <a:cubicBezTo>
                      <a:pt x="2510" y="6974"/>
                      <a:pt x="2536" y="6941"/>
                      <a:pt x="2932" y="6909"/>
                    </a:cubicBezTo>
                    <a:cubicBezTo>
                      <a:pt x="2941" y="6726"/>
                      <a:pt x="2948" y="6553"/>
                      <a:pt x="2955" y="6383"/>
                    </a:cubicBezTo>
                    <a:cubicBezTo>
                      <a:pt x="2561" y="6368"/>
                      <a:pt x="2748" y="6357"/>
                      <a:pt x="2698" y="6347"/>
                    </a:cubicBezTo>
                    <a:cubicBezTo>
                      <a:pt x="2772" y="6321"/>
                      <a:pt x="2796" y="6297"/>
                      <a:pt x="2899" y="6260"/>
                    </a:cubicBezTo>
                    <a:cubicBezTo>
                      <a:pt x="2772" y="6208"/>
                      <a:pt x="2664" y="6173"/>
                      <a:pt x="2560" y="6130"/>
                    </a:cubicBezTo>
                    <a:cubicBezTo>
                      <a:pt x="2834" y="6101"/>
                      <a:pt x="2839" y="6095"/>
                      <a:pt x="2849" y="6043"/>
                    </a:cubicBezTo>
                    <a:cubicBezTo>
                      <a:pt x="2876" y="5908"/>
                      <a:pt x="2635" y="5975"/>
                      <a:pt x="2571" y="5941"/>
                    </a:cubicBezTo>
                    <a:cubicBezTo>
                      <a:pt x="2668" y="5886"/>
                      <a:pt x="2754" y="5835"/>
                      <a:pt x="2841" y="5784"/>
                    </a:cubicBezTo>
                    <a:cubicBezTo>
                      <a:pt x="2762" y="5750"/>
                      <a:pt x="2682" y="5716"/>
                      <a:pt x="2630" y="5695"/>
                    </a:cubicBezTo>
                    <a:cubicBezTo>
                      <a:pt x="2705" y="5647"/>
                      <a:pt x="2842" y="5600"/>
                      <a:pt x="2838" y="5560"/>
                    </a:cubicBezTo>
                    <a:cubicBezTo>
                      <a:pt x="2819" y="5376"/>
                      <a:pt x="2997" y="5170"/>
                      <a:pt x="2706" y="5025"/>
                    </a:cubicBezTo>
                    <a:cubicBezTo>
                      <a:pt x="2755" y="4986"/>
                      <a:pt x="2841" y="4946"/>
                      <a:pt x="2839" y="4909"/>
                    </a:cubicBezTo>
                    <a:cubicBezTo>
                      <a:pt x="2824" y="4658"/>
                      <a:pt x="2791" y="4406"/>
                      <a:pt x="2762" y="4140"/>
                    </a:cubicBezTo>
                    <a:cubicBezTo>
                      <a:pt x="2619" y="4118"/>
                      <a:pt x="2455" y="4093"/>
                      <a:pt x="2288" y="4068"/>
                    </a:cubicBezTo>
                    <a:cubicBezTo>
                      <a:pt x="2298" y="4054"/>
                      <a:pt x="2245" y="4038"/>
                      <a:pt x="2253" y="4023"/>
                    </a:cubicBezTo>
                    <a:lnTo>
                      <a:pt x="2253" y="4023"/>
                    </a:lnTo>
                    <a:cubicBezTo>
                      <a:pt x="2406" y="4036"/>
                      <a:pt x="2660" y="4048"/>
                      <a:pt x="2660" y="4060"/>
                    </a:cubicBezTo>
                    <a:cubicBezTo>
                      <a:pt x="2665" y="3942"/>
                      <a:pt x="2669" y="3846"/>
                      <a:pt x="2673" y="3741"/>
                    </a:cubicBezTo>
                    <a:cubicBezTo>
                      <a:pt x="2674" y="3734"/>
                      <a:pt x="2378" y="3727"/>
                      <a:pt x="2324" y="3726"/>
                    </a:cubicBezTo>
                    <a:cubicBezTo>
                      <a:pt x="2392" y="3724"/>
                      <a:pt x="2598" y="3717"/>
                      <a:pt x="2803" y="3709"/>
                    </a:cubicBezTo>
                    <a:cubicBezTo>
                      <a:pt x="2813" y="3465"/>
                      <a:pt x="2846" y="3247"/>
                      <a:pt x="2844" y="3029"/>
                    </a:cubicBezTo>
                    <a:cubicBezTo>
                      <a:pt x="2843" y="2879"/>
                      <a:pt x="2774" y="2834"/>
                      <a:pt x="2527" y="2834"/>
                    </a:cubicBezTo>
                    <a:cubicBezTo>
                      <a:pt x="2505" y="2834"/>
                      <a:pt x="2481" y="2834"/>
                      <a:pt x="2455" y="2835"/>
                    </a:cubicBezTo>
                    <a:cubicBezTo>
                      <a:pt x="2324" y="2839"/>
                      <a:pt x="2200" y="2845"/>
                      <a:pt x="2070" y="2851"/>
                    </a:cubicBezTo>
                    <a:cubicBezTo>
                      <a:pt x="2067" y="2836"/>
                      <a:pt x="2067" y="2821"/>
                      <a:pt x="2064" y="2806"/>
                    </a:cubicBezTo>
                    <a:cubicBezTo>
                      <a:pt x="2304" y="2780"/>
                      <a:pt x="2544" y="2754"/>
                      <a:pt x="2834" y="2723"/>
                    </a:cubicBezTo>
                    <a:cubicBezTo>
                      <a:pt x="2784" y="2608"/>
                      <a:pt x="2792" y="2501"/>
                      <a:pt x="2700" y="2444"/>
                    </a:cubicBezTo>
                    <a:cubicBezTo>
                      <a:pt x="2552" y="2353"/>
                      <a:pt x="2934" y="2201"/>
                      <a:pt x="2602" y="2200"/>
                    </a:cubicBezTo>
                    <a:cubicBezTo>
                      <a:pt x="2397" y="2199"/>
                      <a:pt x="2080" y="2198"/>
                      <a:pt x="1716" y="2196"/>
                    </a:cubicBezTo>
                    <a:cubicBezTo>
                      <a:pt x="1869" y="2106"/>
                      <a:pt x="2025" y="2085"/>
                      <a:pt x="2185" y="2085"/>
                    </a:cubicBezTo>
                    <a:cubicBezTo>
                      <a:pt x="2323" y="2085"/>
                      <a:pt x="2463" y="2101"/>
                      <a:pt x="2608" y="2101"/>
                    </a:cubicBezTo>
                    <a:cubicBezTo>
                      <a:pt x="2677" y="2101"/>
                      <a:pt x="2746" y="2097"/>
                      <a:pt x="2817" y="2087"/>
                    </a:cubicBezTo>
                    <a:cubicBezTo>
                      <a:pt x="2728" y="1995"/>
                      <a:pt x="2658" y="1920"/>
                      <a:pt x="2587" y="1845"/>
                    </a:cubicBezTo>
                    <a:cubicBezTo>
                      <a:pt x="2630" y="1835"/>
                      <a:pt x="2707" y="1814"/>
                      <a:pt x="2799" y="1792"/>
                    </a:cubicBezTo>
                    <a:cubicBezTo>
                      <a:pt x="2810" y="1617"/>
                      <a:pt x="2697" y="1452"/>
                      <a:pt x="2716" y="1279"/>
                    </a:cubicBezTo>
                    <a:cubicBezTo>
                      <a:pt x="2739" y="1065"/>
                      <a:pt x="2723" y="1064"/>
                      <a:pt x="2383" y="1018"/>
                    </a:cubicBezTo>
                    <a:cubicBezTo>
                      <a:pt x="2347" y="1013"/>
                      <a:pt x="2314" y="1013"/>
                      <a:pt x="2280" y="1004"/>
                    </a:cubicBezTo>
                    <a:cubicBezTo>
                      <a:pt x="2283" y="990"/>
                      <a:pt x="2286" y="974"/>
                      <a:pt x="2288" y="974"/>
                    </a:cubicBezTo>
                    <a:cubicBezTo>
                      <a:pt x="2460" y="975"/>
                      <a:pt x="2631" y="976"/>
                      <a:pt x="2803" y="977"/>
                    </a:cubicBezTo>
                    <a:cubicBezTo>
                      <a:pt x="2807" y="977"/>
                      <a:pt x="2815" y="915"/>
                      <a:pt x="2821" y="890"/>
                    </a:cubicBezTo>
                    <a:cubicBezTo>
                      <a:pt x="2216" y="746"/>
                      <a:pt x="1558" y="713"/>
                      <a:pt x="865" y="665"/>
                    </a:cubicBezTo>
                    <a:cubicBezTo>
                      <a:pt x="914" y="626"/>
                      <a:pt x="954" y="572"/>
                      <a:pt x="984" y="572"/>
                    </a:cubicBezTo>
                    <a:cubicBezTo>
                      <a:pt x="985" y="572"/>
                      <a:pt x="985" y="572"/>
                      <a:pt x="986" y="572"/>
                    </a:cubicBezTo>
                    <a:cubicBezTo>
                      <a:pt x="1077" y="576"/>
                      <a:pt x="1170" y="614"/>
                      <a:pt x="1256" y="614"/>
                    </a:cubicBezTo>
                    <a:cubicBezTo>
                      <a:pt x="1264" y="614"/>
                      <a:pt x="1273" y="613"/>
                      <a:pt x="1282" y="613"/>
                    </a:cubicBezTo>
                    <a:cubicBezTo>
                      <a:pt x="1365" y="604"/>
                      <a:pt x="1446" y="600"/>
                      <a:pt x="1526" y="600"/>
                    </a:cubicBezTo>
                    <a:cubicBezTo>
                      <a:pt x="1897" y="600"/>
                      <a:pt x="2233" y="683"/>
                      <a:pt x="2577" y="755"/>
                    </a:cubicBezTo>
                    <a:cubicBezTo>
                      <a:pt x="2594" y="759"/>
                      <a:pt x="2614" y="761"/>
                      <a:pt x="2634" y="761"/>
                    </a:cubicBezTo>
                    <a:cubicBezTo>
                      <a:pt x="2681" y="761"/>
                      <a:pt x="2734" y="753"/>
                      <a:pt x="2783" y="752"/>
                    </a:cubicBezTo>
                    <a:cubicBezTo>
                      <a:pt x="2398" y="634"/>
                      <a:pt x="2009" y="559"/>
                      <a:pt x="1615" y="492"/>
                    </a:cubicBezTo>
                    <a:cubicBezTo>
                      <a:pt x="1477" y="467"/>
                      <a:pt x="1351" y="452"/>
                      <a:pt x="1388" y="309"/>
                    </a:cubicBezTo>
                    <a:lnTo>
                      <a:pt x="1388" y="309"/>
                    </a:lnTo>
                    <a:cubicBezTo>
                      <a:pt x="1492" y="318"/>
                      <a:pt x="1602" y="326"/>
                      <a:pt x="1712" y="335"/>
                    </a:cubicBezTo>
                    <a:cubicBezTo>
                      <a:pt x="1690" y="399"/>
                      <a:pt x="1747" y="441"/>
                      <a:pt x="1822" y="441"/>
                    </a:cubicBezTo>
                    <a:cubicBezTo>
                      <a:pt x="1840" y="441"/>
                      <a:pt x="1859" y="438"/>
                      <a:pt x="1878" y="433"/>
                    </a:cubicBezTo>
                    <a:cubicBezTo>
                      <a:pt x="1941" y="416"/>
                      <a:pt x="1942" y="325"/>
                      <a:pt x="1972" y="263"/>
                    </a:cubicBezTo>
                    <a:cubicBezTo>
                      <a:pt x="2237" y="226"/>
                      <a:pt x="2523" y="186"/>
                      <a:pt x="2793" y="148"/>
                    </a:cubicBezTo>
                    <a:cubicBezTo>
                      <a:pt x="2799" y="49"/>
                      <a:pt x="2762" y="0"/>
                      <a:pt x="2659" y="0"/>
                    </a:cubicBezTo>
                    <a:close/>
                  </a:path>
                </a:pathLst>
              </a:custGeom>
              <a:solidFill>
                <a:srgbClr val="FFD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5" name="Google Shape;5665;p66"/>
              <p:cNvSpPr/>
              <p:nvPr/>
            </p:nvSpPr>
            <p:spPr>
              <a:xfrm>
                <a:off x="2831546" y="2540521"/>
                <a:ext cx="3645" cy="759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" extrusionOk="0">
                    <a:moveTo>
                      <a:pt x="71" y="0"/>
                    </a:moveTo>
                    <a:lnTo>
                      <a:pt x="71" y="0"/>
                    </a:lnTo>
                    <a:cubicBezTo>
                      <a:pt x="35" y="8"/>
                      <a:pt x="0" y="14"/>
                      <a:pt x="0" y="14"/>
                    </a:cubicBezTo>
                    <a:lnTo>
                      <a:pt x="0" y="15"/>
                    </a:lnTo>
                    <a:cubicBezTo>
                      <a:pt x="26" y="9"/>
                      <a:pt x="47" y="6"/>
                      <a:pt x="71" y="0"/>
                    </a:cubicBezTo>
                    <a:close/>
                  </a:path>
                </a:pathLst>
              </a:custGeom>
              <a:solidFill>
                <a:srgbClr val="FFD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6" name="Google Shape;5666;p66"/>
              <p:cNvSpPr/>
              <p:nvPr/>
            </p:nvSpPr>
            <p:spPr>
              <a:xfrm>
                <a:off x="2826686" y="2556517"/>
                <a:ext cx="143811" cy="335864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6635" extrusionOk="0">
                    <a:moveTo>
                      <a:pt x="1839" y="96"/>
                    </a:moveTo>
                    <a:cubicBezTo>
                      <a:pt x="1968" y="96"/>
                      <a:pt x="2100" y="134"/>
                      <a:pt x="2253" y="183"/>
                    </a:cubicBezTo>
                    <a:cubicBezTo>
                      <a:pt x="2156" y="216"/>
                      <a:pt x="2072" y="228"/>
                      <a:pt x="1996" y="228"/>
                    </a:cubicBezTo>
                    <a:cubicBezTo>
                      <a:pt x="1835" y="228"/>
                      <a:pt x="1712" y="173"/>
                      <a:pt x="1578" y="153"/>
                    </a:cubicBezTo>
                    <a:cubicBezTo>
                      <a:pt x="1668" y="113"/>
                      <a:pt x="1753" y="96"/>
                      <a:pt x="1839" y="96"/>
                    </a:cubicBezTo>
                    <a:close/>
                    <a:moveTo>
                      <a:pt x="1549" y="1550"/>
                    </a:moveTo>
                    <a:cubicBezTo>
                      <a:pt x="1555" y="1565"/>
                      <a:pt x="1561" y="1581"/>
                      <a:pt x="1566" y="1596"/>
                    </a:cubicBezTo>
                    <a:cubicBezTo>
                      <a:pt x="1494" y="1608"/>
                      <a:pt x="1423" y="1619"/>
                      <a:pt x="1352" y="1632"/>
                    </a:cubicBezTo>
                    <a:cubicBezTo>
                      <a:pt x="1347" y="1609"/>
                      <a:pt x="1342" y="1587"/>
                      <a:pt x="1336" y="1565"/>
                    </a:cubicBezTo>
                    <a:cubicBezTo>
                      <a:pt x="1407" y="1560"/>
                      <a:pt x="1478" y="1555"/>
                      <a:pt x="1549" y="1550"/>
                    </a:cubicBezTo>
                    <a:close/>
                    <a:moveTo>
                      <a:pt x="966" y="1640"/>
                    </a:moveTo>
                    <a:cubicBezTo>
                      <a:pt x="1044" y="1640"/>
                      <a:pt x="1076" y="1677"/>
                      <a:pt x="1146" y="1756"/>
                    </a:cubicBezTo>
                    <a:cubicBezTo>
                      <a:pt x="940" y="1742"/>
                      <a:pt x="786" y="1734"/>
                      <a:pt x="596" y="1722"/>
                    </a:cubicBezTo>
                    <a:cubicBezTo>
                      <a:pt x="792" y="1668"/>
                      <a:pt x="897" y="1640"/>
                      <a:pt x="966" y="1640"/>
                    </a:cubicBezTo>
                    <a:close/>
                    <a:moveTo>
                      <a:pt x="2112" y="3136"/>
                    </a:moveTo>
                    <a:cubicBezTo>
                      <a:pt x="2245" y="3136"/>
                      <a:pt x="2382" y="3160"/>
                      <a:pt x="2529" y="3244"/>
                    </a:cubicBezTo>
                    <a:cubicBezTo>
                      <a:pt x="2235" y="3209"/>
                      <a:pt x="2030" y="3184"/>
                      <a:pt x="1826" y="3160"/>
                    </a:cubicBezTo>
                    <a:cubicBezTo>
                      <a:pt x="1920" y="3149"/>
                      <a:pt x="2015" y="3136"/>
                      <a:pt x="2112" y="3136"/>
                    </a:cubicBezTo>
                    <a:close/>
                    <a:moveTo>
                      <a:pt x="1076" y="3113"/>
                    </a:moveTo>
                    <a:cubicBezTo>
                      <a:pt x="1225" y="3153"/>
                      <a:pt x="1373" y="3193"/>
                      <a:pt x="1523" y="3234"/>
                    </a:cubicBezTo>
                    <a:cubicBezTo>
                      <a:pt x="1510" y="3249"/>
                      <a:pt x="1498" y="3263"/>
                      <a:pt x="1487" y="3279"/>
                    </a:cubicBezTo>
                    <a:cubicBezTo>
                      <a:pt x="1333" y="3244"/>
                      <a:pt x="1180" y="3208"/>
                      <a:pt x="1026" y="3173"/>
                    </a:cubicBezTo>
                    <a:cubicBezTo>
                      <a:pt x="1043" y="3153"/>
                      <a:pt x="1059" y="3133"/>
                      <a:pt x="1076" y="3113"/>
                    </a:cubicBezTo>
                    <a:close/>
                    <a:moveTo>
                      <a:pt x="1777" y="3283"/>
                    </a:moveTo>
                    <a:cubicBezTo>
                      <a:pt x="1964" y="3308"/>
                      <a:pt x="2152" y="3332"/>
                      <a:pt x="2342" y="3356"/>
                    </a:cubicBezTo>
                    <a:cubicBezTo>
                      <a:pt x="2149" y="3351"/>
                      <a:pt x="1957" y="3348"/>
                      <a:pt x="1765" y="3343"/>
                    </a:cubicBezTo>
                    <a:cubicBezTo>
                      <a:pt x="1768" y="3323"/>
                      <a:pt x="1773" y="3303"/>
                      <a:pt x="1777" y="3283"/>
                    </a:cubicBezTo>
                    <a:close/>
                    <a:moveTo>
                      <a:pt x="635" y="3701"/>
                    </a:moveTo>
                    <a:cubicBezTo>
                      <a:pt x="758" y="3702"/>
                      <a:pt x="880" y="3702"/>
                      <a:pt x="1003" y="3703"/>
                    </a:cubicBezTo>
                    <a:cubicBezTo>
                      <a:pt x="1003" y="3711"/>
                      <a:pt x="1003" y="3720"/>
                      <a:pt x="1003" y="3729"/>
                    </a:cubicBezTo>
                    <a:cubicBezTo>
                      <a:pt x="880" y="3728"/>
                      <a:pt x="757" y="3728"/>
                      <a:pt x="634" y="3727"/>
                    </a:cubicBezTo>
                    <a:cubicBezTo>
                      <a:pt x="634" y="3719"/>
                      <a:pt x="634" y="3710"/>
                      <a:pt x="635" y="3701"/>
                    </a:cubicBezTo>
                    <a:close/>
                    <a:moveTo>
                      <a:pt x="1884" y="4505"/>
                    </a:moveTo>
                    <a:cubicBezTo>
                      <a:pt x="1924" y="4505"/>
                      <a:pt x="1964" y="4507"/>
                      <a:pt x="2003" y="4514"/>
                    </a:cubicBezTo>
                    <a:cubicBezTo>
                      <a:pt x="2002" y="4540"/>
                      <a:pt x="1998" y="4592"/>
                      <a:pt x="1997" y="4592"/>
                    </a:cubicBezTo>
                    <a:cubicBezTo>
                      <a:pt x="1739" y="4591"/>
                      <a:pt x="1480" y="4590"/>
                      <a:pt x="1222" y="4589"/>
                    </a:cubicBezTo>
                    <a:lnTo>
                      <a:pt x="1222" y="4589"/>
                    </a:lnTo>
                    <a:cubicBezTo>
                      <a:pt x="1223" y="4589"/>
                      <a:pt x="1224" y="4589"/>
                      <a:pt x="1225" y="4589"/>
                    </a:cubicBezTo>
                    <a:cubicBezTo>
                      <a:pt x="1444" y="4589"/>
                      <a:pt x="1667" y="4505"/>
                      <a:pt x="1884" y="4505"/>
                    </a:cubicBezTo>
                    <a:close/>
                    <a:moveTo>
                      <a:pt x="1419" y="5922"/>
                    </a:moveTo>
                    <a:lnTo>
                      <a:pt x="1419" y="5922"/>
                    </a:lnTo>
                    <a:cubicBezTo>
                      <a:pt x="1654" y="5937"/>
                      <a:pt x="1889" y="5958"/>
                      <a:pt x="2124" y="5973"/>
                    </a:cubicBezTo>
                    <a:cubicBezTo>
                      <a:pt x="2033" y="5991"/>
                      <a:pt x="1944" y="6001"/>
                      <a:pt x="1855" y="6001"/>
                    </a:cubicBezTo>
                    <a:cubicBezTo>
                      <a:pt x="1706" y="6001"/>
                      <a:pt x="1561" y="5974"/>
                      <a:pt x="1419" y="5922"/>
                    </a:cubicBezTo>
                    <a:close/>
                    <a:moveTo>
                      <a:pt x="1815" y="1"/>
                    </a:moveTo>
                    <a:cubicBezTo>
                      <a:pt x="1692" y="1"/>
                      <a:pt x="1569" y="5"/>
                      <a:pt x="1449" y="16"/>
                    </a:cubicBezTo>
                    <a:cubicBezTo>
                      <a:pt x="1191" y="40"/>
                      <a:pt x="937" y="67"/>
                      <a:pt x="681" y="67"/>
                    </a:cubicBezTo>
                    <a:cubicBezTo>
                      <a:pt x="529" y="67"/>
                      <a:pt x="378" y="58"/>
                      <a:pt x="224" y="32"/>
                    </a:cubicBezTo>
                    <a:cubicBezTo>
                      <a:pt x="216" y="48"/>
                      <a:pt x="206" y="64"/>
                      <a:pt x="197" y="80"/>
                    </a:cubicBezTo>
                    <a:cubicBezTo>
                      <a:pt x="290" y="114"/>
                      <a:pt x="382" y="148"/>
                      <a:pt x="532" y="201"/>
                    </a:cubicBezTo>
                    <a:cubicBezTo>
                      <a:pt x="430" y="210"/>
                      <a:pt x="381" y="211"/>
                      <a:pt x="335" y="218"/>
                    </a:cubicBezTo>
                    <a:cubicBezTo>
                      <a:pt x="211" y="237"/>
                      <a:pt x="145" y="288"/>
                      <a:pt x="218" y="349"/>
                    </a:cubicBezTo>
                    <a:cubicBezTo>
                      <a:pt x="239" y="366"/>
                      <a:pt x="301" y="374"/>
                      <a:pt x="361" y="374"/>
                    </a:cubicBezTo>
                    <a:cubicBezTo>
                      <a:pt x="393" y="374"/>
                      <a:pt x="425" y="372"/>
                      <a:pt x="451" y="368"/>
                    </a:cubicBezTo>
                    <a:cubicBezTo>
                      <a:pt x="523" y="358"/>
                      <a:pt x="585" y="323"/>
                      <a:pt x="650" y="296"/>
                    </a:cubicBezTo>
                    <a:cubicBezTo>
                      <a:pt x="643" y="197"/>
                      <a:pt x="771" y="206"/>
                      <a:pt x="886" y="201"/>
                    </a:cubicBezTo>
                    <a:cubicBezTo>
                      <a:pt x="901" y="200"/>
                      <a:pt x="917" y="199"/>
                      <a:pt x="932" y="199"/>
                    </a:cubicBezTo>
                    <a:cubicBezTo>
                      <a:pt x="988" y="199"/>
                      <a:pt x="1046" y="203"/>
                      <a:pt x="1102" y="203"/>
                    </a:cubicBezTo>
                    <a:cubicBezTo>
                      <a:pt x="1197" y="203"/>
                      <a:pt x="1287" y="192"/>
                      <a:pt x="1353" y="129"/>
                    </a:cubicBezTo>
                    <a:cubicBezTo>
                      <a:pt x="1423" y="184"/>
                      <a:pt x="1493" y="240"/>
                      <a:pt x="1563" y="296"/>
                    </a:cubicBezTo>
                    <a:cubicBezTo>
                      <a:pt x="1707" y="317"/>
                      <a:pt x="1851" y="339"/>
                      <a:pt x="2048" y="367"/>
                    </a:cubicBezTo>
                    <a:cubicBezTo>
                      <a:pt x="1904" y="457"/>
                      <a:pt x="1782" y="480"/>
                      <a:pt x="1664" y="480"/>
                    </a:cubicBezTo>
                    <a:cubicBezTo>
                      <a:pt x="1543" y="480"/>
                      <a:pt x="1426" y="456"/>
                      <a:pt x="1294" y="456"/>
                    </a:cubicBezTo>
                    <a:cubicBezTo>
                      <a:pt x="1288" y="456"/>
                      <a:pt x="1282" y="456"/>
                      <a:pt x="1276" y="456"/>
                    </a:cubicBezTo>
                    <a:cubicBezTo>
                      <a:pt x="1177" y="494"/>
                      <a:pt x="1051" y="521"/>
                      <a:pt x="959" y="521"/>
                    </a:cubicBezTo>
                    <a:cubicBezTo>
                      <a:pt x="883" y="521"/>
                      <a:pt x="830" y="503"/>
                      <a:pt x="832" y="456"/>
                    </a:cubicBezTo>
                    <a:cubicBezTo>
                      <a:pt x="832" y="456"/>
                      <a:pt x="832" y="456"/>
                      <a:pt x="832" y="456"/>
                    </a:cubicBezTo>
                    <a:cubicBezTo>
                      <a:pt x="831" y="456"/>
                      <a:pt x="829" y="507"/>
                      <a:pt x="829" y="507"/>
                    </a:cubicBezTo>
                    <a:cubicBezTo>
                      <a:pt x="829" y="507"/>
                      <a:pt x="644" y="506"/>
                      <a:pt x="638" y="506"/>
                    </a:cubicBezTo>
                    <a:lnTo>
                      <a:pt x="655" y="486"/>
                    </a:lnTo>
                    <a:lnTo>
                      <a:pt x="655" y="486"/>
                    </a:lnTo>
                    <a:cubicBezTo>
                      <a:pt x="502" y="503"/>
                      <a:pt x="349" y="505"/>
                      <a:pt x="175" y="525"/>
                    </a:cubicBezTo>
                    <a:cubicBezTo>
                      <a:pt x="169" y="645"/>
                      <a:pt x="165" y="731"/>
                      <a:pt x="162" y="823"/>
                    </a:cubicBezTo>
                    <a:cubicBezTo>
                      <a:pt x="159" y="909"/>
                      <a:pt x="143" y="991"/>
                      <a:pt x="160" y="1075"/>
                    </a:cubicBezTo>
                    <a:cubicBezTo>
                      <a:pt x="173" y="1141"/>
                      <a:pt x="258" y="1204"/>
                      <a:pt x="252" y="1269"/>
                    </a:cubicBezTo>
                    <a:cubicBezTo>
                      <a:pt x="246" y="1345"/>
                      <a:pt x="151" y="1419"/>
                      <a:pt x="144" y="1496"/>
                    </a:cubicBezTo>
                    <a:cubicBezTo>
                      <a:pt x="138" y="1567"/>
                      <a:pt x="262" y="1656"/>
                      <a:pt x="217" y="1708"/>
                    </a:cubicBezTo>
                    <a:cubicBezTo>
                      <a:pt x="34" y="1916"/>
                      <a:pt x="143" y="2120"/>
                      <a:pt x="161" y="2326"/>
                    </a:cubicBezTo>
                    <a:cubicBezTo>
                      <a:pt x="173" y="2452"/>
                      <a:pt x="215" y="2497"/>
                      <a:pt x="386" y="2497"/>
                    </a:cubicBezTo>
                    <a:cubicBezTo>
                      <a:pt x="408" y="2497"/>
                      <a:pt x="431" y="2496"/>
                      <a:pt x="457" y="2495"/>
                    </a:cubicBezTo>
                    <a:cubicBezTo>
                      <a:pt x="522" y="2491"/>
                      <a:pt x="586" y="2489"/>
                      <a:pt x="649" y="2489"/>
                    </a:cubicBezTo>
                    <a:cubicBezTo>
                      <a:pt x="1112" y="2489"/>
                      <a:pt x="1525" y="2584"/>
                      <a:pt x="1919" y="2718"/>
                    </a:cubicBezTo>
                    <a:cubicBezTo>
                      <a:pt x="1891" y="2718"/>
                      <a:pt x="1863" y="2719"/>
                      <a:pt x="1835" y="2719"/>
                    </a:cubicBezTo>
                    <a:cubicBezTo>
                      <a:pt x="1802" y="2719"/>
                      <a:pt x="1770" y="2718"/>
                      <a:pt x="1738" y="2714"/>
                    </a:cubicBezTo>
                    <a:cubicBezTo>
                      <a:pt x="1326" y="2669"/>
                      <a:pt x="916" y="2619"/>
                      <a:pt x="503" y="2575"/>
                    </a:cubicBezTo>
                    <a:cubicBezTo>
                      <a:pt x="479" y="2573"/>
                      <a:pt x="455" y="2572"/>
                      <a:pt x="429" y="2572"/>
                    </a:cubicBezTo>
                    <a:cubicBezTo>
                      <a:pt x="353" y="2572"/>
                      <a:pt x="262" y="2580"/>
                      <a:pt x="129" y="2584"/>
                    </a:cubicBezTo>
                    <a:cubicBezTo>
                      <a:pt x="219" y="2689"/>
                      <a:pt x="282" y="2764"/>
                      <a:pt x="328" y="2818"/>
                    </a:cubicBezTo>
                    <a:cubicBezTo>
                      <a:pt x="1" y="2999"/>
                      <a:pt x="254" y="3181"/>
                      <a:pt x="245" y="3356"/>
                    </a:cubicBezTo>
                    <a:cubicBezTo>
                      <a:pt x="340" y="3349"/>
                      <a:pt x="422" y="3345"/>
                      <a:pt x="496" y="3345"/>
                    </a:cubicBezTo>
                    <a:cubicBezTo>
                      <a:pt x="716" y="3345"/>
                      <a:pt x="864" y="3381"/>
                      <a:pt x="1088" y="3488"/>
                    </a:cubicBezTo>
                    <a:cubicBezTo>
                      <a:pt x="912" y="3454"/>
                      <a:pt x="709" y="3429"/>
                      <a:pt x="554" y="3429"/>
                    </a:cubicBezTo>
                    <a:cubicBezTo>
                      <a:pt x="411" y="3429"/>
                      <a:pt x="308" y="3450"/>
                      <a:pt x="306" y="3507"/>
                    </a:cubicBezTo>
                    <a:cubicBezTo>
                      <a:pt x="261" y="4559"/>
                      <a:pt x="219" y="5539"/>
                      <a:pt x="173" y="6626"/>
                    </a:cubicBezTo>
                    <a:cubicBezTo>
                      <a:pt x="962" y="6628"/>
                      <a:pt x="1721" y="6631"/>
                      <a:pt x="2570" y="6634"/>
                    </a:cubicBezTo>
                    <a:cubicBezTo>
                      <a:pt x="2570" y="6634"/>
                      <a:pt x="2551" y="6509"/>
                      <a:pt x="2584" y="6446"/>
                    </a:cubicBezTo>
                    <a:cubicBezTo>
                      <a:pt x="2621" y="6379"/>
                      <a:pt x="2371" y="6418"/>
                      <a:pt x="2490" y="6356"/>
                    </a:cubicBezTo>
                    <a:cubicBezTo>
                      <a:pt x="2608" y="6294"/>
                      <a:pt x="2556" y="6271"/>
                      <a:pt x="2546" y="6204"/>
                    </a:cubicBezTo>
                    <a:cubicBezTo>
                      <a:pt x="2536" y="6143"/>
                      <a:pt x="2579" y="6022"/>
                      <a:pt x="2600" y="6022"/>
                    </a:cubicBezTo>
                    <a:cubicBezTo>
                      <a:pt x="2423" y="6021"/>
                      <a:pt x="2295" y="6021"/>
                      <a:pt x="2169" y="6021"/>
                    </a:cubicBezTo>
                    <a:cubicBezTo>
                      <a:pt x="2192" y="5929"/>
                      <a:pt x="2257" y="5915"/>
                      <a:pt x="2331" y="5915"/>
                    </a:cubicBezTo>
                    <a:cubicBezTo>
                      <a:pt x="2363" y="5915"/>
                      <a:pt x="2397" y="5918"/>
                      <a:pt x="2429" y="5918"/>
                    </a:cubicBezTo>
                    <a:cubicBezTo>
                      <a:pt x="2489" y="5918"/>
                      <a:pt x="2546" y="5909"/>
                      <a:pt x="2583" y="5860"/>
                    </a:cubicBezTo>
                    <a:cubicBezTo>
                      <a:pt x="2586" y="5804"/>
                      <a:pt x="2568" y="5689"/>
                      <a:pt x="2599" y="5595"/>
                    </a:cubicBezTo>
                    <a:cubicBezTo>
                      <a:pt x="2639" y="5473"/>
                      <a:pt x="2640" y="5374"/>
                      <a:pt x="2317" y="5374"/>
                    </a:cubicBezTo>
                    <a:cubicBezTo>
                      <a:pt x="2311" y="5374"/>
                      <a:pt x="2305" y="5374"/>
                      <a:pt x="2299" y="5374"/>
                    </a:cubicBezTo>
                    <a:cubicBezTo>
                      <a:pt x="2444" y="5321"/>
                      <a:pt x="2530" y="5287"/>
                      <a:pt x="2633" y="5250"/>
                    </a:cubicBezTo>
                    <a:cubicBezTo>
                      <a:pt x="2560" y="5102"/>
                      <a:pt x="2814" y="4917"/>
                      <a:pt x="2488" y="4793"/>
                    </a:cubicBezTo>
                    <a:cubicBezTo>
                      <a:pt x="2804" y="4667"/>
                      <a:pt x="2608" y="4481"/>
                      <a:pt x="2672" y="4326"/>
                    </a:cubicBezTo>
                    <a:cubicBezTo>
                      <a:pt x="2683" y="4302"/>
                      <a:pt x="2692" y="4268"/>
                      <a:pt x="2670" y="4250"/>
                    </a:cubicBezTo>
                    <a:cubicBezTo>
                      <a:pt x="2613" y="4199"/>
                      <a:pt x="2538" y="4154"/>
                      <a:pt x="2468" y="4106"/>
                    </a:cubicBezTo>
                    <a:cubicBezTo>
                      <a:pt x="2735" y="3991"/>
                      <a:pt x="2735" y="3990"/>
                      <a:pt x="2616" y="3808"/>
                    </a:cubicBezTo>
                    <a:cubicBezTo>
                      <a:pt x="2606" y="3790"/>
                      <a:pt x="2581" y="3759"/>
                      <a:pt x="2586" y="3757"/>
                    </a:cubicBezTo>
                    <a:cubicBezTo>
                      <a:pt x="2840" y="3677"/>
                      <a:pt x="2564" y="3554"/>
                      <a:pt x="2678" y="3486"/>
                    </a:cubicBezTo>
                    <a:cubicBezTo>
                      <a:pt x="2569" y="3436"/>
                      <a:pt x="2487" y="3399"/>
                      <a:pt x="2404" y="3361"/>
                    </a:cubicBezTo>
                    <a:cubicBezTo>
                      <a:pt x="2397" y="3361"/>
                      <a:pt x="2392" y="3361"/>
                      <a:pt x="2386" y="3362"/>
                    </a:cubicBezTo>
                    <a:cubicBezTo>
                      <a:pt x="2372" y="3360"/>
                      <a:pt x="2357" y="3358"/>
                      <a:pt x="2342" y="3356"/>
                    </a:cubicBezTo>
                    <a:lnTo>
                      <a:pt x="2342" y="3356"/>
                    </a:lnTo>
                    <a:cubicBezTo>
                      <a:pt x="2360" y="3357"/>
                      <a:pt x="2378" y="3357"/>
                      <a:pt x="2397" y="3358"/>
                    </a:cubicBezTo>
                    <a:cubicBezTo>
                      <a:pt x="2399" y="3359"/>
                      <a:pt x="2402" y="3360"/>
                      <a:pt x="2404" y="3361"/>
                    </a:cubicBezTo>
                    <a:cubicBezTo>
                      <a:pt x="2711" y="3343"/>
                      <a:pt x="2713" y="3336"/>
                      <a:pt x="2692" y="3005"/>
                    </a:cubicBezTo>
                    <a:cubicBezTo>
                      <a:pt x="2271" y="2964"/>
                      <a:pt x="1795" y="3013"/>
                      <a:pt x="1348" y="2834"/>
                    </a:cubicBezTo>
                    <a:cubicBezTo>
                      <a:pt x="1377" y="2833"/>
                      <a:pt x="1407" y="2832"/>
                      <a:pt x="1436" y="2832"/>
                    </a:cubicBezTo>
                    <a:cubicBezTo>
                      <a:pt x="1774" y="2832"/>
                      <a:pt x="2074" y="2919"/>
                      <a:pt x="2394" y="2919"/>
                    </a:cubicBezTo>
                    <a:cubicBezTo>
                      <a:pt x="2513" y="2919"/>
                      <a:pt x="2635" y="2907"/>
                      <a:pt x="2763" y="2874"/>
                    </a:cubicBezTo>
                    <a:cubicBezTo>
                      <a:pt x="2636" y="2831"/>
                      <a:pt x="2547" y="2800"/>
                      <a:pt x="2459" y="2771"/>
                    </a:cubicBezTo>
                    <a:cubicBezTo>
                      <a:pt x="2273" y="2751"/>
                      <a:pt x="2088" y="2732"/>
                      <a:pt x="1903" y="2712"/>
                    </a:cubicBezTo>
                    <a:cubicBezTo>
                      <a:pt x="2042" y="2700"/>
                      <a:pt x="2181" y="2679"/>
                      <a:pt x="2319" y="2679"/>
                    </a:cubicBezTo>
                    <a:cubicBezTo>
                      <a:pt x="2322" y="2679"/>
                      <a:pt x="2325" y="2679"/>
                      <a:pt x="2328" y="2679"/>
                    </a:cubicBezTo>
                    <a:cubicBezTo>
                      <a:pt x="2371" y="2679"/>
                      <a:pt x="2410" y="2730"/>
                      <a:pt x="2452" y="2764"/>
                    </a:cubicBezTo>
                    <a:cubicBezTo>
                      <a:pt x="2587" y="2726"/>
                      <a:pt x="2797" y="2716"/>
                      <a:pt x="2667" y="2566"/>
                    </a:cubicBezTo>
                    <a:cubicBezTo>
                      <a:pt x="2625" y="2566"/>
                      <a:pt x="2577" y="2563"/>
                      <a:pt x="2528" y="2563"/>
                    </a:cubicBezTo>
                    <a:cubicBezTo>
                      <a:pt x="2504" y="2563"/>
                      <a:pt x="2480" y="2564"/>
                      <a:pt x="2456" y="2566"/>
                    </a:cubicBezTo>
                    <a:cubicBezTo>
                      <a:pt x="2360" y="2575"/>
                      <a:pt x="2266" y="2579"/>
                      <a:pt x="2174" y="2579"/>
                    </a:cubicBezTo>
                    <a:cubicBezTo>
                      <a:pt x="1630" y="2579"/>
                      <a:pt x="1142" y="2435"/>
                      <a:pt x="627" y="2359"/>
                    </a:cubicBezTo>
                    <a:cubicBezTo>
                      <a:pt x="573" y="2350"/>
                      <a:pt x="491" y="2291"/>
                      <a:pt x="505" y="2273"/>
                    </a:cubicBezTo>
                    <a:cubicBezTo>
                      <a:pt x="533" y="2235"/>
                      <a:pt x="609" y="2206"/>
                      <a:pt x="674" y="2181"/>
                    </a:cubicBezTo>
                    <a:cubicBezTo>
                      <a:pt x="685" y="2177"/>
                      <a:pt x="700" y="2176"/>
                      <a:pt x="711" y="2176"/>
                    </a:cubicBezTo>
                    <a:cubicBezTo>
                      <a:pt x="728" y="2176"/>
                      <a:pt x="733" y="2179"/>
                      <a:pt x="693" y="2179"/>
                    </a:cubicBezTo>
                    <a:cubicBezTo>
                      <a:pt x="852" y="2249"/>
                      <a:pt x="936" y="2286"/>
                      <a:pt x="1022" y="2323"/>
                    </a:cubicBezTo>
                    <a:cubicBezTo>
                      <a:pt x="1037" y="2271"/>
                      <a:pt x="1053" y="2219"/>
                      <a:pt x="1075" y="2146"/>
                    </a:cubicBezTo>
                    <a:cubicBezTo>
                      <a:pt x="1304" y="2124"/>
                      <a:pt x="1555" y="2102"/>
                      <a:pt x="1805" y="2078"/>
                    </a:cubicBezTo>
                    <a:cubicBezTo>
                      <a:pt x="1810" y="2090"/>
                      <a:pt x="1815" y="2103"/>
                      <a:pt x="1820" y="2116"/>
                    </a:cubicBezTo>
                    <a:cubicBezTo>
                      <a:pt x="1733" y="2132"/>
                      <a:pt x="1647" y="2149"/>
                      <a:pt x="1536" y="2170"/>
                    </a:cubicBezTo>
                    <a:cubicBezTo>
                      <a:pt x="1695" y="2234"/>
                      <a:pt x="1935" y="2149"/>
                      <a:pt x="2004" y="2307"/>
                    </a:cubicBezTo>
                    <a:cubicBezTo>
                      <a:pt x="1878" y="2294"/>
                      <a:pt x="1769" y="2274"/>
                      <a:pt x="1661" y="2274"/>
                    </a:cubicBezTo>
                    <a:cubicBezTo>
                      <a:pt x="1656" y="2274"/>
                      <a:pt x="1651" y="2274"/>
                      <a:pt x="1647" y="2275"/>
                    </a:cubicBezTo>
                    <a:cubicBezTo>
                      <a:pt x="1521" y="2276"/>
                      <a:pt x="1395" y="2299"/>
                      <a:pt x="1235" y="2316"/>
                    </a:cubicBezTo>
                    <a:cubicBezTo>
                      <a:pt x="1618" y="2423"/>
                      <a:pt x="1915" y="2477"/>
                      <a:pt x="2171" y="2477"/>
                    </a:cubicBezTo>
                    <a:cubicBezTo>
                      <a:pt x="2389" y="2477"/>
                      <a:pt x="2577" y="2437"/>
                      <a:pt x="2762" y="2358"/>
                    </a:cubicBezTo>
                    <a:cubicBezTo>
                      <a:pt x="2559" y="2331"/>
                      <a:pt x="2400" y="2310"/>
                      <a:pt x="2238" y="2288"/>
                    </a:cubicBezTo>
                    <a:cubicBezTo>
                      <a:pt x="2262" y="2275"/>
                      <a:pt x="2278" y="2257"/>
                      <a:pt x="2300" y="2253"/>
                    </a:cubicBezTo>
                    <a:cubicBezTo>
                      <a:pt x="2412" y="2235"/>
                      <a:pt x="2526" y="2220"/>
                      <a:pt x="2638" y="2205"/>
                    </a:cubicBezTo>
                    <a:cubicBezTo>
                      <a:pt x="2665" y="1937"/>
                      <a:pt x="2585" y="1849"/>
                      <a:pt x="2226" y="1849"/>
                    </a:cubicBezTo>
                    <a:cubicBezTo>
                      <a:pt x="2174" y="1849"/>
                      <a:pt x="2116" y="1850"/>
                      <a:pt x="2051" y="1854"/>
                    </a:cubicBezTo>
                    <a:cubicBezTo>
                      <a:pt x="1847" y="1864"/>
                      <a:pt x="1644" y="1908"/>
                      <a:pt x="1445" y="1945"/>
                    </a:cubicBezTo>
                    <a:cubicBezTo>
                      <a:pt x="1323" y="1968"/>
                      <a:pt x="1202" y="1990"/>
                      <a:pt x="1070" y="1990"/>
                    </a:cubicBezTo>
                    <a:cubicBezTo>
                      <a:pt x="966" y="1990"/>
                      <a:pt x="856" y="1976"/>
                      <a:pt x="731" y="1938"/>
                    </a:cubicBezTo>
                    <a:cubicBezTo>
                      <a:pt x="959" y="1915"/>
                      <a:pt x="1235" y="1929"/>
                      <a:pt x="1283" y="1877"/>
                    </a:cubicBezTo>
                    <a:cubicBezTo>
                      <a:pt x="1383" y="1765"/>
                      <a:pt x="1532" y="1754"/>
                      <a:pt x="1687" y="1754"/>
                    </a:cubicBezTo>
                    <a:cubicBezTo>
                      <a:pt x="1723" y="1754"/>
                      <a:pt x="1760" y="1755"/>
                      <a:pt x="1796" y="1755"/>
                    </a:cubicBezTo>
                    <a:cubicBezTo>
                      <a:pt x="1894" y="1755"/>
                      <a:pt x="1991" y="1751"/>
                      <a:pt x="2075" y="1719"/>
                    </a:cubicBezTo>
                    <a:cubicBezTo>
                      <a:pt x="2110" y="1705"/>
                      <a:pt x="2154" y="1701"/>
                      <a:pt x="2205" y="1701"/>
                    </a:cubicBezTo>
                    <a:cubicBezTo>
                      <a:pt x="2330" y="1701"/>
                      <a:pt x="2491" y="1731"/>
                      <a:pt x="2622" y="1739"/>
                    </a:cubicBezTo>
                    <a:cubicBezTo>
                      <a:pt x="2705" y="1651"/>
                      <a:pt x="2736" y="1581"/>
                      <a:pt x="2553" y="1544"/>
                    </a:cubicBezTo>
                    <a:cubicBezTo>
                      <a:pt x="2378" y="1510"/>
                      <a:pt x="2273" y="1442"/>
                      <a:pt x="2195" y="1331"/>
                    </a:cubicBezTo>
                    <a:cubicBezTo>
                      <a:pt x="2382" y="1325"/>
                      <a:pt x="2530" y="1321"/>
                      <a:pt x="2678" y="1316"/>
                    </a:cubicBezTo>
                    <a:cubicBezTo>
                      <a:pt x="2527" y="1228"/>
                      <a:pt x="2363" y="1193"/>
                      <a:pt x="2194" y="1193"/>
                    </a:cubicBezTo>
                    <a:cubicBezTo>
                      <a:pt x="2089" y="1193"/>
                      <a:pt x="1982" y="1207"/>
                      <a:pt x="1875" y="1229"/>
                    </a:cubicBezTo>
                    <a:cubicBezTo>
                      <a:pt x="1724" y="1261"/>
                      <a:pt x="1577" y="1274"/>
                      <a:pt x="1432" y="1274"/>
                    </a:cubicBezTo>
                    <a:cubicBezTo>
                      <a:pt x="1337" y="1274"/>
                      <a:pt x="1244" y="1268"/>
                      <a:pt x="1150" y="1259"/>
                    </a:cubicBezTo>
                    <a:lnTo>
                      <a:pt x="1150" y="1259"/>
                    </a:lnTo>
                    <a:cubicBezTo>
                      <a:pt x="1150" y="1278"/>
                      <a:pt x="1151" y="1302"/>
                      <a:pt x="1151" y="1302"/>
                    </a:cubicBezTo>
                    <a:cubicBezTo>
                      <a:pt x="1151" y="1302"/>
                      <a:pt x="1151" y="1302"/>
                      <a:pt x="1151" y="1302"/>
                    </a:cubicBezTo>
                    <a:cubicBezTo>
                      <a:pt x="1155" y="1304"/>
                      <a:pt x="1157" y="1342"/>
                      <a:pt x="1161" y="1343"/>
                    </a:cubicBezTo>
                    <a:cubicBezTo>
                      <a:pt x="1201" y="1326"/>
                      <a:pt x="1245" y="1311"/>
                      <a:pt x="1282" y="1311"/>
                    </a:cubicBezTo>
                    <a:cubicBezTo>
                      <a:pt x="1284" y="1311"/>
                      <a:pt x="1286" y="1311"/>
                      <a:pt x="1288" y="1311"/>
                    </a:cubicBezTo>
                    <a:cubicBezTo>
                      <a:pt x="1537" y="1333"/>
                      <a:pt x="1785" y="1370"/>
                      <a:pt x="2032" y="1399"/>
                    </a:cubicBezTo>
                    <a:cubicBezTo>
                      <a:pt x="2101" y="1407"/>
                      <a:pt x="2168" y="1428"/>
                      <a:pt x="2236" y="1442"/>
                    </a:cubicBezTo>
                    <a:cubicBezTo>
                      <a:pt x="2202" y="1465"/>
                      <a:pt x="2170" y="1491"/>
                      <a:pt x="2136" y="1515"/>
                    </a:cubicBezTo>
                    <a:cubicBezTo>
                      <a:pt x="2084" y="1511"/>
                      <a:pt x="2005" y="1517"/>
                      <a:pt x="1985" y="1501"/>
                    </a:cubicBezTo>
                    <a:cubicBezTo>
                      <a:pt x="1914" y="1442"/>
                      <a:pt x="1819" y="1420"/>
                      <a:pt x="1718" y="1420"/>
                    </a:cubicBezTo>
                    <a:cubicBezTo>
                      <a:pt x="1655" y="1420"/>
                      <a:pt x="1589" y="1429"/>
                      <a:pt x="1526" y="1442"/>
                    </a:cubicBezTo>
                    <a:cubicBezTo>
                      <a:pt x="1494" y="1449"/>
                      <a:pt x="1467" y="1452"/>
                      <a:pt x="1444" y="1452"/>
                    </a:cubicBezTo>
                    <a:cubicBezTo>
                      <a:pt x="1348" y="1452"/>
                      <a:pt x="1307" y="1401"/>
                      <a:pt x="1122" y="1352"/>
                    </a:cubicBezTo>
                    <a:lnTo>
                      <a:pt x="1122" y="1256"/>
                    </a:lnTo>
                    <a:lnTo>
                      <a:pt x="1122" y="1256"/>
                    </a:lnTo>
                    <a:cubicBezTo>
                      <a:pt x="1131" y="1257"/>
                      <a:pt x="1141" y="1258"/>
                      <a:pt x="1150" y="1259"/>
                    </a:cubicBezTo>
                    <a:lnTo>
                      <a:pt x="1150" y="1259"/>
                    </a:lnTo>
                    <a:cubicBezTo>
                      <a:pt x="1150" y="1246"/>
                      <a:pt x="1150" y="1235"/>
                      <a:pt x="1150" y="1235"/>
                    </a:cubicBezTo>
                    <a:lnTo>
                      <a:pt x="1122" y="1235"/>
                    </a:lnTo>
                    <a:lnTo>
                      <a:pt x="1122" y="1256"/>
                    </a:lnTo>
                    <a:lnTo>
                      <a:pt x="1122" y="1256"/>
                    </a:lnTo>
                    <a:cubicBezTo>
                      <a:pt x="961" y="1238"/>
                      <a:pt x="802" y="1209"/>
                      <a:pt x="642" y="1178"/>
                    </a:cubicBezTo>
                    <a:cubicBezTo>
                      <a:pt x="856" y="1159"/>
                      <a:pt x="1076" y="1179"/>
                      <a:pt x="1281" y="1155"/>
                    </a:cubicBezTo>
                    <a:cubicBezTo>
                      <a:pt x="1458" y="1134"/>
                      <a:pt x="1622" y="1067"/>
                      <a:pt x="1790" y="1019"/>
                    </a:cubicBezTo>
                    <a:cubicBezTo>
                      <a:pt x="1699" y="1011"/>
                      <a:pt x="1610" y="1003"/>
                      <a:pt x="1520" y="995"/>
                    </a:cubicBezTo>
                    <a:cubicBezTo>
                      <a:pt x="1486" y="991"/>
                      <a:pt x="1454" y="983"/>
                      <a:pt x="1370" y="969"/>
                    </a:cubicBezTo>
                    <a:cubicBezTo>
                      <a:pt x="1506" y="907"/>
                      <a:pt x="1647" y="860"/>
                      <a:pt x="1732" y="822"/>
                    </a:cubicBezTo>
                    <a:cubicBezTo>
                      <a:pt x="1854" y="892"/>
                      <a:pt x="1973" y="914"/>
                      <a:pt x="2093" y="914"/>
                    </a:cubicBezTo>
                    <a:cubicBezTo>
                      <a:pt x="2289" y="914"/>
                      <a:pt x="2488" y="856"/>
                      <a:pt x="2710" y="856"/>
                    </a:cubicBezTo>
                    <a:cubicBezTo>
                      <a:pt x="2736" y="856"/>
                      <a:pt x="2762" y="857"/>
                      <a:pt x="2788" y="858"/>
                    </a:cubicBezTo>
                    <a:cubicBezTo>
                      <a:pt x="2796" y="685"/>
                      <a:pt x="2802" y="534"/>
                      <a:pt x="2808" y="375"/>
                    </a:cubicBezTo>
                    <a:cubicBezTo>
                      <a:pt x="2810" y="343"/>
                      <a:pt x="2563" y="310"/>
                      <a:pt x="2461" y="278"/>
                    </a:cubicBezTo>
                    <a:cubicBezTo>
                      <a:pt x="2552" y="181"/>
                      <a:pt x="2821" y="207"/>
                      <a:pt x="2727" y="32"/>
                    </a:cubicBezTo>
                    <a:cubicBezTo>
                      <a:pt x="2434" y="26"/>
                      <a:pt x="2122" y="1"/>
                      <a:pt x="1815" y="1"/>
                    </a:cubicBezTo>
                    <a:close/>
                  </a:path>
                </a:pathLst>
              </a:custGeom>
              <a:solidFill>
                <a:srgbClr val="FFD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2" descr="690 متنوع ideas | طباعة, نموذج بور, رسومات">
            <a:extLst>
              <a:ext uri="{FF2B5EF4-FFF2-40B4-BE49-F238E27FC236}">
                <a16:creationId xmlns:a16="http://schemas.microsoft.com/office/drawing/2014/main" id="{03BD0CF1-2A33-CC05-0102-3145020CA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839" y="-78636"/>
            <a:ext cx="978393" cy="150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A3F0D1F8-7898-8DD9-6C01-A3F3457ADDA2}"/>
              </a:ext>
            </a:extLst>
          </p:cNvPr>
          <p:cNvSpPr/>
          <p:nvPr/>
        </p:nvSpPr>
        <p:spPr>
          <a:xfrm>
            <a:off x="1401334" y="208019"/>
            <a:ext cx="4731658" cy="595086"/>
          </a:xfrm>
          <a:prstGeom prst="wedgeRoundRectCallout">
            <a:avLst>
              <a:gd name="adj1" fmla="val 57808"/>
              <a:gd name="adj2" fmla="val 29329"/>
              <a:gd name="adj3" fmla="val 16667"/>
            </a:avLst>
          </a:prstGeom>
          <a:solidFill>
            <a:srgbClr val="4F7FC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Many </a:t>
            </a:r>
            <a:r>
              <a:rPr lang="en-US" sz="3200" b="1" dirty="0">
                <a:solidFill>
                  <a:schemeClr val="tx1"/>
                </a:solidFill>
              </a:rPr>
              <a:t>vs</a:t>
            </a:r>
            <a:r>
              <a:rPr lang="en-US" sz="3200" dirty="0"/>
              <a:t> </a:t>
            </a:r>
            <a:r>
              <a:rPr lang="en-US" sz="3200" b="1" dirty="0"/>
              <a:t>Much</a:t>
            </a:r>
            <a:endParaRPr lang="ar-SA" sz="2800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255D1E5-2AD5-DD63-F826-A38136839D73}"/>
              </a:ext>
            </a:extLst>
          </p:cNvPr>
          <p:cNvSpPr txBox="1"/>
          <p:nvPr/>
        </p:nvSpPr>
        <p:spPr>
          <a:xfrm>
            <a:off x="999365" y="1168154"/>
            <a:ext cx="69146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763AC">
                    <a:lumMod val="75000"/>
                  </a:srgbClr>
                </a:solidFill>
              </a:rPr>
              <a:t>Much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763AC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3763AC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</a:t>
            </a:r>
            <a:r>
              <a:rPr lang="en-US" sz="1600" dirty="0"/>
              <a:t>s used  if the noun is </a:t>
            </a:r>
            <a:r>
              <a:rPr lang="en-US" sz="1800" b="1" dirty="0"/>
              <a:t>non-countable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(e.g., water, sand).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14D8EAB-2404-D9A7-CB38-ACBEB1BA6857}"/>
              </a:ext>
            </a:extLst>
          </p:cNvPr>
          <p:cNvSpPr txBox="1"/>
          <p:nvPr/>
        </p:nvSpPr>
        <p:spPr>
          <a:xfrm>
            <a:off x="2553038" y="232227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dirty="0">
                <a:solidFill>
                  <a:srgbClr val="222222"/>
                </a:solidFill>
                <a:effectLst/>
                <a:latin typeface="helvetica neue"/>
              </a:rPr>
              <a:t>I don’t have </a:t>
            </a:r>
            <a:r>
              <a:rPr lang="en-US" sz="1800" b="1" i="0" dirty="0">
                <a:solidFill>
                  <a:srgbClr val="222222"/>
                </a:solidFill>
                <a:effectLst/>
                <a:latin typeface="helvetica neue"/>
              </a:rPr>
              <a:t>much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helvetica neue"/>
              </a:rPr>
              <a:t> </a:t>
            </a:r>
            <a:r>
              <a:rPr lang="en-US" sz="1800" b="1" i="0" dirty="0">
                <a:solidFill>
                  <a:schemeClr val="tx2">
                    <a:lumMod val="75000"/>
                  </a:schemeClr>
                </a:solidFill>
                <a:effectLst/>
                <a:latin typeface="helvetica neue"/>
              </a:rPr>
              <a:t>money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helvetica neue"/>
              </a:rPr>
              <a:t>.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7AC7DB3-9A3A-6785-4454-43FB00172362}"/>
              </a:ext>
            </a:extLst>
          </p:cNvPr>
          <p:cNvSpPr txBox="1"/>
          <p:nvPr/>
        </p:nvSpPr>
        <p:spPr>
          <a:xfrm>
            <a:off x="975606" y="1778299"/>
            <a:ext cx="1576083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1CC4709D-0FB0-E803-E743-5CC2C33FA8AE}"/>
              </a:ext>
            </a:extLst>
          </p:cNvPr>
          <p:cNvSpPr/>
          <p:nvPr/>
        </p:nvSpPr>
        <p:spPr>
          <a:xfrm>
            <a:off x="4470693" y="1793803"/>
            <a:ext cx="1706677" cy="392908"/>
          </a:xfrm>
          <a:prstGeom prst="wedgeEllipseCallout">
            <a:avLst>
              <a:gd name="adj1" fmla="val -28832"/>
              <a:gd name="adj2" fmla="val 70571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uncountable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0" name="Picture 2" descr="Free money clipart clip art pictures graphics illustrations - Clipartix">
            <a:extLst>
              <a:ext uri="{FF2B5EF4-FFF2-40B4-BE49-F238E27FC236}">
                <a16:creationId xmlns:a16="http://schemas.microsoft.com/office/drawing/2014/main" id="{BA06EB9E-1B09-C815-84A8-19539D36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57" y="1685863"/>
            <a:ext cx="1836150" cy="1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B32A943-8222-435E-D681-A4319B1CA333}"/>
              </a:ext>
            </a:extLst>
          </p:cNvPr>
          <p:cNvSpPr txBox="1"/>
          <p:nvPr/>
        </p:nvSpPr>
        <p:spPr>
          <a:xfrm>
            <a:off x="873940" y="3145137"/>
            <a:ext cx="74284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266700">
              <a:buFont typeface="Arial" panose="020B0604020202020204" pitchFamily="34" charset="0"/>
              <a:buChar char="•"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763AC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Many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3763AC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</a:t>
            </a:r>
            <a:r>
              <a:rPr lang="en-US" sz="1800" dirty="0"/>
              <a:t>s used if the noun is countable </a:t>
            </a:r>
            <a:r>
              <a:rPr lang="en-US" sz="1800" b="1" dirty="0">
                <a:solidFill>
                  <a:schemeClr val="bg2"/>
                </a:solidFill>
              </a:rPr>
              <a:t>(e.g., oranges, children).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B973226-855E-F108-0CAA-02BB173E7194}"/>
              </a:ext>
            </a:extLst>
          </p:cNvPr>
          <p:cNvSpPr txBox="1"/>
          <p:nvPr/>
        </p:nvSpPr>
        <p:spPr>
          <a:xfrm>
            <a:off x="982350" y="3686671"/>
            <a:ext cx="1576083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1A61AA4-CB6D-E28E-8ACA-8CD1A80495D5}"/>
              </a:ext>
            </a:extLst>
          </p:cNvPr>
          <p:cNvSpPr txBox="1"/>
          <p:nvPr/>
        </p:nvSpPr>
        <p:spPr>
          <a:xfrm>
            <a:off x="2455933" y="441002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She does not have </a:t>
            </a:r>
            <a:r>
              <a:rPr lang="en-US" sz="1800" b="1" dirty="0"/>
              <a:t>many</a:t>
            </a:r>
            <a:r>
              <a:rPr lang="en-US" sz="1800" dirty="0"/>
              <a:t> </a:t>
            </a:r>
            <a:r>
              <a:rPr lang="en-US" sz="1800" b="1" dirty="0">
                <a:solidFill>
                  <a:schemeClr val="bg2"/>
                </a:solidFill>
              </a:rPr>
              <a:t>friends</a:t>
            </a:r>
            <a:r>
              <a:rPr lang="en-US" sz="1800" dirty="0"/>
              <a:t>.</a:t>
            </a:r>
            <a:endParaRPr lang="ar-SA" sz="1800" dirty="0"/>
          </a:p>
        </p:txBody>
      </p:sp>
      <p:sp>
        <p:nvSpPr>
          <p:cNvPr id="17" name="فقاعة الكلام: بيضاوية 16">
            <a:extLst>
              <a:ext uri="{FF2B5EF4-FFF2-40B4-BE49-F238E27FC236}">
                <a16:creationId xmlns:a16="http://schemas.microsoft.com/office/drawing/2014/main" id="{03696172-9842-4729-9842-9B87BC9858D3}"/>
              </a:ext>
            </a:extLst>
          </p:cNvPr>
          <p:cNvSpPr/>
          <p:nvPr/>
        </p:nvSpPr>
        <p:spPr>
          <a:xfrm>
            <a:off x="4954867" y="3835625"/>
            <a:ext cx="1437841" cy="453666"/>
          </a:xfrm>
          <a:prstGeom prst="wedgeEllipseCallout">
            <a:avLst>
              <a:gd name="adj1" fmla="val -28832"/>
              <a:gd name="adj2" fmla="val 70571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countable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2" name="Picture 4" descr="900+ Friends Clip Art | Royalty Free - GoGraph">
            <a:extLst>
              <a:ext uri="{FF2B5EF4-FFF2-40B4-BE49-F238E27FC236}">
                <a16:creationId xmlns:a16="http://schemas.microsoft.com/office/drawing/2014/main" id="{444EF007-997C-EE61-A43F-A34114BA0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9"/>
          <a:stretch/>
        </p:blipFill>
        <p:spPr bwMode="auto">
          <a:xfrm>
            <a:off x="6577663" y="3629485"/>
            <a:ext cx="1653099" cy="142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 animBg="1"/>
      <p:bldP spid="13" grpId="0"/>
      <p:bldP spid="14" grpId="0" animBg="1"/>
      <p:bldP spid="16" grpId="0"/>
      <p:bldP spid="17" grpId="0" animBg="1"/>
    </p:bldLst>
  </p:timing>
</p:sld>
</file>

<file path=ppt/theme/theme1.xml><?xml version="1.0" encoding="utf-8"?>
<a:theme xmlns:a="http://schemas.openxmlformats.org/drawingml/2006/main" name="South American History Major for College by Slidesgo">
  <a:themeElements>
    <a:clrScheme name="Simple Light">
      <a:dk1>
        <a:srgbClr val="383837"/>
      </a:dk1>
      <a:lt1>
        <a:srgbClr val="FFFFFF"/>
      </a:lt1>
      <a:dk2>
        <a:srgbClr val="FC908E"/>
      </a:dk2>
      <a:lt2>
        <a:srgbClr val="96D1C4"/>
      </a:lt2>
      <a:accent1>
        <a:srgbClr val="FFF08C"/>
      </a:accent1>
      <a:accent2>
        <a:srgbClr val="FFD0A8"/>
      </a:accent2>
      <a:accent3>
        <a:srgbClr val="FFD8EC"/>
      </a:accent3>
      <a:accent4>
        <a:srgbClr val="3763AC"/>
      </a:accent4>
      <a:accent5>
        <a:srgbClr val="7FA2DB"/>
      </a:accent5>
      <a:accent6>
        <a:srgbClr val="CEEAF1"/>
      </a:accent6>
      <a:hlink>
        <a:srgbClr val="3838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729</Words>
  <Application>Microsoft Office PowerPoint</Application>
  <PresentationFormat>عرض على الشاشة (16:9)</PresentationFormat>
  <Paragraphs>159</Paragraphs>
  <Slides>32</Slides>
  <Notes>32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45" baseType="lpstr">
      <vt:lpstr>Amasis MT Pro Light</vt:lpstr>
      <vt:lpstr>Montagu Slab Medium</vt:lpstr>
      <vt:lpstr>Reem Kufi</vt:lpstr>
      <vt:lpstr>Cavolini</vt:lpstr>
      <vt:lpstr>Montagu Slab SemiBold</vt:lpstr>
      <vt:lpstr>Segoe UI Historic</vt:lpstr>
      <vt:lpstr>Amasis MT Pro Medium</vt:lpstr>
      <vt:lpstr>Amasis MT Pro</vt:lpstr>
      <vt:lpstr>Reem Kufi Medium</vt:lpstr>
      <vt:lpstr>Congenial</vt:lpstr>
      <vt:lpstr>Arial</vt:lpstr>
      <vt:lpstr>helvetica neue</vt:lpstr>
      <vt:lpstr>South American History Major for College by Slidesgo</vt:lpstr>
      <vt:lpstr>Unit2  Take My A dvice Form, Meaning &amp; Function</vt:lpstr>
      <vt:lpstr>01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Extra Activities</vt:lpstr>
      <vt:lpstr>عرض تقديمي في PowerPoint</vt:lpstr>
      <vt:lpstr>Open</vt:lpstr>
      <vt:lpstr>عرض تقديمي في PowerPoint</vt:lpstr>
      <vt:lpstr>عرض تقديمي في PowerPoint</vt:lpstr>
      <vt:lpstr>عرض تقديمي في PowerPoint</vt:lpstr>
      <vt:lpstr>Let’s Practice</vt:lpstr>
      <vt:lpstr>عرض تقديمي في PowerPoint</vt:lpstr>
      <vt:lpstr>Let’s  Practice</vt:lpstr>
      <vt:lpstr>R emember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AMERICAN HISTORY MAJOR FOR COLLEGE</dc:title>
  <cp:lastModifiedBy>انتصار بنت العبيدالله</cp:lastModifiedBy>
  <cp:revision>14</cp:revision>
  <dcterms:modified xsi:type="dcterms:W3CDTF">2023-01-01T17:38:05Z</dcterms:modified>
</cp:coreProperties>
</file>